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5"/>
  </p:notesMasterIdLst>
  <p:sldIdLst>
    <p:sldId id="267" r:id="rId2"/>
    <p:sldId id="263" r:id="rId3"/>
    <p:sldId id="260" r:id="rId4"/>
    <p:sldId id="264" r:id="rId5"/>
    <p:sldId id="259" r:id="rId6"/>
    <p:sldId id="262" r:id="rId7"/>
    <p:sldId id="266" r:id="rId8"/>
    <p:sldId id="265" r:id="rId9"/>
    <p:sldId id="256" r:id="rId10"/>
    <p:sldId id="268" r:id="rId11"/>
    <p:sldId id="258" r:id="rId12"/>
    <p:sldId id="261" r:id="rId13"/>
    <p:sldId id="257" r:id="rId14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0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4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718"/>
    <p:restoredTop sz="91602"/>
  </p:normalViewPr>
  <p:slideViewPr>
    <p:cSldViewPr snapToGrid="0" snapToObjects="1" showGuides="1">
      <p:cViewPr varScale="1">
        <p:scale>
          <a:sx n="52" d="100"/>
          <a:sy n="52" d="100"/>
        </p:scale>
        <p:origin x="2784" y="208"/>
      </p:cViewPr>
      <p:guideLst>
        <p:guide orient="horz" pos="4032"/>
        <p:guide pos="3024"/>
      </p:guideLst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ADE3CB-EEFD-4F4B-98B4-7AB689C2CCEC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33264E-B718-0C4E-90DE-0D8AAE2E39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731269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14489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694424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798827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573674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265520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11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05424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33264E-B718-0C4E-90DE-0D8AAE2E3947}" type="slidenum">
              <a:rPr kumimoji="1" lang="ja-JP" altLang="en-US" smtClean="0"/>
              <a:t>12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94378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60172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291632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06142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619285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44007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87739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47783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49452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613002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89273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552701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F517C6-B712-774E-8198-F6D5EDC964F2}" type="datetimeFigureOut">
              <a:rPr kumimoji="1" lang="ja-JP" altLang="en-US" smtClean="0"/>
              <a:t>2022/6/5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AC52B4-AEDA-9348-9087-A916C929C47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4642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1901" name="グループ化 1900">
            <a:extLst>
              <a:ext uri="{FF2B5EF4-FFF2-40B4-BE49-F238E27FC236}">
                <a16:creationId xmlns:a16="http://schemas.microsoft.com/office/drawing/2014/main" id="{32ED86E1-7EFC-B0D4-AFE6-A1EA1EAD1B67}"/>
              </a:ext>
            </a:extLst>
          </p:cNvPr>
          <p:cNvGrpSpPr/>
          <p:nvPr/>
        </p:nvGrpSpPr>
        <p:grpSpPr>
          <a:xfrm>
            <a:off x="-60221" y="1635008"/>
            <a:ext cx="9573715" cy="10337213"/>
            <a:chOff x="-60221" y="1635008"/>
            <a:chExt cx="9573715" cy="10337213"/>
          </a:xfrm>
        </p:grpSpPr>
        <p:grpSp>
          <p:nvGrpSpPr>
            <p:cNvPr id="1480" name="グループ化 1479">
              <a:extLst>
                <a:ext uri="{FF2B5EF4-FFF2-40B4-BE49-F238E27FC236}">
                  <a16:creationId xmlns:a16="http://schemas.microsoft.com/office/drawing/2014/main" id="{46C9C68E-F1D3-832A-F49B-04FEF19E18D1}"/>
                </a:ext>
              </a:extLst>
            </p:cNvPr>
            <p:cNvGrpSpPr/>
            <p:nvPr/>
          </p:nvGrpSpPr>
          <p:grpSpPr>
            <a:xfrm>
              <a:off x="-35903" y="1751967"/>
              <a:ext cx="9513390" cy="9261230"/>
              <a:chOff x="-35903" y="1751967"/>
              <a:chExt cx="9513390" cy="9261230"/>
            </a:xfrm>
          </p:grpSpPr>
          <p:sp>
            <p:nvSpPr>
              <p:cNvPr id="1522" name="フリーフォーム 1521" hidden="1">
                <a:extLst>
                  <a:ext uri="{FF2B5EF4-FFF2-40B4-BE49-F238E27FC236}">
                    <a16:creationId xmlns:a16="http://schemas.microsoft.com/office/drawing/2014/main" id="{07438366-B1D5-E82A-BE5B-F72CA85A20CB}"/>
                  </a:ext>
                </a:extLst>
              </p:cNvPr>
              <p:cNvSpPr/>
              <p:nvPr/>
            </p:nvSpPr>
            <p:spPr>
              <a:xfrm>
                <a:off x="243259" y="1765589"/>
                <a:ext cx="15841" cy="362736"/>
              </a:xfrm>
              <a:custGeom>
                <a:avLst/>
                <a:gdLst>
                  <a:gd name="connsiteX0" fmla="*/ 581 w 15841"/>
                  <a:gd name="connsiteY0" fmla="*/ 2251 h 362736"/>
                  <a:gd name="connsiteX1" fmla="*/ 4391 w 15841"/>
                  <a:gd name="connsiteY1" fmla="*/ 356581 h 362736"/>
                  <a:gd name="connsiteX2" fmla="*/ 15821 w 15841"/>
                  <a:gd name="connsiteY2" fmla="*/ 211801 h 362736"/>
                  <a:gd name="connsiteX3" fmla="*/ 581 w 15841"/>
                  <a:gd name="connsiteY3" fmla="*/ 2251 h 36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41" h="362736">
                    <a:moveTo>
                      <a:pt x="581" y="2251"/>
                    </a:moveTo>
                    <a:cubicBezTo>
                      <a:pt x="-1324" y="26381"/>
                      <a:pt x="1851" y="321656"/>
                      <a:pt x="4391" y="356581"/>
                    </a:cubicBezTo>
                    <a:cubicBezTo>
                      <a:pt x="6931" y="391506"/>
                      <a:pt x="15186" y="268951"/>
                      <a:pt x="15821" y="211801"/>
                    </a:cubicBezTo>
                    <a:cubicBezTo>
                      <a:pt x="16456" y="154651"/>
                      <a:pt x="2486" y="-21879"/>
                      <a:pt x="581" y="22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 1522">
                <a:extLst>
                  <a:ext uri="{FF2B5EF4-FFF2-40B4-BE49-F238E27FC236}">
                    <a16:creationId xmlns:a16="http://schemas.microsoft.com/office/drawing/2014/main" id="{D403F583-70EA-34F1-FC0C-8FA04CD1B668}"/>
                  </a:ext>
                </a:extLst>
              </p:cNvPr>
              <p:cNvSpPr/>
              <p:nvPr/>
            </p:nvSpPr>
            <p:spPr>
              <a:xfrm>
                <a:off x="319638" y="1751967"/>
                <a:ext cx="23511" cy="389020"/>
              </a:xfrm>
              <a:custGeom>
                <a:avLst/>
                <a:gdLst>
                  <a:gd name="connsiteX0" fmla="*/ 11832 w 23511"/>
                  <a:gd name="connsiteY0" fmla="*/ 4443 h 389020"/>
                  <a:gd name="connsiteX1" fmla="*/ 23262 w 23511"/>
                  <a:gd name="connsiteY1" fmla="*/ 385443 h 389020"/>
                  <a:gd name="connsiteX2" fmla="*/ 402 w 23511"/>
                  <a:gd name="connsiteY2" fmla="*/ 187323 h 389020"/>
                  <a:gd name="connsiteX3" fmla="*/ 11832 w 23511"/>
                  <a:gd name="connsiteY3" fmla="*/ 4443 h 3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11" h="389020">
                    <a:moveTo>
                      <a:pt x="11832" y="4443"/>
                    </a:moveTo>
                    <a:cubicBezTo>
                      <a:pt x="15642" y="37463"/>
                      <a:pt x="25167" y="354963"/>
                      <a:pt x="23262" y="385443"/>
                    </a:cubicBezTo>
                    <a:cubicBezTo>
                      <a:pt x="21357" y="415923"/>
                      <a:pt x="2942" y="243203"/>
                      <a:pt x="402" y="187323"/>
                    </a:cubicBezTo>
                    <a:cubicBezTo>
                      <a:pt x="-2138" y="131443"/>
                      <a:pt x="8022" y="-28577"/>
                      <a:pt x="11832" y="44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 1523">
                <a:extLst>
                  <a:ext uri="{FF2B5EF4-FFF2-40B4-BE49-F238E27FC236}">
                    <a16:creationId xmlns:a16="http://schemas.microsoft.com/office/drawing/2014/main" id="{EF756631-89EE-1184-B2F1-6CC559C5E33D}"/>
                  </a:ext>
                </a:extLst>
              </p:cNvPr>
              <p:cNvSpPr/>
              <p:nvPr/>
            </p:nvSpPr>
            <p:spPr>
              <a:xfrm>
                <a:off x="-35903" y="2113969"/>
                <a:ext cx="299495" cy="15899"/>
              </a:xfrm>
              <a:custGeom>
                <a:avLst/>
                <a:gdLst>
                  <a:gd name="connsiteX0" fmla="*/ 9233 w 299495"/>
                  <a:gd name="connsiteY0" fmla="*/ 581 h 15899"/>
                  <a:gd name="connsiteX1" fmla="*/ 298793 w 299495"/>
                  <a:gd name="connsiteY1" fmla="*/ 4391 h 15899"/>
                  <a:gd name="connsiteX2" fmla="*/ 89243 w 299495"/>
                  <a:gd name="connsiteY2" fmla="*/ 15821 h 15899"/>
                  <a:gd name="connsiteX3" fmla="*/ 9233 w 299495"/>
                  <a:gd name="connsiteY3" fmla="*/ 581 h 1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9495" h="15899">
                    <a:moveTo>
                      <a:pt x="9233" y="581"/>
                    </a:moveTo>
                    <a:cubicBezTo>
                      <a:pt x="44158" y="-1324"/>
                      <a:pt x="285458" y="1851"/>
                      <a:pt x="298793" y="4391"/>
                    </a:cubicBezTo>
                    <a:cubicBezTo>
                      <a:pt x="312128" y="6931"/>
                      <a:pt x="131788" y="14551"/>
                      <a:pt x="89243" y="15821"/>
                    </a:cubicBezTo>
                    <a:cubicBezTo>
                      <a:pt x="46698" y="17091"/>
                      <a:pt x="-25692" y="2486"/>
                      <a:pt x="9233" y="5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 1524">
                <a:extLst>
                  <a:ext uri="{FF2B5EF4-FFF2-40B4-BE49-F238E27FC236}">
                    <a16:creationId xmlns:a16="http://schemas.microsoft.com/office/drawing/2014/main" id="{35AA9623-7B79-6A28-4976-0ED20E772057}"/>
                  </a:ext>
                </a:extLst>
              </p:cNvPr>
              <p:cNvSpPr/>
              <p:nvPr/>
            </p:nvSpPr>
            <p:spPr>
              <a:xfrm>
                <a:off x="31140" y="2140297"/>
                <a:ext cx="241236" cy="20150"/>
              </a:xfrm>
              <a:custGeom>
                <a:avLst/>
                <a:gdLst>
                  <a:gd name="connsiteX0" fmla="*/ 3150 w 241236"/>
                  <a:gd name="connsiteY0" fmla="*/ 4733 h 20150"/>
                  <a:gd name="connsiteX1" fmla="*/ 239370 w 241236"/>
                  <a:gd name="connsiteY1" fmla="*/ 923 h 20150"/>
                  <a:gd name="connsiteX2" fmla="*/ 109830 w 241236"/>
                  <a:gd name="connsiteY2" fmla="*/ 19973 h 20150"/>
                  <a:gd name="connsiteX3" fmla="*/ 3150 w 241236"/>
                  <a:gd name="connsiteY3" fmla="*/ 4733 h 2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1236" h="20150">
                    <a:moveTo>
                      <a:pt x="3150" y="4733"/>
                    </a:moveTo>
                    <a:cubicBezTo>
                      <a:pt x="24740" y="1558"/>
                      <a:pt x="221590" y="-1617"/>
                      <a:pt x="239370" y="923"/>
                    </a:cubicBezTo>
                    <a:cubicBezTo>
                      <a:pt x="257150" y="3463"/>
                      <a:pt x="142850" y="18068"/>
                      <a:pt x="109830" y="19973"/>
                    </a:cubicBezTo>
                    <a:cubicBezTo>
                      <a:pt x="76810" y="21878"/>
                      <a:pt x="-18440" y="7908"/>
                      <a:pt x="3150" y="47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 1525" hidden="1">
                <a:extLst>
                  <a:ext uri="{FF2B5EF4-FFF2-40B4-BE49-F238E27FC236}">
                    <a16:creationId xmlns:a16="http://schemas.microsoft.com/office/drawing/2014/main" id="{5AF985D9-C158-0747-7D6B-9D1747CEC5FC}"/>
                  </a:ext>
                </a:extLst>
              </p:cNvPr>
              <p:cNvSpPr/>
              <p:nvPr/>
            </p:nvSpPr>
            <p:spPr>
              <a:xfrm>
                <a:off x="364767" y="2121821"/>
                <a:ext cx="474875" cy="19415"/>
              </a:xfrm>
              <a:custGeom>
                <a:avLst/>
                <a:gdLst>
                  <a:gd name="connsiteX0" fmla="*/ 4803 w 474875"/>
                  <a:gd name="connsiteY0" fmla="*/ 349 h 19415"/>
                  <a:gd name="connsiteX1" fmla="*/ 469623 w 474875"/>
                  <a:gd name="connsiteY1" fmla="*/ 7969 h 19415"/>
                  <a:gd name="connsiteX2" fmla="*/ 241023 w 474875"/>
                  <a:gd name="connsiteY2" fmla="*/ 19399 h 19415"/>
                  <a:gd name="connsiteX3" fmla="*/ 4803 w 474875"/>
                  <a:gd name="connsiteY3" fmla="*/ 349 h 1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875" h="19415">
                    <a:moveTo>
                      <a:pt x="4803" y="349"/>
                    </a:moveTo>
                    <a:cubicBezTo>
                      <a:pt x="42903" y="-1556"/>
                      <a:pt x="430253" y="4794"/>
                      <a:pt x="469623" y="7969"/>
                    </a:cubicBezTo>
                    <a:cubicBezTo>
                      <a:pt x="508993" y="11144"/>
                      <a:pt x="316588" y="18764"/>
                      <a:pt x="241023" y="19399"/>
                    </a:cubicBezTo>
                    <a:cubicBezTo>
                      <a:pt x="165458" y="20034"/>
                      <a:pt x="-33297" y="2254"/>
                      <a:pt x="4803" y="3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 1526">
                <a:extLst>
                  <a:ext uri="{FF2B5EF4-FFF2-40B4-BE49-F238E27FC236}">
                    <a16:creationId xmlns:a16="http://schemas.microsoft.com/office/drawing/2014/main" id="{C01CACA1-E9B6-5564-2B69-1EB56939322C}"/>
                  </a:ext>
                </a:extLst>
              </p:cNvPr>
              <p:cNvSpPr/>
              <p:nvPr/>
            </p:nvSpPr>
            <p:spPr>
              <a:xfrm>
                <a:off x="346014" y="2147412"/>
                <a:ext cx="474711" cy="12858"/>
              </a:xfrm>
              <a:custGeom>
                <a:avLst/>
                <a:gdLst>
                  <a:gd name="connsiteX0" fmla="*/ 4506 w 474711"/>
                  <a:gd name="connsiteY0" fmla="*/ 1428 h 12858"/>
                  <a:gd name="connsiteX1" fmla="*/ 469326 w 474711"/>
                  <a:gd name="connsiteY1" fmla="*/ 1428 h 12858"/>
                  <a:gd name="connsiteX2" fmla="*/ 244536 w 474711"/>
                  <a:gd name="connsiteY2" fmla="*/ 12858 h 12858"/>
                  <a:gd name="connsiteX3" fmla="*/ 4506 w 474711"/>
                  <a:gd name="connsiteY3" fmla="*/ 1428 h 1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711" h="12858">
                    <a:moveTo>
                      <a:pt x="4506" y="1428"/>
                    </a:moveTo>
                    <a:cubicBezTo>
                      <a:pt x="41971" y="-477"/>
                      <a:pt x="429321" y="-477"/>
                      <a:pt x="469326" y="1428"/>
                    </a:cubicBezTo>
                    <a:cubicBezTo>
                      <a:pt x="509331" y="3333"/>
                      <a:pt x="315656" y="12858"/>
                      <a:pt x="244536" y="12858"/>
                    </a:cubicBezTo>
                    <a:cubicBezTo>
                      <a:pt x="173416" y="12858"/>
                      <a:pt x="-32959" y="3333"/>
                      <a:pt x="4506" y="14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 1527">
                <a:extLst>
                  <a:ext uri="{FF2B5EF4-FFF2-40B4-BE49-F238E27FC236}">
                    <a16:creationId xmlns:a16="http://schemas.microsoft.com/office/drawing/2014/main" id="{389800B5-2992-EB26-AC55-8498B4B96E3D}"/>
                  </a:ext>
                </a:extLst>
              </p:cNvPr>
              <p:cNvSpPr/>
              <p:nvPr/>
            </p:nvSpPr>
            <p:spPr>
              <a:xfrm>
                <a:off x="811364" y="2152284"/>
                <a:ext cx="15406" cy="460475"/>
              </a:xfrm>
              <a:custGeom>
                <a:avLst/>
                <a:gdLst>
                  <a:gd name="connsiteX0" fmla="*/ 7786 w 15406"/>
                  <a:gd name="connsiteY0" fmla="*/ 11796 h 460475"/>
                  <a:gd name="connsiteX1" fmla="*/ 15406 w 15406"/>
                  <a:gd name="connsiteY1" fmla="*/ 449946 h 460475"/>
                  <a:gd name="connsiteX2" fmla="*/ 7786 w 15406"/>
                  <a:gd name="connsiteY2" fmla="*/ 308976 h 460475"/>
                  <a:gd name="connsiteX3" fmla="*/ 166 w 15406"/>
                  <a:gd name="connsiteY3" fmla="*/ 137526 h 460475"/>
                  <a:gd name="connsiteX4" fmla="*/ 7786 w 15406"/>
                  <a:gd name="connsiteY4" fmla="*/ 11796 h 46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06" h="460475">
                    <a:moveTo>
                      <a:pt x="7786" y="11796"/>
                    </a:moveTo>
                    <a:cubicBezTo>
                      <a:pt x="10326" y="63866"/>
                      <a:pt x="15406" y="400416"/>
                      <a:pt x="15406" y="449946"/>
                    </a:cubicBezTo>
                    <a:cubicBezTo>
                      <a:pt x="15406" y="499476"/>
                      <a:pt x="10326" y="361046"/>
                      <a:pt x="7786" y="308976"/>
                    </a:cubicBezTo>
                    <a:cubicBezTo>
                      <a:pt x="5246" y="256906"/>
                      <a:pt x="1436" y="180706"/>
                      <a:pt x="166" y="137526"/>
                    </a:cubicBezTo>
                    <a:cubicBezTo>
                      <a:pt x="-1104" y="94346"/>
                      <a:pt x="5246" y="-40274"/>
                      <a:pt x="7786" y="117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 1528">
                <a:extLst>
                  <a:ext uri="{FF2B5EF4-FFF2-40B4-BE49-F238E27FC236}">
                    <a16:creationId xmlns:a16="http://schemas.microsoft.com/office/drawing/2014/main" id="{A7238D60-C8A3-791B-D833-C9595CFBC045}"/>
                  </a:ext>
                </a:extLst>
              </p:cNvPr>
              <p:cNvSpPr/>
              <p:nvPr/>
            </p:nvSpPr>
            <p:spPr>
              <a:xfrm>
                <a:off x="826368" y="2118864"/>
                <a:ext cx="23262" cy="521945"/>
              </a:xfrm>
              <a:custGeom>
                <a:avLst/>
                <a:gdLst>
                  <a:gd name="connsiteX0" fmla="*/ 11832 w 23262"/>
                  <a:gd name="connsiteY0" fmla="*/ 14736 h 521945"/>
                  <a:gd name="connsiteX1" fmla="*/ 23262 w 23262"/>
                  <a:gd name="connsiteY1" fmla="*/ 510036 h 521945"/>
                  <a:gd name="connsiteX2" fmla="*/ 11832 w 23262"/>
                  <a:gd name="connsiteY2" fmla="*/ 350016 h 521945"/>
                  <a:gd name="connsiteX3" fmla="*/ 402 w 23262"/>
                  <a:gd name="connsiteY3" fmla="*/ 148086 h 521945"/>
                  <a:gd name="connsiteX4" fmla="*/ 11832 w 23262"/>
                  <a:gd name="connsiteY4" fmla="*/ 14736 h 52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2" h="521945">
                    <a:moveTo>
                      <a:pt x="11832" y="14736"/>
                    </a:moveTo>
                    <a:cubicBezTo>
                      <a:pt x="15642" y="75061"/>
                      <a:pt x="23262" y="454156"/>
                      <a:pt x="23262" y="510036"/>
                    </a:cubicBezTo>
                    <a:cubicBezTo>
                      <a:pt x="23262" y="565916"/>
                      <a:pt x="15642" y="410341"/>
                      <a:pt x="11832" y="350016"/>
                    </a:cubicBezTo>
                    <a:cubicBezTo>
                      <a:pt x="8022" y="289691"/>
                      <a:pt x="2942" y="200791"/>
                      <a:pt x="402" y="148086"/>
                    </a:cubicBezTo>
                    <a:cubicBezTo>
                      <a:pt x="-2138" y="95381"/>
                      <a:pt x="8022" y="-45589"/>
                      <a:pt x="11832" y="147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 1529">
                <a:extLst>
                  <a:ext uri="{FF2B5EF4-FFF2-40B4-BE49-F238E27FC236}">
                    <a16:creationId xmlns:a16="http://schemas.microsoft.com/office/drawing/2014/main" id="{E46C2053-5C4B-DC6A-726B-6F0DAD818258}"/>
                  </a:ext>
                </a:extLst>
              </p:cNvPr>
              <p:cNvSpPr/>
              <p:nvPr/>
            </p:nvSpPr>
            <p:spPr>
              <a:xfrm>
                <a:off x="-6350" y="2235200"/>
                <a:ext cx="271213" cy="6350"/>
              </a:xfrm>
              <a:custGeom>
                <a:avLst/>
                <a:gdLst>
                  <a:gd name="connsiteX0" fmla="*/ 0 w 271213"/>
                  <a:gd name="connsiteY0" fmla="*/ 6350 h 6350"/>
                  <a:gd name="connsiteX1" fmla="*/ 266700 w 271213"/>
                  <a:gd name="connsiteY1" fmla="*/ 6350 h 6350"/>
                  <a:gd name="connsiteX2" fmla="*/ 174625 w 271213"/>
                  <a:gd name="connsiteY2" fmla="*/ 0 h 6350"/>
                  <a:gd name="connsiteX3" fmla="*/ 0 w 271213"/>
                  <a:gd name="connsiteY3" fmla="*/ 6350 h 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213" h="6350">
                    <a:moveTo>
                      <a:pt x="0" y="6350"/>
                    </a:moveTo>
                    <a:lnTo>
                      <a:pt x="266700" y="6350"/>
                    </a:lnTo>
                    <a:cubicBezTo>
                      <a:pt x="295804" y="5292"/>
                      <a:pt x="174625" y="0"/>
                      <a:pt x="17462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 1530">
                <a:extLst>
                  <a:ext uri="{FF2B5EF4-FFF2-40B4-BE49-F238E27FC236}">
                    <a16:creationId xmlns:a16="http://schemas.microsoft.com/office/drawing/2014/main" id="{63493595-ADF7-EA9C-2DB0-BCD7C14450BE}"/>
                  </a:ext>
                </a:extLst>
              </p:cNvPr>
              <p:cNvSpPr/>
              <p:nvPr/>
            </p:nvSpPr>
            <p:spPr>
              <a:xfrm>
                <a:off x="361014" y="2225675"/>
                <a:ext cx="388952" cy="16573"/>
              </a:xfrm>
              <a:custGeom>
                <a:avLst/>
                <a:gdLst>
                  <a:gd name="connsiteX0" fmla="*/ 936 w 388952"/>
                  <a:gd name="connsiteY0" fmla="*/ 15875 h 16573"/>
                  <a:gd name="connsiteX1" fmla="*/ 372411 w 388952"/>
                  <a:gd name="connsiteY1" fmla="*/ 12700 h 16573"/>
                  <a:gd name="connsiteX2" fmla="*/ 318436 w 388952"/>
                  <a:gd name="connsiteY2" fmla="*/ 3175 h 16573"/>
                  <a:gd name="connsiteX3" fmla="*/ 267636 w 388952"/>
                  <a:gd name="connsiteY3" fmla="*/ 0 h 16573"/>
                  <a:gd name="connsiteX4" fmla="*/ 936 w 388952"/>
                  <a:gd name="connsiteY4" fmla="*/ 15875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952" h="16573">
                    <a:moveTo>
                      <a:pt x="936" y="15875"/>
                    </a:moveTo>
                    <a:cubicBezTo>
                      <a:pt x="18398" y="17992"/>
                      <a:pt x="319494" y="14817"/>
                      <a:pt x="372411" y="12700"/>
                    </a:cubicBezTo>
                    <a:cubicBezTo>
                      <a:pt x="425328" y="10583"/>
                      <a:pt x="335898" y="5292"/>
                      <a:pt x="318436" y="3175"/>
                    </a:cubicBezTo>
                    <a:cubicBezTo>
                      <a:pt x="300974" y="1058"/>
                      <a:pt x="320023" y="0"/>
                      <a:pt x="267636" y="0"/>
                    </a:cubicBezTo>
                    <a:cubicBezTo>
                      <a:pt x="215249" y="0"/>
                      <a:pt x="-16526" y="13758"/>
                      <a:pt x="936" y="158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 1531">
                <a:extLst>
                  <a:ext uri="{FF2B5EF4-FFF2-40B4-BE49-F238E27FC236}">
                    <a16:creationId xmlns:a16="http://schemas.microsoft.com/office/drawing/2014/main" id="{A523B217-B799-CDCC-1CAB-6528BCCB65D6}"/>
                  </a:ext>
                </a:extLst>
              </p:cNvPr>
              <p:cNvSpPr/>
              <p:nvPr/>
            </p:nvSpPr>
            <p:spPr>
              <a:xfrm>
                <a:off x="730238" y="2217408"/>
                <a:ext cx="23460" cy="873624"/>
              </a:xfrm>
              <a:custGeom>
                <a:avLst/>
                <a:gdLst>
                  <a:gd name="connsiteX0" fmla="*/ 12 w 23460"/>
                  <a:gd name="connsiteY0" fmla="*/ 30492 h 873624"/>
                  <a:gd name="connsiteX1" fmla="*/ 22237 w 23460"/>
                  <a:gd name="connsiteY1" fmla="*/ 871867 h 873624"/>
                  <a:gd name="connsiteX2" fmla="*/ 19062 w 23460"/>
                  <a:gd name="connsiteY2" fmla="*/ 246392 h 873624"/>
                  <a:gd name="connsiteX3" fmla="*/ 12 w 23460"/>
                  <a:gd name="connsiteY3" fmla="*/ 30492 h 8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60" h="873624">
                    <a:moveTo>
                      <a:pt x="12" y="30492"/>
                    </a:moveTo>
                    <a:cubicBezTo>
                      <a:pt x="541" y="134738"/>
                      <a:pt x="19062" y="835884"/>
                      <a:pt x="22237" y="871867"/>
                    </a:cubicBezTo>
                    <a:cubicBezTo>
                      <a:pt x="25412" y="907850"/>
                      <a:pt x="21708" y="380800"/>
                      <a:pt x="19062" y="246392"/>
                    </a:cubicBezTo>
                    <a:cubicBezTo>
                      <a:pt x="16416" y="111984"/>
                      <a:pt x="-517" y="-73754"/>
                      <a:pt x="12" y="304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 1532">
                <a:extLst>
                  <a:ext uri="{FF2B5EF4-FFF2-40B4-BE49-F238E27FC236}">
                    <a16:creationId xmlns:a16="http://schemas.microsoft.com/office/drawing/2014/main" id="{B3B0922D-8C8F-E392-4EB3-44E961FD93D6}"/>
                  </a:ext>
                </a:extLst>
              </p:cNvPr>
              <p:cNvSpPr/>
              <p:nvPr/>
            </p:nvSpPr>
            <p:spPr>
              <a:xfrm>
                <a:off x="746086" y="2220195"/>
                <a:ext cx="35209" cy="534423"/>
              </a:xfrm>
              <a:custGeom>
                <a:avLst/>
                <a:gdLst>
                  <a:gd name="connsiteX0" fmla="*/ 34964 w 35209"/>
                  <a:gd name="connsiteY0" fmla="*/ 11830 h 534423"/>
                  <a:gd name="connsiteX1" fmla="*/ 15914 w 35209"/>
                  <a:gd name="connsiteY1" fmla="*/ 84855 h 534423"/>
                  <a:gd name="connsiteX2" fmla="*/ 22264 w 35209"/>
                  <a:gd name="connsiteY2" fmla="*/ 532530 h 534423"/>
                  <a:gd name="connsiteX3" fmla="*/ 39 w 35209"/>
                  <a:gd name="connsiteY3" fmla="*/ 237255 h 534423"/>
                  <a:gd name="connsiteX4" fmla="*/ 34964 w 35209"/>
                  <a:gd name="connsiteY4" fmla="*/ 11830 h 53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09" h="534423">
                    <a:moveTo>
                      <a:pt x="34964" y="11830"/>
                    </a:moveTo>
                    <a:cubicBezTo>
                      <a:pt x="37610" y="-13570"/>
                      <a:pt x="18031" y="-1928"/>
                      <a:pt x="15914" y="84855"/>
                    </a:cubicBezTo>
                    <a:cubicBezTo>
                      <a:pt x="13797" y="171638"/>
                      <a:pt x="24910" y="507130"/>
                      <a:pt x="22264" y="532530"/>
                    </a:cubicBezTo>
                    <a:cubicBezTo>
                      <a:pt x="19618" y="557930"/>
                      <a:pt x="-1019" y="320863"/>
                      <a:pt x="39" y="237255"/>
                    </a:cubicBezTo>
                    <a:cubicBezTo>
                      <a:pt x="1097" y="153647"/>
                      <a:pt x="32318" y="37230"/>
                      <a:pt x="34964" y="118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 1533">
                <a:extLst>
                  <a:ext uri="{FF2B5EF4-FFF2-40B4-BE49-F238E27FC236}">
                    <a16:creationId xmlns:a16="http://schemas.microsoft.com/office/drawing/2014/main" id="{05A4D1B2-D476-7F64-2F47-B487A355F0E3}"/>
                  </a:ext>
                </a:extLst>
              </p:cNvPr>
              <p:cNvSpPr/>
              <p:nvPr/>
            </p:nvSpPr>
            <p:spPr>
              <a:xfrm>
                <a:off x="247512" y="2220600"/>
                <a:ext cx="12854" cy="410445"/>
              </a:xfrm>
              <a:custGeom>
                <a:avLst/>
                <a:gdLst>
                  <a:gd name="connsiteX0" fmla="*/ 138 w 12854"/>
                  <a:gd name="connsiteY0" fmla="*/ 1900 h 410445"/>
                  <a:gd name="connsiteX1" fmla="*/ 6488 w 12854"/>
                  <a:gd name="connsiteY1" fmla="*/ 401950 h 410445"/>
                  <a:gd name="connsiteX2" fmla="*/ 12838 w 12854"/>
                  <a:gd name="connsiteY2" fmla="*/ 255900 h 410445"/>
                  <a:gd name="connsiteX3" fmla="*/ 138 w 12854"/>
                  <a:gd name="connsiteY3" fmla="*/ 1900 h 41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4" h="410445">
                    <a:moveTo>
                      <a:pt x="138" y="1900"/>
                    </a:moveTo>
                    <a:cubicBezTo>
                      <a:pt x="-920" y="26242"/>
                      <a:pt x="4371" y="359617"/>
                      <a:pt x="6488" y="401950"/>
                    </a:cubicBezTo>
                    <a:cubicBezTo>
                      <a:pt x="8605" y="444283"/>
                      <a:pt x="12309" y="317812"/>
                      <a:pt x="12838" y="255900"/>
                    </a:cubicBezTo>
                    <a:cubicBezTo>
                      <a:pt x="13367" y="193988"/>
                      <a:pt x="1196" y="-22442"/>
                      <a:pt x="138" y="19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 1534">
                <a:extLst>
                  <a:ext uri="{FF2B5EF4-FFF2-40B4-BE49-F238E27FC236}">
                    <a16:creationId xmlns:a16="http://schemas.microsoft.com/office/drawing/2014/main" id="{658331AC-238B-AEAA-AED9-E4E6DD7CDD84}"/>
                  </a:ext>
                </a:extLst>
              </p:cNvPr>
              <p:cNvSpPr/>
              <p:nvPr/>
            </p:nvSpPr>
            <p:spPr>
              <a:xfrm>
                <a:off x="11598" y="2603258"/>
                <a:ext cx="264550" cy="10046"/>
              </a:xfrm>
              <a:custGeom>
                <a:avLst/>
                <a:gdLst>
                  <a:gd name="connsiteX0" fmla="*/ 1102 w 264550"/>
                  <a:gd name="connsiteY0" fmla="*/ 242 h 10046"/>
                  <a:gd name="connsiteX1" fmla="*/ 258277 w 264550"/>
                  <a:gd name="connsiteY1" fmla="*/ 3417 h 10046"/>
                  <a:gd name="connsiteX2" fmla="*/ 169377 w 264550"/>
                  <a:gd name="connsiteY2" fmla="*/ 9767 h 10046"/>
                  <a:gd name="connsiteX3" fmla="*/ 1102 w 264550"/>
                  <a:gd name="connsiteY3" fmla="*/ 242 h 1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550" h="10046">
                    <a:moveTo>
                      <a:pt x="1102" y="242"/>
                    </a:moveTo>
                    <a:cubicBezTo>
                      <a:pt x="15919" y="-816"/>
                      <a:pt x="230231" y="1830"/>
                      <a:pt x="258277" y="3417"/>
                    </a:cubicBezTo>
                    <a:cubicBezTo>
                      <a:pt x="286323" y="5004"/>
                      <a:pt x="213827" y="7650"/>
                      <a:pt x="169377" y="9767"/>
                    </a:cubicBezTo>
                    <a:cubicBezTo>
                      <a:pt x="124927" y="11884"/>
                      <a:pt x="-13715" y="1300"/>
                      <a:pt x="1102" y="2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 1535">
                <a:extLst>
                  <a:ext uri="{FF2B5EF4-FFF2-40B4-BE49-F238E27FC236}">
                    <a16:creationId xmlns:a16="http://schemas.microsoft.com/office/drawing/2014/main" id="{A28F375E-B493-F6DD-28FD-5BBA53E88CD0}"/>
                  </a:ext>
                </a:extLst>
              </p:cNvPr>
              <p:cNvSpPr/>
              <p:nvPr/>
            </p:nvSpPr>
            <p:spPr>
              <a:xfrm>
                <a:off x="4075" y="2631833"/>
                <a:ext cx="252930" cy="9894"/>
              </a:xfrm>
              <a:custGeom>
                <a:avLst/>
                <a:gdLst>
                  <a:gd name="connsiteX0" fmla="*/ 2275 w 252930"/>
                  <a:gd name="connsiteY0" fmla="*/ 3417 h 9894"/>
                  <a:gd name="connsiteX1" fmla="*/ 249925 w 252930"/>
                  <a:gd name="connsiteY1" fmla="*/ 242 h 9894"/>
                  <a:gd name="connsiteX2" fmla="*/ 132450 w 252930"/>
                  <a:gd name="connsiteY2" fmla="*/ 9767 h 9894"/>
                  <a:gd name="connsiteX3" fmla="*/ 2275 w 252930"/>
                  <a:gd name="connsiteY3" fmla="*/ 3417 h 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930" h="9894">
                    <a:moveTo>
                      <a:pt x="2275" y="3417"/>
                    </a:moveTo>
                    <a:cubicBezTo>
                      <a:pt x="21854" y="1830"/>
                      <a:pt x="228229" y="-816"/>
                      <a:pt x="249925" y="242"/>
                    </a:cubicBezTo>
                    <a:cubicBezTo>
                      <a:pt x="271621" y="1300"/>
                      <a:pt x="170021" y="8709"/>
                      <a:pt x="132450" y="9767"/>
                    </a:cubicBezTo>
                    <a:cubicBezTo>
                      <a:pt x="94879" y="10825"/>
                      <a:pt x="-17304" y="5004"/>
                      <a:pt x="2275" y="3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 1536">
                <a:extLst>
                  <a:ext uri="{FF2B5EF4-FFF2-40B4-BE49-F238E27FC236}">
                    <a16:creationId xmlns:a16="http://schemas.microsoft.com/office/drawing/2014/main" id="{EF51AE57-247D-35AF-08F0-B8A168EB6464}"/>
                  </a:ext>
                </a:extLst>
              </p:cNvPr>
              <p:cNvSpPr/>
              <p:nvPr/>
            </p:nvSpPr>
            <p:spPr>
              <a:xfrm>
                <a:off x="346060" y="2225076"/>
                <a:ext cx="19243" cy="506220"/>
              </a:xfrm>
              <a:custGeom>
                <a:avLst/>
                <a:gdLst>
                  <a:gd name="connsiteX0" fmla="*/ 15 w 19243"/>
                  <a:gd name="connsiteY0" fmla="*/ 6949 h 506220"/>
                  <a:gd name="connsiteX1" fmla="*/ 15890 w 19243"/>
                  <a:gd name="connsiteY1" fmla="*/ 502249 h 506220"/>
                  <a:gd name="connsiteX2" fmla="*/ 19065 w 19243"/>
                  <a:gd name="connsiteY2" fmla="*/ 229199 h 506220"/>
                  <a:gd name="connsiteX3" fmla="*/ 15 w 19243"/>
                  <a:gd name="connsiteY3" fmla="*/ 6949 h 50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3" h="506220">
                    <a:moveTo>
                      <a:pt x="15" y="6949"/>
                    </a:moveTo>
                    <a:cubicBezTo>
                      <a:pt x="-514" y="52457"/>
                      <a:pt x="12715" y="465207"/>
                      <a:pt x="15890" y="502249"/>
                    </a:cubicBezTo>
                    <a:cubicBezTo>
                      <a:pt x="19065" y="539291"/>
                      <a:pt x="19594" y="306987"/>
                      <a:pt x="19065" y="229199"/>
                    </a:cubicBezTo>
                    <a:cubicBezTo>
                      <a:pt x="18536" y="151412"/>
                      <a:pt x="544" y="-38559"/>
                      <a:pt x="15" y="69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 1537">
                <a:extLst>
                  <a:ext uri="{FF2B5EF4-FFF2-40B4-BE49-F238E27FC236}">
                    <a16:creationId xmlns:a16="http://schemas.microsoft.com/office/drawing/2014/main" id="{FC049665-4A55-2315-C7B4-8B14285C8857}"/>
                  </a:ext>
                </a:extLst>
              </p:cNvPr>
              <p:cNvSpPr/>
              <p:nvPr/>
            </p:nvSpPr>
            <p:spPr>
              <a:xfrm>
                <a:off x="329502" y="2341733"/>
                <a:ext cx="13423" cy="378569"/>
              </a:xfrm>
              <a:custGeom>
                <a:avLst/>
                <a:gdLst>
                  <a:gd name="connsiteX0" fmla="*/ 3873 w 13423"/>
                  <a:gd name="connsiteY0" fmla="*/ 1417 h 378569"/>
                  <a:gd name="connsiteX1" fmla="*/ 13398 w 13423"/>
                  <a:gd name="connsiteY1" fmla="*/ 369717 h 378569"/>
                  <a:gd name="connsiteX2" fmla="*/ 698 w 13423"/>
                  <a:gd name="connsiteY2" fmla="*/ 245892 h 378569"/>
                  <a:gd name="connsiteX3" fmla="*/ 3873 w 13423"/>
                  <a:gd name="connsiteY3" fmla="*/ 1417 h 37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23" h="378569">
                    <a:moveTo>
                      <a:pt x="3873" y="1417"/>
                    </a:moveTo>
                    <a:cubicBezTo>
                      <a:pt x="5990" y="22054"/>
                      <a:pt x="13927" y="328971"/>
                      <a:pt x="13398" y="369717"/>
                    </a:cubicBezTo>
                    <a:cubicBezTo>
                      <a:pt x="12869" y="410463"/>
                      <a:pt x="2815" y="300396"/>
                      <a:pt x="698" y="245892"/>
                    </a:cubicBezTo>
                    <a:cubicBezTo>
                      <a:pt x="-1419" y="191388"/>
                      <a:pt x="1756" y="-19220"/>
                      <a:pt x="3873" y="1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 1538">
                <a:extLst>
                  <a:ext uri="{FF2B5EF4-FFF2-40B4-BE49-F238E27FC236}">
                    <a16:creationId xmlns:a16="http://schemas.microsoft.com/office/drawing/2014/main" id="{0831C789-2207-EA54-EFB6-9DB6AE3F3D12}"/>
                  </a:ext>
                </a:extLst>
              </p:cNvPr>
              <p:cNvSpPr/>
              <p:nvPr/>
            </p:nvSpPr>
            <p:spPr>
              <a:xfrm>
                <a:off x="1331" y="2711422"/>
                <a:ext cx="392855" cy="23394"/>
              </a:xfrm>
              <a:custGeom>
                <a:avLst/>
                <a:gdLst>
                  <a:gd name="connsiteX0" fmla="*/ 1844 w 392855"/>
                  <a:gd name="connsiteY0" fmla="*/ 22253 h 23394"/>
                  <a:gd name="connsiteX1" fmla="*/ 379669 w 392855"/>
                  <a:gd name="connsiteY1" fmla="*/ 19078 h 23394"/>
                  <a:gd name="connsiteX2" fmla="*/ 300294 w 392855"/>
                  <a:gd name="connsiteY2" fmla="*/ 9553 h 23394"/>
                  <a:gd name="connsiteX3" fmla="*/ 236794 w 392855"/>
                  <a:gd name="connsiteY3" fmla="*/ 28 h 23394"/>
                  <a:gd name="connsiteX4" fmla="*/ 1844 w 392855"/>
                  <a:gd name="connsiteY4" fmla="*/ 22253 h 2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855" h="23394">
                    <a:moveTo>
                      <a:pt x="1844" y="22253"/>
                    </a:moveTo>
                    <a:cubicBezTo>
                      <a:pt x="25657" y="25428"/>
                      <a:pt x="329927" y="21195"/>
                      <a:pt x="379669" y="19078"/>
                    </a:cubicBezTo>
                    <a:cubicBezTo>
                      <a:pt x="429411" y="16961"/>
                      <a:pt x="324107" y="12728"/>
                      <a:pt x="300294" y="9553"/>
                    </a:cubicBezTo>
                    <a:cubicBezTo>
                      <a:pt x="276482" y="6378"/>
                      <a:pt x="281773" y="-501"/>
                      <a:pt x="236794" y="28"/>
                    </a:cubicBezTo>
                    <a:cubicBezTo>
                      <a:pt x="191815" y="557"/>
                      <a:pt x="-21969" y="19078"/>
                      <a:pt x="1844" y="222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 1539">
                <a:extLst>
                  <a:ext uri="{FF2B5EF4-FFF2-40B4-BE49-F238E27FC236}">
                    <a16:creationId xmlns:a16="http://schemas.microsoft.com/office/drawing/2014/main" id="{F46946EF-4616-0227-F98E-5CC10C2D8455}"/>
                  </a:ext>
                </a:extLst>
              </p:cNvPr>
              <p:cNvSpPr/>
              <p:nvPr/>
            </p:nvSpPr>
            <p:spPr>
              <a:xfrm>
                <a:off x="825016" y="2734373"/>
                <a:ext cx="13209" cy="432303"/>
              </a:xfrm>
              <a:custGeom>
                <a:avLst/>
                <a:gdLst>
                  <a:gd name="connsiteX0" fmla="*/ 3659 w 13209"/>
                  <a:gd name="connsiteY0" fmla="*/ 2477 h 432303"/>
                  <a:gd name="connsiteX1" fmla="*/ 13184 w 13209"/>
                  <a:gd name="connsiteY1" fmla="*/ 424752 h 432303"/>
                  <a:gd name="connsiteX2" fmla="*/ 484 w 13209"/>
                  <a:gd name="connsiteY2" fmla="*/ 256477 h 432303"/>
                  <a:gd name="connsiteX3" fmla="*/ 3659 w 13209"/>
                  <a:gd name="connsiteY3" fmla="*/ 2477 h 43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432303">
                    <a:moveTo>
                      <a:pt x="3659" y="2477"/>
                    </a:moveTo>
                    <a:cubicBezTo>
                      <a:pt x="5776" y="30523"/>
                      <a:pt x="13713" y="382419"/>
                      <a:pt x="13184" y="424752"/>
                    </a:cubicBezTo>
                    <a:cubicBezTo>
                      <a:pt x="12655" y="467085"/>
                      <a:pt x="2071" y="320506"/>
                      <a:pt x="484" y="256477"/>
                    </a:cubicBezTo>
                    <a:cubicBezTo>
                      <a:pt x="-1103" y="192448"/>
                      <a:pt x="1542" y="-25569"/>
                      <a:pt x="3659" y="247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 1540">
                <a:extLst>
                  <a:ext uri="{FF2B5EF4-FFF2-40B4-BE49-F238E27FC236}">
                    <a16:creationId xmlns:a16="http://schemas.microsoft.com/office/drawing/2014/main" id="{4BB54CCD-0F14-18E9-99DA-42A4AAEB9482}"/>
                  </a:ext>
                </a:extLst>
              </p:cNvPr>
              <p:cNvSpPr/>
              <p:nvPr/>
            </p:nvSpPr>
            <p:spPr>
              <a:xfrm>
                <a:off x="841265" y="2714601"/>
                <a:ext cx="22614" cy="482897"/>
              </a:xfrm>
              <a:custGeom>
                <a:avLst/>
                <a:gdLst>
                  <a:gd name="connsiteX0" fmla="*/ 22335 w 22614"/>
                  <a:gd name="connsiteY0" fmla="*/ 24 h 482897"/>
                  <a:gd name="connsiteX1" fmla="*/ 12810 w 22614"/>
                  <a:gd name="connsiteY1" fmla="*/ 92099 h 482897"/>
                  <a:gd name="connsiteX2" fmla="*/ 15985 w 22614"/>
                  <a:gd name="connsiteY2" fmla="*/ 358799 h 482897"/>
                  <a:gd name="connsiteX3" fmla="*/ 19160 w 22614"/>
                  <a:gd name="connsiteY3" fmla="*/ 447699 h 482897"/>
                  <a:gd name="connsiteX4" fmla="*/ 3285 w 22614"/>
                  <a:gd name="connsiteY4" fmla="*/ 482624 h 482897"/>
                  <a:gd name="connsiteX5" fmla="*/ 6460 w 22614"/>
                  <a:gd name="connsiteY5" fmla="*/ 431824 h 482897"/>
                  <a:gd name="connsiteX6" fmla="*/ 110 w 22614"/>
                  <a:gd name="connsiteY6" fmla="*/ 98449 h 482897"/>
                  <a:gd name="connsiteX7" fmla="*/ 22335 w 22614"/>
                  <a:gd name="connsiteY7" fmla="*/ 24 h 48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14" h="482897">
                    <a:moveTo>
                      <a:pt x="22335" y="24"/>
                    </a:moveTo>
                    <a:cubicBezTo>
                      <a:pt x="24452" y="-1034"/>
                      <a:pt x="13868" y="32303"/>
                      <a:pt x="12810" y="92099"/>
                    </a:cubicBezTo>
                    <a:cubicBezTo>
                      <a:pt x="11752" y="151895"/>
                      <a:pt x="14927" y="299532"/>
                      <a:pt x="15985" y="358799"/>
                    </a:cubicBezTo>
                    <a:cubicBezTo>
                      <a:pt x="17043" y="418066"/>
                      <a:pt x="21277" y="427062"/>
                      <a:pt x="19160" y="447699"/>
                    </a:cubicBezTo>
                    <a:cubicBezTo>
                      <a:pt x="17043" y="468336"/>
                      <a:pt x="5402" y="485270"/>
                      <a:pt x="3285" y="482624"/>
                    </a:cubicBezTo>
                    <a:cubicBezTo>
                      <a:pt x="1168" y="479978"/>
                      <a:pt x="6989" y="495853"/>
                      <a:pt x="6460" y="431824"/>
                    </a:cubicBezTo>
                    <a:cubicBezTo>
                      <a:pt x="5931" y="367795"/>
                      <a:pt x="-948" y="165653"/>
                      <a:pt x="110" y="98449"/>
                    </a:cubicBezTo>
                    <a:cubicBezTo>
                      <a:pt x="1168" y="31245"/>
                      <a:pt x="20218" y="1082"/>
                      <a:pt x="22335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 1541">
                <a:extLst>
                  <a:ext uri="{FF2B5EF4-FFF2-40B4-BE49-F238E27FC236}">
                    <a16:creationId xmlns:a16="http://schemas.microsoft.com/office/drawing/2014/main" id="{62975B2A-AAB0-DE4B-ED94-AA84FD73CD22}"/>
                  </a:ext>
                </a:extLst>
              </p:cNvPr>
              <p:cNvSpPr/>
              <p:nvPr/>
            </p:nvSpPr>
            <p:spPr>
              <a:xfrm>
                <a:off x="295275" y="3121025"/>
                <a:ext cx="480948" cy="9525"/>
              </a:xfrm>
              <a:custGeom>
                <a:avLst/>
                <a:gdLst>
                  <a:gd name="connsiteX0" fmla="*/ 0 w 480948"/>
                  <a:gd name="connsiteY0" fmla="*/ 0 h 9525"/>
                  <a:gd name="connsiteX1" fmla="*/ 473075 w 480948"/>
                  <a:gd name="connsiteY1" fmla="*/ 0 h 9525"/>
                  <a:gd name="connsiteX2" fmla="*/ 307975 w 480948"/>
                  <a:gd name="connsiteY2" fmla="*/ 9525 h 9525"/>
                  <a:gd name="connsiteX3" fmla="*/ 0 w 480948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948" h="9525">
                    <a:moveTo>
                      <a:pt x="0" y="0"/>
                    </a:moveTo>
                    <a:lnTo>
                      <a:pt x="473075" y="0"/>
                    </a:lnTo>
                    <a:cubicBezTo>
                      <a:pt x="524404" y="1587"/>
                      <a:pt x="307975" y="9525"/>
                      <a:pt x="307975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 1542">
                <a:extLst>
                  <a:ext uri="{FF2B5EF4-FFF2-40B4-BE49-F238E27FC236}">
                    <a16:creationId xmlns:a16="http://schemas.microsoft.com/office/drawing/2014/main" id="{41450A02-C809-E7D8-749B-C3A95AF1965D}"/>
                  </a:ext>
                </a:extLst>
              </p:cNvPr>
              <p:cNvSpPr/>
              <p:nvPr/>
            </p:nvSpPr>
            <p:spPr>
              <a:xfrm>
                <a:off x="279400" y="3098095"/>
                <a:ext cx="473243" cy="13405"/>
              </a:xfrm>
              <a:custGeom>
                <a:avLst/>
                <a:gdLst>
                  <a:gd name="connsiteX0" fmla="*/ 0 w 473243"/>
                  <a:gd name="connsiteY0" fmla="*/ 13405 h 13405"/>
                  <a:gd name="connsiteX1" fmla="*/ 196850 w 473243"/>
                  <a:gd name="connsiteY1" fmla="*/ 10230 h 13405"/>
                  <a:gd name="connsiteX2" fmla="*/ 473075 w 473243"/>
                  <a:gd name="connsiteY2" fmla="*/ 705 h 13405"/>
                  <a:gd name="connsiteX3" fmla="*/ 241300 w 473243"/>
                  <a:gd name="connsiteY3" fmla="*/ 705 h 13405"/>
                  <a:gd name="connsiteX4" fmla="*/ 0 w 473243"/>
                  <a:gd name="connsiteY4" fmla="*/ 13405 h 1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243" h="13405">
                    <a:moveTo>
                      <a:pt x="0" y="13405"/>
                    </a:moveTo>
                    <a:lnTo>
                      <a:pt x="196850" y="10230"/>
                    </a:lnTo>
                    <a:lnTo>
                      <a:pt x="473075" y="705"/>
                    </a:lnTo>
                    <a:cubicBezTo>
                      <a:pt x="480483" y="-882"/>
                      <a:pt x="241300" y="705"/>
                      <a:pt x="241300" y="705"/>
                    </a:cubicBezTo>
                    <a:lnTo>
                      <a:pt x="0" y="1340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 1543">
                <a:extLst>
                  <a:ext uri="{FF2B5EF4-FFF2-40B4-BE49-F238E27FC236}">
                    <a16:creationId xmlns:a16="http://schemas.microsoft.com/office/drawing/2014/main" id="{F37D2434-C53B-CA5A-61CE-EF4374B6EB78}"/>
                  </a:ext>
                </a:extLst>
              </p:cNvPr>
              <p:cNvSpPr/>
              <p:nvPr/>
            </p:nvSpPr>
            <p:spPr>
              <a:xfrm>
                <a:off x="273000" y="3088000"/>
                <a:ext cx="19265" cy="482392"/>
              </a:xfrm>
              <a:custGeom>
                <a:avLst/>
                <a:gdLst>
                  <a:gd name="connsiteX0" fmla="*/ 12750 w 19265"/>
                  <a:gd name="connsiteY0" fmla="*/ 17150 h 482392"/>
                  <a:gd name="connsiteX1" fmla="*/ 19100 w 19265"/>
                  <a:gd name="connsiteY1" fmla="*/ 471175 h 482392"/>
                  <a:gd name="connsiteX2" fmla="*/ 6400 w 19265"/>
                  <a:gd name="connsiteY2" fmla="*/ 325125 h 482392"/>
                  <a:gd name="connsiteX3" fmla="*/ 50 w 19265"/>
                  <a:gd name="connsiteY3" fmla="*/ 115575 h 482392"/>
                  <a:gd name="connsiteX4" fmla="*/ 12750 w 19265"/>
                  <a:gd name="connsiteY4" fmla="*/ 17150 h 48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5" h="482392">
                    <a:moveTo>
                      <a:pt x="12750" y="17150"/>
                    </a:moveTo>
                    <a:cubicBezTo>
                      <a:pt x="15925" y="76417"/>
                      <a:pt x="20158" y="419846"/>
                      <a:pt x="19100" y="471175"/>
                    </a:cubicBezTo>
                    <a:cubicBezTo>
                      <a:pt x="18042" y="522504"/>
                      <a:pt x="9575" y="384392"/>
                      <a:pt x="6400" y="325125"/>
                    </a:cubicBezTo>
                    <a:cubicBezTo>
                      <a:pt x="3225" y="265858"/>
                      <a:pt x="-479" y="163729"/>
                      <a:pt x="50" y="115575"/>
                    </a:cubicBezTo>
                    <a:cubicBezTo>
                      <a:pt x="579" y="67421"/>
                      <a:pt x="9575" y="-42117"/>
                      <a:pt x="12750" y="1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 1544">
                <a:extLst>
                  <a:ext uri="{FF2B5EF4-FFF2-40B4-BE49-F238E27FC236}">
                    <a16:creationId xmlns:a16="http://schemas.microsoft.com/office/drawing/2014/main" id="{F1B36F4C-5951-F795-EB2F-1B583BD9D4C8}"/>
                  </a:ext>
                </a:extLst>
              </p:cNvPr>
              <p:cNvSpPr/>
              <p:nvPr/>
            </p:nvSpPr>
            <p:spPr>
              <a:xfrm>
                <a:off x="366530" y="3164574"/>
                <a:ext cx="52828" cy="369406"/>
              </a:xfrm>
              <a:custGeom>
                <a:avLst/>
                <a:gdLst>
                  <a:gd name="connsiteX0" fmla="*/ 52570 w 52828"/>
                  <a:gd name="connsiteY0" fmla="*/ 901 h 369406"/>
                  <a:gd name="connsiteX1" fmla="*/ 20820 w 52828"/>
                  <a:gd name="connsiteY1" fmla="*/ 54876 h 369406"/>
                  <a:gd name="connsiteX2" fmla="*/ 4945 w 52828"/>
                  <a:gd name="connsiteY2" fmla="*/ 369201 h 369406"/>
                  <a:gd name="connsiteX3" fmla="*/ 1770 w 52828"/>
                  <a:gd name="connsiteY3" fmla="*/ 102501 h 369406"/>
                  <a:gd name="connsiteX4" fmla="*/ 1770 w 52828"/>
                  <a:gd name="connsiteY4" fmla="*/ 64401 h 369406"/>
                  <a:gd name="connsiteX5" fmla="*/ 52570 w 52828"/>
                  <a:gd name="connsiteY5" fmla="*/ 901 h 36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28" h="369406">
                    <a:moveTo>
                      <a:pt x="52570" y="901"/>
                    </a:moveTo>
                    <a:cubicBezTo>
                      <a:pt x="55745" y="-686"/>
                      <a:pt x="28757" y="-6507"/>
                      <a:pt x="20820" y="54876"/>
                    </a:cubicBezTo>
                    <a:cubicBezTo>
                      <a:pt x="12883" y="116259"/>
                      <a:pt x="8120" y="361263"/>
                      <a:pt x="4945" y="369201"/>
                    </a:cubicBezTo>
                    <a:cubicBezTo>
                      <a:pt x="1770" y="377139"/>
                      <a:pt x="2299" y="153301"/>
                      <a:pt x="1770" y="102501"/>
                    </a:cubicBezTo>
                    <a:cubicBezTo>
                      <a:pt x="1241" y="51701"/>
                      <a:pt x="-1934" y="78159"/>
                      <a:pt x="1770" y="64401"/>
                    </a:cubicBezTo>
                    <a:cubicBezTo>
                      <a:pt x="5474" y="50643"/>
                      <a:pt x="49395" y="2488"/>
                      <a:pt x="52570" y="9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 1545">
                <a:extLst>
                  <a:ext uri="{FF2B5EF4-FFF2-40B4-BE49-F238E27FC236}">
                    <a16:creationId xmlns:a16="http://schemas.microsoft.com/office/drawing/2014/main" id="{FC102417-5A90-75AE-5AFA-6F7F61BAB0BF}"/>
                  </a:ext>
                </a:extLst>
              </p:cNvPr>
              <p:cNvSpPr/>
              <p:nvPr/>
            </p:nvSpPr>
            <p:spPr>
              <a:xfrm>
                <a:off x="415925" y="3175000"/>
                <a:ext cx="403225" cy="12700"/>
              </a:xfrm>
              <a:custGeom>
                <a:avLst/>
                <a:gdLst>
                  <a:gd name="connsiteX0" fmla="*/ 0 w 403225"/>
                  <a:gd name="connsiteY0" fmla="*/ 12700 h 12700"/>
                  <a:gd name="connsiteX1" fmla="*/ 403225 w 403225"/>
                  <a:gd name="connsiteY1" fmla="*/ 6350 h 12700"/>
                  <a:gd name="connsiteX2" fmla="*/ 292100 w 403225"/>
                  <a:gd name="connsiteY2" fmla="*/ 3175 h 12700"/>
                  <a:gd name="connsiteX3" fmla="*/ 187325 w 403225"/>
                  <a:gd name="connsiteY3" fmla="*/ 0 h 12700"/>
                  <a:gd name="connsiteX4" fmla="*/ 0 w 403225"/>
                  <a:gd name="connsiteY4" fmla="*/ 1270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225" h="12700">
                    <a:moveTo>
                      <a:pt x="0" y="12700"/>
                    </a:moveTo>
                    <a:lnTo>
                      <a:pt x="403225" y="6350"/>
                    </a:lnTo>
                    <a:lnTo>
                      <a:pt x="292100" y="3175"/>
                    </a:lnTo>
                    <a:cubicBezTo>
                      <a:pt x="256117" y="2117"/>
                      <a:pt x="231775" y="0"/>
                      <a:pt x="187325" y="0"/>
                    </a:cubicBezTo>
                    <a:cubicBezTo>
                      <a:pt x="142875" y="0"/>
                      <a:pt x="84137" y="1587"/>
                      <a:pt x="0" y="127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 1546">
                <a:extLst>
                  <a:ext uri="{FF2B5EF4-FFF2-40B4-BE49-F238E27FC236}">
                    <a16:creationId xmlns:a16="http://schemas.microsoft.com/office/drawing/2014/main" id="{5874F286-69CB-1EE0-5B42-998ADAE5D331}"/>
                  </a:ext>
                </a:extLst>
              </p:cNvPr>
              <p:cNvSpPr/>
              <p:nvPr/>
            </p:nvSpPr>
            <p:spPr>
              <a:xfrm>
                <a:off x="393700" y="3193122"/>
                <a:ext cx="444500" cy="19978"/>
              </a:xfrm>
              <a:custGeom>
                <a:avLst/>
                <a:gdLst>
                  <a:gd name="connsiteX0" fmla="*/ 0 w 444500"/>
                  <a:gd name="connsiteY0" fmla="*/ 19978 h 19978"/>
                  <a:gd name="connsiteX1" fmla="*/ 444500 w 444500"/>
                  <a:gd name="connsiteY1" fmla="*/ 10453 h 19978"/>
                  <a:gd name="connsiteX2" fmla="*/ 339725 w 444500"/>
                  <a:gd name="connsiteY2" fmla="*/ 7278 h 19978"/>
                  <a:gd name="connsiteX3" fmla="*/ 133350 w 444500"/>
                  <a:gd name="connsiteY3" fmla="*/ 928 h 19978"/>
                  <a:gd name="connsiteX4" fmla="*/ 0 w 444500"/>
                  <a:gd name="connsiteY4" fmla="*/ 19978 h 1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500" h="19978">
                    <a:moveTo>
                      <a:pt x="0" y="19978"/>
                    </a:moveTo>
                    <a:lnTo>
                      <a:pt x="444500" y="10453"/>
                    </a:lnTo>
                    <a:lnTo>
                      <a:pt x="339725" y="7278"/>
                    </a:lnTo>
                    <a:cubicBezTo>
                      <a:pt x="287867" y="5690"/>
                      <a:pt x="194733" y="-2776"/>
                      <a:pt x="133350" y="928"/>
                    </a:cubicBezTo>
                    <a:cubicBezTo>
                      <a:pt x="71967" y="4632"/>
                      <a:pt x="21696" y="17067"/>
                      <a:pt x="0" y="199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 1547">
                <a:extLst>
                  <a:ext uri="{FF2B5EF4-FFF2-40B4-BE49-F238E27FC236}">
                    <a16:creationId xmlns:a16="http://schemas.microsoft.com/office/drawing/2014/main" id="{0F0B2550-E761-0175-F8C1-B4B6E3B056BF}"/>
                  </a:ext>
                </a:extLst>
              </p:cNvPr>
              <p:cNvSpPr/>
              <p:nvPr/>
            </p:nvSpPr>
            <p:spPr>
              <a:xfrm>
                <a:off x="100998" y="6518275"/>
                <a:ext cx="289731" cy="11136"/>
              </a:xfrm>
              <a:custGeom>
                <a:avLst/>
                <a:gdLst>
                  <a:gd name="connsiteX0" fmla="*/ 602 w 289731"/>
                  <a:gd name="connsiteY0" fmla="*/ 9525 h 11136"/>
                  <a:gd name="connsiteX1" fmla="*/ 280002 w 289731"/>
                  <a:gd name="connsiteY1" fmla="*/ 0 h 11136"/>
                  <a:gd name="connsiteX2" fmla="*/ 206977 w 289731"/>
                  <a:gd name="connsiteY2" fmla="*/ 9525 h 11136"/>
                  <a:gd name="connsiteX3" fmla="*/ 602 w 289731"/>
                  <a:gd name="connsiteY3" fmla="*/ 9525 h 1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731" h="11136">
                    <a:moveTo>
                      <a:pt x="602" y="9525"/>
                    </a:moveTo>
                    <a:cubicBezTo>
                      <a:pt x="12773" y="7938"/>
                      <a:pt x="245606" y="0"/>
                      <a:pt x="280002" y="0"/>
                    </a:cubicBezTo>
                    <a:cubicBezTo>
                      <a:pt x="314398" y="0"/>
                      <a:pt x="249839" y="6879"/>
                      <a:pt x="206977" y="9525"/>
                    </a:cubicBezTo>
                    <a:cubicBezTo>
                      <a:pt x="164115" y="12171"/>
                      <a:pt x="-11569" y="11112"/>
                      <a:pt x="602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 1548">
                <a:extLst>
                  <a:ext uri="{FF2B5EF4-FFF2-40B4-BE49-F238E27FC236}">
                    <a16:creationId xmlns:a16="http://schemas.microsoft.com/office/drawing/2014/main" id="{C2423237-7ADF-5BD4-9593-980F92171FCA}"/>
                  </a:ext>
                </a:extLst>
              </p:cNvPr>
              <p:cNvSpPr/>
              <p:nvPr/>
            </p:nvSpPr>
            <p:spPr>
              <a:xfrm>
                <a:off x="100880" y="6534130"/>
                <a:ext cx="308549" cy="16747"/>
              </a:xfrm>
              <a:custGeom>
                <a:avLst/>
                <a:gdLst>
                  <a:gd name="connsiteX0" fmla="*/ 720 w 308549"/>
                  <a:gd name="connsiteY0" fmla="*/ 15895 h 16747"/>
                  <a:gd name="connsiteX1" fmla="*/ 299170 w 308549"/>
                  <a:gd name="connsiteY1" fmla="*/ 20 h 16747"/>
                  <a:gd name="connsiteX2" fmla="*/ 216620 w 308549"/>
                  <a:gd name="connsiteY2" fmla="*/ 12720 h 16747"/>
                  <a:gd name="connsiteX3" fmla="*/ 720 w 308549"/>
                  <a:gd name="connsiteY3" fmla="*/ 15895 h 16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549" h="16747">
                    <a:moveTo>
                      <a:pt x="720" y="15895"/>
                    </a:moveTo>
                    <a:cubicBezTo>
                      <a:pt x="14478" y="13778"/>
                      <a:pt x="263187" y="549"/>
                      <a:pt x="299170" y="20"/>
                    </a:cubicBezTo>
                    <a:cubicBezTo>
                      <a:pt x="335153" y="-509"/>
                      <a:pt x="258953" y="9545"/>
                      <a:pt x="216620" y="12720"/>
                    </a:cubicBezTo>
                    <a:cubicBezTo>
                      <a:pt x="174287" y="15895"/>
                      <a:pt x="-13038" y="18012"/>
                      <a:pt x="720" y="158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 1549">
                <a:extLst>
                  <a:ext uri="{FF2B5EF4-FFF2-40B4-BE49-F238E27FC236}">
                    <a16:creationId xmlns:a16="http://schemas.microsoft.com/office/drawing/2014/main" id="{AC369FA3-750F-3B9A-DA5D-ED4001D1121E}"/>
                  </a:ext>
                </a:extLst>
              </p:cNvPr>
              <p:cNvSpPr/>
              <p:nvPr/>
            </p:nvSpPr>
            <p:spPr>
              <a:xfrm>
                <a:off x="495300" y="6521450"/>
                <a:ext cx="795554" cy="22408"/>
              </a:xfrm>
              <a:custGeom>
                <a:avLst/>
                <a:gdLst>
                  <a:gd name="connsiteX0" fmla="*/ 0 w 795554"/>
                  <a:gd name="connsiteY0" fmla="*/ 15875 h 22408"/>
                  <a:gd name="connsiteX1" fmla="*/ 574675 w 795554"/>
                  <a:gd name="connsiteY1" fmla="*/ 3175 h 22408"/>
                  <a:gd name="connsiteX2" fmla="*/ 790575 w 795554"/>
                  <a:gd name="connsiteY2" fmla="*/ 0 h 22408"/>
                  <a:gd name="connsiteX3" fmla="*/ 688975 w 795554"/>
                  <a:gd name="connsiteY3" fmla="*/ 9525 h 22408"/>
                  <a:gd name="connsiteX4" fmla="*/ 282575 w 795554"/>
                  <a:gd name="connsiteY4" fmla="*/ 22225 h 22408"/>
                  <a:gd name="connsiteX5" fmla="*/ 0 w 795554"/>
                  <a:gd name="connsiteY5" fmla="*/ 15875 h 2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5554" h="22408">
                    <a:moveTo>
                      <a:pt x="0" y="15875"/>
                    </a:moveTo>
                    <a:lnTo>
                      <a:pt x="574675" y="3175"/>
                    </a:lnTo>
                    <a:lnTo>
                      <a:pt x="790575" y="0"/>
                    </a:lnTo>
                    <a:cubicBezTo>
                      <a:pt x="809625" y="1058"/>
                      <a:pt x="773642" y="5821"/>
                      <a:pt x="688975" y="9525"/>
                    </a:cubicBezTo>
                    <a:cubicBezTo>
                      <a:pt x="604308" y="13229"/>
                      <a:pt x="390525" y="21167"/>
                      <a:pt x="282575" y="22225"/>
                    </a:cubicBezTo>
                    <a:cubicBezTo>
                      <a:pt x="174625" y="23283"/>
                      <a:pt x="107950" y="19579"/>
                      <a:pt x="0" y="158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 1550">
                <a:extLst>
                  <a:ext uri="{FF2B5EF4-FFF2-40B4-BE49-F238E27FC236}">
                    <a16:creationId xmlns:a16="http://schemas.microsoft.com/office/drawing/2014/main" id="{A4196985-D43A-7CF9-733C-4B822B9DB545}"/>
                  </a:ext>
                </a:extLst>
              </p:cNvPr>
              <p:cNvSpPr/>
              <p:nvPr/>
            </p:nvSpPr>
            <p:spPr>
              <a:xfrm>
                <a:off x="470530" y="6454750"/>
                <a:ext cx="860412" cy="76326"/>
              </a:xfrm>
              <a:custGeom>
                <a:avLst/>
                <a:gdLst>
                  <a:gd name="connsiteX0" fmla="*/ 40645 w 860412"/>
                  <a:gd name="connsiteY0" fmla="*/ 63525 h 76326"/>
                  <a:gd name="connsiteX1" fmla="*/ 770895 w 860412"/>
                  <a:gd name="connsiteY1" fmla="*/ 38125 h 76326"/>
                  <a:gd name="connsiteX2" fmla="*/ 824870 w 860412"/>
                  <a:gd name="connsiteY2" fmla="*/ 38125 h 76326"/>
                  <a:gd name="connsiteX3" fmla="*/ 847095 w 860412"/>
                  <a:gd name="connsiteY3" fmla="*/ 25 h 76326"/>
                  <a:gd name="connsiteX4" fmla="*/ 843920 w 860412"/>
                  <a:gd name="connsiteY4" fmla="*/ 44475 h 76326"/>
                  <a:gd name="connsiteX5" fmla="*/ 647070 w 860412"/>
                  <a:gd name="connsiteY5" fmla="*/ 57175 h 76326"/>
                  <a:gd name="connsiteX6" fmla="*/ 148595 w 860412"/>
                  <a:gd name="connsiteY6" fmla="*/ 76225 h 76326"/>
                  <a:gd name="connsiteX7" fmla="*/ 40645 w 860412"/>
                  <a:gd name="connsiteY7" fmla="*/ 63525 h 76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0412" h="76326">
                    <a:moveTo>
                      <a:pt x="40645" y="63525"/>
                    </a:moveTo>
                    <a:cubicBezTo>
                      <a:pt x="144362" y="57175"/>
                      <a:pt x="640191" y="42358"/>
                      <a:pt x="770895" y="38125"/>
                    </a:cubicBezTo>
                    <a:cubicBezTo>
                      <a:pt x="901599" y="33892"/>
                      <a:pt x="812170" y="44475"/>
                      <a:pt x="824870" y="38125"/>
                    </a:cubicBezTo>
                    <a:cubicBezTo>
                      <a:pt x="837570" y="31775"/>
                      <a:pt x="843920" y="-1033"/>
                      <a:pt x="847095" y="25"/>
                    </a:cubicBezTo>
                    <a:cubicBezTo>
                      <a:pt x="850270" y="1083"/>
                      <a:pt x="877258" y="34950"/>
                      <a:pt x="843920" y="44475"/>
                    </a:cubicBezTo>
                    <a:cubicBezTo>
                      <a:pt x="810583" y="54000"/>
                      <a:pt x="647070" y="57175"/>
                      <a:pt x="647070" y="57175"/>
                    </a:cubicBezTo>
                    <a:lnTo>
                      <a:pt x="148595" y="76225"/>
                    </a:lnTo>
                    <a:cubicBezTo>
                      <a:pt x="53345" y="77283"/>
                      <a:pt x="-63072" y="69875"/>
                      <a:pt x="40645" y="63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 1551">
                <a:extLst>
                  <a:ext uri="{FF2B5EF4-FFF2-40B4-BE49-F238E27FC236}">
                    <a16:creationId xmlns:a16="http://schemas.microsoft.com/office/drawing/2014/main" id="{D2D7DC78-3163-079E-4544-6C0A3123DEB9}"/>
                  </a:ext>
                </a:extLst>
              </p:cNvPr>
              <p:cNvSpPr/>
              <p:nvPr/>
            </p:nvSpPr>
            <p:spPr>
              <a:xfrm>
                <a:off x="371475" y="5971894"/>
                <a:ext cx="31762" cy="539213"/>
              </a:xfrm>
              <a:custGeom>
                <a:avLst/>
                <a:gdLst>
                  <a:gd name="connsiteX0" fmla="*/ 0 w 31762"/>
                  <a:gd name="connsiteY0" fmla="*/ 3456 h 539213"/>
                  <a:gd name="connsiteX1" fmla="*/ 28575 w 31762"/>
                  <a:gd name="connsiteY1" fmla="*/ 530506 h 539213"/>
                  <a:gd name="connsiteX2" fmla="*/ 28575 w 31762"/>
                  <a:gd name="connsiteY2" fmla="*/ 311431 h 539213"/>
                  <a:gd name="connsiteX3" fmla="*/ 0 w 31762"/>
                  <a:gd name="connsiteY3" fmla="*/ 3456 h 53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62" h="539213">
                    <a:moveTo>
                      <a:pt x="0" y="3456"/>
                    </a:moveTo>
                    <a:cubicBezTo>
                      <a:pt x="0" y="39968"/>
                      <a:pt x="23813" y="479177"/>
                      <a:pt x="28575" y="530506"/>
                    </a:cubicBezTo>
                    <a:cubicBezTo>
                      <a:pt x="33337" y="581835"/>
                      <a:pt x="32279" y="392923"/>
                      <a:pt x="28575" y="311431"/>
                    </a:cubicBezTo>
                    <a:cubicBezTo>
                      <a:pt x="24871" y="229939"/>
                      <a:pt x="0" y="-33056"/>
                      <a:pt x="0" y="34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 1552">
                <a:extLst>
                  <a:ext uri="{FF2B5EF4-FFF2-40B4-BE49-F238E27FC236}">
                    <a16:creationId xmlns:a16="http://schemas.microsoft.com/office/drawing/2014/main" id="{2CF8062B-95D1-C432-4E39-60E0CF0B090F}"/>
                  </a:ext>
                </a:extLst>
              </p:cNvPr>
              <p:cNvSpPr/>
              <p:nvPr/>
            </p:nvSpPr>
            <p:spPr>
              <a:xfrm>
                <a:off x="358676" y="5928447"/>
                <a:ext cx="28755" cy="571162"/>
              </a:xfrm>
              <a:custGeom>
                <a:avLst/>
                <a:gdLst>
                  <a:gd name="connsiteX0" fmla="*/ 28674 w 28755"/>
                  <a:gd name="connsiteY0" fmla="*/ 5628 h 571162"/>
                  <a:gd name="connsiteX1" fmla="*/ 99 w 28755"/>
                  <a:gd name="connsiteY1" fmla="*/ 53253 h 571162"/>
                  <a:gd name="connsiteX2" fmla="*/ 19149 w 28755"/>
                  <a:gd name="connsiteY2" fmla="*/ 418378 h 571162"/>
                  <a:gd name="connsiteX3" fmla="*/ 15974 w 28755"/>
                  <a:gd name="connsiteY3" fmla="*/ 567603 h 571162"/>
                  <a:gd name="connsiteX4" fmla="*/ 25499 w 28755"/>
                  <a:gd name="connsiteY4" fmla="*/ 285028 h 571162"/>
                  <a:gd name="connsiteX5" fmla="*/ 9624 w 28755"/>
                  <a:gd name="connsiteY5" fmla="*/ 88178 h 571162"/>
                  <a:gd name="connsiteX6" fmla="*/ 28674 w 28755"/>
                  <a:gd name="connsiteY6" fmla="*/ 5628 h 57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55" h="571162">
                    <a:moveTo>
                      <a:pt x="28674" y="5628"/>
                    </a:moveTo>
                    <a:cubicBezTo>
                      <a:pt x="27086" y="-193"/>
                      <a:pt x="1687" y="-15539"/>
                      <a:pt x="99" y="53253"/>
                    </a:cubicBezTo>
                    <a:cubicBezTo>
                      <a:pt x="-1489" y="122045"/>
                      <a:pt x="16503" y="332653"/>
                      <a:pt x="19149" y="418378"/>
                    </a:cubicBezTo>
                    <a:cubicBezTo>
                      <a:pt x="21795" y="504103"/>
                      <a:pt x="14916" y="589828"/>
                      <a:pt x="15974" y="567603"/>
                    </a:cubicBezTo>
                    <a:cubicBezTo>
                      <a:pt x="17032" y="545378"/>
                      <a:pt x="26557" y="364932"/>
                      <a:pt x="25499" y="285028"/>
                    </a:cubicBezTo>
                    <a:cubicBezTo>
                      <a:pt x="24441" y="205124"/>
                      <a:pt x="11211" y="131040"/>
                      <a:pt x="9624" y="88178"/>
                    </a:cubicBezTo>
                    <a:cubicBezTo>
                      <a:pt x="8037" y="45316"/>
                      <a:pt x="30262" y="11449"/>
                      <a:pt x="28674" y="56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 1553">
                <a:extLst>
                  <a:ext uri="{FF2B5EF4-FFF2-40B4-BE49-F238E27FC236}">
                    <a16:creationId xmlns:a16="http://schemas.microsoft.com/office/drawing/2014/main" id="{1B6FA773-E3B7-F595-5AD2-90215C056ACA}"/>
                  </a:ext>
                </a:extLst>
              </p:cNvPr>
              <p:cNvSpPr/>
              <p:nvPr/>
            </p:nvSpPr>
            <p:spPr>
              <a:xfrm>
                <a:off x="88862" y="6491685"/>
                <a:ext cx="285452" cy="10801"/>
              </a:xfrm>
              <a:custGeom>
                <a:avLst/>
                <a:gdLst>
                  <a:gd name="connsiteX0" fmla="*/ 3213 w 285452"/>
                  <a:gd name="connsiteY0" fmla="*/ 1190 h 10801"/>
                  <a:gd name="connsiteX1" fmla="*/ 282613 w 285452"/>
                  <a:gd name="connsiteY1" fmla="*/ 1190 h 10801"/>
                  <a:gd name="connsiteX2" fmla="*/ 139738 w 285452"/>
                  <a:gd name="connsiteY2" fmla="*/ 10715 h 10801"/>
                  <a:gd name="connsiteX3" fmla="*/ 3213 w 285452"/>
                  <a:gd name="connsiteY3" fmla="*/ 1190 h 1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452" h="10801">
                    <a:moveTo>
                      <a:pt x="3213" y="1190"/>
                    </a:moveTo>
                    <a:cubicBezTo>
                      <a:pt x="27026" y="-398"/>
                      <a:pt x="259859" y="-397"/>
                      <a:pt x="282613" y="1190"/>
                    </a:cubicBezTo>
                    <a:cubicBezTo>
                      <a:pt x="305367" y="2777"/>
                      <a:pt x="185246" y="9657"/>
                      <a:pt x="139738" y="10715"/>
                    </a:cubicBezTo>
                    <a:cubicBezTo>
                      <a:pt x="94230" y="11773"/>
                      <a:pt x="-20600" y="2778"/>
                      <a:pt x="3213" y="11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 1554">
                <a:extLst>
                  <a:ext uri="{FF2B5EF4-FFF2-40B4-BE49-F238E27FC236}">
                    <a16:creationId xmlns:a16="http://schemas.microsoft.com/office/drawing/2014/main" id="{7D8A4C5F-C3DB-55F9-D204-5C4E11B67DFA}"/>
                  </a:ext>
                </a:extLst>
              </p:cNvPr>
              <p:cNvSpPr/>
              <p:nvPr/>
            </p:nvSpPr>
            <p:spPr>
              <a:xfrm>
                <a:off x="371085" y="6310689"/>
                <a:ext cx="13111" cy="194226"/>
              </a:xfrm>
              <a:custGeom>
                <a:avLst/>
                <a:gdLst>
                  <a:gd name="connsiteX0" fmla="*/ 9915 w 13111"/>
                  <a:gd name="connsiteY0" fmla="*/ 1211 h 194226"/>
                  <a:gd name="connsiteX1" fmla="*/ 3565 w 13111"/>
                  <a:gd name="connsiteY1" fmla="*/ 83761 h 194226"/>
                  <a:gd name="connsiteX2" fmla="*/ 13090 w 13111"/>
                  <a:gd name="connsiteY2" fmla="*/ 191711 h 194226"/>
                  <a:gd name="connsiteX3" fmla="*/ 390 w 13111"/>
                  <a:gd name="connsiteY3" fmla="*/ 147261 h 194226"/>
                  <a:gd name="connsiteX4" fmla="*/ 9915 w 13111"/>
                  <a:gd name="connsiteY4" fmla="*/ 1211 h 19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1" h="194226">
                    <a:moveTo>
                      <a:pt x="9915" y="1211"/>
                    </a:moveTo>
                    <a:cubicBezTo>
                      <a:pt x="10444" y="-9372"/>
                      <a:pt x="3036" y="52011"/>
                      <a:pt x="3565" y="83761"/>
                    </a:cubicBezTo>
                    <a:cubicBezTo>
                      <a:pt x="4094" y="115511"/>
                      <a:pt x="13619" y="181128"/>
                      <a:pt x="13090" y="191711"/>
                    </a:cubicBezTo>
                    <a:cubicBezTo>
                      <a:pt x="12561" y="202294"/>
                      <a:pt x="3036" y="177953"/>
                      <a:pt x="390" y="147261"/>
                    </a:cubicBezTo>
                    <a:cubicBezTo>
                      <a:pt x="-2256" y="116569"/>
                      <a:pt x="9386" y="11794"/>
                      <a:pt x="9915" y="12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 1555">
                <a:extLst>
                  <a:ext uri="{FF2B5EF4-FFF2-40B4-BE49-F238E27FC236}">
                    <a16:creationId xmlns:a16="http://schemas.microsoft.com/office/drawing/2014/main" id="{4E486471-C65D-5BBD-A1E3-7BCE3891B972}"/>
                  </a:ext>
                </a:extLst>
              </p:cNvPr>
              <p:cNvSpPr/>
              <p:nvPr/>
            </p:nvSpPr>
            <p:spPr>
              <a:xfrm>
                <a:off x="403025" y="5924525"/>
                <a:ext cx="437420" cy="13866"/>
              </a:xfrm>
              <a:custGeom>
                <a:avLst/>
                <a:gdLst>
                  <a:gd name="connsiteX0" fmla="*/ 200 w 437420"/>
                  <a:gd name="connsiteY0" fmla="*/ 9550 h 13866"/>
                  <a:gd name="connsiteX1" fmla="*/ 409775 w 437420"/>
                  <a:gd name="connsiteY1" fmla="*/ 25 h 13866"/>
                  <a:gd name="connsiteX2" fmla="*/ 355800 w 437420"/>
                  <a:gd name="connsiteY2" fmla="*/ 12725 h 13866"/>
                  <a:gd name="connsiteX3" fmla="*/ 200 w 437420"/>
                  <a:gd name="connsiteY3" fmla="*/ 9550 h 1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20" h="13866">
                    <a:moveTo>
                      <a:pt x="200" y="9550"/>
                    </a:moveTo>
                    <a:cubicBezTo>
                      <a:pt x="9196" y="7433"/>
                      <a:pt x="350508" y="-504"/>
                      <a:pt x="409775" y="25"/>
                    </a:cubicBezTo>
                    <a:cubicBezTo>
                      <a:pt x="469042" y="554"/>
                      <a:pt x="424592" y="9550"/>
                      <a:pt x="355800" y="12725"/>
                    </a:cubicBezTo>
                    <a:cubicBezTo>
                      <a:pt x="287008" y="15900"/>
                      <a:pt x="-8796" y="11667"/>
                      <a:pt x="200" y="95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 1556">
                <a:extLst>
                  <a:ext uri="{FF2B5EF4-FFF2-40B4-BE49-F238E27FC236}">
                    <a16:creationId xmlns:a16="http://schemas.microsoft.com/office/drawing/2014/main" id="{EEAF7607-66A8-6D05-D1B4-29844EB1089C}"/>
                  </a:ext>
                </a:extLst>
              </p:cNvPr>
              <p:cNvSpPr/>
              <p:nvPr/>
            </p:nvSpPr>
            <p:spPr>
              <a:xfrm>
                <a:off x="27657" y="5167918"/>
                <a:ext cx="20013" cy="605490"/>
              </a:xfrm>
              <a:custGeom>
                <a:avLst/>
                <a:gdLst>
                  <a:gd name="connsiteX0" fmla="*/ 918 w 20013"/>
                  <a:gd name="connsiteY0" fmla="*/ 982 h 605490"/>
                  <a:gd name="connsiteX1" fmla="*/ 4093 w 20013"/>
                  <a:gd name="connsiteY1" fmla="*/ 372457 h 605490"/>
                  <a:gd name="connsiteX2" fmla="*/ 13618 w 20013"/>
                  <a:gd name="connsiteY2" fmla="*/ 604232 h 605490"/>
                  <a:gd name="connsiteX3" fmla="*/ 19968 w 20013"/>
                  <a:gd name="connsiteY3" fmla="*/ 274032 h 605490"/>
                  <a:gd name="connsiteX4" fmla="*/ 918 w 20013"/>
                  <a:gd name="connsiteY4" fmla="*/ 982 h 60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13" h="605490">
                    <a:moveTo>
                      <a:pt x="918" y="982"/>
                    </a:moveTo>
                    <a:cubicBezTo>
                      <a:pt x="-1728" y="17386"/>
                      <a:pt x="1976" y="271915"/>
                      <a:pt x="4093" y="372457"/>
                    </a:cubicBezTo>
                    <a:cubicBezTo>
                      <a:pt x="6210" y="472999"/>
                      <a:pt x="10972" y="620636"/>
                      <a:pt x="13618" y="604232"/>
                    </a:cubicBezTo>
                    <a:cubicBezTo>
                      <a:pt x="16264" y="587828"/>
                      <a:pt x="20497" y="370340"/>
                      <a:pt x="19968" y="274032"/>
                    </a:cubicBezTo>
                    <a:cubicBezTo>
                      <a:pt x="19439" y="177724"/>
                      <a:pt x="3564" y="-15422"/>
                      <a:pt x="918" y="9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 1557">
                <a:extLst>
                  <a:ext uri="{FF2B5EF4-FFF2-40B4-BE49-F238E27FC236}">
                    <a16:creationId xmlns:a16="http://schemas.microsoft.com/office/drawing/2014/main" id="{0114C2CB-B635-2D56-8538-AF3C2149735B}"/>
                  </a:ext>
                </a:extLst>
              </p:cNvPr>
              <p:cNvSpPr/>
              <p:nvPr/>
            </p:nvSpPr>
            <p:spPr>
              <a:xfrm>
                <a:off x="39791" y="5726812"/>
                <a:ext cx="36864" cy="832419"/>
              </a:xfrm>
              <a:custGeom>
                <a:avLst/>
                <a:gdLst>
                  <a:gd name="connsiteX0" fmla="*/ 1484 w 36864"/>
                  <a:gd name="connsiteY0" fmla="*/ 13588 h 832419"/>
                  <a:gd name="connsiteX1" fmla="*/ 36409 w 36864"/>
                  <a:gd name="connsiteY1" fmla="*/ 800988 h 832419"/>
                  <a:gd name="connsiteX2" fmla="*/ 20534 w 36864"/>
                  <a:gd name="connsiteY2" fmla="*/ 642238 h 832419"/>
                  <a:gd name="connsiteX3" fmla="*/ 7834 w 36864"/>
                  <a:gd name="connsiteY3" fmla="*/ 324738 h 832419"/>
                  <a:gd name="connsiteX4" fmla="*/ 1484 w 36864"/>
                  <a:gd name="connsiteY4" fmla="*/ 13588 h 8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64" h="832419">
                    <a:moveTo>
                      <a:pt x="1484" y="13588"/>
                    </a:moveTo>
                    <a:cubicBezTo>
                      <a:pt x="6246" y="92963"/>
                      <a:pt x="33234" y="696213"/>
                      <a:pt x="36409" y="800988"/>
                    </a:cubicBezTo>
                    <a:cubicBezTo>
                      <a:pt x="39584" y="905763"/>
                      <a:pt x="25296" y="721613"/>
                      <a:pt x="20534" y="642238"/>
                    </a:cubicBezTo>
                    <a:cubicBezTo>
                      <a:pt x="15772" y="562863"/>
                      <a:pt x="11009" y="425280"/>
                      <a:pt x="7834" y="324738"/>
                    </a:cubicBezTo>
                    <a:cubicBezTo>
                      <a:pt x="4659" y="224196"/>
                      <a:pt x="-3278" y="-65787"/>
                      <a:pt x="1484" y="135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 1558">
                <a:extLst>
                  <a:ext uri="{FF2B5EF4-FFF2-40B4-BE49-F238E27FC236}">
                    <a16:creationId xmlns:a16="http://schemas.microsoft.com/office/drawing/2014/main" id="{355BD269-5A2C-396B-B7E7-D5B763CF2E2A}"/>
                  </a:ext>
                </a:extLst>
              </p:cNvPr>
              <p:cNvSpPr/>
              <p:nvPr/>
            </p:nvSpPr>
            <p:spPr>
              <a:xfrm>
                <a:off x="53770" y="5689343"/>
                <a:ext cx="38914" cy="804401"/>
              </a:xfrm>
              <a:custGeom>
                <a:avLst/>
                <a:gdLst>
                  <a:gd name="connsiteX0" fmla="*/ 205 w 38914"/>
                  <a:gd name="connsiteY0" fmla="*/ 257 h 804401"/>
                  <a:gd name="connsiteX1" fmla="*/ 19255 w 38914"/>
                  <a:gd name="connsiteY1" fmla="*/ 508257 h 804401"/>
                  <a:gd name="connsiteX2" fmla="*/ 38305 w 38914"/>
                  <a:gd name="connsiteY2" fmla="*/ 803532 h 804401"/>
                  <a:gd name="connsiteX3" fmla="*/ 31955 w 38914"/>
                  <a:gd name="connsiteY3" fmla="*/ 578107 h 804401"/>
                  <a:gd name="connsiteX4" fmla="*/ 205 w 38914"/>
                  <a:gd name="connsiteY4" fmla="*/ 257 h 80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14" h="804401">
                    <a:moveTo>
                      <a:pt x="205" y="257"/>
                    </a:moveTo>
                    <a:cubicBezTo>
                      <a:pt x="-1912" y="-11385"/>
                      <a:pt x="12905" y="374378"/>
                      <a:pt x="19255" y="508257"/>
                    </a:cubicBezTo>
                    <a:cubicBezTo>
                      <a:pt x="25605" y="642136"/>
                      <a:pt x="36188" y="791890"/>
                      <a:pt x="38305" y="803532"/>
                    </a:cubicBezTo>
                    <a:cubicBezTo>
                      <a:pt x="40422" y="815174"/>
                      <a:pt x="36718" y="708282"/>
                      <a:pt x="31955" y="578107"/>
                    </a:cubicBezTo>
                    <a:cubicBezTo>
                      <a:pt x="27193" y="447932"/>
                      <a:pt x="2322" y="11899"/>
                      <a:pt x="205" y="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 1559">
                <a:extLst>
                  <a:ext uri="{FF2B5EF4-FFF2-40B4-BE49-F238E27FC236}">
                    <a16:creationId xmlns:a16="http://schemas.microsoft.com/office/drawing/2014/main" id="{7342767E-CF8B-65B2-9662-DFC1A320D02D}"/>
                  </a:ext>
                </a:extLst>
              </p:cNvPr>
              <p:cNvSpPr/>
              <p:nvPr/>
            </p:nvSpPr>
            <p:spPr>
              <a:xfrm>
                <a:off x="69829" y="6525372"/>
                <a:ext cx="9583" cy="357147"/>
              </a:xfrm>
              <a:custGeom>
                <a:avLst/>
                <a:gdLst>
                  <a:gd name="connsiteX0" fmla="*/ 9546 w 9583"/>
                  <a:gd name="connsiteY0" fmla="*/ 5603 h 357147"/>
                  <a:gd name="connsiteX1" fmla="*/ 3196 w 9583"/>
                  <a:gd name="connsiteY1" fmla="*/ 354853 h 357147"/>
                  <a:gd name="connsiteX2" fmla="*/ 21 w 9583"/>
                  <a:gd name="connsiteY2" fmla="*/ 151653 h 357147"/>
                  <a:gd name="connsiteX3" fmla="*/ 9546 w 9583"/>
                  <a:gd name="connsiteY3" fmla="*/ 5603 h 35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83" h="357147">
                    <a:moveTo>
                      <a:pt x="9546" y="5603"/>
                    </a:moveTo>
                    <a:cubicBezTo>
                      <a:pt x="10075" y="39470"/>
                      <a:pt x="4783" y="330511"/>
                      <a:pt x="3196" y="354853"/>
                    </a:cubicBezTo>
                    <a:cubicBezTo>
                      <a:pt x="1608" y="379195"/>
                      <a:pt x="550" y="202982"/>
                      <a:pt x="21" y="151653"/>
                    </a:cubicBezTo>
                    <a:cubicBezTo>
                      <a:pt x="-508" y="100324"/>
                      <a:pt x="9017" y="-28264"/>
                      <a:pt x="9546" y="56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 1560">
                <a:extLst>
                  <a:ext uri="{FF2B5EF4-FFF2-40B4-BE49-F238E27FC236}">
                    <a16:creationId xmlns:a16="http://schemas.microsoft.com/office/drawing/2014/main" id="{36797DE4-9C81-8433-3C23-109FE2346FB8}"/>
                  </a:ext>
                </a:extLst>
              </p:cNvPr>
              <p:cNvSpPr/>
              <p:nvPr/>
            </p:nvSpPr>
            <p:spPr>
              <a:xfrm>
                <a:off x="91794" y="6552001"/>
                <a:ext cx="13006" cy="198080"/>
              </a:xfrm>
              <a:custGeom>
                <a:avLst/>
                <a:gdLst>
                  <a:gd name="connsiteX0" fmla="*/ 12981 w 13006"/>
                  <a:gd name="connsiteY0" fmla="*/ 1199 h 198080"/>
                  <a:gd name="connsiteX1" fmla="*/ 3456 w 13006"/>
                  <a:gd name="connsiteY1" fmla="*/ 194874 h 198080"/>
                  <a:gd name="connsiteX2" fmla="*/ 281 w 13006"/>
                  <a:gd name="connsiteY2" fmla="*/ 115499 h 198080"/>
                  <a:gd name="connsiteX3" fmla="*/ 12981 w 13006"/>
                  <a:gd name="connsiteY3" fmla="*/ 1199 h 198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6" h="198080">
                    <a:moveTo>
                      <a:pt x="12981" y="1199"/>
                    </a:moveTo>
                    <a:cubicBezTo>
                      <a:pt x="13510" y="14428"/>
                      <a:pt x="5573" y="175824"/>
                      <a:pt x="3456" y="194874"/>
                    </a:cubicBezTo>
                    <a:cubicBezTo>
                      <a:pt x="1339" y="213924"/>
                      <a:pt x="-777" y="143016"/>
                      <a:pt x="281" y="115499"/>
                    </a:cubicBezTo>
                    <a:cubicBezTo>
                      <a:pt x="1339" y="87982"/>
                      <a:pt x="12452" y="-12030"/>
                      <a:pt x="12981" y="11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 1561">
                <a:extLst>
                  <a:ext uri="{FF2B5EF4-FFF2-40B4-BE49-F238E27FC236}">
                    <a16:creationId xmlns:a16="http://schemas.microsoft.com/office/drawing/2014/main" id="{4E993877-04B2-64A9-DD72-9205F57E9F90}"/>
                  </a:ext>
                </a:extLst>
              </p:cNvPr>
              <p:cNvSpPr/>
              <p:nvPr/>
            </p:nvSpPr>
            <p:spPr>
              <a:xfrm>
                <a:off x="123825" y="6711588"/>
                <a:ext cx="1190456" cy="44812"/>
              </a:xfrm>
              <a:custGeom>
                <a:avLst/>
                <a:gdLst>
                  <a:gd name="connsiteX0" fmla="*/ 0 w 1190456"/>
                  <a:gd name="connsiteY0" fmla="*/ 44812 h 44812"/>
                  <a:gd name="connsiteX1" fmla="*/ 1187450 w 1190456"/>
                  <a:gd name="connsiteY1" fmla="*/ 362 h 44812"/>
                  <a:gd name="connsiteX2" fmla="*/ 365125 w 1190456"/>
                  <a:gd name="connsiteY2" fmla="*/ 22587 h 44812"/>
                  <a:gd name="connsiteX3" fmla="*/ 0 w 1190456"/>
                  <a:gd name="connsiteY3" fmla="*/ 44812 h 4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0456" h="44812">
                    <a:moveTo>
                      <a:pt x="0" y="44812"/>
                    </a:moveTo>
                    <a:lnTo>
                      <a:pt x="1187450" y="362"/>
                    </a:lnTo>
                    <a:cubicBezTo>
                      <a:pt x="1248304" y="-3342"/>
                      <a:pt x="365125" y="22587"/>
                      <a:pt x="365125" y="22587"/>
                    </a:cubicBezTo>
                    <a:lnTo>
                      <a:pt x="0" y="4481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 1562">
                <a:extLst>
                  <a:ext uri="{FF2B5EF4-FFF2-40B4-BE49-F238E27FC236}">
                    <a16:creationId xmlns:a16="http://schemas.microsoft.com/office/drawing/2014/main" id="{94654315-3164-1611-35E0-A46CE7B480B5}"/>
                  </a:ext>
                </a:extLst>
              </p:cNvPr>
              <p:cNvSpPr/>
              <p:nvPr/>
            </p:nvSpPr>
            <p:spPr>
              <a:xfrm>
                <a:off x="104343" y="6789009"/>
                <a:ext cx="9994" cy="439526"/>
              </a:xfrm>
              <a:custGeom>
                <a:avLst/>
                <a:gdLst>
                  <a:gd name="connsiteX0" fmla="*/ 3607 w 9994"/>
                  <a:gd name="connsiteY0" fmla="*/ 8666 h 439526"/>
                  <a:gd name="connsiteX1" fmla="*/ 9957 w 9994"/>
                  <a:gd name="connsiteY1" fmla="*/ 437291 h 439526"/>
                  <a:gd name="connsiteX2" fmla="*/ 432 w 9994"/>
                  <a:gd name="connsiteY2" fmla="*/ 170591 h 439526"/>
                  <a:gd name="connsiteX3" fmla="*/ 3607 w 9994"/>
                  <a:gd name="connsiteY3" fmla="*/ 8666 h 43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4" h="439526">
                    <a:moveTo>
                      <a:pt x="3607" y="8666"/>
                    </a:moveTo>
                    <a:cubicBezTo>
                      <a:pt x="5195" y="53116"/>
                      <a:pt x="10486" y="410304"/>
                      <a:pt x="9957" y="437291"/>
                    </a:cubicBezTo>
                    <a:cubicBezTo>
                      <a:pt x="9428" y="464278"/>
                      <a:pt x="2020" y="239383"/>
                      <a:pt x="432" y="170591"/>
                    </a:cubicBezTo>
                    <a:cubicBezTo>
                      <a:pt x="-1156" y="101799"/>
                      <a:pt x="2019" y="-35784"/>
                      <a:pt x="3607" y="86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 1563">
                <a:extLst>
                  <a:ext uri="{FF2B5EF4-FFF2-40B4-BE49-F238E27FC236}">
                    <a16:creationId xmlns:a16="http://schemas.microsoft.com/office/drawing/2014/main" id="{F286C696-93C5-16FD-DFFE-07828946B166}"/>
                  </a:ext>
                </a:extLst>
              </p:cNvPr>
              <p:cNvSpPr/>
              <p:nvPr/>
            </p:nvSpPr>
            <p:spPr>
              <a:xfrm>
                <a:off x="113917" y="6768228"/>
                <a:ext cx="668646" cy="74291"/>
              </a:xfrm>
              <a:custGeom>
                <a:avLst/>
                <a:gdLst>
                  <a:gd name="connsiteX0" fmla="*/ 383 w 668646"/>
                  <a:gd name="connsiteY0" fmla="*/ 32622 h 74291"/>
                  <a:gd name="connsiteX1" fmla="*/ 311533 w 668646"/>
                  <a:gd name="connsiteY1" fmla="*/ 872 h 74291"/>
                  <a:gd name="connsiteX2" fmla="*/ 667133 w 668646"/>
                  <a:gd name="connsiteY2" fmla="*/ 73897 h 74291"/>
                  <a:gd name="connsiteX3" fmla="*/ 432183 w 668646"/>
                  <a:gd name="connsiteY3" fmla="*/ 29447 h 74291"/>
                  <a:gd name="connsiteX4" fmla="*/ 251208 w 668646"/>
                  <a:gd name="connsiteY4" fmla="*/ 16747 h 74291"/>
                  <a:gd name="connsiteX5" fmla="*/ 383 w 668646"/>
                  <a:gd name="connsiteY5" fmla="*/ 32622 h 7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8646" h="74291">
                    <a:moveTo>
                      <a:pt x="383" y="32622"/>
                    </a:moveTo>
                    <a:cubicBezTo>
                      <a:pt x="10437" y="29976"/>
                      <a:pt x="200408" y="-6007"/>
                      <a:pt x="311533" y="872"/>
                    </a:cubicBezTo>
                    <a:cubicBezTo>
                      <a:pt x="422658" y="7751"/>
                      <a:pt x="647025" y="69135"/>
                      <a:pt x="667133" y="73897"/>
                    </a:cubicBezTo>
                    <a:cubicBezTo>
                      <a:pt x="687241" y="78659"/>
                      <a:pt x="501504" y="38972"/>
                      <a:pt x="432183" y="29447"/>
                    </a:cubicBezTo>
                    <a:cubicBezTo>
                      <a:pt x="362862" y="19922"/>
                      <a:pt x="321587" y="17276"/>
                      <a:pt x="251208" y="16747"/>
                    </a:cubicBezTo>
                    <a:cubicBezTo>
                      <a:pt x="180829" y="16218"/>
                      <a:pt x="-9671" y="35268"/>
                      <a:pt x="383" y="326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 1564">
                <a:extLst>
                  <a:ext uri="{FF2B5EF4-FFF2-40B4-BE49-F238E27FC236}">
                    <a16:creationId xmlns:a16="http://schemas.microsoft.com/office/drawing/2014/main" id="{BF280AB7-2B74-7995-30EB-B66D253E22FD}"/>
                  </a:ext>
                </a:extLst>
              </p:cNvPr>
              <p:cNvSpPr/>
              <p:nvPr/>
            </p:nvSpPr>
            <p:spPr>
              <a:xfrm>
                <a:off x="1368790" y="6667333"/>
                <a:ext cx="959253" cy="36209"/>
              </a:xfrm>
              <a:custGeom>
                <a:avLst/>
                <a:gdLst>
                  <a:gd name="connsiteX0" fmla="*/ 21860 w 959253"/>
                  <a:gd name="connsiteY0" fmla="*/ 22392 h 36209"/>
                  <a:gd name="connsiteX1" fmla="*/ 955310 w 959253"/>
                  <a:gd name="connsiteY1" fmla="*/ 167 h 36209"/>
                  <a:gd name="connsiteX2" fmla="*/ 345710 w 959253"/>
                  <a:gd name="connsiteY2" fmla="*/ 35092 h 36209"/>
                  <a:gd name="connsiteX3" fmla="*/ 21860 w 959253"/>
                  <a:gd name="connsiteY3" fmla="*/ 22392 h 3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253" h="36209">
                    <a:moveTo>
                      <a:pt x="21860" y="22392"/>
                    </a:moveTo>
                    <a:cubicBezTo>
                      <a:pt x="123460" y="16571"/>
                      <a:pt x="901335" y="-1950"/>
                      <a:pt x="955310" y="167"/>
                    </a:cubicBezTo>
                    <a:cubicBezTo>
                      <a:pt x="1009285" y="2284"/>
                      <a:pt x="493877" y="30330"/>
                      <a:pt x="345710" y="35092"/>
                    </a:cubicBezTo>
                    <a:cubicBezTo>
                      <a:pt x="197543" y="39854"/>
                      <a:pt x="-79740" y="28213"/>
                      <a:pt x="21860" y="223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 1565">
                <a:extLst>
                  <a:ext uri="{FF2B5EF4-FFF2-40B4-BE49-F238E27FC236}">
                    <a16:creationId xmlns:a16="http://schemas.microsoft.com/office/drawing/2014/main" id="{DC495EAA-A7AE-84D8-0806-9D716644B378}"/>
                  </a:ext>
                </a:extLst>
              </p:cNvPr>
              <p:cNvSpPr/>
              <p:nvPr/>
            </p:nvSpPr>
            <p:spPr>
              <a:xfrm>
                <a:off x="854075" y="6680200"/>
                <a:ext cx="2066925" cy="95250"/>
              </a:xfrm>
              <a:custGeom>
                <a:avLst/>
                <a:gdLst>
                  <a:gd name="connsiteX0" fmla="*/ 0 w 2066925"/>
                  <a:gd name="connsiteY0" fmla="*/ 95250 h 95250"/>
                  <a:gd name="connsiteX1" fmla="*/ 1781175 w 2066925"/>
                  <a:gd name="connsiteY1" fmla="*/ 15875 h 95250"/>
                  <a:gd name="connsiteX2" fmla="*/ 2066925 w 2066925"/>
                  <a:gd name="connsiteY2" fmla="*/ 0 h 95250"/>
                  <a:gd name="connsiteX3" fmla="*/ 1273175 w 2066925"/>
                  <a:gd name="connsiteY3" fmla="*/ 57150 h 95250"/>
                  <a:gd name="connsiteX4" fmla="*/ 771525 w 2066925"/>
                  <a:gd name="connsiteY4" fmla="*/ 73025 h 95250"/>
                  <a:gd name="connsiteX5" fmla="*/ 0 w 2066925"/>
                  <a:gd name="connsiteY5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6925" h="95250">
                    <a:moveTo>
                      <a:pt x="0" y="95250"/>
                    </a:moveTo>
                    <a:lnTo>
                      <a:pt x="1781175" y="15875"/>
                    </a:lnTo>
                    <a:lnTo>
                      <a:pt x="2066925" y="0"/>
                    </a:lnTo>
                    <a:lnTo>
                      <a:pt x="1273175" y="57150"/>
                    </a:lnTo>
                    <a:cubicBezTo>
                      <a:pt x="1057275" y="69321"/>
                      <a:pt x="771525" y="73025"/>
                      <a:pt x="771525" y="73025"/>
                    </a:cubicBezTo>
                    <a:lnTo>
                      <a:pt x="0" y="952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 1566">
                <a:extLst>
                  <a:ext uri="{FF2B5EF4-FFF2-40B4-BE49-F238E27FC236}">
                    <a16:creationId xmlns:a16="http://schemas.microsoft.com/office/drawing/2014/main" id="{70886600-06BA-BFCE-D3E4-C13BA2663CC8}"/>
                  </a:ext>
                </a:extLst>
              </p:cNvPr>
              <p:cNvSpPr/>
              <p:nvPr/>
            </p:nvSpPr>
            <p:spPr>
              <a:xfrm>
                <a:off x="132728" y="6849581"/>
                <a:ext cx="19687" cy="331363"/>
              </a:xfrm>
              <a:custGeom>
                <a:avLst/>
                <a:gdLst>
                  <a:gd name="connsiteX0" fmla="*/ 19672 w 19687"/>
                  <a:gd name="connsiteY0" fmla="*/ 2069 h 331363"/>
                  <a:gd name="connsiteX1" fmla="*/ 3797 w 19687"/>
                  <a:gd name="connsiteY1" fmla="*/ 325919 h 331363"/>
                  <a:gd name="connsiteX2" fmla="*/ 622 w 19687"/>
                  <a:gd name="connsiteY2" fmla="*/ 192569 h 331363"/>
                  <a:gd name="connsiteX3" fmla="*/ 19672 w 19687"/>
                  <a:gd name="connsiteY3" fmla="*/ 2069 h 33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87" h="331363">
                    <a:moveTo>
                      <a:pt x="19672" y="2069"/>
                    </a:moveTo>
                    <a:cubicBezTo>
                      <a:pt x="20201" y="24294"/>
                      <a:pt x="6972" y="294169"/>
                      <a:pt x="3797" y="325919"/>
                    </a:cubicBezTo>
                    <a:cubicBezTo>
                      <a:pt x="622" y="357669"/>
                      <a:pt x="-966" y="242311"/>
                      <a:pt x="622" y="192569"/>
                    </a:cubicBezTo>
                    <a:cubicBezTo>
                      <a:pt x="2209" y="142827"/>
                      <a:pt x="19143" y="-20156"/>
                      <a:pt x="19672" y="20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 1567">
                <a:extLst>
                  <a:ext uri="{FF2B5EF4-FFF2-40B4-BE49-F238E27FC236}">
                    <a16:creationId xmlns:a16="http://schemas.microsoft.com/office/drawing/2014/main" id="{A5E60D09-7AE8-0263-7E06-B022E32F559D}"/>
                  </a:ext>
                </a:extLst>
              </p:cNvPr>
              <p:cNvSpPr/>
              <p:nvPr/>
            </p:nvSpPr>
            <p:spPr>
              <a:xfrm>
                <a:off x="269875" y="6878548"/>
                <a:ext cx="1283493" cy="55652"/>
              </a:xfrm>
              <a:custGeom>
                <a:avLst/>
                <a:gdLst>
                  <a:gd name="connsiteX0" fmla="*/ 0 w 1283493"/>
                  <a:gd name="connsiteY0" fmla="*/ 55652 h 55652"/>
                  <a:gd name="connsiteX1" fmla="*/ 1152525 w 1283493"/>
                  <a:gd name="connsiteY1" fmla="*/ 8027 h 55652"/>
                  <a:gd name="connsiteX2" fmla="*/ 1257300 w 1283493"/>
                  <a:gd name="connsiteY2" fmla="*/ 8027 h 55652"/>
                  <a:gd name="connsiteX3" fmla="*/ 923925 w 1283493"/>
                  <a:gd name="connsiteY3" fmla="*/ 1677 h 55652"/>
                  <a:gd name="connsiteX4" fmla="*/ 184150 w 1283493"/>
                  <a:gd name="connsiteY4" fmla="*/ 42952 h 55652"/>
                  <a:gd name="connsiteX5" fmla="*/ 0 w 1283493"/>
                  <a:gd name="connsiteY5" fmla="*/ 55652 h 5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3493" h="55652">
                    <a:moveTo>
                      <a:pt x="0" y="55652"/>
                    </a:moveTo>
                    <a:lnTo>
                      <a:pt x="1152525" y="8027"/>
                    </a:lnTo>
                    <a:cubicBezTo>
                      <a:pt x="1362075" y="89"/>
                      <a:pt x="1257300" y="8027"/>
                      <a:pt x="1257300" y="8027"/>
                    </a:cubicBezTo>
                    <a:cubicBezTo>
                      <a:pt x="1219200" y="6969"/>
                      <a:pt x="1102783" y="-4144"/>
                      <a:pt x="923925" y="1677"/>
                    </a:cubicBezTo>
                    <a:cubicBezTo>
                      <a:pt x="745067" y="7498"/>
                      <a:pt x="184150" y="42952"/>
                      <a:pt x="184150" y="42952"/>
                    </a:cubicBezTo>
                    <a:lnTo>
                      <a:pt x="0" y="5565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 1568">
                <a:extLst>
                  <a:ext uri="{FF2B5EF4-FFF2-40B4-BE49-F238E27FC236}">
                    <a16:creationId xmlns:a16="http://schemas.microsoft.com/office/drawing/2014/main" id="{DD0B3FDB-6912-AAA8-3C1A-50489237C406}"/>
                  </a:ext>
                </a:extLst>
              </p:cNvPr>
              <p:cNvSpPr/>
              <p:nvPr/>
            </p:nvSpPr>
            <p:spPr>
              <a:xfrm>
                <a:off x="1517713" y="6847682"/>
                <a:ext cx="788505" cy="39075"/>
              </a:xfrm>
              <a:custGeom>
                <a:avLst/>
                <a:gdLst>
                  <a:gd name="connsiteX0" fmla="*/ 41212 w 788505"/>
                  <a:gd name="connsiteY0" fmla="*/ 38893 h 39075"/>
                  <a:gd name="connsiteX1" fmla="*/ 749237 w 788505"/>
                  <a:gd name="connsiteY1" fmla="*/ 7143 h 39075"/>
                  <a:gd name="connsiteX2" fmla="*/ 638112 w 788505"/>
                  <a:gd name="connsiteY2" fmla="*/ 793 h 39075"/>
                  <a:gd name="connsiteX3" fmla="*/ 139637 w 788505"/>
                  <a:gd name="connsiteY3" fmla="*/ 19843 h 39075"/>
                  <a:gd name="connsiteX4" fmla="*/ 41212 w 788505"/>
                  <a:gd name="connsiteY4" fmla="*/ 38893 h 3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505" h="39075">
                    <a:moveTo>
                      <a:pt x="41212" y="38893"/>
                    </a:moveTo>
                    <a:cubicBezTo>
                      <a:pt x="142812" y="36776"/>
                      <a:pt x="649754" y="13493"/>
                      <a:pt x="749237" y="7143"/>
                    </a:cubicBezTo>
                    <a:cubicBezTo>
                      <a:pt x="848720" y="793"/>
                      <a:pt x="739712" y="-1324"/>
                      <a:pt x="638112" y="793"/>
                    </a:cubicBezTo>
                    <a:cubicBezTo>
                      <a:pt x="536512" y="2910"/>
                      <a:pt x="232770" y="15610"/>
                      <a:pt x="139637" y="19843"/>
                    </a:cubicBezTo>
                    <a:cubicBezTo>
                      <a:pt x="46504" y="24076"/>
                      <a:pt x="-60388" y="41010"/>
                      <a:pt x="41212" y="3889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 1569">
                <a:extLst>
                  <a:ext uri="{FF2B5EF4-FFF2-40B4-BE49-F238E27FC236}">
                    <a16:creationId xmlns:a16="http://schemas.microsoft.com/office/drawing/2014/main" id="{ECDCBABB-B621-F6E9-0B15-EE3701167CDE}"/>
                  </a:ext>
                </a:extLst>
              </p:cNvPr>
              <p:cNvSpPr/>
              <p:nvPr/>
            </p:nvSpPr>
            <p:spPr>
              <a:xfrm>
                <a:off x="2297039" y="6811547"/>
                <a:ext cx="647252" cy="33935"/>
              </a:xfrm>
              <a:custGeom>
                <a:avLst/>
                <a:gdLst>
                  <a:gd name="connsiteX0" fmla="*/ 4836 w 647252"/>
                  <a:gd name="connsiteY0" fmla="*/ 33753 h 33935"/>
                  <a:gd name="connsiteX1" fmla="*/ 608086 w 647252"/>
                  <a:gd name="connsiteY1" fmla="*/ 14703 h 33935"/>
                  <a:gd name="connsiteX2" fmla="*/ 560461 w 647252"/>
                  <a:gd name="connsiteY2" fmla="*/ 8353 h 33935"/>
                  <a:gd name="connsiteX3" fmla="*/ 335036 w 647252"/>
                  <a:gd name="connsiteY3" fmla="*/ 2003 h 33935"/>
                  <a:gd name="connsiteX4" fmla="*/ 4836 w 647252"/>
                  <a:gd name="connsiteY4" fmla="*/ 33753 h 33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252" h="33935">
                    <a:moveTo>
                      <a:pt x="4836" y="33753"/>
                    </a:moveTo>
                    <a:cubicBezTo>
                      <a:pt x="50344" y="35870"/>
                      <a:pt x="515482" y="18936"/>
                      <a:pt x="608086" y="14703"/>
                    </a:cubicBezTo>
                    <a:cubicBezTo>
                      <a:pt x="700690" y="10470"/>
                      <a:pt x="605969" y="10470"/>
                      <a:pt x="560461" y="8353"/>
                    </a:cubicBezTo>
                    <a:cubicBezTo>
                      <a:pt x="514953" y="6236"/>
                      <a:pt x="422349" y="-4347"/>
                      <a:pt x="335036" y="2003"/>
                    </a:cubicBezTo>
                    <a:cubicBezTo>
                      <a:pt x="247724" y="8353"/>
                      <a:pt x="-40672" y="31636"/>
                      <a:pt x="4836" y="337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 1570">
                <a:extLst>
                  <a:ext uri="{FF2B5EF4-FFF2-40B4-BE49-F238E27FC236}">
                    <a16:creationId xmlns:a16="http://schemas.microsoft.com/office/drawing/2014/main" id="{9FCF16AE-FE62-0AED-04A3-EC6ECE94A7AE}"/>
                  </a:ext>
                </a:extLst>
              </p:cNvPr>
              <p:cNvSpPr/>
              <p:nvPr/>
            </p:nvSpPr>
            <p:spPr>
              <a:xfrm>
                <a:off x="2895600" y="6803974"/>
                <a:ext cx="957412" cy="25451"/>
              </a:xfrm>
              <a:custGeom>
                <a:avLst/>
                <a:gdLst>
                  <a:gd name="connsiteX0" fmla="*/ 0 w 957412"/>
                  <a:gd name="connsiteY0" fmla="*/ 25451 h 25451"/>
                  <a:gd name="connsiteX1" fmla="*/ 914400 w 957412"/>
                  <a:gd name="connsiteY1" fmla="*/ 6401 h 25451"/>
                  <a:gd name="connsiteX2" fmla="*/ 800100 w 957412"/>
                  <a:gd name="connsiteY2" fmla="*/ 51 h 25451"/>
                  <a:gd name="connsiteX3" fmla="*/ 727075 w 957412"/>
                  <a:gd name="connsiteY3" fmla="*/ 3226 h 25451"/>
                  <a:gd name="connsiteX4" fmla="*/ 295275 w 957412"/>
                  <a:gd name="connsiteY4" fmla="*/ 12751 h 25451"/>
                  <a:gd name="connsiteX5" fmla="*/ 0 w 957412"/>
                  <a:gd name="connsiteY5" fmla="*/ 25451 h 2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412" h="25451">
                    <a:moveTo>
                      <a:pt x="0" y="25451"/>
                    </a:moveTo>
                    <a:lnTo>
                      <a:pt x="914400" y="6401"/>
                    </a:lnTo>
                    <a:cubicBezTo>
                      <a:pt x="1047750" y="2168"/>
                      <a:pt x="831321" y="580"/>
                      <a:pt x="800100" y="51"/>
                    </a:cubicBezTo>
                    <a:cubicBezTo>
                      <a:pt x="768879" y="-478"/>
                      <a:pt x="727075" y="3226"/>
                      <a:pt x="727075" y="3226"/>
                    </a:cubicBezTo>
                    <a:lnTo>
                      <a:pt x="295275" y="12751"/>
                    </a:lnTo>
                    <a:lnTo>
                      <a:pt x="0" y="2545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 1571">
                <a:extLst>
                  <a:ext uri="{FF2B5EF4-FFF2-40B4-BE49-F238E27FC236}">
                    <a16:creationId xmlns:a16="http://schemas.microsoft.com/office/drawing/2014/main" id="{88E25CC6-7256-9F69-EE77-9B2DE3C3BC66}"/>
                  </a:ext>
                </a:extLst>
              </p:cNvPr>
              <p:cNvSpPr/>
              <p:nvPr/>
            </p:nvSpPr>
            <p:spPr>
              <a:xfrm>
                <a:off x="3032125" y="6769038"/>
                <a:ext cx="730313" cy="25462"/>
              </a:xfrm>
              <a:custGeom>
                <a:avLst/>
                <a:gdLst>
                  <a:gd name="connsiteX0" fmla="*/ 0 w 730313"/>
                  <a:gd name="connsiteY0" fmla="*/ 22287 h 25462"/>
                  <a:gd name="connsiteX1" fmla="*/ 701675 w 730313"/>
                  <a:gd name="connsiteY1" fmla="*/ 62 h 25462"/>
                  <a:gd name="connsiteX2" fmla="*/ 561975 w 730313"/>
                  <a:gd name="connsiteY2" fmla="*/ 15937 h 25462"/>
                  <a:gd name="connsiteX3" fmla="*/ 260350 w 730313"/>
                  <a:gd name="connsiteY3" fmla="*/ 25462 h 25462"/>
                  <a:gd name="connsiteX4" fmla="*/ 0 w 730313"/>
                  <a:gd name="connsiteY4" fmla="*/ 22287 h 2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313" h="25462">
                    <a:moveTo>
                      <a:pt x="0" y="22287"/>
                    </a:moveTo>
                    <a:lnTo>
                      <a:pt x="701675" y="62"/>
                    </a:lnTo>
                    <a:cubicBezTo>
                      <a:pt x="795337" y="-996"/>
                      <a:pt x="635529" y="11704"/>
                      <a:pt x="561975" y="15937"/>
                    </a:cubicBezTo>
                    <a:cubicBezTo>
                      <a:pt x="488421" y="20170"/>
                      <a:pt x="260350" y="25462"/>
                      <a:pt x="260350" y="25462"/>
                    </a:cubicBezTo>
                    <a:lnTo>
                      <a:pt x="0" y="22287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 1572">
                <a:extLst>
                  <a:ext uri="{FF2B5EF4-FFF2-40B4-BE49-F238E27FC236}">
                    <a16:creationId xmlns:a16="http://schemas.microsoft.com/office/drawing/2014/main" id="{F040A700-1A13-B311-A297-C5521050CF9C}"/>
                  </a:ext>
                </a:extLst>
              </p:cNvPr>
              <p:cNvSpPr/>
              <p:nvPr/>
            </p:nvSpPr>
            <p:spPr>
              <a:xfrm>
                <a:off x="2861188" y="6656952"/>
                <a:ext cx="796856" cy="32817"/>
              </a:xfrm>
              <a:custGeom>
                <a:avLst/>
                <a:gdLst>
                  <a:gd name="connsiteX0" fmla="*/ 15362 w 796856"/>
                  <a:gd name="connsiteY0" fmla="*/ 32773 h 32817"/>
                  <a:gd name="connsiteX1" fmla="*/ 764662 w 796856"/>
                  <a:gd name="connsiteY1" fmla="*/ 10548 h 32817"/>
                  <a:gd name="connsiteX2" fmla="*/ 631312 w 796856"/>
                  <a:gd name="connsiteY2" fmla="*/ 1023 h 32817"/>
                  <a:gd name="connsiteX3" fmla="*/ 367787 w 796856"/>
                  <a:gd name="connsiteY3" fmla="*/ 1023 h 32817"/>
                  <a:gd name="connsiteX4" fmla="*/ 266187 w 796856"/>
                  <a:gd name="connsiteY4" fmla="*/ 4198 h 32817"/>
                  <a:gd name="connsiteX5" fmla="*/ 15362 w 796856"/>
                  <a:gd name="connsiteY5" fmla="*/ 32773 h 3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856" h="32817">
                    <a:moveTo>
                      <a:pt x="15362" y="32773"/>
                    </a:moveTo>
                    <a:cubicBezTo>
                      <a:pt x="98441" y="33831"/>
                      <a:pt x="662004" y="15840"/>
                      <a:pt x="764662" y="10548"/>
                    </a:cubicBezTo>
                    <a:cubicBezTo>
                      <a:pt x="867320" y="5256"/>
                      <a:pt x="697458" y="2610"/>
                      <a:pt x="631312" y="1023"/>
                    </a:cubicBezTo>
                    <a:cubicBezTo>
                      <a:pt x="565166" y="-564"/>
                      <a:pt x="428641" y="494"/>
                      <a:pt x="367787" y="1023"/>
                    </a:cubicBezTo>
                    <a:cubicBezTo>
                      <a:pt x="306933" y="1552"/>
                      <a:pt x="321749" y="-3210"/>
                      <a:pt x="266187" y="4198"/>
                    </a:cubicBezTo>
                    <a:cubicBezTo>
                      <a:pt x="210625" y="11606"/>
                      <a:pt x="-67717" y="31715"/>
                      <a:pt x="15362" y="327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 1573">
                <a:extLst>
                  <a:ext uri="{FF2B5EF4-FFF2-40B4-BE49-F238E27FC236}">
                    <a16:creationId xmlns:a16="http://schemas.microsoft.com/office/drawing/2014/main" id="{65E544AD-153B-A7E6-CD97-1576D5EF5B6A}"/>
                  </a:ext>
                </a:extLst>
              </p:cNvPr>
              <p:cNvSpPr/>
              <p:nvPr/>
            </p:nvSpPr>
            <p:spPr>
              <a:xfrm>
                <a:off x="2359540" y="6642091"/>
                <a:ext cx="505869" cy="30939"/>
              </a:xfrm>
              <a:custGeom>
                <a:avLst/>
                <a:gdLst>
                  <a:gd name="connsiteX0" fmla="*/ 5835 w 505869"/>
                  <a:gd name="connsiteY0" fmla="*/ 25409 h 30939"/>
                  <a:gd name="connsiteX1" fmla="*/ 501135 w 505869"/>
                  <a:gd name="connsiteY1" fmla="*/ 9 h 30939"/>
                  <a:gd name="connsiteX2" fmla="*/ 243960 w 505869"/>
                  <a:gd name="connsiteY2" fmla="*/ 28584 h 30939"/>
                  <a:gd name="connsiteX3" fmla="*/ 5835 w 505869"/>
                  <a:gd name="connsiteY3" fmla="*/ 25409 h 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5869" h="30939">
                    <a:moveTo>
                      <a:pt x="5835" y="25409"/>
                    </a:moveTo>
                    <a:cubicBezTo>
                      <a:pt x="48698" y="20646"/>
                      <a:pt x="461448" y="-520"/>
                      <a:pt x="501135" y="9"/>
                    </a:cubicBezTo>
                    <a:cubicBezTo>
                      <a:pt x="540822" y="538"/>
                      <a:pt x="320160" y="23822"/>
                      <a:pt x="243960" y="28584"/>
                    </a:cubicBezTo>
                    <a:cubicBezTo>
                      <a:pt x="167760" y="33346"/>
                      <a:pt x="-37028" y="30172"/>
                      <a:pt x="5835" y="254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 1574">
                <a:extLst>
                  <a:ext uri="{FF2B5EF4-FFF2-40B4-BE49-F238E27FC236}">
                    <a16:creationId xmlns:a16="http://schemas.microsoft.com/office/drawing/2014/main" id="{ADFD2B3F-9222-3418-5BB5-C5C47E756A15}"/>
                  </a:ext>
                </a:extLst>
              </p:cNvPr>
              <p:cNvSpPr/>
              <p:nvPr/>
            </p:nvSpPr>
            <p:spPr>
              <a:xfrm>
                <a:off x="78894" y="6845403"/>
                <a:ext cx="22706" cy="912140"/>
              </a:xfrm>
              <a:custGeom>
                <a:avLst/>
                <a:gdLst>
                  <a:gd name="connsiteX0" fmla="*/ 3656 w 22706"/>
                  <a:gd name="connsiteY0" fmla="*/ 41172 h 912140"/>
                  <a:gd name="connsiteX1" fmla="*/ 22706 w 22706"/>
                  <a:gd name="connsiteY1" fmla="*/ 901597 h 912140"/>
                  <a:gd name="connsiteX2" fmla="*/ 3656 w 22706"/>
                  <a:gd name="connsiteY2" fmla="*/ 498372 h 912140"/>
                  <a:gd name="connsiteX3" fmla="*/ 481 w 22706"/>
                  <a:gd name="connsiteY3" fmla="*/ 171347 h 912140"/>
                  <a:gd name="connsiteX4" fmla="*/ 3656 w 22706"/>
                  <a:gd name="connsiteY4" fmla="*/ 41172 h 91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6" h="912140">
                    <a:moveTo>
                      <a:pt x="3656" y="41172"/>
                    </a:moveTo>
                    <a:cubicBezTo>
                      <a:pt x="7360" y="162880"/>
                      <a:pt x="22706" y="825397"/>
                      <a:pt x="22706" y="901597"/>
                    </a:cubicBezTo>
                    <a:cubicBezTo>
                      <a:pt x="22706" y="977797"/>
                      <a:pt x="7360" y="620080"/>
                      <a:pt x="3656" y="498372"/>
                    </a:cubicBezTo>
                    <a:cubicBezTo>
                      <a:pt x="-48" y="376664"/>
                      <a:pt x="1539" y="243314"/>
                      <a:pt x="481" y="171347"/>
                    </a:cubicBezTo>
                    <a:cubicBezTo>
                      <a:pt x="-577" y="99380"/>
                      <a:pt x="-48" y="-80536"/>
                      <a:pt x="3656" y="411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 1575">
                <a:extLst>
                  <a:ext uri="{FF2B5EF4-FFF2-40B4-BE49-F238E27FC236}">
                    <a16:creationId xmlns:a16="http://schemas.microsoft.com/office/drawing/2014/main" id="{FAA28173-E04F-E1C4-5B8D-687C26246F5D}"/>
                  </a:ext>
                </a:extLst>
              </p:cNvPr>
              <p:cNvSpPr/>
              <p:nvPr/>
            </p:nvSpPr>
            <p:spPr>
              <a:xfrm>
                <a:off x="113159" y="7209837"/>
                <a:ext cx="23760" cy="620275"/>
              </a:xfrm>
              <a:custGeom>
                <a:avLst/>
                <a:gdLst>
                  <a:gd name="connsiteX0" fmla="*/ 23366 w 23760"/>
                  <a:gd name="connsiteY0" fmla="*/ 588 h 620275"/>
                  <a:gd name="connsiteX1" fmla="*/ 1141 w 23760"/>
                  <a:gd name="connsiteY1" fmla="*/ 340313 h 620275"/>
                  <a:gd name="connsiteX2" fmla="*/ 4316 w 23760"/>
                  <a:gd name="connsiteY2" fmla="*/ 619713 h 620275"/>
                  <a:gd name="connsiteX3" fmla="*/ 13841 w 23760"/>
                  <a:gd name="connsiteY3" fmla="*/ 267288 h 620275"/>
                  <a:gd name="connsiteX4" fmla="*/ 23366 w 23760"/>
                  <a:gd name="connsiteY4" fmla="*/ 588 h 620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60" h="620275">
                    <a:moveTo>
                      <a:pt x="23366" y="588"/>
                    </a:moveTo>
                    <a:cubicBezTo>
                      <a:pt x="21249" y="12759"/>
                      <a:pt x="4316" y="237126"/>
                      <a:pt x="1141" y="340313"/>
                    </a:cubicBezTo>
                    <a:cubicBezTo>
                      <a:pt x="-2034" y="443500"/>
                      <a:pt x="2199" y="631884"/>
                      <a:pt x="4316" y="619713"/>
                    </a:cubicBezTo>
                    <a:cubicBezTo>
                      <a:pt x="6433" y="607542"/>
                      <a:pt x="9079" y="366771"/>
                      <a:pt x="13841" y="267288"/>
                    </a:cubicBezTo>
                    <a:cubicBezTo>
                      <a:pt x="18603" y="167805"/>
                      <a:pt x="25483" y="-11583"/>
                      <a:pt x="23366" y="5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 1576">
                <a:extLst>
                  <a:ext uri="{FF2B5EF4-FFF2-40B4-BE49-F238E27FC236}">
                    <a16:creationId xmlns:a16="http://schemas.microsoft.com/office/drawing/2014/main" id="{5CF8BF81-6FFE-4A35-AA29-E1BEB533A5B0}"/>
                  </a:ext>
                </a:extLst>
              </p:cNvPr>
              <p:cNvSpPr/>
              <p:nvPr/>
            </p:nvSpPr>
            <p:spPr>
              <a:xfrm>
                <a:off x="115031" y="7824828"/>
                <a:ext cx="31246" cy="949824"/>
              </a:xfrm>
              <a:custGeom>
                <a:avLst/>
                <a:gdLst>
                  <a:gd name="connsiteX0" fmla="*/ 2444 w 31246"/>
                  <a:gd name="connsiteY0" fmla="*/ 4722 h 949824"/>
                  <a:gd name="connsiteX1" fmla="*/ 15144 w 31246"/>
                  <a:gd name="connsiteY1" fmla="*/ 468272 h 949824"/>
                  <a:gd name="connsiteX2" fmla="*/ 31019 w 31246"/>
                  <a:gd name="connsiteY2" fmla="*/ 947697 h 949824"/>
                  <a:gd name="connsiteX3" fmla="*/ 2444 w 31246"/>
                  <a:gd name="connsiteY3" fmla="*/ 271422 h 949824"/>
                  <a:gd name="connsiteX4" fmla="*/ 2444 w 31246"/>
                  <a:gd name="connsiteY4" fmla="*/ 4722 h 94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46" h="949824">
                    <a:moveTo>
                      <a:pt x="2444" y="4722"/>
                    </a:moveTo>
                    <a:cubicBezTo>
                      <a:pt x="4561" y="37530"/>
                      <a:pt x="10382" y="311110"/>
                      <a:pt x="15144" y="468272"/>
                    </a:cubicBezTo>
                    <a:cubicBezTo>
                      <a:pt x="19906" y="625434"/>
                      <a:pt x="33136" y="980505"/>
                      <a:pt x="31019" y="947697"/>
                    </a:cubicBezTo>
                    <a:cubicBezTo>
                      <a:pt x="28902" y="914889"/>
                      <a:pt x="6677" y="427526"/>
                      <a:pt x="2444" y="271422"/>
                    </a:cubicBezTo>
                    <a:cubicBezTo>
                      <a:pt x="-1789" y="115318"/>
                      <a:pt x="327" y="-28086"/>
                      <a:pt x="2444" y="47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 1577">
                <a:extLst>
                  <a:ext uri="{FF2B5EF4-FFF2-40B4-BE49-F238E27FC236}">
                    <a16:creationId xmlns:a16="http://schemas.microsoft.com/office/drawing/2014/main" id="{B0C9F2EB-46C6-005E-D759-8435D17A9F48}"/>
                  </a:ext>
                </a:extLst>
              </p:cNvPr>
              <p:cNvSpPr/>
              <p:nvPr/>
            </p:nvSpPr>
            <p:spPr>
              <a:xfrm>
                <a:off x="120628" y="7693957"/>
                <a:ext cx="58002" cy="1185856"/>
              </a:xfrm>
              <a:custGeom>
                <a:avLst/>
                <a:gdLst>
                  <a:gd name="connsiteX0" fmla="*/ 22 w 58002"/>
                  <a:gd name="connsiteY0" fmla="*/ 2243 h 1185856"/>
                  <a:gd name="connsiteX1" fmla="*/ 44472 w 58002"/>
                  <a:gd name="connsiteY1" fmla="*/ 919818 h 1185856"/>
                  <a:gd name="connsiteX2" fmla="*/ 57172 w 58002"/>
                  <a:gd name="connsiteY2" fmla="*/ 1176993 h 1185856"/>
                  <a:gd name="connsiteX3" fmla="*/ 50822 w 58002"/>
                  <a:gd name="connsiteY3" fmla="*/ 675343 h 1185856"/>
                  <a:gd name="connsiteX4" fmla="*/ 22 w 58002"/>
                  <a:gd name="connsiteY4" fmla="*/ 2243 h 118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02" h="1185856">
                    <a:moveTo>
                      <a:pt x="22" y="2243"/>
                    </a:moveTo>
                    <a:cubicBezTo>
                      <a:pt x="-1036" y="42989"/>
                      <a:pt x="34947" y="724026"/>
                      <a:pt x="44472" y="919818"/>
                    </a:cubicBezTo>
                    <a:cubicBezTo>
                      <a:pt x="53997" y="1115610"/>
                      <a:pt x="56114" y="1217739"/>
                      <a:pt x="57172" y="1176993"/>
                    </a:cubicBezTo>
                    <a:cubicBezTo>
                      <a:pt x="58230" y="1136247"/>
                      <a:pt x="59818" y="863726"/>
                      <a:pt x="50822" y="675343"/>
                    </a:cubicBezTo>
                    <a:cubicBezTo>
                      <a:pt x="41826" y="486960"/>
                      <a:pt x="1080" y="-38503"/>
                      <a:pt x="22" y="22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 1578">
                <a:extLst>
                  <a:ext uri="{FF2B5EF4-FFF2-40B4-BE49-F238E27FC236}">
                    <a16:creationId xmlns:a16="http://schemas.microsoft.com/office/drawing/2014/main" id="{2E46BD90-09BA-B2CD-4A4E-03DE9C57323C}"/>
                  </a:ext>
                </a:extLst>
              </p:cNvPr>
              <p:cNvSpPr/>
              <p:nvPr/>
            </p:nvSpPr>
            <p:spPr>
              <a:xfrm>
                <a:off x="136410" y="8769279"/>
                <a:ext cx="54312" cy="725257"/>
              </a:xfrm>
              <a:custGeom>
                <a:avLst/>
                <a:gdLst>
                  <a:gd name="connsiteX0" fmla="*/ 115 w 54312"/>
                  <a:gd name="connsiteY0" fmla="*/ 71 h 725257"/>
                  <a:gd name="connsiteX1" fmla="*/ 31865 w 54312"/>
                  <a:gd name="connsiteY1" fmla="*/ 381071 h 725257"/>
                  <a:gd name="connsiteX2" fmla="*/ 38215 w 54312"/>
                  <a:gd name="connsiteY2" fmla="*/ 581096 h 725257"/>
                  <a:gd name="connsiteX3" fmla="*/ 54090 w 54312"/>
                  <a:gd name="connsiteY3" fmla="*/ 720796 h 725257"/>
                  <a:gd name="connsiteX4" fmla="*/ 44565 w 54312"/>
                  <a:gd name="connsiteY4" fmla="*/ 412821 h 725257"/>
                  <a:gd name="connsiteX5" fmla="*/ 115 w 54312"/>
                  <a:gd name="connsiteY5" fmla="*/ 71 h 72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12" h="725257">
                    <a:moveTo>
                      <a:pt x="115" y="71"/>
                    </a:moveTo>
                    <a:cubicBezTo>
                      <a:pt x="-2002" y="-5221"/>
                      <a:pt x="25515" y="284234"/>
                      <a:pt x="31865" y="381071"/>
                    </a:cubicBezTo>
                    <a:cubicBezTo>
                      <a:pt x="38215" y="477908"/>
                      <a:pt x="34511" y="524475"/>
                      <a:pt x="38215" y="581096"/>
                    </a:cubicBezTo>
                    <a:cubicBezTo>
                      <a:pt x="41919" y="637717"/>
                      <a:pt x="53032" y="748842"/>
                      <a:pt x="54090" y="720796"/>
                    </a:cubicBezTo>
                    <a:cubicBezTo>
                      <a:pt x="55148" y="692750"/>
                      <a:pt x="52503" y="527650"/>
                      <a:pt x="44565" y="412821"/>
                    </a:cubicBezTo>
                    <a:cubicBezTo>
                      <a:pt x="36628" y="297992"/>
                      <a:pt x="2232" y="5363"/>
                      <a:pt x="115" y="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 1579">
                <a:extLst>
                  <a:ext uri="{FF2B5EF4-FFF2-40B4-BE49-F238E27FC236}">
                    <a16:creationId xmlns:a16="http://schemas.microsoft.com/office/drawing/2014/main" id="{3E3E0D1C-1E26-4FED-FEDF-CEE9B37C7939}"/>
                  </a:ext>
                </a:extLst>
              </p:cNvPr>
              <p:cNvSpPr/>
              <p:nvPr/>
            </p:nvSpPr>
            <p:spPr>
              <a:xfrm>
                <a:off x="155353" y="8802576"/>
                <a:ext cx="61438" cy="646489"/>
              </a:xfrm>
              <a:custGeom>
                <a:avLst/>
                <a:gdLst>
                  <a:gd name="connsiteX0" fmla="*/ 222 w 61438"/>
                  <a:gd name="connsiteY0" fmla="*/ 1699 h 646489"/>
                  <a:gd name="connsiteX1" fmla="*/ 54197 w 61438"/>
                  <a:gd name="connsiteY1" fmla="*/ 335074 h 646489"/>
                  <a:gd name="connsiteX2" fmla="*/ 60547 w 61438"/>
                  <a:gd name="connsiteY2" fmla="*/ 646224 h 646489"/>
                  <a:gd name="connsiteX3" fmla="*/ 51022 w 61438"/>
                  <a:gd name="connsiteY3" fmla="*/ 385874 h 646489"/>
                  <a:gd name="connsiteX4" fmla="*/ 35147 w 61438"/>
                  <a:gd name="connsiteY4" fmla="*/ 211249 h 646489"/>
                  <a:gd name="connsiteX5" fmla="*/ 222 w 61438"/>
                  <a:gd name="connsiteY5" fmla="*/ 1699 h 64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38" h="646489">
                    <a:moveTo>
                      <a:pt x="222" y="1699"/>
                    </a:moveTo>
                    <a:cubicBezTo>
                      <a:pt x="3397" y="22337"/>
                      <a:pt x="44143" y="227653"/>
                      <a:pt x="54197" y="335074"/>
                    </a:cubicBezTo>
                    <a:cubicBezTo>
                      <a:pt x="64251" y="442495"/>
                      <a:pt x="61076" y="637757"/>
                      <a:pt x="60547" y="646224"/>
                    </a:cubicBezTo>
                    <a:cubicBezTo>
                      <a:pt x="60018" y="654691"/>
                      <a:pt x="55255" y="458370"/>
                      <a:pt x="51022" y="385874"/>
                    </a:cubicBezTo>
                    <a:cubicBezTo>
                      <a:pt x="46789" y="313378"/>
                      <a:pt x="41497" y="268399"/>
                      <a:pt x="35147" y="211249"/>
                    </a:cubicBezTo>
                    <a:cubicBezTo>
                      <a:pt x="28797" y="154099"/>
                      <a:pt x="-2953" y="-18939"/>
                      <a:pt x="222" y="16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 1580">
                <a:extLst>
                  <a:ext uri="{FF2B5EF4-FFF2-40B4-BE49-F238E27FC236}">
                    <a16:creationId xmlns:a16="http://schemas.microsoft.com/office/drawing/2014/main" id="{B9F1FFE5-9496-CBB4-9E99-397E6187623D}"/>
                  </a:ext>
                </a:extLst>
              </p:cNvPr>
              <p:cNvSpPr/>
              <p:nvPr/>
            </p:nvSpPr>
            <p:spPr>
              <a:xfrm>
                <a:off x="185839" y="9441635"/>
                <a:ext cx="822363" cy="29390"/>
              </a:xfrm>
              <a:custGeom>
                <a:avLst/>
                <a:gdLst>
                  <a:gd name="connsiteX0" fmla="*/ 1486 w 822363"/>
                  <a:gd name="connsiteY0" fmla="*/ 29390 h 29390"/>
                  <a:gd name="connsiteX1" fmla="*/ 792061 w 822363"/>
                  <a:gd name="connsiteY1" fmla="*/ 7165 h 29390"/>
                  <a:gd name="connsiteX2" fmla="*/ 598386 w 822363"/>
                  <a:gd name="connsiteY2" fmla="*/ 815 h 29390"/>
                  <a:gd name="connsiteX3" fmla="*/ 1486 w 822363"/>
                  <a:gd name="connsiteY3" fmla="*/ 29390 h 2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2363" h="29390">
                    <a:moveTo>
                      <a:pt x="1486" y="29390"/>
                    </a:moveTo>
                    <a:lnTo>
                      <a:pt x="792061" y="7165"/>
                    </a:lnTo>
                    <a:cubicBezTo>
                      <a:pt x="891544" y="2403"/>
                      <a:pt x="724857" y="-1831"/>
                      <a:pt x="598386" y="815"/>
                    </a:cubicBezTo>
                    <a:cubicBezTo>
                      <a:pt x="471915" y="3461"/>
                      <a:pt x="-30793" y="28332"/>
                      <a:pt x="1486" y="293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 1581">
                <a:extLst>
                  <a:ext uri="{FF2B5EF4-FFF2-40B4-BE49-F238E27FC236}">
                    <a16:creationId xmlns:a16="http://schemas.microsoft.com/office/drawing/2014/main" id="{CCFD3313-37BA-4B84-501F-4D0F6E6C678B}"/>
                  </a:ext>
                </a:extLst>
              </p:cNvPr>
              <p:cNvSpPr/>
              <p:nvPr/>
            </p:nvSpPr>
            <p:spPr>
              <a:xfrm>
                <a:off x="196850" y="9457843"/>
                <a:ext cx="785644" cy="70395"/>
              </a:xfrm>
              <a:custGeom>
                <a:avLst/>
                <a:gdLst>
                  <a:gd name="connsiteX0" fmla="*/ 0 w 785644"/>
                  <a:gd name="connsiteY0" fmla="*/ 44932 h 70395"/>
                  <a:gd name="connsiteX1" fmla="*/ 777875 w 785644"/>
                  <a:gd name="connsiteY1" fmla="*/ 482 h 70395"/>
                  <a:gd name="connsiteX2" fmla="*/ 415925 w 785644"/>
                  <a:gd name="connsiteY2" fmla="*/ 70332 h 70395"/>
                  <a:gd name="connsiteX3" fmla="*/ 692150 w 785644"/>
                  <a:gd name="connsiteY3" fmla="*/ 13182 h 70395"/>
                  <a:gd name="connsiteX4" fmla="*/ 492125 w 785644"/>
                  <a:gd name="connsiteY4" fmla="*/ 25882 h 70395"/>
                  <a:gd name="connsiteX5" fmla="*/ 0 w 785644"/>
                  <a:gd name="connsiteY5" fmla="*/ 44932 h 7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5644" h="70395">
                    <a:moveTo>
                      <a:pt x="0" y="44932"/>
                    </a:moveTo>
                    <a:cubicBezTo>
                      <a:pt x="354277" y="20590"/>
                      <a:pt x="708554" y="-3751"/>
                      <a:pt x="777875" y="482"/>
                    </a:cubicBezTo>
                    <a:cubicBezTo>
                      <a:pt x="847196" y="4715"/>
                      <a:pt x="430213" y="68215"/>
                      <a:pt x="415925" y="70332"/>
                    </a:cubicBezTo>
                    <a:cubicBezTo>
                      <a:pt x="401638" y="72449"/>
                      <a:pt x="679450" y="20590"/>
                      <a:pt x="692150" y="13182"/>
                    </a:cubicBezTo>
                    <a:cubicBezTo>
                      <a:pt x="704850" y="5774"/>
                      <a:pt x="492125" y="25882"/>
                      <a:pt x="492125" y="25882"/>
                    </a:cubicBezTo>
                    <a:lnTo>
                      <a:pt x="0" y="4493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 1582">
                <a:extLst>
                  <a:ext uri="{FF2B5EF4-FFF2-40B4-BE49-F238E27FC236}">
                    <a16:creationId xmlns:a16="http://schemas.microsoft.com/office/drawing/2014/main" id="{1E3E564F-0D47-F29C-9849-CAFA17B653D3}"/>
                  </a:ext>
                </a:extLst>
              </p:cNvPr>
              <p:cNvSpPr/>
              <p:nvPr/>
            </p:nvSpPr>
            <p:spPr>
              <a:xfrm>
                <a:off x="952391" y="9464639"/>
                <a:ext cx="22495" cy="674537"/>
              </a:xfrm>
              <a:custGeom>
                <a:avLst/>
                <a:gdLst>
                  <a:gd name="connsiteX0" fmla="*/ 22334 w 22495"/>
                  <a:gd name="connsiteY0" fmla="*/ 3211 h 674537"/>
                  <a:gd name="connsiteX1" fmla="*/ 9634 w 22495"/>
                  <a:gd name="connsiteY1" fmla="*/ 660436 h 674537"/>
                  <a:gd name="connsiteX2" fmla="*/ 109 w 22495"/>
                  <a:gd name="connsiteY2" fmla="*/ 419136 h 674537"/>
                  <a:gd name="connsiteX3" fmla="*/ 22334 w 22495"/>
                  <a:gd name="connsiteY3" fmla="*/ 3211 h 67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5" h="674537">
                    <a:moveTo>
                      <a:pt x="22334" y="3211"/>
                    </a:moveTo>
                    <a:cubicBezTo>
                      <a:pt x="23922" y="43428"/>
                      <a:pt x="13338" y="591115"/>
                      <a:pt x="9634" y="660436"/>
                    </a:cubicBezTo>
                    <a:cubicBezTo>
                      <a:pt x="5930" y="729757"/>
                      <a:pt x="-949" y="526557"/>
                      <a:pt x="109" y="419136"/>
                    </a:cubicBezTo>
                    <a:cubicBezTo>
                      <a:pt x="1167" y="311715"/>
                      <a:pt x="20746" y="-37006"/>
                      <a:pt x="22334" y="32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 1583">
                <a:extLst>
                  <a:ext uri="{FF2B5EF4-FFF2-40B4-BE49-F238E27FC236}">
                    <a16:creationId xmlns:a16="http://schemas.microsoft.com/office/drawing/2014/main" id="{5BA1029B-B571-AAE2-9644-8F7BC31A57FF}"/>
                  </a:ext>
                </a:extLst>
              </p:cNvPr>
              <p:cNvSpPr/>
              <p:nvPr/>
            </p:nvSpPr>
            <p:spPr>
              <a:xfrm>
                <a:off x="981063" y="9448569"/>
                <a:ext cx="24357" cy="661604"/>
              </a:xfrm>
              <a:custGeom>
                <a:avLst/>
                <a:gdLst>
                  <a:gd name="connsiteX0" fmla="*/ 19062 w 24357"/>
                  <a:gd name="connsiteY0" fmla="*/ 6581 h 661604"/>
                  <a:gd name="connsiteX1" fmla="*/ 12 w 24357"/>
                  <a:gd name="connsiteY1" fmla="*/ 654281 h 661604"/>
                  <a:gd name="connsiteX2" fmla="*/ 22237 w 24357"/>
                  <a:gd name="connsiteY2" fmla="*/ 336781 h 661604"/>
                  <a:gd name="connsiteX3" fmla="*/ 19062 w 24357"/>
                  <a:gd name="connsiteY3" fmla="*/ 6581 h 66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57" h="661604">
                    <a:moveTo>
                      <a:pt x="19062" y="6581"/>
                    </a:moveTo>
                    <a:cubicBezTo>
                      <a:pt x="15358" y="59498"/>
                      <a:pt x="-517" y="599248"/>
                      <a:pt x="12" y="654281"/>
                    </a:cubicBezTo>
                    <a:cubicBezTo>
                      <a:pt x="541" y="709314"/>
                      <a:pt x="17474" y="439439"/>
                      <a:pt x="22237" y="336781"/>
                    </a:cubicBezTo>
                    <a:cubicBezTo>
                      <a:pt x="27000" y="234123"/>
                      <a:pt x="22766" y="-46336"/>
                      <a:pt x="19062" y="65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 1584">
                <a:extLst>
                  <a:ext uri="{FF2B5EF4-FFF2-40B4-BE49-F238E27FC236}">
                    <a16:creationId xmlns:a16="http://schemas.microsoft.com/office/drawing/2014/main" id="{4BCF8759-9887-634B-BC84-8ED37EDFD634}"/>
                  </a:ext>
                </a:extLst>
              </p:cNvPr>
              <p:cNvSpPr/>
              <p:nvPr/>
            </p:nvSpPr>
            <p:spPr>
              <a:xfrm>
                <a:off x="387108" y="3268360"/>
                <a:ext cx="9804" cy="249947"/>
              </a:xfrm>
              <a:custGeom>
                <a:avLst/>
                <a:gdLst>
                  <a:gd name="connsiteX0" fmla="*/ 3417 w 9804"/>
                  <a:gd name="connsiteY0" fmla="*/ 1890 h 249947"/>
                  <a:gd name="connsiteX1" fmla="*/ 242 w 9804"/>
                  <a:gd name="connsiteY1" fmla="*/ 246365 h 249947"/>
                  <a:gd name="connsiteX2" fmla="*/ 9767 w 9804"/>
                  <a:gd name="connsiteY2" fmla="*/ 138415 h 249947"/>
                  <a:gd name="connsiteX3" fmla="*/ 3417 w 9804"/>
                  <a:gd name="connsiteY3" fmla="*/ 1890 h 249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249947">
                    <a:moveTo>
                      <a:pt x="3417" y="1890"/>
                    </a:moveTo>
                    <a:cubicBezTo>
                      <a:pt x="1829" y="19882"/>
                      <a:pt x="-816" y="223611"/>
                      <a:pt x="242" y="246365"/>
                    </a:cubicBezTo>
                    <a:cubicBezTo>
                      <a:pt x="1300" y="269119"/>
                      <a:pt x="9238" y="177573"/>
                      <a:pt x="9767" y="138415"/>
                    </a:cubicBezTo>
                    <a:cubicBezTo>
                      <a:pt x="10296" y="99257"/>
                      <a:pt x="5005" y="-16102"/>
                      <a:pt x="3417" y="18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 1585">
                <a:extLst>
                  <a:ext uri="{FF2B5EF4-FFF2-40B4-BE49-F238E27FC236}">
                    <a16:creationId xmlns:a16="http://schemas.microsoft.com/office/drawing/2014/main" id="{96742553-FCE2-732B-7373-025C3B1F322C}"/>
                  </a:ext>
                </a:extLst>
              </p:cNvPr>
              <p:cNvSpPr/>
              <p:nvPr/>
            </p:nvSpPr>
            <p:spPr>
              <a:xfrm>
                <a:off x="355568" y="3527413"/>
                <a:ext cx="222287" cy="95873"/>
              </a:xfrm>
              <a:custGeom>
                <a:avLst/>
                <a:gdLst>
                  <a:gd name="connsiteX0" fmla="*/ 32 w 222287"/>
                  <a:gd name="connsiteY0" fmla="*/ 12 h 95873"/>
                  <a:gd name="connsiteX1" fmla="*/ 76232 w 222287"/>
                  <a:gd name="connsiteY1" fmla="*/ 76212 h 95873"/>
                  <a:gd name="connsiteX2" fmla="*/ 222282 w 222287"/>
                  <a:gd name="connsiteY2" fmla="*/ 69862 h 95873"/>
                  <a:gd name="connsiteX3" fmla="*/ 82582 w 222287"/>
                  <a:gd name="connsiteY3" fmla="*/ 95262 h 95873"/>
                  <a:gd name="connsiteX4" fmla="*/ 66707 w 222287"/>
                  <a:gd name="connsiteY4" fmla="*/ 82562 h 95873"/>
                  <a:gd name="connsiteX5" fmla="*/ 32 w 222287"/>
                  <a:gd name="connsiteY5" fmla="*/ 12 h 9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287" h="95873">
                    <a:moveTo>
                      <a:pt x="32" y="12"/>
                    </a:moveTo>
                    <a:cubicBezTo>
                      <a:pt x="1620" y="-1046"/>
                      <a:pt x="39190" y="64570"/>
                      <a:pt x="76232" y="76212"/>
                    </a:cubicBezTo>
                    <a:cubicBezTo>
                      <a:pt x="113274" y="87854"/>
                      <a:pt x="221224" y="66687"/>
                      <a:pt x="222282" y="69862"/>
                    </a:cubicBezTo>
                    <a:cubicBezTo>
                      <a:pt x="223340" y="73037"/>
                      <a:pt x="82582" y="95262"/>
                      <a:pt x="82582" y="95262"/>
                    </a:cubicBezTo>
                    <a:cubicBezTo>
                      <a:pt x="56653" y="97379"/>
                      <a:pt x="77820" y="94204"/>
                      <a:pt x="66707" y="82562"/>
                    </a:cubicBezTo>
                    <a:cubicBezTo>
                      <a:pt x="55595" y="70920"/>
                      <a:pt x="-1556" y="1070"/>
                      <a:pt x="32" y="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 1586">
                <a:extLst>
                  <a:ext uri="{FF2B5EF4-FFF2-40B4-BE49-F238E27FC236}">
                    <a16:creationId xmlns:a16="http://schemas.microsoft.com/office/drawing/2014/main" id="{46C3074B-9622-F538-A955-15ED5FB2EB58}"/>
                  </a:ext>
                </a:extLst>
              </p:cNvPr>
              <p:cNvSpPr/>
              <p:nvPr/>
            </p:nvSpPr>
            <p:spPr>
              <a:xfrm>
                <a:off x="18596" y="3540125"/>
                <a:ext cx="313423" cy="76200"/>
              </a:xfrm>
              <a:custGeom>
                <a:avLst/>
                <a:gdLst>
                  <a:gd name="connsiteX0" fmla="*/ 454 w 313423"/>
                  <a:gd name="connsiteY0" fmla="*/ 57150 h 76200"/>
                  <a:gd name="connsiteX1" fmla="*/ 270329 w 313423"/>
                  <a:gd name="connsiteY1" fmla="*/ 60325 h 76200"/>
                  <a:gd name="connsiteX2" fmla="*/ 311604 w 313423"/>
                  <a:gd name="connsiteY2" fmla="*/ 0 h 76200"/>
                  <a:gd name="connsiteX3" fmla="*/ 257629 w 313423"/>
                  <a:gd name="connsiteY3" fmla="*/ 60325 h 76200"/>
                  <a:gd name="connsiteX4" fmla="*/ 206829 w 313423"/>
                  <a:gd name="connsiteY4" fmla="*/ 76200 h 76200"/>
                  <a:gd name="connsiteX5" fmla="*/ 454 w 313423"/>
                  <a:gd name="connsiteY5" fmla="*/ 5715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423" h="76200">
                    <a:moveTo>
                      <a:pt x="454" y="57150"/>
                    </a:moveTo>
                    <a:cubicBezTo>
                      <a:pt x="11037" y="54504"/>
                      <a:pt x="218471" y="69850"/>
                      <a:pt x="270329" y="60325"/>
                    </a:cubicBezTo>
                    <a:cubicBezTo>
                      <a:pt x="322187" y="50800"/>
                      <a:pt x="313721" y="0"/>
                      <a:pt x="311604" y="0"/>
                    </a:cubicBezTo>
                    <a:cubicBezTo>
                      <a:pt x="309487" y="0"/>
                      <a:pt x="275092" y="47625"/>
                      <a:pt x="257629" y="60325"/>
                    </a:cubicBezTo>
                    <a:cubicBezTo>
                      <a:pt x="240167" y="73025"/>
                      <a:pt x="246516" y="76200"/>
                      <a:pt x="206829" y="76200"/>
                    </a:cubicBezTo>
                    <a:cubicBezTo>
                      <a:pt x="167142" y="76200"/>
                      <a:pt x="-10129" y="59796"/>
                      <a:pt x="454" y="5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 1587">
                <a:extLst>
                  <a:ext uri="{FF2B5EF4-FFF2-40B4-BE49-F238E27FC236}">
                    <a16:creationId xmlns:a16="http://schemas.microsoft.com/office/drawing/2014/main" id="{CCB676C3-37B0-5F88-4206-AB92CC818F55}"/>
                  </a:ext>
                </a:extLst>
              </p:cNvPr>
              <p:cNvSpPr/>
              <p:nvPr/>
            </p:nvSpPr>
            <p:spPr>
              <a:xfrm>
                <a:off x="22033" y="3663553"/>
                <a:ext cx="301823" cy="35411"/>
              </a:xfrm>
              <a:custGeom>
                <a:avLst/>
                <a:gdLst>
                  <a:gd name="connsiteX0" fmla="*/ 192 w 301823"/>
                  <a:gd name="connsiteY0" fmla="*/ 13097 h 35411"/>
                  <a:gd name="connsiteX1" fmla="*/ 251017 w 301823"/>
                  <a:gd name="connsiteY1" fmla="*/ 13097 h 35411"/>
                  <a:gd name="connsiteX2" fmla="*/ 301817 w 301823"/>
                  <a:gd name="connsiteY2" fmla="*/ 35322 h 35411"/>
                  <a:gd name="connsiteX3" fmla="*/ 254192 w 301823"/>
                  <a:gd name="connsiteY3" fmla="*/ 3572 h 35411"/>
                  <a:gd name="connsiteX4" fmla="*/ 209742 w 301823"/>
                  <a:gd name="connsiteY4" fmla="*/ 397 h 35411"/>
                  <a:gd name="connsiteX5" fmla="*/ 192 w 301823"/>
                  <a:gd name="connsiteY5" fmla="*/ 13097 h 3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23" h="35411">
                    <a:moveTo>
                      <a:pt x="192" y="13097"/>
                    </a:moveTo>
                    <a:cubicBezTo>
                      <a:pt x="7071" y="15214"/>
                      <a:pt x="200746" y="9393"/>
                      <a:pt x="251017" y="13097"/>
                    </a:cubicBezTo>
                    <a:cubicBezTo>
                      <a:pt x="301288" y="16801"/>
                      <a:pt x="301288" y="36909"/>
                      <a:pt x="301817" y="35322"/>
                    </a:cubicBezTo>
                    <a:cubicBezTo>
                      <a:pt x="302346" y="33735"/>
                      <a:pt x="269538" y="9393"/>
                      <a:pt x="254192" y="3572"/>
                    </a:cubicBezTo>
                    <a:cubicBezTo>
                      <a:pt x="238846" y="-2249"/>
                      <a:pt x="246254" y="926"/>
                      <a:pt x="209742" y="397"/>
                    </a:cubicBezTo>
                    <a:cubicBezTo>
                      <a:pt x="173230" y="-132"/>
                      <a:pt x="-6687" y="10980"/>
                      <a:pt x="192" y="130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 1588">
                <a:extLst>
                  <a:ext uri="{FF2B5EF4-FFF2-40B4-BE49-F238E27FC236}">
                    <a16:creationId xmlns:a16="http://schemas.microsoft.com/office/drawing/2014/main" id="{FB1ED77F-D940-9BEA-F3FD-BF47ACDE206A}"/>
                  </a:ext>
                </a:extLst>
              </p:cNvPr>
              <p:cNvSpPr/>
              <p:nvPr/>
            </p:nvSpPr>
            <p:spPr>
              <a:xfrm>
                <a:off x="2795" y="3695488"/>
                <a:ext cx="302096" cy="168837"/>
              </a:xfrm>
              <a:custGeom>
                <a:avLst/>
                <a:gdLst>
                  <a:gd name="connsiteX0" fmla="*/ 6730 w 302096"/>
                  <a:gd name="connsiteY0" fmla="*/ 6562 h 168837"/>
                  <a:gd name="connsiteX1" fmla="*/ 273430 w 302096"/>
                  <a:gd name="connsiteY1" fmla="*/ 212 h 168837"/>
                  <a:gd name="connsiteX2" fmla="*/ 289305 w 302096"/>
                  <a:gd name="connsiteY2" fmla="*/ 19262 h 168837"/>
                  <a:gd name="connsiteX3" fmla="*/ 292480 w 302096"/>
                  <a:gd name="connsiteY3" fmla="*/ 54187 h 168837"/>
                  <a:gd name="connsiteX4" fmla="*/ 302005 w 302096"/>
                  <a:gd name="connsiteY4" fmla="*/ 168487 h 168837"/>
                  <a:gd name="connsiteX5" fmla="*/ 286130 w 302096"/>
                  <a:gd name="connsiteY5" fmla="*/ 12912 h 168837"/>
                  <a:gd name="connsiteX6" fmla="*/ 260730 w 302096"/>
                  <a:gd name="connsiteY6" fmla="*/ 9737 h 168837"/>
                  <a:gd name="connsiteX7" fmla="*/ 92455 w 302096"/>
                  <a:gd name="connsiteY7" fmla="*/ 19262 h 168837"/>
                  <a:gd name="connsiteX8" fmla="*/ 6730 w 302096"/>
                  <a:gd name="connsiteY8" fmla="*/ 6562 h 1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96" h="168837">
                    <a:moveTo>
                      <a:pt x="6730" y="6562"/>
                    </a:moveTo>
                    <a:cubicBezTo>
                      <a:pt x="36893" y="3387"/>
                      <a:pt x="273430" y="212"/>
                      <a:pt x="273430" y="212"/>
                    </a:cubicBezTo>
                    <a:cubicBezTo>
                      <a:pt x="320526" y="2329"/>
                      <a:pt x="286130" y="10266"/>
                      <a:pt x="289305" y="19262"/>
                    </a:cubicBezTo>
                    <a:cubicBezTo>
                      <a:pt x="292480" y="28258"/>
                      <a:pt x="290363" y="29316"/>
                      <a:pt x="292480" y="54187"/>
                    </a:cubicBezTo>
                    <a:cubicBezTo>
                      <a:pt x="294597" y="79058"/>
                      <a:pt x="303063" y="175366"/>
                      <a:pt x="302005" y="168487"/>
                    </a:cubicBezTo>
                    <a:cubicBezTo>
                      <a:pt x="300947" y="161608"/>
                      <a:pt x="293009" y="39370"/>
                      <a:pt x="286130" y="12912"/>
                    </a:cubicBezTo>
                    <a:cubicBezTo>
                      <a:pt x="279251" y="-13546"/>
                      <a:pt x="293009" y="8679"/>
                      <a:pt x="260730" y="9737"/>
                    </a:cubicBezTo>
                    <a:cubicBezTo>
                      <a:pt x="228451" y="10795"/>
                      <a:pt x="129497" y="18733"/>
                      <a:pt x="92455" y="19262"/>
                    </a:cubicBezTo>
                    <a:cubicBezTo>
                      <a:pt x="55413" y="19791"/>
                      <a:pt x="-23433" y="9737"/>
                      <a:pt x="6730" y="656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 1589">
                <a:extLst>
                  <a:ext uri="{FF2B5EF4-FFF2-40B4-BE49-F238E27FC236}">
                    <a16:creationId xmlns:a16="http://schemas.microsoft.com/office/drawing/2014/main" id="{2E2363F7-B4AA-3957-E22B-3F35C387DDC6}"/>
                  </a:ext>
                </a:extLst>
              </p:cNvPr>
              <p:cNvSpPr/>
              <p:nvPr/>
            </p:nvSpPr>
            <p:spPr>
              <a:xfrm>
                <a:off x="455696" y="3659935"/>
                <a:ext cx="149058" cy="32679"/>
              </a:xfrm>
              <a:custGeom>
                <a:avLst/>
                <a:gdLst>
                  <a:gd name="connsiteX0" fmla="*/ 147554 w 149058"/>
                  <a:gd name="connsiteY0" fmla="*/ 32590 h 32679"/>
                  <a:gd name="connsiteX1" fmla="*/ 1504 w 149058"/>
                  <a:gd name="connsiteY1" fmla="*/ 840 h 32679"/>
                  <a:gd name="connsiteX2" fmla="*/ 74529 w 149058"/>
                  <a:gd name="connsiteY2" fmla="*/ 10365 h 32679"/>
                  <a:gd name="connsiteX3" fmla="*/ 147554 w 149058"/>
                  <a:gd name="connsiteY3" fmla="*/ 32590 h 3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058" h="32679">
                    <a:moveTo>
                      <a:pt x="147554" y="32590"/>
                    </a:moveTo>
                    <a:cubicBezTo>
                      <a:pt x="135383" y="31003"/>
                      <a:pt x="13675" y="4544"/>
                      <a:pt x="1504" y="840"/>
                    </a:cubicBezTo>
                    <a:cubicBezTo>
                      <a:pt x="-10667" y="-2864"/>
                      <a:pt x="54421" y="6661"/>
                      <a:pt x="74529" y="10365"/>
                    </a:cubicBezTo>
                    <a:cubicBezTo>
                      <a:pt x="94637" y="14069"/>
                      <a:pt x="159725" y="34177"/>
                      <a:pt x="147554" y="32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 1590">
                <a:extLst>
                  <a:ext uri="{FF2B5EF4-FFF2-40B4-BE49-F238E27FC236}">
                    <a16:creationId xmlns:a16="http://schemas.microsoft.com/office/drawing/2014/main" id="{0B93E1E8-DBDF-1514-7857-5FD27BD025CE}"/>
                  </a:ext>
                </a:extLst>
              </p:cNvPr>
              <p:cNvSpPr/>
              <p:nvPr/>
            </p:nvSpPr>
            <p:spPr>
              <a:xfrm>
                <a:off x="377812" y="3657600"/>
                <a:ext cx="44520" cy="196850"/>
              </a:xfrm>
              <a:custGeom>
                <a:avLst/>
                <a:gdLst>
                  <a:gd name="connsiteX0" fmla="*/ 44463 w 44520"/>
                  <a:gd name="connsiteY0" fmla="*/ 0 h 196850"/>
                  <a:gd name="connsiteX1" fmla="*/ 9538 w 44520"/>
                  <a:gd name="connsiteY1" fmla="*/ 47625 h 196850"/>
                  <a:gd name="connsiteX2" fmla="*/ 15888 w 44520"/>
                  <a:gd name="connsiteY2" fmla="*/ 196850 h 196850"/>
                  <a:gd name="connsiteX3" fmla="*/ 13 w 44520"/>
                  <a:gd name="connsiteY3" fmla="*/ 47625 h 196850"/>
                  <a:gd name="connsiteX4" fmla="*/ 44463 w 44520"/>
                  <a:gd name="connsiteY4" fmla="*/ 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20" h="196850">
                    <a:moveTo>
                      <a:pt x="44463" y="0"/>
                    </a:moveTo>
                    <a:cubicBezTo>
                      <a:pt x="46050" y="0"/>
                      <a:pt x="14301" y="14817"/>
                      <a:pt x="9538" y="47625"/>
                    </a:cubicBezTo>
                    <a:cubicBezTo>
                      <a:pt x="4775" y="80433"/>
                      <a:pt x="17475" y="196850"/>
                      <a:pt x="15888" y="196850"/>
                    </a:cubicBezTo>
                    <a:cubicBezTo>
                      <a:pt x="14301" y="196850"/>
                      <a:pt x="-516" y="77788"/>
                      <a:pt x="13" y="47625"/>
                    </a:cubicBezTo>
                    <a:cubicBezTo>
                      <a:pt x="542" y="17463"/>
                      <a:pt x="42876" y="0"/>
                      <a:pt x="4446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 1591">
                <a:extLst>
                  <a:ext uri="{FF2B5EF4-FFF2-40B4-BE49-F238E27FC236}">
                    <a16:creationId xmlns:a16="http://schemas.microsoft.com/office/drawing/2014/main" id="{7C379212-1162-4CD8-FBA7-46C0A9EC340D}"/>
                  </a:ext>
                </a:extLst>
              </p:cNvPr>
              <p:cNvSpPr/>
              <p:nvPr/>
            </p:nvSpPr>
            <p:spPr>
              <a:xfrm>
                <a:off x="387177" y="3679711"/>
                <a:ext cx="202315" cy="44673"/>
              </a:xfrm>
              <a:custGeom>
                <a:avLst/>
                <a:gdLst>
                  <a:gd name="connsiteX0" fmla="*/ 3348 w 202315"/>
                  <a:gd name="connsiteY0" fmla="*/ 44564 h 44673"/>
                  <a:gd name="connsiteX1" fmla="*/ 50973 w 202315"/>
                  <a:gd name="connsiteY1" fmla="*/ 12814 h 44673"/>
                  <a:gd name="connsiteX2" fmla="*/ 200198 w 202315"/>
                  <a:gd name="connsiteY2" fmla="*/ 15989 h 44673"/>
                  <a:gd name="connsiteX3" fmla="*/ 130348 w 202315"/>
                  <a:gd name="connsiteY3" fmla="*/ 114 h 44673"/>
                  <a:gd name="connsiteX4" fmla="*/ 3348 w 202315"/>
                  <a:gd name="connsiteY4" fmla="*/ 44564 h 4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315" h="44673">
                    <a:moveTo>
                      <a:pt x="3348" y="44564"/>
                    </a:moveTo>
                    <a:cubicBezTo>
                      <a:pt x="-9881" y="46681"/>
                      <a:pt x="18165" y="17577"/>
                      <a:pt x="50973" y="12814"/>
                    </a:cubicBezTo>
                    <a:cubicBezTo>
                      <a:pt x="83781" y="8051"/>
                      <a:pt x="186969" y="18106"/>
                      <a:pt x="200198" y="15989"/>
                    </a:cubicBezTo>
                    <a:cubicBezTo>
                      <a:pt x="213427" y="13872"/>
                      <a:pt x="161569" y="-1473"/>
                      <a:pt x="130348" y="114"/>
                    </a:cubicBezTo>
                    <a:cubicBezTo>
                      <a:pt x="99127" y="1701"/>
                      <a:pt x="16577" y="42447"/>
                      <a:pt x="3348" y="445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 1592">
                <a:extLst>
                  <a:ext uri="{FF2B5EF4-FFF2-40B4-BE49-F238E27FC236}">
                    <a16:creationId xmlns:a16="http://schemas.microsoft.com/office/drawing/2014/main" id="{DC6559F3-3C9B-BFEF-253B-A1F106D32F5B}"/>
                  </a:ext>
                </a:extLst>
              </p:cNvPr>
              <p:cNvSpPr/>
              <p:nvPr/>
            </p:nvSpPr>
            <p:spPr>
              <a:xfrm>
                <a:off x="282479" y="3684618"/>
                <a:ext cx="16021" cy="171953"/>
              </a:xfrm>
              <a:custGeom>
                <a:avLst/>
                <a:gdLst>
                  <a:gd name="connsiteX0" fmla="*/ 96 w 16021"/>
                  <a:gd name="connsiteY0" fmla="*/ 1557 h 171953"/>
                  <a:gd name="connsiteX1" fmla="*/ 9621 w 16021"/>
                  <a:gd name="connsiteY1" fmla="*/ 169832 h 171953"/>
                  <a:gd name="connsiteX2" fmla="*/ 15971 w 16021"/>
                  <a:gd name="connsiteY2" fmla="*/ 90457 h 171953"/>
                  <a:gd name="connsiteX3" fmla="*/ 96 w 16021"/>
                  <a:gd name="connsiteY3" fmla="*/ 1557 h 171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21" h="171953">
                    <a:moveTo>
                      <a:pt x="96" y="1557"/>
                    </a:moveTo>
                    <a:cubicBezTo>
                      <a:pt x="-962" y="14786"/>
                      <a:pt x="6975" y="155015"/>
                      <a:pt x="9621" y="169832"/>
                    </a:cubicBezTo>
                    <a:cubicBezTo>
                      <a:pt x="12267" y="184649"/>
                      <a:pt x="14913" y="117974"/>
                      <a:pt x="15971" y="90457"/>
                    </a:cubicBezTo>
                    <a:cubicBezTo>
                      <a:pt x="17029" y="62940"/>
                      <a:pt x="1154" y="-11672"/>
                      <a:pt x="96" y="15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 1593">
                <a:extLst>
                  <a:ext uri="{FF2B5EF4-FFF2-40B4-BE49-F238E27FC236}">
                    <a16:creationId xmlns:a16="http://schemas.microsoft.com/office/drawing/2014/main" id="{0A5D92E7-2F03-9B99-DAF8-C3B62A12861F}"/>
                  </a:ext>
                </a:extLst>
              </p:cNvPr>
              <p:cNvSpPr/>
              <p:nvPr/>
            </p:nvSpPr>
            <p:spPr>
              <a:xfrm>
                <a:off x="868704" y="2635112"/>
                <a:ext cx="369781" cy="13264"/>
              </a:xfrm>
              <a:custGeom>
                <a:avLst/>
                <a:gdLst>
                  <a:gd name="connsiteX0" fmla="*/ 1246 w 369781"/>
                  <a:gd name="connsiteY0" fmla="*/ 6488 h 13264"/>
                  <a:gd name="connsiteX1" fmla="*/ 360021 w 369781"/>
                  <a:gd name="connsiteY1" fmla="*/ 138 h 13264"/>
                  <a:gd name="connsiteX2" fmla="*/ 245721 w 369781"/>
                  <a:gd name="connsiteY2" fmla="*/ 12838 h 13264"/>
                  <a:gd name="connsiteX3" fmla="*/ 1246 w 369781"/>
                  <a:gd name="connsiteY3" fmla="*/ 6488 h 1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9781" h="13264">
                    <a:moveTo>
                      <a:pt x="1246" y="6488"/>
                    </a:moveTo>
                    <a:cubicBezTo>
                      <a:pt x="20296" y="4371"/>
                      <a:pt x="319275" y="-920"/>
                      <a:pt x="360021" y="138"/>
                    </a:cubicBezTo>
                    <a:cubicBezTo>
                      <a:pt x="400767" y="1196"/>
                      <a:pt x="304458" y="10721"/>
                      <a:pt x="245721" y="12838"/>
                    </a:cubicBezTo>
                    <a:cubicBezTo>
                      <a:pt x="186984" y="14955"/>
                      <a:pt x="-17804" y="8605"/>
                      <a:pt x="1246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 1594">
                <a:extLst>
                  <a:ext uri="{FF2B5EF4-FFF2-40B4-BE49-F238E27FC236}">
                    <a16:creationId xmlns:a16="http://schemas.microsoft.com/office/drawing/2014/main" id="{8E1C7528-6CEC-C24B-E44D-00AF6B547E46}"/>
                  </a:ext>
                </a:extLst>
              </p:cNvPr>
              <p:cNvSpPr/>
              <p:nvPr/>
            </p:nvSpPr>
            <p:spPr>
              <a:xfrm>
                <a:off x="828671" y="2600203"/>
                <a:ext cx="399796" cy="26264"/>
              </a:xfrm>
              <a:custGeom>
                <a:avLst/>
                <a:gdLst>
                  <a:gd name="connsiteX0" fmla="*/ 4 w 399796"/>
                  <a:gd name="connsiteY0" fmla="*/ 122 h 26264"/>
                  <a:gd name="connsiteX1" fmla="*/ 69854 w 399796"/>
                  <a:gd name="connsiteY1" fmla="*/ 25522 h 26264"/>
                  <a:gd name="connsiteX2" fmla="*/ 390529 w 399796"/>
                  <a:gd name="connsiteY2" fmla="*/ 19172 h 26264"/>
                  <a:gd name="connsiteX3" fmla="*/ 295279 w 399796"/>
                  <a:gd name="connsiteY3" fmla="*/ 15997 h 26264"/>
                  <a:gd name="connsiteX4" fmla="*/ 107954 w 399796"/>
                  <a:gd name="connsiteY4" fmla="*/ 15997 h 26264"/>
                  <a:gd name="connsiteX5" fmla="*/ 66679 w 399796"/>
                  <a:gd name="connsiteY5" fmla="*/ 15997 h 26264"/>
                  <a:gd name="connsiteX6" fmla="*/ 4 w 399796"/>
                  <a:gd name="connsiteY6" fmla="*/ 122 h 2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796" h="26264">
                    <a:moveTo>
                      <a:pt x="4" y="122"/>
                    </a:moveTo>
                    <a:cubicBezTo>
                      <a:pt x="533" y="1709"/>
                      <a:pt x="4767" y="22347"/>
                      <a:pt x="69854" y="25522"/>
                    </a:cubicBezTo>
                    <a:cubicBezTo>
                      <a:pt x="134942" y="28697"/>
                      <a:pt x="352958" y="20759"/>
                      <a:pt x="390529" y="19172"/>
                    </a:cubicBezTo>
                    <a:cubicBezTo>
                      <a:pt x="428100" y="17585"/>
                      <a:pt x="342375" y="16526"/>
                      <a:pt x="295279" y="15997"/>
                    </a:cubicBezTo>
                    <a:cubicBezTo>
                      <a:pt x="248183" y="15468"/>
                      <a:pt x="107954" y="15997"/>
                      <a:pt x="107954" y="15997"/>
                    </a:cubicBezTo>
                    <a:cubicBezTo>
                      <a:pt x="69854" y="15997"/>
                      <a:pt x="82025" y="19172"/>
                      <a:pt x="66679" y="15997"/>
                    </a:cubicBezTo>
                    <a:cubicBezTo>
                      <a:pt x="51333" y="12822"/>
                      <a:pt x="-525" y="-1465"/>
                      <a:pt x="4" y="1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 1595">
                <a:extLst>
                  <a:ext uri="{FF2B5EF4-FFF2-40B4-BE49-F238E27FC236}">
                    <a16:creationId xmlns:a16="http://schemas.microsoft.com/office/drawing/2014/main" id="{CF6150C2-D0FD-43CE-57C5-5F8186ACB719}"/>
                  </a:ext>
                </a:extLst>
              </p:cNvPr>
              <p:cNvSpPr/>
              <p:nvPr/>
            </p:nvSpPr>
            <p:spPr>
              <a:xfrm>
                <a:off x="1200150" y="1771521"/>
                <a:ext cx="22709" cy="851308"/>
              </a:xfrm>
              <a:custGeom>
                <a:avLst/>
                <a:gdLst>
                  <a:gd name="connsiteX0" fmla="*/ 0 w 22709"/>
                  <a:gd name="connsiteY0" fmla="*/ 9654 h 851308"/>
                  <a:gd name="connsiteX1" fmla="*/ 9525 w 22709"/>
                  <a:gd name="connsiteY1" fmla="*/ 454154 h 851308"/>
                  <a:gd name="connsiteX2" fmla="*/ 19050 w 22709"/>
                  <a:gd name="connsiteY2" fmla="*/ 851029 h 851308"/>
                  <a:gd name="connsiteX3" fmla="*/ 22225 w 22709"/>
                  <a:gd name="connsiteY3" fmla="*/ 511304 h 851308"/>
                  <a:gd name="connsiteX4" fmla="*/ 9525 w 22709"/>
                  <a:gd name="connsiteY4" fmla="*/ 174754 h 851308"/>
                  <a:gd name="connsiteX5" fmla="*/ 0 w 22709"/>
                  <a:gd name="connsiteY5" fmla="*/ 9654 h 85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9" h="851308">
                    <a:moveTo>
                      <a:pt x="0" y="9654"/>
                    </a:moveTo>
                    <a:cubicBezTo>
                      <a:pt x="0" y="56221"/>
                      <a:pt x="6350" y="313925"/>
                      <a:pt x="9525" y="454154"/>
                    </a:cubicBezTo>
                    <a:cubicBezTo>
                      <a:pt x="12700" y="594383"/>
                      <a:pt x="16933" y="841504"/>
                      <a:pt x="19050" y="851029"/>
                    </a:cubicBezTo>
                    <a:cubicBezTo>
                      <a:pt x="21167" y="860554"/>
                      <a:pt x="23812" y="624016"/>
                      <a:pt x="22225" y="511304"/>
                    </a:cubicBezTo>
                    <a:cubicBezTo>
                      <a:pt x="20638" y="398592"/>
                      <a:pt x="11112" y="253600"/>
                      <a:pt x="9525" y="174754"/>
                    </a:cubicBezTo>
                    <a:cubicBezTo>
                      <a:pt x="7938" y="95908"/>
                      <a:pt x="0" y="-36913"/>
                      <a:pt x="0" y="96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 1596">
                <a:extLst>
                  <a:ext uri="{FF2B5EF4-FFF2-40B4-BE49-F238E27FC236}">
                    <a16:creationId xmlns:a16="http://schemas.microsoft.com/office/drawing/2014/main" id="{753D1176-A33D-2615-6787-8782E6B7F03E}"/>
                  </a:ext>
                </a:extLst>
              </p:cNvPr>
              <p:cNvSpPr/>
              <p:nvPr/>
            </p:nvSpPr>
            <p:spPr>
              <a:xfrm>
                <a:off x="1298575" y="1764839"/>
                <a:ext cx="10363" cy="834834"/>
              </a:xfrm>
              <a:custGeom>
                <a:avLst/>
                <a:gdLst>
                  <a:gd name="connsiteX0" fmla="*/ 9525 w 10363"/>
                  <a:gd name="connsiteY0" fmla="*/ 22686 h 834834"/>
                  <a:gd name="connsiteX1" fmla="*/ 9525 w 10363"/>
                  <a:gd name="connsiteY1" fmla="*/ 740236 h 834834"/>
                  <a:gd name="connsiteX2" fmla="*/ 6350 w 10363"/>
                  <a:gd name="connsiteY2" fmla="*/ 810086 h 834834"/>
                  <a:gd name="connsiteX3" fmla="*/ 3175 w 10363"/>
                  <a:gd name="connsiteY3" fmla="*/ 584661 h 834834"/>
                  <a:gd name="connsiteX4" fmla="*/ 0 w 10363"/>
                  <a:gd name="connsiteY4" fmla="*/ 213186 h 834834"/>
                  <a:gd name="connsiteX5" fmla="*/ 9525 w 10363"/>
                  <a:gd name="connsiteY5" fmla="*/ 22686 h 8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3" h="834834">
                    <a:moveTo>
                      <a:pt x="9525" y="22686"/>
                    </a:moveTo>
                    <a:cubicBezTo>
                      <a:pt x="11113" y="110528"/>
                      <a:pt x="10054" y="609003"/>
                      <a:pt x="9525" y="740236"/>
                    </a:cubicBezTo>
                    <a:cubicBezTo>
                      <a:pt x="8996" y="871469"/>
                      <a:pt x="7408" y="836015"/>
                      <a:pt x="6350" y="810086"/>
                    </a:cubicBezTo>
                    <a:cubicBezTo>
                      <a:pt x="5292" y="784157"/>
                      <a:pt x="4233" y="684144"/>
                      <a:pt x="3175" y="584661"/>
                    </a:cubicBezTo>
                    <a:cubicBezTo>
                      <a:pt x="2117" y="485178"/>
                      <a:pt x="0" y="302086"/>
                      <a:pt x="0" y="213186"/>
                    </a:cubicBezTo>
                    <a:cubicBezTo>
                      <a:pt x="0" y="124286"/>
                      <a:pt x="7937" y="-65156"/>
                      <a:pt x="9525" y="226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 1598">
                <a:extLst>
                  <a:ext uri="{FF2B5EF4-FFF2-40B4-BE49-F238E27FC236}">
                    <a16:creationId xmlns:a16="http://schemas.microsoft.com/office/drawing/2014/main" id="{CC069C2F-0E39-959F-0BB6-04932169C8F9}"/>
                  </a:ext>
                </a:extLst>
              </p:cNvPr>
              <p:cNvSpPr/>
              <p:nvPr/>
            </p:nvSpPr>
            <p:spPr>
              <a:xfrm>
                <a:off x="1312850" y="2387595"/>
                <a:ext cx="42955" cy="254082"/>
              </a:xfrm>
              <a:custGeom>
                <a:avLst/>
                <a:gdLst>
                  <a:gd name="connsiteX0" fmla="*/ 1600 w 42955"/>
                  <a:gd name="connsiteY0" fmla="*/ 5 h 254082"/>
                  <a:gd name="connsiteX1" fmla="*/ 4775 w 42955"/>
                  <a:gd name="connsiteY1" fmla="*/ 200030 h 254082"/>
                  <a:gd name="connsiteX2" fmla="*/ 42875 w 42955"/>
                  <a:gd name="connsiteY2" fmla="*/ 254005 h 254082"/>
                  <a:gd name="connsiteX3" fmla="*/ 14300 w 42955"/>
                  <a:gd name="connsiteY3" fmla="*/ 206380 h 254082"/>
                  <a:gd name="connsiteX4" fmla="*/ 1600 w 42955"/>
                  <a:gd name="connsiteY4" fmla="*/ 5 h 25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55" h="254082">
                    <a:moveTo>
                      <a:pt x="1600" y="5"/>
                    </a:moveTo>
                    <a:cubicBezTo>
                      <a:pt x="12" y="-1053"/>
                      <a:pt x="-2104" y="157697"/>
                      <a:pt x="4775" y="200030"/>
                    </a:cubicBezTo>
                    <a:cubicBezTo>
                      <a:pt x="11654" y="242363"/>
                      <a:pt x="41287" y="252947"/>
                      <a:pt x="42875" y="254005"/>
                    </a:cubicBezTo>
                    <a:cubicBezTo>
                      <a:pt x="44463" y="255063"/>
                      <a:pt x="22237" y="245538"/>
                      <a:pt x="14300" y="206380"/>
                    </a:cubicBezTo>
                    <a:cubicBezTo>
                      <a:pt x="6363" y="167222"/>
                      <a:pt x="3188" y="1063"/>
                      <a:pt x="1600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 1599">
                <a:extLst>
                  <a:ext uri="{FF2B5EF4-FFF2-40B4-BE49-F238E27FC236}">
                    <a16:creationId xmlns:a16="http://schemas.microsoft.com/office/drawing/2014/main" id="{705F256A-4613-E1FC-3B5B-DD52C1345C1B}"/>
                  </a:ext>
                </a:extLst>
              </p:cNvPr>
              <p:cNvSpPr/>
              <p:nvPr/>
            </p:nvSpPr>
            <p:spPr>
              <a:xfrm>
                <a:off x="1325777" y="2620939"/>
                <a:ext cx="418390" cy="14795"/>
              </a:xfrm>
              <a:custGeom>
                <a:avLst/>
                <a:gdLst>
                  <a:gd name="connsiteX0" fmla="*/ 7723 w 418390"/>
                  <a:gd name="connsiteY0" fmla="*/ 14311 h 14795"/>
                  <a:gd name="connsiteX1" fmla="*/ 395073 w 418390"/>
                  <a:gd name="connsiteY1" fmla="*/ 11136 h 14795"/>
                  <a:gd name="connsiteX2" fmla="*/ 350623 w 418390"/>
                  <a:gd name="connsiteY2" fmla="*/ 1611 h 14795"/>
                  <a:gd name="connsiteX3" fmla="*/ 150598 w 418390"/>
                  <a:gd name="connsiteY3" fmla="*/ 1611 h 14795"/>
                  <a:gd name="connsiteX4" fmla="*/ 7723 w 418390"/>
                  <a:gd name="connsiteY4" fmla="*/ 14311 h 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0" h="14795">
                    <a:moveTo>
                      <a:pt x="7723" y="14311"/>
                    </a:moveTo>
                    <a:cubicBezTo>
                      <a:pt x="48469" y="15898"/>
                      <a:pt x="337923" y="13253"/>
                      <a:pt x="395073" y="11136"/>
                    </a:cubicBezTo>
                    <a:cubicBezTo>
                      <a:pt x="452223" y="9019"/>
                      <a:pt x="391369" y="3198"/>
                      <a:pt x="350623" y="1611"/>
                    </a:cubicBezTo>
                    <a:cubicBezTo>
                      <a:pt x="309877" y="24"/>
                      <a:pt x="202986" y="-1035"/>
                      <a:pt x="150598" y="1611"/>
                    </a:cubicBezTo>
                    <a:cubicBezTo>
                      <a:pt x="98211" y="4257"/>
                      <a:pt x="-33023" y="12724"/>
                      <a:pt x="7723" y="143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 1600">
                <a:extLst>
                  <a:ext uri="{FF2B5EF4-FFF2-40B4-BE49-F238E27FC236}">
                    <a16:creationId xmlns:a16="http://schemas.microsoft.com/office/drawing/2014/main" id="{CC5F5C7C-503F-5C73-F64F-13D1CD7D4A97}"/>
                  </a:ext>
                </a:extLst>
              </p:cNvPr>
              <p:cNvSpPr/>
              <p:nvPr/>
            </p:nvSpPr>
            <p:spPr>
              <a:xfrm>
                <a:off x="866840" y="2719528"/>
                <a:ext cx="370400" cy="26847"/>
              </a:xfrm>
              <a:custGeom>
                <a:avLst/>
                <a:gdLst>
                  <a:gd name="connsiteX0" fmla="*/ 6285 w 370400"/>
                  <a:gd name="connsiteY0" fmla="*/ 4622 h 26847"/>
                  <a:gd name="connsiteX1" fmla="*/ 339660 w 370400"/>
                  <a:gd name="connsiteY1" fmla="*/ 10972 h 26847"/>
                  <a:gd name="connsiteX2" fmla="*/ 355535 w 370400"/>
                  <a:gd name="connsiteY2" fmla="*/ 26847 h 26847"/>
                  <a:gd name="connsiteX3" fmla="*/ 346010 w 370400"/>
                  <a:gd name="connsiteY3" fmla="*/ 7797 h 26847"/>
                  <a:gd name="connsiteX4" fmla="*/ 285685 w 370400"/>
                  <a:gd name="connsiteY4" fmla="*/ 1447 h 26847"/>
                  <a:gd name="connsiteX5" fmla="*/ 133285 w 370400"/>
                  <a:gd name="connsiteY5" fmla="*/ 1447 h 26847"/>
                  <a:gd name="connsiteX6" fmla="*/ 6285 w 370400"/>
                  <a:gd name="connsiteY6" fmla="*/ 4622 h 2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400" h="26847">
                    <a:moveTo>
                      <a:pt x="6285" y="4622"/>
                    </a:moveTo>
                    <a:cubicBezTo>
                      <a:pt x="40681" y="6210"/>
                      <a:pt x="339660" y="10972"/>
                      <a:pt x="339660" y="10972"/>
                    </a:cubicBezTo>
                    <a:cubicBezTo>
                      <a:pt x="397868" y="14676"/>
                      <a:pt x="355535" y="26847"/>
                      <a:pt x="355535" y="26847"/>
                    </a:cubicBezTo>
                    <a:cubicBezTo>
                      <a:pt x="356593" y="26318"/>
                      <a:pt x="357652" y="12030"/>
                      <a:pt x="346010" y="7797"/>
                    </a:cubicBezTo>
                    <a:cubicBezTo>
                      <a:pt x="334368" y="3564"/>
                      <a:pt x="321139" y="2505"/>
                      <a:pt x="285685" y="1447"/>
                    </a:cubicBezTo>
                    <a:cubicBezTo>
                      <a:pt x="250231" y="389"/>
                      <a:pt x="178793" y="-1199"/>
                      <a:pt x="133285" y="1447"/>
                    </a:cubicBezTo>
                    <a:cubicBezTo>
                      <a:pt x="87777" y="4093"/>
                      <a:pt x="-28111" y="3034"/>
                      <a:pt x="6285" y="46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 1601">
                <a:extLst>
                  <a:ext uri="{FF2B5EF4-FFF2-40B4-BE49-F238E27FC236}">
                    <a16:creationId xmlns:a16="http://schemas.microsoft.com/office/drawing/2014/main" id="{47DDEFB9-3263-8ACC-63BD-7D86F9905E51}"/>
                  </a:ext>
                </a:extLst>
              </p:cNvPr>
              <p:cNvSpPr/>
              <p:nvPr/>
            </p:nvSpPr>
            <p:spPr>
              <a:xfrm>
                <a:off x="1316726" y="2717465"/>
                <a:ext cx="397883" cy="171941"/>
              </a:xfrm>
              <a:custGeom>
                <a:avLst/>
                <a:gdLst>
                  <a:gd name="connsiteX0" fmla="*/ 4074 w 397883"/>
                  <a:gd name="connsiteY0" fmla="*/ 171785 h 171941"/>
                  <a:gd name="connsiteX1" fmla="*/ 7249 w 397883"/>
                  <a:gd name="connsiteY1" fmla="*/ 19385 h 171941"/>
                  <a:gd name="connsiteX2" fmla="*/ 80274 w 397883"/>
                  <a:gd name="connsiteY2" fmla="*/ 9860 h 171941"/>
                  <a:gd name="connsiteX3" fmla="*/ 397774 w 397883"/>
                  <a:gd name="connsiteY3" fmla="*/ 335 h 171941"/>
                  <a:gd name="connsiteX4" fmla="*/ 115199 w 397883"/>
                  <a:gd name="connsiteY4" fmla="*/ 22560 h 171941"/>
                  <a:gd name="connsiteX5" fmla="*/ 29474 w 397883"/>
                  <a:gd name="connsiteY5" fmla="*/ 19385 h 171941"/>
                  <a:gd name="connsiteX6" fmla="*/ 19949 w 397883"/>
                  <a:gd name="connsiteY6" fmla="*/ 47960 h 171941"/>
                  <a:gd name="connsiteX7" fmla="*/ 4074 w 397883"/>
                  <a:gd name="connsiteY7" fmla="*/ 171785 h 17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883" h="171941">
                    <a:moveTo>
                      <a:pt x="4074" y="171785"/>
                    </a:moveTo>
                    <a:cubicBezTo>
                      <a:pt x="1957" y="167023"/>
                      <a:pt x="-5451" y="46372"/>
                      <a:pt x="7249" y="19385"/>
                    </a:cubicBezTo>
                    <a:cubicBezTo>
                      <a:pt x="19949" y="-7602"/>
                      <a:pt x="15187" y="13035"/>
                      <a:pt x="80274" y="9860"/>
                    </a:cubicBezTo>
                    <a:cubicBezTo>
                      <a:pt x="145362" y="6685"/>
                      <a:pt x="391953" y="-1782"/>
                      <a:pt x="397774" y="335"/>
                    </a:cubicBezTo>
                    <a:cubicBezTo>
                      <a:pt x="403595" y="2452"/>
                      <a:pt x="176582" y="19385"/>
                      <a:pt x="115199" y="22560"/>
                    </a:cubicBezTo>
                    <a:cubicBezTo>
                      <a:pt x="53816" y="25735"/>
                      <a:pt x="45349" y="15152"/>
                      <a:pt x="29474" y="19385"/>
                    </a:cubicBezTo>
                    <a:cubicBezTo>
                      <a:pt x="13599" y="23618"/>
                      <a:pt x="22066" y="24677"/>
                      <a:pt x="19949" y="47960"/>
                    </a:cubicBezTo>
                    <a:cubicBezTo>
                      <a:pt x="17832" y="71243"/>
                      <a:pt x="6191" y="176547"/>
                      <a:pt x="4074" y="1717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 1602">
                <a:extLst>
                  <a:ext uri="{FF2B5EF4-FFF2-40B4-BE49-F238E27FC236}">
                    <a16:creationId xmlns:a16="http://schemas.microsoft.com/office/drawing/2014/main" id="{EA37A9DD-4D1D-791C-28B6-291807C32CC2}"/>
                  </a:ext>
                </a:extLst>
              </p:cNvPr>
              <p:cNvSpPr/>
              <p:nvPr/>
            </p:nvSpPr>
            <p:spPr>
              <a:xfrm>
                <a:off x="1321675" y="2698750"/>
                <a:ext cx="382881" cy="9525"/>
              </a:xfrm>
              <a:custGeom>
                <a:avLst/>
                <a:gdLst>
                  <a:gd name="connsiteX0" fmla="*/ 5475 w 382881"/>
                  <a:gd name="connsiteY0" fmla="*/ 9525 h 9525"/>
                  <a:gd name="connsiteX1" fmla="*/ 367425 w 382881"/>
                  <a:gd name="connsiteY1" fmla="*/ 6350 h 9525"/>
                  <a:gd name="connsiteX2" fmla="*/ 300750 w 382881"/>
                  <a:gd name="connsiteY2" fmla="*/ 0 h 9525"/>
                  <a:gd name="connsiteX3" fmla="*/ 157875 w 382881"/>
                  <a:gd name="connsiteY3" fmla="*/ 6350 h 9525"/>
                  <a:gd name="connsiteX4" fmla="*/ 5475 w 382881"/>
                  <a:gd name="connsiteY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81" h="9525">
                    <a:moveTo>
                      <a:pt x="5475" y="9525"/>
                    </a:moveTo>
                    <a:lnTo>
                      <a:pt x="367425" y="6350"/>
                    </a:lnTo>
                    <a:cubicBezTo>
                      <a:pt x="416637" y="4763"/>
                      <a:pt x="335675" y="0"/>
                      <a:pt x="300750" y="0"/>
                    </a:cubicBezTo>
                    <a:cubicBezTo>
                      <a:pt x="265825" y="0"/>
                      <a:pt x="203383" y="4762"/>
                      <a:pt x="157875" y="6350"/>
                    </a:cubicBezTo>
                    <a:cubicBezTo>
                      <a:pt x="112367" y="7937"/>
                      <a:pt x="-29450" y="9525"/>
                      <a:pt x="5475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 1603">
                <a:extLst>
                  <a:ext uri="{FF2B5EF4-FFF2-40B4-BE49-F238E27FC236}">
                    <a16:creationId xmlns:a16="http://schemas.microsoft.com/office/drawing/2014/main" id="{342420BB-4FEA-36C5-1BE4-6875D29B3E6D}"/>
                  </a:ext>
                </a:extLst>
              </p:cNvPr>
              <p:cNvSpPr/>
              <p:nvPr/>
            </p:nvSpPr>
            <p:spPr>
              <a:xfrm>
                <a:off x="1222338" y="2744202"/>
                <a:ext cx="9804" cy="181759"/>
              </a:xfrm>
              <a:custGeom>
                <a:avLst/>
                <a:gdLst>
                  <a:gd name="connsiteX0" fmla="*/ 6387 w 9804"/>
                  <a:gd name="connsiteY0" fmla="*/ 2173 h 181759"/>
                  <a:gd name="connsiteX1" fmla="*/ 37 w 9804"/>
                  <a:gd name="connsiteY1" fmla="*/ 179973 h 181759"/>
                  <a:gd name="connsiteX2" fmla="*/ 9562 w 9804"/>
                  <a:gd name="connsiteY2" fmla="*/ 87898 h 181759"/>
                  <a:gd name="connsiteX3" fmla="*/ 6387 w 9804"/>
                  <a:gd name="connsiteY3" fmla="*/ 2173 h 18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81759">
                    <a:moveTo>
                      <a:pt x="6387" y="2173"/>
                    </a:moveTo>
                    <a:cubicBezTo>
                      <a:pt x="4799" y="17519"/>
                      <a:pt x="-492" y="165686"/>
                      <a:pt x="37" y="179973"/>
                    </a:cubicBezTo>
                    <a:cubicBezTo>
                      <a:pt x="566" y="194261"/>
                      <a:pt x="8504" y="119119"/>
                      <a:pt x="9562" y="87898"/>
                    </a:cubicBezTo>
                    <a:cubicBezTo>
                      <a:pt x="10620" y="56677"/>
                      <a:pt x="7975" y="-13173"/>
                      <a:pt x="6387" y="21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 1604">
                <a:extLst>
                  <a:ext uri="{FF2B5EF4-FFF2-40B4-BE49-F238E27FC236}">
                    <a16:creationId xmlns:a16="http://schemas.microsoft.com/office/drawing/2014/main" id="{AB4DE4A1-1EF0-2412-2A87-77F6003FCE09}"/>
                  </a:ext>
                </a:extLst>
              </p:cNvPr>
              <p:cNvSpPr/>
              <p:nvPr/>
            </p:nvSpPr>
            <p:spPr>
              <a:xfrm>
                <a:off x="923210" y="2927202"/>
                <a:ext cx="315041" cy="312660"/>
              </a:xfrm>
              <a:custGeom>
                <a:avLst/>
                <a:gdLst>
                  <a:gd name="connsiteX0" fmla="*/ 315040 w 315041"/>
                  <a:gd name="connsiteY0" fmla="*/ 148 h 312660"/>
                  <a:gd name="connsiteX1" fmla="*/ 149940 w 315041"/>
                  <a:gd name="connsiteY1" fmla="*/ 50948 h 312660"/>
                  <a:gd name="connsiteX2" fmla="*/ 86440 w 315041"/>
                  <a:gd name="connsiteY2" fmla="*/ 120798 h 312660"/>
                  <a:gd name="connsiteX3" fmla="*/ 26115 w 315041"/>
                  <a:gd name="connsiteY3" fmla="*/ 219223 h 312660"/>
                  <a:gd name="connsiteX4" fmla="*/ 715 w 315041"/>
                  <a:gd name="connsiteY4" fmla="*/ 311298 h 312660"/>
                  <a:gd name="connsiteX5" fmla="*/ 51515 w 315041"/>
                  <a:gd name="connsiteY5" fmla="*/ 146198 h 312660"/>
                  <a:gd name="connsiteX6" fmla="*/ 153115 w 315041"/>
                  <a:gd name="connsiteY6" fmla="*/ 66823 h 312660"/>
                  <a:gd name="connsiteX7" fmla="*/ 315040 w 315041"/>
                  <a:gd name="connsiteY7" fmla="*/ 148 h 31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041" h="312660">
                    <a:moveTo>
                      <a:pt x="315040" y="148"/>
                    </a:moveTo>
                    <a:cubicBezTo>
                      <a:pt x="314511" y="-2498"/>
                      <a:pt x="188040" y="30840"/>
                      <a:pt x="149940" y="50948"/>
                    </a:cubicBezTo>
                    <a:cubicBezTo>
                      <a:pt x="111840" y="71056"/>
                      <a:pt x="107077" y="92752"/>
                      <a:pt x="86440" y="120798"/>
                    </a:cubicBezTo>
                    <a:cubicBezTo>
                      <a:pt x="65802" y="148844"/>
                      <a:pt x="40402" y="187473"/>
                      <a:pt x="26115" y="219223"/>
                    </a:cubicBezTo>
                    <a:cubicBezTo>
                      <a:pt x="11827" y="250973"/>
                      <a:pt x="-3518" y="323469"/>
                      <a:pt x="715" y="311298"/>
                    </a:cubicBezTo>
                    <a:cubicBezTo>
                      <a:pt x="4948" y="299127"/>
                      <a:pt x="26115" y="186944"/>
                      <a:pt x="51515" y="146198"/>
                    </a:cubicBezTo>
                    <a:cubicBezTo>
                      <a:pt x="76915" y="105452"/>
                      <a:pt x="115015" y="90635"/>
                      <a:pt x="153115" y="66823"/>
                    </a:cubicBezTo>
                    <a:cubicBezTo>
                      <a:pt x="191215" y="43011"/>
                      <a:pt x="315569" y="2794"/>
                      <a:pt x="315040" y="1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 1605">
                <a:extLst>
                  <a:ext uri="{FF2B5EF4-FFF2-40B4-BE49-F238E27FC236}">
                    <a16:creationId xmlns:a16="http://schemas.microsoft.com/office/drawing/2014/main" id="{5845898D-4500-8A06-FE64-961B17145482}"/>
                  </a:ext>
                </a:extLst>
              </p:cNvPr>
              <p:cNvSpPr/>
              <p:nvPr/>
            </p:nvSpPr>
            <p:spPr>
              <a:xfrm>
                <a:off x="907332" y="2904698"/>
                <a:ext cx="309077" cy="337006"/>
              </a:xfrm>
              <a:custGeom>
                <a:avLst/>
                <a:gdLst>
                  <a:gd name="connsiteX0" fmla="*/ 308693 w 309077"/>
                  <a:gd name="connsiteY0" fmla="*/ 427 h 337006"/>
                  <a:gd name="connsiteX1" fmla="*/ 178518 w 309077"/>
                  <a:gd name="connsiteY1" fmla="*/ 32177 h 337006"/>
                  <a:gd name="connsiteX2" fmla="*/ 92793 w 309077"/>
                  <a:gd name="connsiteY2" fmla="*/ 86152 h 337006"/>
                  <a:gd name="connsiteX3" fmla="*/ 35643 w 309077"/>
                  <a:gd name="connsiteY3" fmla="*/ 168702 h 337006"/>
                  <a:gd name="connsiteX4" fmla="*/ 13418 w 309077"/>
                  <a:gd name="connsiteY4" fmla="*/ 248077 h 337006"/>
                  <a:gd name="connsiteX5" fmla="*/ 13418 w 309077"/>
                  <a:gd name="connsiteY5" fmla="*/ 336977 h 337006"/>
                  <a:gd name="connsiteX6" fmla="*/ 3893 w 309077"/>
                  <a:gd name="connsiteY6" fmla="*/ 238552 h 337006"/>
                  <a:gd name="connsiteX7" fmla="*/ 86443 w 309077"/>
                  <a:gd name="connsiteY7" fmla="*/ 108377 h 337006"/>
                  <a:gd name="connsiteX8" fmla="*/ 134068 w 309077"/>
                  <a:gd name="connsiteY8" fmla="*/ 54402 h 337006"/>
                  <a:gd name="connsiteX9" fmla="*/ 308693 w 309077"/>
                  <a:gd name="connsiteY9" fmla="*/ 427 h 33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077" h="337006">
                    <a:moveTo>
                      <a:pt x="308693" y="427"/>
                    </a:moveTo>
                    <a:cubicBezTo>
                      <a:pt x="316101" y="-3277"/>
                      <a:pt x="214501" y="17890"/>
                      <a:pt x="178518" y="32177"/>
                    </a:cubicBezTo>
                    <a:cubicBezTo>
                      <a:pt x="142535" y="46464"/>
                      <a:pt x="116605" y="63398"/>
                      <a:pt x="92793" y="86152"/>
                    </a:cubicBezTo>
                    <a:cubicBezTo>
                      <a:pt x="68981" y="108906"/>
                      <a:pt x="48872" y="141715"/>
                      <a:pt x="35643" y="168702"/>
                    </a:cubicBezTo>
                    <a:cubicBezTo>
                      <a:pt x="22414" y="195690"/>
                      <a:pt x="17122" y="220031"/>
                      <a:pt x="13418" y="248077"/>
                    </a:cubicBezTo>
                    <a:cubicBezTo>
                      <a:pt x="9714" y="276123"/>
                      <a:pt x="15005" y="338564"/>
                      <a:pt x="13418" y="336977"/>
                    </a:cubicBezTo>
                    <a:cubicBezTo>
                      <a:pt x="11831" y="335390"/>
                      <a:pt x="-8278" y="276652"/>
                      <a:pt x="3893" y="238552"/>
                    </a:cubicBezTo>
                    <a:cubicBezTo>
                      <a:pt x="16064" y="200452"/>
                      <a:pt x="64747" y="139069"/>
                      <a:pt x="86443" y="108377"/>
                    </a:cubicBezTo>
                    <a:cubicBezTo>
                      <a:pt x="108139" y="77685"/>
                      <a:pt x="96497" y="72394"/>
                      <a:pt x="134068" y="54402"/>
                    </a:cubicBezTo>
                    <a:cubicBezTo>
                      <a:pt x="171639" y="36410"/>
                      <a:pt x="301285" y="4131"/>
                      <a:pt x="308693" y="4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 1606">
                <a:extLst>
                  <a:ext uri="{FF2B5EF4-FFF2-40B4-BE49-F238E27FC236}">
                    <a16:creationId xmlns:a16="http://schemas.microsoft.com/office/drawing/2014/main" id="{19472578-A5EA-DB0E-ABE1-153B8E3D3B9A}"/>
                  </a:ext>
                </a:extLst>
              </p:cNvPr>
              <p:cNvSpPr/>
              <p:nvPr/>
            </p:nvSpPr>
            <p:spPr>
              <a:xfrm>
                <a:off x="615908" y="3263884"/>
                <a:ext cx="285823" cy="177818"/>
              </a:xfrm>
              <a:custGeom>
                <a:avLst/>
                <a:gdLst>
                  <a:gd name="connsiteX0" fmla="*/ 285792 w 285823"/>
                  <a:gd name="connsiteY0" fmla="*/ 16 h 177818"/>
                  <a:gd name="connsiteX1" fmla="*/ 123867 w 285823"/>
                  <a:gd name="connsiteY1" fmla="*/ 41291 h 177818"/>
                  <a:gd name="connsiteX2" fmla="*/ 42 w 285823"/>
                  <a:gd name="connsiteY2" fmla="*/ 177816 h 177818"/>
                  <a:gd name="connsiteX3" fmla="*/ 136567 w 285823"/>
                  <a:gd name="connsiteY3" fmla="*/ 44466 h 177818"/>
                  <a:gd name="connsiteX4" fmla="*/ 285792 w 285823"/>
                  <a:gd name="connsiteY4" fmla="*/ 16 h 17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23" h="177818">
                    <a:moveTo>
                      <a:pt x="285792" y="16"/>
                    </a:moveTo>
                    <a:cubicBezTo>
                      <a:pt x="283675" y="-513"/>
                      <a:pt x="171492" y="11658"/>
                      <a:pt x="123867" y="41291"/>
                    </a:cubicBezTo>
                    <a:cubicBezTo>
                      <a:pt x="76242" y="70924"/>
                      <a:pt x="-2075" y="177287"/>
                      <a:pt x="42" y="177816"/>
                    </a:cubicBezTo>
                    <a:cubicBezTo>
                      <a:pt x="2159" y="178345"/>
                      <a:pt x="91059" y="74099"/>
                      <a:pt x="136567" y="44466"/>
                    </a:cubicBezTo>
                    <a:cubicBezTo>
                      <a:pt x="182075" y="14833"/>
                      <a:pt x="287909" y="545"/>
                      <a:pt x="285792" y="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 1607">
                <a:extLst>
                  <a:ext uri="{FF2B5EF4-FFF2-40B4-BE49-F238E27FC236}">
                    <a16:creationId xmlns:a16="http://schemas.microsoft.com/office/drawing/2014/main" id="{E523D979-71A3-52EF-D350-4715C50059FC}"/>
                  </a:ext>
                </a:extLst>
              </p:cNvPr>
              <p:cNvSpPr/>
              <p:nvPr/>
            </p:nvSpPr>
            <p:spPr>
              <a:xfrm>
                <a:off x="608864" y="3236399"/>
                <a:ext cx="319690" cy="195866"/>
              </a:xfrm>
              <a:custGeom>
                <a:avLst/>
                <a:gdLst>
                  <a:gd name="connsiteX0" fmla="*/ 318236 w 319690"/>
                  <a:gd name="connsiteY0" fmla="*/ 5276 h 195866"/>
                  <a:gd name="connsiteX1" fmla="*/ 159486 w 319690"/>
                  <a:gd name="connsiteY1" fmla="*/ 33851 h 195866"/>
                  <a:gd name="connsiteX2" fmla="*/ 736 w 319690"/>
                  <a:gd name="connsiteY2" fmla="*/ 195776 h 195866"/>
                  <a:gd name="connsiteX3" fmla="*/ 105511 w 319690"/>
                  <a:gd name="connsiteY3" fmla="*/ 56076 h 195866"/>
                  <a:gd name="connsiteX4" fmla="*/ 229336 w 319690"/>
                  <a:gd name="connsiteY4" fmla="*/ 5276 h 195866"/>
                  <a:gd name="connsiteX5" fmla="*/ 318236 w 319690"/>
                  <a:gd name="connsiteY5" fmla="*/ 5276 h 19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690" h="195866">
                    <a:moveTo>
                      <a:pt x="318236" y="5276"/>
                    </a:moveTo>
                    <a:cubicBezTo>
                      <a:pt x="306594" y="10038"/>
                      <a:pt x="212403" y="2101"/>
                      <a:pt x="159486" y="33851"/>
                    </a:cubicBezTo>
                    <a:cubicBezTo>
                      <a:pt x="106569" y="65601"/>
                      <a:pt x="9732" y="192072"/>
                      <a:pt x="736" y="195776"/>
                    </a:cubicBezTo>
                    <a:cubicBezTo>
                      <a:pt x="-8260" y="199480"/>
                      <a:pt x="67411" y="87826"/>
                      <a:pt x="105511" y="56076"/>
                    </a:cubicBezTo>
                    <a:cubicBezTo>
                      <a:pt x="143611" y="24326"/>
                      <a:pt x="189649" y="14272"/>
                      <a:pt x="229336" y="5276"/>
                    </a:cubicBezTo>
                    <a:cubicBezTo>
                      <a:pt x="269023" y="-3720"/>
                      <a:pt x="329878" y="514"/>
                      <a:pt x="318236" y="52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 1608">
                <a:extLst>
                  <a:ext uri="{FF2B5EF4-FFF2-40B4-BE49-F238E27FC236}">
                    <a16:creationId xmlns:a16="http://schemas.microsoft.com/office/drawing/2014/main" id="{D3EE720C-5E26-49A3-36CB-602BAD933170}"/>
                  </a:ext>
                </a:extLst>
              </p:cNvPr>
              <p:cNvSpPr/>
              <p:nvPr/>
            </p:nvSpPr>
            <p:spPr>
              <a:xfrm>
                <a:off x="603202" y="3431467"/>
                <a:ext cx="34973" cy="213528"/>
              </a:xfrm>
              <a:custGeom>
                <a:avLst/>
                <a:gdLst>
                  <a:gd name="connsiteX0" fmla="*/ 34973 w 34973"/>
                  <a:gd name="connsiteY0" fmla="*/ 708 h 213528"/>
                  <a:gd name="connsiteX1" fmla="*/ 3223 w 34973"/>
                  <a:gd name="connsiteY1" fmla="*/ 76908 h 213528"/>
                  <a:gd name="connsiteX2" fmla="*/ 3223 w 34973"/>
                  <a:gd name="connsiteY2" fmla="*/ 140408 h 213528"/>
                  <a:gd name="connsiteX3" fmla="*/ 22273 w 34973"/>
                  <a:gd name="connsiteY3" fmla="*/ 213433 h 213528"/>
                  <a:gd name="connsiteX4" fmla="*/ 3223 w 34973"/>
                  <a:gd name="connsiteY4" fmla="*/ 124533 h 213528"/>
                  <a:gd name="connsiteX5" fmla="*/ 34973 w 34973"/>
                  <a:gd name="connsiteY5" fmla="*/ 708 h 21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73" h="213528">
                    <a:moveTo>
                      <a:pt x="34973" y="708"/>
                    </a:moveTo>
                    <a:cubicBezTo>
                      <a:pt x="34973" y="-7229"/>
                      <a:pt x="8515" y="53625"/>
                      <a:pt x="3223" y="76908"/>
                    </a:cubicBezTo>
                    <a:cubicBezTo>
                      <a:pt x="-2069" y="100191"/>
                      <a:pt x="48" y="117654"/>
                      <a:pt x="3223" y="140408"/>
                    </a:cubicBezTo>
                    <a:cubicBezTo>
                      <a:pt x="6398" y="163162"/>
                      <a:pt x="22273" y="216079"/>
                      <a:pt x="22273" y="213433"/>
                    </a:cubicBezTo>
                    <a:cubicBezTo>
                      <a:pt x="22273" y="210787"/>
                      <a:pt x="577" y="154695"/>
                      <a:pt x="3223" y="124533"/>
                    </a:cubicBezTo>
                    <a:cubicBezTo>
                      <a:pt x="5869" y="94371"/>
                      <a:pt x="34973" y="8645"/>
                      <a:pt x="34973" y="70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 1609">
                <a:extLst>
                  <a:ext uri="{FF2B5EF4-FFF2-40B4-BE49-F238E27FC236}">
                    <a16:creationId xmlns:a16="http://schemas.microsoft.com/office/drawing/2014/main" id="{1E96797D-ED93-909E-2A21-DE01243EC848}"/>
                  </a:ext>
                </a:extLst>
              </p:cNvPr>
              <p:cNvSpPr/>
              <p:nvPr/>
            </p:nvSpPr>
            <p:spPr>
              <a:xfrm>
                <a:off x="574451" y="3376333"/>
                <a:ext cx="70427" cy="202502"/>
              </a:xfrm>
              <a:custGeom>
                <a:avLst/>
                <a:gdLst>
                  <a:gd name="connsiteX0" fmla="*/ 70074 w 70427"/>
                  <a:gd name="connsiteY0" fmla="*/ 1867 h 202502"/>
                  <a:gd name="connsiteX1" fmla="*/ 3399 w 70427"/>
                  <a:gd name="connsiteY1" fmla="*/ 109817 h 202502"/>
                  <a:gd name="connsiteX2" fmla="*/ 9749 w 70427"/>
                  <a:gd name="connsiteY2" fmla="*/ 201892 h 202502"/>
                  <a:gd name="connsiteX3" fmla="*/ 9749 w 70427"/>
                  <a:gd name="connsiteY3" fmla="*/ 144742 h 202502"/>
                  <a:gd name="connsiteX4" fmla="*/ 28799 w 70427"/>
                  <a:gd name="connsiteY4" fmla="*/ 46317 h 202502"/>
                  <a:gd name="connsiteX5" fmla="*/ 70074 w 70427"/>
                  <a:gd name="connsiteY5" fmla="*/ 1867 h 20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427" h="202502">
                    <a:moveTo>
                      <a:pt x="70074" y="1867"/>
                    </a:moveTo>
                    <a:cubicBezTo>
                      <a:pt x="65841" y="12450"/>
                      <a:pt x="13453" y="76479"/>
                      <a:pt x="3399" y="109817"/>
                    </a:cubicBezTo>
                    <a:cubicBezTo>
                      <a:pt x="-6655" y="143155"/>
                      <a:pt x="8691" y="196071"/>
                      <a:pt x="9749" y="201892"/>
                    </a:cubicBezTo>
                    <a:cubicBezTo>
                      <a:pt x="10807" y="207713"/>
                      <a:pt x="6574" y="170671"/>
                      <a:pt x="9749" y="144742"/>
                    </a:cubicBezTo>
                    <a:cubicBezTo>
                      <a:pt x="12924" y="118813"/>
                      <a:pt x="18216" y="64309"/>
                      <a:pt x="28799" y="46317"/>
                    </a:cubicBezTo>
                    <a:cubicBezTo>
                      <a:pt x="39382" y="28325"/>
                      <a:pt x="74307" y="-8716"/>
                      <a:pt x="70074" y="18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 1610">
                <a:extLst>
                  <a:ext uri="{FF2B5EF4-FFF2-40B4-BE49-F238E27FC236}">
                    <a16:creationId xmlns:a16="http://schemas.microsoft.com/office/drawing/2014/main" id="{2871EDFC-1C92-E5B9-B0B2-963DE775164D}"/>
                  </a:ext>
                </a:extLst>
              </p:cNvPr>
              <p:cNvSpPr/>
              <p:nvPr/>
            </p:nvSpPr>
            <p:spPr>
              <a:xfrm>
                <a:off x="568297" y="3689283"/>
                <a:ext cx="63595" cy="152718"/>
              </a:xfrm>
              <a:custGeom>
                <a:avLst/>
                <a:gdLst>
                  <a:gd name="connsiteX0" fmla="*/ 28 w 63595"/>
                  <a:gd name="connsiteY0" fmla="*/ 67 h 152718"/>
                  <a:gd name="connsiteX1" fmla="*/ 38128 w 63595"/>
                  <a:gd name="connsiteY1" fmla="*/ 111192 h 152718"/>
                  <a:gd name="connsiteX2" fmla="*/ 63528 w 63595"/>
                  <a:gd name="connsiteY2" fmla="*/ 152467 h 152718"/>
                  <a:gd name="connsiteX3" fmla="*/ 44478 w 63595"/>
                  <a:gd name="connsiteY3" fmla="*/ 95317 h 152718"/>
                  <a:gd name="connsiteX4" fmla="*/ 28 w 63595"/>
                  <a:gd name="connsiteY4" fmla="*/ 67 h 15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95" h="152718">
                    <a:moveTo>
                      <a:pt x="28" y="67"/>
                    </a:moveTo>
                    <a:cubicBezTo>
                      <a:pt x="-1030" y="2713"/>
                      <a:pt x="27545" y="85792"/>
                      <a:pt x="38128" y="111192"/>
                    </a:cubicBezTo>
                    <a:cubicBezTo>
                      <a:pt x="48711" y="136592"/>
                      <a:pt x="62470" y="155113"/>
                      <a:pt x="63528" y="152467"/>
                    </a:cubicBezTo>
                    <a:cubicBezTo>
                      <a:pt x="64586" y="149821"/>
                      <a:pt x="52945" y="117542"/>
                      <a:pt x="44478" y="95317"/>
                    </a:cubicBezTo>
                    <a:cubicBezTo>
                      <a:pt x="36011" y="73092"/>
                      <a:pt x="1086" y="-2579"/>
                      <a:pt x="28" y="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 1611">
                <a:extLst>
                  <a:ext uri="{FF2B5EF4-FFF2-40B4-BE49-F238E27FC236}">
                    <a16:creationId xmlns:a16="http://schemas.microsoft.com/office/drawing/2014/main" id="{A115F20D-ABFA-8B42-FC18-D168C79D2BAE}"/>
                  </a:ext>
                </a:extLst>
              </p:cNvPr>
              <p:cNvSpPr/>
              <p:nvPr/>
            </p:nvSpPr>
            <p:spPr>
              <a:xfrm>
                <a:off x="746042" y="3340755"/>
                <a:ext cx="232059" cy="78742"/>
              </a:xfrm>
              <a:custGeom>
                <a:avLst/>
                <a:gdLst>
                  <a:gd name="connsiteX0" fmla="*/ 83 w 232059"/>
                  <a:gd name="connsiteY0" fmla="*/ 78720 h 78742"/>
                  <a:gd name="connsiteX1" fmla="*/ 130258 w 232059"/>
                  <a:gd name="connsiteY1" fmla="*/ 12045 h 78742"/>
                  <a:gd name="connsiteX2" fmla="*/ 203283 w 232059"/>
                  <a:gd name="connsiteY2" fmla="*/ 24745 h 78742"/>
                  <a:gd name="connsiteX3" fmla="*/ 228683 w 232059"/>
                  <a:gd name="connsiteY3" fmla="*/ 78720 h 78742"/>
                  <a:gd name="connsiteX4" fmla="*/ 228683 w 232059"/>
                  <a:gd name="connsiteY4" fmla="*/ 31095 h 78742"/>
                  <a:gd name="connsiteX5" fmla="*/ 200108 w 232059"/>
                  <a:gd name="connsiteY5" fmla="*/ 5695 h 78742"/>
                  <a:gd name="connsiteX6" fmla="*/ 165183 w 232059"/>
                  <a:gd name="connsiteY6" fmla="*/ 2520 h 78742"/>
                  <a:gd name="connsiteX7" fmla="*/ 111208 w 232059"/>
                  <a:gd name="connsiteY7" fmla="*/ 5695 h 78742"/>
                  <a:gd name="connsiteX8" fmla="*/ 83 w 232059"/>
                  <a:gd name="connsiteY8" fmla="*/ 78720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059" h="78742">
                    <a:moveTo>
                      <a:pt x="83" y="78720"/>
                    </a:moveTo>
                    <a:cubicBezTo>
                      <a:pt x="3258" y="79778"/>
                      <a:pt x="96391" y="21041"/>
                      <a:pt x="130258" y="12045"/>
                    </a:cubicBezTo>
                    <a:cubicBezTo>
                      <a:pt x="164125" y="3049"/>
                      <a:pt x="186879" y="13633"/>
                      <a:pt x="203283" y="24745"/>
                    </a:cubicBezTo>
                    <a:cubicBezTo>
                      <a:pt x="219687" y="35857"/>
                      <a:pt x="224450" y="77662"/>
                      <a:pt x="228683" y="78720"/>
                    </a:cubicBezTo>
                    <a:cubicBezTo>
                      <a:pt x="232916" y="79778"/>
                      <a:pt x="233445" y="43266"/>
                      <a:pt x="228683" y="31095"/>
                    </a:cubicBezTo>
                    <a:cubicBezTo>
                      <a:pt x="223921" y="18924"/>
                      <a:pt x="210691" y="10457"/>
                      <a:pt x="200108" y="5695"/>
                    </a:cubicBezTo>
                    <a:cubicBezTo>
                      <a:pt x="189525" y="932"/>
                      <a:pt x="180000" y="2520"/>
                      <a:pt x="165183" y="2520"/>
                    </a:cubicBezTo>
                    <a:cubicBezTo>
                      <a:pt x="150366" y="2520"/>
                      <a:pt x="137137" y="-4888"/>
                      <a:pt x="111208" y="5695"/>
                    </a:cubicBezTo>
                    <a:cubicBezTo>
                      <a:pt x="85279" y="16278"/>
                      <a:pt x="-3092" y="77662"/>
                      <a:pt x="83" y="787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 1612">
                <a:extLst>
                  <a:ext uri="{FF2B5EF4-FFF2-40B4-BE49-F238E27FC236}">
                    <a16:creationId xmlns:a16="http://schemas.microsoft.com/office/drawing/2014/main" id="{D5ADCC49-2633-ECCA-8F5D-57DDFEE03EF6}"/>
                  </a:ext>
                </a:extLst>
              </p:cNvPr>
              <p:cNvSpPr/>
              <p:nvPr/>
            </p:nvSpPr>
            <p:spPr>
              <a:xfrm>
                <a:off x="651005" y="3390691"/>
                <a:ext cx="124043" cy="378009"/>
              </a:xfrm>
              <a:custGeom>
                <a:avLst/>
                <a:gdLst>
                  <a:gd name="connsiteX0" fmla="*/ 123695 w 124043"/>
                  <a:gd name="connsiteY0" fmla="*/ 209 h 378009"/>
                  <a:gd name="connsiteX1" fmla="*/ 44320 w 124043"/>
                  <a:gd name="connsiteY1" fmla="*/ 117684 h 378009"/>
                  <a:gd name="connsiteX2" fmla="*/ 25270 w 124043"/>
                  <a:gd name="connsiteY2" fmla="*/ 158959 h 378009"/>
                  <a:gd name="connsiteX3" fmla="*/ 31620 w 124043"/>
                  <a:gd name="connsiteY3" fmla="*/ 317709 h 378009"/>
                  <a:gd name="connsiteX4" fmla="*/ 37970 w 124043"/>
                  <a:gd name="connsiteY4" fmla="*/ 371684 h 378009"/>
                  <a:gd name="connsiteX5" fmla="*/ 9395 w 124043"/>
                  <a:gd name="connsiteY5" fmla="*/ 184359 h 378009"/>
                  <a:gd name="connsiteX6" fmla="*/ 9395 w 124043"/>
                  <a:gd name="connsiteY6" fmla="*/ 149434 h 378009"/>
                  <a:gd name="connsiteX7" fmla="*/ 123695 w 124043"/>
                  <a:gd name="connsiteY7" fmla="*/ 209 h 378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43" h="378009">
                    <a:moveTo>
                      <a:pt x="123695" y="209"/>
                    </a:moveTo>
                    <a:cubicBezTo>
                      <a:pt x="129516" y="-5083"/>
                      <a:pt x="60724" y="91226"/>
                      <a:pt x="44320" y="117684"/>
                    </a:cubicBezTo>
                    <a:cubicBezTo>
                      <a:pt x="27916" y="144142"/>
                      <a:pt x="27387" y="125622"/>
                      <a:pt x="25270" y="158959"/>
                    </a:cubicBezTo>
                    <a:cubicBezTo>
                      <a:pt x="23153" y="192296"/>
                      <a:pt x="29503" y="282255"/>
                      <a:pt x="31620" y="317709"/>
                    </a:cubicBezTo>
                    <a:cubicBezTo>
                      <a:pt x="33737" y="353163"/>
                      <a:pt x="41674" y="393909"/>
                      <a:pt x="37970" y="371684"/>
                    </a:cubicBezTo>
                    <a:cubicBezTo>
                      <a:pt x="34266" y="349459"/>
                      <a:pt x="14157" y="221401"/>
                      <a:pt x="9395" y="184359"/>
                    </a:cubicBezTo>
                    <a:cubicBezTo>
                      <a:pt x="4633" y="147317"/>
                      <a:pt x="-9126" y="180655"/>
                      <a:pt x="9395" y="149434"/>
                    </a:cubicBezTo>
                    <a:cubicBezTo>
                      <a:pt x="27916" y="118213"/>
                      <a:pt x="117874" y="5501"/>
                      <a:pt x="123695" y="2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 1613">
                <a:extLst>
                  <a:ext uri="{FF2B5EF4-FFF2-40B4-BE49-F238E27FC236}">
                    <a16:creationId xmlns:a16="http://schemas.microsoft.com/office/drawing/2014/main" id="{E969DFFD-450A-157A-B14F-2D41B4EBCC3C}"/>
                  </a:ext>
                </a:extLst>
              </p:cNvPr>
              <p:cNvSpPr/>
              <p:nvPr/>
            </p:nvSpPr>
            <p:spPr>
              <a:xfrm>
                <a:off x="628370" y="3590459"/>
                <a:ext cx="114591" cy="245414"/>
              </a:xfrm>
              <a:custGeom>
                <a:avLst/>
                <a:gdLst>
                  <a:gd name="connsiteX0" fmla="*/ 280 w 114591"/>
                  <a:gd name="connsiteY0" fmla="*/ 466 h 245414"/>
                  <a:gd name="connsiteX1" fmla="*/ 19330 w 114591"/>
                  <a:gd name="connsiteY1" fmla="*/ 105241 h 245414"/>
                  <a:gd name="connsiteX2" fmla="*/ 114580 w 114591"/>
                  <a:gd name="connsiteY2" fmla="*/ 244941 h 245414"/>
                  <a:gd name="connsiteX3" fmla="*/ 25680 w 114591"/>
                  <a:gd name="connsiteY3" fmla="*/ 146516 h 245414"/>
                  <a:gd name="connsiteX4" fmla="*/ 280 w 114591"/>
                  <a:gd name="connsiteY4" fmla="*/ 466 h 24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591" h="245414">
                    <a:moveTo>
                      <a:pt x="280" y="466"/>
                    </a:moveTo>
                    <a:cubicBezTo>
                      <a:pt x="-778" y="-6413"/>
                      <a:pt x="280" y="64495"/>
                      <a:pt x="19330" y="105241"/>
                    </a:cubicBezTo>
                    <a:cubicBezTo>
                      <a:pt x="38380" y="145987"/>
                      <a:pt x="113522" y="238062"/>
                      <a:pt x="114580" y="244941"/>
                    </a:cubicBezTo>
                    <a:cubicBezTo>
                      <a:pt x="115638" y="251820"/>
                      <a:pt x="42084" y="181970"/>
                      <a:pt x="25680" y="146516"/>
                    </a:cubicBezTo>
                    <a:cubicBezTo>
                      <a:pt x="9276" y="111062"/>
                      <a:pt x="1338" y="7345"/>
                      <a:pt x="280" y="4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 1614">
                <a:extLst>
                  <a:ext uri="{FF2B5EF4-FFF2-40B4-BE49-F238E27FC236}">
                    <a16:creationId xmlns:a16="http://schemas.microsoft.com/office/drawing/2014/main" id="{A744709B-5854-AEFF-3000-AE53415306D9}"/>
                  </a:ext>
                </a:extLst>
              </p:cNvPr>
              <p:cNvSpPr/>
              <p:nvPr/>
            </p:nvSpPr>
            <p:spPr>
              <a:xfrm>
                <a:off x="1365250" y="2929701"/>
                <a:ext cx="290453" cy="331024"/>
              </a:xfrm>
              <a:custGeom>
                <a:avLst/>
                <a:gdLst>
                  <a:gd name="connsiteX0" fmla="*/ 0 w 290453"/>
                  <a:gd name="connsiteY0" fmla="*/ 824 h 331024"/>
                  <a:gd name="connsiteX1" fmla="*/ 133350 w 290453"/>
                  <a:gd name="connsiteY1" fmla="*/ 32574 h 331024"/>
                  <a:gd name="connsiteX2" fmla="*/ 234950 w 290453"/>
                  <a:gd name="connsiteY2" fmla="*/ 162749 h 331024"/>
                  <a:gd name="connsiteX3" fmla="*/ 285750 w 290453"/>
                  <a:gd name="connsiteY3" fmla="*/ 251649 h 331024"/>
                  <a:gd name="connsiteX4" fmla="*/ 285750 w 290453"/>
                  <a:gd name="connsiteY4" fmla="*/ 331024 h 331024"/>
                  <a:gd name="connsiteX5" fmla="*/ 285750 w 290453"/>
                  <a:gd name="connsiteY5" fmla="*/ 204024 h 331024"/>
                  <a:gd name="connsiteX6" fmla="*/ 222250 w 290453"/>
                  <a:gd name="connsiteY6" fmla="*/ 130999 h 331024"/>
                  <a:gd name="connsiteX7" fmla="*/ 133350 w 290453"/>
                  <a:gd name="connsiteY7" fmla="*/ 54799 h 331024"/>
                  <a:gd name="connsiteX8" fmla="*/ 0 w 290453"/>
                  <a:gd name="connsiteY8" fmla="*/ 824 h 33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453" h="331024">
                    <a:moveTo>
                      <a:pt x="0" y="824"/>
                    </a:moveTo>
                    <a:cubicBezTo>
                      <a:pt x="0" y="-2880"/>
                      <a:pt x="94192" y="5587"/>
                      <a:pt x="133350" y="32574"/>
                    </a:cubicBezTo>
                    <a:cubicBezTo>
                      <a:pt x="172508" y="59562"/>
                      <a:pt x="209550" y="126237"/>
                      <a:pt x="234950" y="162749"/>
                    </a:cubicBezTo>
                    <a:cubicBezTo>
                      <a:pt x="260350" y="199261"/>
                      <a:pt x="277283" y="223603"/>
                      <a:pt x="285750" y="251649"/>
                    </a:cubicBezTo>
                    <a:cubicBezTo>
                      <a:pt x="294217" y="279695"/>
                      <a:pt x="285750" y="331024"/>
                      <a:pt x="285750" y="331024"/>
                    </a:cubicBezTo>
                    <a:cubicBezTo>
                      <a:pt x="285750" y="323087"/>
                      <a:pt x="296333" y="237362"/>
                      <a:pt x="285750" y="204024"/>
                    </a:cubicBezTo>
                    <a:cubicBezTo>
                      <a:pt x="275167" y="170687"/>
                      <a:pt x="247650" y="155870"/>
                      <a:pt x="222250" y="130999"/>
                    </a:cubicBezTo>
                    <a:cubicBezTo>
                      <a:pt x="196850" y="106128"/>
                      <a:pt x="163512" y="75436"/>
                      <a:pt x="133350" y="54799"/>
                    </a:cubicBezTo>
                    <a:cubicBezTo>
                      <a:pt x="103188" y="34162"/>
                      <a:pt x="0" y="4528"/>
                      <a:pt x="0" y="8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 1615">
                <a:extLst>
                  <a:ext uri="{FF2B5EF4-FFF2-40B4-BE49-F238E27FC236}">
                    <a16:creationId xmlns:a16="http://schemas.microsoft.com/office/drawing/2014/main" id="{AF33FEC6-1623-7E4A-C23F-56013D847A7E}"/>
                  </a:ext>
                </a:extLst>
              </p:cNvPr>
              <p:cNvSpPr/>
              <p:nvPr/>
            </p:nvSpPr>
            <p:spPr>
              <a:xfrm>
                <a:off x="1364946" y="2905039"/>
                <a:ext cx="267112" cy="168766"/>
              </a:xfrm>
              <a:custGeom>
                <a:avLst/>
                <a:gdLst>
                  <a:gd name="connsiteX0" fmla="*/ 304 w 267112"/>
                  <a:gd name="connsiteY0" fmla="*/ 86 h 168766"/>
                  <a:gd name="connsiteX1" fmla="*/ 127304 w 267112"/>
                  <a:gd name="connsiteY1" fmla="*/ 28661 h 168766"/>
                  <a:gd name="connsiteX2" fmla="*/ 267004 w 267112"/>
                  <a:gd name="connsiteY2" fmla="*/ 168361 h 168766"/>
                  <a:gd name="connsiteX3" fmla="*/ 149529 w 267112"/>
                  <a:gd name="connsiteY3" fmla="*/ 69936 h 168766"/>
                  <a:gd name="connsiteX4" fmla="*/ 92379 w 267112"/>
                  <a:gd name="connsiteY4" fmla="*/ 31836 h 168766"/>
                  <a:gd name="connsiteX5" fmla="*/ 304 w 267112"/>
                  <a:gd name="connsiteY5" fmla="*/ 86 h 16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12" h="168766">
                    <a:moveTo>
                      <a:pt x="304" y="86"/>
                    </a:moveTo>
                    <a:cubicBezTo>
                      <a:pt x="6125" y="-443"/>
                      <a:pt x="82854" y="615"/>
                      <a:pt x="127304" y="28661"/>
                    </a:cubicBezTo>
                    <a:cubicBezTo>
                      <a:pt x="171754" y="56707"/>
                      <a:pt x="263300" y="161482"/>
                      <a:pt x="267004" y="168361"/>
                    </a:cubicBezTo>
                    <a:cubicBezTo>
                      <a:pt x="270708" y="175240"/>
                      <a:pt x="178633" y="92690"/>
                      <a:pt x="149529" y="69936"/>
                    </a:cubicBezTo>
                    <a:cubicBezTo>
                      <a:pt x="120425" y="47182"/>
                      <a:pt x="110900" y="43478"/>
                      <a:pt x="92379" y="31836"/>
                    </a:cubicBezTo>
                    <a:cubicBezTo>
                      <a:pt x="73858" y="20194"/>
                      <a:pt x="-5517" y="615"/>
                      <a:pt x="304" y="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 1616">
                <a:extLst>
                  <a:ext uri="{FF2B5EF4-FFF2-40B4-BE49-F238E27FC236}">
                    <a16:creationId xmlns:a16="http://schemas.microsoft.com/office/drawing/2014/main" id="{9E93D12B-CC79-E6E6-7F7A-985D6672BA45}"/>
                  </a:ext>
                </a:extLst>
              </p:cNvPr>
              <p:cNvSpPr/>
              <p:nvPr/>
            </p:nvSpPr>
            <p:spPr>
              <a:xfrm>
                <a:off x="991231" y="3001981"/>
                <a:ext cx="223683" cy="319222"/>
              </a:xfrm>
              <a:custGeom>
                <a:avLst/>
                <a:gdLst>
                  <a:gd name="connsiteX0" fmla="*/ 221619 w 223683"/>
                  <a:gd name="connsiteY0" fmla="*/ 4744 h 319222"/>
                  <a:gd name="connsiteX1" fmla="*/ 56519 w 223683"/>
                  <a:gd name="connsiteY1" fmla="*/ 112694 h 319222"/>
                  <a:gd name="connsiteX2" fmla="*/ 21594 w 223683"/>
                  <a:gd name="connsiteY2" fmla="*/ 201594 h 319222"/>
                  <a:gd name="connsiteX3" fmla="*/ 18419 w 223683"/>
                  <a:gd name="connsiteY3" fmla="*/ 280969 h 319222"/>
                  <a:gd name="connsiteX4" fmla="*/ 27944 w 223683"/>
                  <a:gd name="connsiteY4" fmla="*/ 303194 h 319222"/>
                  <a:gd name="connsiteX5" fmla="*/ 81919 w 223683"/>
                  <a:gd name="connsiteY5" fmla="*/ 319069 h 319222"/>
                  <a:gd name="connsiteX6" fmla="*/ 12069 w 223683"/>
                  <a:gd name="connsiteY6" fmla="*/ 293669 h 319222"/>
                  <a:gd name="connsiteX7" fmla="*/ 5719 w 223683"/>
                  <a:gd name="connsiteY7" fmla="*/ 239694 h 319222"/>
                  <a:gd name="connsiteX8" fmla="*/ 12069 w 223683"/>
                  <a:gd name="connsiteY8" fmla="*/ 150794 h 319222"/>
                  <a:gd name="connsiteX9" fmla="*/ 142244 w 223683"/>
                  <a:gd name="connsiteY9" fmla="*/ 30144 h 319222"/>
                  <a:gd name="connsiteX10" fmla="*/ 221619 w 223683"/>
                  <a:gd name="connsiteY10" fmla="*/ 4744 h 31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683" h="319222">
                    <a:moveTo>
                      <a:pt x="221619" y="4744"/>
                    </a:moveTo>
                    <a:cubicBezTo>
                      <a:pt x="207331" y="18502"/>
                      <a:pt x="89856" y="79886"/>
                      <a:pt x="56519" y="112694"/>
                    </a:cubicBezTo>
                    <a:cubicBezTo>
                      <a:pt x="23181" y="145502"/>
                      <a:pt x="27944" y="173548"/>
                      <a:pt x="21594" y="201594"/>
                    </a:cubicBezTo>
                    <a:cubicBezTo>
                      <a:pt x="15244" y="229640"/>
                      <a:pt x="17361" y="264036"/>
                      <a:pt x="18419" y="280969"/>
                    </a:cubicBezTo>
                    <a:cubicBezTo>
                      <a:pt x="19477" y="297902"/>
                      <a:pt x="17361" y="296844"/>
                      <a:pt x="27944" y="303194"/>
                    </a:cubicBezTo>
                    <a:cubicBezTo>
                      <a:pt x="38527" y="309544"/>
                      <a:pt x="84565" y="320657"/>
                      <a:pt x="81919" y="319069"/>
                    </a:cubicBezTo>
                    <a:cubicBezTo>
                      <a:pt x="79273" y="317482"/>
                      <a:pt x="24769" y="306898"/>
                      <a:pt x="12069" y="293669"/>
                    </a:cubicBezTo>
                    <a:cubicBezTo>
                      <a:pt x="-631" y="280440"/>
                      <a:pt x="5719" y="263506"/>
                      <a:pt x="5719" y="239694"/>
                    </a:cubicBezTo>
                    <a:cubicBezTo>
                      <a:pt x="5719" y="215882"/>
                      <a:pt x="-10685" y="185719"/>
                      <a:pt x="12069" y="150794"/>
                    </a:cubicBezTo>
                    <a:cubicBezTo>
                      <a:pt x="34823" y="115869"/>
                      <a:pt x="112082" y="50781"/>
                      <a:pt x="142244" y="30144"/>
                    </a:cubicBezTo>
                    <a:cubicBezTo>
                      <a:pt x="172406" y="9507"/>
                      <a:pt x="235907" y="-9014"/>
                      <a:pt x="221619" y="47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 1617">
                <a:extLst>
                  <a:ext uri="{FF2B5EF4-FFF2-40B4-BE49-F238E27FC236}">
                    <a16:creationId xmlns:a16="http://schemas.microsoft.com/office/drawing/2014/main" id="{996BE355-BE1F-DCA7-ADE7-4C4D218BC9F3}"/>
                  </a:ext>
                </a:extLst>
              </p:cNvPr>
              <p:cNvSpPr/>
              <p:nvPr/>
            </p:nvSpPr>
            <p:spPr>
              <a:xfrm>
                <a:off x="980856" y="3301994"/>
                <a:ext cx="64024" cy="104786"/>
              </a:xfrm>
              <a:custGeom>
                <a:avLst/>
                <a:gdLst>
                  <a:gd name="connsiteX0" fmla="*/ 219 w 64024"/>
                  <a:gd name="connsiteY0" fmla="*/ 6 h 104786"/>
                  <a:gd name="connsiteX1" fmla="*/ 41494 w 64024"/>
                  <a:gd name="connsiteY1" fmla="*/ 50806 h 104786"/>
                  <a:gd name="connsiteX2" fmla="*/ 3394 w 64024"/>
                  <a:gd name="connsiteY2" fmla="*/ 104781 h 104786"/>
                  <a:gd name="connsiteX3" fmla="*/ 63719 w 64024"/>
                  <a:gd name="connsiteY3" fmla="*/ 47631 h 104786"/>
                  <a:gd name="connsiteX4" fmla="*/ 219 w 64024"/>
                  <a:gd name="connsiteY4" fmla="*/ 6 h 10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024" h="104786">
                    <a:moveTo>
                      <a:pt x="219" y="6"/>
                    </a:moveTo>
                    <a:cubicBezTo>
                      <a:pt x="-3485" y="535"/>
                      <a:pt x="40965" y="33344"/>
                      <a:pt x="41494" y="50806"/>
                    </a:cubicBezTo>
                    <a:cubicBezTo>
                      <a:pt x="42023" y="68268"/>
                      <a:pt x="-310" y="105310"/>
                      <a:pt x="3394" y="104781"/>
                    </a:cubicBezTo>
                    <a:cubicBezTo>
                      <a:pt x="7098" y="104252"/>
                      <a:pt x="58427" y="61389"/>
                      <a:pt x="63719" y="47631"/>
                    </a:cubicBezTo>
                    <a:cubicBezTo>
                      <a:pt x="69011" y="33873"/>
                      <a:pt x="3923" y="-523"/>
                      <a:pt x="219" y="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 1618">
                <a:extLst>
                  <a:ext uri="{FF2B5EF4-FFF2-40B4-BE49-F238E27FC236}">
                    <a16:creationId xmlns:a16="http://schemas.microsoft.com/office/drawing/2014/main" id="{D68F784C-2364-C1F6-7451-C60FF8A2DB5C}"/>
                  </a:ext>
                </a:extLst>
              </p:cNvPr>
              <p:cNvSpPr/>
              <p:nvPr/>
            </p:nvSpPr>
            <p:spPr>
              <a:xfrm>
                <a:off x="981060" y="3289291"/>
                <a:ext cx="89703" cy="133658"/>
              </a:xfrm>
              <a:custGeom>
                <a:avLst/>
                <a:gdLst>
                  <a:gd name="connsiteX0" fmla="*/ 19065 w 89703"/>
                  <a:gd name="connsiteY0" fmla="*/ 9 h 133658"/>
                  <a:gd name="connsiteX1" fmla="*/ 76215 w 89703"/>
                  <a:gd name="connsiteY1" fmla="*/ 34934 h 133658"/>
                  <a:gd name="connsiteX2" fmla="*/ 66690 w 89703"/>
                  <a:gd name="connsiteY2" fmla="*/ 88909 h 133658"/>
                  <a:gd name="connsiteX3" fmla="*/ 15 w 89703"/>
                  <a:gd name="connsiteY3" fmla="*/ 133359 h 133658"/>
                  <a:gd name="connsiteX4" fmla="*/ 73040 w 89703"/>
                  <a:gd name="connsiteY4" fmla="*/ 104784 h 133658"/>
                  <a:gd name="connsiteX5" fmla="*/ 88915 w 89703"/>
                  <a:gd name="connsiteY5" fmla="*/ 38109 h 133658"/>
                  <a:gd name="connsiteX6" fmla="*/ 19065 w 89703"/>
                  <a:gd name="connsiteY6" fmla="*/ 9 h 133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703" h="133658">
                    <a:moveTo>
                      <a:pt x="19065" y="9"/>
                    </a:moveTo>
                    <a:cubicBezTo>
                      <a:pt x="16948" y="-520"/>
                      <a:pt x="68278" y="20117"/>
                      <a:pt x="76215" y="34934"/>
                    </a:cubicBezTo>
                    <a:cubicBezTo>
                      <a:pt x="84153" y="49751"/>
                      <a:pt x="79390" y="72505"/>
                      <a:pt x="66690" y="88909"/>
                    </a:cubicBezTo>
                    <a:cubicBezTo>
                      <a:pt x="53990" y="105313"/>
                      <a:pt x="-1043" y="130713"/>
                      <a:pt x="15" y="133359"/>
                    </a:cubicBezTo>
                    <a:cubicBezTo>
                      <a:pt x="1073" y="136005"/>
                      <a:pt x="58223" y="120659"/>
                      <a:pt x="73040" y="104784"/>
                    </a:cubicBezTo>
                    <a:cubicBezTo>
                      <a:pt x="87857" y="88909"/>
                      <a:pt x="91561" y="54513"/>
                      <a:pt x="88915" y="38109"/>
                    </a:cubicBezTo>
                    <a:cubicBezTo>
                      <a:pt x="86269" y="21705"/>
                      <a:pt x="21182" y="538"/>
                      <a:pt x="19065" y="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 1619">
                <a:extLst>
                  <a:ext uri="{FF2B5EF4-FFF2-40B4-BE49-F238E27FC236}">
                    <a16:creationId xmlns:a16="http://schemas.microsoft.com/office/drawing/2014/main" id="{F1B02C09-BB89-616D-21AA-40D98B83D09C}"/>
                  </a:ext>
                </a:extLst>
              </p:cNvPr>
              <p:cNvSpPr/>
              <p:nvPr/>
            </p:nvSpPr>
            <p:spPr>
              <a:xfrm>
                <a:off x="1215822" y="2990850"/>
                <a:ext cx="350989" cy="303863"/>
              </a:xfrm>
              <a:custGeom>
                <a:avLst/>
                <a:gdLst>
                  <a:gd name="connsiteX0" fmla="*/ 203 w 350989"/>
                  <a:gd name="connsiteY0" fmla="*/ 12700 h 303863"/>
                  <a:gd name="connsiteX1" fmla="*/ 212928 w 350989"/>
                  <a:gd name="connsiteY1" fmla="*/ 22225 h 303863"/>
                  <a:gd name="connsiteX2" fmla="*/ 330403 w 350989"/>
                  <a:gd name="connsiteY2" fmla="*/ 146050 h 303863"/>
                  <a:gd name="connsiteX3" fmla="*/ 349453 w 350989"/>
                  <a:gd name="connsiteY3" fmla="*/ 247650 h 303863"/>
                  <a:gd name="connsiteX4" fmla="*/ 349453 w 350989"/>
                  <a:gd name="connsiteY4" fmla="*/ 301625 h 303863"/>
                  <a:gd name="connsiteX5" fmla="*/ 346278 w 350989"/>
                  <a:gd name="connsiteY5" fmla="*/ 174625 h 303863"/>
                  <a:gd name="connsiteX6" fmla="*/ 343103 w 350989"/>
                  <a:gd name="connsiteY6" fmla="*/ 136525 h 303863"/>
                  <a:gd name="connsiteX7" fmla="*/ 257378 w 350989"/>
                  <a:gd name="connsiteY7" fmla="*/ 31750 h 303863"/>
                  <a:gd name="connsiteX8" fmla="*/ 235153 w 350989"/>
                  <a:gd name="connsiteY8" fmla="*/ 12700 h 303863"/>
                  <a:gd name="connsiteX9" fmla="*/ 174828 w 350989"/>
                  <a:gd name="connsiteY9" fmla="*/ 0 h 303863"/>
                  <a:gd name="connsiteX10" fmla="*/ 203 w 350989"/>
                  <a:gd name="connsiteY10" fmla="*/ 12700 h 30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0989" h="303863">
                    <a:moveTo>
                      <a:pt x="203" y="12700"/>
                    </a:moveTo>
                    <a:cubicBezTo>
                      <a:pt x="6553" y="16404"/>
                      <a:pt x="157895" y="0"/>
                      <a:pt x="212928" y="22225"/>
                    </a:cubicBezTo>
                    <a:cubicBezTo>
                      <a:pt x="267961" y="44450"/>
                      <a:pt x="307649" y="108479"/>
                      <a:pt x="330403" y="146050"/>
                    </a:cubicBezTo>
                    <a:cubicBezTo>
                      <a:pt x="353157" y="183621"/>
                      <a:pt x="346278" y="221721"/>
                      <a:pt x="349453" y="247650"/>
                    </a:cubicBezTo>
                    <a:cubicBezTo>
                      <a:pt x="352628" y="273579"/>
                      <a:pt x="349982" y="313796"/>
                      <a:pt x="349453" y="301625"/>
                    </a:cubicBezTo>
                    <a:cubicBezTo>
                      <a:pt x="348924" y="289454"/>
                      <a:pt x="347336" y="202142"/>
                      <a:pt x="346278" y="174625"/>
                    </a:cubicBezTo>
                    <a:cubicBezTo>
                      <a:pt x="345220" y="147108"/>
                      <a:pt x="357920" y="160337"/>
                      <a:pt x="343103" y="136525"/>
                    </a:cubicBezTo>
                    <a:cubicBezTo>
                      <a:pt x="328286" y="112713"/>
                      <a:pt x="275370" y="52388"/>
                      <a:pt x="257378" y="31750"/>
                    </a:cubicBezTo>
                    <a:cubicBezTo>
                      <a:pt x="239386" y="11112"/>
                      <a:pt x="248911" y="17992"/>
                      <a:pt x="235153" y="12700"/>
                    </a:cubicBezTo>
                    <a:cubicBezTo>
                      <a:pt x="221395" y="7408"/>
                      <a:pt x="211340" y="0"/>
                      <a:pt x="174828" y="0"/>
                    </a:cubicBezTo>
                    <a:cubicBezTo>
                      <a:pt x="138316" y="0"/>
                      <a:pt x="-6147" y="8996"/>
                      <a:pt x="203" y="127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 1620">
                <a:extLst>
                  <a:ext uri="{FF2B5EF4-FFF2-40B4-BE49-F238E27FC236}">
                    <a16:creationId xmlns:a16="http://schemas.microsoft.com/office/drawing/2014/main" id="{EF8FC63F-2146-7DB9-4D00-80F26F1BA649}"/>
                  </a:ext>
                </a:extLst>
              </p:cNvPr>
              <p:cNvSpPr/>
              <p:nvPr/>
            </p:nvSpPr>
            <p:spPr>
              <a:xfrm>
                <a:off x="1196975" y="3018329"/>
                <a:ext cx="339774" cy="125148"/>
              </a:xfrm>
              <a:custGeom>
                <a:avLst/>
                <a:gdLst>
                  <a:gd name="connsiteX0" fmla="*/ 0 w 339774"/>
                  <a:gd name="connsiteY0" fmla="*/ 7446 h 125148"/>
                  <a:gd name="connsiteX1" fmla="*/ 190500 w 339774"/>
                  <a:gd name="connsiteY1" fmla="*/ 10621 h 125148"/>
                  <a:gd name="connsiteX2" fmla="*/ 279400 w 339774"/>
                  <a:gd name="connsiteY2" fmla="*/ 39196 h 125148"/>
                  <a:gd name="connsiteX3" fmla="*/ 339725 w 339774"/>
                  <a:gd name="connsiteY3" fmla="*/ 124921 h 125148"/>
                  <a:gd name="connsiteX4" fmla="*/ 269875 w 339774"/>
                  <a:gd name="connsiteY4" fmla="*/ 10621 h 125148"/>
                  <a:gd name="connsiteX5" fmla="*/ 142875 w 339774"/>
                  <a:gd name="connsiteY5" fmla="*/ 4271 h 125148"/>
                  <a:gd name="connsiteX6" fmla="*/ 0 w 339774"/>
                  <a:gd name="connsiteY6" fmla="*/ 7446 h 12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74" h="125148">
                    <a:moveTo>
                      <a:pt x="0" y="7446"/>
                    </a:moveTo>
                    <a:cubicBezTo>
                      <a:pt x="7937" y="8504"/>
                      <a:pt x="143933" y="5329"/>
                      <a:pt x="190500" y="10621"/>
                    </a:cubicBezTo>
                    <a:cubicBezTo>
                      <a:pt x="237067" y="15913"/>
                      <a:pt x="254529" y="20146"/>
                      <a:pt x="279400" y="39196"/>
                    </a:cubicBezTo>
                    <a:cubicBezTo>
                      <a:pt x="304271" y="58246"/>
                      <a:pt x="341312" y="129683"/>
                      <a:pt x="339725" y="124921"/>
                    </a:cubicBezTo>
                    <a:cubicBezTo>
                      <a:pt x="338138" y="120159"/>
                      <a:pt x="302683" y="30729"/>
                      <a:pt x="269875" y="10621"/>
                    </a:cubicBezTo>
                    <a:cubicBezTo>
                      <a:pt x="237067" y="-9487"/>
                      <a:pt x="182033" y="5329"/>
                      <a:pt x="142875" y="4271"/>
                    </a:cubicBezTo>
                    <a:lnTo>
                      <a:pt x="0" y="744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 1621">
                <a:extLst>
                  <a:ext uri="{FF2B5EF4-FFF2-40B4-BE49-F238E27FC236}">
                    <a16:creationId xmlns:a16="http://schemas.microsoft.com/office/drawing/2014/main" id="{D52FFC78-E887-8904-4A7B-18D146D2BC5C}"/>
                  </a:ext>
                </a:extLst>
              </p:cNvPr>
              <p:cNvSpPr/>
              <p:nvPr/>
            </p:nvSpPr>
            <p:spPr>
              <a:xfrm>
                <a:off x="1491525" y="3146408"/>
                <a:ext cx="90421" cy="179169"/>
              </a:xfrm>
              <a:custGeom>
                <a:avLst/>
                <a:gdLst>
                  <a:gd name="connsiteX0" fmla="*/ 73750 w 90421"/>
                  <a:gd name="connsiteY0" fmla="*/ 17 h 179169"/>
                  <a:gd name="connsiteX1" fmla="*/ 83275 w 90421"/>
                  <a:gd name="connsiteY1" fmla="*/ 142892 h 179169"/>
                  <a:gd name="connsiteX2" fmla="*/ 45175 w 90421"/>
                  <a:gd name="connsiteY2" fmla="*/ 174642 h 179169"/>
                  <a:gd name="connsiteX3" fmla="*/ 725 w 90421"/>
                  <a:gd name="connsiteY3" fmla="*/ 168292 h 179169"/>
                  <a:gd name="connsiteX4" fmla="*/ 83275 w 90421"/>
                  <a:gd name="connsiteY4" fmla="*/ 177817 h 179169"/>
                  <a:gd name="connsiteX5" fmla="*/ 86450 w 90421"/>
                  <a:gd name="connsiteY5" fmla="*/ 133367 h 179169"/>
                  <a:gd name="connsiteX6" fmla="*/ 73750 w 90421"/>
                  <a:gd name="connsiteY6" fmla="*/ 17 h 1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21" h="179169">
                    <a:moveTo>
                      <a:pt x="73750" y="17"/>
                    </a:moveTo>
                    <a:cubicBezTo>
                      <a:pt x="73221" y="1604"/>
                      <a:pt x="88037" y="113788"/>
                      <a:pt x="83275" y="142892"/>
                    </a:cubicBezTo>
                    <a:cubicBezTo>
                      <a:pt x="78513" y="171996"/>
                      <a:pt x="58933" y="170409"/>
                      <a:pt x="45175" y="174642"/>
                    </a:cubicBezTo>
                    <a:cubicBezTo>
                      <a:pt x="31417" y="178875"/>
                      <a:pt x="-5625" y="167763"/>
                      <a:pt x="725" y="168292"/>
                    </a:cubicBezTo>
                    <a:cubicBezTo>
                      <a:pt x="7075" y="168821"/>
                      <a:pt x="68988" y="183638"/>
                      <a:pt x="83275" y="177817"/>
                    </a:cubicBezTo>
                    <a:cubicBezTo>
                      <a:pt x="97562" y="171996"/>
                      <a:pt x="85921" y="160354"/>
                      <a:pt x="86450" y="133367"/>
                    </a:cubicBezTo>
                    <a:cubicBezTo>
                      <a:pt x="86979" y="106380"/>
                      <a:pt x="74279" y="-1570"/>
                      <a:pt x="73750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 1622">
                <a:extLst>
                  <a:ext uri="{FF2B5EF4-FFF2-40B4-BE49-F238E27FC236}">
                    <a16:creationId xmlns:a16="http://schemas.microsoft.com/office/drawing/2014/main" id="{B1EA7D88-851F-B2DE-50FF-E0B87C6170F5}"/>
                  </a:ext>
                </a:extLst>
              </p:cNvPr>
              <p:cNvSpPr/>
              <p:nvPr/>
            </p:nvSpPr>
            <p:spPr>
              <a:xfrm>
                <a:off x="1520216" y="3327383"/>
                <a:ext cx="229706" cy="101626"/>
              </a:xfrm>
              <a:custGeom>
                <a:avLst/>
                <a:gdLst>
                  <a:gd name="connsiteX0" fmla="*/ 609 w 229706"/>
                  <a:gd name="connsiteY0" fmla="*/ 17 h 101626"/>
                  <a:gd name="connsiteX1" fmla="*/ 32359 w 229706"/>
                  <a:gd name="connsiteY1" fmla="*/ 63517 h 101626"/>
                  <a:gd name="connsiteX2" fmla="*/ 73634 w 229706"/>
                  <a:gd name="connsiteY2" fmla="*/ 101617 h 101626"/>
                  <a:gd name="connsiteX3" fmla="*/ 76809 w 229706"/>
                  <a:gd name="connsiteY3" fmla="*/ 66692 h 101626"/>
                  <a:gd name="connsiteX4" fmla="*/ 118084 w 229706"/>
                  <a:gd name="connsiteY4" fmla="*/ 22242 h 101626"/>
                  <a:gd name="connsiteX5" fmla="*/ 229209 w 229706"/>
                  <a:gd name="connsiteY5" fmla="*/ 34942 h 101626"/>
                  <a:gd name="connsiteX6" fmla="*/ 156184 w 229706"/>
                  <a:gd name="connsiteY6" fmla="*/ 3192 h 101626"/>
                  <a:gd name="connsiteX7" fmla="*/ 89509 w 229706"/>
                  <a:gd name="connsiteY7" fmla="*/ 31767 h 101626"/>
                  <a:gd name="connsiteX8" fmla="*/ 60934 w 229706"/>
                  <a:gd name="connsiteY8" fmla="*/ 69867 h 101626"/>
                  <a:gd name="connsiteX9" fmla="*/ 609 w 229706"/>
                  <a:gd name="connsiteY9" fmla="*/ 17 h 10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06" h="101626">
                    <a:moveTo>
                      <a:pt x="609" y="17"/>
                    </a:moveTo>
                    <a:cubicBezTo>
                      <a:pt x="-4153" y="-1041"/>
                      <a:pt x="20188" y="46584"/>
                      <a:pt x="32359" y="63517"/>
                    </a:cubicBezTo>
                    <a:cubicBezTo>
                      <a:pt x="44530" y="80450"/>
                      <a:pt x="66226" y="101088"/>
                      <a:pt x="73634" y="101617"/>
                    </a:cubicBezTo>
                    <a:cubicBezTo>
                      <a:pt x="81042" y="102146"/>
                      <a:pt x="69401" y="79921"/>
                      <a:pt x="76809" y="66692"/>
                    </a:cubicBezTo>
                    <a:cubicBezTo>
                      <a:pt x="84217" y="53463"/>
                      <a:pt x="92684" y="27534"/>
                      <a:pt x="118084" y="22242"/>
                    </a:cubicBezTo>
                    <a:cubicBezTo>
                      <a:pt x="143484" y="16950"/>
                      <a:pt x="222859" y="38117"/>
                      <a:pt x="229209" y="34942"/>
                    </a:cubicBezTo>
                    <a:cubicBezTo>
                      <a:pt x="235559" y="31767"/>
                      <a:pt x="179467" y="3721"/>
                      <a:pt x="156184" y="3192"/>
                    </a:cubicBezTo>
                    <a:cubicBezTo>
                      <a:pt x="132901" y="2663"/>
                      <a:pt x="105384" y="20655"/>
                      <a:pt x="89509" y="31767"/>
                    </a:cubicBezTo>
                    <a:cubicBezTo>
                      <a:pt x="73634" y="42880"/>
                      <a:pt x="72046" y="71454"/>
                      <a:pt x="60934" y="69867"/>
                    </a:cubicBezTo>
                    <a:cubicBezTo>
                      <a:pt x="49822" y="68280"/>
                      <a:pt x="5371" y="1075"/>
                      <a:pt x="609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 1623">
                <a:extLst>
                  <a:ext uri="{FF2B5EF4-FFF2-40B4-BE49-F238E27FC236}">
                    <a16:creationId xmlns:a16="http://schemas.microsoft.com/office/drawing/2014/main" id="{BDDFD3C8-9016-729F-32FE-0D33C615B821}"/>
                  </a:ext>
                </a:extLst>
              </p:cNvPr>
              <p:cNvSpPr/>
              <p:nvPr/>
            </p:nvSpPr>
            <p:spPr>
              <a:xfrm>
                <a:off x="1502633" y="3326906"/>
                <a:ext cx="91450" cy="116376"/>
              </a:xfrm>
              <a:custGeom>
                <a:avLst/>
                <a:gdLst>
                  <a:gd name="connsiteX0" fmla="*/ 2317 w 91450"/>
                  <a:gd name="connsiteY0" fmla="*/ 494 h 116376"/>
                  <a:gd name="connsiteX1" fmla="*/ 24542 w 91450"/>
                  <a:gd name="connsiteY1" fmla="*/ 60819 h 116376"/>
                  <a:gd name="connsiteX2" fmla="*/ 88042 w 91450"/>
                  <a:gd name="connsiteY2" fmla="*/ 114794 h 116376"/>
                  <a:gd name="connsiteX3" fmla="*/ 75342 w 91450"/>
                  <a:gd name="connsiteY3" fmla="*/ 95744 h 116376"/>
                  <a:gd name="connsiteX4" fmla="*/ 2317 w 91450"/>
                  <a:gd name="connsiteY4" fmla="*/ 494 h 116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50" h="116376">
                    <a:moveTo>
                      <a:pt x="2317" y="494"/>
                    </a:moveTo>
                    <a:cubicBezTo>
                      <a:pt x="-6150" y="-5327"/>
                      <a:pt x="10255" y="41769"/>
                      <a:pt x="24542" y="60819"/>
                    </a:cubicBezTo>
                    <a:cubicBezTo>
                      <a:pt x="38830" y="79869"/>
                      <a:pt x="88042" y="114794"/>
                      <a:pt x="88042" y="114794"/>
                    </a:cubicBezTo>
                    <a:cubicBezTo>
                      <a:pt x="96509" y="120615"/>
                      <a:pt x="88042" y="109502"/>
                      <a:pt x="75342" y="95744"/>
                    </a:cubicBezTo>
                    <a:cubicBezTo>
                      <a:pt x="62642" y="81986"/>
                      <a:pt x="10784" y="6315"/>
                      <a:pt x="2317" y="4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 1624">
                <a:extLst>
                  <a:ext uri="{FF2B5EF4-FFF2-40B4-BE49-F238E27FC236}">
                    <a16:creationId xmlns:a16="http://schemas.microsoft.com/office/drawing/2014/main" id="{922ED018-4245-7732-732B-EF770C3C66FA}"/>
                  </a:ext>
                </a:extLst>
              </p:cNvPr>
              <p:cNvSpPr/>
              <p:nvPr/>
            </p:nvSpPr>
            <p:spPr>
              <a:xfrm>
                <a:off x="1656079" y="3233823"/>
                <a:ext cx="328698" cy="328530"/>
              </a:xfrm>
              <a:custGeom>
                <a:avLst/>
                <a:gdLst>
                  <a:gd name="connsiteX0" fmla="*/ 1271 w 328698"/>
                  <a:gd name="connsiteY0" fmla="*/ 1502 h 328530"/>
                  <a:gd name="connsiteX1" fmla="*/ 112396 w 328698"/>
                  <a:gd name="connsiteY1" fmla="*/ 33252 h 328530"/>
                  <a:gd name="connsiteX2" fmla="*/ 229871 w 328698"/>
                  <a:gd name="connsiteY2" fmla="*/ 87227 h 328530"/>
                  <a:gd name="connsiteX3" fmla="*/ 318771 w 328698"/>
                  <a:gd name="connsiteY3" fmla="*/ 226927 h 328530"/>
                  <a:gd name="connsiteX4" fmla="*/ 325121 w 328698"/>
                  <a:gd name="connsiteY4" fmla="*/ 328527 h 328530"/>
                  <a:gd name="connsiteX5" fmla="*/ 306071 w 328698"/>
                  <a:gd name="connsiteY5" fmla="*/ 230102 h 328530"/>
                  <a:gd name="connsiteX6" fmla="*/ 277496 w 328698"/>
                  <a:gd name="connsiteY6" fmla="*/ 141202 h 328530"/>
                  <a:gd name="connsiteX7" fmla="*/ 188596 w 328698"/>
                  <a:gd name="connsiteY7" fmla="*/ 80877 h 328530"/>
                  <a:gd name="connsiteX8" fmla="*/ 1271 w 328698"/>
                  <a:gd name="connsiteY8" fmla="*/ 1502 h 32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698" h="328530">
                    <a:moveTo>
                      <a:pt x="1271" y="1502"/>
                    </a:moveTo>
                    <a:cubicBezTo>
                      <a:pt x="-11429" y="-6435"/>
                      <a:pt x="74296" y="18965"/>
                      <a:pt x="112396" y="33252"/>
                    </a:cubicBezTo>
                    <a:cubicBezTo>
                      <a:pt x="150496" y="47539"/>
                      <a:pt x="195475" y="54948"/>
                      <a:pt x="229871" y="87227"/>
                    </a:cubicBezTo>
                    <a:cubicBezTo>
                      <a:pt x="264267" y="119506"/>
                      <a:pt x="302896" y="186710"/>
                      <a:pt x="318771" y="226927"/>
                    </a:cubicBezTo>
                    <a:cubicBezTo>
                      <a:pt x="334646" y="267144"/>
                      <a:pt x="327238" y="327998"/>
                      <a:pt x="325121" y="328527"/>
                    </a:cubicBezTo>
                    <a:cubicBezTo>
                      <a:pt x="323004" y="329056"/>
                      <a:pt x="314008" y="261323"/>
                      <a:pt x="306071" y="230102"/>
                    </a:cubicBezTo>
                    <a:cubicBezTo>
                      <a:pt x="298134" y="198881"/>
                      <a:pt x="297075" y="166073"/>
                      <a:pt x="277496" y="141202"/>
                    </a:cubicBezTo>
                    <a:cubicBezTo>
                      <a:pt x="257917" y="116331"/>
                      <a:pt x="229871" y="100456"/>
                      <a:pt x="188596" y="80877"/>
                    </a:cubicBezTo>
                    <a:cubicBezTo>
                      <a:pt x="147321" y="61298"/>
                      <a:pt x="13971" y="9439"/>
                      <a:pt x="1271" y="15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 1625">
                <a:extLst>
                  <a:ext uri="{FF2B5EF4-FFF2-40B4-BE49-F238E27FC236}">
                    <a16:creationId xmlns:a16="http://schemas.microsoft.com/office/drawing/2014/main" id="{F532A375-7B89-B3A9-508E-E7D2D7B2EA25}"/>
                  </a:ext>
                </a:extLst>
              </p:cNvPr>
              <p:cNvSpPr/>
              <p:nvPr/>
            </p:nvSpPr>
            <p:spPr>
              <a:xfrm>
                <a:off x="1746110" y="3365498"/>
                <a:ext cx="181355" cy="292162"/>
              </a:xfrm>
              <a:custGeom>
                <a:avLst/>
                <a:gdLst>
                  <a:gd name="connsiteX0" fmla="*/ 140 w 181355"/>
                  <a:gd name="connsiteY0" fmla="*/ 2 h 292162"/>
                  <a:gd name="connsiteX1" fmla="*/ 139840 w 181355"/>
                  <a:gd name="connsiteY1" fmla="*/ 120652 h 292162"/>
                  <a:gd name="connsiteX2" fmla="*/ 162065 w 181355"/>
                  <a:gd name="connsiteY2" fmla="*/ 180977 h 292162"/>
                  <a:gd name="connsiteX3" fmla="*/ 155715 w 181355"/>
                  <a:gd name="connsiteY3" fmla="*/ 292102 h 292162"/>
                  <a:gd name="connsiteX4" fmla="*/ 174765 w 181355"/>
                  <a:gd name="connsiteY4" fmla="*/ 165102 h 292162"/>
                  <a:gd name="connsiteX5" fmla="*/ 168415 w 181355"/>
                  <a:gd name="connsiteY5" fmla="*/ 123827 h 292162"/>
                  <a:gd name="connsiteX6" fmla="*/ 140 w 181355"/>
                  <a:gd name="connsiteY6" fmla="*/ 2 h 29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355" h="292162">
                    <a:moveTo>
                      <a:pt x="140" y="2"/>
                    </a:moveTo>
                    <a:cubicBezTo>
                      <a:pt x="-4623" y="-527"/>
                      <a:pt x="112853" y="90490"/>
                      <a:pt x="139840" y="120652"/>
                    </a:cubicBezTo>
                    <a:cubicBezTo>
                      <a:pt x="166828" y="150815"/>
                      <a:pt x="159419" y="152402"/>
                      <a:pt x="162065" y="180977"/>
                    </a:cubicBezTo>
                    <a:cubicBezTo>
                      <a:pt x="164711" y="209552"/>
                      <a:pt x="153598" y="294748"/>
                      <a:pt x="155715" y="292102"/>
                    </a:cubicBezTo>
                    <a:cubicBezTo>
                      <a:pt x="157832" y="289456"/>
                      <a:pt x="172648" y="193148"/>
                      <a:pt x="174765" y="165102"/>
                    </a:cubicBezTo>
                    <a:cubicBezTo>
                      <a:pt x="176882" y="137056"/>
                      <a:pt x="191698" y="149227"/>
                      <a:pt x="168415" y="123827"/>
                    </a:cubicBezTo>
                    <a:cubicBezTo>
                      <a:pt x="145132" y="98427"/>
                      <a:pt x="4903" y="531"/>
                      <a:pt x="140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 1626">
                <a:extLst>
                  <a:ext uri="{FF2B5EF4-FFF2-40B4-BE49-F238E27FC236}">
                    <a16:creationId xmlns:a16="http://schemas.microsoft.com/office/drawing/2014/main" id="{1CA1632F-DBF0-F5C7-816F-3AEB41918DFE}"/>
                  </a:ext>
                </a:extLst>
              </p:cNvPr>
              <p:cNvSpPr/>
              <p:nvPr/>
            </p:nvSpPr>
            <p:spPr>
              <a:xfrm>
                <a:off x="2148285" y="1790424"/>
                <a:ext cx="10801" cy="358451"/>
              </a:xfrm>
              <a:custGeom>
                <a:avLst/>
                <a:gdLst>
                  <a:gd name="connsiteX0" fmla="*/ 1190 w 10801"/>
                  <a:gd name="connsiteY0" fmla="*/ 276 h 358451"/>
                  <a:gd name="connsiteX1" fmla="*/ 1190 w 10801"/>
                  <a:gd name="connsiteY1" fmla="*/ 340001 h 358451"/>
                  <a:gd name="connsiteX2" fmla="*/ 10715 w 10801"/>
                  <a:gd name="connsiteY2" fmla="*/ 282851 h 358451"/>
                  <a:gd name="connsiteX3" fmla="*/ 1190 w 10801"/>
                  <a:gd name="connsiteY3" fmla="*/ 276 h 35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01" h="358451">
                    <a:moveTo>
                      <a:pt x="1190" y="276"/>
                    </a:moveTo>
                    <a:cubicBezTo>
                      <a:pt x="-398" y="9801"/>
                      <a:pt x="-397" y="292905"/>
                      <a:pt x="1190" y="340001"/>
                    </a:cubicBezTo>
                    <a:cubicBezTo>
                      <a:pt x="2777" y="387097"/>
                      <a:pt x="9657" y="335238"/>
                      <a:pt x="10715" y="282851"/>
                    </a:cubicBezTo>
                    <a:cubicBezTo>
                      <a:pt x="11773" y="230464"/>
                      <a:pt x="2778" y="-9249"/>
                      <a:pt x="1190" y="2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 1627">
                <a:extLst>
                  <a:ext uri="{FF2B5EF4-FFF2-40B4-BE49-F238E27FC236}">
                    <a16:creationId xmlns:a16="http://schemas.microsoft.com/office/drawing/2014/main" id="{A4FA3724-9E39-6F05-9B3F-5445B9B2FB18}"/>
                  </a:ext>
                </a:extLst>
              </p:cNvPr>
              <p:cNvSpPr/>
              <p:nvPr/>
            </p:nvSpPr>
            <p:spPr>
              <a:xfrm>
                <a:off x="1685819" y="2132887"/>
                <a:ext cx="470915" cy="22938"/>
              </a:xfrm>
              <a:custGeom>
                <a:avLst/>
                <a:gdLst>
                  <a:gd name="connsiteX0" fmla="*/ 3281 w 470915"/>
                  <a:gd name="connsiteY0" fmla="*/ 713 h 22938"/>
                  <a:gd name="connsiteX1" fmla="*/ 463656 w 470915"/>
                  <a:gd name="connsiteY1" fmla="*/ 7063 h 22938"/>
                  <a:gd name="connsiteX2" fmla="*/ 266806 w 470915"/>
                  <a:gd name="connsiteY2" fmla="*/ 22938 h 22938"/>
                  <a:gd name="connsiteX3" fmla="*/ 3281 w 470915"/>
                  <a:gd name="connsiteY3" fmla="*/ 713 h 2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0915" h="22938">
                    <a:moveTo>
                      <a:pt x="3281" y="713"/>
                    </a:moveTo>
                    <a:cubicBezTo>
                      <a:pt x="36089" y="-1933"/>
                      <a:pt x="419735" y="3359"/>
                      <a:pt x="463656" y="7063"/>
                    </a:cubicBezTo>
                    <a:cubicBezTo>
                      <a:pt x="507577" y="10767"/>
                      <a:pt x="340889" y="22938"/>
                      <a:pt x="266806" y="22938"/>
                    </a:cubicBezTo>
                    <a:cubicBezTo>
                      <a:pt x="192723" y="22938"/>
                      <a:pt x="-29527" y="3359"/>
                      <a:pt x="3281" y="7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 1628">
                <a:extLst>
                  <a:ext uri="{FF2B5EF4-FFF2-40B4-BE49-F238E27FC236}">
                    <a16:creationId xmlns:a16="http://schemas.microsoft.com/office/drawing/2014/main" id="{E43D76AE-A6E4-0692-23E1-811C676218B9}"/>
                  </a:ext>
                </a:extLst>
              </p:cNvPr>
              <p:cNvSpPr/>
              <p:nvPr/>
            </p:nvSpPr>
            <p:spPr>
              <a:xfrm>
                <a:off x="1682664" y="2135849"/>
                <a:ext cx="10801" cy="482498"/>
              </a:xfrm>
              <a:custGeom>
                <a:avLst/>
                <a:gdLst>
                  <a:gd name="connsiteX0" fmla="*/ 9611 w 10801"/>
                  <a:gd name="connsiteY0" fmla="*/ 10451 h 482498"/>
                  <a:gd name="connsiteX1" fmla="*/ 9611 w 10801"/>
                  <a:gd name="connsiteY1" fmla="*/ 480351 h 482498"/>
                  <a:gd name="connsiteX2" fmla="*/ 86 w 10801"/>
                  <a:gd name="connsiteY2" fmla="*/ 178726 h 482498"/>
                  <a:gd name="connsiteX3" fmla="*/ 9611 w 10801"/>
                  <a:gd name="connsiteY3" fmla="*/ 10451 h 48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01" h="482498">
                    <a:moveTo>
                      <a:pt x="9611" y="10451"/>
                    </a:moveTo>
                    <a:cubicBezTo>
                      <a:pt x="11198" y="60722"/>
                      <a:pt x="11198" y="452305"/>
                      <a:pt x="9611" y="480351"/>
                    </a:cubicBezTo>
                    <a:cubicBezTo>
                      <a:pt x="8024" y="508397"/>
                      <a:pt x="1144" y="253868"/>
                      <a:pt x="86" y="178726"/>
                    </a:cubicBezTo>
                    <a:cubicBezTo>
                      <a:pt x="-972" y="103584"/>
                      <a:pt x="8024" y="-39820"/>
                      <a:pt x="9611" y="104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 1629">
                <a:extLst>
                  <a:ext uri="{FF2B5EF4-FFF2-40B4-BE49-F238E27FC236}">
                    <a16:creationId xmlns:a16="http://schemas.microsoft.com/office/drawing/2014/main" id="{7447A123-9C94-FCFC-8780-3F3EB1B39958}"/>
                  </a:ext>
                </a:extLst>
              </p:cNvPr>
              <p:cNvSpPr/>
              <p:nvPr/>
            </p:nvSpPr>
            <p:spPr>
              <a:xfrm>
                <a:off x="1707666" y="2192408"/>
                <a:ext cx="13201" cy="431434"/>
              </a:xfrm>
              <a:custGeom>
                <a:avLst/>
                <a:gdLst>
                  <a:gd name="connsiteX0" fmla="*/ 484 w 13201"/>
                  <a:gd name="connsiteY0" fmla="*/ 1517 h 431434"/>
                  <a:gd name="connsiteX1" fmla="*/ 3659 w 13201"/>
                  <a:gd name="connsiteY1" fmla="*/ 420617 h 431434"/>
                  <a:gd name="connsiteX2" fmla="*/ 13184 w 13201"/>
                  <a:gd name="connsiteY2" fmla="*/ 284092 h 431434"/>
                  <a:gd name="connsiteX3" fmla="*/ 484 w 13201"/>
                  <a:gd name="connsiteY3" fmla="*/ 1517 h 43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1" h="431434">
                    <a:moveTo>
                      <a:pt x="484" y="1517"/>
                    </a:moveTo>
                    <a:cubicBezTo>
                      <a:pt x="-1103" y="24271"/>
                      <a:pt x="1542" y="373521"/>
                      <a:pt x="3659" y="420617"/>
                    </a:cubicBezTo>
                    <a:cubicBezTo>
                      <a:pt x="5776" y="467713"/>
                      <a:pt x="12655" y="349709"/>
                      <a:pt x="13184" y="284092"/>
                    </a:cubicBezTo>
                    <a:cubicBezTo>
                      <a:pt x="13713" y="218475"/>
                      <a:pt x="2071" y="-21237"/>
                      <a:pt x="484" y="1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 1630">
                <a:extLst>
                  <a:ext uri="{FF2B5EF4-FFF2-40B4-BE49-F238E27FC236}">
                    <a16:creationId xmlns:a16="http://schemas.microsoft.com/office/drawing/2014/main" id="{2DF427FE-1E5F-C593-7D5C-F0A383529C75}"/>
                  </a:ext>
                </a:extLst>
              </p:cNvPr>
              <p:cNvSpPr/>
              <p:nvPr/>
            </p:nvSpPr>
            <p:spPr>
              <a:xfrm>
                <a:off x="1168391" y="2619371"/>
                <a:ext cx="102079" cy="111136"/>
              </a:xfrm>
              <a:custGeom>
                <a:avLst/>
                <a:gdLst>
                  <a:gd name="connsiteX0" fmla="*/ 101609 w 102079"/>
                  <a:gd name="connsiteY0" fmla="*/ 4 h 111136"/>
                  <a:gd name="connsiteX1" fmla="*/ 9 w 102079"/>
                  <a:gd name="connsiteY1" fmla="*/ 63504 h 111136"/>
                  <a:gd name="connsiteX2" fmla="*/ 95259 w 102079"/>
                  <a:gd name="connsiteY2" fmla="*/ 111129 h 111136"/>
                  <a:gd name="connsiteX3" fmla="*/ 41284 w 102079"/>
                  <a:gd name="connsiteY3" fmla="*/ 66679 h 111136"/>
                  <a:gd name="connsiteX4" fmla="*/ 101609 w 102079"/>
                  <a:gd name="connsiteY4" fmla="*/ 4 h 11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79" h="111136">
                    <a:moveTo>
                      <a:pt x="101609" y="4"/>
                    </a:moveTo>
                    <a:cubicBezTo>
                      <a:pt x="94730" y="-525"/>
                      <a:pt x="1067" y="44983"/>
                      <a:pt x="9" y="63504"/>
                    </a:cubicBezTo>
                    <a:cubicBezTo>
                      <a:pt x="-1049" y="82025"/>
                      <a:pt x="88380" y="110600"/>
                      <a:pt x="95259" y="111129"/>
                    </a:cubicBezTo>
                    <a:cubicBezTo>
                      <a:pt x="102138" y="111658"/>
                      <a:pt x="44988" y="82554"/>
                      <a:pt x="41284" y="66679"/>
                    </a:cubicBezTo>
                    <a:cubicBezTo>
                      <a:pt x="37580" y="50804"/>
                      <a:pt x="108488" y="533"/>
                      <a:pt x="101609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 1631">
                <a:extLst>
                  <a:ext uri="{FF2B5EF4-FFF2-40B4-BE49-F238E27FC236}">
                    <a16:creationId xmlns:a16="http://schemas.microsoft.com/office/drawing/2014/main" id="{550F90B3-789A-9D43-FC5D-81EEA3326390}"/>
                  </a:ext>
                </a:extLst>
              </p:cNvPr>
              <p:cNvSpPr/>
              <p:nvPr/>
            </p:nvSpPr>
            <p:spPr>
              <a:xfrm>
                <a:off x="1285757" y="2549178"/>
                <a:ext cx="92196" cy="118552"/>
              </a:xfrm>
              <a:custGeom>
                <a:avLst/>
                <a:gdLst>
                  <a:gd name="connsiteX0" fmla="*/ 6468 w 92196"/>
                  <a:gd name="connsiteY0" fmla="*/ 347 h 118552"/>
                  <a:gd name="connsiteX1" fmla="*/ 6468 w 92196"/>
                  <a:gd name="connsiteY1" fmla="*/ 60672 h 118552"/>
                  <a:gd name="connsiteX2" fmla="*/ 92193 w 92196"/>
                  <a:gd name="connsiteY2" fmla="*/ 117822 h 118552"/>
                  <a:gd name="connsiteX3" fmla="*/ 9643 w 92196"/>
                  <a:gd name="connsiteY3" fmla="*/ 89247 h 118552"/>
                  <a:gd name="connsiteX4" fmla="*/ 6468 w 92196"/>
                  <a:gd name="connsiteY4" fmla="*/ 347 h 11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196" h="118552">
                    <a:moveTo>
                      <a:pt x="6468" y="347"/>
                    </a:moveTo>
                    <a:cubicBezTo>
                      <a:pt x="5939" y="-4416"/>
                      <a:pt x="-7819" y="41093"/>
                      <a:pt x="6468" y="60672"/>
                    </a:cubicBezTo>
                    <a:cubicBezTo>
                      <a:pt x="20755" y="80251"/>
                      <a:pt x="91664" y="113060"/>
                      <a:pt x="92193" y="117822"/>
                    </a:cubicBezTo>
                    <a:cubicBezTo>
                      <a:pt x="92722" y="122585"/>
                      <a:pt x="25518" y="103005"/>
                      <a:pt x="9643" y="89247"/>
                    </a:cubicBezTo>
                    <a:cubicBezTo>
                      <a:pt x="-6232" y="75489"/>
                      <a:pt x="6997" y="5110"/>
                      <a:pt x="6468" y="3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 1632">
                <a:extLst>
                  <a:ext uri="{FF2B5EF4-FFF2-40B4-BE49-F238E27FC236}">
                    <a16:creationId xmlns:a16="http://schemas.microsoft.com/office/drawing/2014/main" id="{1D5A401A-454F-1D08-1319-802B7D9C1837}"/>
                  </a:ext>
                </a:extLst>
              </p:cNvPr>
              <p:cNvSpPr/>
              <p:nvPr/>
            </p:nvSpPr>
            <p:spPr>
              <a:xfrm>
                <a:off x="1296572" y="2670018"/>
                <a:ext cx="46559" cy="114589"/>
              </a:xfrm>
              <a:custGeom>
                <a:avLst/>
                <a:gdLst>
                  <a:gd name="connsiteX0" fmla="*/ 46453 w 46559"/>
                  <a:gd name="connsiteY0" fmla="*/ 157 h 114589"/>
                  <a:gd name="connsiteX1" fmla="*/ 2003 w 46559"/>
                  <a:gd name="connsiteY1" fmla="*/ 47782 h 114589"/>
                  <a:gd name="connsiteX2" fmla="*/ 8353 w 46559"/>
                  <a:gd name="connsiteY2" fmla="*/ 114457 h 114589"/>
                  <a:gd name="connsiteX3" fmla="*/ 14703 w 46559"/>
                  <a:gd name="connsiteY3" fmla="*/ 63657 h 114589"/>
                  <a:gd name="connsiteX4" fmla="*/ 46453 w 46559"/>
                  <a:gd name="connsiteY4" fmla="*/ 157 h 1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59" h="114589">
                    <a:moveTo>
                      <a:pt x="46453" y="157"/>
                    </a:moveTo>
                    <a:cubicBezTo>
                      <a:pt x="44336" y="-2489"/>
                      <a:pt x="8353" y="28732"/>
                      <a:pt x="2003" y="47782"/>
                    </a:cubicBezTo>
                    <a:cubicBezTo>
                      <a:pt x="-4347" y="66832"/>
                      <a:pt x="6236" y="111811"/>
                      <a:pt x="8353" y="114457"/>
                    </a:cubicBezTo>
                    <a:cubicBezTo>
                      <a:pt x="10470" y="117103"/>
                      <a:pt x="10999" y="79532"/>
                      <a:pt x="14703" y="63657"/>
                    </a:cubicBezTo>
                    <a:cubicBezTo>
                      <a:pt x="18407" y="47782"/>
                      <a:pt x="48570" y="2803"/>
                      <a:pt x="46453" y="1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 1633">
                <a:extLst>
                  <a:ext uri="{FF2B5EF4-FFF2-40B4-BE49-F238E27FC236}">
                    <a16:creationId xmlns:a16="http://schemas.microsoft.com/office/drawing/2014/main" id="{F7B344D2-B4DE-C543-B2BE-1EE9865D65B4}"/>
                  </a:ext>
                </a:extLst>
              </p:cNvPr>
              <p:cNvSpPr/>
              <p:nvPr/>
            </p:nvSpPr>
            <p:spPr>
              <a:xfrm>
                <a:off x="1691772" y="2730471"/>
                <a:ext cx="51313" cy="479570"/>
              </a:xfrm>
              <a:custGeom>
                <a:avLst/>
                <a:gdLst>
                  <a:gd name="connsiteX0" fmla="*/ 503 w 51313"/>
                  <a:gd name="connsiteY0" fmla="*/ 29 h 479570"/>
                  <a:gd name="connsiteX1" fmla="*/ 10028 w 51313"/>
                  <a:gd name="connsiteY1" fmla="*/ 438179 h 479570"/>
                  <a:gd name="connsiteX2" fmla="*/ 22728 w 51313"/>
                  <a:gd name="connsiteY2" fmla="*/ 431829 h 479570"/>
                  <a:gd name="connsiteX3" fmla="*/ 51303 w 51313"/>
                  <a:gd name="connsiteY3" fmla="*/ 479454 h 479570"/>
                  <a:gd name="connsiteX4" fmla="*/ 25903 w 51313"/>
                  <a:gd name="connsiteY4" fmla="*/ 415954 h 479570"/>
                  <a:gd name="connsiteX5" fmla="*/ 503 w 51313"/>
                  <a:gd name="connsiteY5" fmla="*/ 29 h 47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13" h="479570">
                    <a:moveTo>
                      <a:pt x="503" y="29"/>
                    </a:moveTo>
                    <a:cubicBezTo>
                      <a:pt x="-2143" y="3733"/>
                      <a:pt x="6324" y="366212"/>
                      <a:pt x="10028" y="438179"/>
                    </a:cubicBezTo>
                    <a:cubicBezTo>
                      <a:pt x="13732" y="510146"/>
                      <a:pt x="15849" y="424950"/>
                      <a:pt x="22728" y="431829"/>
                    </a:cubicBezTo>
                    <a:cubicBezTo>
                      <a:pt x="29607" y="438708"/>
                      <a:pt x="50774" y="482100"/>
                      <a:pt x="51303" y="479454"/>
                    </a:cubicBezTo>
                    <a:cubicBezTo>
                      <a:pt x="51832" y="476808"/>
                      <a:pt x="32253" y="494271"/>
                      <a:pt x="25903" y="415954"/>
                    </a:cubicBezTo>
                    <a:cubicBezTo>
                      <a:pt x="19553" y="337637"/>
                      <a:pt x="3149" y="-3675"/>
                      <a:pt x="503" y="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 1634">
                <a:extLst>
                  <a:ext uri="{FF2B5EF4-FFF2-40B4-BE49-F238E27FC236}">
                    <a16:creationId xmlns:a16="http://schemas.microsoft.com/office/drawing/2014/main" id="{55E83D2E-33CA-8B86-58B2-DB304E21000F}"/>
                  </a:ext>
                </a:extLst>
              </p:cNvPr>
              <p:cNvSpPr/>
              <p:nvPr/>
            </p:nvSpPr>
            <p:spPr>
              <a:xfrm>
                <a:off x="1767059" y="2219042"/>
                <a:ext cx="71323" cy="928996"/>
              </a:xfrm>
              <a:custGeom>
                <a:avLst/>
                <a:gdLst>
                  <a:gd name="connsiteX0" fmla="*/ 45866 w 71323"/>
                  <a:gd name="connsiteY0" fmla="*/ 283 h 928996"/>
                  <a:gd name="connsiteX1" fmla="*/ 14116 w 71323"/>
                  <a:gd name="connsiteY1" fmla="*/ 66958 h 928996"/>
                  <a:gd name="connsiteX2" fmla="*/ 14116 w 71323"/>
                  <a:gd name="connsiteY2" fmla="*/ 89183 h 928996"/>
                  <a:gd name="connsiteX3" fmla="*/ 10941 w 71323"/>
                  <a:gd name="connsiteY3" fmla="*/ 244758 h 928996"/>
                  <a:gd name="connsiteX4" fmla="*/ 23641 w 71323"/>
                  <a:gd name="connsiteY4" fmla="*/ 835308 h 928996"/>
                  <a:gd name="connsiteX5" fmla="*/ 33166 w 71323"/>
                  <a:gd name="connsiteY5" fmla="*/ 870233 h 928996"/>
                  <a:gd name="connsiteX6" fmla="*/ 71266 w 71323"/>
                  <a:gd name="connsiteY6" fmla="*/ 901983 h 928996"/>
                  <a:gd name="connsiteX7" fmla="*/ 23641 w 71323"/>
                  <a:gd name="connsiteY7" fmla="*/ 870233 h 928996"/>
                  <a:gd name="connsiteX8" fmla="*/ 1416 w 71323"/>
                  <a:gd name="connsiteY8" fmla="*/ 241583 h 928996"/>
                  <a:gd name="connsiteX9" fmla="*/ 4591 w 71323"/>
                  <a:gd name="connsiteY9" fmla="*/ 95533 h 928996"/>
                  <a:gd name="connsiteX10" fmla="*/ 45866 w 71323"/>
                  <a:gd name="connsiteY10" fmla="*/ 283 h 92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323" h="928996">
                    <a:moveTo>
                      <a:pt x="45866" y="283"/>
                    </a:moveTo>
                    <a:cubicBezTo>
                      <a:pt x="47453" y="-4479"/>
                      <a:pt x="19408" y="52141"/>
                      <a:pt x="14116" y="66958"/>
                    </a:cubicBezTo>
                    <a:cubicBezTo>
                      <a:pt x="8824" y="81775"/>
                      <a:pt x="14645" y="59550"/>
                      <a:pt x="14116" y="89183"/>
                    </a:cubicBezTo>
                    <a:cubicBezTo>
                      <a:pt x="13587" y="118816"/>
                      <a:pt x="9353" y="120404"/>
                      <a:pt x="10941" y="244758"/>
                    </a:cubicBezTo>
                    <a:cubicBezTo>
                      <a:pt x="12528" y="369112"/>
                      <a:pt x="19937" y="731062"/>
                      <a:pt x="23641" y="835308"/>
                    </a:cubicBezTo>
                    <a:cubicBezTo>
                      <a:pt x="27345" y="939554"/>
                      <a:pt x="25228" y="859121"/>
                      <a:pt x="33166" y="870233"/>
                    </a:cubicBezTo>
                    <a:cubicBezTo>
                      <a:pt x="41103" y="881346"/>
                      <a:pt x="72853" y="901983"/>
                      <a:pt x="71266" y="901983"/>
                    </a:cubicBezTo>
                    <a:cubicBezTo>
                      <a:pt x="69679" y="901983"/>
                      <a:pt x="35283" y="980300"/>
                      <a:pt x="23641" y="870233"/>
                    </a:cubicBezTo>
                    <a:cubicBezTo>
                      <a:pt x="11999" y="760166"/>
                      <a:pt x="4591" y="370700"/>
                      <a:pt x="1416" y="241583"/>
                    </a:cubicBezTo>
                    <a:cubicBezTo>
                      <a:pt x="-1759" y="112466"/>
                      <a:pt x="887" y="132045"/>
                      <a:pt x="4591" y="95533"/>
                    </a:cubicBezTo>
                    <a:cubicBezTo>
                      <a:pt x="8295" y="59021"/>
                      <a:pt x="44279" y="5045"/>
                      <a:pt x="45866" y="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 1635">
                <a:extLst>
                  <a:ext uri="{FF2B5EF4-FFF2-40B4-BE49-F238E27FC236}">
                    <a16:creationId xmlns:a16="http://schemas.microsoft.com/office/drawing/2014/main" id="{4948D267-EEEB-5933-EB02-E48C648A16ED}"/>
                  </a:ext>
                </a:extLst>
              </p:cNvPr>
              <p:cNvSpPr/>
              <p:nvPr/>
            </p:nvSpPr>
            <p:spPr>
              <a:xfrm>
                <a:off x="2224694" y="1778000"/>
                <a:ext cx="51872" cy="391033"/>
              </a:xfrm>
              <a:custGeom>
                <a:avLst/>
                <a:gdLst>
                  <a:gd name="connsiteX0" fmla="*/ 23206 w 51872"/>
                  <a:gd name="connsiteY0" fmla="*/ 0 h 391033"/>
                  <a:gd name="connsiteX1" fmla="*/ 13681 w 51872"/>
                  <a:gd name="connsiteY1" fmla="*/ 333375 h 391033"/>
                  <a:gd name="connsiteX2" fmla="*/ 51781 w 51872"/>
                  <a:gd name="connsiteY2" fmla="*/ 390525 h 391033"/>
                  <a:gd name="connsiteX3" fmla="*/ 981 w 51872"/>
                  <a:gd name="connsiteY3" fmla="*/ 330200 h 391033"/>
                  <a:gd name="connsiteX4" fmla="*/ 23206 w 51872"/>
                  <a:gd name="connsiteY4" fmla="*/ 0 h 39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72" h="391033">
                    <a:moveTo>
                      <a:pt x="23206" y="0"/>
                    </a:moveTo>
                    <a:cubicBezTo>
                      <a:pt x="25323" y="529"/>
                      <a:pt x="8919" y="268288"/>
                      <a:pt x="13681" y="333375"/>
                    </a:cubicBezTo>
                    <a:cubicBezTo>
                      <a:pt x="18443" y="398462"/>
                      <a:pt x="53898" y="391054"/>
                      <a:pt x="51781" y="390525"/>
                    </a:cubicBezTo>
                    <a:cubicBezTo>
                      <a:pt x="49664" y="389996"/>
                      <a:pt x="7331" y="391583"/>
                      <a:pt x="981" y="330200"/>
                    </a:cubicBezTo>
                    <a:cubicBezTo>
                      <a:pt x="-5369" y="268817"/>
                      <a:pt x="21089" y="-529"/>
                      <a:pt x="23206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 1636">
                <a:extLst>
                  <a:ext uri="{FF2B5EF4-FFF2-40B4-BE49-F238E27FC236}">
                    <a16:creationId xmlns:a16="http://schemas.microsoft.com/office/drawing/2014/main" id="{4BDB85C8-3765-FF2E-E22A-26B8AB690C3C}"/>
                  </a:ext>
                </a:extLst>
              </p:cNvPr>
              <p:cNvSpPr/>
              <p:nvPr/>
            </p:nvSpPr>
            <p:spPr>
              <a:xfrm>
                <a:off x="2255749" y="1797043"/>
                <a:ext cx="20793" cy="359504"/>
              </a:xfrm>
              <a:custGeom>
                <a:avLst/>
                <a:gdLst>
                  <a:gd name="connsiteX0" fmla="*/ 1676 w 20793"/>
                  <a:gd name="connsiteY0" fmla="*/ 7 h 359504"/>
                  <a:gd name="connsiteX1" fmla="*/ 1676 w 20793"/>
                  <a:gd name="connsiteY1" fmla="*/ 317507 h 359504"/>
                  <a:gd name="connsiteX2" fmla="*/ 20726 w 20793"/>
                  <a:gd name="connsiteY2" fmla="*/ 349257 h 359504"/>
                  <a:gd name="connsiteX3" fmla="*/ 8026 w 20793"/>
                  <a:gd name="connsiteY3" fmla="*/ 327032 h 359504"/>
                  <a:gd name="connsiteX4" fmla="*/ 1676 w 20793"/>
                  <a:gd name="connsiteY4" fmla="*/ 7 h 35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93" h="359504">
                    <a:moveTo>
                      <a:pt x="1676" y="7"/>
                    </a:moveTo>
                    <a:cubicBezTo>
                      <a:pt x="618" y="-1581"/>
                      <a:pt x="-1499" y="259299"/>
                      <a:pt x="1676" y="317507"/>
                    </a:cubicBezTo>
                    <a:cubicBezTo>
                      <a:pt x="4851" y="375715"/>
                      <a:pt x="19668" y="347669"/>
                      <a:pt x="20726" y="349257"/>
                    </a:cubicBezTo>
                    <a:cubicBezTo>
                      <a:pt x="21784" y="350845"/>
                      <a:pt x="10143" y="382065"/>
                      <a:pt x="8026" y="327032"/>
                    </a:cubicBezTo>
                    <a:cubicBezTo>
                      <a:pt x="5909" y="271999"/>
                      <a:pt x="2734" y="1595"/>
                      <a:pt x="1676" y="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 1637">
                <a:extLst>
                  <a:ext uri="{FF2B5EF4-FFF2-40B4-BE49-F238E27FC236}">
                    <a16:creationId xmlns:a16="http://schemas.microsoft.com/office/drawing/2014/main" id="{1EE1731E-61C9-0C93-7268-C2CE84C267D8}"/>
                  </a:ext>
                </a:extLst>
              </p:cNvPr>
              <p:cNvSpPr/>
              <p:nvPr/>
            </p:nvSpPr>
            <p:spPr>
              <a:xfrm>
                <a:off x="2274599" y="2139561"/>
                <a:ext cx="411061" cy="13225"/>
              </a:xfrm>
              <a:custGeom>
                <a:avLst/>
                <a:gdLst>
                  <a:gd name="connsiteX0" fmla="*/ 5051 w 411061"/>
                  <a:gd name="connsiteY0" fmla="*/ 389 h 13225"/>
                  <a:gd name="connsiteX1" fmla="*/ 398751 w 411061"/>
                  <a:gd name="connsiteY1" fmla="*/ 3564 h 13225"/>
                  <a:gd name="connsiteX2" fmla="*/ 319376 w 411061"/>
                  <a:gd name="connsiteY2" fmla="*/ 6739 h 13225"/>
                  <a:gd name="connsiteX3" fmla="*/ 186026 w 411061"/>
                  <a:gd name="connsiteY3" fmla="*/ 13089 h 13225"/>
                  <a:gd name="connsiteX4" fmla="*/ 5051 w 411061"/>
                  <a:gd name="connsiteY4" fmla="*/ 389 h 1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061" h="13225">
                    <a:moveTo>
                      <a:pt x="5051" y="389"/>
                    </a:moveTo>
                    <a:cubicBezTo>
                      <a:pt x="40505" y="-1198"/>
                      <a:pt x="346364" y="2506"/>
                      <a:pt x="398751" y="3564"/>
                    </a:cubicBezTo>
                    <a:cubicBezTo>
                      <a:pt x="451138" y="4622"/>
                      <a:pt x="319376" y="6739"/>
                      <a:pt x="319376" y="6739"/>
                    </a:cubicBezTo>
                    <a:cubicBezTo>
                      <a:pt x="283922" y="8326"/>
                      <a:pt x="241588" y="11502"/>
                      <a:pt x="186026" y="13089"/>
                    </a:cubicBezTo>
                    <a:cubicBezTo>
                      <a:pt x="130464" y="14676"/>
                      <a:pt x="-30403" y="1976"/>
                      <a:pt x="5051" y="3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 1638">
                <a:extLst>
                  <a:ext uri="{FF2B5EF4-FFF2-40B4-BE49-F238E27FC236}">
                    <a16:creationId xmlns:a16="http://schemas.microsoft.com/office/drawing/2014/main" id="{6B6743F3-9AE0-FFB7-6751-4D59F0FC4359}"/>
                  </a:ext>
                </a:extLst>
              </p:cNvPr>
              <p:cNvSpPr/>
              <p:nvPr/>
            </p:nvSpPr>
            <p:spPr>
              <a:xfrm>
                <a:off x="2262550" y="2234822"/>
                <a:ext cx="455691" cy="19751"/>
              </a:xfrm>
              <a:custGeom>
                <a:avLst/>
                <a:gdLst>
                  <a:gd name="connsiteX0" fmla="*/ 10750 w 455691"/>
                  <a:gd name="connsiteY0" fmla="*/ 6728 h 19751"/>
                  <a:gd name="connsiteX1" fmla="*/ 407625 w 455691"/>
                  <a:gd name="connsiteY1" fmla="*/ 6728 h 19751"/>
                  <a:gd name="connsiteX2" fmla="*/ 439375 w 455691"/>
                  <a:gd name="connsiteY2" fmla="*/ 378 h 19751"/>
                  <a:gd name="connsiteX3" fmla="*/ 321900 w 455691"/>
                  <a:gd name="connsiteY3" fmla="*/ 19428 h 19751"/>
                  <a:gd name="connsiteX4" fmla="*/ 128225 w 455691"/>
                  <a:gd name="connsiteY4" fmla="*/ 13078 h 19751"/>
                  <a:gd name="connsiteX5" fmla="*/ 10750 w 455691"/>
                  <a:gd name="connsiteY5" fmla="*/ 6728 h 1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691" h="19751">
                    <a:moveTo>
                      <a:pt x="10750" y="6728"/>
                    </a:moveTo>
                    <a:cubicBezTo>
                      <a:pt x="57317" y="5670"/>
                      <a:pt x="336188" y="7786"/>
                      <a:pt x="407625" y="6728"/>
                    </a:cubicBezTo>
                    <a:cubicBezTo>
                      <a:pt x="479062" y="5670"/>
                      <a:pt x="453663" y="-1739"/>
                      <a:pt x="439375" y="378"/>
                    </a:cubicBezTo>
                    <a:cubicBezTo>
                      <a:pt x="425088" y="2495"/>
                      <a:pt x="373758" y="17311"/>
                      <a:pt x="321900" y="19428"/>
                    </a:cubicBezTo>
                    <a:cubicBezTo>
                      <a:pt x="270042" y="21545"/>
                      <a:pt x="175321" y="12549"/>
                      <a:pt x="128225" y="13078"/>
                    </a:cubicBezTo>
                    <a:cubicBezTo>
                      <a:pt x="81129" y="13607"/>
                      <a:pt x="-35817" y="7786"/>
                      <a:pt x="10750" y="67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 1639">
                <a:extLst>
                  <a:ext uri="{FF2B5EF4-FFF2-40B4-BE49-F238E27FC236}">
                    <a16:creationId xmlns:a16="http://schemas.microsoft.com/office/drawing/2014/main" id="{D9298A1D-8A24-8814-5A28-E6B832965330}"/>
                  </a:ext>
                </a:extLst>
              </p:cNvPr>
              <p:cNvSpPr/>
              <p:nvPr/>
            </p:nvSpPr>
            <p:spPr>
              <a:xfrm>
                <a:off x="1771645" y="2220814"/>
                <a:ext cx="397362" cy="74801"/>
              </a:xfrm>
              <a:custGeom>
                <a:avLst/>
                <a:gdLst>
                  <a:gd name="connsiteX0" fmla="*/ 5 w 397362"/>
                  <a:gd name="connsiteY0" fmla="*/ 74711 h 74801"/>
                  <a:gd name="connsiteX1" fmla="*/ 38105 w 397362"/>
                  <a:gd name="connsiteY1" fmla="*/ 1686 h 74801"/>
                  <a:gd name="connsiteX2" fmla="*/ 63505 w 397362"/>
                  <a:gd name="connsiteY2" fmla="*/ 23911 h 74801"/>
                  <a:gd name="connsiteX3" fmla="*/ 311155 w 397362"/>
                  <a:gd name="connsiteY3" fmla="*/ 30261 h 74801"/>
                  <a:gd name="connsiteX4" fmla="*/ 355605 w 397362"/>
                  <a:gd name="connsiteY4" fmla="*/ 11211 h 74801"/>
                  <a:gd name="connsiteX5" fmla="*/ 396880 w 397362"/>
                  <a:gd name="connsiteY5" fmla="*/ 17561 h 74801"/>
                  <a:gd name="connsiteX6" fmla="*/ 327030 w 397362"/>
                  <a:gd name="connsiteY6" fmla="*/ 14386 h 74801"/>
                  <a:gd name="connsiteX7" fmla="*/ 146055 w 397362"/>
                  <a:gd name="connsiteY7" fmla="*/ 20736 h 74801"/>
                  <a:gd name="connsiteX8" fmla="*/ 41280 w 397362"/>
                  <a:gd name="connsiteY8" fmla="*/ 17561 h 74801"/>
                  <a:gd name="connsiteX9" fmla="*/ 5 w 397362"/>
                  <a:gd name="connsiteY9" fmla="*/ 74711 h 7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362" h="74801">
                    <a:moveTo>
                      <a:pt x="5" y="74711"/>
                    </a:moveTo>
                    <a:cubicBezTo>
                      <a:pt x="-524" y="72065"/>
                      <a:pt x="38105" y="1686"/>
                      <a:pt x="38105" y="1686"/>
                    </a:cubicBezTo>
                    <a:cubicBezTo>
                      <a:pt x="48688" y="-6781"/>
                      <a:pt x="17997" y="19149"/>
                      <a:pt x="63505" y="23911"/>
                    </a:cubicBezTo>
                    <a:cubicBezTo>
                      <a:pt x="109013" y="28673"/>
                      <a:pt x="262472" y="32378"/>
                      <a:pt x="311155" y="30261"/>
                    </a:cubicBezTo>
                    <a:cubicBezTo>
                      <a:pt x="359838" y="28144"/>
                      <a:pt x="341318" y="13328"/>
                      <a:pt x="355605" y="11211"/>
                    </a:cubicBezTo>
                    <a:cubicBezTo>
                      <a:pt x="369893" y="9094"/>
                      <a:pt x="401643" y="17032"/>
                      <a:pt x="396880" y="17561"/>
                    </a:cubicBezTo>
                    <a:cubicBezTo>
                      <a:pt x="392118" y="18090"/>
                      <a:pt x="368834" y="13857"/>
                      <a:pt x="327030" y="14386"/>
                    </a:cubicBezTo>
                    <a:cubicBezTo>
                      <a:pt x="285226" y="14915"/>
                      <a:pt x="193680" y="20207"/>
                      <a:pt x="146055" y="20736"/>
                    </a:cubicBezTo>
                    <a:cubicBezTo>
                      <a:pt x="98430" y="21265"/>
                      <a:pt x="62976" y="13857"/>
                      <a:pt x="41280" y="17561"/>
                    </a:cubicBezTo>
                    <a:cubicBezTo>
                      <a:pt x="19584" y="21265"/>
                      <a:pt x="534" y="77357"/>
                      <a:pt x="5" y="747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 1640">
                <a:extLst>
                  <a:ext uri="{FF2B5EF4-FFF2-40B4-BE49-F238E27FC236}">
                    <a16:creationId xmlns:a16="http://schemas.microsoft.com/office/drawing/2014/main" id="{1443FBE2-3B8D-22C5-46CB-5DBC02CB525F}"/>
                  </a:ext>
                </a:extLst>
              </p:cNvPr>
              <p:cNvSpPr/>
              <p:nvPr/>
            </p:nvSpPr>
            <p:spPr>
              <a:xfrm>
                <a:off x="2276475" y="2164557"/>
                <a:ext cx="404265" cy="7143"/>
              </a:xfrm>
              <a:custGeom>
                <a:avLst/>
                <a:gdLst>
                  <a:gd name="connsiteX0" fmla="*/ 0 w 404265"/>
                  <a:gd name="connsiteY0" fmla="*/ 793 h 7143"/>
                  <a:gd name="connsiteX1" fmla="*/ 393700 w 404265"/>
                  <a:gd name="connsiteY1" fmla="*/ 793 h 7143"/>
                  <a:gd name="connsiteX2" fmla="*/ 269875 w 404265"/>
                  <a:gd name="connsiteY2" fmla="*/ 7143 h 7143"/>
                  <a:gd name="connsiteX3" fmla="*/ 0 w 404265"/>
                  <a:gd name="connsiteY3" fmla="*/ 793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265" h="7143">
                    <a:moveTo>
                      <a:pt x="0" y="793"/>
                    </a:moveTo>
                    <a:cubicBezTo>
                      <a:pt x="20637" y="-265"/>
                      <a:pt x="348721" y="-265"/>
                      <a:pt x="393700" y="793"/>
                    </a:cubicBezTo>
                    <a:cubicBezTo>
                      <a:pt x="438679" y="1851"/>
                      <a:pt x="329142" y="5556"/>
                      <a:pt x="269875" y="7143"/>
                    </a:cubicBezTo>
                    <a:lnTo>
                      <a:pt x="0" y="79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 1641">
                <a:extLst>
                  <a:ext uri="{FF2B5EF4-FFF2-40B4-BE49-F238E27FC236}">
                    <a16:creationId xmlns:a16="http://schemas.microsoft.com/office/drawing/2014/main" id="{BC93265B-C857-F1A1-688E-59D0C344585E}"/>
                  </a:ext>
                </a:extLst>
              </p:cNvPr>
              <p:cNvSpPr/>
              <p:nvPr/>
            </p:nvSpPr>
            <p:spPr>
              <a:xfrm>
                <a:off x="2162025" y="2234104"/>
                <a:ext cx="16214" cy="506024"/>
              </a:xfrm>
              <a:custGeom>
                <a:avLst/>
                <a:gdLst>
                  <a:gd name="connsiteX0" fmla="*/ 150 w 16214"/>
                  <a:gd name="connsiteY0" fmla="*/ 23321 h 506024"/>
                  <a:gd name="connsiteX1" fmla="*/ 6500 w 16214"/>
                  <a:gd name="connsiteY1" fmla="*/ 480521 h 506024"/>
                  <a:gd name="connsiteX2" fmla="*/ 16025 w 16214"/>
                  <a:gd name="connsiteY2" fmla="*/ 410671 h 506024"/>
                  <a:gd name="connsiteX3" fmla="*/ 12850 w 16214"/>
                  <a:gd name="connsiteY3" fmla="*/ 99521 h 506024"/>
                  <a:gd name="connsiteX4" fmla="*/ 150 w 16214"/>
                  <a:gd name="connsiteY4" fmla="*/ 23321 h 50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4" h="506024">
                    <a:moveTo>
                      <a:pt x="150" y="23321"/>
                    </a:moveTo>
                    <a:cubicBezTo>
                      <a:pt x="-908" y="86821"/>
                      <a:pt x="3854" y="415963"/>
                      <a:pt x="6500" y="480521"/>
                    </a:cubicBezTo>
                    <a:cubicBezTo>
                      <a:pt x="9146" y="545079"/>
                      <a:pt x="14967" y="474171"/>
                      <a:pt x="16025" y="410671"/>
                    </a:cubicBezTo>
                    <a:cubicBezTo>
                      <a:pt x="17083" y="347171"/>
                      <a:pt x="13379" y="159317"/>
                      <a:pt x="12850" y="99521"/>
                    </a:cubicBezTo>
                    <a:cubicBezTo>
                      <a:pt x="12321" y="39725"/>
                      <a:pt x="1208" y="-40179"/>
                      <a:pt x="150" y="233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 1642">
                <a:extLst>
                  <a:ext uri="{FF2B5EF4-FFF2-40B4-BE49-F238E27FC236}">
                    <a16:creationId xmlns:a16="http://schemas.microsoft.com/office/drawing/2014/main" id="{3F097C57-002A-82BA-FA5D-AD52B3E8442E}"/>
                  </a:ext>
                </a:extLst>
              </p:cNvPr>
              <p:cNvSpPr/>
              <p:nvPr/>
            </p:nvSpPr>
            <p:spPr>
              <a:xfrm>
                <a:off x="2250973" y="2238350"/>
                <a:ext cx="47754" cy="396730"/>
              </a:xfrm>
              <a:custGeom>
                <a:avLst/>
                <a:gdLst>
                  <a:gd name="connsiteX0" fmla="*/ 3277 w 47754"/>
                  <a:gd name="connsiteY0" fmla="*/ 25 h 396730"/>
                  <a:gd name="connsiteX1" fmla="*/ 102 w 47754"/>
                  <a:gd name="connsiteY1" fmla="*/ 139725 h 396730"/>
                  <a:gd name="connsiteX2" fmla="*/ 6452 w 47754"/>
                  <a:gd name="connsiteY2" fmla="*/ 352450 h 396730"/>
                  <a:gd name="connsiteX3" fmla="*/ 47727 w 47754"/>
                  <a:gd name="connsiteY3" fmla="*/ 390550 h 396730"/>
                  <a:gd name="connsiteX4" fmla="*/ 12802 w 47754"/>
                  <a:gd name="connsiteY4" fmla="*/ 368325 h 396730"/>
                  <a:gd name="connsiteX5" fmla="*/ 12802 w 47754"/>
                  <a:gd name="connsiteY5" fmla="*/ 130200 h 396730"/>
                  <a:gd name="connsiteX6" fmla="*/ 3277 w 47754"/>
                  <a:gd name="connsiteY6" fmla="*/ 25 h 39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54" h="396730">
                    <a:moveTo>
                      <a:pt x="3277" y="25"/>
                    </a:moveTo>
                    <a:cubicBezTo>
                      <a:pt x="1160" y="1613"/>
                      <a:pt x="-427" y="80988"/>
                      <a:pt x="102" y="139725"/>
                    </a:cubicBezTo>
                    <a:cubicBezTo>
                      <a:pt x="631" y="198462"/>
                      <a:pt x="-1485" y="310646"/>
                      <a:pt x="6452" y="352450"/>
                    </a:cubicBezTo>
                    <a:cubicBezTo>
                      <a:pt x="14389" y="394254"/>
                      <a:pt x="46669" y="387904"/>
                      <a:pt x="47727" y="390550"/>
                    </a:cubicBezTo>
                    <a:cubicBezTo>
                      <a:pt x="48785" y="393196"/>
                      <a:pt x="18623" y="411717"/>
                      <a:pt x="12802" y="368325"/>
                    </a:cubicBezTo>
                    <a:cubicBezTo>
                      <a:pt x="6981" y="324933"/>
                      <a:pt x="13331" y="187879"/>
                      <a:pt x="12802" y="130200"/>
                    </a:cubicBezTo>
                    <a:cubicBezTo>
                      <a:pt x="12273" y="72521"/>
                      <a:pt x="5394" y="-1563"/>
                      <a:pt x="3277" y="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 1643">
                <a:extLst>
                  <a:ext uri="{FF2B5EF4-FFF2-40B4-BE49-F238E27FC236}">
                    <a16:creationId xmlns:a16="http://schemas.microsoft.com/office/drawing/2014/main" id="{C6A29F4C-19ED-0C40-6974-209DC888A9F4}"/>
                  </a:ext>
                </a:extLst>
              </p:cNvPr>
              <p:cNvSpPr/>
              <p:nvPr/>
            </p:nvSpPr>
            <p:spPr>
              <a:xfrm>
                <a:off x="2177203" y="2689162"/>
                <a:ext cx="531169" cy="51299"/>
              </a:xfrm>
              <a:custGeom>
                <a:avLst/>
                <a:gdLst>
                  <a:gd name="connsiteX0" fmla="*/ 847 w 531169"/>
                  <a:gd name="connsiteY0" fmla="*/ 31813 h 51299"/>
                  <a:gd name="connsiteX1" fmla="*/ 372322 w 531169"/>
                  <a:gd name="connsiteY1" fmla="*/ 50863 h 51299"/>
                  <a:gd name="connsiteX2" fmla="*/ 473922 w 531169"/>
                  <a:gd name="connsiteY2" fmla="*/ 41338 h 51299"/>
                  <a:gd name="connsiteX3" fmla="*/ 531072 w 531169"/>
                  <a:gd name="connsiteY3" fmla="*/ 63 h 51299"/>
                  <a:gd name="connsiteX4" fmla="*/ 461222 w 531169"/>
                  <a:gd name="connsiteY4" fmla="*/ 31813 h 51299"/>
                  <a:gd name="connsiteX5" fmla="*/ 410422 w 531169"/>
                  <a:gd name="connsiteY5" fmla="*/ 28638 h 51299"/>
                  <a:gd name="connsiteX6" fmla="*/ 273897 w 531169"/>
                  <a:gd name="connsiteY6" fmla="*/ 34988 h 51299"/>
                  <a:gd name="connsiteX7" fmla="*/ 847 w 531169"/>
                  <a:gd name="connsiteY7" fmla="*/ 31813 h 5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1169" h="51299">
                    <a:moveTo>
                      <a:pt x="847" y="31813"/>
                    </a:moveTo>
                    <a:cubicBezTo>
                      <a:pt x="17251" y="34459"/>
                      <a:pt x="293476" y="49276"/>
                      <a:pt x="372322" y="50863"/>
                    </a:cubicBezTo>
                    <a:cubicBezTo>
                      <a:pt x="451168" y="52450"/>
                      <a:pt x="447464" y="49805"/>
                      <a:pt x="473922" y="41338"/>
                    </a:cubicBezTo>
                    <a:cubicBezTo>
                      <a:pt x="500380" y="32871"/>
                      <a:pt x="533189" y="1651"/>
                      <a:pt x="531072" y="63"/>
                    </a:cubicBezTo>
                    <a:cubicBezTo>
                      <a:pt x="528955" y="-1525"/>
                      <a:pt x="481330" y="27051"/>
                      <a:pt x="461222" y="31813"/>
                    </a:cubicBezTo>
                    <a:cubicBezTo>
                      <a:pt x="441114" y="36575"/>
                      <a:pt x="441643" y="28109"/>
                      <a:pt x="410422" y="28638"/>
                    </a:cubicBezTo>
                    <a:cubicBezTo>
                      <a:pt x="379201" y="29167"/>
                      <a:pt x="336868" y="34988"/>
                      <a:pt x="273897" y="34988"/>
                    </a:cubicBezTo>
                    <a:cubicBezTo>
                      <a:pt x="210926" y="34988"/>
                      <a:pt x="-15557" y="29167"/>
                      <a:pt x="847" y="318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 1644">
                <a:extLst>
                  <a:ext uri="{FF2B5EF4-FFF2-40B4-BE49-F238E27FC236}">
                    <a16:creationId xmlns:a16="http://schemas.microsoft.com/office/drawing/2014/main" id="{1736997F-3138-3DBA-09A1-6F361519E323}"/>
                  </a:ext>
                </a:extLst>
              </p:cNvPr>
              <p:cNvSpPr/>
              <p:nvPr/>
            </p:nvSpPr>
            <p:spPr>
              <a:xfrm>
                <a:off x="2294180" y="2608855"/>
                <a:ext cx="392501" cy="23890"/>
              </a:xfrm>
              <a:custGeom>
                <a:avLst/>
                <a:gdLst>
                  <a:gd name="connsiteX0" fmla="*/ 1345 w 392501"/>
                  <a:gd name="connsiteY0" fmla="*/ 23220 h 23890"/>
                  <a:gd name="connsiteX1" fmla="*/ 375995 w 392501"/>
                  <a:gd name="connsiteY1" fmla="*/ 16870 h 23890"/>
                  <a:gd name="connsiteX2" fmla="*/ 318845 w 392501"/>
                  <a:gd name="connsiteY2" fmla="*/ 4170 h 23890"/>
                  <a:gd name="connsiteX3" fmla="*/ 252170 w 392501"/>
                  <a:gd name="connsiteY3" fmla="*/ 995 h 23890"/>
                  <a:gd name="connsiteX4" fmla="*/ 1345 w 392501"/>
                  <a:gd name="connsiteY4" fmla="*/ 23220 h 2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501" h="23890">
                    <a:moveTo>
                      <a:pt x="1345" y="23220"/>
                    </a:moveTo>
                    <a:cubicBezTo>
                      <a:pt x="21982" y="25866"/>
                      <a:pt x="323078" y="20045"/>
                      <a:pt x="375995" y="16870"/>
                    </a:cubicBezTo>
                    <a:cubicBezTo>
                      <a:pt x="428912" y="13695"/>
                      <a:pt x="339482" y="6816"/>
                      <a:pt x="318845" y="4170"/>
                    </a:cubicBezTo>
                    <a:cubicBezTo>
                      <a:pt x="298208" y="1524"/>
                      <a:pt x="300853" y="-1651"/>
                      <a:pt x="252170" y="995"/>
                    </a:cubicBezTo>
                    <a:cubicBezTo>
                      <a:pt x="203487" y="3641"/>
                      <a:pt x="-19292" y="20574"/>
                      <a:pt x="1345" y="232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 1645">
                <a:extLst>
                  <a:ext uri="{FF2B5EF4-FFF2-40B4-BE49-F238E27FC236}">
                    <a16:creationId xmlns:a16="http://schemas.microsoft.com/office/drawing/2014/main" id="{4D4183C0-12A8-FC59-623D-0BAEFAA0FB03}"/>
                  </a:ext>
                </a:extLst>
              </p:cNvPr>
              <p:cNvSpPr/>
              <p:nvPr/>
            </p:nvSpPr>
            <p:spPr>
              <a:xfrm>
                <a:off x="2666873" y="1787024"/>
                <a:ext cx="12958" cy="366370"/>
              </a:xfrm>
              <a:custGeom>
                <a:avLst/>
                <a:gdLst>
                  <a:gd name="connsiteX0" fmla="*/ 127 w 12958"/>
                  <a:gd name="connsiteY0" fmla="*/ 3676 h 366370"/>
                  <a:gd name="connsiteX1" fmla="*/ 6477 w 12958"/>
                  <a:gd name="connsiteY1" fmla="*/ 362451 h 366370"/>
                  <a:gd name="connsiteX2" fmla="*/ 9652 w 12958"/>
                  <a:gd name="connsiteY2" fmla="*/ 200526 h 366370"/>
                  <a:gd name="connsiteX3" fmla="*/ 6477 w 12958"/>
                  <a:gd name="connsiteY3" fmla="*/ 295776 h 366370"/>
                  <a:gd name="connsiteX4" fmla="*/ 12827 w 12958"/>
                  <a:gd name="connsiteY4" fmla="*/ 181476 h 366370"/>
                  <a:gd name="connsiteX5" fmla="*/ 127 w 12958"/>
                  <a:gd name="connsiteY5" fmla="*/ 3676 h 36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58" h="366370">
                    <a:moveTo>
                      <a:pt x="127" y="3676"/>
                    </a:moveTo>
                    <a:cubicBezTo>
                      <a:pt x="-931" y="33838"/>
                      <a:pt x="4890" y="329643"/>
                      <a:pt x="6477" y="362451"/>
                    </a:cubicBezTo>
                    <a:cubicBezTo>
                      <a:pt x="8065" y="395259"/>
                      <a:pt x="9652" y="211638"/>
                      <a:pt x="9652" y="200526"/>
                    </a:cubicBezTo>
                    <a:cubicBezTo>
                      <a:pt x="9652" y="189414"/>
                      <a:pt x="5948" y="298951"/>
                      <a:pt x="6477" y="295776"/>
                    </a:cubicBezTo>
                    <a:cubicBezTo>
                      <a:pt x="7006" y="292601"/>
                      <a:pt x="11240" y="225397"/>
                      <a:pt x="12827" y="181476"/>
                    </a:cubicBezTo>
                    <a:cubicBezTo>
                      <a:pt x="14414" y="137555"/>
                      <a:pt x="1185" y="-26486"/>
                      <a:pt x="127" y="36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 1646">
                <a:extLst>
                  <a:ext uri="{FF2B5EF4-FFF2-40B4-BE49-F238E27FC236}">
                    <a16:creationId xmlns:a16="http://schemas.microsoft.com/office/drawing/2014/main" id="{FC7D49E6-21CB-2C67-F10B-03DBDD1F6CF1}"/>
                  </a:ext>
                </a:extLst>
              </p:cNvPr>
              <p:cNvSpPr/>
              <p:nvPr/>
            </p:nvSpPr>
            <p:spPr>
              <a:xfrm>
                <a:off x="3114205" y="1793663"/>
                <a:ext cx="51585" cy="382329"/>
              </a:xfrm>
              <a:custGeom>
                <a:avLst/>
                <a:gdLst>
                  <a:gd name="connsiteX0" fmla="*/ 470 w 51585"/>
                  <a:gd name="connsiteY0" fmla="*/ 3387 h 382329"/>
                  <a:gd name="connsiteX1" fmla="*/ 6820 w 51585"/>
                  <a:gd name="connsiteY1" fmla="*/ 327237 h 382329"/>
                  <a:gd name="connsiteX2" fmla="*/ 51270 w 51585"/>
                  <a:gd name="connsiteY2" fmla="*/ 378037 h 382329"/>
                  <a:gd name="connsiteX3" fmla="*/ 25870 w 51585"/>
                  <a:gd name="connsiteY3" fmla="*/ 355812 h 382329"/>
                  <a:gd name="connsiteX4" fmla="*/ 9995 w 51585"/>
                  <a:gd name="connsiteY4" fmla="*/ 168487 h 382329"/>
                  <a:gd name="connsiteX5" fmla="*/ 470 w 51585"/>
                  <a:gd name="connsiteY5" fmla="*/ 3387 h 38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85" h="382329">
                    <a:moveTo>
                      <a:pt x="470" y="3387"/>
                    </a:moveTo>
                    <a:cubicBezTo>
                      <a:pt x="-59" y="29845"/>
                      <a:pt x="-1647" y="264795"/>
                      <a:pt x="6820" y="327237"/>
                    </a:cubicBezTo>
                    <a:cubicBezTo>
                      <a:pt x="15287" y="389679"/>
                      <a:pt x="48095" y="373275"/>
                      <a:pt x="51270" y="378037"/>
                    </a:cubicBezTo>
                    <a:cubicBezTo>
                      <a:pt x="54445" y="382799"/>
                      <a:pt x="32749" y="390737"/>
                      <a:pt x="25870" y="355812"/>
                    </a:cubicBezTo>
                    <a:cubicBezTo>
                      <a:pt x="18991" y="320887"/>
                      <a:pt x="12641" y="224579"/>
                      <a:pt x="9995" y="168487"/>
                    </a:cubicBezTo>
                    <a:cubicBezTo>
                      <a:pt x="7349" y="112395"/>
                      <a:pt x="999" y="-23071"/>
                      <a:pt x="470" y="33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 1647">
                <a:extLst>
                  <a:ext uri="{FF2B5EF4-FFF2-40B4-BE49-F238E27FC236}">
                    <a16:creationId xmlns:a16="http://schemas.microsoft.com/office/drawing/2014/main" id="{27010DFE-5984-1EE7-2B5D-A0A93F6578EC}"/>
                  </a:ext>
                </a:extLst>
              </p:cNvPr>
              <p:cNvSpPr/>
              <p:nvPr/>
            </p:nvSpPr>
            <p:spPr>
              <a:xfrm>
                <a:off x="2669921" y="2231410"/>
                <a:ext cx="28870" cy="382330"/>
              </a:xfrm>
              <a:custGeom>
                <a:avLst/>
                <a:gdLst>
                  <a:gd name="connsiteX0" fmla="*/ 28829 w 28870"/>
                  <a:gd name="connsiteY0" fmla="*/ 615 h 382330"/>
                  <a:gd name="connsiteX1" fmla="*/ 3429 w 28870"/>
                  <a:gd name="connsiteY1" fmla="*/ 57765 h 382330"/>
                  <a:gd name="connsiteX2" fmla="*/ 254 w 28870"/>
                  <a:gd name="connsiteY2" fmla="*/ 197465 h 382330"/>
                  <a:gd name="connsiteX3" fmla="*/ 3429 w 28870"/>
                  <a:gd name="connsiteY3" fmla="*/ 381615 h 382330"/>
                  <a:gd name="connsiteX4" fmla="*/ 19304 w 28870"/>
                  <a:gd name="connsiteY4" fmla="*/ 254615 h 382330"/>
                  <a:gd name="connsiteX5" fmla="*/ 9779 w 28870"/>
                  <a:gd name="connsiteY5" fmla="*/ 89515 h 382330"/>
                  <a:gd name="connsiteX6" fmla="*/ 28829 w 28870"/>
                  <a:gd name="connsiteY6" fmla="*/ 615 h 38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70" h="382330">
                    <a:moveTo>
                      <a:pt x="28829" y="615"/>
                    </a:moveTo>
                    <a:cubicBezTo>
                      <a:pt x="27771" y="-4676"/>
                      <a:pt x="8192" y="24957"/>
                      <a:pt x="3429" y="57765"/>
                    </a:cubicBezTo>
                    <a:cubicBezTo>
                      <a:pt x="-1334" y="90573"/>
                      <a:pt x="254" y="143490"/>
                      <a:pt x="254" y="197465"/>
                    </a:cubicBezTo>
                    <a:cubicBezTo>
                      <a:pt x="254" y="251440"/>
                      <a:pt x="254" y="372090"/>
                      <a:pt x="3429" y="381615"/>
                    </a:cubicBezTo>
                    <a:cubicBezTo>
                      <a:pt x="6604" y="391140"/>
                      <a:pt x="18246" y="303298"/>
                      <a:pt x="19304" y="254615"/>
                    </a:cubicBezTo>
                    <a:cubicBezTo>
                      <a:pt x="20362" y="205932"/>
                      <a:pt x="9250" y="127086"/>
                      <a:pt x="9779" y="89515"/>
                    </a:cubicBezTo>
                    <a:cubicBezTo>
                      <a:pt x="10308" y="51944"/>
                      <a:pt x="29887" y="5906"/>
                      <a:pt x="28829" y="6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 1648">
                <a:extLst>
                  <a:ext uri="{FF2B5EF4-FFF2-40B4-BE49-F238E27FC236}">
                    <a16:creationId xmlns:a16="http://schemas.microsoft.com/office/drawing/2014/main" id="{115CFFAD-2E47-7709-841A-93DB85F5EFE5}"/>
                  </a:ext>
                </a:extLst>
              </p:cNvPr>
              <p:cNvSpPr/>
              <p:nvPr/>
            </p:nvSpPr>
            <p:spPr>
              <a:xfrm>
                <a:off x="3113977" y="2237139"/>
                <a:ext cx="26114" cy="369906"/>
              </a:xfrm>
              <a:custGeom>
                <a:avLst/>
                <a:gdLst>
                  <a:gd name="connsiteX0" fmla="*/ 26098 w 26114"/>
                  <a:gd name="connsiteY0" fmla="*/ 4411 h 369906"/>
                  <a:gd name="connsiteX1" fmla="*/ 13398 w 26114"/>
                  <a:gd name="connsiteY1" fmla="*/ 64736 h 369906"/>
                  <a:gd name="connsiteX2" fmla="*/ 3873 w 26114"/>
                  <a:gd name="connsiteY2" fmla="*/ 90136 h 369906"/>
                  <a:gd name="connsiteX3" fmla="*/ 698 w 26114"/>
                  <a:gd name="connsiteY3" fmla="*/ 239361 h 369906"/>
                  <a:gd name="connsiteX4" fmla="*/ 16573 w 26114"/>
                  <a:gd name="connsiteY4" fmla="*/ 369536 h 369906"/>
                  <a:gd name="connsiteX5" fmla="*/ 16573 w 26114"/>
                  <a:gd name="connsiteY5" fmla="*/ 198086 h 369906"/>
                  <a:gd name="connsiteX6" fmla="*/ 26098 w 26114"/>
                  <a:gd name="connsiteY6" fmla="*/ 4411 h 3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14" h="369906">
                    <a:moveTo>
                      <a:pt x="26098" y="4411"/>
                    </a:moveTo>
                    <a:cubicBezTo>
                      <a:pt x="25569" y="-17814"/>
                      <a:pt x="17102" y="50449"/>
                      <a:pt x="13398" y="64736"/>
                    </a:cubicBezTo>
                    <a:cubicBezTo>
                      <a:pt x="9694" y="79023"/>
                      <a:pt x="5990" y="61032"/>
                      <a:pt x="3873" y="90136"/>
                    </a:cubicBezTo>
                    <a:cubicBezTo>
                      <a:pt x="1756" y="119240"/>
                      <a:pt x="-1419" y="192794"/>
                      <a:pt x="698" y="239361"/>
                    </a:cubicBezTo>
                    <a:cubicBezTo>
                      <a:pt x="2815" y="285928"/>
                      <a:pt x="13927" y="376415"/>
                      <a:pt x="16573" y="369536"/>
                    </a:cubicBezTo>
                    <a:cubicBezTo>
                      <a:pt x="19219" y="362657"/>
                      <a:pt x="18690" y="251532"/>
                      <a:pt x="16573" y="198086"/>
                    </a:cubicBezTo>
                    <a:cubicBezTo>
                      <a:pt x="14456" y="144640"/>
                      <a:pt x="26627" y="26636"/>
                      <a:pt x="26098" y="44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 1649">
                <a:extLst>
                  <a:ext uri="{FF2B5EF4-FFF2-40B4-BE49-F238E27FC236}">
                    <a16:creationId xmlns:a16="http://schemas.microsoft.com/office/drawing/2014/main" id="{BD31750E-691F-0783-394B-E116F5085FD1}"/>
                  </a:ext>
                </a:extLst>
              </p:cNvPr>
              <p:cNvSpPr/>
              <p:nvPr/>
            </p:nvSpPr>
            <p:spPr>
              <a:xfrm>
                <a:off x="3153622" y="2152650"/>
                <a:ext cx="372524" cy="12725"/>
              </a:xfrm>
              <a:custGeom>
                <a:avLst/>
                <a:gdLst>
                  <a:gd name="connsiteX0" fmla="*/ 2328 w 372524"/>
                  <a:gd name="connsiteY0" fmla="*/ 3175 h 12725"/>
                  <a:gd name="connsiteX1" fmla="*/ 164253 w 372524"/>
                  <a:gd name="connsiteY1" fmla="*/ 0 h 12725"/>
                  <a:gd name="connsiteX2" fmla="*/ 367453 w 372524"/>
                  <a:gd name="connsiteY2" fmla="*/ 3175 h 12725"/>
                  <a:gd name="connsiteX3" fmla="*/ 288078 w 372524"/>
                  <a:gd name="connsiteY3" fmla="*/ 12700 h 12725"/>
                  <a:gd name="connsiteX4" fmla="*/ 2328 w 372524"/>
                  <a:gd name="connsiteY4" fmla="*/ 3175 h 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524" h="12725">
                    <a:moveTo>
                      <a:pt x="2328" y="3175"/>
                    </a:moveTo>
                    <a:cubicBezTo>
                      <a:pt x="-18309" y="1058"/>
                      <a:pt x="103399" y="0"/>
                      <a:pt x="164253" y="0"/>
                    </a:cubicBezTo>
                    <a:cubicBezTo>
                      <a:pt x="225107" y="0"/>
                      <a:pt x="346816" y="1058"/>
                      <a:pt x="367453" y="3175"/>
                    </a:cubicBezTo>
                    <a:cubicBezTo>
                      <a:pt x="388090" y="5292"/>
                      <a:pt x="342582" y="12171"/>
                      <a:pt x="288078" y="12700"/>
                    </a:cubicBezTo>
                    <a:cubicBezTo>
                      <a:pt x="233574" y="13229"/>
                      <a:pt x="22965" y="5292"/>
                      <a:pt x="2328" y="3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 1650">
                <a:extLst>
                  <a:ext uri="{FF2B5EF4-FFF2-40B4-BE49-F238E27FC236}">
                    <a16:creationId xmlns:a16="http://schemas.microsoft.com/office/drawing/2014/main" id="{99D6C27B-940E-28A1-88EE-8CFC5BB5D16A}"/>
                  </a:ext>
                </a:extLst>
              </p:cNvPr>
              <p:cNvSpPr/>
              <p:nvPr/>
            </p:nvSpPr>
            <p:spPr>
              <a:xfrm>
                <a:off x="3145796" y="2173874"/>
                <a:ext cx="392507" cy="11163"/>
              </a:xfrm>
              <a:custGeom>
                <a:avLst/>
                <a:gdLst>
                  <a:gd name="connsiteX0" fmla="*/ 629 w 392507"/>
                  <a:gd name="connsiteY0" fmla="*/ 7351 h 11163"/>
                  <a:gd name="connsiteX1" fmla="*/ 207004 w 392507"/>
                  <a:gd name="connsiteY1" fmla="*/ 1001 h 11163"/>
                  <a:gd name="connsiteX2" fmla="*/ 391154 w 392507"/>
                  <a:gd name="connsiteY2" fmla="*/ 1001 h 11163"/>
                  <a:gd name="connsiteX3" fmla="*/ 276854 w 392507"/>
                  <a:gd name="connsiteY3" fmla="*/ 10526 h 11163"/>
                  <a:gd name="connsiteX4" fmla="*/ 629 w 392507"/>
                  <a:gd name="connsiteY4" fmla="*/ 7351 h 1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507" h="11163">
                    <a:moveTo>
                      <a:pt x="629" y="7351"/>
                    </a:moveTo>
                    <a:cubicBezTo>
                      <a:pt x="-11013" y="5764"/>
                      <a:pt x="141917" y="2059"/>
                      <a:pt x="207004" y="1001"/>
                    </a:cubicBezTo>
                    <a:cubicBezTo>
                      <a:pt x="272091" y="-57"/>
                      <a:pt x="379512" y="-586"/>
                      <a:pt x="391154" y="1001"/>
                    </a:cubicBezTo>
                    <a:cubicBezTo>
                      <a:pt x="402796" y="2588"/>
                      <a:pt x="337179" y="8409"/>
                      <a:pt x="276854" y="10526"/>
                    </a:cubicBezTo>
                    <a:cubicBezTo>
                      <a:pt x="216529" y="12643"/>
                      <a:pt x="12271" y="8938"/>
                      <a:pt x="629" y="73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 1651">
                <a:extLst>
                  <a:ext uri="{FF2B5EF4-FFF2-40B4-BE49-F238E27FC236}">
                    <a16:creationId xmlns:a16="http://schemas.microsoft.com/office/drawing/2014/main" id="{DBA8F717-EB6A-E68B-3AC7-36F693D77603}"/>
                  </a:ext>
                </a:extLst>
              </p:cNvPr>
              <p:cNvSpPr/>
              <p:nvPr/>
            </p:nvSpPr>
            <p:spPr>
              <a:xfrm>
                <a:off x="3533422" y="1783945"/>
                <a:ext cx="13075" cy="375075"/>
              </a:xfrm>
              <a:custGeom>
                <a:avLst/>
                <a:gdLst>
                  <a:gd name="connsiteX0" fmla="*/ 3528 w 13075"/>
                  <a:gd name="connsiteY0" fmla="*/ 405 h 375075"/>
                  <a:gd name="connsiteX1" fmla="*/ 13053 w 13075"/>
                  <a:gd name="connsiteY1" fmla="*/ 111530 h 375075"/>
                  <a:gd name="connsiteX2" fmla="*/ 353 w 13075"/>
                  <a:gd name="connsiteY2" fmla="*/ 133755 h 375075"/>
                  <a:gd name="connsiteX3" fmla="*/ 3528 w 13075"/>
                  <a:gd name="connsiteY3" fmla="*/ 244880 h 375075"/>
                  <a:gd name="connsiteX4" fmla="*/ 3528 w 13075"/>
                  <a:gd name="connsiteY4" fmla="*/ 375055 h 375075"/>
                  <a:gd name="connsiteX5" fmla="*/ 6703 w 13075"/>
                  <a:gd name="connsiteY5" fmla="*/ 235355 h 375075"/>
                  <a:gd name="connsiteX6" fmla="*/ 6703 w 13075"/>
                  <a:gd name="connsiteY6" fmla="*/ 155980 h 375075"/>
                  <a:gd name="connsiteX7" fmla="*/ 3528 w 13075"/>
                  <a:gd name="connsiteY7" fmla="*/ 405 h 37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5" h="375075">
                    <a:moveTo>
                      <a:pt x="3528" y="405"/>
                    </a:moveTo>
                    <a:cubicBezTo>
                      <a:pt x="4586" y="-7003"/>
                      <a:pt x="13582" y="89305"/>
                      <a:pt x="13053" y="111530"/>
                    </a:cubicBezTo>
                    <a:cubicBezTo>
                      <a:pt x="12524" y="133755"/>
                      <a:pt x="1940" y="111530"/>
                      <a:pt x="353" y="133755"/>
                    </a:cubicBezTo>
                    <a:cubicBezTo>
                      <a:pt x="-1234" y="155980"/>
                      <a:pt x="2999" y="204663"/>
                      <a:pt x="3528" y="244880"/>
                    </a:cubicBezTo>
                    <a:cubicBezTo>
                      <a:pt x="4057" y="285097"/>
                      <a:pt x="2999" y="376642"/>
                      <a:pt x="3528" y="375055"/>
                    </a:cubicBezTo>
                    <a:cubicBezTo>
                      <a:pt x="4057" y="373468"/>
                      <a:pt x="6174" y="271867"/>
                      <a:pt x="6703" y="235355"/>
                    </a:cubicBezTo>
                    <a:cubicBezTo>
                      <a:pt x="7232" y="198843"/>
                      <a:pt x="8291" y="190905"/>
                      <a:pt x="6703" y="155980"/>
                    </a:cubicBezTo>
                    <a:cubicBezTo>
                      <a:pt x="5115" y="121055"/>
                      <a:pt x="2470" y="7813"/>
                      <a:pt x="3528" y="4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 1652">
                <a:extLst>
                  <a:ext uri="{FF2B5EF4-FFF2-40B4-BE49-F238E27FC236}">
                    <a16:creationId xmlns:a16="http://schemas.microsoft.com/office/drawing/2014/main" id="{230BFC90-E735-237F-BEEC-10E1D84FCF5D}"/>
                  </a:ext>
                </a:extLst>
              </p:cNvPr>
              <p:cNvSpPr/>
              <p:nvPr/>
            </p:nvSpPr>
            <p:spPr>
              <a:xfrm>
                <a:off x="3530358" y="1926553"/>
                <a:ext cx="10332" cy="238777"/>
              </a:xfrm>
              <a:custGeom>
                <a:avLst/>
                <a:gdLst>
                  <a:gd name="connsiteX0" fmla="*/ 3417 w 10332"/>
                  <a:gd name="connsiteY0" fmla="*/ 672 h 238777"/>
                  <a:gd name="connsiteX1" fmla="*/ 242 w 10332"/>
                  <a:gd name="connsiteY1" fmla="*/ 232447 h 238777"/>
                  <a:gd name="connsiteX2" fmla="*/ 9767 w 10332"/>
                  <a:gd name="connsiteY2" fmla="*/ 162597 h 238777"/>
                  <a:gd name="connsiteX3" fmla="*/ 3417 w 10332"/>
                  <a:gd name="connsiteY3" fmla="*/ 672 h 2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32" h="238777">
                    <a:moveTo>
                      <a:pt x="3417" y="672"/>
                    </a:moveTo>
                    <a:cubicBezTo>
                      <a:pt x="1830" y="12314"/>
                      <a:pt x="-816" y="205460"/>
                      <a:pt x="242" y="232447"/>
                    </a:cubicBezTo>
                    <a:cubicBezTo>
                      <a:pt x="1300" y="259434"/>
                      <a:pt x="7121" y="193289"/>
                      <a:pt x="9767" y="162597"/>
                    </a:cubicBezTo>
                    <a:cubicBezTo>
                      <a:pt x="12413" y="131905"/>
                      <a:pt x="5004" y="-10970"/>
                      <a:pt x="3417" y="6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 1653">
                <a:extLst>
                  <a:ext uri="{FF2B5EF4-FFF2-40B4-BE49-F238E27FC236}">
                    <a16:creationId xmlns:a16="http://schemas.microsoft.com/office/drawing/2014/main" id="{119226A2-803A-2C6C-9F5A-961360366020}"/>
                  </a:ext>
                </a:extLst>
              </p:cNvPr>
              <p:cNvSpPr/>
              <p:nvPr/>
            </p:nvSpPr>
            <p:spPr>
              <a:xfrm>
                <a:off x="3622336" y="1774579"/>
                <a:ext cx="96081" cy="401795"/>
              </a:xfrm>
              <a:custGeom>
                <a:avLst/>
                <a:gdLst>
                  <a:gd name="connsiteX0" fmla="*/ 339 w 96081"/>
                  <a:gd name="connsiteY0" fmla="*/ 6596 h 401795"/>
                  <a:gd name="connsiteX1" fmla="*/ 6689 w 96081"/>
                  <a:gd name="connsiteY1" fmla="*/ 336796 h 401795"/>
                  <a:gd name="connsiteX2" fmla="*/ 6689 w 96081"/>
                  <a:gd name="connsiteY2" fmla="*/ 352671 h 401795"/>
                  <a:gd name="connsiteX3" fmla="*/ 95589 w 96081"/>
                  <a:gd name="connsiteY3" fmla="*/ 400296 h 401795"/>
                  <a:gd name="connsiteX4" fmla="*/ 44789 w 96081"/>
                  <a:gd name="connsiteY4" fmla="*/ 390771 h 401795"/>
                  <a:gd name="connsiteX5" fmla="*/ 28914 w 96081"/>
                  <a:gd name="connsiteY5" fmla="*/ 371721 h 401795"/>
                  <a:gd name="connsiteX6" fmla="*/ 19389 w 96081"/>
                  <a:gd name="connsiteY6" fmla="*/ 133596 h 401795"/>
                  <a:gd name="connsiteX7" fmla="*/ 339 w 96081"/>
                  <a:gd name="connsiteY7" fmla="*/ 6596 h 40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81" h="401795">
                    <a:moveTo>
                      <a:pt x="339" y="6596"/>
                    </a:moveTo>
                    <a:cubicBezTo>
                      <a:pt x="-1778" y="40463"/>
                      <a:pt x="6689" y="336796"/>
                      <a:pt x="6689" y="336796"/>
                    </a:cubicBezTo>
                    <a:cubicBezTo>
                      <a:pt x="7747" y="394475"/>
                      <a:pt x="-8128" y="342088"/>
                      <a:pt x="6689" y="352671"/>
                    </a:cubicBezTo>
                    <a:cubicBezTo>
                      <a:pt x="21506" y="363254"/>
                      <a:pt x="89239" y="393946"/>
                      <a:pt x="95589" y="400296"/>
                    </a:cubicBezTo>
                    <a:cubicBezTo>
                      <a:pt x="101939" y="406646"/>
                      <a:pt x="44789" y="390771"/>
                      <a:pt x="44789" y="390771"/>
                    </a:cubicBezTo>
                    <a:cubicBezTo>
                      <a:pt x="33677" y="386009"/>
                      <a:pt x="33147" y="414584"/>
                      <a:pt x="28914" y="371721"/>
                    </a:cubicBezTo>
                    <a:cubicBezTo>
                      <a:pt x="24681" y="328859"/>
                      <a:pt x="22035" y="189688"/>
                      <a:pt x="19389" y="133596"/>
                    </a:cubicBezTo>
                    <a:cubicBezTo>
                      <a:pt x="16743" y="77504"/>
                      <a:pt x="2456" y="-27271"/>
                      <a:pt x="339" y="65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 1654">
                <a:extLst>
                  <a:ext uri="{FF2B5EF4-FFF2-40B4-BE49-F238E27FC236}">
                    <a16:creationId xmlns:a16="http://schemas.microsoft.com/office/drawing/2014/main" id="{332E2B6C-C1F3-6BCE-1744-54BC7E66B07D}"/>
                  </a:ext>
                </a:extLst>
              </p:cNvPr>
              <p:cNvSpPr/>
              <p:nvPr/>
            </p:nvSpPr>
            <p:spPr>
              <a:xfrm>
                <a:off x="3122414" y="2616041"/>
                <a:ext cx="438361" cy="33649"/>
              </a:xfrm>
              <a:custGeom>
                <a:avLst/>
                <a:gdLst>
                  <a:gd name="connsiteX0" fmla="*/ 4961 w 438361"/>
                  <a:gd name="connsiteY0" fmla="*/ 159 h 33649"/>
                  <a:gd name="connsiteX1" fmla="*/ 58936 w 438361"/>
                  <a:gd name="connsiteY1" fmla="*/ 31909 h 33649"/>
                  <a:gd name="connsiteX2" fmla="*/ 420886 w 438361"/>
                  <a:gd name="connsiteY2" fmla="*/ 28734 h 33649"/>
                  <a:gd name="connsiteX3" fmla="*/ 366911 w 438361"/>
                  <a:gd name="connsiteY3" fmla="*/ 22384 h 33649"/>
                  <a:gd name="connsiteX4" fmla="*/ 239911 w 438361"/>
                  <a:gd name="connsiteY4" fmla="*/ 19209 h 33649"/>
                  <a:gd name="connsiteX5" fmla="*/ 106561 w 438361"/>
                  <a:gd name="connsiteY5" fmla="*/ 19209 h 33649"/>
                  <a:gd name="connsiteX6" fmla="*/ 4961 w 438361"/>
                  <a:gd name="connsiteY6" fmla="*/ 159 h 33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361" h="33649">
                    <a:moveTo>
                      <a:pt x="4961" y="159"/>
                    </a:moveTo>
                    <a:cubicBezTo>
                      <a:pt x="-2976" y="2276"/>
                      <a:pt x="-10385" y="27147"/>
                      <a:pt x="58936" y="31909"/>
                    </a:cubicBezTo>
                    <a:cubicBezTo>
                      <a:pt x="128257" y="36671"/>
                      <a:pt x="369557" y="30321"/>
                      <a:pt x="420886" y="28734"/>
                    </a:cubicBezTo>
                    <a:cubicBezTo>
                      <a:pt x="472215" y="27147"/>
                      <a:pt x="397073" y="23971"/>
                      <a:pt x="366911" y="22384"/>
                    </a:cubicBezTo>
                    <a:cubicBezTo>
                      <a:pt x="336749" y="20797"/>
                      <a:pt x="283303" y="19738"/>
                      <a:pt x="239911" y="19209"/>
                    </a:cubicBezTo>
                    <a:cubicBezTo>
                      <a:pt x="196519" y="18680"/>
                      <a:pt x="142544" y="20797"/>
                      <a:pt x="106561" y="19209"/>
                    </a:cubicBezTo>
                    <a:cubicBezTo>
                      <a:pt x="70578" y="17622"/>
                      <a:pt x="12898" y="-1958"/>
                      <a:pt x="4961" y="1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 1655">
                <a:extLst>
                  <a:ext uri="{FF2B5EF4-FFF2-40B4-BE49-F238E27FC236}">
                    <a16:creationId xmlns:a16="http://schemas.microsoft.com/office/drawing/2014/main" id="{875E2DBF-DC22-0CE5-5182-3F541C9B3C31}"/>
                  </a:ext>
                </a:extLst>
              </p:cNvPr>
              <p:cNvSpPr/>
              <p:nvPr/>
            </p:nvSpPr>
            <p:spPr>
              <a:xfrm>
                <a:off x="3142776" y="2221731"/>
                <a:ext cx="413342" cy="415657"/>
              </a:xfrm>
              <a:custGeom>
                <a:avLst/>
                <a:gdLst>
                  <a:gd name="connsiteX0" fmla="*/ 474 w 413342"/>
                  <a:gd name="connsiteY0" fmla="*/ 19819 h 415657"/>
                  <a:gd name="connsiteX1" fmla="*/ 292574 w 413342"/>
                  <a:gd name="connsiteY1" fmla="*/ 19819 h 415657"/>
                  <a:gd name="connsiteX2" fmla="*/ 343374 w 413342"/>
                  <a:gd name="connsiteY2" fmla="*/ 29344 h 415657"/>
                  <a:gd name="connsiteX3" fmla="*/ 381474 w 413342"/>
                  <a:gd name="connsiteY3" fmla="*/ 54744 h 415657"/>
                  <a:gd name="connsiteX4" fmla="*/ 394174 w 413342"/>
                  <a:gd name="connsiteY4" fmla="*/ 121419 h 415657"/>
                  <a:gd name="connsiteX5" fmla="*/ 397349 w 413342"/>
                  <a:gd name="connsiteY5" fmla="*/ 337319 h 415657"/>
                  <a:gd name="connsiteX6" fmla="*/ 397349 w 413342"/>
                  <a:gd name="connsiteY6" fmla="*/ 397644 h 415657"/>
                  <a:gd name="connsiteX7" fmla="*/ 397349 w 413342"/>
                  <a:gd name="connsiteY7" fmla="*/ 403994 h 415657"/>
                  <a:gd name="connsiteX8" fmla="*/ 413224 w 413342"/>
                  <a:gd name="connsiteY8" fmla="*/ 251594 h 415657"/>
                  <a:gd name="connsiteX9" fmla="*/ 387824 w 413342"/>
                  <a:gd name="connsiteY9" fmla="*/ 42044 h 415657"/>
                  <a:gd name="connsiteX10" fmla="*/ 356074 w 413342"/>
                  <a:gd name="connsiteY10" fmla="*/ 16644 h 415657"/>
                  <a:gd name="connsiteX11" fmla="*/ 286224 w 413342"/>
                  <a:gd name="connsiteY11" fmla="*/ 3944 h 415657"/>
                  <a:gd name="connsiteX12" fmla="*/ 225899 w 413342"/>
                  <a:gd name="connsiteY12" fmla="*/ 769 h 415657"/>
                  <a:gd name="connsiteX13" fmla="*/ 474 w 413342"/>
                  <a:gd name="connsiteY13" fmla="*/ 19819 h 41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3342" h="415657">
                    <a:moveTo>
                      <a:pt x="474" y="19819"/>
                    </a:moveTo>
                    <a:cubicBezTo>
                      <a:pt x="11587" y="22994"/>
                      <a:pt x="235424" y="18231"/>
                      <a:pt x="292574" y="19819"/>
                    </a:cubicBezTo>
                    <a:cubicBezTo>
                      <a:pt x="349724" y="21407"/>
                      <a:pt x="328557" y="23523"/>
                      <a:pt x="343374" y="29344"/>
                    </a:cubicBezTo>
                    <a:cubicBezTo>
                      <a:pt x="358191" y="35165"/>
                      <a:pt x="373007" y="39398"/>
                      <a:pt x="381474" y="54744"/>
                    </a:cubicBezTo>
                    <a:cubicBezTo>
                      <a:pt x="389941" y="70090"/>
                      <a:pt x="391528" y="74323"/>
                      <a:pt x="394174" y="121419"/>
                    </a:cubicBezTo>
                    <a:cubicBezTo>
                      <a:pt x="396820" y="168515"/>
                      <a:pt x="396820" y="291282"/>
                      <a:pt x="397349" y="337319"/>
                    </a:cubicBezTo>
                    <a:cubicBezTo>
                      <a:pt x="397878" y="383356"/>
                      <a:pt x="397349" y="397644"/>
                      <a:pt x="397349" y="397644"/>
                    </a:cubicBezTo>
                    <a:cubicBezTo>
                      <a:pt x="397349" y="408756"/>
                      <a:pt x="394703" y="428336"/>
                      <a:pt x="397349" y="403994"/>
                    </a:cubicBezTo>
                    <a:cubicBezTo>
                      <a:pt x="399995" y="379652"/>
                      <a:pt x="414811" y="311919"/>
                      <a:pt x="413224" y="251594"/>
                    </a:cubicBezTo>
                    <a:cubicBezTo>
                      <a:pt x="411637" y="191269"/>
                      <a:pt x="397349" y="81202"/>
                      <a:pt x="387824" y="42044"/>
                    </a:cubicBezTo>
                    <a:cubicBezTo>
                      <a:pt x="378299" y="2886"/>
                      <a:pt x="373007" y="22994"/>
                      <a:pt x="356074" y="16644"/>
                    </a:cubicBezTo>
                    <a:cubicBezTo>
                      <a:pt x="339141" y="10294"/>
                      <a:pt x="307920" y="6590"/>
                      <a:pt x="286224" y="3944"/>
                    </a:cubicBezTo>
                    <a:cubicBezTo>
                      <a:pt x="264528" y="1298"/>
                      <a:pt x="275111" y="-1348"/>
                      <a:pt x="225899" y="769"/>
                    </a:cubicBezTo>
                    <a:cubicBezTo>
                      <a:pt x="176687" y="2886"/>
                      <a:pt x="-10639" y="16644"/>
                      <a:pt x="474" y="198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 1656">
                <a:extLst>
                  <a:ext uri="{FF2B5EF4-FFF2-40B4-BE49-F238E27FC236}">
                    <a16:creationId xmlns:a16="http://schemas.microsoft.com/office/drawing/2014/main" id="{5E27E490-3183-188A-A607-D144E6237577}"/>
                  </a:ext>
                </a:extLst>
              </p:cNvPr>
              <p:cNvSpPr/>
              <p:nvPr/>
            </p:nvSpPr>
            <p:spPr>
              <a:xfrm>
                <a:off x="3627871" y="2254227"/>
                <a:ext cx="26754" cy="463808"/>
              </a:xfrm>
              <a:custGeom>
                <a:avLst/>
                <a:gdLst>
                  <a:gd name="connsiteX0" fmla="*/ 1154 w 26754"/>
                  <a:gd name="connsiteY0" fmla="*/ 23 h 463808"/>
                  <a:gd name="connsiteX1" fmla="*/ 4329 w 26754"/>
                  <a:gd name="connsiteY1" fmla="*/ 387373 h 463808"/>
                  <a:gd name="connsiteX2" fmla="*/ 4329 w 26754"/>
                  <a:gd name="connsiteY2" fmla="*/ 460398 h 463808"/>
                  <a:gd name="connsiteX3" fmla="*/ 26554 w 26754"/>
                  <a:gd name="connsiteY3" fmla="*/ 406423 h 463808"/>
                  <a:gd name="connsiteX4" fmla="*/ 1154 w 26754"/>
                  <a:gd name="connsiteY4" fmla="*/ 23 h 463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54" h="463808">
                    <a:moveTo>
                      <a:pt x="1154" y="23"/>
                    </a:moveTo>
                    <a:cubicBezTo>
                      <a:pt x="-2550" y="-3152"/>
                      <a:pt x="3800" y="310644"/>
                      <a:pt x="4329" y="387373"/>
                    </a:cubicBezTo>
                    <a:cubicBezTo>
                      <a:pt x="4858" y="464102"/>
                      <a:pt x="625" y="457223"/>
                      <a:pt x="4329" y="460398"/>
                    </a:cubicBezTo>
                    <a:cubicBezTo>
                      <a:pt x="8033" y="463573"/>
                      <a:pt x="23908" y="478390"/>
                      <a:pt x="26554" y="406423"/>
                    </a:cubicBezTo>
                    <a:cubicBezTo>
                      <a:pt x="29200" y="334456"/>
                      <a:pt x="4858" y="3198"/>
                      <a:pt x="1154" y="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 1657">
                <a:extLst>
                  <a:ext uri="{FF2B5EF4-FFF2-40B4-BE49-F238E27FC236}">
                    <a16:creationId xmlns:a16="http://schemas.microsoft.com/office/drawing/2014/main" id="{7E4F294B-FCBD-D6B2-6EA7-38397C895DEE}"/>
                  </a:ext>
                </a:extLst>
              </p:cNvPr>
              <p:cNvSpPr/>
              <p:nvPr/>
            </p:nvSpPr>
            <p:spPr>
              <a:xfrm>
                <a:off x="3662599" y="2154936"/>
                <a:ext cx="464901" cy="499842"/>
              </a:xfrm>
              <a:custGeom>
                <a:avLst/>
                <a:gdLst>
                  <a:gd name="connsiteX0" fmla="*/ 1351 w 464901"/>
                  <a:gd name="connsiteY0" fmla="*/ 889 h 499842"/>
                  <a:gd name="connsiteX1" fmla="*/ 379176 w 464901"/>
                  <a:gd name="connsiteY1" fmla="*/ 7239 h 499842"/>
                  <a:gd name="connsiteX2" fmla="*/ 398226 w 464901"/>
                  <a:gd name="connsiteY2" fmla="*/ 7239 h 499842"/>
                  <a:gd name="connsiteX3" fmla="*/ 398226 w 464901"/>
                  <a:gd name="connsiteY3" fmla="*/ 35814 h 499842"/>
                  <a:gd name="connsiteX4" fmla="*/ 404576 w 464901"/>
                  <a:gd name="connsiteY4" fmla="*/ 143764 h 499842"/>
                  <a:gd name="connsiteX5" fmla="*/ 407751 w 464901"/>
                  <a:gd name="connsiteY5" fmla="*/ 356489 h 499842"/>
                  <a:gd name="connsiteX6" fmla="*/ 414101 w 464901"/>
                  <a:gd name="connsiteY6" fmla="*/ 419989 h 499842"/>
                  <a:gd name="connsiteX7" fmla="*/ 464901 w 464901"/>
                  <a:gd name="connsiteY7" fmla="*/ 499364 h 499842"/>
                  <a:gd name="connsiteX8" fmla="*/ 414101 w 464901"/>
                  <a:gd name="connsiteY8" fmla="*/ 448564 h 499842"/>
                  <a:gd name="connsiteX9" fmla="*/ 429976 w 464901"/>
                  <a:gd name="connsiteY9" fmla="*/ 356489 h 499842"/>
                  <a:gd name="connsiteX10" fmla="*/ 410926 w 464901"/>
                  <a:gd name="connsiteY10" fmla="*/ 32639 h 499842"/>
                  <a:gd name="connsiteX11" fmla="*/ 344251 w 464901"/>
                  <a:gd name="connsiteY11" fmla="*/ 29464 h 499842"/>
                  <a:gd name="connsiteX12" fmla="*/ 255351 w 464901"/>
                  <a:gd name="connsiteY12" fmla="*/ 29464 h 499842"/>
                  <a:gd name="connsiteX13" fmla="*/ 1351 w 464901"/>
                  <a:gd name="connsiteY13" fmla="*/ 889 h 49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4901" h="499842">
                    <a:moveTo>
                      <a:pt x="1351" y="889"/>
                    </a:moveTo>
                    <a:cubicBezTo>
                      <a:pt x="21989" y="-2815"/>
                      <a:pt x="313030" y="6181"/>
                      <a:pt x="379176" y="7239"/>
                    </a:cubicBezTo>
                    <a:cubicBezTo>
                      <a:pt x="445322" y="8297"/>
                      <a:pt x="395051" y="2477"/>
                      <a:pt x="398226" y="7239"/>
                    </a:cubicBezTo>
                    <a:cubicBezTo>
                      <a:pt x="401401" y="12001"/>
                      <a:pt x="397168" y="13060"/>
                      <a:pt x="398226" y="35814"/>
                    </a:cubicBezTo>
                    <a:cubicBezTo>
                      <a:pt x="399284" y="58568"/>
                      <a:pt x="402989" y="90318"/>
                      <a:pt x="404576" y="143764"/>
                    </a:cubicBezTo>
                    <a:cubicBezTo>
                      <a:pt x="406163" y="197210"/>
                      <a:pt x="406164" y="310452"/>
                      <a:pt x="407751" y="356489"/>
                    </a:cubicBezTo>
                    <a:cubicBezTo>
                      <a:pt x="409338" y="402526"/>
                      <a:pt x="404576" y="396177"/>
                      <a:pt x="414101" y="419989"/>
                    </a:cubicBezTo>
                    <a:cubicBezTo>
                      <a:pt x="423626" y="443802"/>
                      <a:pt x="464901" y="494602"/>
                      <a:pt x="464901" y="499364"/>
                    </a:cubicBezTo>
                    <a:cubicBezTo>
                      <a:pt x="464901" y="504126"/>
                      <a:pt x="419922" y="472377"/>
                      <a:pt x="414101" y="448564"/>
                    </a:cubicBezTo>
                    <a:cubicBezTo>
                      <a:pt x="408280" y="424751"/>
                      <a:pt x="430505" y="425810"/>
                      <a:pt x="429976" y="356489"/>
                    </a:cubicBezTo>
                    <a:cubicBezTo>
                      <a:pt x="429447" y="287168"/>
                      <a:pt x="425213" y="87143"/>
                      <a:pt x="410926" y="32639"/>
                    </a:cubicBezTo>
                    <a:cubicBezTo>
                      <a:pt x="396639" y="-21865"/>
                      <a:pt x="370180" y="29993"/>
                      <a:pt x="344251" y="29464"/>
                    </a:cubicBezTo>
                    <a:cubicBezTo>
                      <a:pt x="318322" y="28935"/>
                      <a:pt x="308268" y="31051"/>
                      <a:pt x="255351" y="29464"/>
                    </a:cubicBezTo>
                    <a:cubicBezTo>
                      <a:pt x="202434" y="27877"/>
                      <a:pt x="-19287" y="4593"/>
                      <a:pt x="1351" y="8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 1658">
                <a:extLst>
                  <a:ext uri="{FF2B5EF4-FFF2-40B4-BE49-F238E27FC236}">
                    <a16:creationId xmlns:a16="http://schemas.microsoft.com/office/drawing/2014/main" id="{442BD015-0780-34D9-8CE1-D381F24D9BC1}"/>
                  </a:ext>
                </a:extLst>
              </p:cNvPr>
              <p:cNvSpPr/>
              <p:nvPr/>
            </p:nvSpPr>
            <p:spPr>
              <a:xfrm>
                <a:off x="4095480" y="2177570"/>
                <a:ext cx="16782" cy="420897"/>
              </a:xfrm>
              <a:custGeom>
                <a:avLst/>
                <a:gdLst>
                  <a:gd name="connsiteX0" fmla="*/ 270 w 16782"/>
                  <a:gd name="connsiteY0" fmla="*/ 480 h 420897"/>
                  <a:gd name="connsiteX1" fmla="*/ 6620 w 16782"/>
                  <a:gd name="connsiteY1" fmla="*/ 349730 h 420897"/>
                  <a:gd name="connsiteX2" fmla="*/ 12970 w 16782"/>
                  <a:gd name="connsiteY2" fmla="*/ 416405 h 420897"/>
                  <a:gd name="connsiteX3" fmla="*/ 16145 w 16782"/>
                  <a:gd name="connsiteY3" fmla="*/ 276705 h 420897"/>
                  <a:gd name="connsiteX4" fmla="*/ 270 w 16782"/>
                  <a:gd name="connsiteY4" fmla="*/ 480 h 420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2" h="420897">
                    <a:moveTo>
                      <a:pt x="270" y="480"/>
                    </a:moveTo>
                    <a:cubicBezTo>
                      <a:pt x="-1317" y="12651"/>
                      <a:pt x="4503" y="280409"/>
                      <a:pt x="6620" y="349730"/>
                    </a:cubicBezTo>
                    <a:cubicBezTo>
                      <a:pt x="8737" y="419051"/>
                      <a:pt x="11383" y="428576"/>
                      <a:pt x="12970" y="416405"/>
                    </a:cubicBezTo>
                    <a:cubicBezTo>
                      <a:pt x="14557" y="404234"/>
                      <a:pt x="18262" y="342851"/>
                      <a:pt x="16145" y="276705"/>
                    </a:cubicBezTo>
                    <a:cubicBezTo>
                      <a:pt x="14028" y="210559"/>
                      <a:pt x="1857" y="-11691"/>
                      <a:pt x="270" y="48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 1659">
                <a:extLst>
                  <a:ext uri="{FF2B5EF4-FFF2-40B4-BE49-F238E27FC236}">
                    <a16:creationId xmlns:a16="http://schemas.microsoft.com/office/drawing/2014/main" id="{854C9853-416D-40F4-8519-40D62B6FCAFD}"/>
                  </a:ext>
                </a:extLst>
              </p:cNvPr>
              <p:cNvSpPr/>
              <p:nvPr/>
            </p:nvSpPr>
            <p:spPr>
              <a:xfrm>
                <a:off x="3625850" y="2225906"/>
                <a:ext cx="409620" cy="880160"/>
              </a:xfrm>
              <a:custGeom>
                <a:avLst/>
                <a:gdLst>
                  <a:gd name="connsiteX0" fmla="*/ 0 w 409620"/>
                  <a:gd name="connsiteY0" fmla="*/ 21994 h 880160"/>
                  <a:gd name="connsiteX1" fmla="*/ 314325 w 409620"/>
                  <a:gd name="connsiteY1" fmla="*/ 31519 h 880160"/>
                  <a:gd name="connsiteX2" fmla="*/ 381000 w 409620"/>
                  <a:gd name="connsiteY2" fmla="*/ 25169 h 880160"/>
                  <a:gd name="connsiteX3" fmla="*/ 352425 w 409620"/>
                  <a:gd name="connsiteY3" fmla="*/ 12469 h 880160"/>
                  <a:gd name="connsiteX4" fmla="*/ 390525 w 409620"/>
                  <a:gd name="connsiteY4" fmla="*/ 44219 h 880160"/>
                  <a:gd name="connsiteX5" fmla="*/ 400050 w 409620"/>
                  <a:gd name="connsiteY5" fmla="*/ 393469 h 880160"/>
                  <a:gd name="connsiteX6" fmla="*/ 409575 w 409620"/>
                  <a:gd name="connsiteY6" fmla="*/ 749069 h 880160"/>
                  <a:gd name="connsiteX7" fmla="*/ 403225 w 409620"/>
                  <a:gd name="connsiteY7" fmla="*/ 879244 h 880160"/>
                  <a:gd name="connsiteX8" fmla="*/ 393700 w 409620"/>
                  <a:gd name="connsiteY8" fmla="*/ 695094 h 880160"/>
                  <a:gd name="connsiteX9" fmla="*/ 384175 w 409620"/>
                  <a:gd name="connsiteY9" fmla="*/ 402994 h 880160"/>
                  <a:gd name="connsiteX10" fmla="*/ 384175 w 409620"/>
                  <a:gd name="connsiteY10" fmla="*/ 69619 h 880160"/>
                  <a:gd name="connsiteX11" fmla="*/ 361950 w 409620"/>
                  <a:gd name="connsiteY11" fmla="*/ 2944 h 880160"/>
                  <a:gd name="connsiteX12" fmla="*/ 298450 w 409620"/>
                  <a:gd name="connsiteY12" fmla="*/ 12469 h 880160"/>
                  <a:gd name="connsiteX13" fmla="*/ 330200 w 409620"/>
                  <a:gd name="connsiteY13" fmla="*/ 18819 h 880160"/>
                  <a:gd name="connsiteX14" fmla="*/ 276225 w 409620"/>
                  <a:gd name="connsiteY14" fmla="*/ 18819 h 880160"/>
                  <a:gd name="connsiteX15" fmla="*/ 0 w 409620"/>
                  <a:gd name="connsiteY15" fmla="*/ 21994 h 8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620" h="880160">
                    <a:moveTo>
                      <a:pt x="0" y="21994"/>
                    </a:moveTo>
                    <a:lnTo>
                      <a:pt x="314325" y="31519"/>
                    </a:lnTo>
                    <a:cubicBezTo>
                      <a:pt x="377825" y="32048"/>
                      <a:pt x="374650" y="28344"/>
                      <a:pt x="381000" y="25169"/>
                    </a:cubicBezTo>
                    <a:cubicBezTo>
                      <a:pt x="387350" y="21994"/>
                      <a:pt x="350838" y="9294"/>
                      <a:pt x="352425" y="12469"/>
                    </a:cubicBezTo>
                    <a:cubicBezTo>
                      <a:pt x="354012" y="15644"/>
                      <a:pt x="382588" y="-19281"/>
                      <a:pt x="390525" y="44219"/>
                    </a:cubicBezTo>
                    <a:cubicBezTo>
                      <a:pt x="398462" y="107719"/>
                      <a:pt x="396875" y="275994"/>
                      <a:pt x="400050" y="393469"/>
                    </a:cubicBezTo>
                    <a:cubicBezTo>
                      <a:pt x="403225" y="510944"/>
                      <a:pt x="409046" y="668107"/>
                      <a:pt x="409575" y="749069"/>
                    </a:cubicBezTo>
                    <a:cubicBezTo>
                      <a:pt x="410104" y="830031"/>
                      <a:pt x="405871" y="888240"/>
                      <a:pt x="403225" y="879244"/>
                    </a:cubicBezTo>
                    <a:cubicBezTo>
                      <a:pt x="400579" y="870248"/>
                      <a:pt x="396875" y="774469"/>
                      <a:pt x="393700" y="695094"/>
                    </a:cubicBezTo>
                    <a:cubicBezTo>
                      <a:pt x="390525" y="615719"/>
                      <a:pt x="385762" y="507240"/>
                      <a:pt x="384175" y="402994"/>
                    </a:cubicBezTo>
                    <a:cubicBezTo>
                      <a:pt x="382588" y="298748"/>
                      <a:pt x="387879" y="136294"/>
                      <a:pt x="384175" y="69619"/>
                    </a:cubicBezTo>
                    <a:cubicBezTo>
                      <a:pt x="380471" y="2944"/>
                      <a:pt x="376237" y="12469"/>
                      <a:pt x="361950" y="2944"/>
                    </a:cubicBezTo>
                    <a:cubicBezTo>
                      <a:pt x="347663" y="-6581"/>
                      <a:pt x="303742" y="9823"/>
                      <a:pt x="298450" y="12469"/>
                    </a:cubicBezTo>
                    <a:cubicBezTo>
                      <a:pt x="293158" y="15115"/>
                      <a:pt x="333904" y="17761"/>
                      <a:pt x="330200" y="18819"/>
                    </a:cubicBezTo>
                    <a:cubicBezTo>
                      <a:pt x="326496" y="19877"/>
                      <a:pt x="276225" y="18819"/>
                      <a:pt x="276225" y="18819"/>
                    </a:cubicBezTo>
                    <a:lnTo>
                      <a:pt x="0" y="2199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 1660">
                <a:extLst>
                  <a:ext uri="{FF2B5EF4-FFF2-40B4-BE49-F238E27FC236}">
                    <a16:creationId xmlns:a16="http://schemas.microsoft.com/office/drawing/2014/main" id="{6973D0CA-B987-1ABC-8E26-67A19961C92D}"/>
                  </a:ext>
                </a:extLst>
              </p:cNvPr>
              <p:cNvSpPr/>
              <p:nvPr/>
            </p:nvSpPr>
            <p:spPr>
              <a:xfrm>
                <a:off x="3987719" y="2289544"/>
                <a:ext cx="25631" cy="598495"/>
              </a:xfrm>
              <a:custGeom>
                <a:avLst/>
                <a:gdLst>
                  <a:gd name="connsiteX0" fmla="*/ 81 w 25631"/>
                  <a:gd name="connsiteY0" fmla="*/ 2806 h 598495"/>
                  <a:gd name="connsiteX1" fmla="*/ 12781 w 25631"/>
                  <a:gd name="connsiteY1" fmla="*/ 488581 h 598495"/>
                  <a:gd name="connsiteX2" fmla="*/ 25481 w 25631"/>
                  <a:gd name="connsiteY2" fmla="*/ 587006 h 598495"/>
                  <a:gd name="connsiteX3" fmla="*/ 19131 w 25631"/>
                  <a:gd name="connsiteY3" fmla="*/ 301256 h 598495"/>
                  <a:gd name="connsiteX4" fmla="*/ 81 w 25631"/>
                  <a:gd name="connsiteY4" fmla="*/ 2806 h 59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31" h="598495">
                    <a:moveTo>
                      <a:pt x="81" y="2806"/>
                    </a:moveTo>
                    <a:cubicBezTo>
                      <a:pt x="-977" y="34027"/>
                      <a:pt x="8548" y="391214"/>
                      <a:pt x="12781" y="488581"/>
                    </a:cubicBezTo>
                    <a:cubicBezTo>
                      <a:pt x="17014" y="585948"/>
                      <a:pt x="24423" y="618227"/>
                      <a:pt x="25481" y="587006"/>
                    </a:cubicBezTo>
                    <a:cubicBezTo>
                      <a:pt x="26539" y="555785"/>
                      <a:pt x="21777" y="393331"/>
                      <a:pt x="19131" y="301256"/>
                    </a:cubicBezTo>
                    <a:cubicBezTo>
                      <a:pt x="16485" y="209181"/>
                      <a:pt x="1139" y="-28415"/>
                      <a:pt x="81" y="280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 1661">
                <a:extLst>
                  <a:ext uri="{FF2B5EF4-FFF2-40B4-BE49-F238E27FC236}">
                    <a16:creationId xmlns:a16="http://schemas.microsoft.com/office/drawing/2014/main" id="{680780BF-7440-3D08-7DDB-4E2BF6C115AA}"/>
                  </a:ext>
                </a:extLst>
              </p:cNvPr>
              <p:cNvSpPr/>
              <p:nvPr/>
            </p:nvSpPr>
            <p:spPr>
              <a:xfrm>
                <a:off x="3149259" y="2698471"/>
                <a:ext cx="467229" cy="19491"/>
              </a:xfrm>
              <a:custGeom>
                <a:avLst/>
                <a:gdLst>
                  <a:gd name="connsiteX0" fmla="*/ 341 w 467229"/>
                  <a:gd name="connsiteY0" fmla="*/ 19329 h 19491"/>
                  <a:gd name="connsiteX1" fmla="*/ 340066 w 467229"/>
                  <a:gd name="connsiteY1" fmla="*/ 9804 h 19491"/>
                  <a:gd name="connsiteX2" fmla="*/ 467066 w 467229"/>
                  <a:gd name="connsiteY2" fmla="*/ 16154 h 19491"/>
                  <a:gd name="connsiteX3" fmla="*/ 365466 w 467229"/>
                  <a:gd name="connsiteY3" fmla="*/ 6629 h 19491"/>
                  <a:gd name="connsiteX4" fmla="*/ 308316 w 467229"/>
                  <a:gd name="connsiteY4" fmla="*/ 9804 h 19491"/>
                  <a:gd name="connsiteX5" fmla="*/ 276566 w 467229"/>
                  <a:gd name="connsiteY5" fmla="*/ 279 h 19491"/>
                  <a:gd name="connsiteX6" fmla="*/ 341 w 467229"/>
                  <a:gd name="connsiteY6" fmla="*/ 19329 h 1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229" h="19491">
                    <a:moveTo>
                      <a:pt x="341" y="19329"/>
                    </a:moveTo>
                    <a:cubicBezTo>
                      <a:pt x="10924" y="20917"/>
                      <a:pt x="262279" y="10333"/>
                      <a:pt x="340066" y="9804"/>
                    </a:cubicBezTo>
                    <a:cubicBezTo>
                      <a:pt x="417854" y="9275"/>
                      <a:pt x="462833" y="16683"/>
                      <a:pt x="467066" y="16154"/>
                    </a:cubicBezTo>
                    <a:cubicBezTo>
                      <a:pt x="471299" y="15625"/>
                      <a:pt x="391924" y="7687"/>
                      <a:pt x="365466" y="6629"/>
                    </a:cubicBezTo>
                    <a:cubicBezTo>
                      <a:pt x="339008" y="5571"/>
                      <a:pt x="323133" y="10862"/>
                      <a:pt x="308316" y="9804"/>
                    </a:cubicBezTo>
                    <a:cubicBezTo>
                      <a:pt x="293499" y="8746"/>
                      <a:pt x="324720" y="-1838"/>
                      <a:pt x="276566" y="279"/>
                    </a:cubicBezTo>
                    <a:cubicBezTo>
                      <a:pt x="228412" y="2396"/>
                      <a:pt x="-10242" y="17741"/>
                      <a:pt x="341" y="193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 1662">
                <a:extLst>
                  <a:ext uri="{FF2B5EF4-FFF2-40B4-BE49-F238E27FC236}">
                    <a16:creationId xmlns:a16="http://schemas.microsoft.com/office/drawing/2014/main" id="{F5B9390C-6FCB-2ED8-6769-B6CC5DB55C39}"/>
                  </a:ext>
                </a:extLst>
              </p:cNvPr>
              <p:cNvSpPr/>
              <p:nvPr/>
            </p:nvSpPr>
            <p:spPr>
              <a:xfrm>
                <a:off x="2676015" y="2673556"/>
                <a:ext cx="35641" cy="868131"/>
              </a:xfrm>
              <a:custGeom>
                <a:avLst/>
                <a:gdLst>
                  <a:gd name="connsiteX0" fmla="*/ 510 w 35641"/>
                  <a:gd name="connsiteY0" fmla="*/ 47419 h 868131"/>
                  <a:gd name="connsiteX1" fmla="*/ 6860 w 35641"/>
                  <a:gd name="connsiteY1" fmla="*/ 752269 h 868131"/>
                  <a:gd name="connsiteX2" fmla="*/ 35435 w 35641"/>
                  <a:gd name="connsiteY2" fmla="*/ 866569 h 868131"/>
                  <a:gd name="connsiteX3" fmla="*/ 19560 w 35641"/>
                  <a:gd name="connsiteY3" fmla="*/ 749094 h 868131"/>
                  <a:gd name="connsiteX4" fmla="*/ 16385 w 35641"/>
                  <a:gd name="connsiteY4" fmla="*/ 136319 h 868131"/>
                  <a:gd name="connsiteX5" fmla="*/ 510 w 35641"/>
                  <a:gd name="connsiteY5" fmla="*/ 47419 h 86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41" h="868131">
                    <a:moveTo>
                      <a:pt x="510" y="47419"/>
                    </a:moveTo>
                    <a:cubicBezTo>
                      <a:pt x="-1077" y="150077"/>
                      <a:pt x="1039" y="615744"/>
                      <a:pt x="6860" y="752269"/>
                    </a:cubicBezTo>
                    <a:cubicBezTo>
                      <a:pt x="12681" y="888794"/>
                      <a:pt x="33318" y="867098"/>
                      <a:pt x="35435" y="866569"/>
                    </a:cubicBezTo>
                    <a:cubicBezTo>
                      <a:pt x="37552" y="866040"/>
                      <a:pt x="22735" y="870802"/>
                      <a:pt x="19560" y="749094"/>
                    </a:cubicBezTo>
                    <a:cubicBezTo>
                      <a:pt x="16385" y="627386"/>
                      <a:pt x="17443" y="247973"/>
                      <a:pt x="16385" y="136319"/>
                    </a:cubicBezTo>
                    <a:cubicBezTo>
                      <a:pt x="15327" y="24665"/>
                      <a:pt x="2097" y="-55239"/>
                      <a:pt x="510" y="474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 1663">
                <a:extLst>
                  <a:ext uri="{FF2B5EF4-FFF2-40B4-BE49-F238E27FC236}">
                    <a16:creationId xmlns:a16="http://schemas.microsoft.com/office/drawing/2014/main" id="{43F88461-5B05-425B-A328-C9E7D24D067D}"/>
                  </a:ext>
                </a:extLst>
              </p:cNvPr>
              <p:cNvSpPr/>
              <p:nvPr/>
            </p:nvSpPr>
            <p:spPr>
              <a:xfrm>
                <a:off x="3127344" y="2706981"/>
                <a:ext cx="22333" cy="829841"/>
              </a:xfrm>
              <a:custGeom>
                <a:avLst/>
                <a:gdLst>
                  <a:gd name="connsiteX0" fmla="*/ 9556 w 22333"/>
                  <a:gd name="connsiteY0" fmla="*/ 33044 h 829841"/>
                  <a:gd name="connsiteX1" fmla="*/ 31 w 22333"/>
                  <a:gd name="connsiteY1" fmla="*/ 820444 h 829841"/>
                  <a:gd name="connsiteX2" fmla="*/ 12731 w 22333"/>
                  <a:gd name="connsiteY2" fmla="*/ 448969 h 829841"/>
                  <a:gd name="connsiteX3" fmla="*/ 22256 w 22333"/>
                  <a:gd name="connsiteY3" fmla="*/ 175919 h 829841"/>
                  <a:gd name="connsiteX4" fmla="*/ 9556 w 22333"/>
                  <a:gd name="connsiteY4" fmla="*/ 33044 h 82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3" h="829841">
                    <a:moveTo>
                      <a:pt x="9556" y="33044"/>
                    </a:moveTo>
                    <a:cubicBezTo>
                      <a:pt x="5852" y="140465"/>
                      <a:pt x="-498" y="751123"/>
                      <a:pt x="31" y="820444"/>
                    </a:cubicBezTo>
                    <a:cubicBezTo>
                      <a:pt x="560" y="889765"/>
                      <a:pt x="9027" y="556390"/>
                      <a:pt x="12731" y="448969"/>
                    </a:cubicBezTo>
                    <a:cubicBezTo>
                      <a:pt x="16435" y="341548"/>
                      <a:pt x="21198" y="243123"/>
                      <a:pt x="22256" y="175919"/>
                    </a:cubicBezTo>
                    <a:cubicBezTo>
                      <a:pt x="23314" y="108715"/>
                      <a:pt x="13260" y="-74377"/>
                      <a:pt x="9556" y="330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 1664">
                <a:extLst>
                  <a:ext uri="{FF2B5EF4-FFF2-40B4-BE49-F238E27FC236}">
                    <a16:creationId xmlns:a16="http://schemas.microsoft.com/office/drawing/2014/main" id="{625B7830-A36E-06E1-E2A5-349F44CCCC05}"/>
                  </a:ext>
                </a:extLst>
              </p:cNvPr>
              <p:cNvSpPr/>
              <p:nvPr/>
            </p:nvSpPr>
            <p:spPr>
              <a:xfrm>
                <a:off x="3562350" y="3095587"/>
                <a:ext cx="477211" cy="30729"/>
              </a:xfrm>
              <a:custGeom>
                <a:avLst/>
                <a:gdLst>
                  <a:gd name="connsiteX0" fmla="*/ 0 w 477211"/>
                  <a:gd name="connsiteY0" fmla="*/ 12738 h 30729"/>
                  <a:gd name="connsiteX1" fmla="*/ 361950 w 477211"/>
                  <a:gd name="connsiteY1" fmla="*/ 22263 h 30729"/>
                  <a:gd name="connsiteX2" fmla="*/ 476250 w 477211"/>
                  <a:gd name="connsiteY2" fmla="*/ 38 h 30729"/>
                  <a:gd name="connsiteX3" fmla="*/ 409575 w 477211"/>
                  <a:gd name="connsiteY3" fmla="*/ 28613 h 30729"/>
                  <a:gd name="connsiteX4" fmla="*/ 285750 w 477211"/>
                  <a:gd name="connsiteY4" fmla="*/ 28613 h 30729"/>
                  <a:gd name="connsiteX5" fmla="*/ 0 w 477211"/>
                  <a:gd name="connsiteY5" fmla="*/ 12738 h 3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211" h="30729">
                    <a:moveTo>
                      <a:pt x="0" y="12738"/>
                    </a:moveTo>
                    <a:cubicBezTo>
                      <a:pt x="141287" y="18559"/>
                      <a:pt x="282575" y="24380"/>
                      <a:pt x="361950" y="22263"/>
                    </a:cubicBezTo>
                    <a:cubicBezTo>
                      <a:pt x="441325" y="20146"/>
                      <a:pt x="468313" y="-1020"/>
                      <a:pt x="476250" y="38"/>
                    </a:cubicBezTo>
                    <a:cubicBezTo>
                      <a:pt x="484187" y="1096"/>
                      <a:pt x="441325" y="23851"/>
                      <a:pt x="409575" y="28613"/>
                    </a:cubicBezTo>
                    <a:cubicBezTo>
                      <a:pt x="377825" y="33375"/>
                      <a:pt x="285750" y="28613"/>
                      <a:pt x="285750" y="28613"/>
                    </a:cubicBezTo>
                    <a:lnTo>
                      <a:pt x="0" y="1273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 1665">
                <a:extLst>
                  <a:ext uri="{FF2B5EF4-FFF2-40B4-BE49-F238E27FC236}">
                    <a16:creationId xmlns:a16="http://schemas.microsoft.com/office/drawing/2014/main" id="{22B0D1F6-DE04-8CCA-D7B8-CF8AA8A2E188}"/>
                  </a:ext>
                </a:extLst>
              </p:cNvPr>
              <p:cNvSpPr/>
              <p:nvPr/>
            </p:nvSpPr>
            <p:spPr>
              <a:xfrm>
                <a:off x="3116916" y="3527384"/>
                <a:ext cx="465026" cy="76283"/>
              </a:xfrm>
              <a:custGeom>
                <a:avLst/>
                <a:gdLst>
                  <a:gd name="connsiteX0" fmla="*/ 934 w 465026"/>
                  <a:gd name="connsiteY0" fmla="*/ 41 h 76283"/>
                  <a:gd name="connsiteX1" fmla="*/ 45384 w 465026"/>
                  <a:gd name="connsiteY1" fmla="*/ 60366 h 76283"/>
                  <a:gd name="connsiteX2" fmla="*/ 216834 w 465026"/>
                  <a:gd name="connsiteY2" fmla="*/ 69891 h 76283"/>
                  <a:gd name="connsiteX3" fmla="*/ 464484 w 465026"/>
                  <a:gd name="connsiteY3" fmla="*/ 57191 h 76283"/>
                  <a:gd name="connsiteX4" fmla="*/ 277159 w 465026"/>
                  <a:gd name="connsiteY4" fmla="*/ 76241 h 76283"/>
                  <a:gd name="connsiteX5" fmla="*/ 73959 w 465026"/>
                  <a:gd name="connsiteY5" fmla="*/ 50841 h 76283"/>
                  <a:gd name="connsiteX6" fmla="*/ 934 w 465026"/>
                  <a:gd name="connsiteY6" fmla="*/ 41 h 7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5026" h="76283">
                    <a:moveTo>
                      <a:pt x="934" y="41"/>
                    </a:moveTo>
                    <a:cubicBezTo>
                      <a:pt x="-3828" y="1628"/>
                      <a:pt x="9401" y="48724"/>
                      <a:pt x="45384" y="60366"/>
                    </a:cubicBezTo>
                    <a:cubicBezTo>
                      <a:pt x="81367" y="72008"/>
                      <a:pt x="146984" y="70420"/>
                      <a:pt x="216834" y="69891"/>
                    </a:cubicBezTo>
                    <a:cubicBezTo>
                      <a:pt x="286684" y="69362"/>
                      <a:pt x="454430" y="56133"/>
                      <a:pt x="464484" y="57191"/>
                    </a:cubicBezTo>
                    <a:cubicBezTo>
                      <a:pt x="474538" y="58249"/>
                      <a:pt x="342246" y="77299"/>
                      <a:pt x="277159" y="76241"/>
                    </a:cubicBezTo>
                    <a:cubicBezTo>
                      <a:pt x="212072" y="75183"/>
                      <a:pt x="115234" y="58778"/>
                      <a:pt x="73959" y="50841"/>
                    </a:cubicBezTo>
                    <a:cubicBezTo>
                      <a:pt x="32684" y="42904"/>
                      <a:pt x="5696" y="-1546"/>
                      <a:pt x="934" y="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 1666">
                <a:extLst>
                  <a:ext uri="{FF2B5EF4-FFF2-40B4-BE49-F238E27FC236}">
                    <a16:creationId xmlns:a16="http://schemas.microsoft.com/office/drawing/2014/main" id="{D23AC9AE-6CB5-E597-D54E-1207AE9F6CCC}"/>
                  </a:ext>
                </a:extLst>
              </p:cNvPr>
              <p:cNvSpPr/>
              <p:nvPr/>
            </p:nvSpPr>
            <p:spPr>
              <a:xfrm>
                <a:off x="3560684" y="3111475"/>
                <a:ext cx="368368" cy="13423"/>
              </a:xfrm>
              <a:custGeom>
                <a:avLst/>
                <a:gdLst>
                  <a:gd name="connsiteX0" fmla="*/ 8016 w 368368"/>
                  <a:gd name="connsiteY0" fmla="*/ 25 h 13423"/>
                  <a:gd name="connsiteX1" fmla="*/ 366791 w 368368"/>
                  <a:gd name="connsiteY1" fmla="*/ 9550 h 13423"/>
                  <a:gd name="connsiteX2" fmla="*/ 135016 w 368368"/>
                  <a:gd name="connsiteY2" fmla="*/ 12725 h 13423"/>
                  <a:gd name="connsiteX3" fmla="*/ 8016 w 368368"/>
                  <a:gd name="connsiteY3" fmla="*/ 25 h 13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368" h="13423">
                    <a:moveTo>
                      <a:pt x="8016" y="25"/>
                    </a:moveTo>
                    <a:cubicBezTo>
                      <a:pt x="46645" y="-504"/>
                      <a:pt x="345624" y="7433"/>
                      <a:pt x="366791" y="9550"/>
                    </a:cubicBezTo>
                    <a:cubicBezTo>
                      <a:pt x="387958" y="11667"/>
                      <a:pt x="190049" y="14842"/>
                      <a:pt x="135016" y="12725"/>
                    </a:cubicBezTo>
                    <a:cubicBezTo>
                      <a:pt x="79983" y="10608"/>
                      <a:pt x="-30613" y="554"/>
                      <a:pt x="8016" y="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 1667">
                <a:extLst>
                  <a:ext uri="{FF2B5EF4-FFF2-40B4-BE49-F238E27FC236}">
                    <a16:creationId xmlns:a16="http://schemas.microsoft.com/office/drawing/2014/main" id="{7DBF56A6-811B-00AC-B217-3A91BD24CAC4}"/>
                  </a:ext>
                </a:extLst>
              </p:cNvPr>
              <p:cNvSpPr/>
              <p:nvPr/>
            </p:nvSpPr>
            <p:spPr>
              <a:xfrm>
                <a:off x="3530473" y="3114529"/>
                <a:ext cx="73327" cy="476526"/>
              </a:xfrm>
              <a:custGeom>
                <a:avLst/>
                <a:gdLst>
                  <a:gd name="connsiteX0" fmla="*/ 73152 w 73327"/>
                  <a:gd name="connsiteY0" fmla="*/ 146 h 476526"/>
                  <a:gd name="connsiteX1" fmla="*/ 25527 w 73327"/>
                  <a:gd name="connsiteY1" fmla="*/ 38246 h 476526"/>
                  <a:gd name="connsiteX2" fmla="*/ 12827 w 73327"/>
                  <a:gd name="connsiteY2" fmla="*/ 114446 h 476526"/>
                  <a:gd name="connsiteX3" fmla="*/ 127 w 73327"/>
                  <a:gd name="connsiteY3" fmla="*/ 130321 h 476526"/>
                  <a:gd name="connsiteX4" fmla="*/ 6477 w 73327"/>
                  <a:gd name="connsiteY4" fmla="*/ 101746 h 476526"/>
                  <a:gd name="connsiteX5" fmla="*/ 9652 w 73327"/>
                  <a:gd name="connsiteY5" fmla="*/ 212871 h 476526"/>
                  <a:gd name="connsiteX6" fmla="*/ 12827 w 73327"/>
                  <a:gd name="connsiteY6" fmla="*/ 406546 h 476526"/>
                  <a:gd name="connsiteX7" fmla="*/ 66802 w 73327"/>
                  <a:gd name="connsiteY7" fmla="*/ 476396 h 476526"/>
                  <a:gd name="connsiteX8" fmla="*/ 38227 w 73327"/>
                  <a:gd name="connsiteY8" fmla="*/ 419246 h 476526"/>
                  <a:gd name="connsiteX9" fmla="*/ 22352 w 73327"/>
                  <a:gd name="connsiteY9" fmla="*/ 263671 h 476526"/>
                  <a:gd name="connsiteX10" fmla="*/ 22352 w 73327"/>
                  <a:gd name="connsiteY10" fmla="*/ 114446 h 476526"/>
                  <a:gd name="connsiteX11" fmla="*/ 6477 w 73327"/>
                  <a:gd name="connsiteY11" fmla="*/ 50946 h 476526"/>
                  <a:gd name="connsiteX12" fmla="*/ 73152 w 73327"/>
                  <a:gd name="connsiteY12" fmla="*/ 146 h 4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327" h="476526">
                    <a:moveTo>
                      <a:pt x="73152" y="146"/>
                    </a:moveTo>
                    <a:cubicBezTo>
                      <a:pt x="76327" y="-1971"/>
                      <a:pt x="35581" y="19196"/>
                      <a:pt x="25527" y="38246"/>
                    </a:cubicBezTo>
                    <a:cubicBezTo>
                      <a:pt x="15473" y="57296"/>
                      <a:pt x="12827" y="114446"/>
                      <a:pt x="12827" y="114446"/>
                    </a:cubicBezTo>
                    <a:cubicBezTo>
                      <a:pt x="8594" y="129792"/>
                      <a:pt x="1185" y="132438"/>
                      <a:pt x="127" y="130321"/>
                    </a:cubicBezTo>
                    <a:cubicBezTo>
                      <a:pt x="-931" y="128204"/>
                      <a:pt x="4890" y="87988"/>
                      <a:pt x="6477" y="101746"/>
                    </a:cubicBezTo>
                    <a:cubicBezTo>
                      <a:pt x="8064" y="115504"/>
                      <a:pt x="8594" y="162071"/>
                      <a:pt x="9652" y="212871"/>
                    </a:cubicBezTo>
                    <a:cubicBezTo>
                      <a:pt x="10710" y="263671"/>
                      <a:pt x="3302" y="362625"/>
                      <a:pt x="12827" y="406546"/>
                    </a:cubicBezTo>
                    <a:cubicBezTo>
                      <a:pt x="22352" y="450467"/>
                      <a:pt x="62569" y="474279"/>
                      <a:pt x="66802" y="476396"/>
                    </a:cubicBezTo>
                    <a:cubicBezTo>
                      <a:pt x="71035" y="478513"/>
                      <a:pt x="45635" y="454700"/>
                      <a:pt x="38227" y="419246"/>
                    </a:cubicBezTo>
                    <a:cubicBezTo>
                      <a:pt x="30819" y="383792"/>
                      <a:pt x="24998" y="314471"/>
                      <a:pt x="22352" y="263671"/>
                    </a:cubicBezTo>
                    <a:cubicBezTo>
                      <a:pt x="19706" y="212871"/>
                      <a:pt x="24998" y="149900"/>
                      <a:pt x="22352" y="114446"/>
                    </a:cubicBezTo>
                    <a:cubicBezTo>
                      <a:pt x="19706" y="78992"/>
                      <a:pt x="5419" y="66821"/>
                      <a:pt x="6477" y="50946"/>
                    </a:cubicBezTo>
                    <a:cubicBezTo>
                      <a:pt x="7535" y="35071"/>
                      <a:pt x="69977" y="2263"/>
                      <a:pt x="73152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 1668">
                <a:extLst>
                  <a:ext uri="{FF2B5EF4-FFF2-40B4-BE49-F238E27FC236}">
                    <a16:creationId xmlns:a16="http://schemas.microsoft.com/office/drawing/2014/main" id="{B66A7FFC-D2D7-0122-CE29-94B58A214335}"/>
                  </a:ext>
                </a:extLst>
              </p:cNvPr>
              <p:cNvSpPr/>
              <p:nvPr/>
            </p:nvSpPr>
            <p:spPr>
              <a:xfrm>
                <a:off x="3175000" y="3646276"/>
                <a:ext cx="391052" cy="106621"/>
              </a:xfrm>
              <a:custGeom>
                <a:avLst/>
                <a:gdLst>
                  <a:gd name="connsiteX0" fmla="*/ 0 w 391052"/>
                  <a:gd name="connsiteY0" fmla="*/ 14499 h 106621"/>
                  <a:gd name="connsiteX1" fmla="*/ 301625 w 391052"/>
                  <a:gd name="connsiteY1" fmla="*/ 11324 h 106621"/>
                  <a:gd name="connsiteX2" fmla="*/ 346075 w 391052"/>
                  <a:gd name="connsiteY2" fmla="*/ 14499 h 106621"/>
                  <a:gd name="connsiteX3" fmla="*/ 374650 w 391052"/>
                  <a:gd name="connsiteY3" fmla="*/ 24024 h 106621"/>
                  <a:gd name="connsiteX4" fmla="*/ 374650 w 391052"/>
                  <a:gd name="connsiteY4" fmla="*/ 106574 h 106621"/>
                  <a:gd name="connsiteX5" fmla="*/ 390525 w 391052"/>
                  <a:gd name="connsiteY5" fmla="*/ 11324 h 106621"/>
                  <a:gd name="connsiteX6" fmla="*/ 352425 w 391052"/>
                  <a:gd name="connsiteY6" fmla="*/ 1799 h 106621"/>
                  <a:gd name="connsiteX7" fmla="*/ 0 w 391052"/>
                  <a:gd name="connsiteY7" fmla="*/ 14499 h 10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052" h="106621">
                    <a:moveTo>
                      <a:pt x="0" y="14499"/>
                    </a:moveTo>
                    <a:lnTo>
                      <a:pt x="301625" y="11324"/>
                    </a:lnTo>
                    <a:cubicBezTo>
                      <a:pt x="359304" y="11324"/>
                      <a:pt x="333904" y="12382"/>
                      <a:pt x="346075" y="14499"/>
                    </a:cubicBezTo>
                    <a:cubicBezTo>
                      <a:pt x="358246" y="16616"/>
                      <a:pt x="369887" y="8678"/>
                      <a:pt x="374650" y="24024"/>
                    </a:cubicBezTo>
                    <a:cubicBezTo>
                      <a:pt x="379413" y="39370"/>
                      <a:pt x="372004" y="108691"/>
                      <a:pt x="374650" y="106574"/>
                    </a:cubicBezTo>
                    <a:cubicBezTo>
                      <a:pt x="377296" y="104457"/>
                      <a:pt x="394229" y="28786"/>
                      <a:pt x="390525" y="11324"/>
                    </a:cubicBezTo>
                    <a:cubicBezTo>
                      <a:pt x="386821" y="-6138"/>
                      <a:pt x="352425" y="1799"/>
                      <a:pt x="352425" y="1799"/>
                    </a:cubicBezTo>
                    <a:lnTo>
                      <a:pt x="0" y="1449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 1669">
                <a:extLst>
                  <a:ext uri="{FF2B5EF4-FFF2-40B4-BE49-F238E27FC236}">
                    <a16:creationId xmlns:a16="http://schemas.microsoft.com/office/drawing/2014/main" id="{53DCCB6B-9793-6C90-50B4-08510BCB0FB7}"/>
                  </a:ext>
                </a:extLst>
              </p:cNvPr>
              <p:cNvSpPr/>
              <p:nvPr/>
            </p:nvSpPr>
            <p:spPr>
              <a:xfrm>
                <a:off x="1838325" y="3098316"/>
                <a:ext cx="434527" cy="13184"/>
              </a:xfrm>
              <a:custGeom>
                <a:avLst/>
                <a:gdLst>
                  <a:gd name="connsiteX0" fmla="*/ 0 w 434527"/>
                  <a:gd name="connsiteY0" fmla="*/ 3659 h 13184"/>
                  <a:gd name="connsiteX1" fmla="*/ 422275 w 434527"/>
                  <a:gd name="connsiteY1" fmla="*/ 484 h 13184"/>
                  <a:gd name="connsiteX2" fmla="*/ 295275 w 434527"/>
                  <a:gd name="connsiteY2" fmla="*/ 13184 h 13184"/>
                  <a:gd name="connsiteX3" fmla="*/ 0 w 434527"/>
                  <a:gd name="connsiteY3" fmla="*/ 3659 h 1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527" h="13184">
                    <a:moveTo>
                      <a:pt x="0" y="3659"/>
                    </a:moveTo>
                    <a:cubicBezTo>
                      <a:pt x="21167" y="1542"/>
                      <a:pt x="373063" y="-1103"/>
                      <a:pt x="422275" y="484"/>
                    </a:cubicBezTo>
                    <a:cubicBezTo>
                      <a:pt x="471487" y="2071"/>
                      <a:pt x="360892" y="11597"/>
                      <a:pt x="295275" y="13184"/>
                    </a:cubicBezTo>
                    <a:lnTo>
                      <a:pt x="0" y="365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 1670">
                <a:extLst>
                  <a:ext uri="{FF2B5EF4-FFF2-40B4-BE49-F238E27FC236}">
                    <a16:creationId xmlns:a16="http://schemas.microsoft.com/office/drawing/2014/main" id="{34298233-83B9-6ACB-89BE-07BB4FA8F322}"/>
                  </a:ext>
                </a:extLst>
              </p:cNvPr>
              <p:cNvSpPr/>
              <p:nvPr/>
            </p:nvSpPr>
            <p:spPr>
              <a:xfrm>
                <a:off x="1838325" y="3133725"/>
                <a:ext cx="422411" cy="82586"/>
              </a:xfrm>
              <a:custGeom>
                <a:avLst/>
                <a:gdLst>
                  <a:gd name="connsiteX0" fmla="*/ 0 w 422411"/>
                  <a:gd name="connsiteY0" fmla="*/ 0 h 82586"/>
                  <a:gd name="connsiteX1" fmla="*/ 311150 w 422411"/>
                  <a:gd name="connsiteY1" fmla="*/ 0 h 82586"/>
                  <a:gd name="connsiteX2" fmla="*/ 393700 w 422411"/>
                  <a:gd name="connsiteY2" fmla="*/ 0 h 82586"/>
                  <a:gd name="connsiteX3" fmla="*/ 406400 w 422411"/>
                  <a:gd name="connsiteY3" fmla="*/ 12700 h 82586"/>
                  <a:gd name="connsiteX4" fmla="*/ 422275 w 422411"/>
                  <a:gd name="connsiteY4" fmla="*/ 82550 h 82586"/>
                  <a:gd name="connsiteX5" fmla="*/ 396875 w 422411"/>
                  <a:gd name="connsiteY5" fmla="*/ 22225 h 82586"/>
                  <a:gd name="connsiteX6" fmla="*/ 361950 w 422411"/>
                  <a:gd name="connsiteY6" fmla="*/ 19050 h 82586"/>
                  <a:gd name="connsiteX7" fmla="*/ 292100 w 422411"/>
                  <a:gd name="connsiteY7" fmla="*/ 9525 h 82586"/>
                  <a:gd name="connsiteX8" fmla="*/ 0 w 422411"/>
                  <a:gd name="connsiteY8" fmla="*/ 0 h 8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11" h="82586">
                    <a:moveTo>
                      <a:pt x="0" y="0"/>
                    </a:moveTo>
                    <a:lnTo>
                      <a:pt x="311150" y="0"/>
                    </a:lnTo>
                    <a:lnTo>
                      <a:pt x="393700" y="0"/>
                    </a:lnTo>
                    <a:cubicBezTo>
                      <a:pt x="409575" y="2117"/>
                      <a:pt x="401638" y="-1058"/>
                      <a:pt x="406400" y="12700"/>
                    </a:cubicBezTo>
                    <a:cubicBezTo>
                      <a:pt x="411162" y="26458"/>
                      <a:pt x="423862" y="80963"/>
                      <a:pt x="422275" y="82550"/>
                    </a:cubicBezTo>
                    <a:cubicBezTo>
                      <a:pt x="420688" y="84137"/>
                      <a:pt x="406929" y="32808"/>
                      <a:pt x="396875" y="22225"/>
                    </a:cubicBezTo>
                    <a:cubicBezTo>
                      <a:pt x="386821" y="11642"/>
                      <a:pt x="379412" y="21167"/>
                      <a:pt x="361950" y="19050"/>
                    </a:cubicBezTo>
                    <a:cubicBezTo>
                      <a:pt x="344488" y="16933"/>
                      <a:pt x="347662" y="10054"/>
                      <a:pt x="292100" y="9525"/>
                    </a:cubicBezTo>
                    <a:cubicBezTo>
                      <a:pt x="236538" y="8996"/>
                      <a:pt x="132556" y="12435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 1671">
                <a:extLst>
                  <a:ext uri="{FF2B5EF4-FFF2-40B4-BE49-F238E27FC236}">
                    <a16:creationId xmlns:a16="http://schemas.microsoft.com/office/drawing/2014/main" id="{0114D12D-B2F9-8694-EBE0-D5E843DBC5AC}"/>
                  </a:ext>
                </a:extLst>
              </p:cNvPr>
              <p:cNvSpPr/>
              <p:nvPr/>
            </p:nvSpPr>
            <p:spPr>
              <a:xfrm>
                <a:off x="2262321" y="3103532"/>
                <a:ext cx="58903" cy="491543"/>
              </a:xfrm>
              <a:custGeom>
                <a:avLst/>
                <a:gdLst>
                  <a:gd name="connsiteX0" fmla="*/ 17329 w 58903"/>
                  <a:gd name="connsiteY0" fmla="*/ 7968 h 491543"/>
                  <a:gd name="connsiteX1" fmla="*/ 1454 w 58903"/>
                  <a:gd name="connsiteY1" fmla="*/ 414368 h 491543"/>
                  <a:gd name="connsiteX2" fmla="*/ 58604 w 58903"/>
                  <a:gd name="connsiteY2" fmla="*/ 490568 h 491543"/>
                  <a:gd name="connsiteX3" fmla="*/ 23679 w 58903"/>
                  <a:gd name="connsiteY3" fmla="*/ 442943 h 491543"/>
                  <a:gd name="connsiteX4" fmla="*/ 17329 w 58903"/>
                  <a:gd name="connsiteY4" fmla="*/ 249268 h 491543"/>
                  <a:gd name="connsiteX5" fmla="*/ 20504 w 58903"/>
                  <a:gd name="connsiteY5" fmla="*/ 150843 h 491543"/>
                  <a:gd name="connsiteX6" fmla="*/ 17329 w 58903"/>
                  <a:gd name="connsiteY6" fmla="*/ 7968 h 49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03" h="491543">
                    <a:moveTo>
                      <a:pt x="17329" y="7968"/>
                    </a:moveTo>
                    <a:cubicBezTo>
                      <a:pt x="14154" y="51889"/>
                      <a:pt x="-5425" y="333935"/>
                      <a:pt x="1454" y="414368"/>
                    </a:cubicBezTo>
                    <a:cubicBezTo>
                      <a:pt x="8333" y="494801"/>
                      <a:pt x="54900" y="485806"/>
                      <a:pt x="58604" y="490568"/>
                    </a:cubicBezTo>
                    <a:cubicBezTo>
                      <a:pt x="62308" y="495330"/>
                      <a:pt x="30558" y="483160"/>
                      <a:pt x="23679" y="442943"/>
                    </a:cubicBezTo>
                    <a:cubicBezTo>
                      <a:pt x="16800" y="402726"/>
                      <a:pt x="17858" y="297951"/>
                      <a:pt x="17329" y="249268"/>
                    </a:cubicBezTo>
                    <a:cubicBezTo>
                      <a:pt x="16800" y="200585"/>
                      <a:pt x="19446" y="187355"/>
                      <a:pt x="20504" y="150843"/>
                    </a:cubicBezTo>
                    <a:cubicBezTo>
                      <a:pt x="21562" y="114331"/>
                      <a:pt x="20504" y="-35953"/>
                      <a:pt x="17329" y="79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 1672">
                <a:extLst>
                  <a:ext uri="{FF2B5EF4-FFF2-40B4-BE49-F238E27FC236}">
                    <a16:creationId xmlns:a16="http://schemas.microsoft.com/office/drawing/2014/main" id="{384A7880-3D9C-C370-6E3C-44D80EF98175}"/>
                  </a:ext>
                </a:extLst>
              </p:cNvPr>
              <p:cNvSpPr/>
              <p:nvPr/>
            </p:nvSpPr>
            <p:spPr>
              <a:xfrm>
                <a:off x="1730254" y="3182644"/>
                <a:ext cx="470421" cy="389568"/>
              </a:xfrm>
              <a:custGeom>
                <a:avLst/>
                <a:gdLst>
                  <a:gd name="connsiteX0" fmla="*/ 121 w 470421"/>
                  <a:gd name="connsiteY0" fmla="*/ 17756 h 389568"/>
                  <a:gd name="connsiteX1" fmla="*/ 346196 w 470421"/>
                  <a:gd name="connsiteY1" fmla="*/ 17756 h 389568"/>
                  <a:gd name="connsiteX2" fmla="*/ 447796 w 470421"/>
                  <a:gd name="connsiteY2" fmla="*/ 24106 h 389568"/>
                  <a:gd name="connsiteX3" fmla="*/ 447796 w 470421"/>
                  <a:gd name="connsiteY3" fmla="*/ 59031 h 389568"/>
                  <a:gd name="connsiteX4" fmla="*/ 438271 w 470421"/>
                  <a:gd name="connsiteY4" fmla="*/ 211431 h 389568"/>
                  <a:gd name="connsiteX5" fmla="*/ 454146 w 470421"/>
                  <a:gd name="connsiteY5" fmla="*/ 389231 h 389568"/>
                  <a:gd name="connsiteX6" fmla="*/ 454146 w 470421"/>
                  <a:gd name="connsiteY6" fmla="*/ 249531 h 389568"/>
                  <a:gd name="connsiteX7" fmla="*/ 466846 w 470421"/>
                  <a:gd name="connsiteY7" fmla="*/ 20931 h 389568"/>
                  <a:gd name="connsiteX8" fmla="*/ 454146 w 470421"/>
                  <a:gd name="connsiteY8" fmla="*/ 8231 h 389568"/>
                  <a:gd name="connsiteX9" fmla="*/ 308096 w 470421"/>
                  <a:gd name="connsiteY9" fmla="*/ 1881 h 389568"/>
                  <a:gd name="connsiteX10" fmla="*/ 121 w 470421"/>
                  <a:gd name="connsiteY10" fmla="*/ 17756 h 38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421" h="389568">
                    <a:moveTo>
                      <a:pt x="121" y="17756"/>
                    </a:moveTo>
                    <a:cubicBezTo>
                      <a:pt x="6471" y="20402"/>
                      <a:pt x="271584" y="16698"/>
                      <a:pt x="346196" y="17756"/>
                    </a:cubicBezTo>
                    <a:cubicBezTo>
                      <a:pt x="420808" y="18814"/>
                      <a:pt x="430863" y="17227"/>
                      <a:pt x="447796" y="24106"/>
                    </a:cubicBezTo>
                    <a:cubicBezTo>
                      <a:pt x="464729" y="30985"/>
                      <a:pt x="449383" y="27810"/>
                      <a:pt x="447796" y="59031"/>
                    </a:cubicBezTo>
                    <a:cubicBezTo>
                      <a:pt x="446209" y="90252"/>
                      <a:pt x="437213" y="156398"/>
                      <a:pt x="438271" y="211431"/>
                    </a:cubicBezTo>
                    <a:cubicBezTo>
                      <a:pt x="439329" y="266464"/>
                      <a:pt x="451500" y="382881"/>
                      <a:pt x="454146" y="389231"/>
                    </a:cubicBezTo>
                    <a:cubicBezTo>
                      <a:pt x="456792" y="395581"/>
                      <a:pt x="452029" y="310914"/>
                      <a:pt x="454146" y="249531"/>
                    </a:cubicBezTo>
                    <a:cubicBezTo>
                      <a:pt x="456263" y="188148"/>
                      <a:pt x="466846" y="20931"/>
                      <a:pt x="466846" y="20931"/>
                    </a:cubicBezTo>
                    <a:cubicBezTo>
                      <a:pt x="466846" y="-19286"/>
                      <a:pt x="480604" y="11406"/>
                      <a:pt x="454146" y="8231"/>
                    </a:cubicBezTo>
                    <a:cubicBezTo>
                      <a:pt x="427688" y="5056"/>
                      <a:pt x="377417" y="1881"/>
                      <a:pt x="308096" y="1881"/>
                    </a:cubicBezTo>
                    <a:cubicBezTo>
                      <a:pt x="238775" y="1881"/>
                      <a:pt x="-6229" y="15110"/>
                      <a:pt x="121" y="177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 1673">
                <a:extLst>
                  <a:ext uri="{FF2B5EF4-FFF2-40B4-BE49-F238E27FC236}">
                    <a16:creationId xmlns:a16="http://schemas.microsoft.com/office/drawing/2014/main" id="{C317E66E-E05E-530E-2B20-13B12E5CD1BF}"/>
                  </a:ext>
                </a:extLst>
              </p:cNvPr>
              <p:cNvSpPr/>
              <p:nvPr/>
            </p:nvSpPr>
            <p:spPr>
              <a:xfrm>
                <a:off x="1958975" y="3536907"/>
                <a:ext cx="232371" cy="67372"/>
              </a:xfrm>
              <a:custGeom>
                <a:avLst/>
                <a:gdLst>
                  <a:gd name="connsiteX0" fmla="*/ 0 w 232371"/>
                  <a:gd name="connsiteY0" fmla="*/ 43 h 67372"/>
                  <a:gd name="connsiteX1" fmla="*/ 63500 w 232371"/>
                  <a:gd name="connsiteY1" fmla="*/ 47668 h 67372"/>
                  <a:gd name="connsiteX2" fmla="*/ 219075 w 232371"/>
                  <a:gd name="connsiteY2" fmla="*/ 41318 h 67372"/>
                  <a:gd name="connsiteX3" fmla="*/ 206375 w 232371"/>
                  <a:gd name="connsiteY3" fmla="*/ 66718 h 67372"/>
                  <a:gd name="connsiteX4" fmla="*/ 63500 w 232371"/>
                  <a:gd name="connsiteY4" fmla="*/ 57193 h 67372"/>
                  <a:gd name="connsiteX5" fmla="*/ 0 w 232371"/>
                  <a:gd name="connsiteY5" fmla="*/ 43 h 6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371" h="67372">
                    <a:moveTo>
                      <a:pt x="0" y="43"/>
                    </a:moveTo>
                    <a:cubicBezTo>
                      <a:pt x="0" y="-1544"/>
                      <a:pt x="26988" y="40789"/>
                      <a:pt x="63500" y="47668"/>
                    </a:cubicBezTo>
                    <a:cubicBezTo>
                      <a:pt x="100012" y="54547"/>
                      <a:pt x="195263" y="38143"/>
                      <a:pt x="219075" y="41318"/>
                    </a:cubicBezTo>
                    <a:cubicBezTo>
                      <a:pt x="242888" y="44493"/>
                      <a:pt x="232304" y="64072"/>
                      <a:pt x="206375" y="66718"/>
                    </a:cubicBezTo>
                    <a:cubicBezTo>
                      <a:pt x="180446" y="69364"/>
                      <a:pt x="93662" y="63543"/>
                      <a:pt x="63500" y="57193"/>
                    </a:cubicBezTo>
                    <a:cubicBezTo>
                      <a:pt x="33338" y="50843"/>
                      <a:pt x="0" y="1630"/>
                      <a:pt x="0" y="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 1674">
                <a:extLst>
                  <a:ext uri="{FF2B5EF4-FFF2-40B4-BE49-F238E27FC236}">
                    <a16:creationId xmlns:a16="http://schemas.microsoft.com/office/drawing/2014/main" id="{934D7277-7394-F54A-BEC6-D2734FD3EABD}"/>
                  </a:ext>
                </a:extLst>
              </p:cNvPr>
              <p:cNvSpPr/>
              <p:nvPr/>
            </p:nvSpPr>
            <p:spPr>
              <a:xfrm>
                <a:off x="1993504" y="3644887"/>
                <a:ext cx="201228" cy="139808"/>
              </a:xfrm>
              <a:custGeom>
                <a:avLst/>
                <a:gdLst>
                  <a:gd name="connsiteX0" fmla="*/ 396 w 201228"/>
                  <a:gd name="connsiteY0" fmla="*/ 34938 h 139808"/>
                  <a:gd name="connsiteX1" fmla="*/ 48021 w 201228"/>
                  <a:gd name="connsiteY1" fmla="*/ 12713 h 139808"/>
                  <a:gd name="connsiteX2" fmla="*/ 171846 w 201228"/>
                  <a:gd name="connsiteY2" fmla="*/ 28588 h 139808"/>
                  <a:gd name="connsiteX3" fmla="*/ 181371 w 201228"/>
                  <a:gd name="connsiteY3" fmla="*/ 47638 h 139808"/>
                  <a:gd name="connsiteX4" fmla="*/ 190896 w 201228"/>
                  <a:gd name="connsiteY4" fmla="*/ 139713 h 139808"/>
                  <a:gd name="connsiteX5" fmla="*/ 200421 w 201228"/>
                  <a:gd name="connsiteY5" fmla="*/ 28588 h 139808"/>
                  <a:gd name="connsiteX6" fmla="*/ 168671 w 201228"/>
                  <a:gd name="connsiteY6" fmla="*/ 19063 h 139808"/>
                  <a:gd name="connsiteX7" fmla="*/ 70246 w 201228"/>
                  <a:gd name="connsiteY7" fmla="*/ 13 h 139808"/>
                  <a:gd name="connsiteX8" fmla="*/ 396 w 201228"/>
                  <a:gd name="connsiteY8" fmla="*/ 34938 h 13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228" h="139808">
                    <a:moveTo>
                      <a:pt x="396" y="34938"/>
                    </a:moveTo>
                    <a:cubicBezTo>
                      <a:pt x="-3308" y="37055"/>
                      <a:pt x="19446" y="13771"/>
                      <a:pt x="48021" y="12713"/>
                    </a:cubicBezTo>
                    <a:cubicBezTo>
                      <a:pt x="76596" y="11655"/>
                      <a:pt x="149621" y="22767"/>
                      <a:pt x="171846" y="28588"/>
                    </a:cubicBezTo>
                    <a:cubicBezTo>
                      <a:pt x="194071" y="34409"/>
                      <a:pt x="178196" y="29117"/>
                      <a:pt x="181371" y="47638"/>
                    </a:cubicBezTo>
                    <a:cubicBezTo>
                      <a:pt x="184546" y="66159"/>
                      <a:pt x="187721" y="142888"/>
                      <a:pt x="190896" y="139713"/>
                    </a:cubicBezTo>
                    <a:cubicBezTo>
                      <a:pt x="194071" y="136538"/>
                      <a:pt x="204125" y="48696"/>
                      <a:pt x="200421" y="28588"/>
                    </a:cubicBezTo>
                    <a:cubicBezTo>
                      <a:pt x="196717" y="8480"/>
                      <a:pt x="190367" y="23825"/>
                      <a:pt x="168671" y="19063"/>
                    </a:cubicBezTo>
                    <a:cubicBezTo>
                      <a:pt x="146975" y="14301"/>
                      <a:pt x="93529" y="-516"/>
                      <a:pt x="70246" y="13"/>
                    </a:cubicBezTo>
                    <a:cubicBezTo>
                      <a:pt x="46963" y="542"/>
                      <a:pt x="4100" y="32821"/>
                      <a:pt x="396" y="34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 1675">
                <a:extLst>
                  <a:ext uri="{FF2B5EF4-FFF2-40B4-BE49-F238E27FC236}">
                    <a16:creationId xmlns:a16="http://schemas.microsoft.com/office/drawing/2014/main" id="{45B20490-1C3D-DB01-5E25-4C02A94C0E54}"/>
                  </a:ext>
                </a:extLst>
              </p:cNvPr>
              <p:cNvSpPr/>
              <p:nvPr/>
            </p:nvSpPr>
            <p:spPr>
              <a:xfrm>
                <a:off x="2313774" y="3524245"/>
                <a:ext cx="408732" cy="67449"/>
              </a:xfrm>
              <a:custGeom>
                <a:avLst/>
                <a:gdLst>
                  <a:gd name="connsiteX0" fmla="*/ 801 w 408732"/>
                  <a:gd name="connsiteY0" fmla="*/ 63505 h 67449"/>
                  <a:gd name="connsiteX1" fmla="*/ 327826 w 408732"/>
                  <a:gd name="connsiteY1" fmla="*/ 50805 h 67449"/>
                  <a:gd name="connsiteX2" fmla="*/ 407201 w 408732"/>
                  <a:gd name="connsiteY2" fmla="*/ 5 h 67449"/>
                  <a:gd name="connsiteX3" fmla="*/ 369101 w 408732"/>
                  <a:gd name="connsiteY3" fmla="*/ 53980 h 67449"/>
                  <a:gd name="connsiteX4" fmla="*/ 238926 w 408732"/>
                  <a:gd name="connsiteY4" fmla="*/ 66680 h 67449"/>
                  <a:gd name="connsiteX5" fmla="*/ 801 w 408732"/>
                  <a:gd name="connsiteY5" fmla="*/ 63505 h 6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8732" h="67449">
                    <a:moveTo>
                      <a:pt x="801" y="63505"/>
                    </a:moveTo>
                    <a:cubicBezTo>
                      <a:pt x="15618" y="60859"/>
                      <a:pt x="260093" y="61388"/>
                      <a:pt x="327826" y="50805"/>
                    </a:cubicBezTo>
                    <a:cubicBezTo>
                      <a:pt x="395559" y="40222"/>
                      <a:pt x="400322" y="-524"/>
                      <a:pt x="407201" y="5"/>
                    </a:cubicBezTo>
                    <a:cubicBezTo>
                      <a:pt x="414080" y="534"/>
                      <a:pt x="397147" y="42867"/>
                      <a:pt x="369101" y="53980"/>
                    </a:cubicBezTo>
                    <a:cubicBezTo>
                      <a:pt x="341055" y="65093"/>
                      <a:pt x="297134" y="64563"/>
                      <a:pt x="238926" y="66680"/>
                    </a:cubicBezTo>
                    <a:cubicBezTo>
                      <a:pt x="180718" y="68797"/>
                      <a:pt x="-14016" y="66151"/>
                      <a:pt x="801" y="635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 1676">
                <a:extLst>
                  <a:ext uri="{FF2B5EF4-FFF2-40B4-BE49-F238E27FC236}">
                    <a16:creationId xmlns:a16="http://schemas.microsoft.com/office/drawing/2014/main" id="{4651FA3F-4587-F5EE-3A05-70150CD3612A}"/>
                  </a:ext>
                </a:extLst>
              </p:cNvPr>
              <p:cNvSpPr/>
              <p:nvPr/>
            </p:nvSpPr>
            <p:spPr>
              <a:xfrm>
                <a:off x="2269725" y="3653203"/>
                <a:ext cx="444189" cy="128329"/>
              </a:xfrm>
              <a:custGeom>
                <a:avLst/>
                <a:gdLst>
                  <a:gd name="connsiteX0" fmla="*/ 19450 w 444189"/>
                  <a:gd name="connsiteY0" fmla="*/ 128222 h 128329"/>
                  <a:gd name="connsiteX1" fmla="*/ 22625 w 444189"/>
                  <a:gd name="connsiteY1" fmla="*/ 29797 h 128329"/>
                  <a:gd name="connsiteX2" fmla="*/ 187725 w 444189"/>
                  <a:gd name="connsiteY2" fmla="*/ 17097 h 128329"/>
                  <a:gd name="connsiteX3" fmla="*/ 381400 w 444189"/>
                  <a:gd name="connsiteY3" fmla="*/ 10747 h 128329"/>
                  <a:gd name="connsiteX4" fmla="*/ 400450 w 444189"/>
                  <a:gd name="connsiteY4" fmla="*/ 13922 h 128329"/>
                  <a:gd name="connsiteX5" fmla="*/ 413150 w 444189"/>
                  <a:gd name="connsiteY5" fmla="*/ 13922 h 128329"/>
                  <a:gd name="connsiteX6" fmla="*/ 425850 w 444189"/>
                  <a:gd name="connsiteY6" fmla="*/ 39322 h 128329"/>
                  <a:gd name="connsiteX7" fmla="*/ 441725 w 444189"/>
                  <a:gd name="connsiteY7" fmla="*/ 118697 h 128329"/>
                  <a:gd name="connsiteX8" fmla="*/ 438550 w 444189"/>
                  <a:gd name="connsiteY8" fmla="*/ 71072 h 128329"/>
                  <a:gd name="connsiteX9" fmla="*/ 438550 w 444189"/>
                  <a:gd name="connsiteY9" fmla="*/ 17097 h 128329"/>
                  <a:gd name="connsiteX10" fmla="*/ 432200 w 444189"/>
                  <a:gd name="connsiteY10" fmla="*/ 7572 h 128329"/>
                  <a:gd name="connsiteX11" fmla="*/ 298850 w 444189"/>
                  <a:gd name="connsiteY11" fmla="*/ 1222 h 128329"/>
                  <a:gd name="connsiteX12" fmla="*/ 194075 w 444189"/>
                  <a:gd name="connsiteY12" fmla="*/ 1222 h 128329"/>
                  <a:gd name="connsiteX13" fmla="*/ 19450 w 444189"/>
                  <a:gd name="connsiteY13" fmla="*/ 13922 h 128329"/>
                  <a:gd name="connsiteX14" fmla="*/ 3575 w 444189"/>
                  <a:gd name="connsiteY14" fmla="*/ 48847 h 128329"/>
                  <a:gd name="connsiteX15" fmla="*/ 19450 w 444189"/>
                  <a:gd name="connsiteY15" fmla="*/ 128222 h 12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189" h="128329">
                    <a:moveTo>
                      <a:pt x="19450" y="128222"/>
                    </a:moveTo>
                    <a:cubicBezTo>
                      <a:pt x="22625" y="125047"/>
                      <a:pt x="-5421" y="48318"/>
                      <a:pt x="22625" y="29797"/>
                    </a:cubicBezTo>
                    <a:cubicBezTo>
                      <a:pt x="50671" y="11276"/>
                      <a:pt x="127929" y="20272"/>
                      <a:pt x="187725" y="17097"/>
                    </a:cubicBezTo>
                    <a:cubicBezTo>
                      <a:pt x="247521" y="13922"/>
                      <a:pt x="381400" y="10747"/>
                      <a:pt x="381400" y="10747"/>
                    </a:cubicBezTo>
                    <a:cubicBezTo>
                      <a:pt x="416854" y="10218"/>
                      <a:pt x="400450" y="13922"/>
                      <a:pt x="400450" y="13922"/>
                    </a:cubicBezTo>
                    <a:cubicBezTo>
                      <a:pt x="405742" y="14451"/>
                      <a:pt x="408917" y="9689"/>
                      <a:pt x="413150" y="13922"/>
                    </a:cubicBezTo>
                    <a:cubicBezTo>
                      <a:pt x="417383" y="18155"/>
                      <a:pt x="421087" y="21859"/>
                      <a:pt x="425850" y="39322"/>
                    </a:cubicBezTo>
                    <a:cubicBezTo>
                      <a:pt x="430613" y="56785"/>
                      <a:pt x="439608" y="113405"/>
                      <a:pt x="441725" y="118697"/>
                    </a:cubicBezTo>
                    <a:cubicBezTo>
                      <a:pt x="443842" y="123989"/>
                      <a:pt x="439079" y="88005"/>
                      <a:pt x="438550" y="71072"/>
                    </a:cubicBezTo>
                    <a:cubicBezTo>
                      <a:pt x="438021" y="54139"/>
                      <a:pt x="438550" y="17097"/>
                      <a:pt x="438550" y="17097"/>
                    </a:cubicBezTo>
                    <a:cubicBezTo>
                      <a:pt x="437492" y="6514"/>
                      <a:pt x="455483" y="10218"/>
                      <a:pt x="432200" y="7572"/>
                    </a:cubicBezTo>
                    <a:cubicBezTo>
                      <a:pt x="408917" y="4926"/>
                      <a:pt x="338537" y="2280"/>
                      <a:pt x="298850" y="1222"/>
                    </a:cubicBezTo>
                    <a:cubicBezTo>
                      <a:pt x="259163" y="164"/>
                      <a:pt x="240642" y="-895"/>
                      <a:pt x="194075" y="1222"/>
                    </a:cubicBezTo>
                    <a:cubicBezTo>
                      <a:pt x="147508" y="3339"/>
                      <a:pt x="51200" y="5985"/>
                      <a:pt x="19450" y="13922"/>
                    </a:cubicBezTo>
                    <a:cubicBezTo>
                      <a:pt x="-12300" y="21859"/>
                      <a:pt x="4633" y="34560"/>
                      <a:pt x="3575" y="48847"/>
                    </a:cubicBezTo>
                    <a:cubicBezTo>
                      <a:pt x="2517" y="63134"/>
                      <a:pt x="16275" y="131397"/>
                      <a:pt x="19450" y="1282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 1677">
                <a:extLst>
                  <a:ext uri="{FF2B5EF4-FFF2-40B4-BE49-F238E27FC236}">
                    <a16:creationId xmlns:a16="http://schemas.microsoft.com/office/drawing/2014/main" id="{CDC888A6-CC4E-5835-B355-55EB3C8D6A12}"/>
                  </a:ext>
                </a:extLst>
              </p:cNvPr>
              <p:cNvSpPr/>
              <p:nvPr/>
            </p:nvSpPr>
            <p:spPr>
              <a:xfrm>
                <a:off x="3129495" y="3632142"/>
                <a:ext cx="67745" cy="146139"/>
              </a:xfrm>
              <a:custGeom>
                <a:avLst/>
                <a:gdLst>
                  <a:gd name="connsiteX0" fmla="*/ 67730 w 67745"/>
                  <a:gd name="connsiteY0" fmla="*/ 58 h 146139"/>
                  <a:gd name="connsiteX1" fmla="*/ 7405 w 67745"/>
                  <a:gd name="connsiteY1" fmla="*/ 54033 h 146139"/>
                  <a:gd name="connsiteX2" fmla="*/ 20105 w 67745"/>
                  <a:gd name="connsiteY2" fmla="*/ 146108 h 146139"/>
                  <a:gd name="connsiteX3" fmla="*/ 1055 w 67745"/>
                  <a:gd name="connsiteY3" fmla="*/ 63558 h 146139"/>
                  <a:gd name="connsiteX4" fmla="*/ 67730 w 67745"/>
                  <a:gd name="connsiteY4" fmla="*/ 58 h 14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45" h="146139">
                    <a:moveTo>
                      <a:pt x="67730" y="58"/>
                    </a:moveTo>
                    <a:cubicBezTo>
                      <a:pt x="68788" y="-1530"/>
                      <a:pt x="15342" y="29691"/>
                      <a:pt x="7405" y="54033"/>
                    </a:cubicBezTo>
                    <a:cubicBezTo>
                      <a:pt x="-532" y="78375"/>
                      <a:pt x="21163" y="144520"/>
                      <a:pt x="20105" y="146108"/>
                    </a:cubicBezTo>
                    <a:cubicBezTo>
                      <a:pt x="19047" y="147696"/>
                      <a:pt x="-5295" y="87900"/>
                      <a:pt x="1055" y="63558"/>
                    </a:cubicBezTo>
                    <a:cubicBezTo>
                      <a:pt x="7405" y="39216"/>
                      <a:pt x="66672" y="1646"/>
                      <a:pt x="67730" y="5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 1678">
                <a:extLst>
                  <a:ext uri="{FF2B5EF4-FFF2-40B4-BE49-F238E27FC236}">
                    <a16:creationId xmlns:a16="http://schemas.microsoft.com/office/drawing/2014/main" id="{110351C4-1F39-0692-5933-DC032FA8008D}"/>
                  </a:ext>
                </a:extLst>
              </p:cNvPr>
              <p:cNvSpPr/>
              <p:nvPr/>
            </p:nvSpPr>
            <p:spPr>
              <a:xfrm>
                <a:off x="2882704" y="1785904"/>
                <a:ext cx="16362" cy="480814"/>
              </a:xfrm>
              <a:custGeom>
                <a:avLst/>
                <a:gdLst>
                  <a:gd name="connsiteX0" fmla="*/ 16071 w 16362"/>
                  <a:gd name="connsiteY0" fmla="*/ 1621 h 480814"/>
                  <a:gd name="connsiteX1" fmla="*/ 9721 w 16362"/>
                  <a:gd name="connsiteY1" fmla="*/ 468346 h 480814"/>
                  <a:gd name="connsiteX2" fmla="*/ 196 w 16362"/>
                  <a:gd name="connsiteY2" fmla="*/ 319121 h 480814"/>
                  <a:gd name="connsiteX3" fmla="*/ 16071 w 16362"/>
                  <a:gd name="connsiteY3" fmla="*/ 1621 h 4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62" h="480814">
                    <a:moveTo>
                      <a:pt x="16071" y="1621"/>
                    </a:moveTo>
                    <a:cubicBezTo>
                      <a:pt x="17659" y="26492"/>
                      <a:pt x="12367" y="415430"/>
                      <a:pt x="9721" y="468346"/>
                    </a:cubicBezTo>
                    <a:cubicBezTo>
                      <a:pt x="7075" y="521262"/>
                      <a:pt x="-1392" y="393204"/>
                      <a:pt x="196" y="319121"/>
                    </a:cubicBezTo>
                    <a:cubicBezTo>
                      <a:pt x="1783" y="245038"/>
                      <a:pt x="14483" y="-23250"/>
                      <a:pt x="16071" y="16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 1679">
                <a:extLst>
                  <a:ext uri="{FF2B5EF4-FFF2-40B4-BE49-F238E27FC236}">
                    <a16:creationId xmlns:a16="http://schemas.microsoft.com/office/drawing/2014/main" id="{85823B45-EB7F-CF0D-0467-38EAA56738CF}"/>
                  </a:ext>
                </a:extLst>
              </p:cNvPr>
              <p:cNvSpPr/>
              <p:nvPr/>
            </p:nvSpPr>
            <p:spPr>
              <a:xfrm>
                <a:off x="2908288" y="1799378"/>
                <a:ext cx="22263" cy="549561"/>
              </a:xfrm>
              <a:custGeom>
                <a:avLst/>
                <a:gdLst>
                  <a:gd name="connsiteX0" fmla="*/ 12 w 22263"/>
                  <a:gd name="connsiteY0" fmla="*/ 847 h 549561"/>
                  <a:gd name="connsiteX1" fmla="*/ 19062 w 22263"/>
                  <a:gd name="connsiteY1" fmla="*/ 527897 h 549561"/>
                  <a:gd name="connsiteX2" fmla="*/ 22237 w 22263"/>
                  <a:gd name="connsiteY2" fmla="*/ 407247 h 549561"/>
                  <a:gd name="connsiteX3" fmla="*/ 12 w 22263"/>
                  <a:gd name="connsiteY3" fmla="*/ 847 h 54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63" h="549561">
                    <a:moveTo>
                      <a:pt x="12" y="847"/>
                    </a:moveTo>
                    <a:cubicBezTo>
                      <a:pt x="-517" y="20955"/>
                      <a:pt x="15358" y="460164"/>
                      <a:pt x="19062" y="527897"/>
                    </a:cubicBezTo>
                    <a:cubicBezTo>
                      <a:pt x="22766" y="595630"/>
                      <a:pt x="22237" y="490326"/>
                      <a:pt x="22237" y="407247"/>
                    </a:cubicBezTo>
                    <a:cubicBezTo>
                      <a:pt x="22237" y="324168"/>
                      <a:pt x="541" y="-19261"/>
                      <a:pt x="12" y="8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 1680">
                <a:extLst>
                  <a:ext uri="{FF2B5EF4-FFF2-40B4-BE49-F238E27FC236}">
                    <a16:creationId xmlns:a16="http://schemas.microsoft.com/office/drawing/2014/main" id="{A64CF362-560B-2294-C4D6-6BB466F67753}"/>
                  </a:ext>
                </a:extLst>
              </p:cNvPr>
              <p:cNvSpPr/>
              <p:nvPr/>
            </p:nvSpPr>
            <p:spPr>
              <a:xfrm>
                <a:off x="2923923" y="2323508"/>
                <a:ext cx="22551" cy="1400767"/>
              </a:xfrm>
              <a:custGeom>
                <a:avLst/>
                <a:gdLst>
                  <a:gd name="connsiteX0" fmla="*/ 16127 w 22551"/>
                  <a:gd name="connsiteY0" fmla="*/ 592 h 1400767"/>
                  <a:gd name="connsiteX1" fmla="*/ 252 w 22551"/>
                  <a:gd name="connsiteY1" fmla="*/ 378417 h 1400767"/>
                  <a:gd name="connsiteX2" fmla="*/ 6602 w 22551"/>
                  <a:gd name="connsiteY2" fmla="*/ 756242 h 1400767"/>
                  <a:gd name="connsiteX3" fmla="*/ 9777 w 22551"/>
                  <a:gd name="connsiteY3" fmla="*/ 1121367 h 1400767"/>
                  <a:gd name="connsiteX4" fmla="*/ 6602 w 22551"/>
                  <a:gd name="connsiteY4" fmla="*/ 1400767 h 1400767"/>
                  <a:gd name="connsiteX5" fmla="*/ 22477 w 22551"/>
                  <a:gd name="connsiteY5" fmla="*/ 1121367 h 1400767"/>
                  <a:gd name="connsiteX6" fmla="*/ 12952 w 22551"/>
                  <a:gd name="connsiteY6" fmla="*/ 467317 h 1400767"/>
                  <a:gd name="connsiteX7" fmla="*/ 16127 w 22551"/>
                  <a:gd name="connsiteY7" fmla="*/ 592 h 140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51" h="1400767">
                    <a:moveTo>
                      <a:pt x="16127" y="592"/>
                    </a:moveTo>
                    <a:cubicBezTo>
                      <a:pt x="14010" y="-14225"/>
                      <a:pt x="1839" y="252475"/>
                      <a:pt x="252" y="378417"/>
                    </a:cubicBezTo>
                    <a:cubicBezTo>
                      <a:pt x="-1336" y="504359"/>
                      <a:pt x="5015" y="632417"/>
                      <a:pt x="6602" y="756242"/>
                    </a:cubicBezTo>
                    <a:cubicBezTo>
                      <a:pt x="8189" y="880067"/>
                      <a:pt x="9777" y="1013946"/>
                      <a:pt x="9777" y="1121367"/>
                    </a:cubicBezTo>
                    <a:cubicBezTo>
                      <a:pt x="9777" y="1228788"/>
                      <a:pt x="4485" y="1400767"/>
                      <a:pt x="6602" y="1400767"/>
                    </a:cubicBezTo>
                    <a:cubicBezTo>
                      <a:pt x="8719" y="1400767"/>
                      <a:pt x="21419" y="1276942"/>
                      <a:pt x="22477" y="1121367"/>
                    </a:cubicBezTo>
                    <a:cubicBezTo>
                      <a:pt x="23535" y="965792"/>
                      <a:pt x="12952" y="647234"/>
                      <a:pt x="12952" y="467317"/>
                    </a:cubicBezTo>
                    <a:cubicBezTo>
                      <a:pt x="12952" y="287400"/>
                      <a:pt x="18244" y="15409"/>
                      <a:pt x="16127" y="5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 1681">
                <a:extLst>
                  <a:ext uri="{FF2B5EF4-FFF2-40B4-BE49-F238E27FC236}">
                    <a16:creationId xmlns:a16="http://schemas.microsoft.com/office/drawing/2014/main" id="{BD3B105A-0E61-6CCF-7E20-0C45C7FC4299}"/>
                  </a:ext>
                </a:extLst>
              </p:cNvPr>
              <p:cNvSpPr/>
              <p:nvPr/>
            </p:nvSpPr>
            <p:spPr>
              <a:xfrm>
                <a:off x="2895053" y="2263065"/>
                <a:ext cx="16921" cy="1505724"/>
              </a:xfrm>
              <a:custGeom>
                <a:avLst/>
                <a:gdLst>
                  <a:gd name="connsiteX0" fmla="*/ 16422 w 16921"/>
                  <a:gd name="connsiteY0" fmla="*/ 22935 h 1505724"/>
                  <a:gd name="connsiteX1" fmla="*/ 13247 w 16921"/>
                  <a:gd name="connsiteY1" fmla="*/ 965910 h 1505724"/>
                  <a:gd name="connsiteX2" fmla="*/ 16422 w 16921"/>
                  <a:gd name="connsiteY2" fmla="*/ 1505660 h 1505724"/>
                  <a:gd name="connsiteX3" fmla="*/ 3722 w 16921"/>
                  <a:gd name="connsiteY3" fmla="*/ 997660 h 1505724"/>
                  <a:gd name="connsiteX4" fmla="*/ 547 w 16921"/>
                  <a:gd name="connsiteY4" fmla="*/ 346785 h 1505724"/>
                  <a:gd name="connsiteX5" fmla="*/ 16422 w 16921"/>
                  <a:gd name="connsiteY5" fmla="*/ 22935 h 15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21" h="1505724">
                    <a:moveTo>
                      <a:pt x="16422" y="22935"/>
                    </a:moveTo>
                    <a:cubicBezTo>
                      <a:pt x="18539" y="126122"/>
                      <a:pt x="13247" y="718789"/>
                      <a:pt x="13247" y="965910"/>
                    </a:cubicBezTo>
                    <a:cubicBezTo>
                      <a:pt x="13247" y="1213031"/>
                      <a:pt x="18009" y="1500368"/>
                      <a:pt x="16422" y="1505660"/>
                    </a:cubicBezTo>
                    <a:cubicBezTo>
                      <a:pt x="14835" y="1510952"/>
                      <a:pt x="6368" y="1190806"/>
                      <a:pt x="3722" y="997660"/>
                    </a:cubicBezTo>
                    <a:cubicBezTo>
                      <a:pt x="1076" y="804514"/>
                      <a:pt x="-1041" y="504477"/>
                      <a:pt x="547" y="346785"/>
                    </a:cubicBezTo>
                    <a:cubicBezTo>
                      <a:pt x="2134" y="189093"/>
                      <a:pt x="14305" y="-80252"/>
                      <a:pt x="16422" y="229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 1682">
                <a:extLst>
                  <a:ext uri="{FF2B5EF4-FFF2-40B4-BE49-F238E27FC236}">
                    <a16:creationId xmlns:a16="http://schemas.microsoft.com/office/drawing/2014/main" id="{963997EF-12E6-6F90-C209-85B5EE3A4A45}"/>
                  </a:ext>
                </a:extLst>
              </p:cNvPr>
              <p:cNvSpPr/>
              <p:nvPr/>
            </p:nvSpPr>
            <p:spPr>
              <a:xfrm>
                <a:off x="2958903" y="2952745"/>
                <a:ext cx="63799" cy="114309"/>
              </a:xfrm>
              <a:custGeom>
                <a:avLst/>
                <a:gdLst>
                  <a:gd name="connsiteX0" fmla="*/ 63697 w 63799"/>
                  <a:gd name="connsiteY0" fmla="*/ 5 h 114309"/>
                  <a:gd name="connsiteX1" fmla="*/ 16072 w 63799"/>
                  <a:gd name="connsiteY1" fmla="*/ 53980 h 114309"/>
                  <a:gd name="connsiteX2" fmla="*/ 57347 w 63799"/>
                  <a:gd name="connsiteY2" fmla="*/ 114305 h 114309"/>
                  <a:gd name="connsiteX3" fmla="*/ 197 w 63799"/>
                  <a:gd name="connsiteY3" fmla="*/ 57155 h 114309"/>
                  <a:gd name="connsiteX4" fmla="*/ 63697 w 63799"/>
                  <a:gd name="connsiteY4" fmla="*/ 5 h 11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99" h="114309">
                    <a:moveTo>
                      <a:pt x="63697" y="5"/>
                    </a:moveTo>
                    <a:cubicBezTo>
                      <a:pt x="66343" y="-524"/>
                      <a:pt x="17130" y="34930"/>
                      <a:pt x="16072" y="53980"/>
                    </a:cubicBezTo>
                    <a:cubicBezTo>
                      <a:pt x="15014" y="73030"/>
                      <a:pt x="59993" y="113776"/>
                      <a:pt x="57347" y="114305"/>
                    </a:cubicBezTo>
                    <a:cubicBezTo>
                      <a:pt x="54701" y="114834"/>
                      <a:pt x="4430" y="73030"/>
                      <a:pt x="197" y="57155"/>
                    </a:cubicBezTo>
                    <a:cubicBezTo>
                      <a:pt x="-4036" y="41280"/>
                      <a:pt x="61051" y="534"/>
                      <a:pt x="63697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 1683">
                <a:extLst>
                  <a:ext uri="{FF2B5EF4-FFF2-40B4-BE49-F238E27FC236}">
                    <a16:creationId xmlns:a16="http://schemas.microsoft.com/office/drawing/2014/main" id="{542BACDB-15CE-E507-C085-95C3C32ECB84}"/>
                  </a:ext>
                </a:extLst>
              </p:cNvPr>
              <p:cNvSpPr/>
              <p:nvPr/>
            </p:nvSpPr>
            <p:spPr>
              <a:xfrm>
                <a:off x="3013005" y="2952732"/>
                <a:ext cx="60507" cy="114345"/>
              </a:xfrm>
              <a:custGeom>
                <a:avLst/>
                <a:gdLst>
                  <a:gd name="connsiteX0" fmla="*/ 15945 w 60507"/>
                  <a:gd name="connsiteY0" fmla="*/ 18 h 114345"/>
                  <a:gd name="connsiteX1" fmla="*/ 60395 w 60507"/>
                  <a:gd name="connsiteY1" fmla="*/ 66693 h 114345"/>
                  <a:gd name="connsiteX2" fmla="*/ 70 w 60507"/>
                  <a:gd name="connsiteY2" fmla="*/ 114318 h 114345"/>
                  <a:gd name="connsiteX3" fmla="*/ 47695 w 60507"/>
                  <a:gd name="connsiteY3" fmla="*/ 60343 h 114345"/>
                  <a:gd name="connsiteX4" fmla="*/ 15945 w 60507"/>
                  <a:gd name="connsiteY4" fmla="*/ 18 h 1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7" h="114345">
                    <a:moveTo>
                      <a:pt x="15945" y="18"/>
                    </a:moveTo>
                    <a:cubicBezTo>
                      <a:pt x="18062" y="1076"/>
                      <a:pt x="63041" y="47643"/>
                      <a:pt x="60395" y="66693"/>
                    </a:cubicBezTo>
                    <a:cubicBezTo>
                      <a:pt x="57749" y="85743"/>
                      <a:pt x="2187" y="115376"/>
                      <a:pt x="70" y="114318"/>
                    </a:cubicBezTo>
                    <a:cubicBezTo>
                      <a:pt x="-2047" y="113260"/>
                      <a:pt x="43991" y="77276"/>
                      <a:pt x="47695" y="60343"/>
                    </a:cubicBezTo>
                    <a:cubicBezTo>
                      <a:pt x="51399" y="43410"/>
                      <a:pt x="13828" y="-1040"/>
                      <a:pt x="15945" y="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 1684">
                <a:extLst>
                  <a:ext uri="{FF2B5EF4-FFF2-40B4-BE49-F238E27FC236}">
                    <a16:creationId xmlns:a16="http://schemas.microsoft.com/office/drawing/2014/main" id="{00681699-5151-51E6-0479-A5E0AF85426D}"/>
                  </a:ext>
                </a:extLst>
              </p:cNvPr>
              <p:cNvSpPr/>
              <p:nvPr/>
            </p:nvSpPr>
            <p:spPr>
              <a:xfrm>
                <a:off x="4038592" y="2692106"/>
                <a:ext cx="111153" cy="499365"/>
              </a:xfrm>
              <a:custGeom>
                <a:avLst/>
                <a:gdLst>
                  <a:gd name="connsiteX0" fmla="*/ 111133 w 111153"/>
                  <a:gd name="connsiteY0" fmla="*/ 294 h 499365"/>
                  <a:gd name="connsiteX1" fmla="*/ 60333 w 111153"/>
                  <a:gd name="connsiteY1" fmla="*/ 51094 h 499365"/>
                  <a:gd name="connsiteX2" fmla="*/ 41283 w 111153"/>
                  <a:gd name="connsiteY2" fmla="*/ 92369 h 499365"/>
                  <a:gd name="connsiteX3" fmla="*/ 38108 w 111153"/>
                  <a:gd name="connsiteY3" fmla="*/ 346369 h 499365"/>
                  <a:gd name="connsiteX4" fmla="*/ 44458 w 111153"/>
                  <a:gd name="connsiteY4" fmla="*/ 409869 h 499365"/>
                  <a:gd name="connsiteX5" fmla="*/ 34933 w 111153"/>
                  <a:gd name="connsiteY5" fmla="*/ 463844 h 499365"/>
                  <a:gd name="connsiteX6" fmla="*/ 8 w 111153"/>
                  <a:gd name="connsiteY6" fmla="*/ 498769 h 499365"/>
                  <a:gd name="connsiteX7" fmla="*/ 31758 w 111153"/>
                  <a:gd name="connsiteY7" fmla="*/ 435269 h 499365"/>
                  <a:gd name="connsiteX8" fmla="*/ 47633 w 111153"/>
                  <a:gd name="connsiteY8" fmla="*/ 343194 h 499365"/>
                  <a:gd name="connsiteX9" fmla="*/ 53983 w 111153"/>
                  <a:gd name="connsiteY9" fmla="*/ 47919 h 499365"/>
                  <a:gd name="connsiteX10" fmla="*/ 111133 w 111153"/>
                  <a:gd name="connsiteY10" fmla="*/ 294 h 49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53" h="499365">
                    <a:moveTo>
                      <a:pt x="111133" y="294"/>
                    </a:moveTo>
                    <a:cubicBezTo>
                      <a:pt x="112191" y="823"/>
                      <a:pt x="71975" y="35748"/>
                      <a:pt x="60333" y="51094"/>
                    </a:cubicBezTo>
                    <a:cubicBezTo>
                      <a:pt x="48691" y="66440"/>
                      <a:pt x="44987" y="43157"/>
                      <a:pt x="41283" y="92369"/>
                    </a:cubicBezTo>
                    <a:cubicBezTo>
                      <a:pt x="37579" y="141582"/>
                      <a:pt x="37579" y="293452"/>
                      <a:pt x="38108" y="346369"/>
                    </a:cubicBezTo>
                    <a:cubicBezTo>
                      <a:pt x="38637" y="399286"/>
                      <a:pt x="44987" y="390290"/>
                      <a:pt x="44458" y="409869"/>
                    </a:cubicBezTo>
                    <a:cubicBezTo>
                      <a:pt x="43929" y="429448"/>
                      <a:pt x="42341" y="449027"/>
                      <a:pt x="34933" y="463844"/>
                    </a:cubicBezTo>
                    <a:cubicBezTo>
                      <a:pt x="27525" y="478661"/>
                      <a:pt x="537" y="503532"/>
                      <a:pt x="8" y="498769"/>
                    </a:cubicBezTo>
                    <a:cubicBezTo>
                      <a:pt x="-521" y="494007"/>
                      <a:pt x="23821" y="461198"/>
                      <a:pt x="31758" y="435269"/>
                    </a:cubicBezTo>
                    <a:cubicBezTo>
                      <a:pt x="39695" y="409340"/>
                      <a:pt x="43929" y="407752"/>
                      <a:pt x="47633" y="343194"/>
                    </a:cubicBezTo>
                    <a:cubicBezTo>
                      <a:pt x="51337" y="278636"/>
                      <a:pt x="48691" y="100306"/>
                      <a:pt x="53983" y="47919"/>
                    </a:cubicBezTo>
                    <a:cubicBezTo>
                      <a:pt x="59275" y="-4468"/>
                      <a:pt x="110075" y="-235"/>
                      <a:pt x="111133" y="2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 1685">
                <a:extLst>
                  <a:ext uri="{FF2B5EF4-FFF2-40B4-BE49-F238E27FC236}">
                    <a16:creationId xmlns:a16="http://schemas.microsoft.com/office/drawing/2014/main" id="{E6F39F86-844F-563C-0090-A4219E5C6793}"/>
                  </a:ext>
                </a:extLst>
              </p:cNvPr>
              <p:cNvSpPr/>
              <p:nvPr/>
            </p:nvSpPr>
            <p:spPr>
              <a:xfrm>
                <a:off x="3654425" y="3178042"/>
                <a:ext cx="445089" cy="35309"/>
              </a:xfrm>
              <a:custGeom>
                <a:avLst/>
                <a:gdLst>
                  <a:gd name="connsiteX0" fmla="*/ 0 w 445089"/>
                  <a:gd name="connsiteY0" fmla="*/ 19183 h 35309"/>
                  <a:gd name="connsiteX1" fmla="*/ 279400 w 445089"/>
                  <a:gd name="connsiteY1" fmla="*/ 16008 h 35309"/>
                  <a:gd name="connsiteX2" fmla="*/ 327025 w 445089"/>
                  <a:gd name="connsiteY2" fmla="*/ 35058 h 35309"/>
                  <a:gd name="connsiteX3" fmla="*/ 444500 w 445089"/>
                  <a:gd name="connsiteY3" fmla="*/ 133 h 35309"/>
                  <a:gd name="connsiteX4" fmla="*/ 368300 w 445089"/>
                  <a:gd name="connsiteY4" fmla="*/ 22358 h 35309"/>
                  <a:gd name="connsiteX5" fmla="*/ 276225 w 445089"/>
                  <a:gd name="connsiteY5" fmla="*/ 3308 h 35309"/>
                  <a:gd name="connsiteX6" fmla="*/ 219075 w 445089"/>
                  <a:gd name="connsiteY6" fmla="*/ 6483 h 35309"/>
                  <a:gd name="connsiteX7" fmla="*/ 0 w 445089"/>
                  <a:gd name="connsiteY7" fmla="*/ 19183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089" h="35309">
                    <a:moveTo>
                      <a:pt x="0" y="19183"/>
                    </a:moveTo>
                    <a:cubicBezTo>
                      <a:pt x="112448" y="16272"/>
                      <a:pt x="224896" y="13362"/>
                      <a:pt x="279400" y="16008"/>
                    </a:cubicBezTo>
                    <a:cubicBezTo>
                      <a:pt x="333904" y="18654"/>
                      <a:pt x="299508" y="37704"/>
                      <a:pt x="327025" y="35058"/>
                    </a:cubicBezTo>
                    <a:cubicBezTo>
                      <a:pt x="354542" y="32412"/>
                      <a:pt x="437621" y="2250"/>
                      <a:pt x="444500" y="133"/>
                    </a:cubicBezTo>
                    <a:cubicBezTo>
                      <a:pt x="451379" y="-1984"/>
                      <a:pt x="396346" y="21829"/>
                      <a:pt x="368300" y="22358"/>
                    </a:cubicBezTo>
                    <a:cubicBezTo>
                      <a:pt x="340254" y="22887"/>
                      <a:pt x="301096" y="5954"/>
                      <a:pt x="276225" y="3308"/>
                    </a:cubicBezTo>
                    <a:cubicBezTo>
                      <a:pt x="251354" y="662"/>
                      <a:pt x="219075" y="6483"/>
                      <a:pt x="219075" y="6483"/>
                    </a:cubicBezTo>
                    <a:lnTo>
                      <a:pt x="0" y="191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 1686">
                <a:extLst>
                  <a:ext uri="{FF2B5EF4-FFF2-40B4-BE49-F238E27FC236}">
                    <a16:creationId xmlns:a16="http://schemas.microsoft.com/office/drawing/2014/main" id="{6F1722AD-5DD1-D11E-2E1A-D2BCADD58690}"/>
                  </a:ext>
                </a:extLst>
              </p:cNvPr>
              <p:cNvSpPr/>
              <p:nvPr/>
            </p:nvSpPr>
            <p:spPr>
              <a:xfrm>
                <a:off x="3616891" y="3172975"/>
                <a:ext cx="288103" cy="272201"/>
              </a:xfrm>
              <a:custGeom>
                <a:avLst/>
                <a:gdLst>
                  <a:gd name="connsiteX0" fmla="*/ 282009 w 288103"/>
                  <a:gd name="connsiteY0" fmla="*/ 8375 h 272201"/>
                  <a:gd name="connsiteX1" fmla="*/ 59759 w 288103"/>
                  <a:gd name="connsiteY1" fmla="*/ 11550 h 272201"/>
                  <a:gd name="connsiteX2" fmla="*/ 40709 w 288103"/>
                  <a:gd name="connsiteY2" fmla="*/ 36950 h 272201"/>
                  <a:gd name="connsiteX3" fmla="*/ 31184 w 288103"/>
                  <a:gd name="connsiteY3" fmla="*/ 68700 h 272201"/>
                  <a:gd name="connsiteX4" fmla="*/ 34359 w 288103"/>
                  <a:gd name="connsiteY4" fmla="*/ 271900 h 272201"/>
                  <a:gd name="connsiteX5" fmla="*/ 8959 w 288103"/>
                  <a:gd name="connsiteY5" fmla="*/ 17900 h 272201"/>
                  <a:gd name="connsiteX6" fmla="*/ 208984 w 288103"/>
                  <a:gd name="connsiteY6" fmla="*/ 21075 h 272201"/>
                  <a:gd name="connsiteX7" fmla="*/ 282009 w 288103"/>
                  <a:gd name="connsiteY7" fmla="*/ 8375 h 27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103" h="272201">
                    <a:moveTo>
                      <a:pt x="282009" y="8375"/>
                    </a:moveTo>
                    <a:cubicBezTo>
                      <a:pt x="257138" y="6787"/>
                      <a:pt x="99976" y="6787"/>
                      <a:pt x="59759" y="11550"/>
                    </a:cubicBezTo>
                    <a:cubicBezTo>
                      <a:pt x="19542" y="16313"/>
                      <a:pt x="45472" y="27425"/>
                      <a:pt x="40709" y="36950"/>
                    </a:cubicBezTo>
                    <a:cubicBezTo>
                      <a:pt x="35946" y="46475"/>
                      <a:pt x="32242" y="29542"/>
                      <a:pt x="31184" y="68700"/>
                    </a:cubicBezTo>
                    <a:cubicBezTo>
                      <a:pt x="30126" y="107858"/>
                      <a:pt x="38063" y="280367"/>
                      <a:pt x="34359" y="271900"/>
                    </a:cubicBezTo>
                    <a:cubicBezTo>
                      <a:pt x="30655" y="263433"/>
                      <a:pt x="-20145" y="59704"/>
                      <a:pt x="8959" y="17900"/>
                    </a:cubicBezTo>
                    <a:cubicBezTo>
                      <a:pt x="38063" y="-23904"/>
                      <a:pt x="167709" y="20546"/>
                      <a:pt x="208984" y="21075"/>
                    </a:cubicBezTo>
                    <a:cubicBezTo>
                      <a:pt x="250259" y="21604"/>
                      <a:pt x="306880" y="9963"/>
                      <a:pt x="282009" y="83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 1688">
                <a:extLst>
                  <a:ext uri="{FF2B5EF4-FFF2-40B4-BE49-F238E27FC236}">
                    <a16:creationId xmlns:a16="http://schemas.microsoft.com/office/drawing/2014/main" id="{88F583CF-5575-8813-0893-77350D52CFE3}"/>
                  </a:ext>
                </a:extLst>
              </p:cNvPr>
              <p:cNvSpPr/>
              <p:nvPr/>
            </p:nvSpPr>
            <p:spPr>
              <a:xfrm>
                <a:off x="3778024" y="3258915"/>
                <a:ext cx="359458" cy="299797"/>
              </a:xfrm>
              <a:custGeom>
                <a:avLst/>
                <a:gdLst>
                  <a:gd name="connsiteX0" fmla="*/ 359001 w 359458"/>
                  <a:gd name="connsiteY0" fmla="*/ 1810 h 299797"/>
                  <a:gd name="connsiteX1" fmla="*/ 263751 w 359458"/>
                  <a:gd name="connsiteY1" fmla="*/ 17685 h 299797"/>
                  <a:gd name="connsiteX2" fmla="*/ 181201 w 359458"/>
                  <a:gd name="connsiteY2" fmla="*/ 78010 h 299797"/>
                  <a:gd name="connsiteX3" fmla="*/ 66901 w 359458"/>
                  <a:gd name="connsiteY3" fmla="*/ 233585 h 299797"/>
                  <a:gd name="connsiteX4" fmla="*/ 6576 w 359458"/>
                  <a:gd name="connsiteY4" fmla="*/ 290735 h 299797"/>
                  <a:gd name="connsiteX5" fmla="*/ 222476 w 359458"/>
                  <a:gd name="connsiteY5" fmla="*/ 52610 h 299797"/>
                  <a:gd name="connsiteX6" fmla="*/ 359001 w 359458"/>
                  <a:gd name="connsiteY6" fmla="*/ 1810 h 2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458" h="299797">
                    <a:moveTo>
                      <a:pt x="359001" y="1810"/>
                    </a:moveTo>
                    <a:cubicBezTo>
                      <a:pt x="365880" y="-4011"/>
                      <a:pt x="293384" y="4985"/>
                      <a:pt x="263751" y="17685"/>
                    </a:cubicBezTo>
                    <a:cubicBezTo>
                      <a:pt x="234118" y="30385"/>
                      <a:pt x="214009" y="42027"/>
                      <a:pt x="181201" y="78010"/>
                    </a:cubicBezTo>
                    <a:cubicBezTo>
                      <a:pt x="148393" y="113993"/>
                      <a:pt x="96005" y="198131"/>
                      <a:pt x="66901" y="233585"/>
                    </a:cubicBezTo>
                    <a:cubicBezTo>
                      <a:pt x="37797" y="269039"/>
                      <a:pt x="-19353" y="320897"/>
                      <a:pt x="6576" y="290735"/>
                    </a:cubicBezTo>
                    <a:cubicBezTo>
                      <a:pt x="32505" y="260573"/>
                      <a:pt x="167972" y="97589"/>
                      <a:pt x="222476" y="52610"/>
                    </a:cubicBezTo>
                    <a:cubicBezTo>
                      <a:pt x="276980" y="7631"/>
                      <a:pt x="352122" y="7631"/>
                      <a:pt x="359001" y="18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 1689">
                <a:extLst>
                  <a:ext uri="{FF2B5EF4-FFF2-40B4-BE49-F238E27FC236}">
                    <a16:creationId xmlns:a16="http://schemas.microsoft.com/office/drawing/2014/main" id="{A719BAA2-5C8B-6D9C-DF63-3367252C4BA5}"/>
                  </a:ext>
                </a:extLst>
              </p:cNvPr>
              <p:cNvSpPr/>
              <p:nvPr/>
            </p:nvSpPr>
            <p:spPr>
              <a:xfrm>
                <a:off x="3848059" y="3279770"/>
                <a:ext cx="184214" cy="193682"/>
              </a:xfrm>
              <a:custGeom>
                <a:avLst/>
                <a:gdLst>
                  <a:gd name="connsiteX0" fmla="*/ 184191 w 184214"/>
                  <a:gd name="connsiteY0" fmla="*/ 5 h 193682"/>
                  <a:gd name="connsiteX1" fmla="*/ 73066 w 184214"/>
                  <a:gd name="connsiteY1" fmla="*/ 66680 h 193682"/>
                  <a:gd name="connsiteX2" fmla="*/ 41 w 184214"/>
                  <a:gd name="connsiteY2" fmla="*/ 193680 h 193682"/>
                  <a:gd name="connsiteX3" fmla="*/ 82591 w 184214"/>
                  <a:gd name="connsiteY3" fmla="*/ 69855 h 193682"/>
                  <a:gd name="connsiteX4" fmla="*/ 184191 w 184214"/>
                  <a:gd name="connsiteY4" fmla="*/ 5 h 1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214" h="193682">
                    <a:moveTo>
                      <a:pt x="184191" y="5"/>
                    </a:moveTo>
                    <a:cubicBezTo>
                      <a:pt x="182604" y="-524"/>
                      <a:pt x="103758" y="34401"/>
                      <a:pt x="73066" y="66680"/>
                    </a:cubicBezTo>
                    <a:cubicBezTo>
                      <a:pt x="42374" y="98959"/>
                      <a:pt x="-1546" y="193151"/>
                      <a:pt x="41" y="193680"/>
                    </a:cubicBezTo>
                    <a:cubicBezTo>
                      <a:pt x="1628" y="194209"/>
                      <a:pt x="57720" y="99488"/>
                      <a:pt x="82591" y="69855"/>
                    </a:cubicBezTo>
                    <a:cubicBezTo>
                      <a:pt x="107462" y="40222"/>
                      <a:pt x="185778" y="534"/>
                      <a:pt x="184191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 1690">
                <a:extLst>
                  <a:ext uri="{FF2B5EF4-FFF2-40B4-BE49-F238E27FC236}">
                    <a16:creationId xmlns:a16="http://schemas.microsoft.com/office/drawing/2014/main" id="{3AB601E3-02D1-0346-FF52-A7481C7CFFBC}"/>
                  </a:ext>
                </a:extLst>
              </p:cNvPr>
              <p:cNvSpPr/>
              <p:nvPr/>
            </p:nvSpPr>
            <p:spPr>
              <a:xfrm>
                <a:off x="3619435" y="3351625"/>
                <a:ext cx="13249" cy="227533"/>
              </a:xfrm>
              <a:custGeom>
                <a:avLst/>
                <a:gdLst>
                  <a:gd name="connsiteX0" fmla="*/ 12765 w 13249"/>
                  <a:gd name="connsiteY0" fmla="*/ 1175 h 227533"/>
                  <a:gd name="connsiteX1" fmla="*/ 9590 w 13249"/>
                  <a:gd name="connsiteY1" fmla="*/ 223425 h 227533"/>
                  <a:gd name="connsiteX2" fmla="*/ 65 w 13249"/>
                  <a:gd name="connsiteY2" fmla="*/ 137700 h 227533"/>
                  <a:gd name="connsiteX3" fmla="*/ 12765 w 13249"/>
                  <a:gd name="connsiteY3" fmla="*/ 1175 h 22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49" h="227533">
                    <a:moveTo>
                      <a:pt x="12765" y="1175"/>
                    </a:moveTo>
                    <a:cubicBezTo>
                      <a:pt x="14352" y="15462"/>
                      <a:pt x="11707" y="200671"/>
                      <a:pt x="9590" y="223425"/>
                    </a:cubicBezTo>
                    <a:cubicBezTo>
                      <a:pt x="7473" y="246179"/>
                      <a:pt x="1123" y="168392"/>
                      <a:pt x="65" y="137700"/>
                    </a:cubicBezTo>
                    <a:cubicBezTo>
                      <a:pt x="-993" y="107008"/>
                      <a:pt x="11178" y="-13112"/>
                      <a:pt x="12765" y="1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 1691">
                <a:extLst>
                  <a:ext uri="{FF2B5EF4-FFF2-40B4-BE49-F238E27FC236}">
                    <a16:creationId xmlns:a16="http://schemas.microsoft.com/office/drawing/2014/main" id="{794682DC-D211-8B5E-2B4C-08BA3C24D9B0}"/>
                  </a:ext>
                </a:extLst>
              </p:cNvPr>
              <p:cNvSpPr/>
              <p:nvPr/>
            </p:nvSpPr>
            <p:spPr>
              <a:xfrm>
                <a:off x="3624177" y="3554674"/>
                <a:ext cx="261038" cy="58692"/>
              </a:xfrm>
              <a:custGeom>
                <a:avLst/>
                <a:gdLst>
                  <a:gd name="connsiteX0" fmla="*/ 1673 w 261038"/>
                  <a:gd name="connsiteY0" fmla="*/ 26726 h 58692"/>
                  <a:gd name="connsiteX1" fmla="*/ 71523 w 261038"/>
                  <a:gd name="connsiteY1" fmla="*/ 55301 h 58692"/>
                  <a:gd name="connsiteX2" fmla="*/ 179473 w 261038"/>
                  <a:gd name="connsiteY2" fmla="*/ 52126 h 58692"/>
                  <a:gd name="connsiteX3" fmla="*/ 258848 w 261038"/>
                  <a:gd name="connsiteY3" fmla="*/ 1326 h 58692"/>
                  <a:gd name="connsiteX4" fmla="*/ 230273 w 261038"/>
                  <a:gd name="connsiteY4" fmla="*/ 17201 h 58692"/>
                  <a:gd name="connsiteX5" fmla="*/ 141373 w 261038"/>
                  <a:gd name="connsiteY5" fmla="*/ 42601 h 58692"/>
                  <a:gd name="connsiteX6" fmla="*/ 1673 w 261038"/>
                  <a:gd name="connsiteY6" fmla="*/ 26726 h 5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038" h="58692">
                    <a:moveTo>
                      <a:pt x="1673" y="26726"/>
                    </a:moveTo>
                    <a:cubicBezTo>
                      <a:pt x="-9969" y="28843"/>
                      <a:pt x="41890" y="51068"/>
                      <a:pt x="71523" y="55301"/>
                    </a:cubicBezTo>
                    <a:cubicBezTo>
                      <a:pt x="101156" y="59534"/>
                      <a:pt x="148252" y="61122"/>
                      <a:pt x="179473" y="52126"/>
                    </a:cubicBezTo>
                    <a:cubicBezTo>
                      <a:pt x="210694" y="43130"/>
                      <a:pt x="250381" y="7147"/>
                      <a:pt x="258848" y="1326"/>
                    </a:cubicBezTo>
                    <a:cubicBezTo>
                      <a:pt x="267315" y="-4495"/>
                      <a:pt x="249852" y="10322"/>
                      <a:pt x="230273" y="17201"/>
                    </a:cubicBezTo>
                    <a:cubicBezTo>
                      <a:pt x="210694" y="24080"/>
                      <a:pt x="176298" y="38368"/>
                      <a:pt x="141373" y="42601"/>
                    </a:cubicBezTo>
                    <a:cubicBezTo>
                      <a:pt x="106448" y="46834"/>
                      <a:pt x="13315" y="24609"/>
                      <a:pt x="1673" y="267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 1692">
                <a:extLst>
                  <a:ext uri="{FF2B5EF4-FFF2-40B4-BE49-F238E27FC236}">
                    <a16:creationId xmlns:a16="http://schemas.microsoft.com/office/drawing/2014/main" id="{BFD33AD6-0AF1-DE65-F450-C6D15F54601B}"/>
                  </a:ext>
                </a:extLst>
              </p:cNvPr>
              <p:cNvSpPr/>
              <p:nvPr/>
            </p:nvSpPr>
            <p:spPr>
              <a:xfrm>
                <a:off x="3648046" y="3390699"/>
                <a:ext cx="196879" cy="198139"/>
              </a:xfrm>
              <a:custGeom>
                <a:avLst/>
                <a:gdLst>
                  <a:gd name="connsiteX0" fmla="*/ 29 w 196879"/>
                  <a:gd name="connsiteY0" fmla="*/ 201 h 198139"/>
                  <a:gd name="connsiteX1" fmla="*/ 6379 w 196879"/>
                  <a:gd name="connsiteY1" fmla="*/ 139901 h 198139"/>
                  <a:gd name="connsiteX2" fmla="*/ 12729 w 196879"/>
                  <a:gd name="connsiteY2" fmla="*/ 155776 h 198139"/>
                  <a:gd name="connsiteX3" fmla="*/ 50829 w 196879"/>
                  <a:gd name="connsiteY3" fmla="*/ 181176 h 198139"/>
                  <a:gd name="connsiteX4" fmla="*/ 196879 w 196879"/>
                  <a:gd name="connsiteY4" fmla="*/ 178001 h 198139"/>
                  <a:gd name="connsiteX5" fmla="*/ 50829 w 196879"/>
                  <a:gd name="connsiteY5" fmla="*/ 197051 h 198139"/>
                  <a:gd name="connsiteX6" fmla="*/ 9554 w 196879"/>
                  <a:gd name="connsiteY6" fmla="*/ 178001 h 198139"/>
                  <a:gd name="connsiteX7" fmla="*/ 29 w 196879"/>
                  <a:gd name="connsiteY7" fmla="*/ 201 h 19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79" h="198139">
                    <a:moveTo>
                      <a:pt x="29" y="201"/>
                    </a:moveTo>
                    <a:cubicBezTo>
                      <a:pt x="-500" y="-6149"/>
                      <a:pt x="6379" y="139901"/>
                      <a:pt x="6379" y="139901"/>
                    </a:cubicBezTo>
                    <a:cubicBezTo>
                      <a:pt x="8496" y="165830"/>
                      <a:pt x="5321" y="148897"/>
                      <a:pt x="12729" y="155776"/>
                    </a:cubicBezTo>
                    <a:cubicBezTo>
                      <a:pt x="20137" y="162655"/>
                      <a:pt x="20137" y="177472"/>
                      <a:pt x="50829" y="181176"/>
                    </a:cubicBezTo>
                    <a:cubicBezTo>
                      <a:pt x="81521" y="184880"/>
                      <a:pt x="196879" y="175355"/>
                      <a:pt x="196879" y="178001"/>
                    </a:cubicBezTo>
                    <a:cubicBezTo>
                      <a:pt x="196879" y="180647"/>
                      <a:pt x="82050" y="197051"/>
                      <a:pt x="50829" y="197051"/>
                    </a:cubicBezTo>
                    <a:cubicBezTo>
                      <a:pt x="19608" y="197051"/>
                      <a:pt x="18550" y="204988"/>
                      <a:pt x="9554" y="178001"/>
                    </a:cubicBezTo>
                    <a:cubicBezTo>
                      <a:pt x="558" y="151014"/>
                      <a:pt x="558" y="6551"/>
                      <a:pt x="29" y="2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 1693">
                <a:extLst>
                  <a:ext uri="{FF2B5EF4-FFF2-40B4-BE49-F238E27FC236}">
                    <a16:creationId xmlns:a16="http://schemas.microsoft.com/office/drawing/2014/main" id="{215B979F-DD26-6352-7708-BFEB6BE49460}"/>
                  </a:ext>
                </a:extLst>
              </p:cNvPr>
              <p:cNvSpPr/>
              <p:nvPr/>
            </p:nvSpPr>
            <p:spPr>
              <a:xfrm>
                <a:off x="3648042" y="3401811"/>
                <a:ext cx="7176" cy="165323"/>
              </a:xfrm>
              <a:custGeom>
                <a:avLst/>
                <a:gdLst>
                  <a:gd name="connsiteX0" fmla="*/ 6383 w 7176"/>
                  <a:gd name="connsiteY0" fmla="*/ 1789 h 165323"/>
                  <a:gd name="connsiteX1" fmla="*/ 6383 w 7176"/>
                  <a:gd name="connsiteY1" fmla="*/ 163714 h 165323"/>
                  <a:gd name="connsiteX2" fmla="*/ 33 w 7176"/>
                  <a:gd name="connsiteY2" fmla="*/ 81164 h 165323"/>
                  <a:gd name="connsiteX3" fmla="*/ 6383 w 7176"/>
                  <a:gd name="connsiteY3" fmla="*/ 1789 h 16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76" h="165323">
                    <a:moveTo>
                      <a:pt x="6383" y="1789"/>
                    </a:moveTo>
                    <a:cubicBezTo>
                      <a:pt x="7441" y="15547"/>
                      <a:pt x="7441" y="150485"/>
                      <a:pt x="6383" y="163714"/>
                    </a:cubicBezTo>
                    <a:cubicBezTo>
                      <a:pt x="5325" y="176943"/>
                      <a:pt x="562" y="104976"/>
                      <a:pt x="33" y="81164"/>
                    </a:cubicBezTo>
                    <a:cubicBezTo>
                      <a:pt x="-496" y="57352"/>
                      <a:pt x="5325" y="-11969"/>
                      <a:pt x="6383" y="17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 1694">
                <a:extLst>
                  <a:ext uri="{FF2B5EF4-FFF2-40B4-BE49-F238E27FC236}">
                    <a16:creationId xmlns:a16="http://schemas.microsoft.com/office/drawing/2014/main" id="{EA28E83D-1A43-1F61-5064-D4F709517BDD}"/>
                  </a:ext>
                </a:extLst>
              </p:cNvPr>
              <p:cNvSpPr/>
              <p:nvPr/>
            </p:nvSpPr>
            <p:spPr>
              <a:xfrm>
                <a:off x="3625723" y="3648019"/>
                <a:ext cx="41467" cy="120745"/>
              </a:xfrm>
              <a:custGeom>
                <a:avLst/>
                <a:gdLst>
                  <a:gd name="connsiteX0" fmla="*/ 41402 w 41467"/>
                  <a:gd name="connsiteY0" fmla="*/ 56 h 120745"/>
                  <a:gd name="connsiteX1" fmla="*/ 9652 w 41467"/>
                  <a:gd name="connsiteY1" fmla="*/ 50856 h 120745"/>
                  <a:gd name="connsiteX2" fmla="*/ 6477 w 41467"/>
                  <a:gd name="connsiteY2" fmla="*/ 120706 h 120745"/>
                  <a:gd name="connsiteX3" fmla="*/ 127 w 41467"/>
                  <a:gd name="connsiteY3" fmla="*/ 60381 h 120745"/>
                  <a:gd name="connsiteX4" fmla="*/ 41402 w 41467"/>
                  <a:gd name="connsiteY4" fmla="*/ 56 h 120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67" h="120745">
                    <a:moveTo>
                      <a:pt x="41402" y="56"/>
                    </a:moveTo>
                    <a:cubicBezTo>
                      <a:pt x="42989" y="-1531"/>
                      <a:pt x="15473" y="30748"/>
                      <a:pt x="9652" y="50856"/>
                    </a:cubicBezTo>
                    <a:cubicBezTo>
                      <a:pt x="3831" y="70964"/>
                      <a:pt x="8064" y="119119"/>
                      <a:pt x="6477" y="120706"/>
                    </a:cubicBezTo>
                    <a:cubicBezTo>
                      <a:pt x="4890" y="122293"/>
                      <a:pt x="-931" y="75198"/>
                      <a:pt x="127" y="60381"/>
                    </a:cubicBezTo>
                    <a:cubicBezTo>
                      <a:pt x="1185" y="45564"/>
                      <a:pt x="39815" y="1643"/>
                      <a:pt x="41402" y="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 1695">
                <a:extLst>
                  <a:ext uri="{FF2B5EF4-FFF2-40B4-BE49-F238E27FC236}">
                    <a16:creationId xmlns:a16="http://schemas.microsoft.com/office/drawing/2014/main" id="{0D2FC800-1000-BE8F-93D7-FD458249E077}"/>
                  </a:ext>
                </a:extLst>
              </p:cNvPr>
              <p:cNvSpPr/>
              <p:nvPr/>
            </p:nvSpPr>
            <p:spPr>
              <a:xfrm>
                <a:off x="3679818" y="3657309"/>
                <a:ext cx="162105" cy="95544"/>
              </a:xfrm>
              <a:custGeom>
                <a:avLst/>
                <a:gdLst>
                  <a:gd name="connsiteX0" fmla="*/ 7 w 162105"/>
                  <a:gd name="connsiteY0" fmla="*/ 6641 h 95544"/>
                  <a:gd name="connsiteX1" fmla="*/ 133357 w 162105"/>
                  <a:gd name="connsiteY1" fmla="*/ 16166 h 95544"/>
                  <a:gd name="connsiteX2" fmla="*/ 161932 w 162105"/>
                  <a:gd name="connsiteY2" fmla="*/ 95541 h 95544"/>
                  <a:gd name="connsiteX3" fmla="*/ 146057 w 162105"/>
                  <a:gd name="connsiteY3" fmla="*/ 12991 h 95544"/>
                  <a:gd name="connsiteX4" fmla="*/ 127007 w 162105"/>
                  <a:gd name="connsiteY4" fmla="*/ 291 h 95544"/>
                  <a:gd name="connsiteX5" fmla="*/ 7 w 162105"/>
                  <a:gd name="connsiteY5" fmla="*/ 6641 h 9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105" h="95544">
                    <a:moveTo>
                      <a:pt x="7" y="6641"/>
                    </a:moveTo>
                    <a:cubicBezTo>
                      <a:pt x="1065" y="9287"/>
                      <a:pt x="106369" y="1349"/>
                      <a:pt x="133357" y="16166"/>
                    </a:cubicBezTo>
                    <a:cubicBezTo>
                      <a:pt x="160345" y="30983"/>
                      <a:pt x="159815" y="96070"/>
                      <a:pt x="161932" y="95541"/>
                    </a:cubicBezTo>
                    <a:cubicBezTo>
                      <a:pt x="164049" y="95012"/>
                      <a:pt x="146057" y="12991"/>
                      <a:pt x="146057" y="12991"/>
                    </a:cubicBezTo>
                    <a:cubicBezTo>
                      <a:pt x="140236" y="-2884"/>
                      <a:pt x="146586" y="1878"/>
                      <a:pt x="127007" y="291"/>
                    </a:cubicBezTo>
                    <a:cubicBezTo>
                      <a:pt x="107428" y="-1296"/>
                      <a:pt x="-1051" y="3995"/>
                      <a:pt x="7" y="66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 1696">
                <a:extLst>
                  <a:ext uri="{FF2B5EF4-FFF2-40B4-BE49-F238E27FC236}">
                    <a16:creationId xmlns:a16="http://schemas.microsoft.com/office/drawing/2014/main" id="{F7A87592-57E5-242E-398E-2BD395DB2A3A}"/>
                  </a:ext>
                </a:extLst>
              </p:cNvPr>
              <p:cNvSpPr/>
              <p:nvPr/>
            </p:nvSpPr>
            <p:spPr>
              <a:xfrm>
                <a:off x="3920543" y="3326283"/>
                <a:ext cx="249457" cy="172814"/>
              </a:xfrm>
              <a:custGeom>
                <a:avLst/>
                <a:gdLst>
                  <a:gd name="connsiteX0" fmla="*/ 248232 w 249457"/>
                  <a:gd name="connsiteY0" fmla="*/ 74142 h 172814"/>
                  <a:gd name="connsiteX1" fmla="*/ 229182 w 249457"/>
                  <a:gd name="connsiteY1" fmla="*/ 7467 h 172814"/>
                  <a:gd name="connsiteX2" fmla="*/ 137107 w 249457"/>
                  <a:gd name="connsiteY2" fmla="*/ 20167 h 172814"/>
                  <a:gd name="connsiteX3" fmla="*/ 582 w 249457"/>
                  <a:gd name="connsiteY3" fmla="*/ 172567 h 172814"/>
                  <a:gd name="connsiteX4" fmla="*/ 92657 w 249457"/>
                  <a:gd name="connsiteY4" fmla="*/ 55092 h 172814"/>
                  <a:gd name="connsiteX5" fmla="*/ 206957 w 249457"/>
                  <a:gd name="connsiteY5" fmla="*/ 23342 h 172814"/>
                  <a:gd name="connsiteX6" fmla="*/ 248232 w 249457"/>
                  <a:gd name="connsiteY6" fmla="*/ 74142 h 17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457" h="172814">
                    <a:moveTo>
                      <a:pt x="248232" y="74142"/>
                    </a:moveTo>
                    <a:cubicBezTo>
                      <a:pt x="251936" y="71496"/>
                      <a:pt x="247703" y="16463"/>
                      <a:pt x="229182" y="7467"/>
                    </a:cubicBezTo>
                    <a:cubicBezTo>
                      <a:pt x="210661" y="-1529"/>
                      <a:pt x="175207" y="-7350"/>
                      <a:pt x="137107" y="20167"/>
                    </a:cubicBezTo>
                    <a:cubicBezTo>
                      <a:pt x="99007" y="47684"/>
                      <a:pt x="7990" y="166746"/>
                      <a:pt x="582" y="172567"/>
                    </a:cubicBezTo>
                    <a:cubicBezTo>
                      <a:pt x="-6826" y="178388"/>
                      <a:pt x="58261" y="79963"/>
                      <a:pt x="92657" y="55092"/>
                    </a:cubicBezTo>
                    <a:cubicBezTo>
                      <a:pt x="127053" y="30221"/>
                      <a:pt x="182086" y="23342"/>
                      <a:pt x="206957" y="23342"/>
                    </a:cubicBezTo>
                    <a:cubicBezTo>
                      <a:pt x="231828" y="23342"/>
                      <a:pt x="244528" y="76788"/>
                      <a:pt x="248232" y="741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 1697">
                <a:extLst>
                  <a:ext uri="{FF2B5EF4-FFF2-40B4-BE49-F238E27FC236}">
                    <a16:creationId xmlns:a16="http://schemas.microsoft.com/office/drawing/2014/main" id="{147D700D-D8A6-1D1E-50EC-8C73A7319673}"/>
                  </a:ext>
                </a:extLst>
              </p:cNvPr>
              <p:cNvSpPr/>
              <p:nvPr/>
            </p:nvSpPr>
            <p:spPr>
              <a:xfrm>
                <a:off x="3886196" y="3439312"/>
                <a:ext cx="51496" cy="310719"/>
              </a:xfrm>
              <a:custGeom>
                <a:avLst/>
                <a:gdLst>
                  <a:gd name="connsiteX0" fmla="*/ 50804 w 51496"/>
                  <a:gd name="connsiteY0" fmla="*/ 2388 h 310719"/>
                  <a:gd name="connsiteX1" fmla="*/ 28579 w 51496"/>
                  <a:gd name="connsiteY1" fmla="*/ 88113 h 310719"/>
                  <a:gd name="connsiteX2" fmla="*/ 15879 w 51496"/>
                  <a:gd name="connsiteY2" fmla="*/ 151613 h 310719"/>
                  <a:gd name="connsiteX3" fmla="*/ 41279 w 51496"/>
                  <a:gd name="connsiteY3" fmla="*/ 310363 h 310719"/>
                  <a:gd name="connsiteX4" fmla="*/ 4 w 51496"/>
                  <a:gd name="connsiteY4" fmla="*/ 189713 h 310719"/>
                  <a:gd name="connsiteX5" fmla="*/ 50804 w 51496"/>
                  <a:gd name="connsiteY5" fmla="*/ 2388 h 310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496" h="310719">
                    <a:moveTo>
                      <a:pt x="50804" y="2388"/>
                    </a:moveTo>
                    <a:cubicBezTo>
                      <a:pt x="55566" y="-14545"/>
                      <a:pt x="34400" y="63242"/>
                      <a:pt x="28579" y="88113"/>
                    </a:cubicBezTo>
                    <a:cubicBezTo>
                      <a:pt x="22758" y="112984"/>
                      <a:pt x="13762" y="114571"/>
                      <a:pt x="15879" y="151613"/>
                    </a:cubicBezTo>
                    <a:cubicBezTo>
                      <a:pt x="17996" y="188655"/>
                      <a:pt x="43925" y="304013"/>
                      <a:pt x="41279" y="310363"/>
                    </a:cubicBezTo>
                    <a:cubicBezTo>
                      <a:pt x="38633" y="316713"/>
                      <a:pt x="533" y="236809"/>
                      <a:pt x="4" y="189713"/>
                    </a:cubicBezTo>
                    <a:cubicBezTo>
                      <a:pt x="-525" y="142617"/>
                      <a:pt x="46042" y="19321"/>
                      <a:pt x="50804" y="23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 1698">
                <a:extLst>
                  <a:ext uri="{FF2B5EF4-FFF2-40B4-BE49-F238E27FC236}">
                    <a16:creationId xmlns:a16="http://schemas.microsoft.com/office/drawing/2014/main" id="{43CCD76A-6BB9-1C05-4FAA-7CE8C58C5877}"/>
                  </a:ext>
                </a:extLst>
              </p:cNvPr>
              <p:cNvSpPr/>
              <p:nvPr/>
            </p:nvSpPr>
            <p:spPr>
              <a:xfrm>
                <a:off x="3913453" y="3451080"/>
                <a:ext cx="42627" cy="295482"/>
              </a:xfrm>
              <a:custGeom>
                <a:avLst/>
                <a:gdLst>
                  <a:gd name="connsiteX0" fmla="*/ 42597 w 42627"/>
                  <a:gd name="connsiteY0" fmla="*/ 145 h 295482"/>
                  <a:gd name="connsiteX1" fmla="*/ 10847 w 42627"/>
                  <a:gd name="connsiteY1" fmla="*/ 89045 h 295482"/>
                  <a:gd name="connsiteX2" fmla="*/ 7672 w 42627"/>
                  <a:gd name="connsiteY2" fmla="*/ 162070 h 295482"/>
                  <a:gd name="connsiteX3" fmla="*/ 17197 w 42627"/>
                  <a:gd name="connsiteY3" fmla="*/ 295420 h 295482"/>
                  <a:gd name="connsiteX4" fmla="*/ 1322 w 42627"/>
                  <a:gd name="connsiteY4" fmla="*/ 177945 h 295482"/>
                  <a:gd name="connsiteX5" fmla="*/ 4497 w 42627"/>
                  <a:gd name="connsiteY5" fmla="*/ 69995 h 295482"/>
                  <a:gd name="connsiteX6" fmla="*/ 42597 w 42627"/>
                  <a:gd name="connsiteY6" fmla="*/ 145 h 2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7" h="295482">
                    <a:moveTo>
                      <a:pt x="42597" y="145"/>
                    </a:moveTo>
                    <a:cubicBezTo>
                      <a:pt x="43655" y="3320"/>
                      <a:pt x="16668" y="62057"/>
                      <a:pt x="10847" y="89045"/>
                    </a:cubicBezTo>
                    <a:cubicBezTo>
                      <a:pt x="5026" y="116033"/>
                      <a:pt x="6614" y="127674"/>
                      <a:pt x="7672" y="162070"/>
                    </a:cubicBezTo>
                    <a:cubicBezTo>
                      <a:pt x="8730" y="196466"/>
                      <a:pt x="18255" y="292774"/>
                      <a:pt x="17197" y="295420"/>
                    </a:cubicBezTo>
                    <a:cubicBezTo>
                      <a:pt x="16139" y="298066"/>
                      <a:pt x="3439" y="215516"/>
                      <a:pt x="1322" y="177945"/>
                    </a:cubicBezTo>
                    <a:cubicBezTo>
                      <a:pt x="-795" y="140374"/>
                      <a:pt x="-795" y="93278"/>
                      <a:pt x="4497" y="69995"/>
                    </a:cubicBezTo>
                    <a:cubicBezTo>
                      <a:pt x="9789" y="46712"/>
                      <a:pt x="41539" y="-3030"/>
                      <a:pt x="42597" y="1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 1699">
                <a:extLst>
                  <a:ext uri="{FF2B5EF4-FFF2-40B4-BE49-F238E27FC236}">
                    <a16:creationId xmlns:a16="http://schemas.microsoft.com/office/drawing/2014/main" id="{D074F420-3287-415D-2AB9-608CC71F971E}"/>
                  </a:ext>
                </a:extLst>
              </p:cNvPr>
              <p:cNvSpPr/>
              <p:nvPr/>
            </p:nvSpPr>
            <p:spPr>
              <a:xfrm>
                <a:off x="4151998" y="2923354"/>
                <a:ext cx="306148" cy="346898"/>
              </a:xfrm>
              <a:custGeom>
                <a:avLst/>
                <a:gdLst>
                  <a:gd name="connsiteX0" fmla="*/ 305702 w 306148"/>
                  <a:gd name="connsiteY0" fmla="*/ 821 h 346898"/>
                  <a:gd name="connsiteX1" fmla="*/ 194577 w 306148"/>
                  <a:gd name="connsiteY1" fmla="*/ 48446 h 346898"/>
                  <a:gd name="connsiteX2" fmla="*/ 115202 w 306148"/>
                  <a:gd name="connsiteY2" fmla="*/ 99246 h 346898"/>
                  <a:gd name="connsiteX3" fmla="*/ 54877 w 306148"/>
                  <a:gd name="connsiteY3" fmla="*/ 181796 h 346898"/>
                  <a:gd name="connsiteX4" fmla="*/ 10427 w 306148"/>
                  <a:gd name="connsiteY4" fmla="*/ 229421 h 346898"/>
                  <a:gd name="connsiteX5" fmla="*/ 902 w 306148"/>
                  <a:gd name="connsiteY5" fmla="*/ 346896 h 346898"/>
                  <a:gd name="connsiteX6" fmla="*/ 26302 w 306148"/>
                  <a:gd name="connsiteY6" fmla="*/ 226246 h 346898"/>
                  <a:gd name="connsiteX7" fmla="*/ 150127 w 306148"/>
                  <a:gd name="connsiteY7" fmla="*/ 89721 h 346898"/>
                  <a:gd name="connsiteX8" fmla="*/ 305702 w 306148"/>
                  <a:gd name="connsiteY8" fmla="*/ 821 h 34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148" h="346898">
                    <a:moveTo>
                      <a:pt x="305702" y="821"/>
                    </a:moveTo>
                    <a:cubicBezTo>
                      <a:pt x="313110" y="-6058"/>
                      <a:pt x="226327" y="32042"/>
                      <a:pt x="194577" y="48446"/>
                    </a:cubicBezTo>
                    <a:cubicBezTo>
                      <a:pt x="162827" y="64850"/>
                      <a:pt x="138485" y="77021"/>
                      <a:pt x="115202" y="99246"/>
                    </a:cubicBezTo>
                    <a:cubicBezTo>
                      <a:pt x="91919" y="121471"/>
                      <a:pt x="72339" y="160100"/>
                      <a:pt x="54877" y="181796"/>
                    </a:cubicBezTo>
                    <a:cubicBezTo>
                      <a:pt x="37415" y="203492"/>
                      <a:pt x="19423" y="201904"/>
                      <a:pt x="10427" y="229421"/>
                    </a:cubicBezTo>
                    <a:cubicBezTo>
                      <a:pt x="1431" y="256938"/>
                      <a:pt x="-1744" y="347425"/>
                      <a:pt x="902" y="346896"/>
                    </a:cubicBezTo>
                    <a:cubicBezTo>
                      <a:pt x="3548" y="346367"/>
                      <a:pt x="1431" y="269109"/>
                      <a:pt x="26302" y="226246"/>
                    </a:cubicBezTo>
                    <a:cubicBezTo>
                      <a:pt x="51173" y="183384"/>
                      <a:pt x="106206" y="124117"/>
                      <a:pt x="150127" y="89721"/>
                    </a:cubicBezTo>
                    <a:cubicBezTo>
                      <a:pt x="194048" y="55325"/>
                      <a:pt x="298294" y="7700"/>
                      <a:pt x="305702" y="8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 1700">
                <a:extLst>
                  <a:ext uri="{FF2B5EF4-FFF2-40B4-BE49-F238E27FC236}">
                    <a16:creationId xmlns:a16="http://schemas.microsoft.com/office/drawing/2014/main" id="{7F10ECA7-1782-FFC5-2463-0D5641BB408D}"/>
                  </a:ext>
                </a:extLst>
              </p:cNvPr>
              <p:cNvSpPr/>
              <p:nvPr/>
            </p:nvSpPr>
            <p:spPr>
              <a:xfrm>
                <a:off x="4175014" y="2909072"/>
                <a:ext cx="277226" cy="224653"/>
              </a:xfrm>
              <a:custGeom>
                <a:avLst/>
                <a:gdLst>
                  <a:gd name="connsiteX0" fmla="*/ 276336 w 277226"/>
                  <a:gd name="connsiteY0" fmla="*/ 2403 h 224653"/>
                  <a:gd name="connsiteX1" fmla="*/ 152511 w 277226"/>
                  <a:gd name="connsiteY1" fmla="*/ 30978 h 224653"/>
                  <a:gd name="connsiteX2" fmla="*/ 98536 w 277226"/>
                  <a:gd name="connsiteY2" fmla="*/ 91303 h 224653"/>
                  <a:gd name="connsiteX3" fmla="*/ 111 w 277226"/>
                  <a:gd name="connsiteY3" fmla="*/ 224653 h 224653"/>
                  <a:gd name="connsiteX4" fmla="*/ 82661 w 277226"/>
                  <a:gd name="connsiteY4" fmla="*/ 91303 h 224653"/>
                  <a:gd name="connsiteX5" fmla="*/ 276336 w 277226"/>
                  <a:gd name="connsiteY5" fmla="*/ 2403 h 22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226" h="224653">
                    <a:moveTo>
                      <a:pt x="276336" y="2403"/>
                    </a:moveTo>
                    <a:cubicBezTo>
                      <a:pt x="287978" y="-7651"/>
                      <a:pt x="182144" y="16161"/>
                      <a:pt x="152511" y="30978"/>
                    </a:cubicBezTo>
                    <a:cubicBezTo>
                      <a:pt x="122878" y="45795"/>
                      <a:pt x="123936" y="59024"/>
                      <a:pt x="98536" y="91303"/>
                    </a:cubicBezTo>
                    <a:cubicBezTo>
                      <a:pt x="73136" y="123582"/>
                      <a:pt x="2757" y="224653"/>
                      <a:pt x="111" y="224653"/>
                    </a:cubicBezTo>
                    <a:cubicBezTo>
                      <a:pt x="-2535" y="224653"/>
                      <a:pt x="42444" y="126228"/>
                      <a:pt x="82661" y="91303"/>
                    </a:cubicBezTo>
                    <a:cubicBezTo>
                      <a:pt x="122878" y="56378"/>
                      <a:pt x="264694" y="12457"/>
                      <a:pt x="276336" y="24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 1701">
                <a:extLst>
                  <a:ext uri="{FF2B5EF4-FFF2-40B4-BE49-F238E27FC236}">
                    <a16:creationId xmlns:a16="http://schemas.microsoft.com/office/drawing/2014/main" id="{FE2ECFC5-E399-AE96-8FE8-7482F985043C}"/>
                  </a:ext>
                </a:extLst>
              </p:cNvPr>
              <p:cNvSpPr/>
              <p:nvPr/>
            </p:nvSpPr>
            <p:spPr>
              <a:xfrm>
                <a:off x="4118947" y="2724091"/>
                <a:ext cx="352669" cy="14155"/>
              </a:xfrm>
              <a:custGeom>
                <a:avLst/>
                <a:gdLst>
                  <a:gd name="connsiteX0" fmla="*/ 2203 w 352669"/>
                  <a:gd name="connsiteY0" fmla="*/ 12759 h 14155"/>
                  <a:gd name="connsiteX1" fmla="*/ 335578 w 352669"/>
                  <a:gd name="connsiteY1" fmla="*/ 12759 h 14155"/>
                  <a:gd name="connsiteX2" fmla="*/ 300653 w 352669"/>
                  <a:gd name="connsiteY2" fmla="*/ 3234 h 14155"/>
                  <a:gd name="connsiteX3" fmla="*/ 268903 w 352669"/>
                  <a:gd name="connsiteY3" fmla="*/ 3234 h 14155"/>
                  <a:gd name="connsiteX4" fmla="*/ 192703 w 352669"/>
                  <a:gd name="connsiteY4" fmla="*/ 59 h 14155"/>
                  <a:gd name="connsiteX5" fmla="*/ 2203 w 352669"/>
                  <a:gd name="connsiteY5" fmla="*/ 12759 h 14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669" h="14155">
                    <a:moveTo>
                      <a:pt x="2203" y="12759"/>
                    </a:moveTo>
                    <a:cubicBezTo>
                      <a:pt x="26016" y="14876"/>
                      <a:pt x="285836" y="14347"/>
                      <a:pt x="335578" y="12759"/>
                    </a:cubicBezTo>
                    <a:cubicBezTo>
                      <a:pt x="385320" y="11171"/>
                      <a:pt x="311765" y="4821"/>
                      <a:pt x="300653" y="3234"/>
                    </a:cubicBezTo>
                    <a:cubicBezTo>
                      <a:pt x="289541" y="1647"/>
                      <a:pt x="286895" y="3763"/>
                      <a:pt x="268903" y="3234"/>
                    </a:cubicBezTo>
                    <a:cubicBezTo>
                      <a:pt x="250911" y="2705"/>
                      <a:pt x="230803" y="-470"/>
                      <a:pt x="192703" y="59"/>
                    </a:cubicBezTo>
                    <a:cubicBezTo>
                      <a:pt x="154603" y="588"/>
                      <a:pt x="-21610" y="10642"/>
                      <a:pt x="2203" y="127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 1702">
                <a:extLst>
                  <a:ext uri="{FF2B5EF4-FFF2-40B4-BE49-F238E27FC236}">
                    <a16:creationId xmlns:a16="http://schemas.microsoft.com/office/drawing/2014/main" id="{29B41EB2-E89E-D51C-6DFC-25E92A2A6BCA}"/>
                  </a:ext>
                </a:extLst>
              </p:cNvPr>
              <p:cNvSpPr/>
              <p:nvPr/>
            </p:nvSpPr>
            <p:spPr>
              <a:xfrm>
                <a:off x="4552769" y="2716271"/>
                <a:ext cx="364139" cy="188879"/>
              </a:xfrm>
              <a:custGeom>
                <a:avLst/>
                <a:gdLst>
                  <a:gd name="connsiteX0" fmla="*/ 181 w 364139"/>
                  <a:gd name="connsiteY0" fmla="*/ 20579 h 188879"/>
                  <a:gd name="connsiteX1" fmla="*/ 266881 w 364139"/>
                  <a:gd name="connsiteY1" fmla="*/ 20579 h 188879"/>
                  <a:gd name="connsiteX2" fmla="*/ 314506 w 364139"/>
                  <a:gd name="connsiteY2" fmla="*/ 17404 h 188879"/>
                  <a:gd name="connsiteX3" fmla="*/ 339906 w 364139"/>
                  <a:gd name="connsiteY3" fmla="*/ 30104 h 188879"/>
                  <a:gd name="connsiteX4" fmla="*/ 352606 w 364139"/>
                  <a:gd name="connsiteY4" fmla="*/ 188854 h 188879"/>
                  <a:gd name="connsiteX5" fmla="*/ 362131 w 364139"/>
                  <a:gd name="connsiteY5" fmla="*/ 17404 h 188879"/>
                  <a:gd name="connsiteX6" fmla="*/ 311331 w 364139"/>
                  <a:gd name="connsiteY6" fmla="*/ 4704 h 188879"/>
                  <a:gd name="connsiteX7" fmla="*/ 181 w 364139"/>
                  <a:gd name="connsiteY7" fmla="*/ 20579 h 188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4139" h="188879">
                    <a:moveTo>
                      <a:pt x="181" y="20579"/>
                    </a:moveTo>
                    <a:cubicBezTo>
                      <a:pt x="-7227" y="23225"/>
                      <a:pt x="214494" y="21108"/>
                      <a:pt x="266881" y="20579"/>
                    </a:cubicBezTo>
                    <a:cubicBezTo>
                      <a:pt x="319268" y="20050"/>
                      <a:pt x="302335" y="15817"/>
                      <a:pt x="314506" y="17404"/>
                    </a:cubicBezTo>
                    <a:cubicBezTo>
                      <a:pt x="326677" y="18991"/>
                      <a:pt x="333556" y="1529"/>
                      <a:pt x="339906" y="30104"/>
                    </a:cubicBezTo>
                    <a:cubicBezTo>
                      <a:pt x="346256" y="58679"/>
                      <a:pt x="348902" y="190971"/>
                      <a:pt x="352606" y="188854"/>
                    </a:cubicBezTo>
                    <a:cubicBezTo>
                      <a:pt x="356310" y="186737"/>
                      <a:pt x="369010" y="48096"/>
                      <a:pt x="362131" y="17404"/>
                    </a:cubicBezTo>
                    <a:cubicBezTo>
                      <a:pt x="355252" y="-13288"/>
                      <a:pt x="367423" y="6291"/>
                      <a:pt x="311331" y="4704"/>
                    </a:cubicBezTo>
                    <a:cubicBezTo>
                      <a:pt x="255239" y="3117"/>
                      <a:pt x="7589" y="17933"/>
                      <a:pt x="181" y="205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 1703">
                <a:extLst>
                  <a:ext uri="{FF2B5EF4-FFF2-40B4-BE49-F238E27FC236}">
                    <a16:creationId xmlns:a16="http://schemas.microsoft.com/office/drawing/2014/main" id="{5970F4E5-C62C-FB14-D296-88E193D068DF}"/>
                  </a:ext>
                </a:extLst>
              </p:cNvPr>
              <p:cNvSpPr/>
              <p:nvPr/>
            </p:nvSpPr>
            <p:spPr>
              <a:xfrm>
                <a:off x="4860148" y="2743121"/>
                <a:ext cx="48409" cy="469195"/>
              </a:xfrm>
              <a:custGeom>
                <a:avLst/>
                <a:gdLst>
                  <a:gd name="connsiteX0" fmla="*/ 10302 w 48409"/>
                  <a:gd name="connsiteY0" fmla="*/ 79 h 469195"/>
                  <a:gd name="connsiteX1" fmla="*/ 777 w 48409"/>
                  <a:gd name="connsiteY1" fmla="*/ 117554 h 469195"/>
                  <a:gd name="connsiteX2" fmla="*/ 32527 w 48409"/>
                  <a:gd name="connsiteY2" fmla="*/ 165179 h 469195"/>
                  <a:gd name="connsiteX3" fmla="*/ 19827 w 48409"/>
                  <a:gd name="connsiteY3" fmla="*/ 165179 h 469195"/>
                  <a:gd name="connsiteX4" fmla="*/ 13477 w 48409"/>
                  <a:gd name="connsiteY4" fmla="*/ 298529 h 469195"/>
                  <a:gd name="connsiteX5" fmla="*/ 13477 w 48409"/>
                  <a:gd name="connsiteY5" fmla="*/ 384254 h 469195"/>
                  <a:gd name="connsiteX6" fmla="*/ 48402 w 48409"/>
                  <a:gd name="connsiteY6" fmla="*/ 466804 h 469195"/>
                  <a:gd name="connsiteX7" fmla="*/ 16652 w 48409"/>
                  <a:gd name="connsiteY7" fmla="*/ 435054 h 469195"/>
                  <a:gd name="connsiteX8" fmla="*/ 16652 w 48409"/>
                  <a:gd name="connsiteY8" fmla="*/ 314404 h 469195"/>
                  <a:gd name="connsiteX9" fmla="*/ 38877 w 48409"/>
                  <a:gd name="connsiteY9" fmla="*/ 174704 h 469195"/>
                  <a:gd name="connsiteX10" fmla="*/ 16652 w 48409"/>
                  <a:gd name="connsiteY10" fmla="*/ 136604 h 469195"/>
                  <a:gd name="connsiteX11" fmla="*/ 10302 w 48409"/>
                  <a:gd name="connsiteY11" fmla="*/ 79 h 46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409" h="469195">
                    <a:moveTo>
                      <a:pt x="10302" y="79"/>
                    </a:moveTo>
                    <a:cubicBezTo>
                      <a:pt x="7656" y="-3096"/>
                      <a:pt x="-2927" y="90037"/>
                      <a:pt x="777" y="117554"/>
                    </a:cubicBezTo>
                    <a:cubicBezTo>
                      <a:pt x="4481" y="145071"/>
                      <a:pt x="29352" y="157241"/>
                      <a:pt x="32527" y="165179"/>
                    </a:cubicBezTo>
                    <a:cubicBezTo>
                      <a:pt x="35702" y="173117"/>
                      <a:pt x="23002" y="142954"/>
                      <a:pt x="19827" y="165179"/>
                    </a:cubicBezTo>
                    <a:cubicBezTo>
                      <a:pt x="16652" y="187404"/>
                      <a:pt x="14535" y="262017"/>
                      <a:pt x="13477" y="298529"/>
                    </a:cubicBezTo>
                    <a:cubicBezTo>
                      <a:pt x="12419" y="335041"/>
                      <a:pt x="7656" y="356208"/>
                      <a:pt x="13477" y="384254"/>
                    </a:cubicBezTo>
                    <a:cubicBezTo>
                      <a:pt x="19298" y="412300"/>
                      <a:pt x="47873" y="458337"/>
                      <a:pt x="48402" y="466804"/>
                    </a:cubicBezTo>
                    <a:cubicBezTo>
                      <a:pt x="48931" y="475271"/>
                      <a:pt x="21944" y="460454"/>
                      <a:pt x="16652" y="435054"/>
                    </a:cubicBezTo>
                    <a:cubicBezTo>
                      <a:pt x="11360" y="409654"/>
                      <a:pt x="12948" y="357796"/>
                      <a:pt x="16652" y="314404"/>
                    </a:cubicBezTo>
                    <a:cubicBezTo>
                      <a:pt x="20356" y="271012"/>
                      <a:pt x="38877" y="204337"/>
                      <a:pt x="38877" y="174704"/>
                    </a:cubicBezTo>
                    <a:cubicBezTo>
                      <a:pt x="38877" y="145071"/>
                      <a:pt x="20885" y="161475"/>
                      <a:pt x="16652" y="136604"/>
                    </a:cubicBezTo>
                    <a:cubicBezTo>
                      <a:pt x="12419" y="111733"/>
                      <a:pt x="12948" y="3254"/>
                      <a:pt x="10302" y="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 1704">
                <a:extLst>
                  <a:ext uri="{FF2B5EF4-FFF2-40B4-BE49-F238E27FC236}">
                    <a16:creationId xmlns:a16="http://schemas.microsoft.com/office/drawing/2014/main" id="{8F611154-8536-ED9C-8EF6-B22458392BD3}"/>
                  </a:ext>
                </a:extLst>
              </p:cNvPr>
              <p:cNvSpPr/>
              <p:nvPr/>
            </p:nvSpPr>
            <p:spPr>
              <a:xfrm>
                <a:off x="4127500" y="2635250"/>
                <a:ext cx="346416" cy="9525"/>
              </a:xfrm>
              <a:custGeom>
                <a:avLst/>
                <a:gdLst>
                  <a:gd name="connsiteX0" fmla="*/ 0 w 346416"/>
                  <a:gd name="connsiteY0" fmla="*/ 9525 h 9525"/>
                  <a:gd name="connsiteX1" fmla="*/ 336550 w 346416"/>
                  <a:gd name="connsiteY1" fmla="*/ 9525 h 9525"/>
                  <a:gd name="connsiteX2" fmla="*/ 263525 w 346416"/>
                  <a:gd name="connsiteY2" fmla="*/ 0 h 9525"/>
                  <a:gd name="connsiteX3" fmla="*/ 0 w 346416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416" h="9525">
                    <a:moveTo>
                      <a:pt x="0" y="9525"/>
                    </a:moveTo>
                    <a:lnTo>
                      <a:pt x="336550" y="9525"/>
                    </a:lnTo>
                    <a:cubicBezTo>
                      <a:pt x="380471" y="7938"/>
                      <a:pt x="263525" y="0"/>
                      <a:pt x="263525" y="0"/>
                    </a:cubicBez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 1705">
                <a:extLst>
                  <a:ext uri="{FF2B5EF4-FFF2-40B4-BE49-F238E27FC236}">
                    <a16:creationId xmlns:a16="http://schemas.microsoft.com/office/drawing/2014/main" id="{9E606152-564E-D4F9-7602-026B1F5F6A84}"/>
                  </a:ext>
                </a:extLst>
              </p:cNvPr>
              <p:cNvSpPr/>
              <p:nvPr/>
            </p:nvSpPr>
            <p:spPr>
              <a:xfrm>
                <a:off x="4454403" y="1787096"/>
                <a:ext cx="26617" cy="845861"/>
              </a:xfrm>
              <a:custGeom>
                <a:avLst/>
                <a:gdLst>
                  <a:gd name="connsiteX0" fmla="*/ 3297 w 26617"/>
                  <a:gd name="connsiteY0" fmla="*/ 3604 h 845861"/>
                  <a:gd name="connsiteX1" fmla="*/ 15997 w 26617"/>
                  <a:gd name="connsiteY1" fmla="*/ 292529 h 845861"/>
                  <a:gd name="connsiteX2" fmla="*/ 15997 w 26617"/>
                  <a:gd name="connsiteY2" fmla="*/ 387779 h 845861"/>
                  <a:gd name="connsiteX3" fmla="*/ 19172 w 26617"/>
                  <a:gd name="connsiteY3" fmla="*/ 552879 h 845861"/>
                  <a:gd name="connsiteX4" fmla="*/ 15997 w 26617"/>
                  <a:gd name="connsiteY4" fmla="*/ 743379 h 845861"/>
                  <a:gd name="connsiteX5" fmla="*/ 122 w 26617"/>
                  <a:gd name="connsiteY5" fmla="*/ 844979 h 845861"/>
                  <a:gd name="connsiteX6" fmla="*/ 25522 w 26617"/>
                  <a:gd name="connsiteY6" fmla="*/ 756079 h 845861"/>
                  <a:gd name="connsiteX7" fmla="*/ 22347 w 26617"/>
                  <a:gd name="connsiteY7" fmla="*/ 263954 h 845861"/>
                  <a:gd name="connsiteX8" fmla="*/ 25522 w 26617"/>
                  <a:gd name="connsiteY8" fmla="*/ 136954 h 845861"/>
                  <a:gd name="connsiteX9" fmla="*/ 3297 w 26617"/>
                  <a:gd name="connsiteY9" fmla="*/ 3604 h 84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17" h="845861">
                    <a:moveTo>
                      <a:pt x="3297" y="3604"/>
                    </a:moveTo>
                    <a:cubicBezTo>
                      <a:pt x="1709" y="29533"/>
                      <a:pt x="13880" y="228500"/>
                      <a:pt x="15997" y="292529"/>
                    </a:cubicBezTo>
                    <a:cubicBezTo>
                      <a:pt x="18114" y="356558"/>
                      <a:pt x="15468" y="344387"/>
                      <a:pt x="15997" y="387779"/>
                    </a:cubicBezTo>
                    <a:cubicBezTo>
                      <a:pt x="16526" y="431171"/>
                      <a:pt x="19172" y="493612"/>
                      <a:pt x="19172" y="552879"/>
                    </a:cubicBezTo>
                    <a:cubicBezTo>
                      <a:pt x="19172" y="612146"/>
                      <a:pt x="19172" y="694696"/>
                      <a:pt x="15997" y="743379"/>
                    </a:cubicBezTo>
                    <a:cubicBezTo>
                      <a:pt x="12822" y="792062"/>
                      <a:pt x="-1466" y="842862"/>
                      <a:pt x="122" y="844979"/>
                    </a:cubicBezTo>
                    <a:cubicBezTo>
                      <a:pt x="1710" y="847096"/>
                      <a:pt x="21818" y="852916"/>
                      <a:pt x="25522" y="756079"/>
                    </a:cubicBezTo>
                    <a:cubicBezTo>
                      <a:pt x="29226" y="659242"/>
                      <a:pt x="22347" y="367141"/>
                      <a:pt x="22347" y="263954"/>
                    </a:cubicBezTo>
                    <a:cubicBezTo>
                      <a:pt x="22347" y="160767"/>
                      <a:pt x="27110" y="175054"/>
                      <a:pt x="25522" y="136954"/>
                    </a:cubicBezTo>
                    <a:cubicBezTo>
                      <a:pt x="23934" y="98854"/>
                      <a:pt x="4885" y="-22325"/>
                      <a:pt x="3297" y="36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 1706">
                <a:extLst>
                  <a:ext uri="{FF2B5EF4-FFF2-40B4-BE49-F238E27FC236}">
                    <a16:creationId xmlns:a16="http://schemas.microsoft.com/office/drawing/2014/main" id="{65E9E927-89AE-025B-5A56-5FEA4439EEA5}"/>
                  </a:ext>
                </a:extLst>
              </p:cNvPr>
              <p:cNvSpPr/>
              <p:nvPr/>
            </p:nvSpPr>
            <p:spPr>
              <a:xfrm>
                <a:off x="4400392" y="1787414"/>
                <a:ext cx="51030" cy="852932"/>
              </a:xfrm>
              <a:custGeom>
                <a:avLst/>
                <a:gdLst>
                  <a:gd name="connsiteX0" fmla="*/ 158 w 51030"/>
                  <a:gd name="connsiteY0" fmla="*/ 3286 h 852932"/>
                  <a:gd name="connsiteX1" fmla="*/ 35083 w 51030"/>
                  <a:gd name="connsiteY1" fmla="*/ 85836 h 852932"/>
                  <a:gd name="connsiteX2" fmla="*/ 38258 w 51030"/>
                  <a:gd name="connsiteY2" fmla="*/ 330311 h 852932"/>
                  <a:gd name="connsiteX3" fmla="*/ 41433 w 51030"/>
                  <a:gd name="connsiteY3" fmla="*/ 628761 h 852932"/>
                  <a:gd name="connsiteX4" fmla="*/ 38258 w 51030"/>
                  <a:gd name="connsiteY4" fmla="*/ 736711 h 852932"/>
                  <a:gd name="connsiteX5" fmla="*/ 31908 w 51030"/>
                  <a:gd name="connsiteY5" fmla="*/ 771636 h 852932"/>
                  <a:gd name="connsiteX6" fmla="*/ 44608 w 51030"/>
                  <a:gd name="connsiteY6" fmla="*/ 851011 h 852932"/>
                  <a:gd name="connsiteX7" fmla="*/ 38258 w 51030"/>
                  <a:gd name="connsiteY7" fmla="*/ 682736 h 852932"/>
                  <a:gd name="connsiteX8" fmla="*/ 25558 w 51030"/>
                  <a:gd name="connsiteY8" fmla="*/ 460486 h 852932"/>
                  <a:gd name="connsiteX9" fmla="*/ 50958 w 51030"/>
                  <a:gd name="connsiteY9" fmla="*/ 181086 h 852932"/>
                  <a:gd name="connsiteX10" fmla="*/ 158 w 51030"/>
                  <a:gd name="connsiteY10" fmla="*/ 3286 h 85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030" h="852932">
                    <a:moveTo>
                      <a:pt x="158" y="3286"/>
                    </a:moveTo>
                    <a:cubicBezTo>
                      <a:pt x="-2488" y="-12589"/>
                      <a:pt x="28733" y="31332"/>
                      <a:pt x="35083" y="85836"/>
                    </a:cubicBezTo>
                    <a:cubicBezTo>
                      <a:pt x="41433" y="140340"/>
                      <a:pt x="37200" y="239824"/>
                      <a:pt x="38258" y="330311"/>
                    </a:cubicBezTo>
                    <a:cubicBezTo>
                      <a:pt x="39316" y="420798"/>
                      <a:pt x="41433" y="561028"/>
                      <a:pt x="41433" y="628761"/>
                    </a:cubicBezTo>
                    <a:cubicBezTo>
                      <a:pt x="41433" y="696494"/>
                      <a:pt x="39846" y="712898"/>
                      <a:pt x="38258" y="736711"/>
                    </a:cubicBezTo>
                    <a:cubicBezTo>
                      <a:pt x="36670" y="760524"/>
                      <a:pt x="30850" y="752586"/>
                      <a:pt x="31908" y="771636"/>
                    </a:cubicBezTo>
                    <a:cubicBezTo>
                      <a:pt x="32966" y="790686"/>
                      <a:pt x="43550" y="865828"/>
                      <a:pt x="44608" y="851011"/>
                    </a:cubicBezTo>
                    <a:cubicBezTo>
                      <a:pt x="45666" y="836194"/>
                      <a:pt x="41433" y="747824"/>
                      <a:pt x="38258" y="682736"/>
                    </a:cubicBezTo>
                    <a:cubicBezTo>
                      <a:pt x="35083" y="617649"/>
                      <a:pt x="23441" y="544094"/>
                      <a:pt x="25558" y="460486"/>
                    </a:cubicBezTo>
                    <a:cubicBezTo>
                      <a:pt x="27675" y="376878"/>
                      <a:pt x="52546" y="252524"/>
                      <a:pt x="50958" y="181086"/>
                    </a:cubicBezTo>
                    <a:cubicBezTo>
                      <a:pt x="49371" y="109649"/>
                      <a:pt x="2804" y="19161"/>
                      <a:pt x="158" y="3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 1707">
                <a:extLst>
                  <a:ext uri="{FF2B5EF4-FFF2-40B4-BE49-F238E27FC236}">
                    <a16:creationId xmlns:a16="http://schemas.microsoft.com/office/drawing/2014/main" id="{58A24812-A421-F799-B550-22F7AF308F07}"/>
                  </a:ext>
                </a:extLst>
              </p:cNvPr>
              <p:cNvSpPr/>
              <p:nvPr/>
            </p:nvSpPr>
            <p:spPr>
              <a:xfrm>
                <a:off x="4532305" y="1804110"/>
                <a:ext cx="31098" cy="871445"/>
              </a:xfrm>
              <a:custGeom>
                <a:avLst/>
                <a:gdLst>
                  <a:gd name="connsiteX0" fmla="*/ 14295 w 31098"/>
                  <a:gd name="connsiteY0" fmla="*/ 2465 h 871445"/>
                  <a:gd name="connsiteX1" fmla="*/ 4770 w 31098"/>
                  <a:gd name="connsiteY1" fmla="*/ 516815 h 871445"/>
                  <a:gd name="connsiteX2" fmla="*/ 1595 w 31098"/>
                  <a:gd name="connsiteY2" fmla="*/ 789865 h 871445"/>
                  <a:gd name="connsiteX3" fmla="*/ 30170 w 31098"/>
                  <a:gd name="connsiteY3" fmla="*/ 856540 h 871445"/>
                  <a:gd name="connsiteX4" fmla="*/ 23820 w 31098"/>
                  <a:gd name="connsiteY4" fmla="*/ 818440 h 871445"/>
                  <a:gd name="connsiteX5" fmla="*/ 20645 w 31098"/>
                  <a:gd name="connsiteY5" fmla="*/ 342190 h 871445"/>
                  <a:gd name="connsiteX6" fmla="*/ 14295 w 31098"/>
                  <a:gd name="connsiteY6" fmla="*/ 2465 h 8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98" h="871445">
                    <a:moveTo>
                      <a:pt x="14295" y="2465"/>
                    </a:moveTo>
                    <a:cubicBezTo>
                      <a:pt x="11649" y="31569"/>
                      <a:pt x="6887" y="385582"/>
                      <a:pt x="4770" y="516815"/>
                    </a:cubicBezTo>
                    <a:cubicBezTo>
                      <a:pt x="2653" y="648048"/>
                      <a:pt x="-2638" y="733244"/>
                      <a:pt x="1595" y="789865"/>
                    </a:cubicBezTo>
                    <a:cubicBezTo>
                      <a:pt x="5828" y="846486"/>
                      <a:pt x="26466" y="851778"/>
                      <a:pt x="30170" y="856540"/>
                    </a:cubicBezTo>
                    <a:cubicBezTo>
                      <a:pt x="33874" y="861302"/>
                      <a:pt x="25408" y="904165"/>
                      <a:pt x="23820" y="818440"/>
                    </a:cubicBezTo>
                    <a:cubicBezTo>
                      <a:pt x="22233" y="732715"/>
                      <a:pt x="19587" y="475540"/>
                      <a:pt x="20645" y="342190"/>
                    </a:cubicBezTo>
                    <a:cubicBezTo>
                      <a:pt x="21703" y="208840"/>
                      <a:pt x="16941" y="-26639"/>
                      <a:pt x="14295" y="24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 1708">
                <a:extLst>
                  <a:ext uri="{FF2B5EF4-FFF2-40B4-BE49-F238E27FC236}">
                    <a16:creationId xmlns:a16="http://schemas.microsoft.com/office/drawing/2014/main" id="{E6D65628-36E3-2837-6480-200269974A0D}"/>
                  </a:ext>
                </a:extLst>
              </p:cNvPr>
              <p:cNvSpPr/>
              <p:nvPr/>
            </p:nvSpPr>
            <p:spPr>
              <a:xfrm>
                <a:off x="4136233" y="2657438"/>
                <a:ext cx="331824" cy="9994"/>
              </a:xfrm>
              <a:custGeom>
                <a:avLst/>
                <a:gdLst>
                  <a:gd name="connsiteX0" fmla="*/ 792 w 331824"/>
                  <a:gd name="connsiteY0" fmla="*/ 6387 h 9994"/>
                  <a:gd name="connsiteX1" fmla="*/ 321467 w 331824"/>
                  <a:gd name="connsiteY1" fmla="*/ 37 h 9994"/>
                  <a:gd name="connsiteX2" fmla="*/ 232567 w 331824"/>
                  <a:gd name="connsiteY2" fmla="*/ 9562 h 9994"/>
                  <a:gd name="connsiteX3" fmla="*/ 792 w 331824"/>
                  <a:gd name="connsiteY3" fmla="*/ 6387 h 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1824" h="9994">
                    <a:moveTo>
                      <a:pt x="792" y="6387"/>
                    </a:moveTo>
                    <a:cubicBezTo>
                      <a:pt x="15609" y="4800"/>
                      <a:pt x="282838" y="-492"/>
                      <a:pt x="321467" y="37"/>
                    </a:cubicBezTo>
                    <a:cubicBezTo>
                      <a:pt x="360096" y="566"/>
                      <a:pt x="281779" y="7975"/>
                      <a:pt x="232567" y="9562"/>
                    </a:cubicBezTo>
                    <a:cubicBezTo>
                      <a:pt x="183355" y="11149"/>
                      <a:pt x="-14025" y="7974"/>
                      <a:pt x="792" y="63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 1709">
                <a:extLst>
                  <a:ext uri="{FF2B5EF4-FFF2-40B4-BE49-F238E27FC236}">
                    <a16:creationId xmlns:a16="http://schemas.microsoft.com/office/drawing/2014/main" id="{247FD372-8A46-CC84-C402-B1644DB79143}"/>
                  </a:ext>
                </a:extLst>
              </p:cNvPr>
              <p:cNvSpPr/>
              <p:nvPr/>
            </p:nvSpPr>
            <p:spPr>
              <a:xfrm>
                <a:off x="4570509" y="2635112"/>
                <a:ext cx="355700" cy="13617"/>
              </a:xfrm>
              <a:custGeom>
                <a:avLst/>
                <a:gdLst>
                  <a:gd name="connsiteX0" fmla="*/ 1491 w 355700"/>
                  <a:gd name="connsiteY0" fmla="*/ 6488 h 13617"/>
                  <a:gd name="connsiteX1" fmla="*/ 347566 w 355700"/>
                  <a:gd name="connsiteY1" fmla="*/ 138 h 13617"/>
                  <a:gd name="connsiteX2" fmla="*/ 226916 w 355700"/>
                  <a:gd name="connsiteY2" fmla="*/ 12838 h 13617"/>
                  <a:gd name="connsiteX3" fmla="*/ 1491 w 355700"/>
                  <a:gd name="connsiteY3" fmla="*/ 6488 h 1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700" h="13617">
                    <a:moveTo>
                      <a:pt x="1491" y="6488"/>
                    </a:moveTo>
                    <a:cubicBezTo>
                      <a:pt x="21599" y="4371"/>
                      <a:pt x="309995" y="-920"/>
                      <a:pt x="347566" y="138"/>
                    </a:cubicBezTo>
                    <a:cubicBezTo>
                      <a:pt x="385137" y="1196"/>
                      <a:pt x="283537" y="9663"/>
                      <a:pt x="226916" y="12838"/>
                    </a:cubicBezTo>
                    <a:cubicBezTo>
                      <a:pt x="170295" y="16013"/>
                      <a:pt x="-18617" y="8605"/>
                      <a:pt x="1491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 1710">
                <a:extLst>
                  <a:ext uri="{FF2B5EF4-FFF2-40B4-BE49-F238E27FC236}">
                    <a16:creationId xmlns:a16="http://schemas.microsoft.com/office/drawing/2014/main" id="{C79FD8D7-855A-BFB4-D0B9-E4579B8D6DB4}"/>
                  </a:ext>
                </a:extLst>
              </p:cNvPr>
              <p:cNvSpPr/>
              <p:nvPr/>
            </p:nvSpPr>
            <p:spPr>
              <a:xfrm>
                <a:off x="4905162" y="2195449"/>
                <a:ext cx="16179" cy="443084"/>
              </a:xfrm>
              <a:custGeom>
                <a:avLst/>
                <a:gdLst>
                  <a:gd name="connsiteX0" fmla="*/ 12913 w 16179"/>
                  <a:gd name="connsiteY0" fmla="*/ 1651 h 443084"/>
                  <a:gd name="connsiteX1" fmla="*/ 3388 w 16179"/>
                  <a:gd name="connsiteY1" fmla="*/ 220726 h 443084"/>
                  <a:gd name="connsiteX2" fmla="*/ 6563 w 16179"/>
                  <a:gd name="connsiteY2" fmla="*/ 442976 h 443084"/>
                  <a:gd name="connsiteX3" fmla="*/ 16088 w 16179"/>
                  <a:gd name="connsiteY3" fmla="*/ 192151 h 443084"/>
                  <a:gd name="connsiteX4" fmla="*/ 213 w 16179"/>
                  <a:gd name="connsiteY4" fmla="*/ 122301 h 443084"/>
                  <a:gd name="connsiteX5" fmla="*/ 12913 w 16179"/>
                  <a:gd name="connsiteY5" fmla="*/ 1651 h 44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9" h="443084">
                    <a:moveTo>
                      <a:pt x="12913" y="1651"/>
                    </a:moveTo>
                    <a:cubicBezTo>
                      <a:pt x="13442" y="18055"/>
                      <a:pt x="4446" y="147172"/>
                      <a:pt x="3388" y="220726"/>
                    </a:cubicBezTo>
                    <a:cubicBezTo>
                      <a:pt x="2330" y="294280"/>
                      <a:pt x="4446" y="447738"/>
                      <a:pt x="6563" y="442976"/>
                    </a:cubicBezTo>
                    <a:cubicBezTo>
                      <a:pt x="8680" y="438214"/>
                      <a:pt x="17146" y="245597"/>
                      <a:pt x="16088" y="192151"/>
                    </a:cubicBezTo>
                    <a:cubicBezTo>
                      <a:pt x="15030" y="138705"/>
                      <a:pt x="2330" y="148759"/>
                      <a:pt x="213" y="122301"/>
                    </a:cubicBezTo>
                    <a:cubicBezTo>
                      <a:pt x="-1904" y="95843"/>
                      <a:pt x="12384" y="-14753"/>
                      <a:pt x="12913" y="16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 1711">
                <a:extLst>
                  <a:ext uri="{FF2B5EF4-FFF2-40B4-BE49-F238E27FC236}">
                    <a16:creationId xmlns:a16="http://schemas.microsoft.com/office/drawing/2014/main" id="{969D8E90-FC16-9270-7750-C1F2BDB55B00}"/>
                  </a:ext>
                </a:extLst>
              </p:cNvPr>
              <p:cNvSpPr/>
              <p:nvPr/>
            </p:nvSpPr>
            <p:spPr>
              <a:xfrm>
                <a:off x="4869966" y="2206444"/>
                <a:ext cx="16491" cy="423053"/>
              </a:xfrm>
              <a:custGeom>
                <a:avLst/>
                <a:gdLst>
                  <a:gd name="connsiteX0" fmla="*/ 16359 w 16491"/>
                  <a:gd name="connsiteY0" fmla="*/ 181 h 423053"/>
                  <a:gd name="connsiteX1" fmla="*/ 13184 w 16491"/>
                  <a:gd name="connsiteY1" fmla="*/ 146231 h 423053"/>
                  <a:gd name="connsiteX2" fmla="*/ 484 w 16491"/>
                  <a:gd name="connsiteY2" fmla="*/ 184331 h 423053"/>
                  <a:gd name="connsiteX3" fmla="*/ 3659 w 16491"/>
                  <a:gd name="connsiteY3" fmla="*/ 301806 h 423053"/>
                  <a:gd name="connsiteX4" fmla="*/ 13184 w 16491"/>
                  <a:gd name="connsiteY4" fmla="*/ 279581 h 423053"/>
                  <a:gd name="connsiteX5" fmla="*/ 6834 w 16491"/>
                  <a:gd name="connsiteY5" fmla="*/ 422456 h 423053"/>
                  <a:gd name="connsiteX6" fmla="*/ 16359 w 16491"/>
                  <a:gd name="connsiteY6" fmla="*/ 216081 h 423053"/>
                  <a:gd name="connsiteX7" fmla="*/ 10009 w 16491"/>
                  <a:gd name="connsiteY7" fmla="*/ 117656 h 423053"/>
                  <a:gd name="connsiteX8" fmla="*/ 16359 w 16491"/>
                  <a:gd name="connsiteY8" fmla="*/ 181 h 423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91" h="423053">
                    <a:moveTo>
                      <a:pt x="16359" y="181"/>
                    </a:moveTo>
                    <a:cubicBezTo>
                      <a:pt x="16888" y="4944"/>
                      <a:pt x="15830" y="115539"/>
                      <a:pt x="13184" y="146231"/>
                    </a:cubicBezTo>
                    <a:cubicBezTo>
                      <a:pt x="10538" y="176923"/>
                      <a:pt x="2071" y="158402"/>
                      <a:pt x="484" y="184331"/>
                    </a:cubicBezTo>
                    <a:cubicBezTo>
                      <a:pt x="-1104" y="210260"/>
                      <a:pt x="1542" y="285931"/>
                      <a:pt x="3659" y="301806"/>
                    </a:cubicBezTo>
                    <a:cubicBezTo>
                      <a:pt x="5776" y="317681"/>
                      <a:pt x="12655" y="259473"/>
                      <a:pt x="13184" y="279581"/>
                    </a:cubicBezTo>
                    <a:cubicBezTo>
                      <a:pt x="13713" y="299689"/>
                      <a:pt x="6305" y="433039"/>
                      <a:pt x="6834" y="422456"/>
                    </a:cubicBezTo>
                    <a:cubicBezTo>
                      <a:pt x="7363" y="411873"/>
                      <a:pt x="15830" y="266881"/>
                      <a:pt x="16359" y="216081"/>
                    </a:cubicBezTo>
                    <a:cubicBezTo>
                      <a:pt x="16888" y="165281"/>
                      <a:pt x="11067" y="149406"/>
                      <a:pt x="10009" y="117656"/>
                    </a:cubicBezTo>
                    <a:cubicBezTo>
                      <a:pt x="8951" y="85906"/>
                      <a:pt x="15830" y="-4582"/>
                      <a:pt x="16359" y="1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 1712">
                <a:extLst>
                  <a:ext uri="{FF2B5EF4-FFF2-40B4-BE49-F238E27FC236}">
                    <a16:creationId xmlns:a16="http://schemas.microsoft.com/office/drawing/2014/main" id="{2F616F53-D626-AEB7-23CA-951D0157724F}"/>
                  </a:ext>
                </a:extLst>
              </p:cNvPr>
              <p:cNvSpPr/>
              <p:nvPr/>
            </p:nvSpPr>
            <p:spPr>
              <a:xfrm>
                <a:off x="4875653" y="2161702"/>
                <a:ext cx="493332" cy="33884"/>
              </a:xfrm>
              <a:custGeom>
                <a:avLst/>
                <a:gdLst>
                  <a:gd name="connsiteX0" fmla="*/ 1147 w 493332"/>
                  <a:gd name="connsiteY0" fmla="*/ 32223 h 33884"/>
                  <a:gd name="connsiteX1" fmla="*/ 102747 w 493332"/>
                  <a:gd name="connsiteY1" fmla="*/ 473 h 33884"/>
                  <a:gd name="connsiteX2" fmla="*/ 58297 w 493332"/>
                  <a:gd name="connsiteY2" fmla="*/ 13173 h 33884"/>
                  <a:gd name="connsiteX3" fmla="*/ 344047 w 493332"/>
                  <a:gd name="connsiteY3" fmla="*/ 13173 h 33884"/>
                  <a:gd name="connsiteX4" fmla="*/ 493272 w 493332"/>
                  <a:gd name="connsiteY4" fmla="*/ 6823 h 33884"/>
                  <a:gd name="connsiteX5" fmla="*/ 359922 w 493332"/>
                  <a:gd name="connsiteY5" fmla="*/ 22698 h 33884"/>
                  <a:gd name="connsiteX6" fmla="*/ 182122 w 493332"/>
                  <a:gd name="connsiteY6" fmla="*/ 29048 h 33884"/>
                  <a:gd name="connsiteX7" fmla="*/ 1147 w 493332"/>
                  <a:gd name="connsiteY7" fmla="*/ 32223 h 33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332" h="33884">
                    <a:moveTo>
                      <a:pt x="1147" y="32223"/>
                    </a:moveTo>
                    <a:cubicBezTo>
                      <a:pt x="-12082" y="27461"/>
                      <a:pt x="93222" y="3648"/>
                      <a:pt x="102747" y="473"/>
                    </a:cubicBezTo>
                    <a:cubicBezTo>
                      <a:pt x="112272" y="-2702"/>
                      <a:pt x="18080" y="11056"/>
                      <a:pt x="58297" y="13173"/>
                    </a:cubicBezTo>
                    <a:cubicBezTo>
                      <a:pt x="98514" y="15290"/>
                      <a:pt x="271551" y="14231"/>
                      <a:pt x="344047" y="13173"/>
                    </a:cubicBezTo>
                    <a:cubicBezTo>
                      <a:pt x="416543" y="12115"/>
                      <a:pt x="490626" y="5235"/>
                      <a:pt x="493272" y="6823"/>
                    </a:cubicBezTo>
                    <a:cubicBezTo>
                      <a:pt x="495918" y="8410"/>
                      <a:pt x="411780" y="18994"/>
                      <a:pt x="359922" y="22698"/>
                    </a:cubicBezTo>
                    <a:cubicBezTo>
                      <a:pt x="308064" y="26402"/>
                      <a:pt x="237684" y="27990"/>
                      <a:pt x="182122" y="29048"/>
                    </a:cubicBezTo>
                    <a:cubicBezTo>
                      <a:pt x="126560" y="30106"/>
                      <a:pt x="14376" y="36985"/>
                      <a:pt x="1147" y="322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 1713">
                <a:extLst>
                  <a:ext uri="{FF2B5EF4-FFF2-40B4-BE49-F238E27FC236}">
                    <a16:creationId xmlns:a16="http://schemas.microsoft.com/office/drawing/2014/main" id="{7786A122-4C18-D873-9034-D2B97FBAF1F0}"/>
                  </a:ext>
                </a:extLst>
              </p:cNvPr>
              <p:cNvSpPr/>
              <p:nvPr/>
            </p:nvSpPr>
            <p:spPr>
              <a:xfrm>
                <a:off x="4968815" y="2254529"/>
                <a:ext cx="347333" cy="35119"/>
              </a:xfrm>
              <a:custGeom>
                <a:avLst/>
                <a:gdLst>
                  <a:gd name="connsiteX0" fmla="*/ 60 w 347333"/>
                  <a:gd name="connsiteY0" fmla="*/ 34646 h 35119"/>
                  <a:gd name="connsiteX1" fmla="*/ 57210 w 347333"/>
                  <a:gd name="connsiteY1" fmla="*/ 2896 h 35119"/>
                  <a:gd name="connsiteX2" fmla="*/ 339785 w 347333"/>
                  <a:gd name="connsiteY2" fmla="*/ 2896 h 35119"/>
                  <a:gd name="connsiteX3" fmla="*/ 247710 w 347333"/>
                  <a:gd name="connsiteY3" fmla="*/ 15596 h 35119"/>
                  <a:gd name="connsiteX4" fmla="*/ 50860 w 347333"/>
                  <a:gd name="connsiteY4" fmla="*/ 21946 h 35119"/>
                  <a:gd name="connsiteX5" fmla="*/ 60 w 347333"/>
                  <a:gd name="connsiteY5" fmla="*/ 34646 h 3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333" h="35119">
                    <a:moveTo>
                      <a:pt x="60" y="34646"/>
                    </a:moveTo>
                    <a:cubicBezTo>
                      <a:pt x="1118" y="31471"/>
                      <a:pt x="589" y="8188"/>
                      <a:pt x="57210" y="2896"/>
                    </a:cubicBezTo>
                    <a:cubicBezTo>
                      <a:pt x="113831" y="-2396"/>
                      <a:pt x="308035" y="779"/>
                      <a:pt x="339785" y="2896"/>
                    </a:cubicBezTo>
                    <a:cubicBezTo>
                      <a:pt x="371535" y="5013"/>
                      <a:pt x="295864" y="12421"/>
                      <a:pt x="247710" y="15596"/>
                    </a:cubicBezTo>
                    <a:cubicBezTo>
                      <a:pt x="199556" y="18771"/>
                      <a:pt x="90018" y="19829"/>
                      <a:pt x="50860" y="21946"/>
                    </a:cubicBezTo>
                    <a:cubicBezTo>
                      <a:pt x="11702" y="24063"/>
                      <a:pt x="-998" y="37821"/>
                      <a:pt x="60" y="34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 1714">
                <a:extLst>
                  <a:ext uri="{FF2B5EF4-FFF2-40B4-BE49-F238E27FC236}">
                    <a16:creationId xmlns:a16="http://schemas.microsoft.com/office/drawing/2014/main" id="{CA5C540C-1D6E-FD03-60C1-35C58C96B05D}"/>
                  </a:ext>
                </a:extLst>
              </p:cNvPr>
              <p:cNvSpPr/>
              <p:nvPr/>
            </p:nvSpPr>
            <p:spPr>
              <a:xfrm>
                <a:off x="4972541" y="2282735"/>
                <a:ext cx="66313" cy="867929"/>
              </a:xfrm>
              <a:custGeom>
                <a:avLst/>
                <a:gdLst>
                  <a:gd name="connsiteX0" fmla="*/ 21734 w 66313"/>
                  <a:gd name="connsiteY0" fmla="*/ 90 h 867929"/>
                  <a:gd name="connsiteX1" fmla="*/ 15384 w 66313"/>
                  <a:gd name="connsiteY1" fmla="*/ 438240 h 867929"/>
                  <a:gd name="connsiteX2" fmla="*/ 21734 w 66313"/>
                  <a:gd name="connsiteY2" fmla="*/ 800190 h 867929"/>
                  <a:gd name="connsiteX3" fmla="*/ 66184 w 66313"/>
                  <a:gd name="connsiteY3" fmla="*/ 854165 h 867929"/>
                  <a:gd name="connsiteX4" fmla="*/ 5859 w 66313"/>
                  <a:gd name="connsiteY4" fmla="*/ 822415 h 867929"/>
                  <a:gd name="connsiteX5" fmla="*/ 2684 w 66313"/>
                  <a:gd name="connsiteY5" fmla="*/ 403315 h 867929"/>
                  <a:gd name="connsiteX6" fmla="*/ 21734 w 66313"/>
                  <a:gd name="connsiteY6" fmla="*/ 90 h 86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313" h="867929">
                    <a:moveTo>
                      <a:pt x="21734" y="90"/>
                    </a:moveTo>
                    <a:cubicBezTo>
                      <a:pt x="23851" y="5911"/>
                      <a:pt x="15384" y="304890"/>
                      <a:pt x="15384" y="438240"/>
                    </a:cubicBezTo>
                    <a:cubicBezTo>
                      <a:pt x="15384" y="571590"/>
                      <a:pt x="13267" y="730869"/>
                      <a:pt x="21734" y="800190"/>
                    </a:cubicBezTo>
                    <a:cubicBezTo>
                      <a:pt x="30201" y="869511"/>
                      <a:pt x="68830" y="850461"/>
                      <a:pt x="66184" y="854165"/>
                    </a:cubicBezTo>
                    <a:cubicBezTo>
                      <a:pt x="63538" y="857869"/>
                      <a:pt x="16442" y="897557"/>
                      <a:pt x="5859" y="822415"/>
                    </a:cubicBezTo>
                    <a:cubicBezTo>
                      <a:pt x="-4724" y="747273"/>
                      <a:pt x="2155" y="537194"/>
                      <a:pt x="2684" y="403315"/>
                    </a:cubicBezTo>
                    <a:cubicBezTo>
                      <a:pt x="3213" y="269436"/>
                      <a:pt x="19617" y="-5731"/>
                      <a:pt x="21734" y="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 1715">
                <a:extLst>
                  <a:ext uri="{FF2B5EF4-FFF2-40B4-BE49-F238E27FC236}">
                    <a16:creationId xmlns:a16="http://schemas.microsoft.com/office/drawing/2014/main" id="{3CB1333B-16C1-7F40-86D9-47F00CE32021}"/>
                  </a:ext>
                </a:extLst>
              </p:cNvPr>
              <p:cNvSpPr/>
              <p:nvPr/>
            </p:nvSpPr>
            <p:spPr>
              <a:xfrm>
                <a:off x="4561084" y="1797050"/>
                <a:ext cx="750818" cy="12700"/>
              </a:xfrm>
              <a:custGeom>
                <a:avLst/>
                <a:gdLst>
                  <a:gd name="connsiteX0" fmla="*/ 4566 w 750818"/>
                  <a:gd name="connsiteY0" fmla="*/ 0 h 12700"/>
                  <a:gd name="connsiteX1" fmla="*/ 518916 w 750818"/>
                  <a:gd name="connsiteY1" fmla="*/ 9525 h 12700"/>
                  <a:gd name="connsiteX2" fmla="*/ 750691 w 750818"/>
                  <a:gd name="connsiteY2" fmla="*/ 9525 h 12700"/>
                  <a:gd name="connsiteX3" fmla="*/ 547491 w 750818"/>
                  <a:gd name="connsiteY3" fmla="*/ 12700 h 12700"/>
                  <a:gd name="connsiteX4" fmla="*/ 280791 w 750818"/>
                  <a:gd name="connsiteY4" fmla="*/ 9525 h 12700"/>
                  <a:gd name="connsiteX5" fmla="*/ 4566 w 750818"/>
                  <a:gd name="connsiteY5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818" h="12700">
                    <a:moveTo>
                      <a:pt x="4566" y="0"/>
                    </a:moveTo>
                    <a:cubicBezTo>
                      <a:pt x="44253" y="0"/>
                      <a:pt x="394562" y="7938"/>
                      <a:pt x="518916" y="9525"/>
                    </a:cubicBezTo>
                    <a:cubicBezTo>
                      <a:pt x="643270" y="11113"/>
                      <a:pt x="745929" y="8996"/>
                      <a:pt x="750691" y="9525"/>
                    </a:cubicBezTo>
                    <a:cubicBezTo>
                      <a:pt x="755454" y="10054"/>
                      <a:pt x="625808" y="12700"/>
                      <a:pt x="547491" y="12700"/>
                    </a:cubicBezTo>
                    <a:cubicBezTo>
                      <a:pt x="469174" y="12700"/>
                      <a:pt x="367045" y="9525"/>
                      <a:pt x="280791" y="9525"/>
                    </a:cubicBezTo>
                    <a:cubicBezTo>
                      <a:pt x="194537" y="9525"/>
                      <a:pt x="-35121" y="0"/>
                      <a:pt x="4566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 1716">
                <a:extLst>
                  <a:ext uri="{FF2B5EF4-FFF2-40B4-BE49-F238E27FC236}">
                    <a16:creationId xmlns:a16="http://schemas.microsoft.com/office/drawing/2014/main" id="{4CD24DEE-EAE0-ADA3-136B-D0920E45A695}"/>
                  </a:ext>
                </a:extLst>
              </p:cNvPr>
              <p:cNvSpPr/>
              <p:nvPr/>
            </p:nvSpPr>
            <p:spPr>
              <a:xfrm>
                <a:off x="5311505" y="1805727"/>
                <a:ext cx="16158" cy="366994"/>
              </a:xfrm>
              <a:custGeom>
                <a:avLst/>
                <a:gdLst>
                  <a:gd name="connsiteX0" fmla="*/ 270 w 16158"/>
                  <a:gd name="connsiteY0" fmla="*/ 848 h 366994"/>
                  <a:gd name="connsiteX1" fmla="*/ 6620 w 16158"/>
                  <a:gd name="connsiteY1" fmla="*/ 226273 h 366994"/>
                  <a:gd name="connsiteX2" fmla="*/ 12970 w 16158"/>
                  <a:gd name="connsiteY2" fmla="*/ 365973 h 366994"/>
                  <a:gd name="connsiteX3" fmla="*/ 16145 w 16158"/>
                  <a:gd name="connsiteY3" fmla="*/ 156423 h 366994"/>
                  <a:gd name="connsiteX4" fmla="*/ 270 w 16158"/>
                  <a:gd name="connsiteY4" fmla="*/ 848 h 36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8" h="366994">
                    <a:moveTo>
                      <a:pt x="270" y="848"/>
                    </a:moveTo>
                    <a:cubicBezTo>
                      <a:pt x="-1317" y="12490"/>
                      <a:pt x="4503" y="165419"/>
                      <a:pt x="6620" y="226273"/>
                    </a:cubicBezTo>
                    <a:cubicBezTo>
                      <a:pt x="8737" y="287127"/>
                      <a:pt x="11383" y="377615"/>
                      <a:pt x="12970" y="365973"/>
                    </a:cubicBezTo>
                    <a:cubicBezTo>
                      <a:pt x="14557" y="354331"/>
                      <a:pt x="15616" y="212515"/>
                      <a:pt x="16145" y="156423"/>
                    </a:cubicBezTo>
                    <a:cubicBezTo>
                      <a:pt x="16674" y="100331"/>
                      <a:pt x="1857" y="-10794"/>
                      <a:pt x="270" y="8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 1717">
                <a:extLst>
                  <a:ext uri="{FF2B5EF4-FFF2-40B4-BE49-F238E27FC236}">
                    <a16:creationId xmlns:a16="http://schemas.microsoft.com/office/drawing/2014/main" id="{555DAE35-C2B0-B726-2A02-F9C021588DEB}"/>
                  </a:ext>
                </a:extLst>
              </p:cNvPr>
              <p:cNvSpPr/>
              <p:nvPr/>
            </p:nvSpPr>
            <p:spPr>
              <a:xfrm>
                <a:off x="5346445" y="1769541"/>
                <a:ext cx="28926" cy="414874"/>
              </a:xfrm>
              <a:custGeom>
                <a:avLst/>
                <a:gdLst>
                  <a:gd name="connsiteX0" fmla="*/ 6605 w 28926"/>
                  <a:gd name="connsiteY0" fmla="*/ 2109 h 414874"/>
                  <a:gd name="connsiteX1" fmla="*/ 9780 w 28926"/>
                  <a:gd name="connsiteY1" fmla="*/ 106884 h 414874"/>
                  <a:gd name="connsiteX2" fmla="*/ 25655 w 28926"/>
                  <a:gd name="connsiteY2" fmla="*/ 351359 h 414874"/>
                  <a:gd name="connsiteX3" fmla="*/ 255 w 28926"/>
                  <a:gd name="connsiteY3" fmla="*/ 414859 h 414874"/>
                  <a:gd name="connsiteX4" fmla="*/ 12955 w 28926"/>
                  <a:gd name="connsiteY4" fmla="*/ 348184 h 414874"/>
                  <a:gd name="connsiteX5" fmla="*/ 19305 w 28926"/>
                  <a:gd name="connsiteY5" fmla="*/ 268809 h 414874"/>
                  <a:gd name="connsiteX6" fmla="*/ 28830 w 28926"/>
                  <a:gd name="connsiteY6" fmla="*/ 192609 h 414874"/>
                  <a:gd name="connsiteX7" fmla="*/ 6605 w 28926"/>
                  <a:gd name="connsiteY7" fmla="*/ 2109 h 4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26" h="414874">
                    <a:moveTo>
                      <a:pt x="6605" y="2109"/>
                    </a:moveTo>
                    <a:cubicBezTo>
                      <a:pt x="3430" y="-12178"/>
                      <a:pt x="6605" y="48676"/>
                      <a:pt x="9780" y="106884"/>
                    </a:cubicBezTo>
                    <a:cubicBezTo>
                      <a:pt x="12955" y="165092"/>
                      <a:pt x="27242" y="300030"/>
                      <a:pt x="25655" y="351359"/>
                    </a:cubicBezTo>
                    <a:cubicBezTo>
                      <a:pt x="24068" y="402688"/>
                      <a:pt x="2372" y="415388"/>
                      <a:pt x="255" y="414859"/>
                    </a:cubicBezTo>
                    <a:cubicBezTo>
                      <a:pt x="-1862" y="414330"/>
                      <a:pt x="9780" y="372526"/>
                      <a:pt x="12955" y="348184"/>
                    </a:cubicBezTo>
                    <a:cubicBezTo>
                      <a:pt x="16130" y="323842"/>
                      <a:pt x="16659" y="294738"/>
                      <a:pt x="19305" y="268809"/>
                    </a:cubicBezTo>
                    <a:cubicBezTo>
                      <a:pt x="21951" y="242880"/>
                      <a:pt x="29888" y="231767"/>
                      <a:pt x="28830" y="192609"/>
                    </a:cubicBezTo>
                    <a:cubicBezTo>
                      <a:pt x="27772" y="153451"/>
                      <a:pt x="9780" y="16396"/>
                      <a:pt x="6605" y="21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 1718">
                <a:extLst>
                  <a:ext uri="{FF2B5EF4-FFF2-40B4-BE49-F238E27FC236}">
                    <a16:creationId xmlns:a16="http://schemas.microsoft.com/office/drawing/2014/main" id="{A947329E-9B9F-9850-C378-8C7C0EC2823F}"/>
                  </a:ext>
                </a:extLst>
              </p:cNvPr>
              <p:cNvSpPr/>
              <p:nvPr/>
            </p:nvSpPr>
            <p:spPr>
              <a:xfrm>
                <a:off x="5418275" y="1783051"/>
                <a:ext cx="52406" cy="417543"/>
              </a:xfrm>
              <a:custGeom>
                <a:avLst/>
                <a:gdLst>
                  <a:gd name="connsiteX0" fmla="*/ 14150 w 52406"/>
                  <a:gd name="connsiteY0" fmla="*/ 1299 h 417543"/>
                  <a:gd name="connsiteX1" fmla="*/ 1450 w 52406"/>
                  <a:gd name="connsiteY1" fmla="*/ 337849 h 417543"/>
                  <a:gd name="connsiteX2" fmla="*/ 52250 w 52406"/>
                  <a:gd name="connsiteY2" fmla="*/ 417224 h 417543"/>
                  <a:gd name="connsiteX3" fmla="*/ 17325 w 52406"/>
                  <a:gd name="connsiteY3" fmla="*/ 360074 h 417543"/>
                  <a:gd name="connsiteX4" fmla="*/ 17325 w 52406"/>
                  <a:gd name="connsiteY4" fmla="*/ 226724 h 417543"/>
                  <a:gd name="connsiteX5" fmla="*/ 14150 w 52406"/>
                  <a:gd name="connsiteY5" fmla="*/ 1299 h 417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06" h="417543">
                    <a:moveTo>
                      <a:pt x="14150" y="1299"/>
                    </a:moveTo>
                    <a:cubicBezTo>
                      <a:pt x="11504" y="19820"/>
                      <a:pt x="-4900" y="268528"/>
                      <a:pt x="1450" y="337849"/>
                    </a:cubicBezTo>
                    <a:cubicBezTo>
                      <a:pt x="7800" y="407170"/>
                      <a:pt x="49604" y="413520"/>
                      <a:pt x="52250" y="417224"/>
                    </a:cubicBezTo>
                    <a:cubicBezTo>
                      <a:pt x="54896" y="420928"/>
                      <a:pt x="23146" y="391824"/>
                      <a:pt x="17325" y="360074"/>
                    </a:cubicBezTo>
                    <a:cubicBezTo>
                      <a:pt x="11504" y="328324"/>
                      <a:pt x="17854" y="285991"/>
                      <a:pt x="17325" y="226724"/>
                    </a:cubicBezTo>
                    <a:cubicBezTo>
                      <a:pt x="16796" y="167457"/>
                      <a:pt x="16796" y="-17222"/>
                      <a:pt x="14150" y="1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 1719">
                <a:extLst>
                  <a:ext uri="{FF2B5EF4-FFF2-40B4-BE49-F238E27FC236}">
                    <a16:creationId xmlns:a16="http://schemas.microsoft.com/office/drawing/2014/main" id="{D7098F5F-9D8C-32C9-CEDB-FAFD35D16038}"/>
                  </a:ext>
                </a:extLst>
              </p:cNvPr>
              <p:cNvSpPr/>
              <p:nvPr/>
            </p:nvSpPr>
            <p:spPr>
              <a:xfrm>
                <a:off x="5314848" y="2277598"/>
                <a:ext cx="22401" cy="472174"/>
              </a:xfrm>
              <a:custGeom>
                <a:avLst/>
                <a:gdLst>
                  <a:gd name="connsiteX0" fmla="*/ 3277 w 22401"/>
                  <a:gd name="connsiteY0" fmla="*/ 2052 h 472174"/>
                  <a:gd name="connsiteX1" fmla="*/ 102 w 22401"/>
                  <a:gd name="connsiteY1" fmla="*/ 325902 h 472174"/>
                  <a:gd name="connsiteX2" fmla="*/ 6452 w 22401"/>
                  <a:gd name="connsiteY2" fmla="*/ 471952 h 472174"/>
                  <a:gd name="connsiteX3" fmla="*/ 22327 w 22401"/>
                  <a:gd name="connsiteY3" fmla="*/ 297327 h 472174"/>
                  <a:gd name="connsiteX4" fmla="*/ 12802 w 22401"/>
                  <a:gd name="connsiteY4" fmla="*/ 192552 h 472174"/>
                  <a:gd name="connsiteX5" fmla="*/ 3277 w 22401"/>
                  <a:gd name="connsiteY5" fmla="*/ 2052 h 47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1" h="472174">
                    <a:moveTo>
                      <a:pt x="3277" y="2052"/>
                    </a:moveTo>
                    <a:cubicBezTo>
                      <a:pt x="1160" y="24277"/>
                      <a:pt x="-427" y="247585"/>
                      <a:pt x="102" y="325902"/>
                    </a:cubicBezTo>
                    <a:cubicBezTo>
                      <a:pt x="631" y="404219"/>
                      <a:pt x="2748" y="476714"/>
                      <a:pt x="6452" y="471952"/>
                    </a:cubicBezTo>
                    <a:cubicBezTo>
                      <a:pt x="10156" y="467190"/>
                      <a:pt x="21269" y="343894"/>
                      <a:pt x="22327" y="297327"/>
                    </a:cubicBezTo>
                    <a:cubicBezTo>
                      <a:pt x="23385" y="250760"/>
                      <a:pt x="12802" y="240706"/>
                      <a:pt x="12802" y="192552"/>
                    </a:cubicBezTo>
                    <a:cubicBezTo>
                      <a:pt x="12802" y="144398"/>
                      <a:pt x="5394" y="-20173"/>
                      <a:pt x="3277" y="20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 1720">
                <a:extLst>
                  <a:ext uri="{FF2B5EF4-FFF2-40B4-BE49-F238E27FC236}">
                    <a16:creationId xmlns:a16="http://schemas.microsoft.com/office/drawing/2014/main" id="{558EB5CA-597E-D8EF-1D33-61822807FDF1}"/>
                  </a:ext>
                </a:extLst>
              </p:cNvPr>
              <p:cNvSpPr/>
              <p:nvPr/>
            </p:nvSpPr>
            <p:spPr>
              <a:xfrm>
                <a:off x="5327650" y="2241138"/>
                <a:ext cx="32167" cy="504400"/>
              </a:xfrm>
              <a:custGeom>
                <a:avLst/>
                <a:gdLst>
                  <a:gd name="connsiteX0" fmla="*/ 31750 w 32167"/>
                  <a:gd name="connsiteY0" fmla="*/ 9937 h 504400"/>
                  <a:gd name="connsiteX1" fmla="*/ 22225 w 32167"/>
                  <a:gd name="connsiteY1" fmla="*/ 368712 h 504400"/>
                  <a:gd name="connsiteX2" fmla="*/ 0 w 32167"/>
                  <a:gd name="connsiteY2" fmla="*/ 502062 h 504400"/>
                  <a:gd name="connsiteX3" fmla="*/ 22225 w 32167"/>
                  <a:gd name="connsiteY3" fmla="*/ 273462 h 504400"/>
                  <a:gd name="connsiteX4" fmla="*/ 9525 w 32167"/>
                  <a:gd name="connsiteY4" fmla="*/ 111537 h 504400"/>
                  <a:gd name="connsiteX5" fmla="*/ 31750 w 32167"/>
                  <a:gd name="connsiteY5" fmla="*/ 9937 h 50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7" h="504400">
                    <a:moveTo>
                      <a:pt x="31750" y="9937"/>
                    </a:moveTo>
                    <a:cubicBezTo>
                      <a:pt x="33867" y="52799"/>
                      <a:pt x="27517" y="286691"/>
                      <a:pt x="22225" y="368712"/>
                    </a:cubicBezTo>
                    <a:cubicBezTo>
                      <a:pt x="16933" y="450733"/>
                      <a:pt x="0" y="517937"/>
                      <a:pt x="0" y="502062"/>
                    </a:cubicBezTo>
                    <a:cubicBezTo>
                      <a:pt x="0" y="486187"/>
                      <a:pt x="20638" y="338549"/>
                      <a:pt x="22225" y="273462"/>
                    </a:cubicBezTo>
                    <a:cubicBezTo>
                      <a:pt x="23812" y="208375"/>
                      <a:pt x="10054" y="148579"/>
                      <a:pt x="9525" y="111537"/>
                    </a:cubicBezTo>
                    <a:cubicBezTo>
                      <a:pt x="8996" y="74495"/>
                      <a:pt x="29633" y="-32925"/>
                      <a:pt x="31750" y="99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 1721">
                <a:extLst>
                  <a:ext uri="{FF2B5EF4-FFF2-40B4-BE49-F238E27FC236}">
                    <a16:creationId xmlns:a16="http://schemas.microsoft.com/office/drawing/2014/main" id="{FA3ADB6A-3EB9-FE44-66D6-523EEB89B416}"/>
                  </a:ext>
                </a:extLst>
              </p:cNvPr>
              <p:cNvSpPr/>
              <p:nvPr/>
            </p:nvSpPr>
            <p:spPr>
              <a:xfrm>
                <a:off x="5330794" y="2720920"/>
                <a:ext cx="223149" cy="17106"/>
              </a:xfrm>
              <a:custGeom>
                <a:avLst/>
                <a:gdLst>
                  <a:gd name="connsiteX0" fmla="*/ 31 w 223149"/>
                  <a:gd name="connsiteY0" fmla="*/ 15930 h 17106"/>
                  <a:gd name="connsiteX1" fmla="*/ 206406 w 223149"/>
                  <a:gd name="connsiteY1" fmla="*/ 15930 h 17106"/>
                  <a:gd name="connsiteX2" fmla="*/ 190531 w 223149"/>
                  <a:gd name="connsiteY2" fmla="*/ 55 h 17106"/>
                  <a:gd name="connsiteX3" fmla="*/ 31 w 223149"/>
                  <a:gd name="connsiteY3" fmla="*/ 15930 h 1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149" h="17106">
                    <a:moveTo>
                      <a:pt x="31" y="15930"/>
                    </a:moveTo>
                    <a:cubicBezTo>
                      <a:pt x="2677" y="18576"/>
                      <a:pt x="206406" y="15930"/>
                      <a:pt x="206406" y="15930"/>
                    </a:cubicBezTo>
                    <a:cubicBezTo>
                      <a:pt x="238156" y="13284"/>
                      <a:pt x="220164" y="1113"/>
                      <a:pt x="190531" y="55"/>
                    </a:cubicBezTo>
                    <a:cubicBezTo>
                      <a:pt x="160898" y="-1003"/>
                      <a:pt x="-2615" y="13284"/>
                      <a:pt x="31" y="159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 1722">
                <a:extLst>
                  <a:ext uri="{FF2B5EF4-FFF2-40B4-BE49-F238E27FC236}">
                    <a16:creationId xmlns:a16="http://schemas.microsoft.com/office/drawing/2014/main" id="{613E842F-CDE7-2D23-6C98-1CAA217A1018}"/>
                  </a:ext>
                </a:extLst>
              </p:cNvPr>
              <p:cNvSpPr/>
              <p:nvPr/>
            </p:nvSpPr>
            <p:spPr>
              <a:xfrm>
                <a:off x="5414446" y="2250894"/>
                <a:ext cx="154598" cy="410434"/>
              </a:xfrm>
              <a:custGeom>
                <a:avLst/>
                <a:gdLst>
                  <a:gd name="connsiteX0" fmla="*/ 2104 w 154598"/>
                  <a:gd name="connsiteY0" fmla="*/ 3356 h 410434"/>
                  <a:gd name="connsiteX1" fmla="*/ 5279 w 154598"/>
                  <a:gd name="connsiteY1" fmla="*/ 324031 h 410434"/>
                  <a:gd name="connsiteX2" fmla="*/ 5279 w 154598"/>
                  <a:gd name="connsiteY2" fmla="*/ 352606 h 410434"/>
                  <a:gd name="connsiteX3" fmla="*/ 27504 w 154598"/>
                  <a:gd name="connsiteY3" fmla="*/ 390706 h 410434"/>
                  <a:gd name="connsiteX4" fmla="*/ 154504 w 154598"/>
                  <a:gd name="connsiteY4" fmla="*/ 400231 h 410434"/>
                  <a:gd name="connsiteX5" fmla="*/ 5279 w 154598"/>
                  <a:gd name="connsiteY5" fmla="*/ 406581 h 410434"/>
                  <a:gd name="connsiteX6" fmla="*/ 30679 w 154598"/>
                  <a:gd name="connsiteY6" fmla="*/ 336731 h 410434"/>
                  <a:gd name="connsiteX7" fmla="*/ 2104 w 154598"/>
                  <a:gd name="connsiteY7" fmla="*/ 165281 h 410434"/>
                  <a:gd name="connsiteX8" fmla="*/ 2104 w 154598"/>
                  <a:gd name="connsiteY8" fmla="*/ 3356 h 41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98" h="410434">
                    <a:moveTo>
                      <a:pt x="2104" y="3356"/>
                    </a:moveTo>
                    <a:cubicBezTo>
                      <a:pt x="2633" y="29814"/>
                      <a:pt x="4750" y="265823"/>
                      <a:pt x="5279" y="324031"/>
                    </a:cubicBezTo>
                    <a:cubicBezTo>
                      <a:pt x="5808" y="382239"/>
                      <a:pt x="1575" y="341494"/>
                      <a:pt x="5279" y="352606"/>
                    </a:cubicBezTo>
                    <a:cubicBezTo>
                      <a:pt x="8983" y="363718"/>
                      <a:pt x="2633" y="382769"/>
                      <a:pt x="27504" y="390706"/>
                    </a:cubicBezTo>
                    <a:cubicBezTo>
                      <a:pt x="52375" y="398643"/>
                      <a:pt x="158208" y="397585"/>
                      <a:pt x="154504" y="400231"/>
                    </a:cubicBezTo>
                    <a:cubicBezTo>
                      <a:pt x="150800" y="402877"/>
                      <a:pt x="25917" y="417164"/>
                      <a:pt x="5279" y="406581"/>
                    </a:cubicBezTo>
                    <a:cubicBezTo>
                      <a:pt x="-15359" y="395998"/>
                      <a:pt x="31208" y="376948"/>
                      <a:pt x="30679" y="336731"/>
                    </a:cubicBezTo>
                    <a:cubicBezTo>
                      <a:pt x="30150" y="296514"/>
                      <a:pt x="5279" y="216610"/>
                      <a:pt x="2104" y="165281"/>
                    </a:cubicBezTo>
                    <a:cubicBezTo>
                      <a:pt x="-1071" y="113952"/>
                      <a:pt x="1575" y="-23102"/>
                      <a:pt x="2104" y="33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 1723">
                <a:extLst>
                  <a:ext uri="{FF2B5EF4-FFF2-40B4-BE49-F238E27FC236}">
                    <a16:creationId xmlns:a16="http://schemas.microsoft.com/office/drawing/2014/main" id="{6AC1D6F4-4DCB-10F8-B0E9-88329990F596}"/>
                  </a:ext>
                </a:extLst>
              </p:cNvPr>
              <p:cNvSpPr/>
              <p:nvPr/>
            </p:nvSpPr>
            <p:spPr>
              <a:xfrm>
                <a:off x="5437376" y="2247818"/>
                <a:ext cx="318630" cy="16169"/>
              </a:xfrm>
              <a:custGeom>
                <a:avLst/>
                <a:gdLst>
                  <a:gd name="connsiteX0" fmla="*/ 1399 w 318630"/>
                  <a:gd name="connsiteY0" fmla="*/ 6432 h 16169"/>
                  <a:gd name="connsiteX1" fmla="*/ 293499 w 318630"/>
                  <a:gd name="connsiteY1" fmla="*/ 15957 h 16169"/>
                  <a:gd name="connsiteX2" fmla="*/ 299849 w 318630"/>
                  <a:gd name="connsiteY2" fmla="*/ 12782 h 16169"/>
                  <a:gd name="connsiteX3" fmla="*/ 264924 w 318630"/>
                  <a:gd name="connsiteY3" fmla="*/ 9607 h 16169"/>
                  <a:gd name="connsiteX4" fmla="*/ 214124 w 318630"/>
                  <a:gd name="connsiteY4" fmla="*/ 3257 h 16169"/>
                  <a:gd name="connsiteX5" fmla="*/ 182374 w 318630"/>
                  <a:gd name="connsiteY5" fmla="*/ 82 h 16169"/>
                  <a:gd name="connsiteX6" fmla="*/ 1399 w 318630"/>
                  <a:gd name="connsiteY6" fmla="*/ 6432 h 1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630" h="16169">
                    <a:moveTo>
                      <a:pt x="1399" y="6432"/>
                    </a:moveTo>
                    <a:cubicBezTo>
                      <a:pt x="19920" y="9078"/>
                      <a:pt x="293499" y="15957"/>
                      <a:pt x="293499" y="15957"/>
                    </a:cubicBezTo>
                    <a:cubicBezTo>
                      <a:pt x="343241" y="17015"/>
                      <a:pt x="304611" y="13840"/>
                      <a:pt x="299849" y="12782"/>
                    </a:cubicBezTo>
                    <a:cubicBezTo>
                      <a:pt x="295087" y="11724"/>
                      <a:pt x="279211" y="11194"/>
                      <a:pt x="264924" y="9607"/>
                    </a:cubicBezTo>
                    <a:cubicBezTo>
                      <a:pt x="250637" y="8020"/>
                      <a:pt x="227882" y="4844"/>
                      <a:pt x="214124" y="3257"/>
                    </a:cubicBezTo>
                    <a:cubicBezTo>
                      <a:pt x="200366" y="1670"/>
                      <a:pt x="210949" y="-447"/>
                      <a:pt x="182374" y="82"/>
                    </a:cubicBezTo>
                    <a:cubicBezTo>
                      <a:pt x="153799" y="611"/>
                      <a:pt x="-17122" y="3786"/>
                      <a:pt x="1399" y="64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 1724">
                <a:extLst>
                  <a:ext uri="{FF2B5EF4-FFF2-40B4-BE49-F238E27FC236}">
                    <a16:creationId xmlns:a16="http://schemas.microsoft.com/office/drawing/2014/main" id="{B04B0ABF-E2C9-2AE2-B162-8C8A88E7C5CA}"/>
                  </a:ext>
                </a:extLst>
              </p:cNvPr>
              <p:cNvSpPr/>
              <p:nvPr/>
            </p:nvSpPr>
            <p:spPr>
              <a:xfrm>
                <a:off x="5444494" y="2196262"/>
                <a:ext cx="350301" cy="10928"/>
              </a:xfrm>
              <a:custGeom>
                <a:avLst/>
                <a:gdLst>
                  <a:gd name="connsiteX0" fmla="*/ 631 w 350301"/>
                  <a:gd name="connsiteY0" fmla="*/ 4013 h 10928"/>
                  <a:gd name="connsiteX1" fmla="*/ 314956 w 350301"/>
                  <a:gd name="connsiteY1" fmla="*/ 838 h 10928"/>
                  <a:gd name="connsiteX2" fmla="*/ 334006 w 350301"/>
                  <a:gd name="connsiteY2" fmla="*/ 838 h 10928"/>
                  <a:gd name="connsiteX3" fmla="*/ 235581 w 350301"/>
                  <a:gd name="connsiteY3" fmla="*/ 10363 h 10928"/>
                  <a:gd name="connsiteX4" fmla="*/ 631 w 350301"/>
                  <a:gd name="connsiteY4" fmla="*/ 4013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301" h="10928">
                    <a:moveTo>
                      <a:pt x="631" y="4013"/>
                    </a:moveTo>
                    <a:cubicBezTo>
                      <a:pt x="13860" y="2426"/>
                      <a:pt x="314956" y="838"/>
                      <a:pt x="314956" y="838"/>
                    </a:cubicBezTo>
                    <a:cubicBezTo>
                      <a:pt x="370518" y="309"/>
                      <a:pt x="347235" y="-749"/>
                      <a:pt x="334006" y="838"/>
                    </a:cubicBezTo>
                    <a:cubicBezTo>
                      <a:pt x="320777" y="2425"/>
                      <a:pt x="285323" y="7717"/>
                      <a:pt x="235581" y="10363"/>
                    </a:cubicBezTo>
                    <a:cubicBezTo>
                      <a:pt x="185839" y="13009"/>
                      <a:pt x="-12598" y="5600"/>
                      <a:pt x="631" y="4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 1725">
                <a:extLst>
                  <a:ext uri="{FF2B5EF4-FFF2-40B4-BE49-F238E27FC236}">
                    <a16:creationId xmlns:a16="http://schemas.microsoft.com/office/drawing/2014/main" id="{45A83E8B-7821-04AA-DB66-AD5B46DFB8BF}"/>
                  </a:ext>
                </a:extLst>
              </p:cNvPr>
              <p:cNvSpPr/>
              <p:nvPr/>
            </p:nvSpPr>
            <p:spPr>
              <a:xfrm>
                <a:off x="5466615" y="2174391"/>
                <a:ext cx="332461" cy="13370"/>
              </a:xfrm>
              <a:custGeom>
                <a:avLst/>
                <a:gdLst>
                  <a:gd name="connsiteX0" fmla="*/ 735 w 332461"/>
                  <a:gd name="connsiteY0" fmla="*/ 3659 h 13370"/>
                  <a:gd name="connsiteX1" fmla="*/ 321410 w 332461"/>
                  <a:gd name="connsiteY1" fmla="*/ 484 h 13370"/>
                  <a:gd name="connsiteX2" fmla="*/ 235685 w 332461"/>
                  <a:gd name="connsiteY2" fmla="*/ 13184 h 13370"/>
                  <a:gd name="connsiteX3" fmla="*/ 735 w 332461"/>
                  <a:gd name="connsiteY3" fmla="*/ 3659 h 1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461" h="13370">
                    <a:moveTo>
                      <a:pt x="735" y="3659"/>
                    </a:moveTo>
                    <a:cubicBezTo>
                      <a:pt x="15023" y="1542"/>
                      <a:pt x="282252" y="-1103"/>
                      <a:pt x="321410" y="484"/>
                    </a:cubicBezTo>
                    <a:cubicBezTo>
                      <a:pt x="360568" y="2071"/>
                      <a:pt x="287014" y="11597"/>
                      <a:pt x="235685" y="13184"/>
                    </a:cubicBezTo>
                    <a:cubicBezTo>
                      <a:pt x="184356" y="14771"/>
                      <a:pt x="-13553" y="5776"/>
                      <a:pt x="735" y="36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 1726">
                <a:extLst>
                  <a:ext uri="{FF2B5EF4-FFF2-40B4-BE49-F238E27FC236}">
                    <a16:creationId xmlns:a16="http://schemas.microsoft.com/office/drawing/2014/main" id="{F3CA1F57-22A2-EA02-5547-B76808522D55}"/>
                  </a:ext>
                </a:extLst>
              </p:cNvPr>
              <p:cNvSpPr/>
              <p:nvPr/>
            </p:nvSpPr>
            <p:spPr>
              <a:xfrm>
                <a:off x="5787608" y="1781022"/>
                <a:ext cx="35610" cy="406483"/>
              </a:xfrm>
              <a:custGeom>
                <a:avLst/>
                <a:gdLst>
                  <a:gd name="connsiteX0" fmla="*/ 9942 w 35610"/>
                  <a:gd name="connsiteY0" fmla="*/ 153 h 406483"/>
                  <a:gd name="connsiteX1" fmla="*/ 19467 w 35610"/>
                  <a:gd name="connsiteY1" fmla="*/ 314478 h 406483"/>
                  <a:gd name="connsiteX2" fmla="*/ 16292 w 35610"/>
                  <a:gd name="connsiteY2" fmla="*/ 349403 h 406483"/>
                  <a:gd name="connsiteX3" fmla="*/ 417 w 35610"/>
                  <a:gd name="connsiteY3" fmla="*/ 403378 h 406483"/>
                  <a:gd name="connsiteX4" fmla="*/ 35342 w 35610"/>
                  <a:gd name="connsiteY4" fmla="*/ 358928 h 406483"/>
                  <a:gd name="connsiteX5" fmla="*/ 9942 w 35610"/>
                  <a:gd name="connsiteY5" fmla="*/ 153 h 40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10" h="406483">
                    <a:moveTo>
                      <a:pt x="9942" y="153"/>
                    </a:moveTo>
                    <a:cubicBezTo>
                      <a:pt x="7296" y="-7255"/>
                      <a:pt x="18409" y="256270"/>
                      <a:pt x="19467" y="314478"/>
                    </a:cubicBezTo>
                    <a:cubicBezTo>
                      <a:pt x="20525" y="372686"/>
                      <a:pt x="19467" y="334586"/>
                      <a:pt x="16292" y="349403"/>
                    </a:cubicBezTo>
                    <a:cubicBezTo>
                      <a:pt x="13117" y="364220"/>
                      <a:pt x="-2758" y="401791"/>
                      <a:pt x="417" y="403378"/>
                    </a:cubicBezTo>
                    <a:cubicBezTo>
                      <a:pt x="3592" y="404965"/>
                      <a:pt x="32167" y="421370"/>
                      <a:pt x="35342" y="358928"/>
                    </a:cubicBezTo>
                    <a:cubicBezTo>
                      <a:pt x="38517" y="296486"/>
                      <a:pt x="12588" y="7561"/>
                      <a:pt x="9942" y="1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 1727">
                <a:extLst>
                  <a:ext uri="{FF2B5EF4-FFF2-40B4-BE49-F238E27FC236}">
                    <a16:creationId xmlns:a16="http://schemas.microsoft.com/office/drawing/2014/main" id="{C2B531B8-18B5-8D2F-3ED9-425E6D00F3A2}"/>
                  </a:ext>
                </a:extLst>
              </p:cNvPr>
              <p:cNvSpPr/>
              <p:nvPr/>
            </p:nvSpPr>
            <p:spPr>
              <a:xfrm>
                <a:off x="5841975" y="1779996"/>
                <a:ext cx="13209" cy="328945"/>
              </a:xfrm>
              <a:custGeom>
                <a:avLst/>
                <a:gdLst>
                  <a:gd name="connsiteX0" fmla="*/ 9550 w 13209"/>
                  <a:gd name="connsiteY0" fmla="*/ 10704 h 328945"/>
                  <a:gd name="connsiteX1" fmla="*/ 12725 w 13209"/>
                  <a:gd name="connsiteY1" fmla="*/ 328204 h 328945"/>
                  <a:gd name="connsiteX2" fmla="*/ 25 w 13209"/>
                  <a:gd name="connsiteY2" fmla="*/ 96429 h 328945"/>
                  <a:gd name="connsiteX3" fmla="*/ 9550 w 13209"/>
                  <a:gd name="connsiteY3" fmla="*/ 10704 h 32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328945">
                    <a:moveTo>
                      <a:pt x="9550" y="10704"/>
                    </a:moveTo>
                    <a:cubicBezTo>
                      <a:pt x="11667" y="49333"/>
                      <a:pt x="14312" y="313917"/>
                      <a:pt x="12725" y="328204"/>
                    </a:cubicBezTo>
                    <a:cubicBezTo>
                      <a:pt x="11138" y="342491"/>
                      <a:pt x="554" y="146171"/>
                      <a:pt x="25" y="96429"/>
                    </a:cubicBezTo>
                    <a:cubicBezTo>
                      <a:pt x="-504" y="46687"/>
                      <a:pt x="7433" y="-27925"/>
                      <a:pt x="9550" y="10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 1728">
                <a:extLst>
                  <a:ext uri="{FF2B5EF4-FFF2-40B4-BE49-F238E27FC236}">
                    <a16:creationId xmlns:a16="http://schemas.microsoft.com/office/drawing/2014/main" id="{F045AC16-EE4C-E6FF-96BF-8C5941988428}"/>
                  </a:ext>
                </a:extLst>
              </p:cNvPr>
              <p:cNvSpPr/>
              <p:nvPr/>
            </p:nvSpPr>
            <p:spPr>
              <a:xfrm>
                <a:off x="7950200" y="1805953"/>
                <a:ext cx="688507" cy="16497"/>
              </a:xfrm>
              <a:custGeom>
                <a:avLst/>
                <a:gdLst>
                  <a:gd name="connsiteX0" fmla="*/ 0 w 688507"/>
                  <a:gd name="connsiteY0" fmla="*/ 16497 h 16497"/>
                  <a:gd name="connsiteX1" fmla="*/ 361950 w 688507"/>
                  <a:gd name="connsiteY1" fmla="*/ 16497 h 16497"/>
                  <a:gd name="connsiteX2" fmla="*/ 679450 w 688507"/>
                  <a:gd name="connsiteY2" fmla="*/ 13322 h 16497"/>
                  <a:gd name="connsiteX3" fmla="*/ 568325 w 688507"/>
                  <a:gd name="connsiteY3" fmla="*/ 622 h 16497"/>
                  <a:gd name="connsiteX4" fmla="*/ 222250 w 688507"/>
                  <a:gd name="connsiteY4" fmla="*/ 3797 h 16497"/>
                  <a:gd name="connsiteX5" fmla="*/ 0 w 688507"/>
                  <a:gd name="connsiteY5" fmla="*/ 16497 h 1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507" h="16497">
                    <a:moveTo>
                      <a:pt x="0" y="16497"/>
                    </a:moveTo>
                    <a:lnTo>
                      <a:pt x="361950" y="16497"/>
                    </a:lnTo>
                    <a:lnTo>
                      <a:pt x="679450" y="13322"/>
                    </a:lnTo>
                    <a:cubicBezTo>
                      <a:pt x="713846" y="10676"/>
                      <a:pt x="644525" y="2209"/>
                      <a:pt x="568325" y="622"/>
                    </a:cubicBezTo>
                    <a:cubicBezTo>
                      <a:pt x="492125" y="-965"/>
                      <a:pt x="317500" y="622"/>
                      <a:pt x="222250" y="3797"/>
                    </a:cubicBezTo>
                    <a:cubicBezTo>
                      <a:pt x="127000" y="6972"/>
                      <a:pt x="61912" y="13322"/>
                      <a:pt x="0" y="164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 1729">
                <a:extLst>
                  <a:ext uri="{FF2B5EF4-FFF2-40B4-BE49-F238E27FC236}">
                    <a16:creationId xmlns:a16="http://schemas.microsoft.com/office/drawing/2014/main" id="{0F1AE6AC-D3F9-9A40-26F5-1129C1A3079C}"/>
                  </a:ext>
                </a:extLst>
              </p:cNvPr>
              <p:cNvSpPr/>
              <p:nvPr/>
            </p:nvSpPr>
            <p:spPr>
              <a:xfrm>
                <a:off x="7904139" y="2162055"/>
                <a:ext cx="17940" cy="470297"/>
              </a:xfrm>
              <a:custGeom>
                <a:avLst/>
                <a:gdLst>
                  <a:gd name="connsiteX0" fmla="*/ 11136 w 17940"/>
                  <a:gd name="connsiteY0" fmla="*/ 120 h 470297"/>
                  <a:gd name="connsiteX1" fmla="*/ 1611 w 17940"/>
                  <a:gd name="connsiteY1" fmla="*/ 279520 h 470297"/>
                  <a:gd name="connsiteX2" fmla="*/ 1611 w 17940"/>
                  <a:gd name="connsiteY2" fmla="*/ 470020 h 470297"/>
                  <a:gd name="connsiteX3" fmla="*/ 17486 w 17940"/>
                  <a:gd name="connsiteY3" fmla="*/ 314445 h 470297"/>
                  <a:gd name="connsiteX4" fmla="*/ 11136 w 17940"/>
                  <a:gd name="connsiteY4" fmla="*/ 12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40" h="470297">
                    <a:moveTo>
                      <a:pt x="11136" y="120"/>
                    </a:moveTo>
                    <a:cubicBezTo>
                      <a:pt x="8490" y="-5701"/>
                      <a:pt x="3198" y="201203"/>
                      <a:pt x="1611" y="279520"/>
                    </a:cubicBezTo>
                    <a:cubicBezTo>
                      <a:pt x="23" y="357837"/>
                      <a:pt x="-1035" y="464199"/>
                      <a:pt x="1611" y="470020"/>
                    </a:cubicBezTo>
                    <a:cubicBezTo>
                      <a:pt x="4257" y="475841"/>
                      <a:pt x="15369" y="389057"/>
                      <a:pt x="17486" y="314445"/>
                    </a:cubicBezTo>
                    <a:cubicBezTo>
                      <a:pt x="19603" y="239833"/>
                      <a:pt x="13782" y="5941"/>
                      <a:pt x="11136" y="1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 1730">
                <a:extLst>
                  <a:ext uri="{FF2B5EF4-FFF2-40B4-BE49-F238E27FC236}">
                    <a16:creationId xmlns:a16="http://schemas.microsoft.com/office/drawing/2014/main" id="{6696B2B8-16BE-33C6-EF02-A2EAA45BF357}"/>
                  </a:ext>
                </a:extLst>
              </p:cNvPr>
              <p:cNvSpPr/>
              <p:nvPr/>
            </p:nvSpPr>
            <p:spPr>
              <a:xfrm>
                <a:off x="7781577" y="2352597"/>
                <a:ext cx="29450" cy="577993"/>
              </a:xfrm>
              <a:custGeom>
                <a:avLst/>
                <a:gdLst>
                  <a:gd name="connsiteX0" fmla="*/ 13048 w 29450"/>
                  <a:gd name="connsiteY0" fmla="*/ 78 h 577993"/>
                  <a:gd name="connsiteX1" fmla="*/ 13048 w 29450"/>
                  <a:gd name="connsiteY1" fmla="*/ 260428 h 577993"/>
                  <a:gd name="connsiteX2" fmla="*/ 348 w 29450"/>
                  <a:gd name="connsiteY2" fmla="*/ 577928 h 577993"/>
                  <a:gd name="connsiteX3" fmla="*/ 28923 w 29450"/>
                  <a:gd name="connsiteY3" fmla="*/ 285828 h 577993"/>
                  <a:gd name="connsiteX4" fmla="*/ 13048 w 29450"/>
                  <a:gd name="connsiteY4" fmla="*/ 78 h 57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0" h="577993">
                    <a:moveTo>
                      <a:pt x="13048" y="78"/>
                    </a:moveTo>
                    <a:cubicBezTo>
                      <a:pt x="10402" y="-4155"/>
                      <a:pt x="15165" y="164120"/>
                      <a:pt x="13048" y="260428"/>
                    </a:cubicBezTo>
                    <a:cubicBezTo>
                      <a:pt x="10931" y="356736"/>
                      <a:pt x="-2298" y="573695"/>
                      <a:pt x="348" y="577928"/>
                    </a:cubicBezTo>
                    <a:cubicBezTo>
                      <a:pt x="2994" y="582161"/>
                      <a:pt x="25219" y="379490"/>
                      <a:pt x="28923" y="285828"/>
                    </a:cubicBezTo>
                    <a:cubicBezTo>
                      <a:pt x="32627" y="192166"/>
                      <a:pt x="15694" y="4311"/>
                      <a:pt x="13048" y="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 1731">
                <a:extLst>
                  <a:ext uri="{FF2B5EF4-FFF2-40B4-BE49-F238E27FC236}">
                    <a16:creationId xmlns:a16="http://schemas.microsoft.com/office/drawing/2014/main" id="{8EE22B08-4B35-2331-AD5F-F3BA5764B0B5}"/>
                  </a:ext>
                </a:extLst>
              </p:cNvPr>
              <p:cNvSpPr/>
              <p:nvPr/>
            </p:nvSpPr>
            <p:spPr>
              <a:xfrm>
                <a:off x="7676585" y="2920779"/>
                <a:ext cx="71340" cy="114997"/>
              </a:xfrm>
              <a:custGeom>
                <a:avLst/>
                <a:gdLst>
                  <a:gd name="connsiteX0" fmla="*/ 70415 w 71340"/>
                  <a:gd name="connsiteY0" fmla="*/ 221 h 114997"/>
                  <a:gd name="connsiteX1" fmla="*/ 565 w 71340"/>
                  <a:gd name="connsiteY1" fmla="*/ 111346 h 114997"/>
                  <a:gd name="connsiteX2" fmla="*/ 38665 w 71340"/>
                  <a:gd name="connsiteY2" fmla="*/ 82771 h 114997"/>
                  <a:gd name="connsiteX3" fmla="*/ 70415 w 71340"/>
                  <a:gd name="connsiteY3" fmla="*/ 221 h 11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0" h="114997">
                    <a:moveTo>
                      <a:pt x="70415" y="221"/>
                    </a:moveTo>
                    <a:cubicBezTo>
                      <a:pt x="64065" y="4983"/>
                      <a:pt x="5857" y="97588"/>
                      <a:pt x="565" y="111346"/>
                    </a:cubicBezTo>
                    <a:cubicBezTo>
                      <a:pt x="-4727" y="125104"/>
                      <a:pt x="28611" y="96529"/>
                      <a:pt x="38665" y="82771"/>
                    </a:cubicBezTo>
                    <a:cubicBezTo>
                      <a:pt x="48719" y="69013"/>
                      <a:pt x="76765" y="-4541"/>
                      <a:pt x="70415" y="2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 1732">
                <a:extLst>
                  <a:ext uri="{FF2B5EF4-FFF2-40B4-BE49-F238E27FC236}">
                    <a16:creationId xmlns:a16="http://schemas.microsoft.com/office/drawing/2014/main" id="{86C15F5A-EFF3-BD1E-FF94-58480D03B287}"/>
                  </a:ext>
                </a:extLst>
              </p:cNvPr>
              <p:cNvSpPr/>
              <p:nvPr/>
            </p:nvSpPr>
            <p:spPr>
              <a:xfrm>
                <a:off x="7731106" y="2532548"/>
                <a:ext cx="132785" cy="413957"/>
              </a:xfrm>
              <a:custGeom>
                <a:avLst/>
                <a:gdLst>
                  <a:gd name="connsiteX0" fmla="*/ 111144 w 132785"/>
                  <a:gd name="connsiteY0" fmla="*/ 1102 h 413957"/>
                  <a:gd name="connsiteX1" fmla="*/ 123844 w 132785"/>
                  <a:gd name="connsiteY1" fmla="*/ 156677 h 413957"/>
                  <a:gd name="connsiteX2" fmla="*/ 114319 w 132785"/>
                  <a:gd name="connsiteY2" fmla="*/ 359877 h 413957"/>
                  <a:gd name="connsiteX3" fmla="*/ 19 w 132785"/>
                  <a:gd name="connsiteY3" fmla="*/ 413852 h 413957"/>
                  <a:gd name="connsiteX4" fmla="*/ 123844 w 132785"/>
                  <a:gd name="connsiteY4" fmla="*/ 369402 h 413957"/>
                  <a:gd name="connsiteX5" fmla="*/ 123844 w 132785"/>
                  <a:gd name="connsiteY5" fmla="*/ 236052 h 413957"/>
                  <a:gd name="connsiteX6" fmla="*/ 111144 w 132785"/>
                  <a:gd name="connsiteY6" fmla="*/ 1102 h 41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785" h="413957">
                    <a:moveTo>
                      <a:pt x="111144" y="1102"/>
                    </a:moveTo>
                    <a:cubicBezTo>
                      <a:pt x="111144" y="-12127"/>
                      <a:pt x="123315" y="96881"/>
                      <a:pt x="123844" y="156677"/>
                    </a:cubicBezTo>
                    <a:cubicBezTo>
                      <a:pt x="124373" y="216473"/>
                      <a:pt x="134956" y="317015"/>
                      <a:pt x="114319" y="359877"/>
                    </a:cubicBezTo>
                    <a:cubicBezTo>
                      <a:pt x="93682" y="402739"/>
                      <a:pt x="-1568" y="412265"/>
                      <a:pt x="19" y="413852"/>
                    </a:cubicBezTo>
                    <a:cubicBezTo>
                      <a:pt x="1606" y="415439"/>
                      <a:pt x="103207" y="399035"/>
                      <a:pt x="123844" y="369402"/>
                    </a:cubicBezTo>
                    <a:cubicBezTo>
                      <a:pt x="144481" y="339769"/>
                      <a:pt x="122786" y="292144"/>
                      <a:pt x="123844" y="236052"/>
                    </a:cubicBezTo>
                    <a:cubicBezTo>
                      <a:pt x="124902" y="179960"/>
                      <a:pt x="111144" y="14331"/>
                      <a:pt x="111144" y="1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 1733">
                <a:extLst>
                  <a:ext uri="{FF2B5EF4-FFF2-40B4-BE49-F238E27FC236}">
                    <a16:creationId xmlns:a16="http://schemas.microsoft.com/office/drawing/2014/main" id="{E835D638-82B3-6D12-65ED-54ED10EB12E5}"/>
                  </a:ext>
                </a:extLst>
              </p:cNvPr>
              <p:cNvSpPr/>
              <p:nvPr/>
            </p:nvSpPr>
            <p:spPr>
              <a:xfrm>
                <a:off x="7888531" y="2625665"/>
                <a:ext cx="376229" cy="22807"/>
              </a:xfrm>
              <a:custGeom>
                <a:avLst/>
                <a:gdLst>
                  <a:gd name="connsiteX0" fmla="*/ 4519 w 376229"/>
                  <a:gd name="connsiteY0" fmla="*/ 60 h 22807"/>
                  <a:gd name="connsiteX1" fmla="*/ 372819 w 376229"/>
                  <a:gd name="connsiteY1" fmla="*/ 15935 h 22807"/>
                  <a:gd name="connsiteX2" fmla="*/ 179144 w 376229"/>
                  <a:gd name="connsiteY2" fmla="*/ 22285 h 22807"/>
                  <a:gd name="connsiteX3" fmla="*/ 4519 w 376229"/>
                  <a:gd name="connsiteY3" fmla="*/ 60 h 2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229" h="22807">
                    <a:moveTo>
                      <a:pt x="4519" y="60"/>
                    </a:moveTo>
                    <a:cubicBezTo>
                      <a:pt x="36798" y="-998"/>
                      <a:pt x="343715" y="12231"/>
                      <a:pt x="372819" y="15935"/>
                    </a:cubicBezTo>
                    <a:cubicBezTo>
                      <a:pt x="401923" y="19639"/>
                      <a:pt x="236823" y="24402"/>
                      <a:pt x="179144" y="22285"/>
                    </a:cubicBezTo>
                    <a:cubicBezTo>
                      <a:pt x="121465" y="20168"/>
                      <a:pt x="-27760" y="1118"/>
                      <a:pt x="4519" y="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 1734">
                <a:extLst>
                  <a:ext uri="{FF2B5EF4-FFF2-40B4-BE49-F238E27FC236}">
                    <a16:creationId xmlns:a16="http://schemas.microsoft.com/office/drawing/2014/main" id="{60E387B7-6B5D-3EB8-FE1F-FAA39EFDE4FC}"/>
                  </a:ext>
                </a:extLst>
              </p:cNvPr>
              <p:cNvSpPr/>
              <p:nvPr/>
            </p:nvSpPr>
            <p:spPr>
              <a:xfrm>
                <a:off x="7899172" y="2713711"/>
                <a:ext cx="13412" cy="224960"/>
              </a:xfrm>
              <a:custGeom>
                <a:avLst/>
                <a:gdLst>
                  <a:gd name="connsiteX0" fmla="*/ 12928 w 13412"/>
                  <a:gd name="connsiteY0" fmla="*/ 914 h 224960"/>
                  <a:gd name="connsiteX1" fmla="*/ 9753 w 13412"/>
                  <a:gd name="connsiteY1" fmla="*/ 219989 h 224960"/>
                  <a:gd name="connsiteX2" fmla="*/ 228 w 13412"/>
                  <a:gd name="connsiteY2" fmla="*/ 143789 h 224960"/>
                  <a:gd name="connsiteX3" fmla="*/ 12928 w 13412"/>
                  <a:gd name="connsiteY3" fmla="*/ 914 h 224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2" h="224960">
                    <a:moveTo>
                      <a:pt x="12928" y="914"/>
                    </a:moveTo>
                    <a:cubicBezTo>
                      <a:pt x="14515" y="13614"/>
                      <a:pt x="11870" y="196176"/>
                      <a:pt x="9753" y="219989"/>
                    </a:cubicBezTo>
                    <a:cubicBezTo>
                      <a:pt x="7636" y="243802"/>
                      <a:pt x="2345" y="176068"/>
                      <a:pt x="228" y="143789"/>
                    </a:cubicBezTo>
                    <a:cubicBezTo>
                      <a:pt x="-1889" y="111510"/>
                      <a:pt x="11341" y="-11786"/>
                      <a:pt x="12928" y="9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 1735">
                <a:extLst>
                  <a:ext uri="{FF2B5EF4-FFF2-40B4-BE49-F238E27FC236}">
                    <a16:creationId xmlns:a16="http://schemas.microsoft.com/office/drawing/2014/main" id="{E6323066-3C5C-55A0-E0ED-A557B8F94C8E}"/>
                  </a:ext>
                </a:extLst>
              </p:cNvPr>
              <p:cNvSpPr/>
              <p:nvPr/>
            </p:nvSpPr>
            <p:spPr>
              <a:xfrm>
                <a:off x="7691818" y="2967860"/>
                <a:ext cx="280911" cy="58048"/>
              </a:xfrm>
              <a:custGeom>
                <a:avLst/>
                <a:gdLst>
                  <a:gd name="connsiteX0" fmla="*/ 1207 w 280911"/>
                  <a:gd name="connsiteY0" fmla="*/ 57915 h 58048"/>
                  <a:gd name="connsiteX1" fmla="*/ 93282 w 280911"/>
                  <a:gd name="connsiteY1" fmla="*/ 16640 h 58048"/>
                  <a:gd name="connsiteX2" fmla="*/ 169482 w 280911"/>
                  <a:gd name="connsiteY2" fmla="*/ 19815 h 58048"/>
                  <a:gd name="connsiteX3" fmla="*/ 280607 w 280911"/>
                  <a:gd name="connsiteY3" fmla="*/ 54740 h 58048"/>
                  <a:gd name="connsiteX4" fmla="*/ 201232 w 280911"/>
                  <a:gd name="connsiteY4" fmla="*/ 19815 h 58048"/>
                  <a:gd name="connsiteX5" fmla="*/ 163132 w 280911"/>
                  <a:gd name="connsiteY5" fmla="*/ 765 h 58048"/>
                  <a:gd name="connsiteX6" fmla="*/ 1207 w 280911"/>
                  <a:gd name="connsiteY6" fmla="*/ 57915 h 5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11" h="58048">
                    <a:moveTo>
                      <a:pt x="1207" y="57915"/>
                    </a:moveTo>
                    <a:cubicBezTo>
                      <a:pt x="-10435" y="60561"/>
                      <a:pt x="65236" y="22990"/>
                      <a:pt x="93282" y="16640"/>
                    </a:cubicBezTo>
                    <a:cubicBezTo>
                      <a:pt x="121328" y="10290"/>
                      <a:pt x="138261" y="13465"/>
                      <a:pt x="169482" y="19815"/>
                    </a:cubicBezTo>
                    <a:cubicBezTo>
                      <a:pt x="200703" y="26165"/>
                      <a:pt x="275315" y="54740"/>
                      <a:pt x="280607" y="54740"/>
                    </a:cubicBezTo>
                    <a:cubicBezTo>
                      <a:pt x="285899" y="54740"/>
                      <a:pt x="220811" y="28811"/>
                      <a:pt x="201232" y="19815"/>
                    </a:cubicBezTo>
                    <a:cubicBezTo>
                      <a:pt x="181653" y="10819"/>
                      <a:pt x="195940" y="-3468"/>
                      <a:pt x="163132" y="765"/>
                    </a:cubicBezTo>
                    <a:cubicBezTo>
                      <a:pt x="130324" y="4998"/>
                      <a:pt x="12849" y="55269"/>
                      <a:pt x="1207" y="579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 1736">
                <a:extLst>
                  <a:ext uri="{FF2B5EF4-FFF2-40B4-BE49-F238E27FC236}">
                    <a16:creationId xmlns:a16="http://schemas.microsoft.com/office/drawing/2014/main" id="{0C4FA217-7EF0-E293-7B14-0A1409B42704}"/>
                  </a:ext>
                </a:extLst>
              </p:cNvPr>
              <p:cNvSpPr/>
              <p:nvPr/>
            </p:nvSpPr>
            <p:spPr>
              <a:xfrm>
                <a:off x="7787178" y="2889104"/>
                <a:ext cx="103558" cy="98752"/>
              </a:xfrm>
              <a:custGeom>
                <a:avLst/>
                <a:gdLst>
                  <a:gd name="connsiteX0" fmla="*/ 102697 w 103558"/>
                  <a:gd name="connsiteY0" fmla="*/ 146 h 98752"/>
                  <a:gd name="connsiteX1" fmla="*/ 51897 w 103558"/>
                  <a:gd name="connsiteY1" fmla="*/ 47771 h 98752"/>
                  <a:gd name="connsiteX2" fmla="*/ 7447 w 103558"/>
                  <a:gd name="connsiteY2" fmla="*/ 98571 h 98752"/>
                  <a:gd name="connsiteX3" fmla="*/ 7447 w 103558"/>
                  <a:gd name="connsiteY3" fmla="*/ 63646 h 98752"/>
                  <a:gd name="connsiteX4" fmla="*/ 102697 w 103558"/>
                  <a:gd name="connsiteY4" fmla="*/ 146 h 98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58" h="98752">
                    <a:moveTo>
                      <a:pt x="102697" y="146"/>
                    </a:moveTo>
                    <a:cubicBezTo>
                      <a:pt x="110105" y="-2500"/>
                      <a:pt x="67772" y="31367"/>
                      <a:pt x="51897" y="47771"/>
                    </a:cubicBezTo>
                    <a:cubicBezTo>
                      <a:pt x="36022" y="64175"/>
                      <a:pt x="14855" y="95925"/>
                      <a:pt x="7447" y="98571"/>
                    </a:cubicBezTo>
                    <a:cubicBezTo>
                      <a:pt x="39" y="101217"/>
                      <a:pt x="-4724" y="74229"/>
                      <a:pt x="7447" y="63646"/>
                    </a:cubicBezTo>
                    <a:cubicBezTo>
                      <a:pt x="19618" y="53063"/>
                      <a:pt x="95289" y="2792"/>
                      <a:pt x="102697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 1737">
                <a:extLst>
                  <a:ext uri="{FF2B5EF4-FFF2-40B4-BE49-F238E27FC236}">
                    <a16:creationId xmlns:a16="http://schemas.microsoft.com/office/drawing/2014/main" id="{7DD3BF2E-EEA0-DC8E-B4A9-FD3E6B5A48EE}"/>
                  </a:ext>
                </a:extLst>
              </p:cNvPr>
              <p:cNvSpPr/>
              <p:nvPr/>
            </p:nvSpPr>
            <p:spPr>
              <a:xfrm>
                <a:off x="7978674" y="3013058"/>
                <a:ext cx="153915" cy="309343"/>
              </a:xfrm>
              <a:custGeom>
                <a:avLst/>
                <a:gdLst>
                  <a:gd name="connsiteX0" fmla="*/ 101 w 153915"/>
                  <a:gd name="connsiteY0" fmla="*/ 17 h 309343"/>
                  <a:gd name="connsiteX1" fmla="*/ 117576 w 153915"/>
                  <a:gd name="connsiteY1" fmla="*/ 88917 h 309343"/>
                  <a:gd name="connsiteX2" fmla="*/ 133451 w 153915"/>
                  <a:gd name="connsiteY2" fmla="*/ 266717 h 309343"/>
                  <a:gd name="connsiteX3" fmla="*/ 35026 w 153915"/>
                  <a:gd name="connsiteY3" fmla="*/ 307992 h 309343"/>
                  <a:gd name="connsiteX4" fmla="*/ 130276 w 153915"/>
                  <a:gd name="connsiteY4" fmla="*/ 292117 h 309343"/>
                  <a:gd name="connsiteX5" fmla="*/ 149326 w 153915"/>
                  <a:gd name="connsiteY5" fmla="*/ 222267 h 309343"/>
                  <a:gd name="connsiteX6" fmla="*/ 139801 w 153915"/>
                  <a:gd name="connsiteY6" fmla="*/ 82567 h 309343"/>
                  <a:gd name="connsiteX7" fmla="*/ 101 w 153915"/>
                  <a:gd name="connsiteY7" fmla="*/ 17 h 309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15" h="309343">
                    <a:moveTo>
                      <a:pt x="101" y="17"/>
                    </a:moveTo>
                    <a:cubicBezTo>
                      <a:pt x="-3603" y="1075"/>
                      <a:pt x="95351" y="44467"/>
                      <a:pt x="117576" y="88917"/>
                    </a:cubicBezTo>
                    <a:cubicBezTo>
                      <a:pt x="139801" y="133367"/>
                      <a:pt x="147209" y="230205"/>
                      <a:pt x="133451" y="266717"/>
                    </a:cubicBezTo>
                    <a:cubicBezTo>
                      <a:pt x="119693" y="303229"/>
                      <a:pt x="35555" y="303759"/>
                      <a:pt x="35026" y="307992"/>
                    </a:cubicBezTo>
                    <a:cubicBezTo>
                      <a:pt x="34497" y="312225"/>
                      <a:pt x="111226" y="306405"/>
                      <a:pt x="130276" y="292117"/>
                    </a:cubicBezTo>
                    <a:cubicBezTo>
                      <a:pt x="149326" y="277830"/>
                      <a:pt x="147738" y="257192"/>
                      <a:pt x="149326" y="222267"/>
                    </a:cubicBezTo>
                    <a:cubicBezTo>
                      <a:pt x="150914" y="187342"/>
                      <a:pt x="163084" y="119609"/>
                      <a:pt x="139801" y="82567"/>
                    </a:cubicBezTo>
                    <a:cubicBezTo>
                      <a:pt x="116518" y="45525"/>
                      <a:pt x="3805" y="-1041"/>
                      <a:pt x="101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 1738">
                <a:extLst>
                  <a:ext uri="{FF2B5EF4-FFF2-40B4-BE49-F238E27FC236}">
                    <a16:creationId xmlns:a16="http://schemas.microsoft.com/office/drawing/2014/main" id="{13ADCA9F-8E32-BD2F-9399-818EE10510A7}"/>
                  </a:ext>
                </a:extLst>
              </p:cNvPr>
              <p:cNvSpPr/>
              <p:nvPr/>
            </p:nvSpPr>
            <p:spPr>
              <a:xfrm>
                <a:off x="7940429" y="3012776"/>
                <a:ext cx="134302" cy="308590"/>
              </a:xfrm>
              <a:custGeom>
                <a:avLst/>
                <a:gdLst>
                  <a:gd name="connsiteX0" fmla="*/ 246 w 134302"/>
                  <a:gd name="connsiteY0" fmla="*/ 299 h 308590"/>
                  <a:gd name="connsiteX1" fmla="*/ 95496 w 134302"/>
                  <a:gd name="connsiteY1" fmla="*/ 92374 h 308590"/>
                  <a:gd name="connsiteX2" fmla="*/ 114546 w 134302"/>
                  <a:gd name="connsiteY2" fmla="*/ 187624 h 308590"/>
                  <a:gd name="connsiteX3" fmla="*/ 105021 w 134302"/>
                  <a:gd name="connsiteY3" fmla="*/ 308274 h 308590"/>
                  <a:gd name="connsiteX4" fmla="*/ 124071 w 134302"/>
                  <a:gd name="connsiteY4" fmla="*/ 149524 h 308590"/>
                  <a:gd name="connsiteX5" fmla="*/ 127246 w 134302"/>
                  <a:gd name="connsiteY5" fmla="*/ 124124 h 308590"/>
                  <a:gd name="connsiteX6" fmla="*/ 246 w 134302"/>
                  <a:gd name="connsiteY6" fmla="*/ 299 h 30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02" h="308590">
                    <a:moveTo>
                      <a:pt x="246" y="299"/>
                    </a:moveTo>
                    <a:cubicBezTo>
                      <a:pt x="-5046" y="-4993"/>
                      <a:pt x="76446" y="61153"/>
                      <a:pt x="95496" y="92374"/>
                    </a:cubicBezTo>
                    <a:cubicBezTo>
                      <a:pt x="114546" y="123595"/>
                      <a:pt x="112959" y="151641"/>
                      <a:pt x="114546" y="187624"/>
                    </a:cubicBezTo>
                    <a:cubicBezTo>
                      <a:pt x="116134" y="223607"/>
                      <a:pt x="103434" y="314624"/>
                      <a:pt x="105021" y="308274"/>
                    </a:cubicBezTo>
                    <a:cubicBezTo>
                      <a:pt x="106609" y="301924"/>
                      <a:pt x="120367" y="180216"/>
                      <a:pt x="124071" y="149524"/>
                    </a:cubicBezTo>
                    <a:cubicBezTo>
                      <a:pt x="127775" y="118832"/>
                      <a:pt x="143121" y="145291"/>
                      <a:pt x="127246" y="124124"/>
                    </a:cubicBezTo>
                    <a:cubicBezTo>
                      <a:pt x="111371" y="102957"/>
                      <a:pt x="5538" y="5591"/>
                      <a:pt x="246" y="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 1739">
                <a:extLst>
                  <a:ext uri="{FF2B5EF4-FFF2-40B4-BE49-F238E27FC236}">
                    <a16:creationId xmlns:a16="http://schemas.microsoft.com/office/drawing/2014/main" id="{BF4C933A-EB92-0C2B-1421-EF89B4243B83}"/>
                  </a:ext>
                </a:extLst>
              </p:cNvPr>
              <p:cNvSpPr/>
              <p:nvPr/>
            </p:nvSpPr>
            <p:spPr>
              <a:xfrm>
                <a:off x="7934098" y="2911022"/>
                <a:ext cx="317785" cy="354379"/>
              </a:xfrm>
              <a:custGeom>
                <a:avLst/>
                <a:gdLst>
                  <a:gd name="connsiteX0" fmla="*/ 227 w 317785"/>
                  <a:gd name="connsiteY0" fmla="*/ 453 h 354379"/>
                  <a:gd name="connsiteX1" fmla="*/ 117702 w 317785"/>
                  <a:gd name="connsiteY1" fmla="*/ 51253 h 354379"/>
                  <a:gd name="connsiteX2" fmla="*/ 206602 w 317785"/>
                  <a:gd name="connsiteY2" fmla="*/ 130628 h 354379"/>
                  <a:gd name="connsiteX3" fmla="*/ 247877 w 317785"/>
                  <a:gd name="connsiteY3" fmla="*/ 219528 h 354379"/>
                  <a:gd name="connsiteX4" fmla="*/ 241527 w 317785"/>
                  <a:gd name="connsiteY4" fmla="*/ 283028 h 354379"/>
                  <a:gd name="connsiteX5" fmla="*/ 251052 w 317785"/>
                  <a:gd name="connsiteY5" fmla="*/ 330653 h 354379"/>
                  <a:gd name="connsiteX6" fmla="*/ 317727 w 317785"/>
                  <a:gd name="connsiteY6" fmla="*/ 337003 h 354379"/>
                  <a:gd name="connsiteX7" fmla="*/ 238352 w 317785"/>
                  <a:gd name="connsiteY7" fmla="*/ 346528 h 354379"/>
                  <a:gd name="connsiteX8" fmla="*/ 232002 w 317785"/>
                  <a:gd name="connsiteY8" fmla="*/ 210003 h 354379"/>
                  <a:gd name="connsiteX9" fmla="*/ 149452 w 317785"/>
                  <a:gd name="connsiteY9" fmla="*/ 79828 h 354379"/>
                  <a:gd name="connsiteX10" fmla="*/ 227 w 317785"/>
                  <a:gd name="connsiteY10" fmla="*/ 453 h 35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7785" h="354379">
                    <a:moveTo>
                      <a:pt x="227" y="453"/>
                    </a:moveTo>
                    <a:cubicBezTo>
                      <a:pt x="-5065" y="-4310"/>
                      <a:pt x="83306" y="29557"/>
                      <a:pt x="117702" y="51253"/>
                    </a:cubicBezTo>
                    <a:cubicBezTo>
                      <a:pt x="152098" y="72949"/>
                      <a:pt x="184906" y="102582"/>
                      <a:pt x="206602" y="130628"/>
                    </a:cubicBezTo>
                    <a:cubicBezTo>
                      <a:pt x="228298" y="158674"/>
                      <a:pt x="242056" y="194128"/>
                      <a:pt x="247877" y="219528"/>
                    </a:cubicBezTo>
                    <a:cubicBezTo>
                      <a:pt x="253698" y="244928"/>
                      <a:pt x="240998" y="264507"/>
                      <a:pt x="241527" y="283028"/>
                    </a:cubicBezTo>
                    <a:cubicBezTo>
                      <a:pt x="242056" y="301549"/>
                      <a:pt x="238352" y="321657"/>
                      <a:pt x="251052" y="330653"/>
                    </a:cubicBezTo>
                    <a:cubicBezTo>
                      <a:pt x="263752" y="339649"/>
                      <a:pt x="319844" y="334357"/>
                      <a:pt x="317727" y="337003"/>
                    </a:cubicBezTo>
                    <a:cubicBezTo>
                      <a:pt x="315610" y="339649"/>
                      <a:pt x="252640" y="367695"/>
                      <a:pt x="238352" y="346528"/>
                    </a:cubicBezTo>
                    <a:cubicBezTo>
                      <a:pt x="224065" y="325361"/>
                      <a:pt x="246819" y="254453"/>
                      <a:pt x="232002" y="210003"/>
                    </a:cubicBezTo>
                    <a:cubicBezTo>
                      <a:pt x="217185" y="165553"/>
                      <a:pt x="186494" y="112636"/>
                      <a:pt x="149452" y="79828"/>
                    </a:cubicBezTo>
                    <a:cubicBezTo>
                      <a:pt x="112410" y="47020"/>
                      <a:pt x="5519" y="5216"/>
                      <a:pt x="227" y="4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 1740">
                <a:extLst>
                  <a:ext uri="{FF2B5EF4-FFF2-40B4-BE49-F238E27FC236}">
                    <a16:creationId xmlns:a16="http://schemas.microsoft.com/office/drawing/2014/main" id="{C093CF0A-9C8C-C03B-1744-E80FBFB23CB0}"/>
                  </a:ext>
                </a:extLst>
              </p:cNvPr>
              <p:cNvSpPr/>
              <p:nvPr/>
            </p:nvSpPr>
            <p:spPr>
              <a:xfrm>
                <a:off x="7905750" y="2689154"/>
                <a:ext cx="355936" cy="39713"/>
              </a:xfrm>
              <a:custGeom>
                <a:avLst/>
                <a:gdLst>
                  <a:gd name="connsiteX0" fmla="*/ 0 w 355936"/>
                  <a:gd name="connsiteY0" fmla="*/ 28646 h 39713"/>
                  <a:gd name="connsiteX1" fmla="*/ 269875 w 355936"/>
                  <a:gd name="connsiteY1" fmla="*/ 38171 h 39713"/>
                  <a:gd name="connsiteX2" fmla="*/ 355600 w 355936"/>
                  <a:gd name="connsiteY2" fmla="*/ 71 h 39713"/>
                  <a:gd name="connsiteX3" fmla="*/ 298450 w 355936"/>
                  <a:gd name="connsiteY3" fmla="*/ 28646 h 39713"/>
                  <a:gd name="connsiteX4" fmla="*/ 266700 w 355936"/>
                  <a:gd name="connsiteY4" fmla="*/ 28646 h 39713"/>
                  <a:gd name="connsiteX5" fmla="*/ 209550 w 355936"/>
                  <a:gd name="connsiteY5" fmla="*/ 22296 h 39713"/>
                  <a:gd name="connsiteX6" fmla="*/ 0 w 355936"/>
                  <a:gd name="connsiteY6" fmla="*/ 28646 h 3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936" h="39713">
                    <a:moveTo>
                      <a:pt x="0" y="28646"/>
                    </a:moveTo>
                    <a:cubicBezTo>
                      <a:pt x="105304" y="35790"/>
                      <a:pt x="210608" y="42934"/>
                      <a:pt x="269875" y="38171"/>
                    </a:cubicBezTo>
                    <a:cubicBezTo>
                      <a:pt x="329142" y="33409"/>
                      <a:pt x="350838" y="1658"/>
                      <a:pt x="355600" y="71"/>
                    </a:cubicBezTo>
                    <a:cubicBezTo>
                      <a:pt x="360362" y="-1516"/>
                      <a:pt x="313267" y="23883"/>
                      <a:pt x="298450" y="28646"/>
                    </a:cubicBezTo>
                    <a:cubicBezTo>
                      <a:pt x="283633" y="33409"/>
                      <a:pt x="281517" y="29704"/>
                      <a:pt x="266700" y="28646"/>
                    </a:cubicBezTo>
                    <a:cubicBezTo>
                      <a:pt x="251883" y="27588"/>
                      <a:pt x="209550" y="22296"/>
                      <a:pt x="209550" y="22296"/>
                    </a:cubicBezTo>
                    <a:lnTo>
                      <a:pt x="0" y="2864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 1741">
                <a:extLst>
                  <a:ext uri="{FF2B5EF4-FFF2-40B4-BE49-F238E27FC236}">
                    <a16:creationId xmlns:a16="http://schemas.microsoft.com/office/drawing/2014/main" id="{49BF29F2-BDC7-A1D7-F4AD-C1A37B6F73FF}"/>
                  </a:ext>
                </a:extLst>
              </p:cNvPr>
              <p:cNvSpPr/>
              <p:nvPr/>
            </p:nvSpPr>
            <p:spPr>
              <a:xfrm>
                <a:off x="8016261" y="3321046"/>
                <a:ext cx="105543" cy="67891"/>
              </a:xfrm>
              <a:custGeom>
                <a:avLst/>
                <a:gdLst>
                  <a:gd name="connsiteX0" fmla="*/ 614 w 105543"/>
                  <a:gd name="connsiteY0" fmla="*/ 4 h 67891"/>
                  <a:gd name="connsiteX1" fmla="*/ 22839 w 105543"/>
                  <a:gd name="connsiteY1" fmla="*/ 57154 h 67891"/>
                  <a:gd name="connsiteX2" fmla="*/ 73639 w 105543"/>
                  <a:gd name="connsiteY2" fmla="*/ 66679 h 67891"/>
                  <a:gd name="connsiteX3" fmla="*/ 105389 w 105543"/>
                  <a:gd name="connsiteY3" fmla="*/ 41279 h 67891"/>
                  <a:gd name="connsiteX4" fmla="*/ 60939 w 105543"/>
                  <a:gd name="connsiteY4" fmla="*/ 60329 h 67891"/>
                  <a:gd name="connsiteX5" fmla="*/ 45064 w 105543"/>
                  <a:gd name="connsiteY5" fmla="*/ 53979 h 67891"/>
                  <a:gd name="connsiteX6" fmla="*/ 614 w 105543"/>
                  <a:gd name="connsiteY6" fmla="*/ 4 h 67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43" h="67891">
                    <a:moveTo>
                      <a:pt x="614" y="4"/>
                    </a:moveTo>
                    <a:cubicBezTo>
                      <a:pt x="-3090" y="533"/>
                      <a:pt x="10668" y="46041"/>
                      <a:pt x="22839" y="57154"/>
                    </a:cubicBezTo>
                    <a:cubicBezTo>
                      <a:pt x="35010" y="68267"/>
                      <a:pt x="59881" y="69325"/>
                      <a:pt x="73639" y="66679"/>
                    </a:cubicBezTo>
                    <a:cubicBezTo>
                      <a:pt x="87397" y="64033"/>
                      <a:pt x="107506" y="42337"/>
                      <a:pt x="105389" y="41279"/>
                    </a:cubicBezTo>
                    <a:cubicBezTo>
                      <a:pt x="103272" y="40221"/>
                      <a:pt x="60939" y="60329"/>
                      <a:pt x="60939" y="60329"/>
                    </a:cubicBezTo>
                    <a:cubicBezTo>
                      <a:pt x="50885" y="62446"/>
                      <a:pt x="54060" y="60329"/>
                      <a:pt x="45064" y="53979"/>
                    </a:cubicBezTo>
                    <a:cubicBezTo>
                      <a:pt x="36068" y="47629"/>
                      <a:pt x="4318" y="-525"/>
                      <a:pt x="614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 1742">
                <a:extLst>
                  <a:ext uri="{FF2B5EF4-FFF2-40B4-BE49-F238E27FC236}">
                    <a16:creationId xmlns:a16="http://schemas.microsoft.com/office/drawing/2014/main" id="{2A197715-ADA7-8584-1C18-4606D9C19DA9}"/>
                  </a:ext>
                </a:extLst>
              </p:cNvPr>
              <p:cNvSpPr/>
              <p:nvPr/>
            </p:nvSpPr>
            <p:spPr>
              <a:xfrm>
                <a:off x="8029575" y="3315656"/>
                <a:ext cx="101600" cy="49946"/>
              </a:xfrm>
              <a:custGeom>
                <a:avLst/>
                <a:gdLst>
                  <a:gd name="connsiteX0" fmla="*/ 0 w 101600"/>
                  <a:gd name="connsiteY0" fmla="*/ 8569 h 49946"/>
                  <a:gd name="connsiteX1" fmla="*/ 73025 w 101600"/>
                  <a:gd name="connsiteY1" fmla="*/ 2219 h 49946"/>
                  <a:gd name="connsiteX2" fmla="*/ 101600 w 101600"/>
                  <a:gd name="connsiteY2" fmla="*/ 49844 h 49946"/>
                  <a:gd name="connsiteX3" fmla="*/ 73025 w 101600"/>
                  <a:gd name="connsiteY3" fmla="*/ 14919 h 49946"/>
                  <a:gd name="connsiteX4" fmla="*/ 0 w 101600"/>
                  <a:gd name="connsiteY4" fmla="*/ 8569 h 4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49946">
                    <a:moveTo>
                      <a:pt x="0" y="8569"/>
                    </a:moveTo>
                    <a:cubicBezTo>
                      <a:pt x="0" y="6452"/>
                      <a:pt x="56092" y="-4660"/>
                      <a:pt x="73025" y="2219"/>
                    </a:cubicBezTo>
                    <a:cubicBezTo>
                      <a:pt x="89958" y="9098"/>
                      <a:pt x="101600" y="47727"/>
                      <a:pt x="101600" y="49844"/>
                    </a:cubicBezTo>
                    <a:cubicBezTo>
                      <a:pt x="101600" y="51961"/>
                      <a:pt x="85196" y="20740"/>
                      <a:pt x="73025" y="14919"/>
                    </a:cubicBezTo>
                    <a:cubicBezTo>
                      <a:pt x="60854" y="9098"/>
                      <a:pt x="0" y="10686"/>
                      <a:pt x="0" y="85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 1743">
                <a:extLst>
                  <a:ext uri="{FF2B5EF4-FFF2-40B4-BE49-F238E27FC236}">
                    <a16:creationId xmlns:a16="http://schemas.microsoft.com/office/drawing/2014/main" id="{DCADA3CB-B78B-1731-C8FD-E229976DC775}"/>
                  </a:ext>
                </a:extLst>
              </p:cNvPr>
              <p:cNvSpPr/>
              <p:nvPr/>
            </p:nvSpPr>
            <p:spPr>
              <a:xfrm>
                <a:off x="8121297" y="3293921"/>
                <a:ext cx="168637" cy="84282"/>
              </a:xfrm>
              <a:custGeom>
                <a:avLst/>
                <a:gdLst>
                  <a:gd name="connsiteX0" fmla="*/ 353 w 168637"/>
                  <a:gd name="connsiteY0" fmla="*/ 84279 h 84282"/>
                  <a:gd name="connsiteX1" fmla="*/ 54328 w 168637"/>
                  <a:gd name="connsiteY1" fmla="*/ 17604 h 84282"/>
                  <a:gd name="connsiteX2" fmla="*/ 168628 w 168637"/>
                  <a:gd name="connsiteY2" fmla="*/ 49354 h 84282"/>
                  <a:gd name="connsiteX3" fmla="*/ 60678 w 168637"/>
                  <a:gd name="connsiteY3" fmla="*/ 1729 h 84282"/>
                  <a:gd name="connsiteX4" fmla="*/ 32103 w 168637"/>
                  <a:gd name="connsiteY4" fmla="*/ 14429 h 84282"/>
                  <a:gd name="connsiteX5" fmla="*/ 353 w 168637"/>
                  <a:gd name="connsiteY5" fmla="*/ 84279 h 8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637" h="84282">
                    <a:moveTo>
                      <a:pt x="353" y="84279"/>
                    </a:moveTo>
                    <a:cubicBezTo>
                      <a:pt x="4057" y="84808"/>
                      <a:pt x="26282" y="23425"/>
                      <a:pt x="54328" y="17604"/>
                    </a:cubicBezTo>
                    <a:cubicBezTo>
                      <a:pt x="82374" y="11783"/>
                      <a:pt x="167570" y="52000"/>
                      <a:pt x="168628" y="49354"/>
                    </a:cubicBezTo>
                    <a:cubicBezTo>
                      <a:pt x="169686" y="46708"/>
                      <a:pt x="83432" y="7550"/>
                      <a:pt x="60678" y="1729"/>
                    </a:cubicBezTo>
                    <a:cubicBezTo>
                      <a:pt x="37924" y="-4092"/>
                      <a:pt x="41099" y="5962"/>
                      <a:pt x="32103" y="14429"/>
                    </a:cubicBezTo>
                    <a:cubicBezTo>
                      <a:pt x="23107" y="22896"/>
                      <a:pt x="-3351" y="83750"/>
                      <a:pt x="353" y="842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 1744">
                <a:extLst>
                  <a:ext uri="{FF2B5EF4-FFF2-40B4-BE49-F238E27FC236}">
                    <a16:creationId xmlns:a16="http://schemas.microsoft.com/office/drawing/2014/main" id="{8D8FC7B8-62AB-923B-31E7-07892A61CC42}"/>
                  </a:ext>
                </a:extLst>
              </p:cNvPr>
              <p:cNvSpPr/>
              <p:nvPr/>
            </p:nvSpPr>
            <p:spPr>
              <a:xfrm>
                <a:off x="8312017" y="3343055"/>
                <a:ext cx="122987" cy="371893"/>
              </a:xfrm>
              <a:custGeom>
                <a:avLst/>
                <a:gdLst>
                  <a:gd name="connsiteX0" fmla="*/ 133 w 122987"/>
                  <a:gd name="connsiteY0" fmla="*/ 220 h 371893"/>
                  <a:gd name="connsiteX1" fmla="*/ 85858 w 122987"/>
                  <a:gd name="connsiteY1" fmla="*/ 117695 h 371893"/>
                  <a:gd name="connsiteX2" fmla="*/ 89033 w 122987"/>
                  <a:gd name="connsiteY2" fmla="*/ 187545 h 371893"/>
                  <a:gd name="connsiteX3" fmla="*/ 98558 w 122987"/>
                  <a:gd name="connsiteY3" fmla="*/ 263745 h 371893"/>
                  <a:gd name="connsiteX4" fmla="*/ 76333 w 122987"/>
                  <a:gd name="connsiteY4" fmla="*/ 371695 h 371893"/>
                  <a:gd name="connsiteX5" fmla="*/ 120783 w 122987"/>
                  <a:gd name="connsiteY5" fmla="*/ 235170 h 371893"/>
                  <a:gd name="connsiteX6" fmla="*/ 108083 w 122987"/>
                  <a:gd name="connsiteY6" fmla="*/ 149445 h 371893"/>
                  <a:gd name="connsiteX7" fmla="*/ 133 w 122987"/>
                  <a:gd name="connsiteY7" fmla="*/ 220 h 37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987" h="371893">
                    <a:moveTo>
                      <a:pt x="133" y="220"/>
                    </a:moveTo>
                    <a:cubicBezTo>
                      <a:pt x="-3571" y="-5072"/>
                      <a:pt x="71041" y="86474"/>
                      <a:pt x="85858" y="117695"/>
                    </a:cubicBezTo>
                    <a:cubicBezTo>
                      <a:pt x="100675" y="148916"/>
                      <a:pt x="86916" y="163203"/>
                      <a:pt x="89033" y="187545"/>
                    </a:cubicBezTo>
                    <a:cubicBezTo>
                      <a:pt x="91150" y="211887"/>
                      <a:pt x="100675" y="233053"/>
                      <a:pt x="98558" y="263745"/>
                    </a:cubicBezTo>
                    <a:cubicBezTo>
                      <a:pt x="96441" y="294437"/>
                      <a:pt x="72629" y="376457"/>
                      <a:pt x="76333" y="371695"/>
                    </a:cubicBezTo>
                    <a:cubicBezTo>
                      <a:pt x="80037" y="366933"/>
                      <a:pt x="115491" y="272212"/>
                      <a:pt x="120783" y="235170"/>
                    </a:cubicBezTo>
                    <a:cubicBezTo>
                      <a:pt x="126075" y="198128"/>
                      <a:pt x="121841" y="184899"/>
                      <a:pt x="108083" y="149445"/>
                    </a:cubicBezTo>
                    <a:cubicBezTo>
                      <a:pt x="94325" y="113991"/>
                      <a:pt x="3837" y="5512"/>
                      <a:pt x="133" y="2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 1745">
                <a:extLst>
                  <a:ext uri="{FF2B5EF4-FFF2-40B4-BE49-F238E27FC236}">
                    <a16:creationId xmlns:a16="http://schemas.microsoft.com/office/drawing/2014/main" id="{BE190421-0983-AFC7-9423-C7C65C43A7F6}"/>
                  </a:ext>
                </a:extLst>
              </p:cNvPr>
              <p:cNvSpPr/>
              <p:nvPr/>
            </p:nvSpPr>
            <p:spPr>
              <a:xfrm>
                <a:off x="8264499" y="3339947"/>
                <a:ext cx="108080" cy="355823"/>
              </a:xfrm>
              <a:custGeom>
                <a:avLst/>
                <a:gdLst>
                  <a:gd name="connsiteX0" fmla="*/ 26 w 108080"/>
                  <a:gd name="connsiteY0" fmla="*/ 153 h 355823"/>
                  <a:gd name="connsiteX1" fmla="*/ 85751 w 108080"/>
                  <a:gd name="connsiteY1" fmla="*/ 155728 h 355823"/>
                  <a:gd name="connsiteX2" fmla="*/ 95276 w 108080"/>
                  <a:gd name="connsiteY2" fmla="*/ 355753 h 355823"/>
                  <a:gd name="connsiteX3" fmla="*/ 107976 w 108080"/>
                  <a:gd name="connsiteY3" fmla="*/ 177953 h 355823"/>
                  <a:gd name="connsiteX4" fmla="*/ 95276 w 108080"/>
                  <a:gd name="connsiteY4" fmla="*/ 127153 h 355823"/>
                  <a:gd name="connsiteX5" fmla="*/ 26 w 108080"/>
                  <a:gd name="connsiteY5" fmla="*/ 153 h 355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80" h="355823">
                    <a:moveTo>
                      <a:pt x="26" y="153"/>
                    </a:moveTo>
                    <a:cubicBezTo>
                      <a:pt x="-1561" y="4915"/>
                      <a:pt x="69876" y="96461"/>
                      <a:pt x="85751" y="155728"/>
                    </a:cubicBezTo>
                    <a:cubicBezTo>
                      <a:pt x="101626" y="214995"/>
                      <a:pt x="91572" y="352049"/>
                      <a:pt x="95276" y="355753"/>
                    </a:cubicBezTo>
                    <a:cubicBezTo>
                      <a:pt x="98980" y="359457"/>
                      <a:pt x="107976" y="216053"/>
                      <a:pt x="107976" y="177953"/>
                    </a:cubicBezTo>
                    <a:cubicBezTo>
                      <a:pt x="107976" y="139853"/>
                      <a:pt x="110093" y="151495"/>
                      <a:pt x="95276" y="127153"/>
                    </a:cubicBezTo>
                    <a:cubicBezTo>
                      <a:pt x="80459" y="102811"/>
                      <a:pt x="1613" y="-4609"/>
                      <a:pt x="26" y="1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 1746">
                <a:extLst>
                  <a:ext uri="{FF2B5EF4-FFF2-40B4-BE49-F238E27FC236}">
                    <a16:creationId xmlns:a16="http://schemas.microsoft.com/office/drawing/2014/main" id="{ABCBF01D-6CB3-94B9-9444-BE86948A1A0D}"/>
                  </a:ext>
                </a:extLst>
              </p:cNvPr>
              <p:cNvSpPr/>
              <p:nvPr/>
            </p:nvSpPr>
            <p:spPr>
              <a:xfrm>
                <a:off x="8299450" y="3330386"/>
                <a:ext cx="101600" cy="117869"/>
              </a:xfrm>
              <a:custGeom>
                <a:avLst/>
                <a:gdLst>
                  <a:gd name="connsiteX0" fmla="*/ 0 w 101600"/>
                  <a:gd name="connsiteY0" fmla="*/ 189 h 117869"/>
                  <a:gd name="connsiteX1" fmla="*/ 63500 w 101600"/>
                  <a:gd name="connsiteY1" fmla="*/ 54164 h 117869"/>
                  <a:gd name="connsiteX2" fmla="*/ 101600 w 101600"/>
                  <a:gd name="connsiteY2" fmla="*/ 117664 h 117869"/>
                  <a:gd name="connsiteX3" fmla="*/ 63500 w 101600"/>
                  <a:gd name="connsiteY3" fmla="*/ 73214 h 117869"/>
                  <a:gd name="connsiteX4" fmla="*/ 0 w 101600"/>
                  <a:gd name="connsiteY4" fmla="*/ 189 h 11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17869">
                    <a:moveTo>
                      <a:pt x="0" y="189"/>
                    </a:moveTo>
                    <a:cubicBezTo>
                      <a:pt x="0" y="-2986"/>
                      <a:pt x="46567" y="34585"/>
                      <a:pt x="63500" y="54164"/>
                    </a:cubicBezTo>
                    <a:cubicBezTo>
                      <a:pt x="80433" y="73743"/>
                      <a:pt x="101600" y="114489"/>
                      <a:pt x="101600" y="117664"/>
                    </a:cubicBezTo>
                    <a:cubicBezTo>
                      <a:pt x="101600" y="120839"/>
                      <a:pt x="75142" y="86443"/>
                      <a:pt x="63500" y="73214"/>
                    </a:cubicBezTo>
                    <a:cubicBezTo>
                      <a:pt x="51858" y="59985"/>
                      <a:pt x="0" y="3364"/>
                      <a:pt x="0" y="1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 1747">
                <a:extLst>
                  <a:ext uri="{FF2B5EF4-FFF2-40B4-BE49-F238E27FC236}">
                    <a16:creationId xmlns:a16="http://schemas.microsoft.com/office/drawing/2014/main" id="{518A58E4-A7F5-25DA-5EE0-90DA466E5F10}"/>
                  </a:ext>
                </a:extLst>
              </p:cNvPr>
              <p:cNvSpPr/>
              <p:nvPr/>
            </p:nvSpPr>
            <p:spPr>
              <a:xfrm>
                <a:off x="8629370" y="1819085"/>
                <a:ext cx="32372" cy="362158"/>
              </a:xfrm>
              <a:custGeom>
                <a:avLst/>
                <a:gdLst>
                  <a:gd name="connsiteX0" fmla="*/ 6630 w 32372"/>
                  <a:gd name="connsiteY0" fmla="*/ 190 h 362158"/>
                  <a:gd name="connsiteX1" fmla="*/ 22505 w 32372"/>
                  <a:gd name="connsiteY1" fmla="*/ 95440 h 362158"/>
                  <a:gd name="connsiteX2" fmla="*/ 9805 w 32372"/>
                  <a:gd name="connsiteY2" fmla="*/ 273240 h 362158"/>
                  <a:gd name="connsiteX3" fmla="*/ 16155 w 32372"/>
                  <a:gd name="connsiteY3" fmla="*/ 362140 h 362158"/>
                  <a:gd name="connsiteX4" fmla="*/ 280 w 32372"/>
                  <a:gd name="connsiteY4" fmla="*/ 266890 h 362158"/>
                  <a:gd name="connsiteX5" fmla="*/ 32030 w 32372"/>
                  <a:gd name="connsiteY5" fmla="*/ 76390 h 362158"/>
                  <a:gd name="connsiteX6" fmla="*/ 6630 w 32372"/>
                  <a:gd name="connsiteY6" fmla="*/ 190 h 36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72" h="362158">
                    <a:moveTo>
                      <a:pt x="6630" y="190"/>
                    </a:moveTo>
                    <a:cubicBezTo>
                      <a:pt x="5043" y="3365"/>
                      <a:pt x="21976" y="49932"/>
                      <a:pt x="22505" y="95440"/>
                    </a:cubicBezTo>
                    <a:cubicBezTo>
                      <a:pt x="23034" y="140948"/>
                      <a:pt x="10863" y="228790"/>
                      <a:pt x="9805" y="273240"/>
                    </a:cubicBezTo>
                    <a:cubicBezTo>
                      <a:pt x="8747" y="317690"/>
                      <a:pt x="17743" y="363198"/>
                      <a:pt x="16155" y="362140"/>
                    </a:cubicBezTo>
                    <a:cubicBezTo>
                      <a:pt x="14567" y="361082"/>
                      <a:pt x="-2366" y="314515"/>
                      <a:pt x="280" y="266890"/>
                    </a:cubicBezTo>
                    <a:cubicBezTo>
                      <a:pt x="2926" y="219265"/>
                      <a:pt x="28326" y="118723"/>
                      <a:pt x="32030" y="76390"/>
                    </a:cubicBezTo>
                    <a:cubicBezTo>
                      <a:pt x="35734" y="34057"/>
                      <a:pt x="8217" y="-2985"/>
                      <a:pt x="6630" y="1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 1748">
                <a:extLst>
                  <a:ext uri="{FF2B5EF4-FFF2-40B4-BE49-F238E27FC236}">
                    <a16:creationId xmlns:a16="http://schemas.microsoft.com/office/drawing/2014/main" id="{7550E75F-2343-0CC5-B582-CC1A36F6722F}"/>
                  </a:ext>
                </a:extLst>
              </p:cNvPr>
              <p:cNvSpPr/>
              <p:nvPr/>
            </p:nvSpPr>
            <p:spPr>
              <a:xfrm>
                <a:off x="8677243" y="1812879"/>
                <a:ext cx="41449" cy="378310"/>
              </a:xfrm>
              <a:custGeom>
                <a:avLst/>
                <a:gdLst>
                  <a:gd name="connsiteX0" fmla="*/ 28607 w 41449"/>
                  <a:gd name="connsiteY0" fmla="*/ 46 h 378310"/>
                  <a:gd name="connsiteX1" fmla="*/ 28607 w 41449"/>
                  <a:gd name="connsiteY1" fmla="*/ 288971 h 378310"/>
                  <a:gd name="connsiteX2" fmla="*/ 32 w 41449"/>
                  <a:gd name="connsiteY2" fmla="*/ 377871 h 378310"/>
                  <a:gd name="connsiteX3" fmla="*/ 34957 w 41449"/>
                  <a:gd name="connsiteY3" fmla="*/ 320721 h 378310"/>
                  <a:gd name="connsiteX4" fmla="*/ 41307 w 41449"/>
                  <a:gd name="connsiteY4" fmla="*/ 266746 h 378310"/>
                  <a:gd name="connsiteX5" fmla="*/ 28607 w 41449"/>
                  <a:gd name="connsiteY5" fmla="*/ 46 h 3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49" h="378310">
                    <a:moveTo>
                      <a:pt x="28607" y="46"/>
                    </a:moveTo>
                    <a:cubicBezTo>
                      <a:pt x="26490" y="3750"/>
                      <a:pt x="33369" y="226000"/>
                      <a:pt x="28607" y="288971"/>
                    </a:cubicBezTo>
                    <a:cubicBezTo>
                      <a:pt x="23845" y="351942"/>
                      <a:pt x="-1026" y="372580"/>
                      <a:pt x="32" y="377871"/>
                    </a:cubicBezTo>
                    <a:cubicBezTo>
                      <a:pt x="1090" y="383162"/>
                      <a:pt x="28078" y="339242"/>
                      <a:pt x="34957" y="320721"/>
                    </a:cubicBezTo>
                    <a:cubicBezTo>
                      <a:pt x="41836" y="302200"/>
                      <a:pt x="39720" y="318604"/>
                      <a:pt x="41307" y="266746"/>
                    </a:cubicBezTo>
                    <a:cubicBezTo>
                      <a:pt x="42895" y="214888"/>
                      <a:pt x="30724" y="-3658"/>
                      <a:pt x="28607" y="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 1749">
                <a:extLst>
                  <a:ext uri="{FF2B5EF4-FFF2-40B4-BE49-F238E27FC236}">
                    <a16:creationId xmlns:a16="http://schemas.microsoft.com/office/drawing/2014/main" id="{F64B0081-7435-182E-5482-1BE5CB6298DB}"/>
                  </a:ext>
                </a:extLst>
              </p:cNvPr>
              <p:cNvSpPr/>
              <p:nvPr/>
            </p:nvSpPr>
            <p:spPr>
              <a:xfrm>
                <a:off x="8242930" y="2193925"/>
                <a:ext cx="421363" cy="57299"/>
              </a:xfrm>
              <a:custGeom>
                <a:avLst/>
                <a:gdLst>
                  <a:gd name="connsiteX0" fmla="*/ 2545 w 421363"/>
                  <a:gd name="connsiteY0" fmla="*/ 57150 h 57299"/>
                  <a:gd name="connsiteX1" fmla="*/ 75570 w 421363"/>
                  <a:gd name="connsiteY1" fmla="*/ 19050 h 57299"/>
                  <a:gd name="connsiteX2" fmla="*/ 418470 w 421363"/>
                  <a:gd name="connsiteY2" fmla="*/ 12700 h 57299"/>
                  <a:gd name="connsiteX3" fmla="*/ 234320 w 421363"/>
                  <a:gd name="connsiteY3" fmla="*/ 0 h 57299"/>
                  <a:gd name="connsiteX4" fmla="*/ 129545 w 421363"/>
                  <a:gd name="connsiteY4" fmla="*/ 3175 h 57299"/>
                  <a:gd name="connsiteX5" fmla="*/ 2545 w 421363"/>
                  <a:gd name="connsiteY5" fmla="*/ 57150 h 5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363" h="57299">
                    <a:moveTo>
                      <a:pt x="2545" y="57150"/>
                    </a:moveTo>
                    <a:cubicBezTo>
                      <a:pt x="-6451" y="59796"/>
                      <a:pt x="6249" y="26458"/>
                      <a:pt x="75570" y="19050"/>
                    </a:cubicBezTo>
                    <a:cubicBezTo>
                      <a:pt x="144891" y="11642"/>
                      <a:pt x="392012" y="15875"/>
                      <a:pt x="418470" y="12700"/>
                    </a:cubicBezTo>
                    <a:cubicBezTo>
                      <a:pt x="444928" y="9525"/>
                      <a:pt x="282474" y="1587"/>
                      <a:pt x="234320" y="0"/>
                    </a:cubicBezTo>
                    <a:lnTo>
                      <a:pt x="129545" y="3175"/>
                    </a:lnTo>
                    <a:cubicBezTo>
                      <a:pt x="94620" y="8996"/>
                      <a:pt x="11541" y="54504"/>
                      <a:pt x="2545" y="5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 1750">
                <a:extLst>
                  <a:ext uri="{FF2B5EF4-FFF2-40B4-BE49-F238E27FC236}">
                    <a16:creationId xmlns:a16="http://schemas.microsoft.com/office/drawing/2014/main" id="{D7B27E23-22D8-B64A-A092-D6B499296377}"/>
                  </a:ext>
                </a:extLst>
              </p:cNvPr>
              <p:cNvSpPr/>
              <p:nvPr/>
            </p:nvSpPr>
            <p:spPr>
              <a:xfrm>
                <a:off x="8205695" y="2186180"/>
                <a:ext cx="179508" cy="424631"/>
              </a:xfrm>
              <a:custGeom>
                <a:avLst/>
                <a:gdLst>
                  <a:gd name="connsiteX0" fmla="*/ 179480 w 179508"/>
                  <a:gd name="connsiteY0" fmla="*/ 1395 h 424631"/>
                  <a:gd name="connsiteX1" fmla="*/ 36605 w 179508"/>
                  <a:gd name="connsiteY1" fmla="*/ 7745 h 424631"/>
                  <a:gd name="connsiteX2" fmla="*/ 1680 w 179508"/>
                  <a:gd name="connsiteY2" fmla="*/ 26795 h 424631"/>
                  <a:gd name="connsiteX3" fmla="*/ 74705 w 179508"/>
                  <a:gd name="connsiteY3" fmla="*/ 33145 h 424631"/>
                  <a:gd name="connsiteX4" fmla="*/ 8030 w 179508"/>
                  <a:gd name="connsiteY4" fmla="*/ 45845 h 424631"/>
                  <a:gd name="connsiteX5" fmla="*/ 1680 w 179508"/>
                  <a:gd name="connsiteY5" fmla="*/ 423670 h 424631"/>
                  <a:gd name="connsiteX6" fmla="*/ 8030 w 179508"/>
                  <a:gd name="connsiteY6" fmla="*/ 150620 h 424631"/>
                  <a:gd name="connsiteX7" fmla="*/ 23905 w 179508"/>
                  <a:gd name="connsiteY7" fmla="*/ 33145 h 424631"/>
                  <a:gd name="connsiteX8" fmla="*/ 179480 w 179508"/>
                  <a:gd name="connsiteY8" fmla="*/ 1395 h 424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508" h="424631">
                    <a:moveTo>
                      <a:pt x="179480" y="1395"/>
                    </a:moveTo>
                    <a:cubicBezTo>
                      <a:pt x="181597" y="-2838"/>
                      <a:pt x="66238" y="3512"/>
                      <a:pt x="36605" y="7745"/>
                    </a:cubicBezTo>
                    <a:cubicBezTo>
                      <a:pt x="6972" y="11978"/>
                      <a:pt x="-4670" y="22562"/>
                      <a:pt x="1680" y="26795"/>
                    </a:cubicBezTo>
                    <a:cubicBezTo>
                      <a:pt x="8030" y="31028"/>
                      <a:pt x="73647" y="29970"/>
                      <a:pt x="74705" y="33145"/>
                    </a:cubicBezTo>
                    <a:cubicBezTo>
                      <a:pt x="75763" y="36320"/>
                      <a:pt x="20201" y="-19242"/>
                      <a:pt x="8030" y="45845"/>
                    </a:cubicBezTo>
                    <a:cubicBezTo>
                      <a:pt x="-4141" y="110932"/>
                      <a:pt x="1680" y="406208"/>
                      <a:pt x="1680" y="423670"/>
                    </a:cubicBezTo>
                    <a:cubicBezTo>
                      <a:pt x="1680" y="441132"/>
                      <a:pt x="4326" y="215707"/>
                      <a:pt x="8030" y="150620"/>
                    </a:cubicBezTo>
                    <a:cubicBezTo>
                      <a:pt x="11734" y="85533"/>
                      <a:pt x="2738" y="57487"/>
                      <a:pt x="23905" y="33145"/>
                    </a:cubicBezTo>
                    <a:cubicBezTo>
                      <a:pt x="45072" y="8803"/>
                      <a:pt x="177363" y="5628"/>
                      <a:pt x="179480" y="13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 1751">
                <a:extLst>
                  <a:ext uri="{FF2B5EF4-FFF2-40B4-BE49-F238E27FC236}">
                    <a16:creationId xmlns:a16="http://schemas.microsoft.com/office/drawing/2014/main" id="{5DC74189-7BFE-BD11-C354-AA3BD9569E1E}"/>
                  </a:ext>
                </a:extLst>
              </p:cNvPr>
              <p:cNvSpPr/>
              <p:nvPr/>
            </p:nvSpPr>
            <p:spPr>
              <a:xfrm>
                <a:off x="8256779" y="2235668"/>
                <a:ext cx="30344" cy="400102"/>
              </a:xfrm>
              <a:custGeom>
                <a:avLst/>
                <a:gdLst>
                  <a:gd name="connsiteX0" fmla="*/ 29971 w 30344"/>
                  <a:gd name="connsiteY0" fmla="*/ 2707 h 400102"/>
                  <a:gd name="connsiteX1" fmla="*/ 17271 w 30344"/>
                  <a:gd name="connsiteY1" fmla="*/ 85257 h 400102"/>
                  <a:gd name="connsiteX2" fmla="*/ 10921 w 30344"/>
                  <a:gd name="connsiteY2" fmla="*/ 396407 h 400102"/>
                  <a:gd name="connsiteX3" fmla="*/ 1396 w 30344"/>
                  <a:gd name="connsiteY3" fmla="*/ 250357 h 400102"/>
                  <a:gd name="connsiteX4" fmla="*/ 1396 w 30344"/>
                  <a:gd name="connsiteY4" fmla="*/ 158282 h 400102"/>
                  <a:gd name="connsiteX5" fmla="*/ 29971 w 30344"/>
                  <a:gd name="connsiteY5" fmla="*/ 2707 h 40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44" h="400102">
                    <a:moveTo>
                      <a:pt x="29971" y="2707"/>
                    </a:moveTo>
                    <a:cubicBezTo>
                      <a:pt x="32617" y="-9464"/>
                      <a:pt x="20446" y="19640"/>
                      <a:pt x="17271" y="85257"/>
                    </a:cubicBezTo>
                    <a:cubicBezTo>
                      <a:pt x="14096" y="150874"/>
                      <a:pt x="13567" y="368890"/>
                      <a:pt x="10921" y="396407"/>
                    </a:cubicBezTo>
                    <a:cubicBezTo>
                      <a:pt x="8275" y="423924"/>
                      <a:pt x="2983" y="290044"/>
                      <a:pt x="1396" y="250357"/>
                    </a:cubicBezTo>
                    <a:cubicBezTo>
                      <a:pt x="-191" y="210670"/>
                      <a:pt x="-721" y="195324"/>
                      <a:pt x="1396" y="158282"/>
                    </a:cubicBezTo>
                    <a:cubicBezTo>
                      <a:pt x="3513" y="121240"/>
                      <a:pt x="27325" y="14878"/>
                      <a:pt x="29971" y="270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 1752">
                <a:extLst>
                  <a:ext uri="{FF2B5EF4-FFF2-40B4-BE49-F238E27FC236}">
                    <a16:creationId xmlns:a16="http://schemas.microsoft.com/office/drawing/2014/main" id="{26E758CD-F005-5FC3-0F6F-903B6FBF8BF2}"/>
                  </a:ext>
                </a:extLst>
              </p:cNvPr>
              <p:cNvSpPr/>
              <p:nvPr/>
            </p:nvSpPr>
            <p:spPr>
              <a:xfrm>
                <a:off x="8169242" y="2732091"/>
                <a:ext cx="41399" cy="406458"/>
              </a:xfrm>
              <a:custGeom>
                <a:avLst/>
                <a:gdLst>
                  <a:gd name="connsiteX0" fmla="*/ 31783 w 41399"/>
                  <a:gd name="connsiteY0" fmla="*/ 1584 h 406458"/>
                  <a:gd name="connsiteX1" fmla="*/ 28608 w 41399"/>
                  <a:gd name="connsiteY1" fmla="*/ 363534 h 406458"/>
                  <a:gd name="connsiteX2" fmla="*/ 33 w 41399"/>
                  <a:gd name="connsiteY2" fmla="*/ 401634 h 406458"/>
                  <a:gd name="connsiteX3" fmla="*/ 34958 w 41399"/>
                  <a:gd name="connsiteY3" fmla="*/ 382584 h 406458"/>
                  <a:gd name="connsiteX4" fmla="*/ 41308 w 41399"/>
                  <a:gd name="connsiteY4" fmla="*/ 236534 h 406458"/>
                  <a:gd name="connsiteX5" fmla="*/ 31783 w 41399"/>
                  <a:gd name="connsiteY5" fmla="*/ 1584 h 40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99" h="406458">
                    <a:moveTo>
                      <a:pt x="31783" y="1584"/>
                    </a:moveTo>
                    <a:cubicBezTo>
                      <a:pt x="29666" y="22751"/>
                      <a:pt x="33900" y="296859"/>
                      <a:pt x="28608" y="363534"/>
                    </a:cubicBezTo>
                    <a:cubicBezTo>
                      <a:pt x="23316" y="430209"/>
                      <a:pt x="-1025" y="398459"/>
                      <a:pt x="33" y="401634"/>
                    </a:cubicBezTo>
                    <a:cubicBezTo>
                      <a:pt x="1091" y="404809"/>
                      <a:pt x="28079" y="410101"/>
                      <a:pt x="34958" y="382584"/>
                    </a:cubicBezTo>
                    <a:cubicBezTo>
                      <a:pt x="41837" y="355067"/>
                      <a:pt x="40250" y="295801"/>
                      <a:pt x="41308" y="236534"/>
                    </a:cubicBezTo>
                    <a:cubicBezTo>
                      <a:pt x="42366" y="177267"/>
                      <a:pt x="33900" y="-19583"/>
                      <a:pt x="31783" y="15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 1753">
                <a:extLst>
                  <a:ext uri="{FF2B5EF4-FFF2-40B4-BE49-F238E27FC236}">
                    <a16:creationId xmlns:a16="http://schemas.microsoft.com/office/drawing/2014/main" id="{6CD4BCC0-5FBA-DE20-327B-724A0C98C8DC}"/>
                  </a:ext>
                </a:extLst>
              </p:cNvPr>
              <p:cNvSpPr/>
              <p:nvPr/>
            </p:nvSpPr>
            <p:spPr>
              <a:xfrm>
                <a:off x="8213380" y="2693959"/>
                <a:ext cx="45483" cy="463976"/>
              </a:xfrm>
              <a:custGeom>
                <a:avLst/>
                <a:gdLst>
                  <a:gd name="connsiteX0" fmla="*/ 38445 w 45483"/>
                  <a:gd name="connsiteY0" fmla="*/ 1616 h 463976"/>
                  <a:gd name="connsiteX1" fmla="*/ 35270 w 45483"/>
                  <a:gd name="connsiteY1" fmla="*/ 382616 h 463976"/>
                  <a:gd name="connsiteX2" fmla="*/ 22570 w 45483"/>
                  <a:gd name="connsiteY2" fmla="*/ 420716 h 463976"/>
                  <a:gd name="connsiteX3" fmla="*/ 345 w 45483"/>
                  <a:gd name="connsiteY3" fmla="*/ 452466 h 463976"/>
                  <a:gd name="connsiteX4" fmla="*/ 41620 w 45483"/>
                  <a:gd name="connsiteY4" fmla="*/ 446116 h 463976"/>
                  <a:gd name="connsiteX5" fmla="*/ 44795 w 45483"/>
                  <a:gd name="connsiteY5" fmla="*/ 252441 h 463976"/>
                  <a:gd name="connsiteX6" fmla="*/ 38445 w 45483"/>
                  <a:gd name="connsiteY6" fmla="*/ 1616 h 46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483" h="463976">
                    <a:moveTo>
                      <a:pt x="38445" y="1616"/>
                    </a:moveTo>
                    <a:cubicBezTo>
                      <a:pt x="36858" y="23312"/>
                      <a:pt x="37916" y="312766"/>
                      <a:pt x="35270" y="382616"/>
                    </a:cubicBezTo>
                    <a:cubicBezTo>
                      <a:pt x="32624" y="452466"/>
                      <a:pt x="28391" y="409074"/>
                      <a:pt x="22570" y="420716"/>
                    </a:cubicBezTo>
                    <a:cubicBezTo>
                      <a:pt x="16749" y="432358"/>
                      <a:pt x="-2830" y="448233"/>
                      <a:pt x="345" y="452466"/>
                    </a:cubicBezTo>
                    <a:cubicBezTo>
                      <a:pt x="3520" y="456699"/>
                      <a:pt x="34212" y="479453"/>
                      <a:pt x="41620" y="446116"/>
                    </a:cubicBezTo>
                    <a:cubicBezTo>
                      <a:pt x="49028" y="412779"/>
                      <a:pt x="43208" y="322291"/>
                      <a:pt x="44795" y="252441"/>
                    </a:cubicBezTo>
                    <a:cubicBezTo>
                      <a:pt x="46383" y="182591"/>
                      <a:pt x="40032" y="-20080"/>
                      <a:pt x="38445" y="1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 1754">
                <a:extLst>
                  <a:ext uri="{FF2B5EF4-FFF2-40B4-BE49-F238E27FC236}">
                    <a16:creationId xmlns:a16="http://schemas.microsoft.com/office/drawing/2014/main" id="{29263D66-987D-28DF-E3F8-0A136ACB128B}"/>
                  </a:ext>
                </a:extLst>
              </p:cNvPr>
              <p:cNvSpPr/>
              <p:nvPr/>
            </p:nvSpPr>
            <p:spPr>
              <a:xfrm>
                <a:off x="8273263" y="2219295"/>
                <a:ext cx="80262" cy="95303"/>
              </a:xfrm>
              <a:custGeom>
                <a:avLst/>
                <a:gdLst>
                  <a:gd name="connsiteX0" fmla="*/ 80162 w 80262"/>
                  <a:gd name="connsiteY0" fmla="*/ 30 h 95303"/>
                  <a:gd name="connsiteX1" fmla="*/ 19837 w 80262"/>
                  <a:gd name="connsiteY1" fmla="*/ 41305 h 95303"/>
                  <a:gd name="connsiteX2" fmla="*/ 3962 w 80262"/>
                  <a:gd name="connsiteY2" fmla="*/ 95280 h 95303"/>
                  <a:gd name="connsiteX3" fmla="*/ 3962 w 80262"/>
                  <a:gd name="connsiteY3" fmla="*/ 47655 h 95303"/>
                  <a:gd name="connsiteX4" fmla="*/ 80162 w 80262"/>
                  <a:gd name="connsiteY4" fmla="*/ 30 h 9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262" h="95303">
                    <a:moveTo>
                      <a:pt x="80162" y="30"/>
                    </a:moveTo>
                    <a:cubicBezTo>
                      <a:pt x="82808" y="-1028"/>
                      <a:pt x="32537" y="25430"/>
                      <a:pt x="19837" y="41305"/>
                    </a:cubicBezTo>
                    <a:cubicBezTo>
                      <a:pt x="7137" y="57180"/>
                      <a:pt x="6608" y="94222"/>
                      <a:pt x="3962" y="95280"/>
                    </a:cubicBezTo>
                    <a:cubicBezTo>
                      <a:pt x="1316" y="96338"/>
                      <a:pt x="-3446" y="61413"/>
                      <a:pt x="3962" y="47655"/>
                    </a:cubicBezTo>
                    <a:cubicBezTo>
                      <a:pt x="11370" y="33897"/>
                      <a:pt x="77516" y="1088"/>
                      <a:pt x="80162" y="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 1755">
                <a:extLst>
                  <a:ext uri="{FF2B5EF4-FFF2-40B4-BE49-F238E27FC236}">
                    <a16:creationId xmlns:a16="http://schemas.microsoft.com/office/drawing/2014/main" id="{FD89C6FE-1853-6BBE-2FF1-68934E8C5DE6}"/>
                  </a:ext>
                </a:extLst>
              </p:cNvPr>
              <p:cNvSpPr/>
              <p:nvPr/>
            </p:nvSpPr>
            <p:spPr>
              <a:xfrm>
                <a:off x="8315280" y="2270920"/>
                <a:ext cx="47738" cy="857562"/>
              </a:xfrm>
              <a:custGeom>
                <a:avLst/>
                <a:gdLst>
                  <a:gd name="connsiteX0" fmla="*/ 19095 w 47738"/>
                  <a:gd name="connsiteY0" fmla="*/ 18255 h 857562"/>
                  <a:gd name="connsiteX1" fmla="*/ 9570 w 47738"/>
                  <a:gd name="connsiteY1" fmla="*/ 529430 h 857562"/>
                  <a:gd name="connsiteX2" fmla="*/ 6395 w 47738"/>
                  <a:gd name="connsiteY2" fmla="*/ 815180 h 857562"/>
                  <a:gd name="connsiteX3" fmla="*/ 47670 w 47738"/>
                  <a:gd name="connsiteY3" fmla="*/ 856455 h 857562"/>
                  <a:gd name="connsiteX4" fmla="*/ 15920 w 47738"/>
                  <a:gd name="connsiteY4" fmla="*/ 837405 h 857562"/>
                  <a:gd name="connsiteX5" fmla="*/ 6395 w 47738"/>
                  <a:gd name="connsiteY5" fmla="*/ 799305 h 857562"/>
                  <a:gd name="connsiteX6" fmla="*/ 45 w 47738"/>
                  <a:gd name="connsiteY6" fmla="*/ 177005 h 857562"/>
                  <a:gd name="connsiteX7" fmla="*/ 19095 w 47738"/>
                  <a:gd name="connsiteY7" fmla="*/ 18255 h 85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738" h="857562">
                    <a:moveTo>
                      <a:pt x="19095" y="18255"/>
                    </a:moveTo>
                    <a:cubicBezTo>
                      <a:pt x="20682" y="76992"/>
                      <a:pt x="11687" y="396609"/>
                      <a:pt x="9570" y="529430"/>
                    </a:cubicBezTo>
                    <a:cubicBezTo>
                      <a:pt x="7453" y="662251"/>
                      <a:pt x="45" y="760676"/>
                      <a:pt x="6395" y="815180"/>
                    </a:cubicBezTo>
                    <a:cubicBezTo>
                      <a:pt x="12745" y="869684"/>
                      <a:pt x="46083" y="852751"/>
                      <a:pt x="47670" y="856455"/>
                    </a:cubicBezTo>
                    <a:cubicBezTo>
                      <a:pt x="49257" y="860159"/>
                      <a:pt x="22799" y="846930"/>
                      <a:pt x="15920" y="837405"/>
                    </a:cubicBezTo>
                    <a:cubicBezTo>
                      <a:pt x="9041" y="827880"/>
                      <a:pt x="9041" y="909372"/>
                      <a:pt x="6395" y="799305"/>
                    </a:cubicBezTo>
                    <a:cubicBezTo>
                      <a:pt x="3749" y="689238"/>
                      <a:pt x="-484" y="303476"/>
                      <a:pt x="45" y="177005"/>
                    </a:cubicBezTo>
                    <a:cubicBezTo>
                      <a:pt x="574" y="50534"/>
                      <a:pt x="17508" y="-40482"/>
                      <a:pt x="19095" y="182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 1756">
                <a:extLst>
                  <a:ext uri="{FF2B5EF4-FFF2-40B4-BE49-F238E27FC236}">
                    <a16:creationId xmlns:a16="http://schemas.microsoft.com/office/drawing/2014/main" id="{6B3CEDF2-4588-5244-57D6-E9ACEE141FC0}"/>
                  </a:ext>
                </a:extLst>
              </p:cNvPr>
              <p:cNvSpPr/>
              <p:nvPr/>
            </p:nvSpPr>
            <p:spPr>
              <a:xfrm>
                <a:off x="8314893" y="2800681"/>
                <a:ext cx="9994" cy="311208"/>
              </a:xfrm>
              <a:custGeom>
                <a:avLst/>
                <a:gdLst>
                  <a:gd name="connsiteX0" fmla="*/ 3607 w 9994"/>
                  <a:gd name="connsiteY0" fmla="*/ 2844 h 311208"/>
                  <a:gd name="connsiteX1" fmla="*/ 9957 w 9994"/>
                  <a:gd name="connsiteY1" fmla="*/ 307644 h 311208"/>
                  <a:gd name="connsiteX2" fmla="*/ 432 w 9994"/>
                  <a:gd name="connsiteY2" fmla="*/ 161594 h 311208"/>
                  <a:gd name="connsiteX3" fmla="*/ 3607 w 9994"/>
                  <a:gd name="connsiteY3" fmla="*/ 2844 h 31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4" h="311208">
                    <a:moveTo>
                      <a:pt x="3607" y="2844"/>
                    </a:moveTo>
                    <a:cubicBezTo>
                      <a:pt x="5195" y="27186"/>
                      <a:pt x="10486" y="281186"/>
                      <a:pt x="9957" y="307644"/>
                    </a:cubicBezTo>
                    <a:cubicBezTo>
                      <a:pt x="9428" y="334102"/>
                      <a:pt x="2019" y="206044"/>
                      <a:pt x="432" y="161594"/>
                    </a:cubicBezTo>
                    <a:cubicBezTo>
                      <a:pt x="-1156" y="117144"/>
                      <a:pt x="2019" y="-21498"/>
                      <a:pt x="3607" y="28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 1757">
                <a:extLst>
                  <a:ext uri="{FF2B5EF4-FFF2-40B4-BE49-F238E27FC236}">
                    <a16:creationId xmlns:a16="http://schemas.microsoft.com/office/drawing/2014/main" id="{78A2042E-2ED8-20FC-BF0F-45B53C6096DB}"/>
                  </a:ext>
                </a:extLst>
              </p:cNvPr>
              <p:cNvSpPr/>
              <p:nvPr/>
            </p:nvSpPr>
            <p:spPr>
              <a:xfrm>
                <a:off x="8369223" y="2228626"/>
                <a:ext cx="304935" cy="70243"/>
              </a:xfrm>
              <a:custGeom>
                <a:avLst/>
                <a:gdLst>
                  <a:gd name="connsiteX0" fmla="*/ 77 w 304935"/>
                  <a:gd name="connsiteY0" fmla="*/ 9749 h 70243"/>
                  <a:gd name="connsiteX1" fmla="*/ 215977 w 304935"/>
                  <a:gd name="connsiteY1" fmla="*/ 3399 h 70243"/>
                  <a:gd name="connsiteX2" fmla="*/ 304877 w 304935"/>
                  <a:gd name="connsiteY2" fmla="*/ 70074 h 70243"/>
                  <a:gd name="connsiteX3" fmla="*/ 228677 w 304935"/>
                  <a:gd name="connsiteY3" fmla="*/ 22449 h 70243"/>
                  <a:gd name="connsiteX4" fmla="*/ 168352 w 304935"/>
                  <a:gd name="connsiteY4" fmla="*/ 19274 h 70243"/>
                  <a:gd name="connsiteX5" fmla="*/ 190577 w 304935"/>
                  <a:gd name="connsiteY5" fmla="*/ 9749 h 70243"/>
                  <a:gd name="connsiteX6" fmla="*/ 77 w 304935"/>
                  <a:gd name="connsiteY6" fmla="*/ 9749 h 70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935" h="70243">
                    <a:moveTo>
                      <a:pt x="77" y="9749"/>
                    </a:moveTo>
                    <a:cubicBezTo>
                      <a:pt x="4310" y="8691"/>
                      <a:pt x="165177" y="-6655"/>
                      <a:pt x="215977" y="3399"/>
                    </a:cubicBezTo>
                    <a:cubicBezTo>
                      <a:pt x="266777" y="13453"/>
                      <a:pt x="302760" y="66899"/>
                      <a:pt x="304877" y="70074"/>
                    </a:cubicBezTo>
                    <a:cubicBezTo>
                      <a:pt x="306994" y="73249"/>
                      <a:pt x="251431" y="30916"/>
                      <a:pt x="228677" y="22449"/>
                    </a:cubicBezTo>
                    <a:cubicBezTo>
                      <a:pt x="205923" y="13982"/>
                      <a:pt x="174702" y="21391"/>
                      <a:pt x="168352" y="19274"/>
                    </a:cubicBezTo>
                    <a:cubicBezTo>
                      <a:pt x="162002" y="17157"/>
                      <a:pt x="214919" y="10278"/>
                      <a:pt x="190577" y="9749"/>
                    </a:cubicBezTo>
                    <a:cubicBezTo>
                      <a:pt x="166235" y="9220"/>
                      <a:pt x="-4156" y="10807"/>
                      <a:pt x="77" y="97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 1758">
                <a:extLst>
                  <a:ext uri="{FF2B5EF4-FFF2-40B4-BE49-F238E27FC236}">
                    <a16:creationId xmlns:a16="http://schemas.microsoft.com/office/drawing/2014/main" id="{EF2D4D97-AA43-1CE6-3AFF-B625E6E79EF2}"/>
                  </a:ext>
                </a:extLst>
              </p:cNvPr>
              <p:cNvSpPr/>
              <p:nvPr/>
            </p:nvSpPr>
            <p:spPr>
              <a:xfrm>
                <a:off x="8314798" y="2222500"/>
                <a:ext cx="97327" cy="45676"/>
              </a:xfrm>
              <a:custGeom>
                <a:avLst/>
                <a:gdLst>
                  <a:gd name="connsiteX0" fmla="*/ 527 w 97327"/>
                  <a:gd name="connsiteY0" fmla="*/ 0 h 45676"/>
                  <a:gd name="connsiteX1" fmla="*/ 95777 w 97327"/>
                  <a:gd name="connsiteY1" fmla="*/ 41275 h 45676"/>
                  <a:gd name="connsiteX2" fmla="*/ 57677 w 97327"/>
                  <a:gd name="connsiteY2" fmla="*/ 41275 h 45676"/>
                  <a:gd name="connsiteX3" fmla="*/ 527 w 97327"/>
                  <a:gd name="connsiteY3" fmla="*/ 0 h 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327" h="45676">
                    <a:moveTo>
                      <a:pt x="527" y="0"/>
                    </a:moveTo>
                    <a:cubicBezTo>
                      <a:pt x="6877" y="0"/>
                      <a:pt x="86252" y="34396"/>
                      <a:pt x="95777" y="41275"/>
                    </a:cubicBezTo>
                    <a:cubicBezTo>
                      <a:pt x="105302" y="48154"/>
                      <a:pt x="68260" y="46038"/>
                      <a:pt x="57677" y="41275"/>
                    </a:cubicBezTo>
                    <a:cubicBezTo>
                      <a:pt x="47094" y="36513"/>
                      <a:pt x="-5823" y="0"/>
                      <a:pt x="527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 1759">
                <a:extLst>
                  <a:ext uri="{FF2B5EF4-FFF2-40B4-BE49-F238E27FC236}">
                    <a16:creationId xmlns:a16="http://schemas.microsoft.com/office/drawing/2014/main" id="{5AD6C1A9-7456-8A30-70E9-EA4561FFA58A}"/>
                  </a:ext>
                </a:extLst>
              </p:cNvPr>
              <p:cNvSpPr/>
              <p:nvPr/>
            </p:nvSpPr>
            <p:spPr>
              <a:xfrm>
                <a:off x="8356063" y="2263410"/>
                <a:ext cx="295943" cy="48050"/>
              </a:xfrm>
              <a:custGeom>
                <a:avLst/>
                <a:gdLst>
                  <a:gd name="connsiteX0" fmla="*/ 537 w 295943"/>
                  <a:gd name="connsiteY0" fmla="*/ 9890 h 48050"/>
                  <a:gd name="connsiteX1" fmla="*/ 241837 w 295943"/>
                  <a:gd name="connsiteY1" fmla="*/ 13065 h 48050"/>
                  <a:gd name="connsiteX2" fmla="*/ 295812 w 295943"/>
                  <a:gd name="connsiteY2" fmla="*/ 47990 h 48050"/>
                  <a:gd name="connsiteX3" fmla="*/ 254537 w 295943"/>
                  <a:gd name="connsiteY3" fmla="*/ 3540 h 48050"/>
                  <a:gd name="connsiteX4" fmla="*/ 178337 w 295943"/>
                  <a:gd name="connsiteY4" fmla="*/ 3540 h 48050"/>
                  <a:gd name="connsiteX5" fmla="*/ 537 w 295943"/>
                  <a:gd name="connsiteY5" fmla="*/ 9890 h 4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43" h="48050">
                    <a:moveTo>
                      <a:pt x="537" y="9890"/>
                    </a:moveTo>
                    <a:cubicBezTo>
                      <a:pt x="11120" y="11478"/>
                      <a:pt x="192624" y="6715"/>
                      <a:pt x="241837" y="13065"/>
                    </a:cubicBezTo>
                    <a:cubicBezTo>
                      <a:pt x="291050" y="19415"/>
                      <a:pt x="293695" y="49578"/>
                      <a:pt x="295812" y="47990"/>
                    </a:cubicBezTo>
                    <a:cubicBezTo>
                      <a:pt x="297929" y="46402"/>
                      <a:pt x="274116" y="10948"/>
                      <a:pt x="254537" y="3540"/>
                    </a:cubicBezTo>
                    <a:cubicBezTo>
                      <a:pt x="234958" y="-3868"/>
                      <a:pt x="218024" y="2482"/>
                      <a:pt x="178337" y="3540"/>
                    </a:cubicBezTo>
                    <a:cubicBezTo>
                      <a:pt x="138650" y="4598"/>
                      <a:pt x="-10046" y="8302"/>
                      <a:pt x="537" y="98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 1760">
                <a:extLst>
                  <a:ext uri="{FF2B5EF4-FFF2-40B4-BE49-F238E27FC236}">
                    <a16:creationId xmlns:a16="http://schemas.microsoft.com/office/drawing/2014/main" id="{93392332-7BC3-F99D-1184-25167C8B07A0}"/>
                  </a:ext>
                </a:extLst>
              </p:cNvPr>
              <p:cNvSpPr/>
              <p:nvPr/>
            </p:nvSpPr>
            <p:spPr>
              <a:xfrm>
                <a:off x="8620081" y="2304612"/>
                <a:ext cx="32211" cy="413476"/>
              </a:xfrm>
              <a:custGeom>
                <a:avLst/>
                <a:gdLst>
                  <a:gd name="connsiteX0" fmla="*/ 12744 w 32211"/>
                  <a:gd name="connsiteY0" fmla="*/ 3613 h 413476"/>
                  <a:gd name="connsiteX1" fmla="*/ 22269 w 32211"/>
                  <a:gd name="connsiteY1" fmla="*/ 283013 h 413476"/>
                  <a:gd name="connsiteX2" fmla="*/ 9569 w 32211"/>
                  <a:gd name="connsiteY2" fmla="*/ 362388 h 413476"/>
                  <a:gd name="connsiteX3" fmla="*/ 31794 w 32211"/>
                  <a:gd name="connsiteY3" fmla="*/ 413188 h 413476"/>
                  <a:gd name="connsiteX4" fmla="*/ 22269 w 32211"/>
                  <a:gd name="connsiteY4" fmla="*/ 340163 h 413476"/>
                  <a:gd name="connsiteX5" fmla="*/ 44 w 32211"/>
                  <a:gd name="connsiteY5" fmla="*/ 213163 h 413476"/>
                  <a:gd name="connsiteX6" fmla="*/ 28619 w 32211"/>
                  <a:gd name="connsiteY6" fmla="*/ 286188 h 413476"/>
                  <a:gd name="connsiteX7" fmla="*/ 28619 w 32211"/>
                  <a:gd name="connsiteY7" fmla="*/ 133788 h 413476"/>
                  <a:gd name="connsiteX8" fmla="*/ 12744 w 32211"/>
                  <a:gd name="connsiteY8" fmla="*/ 3613 h 41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211" h="413476">
                    <a:moveTo>
                      <a:pt x="12744" y="3613"/>
                    </a:moveTo>
                    <a:cubicBezTo>
                      <a:pt x="11686" y="28484"/>
                      <a:pt x="22798" y="223217"/>
                      <a:pt x="22269" y="283013"/>
                    </a:cubicBezTo>
                    <a:cubicBezTo>
                      <a:pt x="21740" y="342809"/>
                      <a:pt x="7982" y="340692"/>
                      <a:pt x="9569" y="362388"/>
                    </a:cubicBezTo>
                    <a:cubicBezTo>
                      <a:pt x="11156" y="384084"/>
                      <a:pt x="29677" y="416892"/>
                      <a:pt x="31794" y="413188"/>
                    </a:cubicBezTo>
                    <a:cubicBezTo>
                      <a:pt x="33911" y="409484"/>
                      <a:pt x="27561" y="373500"/>
                      <a:pt x="22269" y="340163"/>
                    </a:cubicBezTo>
                    <a:cubicBezTo>
                      <a:pt x="16977" y="306826"/>
                      <a:pt x="-1014" y="222159"/>
                      <a:pt x="44" y="213163"/>
                    </a:cubicBezTo>
                    <a:cubicBezTo>
                      <a:pt x="1102" y="204167"/>
                      <a:pt x="23857" y="299417"/>
                      <a:pt x="28619" y="286188"/>
                    </a:cubicBezTo>
                    <a:cubicBezTo>
                      <a:pt x="33381" y="272959"/>
                      <a:pt x="29677" y="178767"/>
                      <a:pt x="28619" y="133788"/>
                    </a:cubicBezTo>
                    <a:cubicBezTo>
                      <a:pt x="27561" y="88809"/>
                      <a:pt x="13802" y="-21258"/>
                      <a:pt x="12744" y="36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 1761">
                <a:extLst>
                  <a:ext uri="{FF2B5EF4-FFF2-40B4-BE49-F238E27FC236}">
                    <a16:creationId xmlns:a16="http://schemas.microsoft.com/office/drawing/2014/main" id="{3354986C-3B33-4F6D-29C8-1689BEDF36C6}"/>
                  </a:ext>
                </a:extLst>
              </p:cNvPr>
              <p:cNvSpPr/>
              <p:nvPr/>
            </p:nvSpPr>
            <p:spPr>
              <a:xfrm>
                <a:off x="8655043" y="2224331"/>
                <a:ext cx="46248" cy="487323"/>
              </a:xfrm>
              <a:custGeom>
                <a:avLst/>
                <a:gdLst>
                  <a:gd name="connsiteX0" fmla="*/ 7 w 46248"/>
                  <a:gd name="connsiteY0" fmla="*/ 1344 h 487323"/>
                  <a:gd name="connsiteX1" fmla="*/ 34932 w 46248"/>
                  <a:gd name="connsiteY1" fmla="*/ 74369 h 487323"/>
                  <a:gd name="connsiteX2" fmla="*/ 44457 w 46248"/>
                  <a:gd name="connsiteY2" fmla="*/ 388694 h 487323"/>
                  <a:gd name="connsiteX3" fmla="*/ 3182 w 46248"/>
                  <a:gd name="connsiteY3" fmla="*/ 487119 h 487323"/>
                  <a:gd name="connsiteX4" fmla="*/ 34932 w 46248"/>
                  <a:gd name="connsiteY4" fmla="*/ 404569 h 487323"/>
                  <a:gd name="connsiteX5" fmla="*/ 31757 w 46248"/>
                  <a:gd name="connsiteY5" fmla="*/ 112469 h 487323"/>
                  <a:gd name="connsiteX6" fmla="*/ 7 w 46248"/>
                  <a:gd name="connsiteY6" fmla="*/ 1344 h 4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48" h="487323">
                    <a:moveTo>
                      <a:pt x="7" y="1344"/>
                    </a:moveTo>
                    <a:cubicBezTo>
                      <a:pt x="536" y="-5006"/>
                      <a:pt x="27524" y="9811"/>
                      <a:pt x="34932" y="74369"/>
                    </a:cubicBezTo>
                    <a:cubicBezTo>
                      <a:pt x="42340" y="138927"/>
                      <a:pt x="49749" y="319902"/>
                      <a:pt x="44457" y="388694"/>
                    </a:cubicBezTo>
                    <a:cubicBezTo>
                      <a:pt x="39165" y="457486"/>
                      <a:pt x="4770" y="484473"/>
                      <a:pt x="3182" y="487119"/>
                    </a:cubicBezTo>
                    <a:cubicBezTo>
                      <a:pt x="1595" y="489765"/>
                      <a:pt x="30170" y="467011"/>
                      <a:pt x="34932" y="404569"/>
                    </a:cubicBezTo>
                    <a:cubicBezTo>
                      <a:pt x="39694" y="342127"/>
                      <a:pt x="34932" y="174382"/>
                      <a:pt x="31757" y="112469"/>
                    </a:cubicBezTo>
                    <a:cubicBezTo>
                      <a:pt x="28582" y="50556"/>
                      <a:pt x="-522" y="7694"/>
                      <a:pt x="7" y="13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 1762">
                <a:extLst>
                  <a:ext uri="{FF2B5EF4-FFF2-40B4-BE49-F238E27FC236}">
                    <a16:creationId xmlns:a16="http://schemas.microsoft.com/office/drawing/2014/main" id="{A9FAEF43-41BE-1A7B-757D-D107F40621A3}"/>
                  </a:ext>
                </a:extLst>
              </p:cNvPr>
              <p:cNvSpPr/>
              <p:nvPr/>
            </p:nvSpPr>
            <p:spPr>
              <a:xfrm>
                <a:off x="8755936" y="1777970"/>
                <a:ext cx="61084" cy="435610"/>
              </a:xfrm>
              <a:custGeom>
                <a:avLst/>
                <a:gdLst>
                  <a:gd name="connsiteX0" fmla="*/ 38814 w 61084"/>
                  <a:gd name="connsiteY0" fmla="*/ 30 h 435610"/>
                  <a:gd name="connsiteX1" fmla="*/ 13414 w 61084"/>
                  <a:gd name="connsiteY1" fmla="*/ 60355 h 435610"/>
                  <a:gd name="connsiteX2" fmla="*/ 22939 w 61084"/>
                  <a:gd name="connsiteY2" fmla="*/ 209580 h 435610"/>
                  <a:gd name="connsiteX3" fmla="*/ 7064 w 61084"/>
                  <a:gd name="connsiteY3" fmla="*/ 323880 h 435610"/>
                  <a:gd name="connsiteX4" fmla="*/ 3889 w 61084"/>
                  <a:gd name="connsiteY4" fmla="*/ 365155 h 435610"/>
                  <a:gd name="connsiteX5" fmla="*/ 61039 w 61084"/>
                  <a:gd name="connsiteY5" fmla="*/ 425480 h 435610"/>
                  <a:gd name="connsiteX6" fmla="*/ 13414 w 61084"/>
                  <a:gd name="connsiteY6" fmla="*/ 396905 h 435610"/>
                  <a:gd name="connsiteX7" fmla="*/ 7064 w 61084"/>
                  <a:gd name="connsiteY7" fmla="*/ 66705 h 435610"/>
                  <a:gd name="connsiteX8" fmla="*/ 38814 w 61084"/>
                  <a:gd name="connsiteY8" fmla="*/ 30 h 43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084" h="435610">
                    <a:moveTo>
                      <a:pt x="38814" y="30"/>
                    </a:moveTo>
                    <a:cubicBezTo>
                      <a:pt x="39872" y="-1028"/>
                      <a:pt x="16060" y="25430"/>
                      <a:pt x="13414" y="60355"/>
                    </a:cubicBezTo>
                    <a:cubicBezTo>
                      <a:pt x="10768" y="95280"/>
                      <a:pt x="23997" y="165659"/>
                      <a:pt x="22939" y="209580"/>
                    </a:cubicBezTo>
                    <a:cubicBezTo>
                      <a:pt x="21881" y="253501"/>
                      <a:pt x="10239" y="297951"/>
                      <a:pt x="7064" y="323880"/>
                    </a:cubicBezTo>
                    <a:cubicBezTo>
                      <a:pt x="3889" y="349809"/>
                      <a:pt x="-5107" y="348222"/>
                      <a:pt x="3889" y="365155"/>
                    </a:cubicBezTo>
                    <a:cubicBezTo>
                      <a:pt x="12885" y="382088"/>
                      <a:pt x="59452" y="420188"/>
                      <a:pt x="61039" y="425480"/>
                    </a:cubicBezTo>
                    <a:cubicBezTo>
                      <a:pt x="62626" y="430772"/>
                      <a:pt x="22410" y="456701"/>
                      <a:pt x="13414" y="396905"/>
                    </a:cubicBezTo>
                    <a:cubicBezTo>
                      <a:pt x="4418" y="337109"/>
                      <a:pt x="6006" y="128088"/>
                      <a:pt x="7064" y="66705"/>
                    </a:cubicBezTo>
                    <a:cubicBezTo>
                      <a:pt x="8122" y="5322"/>
                      <a:pt x="37756" y="1088"/>
                      <a:pt x="38814" y="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 1763">
                <a:extLst>
                  <a:ext uri="{FF2B5EF4-FFF2-40B4-BE49-F238E27FC236}">
                    <a16:creationId xmlns:a16="http://schemas.microsoft.com/office/drawing/2014/main" id="{941891AD-E61E-8B52-6893-D8182D2A95FD}"/>
                  </a:ext>
                </a:extLst>
              </p:cNvPr>
              <p:cNvSpPr/>
              <p:nvPr/>
            </p:nvSpPr>
            <p:spPr>
              <a:xfrm>
                <a:off x="8781207" y="2190612"/>
                <a:ext cx="338355" cy="13435"/>
              </a:xfrm>
              <a:custGeom>
                <a:avLst/>
                <a:gdLst>
                  <a:gd name="connsiteX0" fmla="*/ 843 w 338355"/>
                  <a:gd name="connsiteY0" fmla="*/ 6488 h 13435"/>
                  <a:gd name="connsiteX1" fmla="*/ 327868 w 338355"/>
                  <a:gd name="connsiteY1" fmla="*/ 138 h 13435"/>
                  <a:gd name="connsiteX2" fmla="*/ 235793 w 338355"/>
                  <a:gd name="connsiteY2" fmla="*/ 12838 h 13435"/>
                  <a:gd name="connsiteX3" fmla="*/ 843 w 338355"/>
                  <a:gd name="connsiteY3" fmla="*/ 6488 h 1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355" h="13435">
                    <a:moveTo>
                      <a:pt x="843" y="6488"/>
                    </a:moveTo>
                    <a:cubicBezTo>
                      <a:pt x="16189" y="4371"/>
                      <a:pt x="288710" y="-920"/>
                      <a:pt x="327868" y="138"/>
                    </a:cubicBezTo>
                    <a:cubicBezTo>
                      <a:pt x="367026" y="1196"/>
                      <a:pt x="287651" y="10192"/>
                      <a:pt x="235793" y="12838"/>
                    </a:cubicBezTo>
                    <a:cubicBezTo>
                      <a:pt x="183935" y="15484"/>
                      <a:pt x="-14503" y="8605"/>
                      <a:pt x="843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 1764">
                <a:extLst>
                  <a:ext uri="{FF2B5EF4-FFF2-40B4-BE49-F238E27FC236}">
                    <a16:creationId xmlns:a16="http://schemas.microsoft.com/office/drawing/2014/main" id="{0F7ACD9C-58B5-5D2B-D982-F3124D1C3B94}"/>
                  </a:ext>
                </a:extLst>
              </p:cNvPr>
              <p:cNvSpPr/>
              <p:nvPr/>
            </p:nvSpPr>
            <p:spPr>
              <a:xfrm>
                <a:off x="9099529" y="2168209"/>
                <a:ext cx="44873" cy="111730"/>
              </a:xfrm>
              <a:custGeom>
                <a:avLst/>
                <a:gdLst>
                  <a:gd name="connsiteX0" fmla="*/ 21 w 44873"/>
                  <a:gd name="connsiteY0" fmla="*/ 316 h 111730"/>
                  <a:gd name="connsiteX1" fmla="*/ 38121 w 44873"/>
                  <a:gd name="connsiteY1" fmla="*/ 44766 h 111730"/>
                  <a:gd name="connsiteX2" fmla="*/ 21 w 44873"/>
                  <a:gd name="connsiteY2" fmla="*/ 111441 h 111730"/>
                  <a:gd name="connsiteX3" fmla="*/ 44471 w 44873"/>
                  <a:gd name="connsiteY3" fmla="*/ 66991 h 111730"/>
                  <a:gd name="connsiteX4" fmla="*/ 21 w 44873"/>
                  <a:gd name="connsiteY4" fmla="*/ 316 h 11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3" h="111730">
                    <a:moveTo>
                      <a:pt x="21" y="316"/>
                    </a:moveTo>
                    <a:cubicBezTo>
                      <a:pt x="-1037" y="-3388"/>
                      <a:pt x="38121" y="26245"/>
                      <a:pt x="38121" y="44766"/>
                    </a:cubicBezTo>
                    <a:cubicBezTo>
                      <a:pt x="38121" y="63287"/>
                      <a:pt x="-1037" y="107737"/>
                      <a:pt x="21" y="111441"/>
                    </a:cubicBezTo>
                    <a:cubicBezTo>
                      <a:pt x="1079" y="115145"/>
                      <a:pt x="39179" y="82337"/>
                      <a:pt x="44471" y="66991"/>
                    </a:cubicBezTo>
                    <a:cubicBezTo>
                      <a:pt x="49763" y="51645"/>
                      <a:pt x="1079" y="4020"/>
                      <a:pt x="21" y="3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 1765">
                <a:extLst>
                  <a:ext uri="{FF2B5EF4-FFF2-40B4-BE49-F238E27FC236}">
                    <a16:creationId xmlns:a16="http://schemas.microsoft.com/office/drawing/2014/main" id="{24518DE2-D734-FB3A-0429-9D8C808E1D17}"/>
                  </a:ext>
                </a:extLst>
              </p:cNvPr>
              <p:cNvSpPr/>
              <p:nvPr/>
            </p:nvSpPr>
            <p:spPr>
              <a:xfrm>
                <a:off x="8730226" y="2251035"/>
                <a:ext cx="366296" cy="54106"/>
              </a:xfrm>
              <a:custGeom>
                <a:avLst/>
                <a:gdLst>
                  <a:gd name="connsiteX0" fmla="*/ 10549 w 366296"/>
                  <a:gd name="connsiteY0" fmla="*/ 54015 h 54106"/>
                  <a:gd name="connsiteX1" fmla="*/ 39124 w 366296"/>
                  <a:gd name="connsiteY1" fmla="*/ 3215 h 54106"/>
                  <a:gd name="connsiteX2" fmla="*/ 366149 w 366296"/>
                  <a:gd name="connsiteY2" fmla="*/ 6390 h 54106"/>
                  <a:gd name="connsiteX3" fmla="*/ 80399 w 366296"/>
                  <a:gd name="connsiteY3" fmla="*/ 15915 h 54106"/>
                  <a:gd name="connsiteX4" fmla="*/ 10549 w 366296"/>
                  <a:gd name="connsiteY4" fmla="*/ 54015 h 5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296" h="54106">
                    <a:moveTo>
                      <a:pt x="10549" y="54015"/>
                    </a:moveTo>
                    <a:cubicBezTo>
                      <a:pt x="3670" y="51898"/>
                      <a:pt x="-20143" y="11152"/>
                      <a:pt x="39124" y="3215"/>
                    </a:cubicBezTo>
                    <a:cubicBezTo>
                      <a:pt x="98391" y="-4722"/>
                      <a:pt x="359270" y="4273"/>
                      <a:pt x="366149" y="6390"/>
                    </a:cubicBezTo>
                    <a:cubicBezTo>
                      <a:pt x="373028" y="8507"/>
                      <a:pt x="136490" y="11153"/>
                      <a:pt x="80399" y="15915"/>
                    </a:cubicBezTo>
                    <a:cubicBezTo>
                      <a:pt x="24308" y="20677"/>
                      <a:pt x="17428" y="56132"/>
                      <a:pt x="10549" y="540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 1766">
                <a:extLst>
                  <a:ext uri="{FF2B5EF4-FFF2-40B4-BE49-F238E27FC236}">
                    <a16:creationId xmlns:a16="http://schemas.microsoft.com/office/drawing/2014/main" id="{0200FF82-6E53-9E31-8C84-9C924FE224A5}"/>
                  </a:ext>
                </a:extLst>
              </p:cNvPr>
              <p:cNvSpPr/>
              <p:nvPr/>
            </p:nvSpPr>
            <p:spPr>
              <a:xfrm>
                <a:off x="8736582" y="2285996"/>
                <a:ext cx="86834" cy="383541"/>
              </a:xfrm>
              <a:custGeom>
                <a:avLst/>
                <a:gdLst>
                  <a:gd name="connsiteX0" fmla="*/ 20068 w 86834"/>
                  <a:gd name="connsiteY0" fmla="*/ 4 h 383541"/>
                  <a:gd name="connsiteX1" fmla="*/ 23243 w 86834"/>
                  <a:gd name="connsiteY1" fmla="*/ 228604 h 383541"/>
                  <a:gd name="connsiteX2" fmla="*/ 23243 w 86834"/>
                  <a:gd name="connsiteY2" fmla="*/ 327029 h 383541"/>
                  <a:gd name="connsiteX3" fmla="*/ 86743 w 86834"/>
                  <a:gd name="connsiteY3" fmla="*/ 381004 h 383541"/>
                  <a:gd name="connsiteX4" fmla="*/ 7368 w 86834"/>
                  <a:gd name="connsiteY4" fmla="*/ 358779 h 383541"/>
                  <a:gd name="connsiteX5" fmla="*/ 4193 w 86834"/>
                  <a:gd name="connsiteY5" fmla="*/ 222254 h 383541"/>
                  <a:gd name="connsiteX6" fmla="*/ 20068 w 86834"/>
                  <a:gd name="connsiteY6" fmla="*/ 4 h 38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834" h="383541">
                    <a:moveTo>
                      <a:pt x="20068" y="4"/>
                    </a:moveTo>
                    <a:cubicBezTo>
                      <a:pt x="23243" y="1062"/>
                      <a:pt x="22714" y="174100"/>
                      <a:pt x="23243" y="228604"/>
                    </a:cubicBezTo>
                    <a:cubicBezTo>
                      <a:pt x="23772" y="283108"/>
                      <a:pt x="12660" y="301629"/>
                      <a:pt x="23243" y="327029"/>
                    </a:cubicBezTo>
                    <a:cubicBezTo>
                      <a:pt x="33826" y="352429"/>
                      <a:pt x="89389" y="375712"/>
                      <a:pt x="86743" y="381004"/>
                    </a:cubicBezTo>
                    <a:cubicBezTo>
                      <a:pt x="84097" y="386296"/>
                      <a:pt x="21126" y="385237"/>
                      <a:pt x="7368" y="358779"/>
                    </a:cubicBezTo>
                    <a:cubicBezTo>
                      <a:pt x="-6390" y="332321"/>
                      <a:pt x="3135" y="275700"/>
                      <a:pt x="4193" y="222254"/>
                    </a:cubicBezTo>
                    <a:cubicBezTo>
                      <a:pt x="5251" y="168808"/>
                      <a:pt x="16893" y="-1054"/>
                      <a:pt x="20068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 1767">
                <a:extLst>
                  <a:ext uri="{FF2B5EF4-FFF2-40B4-BE49-F238E27FC236}">
                    <a16:creationId xmlns:a16="http://schemas.microsoft.com/office/drawing/2014/main" id="{77200C06-5F9F-D31B-8323-9DA894C4EF9A}"/>
                  </a:ext>
                </a:extLst>
              </p:cNvPr>
              <p:cNvSpPr/>
              <p:nvPr/>
            </p:nvSpPr>
            <p:spPr>
              <a:xfrm>
                <a:off x="8791333" y="2647950"/>
                <a:ext cx="358893" cy="11357"/>
              </a:xfrm>
              <a:custGeom>
                <a:avLst/>
                <a:gdLst>
                  <a:gd name="connsiteX0" fmla="*/ 242 w 358893"/>
                  <a:gd name="connsiteY0" fmla="*/ 9525 h 11357"/>
                  <a:gd name="connsiteX1" fmla="*/ 339967 w 358893"/>
                  <a:gd name="connsiteY1" fmla="*/ 0 h 11357"/>
                  <a:gd name="connsiteX2" fmla="*/ 285992 w 358893"/>
                  <a:gd name="connsiteY2" fmla="*/ 9525 h 11357"/>
                  <a:gd name="connsiteX3" fmla="*/ 242 w 358893"/>
                  <a:gd name="connsiteY3" fmla="*/ 9525 h 1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893" h="11357">
                    <a:moveTo>
                      <a:pt x="242" y="9525"/>
                    </a:moveTo>
                    <a:cubicBezTo>
                      <a:pt x="9238" y="7938"/>
                      <a:pt x="292342" y="0"/>
                      <a:pt x="339967" y="0"/>
                    </a:cubicBezTo>
                    <a:cubicBezTo>
                      <a:pt x="387592" y="0"/>
                      <a:pt x="336263" y="6350"/>
                      <a:pt x="285992" y="9525"/>
                    </a:cubicBezTo>
                    <a:cubicBezTo>
                      <a:pt x="235721" y="12700"/>
                      <a:pt x="-8754" y="11112"/>
                      <a:pt x="242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 1768">
                <a:extLst>
                  <a:ext uri="{FF2B5EF4-FFF2-40B4-BE49-F238E27FC236}">
                    <a16:creationId xmlns:a16="http://schemas.microsoft.com/office/drawing/2014/main" id="{F56FCCEC-2F7E-EC1B-15B5-8037150A717A}"/>
                  </a:ext>
                </a:extLst>
              </p:cNvPr>
              <p:cNvSpPr/>
              <p:nvPr/>
            </p:nvSpPr>
            <p:spPr>
              <a:xfrm>
                <a:off x="8788208" y="2584301"/>
                <a:ext cx="360731" cy="58601"/>
              </a:xfrm>
              <a:custGeom>
                <a:avLst/>
                <a:gdLst>
                  <a:gd name="connsiteX0" fmla="*/ 192 w 360731"/>
                  <a:gd name="connsiteY0" fmla="*/ 57299 h 58601"/>
                  <a:gd name="connsiteX1" fmla="*/ 235142 w 360731"/>
                  <a:gd name="connsiteY1" fmla="*/ 57299 h 58601"/>
                  <a:gd name="connsiteX2" fmla="*/ 311342 w 360731"/>
                  <a:gd name="connsiteY2" fmla="*/ 54124 h 58601"/>
                  <a:gd name="connsiteX3" fmla="*/ 327217 w 360731"/>
                  <a:gd name="connsiteY3" fmla="*/ 54124 h 58601"/>
                  <a:gd name="connsiteX4" fmla="*/ 352617 w 360731"/>
                  <a:gd name="connsiteY4" fmla="*/ 149 h 58601"/>
                  <a:gd name="connsiteX5" fmla="*/ 358967 w 360731"/>
                  <a:gd name="connsiteY5" fmla="*/ 38249 h 58601"/>
                  <a:gd name="connsiteX6" fmla="*/ 324042 w 360731"/>
                  <a:gd name="connsiteY6" fmla="*/ 44599 h 58601"/>
                  <a:gd name="connsiteX7" fmla="*/ 197042 w 360731"/>
                  <a:gd name="connsiteY7" fmla="*/ 41424 h 58601"/>
                  <a:gd name="connsiteX8" fmla="*/ 192 w 360731"/>
                  <a:gd name="connsiteY8" fmla="*/ 57299 h 5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731" h="58601">
                    <a:moveTo>
                      <a:pt x="192" y="57299"/>
                    </a:moveTo>
                    <a:cubicBezTo>
                      <a:pt x="6542" y="59945"/>
                      <a:pt x="183284" y="57828"/>
                      <a:pt x="235142" y="57299"/>
                    </a:cubicBezTo>
                    <a:cubicBezTo>
                      <a:pt x="287000" y="56770"/>
                      <a:pt x="311342" y="54124"/>
                      <a:pt x="311342" y="54124"/>
                    </a:cubicBezTo>
                    <a:cubicBezTo>
                      <a:pt x="326688" y="53595"/>
                      <a:pt x="320338" y="63120"/>
                      <a:pt x="327217" y="54124"/>
                    </a:cubicBezTo>
                    <a:cubicBezTo>
                      <a:pt x="334096" y="45128"/>
                      <a:pt x="347325" y="2795"/>
                      <a:pt x="352617" y="149"/>
                    </a:cubicBezTo>
                    <a:cubicBezTo>
                      <a:pt x="357909" y="-2497"/>
                      <a:pt x="363730" y="30841"/>
                      <a:pt x="358967" y="38249"/>
                    </a:cubicBezTo>
                    <a:cubicBezTo>
                      <a:pt x="354205" y="45657"/>
                      <a:pt x="324042" y="44599"/>
                      <a:pt x="324042" y="44599"/>
                    </a:cubicBezTo>
                    <a:cubicBezTo>
                      <a:pt x="297055" y="45128"/>
                      <a:pt x="247842" y="39307"/>
                      <a:pt x="197042" y="41424"/>
                    </a:cubicBezTo>
                    <a:cubicBezTo>
                      <a:pt x="146242" y="43541"/>
                      <a:pt x="-6158" y="54653"/>
                      <a:pt x="192" y="57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 1769">
                <a:extLst>
                  <a:ext uri="{FF2B5EF4-FFF2-40B4-BE49-F238E27FC236}">
                    <a16:creationId xmlns:a16="http://schemas.microsoft.com/office/drawing/2014/main" id="{7944C226-7D81-29C5-E62F-C80DEAFEB2B8}"/>
                  </a:ext>
                </a:extLst>
              </p:cNvPr>
              <p:cNvSpPr/>
              <p:nvPr/>
            </p:nvSpPr>
            <p:spPr>
              <a:xfrm>
                <a:off x="8604603" y="2666984"/>
                <a:ext cx="531762" cy="82799"/>
              </a:xfrm>
              <a:custGeom>
                <a:avLst/>
                <a:gdLst>
                  <a:gd name="connsiteX0" fmla="*/ 21872 w 531762"/>
                  <a:gd name="connsiteY0" fmla="*/ 16 h 82799"/>
                  <a:gd name="connsiteX1" fmla="*/ 21872 w 531762"/>
                  <a:gd name="connsiteY1" fmla="*/ 63516 h 82799"/>
                  <a:gd name="connsiteX2" fmla="*/ 161572 w 531762"/>
                  <a:gd name="connsiteY2" fmla="*/ 60341 h 82799"/>
                  <a:gd name="connsiteX3" fmla="*/ 466372 w 531762"/>
                  <a:gd name="connsiteY3" fmla="*/ 57166 h 82799"/>
                  <a:gd name="connsiteX4" fmla="*/ 494947 w 531762"/>
                  <a:gd name="connsiteY4" fmla="*/ 60341 h 82799"/>
                  <a:gd name="connsiteX5" fmla="*/ 529872 w 531762"/>
                  <a:gd name="connsiteY5" fmla="*/ 82566 h 82799"/>
                  <a:gd name="connsiteX6" fmla="*/ 504472 w 531762"/>
                  <a:gd name="connsiteY6" fmla="*/ 44466 h 82799"/>
                  <a:gd name="connsiteX7" fmla="*/ 320322 w 531762"/>
                  <a:gd name="connsiteY7" fmla="*/ 57166 h 82799"/>
                  <a:gd name="connsiteX8" fmla="*/ 21872 w 531762"/>
                  <a:gd name="connsiteY8" fmla="*/ 57166 h 82799"/>
                  <a:gd name="connsiteX9" fmla="*/ 21872 w 531762"/>
                  <a:gd name="connsiteY9" fmla="*/ 16 h 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762" h="82799">
                    <a:moveTo>
                      <a:pt x="21872" y="16"/>
                    </a:moveTo>
                    <a:cubicBezTo>
                      <a:pt x="21872" y="1074"/>
                      <a:pt x="-1411" y="53462"/>
                      <a:pt x="21872" y="63516"/>
                    </a:cubicBezTo>
                    <a:cubicBezTo>
                      <a:pt x="45155" y="73570"/>
                      <a:pt x="161572" y="60341"/>
                      <a:pt x="161572" y="60341"/>
                    </a:cubicBezTo>
                    <a:lnTo>
                      <a:pt x="466372" y="57166"/>
                    </a:lnTo>
                    <a:cubicBezTo>
                      <a:pt x="521934" y="57166"/>
                      <a:pt x="484364" y="56108"/>
                      <a:pt x="494947" y="60341"/>
                    </a:cubicBezTo>
                    <a:cubicBezTo>
                      <a:pt x="505530" y="64574"/>
                      <a:pt x="528285" y="85212"/>
                      <a:pt x="529872" y="82566"/>
                    </a:cubicBezTo>
                    <a:cubicBezTo>
                      <a:pt x="531460" y="79920"/>
                      <a:pt x="539397" y="48699"/>
                      <a:pt x="504472" y="44466"/>
                    </a:cubicBezTo>
                    <a:cubicBezTo>
                      <a:pt x="469547" y="40233"/>
                      <a:pt x="400755" y="55049"/>
                      <a:pt x="320322" y="57166"/>
                    </a:cubicBezTo>
                    <a:cubicBezTo>
                      <a:pt x="239889" y="59283"/>
                      <a:pt x="71084" y="64045"/>
                      <a:pt x="21872" y="57166"/>
                    </a:cubicBezTo>
                    <a:cubicBezTo>
                      <a:pt x="-27340" y="50287"/>
                      <a:pt x="21872" y="-1042"/>
                      <a:pt x="21872" y="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 1770">
                <a:extLst>
                  <a:ext uri="{FF2B5EF4-FFF2-40B4-BE49-F238E27FC236}">
                    <a16:creationId xmlns:a16="http://schemas.microsoft.com/office/drawing/2014/main" id="{FB8049CE-CF8D-E447-28EB-BB640F3E8B5D}"/>
                  </a:ext>
                </a:extLst>
              </p:cNvPr>
              <p:cNvSpPr/>
              <p:nvPr/>
            </p:nvSpPr>
            <p:spPr>
              <a:xfrm>
                <a:off x="8270115" y="3241231"/>
                <a:ext cx="394903" cy="312058"/>
              </a:xfrm>
              <a:custGeom>
                <a:avLst/>
                <a:gdLst>
                  <a:gd name="connsiteX0" fmla="*/ 760 w 394903"/>
                  <a:gd name="connsiteY0" fmla="*/ 444 h 312058"/>
                  <a:gd name="connsiteX1" fmla="*/ 165860 w 394903"/>
                  <a:gd name="connsiteY1" fmla="*/ 117919 h 312058"/>
                  <a:gd name="connsiteX2" fmla="*/ 203960 w 394903"/>
                  <a:gd name="connsiteY2" fmla="*/ 263969 h 312058"/>
                  <a:gd name="connsiteX3" fmla="*/ 235710 w 394903"/>
                  <a:gd name="connsiteY3" fmla="*/ 292544 h 312058"/>
                  <a:gd name="connsiteX4" fmla="*/ 353185 w 394903"/>
                  <a:gd name="connsiteY4" fmla="*/ 292544 h 312058"/>
                  <a:gd name="connsiteX5" fmla="*/ 391285 w 394903"/>
                  <a:gd name="connsiteY5" fmla="*/ 279844 h 312058"/>
                  <a:gd name="connsiteX6" fmla="*/ 273810 w 394903"/>
                  <a:gd name="connsiteY6" fmla="*/ 311594 h 312058"/>
                  <a:gd name="connsiteX7" fmla="*/ 188085 w 394903"/>
                  <a:gd name="connsiteY7" fmla="*/ 251269 h 312058"/>
                  <a:gd name="connsiteX8" fmla="*/ 169035 w 394903"/>
                  <a:gd name="connsiteY8" fmla="*/ 149669 h 312058"/>
                  <a:gd name="connsiteX9" fmla="*/ 105535 w 394903"/>
                  <a:gd name="connsiteY9" fmla="*/ 79819 h 312058"/>
                  <a:gd name="connsiteX10" fmla="*/ 760 w 394903"/>
                  <a:gd name="connsiteY10" fmla="*/ 444 h 31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4903" h="312058">
                    <a:moveTo>
                      <a:pt x="760" y="444"/>
                    </a:moveTo>
                    <a:cubicBezTo>
                      <a:pt x="10814" y="6794"/>
                      <a:pt x="131993" y="73998"/>
                      <a:pt x="165860" y="117919"/>
                    </a:cubicBezTo>
                    <a:cubicBezTo>
                      <a:pt x="199727" y="161840"/>
                      <a:pt x="192318" y="234865"/>
                      <a:pt x="203960" y="263969"/>
                    </a:cubicBezTo>
                    <a:cubicBezTo>
                      <a:pt x="215602" y="293073"/>
                      <a:pt x="210839" y="287782"/>
                      <a:pt x="235710" y="292544"/>
                    </a:cubicBezTo>
                    <a:cubicBezTo>
                      <a:pt x="260581" y="297306"/>
                      <a:pt x="327256" y="294661"/>
                      <a:pt x="353185" y="292544"/>
                    </a:cubicBezTo>
                    <a:cubicBezTo>
                      <a:pt x="379114" y="290427"/>
                      <a:pt x="404514" y="276669"/>
                      <a:pt x="391285" y="279844"/>
                    </a:cubicBezTo>
                    <a:cubicBezTo>
                      <a:pt x="378056" y="283019"/>
                      <a:pt x="307677" y="316356"/>
                      <a:pt x="273810" y="311594"/>
                    </a:cubicBezTo>
                    <a:cubicBezTo>
                      <a:pt x="239943" y="306832"/>
                      <a:pt x="205548" y="278257"/>
                      <a:pt x="188085" y="251269"/>
                    </a:cubicBezTo>
                    <a:cubicBezTo>
                      <a:pt x="170622" y="224281"/>
                      <a:pt x="182793" y="178244"/>
                      <a:pt x="169035" y="149669"/>
                    </a:cubicBezTo>
                    <a:cubicBezTo>
                      <a:pt x="155277" y="121094"/>
                      <a:pt x="127760" y="102044"/>
                      <a:pt x="105535" y="79819"/>
                    </a:cubicBezTo>
                    <a:cubicBezTo>
                      <a:pt x="83310" y="57594"/>
                      <a:pt x="-9294" y="-5906"/>
                      <a:pt x="760" y="4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 1771">
                <a:extLst>
                  <a:ext uri="{FF2B5EF4-FFF2-40B4-BE49-F238E27FC236}">
                    <a16:creationId xmlns:a16="http://schemas.microsoft.com/office/drawing/2014/main" id="{FBD4320D-4E0D-AD5B-D901-8F0F659DCEF1}"/>
                  </a:ext>
                </a:extLst>
              </p:cNvPr>
              <p:cNvSpPr/>
              <p:nvPr/>
            </p:nvSpPr>
            <p:spPr>
              <a:xfrm>
                <a:off x="8347075" y="3124200"/>
                <a:ext cx="346918" cy="9525"/>
              </a:xfrm>
              <a:custGeom>
                <a:avLst/>
                <a:gdLst>
                  <a:gd name="connsiteX0" fmla="*/ 0 w 346918"/>
                  <a:gd name="connsiteY0" fmla="*/ 0 h 9525"/>
                  <a:gd name="connsiteX1" fmla="*/ 342900 w 346918"/>
                  <a:gd name="connsiteY1" fmla="*/ 0 h 9525"/>
                  <a:gd name="connsiteX2" fmla="*/ 196850 w 346918"/>
                  <a:gd name="connsiteY2" fmla="*/ 9525 h 9525"/>
                  <a:gd name="connsiteX3" fmla="*/ 0 w 346918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918" h="9525">
                    <a:moveTo>
                      <a:pt x="0" y="0"/>
                    </a:moveTo>
                    <a:lnTo>
                      <a:pt x="342900" y="0"/>
                    </a:lnTo>
                    <a:cubicBezTo>
                      <a:pt x="375708" y="1588"/>
                      <a:pt x="196850" y="9525"/>
                      <a:pt x="19685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 1772">
                <a:extLst>
                  <a:ext uri="{FF2B5EF4-FFF2-40B4-BE49-F238E27FC236}">
                    <a16:creationId xmlns:a16="http://schemas.microsoft.com/office/drawing/2014/main" id="{ABE58063-0F0F-90CE-8296-0224D41A3743}"/>
                  </a:ext>
                </a:extLst>
              </p:cNvPr>
              <p:cNvSpPr/>
              <p:nvPr/>
            </p:nvSpPr>
            <p:spPr>
              <a:xfrm>
                <a:off x="8343900" y="3098800"/>
                <a:ext cx="399400" cy="12700"/>
              </a:xfrm>
              <a:custGeom>
                <a:avLst/>
                <a:gdLst>
                  <a:gd name="connsiteX0" fmla="*/ 0 w 399400"/>
                  <a:gd name="connsiteY0" fmla="*/ 0 h 12700"/>
                  <a:gd name="connsiteX1" fmla="*/ 66675 w 399400"/>
                  <a:gd name="connsiteY1" fmla="*/ 3175 h 12700"/>
                  <a:gd name="connsiteX2" fmla="*/ 390525 w 399400"/>
                  <a:gd name="connsiteY2" fmla="*/ 0 h 12700"/>
                  <a:gd name="connsiteX3" fmla="*/ 282575 w 399400"/>
                  <a:gd name="connsiteY3" fmla="*/ 12700 h 12700"/>
                  <a:gd name="connsiteX4" fmla="*/ 0 w 399400"/>
                  <a:gd name="connsiteY4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400" h="12700">
                    <a:moveTo>
                      <a:pt x="0" y="0"/>
                    </a:moveTo>
                    <a:cubicBezTo>
                      <a:pt x="794" y="1587"/>
                      <a:pt x="66675" y="3175"/>
                      <a:pt x="66675" y="3175"/>
                    </a:cubicBezTo>
                    <a:lnTo>
                      <a:pt x="390525" y="0"/>
                    </a:lnTo>
                    <a:cubicBezTo>
                      <a:pt x="426508" y="1588"/>
                      <a:pt x="345546" y="12700"/>
                      <a:pt x="282575" y="12700"/>
                    </a:cubicBezTo>
                    <a:cubicBezTo>
                      <a:pt x="219604" y="12700"/>
                      <a:pt x="116152" y="6350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 1773">
                <a:extLst>
                  <a:ext uri="{FF2B5EF4-FFF2-40B4-BE49-F238E27FC236}">
                    <a16:creationId xmlns:a16="http://schemas.microsoft.com/office/drawing/2014/main" id="{B829AA0E-9D0C-D7C8-34F6-6D557216F740}"/>
                  </a:ext>
                </a:extLst>
              </p:cNvPr>
              <p:cNvSpPr/>
              <p:nvPr/>
            </p:nvSpPr>
            <p:spPr>
              <a:xfrm>
                <a:off x="8213725" y="3117736"/>
                <a:ext cx="489061" cy="82678"/>
              </a:xfrm>
              <a:custGeom>
                <a:avLst/>
                <a:gdLst>
                  <a:gd name="connsiteX0" fmla="*/ 0 w 489061"/>
                  <a:gd name="connsiteY0" fmla="*/ 63614 h 82678"/>
                  <a:gd name="connsiteX1" fmla="*/ 69850 w 489061"/>
                  <a:gd name="connsiteY1" fmla="*/ 63614 h 82678"/>
                  <a:gd name="connsiteX2" fmla="*/ 92075 w 489061"/>
                  <a:gd name="connsiteY2" fmla="*/ 82664 h 82678"/>
                  <a:gd name="connsiteX3" fmla="*/ 142875 w 489061"/>
                  <a:gd name="connsiteY3" fmla="*/ 66789 h 82678"/>
                  <a:gd name="connsiteX4" fmla="*/ 381000 w 489061"/>
                  <a:gd name="connsiteY4" fmla="*/ 66789 h 82678"/>
                  <a:gd name="connsiteX5" fmla="*/ 488950 w 489061"/>
                  <a:gd name="connsiteY5" fmla="*/ 114 h 82678"/>
                  <a:gd name="connsiteX6" fmla="*/ 400050 w 489061"/>
                  <a:gd name="connsiteY6" fmla="*/ 50914 h 82678"/>
                  <a:gd name="connsiteX7" fmla="*/ 330200 w 489061"/>
                  <a:gd name="connsiteY7" fmla="*/ 57264 h 82678"/>
                  <a:gd name="connsiteX8" fmla="*/ 0 w 489061"/>
                  <a:gd name="connsiteY8" fmla="*/ 63614 h 8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9061" h="82678">
                    <a:moveTo>
                      <a:pt x="0" y="63614"/>
                    </a:moveTo>
                    <a:cubicBezTo>
                      <a:pt x="27252" y="62026"/>
                      <a:pt x="54504" y="60439"/>
                      <a:pt x="69850" y="63614"/>
                    </a:cubicBezTo>
                    <a:cubicBezTo>
                      <a:pt x="85196" y="66789"/>
                      <a:pt x="79904" y="82135"/>
                      <a:pt x="92075" y="82664"/>
                    </a:cubicBezTo>
                    <a:cubicBezTo>
                      <a:pt x="104246" y="83193"/>
                      <a:pt x="94721" y="69435"/>
                      <a:pt x="142875" y="66789"/>
                    </a:cubicBezTo>
                    <a:cubicBezTo>
                      <a:pt x="191029" y="64143"/>
                      <a:pt x="323321" y="77902"/>
                      <a:pt x="381000" y="66789"/>
                    </a:cubicBezTo>
                    <a:cubicBezTo>
                      <a:pt x="438679" y="55676"/>
                      <a:pt x="485775" y="2760"/>
                      <a:pt x="488950" y="114"/>
                    </a:cubicBezTo>
                    <a:cubicBezTo>
                      <a:pt x="492125" y="-2532"/>
                      <a:pt x="426508" y="41389"/>
                      <a:pt x="400050" y="50914"/>
                    </a:cubicBezTo>
                    <a:cubicBezTo>
                      <a:pt x="373592" y="60439"/>
                      <a:pt x="330200" y="57264"/>
                      <a:pt x="330200" y="57264"/>
                    </a:cubicBezTo>
                    <a:lnTo>
                      <a:pt x="0" y="63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 1774">
                <a:extLst>
                  <a:ext uri="{FF2B5EF4-FFF2-40B4-BE49-F238E27FC236}">
                    <a16:creationId xmlns:a16="http://schemas.microsoft.com/office/drawing/2014/main" id="{3FDC7098-DD50-4A27-5939-F091CC645244}"/>
                  </a:ext>
                </a:extLst>
              </p:cNvPr>
              <p:cNvSpPr/>
              <p:nvPr/>
            </p:nvSpPr>
            <p:spPr>
              <a:xfrm>
                <a:off x="8597228" y="3182091"/>
                <a:ext cx="13490" cy="335015"/>
              </a:xfrm>
              <a:custGeom>
                <a:avLst/>
                <a:gdLst>
                  <a:gd name="connsiteX0" fmla="*/ 7022 w 13490"/>
                  <a:gd name="connsiteY0" fmla="*/ 2434 h 335015"/>
                  <a:gd name="connsiteX1" fmla="*/ 7022 w 13490"/>
                  <a:gd name="connsiteY1" fmla="*/ 196109 h 335015"/>
                  <a:gd name="connsiteX2" fmla="*/ 13372 w 13490"/>
                  <a:gd name="connsiteY2" fmla="*/ 332634 h 335015"/>
                  <a:gd name="connsiteX3" fmla="*/ 672 w 13490"/>
                  <a:gd name="connsiteY3" fmla="*/ 269134 h 335015"/>
                  <a:gd name="connsiteX4" fmla="*/ 672 w 13490"/>
                  <a:gd name="connsiteY4" fmla="*/ 97684 h 335015"/>
                  <a:gd name="connsiteX5" fmla="*/ 7022 w 13490"/>
                  <a:gd name="connsiteY5" fmla="*/ 2434 h 33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0" h="335015">
                    <a:moveTo>
                      <a:pt x="7022" y="2434"/>
                    </a:moveTo>
                    <a:cubicBezTo>
                      <a:pt x="8080" y="18838"/>
                      <a:pt x="5964" y="141076"/>
                      <a:pt x="7022" y="196109"/>
                    </a:cubicBezTo>
                    <a:cubicBezTo>
                      <a:pt x="8080" y="251142"/>
                      <a:pt x="14430" y="320463"/>
                      <a:pt x="13372" y="332634"/>
                    </a:cubicBezTo>
                    <a:cubicBezTo>
                      <a:pt x="12314" y="344805"/>
                      <a:pt x="2789" y="308292"/>
                      <a:pt x="672" y="269134"/>
                    </a:cubicBezTo>
                    <a:cubicBezTo>
                      <a:pt x="-1445" y="229976"/>
                      <a:pt x="2259" y="138959"/>
                      <a:pt x="672" y="97684"/>
                    </a:cubicBezTo>
                    <a:cubicBezTo>
                      <a:pt x="-915" y="56409"/>
                      <a:pt x="5964" y="-13970"/>
                      <a:pt x="7022" y="24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 1775">
                <a:extLst>
                  <a:ext uri="{FF2B5EF4-FFF2-40B4-BE49-F238E27FC236}">
                    <a16:creationId xmlns:a16="http://schemas.microsoft.com/office/drawing/2014/main" id="{07D6753A-5F9E-6F69-2230-4E18F9F29E4F}"/>
                  </a:ext>
                </a:extLst>
              </p:cNvPr>
              <p:cNvSpPr/>
              <p:nvPr/>
            </p:nvSpPr>
            <p:spPr>
              <a:xfrm>
                <a:off x="8654780" y="3144779"/>
                <a:ext cx="17447" cy="376431"/>
              </a:xfrm>
              <a:custGeom>
                <a:avLst/>
                <a:gdLst>
                  <a:gd name="connsiteX0" fmla="*/ 6620 w 17447"/>
                  <a:gd name="connsiteY0" fmla="*/ 1646 h 376431"/>
                  <a:gd name="connsiteX1" fmla="*/ 270 w 17447"/>
                  <a:gd name="connsiteY1" fmla="*/ 271521 h 376431"/>
                  <a:gd name="connsiteX2" fmla="*/ 16145 w 17447"/>
                  <a:gd name="connsiteY2" fmla="*/ 376296 h 376431"/>
                  <a:gd name="connsiteX3" fmla="*/ 16145 w 17447"/>
                  <a:gd name="connsiteY3" fmla="*/ 290571 h 376431"/>
                  <a:gd name="connsiteX4" fmla="*/ 12970 w 17447"/>
                  <a:gd name="connsiteY4" fmla="*/ 163571 h 376431"/>
                  <a:gd name="connsiteX5" fmla="*/ 6620 w 17447"/>
                  <a:gd name="connsiteY5" fmla="*/ 1646 h 37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47" h="376431">
                    <a:moveTo>
                      <a:pt x="6620" y="1646"/>
                    </a:moveTo>
                    <a:cubicBezTo>
                      <a:pt x="4503" y="19638"/>
                      <a:pt x="-1317" y="209079"/>
                      <a:pt x="270" y="271521"/>
                    </a:cubicBezTo>
                    <a:cubicBezTo>
                      <a:pt x="1857" y="333963"/>
                      <a:pt x="13499" y="373121"/>
                      <a:pt x="16145" y="376296"/>
                    </a:cubicBezTo>
                    <a:cubicBezTo>
                      <a:pt x="18791" y="379471"/>
                      <a:pt x="16674" y="326025"/>
                      <a:pt x="16145" y="290571"/>
                    </a:cubicBezTo>
                    <a:cubicBezTo>
                      <a:pt x="15616" y="255117"/>
                      <a:pt x="14558" y="209079"/>
                      <a:pt x="12970" y="163571"/>
                    </a:cubicBezTo>
                    <a:cubicBezTo>
                      <a:pt x="11383" y="118063"/>
                      <a:pt x="8737" y="-16346"/>
                      <a:pt x="6620" y="1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 1776">
                <a:extLst>
                  <a:ext uri="{FF2B5EF4-FFF2-40B4-BE49-F238E27FC236}">
                    <a16:creationId xmlns:a16="http://schemas.microsoft.com/office/drawing/2014/main" id="{D890C559-BD9B-DFAC-D072-2E5A2622C246}"/>
                  </a:ext>
                </a:extLst>
              </p:cNvPr>
              <p:cNvSpPr/>
              <p:nvPr/>
            </p:nvSpPr>
            <p:spPr>
              <a:xfrm>
                <a:off x="8721715" y="3099422"/>
                <a:ext cx="395794" cy="456829"/>
              </a:xfrm>
              <a:custGeom>
                <a:avLst/>
                <a:gdLst>
                  <a:gd name="connsiteX0" fmla="*/ 19060 w 395794"/>
                  <a:gd name="connsiteY0" fmla="*/ 8903 h 456829"/>
                  <a:gd name="connsiteX1" fmla="*/ 10 w 395794"/>
                  <a:gd name="connsiteY1" fmla="*/ 389903 h 456829"/>
                  <a:gd name="connsiteX2" fmla="*/ 22235 w 395794"/>
                  <a:gd name="connsiteY2" fmla="*/ 424828 h 456829"/>
                  <a:gd name="connsiteX3" fmla="*/ 127010 w 395794"/>
                  <a:gd name="connsiteY3" fmla="*/ 437528 h 456829"/>
                  <a:gd name="connsiteX4" fmla="*/ 330210 w 395794"/>
                  <a:gd name="connsiteY4" fmla="*/ 437528 h 456829"/>
                  <a:gd name="connsiteX5" fmla="*/ 393710 w 395794"/>
                  <a:gd name="connsiteY5" fmla="*/ 405778 h 456829"/>
                  <a:gd name="connsiteX6" fmla="*/ 346085 w 395794"/>
                  <a:gd name="connsiteY6" fmla="*/ 447053 h 456829"/>
                  <a:gd name="connsiteX7" fmla="*/ 38110 w 395794"/>
                  <a:gd name="connsiteY7" fmla="*/ 456578 h 456829"/>
                  <a:gd name="connsiteX8" fmla="*/ 12710 w 395794"/>
                  <a:gd name="connsiteY8" fmla="*/ 440703 h 456829"/>
                  <a:gd name="connsiteX9" fmla="*/ 15885 w 395794"/>
                  <a:gd name="connsiteY9" fmla="*/ 361328 h 456829"/>
                  <a:gd name="connsiteX10" fmla="*/ 3185 w 395794"/>
                  <a:gd name="connsiteY10" fmla="*/ 139078 h 456829"/>
                  <a:gd name="connsiteX11" fmla="*/ 19060 w 395794"/>
                  <a:gd name="connsiteY11" fmla="*/ 8903 h 45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794" h="456829">
                    <a:moveTo>
                      <a:pt x="19060" y="8903"/>
                    </a:moveTo>
                    <a:cubicBezTo>
                      <a:pt x="18531" y="50707"/>
                      <a:pt x="-519" y="320582"/>
                      <a:pt x="10" y="389903"/>
                    </a:cubicBezTo>
                    <a:cubicBezTo>
                      <a:pt x="539" y="459224"/>
                      <a:pt x="1068" y="416891"/>
                      <a:pt x="22235" y="424828"/>
                    </a:cubicBezTo>
                    <a:cubicBezTo>
                      <a:pt x="43402" y="432766"/>
                      <a:pt x="75681" y="435411"/>
                      <a:pt x="127010" y="437528"/>
                    </a:cubicBezTo>
                    <a:cubicBezTo>
                      <a:pt x="178339" y="439645"/>
                      <a:pt x="285760" y="442820"/>
                      <a:pt x="330210" y="437528"/>
                    </a:cubicBezTo>
                    <a:cubicBezTo>
                      <a:pt x="374660" y="432236"/>
                      <a:pt x="391064" y="404191"/>
                      <a:pt x="393710" y="405778"/>
                    </a:cubicBezTo>
                    <a:cubicBezTo>
                      <a:pt x="396356" y="407366"/>
                      <a:pt x="405352" y="438586"/>
                      <a:pt x="346085" y="447053"/>
                    </a:cubicBezTo>
                    <a:cubicBezTo>
                      <a:pt x="286818" y="455520"/>
                      <a:pt x="93672" y="457636"/>
                      <a:pt x="38110" y="456578"/>
                    </a:cubicBezTo>
                    <a:cubicBezTo>
                      <a:pt x="-17452" y="455520"/>
                      <a:pt x="16414" y="456578"/>
                      <a:pt x="12710" y="440703"/>
                    </a:cubicBezTo>
                    <a:cubicBezTo>
                      <a:pt x="9006" y="424828"/>
                      <a:pt x="17472" y="411599"/>
                      <a:pt x="15885" y="361328"/>
                    </a:cubicBezTo>
                    <a:cubicBezTo>
                      <a:pt x="14298" y="311057"/>
                      <a:pt x="3714" y="195170"/>
                      <a:pt x="3185" y="139078"/>
                    </a:cubicBezTo>
                    <a:cubicBezTo>
                      <a:pt x="2656" y="82986"/>
                      <a:pt x="19589" y="-32901"/>
                      <a:pt x="19060" y="89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 1777">
                <a:extLst>
                  <a:ext uri="{FF2B5EF4-FFF2-40B4-BE49-F238E27FC236}">
                    <a16:creationId xmlns:a16="http://schemas.microsoft.com/office/drawing/2014/main" id="{891438B8-1229-0760-C898-B45C7B5E7709}"/>
                  </a:ext>
                </a:extLst>
              </p:cNvPr>
              <p:cNvSpPr/>
              <p:nvPr/>
            </p:nvSpPr>
            <p:spPr>
              <a:xfrm>
                <a:off x="8388616" y="3569564"/>
                <a:ext cx="661346" cy="129968"/>
              </a:xfrm>
              <a:custGeom>
                <a:avLst/>
                <a:gdLst>
                  <a:gd name="connsiteX0" fmla="*/ 9259 w 661346"/>
                  <a:gd name="connsiteY0" fmla="*/ 129311 h 129968"/>
                  <a:gd name="connsiteX1" fmla="*/ 253734 w 661346"/>
                  <a:gd name="connsiteY1" fmla="*/ 37236 h 129968"/>
                  <a:gd name="connsiteX2" fmla="*/ 380734 w 661346"/>
                  <a:gd name="connsiteY2" fmla="*/ 24536 h 129968"/>
                  <a:gd name="connsiteX3" fmla="*/ 495034 w 661346"/>
                  <a:gd name="connsiteY3" fmla="*/ 37236 h 129968"/>
                  <a:gd name="connsiteX4" fmla="*/ 590284 w 661346"/>
                  <a:gd name="connsiteY4" fmla="*/ 46761 h 129968"/>
                  <a:gd name="connsiteX5" fmla="*/ 656959 w 661346"/>
                  <a:gd name="connsiteY5" fmla="*/ 53111 h 129968"/>
                  <a:gd name="connsiteX6" fmla="*/ 463284 w 661346"/>
                  <a:gd name="connsiteY6" fmla="*/ 21361 h 129968"/>
                  <a:gd name="connsiteX7" fmla="*/ 399784 w 661346"/>
                  <a:gd name="connsiteY7" fmla="*/ 2311 h 129968"/>
                  <a:gd name="connsiteX8" fmla="*/ 82284 w 661346"/>
                  <a:gd name="connsiteY8" fmla="*/ 75336 h 129968"/>
                  <a:gd name="connsiteX9" fmla="*/ 9259 w 661346"/>
                  <a:gd name="connsiteY9" fmla="*/ 129311 h 12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346" h="129968">
                    <a:moveTo>
                      <a:pt x="9259" y="129311"/>
                    </a:moveTo>
                    <a:cubicBezTo>
                      <a:pt x="37834" y="122961"/>
                      <a:pt x="191822" y="54698"/>
                      <a:pt x="253734" y="37236"/>
                    </a:cubicBezTo>
                    <a:cubicBezTo>
                      <a:pt x="315646" y="19774"/>
                      <a:pt x="340517" y="24536"/>
                      <a:pt x="380734" y="24536"/>
                    </a:cubicBezTo>
                    <a:cubicBezTo>
                      <a:pt x="420951" y="24536"/>
                      <a:pt x="495034" y="37236"/>
                      <a:pt x="495034" y="37236"/>
                    </a:cubicBezTo>
                    <a:lnTo>
                      <a:pt x="590284" y="46761"/>
                    </a:lnTo>
                    <a:cubicBezTo>
                      <a:pt x="617272" y="49407"/>
                      <a:pt x="678126" y="57344"/>
                      <a:pt x="656959" y="53111"/>
                    </a:cubicBezTo>
                    <a:cubicBezTo>
                      <a:pt x="635792" y="48878"/>
                      <a:pt x="506146" y="29828"/>
                      <a:pt x="463284" y="21361"/>
                    </a:cubicBezTo>
                    <a:cubicBezTo>
                      <a:pt x="420422" y="12894"/>
                      <a:pt x="463284" y="-6685"/>
                      <a:pt x="399784" y="2311"/>
                    </a:cubicBezTo>
                    <a:cubicBezTo>
                      <a:pt x="336284" y="11307"/>
                      <a:pt x="142609" y="56286"/>
                      <a:pt x="82284" y="75336"/>
                    </a:cubicBezTo>
                    <a:cubicBezTo>
                      <a:pt x="21959" y="94386"/>
                      <a:pt x="-19316" y="135661"/>
                      <a:pt x="9259" y="1293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 1778">
                <a:extLst>
                  <a:ext uri="{FF2B5EF4-FFF2-40B4-BE49-F238E27FC236}">
                    <a16:creationId xmlns:a16="http://schemas.microsoft.com/office/drawing/2014/main" id="{37A11773-0713-7CCC-EE58-94D664036211}"/>
                  </a:ext>
                </a:extLst>
              </p:cNvPr>
              <p:cNvSpPr/>
              <p:nvPr/>
            </p:nvSpPr>
            <p:spPr>
              <a:xfrm>
                <a:off x="9030608" y="3570660"/>
                <a:ext cx="117225" cy="49025"/>
              </a:xfrm>
              <a:custGeom>
                <a:avLst/>
                <a:gdLst>
                  <a:gd name="connsiteX0" fmla="*/ 2267 w 117225"/>
                  <a:gd name="connsiteY0" fmla="*/ 48840 h 49025"/>
                  <a:gd name="connsiteX1" fmla="*/ 116567 w 117225"/>
                  <a:gd name="connsiteY1" fmla="*/ 1215 h 49025"/>
                  <a:gd name="connsiteX2" fmla="*/ 46717 w 117225"/>
                  <a:gd name="connsiteY2" fmla="*/ 17090 h 49025"/>
                  <a:gd name="connsiteX3" fmla="*/ 2267 w 117225"/>
                  <a:gd name="connsiteY3" fmla="*/ 48840 h 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5" h="49025">
                    <a:moveTo>
                      <a:pt x="2267" y="48840"/>
                    </a:moveTo>
                    <a:cubicBezTo>
                      <a:pt x="13909" y="46194"/>
                      <a:pt x="109159" y="6507"/>
                      <a:pt x="116567" y="1215"/>
                    </a:cubicBezTo>
                    <a:cubicBezTo>
                      <a:pt x="123975" y="-4077"/>
                      <a:pt x="66825" y="9153"/>
                      <a:pt x="46717" y="17090"/>
                    </a:cubicBezTo>
                    <a:cubicBezTo>
                      <a:pt x="26609" y="25027"/>
                      <a:pt x="-9375" y="51486"/>
                      <a:pt x="2267" y="48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 1779">
                <a:extLst>
                  <a:ext uri="{FF2B5EF4-FFF2-40B4-BE49-F238E27FC236}">
                    <a16:creationId xmlns:a16="http://schemas.microsoft.com/office/drawing/2014/main" id="{F95EB78D-F8CF-6E06-47CA-20BB8B4C38DF}"/>
                  </a:ext>
                </a:extLst>
              </p:cNvPr>
              <p:cNvSpPr/>
              <p:nvPr/>
            </p:nvSpPr>
            <p:spPr>
              <a:xfrm>
                <a:off x="9036050" y="3592883"/>
                <a:ext cx="13184" cy="136141"/>
              </a:xfrm>
              <a:custGeom>
                <a:avLst/>
                <a:gdLst>
                  <a:gd name="connsiteX0" fmla="*/ 12700 w 13184"/>
                  <a:gd name="connsiteY0" fmla="*/ 1217 h 136141"/>
                  <a:gd name="connsiteX1" fmla="*/ 9525 w 13184"/>
                  <a:gd name="connsiteY1" fmla="*/ 134567 h 136141"/>
                  <a:gd name="connsiteX2" fmla="*/ 0 w 13184"/>
                  <a:gd name="connsiteY2" fmla="*/ 71067 h 136141"/>
                  <a:gd name="connsiteX3" fmla="*/ 12700 w 13184"/>
                  <a:gd name="connsiteY3" fmla="*/ 1217 h 13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84" h="136141">
                    <a:moveTo>
                      <a:pt x="12700" y="1217"/>
                    </a:moveTo>
                    <a:cubicBezTo>
                      <a:pt x="14288" y="11800"/>
                      <a:pt x="11642" y="122925"/>
                      <a:pt x="9525" y="134567"/>
                    </a:cubicBezTo>
                    <a:cubicBezTo>
                      <a:pt x="7408" y="146209"/>
                      <a:pt x="0" y="90117"/>
                      <a:pt x="0" y="71067"/>
                    </a:cubicBezTo>
                    <a:cubicBezTo>
                      <a:pt x="0" y="52017"/>
                      <a:pt x="11112" y="-9366"/>
                      <a:pt x="12700" y="12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 1780">
                <a:extLst>
                  <a:ext uri="{FF2B5EF4-FFF2-40B4-BE49-F238E27FC236}">
                    <a16:creationId xmlns:a16="http://schemas.microsoft.com/office/drawing/2014/main" id="{DFF6BA72-5DBB-8380-A4F6-D4CEDD64074D}"/>
                  </a:ext>
                </a:extLst>
              </p:cNvPr>
              <p:cNvSpPr/>
              <p:nvPr/>
            </p:nvSpPr>
            <p:spPr>
              <a:xfrm>
                <a:off x="9089585" y="1769064"/>
                <a:ext cx="25987" cy="403368"/>
              </a:xfrm>
              <a:custGeom>
                <a:avLst/>
                <a:gdLst>
                  <a:gd name="connsiteX0" fmla="*/ 440 w 25987"/>
                  <a:gd name="connsiteY0" fmla="*/ 2586 h 403368"/>
                  <a:gd name="connsiteX1" fmla="*/ 9965 w 25987"/>
                  <a:gd name="connsiteY1" fmla="*/ 161336 h 403368"/>
                  <a:gd name="connsiteX2" fmla="*/ 13140 w 25987"/>
                  <a:gd name="connsiteY2" fmla="*/ 399461 h 403368"/>
                  <a:gd name="connsiteX3" fmla="*/ 25840 w 25987"/>
                  <a:gd name="connsiteY3" fmla="*/ 288336 h 403368"/>
                  <a:gd name="connsiteX4" fmla="*/ 440 w 25987"/>
                  <a:gd name="connsiteY4" fmla="*/ 2586 h 40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7" h="403368">
                    <a:moveTo>
                      <a:pt x="440" y="2586"/>
                    </a:moveTo>
                    <a:cubicBezTo>
                      <a:pt x="-2206" y="-18581"/>
                      <a:pt x="7848" y="95190"/>
                      <a:pt x="9965" y="161336"/>
                    </a:cubicBezTo>
                    <a:cubicBezTo>
                      <a:pt x="12082" y="227482"/>
                      <a:pt x="10494" y="378294"/>
                      <a:pt x="13140" y="399461"/>
                    </a:cubicBezTo>
                    <a:cubicBezTo>
                      <a:pt x="15786" y="420628"/>
                      <a:pt x="27427" y="351836"/>
                      <a:pt x="25840" y="288336"/>
                    </a:cubicBezTo>
                    <a:cubicBezTo>
                      <a:pt x="24253" y="224836"/>
                      <a:pt x="3086" y="23753"/>
                      <a:pt x="440" y="25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 1781">
                <a:extLst>
                  <a:ext uri="{FF2B5EF4-FFF2-40B4-BE49-F238E27FC236}">
                    <a16:creationId xmlns:a16="http://schemas.microsoft.com/office/drawing/2014/main" id="{82979684-CD81-1120-A3DF-05C2FA91F3D1}"/>
                  </a:ext>
                </a:extLst>
              </p:cNvPr>
              <p:cNvSpPr/>
              <p:nvPr/>
            </p:nvSpPr>
            <p:spPr>
              <a:xfrm>
                <a:off x="9143764" y="1783885"/>
                <a:ext cx="17301" cy="435795"/>
              </a:xfrm>
              <a:custGeom>
                <a:avLst/>
                <a:gdLst>
                  <a:gd name="connsiteX0" fmla="*/ 16111 w 17301"/>
                  <a:gd name="connsiteY0" fmla="*/ 465 h 435795"/>
                  <a:gd name="connsiteX1" fmla="*/ 16111 w 17301"/>
                  <a:gd name="connsiteY1" fmla="*/ 213190 h 435795"/>
                  <a:gd name="connsiteX2" fmla="*/ 6586 w 17301"/>
                  <a:gd name="connsiteY2" fmla="*/ 324315 h 435795"/>
                  <a:gd name="connsiteX3" fmla="*/ 16111 w 17301"/>
                  <a:gd name="connsiteY3" fmla="*/ 435440 h 435795"/>
                  <a:gd name="connsiteX4" fmla="*/ 236 w 17301"/>
                  <a:gd name="connsiteY4" fmla="*/ 286215 h 435795"/>
                  <a:gd name="connsiteX5" fmla="*/ 6586 w 17301"/>
                  <a:gd name="connsiteY5" fmla="*/ 159215 h 435795"/>
                  <a:gd name="connsiteX6" fmla="*/ 16111 w 17301"/>
                  <a:gd name="connsiteY6" fmla="*/ 465 h 43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1" h="435795">
                    <a:moveTo>
                      <a:pt x="16111" y="465"/>
                    </a:moveTo>
                    <a:cubicBezTo>
                      <a:pt x="17698" y="9461"/>
                      <a:pt x="17699" y="159215"/>
                      <a:pt x="16111" y="213190"/>
                    </a:cubicBezTo>
                    <a:cubicBezTo>
                      <a:pt x="14523" y="267165"/>
                      <a:pt x="6586" y="287273"/>
                      <a:pt x="6586" y="324315"/>
                    </a:cubicBezTo>
                    <a:cubicBezTo>
                      <a:pt x="6586" y="361357"/>
                      <a:pt x="17169" y="441790"/>
                      <a:pt x="16111" y="435440"/>
                    </a:cubicBezTo>
                    <a:cubicBezTo>
                      <a:pt x="15053" y="429090"/>
                      <a:pt x="1823" y="332252"/>
                      <a:pt x="236" y="286215"/>
                    </a:cubicBezTo>
                    <a:cubicBezTo>
                      <a:pt x="-1351" y="240178"/>
                      <a:pt x="5528" y="203136"/>
                      <a:pt x="6586" y="159215"/>
                    </a:cubicBezTo>
                    <a:cubicBezTo>
                      <a:pt x="7644" y="115294"/>
                      <a:pt x="14524" y="-8531"/>
                      <a:pt x="16111" y="4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 1782">
                <a:extLst>
                  <a:ext uri="{FF2B5EF4-FFF2-40B4-BE49-F238E27FC236}">
                    <a16:creationId xmlns:a16="http://schemas.microsoft.com/office/drawing/2014/main" id="{5F4C8A68-40C3-A35D-17C2-A2101F06F73F}"/>
                  </a:ext>
                </a:extLst>
              </p:cNvPr>
              <p:cNvSpPr/>
              <p:nvPr/>
            </p:nvSpPr>
            <p:spPr>
              <a:xfrm>
                <a:off x="9079916" y="2276214"/>
                <a:ext cx="17048" cy="353836"/>
              </a:xfrm>
              <a:custGeom>
                <a:avLst/>
                <a:gdLst>
                  <a:gd name="connsiteX0" fmla="*/ 6934 w 17048"/>
                  <a:gd name="connsiteY0" fmla="*/ 261 h 353836"/>
                  <a:gd name="connsiteX1" fmla="*/ 3759 w 17048"/>
                  <a:gd name="connsiteY1" fmla="*/ 225686 h 353836"/>
                  <a:gd name="connsiteX2" fmla="*/ 584 w 17048"/>
                  <a:gd name="connsiteY2" fmla="*/ 352686 h 353836"/>
                  <a:gd name="connsiteX3" fmla="*/ 16459 w 17048"/>
                  <a:gd name="connsiteY3" fmla="*/ 273311 h 353836"/>
                  <a:gd name="connsiteX4" fmla="*/ 6934 w 17048"/>
                  <a:gd name="connsiteY4" fmla="*/ 261 h 35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8" h="353836">
                    <a:moveTo>
                      <a:pt x="6934" y="261"/>
                    </a:moveTo>
                    <a:cubicBezTo>
                      <a:pt x="4817" y="-7676"/>
                      <a:pt x="4817" y="166949"/>
                      <a:pt x="3759" y="225686"/>
                    </a:cubicBezTo>
                    <a:cubicBezTo>
                      <a:pt x="2701" y="284423"/>
                      <a:pt x="-1533" y="344749"/>
                      <a:pt x="584" y="352686"/>
                    </a:cubicBezTo>
                    <a:cubicBezTo>
                      <a:pt x="2701" y="360623"/>
                      <a:pt x="13284" y="326757"/>
                      <a:pt x="16459" y="273311"/>
                    </a:cubicBezTo>
                    <a:cubicBezTo>
                      <a:pt x="19634" y="219865"/>
                      <a:pt x="9051" y="8198"/>
                      <a:pt x="6934" y="2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 1783">
                <a:extLst>
                  <a:ext uri="{FF2B5EF4-FFF2-40B4-BE49-F238E27FC236}">
                    <a16:creationId xmlns:a16="http://schemas.microsoft.com/office/drawing/2014/main" id="{8A92DD01-5CC1-5C04-1446-2002878D61ED}"/>
                  </a:ext>
                </a:extLst>
              </p:cNvPr>
              <p:cNvSpPr/>
              <p:nvPr/>
            </p:nvSpPr>
            <p:spPr>
              <a:xfrm>
                <a:off x="9133252" y="2259530"/>
                <a:ext cx="23498" cy="344101"/>
              </a:xfrm>
              <a:custGeom>
                <a:avLst/>
                <a:gdLst>
                  <a:gd name="connsiteX0" fmla="*/ 17098 w 23498"/>
                  <a:gd name="connsiteY0" fmla="*/ 1070 h 344101"/>
                  <a:gd name="connsiteX1" fmla="*/ 7573 w 23498"/>
                  <a:gd name="connsiteY1" fmla="*/ 251895 h 344101"/>
                  <a:gd name="connsiteX2" fmla="*/ 23448 w 23498"/>
                  <a:gd name="connsiteY2" fmla="*/ 343970 h 344101"/>
                  <a:gd name="connsiteX3" fmla="*/ 1223 w 23498"/>
                  <a:gd name="connsiteY3" fmla="*/ 236020 h 344101"/>
                  <a:gd name="connsiteX4" fmla="*/ 4398 w 23498"/>
                  <a:gd name="connsiteY4" fmla="*/ 162995 h 344101"/>
                  <a:gd name="connsiteX5" fmla="*/ 17098 w 23498"/>
                  <a:gd name="connsiteY5" fmla="*/ 1070 h 34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8" h="344101">
                    <a:moveTo>
                      <a:pt x="17098" y="1070"/>
                    </a:moveTo>
                    <a:cubicBezTo>
                      <a:pt x="17627" y="15887"/>
                      <a:pt x="6515" y="194745"/>
                      <a:pt x="7573" y="251895"/>
                    </a:cubicBezTo>
                    <a:cubicBezTo>
                      <a:pt x="8631" y="309045"/>
                      <a:pt x="24506" y="346616"/>
                      <a:pt x="23448" y="343970"/>
                    </a:cubicBezTo>
                    <a:cubicBezTo>
                      <a:pt x="22390" y="341324"/>
                      <a:pt x="4398" y="266183"/>
                      <a:pt x="1223" y="236020"/>
                    </a:cubicBezTo>
                    <a:cubicBezTo>
                      <a:pt x="-1952" y="205857"/>
                      <a:pt x="1752" y="196333"/>
                      <a:pt x="4398" y="162995"/>
                    </a:cubicBezTo>
                    <a:cubicBezTo>
                      <a:pt x="7044" y="129658"/>
                      <a:pt x="16569" y="-13747"/>
                      <a:pt x="17098" y="10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 1784">
                <a:extLst>
                  <a:ext uri="{FF2B5EF4-FFF2-40B4-BE49-F238E27FC236}">
                    <a16:creationId xmlns:a16="http://schemas.microsoft.com/office/drawing/2014/main" id="{B1B251F0-F6FC-130D-E3B2-435955503429}"/>
                  </a:ext>
                </a:extLst>
              </p:cNvPr>
              <p:cNvSpPr/>
              <p:nvPr/>
            </p:nvSpPr>
            <p:spPr>
              <a:xfrm>
                <a:off x="9026340" y="2741915"/>
                <a:ext cx="60563" cy="785512"/>
              </a:xfrm>
              <a:custGeom>
                <a:avLst/>
                <a:gdLst>
                  <a:gd name="connsiteX0" fmla="*/ 44635 w 60563"/>
                  <a:gd name="connsiteY0" fmla="*/ 1285 h 785512"/>
                  <a:gd name="connsiteX1" fmla="*/ 47810 w 60563"/>
                  <a:gd name="connsiteY1" fmla="*/ 188610 h 785512"/>
                  <a:gd name="connsiteX2" fmla="*/ 31935 w 60563"/>
                  <a:gd name="connsiteY2" fmla="*/ 601360 h 785512"/>
                  <a:gd name="connsiteX3" fmla="*/ 185 w 60563"/>
                  <a:gd name="connsiteY3" fmla="*/ 785510 h 785512"/>
                  <a:gd name="connsiteX4" fmla="*/ 47810 w 60563"/>
                  <a:gd name="connsiteY4" fmla="*/ 604535 h 785512"/>
                  <a:gd name="connsiteX5" fmla="*/ 60510 w 60563"/>
                  <a:gd name="connsiteY5" fmla="*/ 134635 h 785512"/>
                  <a:gd name="connsiteX6" fmla="*/ 44635 w 60563"/>
                  <a:gd name="connsiteY6" fmla="*/ 1285 h 78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63" h="785512">
                    <a:moveTo>
                      <a:pt x="44635" y="1285"/>
                    </a:moveTo>
                    <a:cubicBezTo>
                      <a:pt x="42518" y="10281"/>
                      <a:pt x="49927" y="88598"/>
                      <a:pt x="47810" y="188610"/>
                    </a:cubicBezTo>
                    <a:cubicBezTo>
                      <a:pt x="45693" y="288622"/>
                      <a:pt x="39872" y="501877"/>
                      <a:pt x="31935" y="601360"/>
                    </a:cubicBezTo>
                    <a:cubicBezTo>
                      <a:pt x="23997" y="700843"/>
                      <a:pt x="-2461" y="784981"/>
                      <a:pt x="185" y="785510"/>
                    </a:cubicBezTo>
                    <a:cubicBezTo>
                      <a:pt x="2831" y="786039"/>
                      <a:pt x="37756" y="713014"/>
                      <a:pt x="47810" y="604535"/>
                    </a:cubicBezTo>
                    <a:cubicBezTo>
                      <a:pt x="57864" y="496056"/>
                      <a:pt x="59452" y="239410"/>
                      <a:pt x="60510" y="134635"/>
                    </a:cubicBezTo>
                    <a:cubicBezTo>
                      <a:pt x="61568" y="29860"/>
                      <a:pt x="46752" y="-7711"/>
                      <a:pt x="44635" y="12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 1785">
                <a:extLst>
                  <a:ext uri="{FF2B5EF4-FFF2-40B4-BE49-F238E27FC236}">
                    <a16:creationId xmlns:a16="http://schemas.microsoft.com/office/drawing/2014/main" id="{D7E782C9-4B6C-E6D2-09B5-7DF4016796FD}"/>
                  </a:ext>
                </a:extLst>
              </p:cNvPr>
              <p:cNvSpPr/>
              <p:nvPr/>
            </p:nvSpPr>
            <p:spPr>
              <a:xfrm>
                <a:off x="9111828" y="2749739"/>
                <a:ext cx="29946" cy="752920"/>
              </a:xfrm>
              <a:custGeom>
                <a:avLst/>
                <a:gdLst>
                  <a:gd name="connsiteX0" fmla="*/ 25822 w 29946"/>
                  <a:gd name="connsiteY0" fmla="*/ 2986 h 752920"/>
                  <a:gd name="connsiteX1" fmla="*/ 9947 w 29946"/>
                  <a:gd name="connsiteY1" fmla="*/ 399861 h 752920"/>
                  <a:gd name="connsiteX2" fmla="*/ 9947 w 29946"/>
                  <a:gd name="connsiteY2" fmla="*/ 603061 h 752920"/>
                  <a:gd name="connsiteX3" fmla="*/ 422 w 29946"/>
                  <a:gd name="connsiteY3" fmla="*/ 752286 h 752920"/>
                  <a:gd name="connsiteX4" fmla="*/ 25822 w 29946"/>
                  <a:gd name="connsiteY4" fmla="*/ 545911 h 752920"/>
                  <a:gd name="connsiteX5" fmla="*/ 28997 w 29946"/>
                  <a:gd name="connsiteY5" fmla="*/ 234761 h 752920"/>
                  <a:gd name="connsiteX6" fmla="*/ 25822 w 29946"/>
                  <a:gd name="connsiteY6" fmla="*/ 2986 h 7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46" h="752920">
                    <a:moveTo>
                      <a:pt x="25822" y="2986"/>
                    </a:moveTo>
                    <a:cubicBezTo>
                      <a:pt x="22647" y="30503"/>
                      <a:pt x="12593" y="299849"/>
                      <a:pt x="9947" y="399861"/>
                    </a:cubicBezTo>
                    <a:cubicBezTo>
                      <a:pt x="7301" y="499873"/>
                      <a:pt x="11534" y="544324"/>
                      <a:pt x="9947" y="603061"/>
                    </a:cubicBezTo>
                    <a:cubicBezTo>
                      <a:pt x="8360" y="661798"/>
                      <a:pt x="-2224" y="761811"/>
                      <a:pt x="422" y="752286"/>
                    </a:cubicBezTo>
                    <a:cubicBezTo>
                      <a:pt x="3068" y="742761"/>
                      <a:pt x="21060" y="632165"/>
                      <a:pt x="25822" y="545911"/>
                    </a:cubicBezTo>
                    <a:cubicBezTo>
                      <a:pt x="30584" y="459657"/>
                      <a:pt x="30585" y="324719"/>
                      <a:pt x="28997" y="234761"/>
                    </a:cubicBezTo>
                    <a:cubicBezTo>
                      <a:pt x="27410" y="144803"/>
                      <a:pt x="28997" y="-24531"/>
                      <a:pt x="25822" y="29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 1786">
                <a:extLst>
                  <a:ext uri="{FF2B5EF4-FFF2-40B4-BE49-F238E27FC236}">
                    <a16:creationId xmlns:a16="http://schemas.microsoft.com/office/drawing/2014/main" id="{38965C7A-D87B-BA46-8390-97EC57C9C5D0}"/>
                  </a:ext>
                </a:extLst>
              </p:cNvPr>
              <p:cNvSpPr/>
              <p:nvPr/>
            </p:nvSpPr>
            <p:spPr>
              <a:xfrm>
                <a:off x="8952178" y="3501929"/>
                <a:ext cx="167649" cy="31858"/>
              </a:xfrm>
              <a:custGeom>
                <a:avLst/>
                <a:gdLst>
                  <a:gd name="connsiteX0" fmla="*/ 1322 w 167649"/>
                  <a:gd name="connsiteY0" fmla="*/ 31846 h 31858"/>
                  <a:gd name="connsiteX1" fmla="*/ 163247 w 167649"/>
                  <a:gd name="connsiteY1" fmla="*/ 6446 h 31858"/>
                  <a:gd name="connsiteX2" fmla="*/ 118797 w 167649"/>
                  <a:gd name="connsiteY2" fmla="*/ 96 h 31858"/>
                  <a:gd name="connsiteX3" fmla="*/ 87047 w 167649"/>
                  <a:gd name="connsiteY3" fmla="*/ 9621 h 31858"/>
                  <a:gd name="connsiteX4" fmla="*/ 1322 w 167649"/>
                  <a:gd name="connsiteY4" fmla="*/ 31846 h 3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9" h="31858">
                    <a:moveTo>
                      <a:pt x="1322" y="31846"/>
                    </a:moveTo>
                    <a:cubicBezTo>
                      <a:pt x="14022" y="31317"/>
                      <a:pt x="143668" y="11738"/>
                      <a:pt x="163247" y="6446"/>
                    </a:cubicBezTo>
                    <a:cubicBezTo>
                      <a:pt x="182826" y="1154"/>
                      <a:pt x="131497" y="-433"/>
                      <a:pt x="118797" y="96"/>
                    </a:cubicBezTo>
                    <a:cubicBezTo>
                      <a:pt x="106097" y="625"/>
                      <a:pt x="102922" y="2742"/>
                      <a:pt x="87047" y="9621"/>
                    </a:cubicBezTo>
                    <a:cubicBezTo>
                      <a:pt x="71172" y="16500"/>
                      <a:pt x="-11378" y="32375"/>
                      <a:pt x="1322" y="318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 1787">
                <a:extLst>
                  <a:ext uri="{FF2B5EF4-FFF2-40B4-BE49-F238E27FC236}">
                    <a16:creationId xmlns:a16="http://schemas.microsoft.com/office/drawing/2014/main" id="{FE40434D-5D1E-17FA-13DC-629DA365D6BC}"/>
                  </a:ext>
                </a:extLst>
              </p:cNvPr>
              <p:cNvSpPr/>
              <p:nvPr/>
            </p:nvSpPr>
            <p:spPr>
              <a:xfrm>
                <a:off x="9042278" y="3609968"/>
                <a:ext cx="108860" cy="222849"/>
              </a:xfrm>
              <a:custGeom>
                <a:avLst/>
                <a:gdLst>
                  <a:gd name="connsiteX0" fmla="*/ 122 w 108860"/>
                  <a:gd name="connsiteY0" fmla="*/ 28582 h 222849"/>
                  <a:gd name="connsiteX1" fmla="*/ 104897 w 108860"/>
                  <a:gd name="connsiteY1" fmla="*/ 7 h 222849"/>
                  <a:gd name="connsiteX2" fmla="*/ 85847 w 108860"/>
                  <a:gd name="connsiteY2" fmla="*/ 31757 h 222849"/>
                  <a:gd name="connsiteX3" fmla="*/ 76322 w 108860"/>
                  <a:gd name="connsiteY3" fmla="*/ 92082 h 222849"/>
                  <a:gd name="connsiteX4" fmla="*/ 76322 w 108860"/>
                  <a:gd name="connsiteY4" fmla="*/ 222257 h 222849"/>
                  <a:gd name="connsiteX5" fmla="*/ 69972 w 108860"/>
                  <a:gd name="connsiteY5" fmla="*/ 34932 h 222849"/>
                  <a:gd name="connsiteX6" fmla="*/ 82672 w 108860"/>
                  <a:gd name="connsiteY6" fmla="*/ 15882 h 222849"/>
                  <a:gd name="connsiteX7" fmla="*/ 122 w 108860"/>
                  <a:gd name="connsiteY7" fmla="*/ 28582 h 2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60" h="222849">
                    <a:moveTo>
                      <a:pt x="122" y="28582"/>
                    </a:moveTo>
                    <a:cubicBezTo>
                      <a:pt x="3826" y="25936"/>
                      <a:pt x="90610" y="-522"/>
                      <a:pt x="104897" y="7"/>
                    </a:cubicBezTo>
                    <a:cubicBezTo>
                      <a:pt x="119185" y="536"/>
                      <a:pt x="90610" y="16411"/>
                      <a:pt x="85847" y="31757"/>
                    </a:cubicBezTo>
                    <a:cubicBezTo>
                      <a:pt x="81084" y="47103"/>
                      <a:pt x="77910" y="60332"/>
                      <a:pt x="76322" y="92082"/>
                    </a:cubicBezTo>
                    <a:cubicBezTo>
                      <a:pt x="74734" y="123832"/>
                      <a:pt x="77380" y="231782"/>
                      <a:pt x="76322" y="222257"/>
                    </a:cubicBezTo>
                    <a:cubicBezTo>
                      <a:pt x="75264" y="212732"/>
                      <a:pt x="68914" y="69328"/>
                      <a:pt x="69972" y="34932"/>
                    </a:cubicBezTo>
                    <a:cubicBezTo>
                      <a:pt x="71030" y="536"/>
                      <a:pt x="87434" y="15882"/>
                      <a:pt x="82672" y="15882"/>
                    </a:cubicBezTo>
                    <a:cubicBezTo>
                      <a:pt x="77910" y="15882"/>
                      <a:pt x="-3582" y="31228"/>
                      <a:pt x="122" y="285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 1788">
                <a:extLst>
                  <a:ext uri="{FF2B5EF4-FFF2-40B4-BE49-F238E27FC236}">
                    <a16:creationId xmlns:a16="http://schemas.microsoft.com/office/drawing/2014/main" id="{445044AF-AF8B-E978-D362-212CBB2F6E8F}"/>
                  </a:ext>
                </a:extLst>
              </p:cNvPr>
              <p:cNvSpPr/>
              <p:nvPr/>
            </p:nvSpPr>
            <p:spPr>
              <a:xfrm>
                <a:off x="9322396" y="1806536"/>
                <a:ext cx="60141" cy="930791"/>
              </a:xfrm>
              <a:custGeom>
                <a:avLst/>
                <a:gdLst>
                  <a:gd name="connsiteX0" fmla="*/ 59729 w 60141"/>
                  <a:gd name="connsiteY0" fmla="*/ 39 h 930791"/>
                  <a:gd name="connsiteX1" fmla="*/ 27979 w 60141"/>
                  <a:gd name="connsiteY1" fmla="*/ 234989 h 930791"/>
                  <a:gd name="connsiteX2" fmla="*/ 21629 w 60141"/>
                  <a:gd name="connsiteY2" fmla="*/ 923964 h 930791"/>
                  <a:gd name="connsiteX3" fmla="*/ 8929 w 60141"/>
                  <a:gd name="connsiteY3" fmla="*/ 568364 h 930791"/>
                  <a:gd name="connsiteX4" fmla="*/ 2579 w 60141"/>
                  <a:gd name="connsiteY4" fmla="*/ 247689 h 930791"/>
                  <a:gd name="connsiteX5" fmla="*/ 59729 w 60141"/>
                  <a:gd name="connsiteY5" fmla="*/ 39 h 93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141" h="930791">
                    <a:moveTo>
                      <a:pt x="59729" y="39"/>
                    </a:moveTo>
                    <a:cubicBezTo>
                      <a:pt x="63962" y="-2078"/>
                      <a:pt x="34329" y="81002"/>
                      <a:pt x="27979" y="234989"/>
                    </a:cubicBezTo>
                    <a:cubicBezTo>
                      <a:pt x="21629" y="388977"/>
                      <a:pt x="24804" y="868402"/>
                      <a:pt x="21629" y="923964"/>
                    </a:cubicBezTo>
                    <a:cubicBezTo>
                      <a:pt x="18454" y="979526"/>
                      <a:pt x="12104" y="681076"/>
                      <a:pt x="8929" y="568364"/>
                    </a:cubicBezTo>
                    <a:cubicBezTo>
                      <a:pt x="5754" y="455652"/>
                      <a:pt x="-4829" y="336589"/>
                      <a:pt x="2579" y="247689"/>
                    </a:cubicBezTo>
                    <a:cubicBezTo>
                      <a:pt x="9987" y="158789"/>
                      <a:pt x="55496" y="2156"/>
                      <a:pt x="59729" y="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 1789">
                <a:extLst>
                  <a:ext uri="{FF2B5EF4-FFF2-40B4-BE49-F238E27FC236}">
                    <a16:creationId xmlns:a16="http://schemas.microsoft.com/office/drawing/2014/main" id="{D172A299-D4DC-A11F-3444-9A5B86686930}"/>
                  </a:ext>
                </a:extLst>
              </p:cNvPr>
              <p:cNvSpPr/>
              <p:nvPr/>
            </p:nvSpPr>
            <p:spPr>
              <a:xfrm>
                <a:off x="9321800" y="2853652"/>
                <a:ext cx="139737" cy="1019753"/>
              </a:xfrm>
              <a:custGeom>
                <a:avLst/>
                <a:gdLst>
                  <a:gd name="connsiteX0" fmla="*/ 73025 w 139737"/>
                  <a:gd name="connsiteY0" fmla="*/ 673 h 1019753"/>
                  <a:gd name="connsiteX1" fmla="*/ 31750 w 139737"/>
                  <a:gd name="connsiteY1" fmla="*/ 543598 h 1019753"/>
                  <a:gd name="connsiteX2" fmla="*/ 22225 w 139737"/>
                  <a:gd name="connsiteY2" fmla="*/ 899198 h 1019753"/>
                  <a:gd name="connsiteX3" fmla="*/ 22225 w 139737"/>
                  <a:gd name="connsiteY3" fmla="*/ 835698 h 1019753"/>
                  <a:gd name="connsiteX4" fmla="*/ 0 w 139737"/>
                  <a:gd name="connsiteY4" fmla="*/ 1016673 h 1019753"/>
                  <a:gd name="connsiteX5" fmla="*/ 22225 w 139737"/>
                  <a:gd name="connsiteY5" fmla="*/ 943648 h 1019753"/>
                  <a:gd name="connsiteX6" fmla="*/ 73025 w 139737"/>
                  <a:gd name="connsiteY6" fmla="*/ 864273 h 1019753"/>
                  <a:gd name="connsiteX7" fmla="*/ 139700 w 139737"/>
                  <a:gd name="connsiteY7" fmla="*/ 826173 h 1019753"/>
                  <a:gd name="connsiteX8" fmla="*/ 63500 w 139737"/>
                  <a:gd name="connsiteY8" fmla="*/ 835698 h 1019753"/>
                  <a:gd name="connsiteX9" fmla="*/ 53975 w 139737"/>
                  <a:gd name="connsiteY9" fmla="*/ 788073 h 1019753"/>
                  <a:gd name="connsiteX10" fmla="*/ 44450 w 139737"/>
                  <a:gd name="connsiteY10" fmla="*/ 661073 h 1019753"/>
                  <a:gd name="connsiteX11" fmla="*/ 73025 w 139737"/>
                  <a:gd name="connsiteY11" fmla="*/ 673 h 101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737" h="1019753">
                    <a:moveTo>
                      <a:pt x="73025" y="673"/>
                    </a:moveTo>
                    <a:cubicBezTo>
                      <a:pt x="70908" y="-18906"/>
                      <a:pt x="40217" y="393844"/>
                      <a:pt x="31750" y="543598"/>
                    </a:cubicBezTo>
                    <a:cubicBezTo>
                      <a:pt x="23283" y="693352"/>
                      <a:pt x="23812" y="850515"/>
                      <a:pt x="22225" y="899198"/>
                    </a:cubicBezTo>
                    <a:cubicBezTo>
                      <a:pt x="20638" y="947881"/>
                      <a:pt x="25929" y="816119"/>
                      <a:pt x="22225" y="835698"/>
                    </a:cubicBezTo>
                    <a:cubicBezTo>
                      <a:pt x="18521" y="855277"/>
                      <a:pt x="0" y="998681"/>
                      <a:pt x="0" y="1016673"/>
                    </a:cubicBezTo>
                    <a:cubicBezTo>
                      <a:pt x="0" y="1034665"/>
                      <a:pt x="10054" y="969048"/>
                      <a:pt x="22225" y="943648"/>
                    </a:cubicBezTo>
                    <a:cubicBezTo>
                      <a:pt x="34396" y="918248"/>
                      <a:pt x="53446" y="883852"/>
                      <a:pt x="73025" y="864273"/>
                    </a:cubicBezTo>
                    <a:cubicBezTo>
                      <a:pt x="92604" y="844694"/>
                      <a:pt x="141287" y="830935"/>
                      <a:pt x="139700" y="826173"/>
                    </a:cubicBezTo>
                    <a:cubicBezTo>
                      <a:pt x="138113" y="821411"/>
                      <a:pt x="77788" y="842048"/>
                      <a:pt x="63500" y="835698"/>
                    </a:cubicBezTo>
                    <a:cubicBezTo>
                      <a:pt x="49212" y="829348"/>
                      <a:pt x="57150" y="817177"/>
                      <a:pt x="53975" y="788073"/>
                    </a:cubicBezTo>
                    <a:cubicBezTo>
                      <a:pt x="50800" y="758969"/>
                      <a:pt x="39688" y="785956"/>
                      <a:pt x="44450" y="661073"/>
                    </a:cubicBezTo>
                    <a:cubicBezTo>
                      <a:pt x="49212" y="536190"/>
                      <a:pt x="75142" y="20252"/>
                      <a:pt x="73025" y="6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 1790">
                <a:extLst>
                  <a:ext uri="{FF2B5EF4-FFF2-40B4-BE49-F238E27FC236}">
                    <a16:creationId xmlns:a16="http://schemas.microsoft.com/office/drawing/2014/main" id="{43206A9A-4554-5EC0-EF70-4E86ADC08AA9}"/>
                  </a:ext>
                </a:extLst>
              </p:cNvPr>
              <p:cNvSpPr/>
              <p:nvPr/>
            </p:nvSpPr>
            <p:spPr>
              <a:xfrm>
                <a:off x="9204314" y="2718519"/>
                <a:ext cx="25998" cy="618373"/>
              </a:xfrm>
              <a:custGeom>
                <a:avLst/>
                <a:gdLst>
                  <a:gd name="connsiteX0" fmla="*/ 11 w 25998"/>
                  <a:gd name="connsiteY0" fmla="*/ 11981 h 618373"/>
                  <a:gd name="connsiteX1" fmla="*/ 22236 w 25998"/>
                  <a:gd name="connsiteY1" fmla="*/ 615231 h 618373"/>
                  <a:gd name="connsiteX2" fmla="*/ 25411 w 25998"/>
                  <a:gd name="connsiteY2" fmla="*/ 240581 h 618373"/>
                  <a:gd name="connsiteX3" fmla="*/ 11 w 25998"/>
                  <a:gd name="connsiteY3" fmla="*/ 11981 h 6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98" h="618373">
                    <a:moveTo>
                      <a:pt x="11" y="11981"/>
                    </a:moveTo>
                    <a:cubicBezTo>
                      <a:pt x="-518" y="74423"/>
                      <a:pt x="18003" y="577131"/>
                      <a:pt x="22236" y="615231"/>
                    </a:cubicBezTo>
                    <a:cubicBezTo>
                      <a:pt x="26469" y="653331"/>
                      <a:pt x="26469" y="334243"/>
                      <a:pt x="25411" y="240581"/>
                    </a:cubicBezTo>
                    <a:cubicBezTo>
                      <a:pt x="24353" y="146919"/>
                      <a:pt x="540" y="-50461"/>
                      <a:pt x="11" y="119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 1791">
                <a:extLst>
                  <a:ext uri="{FF2B5EF4-FFF2-40B4-BE49-F238E27FC236}">
                    <a16:creationId xmlns:a16="http://schemas.microsoft.com/office/drawing/2014/main" id="{392B6D48-B696-FDBB-1939-E5171A3B0685}"/>
                  </a:ext>
                </a:extLst>
              </p:cNvPr>
              <p:cNvSpPr/>
              <p:nvPr/>
            </p:nvSpPr>
            <p:spPr>
              <a:xfrm>
                <a:off x="9387557" y="3796901"/>
                <a:ext cx="89930" cy="715116"/>
              </a:xfrm>
              <a:custGeom>
                <a:avLst/>
                <a:gdLst>
                  <a:gd name="connsiteX0" fmla="*/ 89818 w 89930"/>
                  <a:gd name="connsiteY0" fmla="*/ 399 h 715116"/>
                  <a:gd name="connsiteX1" fmla="*/ 19968 w 89930"/>
                  <a:gd name="connsiteY1" fmla="*/ 368699 h 715116"/>
                  <a:gd name="connsiteX2" fmla="*/ 42193 w 89930"/>
                  <a:gd name="connsiteY2" fmla="*/ 714774 h 715116"/>
                  <a:gd name="connsiteX3" fmla="*/ 918 w 89930"/>
                  <a:gd name="connsiteY3" fmla="*/ 305199 h 715116"/>
                  <a:gd name="connsiteX4" fmla="*/ 89818 w 89930"/>
                  <a:gd name="connsiteY4" fmla="*/ 399 h 71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930" h="715116">
                    <a:moveTo>
                      <a:pt x="89818" y="399"/>
                    </a:moveTo>
                    <a:cubicBezTo>
                      <a:pt x="92993" y="10982"/>
                      <a:pt x="27905" y="249637"/>
                      <a:pt x="19968" y="368699"/>
                    </a:cubicBezTo>
                    <a:cubicBezTo>
                      <a:pt x="12031" y="487761"/>
                      <a:pt x="45368" y="725357"/>
                      <a:pt x="42193" y="714774"/>
                    </a:cubicBezTo>
                    <a:cubicBezTo>
                      <a:pt x="39018" y="704191"/>
                      <a:pt x="-7019" y="418441"/>
                      <a:pt x="918" y="305199"/>
                    </a:cubicBezTo>
                    <a:cubicBezTo>
                      <a:pt x="8855" y="191957"/>
                      <a:pt x="86643" y="-10184"/>
                      <a:pt x="89818" y="3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 1792">
                <a:extLst>
                  <a:ext uri="{FF2B5EF4-FFF2-40B4-BE49-F238E27FC236}">
                    <a16:creationId xmlns:a16="http://schemas.microsoft.com/office/drawing/2014/main" id="{C955EFB5-9076-6BC8-7BE9-63C8A656A2A5}"/>
                  </a:ext>
                </a:extLst>
              </p:cNvPr>
              <p:cNvSpPr/>
              <p:nvPr/>
            </p:nvSpPr>
            <p:spPr>
              <a:xfrm>
                <a:off x="4465473" y="2730113"/>
                <a:ext cx="11973" cy="197550"/>
              </a:xfrm>
              <a:custGeom>
                <a:avLst/>
                <a:gdLst>
                  <a:gd name="connsiteX0" fmla="*/ 4084 w 11973"/>
                  <a:gd name="connsiteY0" fmla="*/ 1704 h 197550"/>
                  <a:gd name="connsiteX1" fmla="*/ 290 w 11973"/>
                  <a:gd name="connsiteY1" fmla="*/ 195208 h 197550"/>
                  <a:gd name="connsiteX2" fmla="*/ 11672 w 11973"/>
                  <a:gd name="connsiteY2" fmla="*/ 104148 h 197550"/>
                  <a:gd name="connsiteX3" fmla="*/ 4084 w 11973"/>
                  <a:gd name="connsiteY3" fmla="*/ 1704 h 19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3" h="197550">
                    <a:moveTo>
                      <a:pt x="4084" y="1704"/>
                    </a:moveTo>
                    <a:cubicBezTo>
                      <a:pt x="2187" y="16881"/>
                      <a:pt x="-975" y="178134"/>
                      <a:pt x="290" y="195208"/>
                    </a:cubicBezTo>
                    <a:cubicBezTo>
                      <a:pt x="1555" y="212282"/>
                      <a:pt x="9775" y="131340"/>
                      <a:pt x="11672" y="104148"/>
                    </a:cubicBezTo>
                    <a:cubicBezTo>
                      <a:pt x="13569" y="76956"/>
                      <a:pt x="5981" y="-13473"/>
                      <a:pt x="4084" y="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 1793">
                <a:extLst>
                  <a:ext uri="{FF2B5EF4-FFF2-40B4-BE49-F238E27FC236}">
                    <a16:creationId xmlns:a16="http://schemas.microsoft.com/office/drawing/2014/main" id="{0D8BF231-0A27-BD5F-D375-EC0FF0A79C51}"/>
                  </a:ext>
                </a:extLst>
              </p:cNvPr>
              <p:cNvSpPr/>
              <p:nvPr/>
            </p:nvSpPr>
            <p:spPr>
              <a:xfrm>
                <a:off x="4367036" y="2727163"/>
                <a:ext cx="94994" cy="187057"/>
              </a:xfrm>
              <a:custGeom>
                <a:avLst/>
                <a:gdLst>
                  <a:gd name="connsiteX0" fmla="*/ 78 w 94994"/>
                  <a:gd name="connsiteY0" fmla="*/ 860 h 187057"/>
                  <a:gd name="connsiteX1" fmla="*/ 68373 w 94994"/>
                  <a:gd name="connsiteY1" fmla="*/ 27420 h 187057"/>
                  <a:gd name="connsiteX2" fmla="*/ 68373 w 94994"/>
                  <a:gd name="connsiteY2" fmla="*/ 80538 h 187057"/>
                  <a:gd name="connsiteX3" fmla="*/ 68373 w 94994"/>
                  <a:gd name="connsiteY3" fmla="*/ 110892 h 187057"/>
                  <a:gd name="connsiteX4" fmla="*/ 94932 w 94994"/>
                  <a:gd name="connsiteY4" fmla="*/ 186776 h 187057"/>
                  <a:gd name="connsiteX5" fmla="*/ 75962 w 94994"/>
                  <a:gd name="connsiteY5" fmla="*/ 133657 h 187057"/>
                  <a:gd name="connsiteX6" fmla="*/ 83550 w 94994"/>
                  <a:gd name="connsiteY6" fmla="*/ 57773 h 187057"/>
                  <a:gd name="connsiteX7" fmla="*/ 78 w 94994"/>
                  <a:gd name="connsiteY7" fmla="*/ 860 h 18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94" h="187057">
                    <a:moveTo>
                      <a:pt x="78" y="860"/>
                    </a:moveTo>
                    <a:cubicBezTo>
                      <a:pt x="-2452" y="-4199"/>
                      <a:pt x="56991" y="14140"/>
                      <a:pt x="68373" y="27420"/>
                    </a:cubicBezTo>
                    <a:cubicBezTo>
                      <a:pt x="79756" y="40700"/>
                      <a:pt x="68373" y="80538"/>
                      <a:pt x="68373" y="80538"/>
                    </a:cubicBezTo>
                    <a:cubicBezTo>
                      <a:pt x="68373" y="94450"/>
                      <a:pt x="63947" y="93186"/>
                      <a:pt x="68373" y="110892"/>
                    </a:cubicBezTo>
                    <a:cubicBezTo>
                      <a:pt x="72800" y="128598"/>
                      <a:pt x="93667" y="182982"/>
                      <a:pt x="94932" y="186776"/>
                    </a:cubicBezTo>
                    <a:cubicBezTo>
                      <a:pt x="96197" y="190570"/>
                      <a:pt x="77859" y="155158"/>
                      <a:pt x="75962" y="133657"/>
                    </a:cubicBezTo>
                    <a:cubicBezTo>
                      <a:pt x="74065" y="112157"/>
                      <a:pt x="91138" y="74214"/>
                      <a:pt x="83550" y="57773"/>
                    </a:cubicBezTo>
                    <a:cubicBezTo>
                      <a:pt x="75962" y="41332"/>
                      <a:pt x="2608" y="5919"/>
                      <a:pt x="78" y="8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 1794">
                <a:extLst>
                  <a:ext uri="{FF2B5EF4-FFF2-40B4-BE49-F238E27FC236}">
                    <a16:creationId xmlns:a16="http://schemas.microsoft.com/office/drawing/2014/main" id="{6B041D9E-73F9-D205-1468-39B6E27DCEE6}"/>
                  </a:ext>
                </a:extLst>
              </p:cNvPr>
              <p:cNvSpPr/>
              <p:nvPr/>
            </p:nvSpPr>
            <p:spPr>
              <a:xfrm>
                <a:off x="4545338" y="2723639"/>
                <a:ext cx="12907" cy="187630"/>
              </a:xfrm>
              <a:custGeom>
                <a:avLst/>
                <a:gdLst>
                  <a:gd name="connsiteX0" fmla="*/ 11485 w 12907"/>
                  <a:gd name="connsiteY0" fmla="*/ 590 h 187630"/>
                  <a:gd name="connsiteX1" fmla="*/ 11485 w 12907"/>
                  <a:gd name="connsiteY1" fmla="*/ 182711 h 187630"/>
                  <a:gd name="connsiteX2" fmla="*/ 103 w 12907"/>
                  <a:gd name="connsiteY2" fmla="*/ 125798 h 187630"/>
                  <a:gd name="connsiteX3" fmla="*/ 11485 w 12907"/>
                  <a:gd name="connsiteY3" fmla="*/ 590 h 18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07" h="187630">
                    <a:moveTo>
                      <a:pt x="11485" y="590"/>
                    </a:moveTo>
                    <a:cubicBezTo>
                      <a:pt x="13382" y="10076"/>
                      <a:pt x="13382" y="161843"/>
                      <a:pt x="11485" y="182711"/>
                    </a:cubicBezTo>
                    <a:cubicBezTo>
                      <a:pt x="9588" y="203579"/>
                      <a:pt x="1368" y="152990"/>
                      <a:pt x="103" y="125798"/>
                    </a:cubicBezTo>
                    <a:cubicBezTo>
                      <a:pt x="-1162" y="98606"/>
                      <a:pt x="9588" y="-8896"/>
                      <a:pt x="11485" y="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 1795">
                <a:extLst>
                  <a:ext uri="{FF2B5EF4-FFF2-40B4-BE49-F238E27FC236}">
                    <a16:creationId xmlns:a16="http://schemas.microsoft.com/office/drawing/2014/main" id="{E5B0B9A2-ECA1-6569-BC19-A8A2C29A218A}"/>
                  </a:ext>
                </a:extLst>
              </p:cNvPr>
              <p:cNvSpPr/>
              <p:nvPr/>
            </p:nvSpPr>
            <p:spPr>
              <a:xfrm>
                <a:off x="4184977" y="3270276"/>
                <a:ext cx="108607" cy="136927"/>
              </a:xfrm>
              <a:custGeom>
                <a:avLst/>
                <a:gdLst>
                  <a:gd name="connsiteX0" fmla="*/ 26575 w 108607"/>
                  <a:gd name="connsiteY0" fmla="*/ 317 h 136927"/>
                  <a:gd name="connsiteX1" fmla="*/ 106253 w 108607"/>
                  <a:gd name="connsiteY1" fmla="*/ 57229 h 136927"/>
                  <a:gd name="connsiteX2" fmla="*/ 79694 w 108607"/>
                  <a:gd name="connsiteY2" fmla="*/ 110348 h 136927"/>
                  <a:gd name="connsiteX3" fmla="*/ 16 w 108607"/>
                  <a:gd name="connsiteY3" fmla="*/ 136907 h 136927"/>
                  <a:gd name="connsiteX4" fmla="*/ 72105 w 108607"/>
                  <a:gd name="connsiteY4" fmla="*/ 106554 h 136927"/>
                  <a:gd name="connsiteX5" fmla="*/ 87282 w 108607"/>
                  <a:gd name="connsiteY5" fmla="*/ 83789 h 136927"/>
                  <a:gd name="connsiteX6" fmla="*/ 26575 w 108607"/>
                  <a:gd name="connsiteY6" fmla="*/ 317 h 13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07" h="136927">
                    <a:moveTo>
                      <a:pt x="26575" y="317"/>
                    </a:moveTo>
                    <a:cubicBezTo>
                      <a:pt x="29737" y="-4110"/>
                      <a:pt x="97400" y="38890"/>
                      <a:pt x="106253" y="57229"/>
                    </a:cubicBezTo>
                    <a:cubicBezTo>
                      <a:pt x="115106" y="75568"/>
                      <a:pt x="97400" y="97069"/>
                      <a:pt x="79694" y="110348"/>
                    </a:cubicBezTo>
                    <a:cubicBezTo>
                      <a:pt x="61988" y="123627"/>
                      <a:pt x="1281" y="137539"/>
                      <a:pt x="16" y="136907"/>
                    </a:cubicBezTo>
                    <a:cubicBezTo>
                      <a:pt x="-1249" y="136275"/>
                      <a:pt x="72105" y="106554"/>
                      <a:pt x="72105" y="106554"/>
                    </a:cubicBezTo>
                    <a:cubicBezTo>
                      <a:pt x="86649" y="97701"/>
                      <a:pt x="89811" y="97069"/>
                      <a:pt x="87282" y="83789"/>
                    </a:cubicBezTo>
                    <a:cubicBezTo>
                      <a:pt x="84753" y="70509"/>
                      <a:pt x="23413" y="4744"/>
                      <a:pt x="26575" y="3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 1796">
                <a:extLst>
                  <a:ext uri="{FF2B5EF4-FFF2-40B4-BE49-F238E27FC236}">
                    <a16:creationId xmlns:a16="http://schemas.microsoft.com/office/drawing/2014/main" id="{6E561ACD-23E1-CC09-0002-487BD4B0A1F6}"/>
                  </a:ext>
                </a:extLst>
              </p:cNvPr>
              <p:cNvSpPr/>
              <p:nvPr/>
            </p:nvSpPr>
            <p:spPr>
              <a:xfrm>
                <a:off x="4220687" y="2996694"/>
                <a:ext cx="438615" cy="292928"/>
              </a:xfrm>
              <a:custGeom>
                <a:avLst/>
                <a:gdLst>
                  <a:gd name="connsiteX0" fmla="*/ 9836 w 438615"/>
                  <a:gd name="connsiteY0" fmla="*/ 292869 h 292928"/>
                  <a:gd name="connsiteX1" fmla="*/ 9836 w 438615"/>
                  <a:gd name="connsiteY1" fmla="*/ 171455 h 292928"/>
                  <a:gd name="connsiteX2" fmla="*/ 142633 w 438615"/>
                  <a:gd name="connsiteY2" fmla="*/ 23482 h 292928"/>
                  <a:gd name="connsiteX3" fmla="*/ 233693 w 438615"/>
                  <a:gd name="connsiteY3" fmla="*/ 12099 h 292928"/>
                  <a:gd name="connsiteX4" fmla="*/ 374078 w 438615"/>
                  <a:gd name="connsiteY4" fmla="*/ 23482 h 292928"/>
                  <a:gd name="connsiteX5" fmla="*/ 438579 w 438615"/>
                  <a:gd name="connsiteY5" fmla="*/ 46247 h 292928"/>
                  <a:gd name="connsiteX6" fmla="*/ 366490 w 438615"/>
                  <a:gd name="connsiteY6" fmla="*/ 19688 h 292928"/>
                  <a:gd name="connsiteX7" fmla="*/ 275429 w 438615"/>
                  <a:gd name="connsiteY7" fmla="*/ 4511 h 292928"/>
                  <a:gd name="connsiteX8" fmla="*/ 210928 w 438615"/>
                  <a:gd name="connsiteY8" fmla="*/ 717 h 292928"/>
                  <a:gd name="connsiteX9" fmla="*/ 154015 w 438615"/>
                  <a:gd name="connsiteY9" fmla="*/ 4511 h 292928"/>
                  <a:gd name="connsiteX10" fmla="*/ 89514 w 438615"/>
                  <a:gd name="connsiteY10" fmla="*/ 42453 h 292928"/>
                  <a:gd name="connsiteX11" fmla="*/ 21218 w 438615"/>
                  <a:gd name="connsiteY11" fmla="*/ 133513 h 292928"/>
                  <a:gd name="connsiteX12" fmla="*/ 9836 w 438615"/>
                  <a:gd name="connsiteY12" fmla="*/ 156279 h 292928"/>
                  <a:gd name="connsiteX13" fmla="*/ 9836 w 438615"/>
                  <a:gd name="connsiteY13" fmla="*/ 292869 h 29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615" h="292928">
                    <a:moveTo>
                      <a:pt x="9836" y="292869"/>
                    </a:moveTo>
                    <a:cubicBezTo>
                      <a:pt x="9836" y="295398"/>
                      <a:pt x="-12297" y="216353"/>
                      <a:pt x="9836" y="171455"/>
                    </a:cubicBezTo>
                    <a:cubicBezTo>
                      <a:pt x="31969" y="126557"/>
                      <a:pt x="105323" y="50041"/>
                      <a:pt x="142633" y="23482"/>
                    </a:cubicBezTo>
                    <a:cubicBezTo>
                      <a:pt x="179943" y="-3077"/>
                      <a:pt x="195119" y="12099"/>
                      <a:pt x="233693" y="12099"/>
                    </a:cubicBezTo>
                    <a:cubicBezTo>
                      <a:pt x="272267" y="12099"/>
                      <a:pt x="339930" y="17791"/>
                      <a:pt x="374078" y="23482"/>
                    </a:cubicBezTo>
                    <a:cubicBezTo>
                      <a:pt x="408226" y="29173"/>
                      <a:pt x="439844" y="46879"/>
                      <a:pt x="438579" y="46247"/>
                    </a:cubicBezTo>
                    <a:cubicBezTo>
                      <a:pt x="437314" y="45615"/>
                      <a:pt x="393682" y="26644"/>
                      <a:pt x="366490" y="19688"/>
                    </a:cubicBezTo>
                    <a:cubicBezTo>
                      <a:pt x="339298" y="12732"/>
                      <a:pt x="301356" y="7673"/>
                      <a:pt x="275429" y="4511"/>
                    </a:cubicBezTo>
                    <a:cubicBezTo>
                      <a:pt x="249502" y="1349"/>
                      <a:pt x="231164" y="717"/>
                      <a:pt x="210928" y="717"/>
                    </a:cubicBezTo>
                    <a:cubicBezTo>
                      <a:pt x="190692" y="717"/>
                      <a:pt x="174251" y="-2445"/>
                      <a:pt x="154015" y="4511"/>
                    </a:cubicBezTo>
                    <a:cubicBezTo>
                      <a:pt x="133779" y="11467"/>
                      <a:pt x="111647" y="20953"/>
                      <a:pt x="89514" y="42453"/>
                    </a:cubicBezTo>
                    <a:cubicBezTo>
                      <a:pt x="67381" y="63953"/>
                      <a:pt x="21218" y="133513"/>
                      <a:pt x="21218" y="133513"/>
                    </a:cubicBezTo>
                    <a:cubicBezTo>
                      <a:pt x="7938" y="152484"/>
                      <a:pt x="11101" y="134779"/>
                      <a:pt x="9836" y="156279"/>
                    </a:cubicBezTo>
                    <a:cubicBezTo>
                      <a:pt x="8571" y="177779"/>
                      <a:pt x="9836" y="290340"/>
                      <a:pt x="9836" y="2928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 1797">
                <a:extLst>
                  <a:ext uri="{FF2B5EF4-FFF2-40B4-BE49-F238E27FC236}">
                    <a16:creationId xmlns:a16="http://schemas.microsoft.com/office/drawing/2014/main" id="{7FB64888-B8EE-D856-17DF-14F6F8474A43}"/>
                  </a:ext>
                </a:extLst>
              </p:cNvPr>
              <p:cNvSpPr/>
              <p:nvPr/>
            </p:nvSpPr>
            <p:spPr>
              <a:xfrm>
                <a:off x="4617428" y="3039121"/>
                <a:ext cx="140677" cy="266035"/>
              </a:xfrm>
              <a:custGeom>
                <a:avLst/>
                <a:gdLst>
                  <a:gd name="connsiteX0" fmla="*/ 102 w 140677"/>
                  <a:gd name="connsiteY0" fmla="*/ 26 h 266035"/>
                  <a:gd name="connsiteX1" fmla="*/ 87369 w 140677"/>
                  <a:gd name="connsiteY1" fmla="*/ 68321 h 266035"/>
                  <a:gd name="connsiteX2" fmla="*/ 117722 w 140677"/>
                  <a:gd name="connsiteY2" fmla="*/ 147999 h 266035"/>
                  <a:gd name="connsiteX3" fmla="*/ 121516 w 140677"/>
                  <a:gd name="connsiteY3" fmla="*/ 208706 h 266035"/>
                  <a:gd name="connsiteX4" fmla="*/ 98751 w 140677"/>
                  <a:gd name="connsiteY4" fmla="*/ 265619 h 266035"/>
                  <a:gd name="connsiteX5" fmla="*/ 140487 w 140677"/>
                  <a:gd name="connsiteY5" fmla="*/ 178353 h 266035"/>
                  <a:gd name="connsiteX6" fmla="*/ 113928 w 140677"/>
                  <a:gd name="connsiteY6" fmla="*/ 113852 h 266035"/>
                  <a:gd name="connsiteX7" fmla="*/ 106340 w 140677"/>
                  <a:gd name="connsiteY7" fmla="*/ 75910 h 266035"/>
                  <a:gd name="connsiteX8" fmla="*/ 102 w 140677"/>
                  <a:gd name="connsiteY8" fmla="*/ 26 h 26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677" h="266035">
                    <a:moveTo>
                      <a:pt x="102" y="26"/>
                    </a:moveTo>
                    <a:cubicBezTo>
                      <a:pt x="-3060" y="-1239"/>
                      <a:pt x="67766" y="43659"/>
                      <a:pt x="87369" y="68321"/>
                    </a:cubicBezTo>
                    <a:cubicBezTo>
                      <a:pt x="106972" y="92983"/>
                      <a:pt x="112031" y="124602"/>
                      <a:pt x="117722" y="147999"/>
                    </a:cubicBezTo>
                    <a:cubicBezTo>
                      <a:pt x="123413" y="171396"/>
                      <a:pt x="124678" y="189103"/>
                      <a:pt x="121516" y="208706"/>
                    </a:cubicBezTo>
                    <a:cubicBezTo>
                      <a:pt x="118354" y="228309"/>
                      <a:pt x="95589" y="270678"/>
                      <a:pt x="98751" y="265619"/>
                    </a:cubicBezTo>
                    <a:cubicBezTo>
                      <a:pt x="101913" y="260560"/>
                      <a:pt x="137958" y="203647"/>
                      <a:pt x="140487" y="178353"/>
                    </a:cubicBezTo>
                    <a:cubicBezTo>
                      <a:pt x="143016" y="153059"/>
                      <a:pt x="119619" y="130926"/>
                      <a:pt x="113928" y="113852"/>
                    </a:cubicBezTo>
                    <a:cubicBezTo>
                      <a:pt x="108237" y="96778"/>
                      <a:pt x="120252" y="91719"/>
                      <a:pt x="106340" y="75910"/>
                    </a:cubicBezTo>
                    <a:cubicBezTo>
                      <a:pt x="92428" y="60101"/>
                      <a:pt x="3264" y="1291"/>
                      <a:pt x="102" y="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 1798">
                <a:extLst>
                  <a:ext uri="{FF2B5EF4-FFF2-40B4-BE49-F238E27FC236}">
                    <a16:creationId xmlns:a16="http://schemas.microsoft.com/office/drawing/2014/main" id="{ECED77C4-C713-8CD5-7459-EFEAA907A507}"/>
                  </a:ext>
                </a:extLst>
              </p:cNvPr>
              <p:cNvSpPr/>
              <p:nvPr/>
            </p:nvSpPr>
            <p:spPr>
              <a:xfrm>
                <a:off x="4617027" y="3014898"/>
                <a:ext cx="175176" cy="303772"/>
              </a:xfrm>
              <a:custGeom>
                <a:avLst/>
                <a:gdLst>
                  <a:gd name="connsiteX0" fmla="*/ 503 w 175176"/>
                  <a:gd name="connsiteY0" fmla="*/ 1484 h 303772"/>
                  <a:gd name="connsiteX1" fmla="*/ 156065 w 175176"/>
                  <a:gd name="connsiteY1" fmla="*/ 122898 h 303772"/>
                  <a:gd name="connsiteX2" fmla="*/ 152271 w 175176"/>
                  <a:gd name="connsiteY2" fmla="*/ 244312 h 303772"/>
                  <a:gd name="connsiteX3" fmla="*/ 152271 w 175176"/>
                  <a:gd name="connsiteY3" fmla="*/ 267077 h 303772"/>
                  <a:gd name="connsiteX4" fmla="*/ 91564 w 175176"/>
                  <a:gd name="connsiteY4" fmla="*/ 301225 h 303772"/>
                  <a:gd name="connsiteX5" fmla="*/ 144683 w 175176"/>
                  <a:gd name="connsiteY5" fmla="*/ 293636 h 303772"/>
                  <a:gd name="connsiteX6" fmla="*/ 163653 w 175176"/>
                  <a:gd name="connsiteY6" fmla="*/ 232929 h 303772"/>
                  <a:gd name="connsiteX7" fmla="*/ 175036 w 175176"/>
                  <a:gd name="connsiteY7" fmla="*/ 145663 h 303772"/>
                  <a:gd name="connsiteX8" fmla="*/ 156065 w 175176"/>
                  <a:gd name="connsiteY8" fmla="*/ 115309 h 303772"/>
                  <a:gd name="connsiteX9" fmla="*/ 106741 w 175176"/>
                  <a:gd name="connsiteY9" fmla="*/ 58397 h 303772"/>
                  <a:gd name="connsiteX10" fmla="*/ 503 w 175176"/>
                  <a:gd name="connsiteY10" fmla="*/ 1484 h 30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176" h="303772">
                    <a:moveTo>
                      <a:pt x="503" y="1484"/>
                    </a:moveTo>
                    <a:cubicBezTo>
                      <a:pt x="8724" y="12234"/>
                      <a:pt x="130770" y="82427"/>
                      <a:pt x="156065" y="122898"/>
                    </a:cubicBezTo>
                    <a:cubicBezTo>
                      <a:pt x="181360" y="163369"/>
                      <a:pt x="152271" y="244312"/>
                      <a:pt x="152271" y="244312"/>
                    </a:cubicBezTo>
                    <a:cubicBezTo>
                      <a:pt x="151639" y="268342"/>
                      <a:pt x="162389" y="257592"/>
                      <a:pt x="152271" y="267077"/>
                    </a:cubicBezTo>
                    <a:cubicBezTo>
                      <a:pt x="142153" y="276562"/>
                      <a:pt x="92829" y="296799"/>
                      <a:pt x="91564" y="301225"/>
                    </a:cubicBezTo>
                    <a:cubicBezTo>
                      <a:pt x="90299" y="305651"/>
                      <a:pt x="132668" y="305018"/>
                      <a:pt x="144683" y="293636"/>
                    </a:cubicBezTo>
                    <a:cubicBezTo>
                      <a:pt x="156698" y="282254"/>
                      <a:pt x="158594" y="257591"/>
                      <a:pt x="163653" y="232929"/>
                    </a:cubicBezTo>
                    <a:cubicBezTo>
                      <a:pt x="168712" y="208267"/>
                      <a:pt x="176301" y="165266"/>
                      <a:pt x="175036" y="145663"/>
                    </a:cubicBezTo>
                    <a:cubicBezTo>
                      <a:pt x="173771" y="126060"/>
                      <a:pt x="167448" y="129853"/>
                      <a:pt x="156065" y="115309"/>
                    </a:cubicBezTo>
                    <a:cubicBezTo>
                      <a:pt x="144683" y="100765"/>
                      <a:pt x="126344" y="75471"/>
                      <a:pt x="106741" y="58397"/>
                    </a:cubicBezTo>
                    <a:cubicBezTo>
                      <a:pt x="87138" y="41323"/>
                      <a:pt x="-7718" y="-9266"/>
                      <a:pt x="503" y="14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 1799">
                <a:extLst>
                  <a:ext uri="{FF2B5EF4-FFF2-40B4-BE49-F238E27FC236}">
                    <a16:creationId xmlns:a16="http://schemas.microsoft.com/office/drawing/2014/main" id="{D11C0D3F-5376-770B-6823-70AA35E1DD9B}"/>
                  </a:ext>
                </a:extLst>
              </p:cNvPr>
              <p:cNvSpPr/>
              <p:nvPr/>
            </p:nvSpPr>
            <p:spPr>
              <a:xfrm>
                <a:off x="4677315" y="3274296"/>
                <a:ext cx="88194" cy="136920"/>
              </a:xfrm>
              <a:custGeom>
                <a:avLst/>
                <a:gdLst>
                  <a:gd name="connsiteX0" fmla="*/ 42658 w 88194"/>
                  <a:gd name="connsiteY0" fmla="*/ 91 h 136920"/>
                  <a:gd name="connsiteX1" fmla="*/ 922 w 88194"/>
                  <a:gd name="connsiteY1" fmla="*/ 64592 h 136920"/>
                  <a:gd name="connsiteX2" fmla="*/ 19893 w 88194"/>
                  <a:gd name="connsiteY2" fmla="*/ 98740 h 136920"/>
                  <a:gd name="connsiteX3" fmla="*/ 88189 w 88194"/>
                  <a:gd name="connsiteY3" fmla="*/ 136682 h 136920"/>
                  <a:gd name="connsiteX4" fmla="*/ 16099 w 88194"/>
                  <a:gd name="connsiteY4" fmla="*/ 79769 h 136920"/>
                  <a:gd name="connsiteX5" fmla="*/ 42658 w 88194"/>
                  <a:gd name="connsiteY5" fmla="*/ 91 h 13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94" h="136920">
                    <a:moveTo>
                      <a:pt x="42658" y="91"/>
                    </a:moveTo>
                    <a:cubicBezTo>
                      <a:pt x="40129" y="-2438"/>
                      <a:pt x="4716" y="48151"/>
                      <a:pt x="922" y="64592"/>
                    </a:cubicBezTo>
                    <a:cubicBezTo>
                      <a:pt x="-2872" y="81034"/>
                      <a:pt x="5349" y="86725"/>
                      <a:pt x="19893" y="98740"/>
                    </a:cubicBezTo>
                    <a:cubicBezTo>
                      <a:pt x="34437" y="110755"/>
                      <a:pt x="88821" y="139844"/>
                      <a:pt x="88189" y="136682"/>
                    </a:cubicBezTo>
                    <a:cubicBezTo>
                      <a:pt x="87557" y="133520"/>
                      <a:pt x="25584" y="97475"/>
                      <a:pt x="16099" y="79769"/>
                    </a:cubicBezTo>
                    <a:cubicBezTo>
                      <a:pt x="6614" y="62063"/>
                      <a:pt x="45187" y="2620"/>
                      <a:pt x="42658" y="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 1800">
                <a:extLst>
                  <a:ext uri="{FF2B5EF4-FFF2-40B4-BE49-F238E27FC236}">
                    <a16:creationId xmlns:a16="http://schemas.microsoft.com/office/drawing/2014/main" id="{1F3E9001-DC39-8DC2-6D55-C3AB9FB51C0A}"/>
                  </a:ext>
                </a:extLst>
              </p:cNvPr>
              <p:cNvSpPr/>
              <p:nvPr/>
            </p:nvSpPr>
            <p:spPr>
              <a:xfrm>
                <a:off x="4708586" y="3311795"/>
                <a:ext cx="121747" cy="84043"/>
              </a:xfrm>
              <a:custGeom>
                <a:avLst/>
                <a:gdLst>
                  <a:gd name="connsiteX0" fmla="*/ 5 w 121747"/>
                  <a:gd name="connsiteY0" fmla="*/ 11916 h 84043"/>
                  <a:gd name="connsiteX1" fmla="*/ 72094 w 121747"/>
                  <a:gd name="connsiteY1" fmla="*/ 84006 h 84043"/>
                  <a:gd name="connsiteX2" fmla="*/ 121419 w 121747"/>
                  <a:gd name="connsiteY2" fmla="*/ 534 h 84043"/>
                  <a:gd name="connsiteX3" fmla="*/ 94860 w 121747"/>
                  <a:gd name="connsiteY3" fmla="*/ 46064 h 84043"/>
                  <a:gd name="connsiteX4" fmla="*/ 91065 w 121747"/>
                  <a:gd name="connsiteY4" fmla="*/ 53652 h 84043"/>
                  <a:gd name="connsiteX5" fmla="*/ 75889 w 121747"/>
                  <a:gd name="connsiteY5" fmla="*/ 65035 h 84043"/>
                  <a:gd name="connsiteX6" fmla="*/ 5 w 121747"/>
                  <a:gd name="connsiteY6" fmla="*/ 11916 h 8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747" h="84043">
                    <a:moveTo>
                      <a:pt x="5" y="11916"/>
                    </a:moveTo>
                    <a:cubicBezTo>
                      <a:pt x="-627" y="15078"/>
                      <a:pt x="51858" y="85903"/>
                      <a:pt x="72094" y="84006"/>
                    </a:cubicBezTo>
                    <a:cubicBezTo>
                      <a:pt x="92330" y="82109"/>
                      <a:pt x="117625" y="6858"/>
                      <a:pt x="121419" y="534"/>
                    </a:cubicBezTo>
                    <a:cubicBezTo>
                      <a:pt x="125213" y="-5790"/>
                      <a:pt x="94860" y="46064"/>
                      <a:pt x="94860" y="46064"/>
                    </a:cubicBezTo>
                    <a:cubicBezTo>
                      <a:pt x="89801" y="54917"/>
                      <a:pt x="91065" y="53652"/>
                      <a:pt x="91065" y="53652"/>
                    </a:cubicBezTo>
                    <a:cubicBezTo>
                      <a:pt x="87903" y="56814"/>
                      <a:pt x="85374" y="68197"/>
                      <a:pt x="75889" y="65035"/>
                    </a:cubicBezTo>
                    <a:cubicBezTo>
                      <a:pt x="66404" y="61873"/>
                      <a:pt x="637" y="8754"/>
                      <a:pt x="5" y="119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 1801">
                <a:extLst>
                  <a:ext uri="{FF2B5EF4-FFF2-40B4-BE49-F238E27FC236}">
                    <a16:creationId xmlns:a16="http://schemas.microsoft.com/office/drawing/2014/main" id="{472B9D7B-EACF-29AD-6CCE-F712A289FCFF}"/>
                  </a:ext>
                </a:extLst>
              </p:cNvPr>
              <p:cNvSpPr/>
              <p:nvPr/>
            </p:nvSpPr>
            <p:spPr>
              <a:xfrm>
                <a:off x="4559458" y="2918503"/>
                <a:ext cx="294897" cy="337186"/>
              </a:xfrm>
              <a:custGeom>
                <a:avLst/>
                <a:gdLst>
                  <a:gd name="connsiteX0" fmla="*/ 1159 w 294897"/>
                  <a:gd name="connsiteY0" fmla="*/ 3024 h 337186"/>
                  <a:gd name="connsiteX1" fmla="*/ 103603 w 294897"/>
                  <a:gd name="connsiteY1" fmla="*/ 29583 h 337186"/>
                  <a:gd name="connsiteX2" fmla="*/ 232605 w 294897"/>
                  <a:gd name="connsiteY2" fmla="*/ 135821 h 337186"/>
                  <a:gd name="connsiteX3" fmla="*/ 289518 w 294897"/>
                  <a:gd name="connsiteY3" fmla="*/ 242058 h 337186"/>
                  <a:gd name="connsiteX4" fmla="*/ 289518 w 294897"/>
                  <a:gd name="connsiteY4" fmla="*/ 336913 h 337186"/>
                  <a:gd name="connsiteX5" fmla="*/ 262959 w 294897"/>
                  <a:gd name="connsiteY5" fmla="*/ 211704 h 337186"/>
                  <a:gd name="connsiteX6" fmla="*/ 171898 w 294897"/>
                  <a:gd name="connsiteY6" fmla="*/ 86496 h 337186"/>
                  <a:gd name="connsiteX7" fmla="*/ 1159 w 294897"/>
                  <a:gd name="connsiteY7" fmla="*/ 3024 h 33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97" h="337186">
                    <a:moveTo>
                      <a:pt x="1159" y="3024"/>
                    </a:moveTo>
                    <a:cubicBezTo>
                      <a:pt x="-10223" y="-6461"/>
                      <a:pt x="65029" y="7450"/>
                      <a:pt x="103603" y="29583"/>
                    </a:cubicBezTo>
                    <a:cubicBezTo>
                      <a:pt x="142177" y="51716"/>
                      <a:pt x="201619" y="100409"/>
                      <a:pt x="232605" y="135821"/>
                    </a:cubicBezTo>
                    <a:cubicBezTo>
                      <a:pt x="263591" y="171233"/>
                      <a:pt x="280033" y="208543"/>
                      <a:pt x="289518" y="242058"/>
                    </a:cubicBezTo>
                    <a:cubicBezTo>
                      <a:pt x="299004" y="275573"/>
                      <a:pt x="293944" y="341972"/>
                      <a:pt x="289518" y="336913"/>
                    </a:cubicBezTo>
                    <a:cubicBezTo>
                      <a:pt x="285092" y="331854"/>
                      <a:pt x="282562" y="253440"/>
                      <a:pt x="262959" y="211704"/>
                    </a:cubicBezTo>
                    <a:cubicBezTo>
                      <a:pt x="243356" y="169968"/>
                      <a:pt x="209840" y="120644"/>
                      <a:pt x="171898" y="86496"/>
                    </a:cubicBezTo>
                    <a:cubicBezTo>
                      <a:pt x="133956" y="52348"/>
                      <a:pt x="12541" y="12509"/>
                      <a:pt x="1159" y="30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 1802">
                <a:extLst>
                  <a:ext uri="{FF2B5EF4-FFF2-40B4-BE49-F238E27FC236}">
                    <a16:creationId xmlns:a16="http://schemas.microsoft.com/office/drawing/2014/main" id="{6007F7F6-2197-16D4-45BE-EBE701596FDC}"/>
                  </a:ext>
                </a:extLst>
              </p:cNvPr>
              <p:cNvSpPr/>
              <p:nvPr/>
            </p:nvSpPr>
            <p:spPr>
              <a:xfrm>
                <a:off x="4883063" y="3247575"/>
                <a:ext cx="219295" cy="121127"/>
              </a:xfrm>
              <a:custGeom>
                <a:avLst/>
                <a:gdLst>
                  <a:gd name="connsiteX0" fmla="*/ 61 w 219295"/>
                  <a:gd name="connsiteY0" fmla="*/ 4047 h 121127"/>
                  <a:gd name="connsiteX1" fmla="*/ 75944 w 219295"/>
                  <a:gd name="connsiteY1" fmla="*/ 11635 h 121127"/>
                  <a:gd name="connsiteX2" fmla="*/ 216330 w 219295"/>
                  <a:gd name="connsiteY2" fmla="*/ 117872 h 121127"/>
                  <a:gd name="connsiteX3" fmla="*/ 163211 w 219295"/>
                  <a:gd name="connsiteY3" fmla="*/ 87519 h 121127"/>
                  <a:gd name="connsiteX4" fmla="*/ 64562 w 219295"/>
                  <a:gd name="connsiteY4" fmla="*/ 23018 h 121127"/>
                  <a:gd name="connsiteX5" fmla="*/ 61 w 219295"/>
                  <a:gd name="connsiteY5" fmla="*/ 4047 h 12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95" h="121127">
                    <a:moveTo>
                      <a:pt x="61" y="4047"/>
                    </a:moveTo>
                    <a:cubicBezTo>
                      <a:pt x="1958" y="2150"/>
                      <a:pt x="39899" y="-7336"/>
                      <a:pt x="75944" y="11635"/>
                    </a:cubicBezTo>
                    <a:cubicBezTo>
                      <a:pt x="111989" y="30606"/>
                      <a:pt x="201786" y="105225"/>
                      <a:pt x="216330" y="117872"/>
                    </a:cubicBezTo>
                    <a:cubicBezTo>
                      <a:pt x="230874" y="130519"/>
                      <a:pt x="188506" y="103328"/>
                      <a:pt x="163211" y="87519"/>
                    </a:cubicBezTo>
                    <a:cubicBezTo>
                      <a:pt x="137916" y="71710"/>
                      <a:pt x="88592" y="35033"/>
                      <a:pt x="64562" y="23018"/>
                    </a:cubicBezTo>
                    <a:cubicBezTo>
                      <a:pt x="40532" y="11003"/>
                      <a:pt x="-1836" y="5944"/>
                      <a:pt x="61" y="40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 1803">
                <a:extLst>
                  <a:ext uri="{FF2B5EF4-FFF2-40B4-BE49-F238E27FC236}">
                    <a16:creationId xmlns:a16="http://schemas.microsoft.com/office/drawing/2014/main" id="{E4F0502B-294F-1F8D-E155-9555966B62D5}"/>
                  </a:ext>
                </a:extLst>
              </p:cNvPr>
              <p:cNvSpPr/>
              <p:nvPr/>
            </p:nvSpPr>
            <p:spPr>
              <a:xfrm>
                <a:off x="4814815" y="3315956"/>
                <a:ext cx="239725" cy="129224"/>
              </a:xfrm>
              <a:custGeom>
                <a:avLst/>
                <a:gdLst>
                  <a:gd name="connsiteX0" fmla="*/ 13 w 239725"/>
                  <a:gd name="connsiteY0" fmla="*/ 3961 h 129224"/>
                  <a:gd name="connsiteX1" fmla="*/ 125222 w 239725"/>
                  <a:gd name="connsiteY1" fmla="*/ 11549 h 129224"/>
                  <a:gd name="connsiteX2" fmla="*/ 239047 w 239725"/>
                  <a:gd name="connsiteY2" fmla="*/ 129169 h 129224"/>
                  <a:gd name="connsiteX3" fmla="*/ 170752 w 239725"/>
                  <a:gd name="connsiteY3" fmla="*/ 26726 h 129224"/>
                  <a:gd name="connsiteX4" fmla="*/ 132810 w 239725"/>
                  <a:gd name="connsiteY4" fmla="*/ 7755 h 129224"/>
                  <a:gd name="connsiteX5" fmla="*/ 13 w 239725"/>
                  <a:gd name="connsiteY5" fmla="*/ 3961 h 12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725" h="129224">
                    <a:moveTo>
                      <a:pt x="13" y="3961"/>
                    </a:moveTo>
                    <a:cubicBezTo>
                      <a:pt x="-1252" y="4593"/>
                      <a:pt x="85383" y="-9319"/>
                      <a:pt x="125222" y="11549"/>
                    </a:cubicBezTo>
                    <a:cubicBezTo>
                      <a:pt x="165061" y="32417"/>
                      <a:pt x="231459" y="126640"/>
                      <a:pt x="239047" y="129169"/>
                    </a:cubicBezTo>
                    <a:cubicBezTo>
                      <a:pt x="246635" y="131698"/>
                      <a:pt x="188458" y="46962"/>
                      <a:pt x="170752" y="26726"/>
                    </a:cubicBezTo>
                    <a:cubicBezTo>
                      <a:pt x="153046" y="6490"/>
                      <a:pt x="155575" y="12814"/>
                      <a:pt x="132810" y="7755"/>
                    </a:cubicBezTo>
                    <a:cubicBezTo>
                      <a:pt x="110045" y="2696"/>
                      <a:pt x="1278" y="3329"/>
                      <a:pt x="13" y="39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 1804">
                <a:extLst>
                  <a:ext uri="{FF2B5EF4-FFF2-40B4-BE49-F238E27FC236}">
                    <a16:creationId xmlns:a16="http://schemas.microsoft.com/office/drawing/2014/main" id="{B5C3C6A3-619E-FA00-88A2-7237D0934DB9}"/>
                  </a:ext>
                </a:extLst>
              </p:cNvPr>
              <p:cNvSpPr/>
              <p:nvPr/>
            </p:nvSpPr>
            <p:spPr>
              <a:xfrm>
                <a:off x="4830005" y="3325241"/>
                <a:ext cx="185915" cy="131359"/>
              </a:xfrm>
              <a:custGeom>
                <a:avLst/>
                <a:gdLst>
                  <a:gd name="connsiteX0" fmla="*/ 0 w 185915"/>
                  <a:gd name="connsiteY0" fmla="*/ 2264 h 131359"/>
                  <a:gd name="connsiteX1" fmla="*/ 98649 w 185915"/>
                  <a:gd name="connsiteY1" fmla="*/ 17441 h 131359"/>
                  <a:gd name="connsiteX2" fmla="*/ 185915 w 185915"/>
                  <a:gd name="connsiteY2" fmla="*/ 131267 h 131359"/>
                  <a:gd name="connsiteX3" fmla="*/ 98649 w 185915"/>
                  <a:gd name="connsiteY3" fmla="*/ 36412 h 131359"/>
                  <a:gd name="connsiteX4" fmla="*/ 0 w 185915"/>
                  <a:gd name="connsiteY4" fmla="*/ 2264 h 13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915" h="131359">
                    <a:moveTo>
                      <a:pt x="0" y="2264"/>
                    </a:moveTo>
                    <a:cubicBezTo>
                      <a:pt x="0" y="-898"/>
                      <a:pt x="67663" y="-4059"/>
                      <a:pt x="98649" y="17441"/>
                    </a:cubicBezTo>
                    <a:cubicBezTo>
                      <a:pt x="129635" y="38941"/>
                      <a:pt x="185915" y="128105"/>
                      <a:pt x="185915" y="131267"/>
                    </a:cubicBezTo>
                    <a:cubicBezTo>
                      <a:pt x="185915" y="134429"/>
                      <a:pt x="124576" y="55383"/>
                      <a:pt x="98649" y="36412"/>
                    </a:cubicBezTo>
                    <a:cubicBezTo>
                      <a:pt x="72722" y="17441"/>
                      <a:pt x="0" y="5426"/>
                      <a:pt x="0" y="2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 1805">
                <a:extLst>
                  <a:ext uri="{FF2B5EF4-FFF2-40B4-BE49-F238E27FC236}">
                    <a16:creationId xmlns:a16="http://schemas.microsoft.com/office/drawing/2014/main" id="{52F34140-CEE2-8F31-E03A-6A0F78C2B9EC}"/>
                  </a:ext>
                </a:extLst>
              </p:cNvPr>
              <p:cNvSpPr/>
              <p:nvPr/>
            </p:nvSpPr>
            <p:spPr>
              <a:xfrm>
                <a:off x="4906403" y="2929115"/>
                <a:ext cx="79751" cy="246692"/>
              </a:xfrm>
              <a:custGeom>
                <a:avLst/>
                <a:gdLst>
                  <a:gd name="connsiteX0" fmla="*/ 18457 w 79751"/>
                  <a:gd name="connsiteY0" fmla="*/ 0 h 246692"/>
                  <a:gd name="connsiteX1" fmla="*/ 18457 w 79751"/>
                  <a:gd name="connsiteY1" fmla="*/ 201092 h 246692"/>
                  <a:gd name="connsiteX2" fmla="*/ 37428 w 79751"/>
                  <a:gd name="connsiteY2" fmla="*/ 223858 h 246692"/>
                  <a:gd name="connsiteX3" fmla="*/ 79164 w 79751"/>
                  <a:gd name="connsiteY3" fmla="*/ 246623 h 246692"/>
                  <a:gd name="connsiteX4" fmla="*/ 3280 w 79751"/>
                  <a:gd name="connsiteY4" fmla="*/ 216269 h 246692"/>
                  <a:gd name="connsiteX5" fmla="*/ 18457 w 79751"/>
                  <a:gd name="connsiteY5" fmla="*/ 0 h 24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51" h="246692">
                    <a:moveTo>
                      <a:pt x="18457" y="0"/>
                    </a:moveTo>
                    <a:lnTo>
                      <a:pt x="18457" y="201092"/>
                    </a:lnTo>
                    <a:cubicBezTo>
                      <a:pt x="21619" y="238402"/>
                      <a:pt x="27310" y="216269"/>
                      <a:pt x="37428" y="223858"/>
                    </a:cubicBezTo>
                    <a:cubicBezTo>
                      <a:pt x="47546" y="231447"/>
                      <a:pt x="84855" y="247888"/>
                      <a:pt x="79164" y="246623"/>
                    </a:cubicBezTo>
                    <a:cubicBezTo>
                      <a:pt x="73473" y="245358"/>
                      <a:pt x="15295" y="252314"/>
                      <a:pt x="3280" y="216269"/>
                    </a:cubicBezTo>
                    <a:cubicBezTo>
                      <a:pt x="-8735" y="180224"/>
                      <a:pt x="15928" y="2529"/>
                      <a:pt x="18457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 1806">
                <a:extLst>
                  <a:ext uri="{FF2B5EF4-FFF2-40B4-BE49-F238E27FC236}">
                    <a16:creationId xmlns:a16="http://schemas.microsoft.com/office/drawing/2014/main" id="{A8448784-1362-3D13-7365-FAA7A80808E9}"/>
                  </a:ext>
                </a:extLst>
              </p:cNvPr>
              <p:cNvSpPr/>
              <p:nvPr/>
            </p:nvSpPr>
            <p:spPr>
              <a:xfrm>
                <a:off x="4901742" y="3181047"/>
                <a:ext cx="434020" cy="28912"/>
              </a:xfrm>
              <a:custGeom>
                <a:avLst/>
                <a:gdLst>
                  <a:gd name="connsiteX0" fmla="*/ 4147 w 434020"/>
                  <a:gd name="connsiteY0" fmla="*/ 28838 h 28912"/>
                  <a:gd name="connsiteX1" fmla="*/ 95207 w 434020"/>
                  <a:gd name="connsiteY1" fmla="*/ 2279 h 28912"/>
                  <a:gd name="connsiteX2" fmla="*/ 432890 w 434020"/>
                  <a:gd name="connsiteY2" fmla="*/ 2279 h 28912"/>
                  <a:gd name="connsiteX3" fmla="*/ 197651 w 434020"/>
                  <a:gd name="connsiteY3" fmla="*/ 9868 h 28912"/>
                  <a:gd name="connsiteX4" fmla="*/ 4147 w 434020"/>
                  <a:gd name="connsiteY4" fmla="*/ 28838 h 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020" h="28912">
                    <a:moveTo>
                      <a:pt x="4147" y="28838"/>
                    </a:moveTo>
                    <a:cubicBezTo>
                      <a:pt x="-12927" y="27573"/>
                      <a:pt x="23750" y="6705"/>
                      <a:pt x="95207" y="2279"/>
                    </a:cubicBezTo>
                    <a:cubicBezTo>
                      <a:pt x="166664" y="-2147"/>
                      <a:pt x="415816" y="1014"/>
                      <a:pt x="432890" y="2279"/>
                    </a:cubicBezTo>
                    <a:cubicBezTo>
                      <a:pt x="449964" y="3544"/>
                      <a:pt x="269108" y="4809"/>
                      <a:pt x="197651" y="9868"/>
                    </a:cubicBezTo>
                    <a:cubicBezTo>
                      <a:pt x="126194" y="14927"/>
                      <a:pt x="21221" y="30103"/>
                      <a:pt x="4147" y="288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 1807">
                <a:extLst>
                  <a:ext uri="{FF2B5EF4-FFF2-40B4-BE49-F238E27FC236}">
                    <a16:creationId xmlns:a16="http://schemas.microsoft.com/office/drawing/2014/main" id="{13BE3DCB-CDB8-C300-3A67-D23EC6EEC7AF}"/>
                  </a:ext>
                </a:extLst>
              </p:cNvPr>
              <p:cNvSpPr/>
              <p:nvPr/>
            </p:nvSpPr>
            <p:spPr>
              <a:xfrm>
                <a:off x="5023176" y="3107301"/>
                <a:ext cx="398747" cy="19448"/>
              </a:xfrm>
              <a:custGeom>
                <a:avLst/>
                <a:gdLst>
                  <a:gd name="connsiteX0" fmla="*/ 4127 w 398747"/>
                  <a:gd name="connsiteY0" fmla="*/ 141 h 19448"/>
                  <a:gd name="connsiteX1" fmla="*/ 231778 w 398747"/>
                  <a:gd name="connsiteY1" fmla="*/ 7730 h 19448"/>
                  <a:gd name="connsiteX2" fmla="*/ 398723 w 398747"/>
                  <a:gd name="connsiteY2" fmla="*/ 7730 h 19448"/>
                  <a:gd name="connsiteX3" fmla="*/ 243161 w 398747"/>
                  <a:gd name="connsiteY3" fmla="*/ 19112 h 19448"/>
                  <a:gd name="connsiteX4" fmla="*/ 95187 w 398747"/>
                  <a:gd name="connsiteY4" fmla="*/ 15318 h 19448"/>
                  <a:gd name="connsiteX5" fmla="*/ 4127 w 398747"/>
                  <a:gd name="connsiteY5" fmla="*/ 141 h 1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747" h="19448">
                    <a:moveTo>
                      <a:pt x="4127" y="141"/>
                    </a:moveTo>
                    <a:cubicBezTo>
                      <a:pt x="26892" y="-1124"/>
                      <a:pt x="166012" y="6465"/>
                      <a:pt x="231778" y="7730"/>
                    </a:cubicBezTo>
                    <a:cubicBezTo>
                      <a:pt x="297544" y="8995"/>
                      <a:pt x="396826" y="5833"/>
                      <a:pt x="398723" y="7730"/>
                    </a:cubicBezTo>
                    <a:cubicBezTo>
                      <a:pt x="400620" y="9627"/>
                      <a:pt x="293750" y="17847"/>
                      <a:pt x="243161" y="19112"/>
                    </a:cubicBezTo>
                    <a:cubicBezTo>
                      <a:pt x="192572" y="20377"/>
                      <a:pt x="131864" y="17847"/>
                      <a:pt x="95187" y="15318"/>
                    </a:cubicBezTo>
                    <a:cubicBezTo>
                      <a:pt x="58510" y="12789"/>
                      <a:pt x="-18638" y="1406"/>
                      <a:pt x="4127" y="1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 1808">
                <a:extLst>
                  <a:ext uri="{FF2B5EF4-FFF2-40B4-BE49-F238E27FC236}">
                    <a16:creationId xmlns:a16="http://schemas.microsoft.com/office/drawing/2014/main" id="{1B9A6F31-609B-6E74-DBFB-C17E336D7EE4}"/>
                  </a:ext>
                </a:extLst>
              </p:cNvPr>
              <p:cNvSpPr/>
              <p:nvPr/>
            </p:nvSpPr>
            <p:spPr>
              <a:xfrm>
                <a:off x="5320595" y="3198499"/>
                <a:ext cx="29595" cy="337688"/>
              </a:xfrm>
              <a:custGeom>
                <a:avLst/>
                <a:gdLst>
                  <a:gd name="connsiteX0" fmla="*/ 29214 w 29595"/>
                  <a:gd name="connsiteY0" fmla="*/ 4 h 337688"/>
                  <a:gd name="connsiteX1" fmla="*/ 2655 w 29595"/>
                  <a:gd name="connsiteY1" fmla="*/ 125212 h 337688"/>
                  <a:gd name="connsiteX2" fmla="*/ 2655 w 29595"/>
                  <a:gd name="connsiteY2" fmla="*/ 337687 h 337688"/>
                  <a:gd name="connsiteX3" fmla="*/ 17832 w 29595"/>
                  <a:gd name="connsiteY3" fmla="*/ 121418 h 337688"/>
                  <a:gd name="connsiteX4" fmla="*/ 29214 w 29595"/>
                  <a:gd name="connsiteY4" fmla="*/ 4 h 33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95" h="337688">
                    <a:moveTo>
                      <a:pt x="29214" y="4"/>
                    </a:moveTo>
                    <a:cubicBezTo>
                      <a:pt x="26684" y="636"/>
                      <a:pt x="7081" y="68932"/>
                      <a:pt x="2655" y="125212"/>
                    </a:cubicBezTo>
                    <a:cubicBezTo>
                      <a:pt x="-1772" y="181493"/>
                      <a:pt x="125" y="338319"/>
                      <a:pt x="2655" y="337687"/>
                    </a:cubicBezTo>
                    <a:cubicBezTo>
                      <a:pt x="5185" y="337055"/>
                      <a:pt x="14670" y="170110"/>
                      <a:pt x="17832" y="121418"/>
                    </a:cubicBezTo>
                    <a:cubicBezTo>
                      <a:pt x="20994" y="72726"/>
                      <a:pt x="31744" y="-628"/>
                      <a:pt x="29214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 1809">
                <a:extLst>
                  <a:ext uri="{FF2B5EF4-FFF2-40B4-BE49-F238E27FC236}">
                    <a16:creationId xmlns:a16="http://schemas.microsoft.com/office/drawing/2014/main" id="{1199C733-F0CC-7DF0-28C4-877C32C0F8F8}"/>
                  </a:ext>
                </a:extLst>
              </p:cNvPr>
              <p:cNvSpPr/>
              <p:nvPr/>
            </p:nvSpPr>
            <p:spPr>
              <a:xfrm>
                <a:off x="5311797" y="3175738"/>
                <a:ext cx="8221" cy="361010"/>
              </a:xfrm>
              <a:custGeom>
                <a:avLst/>
                <a:gdLst>
                  <a:gd name="connsiteX0" fmla="*/ 3864 w 8221"/>
                  <a:gd name="connsiteY0" fmla="*/ 0 h 361010"/>
                  <a:gd name="connsiteX1" fmla="*/ 3864 w 8221"/>
                  <a:gd name="connsiteY1" fmla="*/ 87266 h 361010"/>
                  <a:gd name="connsiteX2" fmla="*/ 70 w 8221"/>
                  <a:gd name="connsiteY2" fmla="*/ 360448 h 361010"/>
                  <a:gd name="connsiteX3" fmla="*/ 7659 w 8221"/>
                  <a:gd name="connsiteY3" fmla="*/ 159356 h 361010"/>
                  <a:gd name="connsiteX4" fmla="*/ 7659 w 8221"/>
                  <a:gd name="connsiteY4" fmla="*/ 185915 h 361010"/>
                  <a:gd name="connsiteX5" fmla="*/ 7659 w 8221"/>
                  <a:gd name="connsiteY5" fmla="*/ 121414 h 361010"/>
                  <a:gd name="connsiteX6" fmla="*/ 3864 w 8221"/>
                  <a:gd name="connsiteY6" fmla="*/ 0 h 36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1" h="361010">
                    <a:moveTo>
                      <a:pt x="3864" y="0"/>
                    </a:moveTo>
                    <a:cubicBezTo>
                      <a:pt x="4180" y="13595"/>
                      <a:pt x="4496" y="27191"/>
                      <a:pt x="3864" y="87266"/>
                    </a:cubicBezTo>
                    <a:cubicBezTo>
                      <a:pt x="3232" y="147341"/>
                      <a:pt x="-563" y="348433"/>
                      <a:pt x="70" y="360448"/>
                    </a:cubicBezTo>
                    <a:cubicBezTo>
                      <a:pt x="703" y="372463"/>
                      <a:pt x="6394" y="188445"/>
                      <a:pt x="7659" y="159356"/>
                    </a:cubicBezTo>
                    <a:cubicBezTo>
                      <a:pt x="8924" y="130267"/>
                      <a:pt x="7659" y="185915"/>
                      <a:pt x="7659" y="185915"/>
                    </a:cubicBezTo>
                    <a:lnTo>
                      <a:pt x="7659" y="121414"/>
                    </a:lnTo>
                    <a:lnTo>
                      <a:pt x="3864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 1810">
                <a:extLst>
                  <a:ext uri="{FF2B5EF4-FFF2-40B4-BE49-F238E27FC236}">
                    <a16:creationId xmlns:a16="http://schemas.microsoft.com/office/drawing/2014/main" id="{8E79CB2D-374D-331F-C000-F131F8E2CE66}"/>
                  </a:ext>
                </a:extLst>
              </p:cNvPr>
              <p:cNvSpPr/>
              <p:nvPr/>
            </p:nvSpPr>
            <p:spPr>
              <a:xfrm>
                <a:off x="5289102" y="3190915"/>
                <a:ext cx="19251" cy="189761"/>
              </a:xfrm>
              <a:custGeom>
                <a:avLst/>
                <a:gdLst>
                  <a:gd name="connsiteX0" fmla="*/ 0 w 19251"/>
                  <a:gd name="connsiteY0" fmla="*/ 0 h 189761"/>
                  <a:gd name="connsiteX1" fmla="*/ 15177 w 19251"/>
                  <a:gd name="connsiteY1" fmla="*/ 110031 h 189761"/>
                  <a:gd name="connsiteX2" fmla="*/ 18971 w 19251"/>
                  <a:gd name="connsiteY2" fmla="*/ 189709 h 189761"/>
                  <a:gd name="connsiteX3" fmla="*/ 18971 w 19251"/>
                  <a:gd name="connsiteY3" fmla="*/ 98648 h 189761"/>
                  <a:gd name="connsiteX4" fmla="*/ 0 w 19251"/>
                  <a:gd name="connsiteY4" fmla="*/ 0 h 18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1" h="189761">
                    <a:moveTo>
                      <a:pt x="0" y="0"/>
                    </a:moveTo>
                    <a:cubicBezTo>
                      <a:pt x="6007" y="39206"/>
                      <a:pt x="12015" y="78413"/>
                      <a:pt x="15177" y="110031"/>
                    </a:cubicBezTo>
                    <a:cubicBezTo>
                      <a:pt x="18339" y="141649"/>
                      <a:pt x="18339" y="191606"/>
                      <a:pt x="18971" y="189709"/>
                    </a:cubicBezTo>
                    <a:cubicBezTo>
                      <a:pt x="19603" y="187812"/>
                      <a:pt x="18971" y="98648"/>
                      <a:pt x="18971" y="9864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 1811">
                <a:extLst>
                  <a:ext uri="{FF2B5EF4-FFF2-40B4-BE49-F238E27FC236}">
                    <a16:creationId xmlns:a16="http://schemas.microsoft.com/office/drawing/2014/main" id="{1A96966E-1E24-C1C7-9CE0-C63922FBB5FD}"/>
                  </a:ext>
                </a:extLst>
              </p:cNvPr>
              <p:cNvSpPr/>
              <p:nvPr/>
            </p:nvSpPr>
            <p:spPr>
              <a:xfrm>
                <a:off x="5299724" y="3183132"/>
                <a:ext cx="16454" cy="209135"/>
              </a:xfrm>
              <a:custGeom>
                <a:avLst/>
                <a:gdLst>
                  <a:gd name="connsiteX0" fmla="*/ 4555 w 16454"/>
                  <a:gd name="connsiteY0" fmla="*/ 194 h 209135"/>
                  <a:gd name="connsiteX1" fmla="*/ 12143 w 16454"/>
                  <a:gd name="connsiteY1" fmla="*/ 102637 h 209135"/>
                  <a:gd name="connsiteX2" fmla="*/ 15937 w 16454"/>
                  <a:gd name="connsiteY2" fmla="*/ 208875 h 209135"/>
                  <a:gd name="connsiteX3" fmla="*/ 761 w 16454"/>
                  <a:gd name="connsiteY3" fmla="*/ 129197 h 209135"/>
                  <a:gd name="connsiteX4" fmla="*/ 4555 w 16454"/>
                  <a:gd name="connsiteY4" fmla="*/ 194 h 20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" h="209135">
                    <a:moveTo>
                      <a:pt x="4555" y="194"/>
                    </a:moveTo>
                    <a:cubicBezTo>
                      <a:pt x="6452" y="-4233"/>
                      <a:pt x="10246" y="67857"/>
                      <a:pt x="12143" y="102637"/>
                    </a:cubicBezTo>
                    <a:cubicBezTo>
                      <a:pt x="14040" y="137417"/>
                      <a:pt x="17834" y="204448"/>
                      <a:pt x="15937" y="208875"/>
                    </a:cubicBezTo>
                    <a:cubicBezTo>
                      <a:pt x="14040" y="213302"/>
                      <a:pt x="3290" y="160183"/>
                      <a:pt x="761" y="129197"/>
                    </a:cubicBezTo>
                    <a:cubicBezTo>
                      <a:pt x="-1768" y="98211"/>
                      <a:pt x="2658" y="4621"/>
                      <a:pt x="4555" y="1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 1812">
                <a:extLst>
                  <a:ext uri="{FF2B5EF4-FFF2-40B4-BE49-F238E27FC236}">
                    <a16:creationId xmlns:a16="http://schemas.microsoft.com/office/drawing/2014/main" id="{7644CDD4-34D0-4413-A033-396546DC7329}"/>
                  </a:ext>
                </a:extLst>
              </p:cNvPr>
              <p:cNvSpPr/>
              <p:nvPr/>
            </p:nvSpPr>
            <p:spPr>
              <a:xfrm>
                <a:off x="5410859" y="3115008"/>
                <a:ext cx="60495" cy="466712"/>
              </a:xfrm>
              <a:custGeom>
                <a:avLst/>
                <a:gdLst>
                  <a:gd name="connsiteX0" fmla="*/ 11040 w 60495"/>
                  <a:gd name="connsiteY0" fmla="*/ 23 h 466712"/>
                  <a:gd name="connsiteX1" fmla="*/ 14834 w 60495"/>
                  <a:gd name="connsiteY1" fmla="*/ 250439 h 466712"/>
                  <a:gd name="connsiteX2" fmla="*/ 7246 w 60495"/>
                  <a:gd name="connsiteY2" fmla="*/ 314941 h 466712"/>
                  <a:gd name="connsiteX3" fmla="*/ 3451 w 60495"/>
                  <a:gd name="connsiteY3" fmla="*/ 379442 h 466712"/>
                  <a:gd name="connsiteX4" fmla="*/ 60364 w 60495"/>
                  <a:gd name="connsiteY4" fmla="*/ 466708 h 466712"/>
                  <a:gd name="connsiteX5" fmla="*/ 18628 w 60495"/>
                  <a:gd name="connsiteY5" fmla="*/ 375648 h 466712"/>
                  <a:gd name="connsiteX6" fmla="*/ 3451 w 60495"/>
                  <a:gd name="connsiteY6" fmla="*/ 265616 h 466712"/>
                  <a:gd name="connsiteX7" fmla="*/ 11040 w 60495"/>
                  <a:gd name="connsiteY7" fmla="*/ 23 h 4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495" h="466712">
                    <a:moveTo>
                      <a:pt x="11040" y="23"/>
                    </a:moveTo>
                    <a:cubicBezTo>
                      <a:pt x="12937" y="-2507"/>
                      <a:pt x="15466" y="197953"/>
                      <a:pt x="14834" y="250439"/>
                    </a:cubicBezTo>
                    <a:cubicBezTo>
                      <a:pt x="14202" y="302925"/>
                      <a:pt x="9143" y="293441"/>
                      <a:pt x="7246" y="314941"/>
                    </a:cubicBezTo>
                    <a:cubicBezTo>
                      <a:pt x="5349" y="336442"/>
                      <a:pt x="-5402" y="354148"/>
                      <a:pt x="3451" y="379442"/>
                    </a:cubicBezTo>
                    <a:cubicBezTo>
                      <a:pt x="12304" y="404736"/>
                      <a:pt x="57834" y="467340"/>
                      <a:pt x="60364" y="466708"/>
                    </a:cubicBezTo>
                    <a:cubicBezTo>
                      <a:pt x="62894" y="466076"/>
                      <a:pt x="28114" y="409163"/>
                      <a:pt x="18628" y="375648"/>
                    </a:cubicBezTo>
                    <a:cubicBezTo>
                      <a:pt x="9142" y="342133"/>
                      <a:pt x="4716" y="321896"/>
                      <a:pt x="3451" y="265616"/>
                    </a:cubicBezTo>
                    <a:cubicBezTo>
                      <a:pt x="2186" y="209336"/>
                      <a:pt x="9143" y="2553"/>
                      <a:pt x="11040" y="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 1813">
                <a:extLst>
                  <a:ext uri="{FF2B5EF4-FFF2-40B4-BE49-F238E27FC236}">
                    <a16:creationId xmlns:a16="http://schemas.microsoft.com/office/drawing/2014/main" id="{91F08B8C-1A8A-127F-2643-17399295815E}"/>
                  </a:ext>
                </a:extLst>
              </p:cNvPr>
              <p:cNvSpPr/>
              <p:nvPr/>
            </p:nvSpPr>
            <p:spPr>
              <a:xfrm>
                <a:off x="5311867" y="3610430"/>
                <a:ext cx="26752" cy="155047"/>
              </a:xfrm>
              <a:custGeom>
                <a:avLst/>
                <a:gdLst>
                  <a:gd name="connsiteX0" fmla="*/ 26560 w 26752"/>
                  <a:gd name="connsiteY0" fmla="*/ 1640 h 155047"/>
                  <a:gd name="connsiteX1" fmla="*/ 11383 w 26752"/>
                  <a:gd name="connsiteY1" fmla="*/ 153407 h 155047"/>
                  <a:gd name="connsiteX2" fmla="*/ 0 w 26752"/>
                  <a:gd name="connsiteY2" fmla="*/ 77524 h 155047"/>
                  <a:gd name="connsiteX3" fmla="*/ 26560 w 26752"/>
                  <a:gd name="connsiteY3" fmla="*/ 1640 h 155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52" h="155047">
                    <a:moveTo>
                      <a:pt x="26560" y="1640"/>
                    </a:moveTo>
                    <a:cubicBezTo>
                      <a:pt x="28457" y="14287"/>
                      <a:pt x="15810" y="140760"/>
                      <a:pt x="11383" y="153407"/>
                    </a:cubicBezTo>
                    <a:cubicBezTo>
                      <a:pt x="6956" y="166054"/>
                      <a:pt x="0" y="102186"/>
                      <a:pt x="0" y="77524"/>
                    </a:cubicBezTo>
                    <a:cubicBezTo>
                      <a:pt x="0" y="52862"/>
                      <a:pt x="24663" y="-11007"/>
                      <a:pt x="26560" y="16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 1814">
                <a:extLst>
                  <a:ext uri="{FF2B5EF4-FFF2-40B4-BE49-F238E27FC236}">
                    <a16:creationId xmlns:a16="http://schemas.microsoft.com/office/drawing/2014/main" id="{299CA3EE-1E64-025F-17AF-758D0C78C686}"/>
                  </a:ext>
                </a:extLst>
              </p:cNvPr>
              <p:cNvSpPr/>
              <p:nvPr/>
            </p:nvSpPr>
            <p:spPr>
              <a:xfrm>
                <a:off x="5418639" y="3630588"/>
                <a:ext cx="246096" cy="84086"/>
              </a:xfrm>
              <a:custGeom>
                <a:avLst/>
                <a:gdLst>
                  <a:gd name="connsiteX0" fmla="*/ 246088 w 246096"/>
                  <a:gd name="connsiteY0" fmla="*/ 23218 h 84086"/>
                  <a:gd name="connsiteX1" fmla="*/ 75349 w 246096"/>
                  <a:gd name="connsiteY1" fmla="*/ 11835 h 84086"/>
                  <a:gd name="connsiteX2" fmla="*/ 22231 w 246096"/>
                  <a:gd name="connsiteY2" fmla="*/ 30806 h 84086"/>
                  <a:gd name="connsiteX3" fmla="*/ 10848 w 246096"/>
                  <a:gd name="connsiteY3" fmla="*/ 83925 h 84086"/>
                  <a:gd name="connsiteX4" fmla="*/ 3260 w 246096"/>
                  <a:gd name="connsiteY4" fmla="*/ 11835 h 84086"/>
                  <a:gd name="connsiteX5" fmla="*/ 67761 w 246096"/>
                  <a:gd name="connsiteY5" fmla="*/ 453 h 84086"/>
                  <a:gd name="connsiteX6" fmla="*/ 246088 w 246096"/>
                  <a:gd name="connsiteY6" fmla="*/ 23218 h 8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096" h="84086">
                    <a:moveTo>
                      <a:pt x="246088" y="23218"/>
                    </a:moveTo>
                    <a:cubicBezTo>
                      <a:pt x="247353" y="25115"/>
                      <a:pt x="112658" y="10570"/>
                      <a:pt x="75349" y="11835"/>
                    </a:cubicBezTo>
                    <a:cubicBezTo>
                      <a:pt x="38040" y="13100"/>
                      <a:pt x="32981" y="18791"/>
                      <a:pt x="22231" y="30806"/>
                    </a:cubicBezTo>
                    <a:cubicBezTo>
                      <a:pt x="11481" y="42821"/>
                      <a:pt x="14010" y="87087"/>
                      <a:pt x="10848" y="83925"/>
                    </a:cubicBezTo>
                    <a:cubicBezTo>
                      <a:pt x="7686" y="80763"/>
                      <a:pt x="-6225" y="25747"/>
                      <a:pt x="3260" y="11835"/>
                    </a:cubicBezTo>
                    <a:cubicBezTo>
                      <a:pt x="12745" y="-2077"/>
                      <a:pt x="31084" y="-179"/>
                      <a:pt x="67761" y="453"/>
                    </a:cubicBezTo>
                    <a:cubicBezTo>
                      <a:pt x="104438" y="1085"/>
                      <a:pt x="244823" y="21321"/>
                      <a:pt x="246088" y="23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 1815">
                <a:extLst>
                  <a:ext uri="{FF2B5EF4-FFF2-40B4-BE49-F238E27FC236}">
                    <a16:creationId xmlns:a16="http://schemas.microsoft.com/office/drawing/2014/main" id="{67758691-2FC2-A71C-887D-26DE72AA0D9F}"/>
                  </a:ext>
                </a:extLst>
              </p:cNvPr>
              <p:cNvSpPr/>
              <p:nvPr/>
            </p:nvSpPr>
            <p:spPr>
              <a:xfrm>
                <a:off x="5399068" y="3452310"/>
                <a:ext cx="406056" cy="150128"/>
              </a:xfrm>
              <a:custGeom>
                <a:avLst/>
                <a:gdLst>
                  <a:gd name="connsiteX0" fmla="*/ 66 w 406056"/>
                  <a:gd name="connsiteY0" fmla="*/ 404 h 150128"/>
                  <a:gd name="connsiteX1" fmla="*/ 30419 w 406056"/>
                  <a:gd name="connsiteY1" fmla="*/ 99053 h 150128"/>
                  <a:gd name="connsiteX2" fmla="*/ 87332 w 406056"/>
                  <a:gd name="connsiteY2" fmla="*/ 125612 h 150128"/>
                  <a:gd name="connsiteX3" fmla="*/ 258071 w 406056"/>
                  <a:gd name="connsiteY3" fmla="*/ 125612 h 150128"/>
                  <a:gd name="connsiteX4" fmla="*/ 406044 w 406056"/>
                  <a:gd name="connsiteY4" fmla="*/ 118024 h 150128"/>
                  <a:gd name="connsiteX5" fmla="*/ 250482 w 406056"/>
                  <a:gd name="connsiteY5" fmla="*/ 140789 h 150128"/>
                  <a:gd name="connsiteX6" fmla="*/ 38008 w 406056"/>
                  <a:gd name="connsiteY6" fmla="*/ 140789 h 150128"/>
                  <a:gd name="connsiteX7" fmla="*/ 66 w 406056"/>
                  <a:gd name="connsiteY7" fmla="*/ 404 h 1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056" h="150128">
                    <a:moveTo>
                      <a:pt x="66" y="404"/>
                    </a:moveTo>
                    <a:cubicBezTo>
                      <a:pt x="-1199" y="-6552"/>
                      <a:pt x="15875" y="78185"/>
                      <a:pt x="30419" y="99053"/>
                    </a:cubicBezTo>
                    <a:cubicBezTo>
                      <a:pt x="44963" y="119921"/>
                      <a:pt x="49390" y="121186"/>
                      <a:pt x="87332" y="125612"/>
                    </a:cubicBezTo>
                    <a:cubicBezTo>
                      <a:pt x="125274" y="130038"/>
                      <a:pt x="204952" y="126877"/>
                      <a:pt x="258071" y="125612"/>
                    </a:cubicBezTo>
                    <a:cubicBezTo>
                      <a:pt x="311190" y="124347"/>
                      <a:pt x="407309" y="115495"/>
                      <a:pt x="406044" y="118024"/>
                    </a:cubicBezTo>
                    <a:cubicBezTo>
                      <a:pt x="404779" y="120553"/>
                      <a:pt x="311821" y="136995"/>
                      <a:pt x="250482" y="140789"/>
                    </a:cubicBezTo>
                    <a:cubicBezTo>
                      <a:pt x="189143" y="144583"/>
                      <a:pt x="79744" y="159760"/>
                      <a:pt x="38008" y="140789"/>
                    </a:cubicBezTo>
                    <a:cubicBezTo>
                      <a:pt x="-3728" y="121818"/>
                      <a:pt x="1331" y="7360"/>
                      <a:pt x="66" y="4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343D5BA5-CCF2-5550-11BE-4E910BF35238}"/>
                  </a:ext>
                </a:extLst>
              </p:cNvPr>
              <p:cNvSpPr/>
              <p:nvPr/>
            </p:nvSpPr>
            <p:spPr>
              <a:xfrm>
                <a:off x="6375375" y="6495826"/>
                <a:ext cx="41485" cy="293403"/>
              </a:xfrm>
              <a:custGeom>
                <a:avLst/>
                <a:gdLst>
                  <a:gd name="connsiteX0" fmla="*/ 41300 w 41485"/>
                  <a:gd name="connsiteY0" fmla="*/ 224 h 293403"/>
                  <a:gd name="connsiteX1" fmla="*/ 15900 w 41485"/>
                  <a:gd name="connsiteY1" fmla="*/ 66899 h 293403"/>
                  <a:gd name="connsiteX2" fmla="*/ 31775 w 41485"/>
                  <a:gd name="connsiteY2" fmla="*/ 292324 h 293403"/>
                  <a:gd name="connsiteX3" fmla="*/ 12725 w 41485"/>
                  <a:gd name="connsiteY3" fmla="*/ 149449 h 293403"/>
                  <a:gd name="connsiteX4" fmla="*/ 25 w 41485"/>
                  <a:gd name="connsiteY4" fmla="*/ 82774 h 293403"/>
                  <a:gd name="connsiteX5" fmla="*/ 41300 w 41485"/>
                  <a:gd name="connsiteY5" fmla="*/ 224 h 2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5" h="293403">
                    <a:moveTo>
                      <a:pt x="41300" y="224"/>
                    </a:moveTo>
                    <a:cubicBezTo>
                      <a:pt x="43946" y="-2422"/>
                      <a:pt x="17487" y="18216"/>
                      <a:pt x="15900" y="66899"/>
                    </a:cubicBezTo>
                    <a:cubicBezTo>
                      <a:pt x="14313" y="115582"/>
                      <a:pt x="32304" y="278566"/>
                      <a:pt x="31775" y="292324"/>
                    </a:cubicBezTo>
                    <a:cubicBezTo>
                      <a:pt x="31246" y="306082"/>
                      <a:pt x="18017" y="184374"/>
                      <a:pt x="12725" y="149449"/>
                    </a:cubicBezTo>
                    <a:cubicBezTo>
                      <a:pt x="7433" y="114524"/>
                      <a:pt x="-504" y="102353"/>
                      <a:pt x="25" y="82774"/>
                    </a:cubicBezTo>
                    <a:cubicBezTo>
                      <a:pt x="554" y="63195"/>
                      <a:pt x="38654" y="2870"/>
                      <a:pt x="41300" y="2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AAC64AB3-5C4C-EA60-E1D3-818C5A8A72DD}"/>
                  </a:ext>
                </a:extLst>
              </p:cNvPr>
              <p:cNvSpPr/>
              <p:nvPr/>
            </p:nvSpPr>
            <p:spPr>
              <a:xfrm>
                <a:off x="6380010" y="6854050"/>
                <a:ext cx="33576" cy="434567"/>
              </a:xfrm>
              <a:custGeom>
                <a:avLst/>
                <a:gdLst>
                  <a:gd name="connsiteX0" fmla="*/ 33490 w 33576"/>
                  <a:gd name="connsiteY0" fmla="*/ 3950 h 434567"/>
                  <a:gd name="connsiteX1" fmla="*/ 1740 w 33576"/>
                  <a:gd name="connsiteY1" fmla="*/ 118250 h 434567"/>
                  <a:gd name="connsiteX2" fmla="*/ 4915 w 33576"/>
                  <a:gd name="connsiteY2" fmla="*/ 432575 h 434567"/>
                  <a:gd name="connsiteX3" fmla="*/ 11265 w 33576"/>
                  <a:gd name="connsiteY3" fmla="*/ 242075 h 434567"/>
                  <a:gd name="connsiteX4" fmla="*/ 33490 w 33576"/>
                  <a:gd name="connsiteY4" fmla="*/ 3950 h 43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76" h="434567">
                    <a:moveTo>
                      <a:pt x="33490" y="3950"/>
                    </a:moveTo>
                    <a:cubicBezTo>
                      <a:pt x="31903" y="-16687"/>
                      <a:pt x="6502" y="46813"/>
                      <a:pt x="1740" y="118250"/>
                    </a:cubicBezTo>
                    <a:cubicBezTo>
                      <a:pt x="-3023" y="189688"/>
                      <a:pt x="3328" y="411938"/>
                      <a:pt x="4915" y="432575"/>
                    </a:cubicBezTo>
                    <a:cubicBezTo>
                      <a:pt x="6502" y="453212"/>
                      <a:pt x="8090" y="308221"/>
                      <a:pt x="11265" y="242075"/>
                    </a:cubicBezTo>
                    <a:cubicBezTo>
                      <a:pt x="14440" y="175929"/>
                      <a:pt x="35077" y="24587"/>
                      <a:pt x="33490" y="39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B1DFE733-993C-3DB0-2778-4B56966EFB89}"/>
                  </a:ext>
                </a:extLst>
              </p:cNvPr>
              <p:cNvSpPr/>
              <p:nvPr/>
            </p:nvSpPr>
            <p:spPr>
              <a:xfrm>
                <a:off x="6073253" y="5622797"/>
                <a:ext cx="24431" cy="806672"/>
              </a:xfrm>
              <a:custGeom>
                <a:avLst/>
                <a:gdLst>
                  <a:gd name="connsiteX0" fmla="*/ 19572 w 24431"/>
                  <a:gd name="connsiteY0" fmla="*/ 128 h 806672"/>
                  <a:gd name="connsiteX1" fmla="*/ 6872 w 24431"/>
                  <a:gd name="connsiteY1" fmla="*/ 270003 h 806672"/>
                  <a:gd name="connsiteX2" fmla="*/ 19572 w 24431"/>
                  <a:gd name="connsiteY2" fmla="*/ 511303 h 806672"/>
                  <a:gd name="connsiteX3" fmla="*/ 522 w 24431"/>
                  <a:gd name="connsiteY3" fmla="*/ 806578 h 806672"/>
                  <a:gd name="connsiteX4" fmla="*/ 6872 w 24431"/>
                  <a:gd name="connsiteY4" fmla="*/ 539878 h 806672"/>
                  <a:gd name="connsiteX5" fmla="*/ 22747 w 24431"/>
                  <a:gd name="connsiteY5" fmla="*/ 238253 h 806672"/>
                  <a:gd name="connsiteX6" fmla="*/ 19572 w 24431"/>
                  <a:gd name="connsiteY6" fmla="*/ 128 h 80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31" h="806672">
                    <a:moveTo>
                      <a:pt x="19572" y="128"/>
                    </a:moveTo>
                    <a:cubicBezTo>
                      <a:pt x="16926" y="5420"/>
                      <a:pt x="6872" y="184807"/>
                      <a:pt x="6872" y="270003"/>
                    </a:cubicBezTo>
                    <a:cubicBezTo>
                      <a:pt x="6872" y="355199"/>
                      <a:pt x="20630" y="421874"/>
                      <a:pt x="19572" y="511303"/>
                    </a:cubicBezTo>
                    <a:cubicBezTo>
                      <a:pt x="18514" y="600732"/>
                      <a:pt x="2639" y="801816"/>
                      <a:pt x="522" y="806578"/>
                    </a:cubicBezTo>
                    <a:cubicBezTo>
                      <a:pt x="-1595" y="811340"/>
                      <a:pt x="3168" y="634599"/>
                      <a:pt x="6872" y="539878"/>
                    </a:cubicBezTo>
                    <a:cubicBezTo>
                      <a:pt x="10576" y="445157"/>
                      <a:pt x="18514" y="322390"/>
                      <a:pt x="22747" y="238253"/>
                    </a:cubicBezTo>
                    <a:cubicBezTo>
                      <a:pt x="26980" y="154116"/>
                      <a:pt x="22218" y="-5164"/>
                      <a:pt x="19572" y="1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6B42A599-C2F1-6D50-867A-193BF5C6634F}"/>
                  </a:ext>
                </a:extLst>
              </p:cNvPr>
              <p:cNvSpPr/>
              <p:nvPr/>
            </p:nvSpPr>
            <p:spPr>
              <a:xfrm>
                <a:off x="6006882" y="5657636"/>
                <a:ext cx="22979" cy="400533"/>
              </a:xfrm>
              <a:custGeom>
                <a:avLst/>
                <a:gdLst>
                  <a:gd name="connsiteX0" fmla="*/ 22443 w 22979"/>
                  <a:gd name="connsiteY0" fmla="*/ 214 h 400533"/>
                  <a:gd name="connsiteX1" fmla="*/ 16093 w 22979"/>
                  <a:gd name="connsiteY1" fmla="*/ 197064 h 400533"/>
                  <a:gd name="connsiteX2" fmla="*/ 16093 w 22979"/>
                  <a:gd name="connsiteY2" fmla="*/ 400264 h 400533"/>
                  <a:gd name="connsiteX3" fmla="*/ 218 w 22979"/>
                  <a:gd name="connsiteY3" fmla="*/ 235164 h 400533"/>
                  <a:gd name="connsiteX4" fmla="*/ 22443 w 22979"/>
                  <a:gd name="connsiteY4" fmla="*/ 214 h 40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79" h="400533">
                    <a:moveTo>
                      <a:pt x="22443" y="214"/>
                    </a:moveTo>
                    <a:cubicBezTo>
                      <a:pt x="25089" y="-6136"/>
                      <a:pt x="17151" y="130389"/>
                      <a:pt x="16093" y="197064"/>
                    </a:cubicBezTo>
                    <a:cubicBezTo>
                      <a:pt x="15035" y="263739"/>
                      <a:pt x="18739" y="393914"/>
                      <a:pt x="16093" y="400264"/>
                    </a:cubicBezTo>
                    <a:cubicBezTo>
                      <a:pt x="13447" y="406614"/>
                      <a:pt x="2864" y="299193"/>
                      <a:pt x="218" y="235164"/>
                    </a:cubicBezTo>
                    <a:cubicBezTo>
                      <a:pt x="-2428" y="171135"/>
                      <a:pt x="19797" y="6564"/>
                      <a:pt x="22443" y="2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9C9C69DF-71FB-0B74-4A46-11E86E19021E}"/>
                  </a:ext>
                </a:extLst>
              </p:cNvPr>
              <p:cNvSpPr/>
              <p:nvPr/>
            </p:nvSpPr>
            <p:spPr>
              <a:xfrm>
                <a:off x="6038804" y="5902290"/>
                <a:ext cx="19785" cy="552534"/>
              </a:xfrm>
              <a:custGeom>
                <a:avLst/>
                <a:gdLst>
                  <a:gd name="connsiteX0" fmla="*/ 19096 w 19785"/>
                  <a:gd name="connsiteY0" fmla="*/ 35 h 552534"/>
                  <a:gd name="connsiteX1" fmla="*/ 15921 w 19785"/>
                  <a:gd name="connsiteY1" fmla="*/ 314360 h 552534"/>
                  <a:gd name="connsiteX2" fmla="*/ 19096 w 19785"/>
                  <a:gd name="connsiteY2" fmla="*/ 552485 h 552534"/>
                  <a:gd name="connsiteX3" fmla="*/ 46 w 19785"/>
                  <a:gd name="connsiteY3" fmla="*/ 295310 h 552534"/>
                  <a:gd name="connsiteX4" fmla="*/ 19096 w 19785"/>
                  <a:gd name="connsiteY4" fmla="*/ 35 h 55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85" h="552534">
                    <a:moveTo>
                      <a:pt x="19096" y="35"/>
                    </a:moveTo>
                    <a:cubicBezTo>
                      <a:pt x="21742" y="3210"/>
                      <a:pt x="15921" y="222285"/>
                      <a:pt x="15921" y="314360"/>
                    </a:cubicBezTo>
                    <a:cubicBezTo>
                      <a:pt x="15921" y="406435"/>
                      <a:pt x="21742" y="555660"/>
                      <a:pt x="19096" y="552485"/>
                    </a:cubicBezTo>
                    <a:cubicBezTo>
                      <a:pt x="16450" y="549310"/>
                      <a:pt x="-1012" y="381564"/>
                      <a:pt x="46" y="295310"/>
                    </a:cubicBezTo>
                    <a:cubicBezTo>
                      <a:pt x="1104" y="209056"/>
                      <a:pt x="16450" y="-3140"/>
                      <a:pt x="19096" y="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6FE8C308-D1C9-FA10-4903-D4DB1916B24C}"/>
                  </a:ext>
                </a:extLst>
              </p:cNvPr>
              <p:cNvSpPr/>
              <p:nvPr/>
            </p:nvSpPr>
            <p:spPr>
              <a:xfrm>
                <a:off x="6008217" y="6063538"/>
                <a:ext cx="46388" cy="508743"/>
              </a:xfrm>
              <a:custGeom>
                <a:avLst/>
                <a:gdLst>
                  <a:gd name="connsiteX0" fmla="*/ 24283 w 46388"/>
                  <a:gd name="connsiteY0" fmla="*/ 712 h 508743"/>
                  <a:gd name="connsiteX1" fmla="*/ 2058 w 46388"/>
                  <a:gd name="connsiteY1" fmla="*/ 181687 h 508743"/>
                  <a:gd name="connsiteX2" fmla="*/ 2058 w 46388"/>
                  <a:gd name="connsiteY2" fmla="*/ 492837 h 508743"/>
                  <a:gd name="connsiteX3" fmla="*/ 11583 w 46388"/>
                  <a:gd name="connsiteY3" fmla="*/ 397587 h 508743"/>
                  <a:gd name="connsiteX4" fmla="*/ 43333 w 46388"/>
                  <a:gd name="connsiteY4" fmla="*/ 508712 h 508743"/>
                  <a:gd name="connsiteX5" fmla="*/ 43333 w 46388"/>
                  <a:gd name="connsiteY5" fmla="*/ 407112 h 508743"/>
                  <a:gd name="connsiteX6" fmla="*/ 27458 w 46388"/>
                  <a:gd name="connsiteY6" fmla="*/ 245187 h 508743"/>
                  <a:gd name="connsiteX7" fmla="*/ 24283 w 46388"/>
                  <a:gd name="connsiteY7" fmla="*/ 712 h 508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8" h="508743">
                    <a:moveTo>
                      <a:pt x="24283" y="712"/>
                    </a:moveTo>
                    <a:cubicBezTo>
                      <a:pt x="20050" y="-9871"/>
                      <a:pt x="5762" y="99666"/>
                      <a:pt x="2058" y="181687"/>
                    </a:cubicBezTo>
                    <a:cubicBezTo>
                      <a:pt x="-1646" y="263708"/>
                      <a:pt x="470" y="456854"/>
                      <a:pt x="2058" y="492837"/>
                    </a:cubicBezTo>
                    <a:cubicBezTo>
                      <a:pt x="3645" y="528820"/>
                      <a:pt x="4704" y="394941"/>
                      <a:pt x="11583" y="397587"/>
                    </a:cubicBezTo>
                    <a:cubicBezTo>
                      <a:pt x="18462" y="400233"/>
                      <a:pt x="38041" y="507125"/>
                      <a:pt x="43333" y="508712"/>
                    </a:cubicBezTo>
                    <a:cubicBezTo>
                      <a:pt x="48625" y="510299"/>
                      <a:pt x="45979" y="451033"/>
                      <a:pt x="43333" y="407112"/>
                    </a:cubicBezTo>
                    <a:cubicBezTo>
                      <a:pt x="40687" y="363191"/>
                      <a:pt x="32220" y="306570"/>
                      <a:pt x="27458" y="245187"/>
                    </a:cubicBezTo>
                    <a:cubicBezTo>
                      <a:pt x="22696" y="183804"/>
                      <a:pt x="28516" y="11295"/>
                      <a:pt x="24283" y="7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3ACFFCFC-0084-EE55-FD4B-E1DBEC8209C7}"/>
                  </a:ext>
                </a:extLst>
              </p:cNvPr>
              <p:cNvSpPr/>
              <p:nvPr/>
            </p:nvSpPr>
            <p:spPr>
              <a:xfrm>
                <a:off x="4645025" y="6584950"/>
                <a:ext cx="1406671" cy="57150"/>
              </a:xfrm>
              <a:custGeom>
                <a:avLst/>
                <a:gdLst>
                  <a:gd name="connsiteX0" fmla="*/ 0 w 1406671"/>
                  <a:gd name="connsiteY0" fmla="*/ 47625 h 57150"/>
                  <a:gd name="connsiteX1" fmla="*/ 917575 w 1406671"/>
                  <a:gd name="connsiteY1" fmla="*/ 31750 h 57150"/>
                  <a:gd name="connsiteX2" fmla="*/ 1400175 w 1406671"/>
                  <a:gd name="connsiteY2" fmla="*/ 0 h 57150"/>
                  <a:gd name="connsiteX3" fmla="*/ 1165225 w 1406671"/>
                  <a:gd name="connsiteY3" fmla="*/ 31750 h 57150"/>
                  <a:gd name="connsiteX4" fmla="*/ 730250 w 1406671"/>
                  <a:gd name="connsiteY4" fmla="*/ 50800 h 57150"/>
                  <a:gd name="connsiteX5" fmla="*/ 393700 w 1406671"/>
                  <a:gd name="connsiteY5" fmla="*/ 57150 h 57150"/>
                  <a:gd name="connsiteX6" fmla="*/ 0 w 1406671"/>
                  <a:gd name="connsiteY6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6671" h="57150">
                    <a:moveTo>
                      <a:pt x="0" y="47625"/>
                    </a:moveTo>
                    <a:lnTo>
                      <a:pt x="917575" y="31750"/>
                    </a:lnTo>
                    <a:cubicBezTo>
                      <a:pt x="1150937" y="23813"/>
                      <a:pt x="1358900" y="0"/>
                      <a:pt x="1400175" y="0"/>
                    </a:cubicBezTo>
                    <a:cubicBezTo>
                      <a:pt x="1441450" y="0"/>
                      <a:pt x="1276879" y="23283"/>
                      <a:pt x="1165225" y="31750"/>
                    </a:cubicBezTo>
                    <a:cubicBezTo>
                      <a:pt x="1053571" y="40217"/>
                      <a:pt x="858837" y="46567"/>
                      <a:pt x="730250" y="50800"/>
                    </a:cubicBezTo>
                    <a:cubicBezTo>
                      <a:pt x="601663" y="55033"/>
                      <a:pt x="393700" y="57150"/>
                      <a:pt x="393700" y="57150"/>
                    </a:cubicBez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F40D0601-F88D-CC26-B9E4-21C55E4BBC4E}"/>
                  </a:ext>
                </a:extLst>
              </p:cNvPr>
              <p:cNvSpPr/>
              <p:nvPr/>
            </p:nvSpPr>
            <p:spPr>
              <a:xfrm>
                <a:off x="5781562" y="5854645"/>
                <a:ext cx="42015" cy="520818"/>
              </a:xfrm>
              <a:custGeom>
                <a:avLst/>
                <a:gdLst>
                  <a:gd name="connsiteX0" fmla="*/ 25513 w 42015"/>
                  <a:gd name="connsiteY0" fmla="*/ 55 h 520818"/>
                  <a:gd name="connsiteX1" fmla="*/ 15988 w 42015"/>
                  <a:gd name="connsiteY1" fmla="*/ 377880 h 520818"/>
                  <a:gd name="connsiteX2" fmla="*/ 28688 w 42015"/>
                  <a:gd name="connsiteY2" fmla="*/ 469955 h 520818"/>
                  <a:gd name="connsiteX3" fmla="*/ 113 w 42015"/>
                  <a:gd name="connsiteY3" fmla="*/ 520755 h 520818"/>
                  <a:gd name="connsiteX4" fmla="*/ 41388 w 42015"/>
                  <a:gd name="connsiteY4" fmla="*/ 460430 h 520818"/>
                  <a:gd name="connsiteX5" fmla="*/ 25513 w 42015"/>
                  <a:gd name="connsiteY5" fmla="*/ 406455 h 520818"/>
                  <a:gd name="connsiteX6" fmla="*/ 25513 w 42015"/>
                  <a:gd name="connsiteY6" fmla="*/ 55 h 52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15" h="520818">
                    <a:moveTo>
                      <a:pt x="25513" y="55"/>
                    </a:moveTo>
                    <a:cubicBezTo>
                      <a:pt x="23926" y="-4707"/>
                      <a:pt x="15459" y="299563"/>
                      <a:pt x="15988" y="377880"/>
                    </a:cubicBezTo>
                    <a:cubicBezTo>
                      <a:pt x="16517" y="456197"/>
                      <a:pt x="31334" y="446143"/>
                      <a:pt x="28688" y="469955"/>
                    </a:cubicBezTo>
                    <a:cubicBezTo>
                      <a:pt x="26042" y="493767"/>
                      <a:pt x="-2004" y="522343"/>
                      <a:pt x="113" y="520755"/>
                    </a:cubicBezTo>
                    <a:cubicBezTo>
                      <a:pt x="2230" y="519167"/>
                      <a:pt x="37155" y="479480"/>
                      <a:pt x="41388" y="460430"/>
                    </a:cubicBezTo>
                    <a:cubicBezTo>
                      <a:pt x="45621" y="441380"/>
                      <a:pt x="27100" y="479480"/>
                      <a:pt x="25513" y="406455"/>
                    </a:cubicBezTo>
                    <a:cubicBezTo>
                      <a:pt x="23926" y="333430"/>
                      <a:pt x="27100" y="4817"/>
                      <a:pt x="25513" y="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68513618-8E26-0211-E104-E2E6690E00B7}"/>
                  </a:ext>
                </a:extLst>
              </p:cNvPr>
              <p:cNvSpPr/>
              <p:nvPr/>
            </p:nvSpPr>
            <p:spPr>
              <a:xfrm>
                <a:off x="5742580" y="5885888"/>
                <a:ext cx="26395" cy="439493"/>
              </a:xfrm>
              <a:custGeom>
                <a:avLst/>
                <a:gdLst>
                  <a:gd name="connsiteX0" fmla="*/ 16870 w 26395"/>
                  <a:gd name="connsiteY0" fmla="*/ 6912 h 439493"/>
                  <a:gd name="connsiteX1" fmla="*/ 4170 w 26395"/>
                  <a:gd name="connsiteY1" fmla="*/ 400612 h 439493"/>
                  <a:gd name="connsiteX2" fmla="*/ 995 w 26395"/>
                  <a:gd name="connsiteY2" fmla="*/ 419662 h 439493"/>
                  <a:gd name="connsiteX3" fmla="*/ 20045 w 26395"/>
                  <a:gd name="connsiteY3" fmla="*/ 352987 h 439493"/>
                  <a:gd name="connsiteX4" fmla="*/ 26395 w 26395"/>
                  <a:gd name="connsiteY4" fmla="*/ 162487 h 439493"/>
                  <a:gd name="connsiteX5" fmla="*/ 16870 w 26395"/>
                  <a:gd name="connsiteY5" fmla="*/ 6912 h 43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5" h="439493">
                    <a:moveTo>
                      <a:pt x="16870" y="6912"/>
                    </a:moveTo>
                    <a:cubicBezTo>
                      <a:pt x="13166" y="46599"/>
                      <a:pt x="4170" y="400612"/>
                      <a:pt x="4170" y="400612"/>
                    </a:cubicBezTo>
                    <a:cubicBezTo>
                      <a:pt x="1524" y="469404"/>
                      <a:pt x="-1651" y="427599"/>
                      <a:pt x="995" y="419662"/>
                    </a:cubicBezTo>
                    <a:cubicBezTo>
                      <a:pt x="3641" y="411725"/>
                      <a:pt x="15812" y="395850"/>
                      <a:pt x="20045" y="352987"/>
                    </a:cubicBezTo>
                    <a:cubicBezTo>
                      <a:pt x="24278" y="310125"/>
                      <a:pt x="26395" y="215933"/>
                      <a:pt x="26395" y="162487"/>
                    </a:cubicBezTo>
                    <a:cubicBezTo>
                      <a:pt x="26395" y="109041"/>
                      <a:pt x="20574" y="-32775"/>
                      <a:pt x="16870" y="69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BF263D40-D982-6B1C-C449-3A7539019AF9}"/>
                  </a:ext>
                </a:extLst>
              </p:cNvPr>
              <p:cNvSpPr/>
              <p:nvPr/>
            </p:nvSpPr>
            <p:spPr>
              <a:xfrm>
                <a:off x="5432425" y="6317751"/>
                <a:ext cx="371475" cy="17550"/>
              </a:xfrm>
              <a:custGeom>
                <a:avLst/>
                <a:gdLst>
                  <a:gd name="connsiteX0" fmla="*/ 0 w 371475"/>
                  <a:gd name="connsiteY0" fmla="*/ 16374 h 17550"/>
                  <a:gd name="connsiteX1" fmla="*/ 304800 w 371475"/>
                  <a:gd name="connsiteY1" fmla="*/ 499 h 17550"/>
                  <a:gd name="connsiteX2" fmla="*/ 282575 w 371475"/>
                  <a:gd name="connsiteY2" fmla="*/ 3674 h 17550"/>
                  <a:gd name="connsiteX3" fmla="*/ 311150 w 371475"/>
                  <a:gd name="connsiteY3" fmla="*/ 499 h 17550"/>
                  <a:gd name="connsiteX4" fmla="*/ 371475 w 371475"/>
                  <a:gd name="connsiteY4" fmla="*/ 16374 h 17550"/>
                  <a:gd name="connsiteX5" fmla="*/ 311150 w 371475"/>
                  <a:gd name="connsiteY5" fmla="*/ 16374 h 17550"/>
                  <a:gd name="connsiteX6" fmla="*/ 285750 w 371475"/>
                  <a:gd name="connsiteY6" fmla="*/ 16374 h 17550"/>
                  <a:gd name="connsiteX7" fmla="*/ 0 w 371475"/>
                  <a:gd name="connsiteY7" fmla="*/ 16374 h 1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475" h="17550">
                    <a:moveTo>
                      <a:pt x="0" y="16374"/>
                    </a:moveTo>
                    <a:lnTo>
                      <a:pt x="304800" y="499"/>
                    </a:lnTo>
                    <a:cubicBezTo>
                      <a:pt x="351896" y="-1618"/>
                      <a:pt x="281517" y="3674"/>
                      <a:pt x="282575" y="3674"/>
                    </a:cubicBezTo>
                    <a:cubicBezTo>
                      <a:pt x="283633" y="3674"/>
                      <a:pt x="296333" y="-1618"/>
                      <a:pt x="311150" y="499"/>
                    </a:cubicBezTo>
                    <a:cubicBezTo>
                      <a:pt x="325967" y="2616"/>
                      <a:pt x="371475" y="13728"/>
                      <a:pt x="371475" y="16374"/>
                    </a:cubicBezTo>
                    <a:cubicBezTo>
                      <a:pt x="371475" y="19020"/>
                      <a:pt x="311150" y="16374"/>
                      <a:pt x="311150" y="16374"/>
                    </a:cubicBezTo>
                    <a:lnTo>
                      <a:pt x="285750" y="16374"/>
                    </a:lnTo>
                    <a:lnTo>
                      <a:pt x="0" y="1637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B663FF9C-C30B-0755-DCAE-E687DE3C2BEF}"/>
                  </a:ext>
                </a:extLst>
              </p:cNvPr>
              <p:cNvSpPr/>
              <p:nvPr/>
            </p:nvSpPr>
            <p:spPr>
              <a:xfrm>
                <a:off x="4568818" y="6579997"/>
                <a:ext cx="927343" cy="46866"/>
              </a:xfrm>
              <a:custGeom>
                <a:avLst/>
                <a:gdLst>
                  <a:gd name="connsiteX0" fmla="*/ 7 w 927343"/>
                  <a:gd name="connsiteY0" fmla="*/ 46228 h 46866"/>
                  <a:gd name="connsiteX1" fmla="*/ 190507 w 927343"/>
                  <a:gd name="connsiteY1" fmla="*/ 1778 h 46866"/>
                  <a:gd name="connsiteX2" fmla="*/ 177807 w 927343"/>
                  <a:gd name="connsiteY2" fmla="*/ 8128 h 46866"/>
                  <a:gd name="connsiteX3" fmla="*/ 685807 w 927343"/>
                  <a:gd name="connsiteY3" fmla="*/ 4953 h 46866"/>
                  <a:gd name="connsiteX4" fmla="*/ 927107 w 927343"/>
                  <a:gd name="connsiteY4" fmla="*/ 8128 h 46866"/>
                  <a:gd name="connsiteX5" fmla="*/ 647707 w 927343"/>
                  <a:gd name="connsiteY5" fmla="*/ 20828 h 46866"/>
                  <a:gd name="connsiteX6" fmla="*/ 825507 w 927343"/>
                  <a:gd name="connsiteY6" fmla="*/ 33528 h 46866"/>
                  <a:gd name="connsiteX7" fmla="*/ 473082 w 927343"/>
                  <a:gd name="connsiteY7" fmla="*/ 30353 h 46866"/>
                  <a:gd name="connsiteX8" fmla="*/ 184157 w 927343"/>
                  <a:gd name="connsiteY8" fmla="*/ 27178 h 46866"/>
                  <a:gd name="connsiteX9" fmla="*/ 7 w 927343"/>
                  <a:gd name="connsiteY9" fmla="*/ 46228 h 4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7343" h="46866">
                    <a:moveTo>
                      <a:pt x="7" y="46228"/>
                    </a:moveTo>
                    <a:cubicBezTo>
                      <a:pt x="1065" y="41995"/>
                      <a:pt x="160874" y="8128"/>
                      <a:pt x="190507" y="1778"/>
                    </a:cubicBezTo>
                    <a:cubicBezTo>
                      <a:pt x="220140" y="-4572"/>
                      <a:pt x="177807" y="8128"/>
                      <a:pt x="177807" y="8128"/>
                    </a:cubicBezTo>
                    <a:lnTo>
                      <a:pt x="685807" y="4953"/>
                    </a:lnTo>
                    <a:cubicBezTo>
                      <a:pt x="810690" y="4953"/>
                      <a:pt x="933457" y="5482"/>
                      <a:pt x="927107" y="8128"/>
                    </a:cubicBezTo>
                    <a:cubicBezTo>
                      <a:pt x="920757" y="10774"/>
                      <a:pt x="664640" y="16595"/>
                      <a:pt x="647707" y="20828"/>
                    </a:cubicBezTo>
                    <a:cubicBezTo>
                      <a:pt x="630774" y="25061"/>
                      <a:pt x="854611" y="31941"/>
                      <a:pt x="825507" y="33528"/>
                    </a:cubicBezTo>
                    <a:cubicBezTo>
                      <a:pt x="796403" y="35115"/>
                      <a:pt x="473082" y="30353"/>
                      <a:pt x="473082" y="30353"/>
                    </a:cubicBezTo>
                    <a:cubicBezTo>
                      <a:pt x="366190" y="29295"/>
                      <a:pt x="265119" y="21886"/>
                      <a:pt x="184157" y="27178"/>
                    </a:cubicBezTo>
                    <a:cubicBezTo>
                      <a:pt x="103195" y="32470"/>
                      <a:pt x="-1051" y="50461"/>
                      <a:pt x="7" y="46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38503F0C-73A9-E573-6D74-1B5EC606E536}"/>
                  </a:ext>
                </a:extLst>
              </p:cNvPr>
              <p:cNvSpPr/>
              <p:nvPr/>
            </p:nvSpPr>
            <p:spPr>
              <a:xfrm>
                <a:off x="5363325" y="6562548"/>
                <a:ext cx="676091" cy="47802"/>
              </a:xfrm>
              <a:custGeom>
                <a:avLst/>
                <a:gdLst>
                  <a:gd name="connsiteX0" fmla="*/ 119900 w 676091"/>
                  <a:gd name="connsiteY0" fmla="*/ 19227 h 47802"/>
                  <a:gd name="connsiteX1" fmla="*/ 332625 w 676091"/>
                  <a:gd name="connsiteY1" fmla="*/ 177 h 47802"/>
                  <a:gd name="connsiteX2" fmla="*/ 383425 w 676091"/>
                  <a:gd name="connsiteY2" fmla="*/ 9702 h 47802"/>
                  <a:gd name="connsiteX3" fmla="*/ 551700 w 676091"/>
                  <a:gd name="connsiteY3" fmla="*/ 9702 h 47802"/>
                  <a:gd name="connsiteX4" fmla="*/ 408825 w 676091"/>
                  <a:gd name="connsiteY4" fmla="*/ 25577 h 47802"/>
                  <a:gd name="connsiteX5" fmla="*/ 675525 w 676091"/>
                  <a:gd name="connsiteY5" fmla="*/ 19227 h 47802"/>
                  <a:gd name="connsiteX6" fmla="*/ 323100 w 676091"/>
                  <a:gd name="connsiteY6" fmla="*/ 41452 h 47802"/>
                  <a:gd name="connsiteX7" fmla="*/ 2425 w 676091"/>
                  <a:gd name="connsiteY7" fmla="*/ 47802 h 47802"/>
                  <a:gd name="connsiteX8" fmla="*/ 173875 w 676091"/>
                  <a:gd name="connsiteY8" fmla="*/ 41452 h 47802"/>
                  <a:gd name="connsiteX9" fmla="*/ 119900 w 676091"/>
                  <a:gd name="connsiteY9" fmla="*/ 19227 h 4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091" h="47802">
                    <a:moveTo>
                      <a:pt x="119900" y="19227"/>
                    </a:moveTo>
                    <a:cubicBezTo>
                      <a:pt x="146358" y="12348"/>
                      <a:pt x="288704" y="1764"/>
                      <a:pt x="332625" y="177"/>
                    </a:cubicBezTo>
                    <a:cubicBezTo>
                      <a:pt x="376546" y="-1410"/>
                      <a:pt x="346913" y="8115"/>
                      <a:pt x="383425" y="9702"/>
                    </a:cubicBezTo>
                    <a:cubicBezTo>
                      <a:pt x="419937" y="11289"/>
                      <a:pt x="547467" y="7056"/>
                      <a:pt x="551700" y="9702"/>
                    </a:cubicBezTo>
                    <a:cubicBezTo>
                      <a:pt x="555933" y="12348"/>
                      <a:pt x="388188" y="23990"/>
                      <a:pt x="408825" y="25577"/>
                    </a:cubicBezTo>
                    <a:cubicBezTo>
                      <a:pt x="429462" y="27164"/>
                      <a:pt x="689812" y="16581"/>
                      <a:pt x="675525" y="19227"/>
                    </a:cubicBezTo>
                    <a:cubicBezTo>
                      <a:pt x="661238" y="21873"/>
                      <a:pt x="435283" y="36690"/>
                      <a:pt x="323100" y="41452"/>
                    </a:cubicBezTo>
                    <a:cubicBezTo>
                      <a:pt x="210917" y="46215"/>
                      <a:pt x="27296" y="47802"/>
                      <a:pt x="2425" y="47802"/>
                    </a:cubicBezTo>
                    <a:cubicBezTo>
                      <a:pt x="-22446" y="47802"/>
                      <a:pt x="151650" y="44098"/>
                      <a:pt x="173875" y="41452"/>
                    </a:cubicBezTo>
                    <a:cubicBezTo>
                      <a:pt x="196100" y="38806"/>
                      <a:pt x="93442" y="26106"/>
                      <a:pt x="119900" y="192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E3CDF648-DFAA-1F6C-BBD0-0FBFD8A9805A}"/>
                  </a:ext>
                </a:extLst>
              </p:cNvPr>
              <p:cNvSpPr/>
              <p:nvPr/>
            </p:nvSpPr>
            <p:spPr>
              <a:xfrm>
                <a:off x="5397662" y="6146213"/>
                <a:ext cx="399379" cy="248442"/>
              </a:xfrm>
              <a:custGeom>
                <a:avLst/>
                <a:gdLst>
                  <a:gd name="connsiteX0" fmla="*/ 22063 w 399379"/>
                  <a:gd name="connsiteY0" fmla="*/ 587 h 248442"/>
                  <a:gd name="connsiteX1" fmla="*/ 18888 w 399379"/>
                  <a:gd name="connsiteY1" fmla="*/ 162512 h 248442"/>
                  <a:gd name="connsiteX2" fmla="*/ 22063 w 399379"/>
                  <a:gd name="connsiteY2" fmla="*/ 222837 h 248442"/>
                  <a:gd name="connsiteX3" fmla="*/ 63338 w 399379"/>
                  <a:gd name="connsiteY3" fmla="*/ 226012 h 248442"/>
                  <a:gd name="connsiteX4" fmla="*/ 396713 w 399379"/>
                  <a:gd name="connsiteY4" fmla="*/ 222837 h 248442"/>
                  <a:gd name="connsiteX5" fmla="*/ 209388 w 399379"/>
                  <a:gd name="connsiteY5" fmla="*/ 241887 h 248442"/>
                  <a:gd name="connsiteX6" fmla="*/ 18888 w 399379"/>
                  <a:gd name="connsiteY6" fmla="*/ 245062 h 248442"/>
                  <a:gd name="connsiteX7" fmla="*/ 6188 w 399379"/>
                  <a:gd name="connsiteY7" fmla="*/ 226012 h 248442"/>
                  <a:gd name="connsiteX8" fmla="*/ 22063 w 399379"/>
                  <a:gd name="connsiteY8" fmla="*/ 587 h 24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379" h="248442">
                    <a:moveTo>
                      <a:pt x="22063" y="587"/>
                    </a:moveTo>
                    <a:cubicBezTo>
                      <a:pt x="24180" y="-9996"/>
                      <a:pt x="18888" y="125470"/>
                      <a:pt x="18888" y="162512"/>
                    </a:cubicBezTo>
                    <a:cubicBezTo>
                      <a:pt x="18888" y="199554"/>
                      <a:pt x="14655" y="212254"/>
                      <a:pt x="22063" y="222837"/>
                    </a:cubicBezTo>
                    <a:cubicBezTo>
                      <a:pt x="29471" y="233420"/>
                      <a:pt x="63338" y="226012"/>
                      <a:pt x="63338" y="226012"/>
                    </a:cubicBezTo>
                    <a:lnTo>
                      <a:pt x="396713" y="222837"/>
                    </a:lnTo>
                    <a:cubicBezTo>
                      <a:pt x="421055" y="225483"/>
                      <a:pt x="272359" y="238183"/>
                      <a:pt x="209388" y="241887"/>
                    </a:cubicBezTo>
                    <a:cubicBezTo>
                      <a:pt x="146417" y="245591"/>
                      <a:pt x="18888" y="245062"/>
                      <a:pt x="18888" y="245062"/>
                    </a:cubicBezTo>
                    <a:cubicBezTo>
                      <a:pt x="-14979" y="242416"/>
                      <a:pt x="7246" y="263054"/>
                      <a:pt x="6188" y="226012"/>
                    </a:cubicBezTo>
                    <a:cubicBezTo>
                      <a:pt x="5130" y="188970"/>
                      <a:pt x="19946" y="11170"/>
                      <a:pt x="22063" y="5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52E37940-74B0-EBCF-F177-FA6C62EFB5F7}"/>
                  </a:ext>
                </a:extLst>
              </p:cNvPr>
              <p:cNvSpPr/>
              <p:nvPr/>
            </p:nvSpPr>
            <p:spPr>
              <a:xfrm>
                <a:off x="5419725" y="6327305"/>
                <a:ext cx="175655" cy="16345"/>
              </a:xfrm>
              <a:custGeom>
                <a:avLst/>
                <a:gdLst>
                  <a:gd name="connsiteX0" fmla="*/ 0 w 175655"/>
                  <a:gd name="connsiteY0" fmla="*/ 16345 h 16345"/>
                  <a:gd name="connsiteX1" fmla="*/ 171450 w 175655"/>
                  <a:gd name="connsiteY1" fmla="*/ 6820 h 16345"/>
                  <a:gd name="connsiteX2" fmla="*/ 127000 w 175655"/>
                  <a:gd name="connsiteY2" fmla="*/ 470 h 16345"/>
                  <a:gd name="connsiteX3" fmla="*/ 107950 w 175655"/>
                  <a:gd name="connsiteY3" fmla="*/ 470 h 16345"/>
                  <a:gd name="connsiteX4" fmla="*/ 0 w 175655"/>
                  <a:gd name="connsiteY4" fmla="*/ 16345 h 1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55" h="16345">
                    <a:moveTo>
                      <a:pt x="0" y="16345"/>
                    </a:moveTo>
                    <a:lnTo>
                      <a:pt x="171450" y="6820"/>
                    </a:lnTo>
                    <a:cubicBezTo>
                      <a:pt x="192617" y="4174"/>
                      <a:pt x="127000" y="470"/>
                      <a:pt x="127000" y="470"/>
                    </a:cubicBezTo>
                    <a:cubicBezTo>
                      <a:pt x="116417" y="-588"/>
                      <a:pt x="107950" y="470"/>
                      <a:pt x="107950" y="470"/>
                    </a:cubicBezTo>
                    <a:lnTo>
                      <a:pt x="0" y="1634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212D029-BD64-9280-71EA-11C790508D8C}"/>
                  </a:ext>
                </a:extLst>
              </p:cNvPr>
              <p:cNvSpPr/>
              <p:nvPr/>
            </p:nvSpPr>
            <p:spPr>
              <a:xfrm>
                <a:off x="4968744" y="6193978"/>
                <a:ext cx="377116" cy="222705"/>
              </a:xfrm>
              <a:custGeom>
                <a:avLst/>
                <a:gdLst>
                  <a:gd name="connsiteX0" fmla="*/ 365256 w 377116"/>
                  <a:gd name="connsiteY0" fmla="*/ 447 h 222705"/>
                  <a:gd name="connsiteX1" fmla="*/ 362081 w 377116"/>
                  <a:gd name="connsiteY1" fmla="*/ 152847 h 222705"/>
                  <a:gd name="connsiteX2" fmla="*/ 358906 w 377116"/>
                  <a:gd name="connsiteY2" fmla="*/ 194122 h 222705"/>
                  <a:gd name="connsiteX3" fmla="*/ 349381 w 377116"/>
                  <a:gd name="connsiteY3" fmla="*/ 197297 h 222705"/>
                  <a:gd name="connsiteX4" fmla="*/ 143006 w 377116"/>
                  <a:gd name="connsiteY4" fmla="*/ 203647 h 222705"/>
                  <a:gd name="connsiteX5" fmla="*/ 3306 w 377116"/>
                  <a:gd name="connsiteY5" fmla="*/ 203647 h 222705"/>
                  <a:gd name="connsiteX6" fmla="*/ 282706 w 377116"/>
                  <a:gd name="connsiteY6" fmla="*/ 213172 h 222705"/>
                  <a:gd name="connsiteX7" fmla="*/ 371606 w 377116"/>
                  <a:gd name="connsiteY7" fmla="*/ 206822 h 222705"/>
                  <a:gd name="connsiteX8" fmla="*/ 365256 w 377116"/>
                  <a:gd name="connsiteY8" fmla="*/ 447 h 22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16" h="222705">
                    <a:moveTo>
                      <a:pt x="365256" y="447"/>
                    </a:moveTo>
                    <a:cubicBezTo>
                      <a:pt x="363669" y="-8549"/>
                      <a:pt x="363139" y="120568"/>
                      <a:pt x="362081" y="152847"/>
                    </a:cubicBezTo>
                    <a:cubicBezTo>
                      <a:pt x="361023" y="185126"/>
                      <a:pt x="358906" y="194122"/>
                      <a:pt x="358906" y="194122"/>
                    </a:cubicBezTo>
                    <a:cubicBezTo>
                      <a:pt x="356789" y="201530"/>
                      <a:pt x="385364" y="195710"/>
                      <a:pt x="349381" y="197297"/>
                    </a:cubicBezTo>
                    <a:cubicBezTo>
                      <a:pt x="313398" y="198885"/>
                      <a:pt x="200685" y="202589"/>
                      <a:pt x="143006" y="203647"/>
                    </a:cubicBezTo>
                    <a:cubicBezTo>
                      <a:pt x="85327" y="204705"/>
                      <a:pt x="-19977" y="202060"/>
                      <a:pt x="3306" y="203647"/>
                    </a:cubicBezTo>
                    <a:cubicBezTo>
                      <a:pt x="26589" y="205235"/>
                      <a:pt x="221323" y="212643"/>
                      <a:pt x="282706" y="213172"/>
                    </a:cubicBezTo>
                    <a:cubicBezTo>
                      <a:pt x="344089" y="213701"/>
                      <a:pt x="356789" y="238043"/>
                      <a:pt x="371606" y="206822"/>
                    </a:cubicBezTo>
                    <a:cubicBezTo>
                      <a:pt x="386423" y="175601"/>
                      <a:pt x="366843" y="9443"/>
                      <a:pt x="365256" y="4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0927B2C8-63A9-481B-1C0E-60C2878257D7}"/>
                  </a:ext>
                </a:extLst>
              </p:cNvPr>
              <p:cNvSpPr/>
              <p:nvPr/>
            </p:nvSpPr>
            <p:spPr>
              <a:xfrm>
                <a:off x="5095862" y="6326405"/>
                <a:ext cx="225800" cy="58563"/>
              </a:xfrm>
              <a:custGeom>
                <a:avLst/>
                <a:gdLst>
                  <a:gd name="connsiteX0" fmla="*/ 13 w 225800"/>
                  <a:gd name="connsiteY0" fmla="*/ 17245 h 58563"/>
                  <a:gd name="connsiteX1" fmla="*/ 187338 w 225800"/>
                  <a:gd name="connsiteY1" fmla="*/ 1370 h 58563"/>
                  <a:gd name="connsiteX2" fmla="*/ 225438 w 225800"/>
                  <a:gd name="connsiteY2" fmla="*/ 58520 h 58563"/>
                  <a:gd name="connsiteX3" fmla="*/ 177813 w 225800"/>
                  <a:gd name="connsiteY3" fmla="*/ 10895 h 58563"/>
                  <a:gd name="connsiteX4" fmla="*/ 13 w 225800"/>
                  <a:gd name="connsiteY4" fmla="*/ 17245 h 5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800" h="58563">
                    <a:moveTo>
                      <a:pt x="13" y="17245"/>
                    </a:moveTo>
                    <a:cubicBezTo>
                      <a:pt x="1600" y="15658"/>
                      <a:pt x="149767" y="-5509"/>
                      <a:pt x="187338" y="1370"/>
                    </a:cubicBezTo>
                    <a:cubicBezTo>
                      <a:pt x="224909" y="8249"/>
                      <a:pt x="227025" y="56933"/>
                      <a:pt x="225438" y="58520"/>
                    </a:cubicBezTo>
                    <a:cubicBezTo>
                      <a:pt x="223851" y="60107"/>
                      <a:pt x="213267" y="17774"/>
                      <a:pt x="177813" y="10895"/>
                    </a:cubicBezTo>
                    <a:cubicBezTo>
                      <a:pt x="142359" y="4016"/>
                      <a:pt x="-1574" y="18832"/>
                      <a:pt x="13" y="172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41097BDA-63FB-8FCA-91A8-04048811DA41}"/>
                  </a:ext>
                </a:extLst>
              </p:cNvPr>
              <p:cNvSpPr/>
              <p:nvPr/>
            </p:nvSpPr>
            <p:spPr>
              <a:xfrm>
                <a:off x="5260893" y="6232438"/>
                <a:ext cx="13214" cy="113791"/>
              </a:xfrm>
              <a:custGeom>
                <a:avLst/>
                <a:gdLst>
                  <a:gd name="connsiteX0" fmla="*/ 12782 w 13214"/>
                  <a:gd name="connsiteY0" fmla="*/ 87 h 113791"/>
                  <a:gd name="connsiteX1" fmla="*/ 9607 w 13214"/>
                  <a:gd name="connsiteY1" fmla="*/ 111212 h 113791"/>
                  <a:gd name="connsiteX2" fmla="*/ 3257 w 13214"/>
                  <a:gd name="connsiteY2" fmla="*/ 79462 h 113791"/>
                  <a:gd name="connsiteX3" fmla="*/ 82 w 13214"/>
                  <a:gd name="connsiteY3" fmla="*/ 92162 h 113791"/>
                  <a:gd name="connsiteX4" fmla="*/ 12782 w 13214"/>
                  <a:gd name="connsiteY4" fmla="*/ 87 h 113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4" h="113791">
                    <a:moveTo>
                      <a:pt x="12782" y="87"/>
                    </a:moveTo>
                    <a:cubicBezTo>
                      <a:pt x="14369" y="3262"/>
                      <a:pt x="11194" y="97983"/>
                      <a:pt x="9607" y="111212"/>
                    </a:cubicBezTo>
                    <a:cubicBezTo>
                      <a:pt x="8020" y="124441"/>
                      <a:pt x="4844" y="82637"/>
                      <a:pt x="3257" y="79462"/>
                    </a:cubicBezTo>
                    <a:cubicBezTo>
                      <a:pt x="1670" y="76287"/>
                      <a:pt x="-447" y="103274"/>
                      <a:pt x="82" y="92162"/>
                    </a:cubicBezTo>
                    <a:cubicBezTo>
                      <a:pt x="611" y="81050"/>
                      <a:pt x="11195" y="-3088"/>
                      <a:pt x="12782" y="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D795FF19-1BA2-1CA2-3B6E-61F09A3D4666}"/>
                  </a:ext>
                </a:extLst>
              </p:cNvPr>
              <p:cNvSpPr/>
              <p:nvPr/>
            </p:nvSpPr>
            <p:spPr>
              <a:xfrm>
                <a:off x="4898237" y="6686550"/>
                <a:ext cx="1099977" cy="48112"/>
              </a:xfrm>
              <a:custGeom>
                <a:avLst/>
                <a:gdLst>
                  <a:gd name="connsiteX0" fmla="*/ 788 w 1099977"/>
                  <a:gd name="connsiteY0" fmla="*/ 47625 h 48112"/>
                  <a:gd name="connsiteX1" fmla="*/ 404013 w 1099977"/>
                  <a:gd name="connsiteY1" fmla="*/ 41275 h 48112"/>
                  <a:gd name="connsiteX2" fmla="*/ 292888 w 1099977"/>
                  <a:gd name="connsiteY2" fmla="*/ 47625 h 48112"/>
                  <a:gd name="connsiteX3" fmla="*/ 867563 w 1099977"/>
                  <a:gd name="connsiteY3" fmla="*/ 9525 h 48112"/>
                  <a:gd name="connsiteX4" fmla="*/ 708813 w 1099977"/>
                  <a:gd name="connsiteY4" fmla="*/ 25400 h 48112"/>
                  <a:gd name="connsiteX5" fmla="*/ 1086638 w 1099977"/>
                  <a:gd name="connsiteY5" fmla="*/ 12700 h 48112"/>
                  <a:gd name="connsiteX6" fmla="*/ 1019963 w 1099977"/>
                  <a:gd name="connsiteY6" fmla="*/ 15875 h 48112"/>
                  <a:gd name="connsiteX7" fmla="*/ 1070763 w 1099977"/>
                  <a:gd name="connsiteY7" fmla="*/ 28575 h 48112"/>
                  <a:gd name="connsiteX8" fmla="*/ 927888 w 1099977"/>
                  <a:gd name="connsiteY8" fmla="*/ 0 h 48112"/>
                  <a:gd name="connsiteX9" fmla="*/ 464338 w 1099977"/>
                  <a:gd name="connsiteY9" fmla="*/ 28575 h 48112"/>
                  <a:gd name="connsiteX10" fmla="*/ 604038 w 1099977"/>
                  <a:gd name="connsiteY10" fmla="*/ 15875 h 48112"/>
                  <a:gd name="connsiteX11" fmla="*/ 308763 w 1099977"/>
                  <a:gd name="connsiteY11" fmla="*/ 25400 h 48112"/>
                  <a:gd name="connsiteX12" fmla="*/ 788 w 1099977"/>
                  <a:gd name="connsiteY12" fmla="*/ 47625 h 4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9977" h="48112">
                    <a:moveTo>
                      <a:pt x="788" y="47625"/>
                    </a:moveTo>
                    <a:cubicBezTo>
                      <a:pt x="16663" y="50271"/>
                      <a:pt x="355330" y="41275"/>
                      <a:pt x="404013" y="41275"/>
                    </a:cubicBezTo>
                    <a:cubicBezTo>
                      <a:pt x="452696" y="41275"/>
                      <a:pt x="292888" y="47625"/>
                      <a:pt x="292888" y="47625"/>
                    </a:cubicBezTo>
                    <a:lnTo>
                      <a:pt x="867563" y="9525"/>
                    </a:lnTo>
                    <a:cubicBezTo>
                      <a:pt x="936884" y="5821"/>
                      <a:pt x="672301" y="24871"/>
                      <a:pt x="708813" y="25400"/>
                    </a:cubicBezTo>
                    <a:cubicBezTo>
                      <a:pt x="745325" y="25929"/>
                      <a:pt x="1034780" y="14287"/>
                      <a:pt x="1086638" y="12700"/>
                    </a:cubicBezTo>
                    <a:cubicBezTo>
                      <a:pt x="1138496" y="11112"/>
                      <a:pt x="1022609" y="13229"/>
                      <a:pt x="1019963" y="15875"/>
                    </a:cubicBezTo>
                    <a:cubicBezTo>
                      <a:pt x="1017317" y="18521"/>
                      <a:pt x="1086109" y="31221"/>
                      <a:pt x="1070763" y="28575"/>
                    </a:cubicBezTo>
                    <a:cubicBezTo>
                      <a:pt x="1055417" y="25929"/>
                      <a:pt x="1028959" y="0"/>
                      <a:pt x="927888" y="0"/>
                    </a:cubicBezTo>
                    <a:cubicBezTo>
                      <a:pt x="826817" y="0"/>
                      <a:pt x="518313" y="25929"/>
                      <a:pt x="464338" y="28575"/>
                    </a:cubicBezTo>
                    <a:cubicBezTo>
                      <a:pt x="410363" y="31221"/>
                      <a:pt x="629967" y="16404"/>
                      <a:pt x="604038" y="15875"/>
                    </a:cubicBezTo>
                    <a:cubicBezTo>
                      <a:pt x="578109" y="15346"/>
                      <a:pt x="404542" y="21167"/>
                      <a:pt x="308763" y="25400"/>
                    </a:cubicBezTo>
                    <a:cubicBezTo>
                      <a:pt x="212984" y="29633"/>
                      <a:pt x="-15087" y="44979"/>
                      <a:pt x="788" y="476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C2EC9CC2-2A60-87B0-98CA-C51E20DA3C63}"/>
                  </a:ext>
                </a:extLst>
              </p:cNvPr>
              <p:cNvSpPr/>
              <p:nvPr/>
            </p:nvSpPr>
            <p:spPr>
              <a:xfrm>
                <a:off x="6040693" y="6656310"/>
                <a:ext cx="42720" cy="525771"/>
              </a:xfrm>
              <a:custGeom>
                <a:avLst/>
                <a:gdLst>
                  <a:gd name="connsiteX0" fmla="*/ 42607 w 42720"/>
                  <a:gd name="connsiteY0" fmla="*/ 1665 h 525771"/>
                  <a:gd name="connsiteX1" fmla="*/ 14032 w 42720"/>
                  <a:gd name="connsiteY1" fmla="*/ 103265 h 525771"/>
                  <a:gd name="connsiteX2" fmla="*/ 26732 w 42720"/>
                  <a:gd name="connsiteY2" fmla="*/ 344565 h 525771"/>
                  <a:gd name="connsiteX3" fmla="*/ 23557 w 42720"/>
                  <a:gd name="connsiteY3" fmla="*/ 277890 h 525771"/>
                  <a:gd name="connsiteX4" fmla="*/ 23557 w 42720"/>
                  <a:gd name="connsiteY4" fmla="*/ 525540 h 525771"/>
                  <a:gd name="connsiteX5" fmla="*/ 7682 w 42720"/>
                  <a:gd name="connsiteY5" fmla="*/ 227090 h 525771"/>
                  <a:gd name="connsiteX6" fmla="*/ 1332 w 42720"/>
                  <a:gd name="connsiteY6" fmla="*/ 176290 h 525771"/>
                  <a:gd name="connsiteX7" fmla="*/ 42607 w 42720"/>
                  <a:gd name="connsiteY7" fmla="*/ 1665 h 52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20" h="525771">
                    <a:moveTo>
                      <a:pt x="42607" y="1665"/>
                    </a:moveTo>
                    <a:cubicBezTo>
                      <a:pt x="44724" y="-10506"/>
                      <a:pt x="16678" y="46115"/>
                      <a:pt x="14032" y="103265"/>
                    </a:cubicBezTo>
                    <a:cubicBezTo>
                      <a:pt x="11386" y="160415"/>
                      <a:pt x="25145" y="315461"/>
                      <a:pt x="26732" y="344565"/>
                    </a:cubicBezTo>
                    <a:cubicBezTo>
                      <a:pt x="28319" y="373669"/>
                      <a:pt x="24086" y="247728"/>
                      <a:pt x="23557" y="277890"/>
                    </a:cubicBezTo>
                    <a:cubicBezTo>
                      <a:pt x="23028" y="308053"/>
                      <a:pt x="26203" y="534007"/>
                      <a:pt x="23557" y="525540"/>
                    </a:cubicBezTo>
                    <a:cubicBezTo>
                      <a:pt x="20911" y="517073"/>
                      <a:pt x="11386" y="285298"/>
                      <a:pt x="7682" y="227090"/>
                    </a:cubicBezTo>
                    <a:cubicBezTo>
                      <a:pt x="3978" y="168882"/>
                      <a:pt x="-2901" y="209098"/>
                      <a:pt x="1332" y="176290"/>
                    </a:cubicBezTo>
                    <a:cubicBezTo>
                      <a:pt x="5565" y="143482"/>
                      <a:pt x="40490" y="13836"/>
                      <a:pt x="42607" y="16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C8929DC3-833A-C429-EEA2-379109F7AB96}"/>
                  </a:ext>
                </a:extLst>
              </p:cNvPr>
              <p:cNvSpPr/>
              <p:nvPr/>
            </p:nvSpPr>
            <p:spPr>
              <a:xfrm>
                <a:off x="5886913" y="6711592"/>
                <a:ext cx="132888" cy="432568"/>
              </a:xfrm>
              <a:custGeom>
                <a:avLst/>
                <a:gdLst>
                  <a:gd name="connsiteX0" fmla="*/ 132887 w 132888"/>
                  <a:gd name="connsiteY0" fmla="*/ 358 h 432568"/>
                  <a:gd name="connsiteX1" fmla="*/ 5887 w 132888"/>
                  <a:gd name="connsiteY1" fmla="*/ 44808 h 432568"/>
                  <a:gd name="connsiteX2" fmla="*/ 50337 w 132888"/>
                  <a:gd name="connsiteY2" fmla="*/ 86083 h 432568"/>
                  <a:gd name="connsiteX3" fmla="*/ 47162 w 132888"/>
                  <a:gd name="connsiteY3" fmla="*/ 127358 h 432568"/>
                  <a:gd name="connsiteX4" fmla="*/ 43987 w 132888"/>
                  <a:gd name="connsiteY4" fmla="*/ 174983 h 432568"/>
                  <a:gd name="connsiteX5" fmla="*/ 37637 w 132888"/>
                  <a:gd name="connsiteY5" fmla="*/ 432158 h 432568"/>
                  <a:gd name="connsiteX6" fmla="*/ 34462 w 132888"/>
                  <a:gd name="connsiteY6" fmla="*/ 108308 h 432568"/>
                  <a:gd name="connsiteX7" fmla="*/ 2712 w 132888"/>
                  <a:gd name="connsiteY7" fmla="*/ 70208 h 432568"/>
                  <a:gd name="connsiteX8" fmla="*/ 132887 w 132888"/>
                  <a:gd name="connsiteY8" fmla="*/ 358 h 432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888" h="432568">
                    <a:moveTo>
                      <a:pt x="132887" y="358"/>
                    </a:moveTo>
                    <a:cubicBezTo>
                      <a:pt x="133416" y="-3875"/>
                      <a:pt x="19645" y="30520"/>
                      <a:pt x="5887" y="44808"/>
                    </a:cubicBezTo>
                    <a:cubicBezTo>
                      <a:pt x="-7871" y="59096"/>
                      <a:pt x="43458" y="72325"/>
                      <a:pt x="50337" y="86083"/>
                    </a:cubicBezTo>
                    <a:cubicBezTo>
                      <a:pt x="57216" y="99841"/>
                      <a:pt x="48220" y="112541"/>
                      <a:pt x="47162" y="127358"/>
                    </a:cubicBezTo>
                    <a:cubicBezTo>
                      <a:pt x="46104" y="142175"/>
                      <a:pt x="45574" y="124183"/>
                      <a:pt x="43987" y="174983"/>
                    </a:cubicBezTo>
                    <a:cubicBezTo>
                      <a:pt x="42399" y="225783"/>
                      <a:pt x="39224" y="443270"/>
                      <a:pt x="37637" y="432158"/>
                    </a:cubicBezTo>
                    <a:cubicBezTo>
                      <a:pt x="36050" y="421046"/>
                      <a:pt x="40283" y="168633"/>
                      <a:pt x="34462" y="108308"/>
                    </a:cubicBezTo>
                    <a:cubicBezTo>
                      <a:pt x="28641" y="47983"/>
                      <a:pt x="-10517" y="83966"/>
                      <a:pt x="2712" y="70208"/>
                    </a:cubicBezTo>
                    <a:cubicBezTo>
                      <a:pt x="15941" y="56450"/>
                      <a:pt x="132358" y="4591"/>
                      <a:pt x="132887" y="35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38CD1ABF-15F6-14CA-936C-C7CB05936E5C}"/>
                  </a:ext>
                </a:extLst>
              </p:cNvPr>
              <p:cNvSpPr/>
              <p:nvPr/>
            </p:nvSpPr>
            <p:spPr>
              <a:xfrm>
                <a:off x="4948734" y="6725709"/>
                <a:ext cx="1010022" cy="52277"/>
              </a:xfrm>
              <a:custGeom>
                <a:avLst/>
                <a:gdLst>
                  <a:gd name="connsiteX0" fmla="*/ 10616 w 1010022"/>
                  <a:gd name="connsiteY0" fmla="*/ 43391 h 52277"/>
                  <a:gd name="connsiteX1" fmla="*/ 544016 w 1010022"/>
                  <a:gd name="connsiteY1" fmla="*/ 14816 h 52277"/>
                  <a:gd name="connsiteX2" fmla="*/ 445591 w 1010022"/>
                  <a:gd name="connsiteY2" fmla="*/ 30691 h 52277"/>
                  <a:gd name="connsiteX3" fmla="*/ 1001216 w 1010022"/>
                  <a:gd name="connsiteY3" fmla="*/ 2116 h 52277"/>
                  <a:gd name="connsiteX4" fmla="*/ 801191 w 1010022"/>
                  <a:gd name="connsiteY4" fmla="*/ 2116 h 52277"/>
                  <a:gd name="connsiteX5" fmla="*/ 566241 w 1010022"/>
                  <a:gd name="connsiteY5" fmla="*/ 5291 h 52277"/>
                  <a:gd name="connsiteX6" fmla="*/ 436066 w 1010022"/>
                  <a:gd name="connsiteY6" fmla="*/ 8466 h 52277"/>
                  <a:gd name="connsiteX7" fmla="*/ 204291 w 1010022"/>
                  <a:gd name="connsiteY7" fmla="*/ 49741 h 52277"/>
                  <a:gd name="connsiteX8" fmla="*/ 10616 w 1010022"/>
                  <a:gd name="connsiteY8" fmla="*/ 43391 h 52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0022" h="52277">
                    <a:moveTo>
                      <a:pt x="10616" y="43391"/>
                    </a:moveTo>
                    <a:cubicBezTo>
                      <a:pt x="67237" y="37570"/>
                      <a:pt x="471520" y="16933"/>
                      <a:pt x="544016" y="14816"/>
                    </a:cubicBezTo>
                    <a:cubicBezTo>
                      <a:pt x="616512" y="12699"/>
                      <a:pt x="369391" y="32808"/>
                      <a:pt x="445591" y="30691"/>
                    </a:cubicBezTo>
                    <a:cubicBezTo>
                      <a:pt x="521791" y="28574"/>
                      <a:pt x="941949" y="6878"/>
                      <a:pt x="1001216" y="2116"/>
                    </a:cubicBezTo>
                    <a:cubicBezTo>
                      <a:pt x="1060483" y="-2647"/>
                      <a:pt x="801191" y="2116"/>
                      <a:pt x="801191" y="2116"/>
                    </a:cubicBezTo>
                    <a:lnTo>
                      <a:pt x="566241" y="5291"/>
                    </a:lnTo>
                    <a:cubicBezTo>
                      <a:pt x="505387" y="6349"/>
                      <a:pt x="496391" y="1058"/>
                      <a:pt x="436066" y="8466"/>
                    </a:cubicBezTo>
                    <a:cubicBezTo>
                      <a:pt x="375741" y="15874"/>
                      <a:pt x="269378" y="43391"/>
                      <a:pt x="204291" y="49741"/>
                    </a:cubicBezTo>
                    <a:cubicBezTo>
                      <a:pt x="139204" y="56091"/>
                      <a:pt x="-46005" y="49212"/>
                      <a:pt x="10616" y="433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1F6EA6DE-87F7-6D8E-7A62-BE5D28DBD185}"/>
                  </a:ext>
                </a:extLst>
              </p:cNvPr>
              <p:cNvSpPr/>
              <p:nvPr/>
            </p:nvSpPr>
            <p:spPr>
              <a:xfrm>
                <a:off x="5804759" y="6749317"/>
                <a:ext cx="81527" cy="388141"/>
              </a:xfrm>
              <a:custGeom>
                <a:avLst/>
                <a:gdLst>
                  <a:gd name="connsiteX0" fmla="*/ 40416 w 81527"/>
                  <a:gd name="connsiteY0" fmla="*/ 733 h 388141"/>
                  <a:gd name="connsiteX1" fmla="*/ 56291 w 81527"/>
                  <a:gd name="connsiteY1" fmla="*/ 248383 h 388141"/>
                  <a:gd name="connsiteX2" fmla="*/ 75341 w 81527"/>
                  <a:gd name="connsiteY2" fmla="*/ 381733 h 388141"/>
                  <a:gd name="connsiteX3" fmla="*/ 75341 w 81527"/>
                  <a:gd name="connsiteY3" fmla="*/ 362683 h 388141"/>
                  <a:gd name="connsiteX4" fmla="*/ 2316 w 81527"/>
                  <a:gd name="connsiteY4" fmla="*/ 324583 h 388141"/>
                  <a:gd name="connsiteX5" fmla="*/ 18191 w 81527"/>
                  <a:gd name="connsiteY5" fmla="*/ 334108 h 388141"/>
                  <a:gd name="connsiteX6" fmla="*/ 40416 w 81527"/>
                  <a:gd name="connsiteY6" fmla="*/ 733 h 38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27" h="388141">
                    <a:moveTo>
                      <a:pt x="40416" y="733"/>
                    </a:moveTo>
                    <a:cubicBezTo>
                      <a:pt x="46766" y="-13555"/>
                      <a:pt x="50470" y="184883"/>
                      <a:pt x="56291" y="248383"/>
                    </a:cubicBezTo>
                    <a:cubicBezTo>
                      <a:pt x="62112" y="311883"/>
                      <a:pt x="75341" y="381733"/>
                      <a:pt x="75341" y="381733"/>
                    </a:cubicBezTo>
                    <a:cubicBezTo>
                      <a:pt x="78516" y="400783"/>
                      <a:pt x="87512" y="372208"/>
                      <a:pt x="75341" y="362683"/>
                    </a:cubicBezTo>
                    <a:cubicBezTo>
                      <a:pt x="63170" y="353158"/>
                      <a:pt x="11841" y="329346"/>
                      <a:pt x="2316" y="324583"/>
                    </a:cubicBezTo>
                    <a:cubicBezTo>
                      <a:pt x="-7209" y="319820"/>
                      <a:pt x="15545" y="381733"/>
                      <a:pt x="18191" y="334108"/>
                    </a:cubicBezTo>
                    <a:cubicBezTo>
                      <a:pt x="20837" y="286483"/>
                      <a:pt x="34066" y="15021"/>
                      <a:pt x="40416" y="7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22DD5F99-0870-8CE8-C584-21E4A0C6123F}"/>
                  </a:ext>
                </a:extLst>
              </p:cNvPr>
              <p:cNvSpPr/>
              <p:nvPr/>
            </p:nvSpPr>
            <p:spPr>
              <a:xfrm>
                <a:off x="779697" y="4326144"/>
                <a:ext cx="52626" cy="687181"/>
              </a:xfrm>
              <a:custGeom>
                <a:avLst/>
                <a:gdLst>
                  <a:gd name="connsiteX0" fmla="*/ 7703 w 52626"/>
                  <a:gd name="connsiteY0" fmla="*/ 1381 h 687181"/>
                  <a:gd name="connsiteX1" fmla="*/ 14053 w 52626"/>
                  <a:gd name="connsiteY1" fmla="*/ 385556 h 687181"/>
                  <a:gd name="connsiteX2" fmla="*/ 1353 w 52626"/>
                  <a:gd name="connsiteY2" fmla="*/ 509381 h 687181"/>
                  <a:gd name="connsiteX3" fmla="*/ 52153 w 52626"/>
                  <a:gd name="connsiteY3" fmla="*/ 557006 h 687181"/>
                  <a:gd name="connsiteX4" fmla="*/ 26753 w 52626"/>
                  <a:gd name="connsiteY4" fmla="*/ 582406 h 687181"/>
                  <a:gd name="connsiteX5" fmla="*/ 26753 w 52626"/>
                  <a:gd name="connsiteY5" fmla="*/ 687181 h 687181"/>
                  <a:gd name="connsiteX6" fmla="*/ 26753 w 52626"/>
                  <a:gd name="connsiteY6" fmla="*/ 506206 h 687181"/>
                  <a:gd name="connsiteX7" fmla="*/ 26753 w 52626"/>
                  <a:gd name="connsiteY7" fmla="*/ 264906 h 687181"/>
                  <a:gd name="connsiteX8" fmla="*/ 7703 w 52626"/>
                  <a:gd name="connsiteY8" fmla="*/ 1381 h 6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626" h="687181">
                    <a:moveTo>
                      <a:pt x="7703" y="1381"/>
                    </a:moveTo>
                    <a:cubicBezTo>
                      <a:pt x="5586" y="21489"/>
                      <a:pt x="15111" y="300889"/>
                      <a:pt x="14053" y="385556"/>
                    </a:cubicBezTo>
                    <a:cubicBezTo>
                      <a:pt x="12995" y="470223"/>
                      <a:pt x="-4997" y="480806"/>
                      <a:pt x="1353" y="509381"/>
                    </a:cubicBezTo>
                    <a:cubicBezTo>
                      <a:pt x="7703" y="537956"/>
                      <a:pt x="47920" y="544835"/>
                      <a:pt x="52153" y="557006"/>
                    </a:cubicBezTo>
                    <a:cubicBezTo>
                      <a:pt x="56386" y="569177"/>
                      <a:pt x="30986" y="560710"/>
                      <a:pt x="26753" y="582406"/>
                    </a:cubicBezTo>
                    <a:cubicBezTo>
                      <a:pt x="22520" y="604102"/>
                      <a:pt x="26753" y="687181"/>
                      <a:pt x="26753" y="687181"/>
                    </a:cubicBezTo>
                    <a:lnTo>
                      <a:pt x="26753" y="506206"/>
                    </a:lnTo>
                    <a:cubicBezTo>
                      <a:pt x="26753" y="435827"/>
                      <a:pt x="26224" y="343752"/>
                      <a:pt x="26753" y="264906"/>
                    </a:cubicBezTo>
                    <a:cubicBezTo>
                      <a:pt x="27282" y="186060"/>
                      <a:pt x="9820" y="-18727"/>
                      <a:pt x="7703" y="13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C90F4C22-25E4-985A-4AAD-C42AD0CF00B9}"/>
                  </a:ext>
                </a:extLst>
              </p:cNvPr>
              <p:cNvSpPr/>
              <p:nvPr/>
            </p:nvSpPr>
            <p:spPr>
              <a:xfrm>
                <a:off x="771289" y="4339797"/>
                <a:ext cx="19286" cy="638889"/>
              </a:xfrm>
              <a:custGeom>
                <a:avLst/>
                <a:gdLst>
                  <a:gd name="connsiteX0" fmla="*/ 236 w 19286"/>
                  <a:gd name="connsiteY0" fmla="*/ 428 h 638889"/>
                  <a:gd name="connsiteX1" fmla="*/ 6586 w 19286"/>
                  <a:gd name="connsiteY1" fmla="*/ 302053 h 638889"/>
                  <a:gd name="connsiteX2" fmla="*/ 6586 w 19286"/>
                  <a:gd name="connsiteY2" fmla="*/ 444928 h 638889"/>
                  <a:gd name="connsiteX3" fmla="*/ 12936 w 19286"/>
                  <a:gd name="connsiteY3" fmla="*/ 638603 h 638889"/>
                  <a:gd name="connsiteX4" fmla="*/ 16111 w 19286"/>
                  <a:gd name="connsiteY4" fmla="*/ 486203 h 638889"/>
                  <a:gd name="connsiteX5" fmla="*/ 19286 w 19286"/>
                  <a:gd name="connsiteY5" fmla="*/ 397303 h 638889"/>
                  <a:gd name="connsiteX6" fmla="*/ 16111 w 19286"/>
                  <a:gd name="connsiteY6" fmla="*/ 238553 h 638889"/>
                  <a:gd name="connsiteX7" fmla="*/ 236 w 19286"/>
                  <a:gd name="connsiteY7" fmla="*/ 428 h 63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86" h="638889">
                    <a:moveTo>
                      <a:pt x="236" y="428"/>
                    </a:moveTo>
                    <a:cubicBezTo>
                      <a:pt x="-1352" y="11011"/>
                      <a:pt x="5528" y="227970"/>
                      <a:pt x="6586" y="302053"/>
                    </a:cubicBezTo>
                    <a:cubicBezTo>
                      <a:pt x="7644" y="376136"/>
                      <a:pt x="5528" y="388836"/>
                      <a:pt x="6586" y="444928"/>
                    </a:cubicBezTo>
                    <a:cubicBezTo>
                      <a:pt x="7644" y="501020"/>
                      <a:pt x="11349" y="631724"/>
                      <a:pt x="12936" y="638603"/>
                    </a:cubicBezTo>
                    <a:cubicBezTo>
                      <a:pt x="14523" y="645482"/>
                      <a:pt x="15053" y="526420"/>
                      <a:pt x="16111" y="486203"/>
                    </a:cubicBezTo>
                    <a:cubicBezTo>
                      <a:pt x="17169" y="445986"/>
                      <a:pt x="19286" y="438578"/>
                      <a:pt x="19286" y="397303"/>
                    </a:cubicBezTo>
                    <a:cubicBezTo>
                      <a:pt x="19286" y="356028"/>
                      <a:pt x="18228" y="298878"/>
                      <a:pt x="16111" y="238553"/>
                    </a:cubicBezTo>
                    <a:cubicBezTo>
                      <a:pt x="13994" y="178228"/>
                      <a:pt x="1824" y="-10155"/>
                      <a:pt x="236" y="4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8CA49667-EE53-BFD6-7B51-A7EFA1F0A508}"/>
                  </a:ext>
                </a:extLst>
              </p:cNvPr>
              <p:cNvSpPr/>
              <p:nvPr/>
            </p:nvSpPr>
            <p:spPr>
              <a:xfrm>
                <a:off x="450850" y="4930603"/>
                <a:ext cx="373545" cy="96651"/>
              </a:xfrm>
              <a:custGeom>
                <a:avLst/>
                <a:gdLst>
                  <a:gd name="connsiteX0" fmla="*/ 0 w 373545"/>
                  <a:gd name="connsiteY0" fmla="*/ 85897 h 96651"/>
                  <a:gd name="connsiteX1" fmla="*/ 346075 w 373545"/>
                  <a:gd name="connsiteY1" fmla="*/ 89072 h 96651"/>
                  <a:gd name="connsiteX2" fmla="*/ 352425 w 373545"/>
                  <a:gd name="connsiteY2" fmla="*/ 172 h 96651"/>
                  <a:gd name="connsiteX3" fmla="*/ 355600 w 373545"/>
                  <a:gd name="connsiteY3" fmla="*/ 66847 h 96651"/>
                  <a:gd name="connsiteX4" fmla="*/ 317500 w 373545"/>
                  <a:gd name="connsiteY4" fmla="*/ 79547 h 96651"/>
                  <a:gd name="connsiteX5" fmla="*/ 234950 w 373545"/>
                  <a:gd name="connsiteY5" fmla="*/ 79547 h 96651"/>
                  <a:gd name="connsiteX6" fmla="*/ 0 w 373545"/>
                  <a:gd name="connsiteY6" fmla="*/ 85897 h 96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545" h="96651">
                    <a:moveTo>
                      <a:pt x="0" y="85897"/>
                    </a:moveTo>
                    <a:cubicBezTo>
                      <a:pt x="143669" y="94628"/>
                      <a:pt x="287338" y="103360"/>
                      <a:pt x="346075" y="89072"/>
                    </a:cubicBezTo>
                    <a:cubicBezTo>
                      <a:pt x="404813" y="74784"/>
                      <a:pt x="350838" y="3876"/>
                      <a:pt x="352425" y="172"/>
                    </a:cubicBezTo>
                    <a:cubicBezTo>
                      <a:pt x="354012" y="-3532"/>
                      <a:pt x="361421" y="53618"/>
                      <a:pt x="355600" y="66847"/>
                    </a:cubicBezTo>
                    <a:cubicBezTo>
                      <a:pt x="349779" y="80076"/>
                      <a:pt x="337608" y="77430"/>
                      <a:pt x="317500" y="79547"/>
                    </a:cubicBezTo>
                    <a:cubicBezTo>
                      <a:pt x="297392" y="81664"/>
                      <a:pt x="234950" y="79547"/>
                      <a:pt x="234950" y="79547"/>
                    </a:cubicBezTo>
                    <a:lnTo>
                      <a:pt x="0" y="85897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FB2E74D0-6C6E-E5E3-A8FB-D6BB462BE5F8}"/>
                  </a:ext>
                </a:extLst>
              </p:cNvPr>
              <p:cNvSpPr/>
              <p:nvPr/>
            </p:nvSpPr>
            <p:spPr>
              <a:xfrm>
                <a:off x="434971" y="4978400"/>
                <a:ext cx="384465" cy="38193"/>
              </a:xfrm>
              <a:custGeom>
                <a:avLst/>
                <a:gdLst>
                  <a:gd name="connsiteX0" fmla="*/ 4 w 384465"/>
                  <a:gd name="connsiteY0" fmla="*/ 38100 h 38193"/>
                  <a:gd name="connsiteX1" fmla="*/ 60329 w 384465"/>
                  <a:gd name="connsiteY1" fmla="*/ 15875 h 38193"/>
                  <a:gd name="connsiteX2" fmla="*/ 374654 w 384465"/>
                  <a:gd name="connsiteY2" fmla="*/ 9525 h 38193"/>
                  <a:gd name="connsiteX3" fmla="*/ 311154 w 384465"/>
                  <a:gd name="connsiteY3" fmla="*/ 0 h 38193"/>
                  <a:gd name="connsiteX4" fmla="*/ 104779 w 384465"/>
                  <a:gd name="connsiteY4" fmla="*/ 3175 h 38193"/>
                  <a:gd name="connsiteX5" fmla="*/ 57154 w 384465"/>
                  <a:gd name="connsiteY5" fmla="*/ 6350 h 38193"/>
                  <a:gd name="connsiteX6" fmla="*/ 4 w 384465"/>
                  <a:gd name="connsiteY6" fmla="*/ 38100 h 3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465" h="38193">
                    <a:moveTo>
                      <a:pt x="4" y="38100"/>
                    </a:moveTo>
                    <a:cubicBezTo>
                      <a:pt x="533" y="39687"/>
                      <a:pt x="-2113" y="20637"/>
                      <a:pt x="60329" y="15875"/>
                    </a:cubicBezTo>
                    <a:cubicBezTo>
                      <a:pt x="122771" y="11113"/>
                      <a:pt x="332850" y="12171"/>
                      <a:pt x="374654" y="9525"/>
                    </a:cubicBezTo>
                    <a:cubicBezTo>
                      <a:pt x="416458" y="6879"/>
                      <a:pt x="311154" y="0"/>
                      <a:pt x="311154" y="0"/>
                    </a:cubicBezTo>
                    <a:lnTo>
                      <a:pt x="104779" y="3175"/>
                    </a:lnTo>
                    <a:cubicBezTo>
                      <a:pt x="62446" y="4233"/>
                      <a:pt x="71971" y="3175"/>
                      <a:pt x="57154" y="6350"/>
                    </a:cubicBezTo>
                    <a:cubicBezTo>
                      <a:pt x="42337" y="9525"/>
                      <a:pt x="-525" y="36513"/>
                      <a:pt x="4" y="38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D859E079-84AD-854C-E9F0-7518BA011EDE}"/>
                  </a:ext>
                </a:extLst>
              </p:cNvPr>
              <p:cNvSpPr/>
              <p:nvPr/>
            </p:nvSpPr>
            <p:spPr>
              <a:xfrm>
                <a:off x="25400" y="4530725"/>
                <a:ext cx="429694" cy="9995"/>
              </a:xfrm>
              <a:custGeom>
                <a:avLst/>
                <a:gdLst>
                  <a:gd name="connsiteX0" fmla="*/ 0 w 429694"/>
                  <a:gd name="connsiteY0" fmla="*/ 0 h 9995"/>
                  <a:gd name="connsiteX1" fmla="*/ 381000 w 429694"/>
                  <a:gd name="connsiteY1" fmla="*/ 3175 h 9995"/>
                  <a:gd name="connsiteX2" fmla="*/ 419100 w 429694"/>
                  <a:gd name="connsiteY2" fmla="*/ 9525 h 9995"/>
                  <a:gd name="connsiteX3" fmla="*/ 330200 w 429694"/>
                  <a:gd name="connsiteY3" fmla="*/ 9525 h 9995"/>
                  <a:gd name="connsiteX4" fmla="*/ 219075 w 429694"/>
                  <a:gd name="connsiteY4" fmla="*/ 9525 h 9995"/>
                  <a:gd name="connsiteX5" fmla="*/ 0 w 429694"/>
                  <a:gd name="connsiteY5" fmla="*/ 0 h 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694" h="9995">
                    <a:moveTo>
                      <a:pt x="0" y="0"/>
                    </a:moveTo>
                    <a:lnTo>
                      <a:pt x="381000" y="3175"/>
                    </a:lnTo>
                    <a:cubicBezTo>
                      <a:pt x="450850" y="4763"/>
                      <a:pt x="427567" y="8467"/>
                      <a:pt x="419100" y="9525"/>
                    </a:cubicBezTo>
                    <a:cubicBezTo>
                      <a:pt x="410633" y="10583"/>
                      <a:pt x="330200" y="9525"/>
                      <a:pt x="330200" y="9525"/>
                    </a:cubicBezTo>
                    <a:lnTo>
                      <a:pt x="219075" y="95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664968D8-4AD5-5986-D8B1-3EA8AE43A130}"/>
                  </a:ext>
                </a:extLst>
              </p:cNvPr>
              <p:cNvSpPr/>
              <p:nvPr/>
            </p:nvSpPr>
            <p:spPr>
              <a:xfrm>
                <a:off x="444500" y="4549448"/>
                <a:ext cx="19446" cy="461678"/>
              </a:xfrm>
              <a:custGeom>
                <a:avLst/>
                <a:gdLst>
                  <a:gd name="connsiteX0" fmla="*/ 3175 w 19446"/>
                  <a:gd name="connsiteY0" fmla="*/ 327 h 461678"/>
                  <a:gd name="connsiteX1" fmla="*/ 3175 w 19446"/>
                  <a:gd name="connsiteY1" fmla="*/ 228927 h 461678"/>
                  <a:gd name="connsiteX2" fmla="*/ 15875 w 19446"/>
                  <a:gd name="connsiteY2" fmla="*/ 365452 h 461678"/>
                  <a:gd name="connsiteX3" fmla="*/ 12700 w 19446"/>
                  <a:gd name="connsiteY3" fmla="*/ 444827 h 461678"/>
                  <a:gd name="connsiteX4" fmla="*/ 0 w 19446"/>
                  <a:gd name="connsiteY4" fmla="*/ 460702 h 461678"/>
                  <a:gd name="connsiteX5" fmla="*/ 15875 w 19446"/>
                  <a:gd name="connsiteY5" fmla="*/ 444827 h 461678"/>
                  <a:gd name="connsiteX6" fmla="*/ 19050 w 19446"/>
                  <a:gd name="connsiteY6" fmla="*/ 324177 h 461678"/>
                  <a:gd name="connsiteX7" fmla="*/ 9525 w 19446"/>
                  <a:gd name="connsiteY7" fmla="*/ 181302 h 461678"/>
                  <a:gd name="connsiteX8" fmla="*/ 3175 w 19446"/>
                  <a:gd name="connsiteY8" fmla="*/ 327 h 46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6" h="461678">
                    <a:moveTo>
                      <a:pt x="3175" y="327"/>
                    </a:moveTo>
                    <a:cubicBezTo>
                      <a:pt x="2117" y="8264"/>
                      <a:pt x="1058" y="168073"/>
                      <a:pt x="3175" y="228927"/>
                    </a:cubicBezTo>
                    <a:cubicBezTo>
                      <a:pt x="5292" y="289781"/>
                      <a:pt x="14288" y="329469"/>
                      <a:pt x="15875" y="365452"/>
                    </a:cubicBezTo>
                    <a:cubicBezTo>
                      <a:pt x="17463" y="401435"/>
                      <a:pt x="12700" y="444827"/>
                      <a:pt x="12700" y="444827"/>
                    </a:cubicBezTo>
                    <a:cubicBezTo>
                      <a:pt x="10054" y="460702"/>
                      <a:pt x="0" y="460702"/>
                      <a:pt x="0" y="460702"/>
                    </a:cubicBezTo>
                    <a:cubicBezTo>
                      <a:pt x="529" y="460702"/>
                      <a:pt x="12700" y="467581"/>
                      <a:pt x="15875" y="444827"/>
                    </a:cubicBezTo>
                    <a:cubicBezTo>
                      <a:pt x="19050" y="422073"/>
                      <a:pt x="20108" y="368098"/>
                      <a:pt x="19050" y="324177"/>
                    </a:cubicBezTo>
                    <a:cubicBezTo>
                      <a:pt x="17992" y="280256"/>
                      <a:pt x="11642" y="231573"/>
                      <a:pt x="9525" y="181302"/>
                    </a:cubicBezTo>
                    <a:cubicBezTo>
                      <a:pt x="7408" y="131031"/>
                      <a:pt x="4233" y="-7610"/>
                      <a:pt x="3175" y="3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D73CE6F8-12C6-6FD4-14D0-34692739D22B}"/>
                  </a:ext>
                </a:extLst>
              </p:cNvPr>
              <p:cNvSpPr/>
              <p:nvPr/>
            </p:nvSpPr>
            <p:spPr>
              <a:xfrm>
                <a:off x="-966" y="4554903"/>
                <a:ext cx="428461" cy="14348"/>
              </a:xfrm>
              <a:custGeom>
                <a:avLst/>
                <a:gdLst>
                  <a:gd name="connsiteX0" fmla="*/ 966 w 428461"/>
                  <a:gd name="connsiteY0" fmla="*/ 7572 h 14348"/>
                  <a:gd name="connsiteX1" fmla="*/ 251791 w 428461"/>
                  <a:gd name="connsiteY1" fmla="*/ 1222 h 14348"/>
                  <a:gd name="connsiteX2" fmla="*/ 423241 w 428461"/>
                  <a:gd name="connsiteY2" fmla="*/ 1222 h 14348"/>
                  <a:gd name="connsiteX3" fmla="*/ 350216 w 428461"/>
                  <a:gd name="connsiteY3" fmla="*/ 13922 h 14348"/>
                  <a:gd name="connsiteX4" fmla="*/ 966 w 428461"/>
                  <a:gd name="connsiteY4" fmla="*/ 7572 h 1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461" h="14348">
                    <a:moveTo>
                      <a:pt x="966" y="7572"/>
                    </a:moveTo>
                    <a:cubicBezTo>
                      <a:pt x="-15438" y="5455"/>
                      <a:pt x="181412" y="2280"/>
                      <a:pt x="251791" y="1222"/>
                    </a:cubicBezTo>
                    <a:cubicBezTo>
                      <a:pt x="322170" y="164"/>
                      <a:pt x="406837" y="-895"/>
                      <a:pt x="423241" y="1222"/>
                    </a:cubicBezTo>
                    <a:cubicBezTo>
                      <a:pt x="439645" y="3339"/>
                      <a:pt x="417949" y="11805"/>
                      <a:pt x="350216" y="13922"/>
                    </a:cubicBezTo>
                    <a:cubicBezTo>
                      <a:pt x="282483" y="16039"/>
                      <a:pt x="17370" y="9689"/>
                      <a:pt x="966" y="75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4F52E8B8-16C5-C29D-574A-634F699EFB41}"/>
                  </a:ext>
                </a:extLst>
              </p:cNvPr>
              <p:cNvSpPr/>
              <p:nvPr/>
            </p:nvSpPr>
            <p:spPr>
              <a:xfrm>
                <a:off x="3174" y="4635500"/>
                <a:ext cx="311155" cy="9607"/>
              </a:xfrm>
              <a:custGeom>
                <a:avLst/>
                <a:gdLst>
                  <a:gd name="connsiteX0" fmla="*/ 1 w 311155"/>
                  <a:gd name="connsiteY0" fmla="*/ 3175 h 9607"/>
                  <a:gd name="connsiteX1" fmla="*/ 212726 w 311155"/>
                  <a:gd name="connsiteY1" fmla="*/ 9525 h 9607"/>
                  <a:gd name="connsiteX2" fmla="*/ 311151 w 311155"/>
                  <a:gd name="connsiteY2" fmla="*/ 6350 h 9607"/>
                  <a:gd name="connsiteX3" fmla="*/ 215901 w 311155"/>
                  <a:gd name="connsiteY3" fmla="*/ 0 h 9607"/>
                  <a:gd name="connsiteX4" fmla="*/ 1 w 311155"/>
                  <a:gd name="connsiteY4" fmla="*/ 3175 h 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155" h="9607">
                    <a:moveTo>
                      <a:pt x="1" y="3175"/>
                    </a:moveTo>
                    <a:cubicBezTo>
                      <a:pt x="-528" y="4762"/>
                      <a:pt x="160868" y="8996"/>
                      <a:pt x="212726" y="9525"/>
                    </a:cubicBezTo>
                    <a:cubicBezTo>
                      <a:pt x="264584" y="10054"/>
                      <a:pt x="310622" y="7937"/>
                      <a:pt x="311151" y="6350"/>
                    </a:cubicBezTo>
                    <a:cubicBezTo>
                      <a:pt x="311680" y="4763"/>
                      <a:pt x="266172" y="1058"/>
                      <a:pt x="215901" y="0"/>
                    </a:cubicBezTo>
                    <a:lnTo>
                      <a:pt x="1" y="317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2A9C50FE-2562-F232-B82E-51E44E9363A6}"/>
                  </a:ext>
                </a:extLst>
              </p:cNvPr>
              <p:cNvSpPr/>
              <p:nvPr/>
            </p:nvSpPr>
            <p:spPr>
              <a:xfrm>
                <a:off x="313389" y="4625929"/>
                <a:ext cx="52072" cy="375291"/>
              </a:xfrm>
              <a:custGeom>
                <a:avLst/>
                <a:gdLst>
                  <a:gd name="connsiteX0" fmla="*/ 936 w 52072"/>
                  <a:gd name="connsiteY0" fmla="*/ 46 h 375291"/>
                  <a:gd name="connsiteX1" fmla="*/ 51736 w 52072"/>
                  <a:gd name="connsiteY1" fmla="*/ 66721 h 375291"/>
                  <a:gd name="connsiteX2" fmla="*/ 23161 w 52072"/>
                  <a:gd name="connsiteY2" fmla="*/ 63546 h 375291"/>
                  <a:gd name="connsiteX3" fmla="*/ 26336 w 52072"/>
                  <a:gd name="connsiteY3" fmla="*/ 200071 h 375291"/>
                  <a:gd name="connsiteX4" fmla="*/ 19986 w 52072"/>
                  <a:gd name="connsiteY4" fmla="*/ 374696 h 375291"/>
                  <a:gd name="connsiteX5" fmla="*/ 7286 w 52072"/>
                  <a:gd name="connsiteY5" fmla="*/ 136571 h 375291"/>
                  <a:gd name="connsiteX6" fmla="*/ 16811 w 52072"/>
                  <a:gd name="connsiteY6" fmla="*/ 57196 h 375291"/>
                  <a:gd name="connsiteX7" fmla="*/ 936 w 52072"/>
                  <a:gd name="connsiteY7" fmla="*/ 46 h 375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72" h="375291">
                    <a:moveTo>
                      <a:pt x="936" y="46"/>
                    </a:moveTo>
                    <a:cubicBezTo>
                      <a:pt x="6757" y="1634"/>
                      <a:pt x="48032" y="56138"/>
                      <a:pt x="51736" y="66721"/>
                    </a:cubicBezTo>
                    <a:cubicBezTo>
                      <a:pt x="55440" y="77304"/>
                      <a:pt x="27394" y="41321"/>
                      <a:pt x="23161" y="63546"/>
                    </a:cubicBezTo>
                    <a:cubicBezTo>
                      <a:pt x="18928" y="85771"/>
                      <a:pt x="26865" y="148213"/>
                      <a:pt x="26336" y="200071"/>
                    </a:cubicBezTo>
                    <a:cubicBezTo>
                      <a:pt x="25807" y="251929"/>
                      <a:pt x="23161" y="385279"/>
                      <a:pt x="19986" y="374696"/>
                    </a:cubicBezTo>
                    <a:cubicBezTo>
                      <a:pt x="16811" y="364113"/>
                      <a:pt x="7815" y="189488"/>
                      <a:pt x="7286" y="136571"/>
                    </a:cubicBezTo>
                    <a:cubicBezTo>
                      <a:pt x="6757" y="83654"/>
                      <a:pt x="15224" y="76246"/>
                      <a:pt x="16811" y="57196"/>
                    </a:cubicBezTo>
                    <a:cubicBezTo>
                      <a:pt x="18398" y="38146"/>
                      <a:pt x="-4885" y="-1542"/>
                      <a:pt x="936" y="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B194E0AF-9032-F6D4-9B64-79B7686174CE}"/>
                  </a:ext>
                </a:extLst>
              </p:cNvPr>
              <p:cNvSpPr/>
              <p:nvPr/>
            </p:nvSpPr>
            <p:spPr>
              <a:xfrm>
                <a:off x="12078" y="4634068"/>
                <a:ext cx="19837" cy="390070"/>
              </a:xfrm>
              <a:custGeom>
                <a:avLst/>
                <a:gdLst>
                  <a:gd name="connsiteX0" fmla="*/ 3797 w 19837"/>
                  <a:gd name="connsiteY0" fmla="*/ 1432 h 390070"/>
                  <a:gd name="connsiteX1" fmla="*/ 622 w 19837"/>
                  <a:gd name="connsiteY1" fmla="*/ 147482 h 390070"/>
                  <a:gd name="connsiteX2" fmla="*/ 13322 w 19837"/>
                  <a:gd name="connsiteY2" fmla="*/ 388782 h 390070"/>
                  <a:gd name="connsiteX3" fmla="*/ 19672 w 19837"/>
                  <a:gd name="connsiteY3" fmla="*/ 233207 h 390070"/>
                  <a:gd name="connsiteX4" fmla="*/ 3797 w 19837"/>
                  <a:gd name="connsiteY4" fmla="*/ 1432 h 39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7" h="390070">
                    <a:moveTo>
                      <a:pt x="3797" y="1432"/>
                    </a:moveTo>
                    <a:cubicBezTo>
                      <a:pt x="622" y="-12855"/>
                      <a:pt x="-965" y="82924"/>
                      <a:pt x="622" y="147482"/>
                    </a:cubicBezTo>
                    <a:cubicBezTo>
                      <a:pt x="2209" y="212040"/>
                      <a:pt x="10147" y="374495"/>
                      <a:pt x="13322" y="388782"/>
                    </a:cubicBezTo>
                    <a:cubicBezTo>
                      <a:pt x="16497" y="403069"/>
                      <a:pt x="20730" y="295119"/>
                      <a:pt x="19672" y="233207"/>
                    </a:cubicBezTo>
                    <a:cubicBezTo>
                      <a:pt x="18614" y="171295"/>
                      <a:pt x="6972" y="15719"/>
                      <a:pt x="3797" y="14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EAC3B6DB-6A79-23BD-359A-60763ABF49C5}"/>
                  </a:ext>
                </a:extLst>
              </p:cNvPr>
              <p:cNvSpPr/>
              <p:nvPr/>
            </p:nvSpPr>
            <p:spPr>
              <a:xfrm>
                <a:off x="34526" y="5003558"/>
                <a:ext cx="315361" cy="10167"/>
              </a:xfrm>
              <a:custGeom>
                <a:avLst/>
                <a:gdLst>
                  <a:gd name="connsiteX0" fmla="*/ 399 w 315361"/>
                  <a:gd name="connsiteY0" fmla="*/ 3417 h 10167"/>
                  <a:gd name="connsiteX1" fmla="*/ 302024 w 315361"/>
                  <a:gd name="connsiteY1" fmla="*/ 242 h 10167"/>
                  <a:gd name="connsiteX2" fmla="*/ 238524 w 315361"/>
                  <a:gd name="connsiteY2" fmla="*/ 9767 h 10167"/>
                  <a:gd name="connsiteX3" fmla="*/ 399 w 315361"/>
                  <a:gd name="connsiteY3" fmla="*/ 3417 h 1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361" h="10167">
                    <a:moveTo>
                      <a:pt x="399" y="3417"/>
                    </a:moveTo>
                    <a:cubicBezTo>
                      <a:pt x="10982" y="1829"/>
                      <a:pt x="262337" y="-816"/>
                      <a:pt x="302024" y="242"/>
                    </a:cubicBezTo>
                    <a:cubicBezTo>
                      <a:pt x="341711" y="1300"/>
                      <a:pt x="284561" y="7650"/>
                      <a:pt x="238524" y="9767"/>
                    </a:cubicBezTo>
                    <a:cubicBezTo>
                      <a:pt x="192487" y="11884"/>
                      <a:pt x="-10184" y="5005"/>
                      <a:pt x="399" y="3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EA65A9C5-AE9C-F51C-5CB6-BC2F550DC234}"/>
                  </a:ext>
                </a:extLst>
              </p:cNvPr>
              <p:cNvSpPr/>
              <p:nvPr/>
            </p:nvSpPr>
            <p:spPr>
              <a:xfrm>
                <a:off x="31750" y="5029200"/>
                <a:ext cx="318917" cy="12700"/>
              </a:xfrm>
              <a:custGeom>
                <a:avLst/>
                <a:gdLst>
                  <a:gd name="connsiteX0" fmla="*/ 0 w 318917"/>
                  <a:gd name="connsiteY0" fmla="*/ 0 h 12700"/>
                  <a:gd name="connsiteX1" fmla="*/ 311150 w 318917"/>
                  <a:gd name="connsiteY1" fmla="*/ 3175 h 12700"/>
                  <a:gd name="connsiteX2" fmla="*/ 231775 w 318917"/>
                  <a:gd name="connsiteY2" fmla="*/ 12700 h 12700"/>
                  <a:gd name="connsiteX3" fmla="*/ 0 w 318917"/>
                  <a:gd name="connsiteY3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917" h="12700">
                    <a:moveTo>
                      <a:pt x="0" y="0"/>
                    </a:moveTo>
                    <a:lnTo>
                      <a:pt x="311150" y="3175"/>
                    </a:lnTo>
                    <a:cubicBezTo>
                      <a:pt x="349779" y="5292"/>
                      <a:pt x="231775" y="12700"/>
                      <a:pt x="23177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133670F2-4D03-DA2C-5EAB-377F47736D8F}"/>
                  </a:ext>
                </a:extLst>
              </p:cNvPr>
              <p:cNvSpPr/>
              <p:nvPr/>
            </p:nvSpPr>
            <p:spPr>
              <a:xfrm>
                <a:off x="27833" y="5018392"/>
                <a:ext cx="10509" cy="165392"/>
              </a:xfrm>
              <a:custGeom>
                <a:avLst/>
                <a:gdLst>
                  <a:gd name="connsiteX0" fmla="*/ 7092 w 10509"/>
                  <a:gd name="connsiteY0" fmla="*/ 1283 h 165392"/>
                  <a:gd name="connsiteX1" fmla="*/ 10267 w 10509"/>
                  <a:gd name="connsiteY1" fmla="*/ 163208 h 165392"/>
                  <a:gd name="connsiteX2" fmla="*/ 742 w 10509"/>
                  <a:gd name="connsiteY2" fmla="*/ 90183 h 165392"/>
                  <a:gd name="connsiteX3" fmla="*/ 7092 w 10509"/>
                  <a:gd name="connsiteY3" fmla="*/ 1283 h 1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09" h="165392">
                    <a:moveTo>
                      <a:pt x="7092" y="1283"/>
                    </a:moveTo>
                    <a:cubicBezTo>
                      <a:pt x="8679" y="13454"/>
                      <a:pt x="11325" y="148391"/>
                      <a:pt x="10267" y="163208"/>
                    </a:cubicBezTo>
                    <a:cubicBezTo>
                      <a:pt x="9209" y="178025"/>
                      <a:pt x="3917" y="113466"/>
                      <a:pt x="742" y="90183"/>
                    </a:cubicBezTo>
                    <a:cubicBezTo>
                      <a:pt x="-2433" y="66900"/>
                      <a:pt x="5505" y="-10888"/>
                      <a:pt x="7092" y="1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F5B900CC-248E-2129-F190-4805302440A0}"/>
                  </a:ext>
                </a:extLst>
              </p:cNvPr>
              <p:cNvSpPr/>
              <p:nvPr/>
            </p:nvSpPr>
            <p:spPr>
              <a:xfrm>
                <a:off x="16850" y="5114493"/>
                <a:ext cx="336625" cy="38625"/>
              </a:xfrm>
              <a:custGeom>
                <a:avLst/>
                <a:gdLst>
                  <a:gd name="connsiteX0" fmla="*/ 2200 w 336625"/>
                  <a:gd name="connsiteY0" fmla="*/ 6782 h 38625"/>
                  <a:gd name="connsiteX1" fmla="*/ 65700 w 336625"/>
                  <a:gd name="connsiteY1" fmla="*/ 38532 h 38625"/>
                  <a:gd name="connsiteX2" fmla="*/ 113325 w 336625"/>
                  <a:gd name="connsiteY2" fmla="*/ 16307 h 38625"/>
                  <a:gd name="connsiteX3" fmla="*/ 332400 w 336625"/>
                  <a:gd name="connsiteY3" fmla="*/ 9957 h 38625"/>
                  <a:gd name="connsiteX4" fmla="*/ 249850 w 336625"/>
                  <a:gd name="connsiteY4" fmla="*/ 3607 h 38625"/>
                  <a:gd name="connsiteX5" fmla="*/ 151425 w 336625"/>
                  <a:gd name="connsiteY5" fmla="*/ 432 h 38625"/>
                  <a:gd name="connsiteX6" fmla="*/ 2200 w 336625"/>
                  <a:gd name="connsiteY6" fmla="*/ 6782 h 3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625" h="38625">
                    <a:moveTo>
                      <a:pt x="2200" y="6782"/>
                    </a:moveTo>
                    <a:cubicBezTo>
                      <a:pt x="-12088" y="13132"/>
                      <a:pt x="47179" y="36945"/>
                      <a:pt x="65700" y="38532"/>
                    </a:cubicBezTo>
                    <a:cubicBezTo>
                      <a:pt x="84221" y="40119"/>
                      <a:pt x="68875" y="21070"/>
                      <a:pt x="113325" y="16307"/>
                    </a:cubicBezTo>
                    <a:cubicBezTo>
                      <a:pt x="157775" y="11545"/>
                      <a:pt x="309646" y="12074"/>
                      <a:pt x="332400" y="9957"/>
                    </a:cubicBezTo>
                    <a:cubicBezTo>
                      <a:pt x="355154" y="7840"/>
                      <a:pt x="280012" y="5194"/>
                      <a:pt x="249850" y="3607"/>
                    </a:cubicBezTo>
                    <a:cubicBezTo>
                      <a:pt x="219688" y="2020"/>
                      <a:pt x="187937" y="-1155"/>
                      <a:pt x="151425" y="432"/>
                    </a:cubicBezTo>
                    <a:cubicBezTo>
                      <a:pt x="114913" y="2019"/>
                      <a:pt x="16488" y="432"/>
                      <a:pt x="2200" y="67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BBF84CD6-049D-8B9E-5D64-3456B7474F96}"/>
                  </a:ext>
                </a:extLst>
              </p:cNvPr>
              <p:cNvSpPr/>
              <p:nvPr/>
            </p:nvSpPr>
            <p:spPr>
              <a:xfrm>
                <a:off x="331764" y="5121274"/>
                <a:ext cx="33373" cy="474310"/>
              </a:xfrm>
              <a:custGeom>
                <a:avLst/>
                <a:gdLst>
                  <a:gd name="connsiteX0" fmla="*/ 1611 w 33373"/>
                  <a:gd name="connsiteY0" fmla="*/ 1 h 474310"/>
                  <a:gd name="connsiteX1" fmla="*/ 1611 w 33373"/>
                  <a:gd name="connsiteY1" fmla="*/ 184151 h 474310"/>
                  <a:gd name="connsiteX2" fmla="*/ 17486 w 33373"/>
                  <a:gd name="connsiteY2" fmla="*/ 387351 h 474310"/>
                  <a:gd name="connsiteX3" fmla="*/ 14311 w 33373"/>
                  <a:gd name="connsiteY3" fmla="*/ 473076 h 474310"/>
                  <a:gd name="connsiteX4" fmla="*/ 33361 w 33373"/>
                  <a:gd name="connsiteY4" fmla="*/ 419101 h 474310"/>
                  <a:gd name="connsiteX5" fmla="*/ 11136 w 33373"/>
                  <a:gd name="connsiteY5" fmla="*/ 180976 h 474310"/>
                  <a:gd name="connsiteX6" fmla="*/ 1611 w 33373"/>
                  <a:gd name="connsiteY6" fmla="*/ 1 h 4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373" h="474310">
                    <a:moveTo>
                      <a:pt x="1611" y="1"/>
                    </a:moveTo>
                    <a:cubicBezTo>
                      <a:pt x="24" y="530"/>
                      <a:pt x="-1035" y="119593"/>
                      <a:pt x="1611" y="184151"/>
                    </a:cubicBezTo>
                    <a:cubicBezTo>
                      <a:pt x="4257" y="248709"/>
                      <a:pt x="15369" y="339197"/>
                      <a:pt x="17486" y="387351"/>
                    </a:cubicBezTo>
                    <a:cubicBezTo>
                      <a:pt x="19603" y="435505"/>
                      <a:pt x="11665" y="467784"/>
                      <a:pt x="14311" y="473076"/>
                    </a:cubicBezTo>
                    <a:cubicBezTo>
                      <a:pt x="16957" y="478368"/>
                      <a:pt x="33890" y="467784"/>
                      <a:pt x="33361" y="419101"/>
                    </a:cubicBezTo>
                    <a:cubicBezTo>
                      <a:pt x="32832" y="370418"/>
                      <a:pt x="14840" y="247651"/>
                      <a:pt x="11136" y="180976"/>
                    </a:cubicBezTo>
                    <a:cubicBezTo>
                      <a:pt x="7432" y="114301"/>
                      <a:pt x="3198" y="-528"/>
                      <a:pt x="1611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33BE0EDB-5700-A91A-B817-ABEAA4AC30B0}"/>
                  </a:ext>
                </a:extLst>
              </p:cNvPr>
              <p:cNvSpPr/>
              <p:nvPr/>
            </p:nvSpPr>
            <p:spPr>
              <a:xfrm>
                <a:off x="438130" y="5076539"/>
                <a:ext cx="476408" cy="48121"/>
              </a:xfrm>
              <a:custGeom>
                <a:avLst/>
                <a:gdLst>
                  <a:gd name="connsiteX0" fmla="*/ 20 w 476408"/>
                  <a:gd name="connsiteY0" fmla="*/ 47911 h 48121"/>
                  <a:gd name="connsiteX1" fmla="*/ 247670 w 476408"/>
                  <a:gd name="connsiteY1" fmla="*/ 41561 h 48121"/>
                  <a:gd name="connsiteX2" fmla="*/ 431820 w 476408"/>
                  <a:gd name="connsiteY2" fmla="*/ 35211 h 48121"/>
                  <a:gd name="connsiteX3" fmla="*/ 476270 w 476408"/>
                  <a:gd name="connsiteY3" fmla="*/ 286 h 48121"/>
                  <a:gd name="connsiteX4" fmla="*/ 444520 w 476408"/>
                  <a:gd name="connsiteY4" fmla="*/ 19336 h 48121"/>
                  <a:gd name="connsiteX5" fmla="*/ 409595 w 476408"/>
                  <a:gd name="connsiteY5" fmla="*/ 32036 h 48121"/>
                  <a:gd name="connsiteX6" fmla="*/ 263545 w 476408"/>
                  <a:gd name="connsiteY6" fmla="*/ 32036 h 48121"/>
                  <a:gd name="connsiteX7" fmla="*/ 20 w 476408"/>
                  <a:gd name="connsiteY7" fmla="*/ 47911 h 4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408" h="48121">
                    <a:moveTo>
                      <a:pt x="20" y="47911"/>
                    </a:moveTo>
                    <a:cubicBezTo>
                      <a:pt x="-2626" y="49499"/>
                      <a:pt x="247670" y="41561"/>
                      <a:pt x="247670" y="41561"/>
                    </a:cubicBezTo>
                    <a:cubicBezTo>
                      <a:pt x="319637" y="39444"/>
                      <a:pt x="393720" y="42090"/>
                      <a:pt x="431820" y="35211"/>
                    </a:cubicBezTo>
                    <a:cubicBezTo>
                      <a:pt x="469920" y="28332"/>
                      <a:pt x="474153" y="2932"/>
                      <a:pt x="476270" y="286"/>
                    </a:cubicBezTo>
                    <a:cubicBezTo>
                      <a:pt x="478387" y="-2360"/>
                      <a:pt x="455633" y="14044"/>
                      <a:pt x="444520" y="19336"/>
                    </a:cubicBezTo>
                    <a:cubicBezTo>
                      <a:pt x="433408" y="24628"/>
                      <a:pt x="439757" y="29919"/>
                      <a:pt x="409595" y="32036"/>
                    </a:cubicBezTo>
                    <a:cubicBezTo>
                      <a:pt x="379433" y="34153"/>
                      <a:pt x="326516" y="30978"/>
                      <a:pt x="263545" y="32036"/>
                    </a:cubicBezTo>
                    <a:cubicBezTo>
                      <a:pt x="200574" y="33094"/>
                      <a:pt x="2666" y="46323"/>
                      <a:pt x="20" y="479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9863D80C-B773-B7FA-9D43-EEB0376C0BA0}"/>
                  </a:ext>
                </a:extLst>
              </p:cNvPr>
              <p:cNvSpPr/>
              <p:nvPr/>
            </p:nvSpPr>
            <p:spPr>
              <a:xfrm>
                <a:off x="855602" y="4343398"/>
                <a:ext cx="71498" cy="232179"/>
              </a:xfrm>
              <a:custGeom>
                <a:avLst/>
                <a:gdLst>
                  <a:gd name="connsiteX0" fmla="*/ 17523 w 71498"/>
                  <a:gd name="connsiteY0" fmla="*/ 2 h 232179"/>
                  <a:gd name="connsiteX1" fmla="*/ 17523 w 71498"/>
                  <a:gd name="connsiteY1" fmla="*/ 123827 h 232179"/>
                  <a:gd name="connsiteX2" fmla="*/ 4823 w 71498"/>
                  <a:gd name="connsiteY2" fmla="*/ 161927 h 232179"/>
                  <a:gd name="connsiteX3" fmla="*/ 71498 w 71498"/>
                  <a:gd name="connsiteY3" fmla="*/ 231777 h 232179"/>
                  <a:gd name="connsiteX4" fmla="*/ 4823 w 71498"/>
                  <a:gd name="connsiteY4" fmla="*/ 187327 h 232179"/>
                  <a:gd name="connsiteX5" fmla="*/ 4823 w 71498"/>
                  <a:gd name="connsiteY5" fmla="*/ 120652 h 232179"/>
                  <a:gd name="connsiteX6" fmla="*/ 17523 w 71498"/>
                  <a:gd name="connsiteY6" fmla="*/ 2 h 23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498" h="232179">
                    <a:moveTo>
                      <a:pt x="17523" y="2"/>
                    </a:moveTo>
                    <a:cubicBezTo>
                      <a:pt x="19640" y="531"/>
                      <a:pt x="19640" y="96840"/>
                      <a:pt x="17523" y="123827"/>
                    </a:cubicBezTo>
                    <a:cubicBezTo>
                      <a:pt x="15406" y="150815"/>
                      <a:pt x="-4173" y="143935"/>
                      <a:pt x="4823" y="161927"/>
                    </a:cubicBezTo>
                    <a:cubicBezTo>
                      <a:pt x="13819" y="179919"/>
                      <a:pt x="71498" y="227544"/>
                      <a:pt x="71498" y="231777"/>
                    </a:cubicBezTo>
                    <a:cubicBezTo>
                      <a:pt x="71498" y="236010"/>
                      <a:pt x="15935" y="205848"/>
                      <a:pt x="4823" y="187327"/>
                    </a:cubicBezTo>
                    <a:cubicBezTo>
                      <a:pt x="-6290" y="168806"/>
                      <a:pt x="5352" y="146581"/>
                      <a:pt x="4823" y="120652"/>
                    </a:cubicBezTo>
                    <a:cubicBezTo>
                      <a:pt x="4294" y="94723"/>
                      <a:pt x="15406" y="-527"/>
                      <a:pt x="17523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44E96877-6579-C94D-5990-9E13F688871E}"/>
                  </a:ext>
                </a:extLst>
              </p:cNvPr>
              <p:cNvSpPr/>
              <p:nvPr/>
            </p:nvSpPr>
            <p:spPr>
              <a:xfrm>
                <a:off x="866332" y="4635500"/>
                <a:ext cx="29206" cy="396875"/>
              </a:xfrm>
              <a:custGeom>
                <a:avLst/>
                <a:gdLst>
                  <a:gd name="connsiteX0" fmla="*/ 19493 w 29206"/>
                  <a:gd name="connsiteY0" fmla="*/ 0 h 396875"/>
                  <a:gd name="connsiteX1" fmla="*/ 13143 w 29206"/>
                  <a:gd name="connsiteY1" fmla="*/ 247650 h 396875"/>
                  <a:gd name="connsiteX2" fmla="*/ 29018 w 29206"/>
                  <a:gd name="connsiteY2" fmla="*/ 396875 h 396875"/>
                  <a:gd name="connsiteX3" fmla="*/ 443 w 29206"/>
                  <a:gd name="connsiteY3" fmla="*/ 247650 h 396875"/>
                  <a:gd name="connsiteX4" fmla="*/ 19493 w 29206"/>
                  <a:gd name="connsiteY4" fmla="*/ 0 h 39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06" h="396875">
                    <a:moveTo>
                      <a:pt x="19493" y="0"/>
                    </a:moveTo>
                    <a:cubicBezTo>
                      <a:pt x="21610" y="0"/>
                      <a:pt x="11556" y="181504"/>
                      <a:pt x="13143" y="247650"/>
                    </a:cubicBezTo>
                    <a:cubicBezTo>
                      <a:pt x="14730" y="313796"/>
                      <a:pt x="31135" y="396875"/>
                      <a:pt x="29018" y="396875"/>
                    </a:cubicBezTo>
                    <a:cubicBezTo>
                      <a:pt x="26901" y="396875"/>
                      <a:pt x="4147" y="309033"/>
                      <a:pt x="443" y="247650"/>
                    </a:cubicBezTo>
                    <a:cubicBezTo>
                      <a:pt x="-3261" y="186267"/>
                      <a:pt x="17376" y="0"/>
                      <a:pt x="1949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155F935F-2441-802D-CCD1-D46F6A569AD8}"/>
                  </a:ext>
                </a:extLst>
              </p:cNvPr>
              <p:cNvSpPr/>
              <p:nvPr/>
            </p:nvSpPr>
            <p:spPr>
              <a:xfrm>
                <a:off x="907308" y="4638523"/>
                <a:ext cx="48469" cy="474892"/>
              </a:xfrm>
              <a:custGeom>
                <a:avLst/>
                <a:gdLst>
                  <a:gd name="connsiteX0" fmla="*/ 48367 w 48469"/>
                  <a:gd name="connsiteY0" fmla="*/ 152 h 474892"/>
                  <a:gd name="connsiteX1" fmla="*/ 13442 w 48469"/>
                  <a:gd name="connsiteY1" fmla="*/ 54127 h 474892"/>
                  <a:gd name="connsiteX2" fmla="*/ 13442 w 48469"/>
                  <a:gd name="connsiteY2" fmla="*/ 146202 h 474892"/>
                  <a:gd name="connsiteX3" fmla="*/ 22967 w 48469"/>
                  <a:gd name="connsiteY3" fmla="*/ 412902 h 474892"/>
                  <a:gd name="connsiteX4" fmla="*/ 10267 w 48469"/>
                  <a:gd name="connsiteY4" fmla="*/ 466877 h 474892"/>
                  <a:gd name="connsiteX5" fmla="*/ 7092 w 48469"/>
                  <a:gd name="connsiteY5" fmla="*/ 285902 h 474892"/>
                  <a:gd name="connsiteX6" fmla="*/ 742 w 48469"/>
                  <a:gd name="connsiteY6" fmla="*/ 70002 h 474892"/>
                  <a:gd name="connsiteX7" fmla="*/ 48367 w 48469"/>
                  <a:gd name="connsiteY7" fmla="*/ 152 h 47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469" h="474892">
                    <a:moveTo>
                      <a:pt x="48367" y="152"/>
                    </a:moveTo>
                    <a:cubicBezTo>
                      <a:pt x="50484" y="-2494"/>
                      <a:pt x="19263" y="29785"/>
                      <a:pt x="13442" y="54127"/>
                    </a:cubicBezTo>
                    <a:cubicBezTo>
                      <a:pt x="7621" y="78469"/>
                      <a:pt x="11855" y="86406"/>
                      <a:pt x="13442" y="146202"/>
                    </a:cubicBezTo>
                    <a:cubicBezTo>
                      <a:pt x="15029" y="205998"/>
                      <a:pt x="23496" y="359456"/>
                      <a:pt x="22967" y="412902"/>
                    </a:cubicBezTo>
                    <a:cubicBezTo>
                      <a:pt x="22438" y="466348"/>
                      <a:pt x="12913" y="488044"/>
                      <a:pt x="10267" y="466877"/>
                    </a:cubicBezTo>
                    <a:cubicBezTo>
                      <a:pt x="7621" y="445710"/>
                      <a:pt x="8679" y="352048"/>
                      <a:pt x="7092" y="285902"/>
                    </a:cubicBezTo>
                    <a:cubicBezTo>
                      <a:pt x="5505" y="219756"/>
                      <a:pt x="-2433" y="113923"/>
                      <a:pt x="742" y="70002"/>
                    </a:cubicBezTo>
                    <a:cubicBezTo>
                      <a:pt x="3917" y="26081"/>
                      <a:pt x="46250" y="2798"/>
                      <a:pt x="48367" y="1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E45AD113-1FA9-8391-2C67-3E7E116AE8AC}"/>
                  </a:ext>
                </a:extLst>
              </p:cNvPr>
              <p:cNvSpPr/>
              <p:nvPr/>
            </p:nvSpPr>
            <p:spPr>
              <a:xfrm>
                <a:off x="895349" y="4530245"/>
                <a:ext cx="358781" cy="27306"/>
              </a:xfrm>
              <a:custGeom>
                <a:avLst/>
                <a:gdLst>
                  <a:gd name="connsiteX0" fmla="*/ 1 w 358781"/>
                  <a:gd name="connsiteY0" fmla="*/ 19530 h 27306"/>
                  <a:gd name="connsiteX1" fmla="*/ 260351 w 358781"/>
                  <a:gd name="connsiteY1" fmla="*/ 10005 h 27306"/>
                  <a:gd name="connsiteX2" fmla="*/ 358776 w 358781"/>
                  <a:gd name="connsiteY2" fmla="*/ 480 h 27306"/>
                  <a:gd name="connsiteX3" fmla="*/ 257176 w 358781"/>
                  <a:gd name="connsiteY3" fmla="*/ 25880 h 27306"/>
                  <a:gd name="connsiteX4" fmla="*/ 1 w 358781"/>
                  <a:gd name="connsiteY4" fmla="*/ 19530 h 2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781" h="27306">
                    <a:moveTo>
                      <a:pt x="1" y="19530"/>
                    </a:moveTo>
                    <a:cubicBezTo>
                      <a:pt x="530" y="16884"/>
                      <a:pt x="200555" y="13180"/>
                      <a:pt x="260351" y="10005"/>
                    </a:cubicBezTo>
                    <a:cubicBezTo>
                      <a:pt x="320147" y="6830"/>
                      <a:pt x="359305" y="-2166"/>
                      <a:pt x="358776" y="480"/>
                    </a:cubicBezTo>
                    <a:cubicBezTo>
                      <a:pt x="358247" y="3126"/>
                      <a:pt x="315384" y="21118"/>
                      <a:pt x="257176" y="25880"/>
                    </a:cubicBezTo>
                    <a:cubicBezTo>
                      <a:pt x="198968" y="30642"/>
                      <a:pt x="-528" y="22176"/>
                      <a:pt x="1" y="195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B458F4DC-F03D-EAF9-DD61-7152AF1E364D}"/>
                  </a:ext>
                </a:extLst>
              </p:cNvPr>
              <p:cNvSpPr/>
              <p:nvPr/>
            </p:nvSpPr>
            <p:spPr>
              <a:xfrm>
                <a:off x="895814" y="4333873"/>
                <a:ext cx="343798" cy="196647"/>
              </a:xfrm>
              <a:custGeom>
                <a:avLst/>
                <a:gdLst>
                  <a:gd name="connsiteX0" fmla="*/ 5886 w 343798"/>
                  <a:gd name="connsiteY0" fmla="*/ 2 h 196647"/>
                  <a:gd name="connsiteX1" fmla="*/ 12236 w 343798"/>
                  <a:gd name="connsiteY1" fmla="*/ 117477 h 196647"/>
                  <a:gd name="connsiteX2" fmla="*/ 5886 w 343798"/>
                  <a:gd name="connsiteY2" fmla="*/ 155577 h 196647"/>
                  <a:gd name="connsiteX3" fmla="*/ 5886 w 343798"/>
                  <a:gd name="connsiteY3" fmla="*/ 171452 h 196647"/>
                  <a:gd name="connsiteX4" fmla="*/ 82086 w 343798"/>
                  <a:gd name="connsiteY4" fmla="*/ 174627 h 196647"/>
                  <a:gd name="connsiteX5" fmla="*/ 342436 w 343798"/>
                  <a:gd name="connsiteY5" fmla="*/ 177802 h 196647"/>
                  <a:gd name="connsiteX6" fmla="*/ 177336 w 343798"/>
                  <a:gd name="connsiteY6" fmla="*/ 190502 h 196647"/>
                  <a:gd name="connsiteX7" fmla="*/ 18586 w 343798"/>
                  <a:gd name="connsiteY7" fmla="*/ 190502 h 196647"/>
                  <a:gd name="connsiteX8" fmla="*/ 28111 w 343798"/>
                  <a:gd name="connsiteY8" fmla="*/ 114302 h 196647"/>
                  <a:gd name="connsiteX9" fmla="*/ 5886 w 343798"/>
                  <a:gd name="connsiteY9" fmla="*/ 2 h 19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798" h="196647">
                    <a:moveTo>
                      <a:pt x="5886" y="2"/>
                    </a:moveTo>
                    <a:cubicBezTo>
                      <a:pt x="3240" y="531"/>
                      <a:pt x="12236" y="91548"/>
                      <a:pt x="12236" y="117477"/>
                    </a:cubicBezTo>
                    <a:cubicBezTo>
                      <a:pt x="12236" y="143406"/>
                      <a:pt x="6944" y="146581"/>
                      <a:pt x="5886" y="155577"/>
                    </a:cubicBezTo>
                    <a:cubicBezTo>
                      <a:pt x="4828" y="164573"/>
                      <a:pt x="-6814" y="168277"/>
                      <a:pt x="5886" y="171452"/>
                    </a:cubicBezTo>
                    <a:cubicBezTo>
                      <a:pt x="18586" y="174627"/>
                      <a:pt x="82086" y="174627"/>
                      <a:pt x="82086" y="174627"/>
                    </a:cubicBezTo>
                    <a:cubicBezTo>
                      <a:pt x="138178" y="175685"/>
                      <a:pt x="326561" y="175156"/>
                      <a:pt x="342436" y="177802"/>
                    </a:cubicBezTo>
                    <a:cubicBezTo>
                      <a:pt x="358311" y="180448"/>
                      <a:pt x="231311" y="188385"/>
                      <a:pt x="177336" y="190502"/>
                    </a:cubicBezTo>
                    <a:cubicBezTo>
                      <a:pt x="123361" y="192619"/>
                      <a:pt x="43457" y="203202"/>
                      <a:pt x="18586" y="190502"/>
                    </a:cubicBezTo>
                    <a:cubicBezTo>
                      <a:pt x="-6285" y="177802"/>
                      <a:pt x="29698" y="142348"/>
                      <a:pt x="28111" y="114302"/>
                    </a:cubicBezTo>
                    <a:cubicBezTo>
                      <a:pt x="26524" y="86256"/>
                      <a:pt x="8532" y="-527"/>
                      <a:pt x="5886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FFB5A469-AEB4-F6FE-33D2-A54046D117FA}"/>
                  </a:ext>
                </a:extLst>
              </p:cNvPr>
              <p:cNvSpPr/>
              <p:nvPr/>
            </p:nvSpPr>
            <p:spPr>
              <a:xfrm>
                <a:off x="903990" y="4612540"/>
                <a:ext cx="380625" cy="827272"/>
              </a:xfrm>
              <a:custGeom>
                <a:avLst/>
                <a:gdLst>
                  <a:gd name="connsiteX0" fmla="*/ 885 w 380625"/>
                  <a:gd name="connsiteY0" fmla="*/ 26135 h 827272"/>
                  <a:gd name="connsiteX1" fmla="*/ 239010 w 380625"/>
                  <a:gd name="connsiteY1" fmla="*/ 7085 h 827272"/>
                  <a:gd name="connsiteX2" fmla="*/ 312035 w 380625"/>
                  <a:gd name="connsiteY2" fmla="*/ 13435 h 827272"/>
                  <a:gd name="connsiteX3" fmla="*/ 378710 w 380625"/>
                  <a:gd name="connsiteY3" fmla="*/ 22960 h 827272"/>
                  <a:gd name="connsiteX4" fmla="*/ 362835 w 380625"/>
                  <a:gd name="connsiteY4" fmla="*/ 80110 h 827272"/>
                  <a:gd name="connsiteX5" fmla="*/ 366010 w 380625"/>
                  <a:gd name="connsiteY5" fmla="*/ 140435 h 827272"/>
                  <a:gd name="connsiteX6" fmla="*/ 372360 w 380625"/>
                  <a:gd name="connsiteY6" fmla="*/ 569060 h 827272"/>
                  <a:gd name="connsiteX7" fmla="*/ 369185 w 380625"/>
                  <a:gd name="connsiteY7" fmla="*/ 826235 h 827272"/>
                  <a:gd name="connsiteX8" fmla="*/ 353310 w 380625"/>
                  <a:gd name="connsiteY8" fmla="*/ 476985 h 827272"/>
                  <a:gd name="connsiteX9" fmla="*/ 353310 w 380625"/>
                  <a:gd name="connsiteY9" fmla="*/ 35660 h 827272"/>
                  <a:gd name="connsiteX10" fmla="*/ 334260 w 380625"/>
                  <a:gd name="connsiteY10" fmla="*/ 26135 h 827272"/>
                  <a:gd name="connsiteX11" fmla="*/ 885 w 380625"/>
                  <a:gd name="connsiteY11" fmla="*/ 26135 h 82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0625" h="827272">
                    <a:moveTo>
                      <a:pt x="885" y="26135"/>
                    </a:moveTo>
                    <a:cubicBezTo>
                      <a:pt x="-14990" y="22960"/>
                      <a:pt x="187152" y="9202"/>
                      <a:pt x="239010" y="7085"/>
                    </a:cubicBezTo>
                    <a:cubicBezTo>
                      <a:pt x="290868" y="4968"/>
                      <a:pt x="288752" y="10789"/>
                      <a:pt x="312035" y="13435"/>
                    </a:cubicBezTo>
                    <a:cubicBezTo>
                      <a:pt x="335318" y="16081"/>
                      <a:pt x="370243" y="11848"/>
                      <a:pt x="378710" y="22960"/>
                    </a:cubicBezTo>
                    <a:cubicBezTo>
                      <a:pt x="387177" y="34072"/>
                      <a:pt x="364952" y="60531"/>
                      <a:pt x="362835" y="80110"/>
                    </a:cubicBezTo>
                    <a:cubicBezTo>
                      <a:pt x="360718" y="99689"/>
                      <a:pt x="364423" y="58943"/>
                      <a:pt x="366010" y="140435"/>
                    </a:cubicBezTo>
                    <a:cubicBezTo>
                      <a:pt x="367598" y="221927"/>
                      <a:pt x="371831" y="454760"/>
                      <a:pt x="372360" y="569060"/>
                    </a:cubicBezTo>
                    <a:cubicBezTo>
                      <a:pt x="372889" y="683360"/>
                      <a:pt x="372360" y="841581"/>
                      <a:pt x="369185" y="826235"/>
                    </a:cubicBezTo>
                    <a:cubicBezTo>
                      <a:pt x="366010" y="810889"/>
                      <a:pt x="355956" y="608747"/>
                      <a:pt x="353310" y="476985"/>
                    </a:cubicBezTo>
                    <a:cubicBezTo>
                      <a:pt x="350664" y="345223"/>
                      <a:pt x="353310" y="35660"/>
                      <a:pt x="353310" y="35660"/>
                    </a:cubicBezTo>
                    <a:cubicBezTo>
                      <a:pt x="350135" y="-39482"/>
                      <a:pt x="388764" y="27722"/>
                      <a:pt x="334260" y="26135"/>
                    </a:cubicBezTo>
                    <a:cubicBezTo>
                      <a:pt x="279756" y="24548"/>
                      <a:pt x="16760" y="29310"/>
                      <a:pt x="885" y="261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689F135F-CE39-A688-A282-199F60BD3439}"/>
                  </a:ext>
                </a:extLst>
              </p:cNvPr>
              <p:cNvSpPr/>
              <p:nvPr/>
            </p:nvSpPr>
            <p:spPr>
              <a:xfrm>
                <a:off x="397885" y="5079706"/>
                <a:ext cx="100861" cy="446338"/>
              </a:xfrm>
              <a:custGeom>
                <a:avLst/>
                <a:gdLst>
                  <a:gd name="connsiteX0" fmla="*/ 100590 w 100861"/>
                  <a:gd name="connsiteY0" fmla="*/ 294 h 446338"/>
                  <a:gd name="connsiteX1" fmla="*/ 33915 w 100861"/>
                  <a:gd name="connsiteY1" fmla="*/ 41569 h 446338"/>
                  <a:gd name="connsiteX2" fmla="*/ 27565 w 100861"/>
                  <a:gd name="connsiteY2" fmla="*/ 76494 h 446338"/>
                  <a:gd name="connsiteX3" fmla="*/ 24390 w 100861"/>
                  <a:gd name="connsiteY3" fmla="*/ 181269 h 446338"/>
                  <a:gd name="connsiteX4" fmla="*/ 33915 w 100861"/>
                  <a:gd name="connsiteY4" fmla="*/ 397169 h 446338"/>
                  <a:gd name="connsiteX5" fmla="*/ 72015 w 100861"/>
                  <a:gd name="connsiteY5" fmla="*/ 444794 h 446338"/>
                  <a:gd name="connsiteX6" fmla="*/ 11690 w 100861"/>
                  <a:gd name="connsiteY6" fmla="*/ 362244 h 446338"/>
                  <a:gd name="connsiteX7" fmla="*/ 5340 w 100861"/>
                  <a:gd name="connsiteY7" fmla="*/ 63794 h 446338"/>
                  <a:gd name="connsiteX8" fmla="*/ 100590 w 100861"/>
                  <a:gd name="connsiteY8" fmla="*/ 294 h 44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861" h="446338">
                    <a:moveTo>
                      <a:pt x="100590" y="294"/>
                    </a:moveTo>
                    <a:cubicBezTo>
                      <a:pt x="105352" y="-3410"/>
                      <a:pt x="46086" y="28869"/>
                      <a:pt x="33915" y="41569"/>
                    </a:cubicBezTo>
                    <a:cubicBezTo>
                      <a:pt x="21744" y="54269"/>
                      <a:pt x="29152" y="53211"/>
                      <a:pt x="27565" y="76494"/>
                    </a:cubicBezTo>
                    <a:cubicBezTo>
                      <a:pt x="25977" y="99777"/>
                      <a:pt x="23332" y="127823"/>
                      <a:pt x="24390" y="181269"/>
                    </a:cubicBezTo>
                    <a:cubicBezTo>
                      <a:pt x="25448" y="234715"/>
                      <a:pt x="25977" y="353248"/>
                      <a:pt x="33915" y="397169"/>
                    </a:cubicBezTo>
                    <a:cubicBezTo>
                      <a:pt x="41852" y="441090"/>
                      <a:pt x="75719" y="450615"/>
                      <a:pt x="72015" y="444794"/>
                    </a:cubicBezTo>
                    <a:cubicBezTo>
                      <a:pt x="68311" y="438973"/>
                      <a:pt x="22802" y="425744"/>
                      <a:pt x="11690" y="362244"/>
                    </a:cubicBezTo>
                    <a:cubicBezTo>
                      <a:pt x="577" y="298744"/>
                      <a:pt x="-4714" y="123590"/>
                      <a:pt x="5340" y="63794"/>
                    </a:cubicBezTo>
                    <a:cubicBezTo>
                      <a:pt x="15394" y="3998"/>
                      <a:pt x="95828" y="3998"/>
                      <a:pt x="100590" y="2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930291DC-A270-D95A-0B78-B00A2E2BC1F3}"/>
                  </a:ext>
                </a:extLst>
              </p:cNvPr>
              <p:cNvSpPr/>
              <p:nvPr/>
            </p:nvSpPr>
            <p:spPr>
              <a:xfrm>
                <a:off x="456719" y="5118748"/>
                <a:ext cx="16506" cy="363713"/>
              </a:xfrm>
              <a:custGeom>
                <a:avLst/>
                <a:gdLst>
                  <a:gd name="connsiteX0" fmla="*/ 481 w 16506"/>
                  <a:gd name="connsiteY0" fmla="*/ 5702 h 363713"/>
                  <a:gd name="connsiteX1" fmla="*/ 10006 w 16506"/>
                  <a:gd name="connsiteY1" fmla="*/ 123177 h 363713"/>
                  <a:gd name="connsiteX2" fmla="*/ 16356 w 16506"/>
                  <a:gd name="connsiteY2" fmla="*/ 351777 h 363713"/>
                  <a:gd name="connsiteX3" fmla="*/ 3656 w 16506"/>
                  <a:gd name="connsiteY3" fmla="*/ 297802 h 363713"/>
                  <a:gd name="connsiteX4" fmla="*/ 481 w 16506"/>
                  <a:gd name="connsiteY4" fmla="*/ 5702 h 36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6" h="363713">
                    <a:moveTo>
                      <a:pt x="481" y="5702"/>
                    </a:moveTo>
                    <a:cubicBezTo>
                      <a:pt x="1539" y="-23402"/>
                      <a:pt x="7360" y="65498"/>
                      <a:pt x="10006" y="123177"/>
                    </a:cubicBezTo>
                    <a:cubicBezTo>
                      <a:pt x="12652" y="180856"/>
                      <a:pt x="17414" y="322673"/>
                      <a:pt x="16356" y="351777"/>
                    </a:cubicBezTo>
                    <a:cubicBezTo>
                      <a:pt x="15298" y="380881"/>
                      <a:pt x="7360" y="354423"/>
                      <a:pt x="3656" y="297802"/>
                    </a:cubicBezTo>
                    <a:cubicBezTo>
                      <a:pt x="-48" y="241181"/>
                      <a:pt x="-577" y="34806"/>
                      <a:pt x="481" y="57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4B2EC2CE-F5F1-55B7-420D-CB17E2221F8D}"/>
                  </a:ext>
                </a:extLst>
              </p:cNvPr>
              <p:cNvSpPr/>
              <p:nvPr/>
            </p:nvSpPr>
            <p:spPr>
              <a:xfrm>
                <a:off x="460375" y="5465939"/>
                <a:ext cx="814585" cy="29986"/>
              </a:xfrm>
              <a:custGeom>
                <a:avLst/>
                <a:gdLst>
                  <a:gd name="connsiteX0" fmla="*/ 0 w 814585"/>
                  <a:gd name="connsiteY0" fmla="*/ 29986 h 29986"/>
                  <a:gd name="connsiteX1" fmla="*/ 577850 w 814585"/>
                  <a:gd name="connsiteY1" fmla="*/ 20461 h 29986"/>
                  <a:gd name="connsiteX2" fmla="*/ 812800 w 814585"/>
                  <a:gd name="connsiteY2" fmla="*/ 1411 h 29986"/>
                  <a:gd name="connsiteX3" fmla="*/ 692150 w 814585"/>
                  <a:gd name="connsiteY3" fmla="*/ 1411 h 29986"/>
                  <a:gd name="connsiteX4" fmla="*/ 368300 w 814585"/>
                  <a:gd name="connsiteY4" fmla="*/ 10936 h 29986"/>
                  <a:gd name="connsiteX5" fmla="*/ 0 w 814585"/>
                  <a:gd name="connsiteY5" fmla="*/ 29986 h 29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85" h="29986">
                    <a:moveTo>
                      <a:pt x="0" y="29986"/>
                    </a:moveTo>
                    <a:lnTo>
                      <a:pt x="577850" y="20461"/>
                    </a:lnTo>
                    <a:cubicBezTo>
                      <a:pt x="713317" y="15698"/>
                      <a:pt x="793750" y="4586"/>
                      <a:pt x="812800" y="1411"/>
                    </a:cubicBezTo>
                    <a:cubicBezTo>
                      <a:pt x="831850" y="-1764"/>
                      <a:pt x="692150" y="1411"/>
                      <a:pt x="692150" y="1411"/>
                    </a:cubicBezTo>
                    <a:lnTo>
                      <a:pt x="368300" y="10936"/>
                    </a:lnTo>
                    <a:lnTo>
                      <a:pt x="0" y="2998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F9AEFC0C-DED1-373E-3AEC-16139442D4CB}"/>
                  </a:ext>
                </a:extLst>
              </p:cNvPr>
              <p:cNvSpPr/>
              <p:nvPr/>
            </p:nvSpPr>
            <p:spPr>
              <a:xfrm>
                <a:off x="466725" y="5445125"/>
                <a:ext cx="817085" cy="19050"/>
              </a:xfrm>
              <a:custGeom>
                <a:avLst/>
                <a:gdLst>
                  <a:gd name="connsiteX0" fmla="*/ 0 w 817085"/>
                  <a:gd name="connsiteY0" fmla="*/ 19050 h 19050"/>
                  <a:gd name="connsiteX1" fmla="*/ 520700 w 817085"/>
                  <a:gd name="connsiteY1" fmla="*/ 15875 h 19050"/>
                  <a:gd name="connsiteX2" fmla="*/ 809625 w 817085"/>
                  <a:gd name="connsiteY2" fmla="*/ 9525 h 19050"/>
                  <a:gd name="connsiteX3" fmla="*/ 695325 w 817085"/>
                  <a:gd name="connsiteY3" fmla="*/ 0 h 19050"/>
                  <a:gd name="connsiteX4" fmla="*/ 307975 w 817085"/>
                  <a:gd name="connsiteY4" fmla="*/ 9525 h 19050"/>
                  <a:gd name="connsiteX5" fmla="*/ 0 w 817085"/>
                  <a:gd name="connsiteY5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7085" h="19050">
                    <a:moveTo>
                      <a:pt x="0" y="19050"/>
                    </a:moveTo>
                    <a:lnTo>
                      <a:pt x="520700" y="15875"/>
                    </a:lnTo>
                    <a:cubicBezTo>
                      <a:pt x="655637" y="14288"/>
                      <a:pt x="780521" y="12171"/>
                      <a:pt x="809625" y="9525"/>
                    </a:cubicBezTo>
                    <a:cubicBezTo>
                      <a:pt x="838729" y="6879"/>
                      <a:pt x="778933" y="0"/>
                      <a:pt x="695325" y="0"/>
                    </a:cubicBezTo>
                    <a:cubicBezTo>
                      <a:pt x="611717" y="0"/>
                      <a:pt x="307975" y="9525"/>
                      <a:pt x="307975" y="9525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27EEF0CE-27F1-C16B-E964-504AD0A13796}"/>
                  </a:ext>
                </a:extLst>
              </p:cNvPr>
              <p:cNvSpPr/>
              <p:nvPr/>
            </p:nvSpPr>
            <p:spPr>
              <a:xfrm>
                <a:off x="333375" y="5581650"/>
                <a:ext cx="492306" cy="9525"/>
              </a:xfrm>
              <a:custGeom>
                <a:avLst/>
                <a:gdLst>
                  <a:gd name="connsiteX0" fmla="*/ 0 w 492306"/>
                  <a:gd name="connsiteY0" fmla="*/ 9525 h 9525"/>
                  <a:gd name="connsiteX1" fmla="*/ 327025 w 492306"/>
                  <a:gd name="connsiteY1" fmla="*/ 6350 h 9525"/>
                  <a:gd name="connsiteX2" fmla="*/ 492125 w 492306"/>
                  <a:gd name="connsiteY2" fmla="*/ 3175 h 9525"/>
                  <a:gd name="connsiteX3" fmla="*/ 361950 w 492306"/>
                  <a:gd name="connsiteY3" fmla="*/ 0 h 9525"/>
                  <a:gd name="connsiteX4" fmla="*/ 0 w 492306"/>
                  <a:gd name="connsiteY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306" h="9525">
                    <a:moveTo>
                      <a:pt x="0" y="9525"/>
                    </a:moveTo>
                    <a:lnTo>
                      <a:pt x="327025" y="6350"/>
                    </a:lnTo>
                    <a:lnTo>
                      <a:pt x="492125" y="3175"/>
                    </a:lnTo>
                    <a:cubicBezTo>
                      <a:pt x="497946" y="2117"/>
                      <a:pt x="361950" y="0"/>
                      <a:pt x="361950" y="0"/>
                    </a:cubicBez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C265A9C7-40F0-E176-8C85-A758745A7891}"/>
                  </a:ext>
                </a:extLst>
              </p:cNvPr>
              <p:cNvSpPr/>
              <p:nvPr/>
            </p:nvSpPr>
            <p:spPr>
              <a:xfrm>
                <a:off x="357829" y="5558897"/>
                <a:ext cx="323033" cy="26786"/>
              </a:xfrm>
              <a:custGeom>
                <a:avLst/>
                <a:gdLst>
                  <a:gd name="connsiteX0" fmla="*/ 7296 w 323033"/>
                  <a:gd name="connsiteY0" fmla="*/ 10053 h 26786"/>
                  <a:gd name="connsiteX1" fmla="*/ 321621 w 323033"/>
                  <a:gd name="connsiteY1" fmla="*/ 528 h 26786"/>
                  <a:gd name="connsiteX2" fmla="*/ 118421 w 323033"/>
                  <a:gd name="connsiteY2" fmla="*/ 25928 h 26786"/>
                  <a:gd name="connsiteX3" fmla="*/ 7296 w 323033"/>
                  <a:gd name="connsiteY3" fmla="*/ 10053 h 2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033" h="26786">
                    <a:moveTo>
                      <a:pt x="7296" y="10053"/>
                    </a:moveTo>
                    <a:cubicBezTo>
                      <a:pt x="41163" y="5820"/>
                      <a:pt x="303100" y="-2118"/>
                      <a:pt x="321621" y="528"/>
                    </a:cubicBezTo>
                    <a:cubicBezTo>
                      <a:pt x="340142" y="3174"/>
                      <a:pt x="171338" y="21166"/>
                      <a:pt x="118421" y="25928"/>
                    </a:cubicBezTo>
                    <a:cubicBezTo>
                      <a:pt x="65504" y="30690"/>
                      <a:pt x="-26571" y="14286"/>
                      <a:pt x="7296" y="100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C8F31537-6071-A6B1-1B62-5E1392F35E5C}"/>
                  </a:ext>
                </a:extLst>
              </p:cNvPr>
              <p:cNvSpPr/>
              <p:nvPr/>
            </p:nvSpPr>
            <p:spPr>
              <a:xfrm>
                <a:off x="787123" y="5559366"/>
                <a:ext cx="71085" cy="408142"/>
              </a:xfrm>
              <a:custGeom>
                <a:avLst/>
                <a:gdLst>
                  <a:gd name="connsiteX0" fmla="*/ 277 w 71085"/>
                  <a:gd name="connsiteY0" fmla="*/ 59 h 408142"/>
                  <a:gd name="connsiteX1" fmla="*/ 70127 w 71085"/>
                  <a:gd name="connsiteY1" fmla="*/ 44509 h 408142"/>
                  <a:gd name="connsiteX2" fmla="*/ 41552 w 71085"/>
                  <a:gd name="connsiteY2" fmla="*/ 92134 h 408142"/>
                  <a:gd name="connsiteX3" fmla="*/ 51077 w 71085"/>
                  <a:gd name="connsiteY3" fmla="*/ 117534 h 408142"/>
                  <a:gd name="connsiteX4" fmla="*/ 54252 w 71085"/>
                  <a:gd name="connsiteY4" fmla="*/ 187384 h 408142"/>
                  <a:gd name="connsiteX5" fmla="*/ 57427 w 71085"/>
                  <a:gd name="connsiteY5" fmla="*/ 406459 h 408142"/>
                  <a:gd name="connsiteX6" fmla="*/ 47902 w 71085"/>
                  <a:gd name="connsiteY6" fmla="*/ 276284 h 408142"/>
                  <a:gd name="connsiteX7" fmla="*/ 44727 w 71085"/>
                  <a:gd name="connsiteY7" fmla="*/ 54034 h 408142"/>
                  <a:gd name="connsiteX8" fmla="*/ 277 w 71085"/>
                  <a:gd name="connsiteY8" fmla="*/ 59 h 40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085" h="408142">
                    <a:moveTo>
                      <a:pt x="277" y="59"/>
                    </a:moveTo>
                    <a:cubicBezTo>
                      <a:pt x="4510" y="-1528"/>
                      <a:pt x="63248" y="29163"/>
                      <a:pt x="70127" y="44509"/>
                    </a:cubicBezTo>
                    <a:cubicBezTo>
                      <a:pt x="77006" y="59855"/>
                      <a:pt x="44727" y="79963"/>
                      <a:pt x="41552" y="92134"/>
                    </a:cubicBezTo>
                    <a:cubicBezTo>
                      <a:pt x="38377" y="104305"/>
                      <a:pt x="48960" y="101659"/>
                      <a:pt x="51077" y="117534"/>
                    </a:cubicBezTo>
                    <a:cubicBezTo>
                      <a:pt x="53194" y="133409"/>
                      <a:pt x="53194" y="139230"/>
                      <a:pt x="54252" y="187384"/>
                    </a:cubicBezTo>
                    <a:cubicBezTo>
                      <a:pt x="55310" y="235538"/>
                      <a:pt x="58485" y="391642"/>
                      <a:pt x="57427" y="406459"/>
                    </a:cubicBezTo>
                    <a:cubicBezTo>
                      <a:pt x="56369" y="421276"/>
                      <a:pt x="50019" y="335021"/>
                      <a:pt x="47902" y="276284"/>
                    </a:cubicBezTo>
                    <a:cubicBezTo>
                      <a:pt x="45785" y="217547"/>
                      <a:pt x="47902" y="97426"/>
                      <a:pt x="44727" y="54034"/>
                    </a:cubicBezTo>
                    <a:cubicBezTo>
                      <a:pt x="41552" y="10642"/>
                      <a:pt x="-3956" y="1646"/>
                      <a:pt x="277" y="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B725E7DD-FEA5-0F69-1455-510B72F19B46}"/>
                  </a:ext>
                </a:extLst>
              </p:cNvPr>
              <p:cNvSpPr/>
              <p:nvPr/>
            </p:nvSpPr>
            <p:spPr>
              <a:xfrm>
                <a:off x="771521" y="5552035"/>
                <a:ext cx="49128" cy="376351"/>
              </a:xfrm>
              <a:custGeom>
                <a:avLst/>
                <a:gdLst>
                  <a:gd name="connsiteX0" fmla="*/ 4 w 49128"/>
                  <a:gd name="connsiteY0" fmla="*/ 4215 h 376351"/>
                  <a:gd name="connsiteX1" fmla="*/ 47629 w 49128"/>
                  <a:gd name="connsiteY1" fmla="*/ 67715 h 376351"/>
                  <a:gd name="connsiteX2" fmla="*/ 38104 w 49128"/>
                  <a:gd name="connsiteY2" fmla="*/ 105815 h 376351"/>
                  <a:gd name="connsiteX3" fmla="*/ 31754 w 49128"/>
                  <a:gd name="connsiteY3" fmla="*/ 131215 h 376351"/>
                  <a:gd name="connsiteX4" fmla="*/ 34929 w 49128"/>
                  <a:gd name="connsiteY4" fmla="*/ 375690 h 376351"/>
                  <a:gd name="connsiteX5" fmla="*/ 44454 w 49128"/>
                  <a:gd name="connsiteY5" fmla="*/ 197890 h 376351"/>
                  <a:gd name="connsiteX6" fmla="*/ 4 w 49128"/>
                  <a:gd name="connsiteY6" fmla="*/ 4215 h 376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28" h="376351">
                    <a:moveTo>
                      <a:pt x="4" y="4215"/>
                    </a:moveTo>
                    <a:cubicBezTo>
                      <a:pt x="533" y="-17481"/>
                      <a:pt x="41279" y="50782"/>
                      <a:pt x="47629" y="67715"/>
                    </a:cubicBezTo>
                    <a:cubicBezTo>
                      <a:pt x="53979" y="84648"/>
                      <a:pt x="38104" y="105815"/>
                      <a:pt x="38104" y="105815"/>
                    </a:cubicBezTo>
                    <a:cubicBezTo>
                      <a:pt x="35458" y="116398"/>
                      <a:pt x="32283" y="86236"/>
                      <a:pt x="31754" y="131215"/>
                    </a:cubicBezTo>
                    <a:cubicBezTo>
                      <a:pt x="31225" y="176194"/>
                      <a:pt x="32812" y="364578"/>
                      <a:pt x="34929" y="375690"/>
                    </a:cubicBezTo>
                    <a:cubicBezTo>
                      <a:pt x="37046" y="386802"/>
                      <a:pt x="45512" y="255040"/>
                      <a:pt x="44454" y="197890"/>
                    </a:cubicBezTo>
                    <a:cubicBezTo>
                      <a:pt x="43396" y="140740"/>
                      <a:pt x="-525" y="25911"/>
                      <a:pt x="4" y="42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4F01C717-6847-2901-2B1B-0D3660497193}"/>
                  </a:ext>
                </a:extLst>
              </p:cNvPr>
              <p:cNvSpPr/>
              <p:nvPr/>
            </p:nvSpPr>
            <p:spPr>
              <a:xfrm>
                <a:off x="367075" y="5949451"/>
                <a:ext cx="482961" cy="83084"/>
              </a:xfrm>
              <a:custGeom>
                <a:avLst/>
                <a:gdLst>
                  <a:gd name="connsiteX0" fmla="*/ 4400 w 482961"/>
                  <a:gd name="connsiteY0" fmla="*/ 83049 h 83084"/>
                  <a:gd name="connsiteX1" fmla="*/ 26625 w 482961"/>
                  <a:gd name="connsiteY1" fmla="*/ 22724 h 83084"/>
                  <a:gd name="connsiteX2" fmla="*/ 163150 w 482961"/>
                  <a:gd name="connsiteY2" fmla="*/ 22724 h 83084"/>
                  <a:gd name="connsiteX3" fmla="*/ 426675 w 482961"/>
                  <a:gd name="connsiteY3" fmla="*/ 16374 h 83084"/>
                  <a:gd name="connsiteX4" fmla="*/ 480650 w 482961"/>
                  <a:gd name="connsiteY4" fmla="*/ 499 h 83084"/>
                  <a:gd name="connsiteX5" fmla="*/ 382225 w 482961"/>
                  <a:gd name="connsiteY5" fmla="*/ 3674 h 83084"/>
                  <a:gd name="connsiteX6" fmla="*/ 204425 w 482961"/>
                  <a:gd name="connsiteY6" fmla="*/ 6849 h 83084"/>
                  <a:gd name="connsiteX7" fmla="*/ 83775 w 482961"/>
                  <a:gd name="connsiteY7" fmla="*/ 13199 h 83084"/>
                  <a:gd name="connsiteX8" fmla="*/ 4400 w 482961"/>
                  <a:gd name="connsiteY8" fmla="*/ 83049 h 8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961" h="83084">
                    <a:moveTo>
                      <a:pt x="4400" y="83049"/>
                    </a:moveTo>
                    <a:cubicBezTo>
                      <a:pt x="-5125" y="84637"/>
                      <a:pt x="167" y="32778"/>
                      <a:pt x="26625" y="22724"/>
                    </a:cubicBezTo>
                    <a:cubicBezTo>
                      <a:pt x="53083" y="12670"/>
                      <a:pt x="163150" y="22724"/>
                      <a:pt x="163150" y="22724"/>
                    </a:cubicBezTo>
                    <a:cubicBezTo>
                      <a:pt x="229825" y="21666"/>
                      <a:pt x="373758" y="20078"/>
                      <a:pt x="426675" y="16374"/>
                    </a:cubicBezTo>
                    <a:cubicBezTo>
                      <a:pt x="479592" y="12670"/>
                      <a:pt x="488058" y="2616"/>
                      <a:pt x="480650" y="499"/>
                    </a:cubicBezTo>
                    <a:cubicBezTo>
                      <a:pt x="473242" y="-1618"/>
                      <a:pt x="382225" y="3674"/>
                      <a:pt x="382225" y="3674"/>
                    </a:cubicBezTo>
                    <a:lnTo>
                      <a:pt x="204425" y="6849"/>
                    </a:lnTo>
                    <a:cubicBezTo>
                      <a:pt x="154683" y="8436"/>
                      <a:pt x="116054" y="6320"/>
                      <a:pt x="83775" y="13199"/>
                    </a:cubicBezTo>
                    <a:cubicBezTo>
                      <a:pt x="51496" y="20078"/>
                      <a:pt x="13925" y="81461"/>
                      <a:pt x="4400" y="830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F2C505D4-9DD5-0573-BBB4-F09D38C50BB4}"/>
                  </a:ext>
                </a:extLst>
              </p:cNvPr>
              <p:cNvSpPr/>
              <p:nvPr/>
            </p:nvSpPr>
            <p:spPr>
              <a:xfrm>
                <a:off x="908003" y="5537184"/>
                <a:ext cx="383403" cy="41302"/>
              </a:xfrm>
              <a:custGeom>
                <a:avLst/>
                <a:gdLst>
                  <a:gd name="connsiteX0" fmla="*/ 47 w 383403"/>
                  <a:gd name="connsiteY0" fmla="*/ 22241 h 41302"/>
                  <a:gd name="connsiteX1" fmla="*/ 123872 w 383403"/>
                  <a:gd name="connsiteY1" fmla="*/ 41291 h 41302"/>
                  <a:gd name="connsiteX2" fmla="*/ 358822 w 383403"/>
                  <a:gd name="connsiteY2" fmla="*/ 19066 h 41302"/>
                  <a:gd name="connsiteX3" fmla="*/ 368347 w 383403"/>
                  <a:gd name="connsiteY3" fmla="*/ 16 h 41302"/>
                  <a:gd name="connsiteX4" fmla="*/ 288972 w 383403"/>
                  <a:gd name="connsiteY4" fmla="*/ 22241 h 41302"/>
                  <a:gd name="connsiteX5" fmla="*/ 111172 w 383403"/>
                  <a:gd name="connsiteY5" fmla="*/ 28591 h 41302"/>
                  <a:gd name="connsiteX6" fmla="*/ 47 w 383403"/>
                  <a:gd name="connsiteY6" fmla="*/ 22241 h 41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403" h="41302">
                    <a:moveTo>
                      <a:pt x="47" y="22241"/>
                    </a:moveTo>
                    <a:cubicBezTo>
                      <a:pt x="2164" y="24358"/>
                      <a:pt x="64076" y="41820"/>
                      <a:pt x="123872" y="41291"/>
                    </a:cubicBezTo>
                    <a:cubicBezTo>
                      <a:pt x="183668" y="40762"/>
                      <a:pt x="318076" y="25945"/>
                      <a:pt x="358822" y="19066"/>
                    </a:cubicBezTo>
                    <a:cubicBezTo>
                      <a:pt x="399568" y="12187"/>
                      <a:pt x="379989" y="-513"/>
                      <a:pt x="368347" y="16"/>
                    </a:cubicBezTo>
                    <a:cubicBezTo>
                      <a:pt x="356705" y="545"/>
                      <a:pt x="331835" y="17478"/>
                      <a:pt x="288972" y="22241"/>
                    </a:cubicBezTo>
                    <a:cubicBezTo>
                      <a:pt x="246110" y="27004"/>
                      <a:pt x="154564" y="28062"/>
                      <a:pt x="111172" y="28591"/>
                    </a:cubicBezTo>
                    <a:cubicBezTo>
                      <a:pt x="67780" y="29120"/>
                      <a:pt x="-2070" y="20124"/>
                      <a:pt x="47" y="222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2AFBD208-55C3-3253-8C8E-9BA3E753CC33}"/>
                  </a:ext>
                </a:extLst>
              </p:cNvPr>
              <p:cNvSpPr/>
              <p:nvPr/>
            </p:nvSpPr>
            <p:spPr>
              <a:xfrm>
                <a:off x="903105" y="5542384"/>
                <a:ext cx="103531" cy="521261"/>
              </a:xfrm>
              <a:custGeom>
                <a:avLst/>
                <a:gdLst>
                  <a:gd name="connsiteX0" fmla="*/ 103370 w 103531"/>
                  <a:gd name="connsiteY0" fmla="*/ 1166 h 521261"/>
                  <a:gd name="connsiteX1" fmla="*/ 27170 w 103531"/>
                  <a:gd name="connsiteY1" fmla="*/ 58316 h 521261"/>
                  <a:gd name="connsiteX2" fmla="*/ 23995 w 103531"/>
                  <a:gd name="connsiteY2" fmla="*/ 71016 h 521261"/>
                  <a:gd name="connsiteX3" fmla="*/ 23995 w 103531"/>
                  <a:gd name="connsiteY3" fmla="*/ 96416 h 521261"/>
                  <a:gd name="connsiteX4" fmla="*/ 23995 w 103531"/>
                  <a:gd name="connsiteY4" fmla="*/ 312316 h 521261"/>
                  <a:gd name="connsiteX5" fmla="*/ 17645 w 103531"/>
                  <a:gd name="connsiteY5" fmla="*/ 512341 h 521261"/>
                  <a:gd name="connsiteX6" fmla="*/ 17645 w 103531"/>
                  <a:gd name="connsiteY6" fmla="*/ 442491 h 521261"/>
                  <a:gd name="connsiteX7" fmla="*/ 1770 w 103531"/>
                  <a:gd name="connsiteY7" fmla="*/ 58316 h 521261"/>
                  <a:gd name="connsiteX8" fmla="*/ 103370 w 103531"/>
                  <a:gd name="connsiteY8" fmla="*/ 1166 h 52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531" h="521261">
                    <a:moveTo>
                      <a:pt x="103370" y="1166"/>
                    </a:moveTo>
                    <a:cubicBezTo>
                      <a:pt x="107603" y="1166"/>
                      <a:pt x="27170" y="58316"/>
                      <a:pt x="27170" y="58316"/>
                    </a:cubicBezTo>
                    <a:cubicBezTo>
                      <a:pt x="13941" y="69958"/>
                      <a:pt x="23995" y="71016"/>
                      <a:pt x="23995" y="71016"/>
                    </a:cubicBezTo>
                    <a:cubicBezTo>
                      <a:pt x="23466" y="77366"/>
                      <a:pt x="23995" y="96416"/>
                      <a:pt x="23995" y="96416"/>
                    </a:cubicBezTo>
                    <a:cubicBezTo>
                      <a:pt x="23995" y="136633"/>
                      <a:pt x="25053" y="242995"/>
                      <a:pt x="23995" y="312316"/>
                    </a:cubicBezTo>
                    <a:cubicBezTo>
                      <a:pt x="22937" y="381637"/>
                      <a:pt x="18703" y="490645"/>
                      <a:pt x="17645" y="512341"/>
                    </a:cubicBezTo>
                    <a:cubicBezTo>
                      <a:pt x="16587" y="534037"/>
                      <a:pt x="20291" y="518162"/>
                      <a:pt x="17645" y="442491"/>
                    </a:cubicBezTo>
                    <a:cubicBezTo>
                      <a:pt x="14999" y="366820"/>
                      <a:pt x="-6168" y="129754"/>
                      <a:pt x="1770" y="58316"/>
                    </a:cubicBezTo>
                    <a:cubicBezTo>
                      <a:pt x="9707" y="-13122"/>
                      <a:pt x="99137" y="1166"/>
                      <a:pt x="103370" y="1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EDBB08BE-4E15-170F-E41A-E9440A3E26A2}"/>
                  </a:ext>
                </a:extLst>
              </p:cNvPr>
              <p:cNvSpPr/>
              <p:nvPr/>
            </p:nvSpPr>
            <p:spPr>
              <a:xfrm>
                <a:off x="472083" y="6031890"/>
                <a:ext cx="462744" cy="14897"/>
              </a:xfrm>
              <a:custGeom>
                <a:avLst/>
                <a:gdLst>
                  <a:gd name="connsiteX0" fmla="*/ 992 w 462744"/>
                  <a:gd name="connsiteY0" fmla="*/ 13310 h 14897"/>
                  <a:gd name="connsiteX1" fmla="*/ 334367 w 462744"/>
                  <a:gd name="connsiteY1" fmla="*/ 13310 h 14897"/>
                  <a:gd name="connsiteX2" fmla="*/ 420092 w 462744"/>
                  <a:gd name="connsiteY2" fmla="*/ 610 h 14897"/>
                  <a:gd name="connsiteX3" fmla="*/ 461367 w 462744"/>
                  <a:gd name="connsiteY3" fmla="*/ 3785 h 14897"/>
                  <a:gd name="connsiteX4" fmla="*/ 372467 w 462744"/>
                  <a:gd name="connsiteY4" fmla="*/ 610 h 14897"/>
                  <a:gd name="connsiteX5" fmla="*/ 235942 w 462744"/>
                  <a:gd name="connsiteY5" fmla="*/ 610 h 14897"/>
                  <a:gd name="connsiteX6" fmla="*/ 992 w 462744"/>
                  <a:gd name="connsiteY6" fmla="*/ 13310 h 1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744" h="14897">
                    <a:moveTo>
                      <a:pt x="992" y="13310"/>
                    </a:moveTo>
                    <a:cubicBezTo>
                      <a:pt x="17396" y="15427"/>
                      <a:pt x="264517" y="15427"/>
                      <a:pt x="334367" y="13310"/>
                    </a:cubicBezTo>
                    <a:cubicBezTo>
                      <a:pt x="404217" y="11193"/>
                      <a:pt x="398925" y="2197"/>
                      <a:pt x="420092" y="610"/>
                    </a:cubicBezTo>
                    <a:cubicBezTo>
                      <a:pt x="441259" y="-977"/>
                      <a:pt x="469304" y="3785"/>
                      <a:pt x="461367" y="3785"/>
                    </a:cubicBezTo>
                    <a:cubicBezTo>
                      <a:pt x="453430" y="3785"/>
                      <a:pt x="410038" y="1139"/>
                      <a:pt x="372467" y="610"/>
                    </a:cubicBezTo>
                    <a:cubicBezTo>
                      <a:pt x="334896" y="81"/>
                      <a:pt x="295738" y="-448"/>
                      <a:pt x="235942" y="610"/>
                    </a:cubicBezTo>
                    <a:cubicBezTo>
                      <a:pt x="176146" y="1668"/>
                      <a:pt x="-15412" y="11193"/>
                      <a:pt x="992" y="133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F90E4DF6-17D3-DE53-E129-6C7B412609DD}"/>
                  </a:ext>
                </a:extLst>
              </p:cNvPr>
              <p:cNvSpPr/>
              <p:nvPr/>
            </p:nvSpPr>
            <p:spPr>
              <a:xfrm>
                <a:off x="443353" y="6018154"/>
                <a:ext cx="48874" cy="519775"/>
              </a:xfrm>
              <a:custGeom>
                <a:avLst/>
                <a:gdLst>
                  <a:gd name="connsiteX0" fmla="*/ 48772 w 48874"/>
                  <a:gd name="connsiteY0" fmla="*/ 1646 h 519775"/>
                  <a:gd name="connsiteX1" fmla="*/ 13847 w 48874"/>
                  <a:gd name="connsiteY1" fmla="*/ 46096 h 519775"/>
                  <a:gd name="connsiteX2" fmla="*/ 13847 w 48874"/>
                  <a:gd name="connsiteY2" fmla="*/ 188971 h 519775"/>
                  <a:gd name="connsiteX3" fmla="*/ 29722 w 48874"/>
                  <a:gd name="connsiteY3" fmla="*/ 484246 h 519775"/>
                  <a:gd name="connsiteX4" fmla="*/ 45597 w 48874"/>
                  <a:gd name="connsiteY4" fmla="*/ 503296 h 519775"/>
                  <a:gd name="connsiteX5" fmla="*/ 10672 w 48874"/>
                  <a:gd name="connsiteY5" fmla="*/ 382646 h 519775"/>
                  <a:gd name="connsiteX6" fmla="*/ 1147 w 48874"/>
                  <a:gd name="connsiteY6" fmla="*/ 46096 h 519775"/>
                  <a:gd name="connsiteX7" fmla="*/ 48772 w 48874"/>
                  <a:gd name="connsiteY7" fmla="*/ 1646 h 519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874" h="519775">
                    <a:moveTo>
                      <a:pt x="48772" y="1646"/>
                    </a:moveTo>
                    <a:cubicBezTo>
                      <a:pt x="50889" y="1646"/>
                      <a:pt x="19668" y="14875"/>
                      <a:pt x="13847" y="46096"/>
                    </a:cubicBezTo>
                    <a:cubicBezTo>
                      <a:pt x="8026" y="77317"/>
                      <a:pt x="11201" y="115946"/>
                      <a:pt x="13847" y="188971"/>
                    </a:cubicBezTo>
                    <a:cubicBezTo>
                      <a:pt x="16493" y="261996"/>
                      <a:pt x="29722" y="484246"/>
                      <a:pt x="29722" y="484246"/>
                    </a:cubicBezTo>
                    <a:cubicBezTo>
                      <a:pt x="35014" y="536633"/>
                      <a:pt x="48772" y="520229"/>
                      <a:pt x="45597" y="503296"/>
                    </a:cubicBezTo>
                    <a:cubicBezTo>
                      <a:pt x="42422" y="486363"/>
                      <a:pt x="18080" y="458846"/>
                      <a:pt x="10672" y="382646"/>
                    </a:cubicBezTo>
                    <a:cubicBezTo>
                      <a:pt x="3264" y="306446"/>
                      <a:pt x="-2557" y="105363"/>
                      <a:pt x="1147" y="46096"/>
                    </a:cubicBezTo>
                    <a:cubicBezTo>
                      <a:pt x="4851" y="-13171"/>
                      <a:pt x="46655" y="1646"/>
                      <a:pt x="48772" y="1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2A64EBC9-04A0-7BBE-E546-26490A5DBB2F}"/>
                  </a:ext>
                </a:extLst>
              </p:cNvPr>
              <p:cNvSpPr/>
              <p:nvPr/>
            </p:nvSpPr>
            <p:spPr>
              <a:xfrm>
                <a:off x="494595" y="6056255"/>
                <a:ext cx="13405" cy="418980"/>
              </a:xfrm>
              <a:custGeom>
                <a:avLst/>
                <a:gdLst>
                  <a:gd name="connsiteX0" fmla="*/ 705 w 13405"/>
                  <a:gd name="connsiteY0" fmla="*/ 1645 h 418980"/>
                  <a:gd name="connsiteX1" fmla="*/ 705 w 13405"/>
                  <a:gd name="connsiteY1" fmla="*/ 96895 h 418980"/>
                  <a:gd name="connsiteX2" fmla="*/ 705 w 13405"/>
                  <a:gd name="connsiteY2" fmla="*/ 338195 h 418980"/>
                  <a:gd name="connsiteX3" fmla="*/ 7055 w 13405"/>
                  <a:gd name="connsiteY3" fmla="*/ 417570 h 418980"/>
                  <a:gd name="connsiteX4" fmla="*/ 10230 w 13405"/>
                  <a:gd name="connsiteY4" fmla="*/ 284220 h 418980"/>
                  <a:gd name="connsiteX5" fmla="*/ 13405 w 13405"/>
                  <a:gd name="connsiteY5" fmla="*/ 290570 h 418980"/>
                  <a:gd name="connsiteX6" fmla="*/ 10230 w 13405"/>
                  <a:gd name="connsiteY6" fmla="*/ 195320 h 418980"/>
                  <a:gd name="connsiteX7" fmla="*/ 705 w 13405"/>
                  <a:gd name="connsiteY7" fmla="*/ 1645 h 41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05" h="418980">
                    <a:moveTo>
                      <a:pt x="705" y="1645"/>
                    </a:moveTo>
                    <a:cubicBezTo>
                      <a:pt x="-882" y="-14759"/>
                      <a:pt x="705" y="96895"/>
                      <a:pt x="705" y="96895"/>
                    </a:cubicBezTo>
                    <a:cubicBezTo>
                      <a:pt x="705" y="152987"/>
                      <a:pt x="-353" y="284749"/>
                      <a:pt x="705" y="338195"/>
                    </a:cubicBezTo>
                    <a:cubicBezTo>
                      <a:pt x="1763" y="391641"/>
                      <a:pt x="5468" y="426566"/>
                      <a:pt x="7055" y="417570"/>
                    </a:cubicBezTo>
                    <a:cubicBezTo>
                      <a:pt x="8642" y="408574"/>
                      <a:pt x="9172" y="305387"/>
                      <a:pt x="10230" y="284220"/>
                    </a:cubicBezTo>
                    <a:cubicBezTo>
                      <a:pt x="11288" y="263053"/>
                      <a:pt x="13405" y="305387"/>
                      <a:pt x="13405" y="290570"/>
                    </a:cubicBezTo>
                    <a:cubicBezTo>
                      <a:pt x="13405" y="275753"/>
                      <a:pt x="11288" y="239241"/>
                      <a:pt x="10230" y="195320"/>
                    </a:cubicBezTo>
                    <a:cubicBezTo>
                      <a:pt x="9172" y="151399"/>
                      <a:pt x="2292" y="18049"/>
                      <a:pt x="705" y="16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FA61F64E-5203-FA34-1B30-20D22A7AD3EF}"/>
                  </a:ext>
                </a:extLst>
              </p:cNvPr>
              <p:cNvSpPr/>
              <p:nvPr/>
            </p:nvSpPr>
            <p:spPr>
              <a:xfrm>
                <a:off x="939433" y="5565772"/>
                <a:ext cx="63945" cy="465526"/>
              </a:xfrm>
              <a:custGeom>
                <a:avLst/>
                <a:gdLst>
                  <a:gd name="connsiteX0" fmla="*/ 63867 w 63945"/>
                  <a:gd name="connsiteY0" fmla="*/ 3 h 465526"/>
                  <a:gd name="connsiteX1" fmla="*/ 3542 w 63945"/>
                  <a:gd name="connsiteY1" fmla="*/ 76203 h 465526"/>
                  <a:gd name="connsiteX2" fmla="*/ 6717 w 63945"/>
                  <a:gd name="connsiteY2" fmla="*/ 136528 h 465526"/>
                  <a:gd name="connsiteX3" fmla="*/ 3542 w 63945"/>
                  <a:gd name="connsiteY3" fmla="*/ 460378 h 465526"/>
                  <a:gd name="connsiteX4" fmla="*/ 13067 w 63945"/>
                  <a:gd name="connsiteY4" fmla="*/ 327028 h 465526"/>
                  <a:gd name="connsiteX5" fmla="*/ 13067 w 63945"/>
                  <a:gd name="connsiteY5" fmla="*/ 212728 h 465526"/>
                  <a:gd name="connsiteX6" fmla="*/ 16242 w 63945"/>
                  <a:gd name="connsiteY6" fmla="*/ 79378 h 465526"/>
                  <a:gd name="connsiteX7" fmla="*/ 63867 w 63945"/>
                  <a:gd name="connsiteY7" fmla="*/ 3 h 46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45" h="465526">
                    <a:moveTo>
                      <a:pt x="63867" y="3"/>
                    </a:moveTo>
                    <a:cubicBezTo>
                      <a:pt x="61750" y="-526"/>
                      <a:pt x="13067" y="53449"/>
                      <a:pt x="3542" y="76203"/>
                    </a:cubicBezTo>
                    <a:cubicBezTo>
                      <a:pt x="-5983" y="98957"/>
                      <a:pt x="6717" y="72499"/>
                      <a:pt x="6717" y="136528"/>
                    </a:cubicBezTo>
                    <a:cubicBezTo>
                      <a:pt x="6717" y="200557"/>
                      <a:pt x="2484" y="428628"/>
                      <a:pt x="3542" y="460378"/>
                    </a:cubicBezTo>
                    <a:cubicBezTo>
                      <a:pt x="4600" y="492128"/>
                      <a:pt x="11480" y="368303"/>
                      <a:pt x="13067" y="327028"/>
                    </a:cubicBezTo>
                    <a:cubicBezTo>
                      <a:pt x="14654" y="285753"/>
                      <a:pt x="12538" y="254003"/>
                      <a:pt x="13067" y="212728"/>
                    </a:cubicBezTo>
                    <a:cubicBezTo>
                      <a:pt x="13596" y="171453"/>
                      <a:pt x="7775" y="113245"/>
                      <a:pt x="16242" y="79378"/>
                    </a:cubicBezTo>
                    <a:cubicBezTo>
                      <a:pt x="24709" y="45511"/>
                      <a:pt x="65984" y="532"/>
                      <a:pt x="63867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D8FE2888-8370-43AD-D15E-A7F88C319289}"/>
                  </a:ext>
                </a:extLst>
              </p:cNvPr>
              <p:cNvSpPr/>
              <p:nvPr/>
            </p:nvSpPr>
            <p:spPr>
              <a:xfrm>
                <a:off x="1269930" y="5581858"/>
                <a:ext cx="25552" cy="861229"/>
              </a:xfrm>
              <a:custGeom>
                <a:avLst/>
                <a:gdLst>
                  <a:gd name="connsiteX0" fmla="*/ 70 w 25552"/>
                  <a:gd name="connsiteY0" fmla="*/ 6142 h 861229"/>
                  <a:gd name="connsiteX1" fmla="*/ 12770 w 25552"/>
                  <a:gd name="connsiteY1" fmla="*/ 403017 h 861229"/>
                  <a:gd name="connsiteX2" fmla="*/ 15945 w 25552"/>
                  <a:gd name="connsiteY2" fmla="*/ 736392 h 861229"/>
                  <a:gd name="connsiteX3" fmla="*/ 22295 w 25552"/>
                  <a:gd name="connsiteY3" fmla="*/ 853867 h 861229"/>
                  <a:gd name="connsiteX4" fmla="*/ 25470 w 25552"/>
                  <a:gd name="connsiteY4" fmla="*/ 549067 h 861229"/>
                  <a:gd name="connsiteX5" fmla="*/ 19120 w 25552"/>
                  <a:gd name="connsiteY5" fmla="*/ 187117 h 861229"/>
                  <a:gd name="connsiteX6" fmla="*/ 70 w 25552"/>
                  <a:gd name="connsiteY6" fmla="*/ 6142 h 86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52" h="861229">
                    <a:moveTo>
                      <a:pt x="70" y="6142"/>
                    </a:moveTo>
                    <a:cubicBezTo>
                      <a:pt x="-988" y="42125"/>
                      <a:pt x="10124" y="281309"/>
                      <a:pt x="12770" y="403017"/>
                    </a:cubicBezTo>
                    <a:cubicBezTo>
                      <a:pt x="15416" y="524725"/>
                      <a:pt x="14358" y="661250"/>
                      <a:pt x="15945" y="736392"/>
                    </a:cubicBezTo>
                    <a:cubicBezTo>
                      <a:pt x="17533" y="811534"/>
                      <a:pt x="20708" y="885088"/>
                      <a:pt x="22295" y="853867"/>
                    </a:cubicBezTo>
                    <a:cubicBezTo>
                      <a:pt x="23882" y="822646"/>
                      <a:pt x="25999" y="660192"/>
                      <a:pt x="25470" y="549067"/>
                    </a:cubicBezTo>
                    <a:cubicBezTo>
                      <a:pt x="24941" y="437942"/>
                      <a:pt x="22295" y="273900"/>
                      <a:pt x="19120" y="187117"/>
                    </a:cubicBezTo>
                    <a:cubicBezTo>
                      <a:pt x="15945" y="100334"/>
                      <a:pt x="1128" y="-29841"/>
                      <a:pt x="70" y="61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C1FB65BF-C83D-6525-4DA1-2EA3D5ED34A5}"/>
                  </a:ext>
                </a:extLst>
              </p:cNvPr>
              <p:cNvSpPr/>
              <p:nvPr/>
            </p:nvSpPr>
            <p:spPr>
              <a:xfrm>
                <a:off x="498475" y="6451600"/>
                <a:ext cx="806175" cy="31750"/>
              </a:xfrm>
              <a:custGeom>
                <a:avLst/>
                <a:gdLst>
                  <a:gd name="connsiteX0" fmla="*/ 0 w 806175"/>
                  <a:gd name="connsiteY0" fmla="*/ 22225 h 31750"/>
                  <a:gd name="connsiteX1" fmla="*/ 485775 w 806175"/>
                  <a:gd name="connsiteY1" fmla="*/ 9525 h 31750"/>
                  <a:gd name="connsiteX2" fmla="*/ 793750 w 806175"/>
                  <a:gd name="connsiteY2" fmla="*/ 0 h 31750"/>
                  <a:gd name="connsiteX3" fmla="*/ 714375 w 806175"/>
                  <a:gd name="connsiteY3" fmla="*/ 12700 h 31750"/>
                  <a:gd name="connsiteX4" fmla="*/ 425450 w 806175"/>
                  <a:gd name="connsiteY4" fmla="*/ 22225 h 31750"/>
                  <a:gd name="connsiteX5" fmla="*/ 234950 w 806175"/>
                  <a:gd name="connsiteY5" fmla="*/ 31750 h 31750"/>
                  <a:gd name="connsiteX6" fmla="*/ 0 w 806175"/>
                  <a:gd name="connsiteY6" fmla="*/ 22225 h 3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175" h="31750">
                    <a:moveTo>
                      <a:pt x="0" y="22225"/>
                    </a:moveTo>
                    <a:lnTo>
                      <a:pt x="485775" y="9525"/>
                    </a:lnTo>
                    <a:lnTo>
                      <a:pt x="793750" y="0"/>
                    </a:lnTo>
                    <a:cubicBezTo>
                      <a:pt x="831850" y="529"/>
                      <a:pt x="775758" y="8996"/>
                      <a:pt x="714375" y="12700"/>
                    </a:cubicBezTo>
                    <a:cubicBezTo>
                      <a:pt x="652992" y="16404"/>
                      <a:pt x="505354" y="19050"/>
                      <a:pt x="425450" y="22225"/>
                    </a:cubicBezTo>
                    <a:cubicBezTo>
                      <a:pt x="345546" y="25400"/>
                      <a:pt x="234950" y="31750"/>
                      <a:pt x="234950" y="31750"/>
                    </a:cubicBezTo>
                    <a:lnTo>
                      <a:pt x="0" y="222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093F67FE-D7A8-00BA-E6A9-60B96651995B}"/>
                  </a:ext>
                </a:extLst>
              </p:cNvPr>
              <p:cNvSpPr/>
              <p:nvPr/>
            </p:nvSpPr>
            <p:spPr>
              <a:xfrm>
                <a:off x="1244598" y="5530729"/>
                <a:ext cx="85727" cy="924137"/>
              </a:xfrm>
              <a:custGeom>
                <a:avLst/>
                <a:gdLst>
                  <a:gd name="connsiteX0" fmla="*/ 2 w 85727"/>
                  <a:gd name="connsiteY0" fmla="*/ 121 h 924137"/>
                  <a:gd name="connsiteX1" fmla="*/ 69852 w 85727"/>
                  <a:gd name="connsiteY1" fmla="*/ 57271 h 924137"/>
                  <a:gd name="connsiteX2" fmla="*/ 85727 w 85727"/>
                  <a:gd name="connsiteY2" fmla="*/ 44571 h 924137"/>
                  <a:gd name="connsiteX3" fmla="*/ 69852 w 85727"/>
                  <a:gd name="connsiteY3" fmla="*/ 89021 h 924137"/>
                  <a:gd name="connsiteX4" fmla="*/ 66677 w 85727"/>
                  <a:gd name="connsiteY4" fmla="*/ 114421 h 924137"/>
                  <a:gd name="connsiteX5" fmla="*/ 60327 w 85727"/>
                  <a:gd name="connsiteY5" fmla="*/ 196971 h 924137"/>
                  <a:gd name="connsiteX6" fmla="*/ 63502 w 85727"/>
                  <a:gd name="connsiteY6" fmla="*/ 269996 h 924137"/>
                  <a:gd name="connsiteX7" fmla="*/ 69852 w 85727"/>
                  <a:gd name="connsiteY7" fmla="*/ 384296 h 924137"/>
                  <a:gd name="connsiteX8" fmla="*/ 76202 w 85727"/>
                  <a:gd name="connsiteY8" fmla="*/ 724021 h 924137"/>
                  <a:gd name="connsiteX9" fmla="*/ 79377 w 85727"/>
                  <a:gd name="connsiteY9" fmla="*/ 924046 h 924137"/>
                  <a:gd name="connsiteX10" fmla="*/ 66677 w 85727"/>
                  <a:gd name="connsiteY10" fmla="*/ 743071 h 924137"/>
                  <a:gd name="connsiteX11" fmla="*/ 79377 w 85727"/>
                  <a:gd name="connsiteY11" fmla="*/ 298571 h 924137"/>
                  <a:gd name="connsiteX12" fmla="*/ 73027 w 85727"/>
                  <a:gd name="connsiteY12" fmla="*/ 76321 h 924137"/>
                  <a:gd name="connsiteX13" fmla="*/ 2 w 85727"/>
                  <a:gd name="connsiteY13" fmla="*/ 121 h 9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727" h="924137">
                    <a:moveTo>
                      <a:pt x="2" y="121"/>
                    </a:moveTo>
                    <a:cubicBezTo>
                      <a:pt x="-527" y="-3054"/>
                      <a:pt x="69852" y="57271"/>
                      <a:pt x="69852" y="57271"/>
                    </a:cubicBezTo>
                    <a:cubicBezTo>
                      <a:pt x="84139" y="64679"/>
                      <a:pt x="85727" y="39279"/>
                      <a:pt x="85727" y="44571"/>
                    </a:cubicBezTo>
                    <a:cubicBezTo>
                      <a:pt x="85727" y="49863"/>
                      <a:pt x="73027" y="77379"/>
                      <a:pt x="69852" y="89021"/>
                    </a:cubicBezTo>
                    <a:cubicBezTo>
                      <a:pt x="66677" y="100663"/>
                      <a:pt x="68265" y="96429"/>
                      <a:pt x="66677" y="114421"/>
                    </a:cubicBezTo>
                    <a:cubicBezTo>
                      <a:pt x="65090" y="132413"/>
                      <a:pt x="60856" y="171042"/>
                      <a:pt x="60327" y="196971"/>
                    </a:cubicBezTo>
                    <a:cubicBezTo>
                      <a:pt x="59798" y="222900"/>
                      <a:pt x="61915" y="238775"/>
                      <a:pt x="63502" y="269996"/>
                    </a:cubicBezTo>
                    <a:cubicBezTo>
                      <a:pt x="65089" y="301217"/>
                      <a:pt x="67735" y="308625"/>
                      <a:pt x="69852" y="384296"/>
                    </a:cubicBezTo>
                    <a:cubicBezTo>
                      <a:pt x="71969" y="459967"/>
                      <a:pt x="74615" y="634063"/>
                      <a:pt x="76202" y="724021"/>
                    </a:cubicBezTo>
                    <a:cubicBezTo>
                      <a:pt x="77790" y="813979"/>
                      <a:pt x="80964" y="920871"/>
                      <a:pt x="79377" y="924046"/>
                    </a:cubicBezTo>
                    <a:cubicBezTo>
                      <a:pt x="77790" y="927221"/>
                      <a:pt x="66677" y="847317"/>
                      <a:pt x="66677" y="743071"/>
                    </a:cubicBezTo>
                    <a:cubicBezTo>
                      <a:pt x="66677" y="638825"/>
                      <a:pt x="78319" y="409696"/>
                      <a:pt x="79377" y="298571"/>
                    </a:cubicBezTo>
                    <a:cubicBezTo>
                      <a:pt x="80435" y="187446"/>
                      <a:pt x="83081" y="121829"/>
                      <a:pt x="73027" y="76321"/>
                    </a:cubicBezTo>
                    <a:cubicBezTo>
                      <a:pt x="62973" y="30813"/>
                      <a:pt x="531" y="3296"/>
                      <a:pt x="2" y="1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 1816">
                <a:extLst>
                  <a:ext uri="{FF2B5EF4-FFF2-40B4-BE49-F238E27FC236}">
                    <a16:creationId xmlns:a16="http://schemas.microsoft.com/office/drawing/2014/main" id="{7FE42E21-91DF-C6F2-7E0D-B0FABCA2CAD6}"/>
                  </a:ext>
                </a:extLst>
              </p:cNvPr>
              <p:cNvSpPr/>
              <p:nvPr/>
            </p:nvSpPr>
            <p:spPr>
              <a:xfrm>
                <a:off x="1228648" y="4413189"/>
                <a:ext cx="58041" cy="130282"/>
              </a:xfrm>
              <a:custGeom>
                <a:avLst/>
                <a:gdLst>
                  <a:gd name="connsiteX0" fmla="*/ 28652 w 58041"/>
                  <a:gd name="connsiteY0" fmla="*/ 61 h 130282"/>
                  <a:gd name="connsiteX1" fmla="*/ 44527 w 58041"/>
                  <a:gd name="connsiteY1" fmla="*/ 101661 h 130282"/>
                  <a:gd name="connsiteX2" fmla="*/ 77 w 58041"/>
                  <a:gd name="connsiteY2" fmla="*/ 127061 h 130282"/>
                  <a:gd name="connsiteX3" fmla="*/ 57227 w 58041"/>
                  <a:gd name="connsiteY3" fmla="*/ 117536 h 130282"/>
                  <a:gd name="connsiteX4" fmla="*/ 28652 w 58041"/>
                  <a:gd name="connsiteY4" fmla="*/ 61 h 13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41" h="130282">
                    <a:moveTo>
                      <a:pt x="28652" y="61"/>
                    </a:moveTo>
                    <a:cubicBezTo>
                      <a:pt x="26535" y="-2585"/>
                      <a:pt x="49289" y="80494"/>
                      <a:pt x="44527" y="101661"/>
                    </a:cubicBezTo>
                    <a:cubicBezTo>
                      <a:pt x="39765" y="122828"/>
                      <a:pt x="-2040" y="124415"/>
                      <a:pt x="77" y="127061"/>
                    </a:cubicBezTo>
                    <a:cubicBezTo>
                      <a:pt x="2194" y="129707"/>
                      <a:pt x="50877" y="136057"/>
                      <a:pt x="57227" y="117536"/>
                    </a:cubicBezTo>
                    <a:cubicBezTo>
                      <a:pt x="63577" y="99015"/>
                      <a:pt x="30769" y="2707"/>
                      <a:pt x="28652" y="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 1817">
                <a:extLst>
                  <a:ext uri="{FF2B5EF4-FFF2-40B4-BE49-F238E27FC236}">
                    <a16:creationId xmlns:a16="http://schemas.microsoft.com/office/drawing/2014/main" id="{294740CB-5995-2ED2-ECEB-E04643E17BA2}"/>
                  </a:ext>
                </a:extLst>
              </p:cNvPr>
              <p:cNvSpPr/>
              <p:nvPr/>
            </p:nvSpPr>
            <p:spPr>
              <a:xfrm>
                <a:off x="1234840" y="4413226"/>
                <a:ext cx="9887" cy="106598"/>
              </a:xfrm>
              <a:custGeom>
                <a:avLst/>
                <a:gdLst>
                  <a:gd name="connsiteX0" fmla="*/ 3410 w 9887"/>
                  <a:gd name="connsiteY0" fmla="*/ 24 h 106598"/>
                  <a:gd name="connsiteX1" fmla="*/ 235 w 9887"/>
                  <a:gd name="connsiteY1" fmla="*/ 95274 h 106598"/>
                  <a:gd name="connsiteX2" fmla="*/ 235 w 9887"/>
                  <a:gd name="connsiteY2" fmla="*/ 104799 h 106598"/>
                  <a:gd name="connsiteX3" fmla="*/ 9760 w 9887"/>
                  <a:gd name="connsiteY3" fmla="*/ 85749 h 106598"/>
                  <a:gd name="connsiteX4" fmla="*/ 3410 w 9887"/>
                  <a:gd name="connsiteY4" fmla="*/ 24 h 10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7" h="106598">
                    <a:moveTo>
                      <a:pt x="3410" y="24"/>
                    </a:moveTo>
                    <a:cubicBezTo>
                      <a:pt x="1823" y="1611"/>
                      <a:pt x="235" y="95274"/>
                      <a:pt x="235" y="95274"/>
                    </a:cubicBezTo>
                    <a:cubicBezTo>
                      <a:pt x="-294" y="112736"/>
                      <a:pt x="235" y="104799"/>
                      <a:pt x="235" y="104799"/>
                    </a:cubicBezTo>
                    <a:cubicBezTo>
                      <a:pt x="1822" y="103212"/>
                      <a:pt x="8702" y="98449"/>
                      <a:pt x="9760" y="85749"/>
                    </a:cubicBezTo>
                    <a:cubicBezTo>
                      <a:pt x="10818" y="73049"/>
                      <a:pt x="4997" y="-1563"/>
                      <a:pt x="3410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 1818">
                <a:extLst>
                  <a:ext uri="{FF2B5EF4-FFF2-40B4-BE49-F238E27FC236}">
                    <a16:creationId xmlns:a16="http://schemas.microsoft.com/office/drawing/2014/main" id="{162118C5-0FF7-03CF-45D8-FF15D952B83D}"/>
                  </a:ext>
                </a:extLst>
              </p:cNvPr>
              <p:cNvSpPr/>
              <p:nvPr/>
            </p:nvSpPr>
            <p:spPr>
              <a:xfrm>
                <a:off x="1352473" y="4409631"/>
                <a:ext cx="384364" cy="146554"/>
              </a:xfrm>
              <a:custGeom>
                <a:avLst/>
                <a:gdLst>
                  <a:gd name="connsiteX0" fmla="*/ 9602 w 384364"/>
                  <a:gd name="connsiteY0" fmla="*/ 444 h 146554"/>
                  <a:gd name="connsiteX1" fmla="*/ 3252 w 384364"/>
                  <a:gd name="connsiteY1" fmla="*/ 63944 h 146554"/>
                  <a:gd name="connsiteX2" fmla="*/ 15952 w 384364"/>
                  <a:gd name="connsiteY2" fmla="*/ 98869 h 146554"/>
                  <a:gd name="connsiteX3" fmla="*/ 38177 w 384364"/>
                  <a:gd name="connsiteY3" fmla="*/ 130619 h 146554"/>
                  <a:gd name="connsiteX4" fmla="*/ 158827 w 384364"/>
                  <a:gd name="connsiteY4" fmla="*/ 114744 h 146554"/>
                  <a:gd name="connsiteX5" fmla="*/ 384252 w 384364"/>
                  <a:gd name="connsiteY5" fmla="*/ 124269 h 146554"/>
                  <a:gd name="connsiteX6" fmla="*/ 187402 w 384364"/>
                  <a:gd name="connsiteY6" fmla="*/ 130619 h 146554"/>
                  <a:gd name="connsiteX7" fmla="*/ 63577 w 384364"/>
                  <a:gd name="connsiteY7" fmla="*/ 146494 h 146554"/>
                  <a:gd name="connsiteX8" fmla="*/ 9602 w 384364"/>
                  <a:gd name="connsiteY8" fmla="*/ 124269 h 146554"/>
                  <a:gd name="connsiteX9" fmla="*/ 77 w 384364"/>
                  <a:gd name="connsiteY9" fmla="*/ 98869 h 146554"/>
                  <a:gd name="connsiteX10" fmla="*/ 9602 w 384364"/>
                  <a:gd name="connsiteY10" fmla="*/ 444 h 14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4364" h="146554">
                    <a:moveTo>
                      <a:pt x="9602" y="444"/>
                    </a:moveTo>
                    <a:cubicBezTo>
                      <a:pt x="10131" y="-5377"/>
                      <a:pt x="2194" y="47540"/>
                      <a:pt x="3252" y="63944"/>
                    </a:cubicBezTo>
                    <a:cubicBezTo>
                      <a:pt x="4310" y="80348"/>
                      <a:pt x="10131" y="87757"/>
                      <a:pt x="15952" y="98869"/>
                    </a:cubicBezTo>
                    <a:cubicBezTo>
                      <a:pt x="21773" y="109981"/>
                      <a:pt x="14365" y="127973"/>
                      <a:pt x="38177" y="130619"/>
                    </a:cubicBezTo>
                    <a:cubicBezTo>
                      <a:pt x="61989" y="133265"/>
                      <a:pt x="101148" y="115802"/>
                      <a:pt x="158827" y="114744"/>
                    </a:cubicBezTo>
                    <a:cubicBezTo>
                      <a:pt x="216506" y="113686"/>
                      <a:pt x="379490" y="121623"/>
                      <a:pt x="384252" y="124269"/>
                    </a:cubicBezTo>
                    <a:cubicBezTo>
                      <a:pt x="389014" y="126915"/>
                      <a:pt x="240848" y="126915"/>
                      <a:pt x="187402" y="130619"/>
                    </a:cubicBezTo>
                    <a:cubicBezTo>
                      <a:pt x="133956" y="134323"/>
                      <a:pt x="93210" y="147552"/>
                      <a:pt x="63577" y="146494"/>
                    </a:cubicBezTo>
                    <a:cubicBezTo>
                      <a:pt x="33944" y="145436"/>
                      <a:pt x="20185" y="132206"/>
                      <a:pt x="9602" y="124269"/>
                    </a:cubicBezTo>
                    <a:cubicBezTo>
                      <a:pt x="-981" y="116332"/>
                      <a:pt x="1135" y="115273"/>
                      <a:pt x="77" y="98869"/>
                    </a:cubicBezTo>
                    <a:cubicBezTo>
                      <a:pt x="-981" y="82465"/>
                      <a:pt x="9073" y="6265"/>
                      <a:pt x="9602" y="4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 1819">
                <a:extLst>
                  <a:ext uri="{FF2B5EF4-FFF2-40B4-BE49-F238E27FC236}">
                    <a16:creationId xmlns:a16="http://schemas.microsoft.com/office/drawing/2014/main" id="{E9AE07B7-3EFA-D14B-2068-5EBF035F2A84}"/>
                  </a:ext>
                </a:extLst>
              </p:cNvPr>
              <p:cNvSpPr/>
              <p:nvPr/>
            </p:nvSpPr>
            <p:spPr>
              <a:xfrm>
                <a:off x="1400175" y="4549775"/>
                <a:ext cx="317500" cy="27132"/>
              </a:xfrm>
              <a:custGeom>
                <a:avLst/>
                <a:gdLst>
                  <a:gd name="connsiteX0" fmla="*/ 0 w 317500"/>
                  <a:gd name="connsiteY0" fmla="*/ 25400 h 27132"/>
                  <a:gd name="connsiteX1" fmla="*/ 200025 w 317500"/>
                  <a:gd name="connsiteY1" fmla="*/ 9525 h 27132"/>
                  <a:gd name="connsiteX2" fmla="*/ 317500 w 317500"/>
                  <a:gd name="connsiteY2" fmla="*/ 0 h 27132"/>
                  <a:gd name="connsiteX3" fmla="*/ 168275 w 317500"/>
                  <a:gd name="connsiteY3" fmla="*/ 19050 h 27132"/>
                  <a:gd name="connsiteX4" fmla="*/ 0 w 317500"/>
                  <a:gd name="connsiteY4" fmla="*/ 25400 h 2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500" h="27132">
                    <a:moveTo>
                      <a:pt x="0" y="25400"/>
                    </a:moveTo>
                    <a:lnTo>
                      <a:pt x="200025" y="9525"/>
                    </a:lnTo>
                    <a:lnTo>
                      <a:pt x="317500" y="0"/>
                    </a:lnTo>
                    <a:cubicBezTo>
                      <a:pt x="312208" y="1587"/>
                      <a:pt x="218017" y="13229"/>
                      <a:pt x="168275" y="19050"/>
                    </a:cubicBezTo>
                    <a:cubicBezTo>
                      <a:pt x="118533" y="24871"/>
                      <a:pt x="68791" y="29898"/>
                      <a:pt x="0" y="254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 1820">
                <a:extLst>
                  <a:ext uri="{FF2B5EF4-FFF2-40B4-BE49-F238E27FC236}">
                    <a16:creationId xmlns:a16="http://schemas.microsoft.com/office/drawing/2014/main" id="{FEED71F4-D636-E74E-A756-31BD26E38950}"/>
                  </a:ext>
                </a:extLst>
              </p:cNvPr>
              <p:cNvSpPr/>
              <p:nvPr/>
            </p:nvSpPr>
            <p:spPr>
              <a:xfrm>
                <a:off x="1356779" y="4600541"/>
                <a:ext cx="62712" cy="855726"/>
              </a:xfrm>
              <a:custGeom>
                <a:avLst/>
                <a:gdLst>
                  <a:gd name="connsiteX0" fmla="*/ 62446 w 62712"/>
                  <a:gd name="connsiteY0" fmla="*/ 34 h 855726"/>
                  <a:gd name="connsiteX1" fmla="*/ 24346 w 62712"/>
                  <a:gd name="connsiteY1" fmla="*/ 60359 h 855726"/>
                  <a:gd name="connsiteX2" fmla="*/ 27521 w 62712"/>
                  <a:gd name="connsiteY2" fmla="*/ 50834 h 855726"/>
                  <a:gd name="connsiteX3" fmla="*/ 8471 w 62712"/>
                  <a:gd name="connsiteY3" fmla="*/ 76234 h 855726"/>
                  <a:gd name="connsiteX4" fmla="*/ 17996 w 62712"/>
                  <a:gd name="connsiteY4" fmla="*/ 219109 h 855726"/>
                  <a:gd name="connsiteX5" fmla="*/ 27521 w 62712"/>
                  <a:gd name="connsiteY5" fmla="*/ 622334 h 855726"/>
                  <a:gd name="connsiteX6" fmla="*/ 30696 w 62712"/>
                  <a:gd name="connsiteY6" fmla="*/ 854109 h 855726"/>
                  <a:gd name="connsiteX7" fmla="*/ 11646 w 62712"/>
                  <a:gd name="connsiteY7" fmla="*/ 511209 h 855726"/>
                  <a:gd name="connsiteX8" fmla="*/ 2121 w 62712"/>
                  <a:gd name="connsiteY8" fmla="*/ 69884 h 855726"/>
                  <a:gd name="connsiteX9" fmla="*/ 62446 w 62712"/>
                  <a:gd name="connsiteY9" fmla="*/ 34 h 85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12" h="855726">
                    <a:moveTo>
                      <a:pt x="62446" y="34"/>
                    </a:moveTo>
                    <a:cubicBezTo>
                      <a:pt x="66150" y="-1553"/>
                      <a:pt x="30167" y="51892"/>
                      <a:pt x="24346" y="60359"/>
                    </a:cubicBezTo>
                    <a:cubicBezTo>
                      <a:pt x="18525" y="68826"/>
                      <a:pt x="30167" y="48188"/>
                      <a:pt x="27521" y="50834"/>
                    </a:cubicBezTo>
                    <a:cubicBezTo>
                      <a:pt x="24875" y="53480"/>
                      <a:pt x="10058" y="48188"/>
                      <a:pt x="8471" y="76234"/>
                    </a:cubicBezTo>
                    <a:cubicBezTo>
                      <a:pt x="6884" y="104280"/>
                      <a:pt x="14821" y="128092"/>
                      <a:pt x="17996" y="219109"/>
                    </a:cubicBezTo>
                    <a:cubicBezTo>
                      <a:pt x="21171" y="310126"/>
                      <a:pt x="25404" y="516501"/>
                      <a:pt x="27521" y="622334"/>
                    </a:cubicBezTo>
                    <a:cubicBezTo>
                      <a:pt x="29638" y="728167"/>
                      <a:pt x="33342" y="872630"/>
                      <a:pt x="30696" y="854109"/>
                    </a:cubicBezTo>
                    <a:cubicBezTo>
                      <a:pt x="28050" y="835588"/>
                      <a:pt x="16408" y="641913"/>
                      <a:pt x="11646" y="511209"/>
                    </a:cubicBezTo>
                    <a:cubicBezTo>
                      <a:pt x="6884" y="380505"/>
                      <a:pt x="-4758" y="151376"/>
                      <a:pt x="2121" y="69884"/>
                    </a:cubicBezTo>
                    <a:cubicBezTo>
                      <a:pt x="9000" y="-11608"/>
                      <a:pt x="58742" y="1621"/>
                      <a:pt x="62446" y="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 1821">
                <a:extLst>
                  <a:ext uri="{FF2B5EF4-FFF2-40B4-BE49-F238E27FC236}">
                    <a16:creationId xmlns:a16="http://schemas.microsoft.com/office/drawing/2014/main" id="{33564365-9036-1383-160F-C26D062FA22F}"/>
                  </a:ext>
                </a:extLst>
              </p:cNvPr>
              <p:cNvSpPr/>
              <p:nvPr/>
            </p:nvSpPr>
            <p:spPr>
              <a:xfrm>
                <a:off x="1292197" y="4636600"/>
                <a:ext cx="38139" cy="415320"/>
              </a:xfrm>
              <a:custGeom>
                <a:avLst/>
                <a:gdLst>
                  <a:gd name="connsiteX0" fmla="*/ 38128 w 38139"/>
                  <a:gd name="connsiteY0" fmla="*/ 2075 h 415320"/>
                  <a:gd name="connsiteX1" fmla="*/ 12728 w 38139"/>
                  <a:gd name="connsiteY1" fmla="*/ 97325 h 415320"/>
                  <a:gd name="connsiteX2" fmla="*/ 28 w 38139"/>
                  <a:gd name="connsiteY2" fmla="*/ 414825 h 415320"/>
                  <a:gd name="connsiteX3" fmla="*/ 15903 w 38139"/>
                  <a:gd name="connsiteY3" fmla="*/ 167175 h 415320"/>
                  <a:gd name="connsiteX4" fmla="*/ 38128 w 38139"/>
                  <a:gd name="connsiteY4" fmla="*/ 2075 h 4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9" h="415320">
                    <a:moveTo>
                      <a:pt x="38128" y="2075"/>
                    </a:moveTo>
                    <a:cubicBezTo>
                      <a:pt x="37599" y="-9567"/>
                      <a:pt x="19078" y="28533"/>
                      <a:pt x="12728" y="97325"/>
                    </a:cubicBezTo>
                    <a:cubicBezTo>
                      <a:pt x="6378" y="166117"/>
                      <a:pt x="-501" y="403183"/>
                      <a:pt x="28" y="414825"/>
                    </a:cubicBezTo>
                    <a:cubicBezTo>
                      <a:pt x="557" y="426467"/>
                      <a:pt x="10611" y="229617"/>
                      <a:pt x="15903" y="167175"/>
                    </a:cubicBezTo>
                    <a:cubicBezTo>
                      <a:pt x="21195" y="104733"/>
                      <a:pt x="38657" y="13717"/>
                      <a:pt x="38128" y="20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 1822">
                <a:extLst>
                  <a:ext uri="{FF2B5EF4-FFF2-40B4-BE49-F238E27FC236}">
                    <a16:creationId xmlns:a16="http://schemas.microsoft.com/office/drawing/2014/main" id="{02F31968-B303-93BC-B6FF-973CF860D078}"/>
                  </a:ext>
                </a:extLst>
              </p:cNvPr>
              <p:cNvSpPr/>
              <p:nvPr/>
            </p:nvSpPr>
            <p:spPr>
              <a:xfrm>
                <a:off x="1371542" y="4600544"/>
                <a:ext cx="379176" cy="454301"/>
              </a:xfrm>
              <a:custGeom>
                <a:avLst/>
                <a:gdLst>
                  <a:gd name="connsiteX0" fmla="*/ 58 w 379176"/>
                  <a:gd name="connsiteY0" fmla="*/ 31781 h 454301"/>
                  <a:gd name="connsiteX1" fmla="*/ 282633 w 379176"/>
                  <a:gd name="connsiteY1" fmla="*/ 22256 h 454301"/>
                  <a:gd name="connsiteX2" fmla="*/ 358833 w 379176"/>
                  <a:gd name="connsiteY2" fmla="*/ 22256 h 454301"/>
                  <a:gd name="connsiteX3" fmla="*/ 346133 w 379176"/>
                  <a:gd name="connsiteY3" fmla="*/ 22256 h 454301"/>
                  <a:gd name="connsiteX4" fmla="*/ 377883 w 379176"/>
                  <a:gd name="connsiteY4" fmla="*/ 31781 h 454301"/>
                  <a:gd name="connsiteX5" fmla="*/ 368358 w 379176"/>
                  <a:gd name="connsiteY5" fmla="*/ 41306 h 454301"/>
                  <a:gd name="connsiteX6" fmla="*/ 358833 w 379176"/>
                  <a:gd name="connsiteY6" fmla="*/ 123856 h 454301"/>
                  <a:gd name="connsiteX7" fmla="*/ 377883 w 379176"/>
                  <a:gd name="connsiteY7" fmla="*/ 454056 h 454301"/>
                  <a:gd name="connsiteX8" fmla="*/ 374708 w 379176"/>
                  <a:gd name="connsiteY8" fmla="*/ 66706 h 454301"/>
                  <a:gd name="connsiteX9" fmla="*/ 352483 w 379176"/>
                  <a:gd name="connsiteY9" fmla="*/ 6381 h 454301"/>
                  <a:gd name="connsiteX10" fmla="*/ 308033 w 379176"/>
                  <a:gd name="connsiteY10" fmla="*/ 3206 h 454301"/>
                  <a:gd name="connsiteX11" fmla="*/ 58 w 379176"/>
                  <a:gd name="connsiteY11" fmla="*/ 31781 h 45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176" h="454301">
                    <a:moveTo>
                      <a:pt x="58" y="31781"/>
                    </a:moveTo>
                    <a:cubicBezTo>
                      <a:pt x="-4175" y="34956"/>
                      <a:pt x="222837" y="23843"/>
                      <a:pt x="282633" y="22256"/>
                    </a:cubicBezTo>
                    <a:cubicBezTo>
                      <a:pt x="342429" y="20669"/>
                      <a:pt x="358833" y="22256"/>
                      <a:pt x="358833" y="22256"/>
                    </a:cubicBezTo>
                    <a:cubicBezTo>
                      <a:pt x="369416" y="22256"/>
                      <a:pt x="342958" y="20669"/>
                      <a:pt x="346133" y="22256"/>
                    </a:cubicBezTo>
                    <a:cubicBezTo>
                      <a:pt x="349308" y="23843"/>
                      <a:pt x="377883" y="31781"/>
                      <a:pt x="377883" y="31781"/>
                    </a:cubicBezTo>
                    <a:cubicBezTo>
                      <a:pt x="381587" y="34956"/>
                      <a:pt x="371533" y="25960"/>
                      <a:pt x="368358" y="41306"/>
                    </a:cubicBezTo>
                    <a:cubicBezTo>
                      <a:pt x="365183" y="56652"/>
                      <a:pt x="357245" y="55064"/>
                      <a:pt x="358833" y="123856"/>
                    </a:cubicBezTo>
                    <a:cubicBezTo>
                      <a:pt x="360421" y="192648"/>
                      <a:pt x="375237" y="463581"/>
                      <a:pt x="377883" y="454056"/>
                    </a:cubicBezTo>
                    <a:cubicBezTo>
                      <a:pt x="380529" y="444531"/>
                      <a:pt x="378941" y="141318"/>
                      <a:pt x="374708" y="66706"/>
                    </a:cubicBezTo>
                    <a:cubicBezTo>
                      <a:pt x="370475" y="-7906"/>
                      <a:pt x="363595" y="16964"/>
                      <a:pt x="352483" y="6381"/>
                    </a:cubicBezTo>
                    <a:cubicBezTo>
                      <a:pt x="341371" y="-4202"/>
                      <a:pt x="361479" y="1089"/>
                      <a:pt x="308033" y="3206"/>
                    </a:cubicBezTo>
                    <a:cubicBezTo>
                      <a:pt x="254587" y="5323"/>
                      <a:pt x="4291" y="28606"/>
                      <a:pt x="58" y="317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 1823">
                <a:extLst>
                  <a:ext uri="{FF2B5EF4-FFF2-40B4-BE49-F238E27FC236}">
                    <a16:creationId xmlns:a16="http://schemas.microsoft.com/office/drawing/2014/main" id="{DE8532FA-BC79-EC6F-7D1F-525F758E9C7B}"/>
                  </a:ext>
                </a:extLst>
              </p:cNvPr>
              <p:cNvSpPr/>
              <p:nvPr/>
            </p:nvSpPr>
            <p:spPr>
              <a:xfrm>
                <a:off x="1434787" y="4635475"/>
                <a:ext cx="293809" cy="423298"/>
              </a:xfrm>
              <a:custGeom>
                <a:avLst/>
                <a:gdLst>
                  <a:gd name="connsiteX0" fmla="*/ 6663 w 293809"/>
                  <a:gd name="connsiteY0" fmla="*/ 9550 h 423298"/>
                  <a:gd name="connsiteX1" fmla="*/ 267013 w 293809"/>
                  <a:gd name="connsiteY1" fmla="*/ 12725 h 423298"/>
                  <a:gd name="connsiteX2" fmla="*/ 225738 w 293809"/>
                  <a:gd name="connsiteY2" fmla="*/ 22250 h 423298"/>
                  <a:gd name="connsiteX3" fmla="*/ 286063 w 293809"/>
                  <a:gd name="connsiteY3" fmla="*/ 25425 h 423298"/>
                  <a:gd name="connsiteX4" fmla="*/ 282888 w 293809"/>
                  <a:gd name="connsiteY4" fmla="*/ 31775 h 423298"/>
                  <a:gd name="connsiteX5" fmla="*/ 282888 w 293809"/>
                  <a:gd name="connsiteY5" fmla="*/ 66700 h 423298"/>
                  <a:gd name="connsiteX6" fmla="*/ 292413 w 293809"/>
                  <a:gd name="connsiteY6" fmla="*/ 422300 h 423298"/>
                  <a:gd name="connsiteX7" fmla="*/ 292413 w 293809"/>
                  <a:gd name="connsiteY7" fmla="*/ 168300 h 423298"/>
                  <a:gd name="connsiteX8" fmla="*/ 279713 w 293809"/>
                  <a:gd name="connsiteY8" fmla="*/ 15900 h 423298"/>
                  <a:gd name="connsiteX9" fmla="*/ 241613 w 293809"/>
                  <a:gd name="connsiteY9" fmla="*/ 12725 h 423298"/>
                  <a:gd name="connsiteX10" fmla="*/ 89213 w 293809"/>
                  <a:gd name="connsiteY10" fmla="*/ 25 h 423298"/>
                  <a:gd name="connsiteX11" fmla="*/ 6663 w 293809"/>
                  <a:gd name="connsiteY11" fmla="*/ 9550 h 42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809" h="423298">
                    <a:moveTo>
                      <a:pt x="6663" y="9550"/>
                    </a:moveTo>
                    <a:cubicBezTo>
                      <a:pt x="36296" y="11667"/>
                      <a:pt x="230501" y="10608"/>
                      <a:pt x="267013" y="12725"/>
                    </a:cubicBezTo>
                    <a:cubicBezTo>
                      <a:pt x="303525" y="14842"/>
                      <a:pt x="222563" y="20133"/>
                      <a:pt x="225738" y="22250"/>
                    </a:cubicBezTo>
                    <a:cubicBezTo>
                      <a:pt x="228913" y="24367"/>
                      <a:pt x="286063" y="25425"/>
                      <a:pt x="286063" y="25425"/>
                    </a:cubicBezTo>
                    <a:cubicBezTo>
                      <a:pt x="295588" y="27013"/>
                      <a:pt x="283417" y="24896"/>
                      <a:pt x="282888" y="31775"/>
                    </a:cubicBezTo>
                    <a:cubicBezTo>
                      <a:pt x="282359" y="38654"/>
                      <a:pt x="281301" y="1613"/>
                      <a:pt x="282888" y="66700"/>
                    </a:cubicBezTo>
                    <a:cubicBezTo>
                      <a:pt x="284475" y="131787"/>
                      <a:pt x="290826" y="405367"/>
                      <a:pt x="292413" y="422300"/>
                    </a:cubicBezTo>
                    <a:cubicBezTo>
                      <a:pt x="294001" y="439233"/>
                      <a:pt x="294530" y="236033"/>
                      <a:pt x="292413" y="168300"/>
                    </a:cubicBezTo>
                    <a:cubicBezTo>
                      <a:pt x="290296" y="100567"/>
                      <a:pt x="288180" y="41829"/>
                      <a:pt x="279713" y="15900"/>
                    </a:cubicBezTo>
                    <a:cubicBezTo>
                      <a:pt x="271246" y="-10029"/>
                      <a:pt x="241613" y="12725"/>
                      <a:pt x="241613" y="12725"/>
                    </a:cubicBezTo>
                    <a:cubicBezTo>
                      <a:pt x="209863" y="10079"/>
                      <a:pt x="124667" y="554"/>
                      <a:pt x="89213" y="25"/>
                    </a:cubicBezTo>
                    <a:cubicBezTo>
                      <a:pt x="53759" y="-504"/>
                      <a:pt x="-22970" y="7433"/>
                      <a:pt x="6663" y="95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 1824">
                <a:extLst>
                  <a:ext uri="{FF2B5EF4-FFF2-40B4-BE49-F238E27FC236}">
                    <a16:creationId xmlns:a16="http://schemas.microsoft.com/office/drawing/2014/main" id="{54E75BB5-7FBF-A9F1-496F-EA7ED5FE6F6B}"/>
                  </a:ext>
                </a:extLst>
              </p:cNvPr>
              <p:cNvSpPr/>
              <p:nvPr/>
            </p:nvSpPr>
            <p:spPr>
              <a:xfrm>
                <a:off x="1745795" y="5006829"/>
                <a:ext cx="470578" cy="88484"/>
              </a:xfrm>
              <a:custGeom>
                <a:avLst/>
                <a:gdLst>
                  <a:gd name="connsiteX0" fmla="*/ 16330 w 470578"/>
                  <a:gd name="connsiteY0" fmla="*/ 146 h 88484"/>
                  <a:gd name="connsiteX1" fmla="*/ 455 w 470578"/>
                  <a:gd name="connsiteY1" fmla="*/ 60471 h 88484"/>
                  <a:gd name="connsiteX2" fmla="*/ 35380 w 470578"/>
                  <a:gd name="connsiteY2" fmla="*/ 85871 h 88484"/>
                  <a:gd name="connsiteX3" fmla="*/ 254455 w 470578"/>
                  <a:gd name="connsiteY3" fmla="*/ 85871 h 88484"/>
                  <a:gd name="connsiteX4" fmla="*/ 470355 w 470578"/>
                  <a:gd name="connsiteY4" fmla="*/ 69996 h 88484"/>
                  <a:gd name="connsiteX5" fmla="*/ 298905 w 470578"/>
                  <a:gd name="connsiteY5" fmla="*/ 73171 h 88484"/>
                  <a:gd name="connsiteX6" fmla="*/ 29030 w 470578"/>
                  <a:gd name="connsiteY6" fmla="*/ 79521 h 88484"/>
                  <a:gd name="connsiteX7" fmla="*/ 16330 w 470578"/>
                  <a:gd name="connsiteY7" fmla="*/ 146 h 8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578" h="88484">
                    <a:moveTo>
                      <a:pt x="16330" y="146"/>
                    </a:moveTo>
                    <a:cubicBezTo>
                      <a:pt x="11568" y="-3029"/>
                      <a:pt x="-2720" y="46184"/>
                      <a:pt x="455" y="60471"/>
                    </a:cubicBezTo>
                    <a:cubicBezTo>
                      <a:pt x="3630" y="74758"/>
                      <a:pt x="-6953" y="81638"/>
                      <a:pt x="35380" y="85871"/>
                    </a:cubicBezTo>
                    <a:cubicBezTo>
                      <a:pt x="77713" y="90104"/>
                      <a:pt x="181959" y="88517"/>
                      <a:pt x="254455" y="85871"/>
                    </a:cubicBezTo>
                    <a:cubicBezTo>
                      <a:pt x="326951" y="83225"/>
                      <a:pt x="462947" y="72113"/>
                      <a:pt x="470355" y="69996"/>
                    </a:cubicBezTo>
                    <a:cubicBezTo>
                      <a:pt x="477763" y="67879"/>
                      <a:pt x="298905" y="73171"/>
                      <a:pt x="298905" y="73171"/>
                    </a:cubicBezTo>
                    <a:cubicBezTo>
                      <a:pt x="225351" y="74759"/>
                      <a:pt x="76126" y="86400"/>
                      <a:pt x="29030" y="79521"/>
                    </a:cubicBezTo>
                    <a:cubicBezTo>
                      <a:pt x="-18066" y="72642"/>
                      <a:pt x="21092" y="3321"/>
                      <a:pt x="16330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 1825">
                <a:extLst>
                  <a:ext uri="{FF2B5EF4-FFF2-40B4-BE49-F238E27FC236}">
                    <a16:creationId xmlns:a16="http://schemas.microsoft.com/office/drawing/2014/main" id="{560AE508-F94E-6A8C-3CB0-13DA800B33AF}"/>
                  </a:ext>
                </a:extLst>
              </p:cNvPr>
              <p:cNvSpPr/>
              <p:nvPr/>
            </p:nvSpPr>
            <p:spPr>
              <a:xfrm>
                <a:off x="1377820" y="4639760"/>
                <a:ext cx="35571" cy="812368"/>
              </a:xfrm>
              <a:custGeom>
                <a:avLst/>
                <a:gdLst>
                  <a:gd name="connsiteX0" fmla="*/ 35055 w 35571"/>
                  <a:gd name="connsiteY0" fmla="*/ 2090 h 812368"/>
                  <a:gd name="connsiteX1" fmla="*/ 130 w 35571"/>
                  <a:gd name="connsiteY1" fmla="*/ 65590 h 812368"/>
                  <a:gd name="connsiteX2" fmla="*/ 22355 w 35571"/>
                  <a:gd name="connsiteY2" fmla="*/ 240215 h 812368"/>
                  <a:gd name="connsiteX3" fmla="*/ 19180 w 35571"/>
                  <a:gd name="connsiteY3" fmla="*/ 237040 h 812368"/>
                  <a:gd name="connsiteX4" fmla="*/ 22355 w 35571"/>
                  <a:gd name="connsiteY4" fmla="*/ 491040 h 812368"/>
                  <a:gd name="connsiteX5" fmla="*/ 31880 w 35571"/>
                  <a:gd name="connsiteY5" fmla="*/ 583115 h 812368"/>
                  <a:gd name="connsiteX6" fmla="*/ 25530 w 35571"/>
                  <a:gd name="connsiteY6" fmla="*/ 662490 h 812368"/>
                  <a:gd name="connsiteX7" fmla="*/ 35055 w 35571"/>
                  <a:gd name="connsiteY7" fmla="*/ 802190 h 812368"/>
                  <a:gd name="connsiteX8" fmla="*/ 25530 w 35571"/>
                  <a:gd name="connsiteY8" fmla="*/ 357690 h 812368"/>
                  <a:gd name="connsiteX9" fmla="*/ 22355 w 35571"/>
                  <a:gd name="connsiteY9" fmla="*/ 132265 h 812368"/>
                  <a:gd name="connsiteX10" fmla="*/ 35055 w 35571"/>
                  <a:gd name="connsiteY10" fmla="*/ 2090 h 81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71" h="812368">
                    <a:moveTo>
                      <a:pt x="35055" y="2090"/>
                    </a:moveTo>
                    <a:cubicBezTo>
                      <a:pt x="31351" y="-9022"/>
                      <a:pt x="2247" y="25903"/>
                      <a:pt x="130" y="65590"/>
                    </a:cubicBezTo>
                    <a:cubicBezTo>
                      <a:pt x="-1987" y="105277"/>
                      <a:pt x="22355" y="240215"/>
                      <a:pt x="22355" y="240215"/>
                    </a:cubicBezTo>
                    <a:cubicBezTo>
                      <a:pt x="25530" y="268790"/>
                      <a:pt x="19180" y="195236"/>
                      <a:pt x="19180" y="237040"/>
                    </a:cubicBezTo>
                    <a:cubicBezTo>
                      <a:pt x="19180" y="278844"/>
                      <a:pt x="20238" y="433361"/>
                      <a:pt x="22355" y="491040"/>
                    </a:cubicBezTo>
                    <a:cubicBezTo>
                      <a:pt x="24472" y="548719"/>
                      <a:pt x="31351" y="554540"/>
                      <a:pt x="31880" y="583115"/>
                    </a:cubicBezTo>
                    <a:cubicBezTo>
                      <a:pt x="32409" y="611690"/>
                      <a:pt x="25001" y="625978"/>
                      <a:pt x="25530" y="662490"/>
                    </a:cubicBezTo>
                    <a:cubicBezTo>
                      <a:pt x="26059" y="699002"/>
                      <a:pt x="35055" y="852990"/>
                      <a:pt x="35055" y="802190"/>
                    </a:cubicBezTo>
                    <a:cubicBezTo>
                      <a:pt x="35055" y="751390"/>
                      <a:pt x="27647" y="469344"/>
                      <a:pt x="25530" y="357690"/>
                    </a:cubicBezTo>
                    <a:cubicBezTo>
                      <a:pt x="23413" y="246036"/>
                      <a:pt x="23413" y="188886"/>
                      <a:pt x="22355" y="132265"/>
                    </a:cubicBezTo>
                    <a:cubicBezTo>
                      <a:pt x="21297" y="75644"/>
                      <a:pt x="38759" y="13202"/>
                      <a:pt x="35055" y="20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 1826">
                <a:extLst>
                  <a:ext uri="{FF2B5EF4-FFF2-40B4-BE49-F238E27FC236}">
                    <a16:creationId xmlns:a16="http://schemas.microsoft.com/office/drawing/2014/main" id="{8E259DD9-9AF4-72AD-887F-792B53419204}"/>
                  </a:ext>
                </a:extLst>
              </p:cNvPr>
              <p:cNvSpPr/>
              <p:nvPr/>
            </p:nvSpPr>
            <p:spPr>
              <a:xfrm>
                <a:off x="1419225" y="5422900"/>
                <a:ext cx="775940" cy="25400"/>
              </a:xfrm>
              <a:custGeom>
                <a:avLst/>
                <a:gdLst>
                  <a:gd name="connsiteX0" fmla="*/ 0 w 775940"/>
                  <a:gd name="connsiteY0" fmla="*/ 25400 h 25400"/>
                  <a:gd name="connsiteX1" fmla="*/ 276225 w 775940"/>
                  <a:gd name="connsiteY1" fmla="*/ 25400 h 25400"/>
                  <a:gd name="connsiteX2" fmla="*/ 466725 w 775940"/>
                  <a:gd name="connsiteY2" fmla="*/ 19050 h 25400"/>
                  <a:gd name="connsiteX3" fmla="*/ 771525 w 775940"/>
                  <a:gd name="connsiteY3" fmla="*/ 9525 h 25400"/>
                  <a:gd name="connsiteX4" fmla="*/ 635000 w 775940"/>
                  <a:gd name="connsiteY4" fmla="*/ 0 h 25400"/>
                  <a:gd name="connsiteX5" fmla="*/ 460375 w 775940"/>
                  <a:gd name="connsiteY5" fmla="*/ 9525 h 25400"/>
                  <a:gd name="connsiteX6" fmla="*/ 206375 w 775940"/>
                  <a:gd name="connsiteY6" fmla="*/ 6350 h 25400"/>
                  <a:gd name="connsiteX7" fmla="*/ 0 w 775940"/>
                  <a:gd name="connsiteY7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5940" h="25400">
                    <a:moveTo>
                      <a:pt x="0" y="25400"/>
                    </a:moveTo>
                    <a:lnTo>
                      <a:pt x="276225" y="25400"/>
                    </a:lnTo>
                    <a:cubicBezTo>
                      <a:pt x="354012" y="24342"/>
                      <a:pt x="466725" y="19050"/>
                      <a:pt x="466725" y="19050"/>
                    </a:cubicBezTo>
                    <a:lnTo>
                      <a:pt x="771525" y="9525"/>
                    </a:lnTo>
                    <a:cubicBezTo>
                      <a:pt x="799571" y="6350"/>
                      <a:pt x="686858" y="0"/>
                      <a:pt x="635000" y="0"/>
                    </a:cubicBezTo>
                    <a:cubicBezTo>
                      <a:pt x="583142" y="0"/>
                      <a:pt x="460375" y="9525"/>
                      <a:pt x="460375" y="9525"/>
                    </a:cubicBezTo>
                    <a:lnTo>
                      <a:pt x="206375" y="6350"/>
                    </a:lnTo>
                    <a:lnTo>
                      <a:pt x="0" y="254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 1827">
                <a:extLst>
                  <a:ext uri="{FF2B5EF4-FFF2-40B4-BE49-F238E27FC236}">
                    <a16:creationId xmlns:a16="http://schemas.microsoft.com/office/drawing/2014/main" id="{75E40ADB-0C3C-911B-9E14-9C7C48DF49D1}"/>
                  </a:ext>
                </a:extLst>
              </p:cNvPr>
              <p:cNvSpPr/>
              <p:nvPr/>
            </p:nvSpPr>
            <p:spPr>
              <a:xfrm>
                <a:off x="1360947" y="5429250"/>
                <a:ext cx="881502" cy="57150"/>
              </a:xfrm>
              <a:custGeom>
                <a:avLst/>
                <a:gdLst>
                  <a:gd name="connsiteX0" fmla="*/ 1128 w 881502"/>
                  <a:gd name="connsiteY0" fmla="*/ 0 h 57150"/>
                  <a:gd name="connsiteX1" fmla="*/ 55103 w 881502"/>
                  <a:gd name="connsiteY1" fmla="*/ 47625 h 57150"/>
                  <a:gd name="connsiteX2" fmla="*/ 23353 w 881502"/>
                  <a:gd name="connsiteY2" fmla="*/ 53975 h 57150"/>
                  <a:gd name="connsiteX3" fmla="*/ 223378 w 881502"/>
                  <a:gd name="connsiteY3" fmla="*/ 57150 h 57150"/>
                  <a:gd name="connsiteX4" fmla="*/ 861553 w 881502"/>
                  <a:gd name="connsiteY4" fmla="*/ 41275 h 57150"/>
                  <a:gd name="connsiteX5" fmla="*/ 683753 w 881502"/>
                  <a:gd name="connsiteY5" fmla="*/ 34925 h 57150"/>
                  <a:gd name="connsiteX6" fmla="*/ 312278 w 881502"/>
                  <a:gd name="connsiteY6" fmla="*/ 50800 h 57150"/>
                  <a:gd name="connsiteX7" fmla="*/ 115428 w 881502"/>
                  <a:gd name="connsiteY7" fmla="*/ 47625 h 57150"/>
                  <a:gd name="connsiteX8" fmla="*/ 1128 w 881502"/>
                  <a:gd name="connsiteY8" fmla="*/ 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502" h="57150">
                    <a:moveTo>
                      <a:pt x="1128" y="0"/>
                    </a:moveTo>
                    <a:cubicBezTo>
                      <a:pt x="-8926" y="0"/>
                      <a:pt x="51399" y="38629"/>
                      <a:pt x="55103" y="47625"/>
                    </a:cubicBezTo>
                    <a:cubicBezTo>
                      <a:pt x="58807" y="56621"/>
                      <a:pt x="-4693" y="52388"/>
                      <a:pt x="23353" y="53975"/>
                    </a:cubicBezTo>
                    <a:cubicBezTo>
                      <a:pt x="51399" y="55562"/>
                      <a:pt x="223378" y="57150"/>
                      <a:pt x="223378" y="57150"/>
                    </a:cubicBezTo>
                    <a:lnTo>
                      <a:pt x="861553" y="41275"/>
                    </a:lnTo>
                    <a:cubicBezTo>
                      <a:pt x="938282" y="37571"/>
                      <a:pt x="775299" y="33338"/>
                      <a:pt x="683753" y="34925"/>
                    </a:cubicBezTo>
                    <a:cubicBezTo>
                      <a:pt x="592207" y="36512"/>
                      <a:pt x="406999" y="48683"/>
                      <a:pt x="312278" y="50800"/>
                    </a:cubicBezTo>
                    <a:lnTo>
                      <a:pt x="115428" y="47625"/>
                    </a:lnTo>
                    <a:cubicBezTo>
                      <a:pt x="66216" y="43392"/>
                      <a:pt x="11182" y="0"/>
                      <a:pt x="1128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 1828">
                <a:extLst>
                  <a:ext uri="{FF2B5EF4-FFF2-40B4-BE49-F238E27FC236}">
                    <a16:creationId xmlns:a16="http://schemas.microsoft.com/office/drawing/2014/main" id="{87FFE712-6D6A-6E93-1731-816B6AFDD98F}"/>
                  </a:ext>
                </a:extLst>
              </p:cNvPr>
              <p:cNvSpPr/>
              <p:nvPr/>
            </p:nvSpPr>
            <p:spPr>
              <a:xfrm>
                <a:off x="1244600" y="5076479"/>
                <a:ext cx="92898" cy="442207"/>
              </a:xfrm>
              <a:custGeom>
                <a:avLst/>
                <a:gdLst>
                  <a:gd name="connsiteX0" fmla="*/ 60325 w 92898"/>
                  <a:gd name="connsiteY0" fmla="*/ 3521 h 442207"/>
                  <a:gd name="connsiteX1" fmla="*/ 79375 w 92898"/>
                  <a:gd name="connsiteY1" fmla="*/ 343246 h 442207"/>
                  <a:gd name="connsiteX2" fmla="*/ 0 w 92898"/>
                  <a:gd name="connsiteY2" fmla="*/ 441671 h 442207"/>
                  <a:gd name="connsiteX3" fmla="*/ 79375 w 92898"/>
                  <a:gd name="connsiteY3" fmla="*/ 381346 h 442207"/>
                  <a:gd name="connsiteX4" fmla="*/ 92075 w 92898"/>
                  <a:gd name="connsiteY4" fmla="*/ 352771 h 442207"/>
                  <a:gd name="connsiteX5" fmla="*/ 88900 w 92898"/>
                  <a:gd name="connsiteY5" fmla="*/ 174971 h 442207"/>
                  <a:gd name="connsiteX6" fmla="*/ 60325 w 92898"/>
                  <a:gd name="connsiteY6" fmla="*/ 3521 h 44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898" h="442207">
                    <a:moveTo>
                      <a:pt x="60325" y="3521"/>
                    </a:moveTo>
                    <a:cubicBezTo>
                      <a:pt x="58738" y="31567"/>
                      <a:pt x="89429" y="270221"/>
                      <a:pt x="79375" y="343246"/>
                    </a:cubicBezTo>
                    <a:cubicBezTo>
                      <a:pt x="69321" y="416271"/>
                      <a:pt x="0" y="435321"/>
                      <a:pt x="0" y="441671"/>
                    </a:cubicBezTo>
                    <a:cubicBezTo>
                      <a:pt x="0" y="448021"/>
                      <a:pt x="64029" y="396163"/>
                      <a:pt x="79375" y="381346"/>
                    </a:cubicBezTo>
                    <a:cubicBezTo>
                      <a:pt x="94721" y="366529"/>
                      <a:pt x="90488" y="387167"/>
                      <a:pt x="92075" y="352771"/>
                    </a:cubicBezTo>
                    <a:cubicBezTo>
                      <a:pt x="93663" y="318375"/>
                      <a:pt x="93133" y="227358"/>
                      <a:pt x="88900" y="174971"/>
                    </a:cubicBezTo>
                    <a:cubicBezTo>
                      <a:pt x="84667" y="122584"/>
                      <a:pt x="61912" y="-24525"/>
                      <a:pt x="60325" y="35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 1829">
                <a:extLst>
                  <a:ext uri="{FF2B5EF4-FFF2-40B4-BE49-F238E27FC236}">
                    <a16:creationId xmlns:a16="http://schemas.microsoft.com/office/drawing/2014/main" id="{1E7AE39D-4948-0306-5866-5274DCA51C1F}"/>
                  </a:ext>
                </a:extLst>
              </p:cNvPr>
              <p:cNvSpPr/>
              <p:nvPr/>
            </p:nvSpPr>
            <p:spPr>
              <a:xfrm>
                <a:off x="527695" y="5511640"/>
                <a:ext cx="697567" cy="22416"/>
              </a:xfrm>
              <a:custGeom>
                <a:avLst/>
                <a:gdLst>
                  <a:gd name="connsiteX0" fmla="*/ 5705 w 697567"/>
                  <a:gd name="connsiteY0" fmla="*/ 12860 h 22416"/>
                  <a:gd name="connsiteX1" fmla="*/ 688330 w 697567"/>
                  <a:gd name="connsiteY1" fmla="*/ 160 h 22416"/>
                  <a:gd name="connsiteX2" fmla="*/ 377180 w 697567"/>
                  <a:gd name="connsiteY2" fmla="*/ 22385 h 22416"/>
                  <a:gd name="connsiteX3" fmla="*/ 5705 w 697567"/>
                  <a:gd name="connsiteY3" fmla="*/ 12860 h 2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7567" h="22416">
                    <a:moveTo>
                      <a:pt x="5705" y="12860"/>
                    </a:moveTo>
                    <a:cubicBezTo>
                      <a:pt x="57563" y="9156"/>
                      <a:pt x="626418" y="-1427"/>
                      <a:pt x="688330" y="160"/>
                    </a:cubicBezTo>
                    <a:cubicBezTo>
                      <a:pt x="750242" y="1747"/>
                      <a:pt x="484601" y="21856"/>
                      <a:pt x="377180" y="22385"/>
                    </a:cubicBezTo>
                    <a:cubicBezTo>
                      <a:pt x="269759" y="22914"/>
                      <a:pt x="-46153" y="16564"/>
                      <a:pt x="5705" y="128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 1830">
                <a:extLst>
                  <a:ext uri="{FF2B5EF4-FFF2-40B4-BE49-F238E27FC236}">
                    <a16:creationId xmlns:a16="http://schemas.microsoft.com/office/drawing/2014/main" id="{DA9E69F8-986B-34E0-4912-32AB1A446931}"/>
                  </a:ext>
                </a:extLst>
              </p:cNvPr>
              <p:cNvSpPr/>
              <p:nvPr/>
            </p:nvSpPr>
            <p:spPr>
              <a:xfrm>
                <a:off x="1380788" y="5508481"/>
                <a:ext cx="378387" cy="57701"/>
              </a:xfrm>
              <a:custGeom>
                <a:avLst/>
                <a:gdLst>
                  <a:gd name="connsiteX0" fmla="*/ 337 w 378387"/>
                  <a:gd name="connsiteY0" fmla="*/ 144 h 57701"/>
                  <a:gd name="connsiteX1" fmla="*/ 70187 w 378387"/>
                  <a:gd name="connsiteY1" fmla="*/ 38244 h 57701"/>
                  <a:gd name="connsiteX2" fmla="*/ 203537 w 378387"/>
                  <a:gd name="connsiteY2" fmla="*/ 38244 h 57701"/>
                  <a:gd name="connsiteX3" fmla="*/ 378162 w 378387"/>
                  <a:gd name="connsiteY3" fmla="*/ 28719 h 57701"/>
                  <a:gd name="connsiteX4" fmla="*/ 165437 w 378387"/>
                  <a:gd name="connsiteY4" fmla="*/ 54119 h 57701"/>
                  <a:gd name="connsiteX5" fmla="*/ 47962 w 378387"/>
                  <a:gd name="connsiteY5" fmla="*/ 54119 h 57701"/>
                  <a:gd name="connsiteX6" fmla="*/ 337 w 378387"/>
                  <a:gd name="connsiteY6" fmla="*/ 144 h 5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387" h="57701">
                    <a:moveTo>
                      <a:pt x="337" y="144"/>
                    </a:moveTo>
                    <a:cubicBezTo>
                      <a:pt x="4041" y="-2502"/>
                      <a:pt x="36320" y="31894"/>
                      <a:pt x="70187" y="38244"/>
                    </a:cubicBezTo>
                    <a:cubicBezTo>
                      <a:pt x="104054" y="44594"/>
                      <a:pt x="152208" y="39831"/>
                      <a:pt x="203537" y="38244"/>
                    </a:cubicBezTo>
                    <a:cubicBezTo>
                      <a:pt x="254866" y="36657"/>
                      <a:pt x="384512" y="26073"/>
                      <a:pt x="378162" y="28719"/>
                    </a:cubicBezTo>
                    <a:cubicBezTo>
                      <a:pt x="371812" y="31365"/>
                      <a:pt x="220470" y="49886"/>
                      <a:pt x="165437" y="54119"/>
                    </a:cubicBezTo>
                    <a:cubicBezTo>
                      <a:pt x="110404" y="58352"/>
                      <a:pt x="71775" y="59411"/>
                      <a:pt x="47962" y="54119"/>
                    </a:cubicBezTo>
                    <a:cubicBezTo>
                      <a:pt x="24149" y="48827"/>
                      <a:pt x="-3367" y="2790"/>
                      <a:pt x="337" y="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 1831">
                <a:extLst>
                  <a:ext uri="{FF2B5EF4-FFF2-40B4-BE49-F238E27FC236}">
                    <a16:creationId xmlns:a16="http://schemas.microsoft.com/office/drawing/2014/main" id="{69F5C9E0-65D9-74E0-42EF-2F8671143D4E}"/>
                  </a:ext>
                </a:extLst>
              </p:cNvPr>
              <p:cNvSpPr/>
              <p:nvPr/>
            </p:nvSpPr>
            <p:spPr>
              <a:xfrm>
                <a:off x="1827864" y="5521306"/>
                <a:ext cx="84020" cy="400341"/>
              </a:xfrm>
              <a:custGeom>
                <a:avLst/>
                <a:gdLst>
                  <a:gd name="connsiteX0" fmla="*/ 83486 w 84020"/>
                  <a:gd name="connsiteY0" fmla="*/ 19 h 400341"/>
                  <a:gd name="connsiteX1" fmla="*/ 35861 w 84020"/>
                  <a:gd name="connsiteY1" fmla="*/ 53994 h 400341"/>
                  <a:gd name="connsiteX2" fmla="*/ 23161 w 84020"/>
                  <a:gd name="connsiteY2" fmla="*/ 79394 h 400341"/>
                  <a:gd name="connsiteX3" fmla="*/ 35861 w 84020"/>
                  <a:gd name="connsiteY3" fmla="*/ 225444 h 400341"/>
                  <a:gd name="connsiteX4" fmla="*/ 16811 w 84020"/>
                  <a:gd name="connsiteY4" fmla="*/ 400069 h 400341"/>
                  <a:gd name="connsiteX5" fmla="*/ 13636 w 84020"/>
                  <a:gd name="connsiteY5" fmla="*/ 260369 h 400341"/>
                  <a:gd name="connsiteX6" fmla="*/ 936 w 84020"/>
                  <a:gd name="connsiteY6" fmla="*/ 60344 h 400341"/>
                  <a:gd name="connsiteX7" fmla="*/ 83486 w 84020"/>
                  <a:gd name="connsiteY7" fmla="*/ 19 h 40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020" h="400341">
                    <a:moveTo>
                      <a:pt x="83486" y="19"/>
                    </a:moveTo>
                    <a:cubicBezTo>
                      <a:pt x="89307" y="-1039"/>
                      <a:pt x="45915" y="40765"/>
                      <a:pt x="35861" y="53994"/>
                    </a:cubicBezTo>
                    <a:cubicBezTo>
                      <a:pt x="25807" y="67223"/>
                      <a:pt x="23161" y="50819"/>
                      <a:pt x="23161" y="79394"/>
                    </a:cubicBezTo>
                    <a:cubicBezTo>
                      <a:pt x="23161" y="107969"/>
                      <a:pt x="36919" y="171998"/>
                      <a:pt x="35861" y="225444"/>
                    </a:cubicBezTo>
                    <a:cubicBezTo>
                      <a:pt x="34803" y="278890"/>
                      <a:pt x="20515" y="394248"/>
                      <a:pt x="16811" y="400069"/>
                    </a:cubicBezTo>
                    <a:cubicBezTo>
                      <a:pt x="13107" y="405890"/>
                      <a:pt x="16282" y="316990"/>
                      <a:pt x="13636" y="260369"/>
                    </a:cubicBezTo>
                    <a:cubicBezTo>
                      <a:pt x="10990" y="203748"/>
                      <a:pt x="-3827" y="100561"/>
                      <a:pt x="936" y="60344"/>
                    </a:cubicBezTo>
                    <a:cubicBezTo>
                      <a:pt x="5698" y="20127"/>
                      <a:pt x="77665" y="1077"/>
                      <a:pt x="83486" y="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 1832">
                <a:extLst>
                  <a:ext uri="{FF2B5EF4-FFF2-40B4-BE49-F238E27FC236}">
                    <a16:creationId xmlns:a16="http://schemas.microsoft.com/office/drawing/2014/main" id="{FF8340DB-3F01-F9AF-BB6E-3FCFD154BAA1}"/>
                  </a:ext>
                </a:extLst>
              </p:cNvPr>
              <p:cNvSpPr/>
              <p:nvPr/>
            </p:nvSpPr>
            <p:spPr>
              <a:xfrm>
                <a:off x="1758340" y="5510921"/>
                <a:ext cx="16612" cy="499385"/>
              </a:xfrm>
              <a:custGeom>
                <a:avLst/>
                <a:gdLst>
                  <a:gd name="connsiteX0" fmla="*/ 610 w 16612"/>
                  <a:gd name="connsiteY0" fmla="*/ 4054 h 499385"/>
                  <a:gd name="connsiteX1" fmla="*/ 610 w 16612"/>
                  <a:gd name="connsiteY1" fmla="*/ 254879 h 499385"/>
                  <a:gd name="connsiteX2" fmla="*/ 6960 w 16612"/>
                  <a:gd name="connsiteY2" fmla="*/ 400929 h 499385"/>
                  <a:gd name="connsiteX3" fmla="*/ 10135 w 16612"/>
                  <a:gd name="connsiteY3" fmla="*/ 499354 h 499385"/>
                  <a:gd name="connsiteX4" fmla="*/ 16485 w 16612"/>
                  <a:gd name="connsiteY4" fmla="*/ 391404 h 499385"/>
                  <a:gd name="connsiteX5" fmla="*/ 3785 w 16612"/>
                  <a:gd name="connsiteY5" fmla="*/ 118354 h 499385"/>
                  <a:gd name="connsiteX6" fmla="*/ 610 w 16612"/>
                  <a:gd name="connsiteY6" fmla="*/ 4054 h 499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12" h="499385">
                    <a:moveTo>
                      <a:pt x="610" y="4054"/>
                    </a:moveTo>
                    <a:cubicBezTo>
                      <a:pt x="81" y="26808"/>
                      <a:pt x="-448" y="188733"/>
                      <a:pt x="610" y="254879"/>
                    </a:cubicBezTo>
                    <a:cubicBezTo>
                      <a:pt x="1668" y="321025"/>
                      <a:pt x="5373" y="360183"/>
                      <a:pt x="6960" y="400929"/>
                    </a:cubicBezTo>
                    <a:cubicBezTo>
                      <a:pt x="8547" y="441675"/>
                      <a:pt x="8548" y="500941"/>
                      <a:pt x="10135" y="499354"/>
                    </a:cubicBezTo>
                    <a:cubicBezTo>
                      <a:pt x="11722" y="497767"/>
                      <a:pt x="17543" y="454904"/>
                      <a:pt x="16485" y="391404"/>
                    </a:cubicBezTo>
                    <a:cubicBezTo>
                      <a:pt x="15427" y="327904"/>
                      <a:pt x="3785" y="177621"/>
                      <a:pt x="3785" y="118354"/>
                    </a:cubicBezTo>
                    <a:cubicBezTo>
                      <a:pt x="3785" y="59087"/>
                      <a:pt x="1139" y="-18700"/>
                      <a:pt x="610" y="40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 1833">
                <a:extLst>
                  <a:ext uri="{FF2B5EF4-FFF2-40B4-BE49-F238E27FC236}">
                    <a16:creationId xmlns:a16="http://schemas.microsoft.com/office/drawing/2014/main" id="{C5B3EC0D-2CE1-417D-21A0-88458ED2C9BF}"/>
                  </a:ext>
                </a:extLst>
              </p:cNvPr>
              <p:cNvSpPr/>
              <p:nvPr/>
            </p:nvSpPr>
            <p:spPr>
              <a:xfrm>
                <a:off x="1732076" y="5553074"/>
                <a:ext cx="36586" cy="469902"/>
              </a:xfrm>
              <a:custGeom>
                <a:avLst/>
                <a:gdLst>
                  <a:gd name="connsiteX0" fmla="*/ 1474 w 36586"/>
                  <a:gd name="connsiteY0" fmla="*/ 1 h 469902"/>
                  <a:gd name="connsiteX1" fmla="*/ 4649 w 36586"/>
                  <a:gd name="connsiteY1" fmla="*/ 244476 h 469902"/>
                  <a:gd name="connsiteX2" fmla="*/ 36399 w 36586"/>
                  <a:gd name="connsiteY2" fmla="*/ 469901 h 469902"/>
                  <a:gd name="connsiteX3" fmla="*/ 17349 w 36586"/>
                  <a:gd name="connsiteY3" fmla="*/ 241301 h 469902"/>
                  <a:gd name="connsiteX4" fmla="*/ 1474 w 36586"/>
                  <a:gd name="connsiteY4" fmla="*/ 1 h 46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86" h="469902">
                    <a:moveTo>
                      <a:pt x="1474" y="1"/>
                    </a:moveTo>
                    <a:cubicBezTo>
                      <a:pt x="-643" y="530"/>
                      <a:pt x="-1172" y="166159"/>
                      <a:pt x="4649" y="244476"/>
                    </a:cubicBezTo>
                    <a:cubicBezTo>
                      <a:pt x="10470" y="322793"/>
                      <a:pt x="34282" y="470430"/>
                      <a:pt x="36399" y="469901"/>
                    </a:cubicBezTo>
                    <a:cubicBezTo>
                      <a:pt x="38516" y="469372"/>
                      <a:pt x="22112" y="314326"/>
                      <a:pt x="17349" y="241301"/>
                    </a:cubicBezTo>
                    <a:cubicBezTo>
                      <a:pt x="12586" y="168276"/>
                      <a:pt x="3591" y="-528"/>
                      <a:pt x="1474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 1834">
                <a:extLst>
                  <a:ext uri="{FF2B5EF4-FFF2-40B4-BE49-F238E27FC236}">
                    <a16:creationId xmlns:a16="http://schemas.microsoft.com/office/drawing/2014/main" id="{C6AA7A9E-06B9-83B1-3596-1A9AE98D112C}"/>
                  </a:ext>
                </a:extLst>
              </p:cNvPr>
              <p:cNvSpPr/>
              <p:nvPr/>
            </p:nvSpPr>
            <p:spPr>
              <a:xfrm>
                <a:off x="1369118" y="5511712"/>
                <a:ext cx="66056" cy="944627"/>
              </a:xfrm>
              <a:custGeom>
                <a:avLst/>
                <a:gdLst>
                  <a:gd name="connsiteX0" fmla="*/ 65982 w 66056"/>
                  <a:gd name="connsiteY0" fmla="*/ 88 h 944627"/>
                  <a:gd name="connsiteX1" fmla="*/ 15182 w 66056"/>
                  <a:gd name="connsiteY1" fmla="*/ 76288 h 944627"/>
                  <a:gd name="connsiteX2" fmla="*/ 8832 w 66056"/>
                  <a:gd name="connsiteY2" fmla="*/ 127088 h 944627"/>
                  <a:gd name="connsiteX3" fmla="*/ 18357 w 66056"/>
                  <a:gd name="connsiteY3" fmla="*/ 381088 h 944627"/>
                  <a:gd name="connsiteX4" fmla="*/ 37407 w 66056"/>
                  <a:gd name="connsiteY4" fmla="*/ 746213 h 944627"/>
                  <a:gd name="connsiteX5" fmla="*/ 43757 w 66056"/>
                  <a:gd name="connsiteY5" fmla="*/ 943063 h 944627"/>
                  <a:gd name="connsiteX6" fmla="*/ 21532 w 66056"/>
                  <a:gd name="connsiteY6" fmla="*/ 806538 h 944627"/>
                  <a:gd name="connsiteX7" fmla="*/ 5657 w 66056"/>
                  <a:gd name="connsiteY7" fmla="*/ 289013 h 944627"/>
                  <a:gd name="connsiteX8" fmla="*/ 2482 w 66056"/>
                  <a:gd name="connsiteY8" fmla="*/ 92163 h 944627"/>
                  <a:gd name="connsiteX9" fmla="*/ 65982 w 66056"/>
                  <a:gd name="connsiteY9" fmla="*/ 88 h 944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56" h="944627">
                    <a:moveTo>
                      <a:pt x="65982" y="88"/>
                    </a:moveTo>
                    <a:cubicBezTo>
                      <a:pt x="68099" y="-2558"/>
                      <a:pt x="24707" y="55121"/>
                      <a:pt x="15182" y="76288"/>
                    </a:cubicBezTo>
                    <a:cubicBezTo>
                      <a:pt x="5657" y="97455"/>
                      <a:pt x="8303" y="76288"/>
                      <a:pt x="8832" y="127088"/>
                    </a:cubicBezTo>
                    <a:cubicBezTo>
                      <a:pt x="9361" y="177888"/>
                      <a:pt x="13595" y="277901"/>
                      <a:pt x="18357" y="381088"/>
                    </a:cubicBezTo>
                    <a:cubicBezTo>
                      <a:pt x="23119" y="484275"/>
                      <a:pt x="33174" y="652551"/>
                      <a:pt x="37407" y="746213"/>
                    </a:cubicBezTo>
                    <a:cubicBezTo>
                      <a:pt x="41640" y="839875"/>
                      <a:pt x="46403" y="933009"/>
                      <a:pt x="43757" y="943063"/>
                    </a:cubicBezTo>
                    <a:cubicBezTo>
                      <a:pt x="41111" y="953117"/>
                      <a:pt x="27882" y="915546"/>
                      <a:pt x="21532" y="806538"/>
                    </a:cubicBezTo>
                    <a:cubicBezTo>
                      <a:pt x="15182" y="697530"/>
                      <a:pt x="8832" y="408075"/>
                      <a:pt x="5657" y="289013"/>
                    </a:cubicBezTo>
                    <a:cubicBezTo>
                      <a:pt x="2482" y="169951"/>
                      <a:pt x="-3339" y="137671"/>
                      <a:pt x="2482" y="92163"/>
                    </a:cubicBezTo>
                    <a:cubicBezTo>
                      <a:pt x="8303" y="46655"/>
                      <a:pt x="63865" y="2734"/>
                      <a:pt x="65982" y="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 1835">
                <a:extLst>
                  <a:ext uri="{FF2B5EF4-FFF2-40B4-BE49-F238E27FC236}">
                    <a16:creationId xmlns:a16="http://schemas.microsoft.com/office/drawing/2014/main" id="{68FA3608-F4B8-84E4-3A91-1E34E7E939C0}"/>
                  </a:ext>
                </a:extLst>
              </p:cNvPr>
              <p:cNvSpPr/>
              <p:nvPr/>
            </p:nvSpPr>
            <p:spPr>
              <a:xfrm>
                <a:off x="1712029" y="6000705"/>
                <a:ext cx="523403" cy="15920"/>
              </a:xfrm>
              <a:custGeom>
                <a:avLst/>
                <a:gdLst>
                  <a:gd name="connsiteX0" fmla="*/ 21521 w 523403"/>
                  <a:gd name="connsiteY0" fmla="*/ 15920 h 15920"/>
                  <a:gd name="connsiteX1" fmla="*/ 507296 w 523403"/>
                  <a:gd name="connsiteY1" fmla="*/ 9570 h 15920"/>
                  <a:gd name="connsiteX2" fmla="*/ 380296 w 523403"/>
                  <a:gd name="connsiteY2" fmla="*/ 45 h 15920"/>
                  <a:gd name="connsiteX3" fmla="*/ 113596 w 523403"/>
                  <a:gd name="connsiteY3" fmla="*/ 6395 h 15920"/>
                  <a:gd name="connsiteX4" fmla="*/ 21521 w 523403"/>
                  <a:gd name="connsiteY4" fmla="*/ 15920 h 1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03" h="15920">
                    <a:moveTo>
                      <a:pt x="21521" y="15920"/>
                    </a:moveTo>
                    <a:lnTo>
                      <a:pt x="507296" y="9570"/>
                    </a:lnTo>
                    <a:cubicBezTo>
                      <a:pt x="567092" y="6924"/>
                      <a:pt x="445913" y="574"/>
                      <a:pt x="380296" y="45"/>
                    </a:cubicBezTo>
                    <a:cubicBezTo>
                      <a:pt x="314679" y="-484"/>
                      <a:pt x="171275" y="3749"/>
                      <a:pt x="113596" y="6395"/>
                    </a:cubicBezTo>
                    <a:cubicBezTo>
                      <a:pt x="55917" y="9041"/>
                      <a:pt x="-44096" y="15391"/>
                      <a:pt x="21521" y="159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 1836">
                <a:extLst>
                  <a:ext uri="{FF2B5EF4-FFF2-40B4-BE49-F238E27FC236}">
                    <a16:creationId xmlns:a16="http://schemas.microsoft.com/office/drawing/2014/main" id="{2370A58B-6B27-073B-7F90-710F553E01AE}"/>
                  </a:ext>
                </a:extLst>
              </p:cNvPr>
              <p:cNvSpPr/>
              <p:nvPr/>
            </p:nvSpPr>
            <p:spPr>
              <a:xfrm>
                <a:off x="1853812" y="5524487"/>
                <a:ext cx="79901" cy="390792"/>
              </a:xfrm>
              <a:custGeom>
                <a:avLst/>
                <a:gdLst>
                  <a:gd name="connsiteX0" fmla="*/ 79763 w 79901"/>
                  <a:gd name="connsiteY0" fmla="*/ 13 h 390792"/>
                  <a:gd name="connsiteX1" fmla="*/ 19438 w 79901"/>
                  <a:gd name="connsiteY1" fmla="*/ 76213 h 390792"/>
                  <a:gd name="connsiteX2" fmla="*/ 13088 w 79901"/>
                  <a:gd name="connsiteY2" fmla="*/ 98438 h 390792"/>
                  <a:gd name="connsiteX3" fmla="*/ 19438 w 79901"/>
                  <a:gd name="connsiteY3" fmla="*/ 250838 h 390792"/>
                  <a:gd name="connsiteX4" fmla="*/ 22613 w 79901"/>
                  <a:gd name="connsiteY4" fmla="*/ 333388 h 390792"/>
                  <a:gd name="connsiteX5" fmla="*/ 6738 w 79901"/>
                  <a:gd name="connsiteY5" fmla="*/ 390538 h 390792"/>
                  <a:gd name="connsiteX6" fmla="*/ 28963 w 79901"/>
                  <a:gd name="connsiteY6" fmla="*/ 311163 h 390792"/>
                  <a:gd name="connsiteX7" fmla="*/ 388 w 79901"/>
                  <a:gd name="connsiteY7" fmla="*/ 82563 h 390792"/>
                  <a:gd name="connsiteX8" fmla="*/ 79763 w 79901"/>
                  <a:gd name="connsiteY8" fmla="*/ 13 h 39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901" h="390792">
                    <a:moveTo>
                      <a:pt x="79763" y="13"/>
                    </a:moveTo>
                    <a:cubicBezTo>
                      <a:pt x="82938" y="-1045"/>
                      <a:pt x="30550" y="59809"/>
                      <a:pt x="19438" y="76213"/>
                    </a:cubicBezTo>
                    <a:cubicBezTo>
                      <a:pt x="8326" y="92617"/>
                      <a:pt x="13088" y="69334"/>
                      <a:pt x="13088" y="98438"/>
                    </a:cubicBezTo>
                    <a:cubicBezTo>
                      <a:pt x="13088" y="127542"/>
                      <a:pt x="17851" y="211680"/>
                      <a:pt x="19438" y="250838"/>
                    </a:cubicBezTo>
                    <a:cubicBezTo>
                      <a:pt x="21025" y="289996"/>
                      <a:pt x="24730" y="310105"/>
                      <a:pt x="22613" y="333388"/>
                    </a:cubicBezTo>
                    <a:cubicBezTo>
                      <a:pt x="20496" y="356671"/>
                      <a:pt x="5680" y="394242"/>
                      <a:pt x="6738" y="390538"/>
                    </a:cubicBezTo>
                    <a:cubicBezTo>
                      <a:pt x="7796" y="386834"/>
                      <a:pt x="30021" y="362492"/>
                      <a:pt x="28963" y="311163"/>
                    </a:cubicBezTo>
                    <a:cubicBezTo>
                      <a:pt x="27905" y="259834"/>
                      <a:pt x="-3845" y="130717"/>
                      <a:pt x="388" y="82563"/>
                    </a:cubicBezTo>
                    <a:cubicBezTo>
                      <a:pt x="4621" y="34409"/>
                      <a:pt x="76588" y="1071"/>
                      <a:pt x="79763" y="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 1837">
                <a:extLst>
                  <a:ext uri="{FF2B5EF4-FFF2-40B4-BE49-F238E27FC236}">
                    <a16:creationId xmlns:a16="http://schemas.microsoft.com/office/drawing/2014/main" id="{EA507930-33F5-2757-E44F-44F8515E4182}"/>
                  </a:ext>
                </a:extLst>
              </p:cNvPr>
              <p:cNvSpPr/>
              <p:nvPr/>
            </p:nvSpPr>
            <p:spPr>
              <a:xfrm>
                <a:off x="1408772" y="5539765"/>
                <a:ext cx="35885" cy="949499"/>
              </a:xfrm>
              <a:custGeom>
                <a:avLst/>
                <a:gdLst>
                  <a:gd name="connsiteX0" fmla="*/ 35853 w 35885"/>
                  <a:gd name="connsiteY0" fmla="*/ 610 h 949499"/>
                  <a:gd name="connsiteX1" fmla="*/ 7278 w 35885"/>
                  <a:gd name="connsiteY1" fmla="*/ 51410 h 949499"/>
                  <a:gd name="connsiteX2" fmla="*/ 7278 w 35885"/>
                  <a:gd name="connsiteY2" fmla="*/ 73635 h 949499"/>
                  <a:gd name="connsiteX3" fmla="*/ 7278 w 35885"/>
                  <a:gd name="connsiteY3" fmla="*/ 257785 h 949499"/>
                  <a:gd name="connsiteX4" fmla="*/ 16803 w 35885"/>
                  <a:gd name="connsiteY4" fmla="*/ 467335 h 949499"/>
                  <a:gd name="connsiteX5" fmla="*/ 13628 w 35885"/>
                  <a:gd name="connsiteY5" fmla="*/ 807060 h 949499"/>
                  <a:gd name="connsiteX6" fmla="*/ 10453 w 35885"/>
                  <a:gd name="connsiteY6" fmla="*/ 927710 h 949499"/>
                  <a:gd name="connsiteX7" fmla="*/ 7278 w 35885"/>
                  <a:gd name="connsiteY7" fmla="*/ 387960 h 949499"/>
                  <a:gd name="connsiteX8" fmla="*/ 928 w 35885"/>
                  <a:gd name="connsiteY8" fmla="*/ 89510 h 949499"/>
                  <a:gd name="connsiteX9" fmla="*/ 35853 w 35885"/>
                  <a:gd name="connsiteY9" fmla="*/ 610 h 94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885" h="949499">
                    <a:moveTo>
                      <a:pt x="35853" y="610"/>
                    </a:moveTo>
                    <a:cubicBezTo>
                      <a:pt x="36911" y="-5740"/>
                      <a:pt x="12040" y="39239"/>
                      <a:pt x="7278" y="51410"/>
                    </a:cubicBezTo>
                    <a:cubicBezTo>
                      <a:pt x="2516" y="63581"/>
                      <a:pt x="7278" y="73635"/>
                      <a:pt x="7278" y="73635"/>
                    </a:cubicBezTo>
                    <a:cubicBezTo>
                      <a:pt x="7278" y="108031"/>
                      <a:pt x="5691" y="192168"/>
                      <a:pt x="7278" y="257785"/>
                    </a:cubicBezTo>
                    <a:cubicBezTo>
                      <a:pt x="8865" y="323402"/>
                      <a:pt x="15745" y="375789"/>
                      <a:pt x="16803" y="467335"/>
                    </a:cubicBezTo>
                    <a:cubicBezTo>
                      <a:pt x="17861" y="558881"/>
                      <a:pt x="14686" y="730331"/>
                      <a:pt x="13628" y="807060"/>
                    </a:cubicBezTo>
                    <a:cubicBezTo>
                      <a:pt x="12570" y="883789"/>
                      <a:pt x="11511" y="997560"/>
                      <a:pt x="10453" y="927710"/>
                    </a:cubicBezTo>
                    <a:cubicBezTo>
                      <a:pt x="9395" y="857860"/>
                      <a:pt x="8865" y="527660"/>
                      <a:pt x="7278" y="387960"/>
                    </a:cubicBezTo>
                    <a:cubicBezTo>
                      <a:pt x="5690" y="248260"/>
                      <a:pt x="-2776" y="149835"/>
                      <a:pt x="928" y="89510"/>
                    </a:cubicBezTo>
                    <a:cubicBezTo>
                      <a:pt x="4632" y="29185"/>
                      <a:pt x="34795" y="6960"/>
                      <a:pt x="35853" y="6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 1838">
                <a:extLst>
                  <a:ext uri="{FF2B5EF4-FFF2-40B4-BE49-F238E27FC236}">
                    <a16:creationId xmlns:a16="http://schemas.microsoft.com/office/drawing/2014/main" id="{48E91BC7-368F-01A3-1277-4CE1B7BB1D50}"/>
                  </a:ext>
                </a:extLst>
              </p:cNvPr>
              <p:cNvSpPr/>
              <p:nvPr/>
            </p:nvSpPr>
            <p:spPr>
              <a:xfrm>
                <a:off x="1389722" y="5565505"/>
                <a:ext cx="348019" cy="19746"/>
              </a:xfrm>
              <a:custGeom>
                <a:avLst/>
                <a:gdLst>
                  <a:gd name="connsiteX0" fmla="*/ 928 w 348019"/>
                  <a:gd name="connsiteY0" fmla="*/ 19320 h 19746"/>
                  <a:gd name="connsiteX1" fmla="*/ 331128 w 348019"/>
                  <a:gd name="connsiteY1" fmla="*/ 12970 h 19746"/>
                  <a:gd name="connsiteX2" fmla="*/ 293028 w 348019"/>
                  <a:gd name="connsiteY2" fmla="*/ 6620 h 19746"/>
                  <a:gd name="connsiteX3" fmla="*/ 232703 w 348019"/>
                  <a:gd name="connsiteY3" fmla="*/ 270 h 19746"/>
                  <a:gd name="connsiteX4" fmla="*/ 928 w 348019"/>
                  <a:gd name="connsiteY4" fmla="*/ 19320 h 1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8019" h="19746">
                    <a:moveTo>
                      <a:pt x="928" y="19320"/>
                    </a:moveTo>
                    <a:cubicBezTo>
                      <a:pt x="17332" y="21437"/>
                      <a:pt x="282445" y="15087"/>
                      <a:pt x="331128" y="12970"/>
                    </a:cubicBezTo>
                    <a:cubicBezTo>
                      <a:pt x="379811" y="10853"/>
                      <a:pt x="309432" y="8737"/>
                      <a:pt x="293028" y="6620"/>
                    </a:cubicBezTo>
                    <a:cubicBezTo>
                      <a:pt x="276624" y="4503"/>
                      <a:pt x="275036" y="-1318"/>
                      <a:pt x="232703" y="270"/>
                    </a:cubicBezTo>
                    <a:cubicBezTo>
                      <a:pt x="190370" y="1857"/>
                      <a:pt x="-15476" y="17203"/>
                      <a:pt x="928" y="193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 1839">
                <a:extLst>
                  <a:ext uri="{FF2B5EF4-FFF2-40B4-BE49-F238E27FC236}">
                    <a16:creationId xmlns:a16="http://schemas.microsoft.com/office/drawing/2014/main" id="{14EF01F1-6B7F-A1B1-7C2D-416895759AC7}"/>
                  </a:ext>
                </a:extLst>
              </p:cNvPr>
              <p:cNvSpPr/>
              <p:nvPr/>
            </p:nvSpPr>
            <p:spPr>
              <a:xfrm>
                <a:off x="1393715" y="6442042"/>
                <a:ext cx="852194" cy="72627"/>
              </a:xfrm>
              <a:custGeom>
                <a:avLst/>
                <a:gdLst>
                  <a:gd name="connsiteX0" fmla="*/ 9635 w 852194"/>
                  <a:gd name="connsiteY0" fmla="*/ 33 h 72627"/>
                  <a:gd name="connsiteX1" fmla="*/ 60435 w 852194"/>
                  <a:gd name="connsiteY1" fmla="*/ 69883 h 72627"/>
                  <a:gd name="connsiteX2" fmla="*/ 50910 w 852194"/>
                  <a:gd name="connsiteY2" fmla="*/ 57183 h 72627"/>
                  <a:gd name="connsiteX3" fmla="*/ 463660 w 852194"/>
                  <a:gd name="connsiteY3" fmla="*/ 44483 h 72627"/>
                  <a:gd name="connsiteX4" fmla="*/ 844660 w 852194"/>
                  <a:gd name="connsiteY4" fmla="*/ 28608 h 72627"/>
                  <a:gd name="connsiteX5" fmla="*/ 695435 w 852194"/>
                  <a:gd name="connsiteY5" fmla="*/ 54008 h 72627"/>
                  <a:gd name="connsiteX6" fmla="*/ 431910 w 852194"/>
                  <a:gd name="connsiteY6" fmla="*/ 54008 h 72627"/>
                  <a:gd name="connsiteX7" fmla="*/ 142985 w 852194"/>
                  <a:gd name="connsiteY7" fmla="*/ 66708 h 72627"/>
                  <a:gd name="connsiteX8" fmla="*/ 3285 w 852194"/>
                  <a:gd name="connsiteY8" fmla="*/ 60358 h 72627"/>
                  <a:gd name="connsiteX9" fmla="*/ 41385 w 852194"/>
                  <a:gd name="connsiteY9" fmla="*/ 60358 h 72627"/>
                  <a:gd name="connsiteX10" fmla="*/ 9635 w 852194"/>
                  <a:gd name="connsiteY10" fmla="*/ 33 h 7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2194" h="72627">
                    <a:moveTo>
                      <a:pt x="9635" y="33"/>
                    </a:moveTo>
                    <a:cubicBezTo>
                      <a:pt x="12810" y="1620"/>
                      <a:pt x="53556" y="60358"/>
                      <a:pt x="60435" y="69883"/>
                    </a:cubicBezTo>
                    <a:cubicBezTo>
                      <a:pt x="67314" y="79408"/>
                      <a:pt x="-16294" y="61416"/>
                      <a:pt x="50910" y="57183"/>
                    </a:cubicBezTo>
                    <a:cubicBezTo>
                      <a:pt x="118114" y="52950"/>
                      <a:pt x="463660" y="44483"/>
                      <a:pt x="463660" y="44483"/>
                    </a:cubicBezTo>
                    <a:lnTo>
                      <a:pt x="844660" y="28608"/>
                    </a:lnTo>
                    <a:cubicBezTo>
                      <a:pt x="883289" y="30195"/>
                      <a:pt x="764227" y="49775"/>
                      <a:pt x="695435" y="54008"/>
                    </a:cubicBezTo>
                    <a:cubicBezTo>
                      <a:pt x="626643" y="58241"/>
                      <a:pt x="523985" y="51891"/>
                      <a:pt x="431910" y="54008"/>
                    </a:cubicBezTo>
                    <a:cubicBezTo>
                      <a:pt x="339835" y="56125"/>
                      <a:pt x="214422" y="65650"/>
                      <a:pt x="142985" y="66708"/>
                    </a:cubicBezTo>
                    <a:cubicBezTo>
                      <a:pt x="71548" y="67766"/>
                      <a:pt x="20218" y="61416"/>
                      <a:pt x="3285" y="60358"/>
                    </a:cubicBezTo>
                    <a:cubicBezTo>
                      <a:pt x="-13648" y="59300"/>
                      <a:pt x="40327" y="67237"/>
                      <a:pt x="41385" y="60358"/>
                    </a:cubicBezTo>
                    <a:cubicBezTo>
                      <a:pt x="42443" y="53479"/>
                      <a:pt x="6460" y="-1554"/>
                      <a:pt x="9635" y="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 1840">
                <a:extLst>
                  <a:ext uri="{FF2B5EF4-FFF2-40B4-BE49-F238E27FC236}">
                    <a16:creationId xmlns:a16="http://schemas.microsoft.com/office/drawing/2014/main" id="{EB87EDDD-473B-1131-5C21-DCD674A78949}"/>
                  </a:ext>
                </a:extLst>
              </p:cNvPr>
              <p:cNvSpPr/>
              <p:nvPr/>
            </p:nvSpPr>
            <p:spPr>
              <a:xfrm>
                <a:off x="1431925" y="6426200"/>
                <a:ext cx="796940" cy="25400"/>
              </a:xfrm>
              <a:custGeom>
                <a:avLst/>
                <a:gdLst>
                  <a:gd name="connsiteX0" fmla="*/ 0 w 796940"/>
                  <a:gd name="connsiteY0" fmla="*/ 25400 h 25400"/>
                  <a:gd name="connsiteX1" fmla="*/ 428625 w 796940"/>
                  <a:gd name="connsiteY1" fmla="*/ 12700 h 25400"/>
                  <a:gd name="connsiteX2" fmla="*/ 790575 w 796940"/>
                  <a:gd name="connsiteY2" fmla="*/ 0 h 25400"/>
                  <a:gd name="connsiteX3" fmla="*/ 638175 w 796940"/>
                  <a:gd name="connsiteY3" fmla="*/ 19050 h 25400"/>
                  <a:gd name="connsiteX4" fmla="*/ 368300 w 796940"/>
                  <a:gd name="connsiteY4" fmla="*/ 25400 h 25400"/>
                  <a:gd name="connsiteX5" fmla="*/ 0 w 796940"/>
                  <a:gd name="connsiteY5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940" h="25400">
                    <a:moveTo>
                      <a:pt x="0" y="25400"/>
                    </a:moveTo>
                    <a:lnTo>
                      <a:pt x="428625" y="12700"/>
                    </a:lnTo>
                    <a:lnTo>
                      <a:pt x="790575" y="0"/>
                    </a:lnTo>
                    <a:cubicBezTo>
                      <a:pt x="825500" y="1058"/>
                      <a:pt x="708554" y="14817"/>
                      <a:pt x="638175" y="19050"/>
                    </a:cubicBezTo>
                    <a:cubicBezTo>
                      <a:pt x="567796" y="23283"/>
                      <a:pt x="368300" y="25400"/>
                      <a:pt x="368300" y="25400"/>
                    </a:cubicBezTo>
                    <a:lnTo>
                      <a:pt x="0" y="254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 1841">
                <a:extLst>
                  <a:ext uri="{FF2B5EF4-FFF2-40B4-BE49-F238E27FC236}">
                    <a16:creationId xmlns:a16="http://schemas.microsoft.com/office/drawing/2014/main" id="{7A138A2E-43DF-BE80-8FE2-2E4CFEF477A0}"/>
                  </a:ext>
                </a:extLst>
              </p:cNvPr>
              <p:cNvSpPr/>
              <p:nvPr/>
            </p:nvSpPr>
            <p:spPr>
              <a:xfrm>
                <a:off x="1424472" y="6432550"/>
                <a:ext cx="418145" cy="25928"/>
              </a:xfrm>
              <a:custGeom>
                <a:avLst/>
                <a:gdLst>
                  <a:gd name="connsiteX0" fmla="*/ 1103 w 418145"/>
                  <a:gd name="connsiteY0" fmla="*/ 25400 h 25928"/>
                  <a:gd name="connsiteX1" fmla="*/ 404328 w 418145"/>
                  <a:gd name="connsiteY1" fmla="*/ 15875 h 25928"/>
                  <a:gd name="connsiteX2" fmla="*/ 290028 w 418145"/>
                  <a:gd name="connsiteY2" fmla="*/ 0 h 25928"/>
                  <a:gd name="connsiteX3" fmla="*/ 1103 w 418145"/>
                  <a:gd name="connsiteY3" fmla="*/ 25400 h 2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145" h="25928">
                    <a:moveTo>
                      <a:pt x="1103" y="25400"/>
                    </a:moveTo>
                    <a:cubicBezTo>
                      <a:pt x="20153" y="28046"/>
                      <a:pt x="356174" y="20108"/>
                      <a:pt x="404328" y="15875"/>
                    </a:cubicBezTo>
                    <a:cubicBezTo>
                      <a:pt x="452482" y="11642"/>
                      <a:pt x="365170" y="0"/>
                      <a:pt x="290028" y="0"/>
                    </a:cubicBezTo>
                    <a:cubicBezTo>
                      <a:pt x="214886" y="0"/>
                      <a:pt x="-17947" y="22754"/>
                      <a:pt x="1103" y="254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 1842">
                <a:extLst>
                  <a:ext uri="{FF2B5EF4-FFF2-40B4-BE49-F238E27FC236}">
                    <a16:creationId xmlns:a16="http://schemas.microsoft.com/office/drawing/2014/main" id="{321E91E1-CAE9-3C72-EA15-666857896666}"/>
                  </a:ext>
                </a:extLst>
              </p:cNvPr>
              <p:cNvSpPr/>
              <p:nvPr/>
            </p:nvSpPr>
            <p:spPr>
              <a:xfrm>
                <a:off x="2188160" y="5987899"/>
                <a:ext cx="43987" cy="448553"/>
              </a:xfrm>
              <a:custGeom>
                <a:avLst/>
                <a:gdLst>
                  <a:gd name="connsiteX0" fmla="*/ 43865 w 43987"/>
                  <a:gd name="connsiteY0" fmla="*/ 151 h 448553"/>
                  <a:gd name="connsiteX1" fmla="*/ 15290 w 43987"/>
                  <a:gd name="connsiteY1" fmla="*/ 66826 h 448553"/>
                  <a:gd name="connsiteX2" fmla="*/ 15290 w 43987"/>
                  <a:gd name="connsiteY2" fmla="*/ 133501 h 448553"/>
                  <a:gd name="connsiteX3" fmla="*/ 24815 w 43987"/>
                  <a:gd name="connsiteY3" fmla="*/ 447826 h 448553"/>
                  <a:gd name="connsiteX4" fmla="*/ 5765 w 43987"/>
                  <a:gd name="connsiteY4" fmla="*/ 216051 h 448553"/>
                  <a:gd name="connsiteX5" fmla="*/ 2590 w 43987"/>
                  <a:gd name="connsiteY5" fmla="*/ 85876 h 448553"/>
                  <a:gd name="connsiteX6" fmla="*/ 43865 w 43987"/>
                  <a:gd name="connsiteY6" fmla="*/ 151 h 44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87" h="448553">
                    <a:moveTo>
                      <a:pt x="43865" y="151"/>
                    </a:moveTo>
                    <a:cubicBezTo>
                      <a:pt x="45982" y="-3024"/>
                      <a:pt x="20052" y="44601"/>
                      <a:pt x="15290" y="66826"/>
                    </a:cubicBezTo>
                    <a:cubicBezTo>
                      <a:pt x="10527" y="89051"/>
                      <a:pt x="13703" y="70001"/>
                      <a:pt x="15290" y="133501"/>
                    </a:cubicBezTo>
                    <a:cubicBezTo>
                      <a:pt x="16877" y="197001"/>
                      <a:pt x="26402" y="434068"/>
                      <a:pt x="24815" y="447826"/>
                    </a:cubicBezTo>
                    <a:cubicBezTo>
                      <a:pt x="23228" y="461584"/>
                      <a:pt x="9469" y="276376"/>
                      <a:pt x="5765" y="216051"/>
                    </a:cubicBezTo>
                    <a:cubicBezTo>
                      <a:pt x="2061" y="155726"/>
                      <a:pt x="-3231" y="121859"/>
                      <a:pt x="2590" y="85876"/>
                    </a:cubicBezTo>
                    <a:cubicBezTo>
                      <a:pt x="8411" y="49893"/>
                      <a:pt x="41748" y="3326"/>
                      <a:pt x="43865" y="1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 1843">
                <a:extLst>
                  <a:ext uri="{FF2B5EF4-FFF2-40B4-BE49-F238E27FC236}">
                    <a16:creationId xmlns:a16="http://schemas.microsoft.com/office/drawing/2014/main" id="{219C44A9-946C-3736-FBEF-C5BC97802AB7}"/>
                  </a:ext>
                </a:extLst>
              </p:cNvPr>
              <p:cNvSpPr/>
              <p:nvPr/>
            </p:nvSpPr>
            <p:spPr>
              <a:xfrm>
                <a:off x="2092236" y="5991225"/>
                <a:ext cx="192115" cy="473377"/>
              </a:xfrm>
              <a:custGeom>
                <a:avLst/>
                <a:gdLst>
                  <a:gd name="connsiteX0" fmla="*/ 3264 w 192115"/>
                  <a:gd name="connsiteY0" fmla="*/ 0 h 473377"/>
                  <a:gd name="connsiteX1" fmla="*/ 184239 w 192115"/>
                  <a:gd name="connsiteY1" fmla="*/ 6350 h 473377"/>
                  <a:gd name="connsiteX2" fmla="*/ 162014 w 192115"/>
                  <a:gd name="connsiteY2" fmla="*/ 28575 h 473377"/>
                  <a:gd name="connsiteX3" fmla="*/ 152489 w 192115"/>
                  <a:gd name="connsiteY3" fmla="*/ 50800 h 473377"/>
                  <a:gd name="connsiteX4" fmla="*/ 152489 w 192115"/>
                  <a:gd name="connsiteY4" fmla="*/ 142875 h 473377"/>
                  <a:gd name="connsiteX5" fmla="*/ 158839 w 192115"/>
                  <a:gd name="connsiteY5" fmla="*/ 473075 h 473377"/>
                  <a:gd name="connsiteX6" fmla="*/ 133439 w 192115"/>
                  <a:gd name="connsiteY6" fmla="*/ 79375 h 473377"/>
                  <a:gd name="connsiteX7" fmla="*/ 146139 w 192115"/>
                  <a:gd name="connsiteY7" fmla="*/ 25400 h 473377"/>
                  <a:gd name="connsiteX8" fmla="*/ 69939 w 192115"/>
                  <a:gd name="connsiteY8" fmla="*/ 6350 h 473377"/>
                  <a:gd name="connsiteX9" fmla="*/ 3264 w 192115"/>
                  <a:gd name="connsiteY9" fmla="*/ 0 h 47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115" h="473377">
                    <a:moveTo>
                      <a:pt x="3264" y="0"/>
                    </a:moveTo>
                    <a:cubicBezTo>
                      <a:pt x="22314" y="0"/>
                      <a:pt x="157781" y="1588"/>
                      <a:pt x="184239" y="6350"/>
                    </a:cubicBezTo>
                    <a:cubicBezTo>
                      <a:pt x="210697" y="11112"/>
                      <a:pt x="162014" y="28575"/>
                      <a:pt x="162014" y="28575"/>
                    </a:cubicBezTo>
                    <a:cubicBezTo>
                      <a:pt x="156722" y="35983"/>
                      <a:pt x="154076" y="31750"/>
                      <a:pt x="152489" y="50800"/>
                    </a:cubicBezTo>
                    <a:cubicBezTo>
                      <a:pt x="150902" y="69850"/>
                      <a:pt x="151431" y="72496"/>
                      <a:pt x="152489" y="142875"/>
                    </a:cubicBezTo>
                    <a:cubicBezTo>
                      <a:pt x="153547" y="213254"/>
                      <a:pt x="162014" y="483658"/>
                      <a:pt x="158839" y="473075"/>
                    </a:cubicBezTo>
                    <a:cubicBezTo>
                      <a:pt x="155664" y="462492"/>
                      <a:pt x="135556" y="153987"/>
                      <a:pt x="133439" y="79375"/>
                    </a:cubicBezTo>
                    <a:cubicBezTo>
                      <a:pt x="131322" y="4763"/>
                      <a:pt x="156722" y="37571"/>
                      <a:pt x="146139" y="25400"/>
                    </a:cubicBezTo>
                    <a:cubicBezTo>
                      <a:pt x="135556" y="13229"/>
                      <a:pt x="69939" y="6350"/>
                      <a:pt x="69939" y="6350"/>
                    </a:cubicBezTo>
                    <a:cubicBezTo>
                      <a:pt x="54064" y="3175"/>
                      <a:pt x="-15786" y="0"/>
                      <a:pt x="3264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 1844">
                <a:extLst>
                  <a:ext uri="{FF2B5EF4-FFF2-40B4-BE49-F238E27FC236}">
                    <a16:creationId xmlns:a16="http://schemas.microsoft.com/office/drawing/2014/main" id="{1CD229F3-47DE-51ED-1AD4-803963CBC398}"/>
                  </a:ext>
                </a:extLst>
              </p:cNvPr>
              <p:cNvSpPr/>
              <p:nvPr/>
            </p:nvSpPr>
            <p:spPr>
              <a:xfrm>
                <a:off x="1834550" y="5867376"/>
                <a:ext cx="58350" cy="97616"/>
              </a:xfrm>
              <a:custGeom>
                <a:avLst/>
                <a:gdLst>
                  <a:gd name="connsiteX0" fmla="*/ 600 w 58350"/>
                  <a:gd name="connsiteY0" fmla="*/ 24 h 97616"/>
                  <a:gd name="connsiteX1" fmla="*/ 57750 w 58350"/>
                  <a:gd name="connsiteY1" fmla="*/ 92099 h 97616"/>
                  <a:gd name="connsiteX2" fmla="*/ 29175 w 58350"/>
                  <a:gd name="connsiteY2" fmla="*/ 82574 h 97616"/>
                  <a:gd name="connsiteX3" fmla="*/ 600 w 58350"/>
                  <a:gd name="connsiteY3" fmla="*/ 24 h 9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50" h="97616">
                    <a:moveTo>
                      <a:pt x="600" y="24"/>
                    </a:moveTo>
                    <a:cubicBezTo>
                      <a:pt x="5362" y="1611"/>
                      <a:pt x="52988" y="78341"/>
                      <a:pt x="57750" y="92099"/>
                    </a:cubicBezTo>
                    <a:cubicBezTo>
                      <a:pt x="62512" y="105857"/>
                      <a:pt x="37642" y="90512"/>
                      <a:pt x="29175" y="82574"/>
                    </a:cubicBezTo>
                    <a:cubicBezTo>
                      <a:pt x="20708" y="74637"/>
                      <a:pt x="-4162" y="-1563"/>
                      <a:pt x="600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 1845">
                <a:extLst>
                  <a:ext uri="{FF2B5EF4-FFF2-40B4-BE49-F238E27FC236}">
                    <a16:creationId xmlns:a16="http://schemas.microsoft.com/office/drawing/2014/main" id="{24AFFCF7-B97C-3DA3-41B6-694E4CDE37D4}"/>
                  </a:ext>
                </a:extLst>
              </p:cNvPr>
              <p:cNvSpPr/>
              <p:nvPr/>
            </p:nvSpPr>
            <p:spPr>
              <a:xfrm>
                <a:off x="1831975" y="5882754"/>
                <a:ext cx="516814" cy="73652"/>
              </a:xfrm>
              <a:custGeom>
                <a:avLst/>
                <a:gdLst>
                  <a:gd name="connsiteX0" fmla="*/ 0 w 516814"/>
                  <a:gd name="connsiteY0" fmla="*/ 13221 h 73652"/>
                  <a:gd name="connsiteX1" fmla="*/ 377825 w 516814"/>
                  <a:gd name="connsiteY1" fmla="*/ 10046 h 73652"/>
                  <a:gd name="connsiteX2" fmla="*/ 444500 w 516814"/>
                  <a:gd name="connsiteY2" fmla="*/ 3696 h 73652"/>
                  <a:gd name="connsiteX3" fmla="*/ 514350 w 516814"/>
                  <a:gd name="connsiteY3" fmla="*/ 73546 h 73652"/>
                  <a:gd name="connsiteX4" fmla="*/ 488950 w 516814"/>
                  <a:gd name="connsiteY4" fmla="*/ 19571 h 73652"/>
                  <a:gd name="connsiteX5" fmla="*/ 374650 w 516814"/>
                  <a:gd name="connsiteY5" fmla="*/ 19571 h 73652"/>
                  <a:gd name="connsiteX6" fmla="*/ 0 w 516814"/>
                  <a:gd name="connsiteY6" fmla="*/ 13221 h 7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814" h="73652">
                    <a:moveTo>
                      <a:pt x="0" y="13221"/>
                    </a:moveTo>
                    <a:lnTo>
                      <a:pt x="377825" y="10046"/>
                    </a:lnTo>
                    <a:cubicBezTo>
                      <a:pt x="451908" y="8458"/>
                      <a:pt x="421746" y="-6887"/>
                      <a:pt x="444500" y="3696"/>
                    </a:cubicBezTo>
                    <a:cubicBezTo>
                      <a:pt x="467254" y="14279"/>
                      <a:pt x="506942" y="70900"/>
                      <a:pt x="514350" y="73546"/>
                    </a:cubicBezTo>
                    <a:cubicBezTo>
                      <a:pt x="521758" y="76192"/>
                      <a:pt x="512233" y="28567"/>
                      <a:pt x="488950" y="19571"/>
                    </a:cubicBezTo>
                    <a:cubicBezTo>
                      <a:pt x="465667" y="10575"/>
                      <a:pt x="374650" y="19571"/>
                      <a:pt x="374650" y="19571"/>
                    </a:cubicBezTo>
                    <a:lnTo>
                      <a:pt x="0" y="1322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 1846">
                <a:extLst>
                  <a:ext uri="{FF2B5EF4-FFF2-40B4-BE49-F238E27FC236}">
                    <a16:creationId xmlns:a16="http://schemas.microsoft.com/office/drawing/2014/main" id="{8539ECF9-A708-8CDB-AA50-14CB4A026E25}"/>
                  </a:ext>
                </a:extLst>
              </p:cNvPr>
              <p:cNvSpPr/>
              <p:nvPr/>
            </p:nvSpPr>
            <p:spPr>
              <a:xfrm>
                <a:off x="1838325" y="5922904"/>
                <a:ext cx="485832" cy="530492"/>
              </a:xfrm>
              <a:custGeom>
                <a:avLst/>
                <a:gdLst>
                  <a:gd name="connsiteX0" fmla="*/ 0 w 485832"/>
                  <a:gd name="connsiteY0" fmla="*/ 11171 h 530492"/>
                  <a:gd name="connsiteX1" fmla="*/ 339725 w 485832"/>
                  <a:gd name="connsiteY1" fmla="*/ 7996 h 530492"/>
                  <a:gd name="connsiteX2" fmla="*/ 444500 w 485832"/>
                  <a:gd name="connsiteY2" fmla="*/ 1646 h 530492"/>
                  <a:gd name="connsiteX3" fmla="*/ 457200 w 485832"/>
                  <a:gd name="connsiteY3" fmla="*/ 1646 h 530492"/>
                  <a:gd name="connsiteX4" fmla="*/ 463550 w 485832"/>
                  <a:gd name="connsiteY4" fmla="*/ 1646 h 530492"/>
                  <a:gd name="connsiteX5" fmla="*/ 479425 w 485832"/>
                  <a:gd name="connsiteY5" fmla="*/ 23871 h 530492"/>
                  <a:gd name="connsiteX6" fmla="*/ 485775 w 485832"/>
                  <a:gd name="connsiteY6" fmla="*/ 49271 h 530492"/>
                  <a:gd name="connsiteX7" fmla="*/ 476250 w 485832"/>
                  <a:gd name="connsiteY7" fmla="*/ 71496 h 530492"/>
                  <a:gd name="connsiteX8" fmla="*/ 476250 w 485832"/>
                  <a:gd name="connsiteY8" fmla="*/ 103246 h 530492"/>
                  <a:gd name="connsiteX9" fmla="*/ 479425 w 485832"/>
                  <a:gd name="connsiteY9" fmla="*/ 328671 h 530492"/>
                  <a:gd name="connsiteX10" fmla="*/ 482600 w 485832"/>
                  <a:gd name="connsiteY10" fmla="*/ 500121 h 530492"/>
                  <a:gd name="connsiteX11" fmla="*/ 469900 w 485832"/>
                  <a:gd name="connsiteY11" fmla="*/ 528696 h 530492"/>
                  <a:gd name="connsiteX12" fmla="*/ 473075 w 485832"/>
                  <a:gd name="connsiteY12" fmla="*/ 477896 h 530492"/>
                  <a:gd name="connsiteX13" fmla="*/ 463550 w 485832"/>
                  <a:gd name="connsiteY13" fmla="*/ 131821 h 530492"/>
                  <a:gd name="connsiteX14" fmla="*/ 466725 w 485832"/>
                  <a:gd name="connsiteY14" fmla="*/ 27046 h 530492"/>
                  <a:gd name="connsiteX15" fmla="*/ 441325 w 485832"/>
                  <a:gd name="connsiteY15" fmla="*/ 17521 h 530492"/>
                  <a:gd name="connsiteX16" fmla="*/ 412750 w 485832"/>
                  <a:gd name="connsiteY16" fmla="*/ 14346 h 530492"/>
                  <a:gd name="connsiteX17" fmla="*/ 0 w 485832"/>
                  <a:gd name="connsiteY17" fmla="*/ 11171 h 5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5832" h="530492">
                    <a:moveTo>
                      <a:pt x="0" y="11171"/>
                    </a:moveTo>
                    <a:lnTo>
                      <a:pt x="339725" y="7996"/>
                    </a:lnTo>
                    <a:cubicBezTo>
                      <a:pt x="413808" y="6408"/>
                      <a:pt x="424921" y="2704"/>
                      <a:pt x="444500" y="1646"/>
                    </a:cubicBezTo>
                    <a:cubicBezTo>
                      <a:pt x="464079" y="588"/>
                      <a:pt x="457200" y="1646"/>
                      <a:pt x="457200" y="1646"/>
                    </a:cubicBezTo>
                    <a:cubicBezTo>
                      <a:pt x="460375" y="1646"/>
                      <a:pt x="459846" y="-2058"/>
                      <a:pt x="463550" y="1646"/>
                    </a:cubicBezTo>
                    <a:cubicBezTo>
                      <a:pt x="467254" y="5350"/>
                      <a:pt x="475721" y="15934"/>
                      <a:pt x="479425" y="23871"/>
                    </a:cubicBezTo>
                    <a:cubicBezTo>
                      <a:pt x="483129" y="31808"/>
                      <a:pt x="486304" y="41334"/>
                      <a:pt x="485775" y="49271"/>
                    </a:cubicBezTo>
                    <a:cubicBezTo>
                      <a:pt x="485246" y="57209"/>
                      <a:pt x="477837" y="62500"/>
                      <a:pt x="476250" y="71496"/>
                    </a:cubicBezTo>
                    <a:cubicBezTo>
                      <a:pt x="474663" y="80492"/>
                      <a:pt x="475721" y="60384"/>
                      <a:pt x="476250" y="103246"/>
                    </a:cubicBezTo>
                    <a:cubicBezTo>
                      <a:pt x="476779" y="146108"/>
                      <a:pt x="478367" y="262525"/>
                      <a:pt x="479425" y="328671"/>
                    </a:cubicBezTo>
                    <a:cubicBezTo>
                      <a:pt x="480483" y="394817"/>
                      <a:pt x="484187" y="466784"/>
                      <a:pt x="482600" y="500121"/>
                    </a:cubicBezTo>
                    <a:cubicBezTo>
                      <a:pt x="481013" y="533458"/>
                      <a:pt x="471487" y="532400"/>
                      <a:pt x="469900" y="528696"/>
                    </a:cubicBezTo>
                    <a:cubicBezTo>
                      <a:pt x="468313" y="524992"/>
                      <a:pt x="474133" y="544042"/>
                      <a:pt x="473075" y="477896"/>
                    </a:cubicBezTo>
                    <a:cubicBezTo>
                      <a:pt x="472017" y="411750"/>
                      <a:pt x="464608" y="206963"/>
                      <a:pt x="463550" y="131821"/>
                    </a:cubicBezTo>
                    <a:cubicBezTo>
                      <a:pt x="462492" y="56679"/>
                      <a:pt x="466725" y="27046"/>
                      <a:pt x="466725" y="27046"/>
                    </a:cubicBezTo>
                    <a:cubicBezTo>
                      <a:pt x="463021" y="7996"/>
                      <a:pt x="450321" y="19638"/>
                      <a:pt x="441325" y="17521"/>
                    </a:cubicBezTo>
                    <a:cubicBezTo>
                      <a:pt x="432329" y="15404"/>
                      <a:pt x="412750" y="14346"/>
                      <a:pt x="412750" y="14346"/>
                    </a:cubicBezTo>
                    <a:lnTo>
                      <a:pt x="0" y="1117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 1847">
                <a:extLst>
                  <a:ext uri="{FF2B5EF4-FFF2-40B4-BE49-F238E27FC236}">
                    <a16:creationId xmlns:a16="http://schemas.microsoft.com/office/drawing/2014/main" id="{9468B7FC-046C-8929-2F67-613B89E27078}"/>
                  </a:ext>
                </a:extLst>
              </p:cNvPr>
              <p:cNvSpPr/>
              <p:nvPr/>
            </p:nvSpPr>
            <p:spPr>
              <a:xfrm>
                <a:off x="2324100" y="5943568"/>
                <a:ext cx="31937" cy="502224"/>
              </a:xfrm>
              <a:custGeom>
                <a:avLst/>
                <a:gdLst>
                  <a:gd name="connsiteX0" fmla="*/ 31750 w 31937"/>
                  <a:gd name="connsiteY0" fmla="*/ 32 h 502224"/>
                  <a:gd name="connsiteX1" fmla="*/ 12700 w 31937"/>
                  <a:gd name="connsiteY1" fmla="*/ 69882 h 502224"/>
                  <a:gd name="connsiteX2" fmla="*/ 3175 w 31937"/>
                  <a:gd name="connsiteY2" fmla="*/ 130207 h 502224"/>
                  <a:gd name="connsiteX3" fmla="*/ 6350 w 31937"/>
                  <a:gd name="connsiteY3" fmla="*/ 317532 h 502224"/>
                  <a:gd name="connsiteX4" fmla="*/ 6350 w 31937"/>
                  <a:gd name="connsiteY4" fmla="*/ 501682 h 502224"/>
                  <a:gd name="connsiteX5" fmla="*/ 19050 w 31937"/>
                  <a:gd name="connsiteY5" fmla="*/ 257207 h 502224"/>
                  <a:gd name="connsiteX6" fmla="*/ 0 w 31937"/>
                  <a:gd name="connsiteY6" fmla="*/ 63532 h 502224"/>
                  <a:gd name="connsiteX7" fmla="*/ 31750 w 31937"/>
                  <a:gd name="connsiteY7" fmla="*/ 32 h 50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37" h="502224">
                    <a:moveTo>
                      <a:pt x="31750" y="32"/>
                    </a:moveTo>
                    <a:cubicBezTo>
                      <a:pt x="33867" y="1090"/>
                      <a:pt x="17462" y="48186"/>
                      <a:pt x="12700" y="69882"/>
                    </a:cubicBezTo>
                    <a:cubicBezTo>
                      <a:pt x="7938" y="91578"/>
                      <a:pt x="4233" y="88932"/>
                      <a:pt x="3175" y="130207"/>
                    </a:cubicBezTo>
                    <a:cubicBezTo>
                      <a:pt x="2117" y="171482"/>
                      <a:pt x="5821" y="255620"/>
                      <a:pt x="6350" y="317532"/>
                    </a:cubicBezTo>
                    <a:cubicBezTo>
                      <a:pt x="6879" y="379444"/>
                      <a:pt x="4233" y="511736"/>
                      <a:pt x="6350" y="501682"/>
                    </a:cubicBezTo>
                    <a:cubicBezTo>
                      <a:pt x="8467" y="491628"/>
                      <a:pt x="20108" y="330232"/>
                      <a:pt x="19050" y="257207"/>
                    </a:cubicBezTo>
                    <a:cubicBezTo>
                      <a:pt x="17992" y="184182"/>
                      <a:pt x="0" y="103219"/>
                      <a:pt x="0" y="63532"/>
                    </a:cubicBezTo>
                    <a:cubicBezTo>
                      <a:pt x="0" y="23845"/>
                      <a:pt x="29633" y="-1026"/>
                      <a:pt x="31750" y="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 1848">
                <a:extLst>
                  <a:ext uri="{FF2B5EF4-FFF2-40B4-BE49-F238E27FC236}">
                    <a16:creationId xmlns:a16="http://schemas.microsoft.com/office/drawing/2014/main" id="{704A6703-7A4F-2549-9451-50CE1F75A208}"/>
                  </a:ext>
                </a:extLst>
              </p:cNvPr>
              <p:cNvSpPr/>
              <p:nvPr/>
            </p:nvSpPr>
            <p:spPr>
              <a:xfrm>
                <a:off x="2291618" y="6435623"/>
                <a:ext cx="421361" cy="44739"/>
              </a:xfrm>
              <a:custGeom>
                <a:avLst/>
                <a:gdLst>
                  <a:gd name="connsiteX0" fmla="*/ 732 w 421361"/>
                  <a:gd name="connsiteY0" fmla="*/ 102 h 44739"/>
                  <a:gd name="connsiteX1" fmla="*/ 54707 w 421361"/>
                  <a:gd name="connsiteY1" fmla="*/ 31852 h 44739"/>
                  <a:gd name="connsiteX2" fmla="*/ 242032 w 421361"/>
                  <a:gd name="connsiteY2" fmla="*/ 15977 h 44739"/>
                  <a:gd name="connsiteX3" fmla="*/ 178532 w 421361"/>
                  <a:gd name="connsiteY3" fmla="*/ 15977 h 44739"/>
                  <a:gd name="connsiteX4" fmla="*/ 410307 w 421361"/>
                  <a:gd name="connsiteY4" fmla="*/ 9627 h 44739"/>
                  <a:gd name="connsiteX5" fmla="*/ 384907 w 421361"/>
                  <a:gd name="connsiteY5" fmla="*/ 9627 h 44739"/>
                  <a:gd name="connsiteX6" fmla="*/ 416657 w 421361"/>
                  <a:gd name="connsiteY6" fmla="*/ 15977 h 44739"/>
                  <a:gd name="connsiteX7" fmla="*/ 264257 w 421361"/>
                  <a:gd name="connsiteY7" fmla="*/ 25502 h 44739"/>
                  <a:gd name="connsiteX8" fmla="*/ 83282 w 421361"/>
                  <a:gd name="connsiteY8" fmla="*/ 44552 h 44739"/>
                  <a:gd name="connsiteX9" fmla="*/ 732 w 421361"/>
                  <a:gd name="connsiteY9" fmla="*/ 102 h 4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361" h="44739">
                    <a:moveTo>
                      <a:pt x="732" y="102"/>
                    </a:moveTo>
                    <a:cubicBezTo>
                      <a:pt x="-4030" y="-2015"/>
                      <a:pt x="14490" y="29206"/>
                      <a:pt x="54707" y="31852"/>
                    </a:cubicBezTo>
                    <a:cubicBezTo>
                      <a:pt x="94924" y="34498"/>
                      <a:pt x="221395" y="18623"/>
                      <a:pt x="242032" y="15977"/>
                    </a:cubicBezTo>
                    <a:cubicBezTo>
                      <a:pt x="262669" y="13331"/>
                      <a:pt x="150486" y="17035"/>
                      <a:pt x="178532" y="15977"/>
                    </a:cubicBezTo>
                    <a:cubicBezTo>
                      <a:pt x="206578" y="14919"/>
                      <a:pt x="375911" y="10685"/>
                      <a:pt x="410307" y="9627"/>
                    </a:cubicBezTo>
                    <a:cubicBezTo>
                      <a:pt x="444703" y="8569"/>
                      <a:pt x="383849" y="8569"/>
                      <a:pt x="384907" y="9627"/>
                    </a:cubicBezTo>
                    <a:cubicBezTo>
                      <a:pt x="385965" y="10685"/>
                      <a:pt x="436765" y="13331"/>
                      <a:pt x="416657" y="15977"/>
                    </a:cubicBezTo>
                    <a:cubicBezTo>
                      <a:pt x="396549" y="18623"/>
                      <a:pt x="319820" y="20740"/>
                      <a:pt x="264257" y="25502"/>
                    </a:cubicBezTo>
                    <a:cubicBezTo>
                      <a:pt x="208695" y="30265"/>
                      <a:pt x="122969" y="46669"/>
                      <a:pt x="83282" y="44552"/>
                    </a:cubicBezTo>
                    <a:cubicBezTo>
                      <a:pt x="43595" y="42435"/>
                      <a:pt x="5494" y="2219"/>
                      <a:pt x="732" y="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 1849">
                <a:extLst>
                  <a:ext uri="{FF2B5EF4-FFF2-40B4-BE49-F238E27FC236}">
                    <a16:creationId xmlns:a16="http://schemas.microsoft.com/office/drawing/2014/main" id="{734B9F07-C64C-4092-6197-71D2B4DC836A}"/>
                  </a:ext>
                </a:extLst>
              </p:cNvPr>
              <p:cNvSpPr/>
              <p:nvPr/>
            </p:nvSpPr>
            <p:spPr>
              <a:xfrm>
                <a:off x="2333625" y="6356271"/>
                <a:ext cx="384706" cy="66208"/>
              </a:xfrm>
              <a:custGeom>
                <a:avLst/>
                <a:gdLst>
                  <a:gd name="connsiteX0" fmla="*/ 0 w 384706"/>
                  <a:gd name="connsiteY0" fmla="*/ 60404 h 66208"/>
                  <a:gd name="connsiteX1" fmla="*/ 368300 w 384706"/>
                  <a:gd name="connsiteY1" fmla="*/ 60404 h 66208"/>
                  <a:gd name="connsiteX2" fmla="*/ 323850 w 384706"/>
                  <a:gd name="connsiteY2" fmla="*/ 79 h 66208"/>
                  <a:gd name="connsiteX3" fmla="*/ 355600 w 384706"/>
                  <a:gd name="connsiteY3" fmla="*/ 47704 h 66208"/>
                  <a:gd name="connsiteX4" fmla="*/ 263525 w 384706"/>
                  <a:gd name="connsiteY4" fmla="*/ 54054 h 66208"/>
                  <a:gd name="connsiteX5" fmla="*/ 0 w 384706"/>
                  <a:gd name="connsiteY5" fmla="*/ 60404 h 6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4706" h="66208">
                    <a:moveTo>
                      <a:pt x="0" y="60404"/>
                    </a:moveTo>
                    <a:cubicBezTo>
                      <a:pt x="157162" y="65431"/>
                      <a:pt x="314325" y="70458"/>
                      <a:pt x="368300" y="60404"/>
                    </a:cubicBezTo>
                    <a:cubicBezTo>
                      <a:pt x="422275" y="50350"/>
                      <a:pt x="325967" y="2196"/>
                      <a:pt x="323850" y="79"/>
                    </a:cubicBezTo>
                    <a:cubicBezTo>
                      <a:pt x="321733" y="-2038"/>
                      <a:pt x="365654" y="38708"/>
                      <a:pt x="355600" y="47704"/>
                    </a:cubicBezTo>
                    <a:cubicBezTo>
                      <a:pt x="345546" y="56700"/>
                      <a:pt x="263525" y="54054"/>
                      <a:pt x="263525" y="54054"/>
                    </a:cubicBezTo>
                    <a:lnTo>
                      <a:pt x="0" y="6040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 1850">
                <a:extLst>
                  <a:ext uri="{FF2B5EF4-FFF2-40B4-BE49-F238E27FC236}">
                    <a16:creationId xmlns:a16="http://schemas.microsoft.com/office/drawing/2014/main" id="{A2859626-8F8E-BA6A-2D49-43C1933B32DB}"/>
                  </a:ext>
                </a:extLst>
              </p:cNvPr>
              <p:cNvSpPr/>
              <p:nvPr/>
            </p:nvSpPr>
            <p:spPr>
              <a:xfrm>
                <a:off x="2178008" y="5054546"/>
                <a:ext cx="70090" cy="416680"/>
              </a:xfrm>
              <a:custGeom>
                <a:avLst/>
                <a:gdLst>
                  <a:gd name="connsiteX0" fmla="*/ 42 w 70090"/>
                  <a:gd name="connsiteY0" fmla="*/ 54 h 416680"/>
                  <a:gd name="connsiteX1" fmla="*/ 50842 w 70090"/>
                  <a:gd name="connsiteY1" fmla="*/ 79429 h 416680"/>
                  <a:gd name="connsiteX2" fmla="*/ 57192 w 70090"/>
                  <a:gd name="connsiteY2" fmla="*/ 298504 h 416680"/>
                  <a:gd name="connsiteX3" fmla="*/ 54017 w 70090"/>
                  <a:gd name="connsiteY3" fmla="*/ 415979 h 416680"/>
                  <a:gd name="connsiteX4" fmla="*/ 69892 w 70090"/>
                  <a:gd name="connsiteY4" fmla="*/ 247704 h 416680"/>
                  <a:gd name="connsiteX5" fmla="*/ 60367 w 70090"/>
                  <a:gd name="connsiteY5" fmla="*/ 69904 h 416680"/>
                  <a:gd name="connsiteX6" fmla="*/ 42 w 70090"/>
                  <a:gd name="connsiteY6" fmla="*/ 54 h 41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090" h="416680">
                    <a:moveTo>
                      <a:pt x="42" y="54"/>
                    </a:moveTo>
                    <a:cubicBezTo>
                      <a:pt x="-1545" y="1641"/>
                      <a:pt x="41317" y="29687"/>
                      <a:pt x="50842" y="79429"/>
                    </a:cubicBezTo>
                    <a:cubicBezTo>
                      <a:pt x="60367" y="129171"/>
                      <a:pt x="56663" y="242412"/>
                      <a:pt x="57192" y="298504"/>
                    </a:cubicBezTo>
                    <a:cubicBezTo>
                      <a:pt x="57721" y="354596"/>
                      <a:pt x="51900" y="424446"/>
                      <a:pt x="54017" y="415979"/>
                    </a:cubicBezTo>
                    <a:cubicBezTo>
                      <a:pt x="56134" y="407512"/>
                      <a:pt x="68834" y="305383"/>
                      <a:pt x="69892" y="247704"/>
                    </a:cubicBezTo>
                    <a:cubicBezTo>
                      <a:pt x="70950" y="190025"/>
                      <a:pt x="67775" y="108004"/>
                      <a:pt x="60367" y="69904"/>
                    </a:cubicBezTo>
                    <a:cubicBezTo>
                      <a:pt x="52959" y="31804"/>
                      <a:pt x="1629" y="-1533"/>
                      <a:pt x="42" y="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 1851">
                <a:extLst>
                  <a:ext uri="{FF2B5EF4-FFF2-40B4-BE49-F238E27FC236}">
                    <a16:creationId xmlns:a16="http://schemas.microsoft.com/office/drawing/2014/main" id="{A6C7630A-83E7-93C5-CF1E-F3BD319F127C}"/>
                  </a:ext>
                </a:extLst>
              </p:cNvPr>
              <p:cNvSpPr/>
              <p:nvPr/>
            </p:nvSpPr>
            <p:spPr>
              <a:xfrm>
                <a:off x="2184223" y="5092699"/>
                <a:ext cx="28989" cy="339728"/>
              </a:xfrm>
              <a:custGeom>
                <a:avLst/>
                <a:gdLst>
                  <a:gd name="connsiteX0" fmla="*/ 177 w 28989"/>
                  <a:gd name="connsiteY0" fmla="*/ 1 h 339728"/>
                  <a:gd name="connsiteX1" fmla="*/ 16052 w 28989"/>
                  <a:gd name="connsiteY1" fmla="*/ 187326 h 339728"/>
                  <a:gd name="connsiteX2" fmla="*/ 3352 w 28989"/>
                  <a:gd name="connsiteY2" fmla="*/ 339726 h 339728"/>
                  <a:gd name="connsiteX3" fmla="*/ 28752 w 28989"/>
                  <a:gd name="connsiteY3" fmla="*/ 184151 h 339728"/>
                  <a:gd name="connsiteX4" fmla="*/ 177 w 28989"/>
                  <a:gd name="connsiteY4" fmla="*/ 1 h 33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89" h="339728">
                    <a:moveTo>
                      <a:pt x="177" y="1"/>
                    </a:moveTo>
                    <a:cubicBezTo>
                      <a:pt x="-1940" y="530"/>
                      <a:pt x="15523" y="130705"/>
                      <a:pt x="16052" y="187326"/>
                    </a:cubicBezTo>
                    <a:cubicBezTo>
                      <a:pt x="16581" y="243947"/>
                      <a:pt x="1235" y="340255"/>
                      <a:pt x="3352" y="339726"/>
                    </a:cubicBezTo>
                    <a:cubicBezTo>
                      <a:pt x="5469" y="339197"/>
                      <a:pt x="25577" y="239713"/>
                      <a:pt x="28752" y="184151"/>
                    </a:cubicBezTo>
                    <a:cubicBezTo>
                      <a:pt x="31927" y="128589"/>
                      <a:pt x="2294" y="-528"/>
                      <a:pt x="177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 1852">
                <a:extLst>
                  <a:ext uri="{FF2B5EF4-FFF2-40B4-BE49-F238E27FC236}">
                    <a16:creationId xmlns:a16="http://schemas.microsoft.com/office/drawing/2014/main" id="{CB46468C-1249-A032-C479-5AB8188C570A}"/>
                  </a:ext>
                </a:extLst>
              </p:cNvPr>
              <p:cNvSpPr/>
              <p:nvPr/>
            </p:nvSpPr>
            <p:spPr>
              <a:xfrm>
                <a:off x="2685261" y="5237820"/>
                <a:ext cx="20197" cy="1147351"/>
              </a:xfrm>
              <a:custGeom>
                <a:avLst/>
                <a:gdLst>
                  <a:gd name="connsiteX0" fmla="*/ 7139 w 20197"/>
                  <a:gd name="connsiteY0" fmla="*/ 10455 h 1147351"/>
                  <a:gd name="connsiteX1" fmla="*/ 3964 w 20197"/>
                  <a:gd name="connsiteY1" fmla="*/ 648630 h 1147351"/>
                  <a:gd name="connsiteX2" fmla="*/ 789 w 20197"/>
                  <a:gd name="connsiteY2" fmla="*/ 1128055 h 1147351"/>
                  <a:gd name="connsiteX3" fmla="*/ 19839 w 20197"/>
                  <a:gd name="connsiteY3" fmla="*/ 978830 h 1147351"/>
                  <a:gd name="connsiteX4" fmla="*/ 13489 w 20197"/>
                  <a:gd name="connsiteY4" fmla="*/ 302555 h 1147351"/>
                  <a:gd name="connsiteX5" fmla="*/ 7139 w 20197"/>
                  <a:gd name="connsiteY5" fmla="*/ 10455 h 114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97" h="1147351">
                    <a:moveTo>
                      <a:pt x="7139" y="10455"/>
                    </a:moveTo>
                    <a:cubicBezTo>
                      <a:pt x="5552" y="68134"/>
                      <a:pt x="5022" y="462363"/>
                      <a:pt x="3964" y="648630"/>
                    </a:cubicBezTo>
                    <a:cubicBezTo>
                      <a:pt x="2906" y="834897"/>
                      <a:pt x="-1857" y="1073022"/>
                      <a:pt x="789" y="1128055"/>
                    </a:cubicBezTo>
                    <a:cubicBezTo>
                      <a:pt x="3435" y="1183088"/>
                      <a:pt x="17722" y="1116413"/>
                      <a:pt x="19839" y="978830"/>
                    </a:cubicBezTo>
                    <a:cubicBezTo>
                      <a:pt x="21956" y="841247"/>
                      <a:pt x="14018" y="459717"/>
                      <a:pt x="13489" y="302555"/>
                    </a:cubicBezTo>
                    <a:cubicBezTo>
                      <a:pt x="12960" y="145393"/>
                      <a:pt x="8726" y="-47224"/>
                      <a:pt x="7139" y="104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 1854">
                <a:extLst>
                  <a:ext uri="{FF2B5EF4-FFF2-40B4-BE49-F238E27FC236}">
                    <a16:creationId xmlns:a16="http://schemas.microsoft.com/office/drawing/2014/main" id="{A538739B-D35D-48D3-CEA1-A2C36D248D19}"/>
                  </a:ext>
                </a:extLst>
              </p:cNvPr>
              <p:cNvSpPr/>
              <p:nvPr/>
            </p:nvSpPr>
            <p:spPr>
              <a:xfrm>
                <a:off x="2704985" y="5254614"/>
                <a:ext cx="45666" cy="1216036"/>
              </a:xfrm>
              <a:custGeom>
                <a:avLst/>
                <a:gdLst>
                  <a:gd name="connsiteX0" fmla="*/ 22340 w 45666"/>
                  <a:gd name="connsiteY0" fmla="*/ 11 h 1216036"/>
                  <a:gd name="connsiteX1" fmla="*/ 19165 w 45666"/>
                  <a:gd name="connsiteY1" fmla="*/ 301636 h 1216036"/>
                  <a:gd name="connsiteX2" fmla="*/ 15990 w 45666"/>
                  <a:gd name="connsiteY2" fmla="*/ 409586 h 1216036"/>
                  <a:gd name="connsiteX3" fmla="*/ 28690 w 45666"/>
                  <a:gd name="connsiteY3" fmla="*/ 381011 h 1216036"/>
                  <a:gd name="connsiteX4" fmla="*/ 31865 w 45666"/>
                  <a:gd name="connsiteY4" fmla="*/ 574686 h 1216036"/>
                  <a:gd name="connsiteX5" fmla="*/ 31865 w 45666"/>
                  <a:gd name="connsiteY5" fmla="*/ 574686 h 1216036"/>
                  <a:gd name="connsiteX6" fmla="*/ 35040 w 45666"/>
                  <a:gd name="connsiteY6" fmla="*/ 746136 h 1216036"/>
                  <a:gd name="connsiteX7" fmla="*/ 31865 w 45666"/>
                  <a:gd name="connsiteY7" fmla="*/ 730261 h 1216036"/>
                  <a:gd name="connsiteX8" fmla="*/ 38215 w 45666"/>
                  <a:gd name="connsiteY8" fmla="*/ 879486 h 1216036"/>
                  <a:gd name="connsiteX9" fmla="*/ 38215 w 45666"/>
                  <a:gd name="connsiteY9" fmla="*/ 892186 h 1216036"/>
                  <a:gd name="connsiteX10" fmla="*/ 31865 w 45666"/>
                  <a:gd name="connsiteY10" fmla="*/ 1085861 h 1216036"/>
                  <a:gd name="connsiteX11" fmla="*/ 115 w 45666"/>
                  <a:gd name="connsiteY11" fmla="*/ 1101736 h 1216036"/>
                  <a:gd name="connsiteX12" fmla="*/ 44565 w 45666"/>
                  <a:gd name="connsiteY12" fmla="*/ 1216036 h 1216036"/>
                  <a:gd name="connsiteX13" fmla="*/ 31865 w 45666"/>
                  <a:gd name="connsiteY13" fmla="*/ 1101736 h 1216036"/>
                  <a:gd name="connsiteX14" fmla="*/ 28690 w 45666"/>
                  <a:gd name="connsiteY14" fmla="*/ 774711 h 1216036"/>
                  <a:gd name="connsiteX15" fmla="*/ 41390 w 45666"/>
                  <a:gd name="connsiteY15" fmla="*/ 292111 h 1216036"/>
                  <a:gd name="connsiteX16" fmla="*/ 22340 w 45666"/>
                  <a:gd name="connsiteY16" fmla="*/ 11 h 121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666" h="1216036">
                    <a:moveTo>
                      <a:pt x="22340" y="11"/>
                    </a:moveTo>
                    <a:cubicBezTo>
                      <a:pt x="18636" y="1598"/>
                      <a:pt x="20223" y="233374"/>
                      <a:pt x="19165" y="301636"/>
                    </a:cubicBezTo>
                    <a:cubicBezTo>
                      <a:pt x="18107" y="369898"/>
                      <a:pt x="14403" y="396357"/>
                      <a:pt x="15990" y="409586"/>
                    </a:cubicBezTo>
                    <a:cubicBezTo>
                      <a:pt x="17577" y="422815"/>
                      <a:pt x="26044" y="353494"/>
                      <a:pt x="28690" y="381011"/>
                    </a:cubicBezTo>
                    <a:cubicBezTo>
                      <a:pt x="31336" y="408528"/>
                      <a:pt x="31865" y="574686"/>
                      <a:pt x="31865" y="574686"/>
                    </a:cubicBezTo>
                    <a:lnTo>
                      <a:pt x="31865" y="574686"/>
                    </a:lnTo>
                    <a:cubicBezTo>
                      <a:pt x="32394" y="603261"/>
                      <a:pt x="35040" y="720207"/>
                      <a:pt x="35040" y="746136"/>
                    </a:cubicBezTo>
                    <a:cubicBezTo>
                      <a:pt x="35040" y="772065"/>
                      <a:pt x="31336" y="708036"/>
                      <a:pt x="31865" y="730261"/>
                    </a:cubicBezTo>
                    <a:cubicBezTo>
                      <a:pt x="32394" y="752486"/>
                      <a:pt x="37157" y="852499"/>
                      <a:pt x="38215" y="879486"/>
                    </a:cubicBezTo>
                    <a:cubicBezTo>
                      <a:pt x="39273" y="906473"/>
                      <a:pt x="39273" y="857790"/>
                      <a:pt x="38215" y="892186"/>
                    </a:cubicBezTo>
                    <a:cubicBezTo>
                      <a:pt x="37157" y="926582"/>
                      <a:pt x="38215" y="1050936"/>
                      <a:pt x="31865" y="1085861"/>
                    </a:cubicBezTo>
                    <a:cubicBezTo>
                      <a:pt x="25515" y="1120786"/>
                      <a:pt x="-2002" y="1080040"/>
                      <a:pt x="115" y="1101736"/>
                    </a:cubicBezTo>
                    <a:cubicBezTo>
                      <a:pt x="2232" y="1123432"/>
                      <a:pt x="39273" y="1216036"/>
                      <a:pt x="44565" y="1216036"/>
                    </a:cubicBezTo>
                    <a:cubicBezTo>
                      <a:pt x="49857" y="1216036"/>
                      <a:pt x="34511" y="1175290"/>
                      <a:pt x="31865" y="1101736"/>
                    </a:cubicBezTo>
                    <a:cubicBezTo>
                      <a:pt x="29219" y="1028182"/>
                      <a:pt x="27103" y="909648"/>
                      <a:pt x="28690" y="774711"/>
                    </a:cubicBezTo>
                    <a:cubicBezTo>
                      <a:pt x="30277" y="639774"/>
                      <a:pt x="40861" y="416465"/>
                      <a:pt x="41390" y="292111"/>
                    </a:cubicBezTo>
                    <a:cubicBezTo>
                      <a:pt x="41919" y="167757"/>
                      <a:pt x="26044" y="-1576"/>
                      <a:pt x="22340" y="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 1023">
                <a:extLst>
                  <a:ext uri="{FF2B5EF4-FFF2-40B4-BE49-F238E27FC236}">
                    <a16:creationId xmlns:a16="http://schemas.microsoft.com/office/drawing/2014/main" id="{FD6C92A5-AA68-BC5F-49AB-89F044A46FF0}"/>
                  </a:ext>
                </a:extLst>
              </p:cNvPr>
              <p:cNvSpPr/>
              <p:nvPr/>
            </p:nvSpPr>
            <p:spPr>
              <a:xfrm>
                <a:off x="1384290" y="4457685"/>
                <a:ext cx="336708" cy="64073"/>
              </a:xfrm>
              <a:custGeom>
                <a:avLst/>
                <a:gdLst>
                  <a:gd name="connsiteX0" fmla="*/ 317510 w 336708"/>
                  <a:gd name="connsiteY0" fmla="*/ 15 h 64073"/>
                  <a:gd name="connsiteX1" fmla="*/ 336560 w 336708"/>
                  <a:gd name="connsiteY1" fmla="*/ 53990 h 64073"/>
                  <a:gd name="connsiteX2" fmla="*/ 320685 w 336708"/>
                  <a:gd name="connsiteY2" fmla="*/ 57165 h 64073"/>
                  <a:gd name="connsiteX3" fmla="*/ 238135 w 336708"/>
                  <a:gd name="connsiteY3" fmla="*/ 47640 h 64073"/>
                  <a:gd name="connsiteX4" fmla="*/ 10 w 336708"/>
                  <a:gd name="connsiteY4" fmla="*/ 44465 h 64073"/>
                  <a:gd name="connsiteX5" fmla="*/ 247660 w 336708"/>
                  <a:gd name="connsiteY5" fmla="*/ 60340 h 64073"/>
                  <a:gd name="connsiteX6" fmla="*/ 327035 w 336708"/>
                  <a:gd name="connsiteY6" fmla="*/ 60340 h 64073"/>
                  <a:gd name="connsiteX7" fmla="*/ 317510 w 336708"/>
                  <a:gd name="connsiteY7" fmla="*/ 15 h 6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708" h="64073">
                    <a:moveTo>
                      <a:pt x="317510" y="15"/>
                    </a:moveTo>
                    <a:cubicBezTo>
                      <a:pt x="319098" y="-1043"/>
                      <a:pt x="336560" y="53990"/>
                      <a:pt x="336560" y="53990"/>
                    </a:cubicBezTo>
                    <a:cubicBezTo>
                      <a:pt x="337089" y="63515"/>
                      <a:pt x="337089" y="58223"/>
                      <a:pt x="320685" y="57165"/>
                    </a:cubicBezTo>
                    <a:cubicBezTo>
                      <a:pt x="304281" y="56107"/>
                      <a:pt x="291581" y="49757"/>
                      <a:pt x="238135" y="47640"/>
                    </a:cubicBezTo>
                    <a:cubicBezTo>
                      <a:pt x="184689" y="45523"/>
                      <a:pt x="-1578" y="42348"/>
                      <a:pt x="10" y="44465"/>
                    </a:cubicBezTo>
                    <a:cubicBezTo>
                      <a:pt x="1598" y="46582"/>
                      <a:pt x="193156" y="57694"/>
                      <a:pt x="247660" y="60340"/>
                    </a:cubicBezTo>
                    <a:cubicBezTo>
                      <a:pt x="302164" y="62986"/>
                      <a:pt x="313806" y="67219"/>
                      <a:pt x="327035" y="60340"/>
                    </a:cubicBezTo>
                    <a:cubicBezTo>
                      <a:pt x="340264" y="53461"/>
                      <a:pt x="315922" y="1073"/>
                      <a:pt x="317510" y="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 1024">
                <a:extLst>
                  <a:ext uri="{FF2B5EF4-FFF2-40B4-BE49-F238E27FC236}">
                    <a16:creationId xmlns:a16="http://schemas.microsoft.com/office/drawing/2014/main" id="{5E24ED81-7758-8209-9BBE-0A45D06B8DA4}"/>
                  </a:ext>
                </a:extLst>
              </p:cNvPr>
              <p:cNvSpPr/>
              <p:nvPr/>
            </p:nvSpPr>
            <p:spPr>
              <a:xfrm>
                <a:off x="1733233" y="4480305"/>
                <a:ext cx="110054" cy="510294"/>
              </a:xfrm>
              <a:custGeom>
                <a:avLst/>
                <a:gdLst>
                  <a:gd name="connsiteX0" fmla="*/ 317 w 110054"/>
                  <a:gd name="connsiteY0" fmla="*/ 2795 h 510294"/>
                  <a:gd name="connsiteX1" fmla="*/ 70167 w 110054"/>
                  <a:gd name="connsiteY1" fmla="*/ 40895 h 510294"/>
                  <a:gd name="connsiteX2" fmla="*/ 76517 w 110054"/>
                  <a:gd name="connsiteY2" fmla="*/ 98045 h 510294"/>
                  <a:gd name="connsiteX3" fmla="*/ 89217 w 110054"/>
                  <a:gd name="connsiteY3" fmla="*/ 494920 h 510294"/>
                  <a:gd name="connsiteX4" fmla="*/ 51117 w 110054"/>
                  <a:gd name="connsiteY4" fmla="*/ 434595 h 510294"/>
                  <a:gd name="connsiteX5" fmla="*/ 98742 w 110054"/>
                  <a:gd name="connsiteY5" fmla="*/ 488570 h 510294"/>
                  <a:gd name="connsiteX6" fmla="*/ 108267 w 110054"/>
                  <a:gd name="connsiteY6" fmla="*/ 393320 h 510294"/>
                  <a:gd name="connsiteX7" fmla="*/ 101917 w 110054"/>
                  <a:gd name="connsiteY7" fmla="*/ 47245 h 510294"/>
                  <a:gd name="connsiteX8" fmla="*/ 317 w 110054"/>
                  <a:gd name="connsiteY8" fmla="*/ 2795 h 51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54" h="510294">
                    <a:moveTo>
                      <a:pt x="317" y="2795"/>
                    </a:moveTo>
                    <a:cubicBezTo>
                      <a:pt x="-4974" y="1737"/>
                      <a:pt x="57467" y="25020"/>
                      <a:pt x="70167" y="40895"/>
                    </a:cubicBezTo>
                    <a:cubicBezTo>
                      <a:pt x="82867" y="56770"/>
                      <a:pt x="73342" y="22374"/>
                      <a:pt x="76517" y="98045"/>
                    </a:cubicBezTo>
                    <a:cubicBezTo>
                      <a:pt x="79692" y="173716"/>
                      <a:pt x="93450" y="438828"/>
                      <a:pt x="89217" y="494920"/>
                    </a:cubicBezTo>
                    <a:cubicBezTo>
                      <a:pt x="84984" y="551012"/>
                      <a:pt x="49529" y="435653"/>
                      <a:pt x="51117" y="434595"/>
                    </a:cubicBezTo>
                    <a:cubicBezTo>
                      <a:pt x="52705" y="433537"/>
                      <a:pt x="89217" y="495449"/>
                      <a:pt x="98742" y="488570"/>
                    </a:cubicBezTo>
                    <a:cubicBezTo>
                      <a:pt x="108267" y="481691"/>
                      <a:pt x="107738" y="466874"/>
                      <a:pt x="108267" y="393320"/>
                    </a:cubicBezTo>
                    <a:cubicBezTo>
                      <a:pt x="108796" y="319766"/>
                      <a:pt x="114617" y="112862"/>
                      <a:pt x="101917" y="47245"/>
                    </a:cubicBezTo>
                    <a:cubicBezTo>
                      <a:pt x="89217" y="-18372"/>
                      <a:pt x="5608" y="3853"/>
                      <a:pt x="317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 1026">
                <a:extLst>
                  <a:ext uri="{FF2B5EF4-FFF2-40B4-BE49-F238E27FC236}">
                    <a16:creationId xmlns:a16="http://schemas.microsoft.com/office/drawing/2014/main" id="{5B3E9B23-71D6-7E87-0463-01C651394C84}"/>
                  </a:ext>
                </a:extLst>
              </p:cNvPr>
              <p:cNvSpPr/>
              <p:nvPr/>
            </p:nvSpPr>
            <p:spPr>
              <a:xfrm>
                <a:off x="1786491" y="4927509"/>
                <a:ext cx="446655" cy="84644"/>
              </a:xfrm>
              <a:custGeom>
                <a:avLst/>
                <a:gdLst>
                  <a:gd name="connsiteX0" fmla="*/ 23259 w 446655"/>
                  <a:gd name="connsiteY0" fmla="*/ 91 h 84644"/>
                  <a:gd name="connsiteX1" fmla="*/ 67709 w 446655"/>
                  <a:gd name="connsiteY1" fmla="*/ 63591 h 84644"/>
                  <a:gd name="connsiteX2" fmla="*/ 77234 w 446655"/>
                  <a:gd name="connsiteY2" fmla="*/ 63591 h 84644"/>
                  <a:gd name="connsiteX3" fmla="*/ 16909 w 446655"/>
                  <a:gd name="connsiteY3" fmla="*/ 82641 h 84644"/>
                  <a:gd name="connsiteX4" fmla="*/ 426484 w 446655"/>
                  <a:gd name="connsiteY4" fmla="*/ 82641 h 84644"/>
                  <a:gd name="connsiteX5" fmla="*/ 369334 w 446655"/>
                  <a:gd name="connsiteY5" fmla="*/ 69941 h 84644"/>
                  <a:gd name="connsiteX6" fmla="*/ 242334 w 446655"/>
                  <a:gd name="connsiteY6" fmla="*/ 76291 h 84644"/>
                  <a:gd name="connsiteX7" fmla="*/ 70884 w 446655"/>
                  <a:gd name="connsiteY7" fmla="*/ 79466 h 84644"/>
                  <a:gd name="connsiteX8" fmla="*/ 23259 w 446655"/>
                  <a:gd name="connsiteY8" fmla="*/ 91 h 8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655" h="84644">
                    <a:moveTo>
                      <a:pt x="23259" y="91"/>
                    </a:moveTo>
                    <a:cubicBezTo>
                      <a:pt x="22730" y="-2555"/>
                      <a:pt x="58713" y="53008"/>
                      <a:pt x="67709" y="63591"/>
                    </a:cubicBezTo>
                    <a:cubicBezTo>
                      <a:pt x="76705" y="74174"/>
                      <a:pt x="85701" y="60416"/>
                      <a:pt x="77234" y="63591"/>
                    </a:cubicBezTo>
                    <a:cubicBezTo>
                      <a:pt x="68767" y="66766"/>
                      <a:pt x="-41299" y="79466"/>
                      <a:pt x="16909" y="82641"/>
                    </a:cubicBezTo>
                    <a:cubicBezTo>
                      <a:pt x="75117" y="85816"/>
                      <a:pt x="367747" y="84758"/>
                      <a:pt x="426484" y="82641"/>
                    </a:cubicBezTo>
                    <a:cubicBezTo>
                      <a:pt x="485221" y="80524"/>
                      <a:pt x="400026" y="70999"/>
                      <a:pt x="369334" y="69941"/>
                    </a:cubicBezTo>
                    <a:cubicBezTo>
                      <a:pt x="338642" y="68883"/>
                      <a:pt x="292076" y="74704"/>
                      <a:pt x="242334" y="76291"/>
                    </a:cubicBezTo>
                    <a:cubicBezTo>
                      <a:pt x="192592" y="77879"/>
                      <a:pt x="104222" y="85816"/>
                      <a:pt x="70884" y="79466"/>
                    </a:cubicBezTo>
                    <a:cubicBezTo>
                      <a:pt x="37547" y="73116"/>
                      <a:pt x="23788" y="2737"/>
                      <a:pt x="23259" y="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 1027">
                <a:extLst>
                  <a:ext uri="{FF2B5EF4-FFF2-40B4-BE49-F238E27FC236}">
                    <a16:creationId xmlns:a16="http://schemas.microsoft.com/office/drawing/2014/main" id="{92812B6F-0DCD-7940-DC4A-CEE6DA6CE256}"/>
                  </a:ext>
                </a:extLst>
              </p:cNvPr>
              <p:cNvSpPr/>
              <p:nvPr/>
            </p:nvSpPr>
            <p:spPr>
              <a:xfrm>
                <a:off x="1868117" y="4959254"/>
                <a:ext cx="328874" cy="16121"/>
              </a:xfrm>
              <a:custGeom>
                <a:avLst/>
                <a:gdLst>
                  <a:gd name="connsiteX0" fmla="*/ 1958 w 328874"/>
                  <a:gd name="connsiteY0" fmla="*/ 9621 h 16121"/>
                  <a:gd name="connsiteX1" fmla="*/ 322633 w 328874"/>
                  <a:gd name="connsiteY1" fmla="*/ 96 h 16121"/>
                  <a:gd name="connsiteX2" fmla="*/ 195633 w 328874"/>
                  <a:gd name="connsiteY2" fmla="*/ 15971 h 16121"/>
                  <a:gd name="connsiteX3" fmla="*/ 1958 w 328874"/>
                  <a:gd name="connsiteY3" fmla="*/ 9621 h 16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874" h="16121">
                    <a:moveTo>
                      <a:pt x="1958" y="9621"/>
                    </a:moveTo>
                    <a:cubicBezTo>
                      <a:pt x="23125" y="6975"/>
                      <a:pt x="290354" y="-962"/>
                      <a:pt x="322633" y="96"/>
                    </a:cubicBezTo>
                    <a:cubicBezTo>
                      <a:pt x="354912" y="1154"/>
                      <a:pt x="254370" y="14913"/>
                      <a:pt x="195633" y="15971"/>
                    </a:cubicBezTo>
                    <a:cubicBezTo>
                      <a:pt x="136896" y="17029"/>
                      <a:pt x="-19209" y="12267"/>
                      <a:pt x="1958" y="96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 1028">
                <a:extLst>
                  <a:ext uri="{FF2B5EF4-FFF2-40B4-BE49-F238E27FC236}">
                    <a16:creationId xmlns:a16="http://schemas.microsoft.com/office/drawing/2014/main" id="{82FFBD82-CA14-13D2-7022-6386C817595D}"/>
                  </a:ext>
                </a:extLst>
              </p:cNvPr>
              <p:cNvSpPr/>
              <p:nvPr/>
            </p:nvSpPr>
            <p:spPr>
              <a:xfrm>
                <a:off x="2196833" y="4587499"/>
                <a:ext cx="22737" cy="407735"/>
              </a:xfrm>
              <a:custGeom>
                <a:avLst/>
                <a:gdLst>
                  <a:gd name="connsiteX0" fmla="*/ 3442 w 22737"/>
                  <a:gd name="connsiteY0" fmla="*/ 376 h 407735"/>
                  <a:gd name="connsiteX1" fmla="*/ 9792 w 22737"/>
                  <a:gd name="connsiteY1" fmla="*/ 232151 h 407735"/>
                  <a:gd name="connsiteX2" fmla="*/ 267 w 22737"/>
                  <a:gd name="connsiteY2" fmla="*/ 406776 h 407735"/>
                  <a:gd name="connsiteX3" fmla="*/ 22492 w 22737"/>
                  <a:gd name="connsiteY3" fmla="*/ 289301 h 407735"/>
                  <a:gd name="connsiteX4" fmla="*/ 3442 w 22737"/>
                  <a:gd name="connsiteY4" fmla="*/ 376 h 407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7" h="407735">
                    <a:moveTo>
                      <a:pt x="3442" y="376"/>
                    </a:moveTo>
                    <a:cubicBezTo>
                      <a:pt x="1325" y="-9149"/>
                      <a:pt x="10321" y="164418"/>
                      <a:pt x="9792" y="232151"/>
                    </a:cubicBezTo>
                    <a:cubicBezTo>
                      <a:pt x="9263" y="299884"/>
                      <a:pt x="-1850" y="397251"/>
                      <a:pt x="267" y="406776"/>
                    </a:cubicBezTo>
                    <a:cubicBezTo>
                      <a:pt x="2384" y="416301"/>
                      <a:pt x="19846" y="353330"/>
                      <a:pt x="22492" y="289301"/>
                    </a:cubicBezTo>
                    <a:cubicBezTo>
                      <a:pt x="25138" y="225272"/>
                      <a:pt x="5559" y="9901"/>
                      <a:pt x="3442" y="3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 1029">
                <a:extLst>
                  <a:ext uri="{FF2B5EF4-FFF2-40B4-BE49-F238E27FC236}">
                    <a16:creationId xmlns:a16="http://schemas.microsoft.com/office/drawing/2014/main" id="{31808079-0AF2-3B1B-3E54-BDB0B0CB5234}"/>
                  </a:ext>
                </a:extLst>
              </p:cNvPr>
              <p:cNvSpPr/>
              <p:nvPr/>
            </p:nvSpPr>
            <p:spPr>
              <a:xfrm>
                <a:off x="2274688" y="4608041"/>
                <a:ext cx="81175" cy="427520"/>
              </a:xfrm>
              <a:custGeom>
                <a:avLst/>
                <a:gdLst>
                  <a:gd name="connsiteX0" fmla="*/ 4962 w 81175"/>
                  <a:gd name="connsiteY0" fmla="*/ 2059 h 427520"/>
                  <a:gd name="connsiteX1" fmla="*/ 14487 w 81175"/>
                  <a:gd name="connsiteY1" fmla="*/ 294159 h 427520"/>
                  <a:gd name="connsiteX2" fmla="*/ 30362 w 81175"/>
                  <a:gd name="connsiteY2" fmla="*/ 325909 h 427520"/>
                  <a:gd name="connsiteX3" fmla="*/ 14487 w 81175"/>
                  <a:gd name="connsiteY3" fmla="*/ 364009 h 427520"/>
                  <a:gd name="connsiteX4" fmla="*/ 81162 w 81175"/>
                  <a:gd name="connsiteY4" fmla="*/ 427509 h 427520"/>
                  <a:gd name="connsiteX5" fmla="*/ 8137 w 81175"/>
                  <a:gd name="connsiteY5" fmla="*/ 367184 h 427520"/>
                  <a:gd name="connsiteX6" fmla="*/ 1787 w 81175"/>
                  <a:gd name="connsiteY6" fmla="*/ 173509 h 427520"/>
                  <a:gd name="connsiteX7" fmla="*/ 4962 w 81175"/>
                  <a:gd name="connsiteY7" fmla="*/ 2059 h 42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175" h="427520">
                    <a:moveTo>
                      <a:pt x="4962" y="2059"/>
                    </a:moveTo>
                    <a:cubicBezTo>
                      <a:pt x="7079" y="22167"/>
                      <a:pt x="10254" y="240184"/>
                      <a:pt x="14487" y="294159"/>
                    </a:cubicBezTo>
                    <a:cubicBezTo>
                      <a:pt x="18720" y="348134"/>
                      <a:pt x="30362" y="314267"/>
                      <a:pt x="30362" y="325909"/>
                    </a:cubicBezTo>
                    <a:cubicBezTo>
                      <a:pt x="30362" y="337551"/>
                      <a:pt x="6020" y="347076"/>
                      <a:pt x="14487" y="364009"/>
                    </a:cubicBezTo>
                    <a:cubicBezTo>
                      <a:pt x="22954" y="380942"/>
                      <a:pt x="82220" y="426980"/>
                      <a:pt x="81162" y="427509"/>
                    </a:cubicBezTo>
                    <a:cubicBezTo>
                      <a:pt x="80104" y="428038"/>
                      <a:pt x="21366" y="409517"/>
                      <a:pt x="8137" y="367184"/>
                    </a:cubicBezTo>
                    <a:cubicBezTo>
                      <a:pt x="-5092" y="324851"/>
                      <a:pt x="1787" y="232776"/>
                      <a:pt x="1787" y="173509"/>
                    </a:cubicBezTo>
                    <a:cubicBezTo>
                      <a:pt x="1787" y="114242"/>
                      <a:pt x="2845" y="-18049"/>
                      <a:pt x="4962" y="20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 1030">
                <a:extLst>
                  <a:ext uri="{FF2B5EF4-FFF2-40B4-BE49-F238E27FC236}">
                    <a16:creationId xmlns:a16="http://schemas.microsoft.com/office/drawing/2014/main" id="{59D28010-93A2-2FE8-BC82-C9847E7404F3}"/>
                  </a:ext>
                </a:extLst>
              </p:cNvPr>
              <p:cNvSpPr/>
              <p:nvPr/>
            </p:nvSpPr>
            <p:spPr>
              <a:xfrm>
                <a:off x="2300428" y="4612991"/>
                <a:ext cx="17518" cy="318265"/>
              </a:xfrm>
              <a:custGeom>
                <a:avLst/>
                <a:gdLst>
                  <a:gd name="connsiteX0" fmla="*/ 1447 w 17518"/>
                  <a:gd name="connsiteY0" fmla="*/ 284 h 318265"/>
                  <a:gd name="connsiteX1" fmla="*/ 1447 w 17518"/>
                  <a:gd name="connsiteY1" fmla="*/ 203484 h 318265"/>
                  <a:gd name="connsiteX2" fmla="*/ 7797 w 17518"/>
                  <a:gd name="connsiteY2" fmla="*/ 317784 h 318265"/>
                  <a:gd name="connsiteX3" fmla="*/ 17322 w 17518"/>
                  <a:gd name="connsiteY3" fmla="*/ 162209 h 318265"/>
                  <a:gd name="connsiteX4" fmla="*/ 1447 w 17518"/>
                  <a:gd name="connsiteY4" fmla="*/ 284 h 31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8" h="318265">
                    <a:moveTo>
                      <a:pt x="1447" y="284"/>
                    </a:moveTo>
                    <a:cubicBezTo>
                      <a:pt x="-1199" y="7163"/>
                      <a:pt x="389" y="150567"/>
                      <a:pt x="1447" y="203484"/>
                    </a:cubicBezTo>
                    <a:cubicBezTo>
                      <a:pt x="2505" y="256401"/>
                      <a:pt x="5151" y="324663"/>
                      <a:pt x="7797" y="317784"/>
                    </a:cubicBezTo>
                    <a:cubicBezTo>
                      <a:pt x="10443" y="310905"/>
                      <a:pt x="18909" y="211421"/>
                      <a:pt x="17322" y="162209"/>
                    </a:cubicBezTo>
                    <a:cubicBezTo>
                      <a:pt x="15735" y="112997"/>
                      <a:pt x="4093" y="-6595"/>
                      <a:pt x="1447" y="2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 1031">
                <a:extLst>
                  <a:ext uri="{FF2B5EF4-FFF2-40B4-BE49-F238E27FC236}">
                    <a16:creationId xmlns:a16="http://schemas.microsoft.com/office/drawing/2014/main" id="{6520C70F-A2DB-5B6A-E586-576AC90A9B1F}"/>
                  </a:ext>
                </a:extLst>
              </p:cNvPr>
              <p:cNvSpPr/>
              <p:nvPr/>
            </p:nvSpPr>
            <p:spPr>
              <a:xfrm>
                <a:off x="2266477" y="4984648"/>
                <a:ext cx="393072" cy="13228"/>
              </a:xfrm>
              <a:custGeom>
                <a:avLst/>
                <a:gdLst>
                  <a:gd name="connsiteX0" fmla="*/ 473 w 393072"/>
                  <a:gd name="connsiteY0" fmla="*/ 6452 h 13228"/>
                  <a:gd name="connsiteX1" fmla="*/ 241773 w 393072"/>
                  <a:gd name="connsiteY1" fmla="*/ 102 h 13228"/>
                  <a:gd name="connsiteX2" fmla="*/ 390998 w 393072"/>
                  <a:gd name="connsiteY2" fmla="*/ 3277 h 13228"/>
                  <a:gd name="connsiteX3" fmla="*/ 308448 w 393072"/>
                  <a:gd name="connsiteY3" fmla="*/ 12802 h 13228"/>
                  <a:gd name="connsiteX4" fmla="*/ 473 w 393072"/>
                  <a:gd name="connsiteY4" fmla="*/ 6452 h 1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072" h="13228">
                    <a:moveTo>
                      <a:pt x="473" y="6452"/>
                    </a:moveTo>
                    <a:cubicBezTo>
                      <a:pt x="-10639" y="4335"/>
                      <a:pt x="176686" y="631"/>
                      <a:pt x="241773" y="102"/>
                    </a:cubicBezTo>
                    <a:cubicBezTo>
                      <a:pt x="306860" y="-427"/>
                      <a:pt x="379886" y="1160"/>
                      <a:pt x="390998" y="3277"/>
                    </a:cubicBezTo>
                    <a:cubicBezTo>
                      <a:pt x="402110" y="5394"/>
                      <a:pt x="367715" y="10685"/>
                      <a:pt x="308448" y="12802"/>
                    </a:cubicBezTo>
                    <a:cubicBezTo>
                      <a:pt x="249181" y="14919"/>
                      <a:pt x="11585" y="8569"/>
                      <a:pt x="473" y="6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 1032">
                <a:extLst>
                  <a:ext uri="{FF2B5EF4-FFF2-40B4-BE49-F238E27FC236}">
                    <a16:creationId xmlns:a16="http://schemas.microsoft.com/office/drawing/2014/main" id="{8DF663FD-C9BB-0371-D953-984E982C952D}"/>
                  </a:ext>
                </a:extLst>
              </p:cNvPr>
              <p:cNvSpPr/>
              <p:nvPr/>
            </p:nvSpPr>
            <p:spPr>
              <a:xfrm>
                <a:off x="2260600" y="4962525"/>
                <a:ext cx="381747" cy="13083"/>
              </a:xfrm>
              <a:custGeom>
                <a:avLst/>
                <a:gdLst>
                  <a:gd name="connsiteX0" fmla="*/ 0 w 381747"/>
                  <a:gd name="connsiteY0" fmla="*/ 3175 h 13083"/>
                  <a:gd name="connsiteX1" fmla="*/ 219075 w 381747"/>
                  <a:gd name="connsiteY1" fmla="*/ 0 h 13083"/>
                  <a:gd name="connsiteX2" fmla="*/ 381000 w 381747"/>
                  <a:gd name="connsiteY2" fmla="*/ 0 h 13083"/>
                  <a:gd name="connsiteX3" fmla="*/ 276225 w 381747"/>
                  <a:gd name="connsiteY3" fmla="*/ 6350 h 13083"/>
                  <a:gd name="connsiteX4" fmla="*/ 200025 w 381747"/>
                  <a:gd name="connsiteY4" fmla="*/ 12700 h 13083"/>
                  <a:gd name="connsiteX5" fmla="*/ 0 w 381747"/>
                  <a:gd name="connsiteY5" fmla="*/ 3175 h 1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747" h="13083">
                    <a:moveTo>
                      <a:pt x="0" y="3175"/>
                    </a:moveTo>
                    <a:lnTo>
                      <a:pt x="219075" y="0"/>
                    </a:lnTo>
                    <a:lnTo>
                      <a:pt x="381000" y="0"/>
                    </a:lnTo>
                    <a:cubicBezTo>
                      <a:pt x="390525" y="1058"/>
                      <a:pt x="306387" y="4233"/>
                      <a:pt x="276225" y="6350"/>
                    </a:cubicBezTo>
                    <a:cubicBezTo>
                      <a:pt x="246063" y="8467"/>
                      <a:pt x="238654" y="11642"/>
                      <a:pt x="200025" y="12700"/>
                    </a:cubicBezTo>
                    <a:cubicBezTo>
                      <a:pt x="161396" y="13758"/>
                      <a:pt x="102923" y="13229"/>
                      <a:pt x="0" y="3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 1033">
                <a:extLst>
                  <a:ext uri="{FF2B5EF4-FFF2-40B4-BE49-F238E27FC236}">
                    <a16:creationId xmlns:a16="http://schemas.microsoft.com/office/drawing/2014/main" id="{CE754762-1B47-AA30-70B4-69C821F9C8A5}"/>
                  </a:ext>
                </a:extLst>
              </p:cNvPr>
              <p:cNvSpPr/>
              <p:nvPr/>
            </p:nvSpPr>
            <p:spPr>
              <a:xfrm>
                <a:off x="2291960" y="5058916"/>
                <a:ext cx="353174" cy="138559"/>
              </a:xfrm>
              <a:custGeom>
                <a:avLst/>
                <a:gdLst>
                  <a:gd name="connsiteX0" fmla="*/ 352815 w 353174"/>
                  <a:gd name="connsiteY0" fmla="*/ 14734 h 138559"/>
                  <a:gd name="connsiteX1" fmla="*/ 130565 w 353174"/>
                  <a:gd name="connsiteY1" fmla="*/ 33784 h 138559"/>
                  <a:gd name="connsiteX2" fmla="*/ 60715 w 353174"/>
                  <a:gd name="connsiteY2" fmla="*/ 40134 h 138559"/>
                  <a:gd name="connsiteX3" fmla="*/ 149615 w 353174"/>
                  <a:gd name="connsiteY3" fmla="*/ 24259 h 138559"/>
                  <a:gd name="connsiteX4" fmla="*/ 44840 w 353174"/>
                  <a:gd name="connsiteY4" fmla="*/ 14734 h 138559"/>
                  <a:gd name="connsiteX5" fmla="*/ 19440 w 353174"/>
                  <a:gd name="connsiteY5" fmla="*/ 14734 h 138559"/>
                  <a:gd name="connsiteX6" fmla="*/ 13090 w 353174"/>
                  <a:gd name="connsiteY6" fmla="*/ 40134 h 138559"/>
                  <a:gd name="connsiteX7" fmla="*/ 22615 w 353174"/>
                  <a:gd name="connsiteY7" fmla="*/ 138559 h 138559"/>
                  <a:gd name="connsiteX8" fmla="*/ 390 w 353174"/>
                  <a:gd name="connsiteY8" fmla="*/ 40134 h 138559"/>
                  <a:gd name="connsiteX9" fmla="*/ 44840 w 353174"/>
                  <a:gd name="connsiteY9" fmla="*/ 2034 h 138559"/>
                  <a:gd name="connsiteX10" fmla="*/ 82940 w 353174"/>
                  <a:gd name="connsiteY10" fmla="*/ 5209 h 138559"/>
                  <a:gd name="connsiteX11" fmla="*/ 108340 w 353174"/>
                  <a:gd name="connsiteY11" fmla="*/ 5209 h 138559"/>
                  <a:gd name="connsiteX12" fmla="*/ 181365 w 353174"/>
                  <a:gd name="connsiteY12" fmla="*/ 8384 h 138559"/>
                  <a:gd name="connsiteX13" fmla="*/ 352815 w 353174"/>
                  <a:gd name="connsiteY13" fmla="*/ 14734 h 1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3174" h="138559">
                    <a:moveTo>
                      <a:pt x="352815" y="14734"/>
                    </a:moveTo>
                    <a:cubicBezTo>
                      <a:pt x="344348" y="18967"/>
                      <a:pt x="130565" y="33784"/>
                      <a:pt x="130565" y="33784"/>
                    </a:cubicBezTo>
                    <a:cubicBezTo>
                      <a:pt x="81882" y="38017"/>
                      <a:pt x="57540" y="41721"/>
                      <a:pt x="60715" y="40134"/>
                    </a:cubicBezTo>
                    <a:cubicBezTo>
                      <a:pt x="63890" y="38547"/>
                      <a:pt x="152261" y="28492"/>
                      <a:pt x="149615" y="24259"/>
                    </a:cubicBezTo>
                    <a:cubicBezTo>
                      <a:pt x="146969" y="20026"/>
                      <a:pt x="66536" y="16321"/>
                      <a:pt x="44840" y="14734"/>
                    </a:cubicBezTo>
                    <a:cubicBezTo>
                      <a:pt x="23144" y="13147"/>
                      <a:pt x="24732" y="10501"/>
                      <a:pt x="19440" y="14734"/>
                    </a:cubicBezTo>
                    <a:cubicBezTo>
                      <a:pt x="14148" y="18967"/>
                      <a:pt x="12561" y="19497"/>
                      <a:pt x="13090" y="40134"/>
                    </a:cubicBezTo>
                    <a:cubicBezTo>
                      <a:pt x="13619" y="60771"/>
                      <a:pt x="24732" y="138559"/>
                      <a:pt x="22615" y="138559"/>
                    </a:cubicBezTo>
                    <a:cubicBezTo>
                      <a:pt x="20498" y="138559"/>
                      <a:pt x="-3314" y="62888"/>
                      <a:pt x="390" y="40134"/>
                    </a:cubicBezTo>
                    <a:cubicBezTo>
                      <a:pt x="4094" y="17380"/>
                      <a:pt x="31082" y="7855"/>
                      <a:pt x="44840" y="2034"/>
                    </a:cubicBezTo>
                    <a:cubicBezTo>
                      <a:pt x="58598" y="-3787"/>
                      <a:pt x="72357" y="4680"/>
                      <a:pt x="82940" y="5209"/>
                    </a:cubicBezTo>
                    <a:cubicBezTo>
                      <a:pt x="93523" y="5738"/>
                      <a:pt x="91936" y="4680"/>
                      <a:pt x="108340" y="5209"/>
                    </a:cubicBezTo>
                    <a:cubicBezTo>
                      <a:pt x="124744" y="5738"/>
                      <a:pt x="144853" y="8384"/>
                      <a:pt x="181365" y="8384"/>
                    </a:cubicBezTo>
                    <a:cubicBezTo>
                      <a:pt x="217877" y="8384"/>
                      <a:pt x="361282" y="10501"/>
                      <a:pt x="352815" y="147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 1034">
                <a:extLst>
                  <a:ext uri="{FF2B5EF4-FFF2-40B4-BE49-F238E27FC236}">
                    <a16:creationId xmlns:a16="http://schemas.microsoft.com/office/drawing/2014/main" id="{EE549DE4-321B-B7DD-69CC-74801550F6DA}"/>
                  </a:ext>
                </a:extLst>
              </p:cNvPr>
              <p:cNvSpPr/>
              <p:nvPr/>
            </p:nvSpPr>
            <p:spPr>
              <a:xfrm>
                <a:off x="2259713" y="5047967"/>
                <a:ext cx="55002" cy="480028"/>
              </a:xfrm>
              <a:custGeom>
                <a:avLst/>
                <a:gdLst>
                  <a:gd name="connsiteX0" fmla="*/ 54862 w 55002"/>
                  <a:gd name="connsiteY0" fmla="*/ 283 h 480028"/>
                  <a:gd name="connsiteX1" fmla="*/ 16762 w 55002"/>
                  <a:gd name="connsiteY1" fmla="*/ 54258 h 480028"/>
                  <a:gd name="connsiteX2" fmla="*/ 23112 w 55002"/>
                  <a:gd name="connsiteY2" fmla="*/ 146333 h 480028"/>
                  <a:gd name="connsiteX3" fmla="*/ 19937 w 55002"/>
                  <a:gd name="connsiteY3" fmla="*/ 447958 h 480028"/>
                  <a:gd name="connsiteX4" fmla="*/ 35812 w 55002"/>
                  <a:gd name="connsiteY4" fmla="*/ 467008 h 480028"/>
                  <a:gd name="connsiteX5" fmla="*/ 10412 w 55002"/>
                  <a:gd name="connsiteY5" fmla="*/ 409858 h 480028"/>
                  <a:gd name="connsiteX6" fmla="*/ 13587 w 55002"/>
                  <a:gd name="connsiteY6" fmla="*/ 108233 h 480028"/>
                  <a:gd name="connsiteX7" fmla="*/ 887 w 55002"/>
                  <a:gd name="connsiteY7" fmla="*/ 76483 h 480028"/>
                  <a:gd name="connsiteX8" fmla="*/ 54862 w 55002"/>
                  <a:gd name="connsiteY8" fmla="*/ 283 h 48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002" h="480028">
                    <a:moveTo>
                      <a:pt x="54862" y="283"/>
                    </a:moveTo>
                    <a:cubicBezTo>
                      <a:pt x="57508" y="-3421"/>
                      <a:pt x="22054" y="29916"/>
                      <a:pt x="16762" y="54258"/>
                    </a:cubicBezTo>
                    <a:cubicBezTo>
                      <a:pt x="11470" y="78600"/>
                      <a:pt x="22583" y="80716"/>
                      <a:pt x="23112" y="146333"/>
                    </a:cubicBezTo>
                    <a:cubicBezTo>
                      <a:pt x="23641" y="211950"/>
                      <a:pt x="19937" y="447958"/>
                      <a:pt x="19937" y="447958"/>
                    </a:cubicBezTo>
                    <a:cubicBezTo>
                      <a:pt x="22054" y="501404"/>
                      <a:pt x="37399" y="473358"/>
                      <a:pt x="35812" y="467008"/>
                    </a:cubicBezTo>
                    <a:cubicBezTo>
                      <a:pt x="34224" y="460658"/>
                      <a:pt x="14116" y="469654"/>
                      <a:pt x="10412" y="409858"/>
                    </a:cubicBezTo>
                    <a:cubicBezTo>
                      <a:pt x="6708" y="350062"/>
                      <a:pt x="15174" y="163795"/>
                      <a:pt x="13587" y="108233"/>
                    </a:cubicBezTo>
                    <a:cubicBezTo>
                      <a:pt x="12000" y="52671"/>
                      <a:pt x="-3876" y="90771"/>
                      <a:pt x="887" y="76483"/>
                    </a:cubicBezTo>
                    <a:cubicBezTo>
                      <a:pt x="5650" y="62195"/>
                      <a:pt x="52216" y="3987"/>
                      <a:pt x="54862" y="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 1035">
                <a:extLst>
                  <a:ext uri="{FF2B5EF4-FFF2-40B4-BE49-F238E27FC236}">
                    <a16:creationId xmlns:a16="http://schemas.microsoft.com/office/drawing/2014/main" id="{C0CE08B1-7DC1-7110-5DB8-245411542ADA}"/>
                  </a:ext>
                </a:extLst>
              </p:cNvPr>
              <p:cNvSpPr/>
              <p:nvPr/>
            </p:nvSpPr>
            <p:spPr>
              <a:xfrm>
                <a:off x="1916471" y="5513447"/>
                <a:ext cx="404488" cy="30712"/>
              </a:xfrm>
              <a:custGeom>
                <a:avLst/>
                <a:gdLst>
                  <a:gd name="connsiteX0" fmla="*/ 4404 w 404488"/>
                  <a:gd name="connsiteY0" fmla="*/ 23753 h 30712"/>
                  <a:gd name="connsiteX1" fmla="*/ 274279 w 404488"/>
                  <a:gd name="connsiteY1" fmla="*/ 1528 h 30712"/>
                  <a:gd name="connsiteX2" fmla="*/ 331429 w 404488"/>
                  <a:gd name="connsiteY2" fmla="*/ 4703 h 30712"/>
                  <a:gd name="connsiteX3" fmla="*/ 404454 w 404488"/>
                  <a:gd name="connsiteY3" fmla="*/ 26928 h 30712"/>
                  <a:gd name="connsiteX4" fmla="*/ 321904 w 404488"/>
                  <a:gd name="connsiteY4" fmla="*/ 23753 h 30712"/>
                  <a:gd name="connsiteX5" fmla="*/ 121879 w 404488"/>
                  <a:gd name="connsiteY5" fmla="*/ 30103 h 30712"/>
                  <a:gd name="connsiteX6" fmla="*/ 4404 w 404488"/>
                  <a:gd name="connsiteY6" fmla="*/ 23753 h 3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488" h="30712">
                    <a:moveTo>
                      <a:pt x="4404" y="23753"/>
                    </a:moveTo>
                    <a:cubicBezTo>
                      <a:pt x="29804" y="18991"/>
                      <a:pt x="219775" y="4703"/>
                      <a:pt x="274279" y="1528"/>
                    </a:cubicBezTo>
                    <a:cubicBezTo>
                      <a:pt x="328783" y="-1647"/>
                      <a:pt x="309733" y="470"/>
                      <a:pt x="331429" y="4703"/>
                    </a:cubicBezTo>
                    <a:cubicBezTo>
                      <a:pt x="353125" y="8936"/>
                      <a:pt x="406041" y="23753"/>
                      <a:pt x="404454" y="26928"/>
                    </a:cubicBezTo>
                    <a:cubicBezTo>
                      <a:pt x="402867" y="30103"/>
                      <a:pt x="369000" y="23224"/>
                      <a:pt x="321904" y="23753"/>
                    </a:cubicBezTo>
                    <a:cubicBezTo>
                      <a:pt x="274808" y="24282"/>
                      <a:pt x="174266" y="27986"/>
                      <a:pt x="121879" y="30103"/>
                    </a:cubicBezTo>
                    <a:cubicBezTo>
                      <a:pt x="69492" y="32220"/>
                      <a:pt x="-20996" y="28515"/>
                      <a:pt x="4404" y="237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 1036">
                <a:extLst>
                  <a:ext uri="{FF2B5EF4-FFF2-40B4-BE49-F238E27FC236}">
                    <a16:creationId xmlns:a16="http://schemas.microsoft.com/office/drawing/2014/main" id="{C9F64593-8D69-5B44-73FA-5278345A4985}"/>
                  </a:ext>
                </a:extLst>
              </p:cNvPr>
              <p:cNvSpPr/>
              <p:nvPr/>
            </p:nvSpPr>
            <p:spPr>
              <a:xfrm>
                <a:off x="2298578" y="5080907"/>
                <a:ext cx="19568" cy="459476"/>
              </a:xfrm>
              <a:custGeom>
                <a:avLst/>
                <a:gdLst>
                  <a:gd name="connsiteX0" fmla="*/ 15997 w 19568"/>
                  <a:gd name="connsiteY0" fmla="*/ 2268 h 459476"/>
                  <a:gd name="connsiteX1" fmla="*/ 19172 w 19568"/>
                  <a:gd name="connsiteY1" fmla="*/ 180068 h 459476"/>
                  <a:gd name="connsiteX2" fmla="*/ 9647 w 19568"/>
                  <a:gd name="connsiteY2" fmla="*/ 319768 h 459476"/>
                  <a:gd name="connsiteX3" fmla="*/ 19172 w 19568"/>
                  <a:gd name="connsiteY3" fmla="*/ 459468 h 459476"/>
                  <a:gd name="connsiteX4" fmla="*/ 122 w 19568"/>
                  <a:gd name="connsiteY4" fmla="*/ 313418 h 459476"/>
                  <a:gd name="connsiteX5" fmla="*/ 15997 w 19568"/>
                  <a:gd name="connsiteY5" fmla="*/ 2268 h 45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68" h="459476">
                    <a:moveTo>
                      <a:pt x="15997" y="2268"/>
                    </a:moveTo>
                    <a:cubicBezTo>
                      <a:pt x="19172" y="-19957"/>
                      <a:pt x="20230" y="127151"/>
                      <a:pt x="19172" y="180068"/>
                    </a:cubicBezTo>
                    <a:cubicBezTo>
                      <a:pt x="18114" y="232985"/>
                      <a:pt x="9647" y="273201"/>
                      <a:pt x="9647" y="319768"/>
                    </a:cubicBezTo>
                    <a:cubicBezTo>
                      <a:pt x="9647" y="366335"/>
                      <a:pt x="20760" y="460526"/>
                      <a:pt x="19172" y="459468"/>
                    </a:cubicBezTo>
                    <a:cubicBezTo>
                      <a:pt x="17584" y="458410"/>
                      <a:pt x="1709" y="388030"/>
                      <a:pt x="122" y="313418"/>
                    </a:cubicBezTo>
                    <a:cubicBezTo>
                      <a:pt x="-1465" y="238806"/>
                      <a:pt x="12822" y="24493"/>
                      <a:pt x="15997" y="22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 1037">
                <a:extLst>
                  <a:ext uri="{FF2B5EF4-FFF2-40B4-BE49-F238E27FC236}">
                    <a16:creationId xmlns:a16="http://schemas.microsoft.com/office/drawing/2014/main" id="{F9180E0D-88CE-A80B-0D77-3EF421E80647}"/>
                  </a:ext>
                </a:extLst>
              </p:cNvPr>
              <p:cNvSpPr/>
              <p:nvPr/>
            </p:nvSpPr>
            <p:spPr>
              <a:xfrm>
                <a:off x="2941689" y="5577772"/>
                <a:ext cx="33286" cy="1088425"/>
              </a:xfrm>
              <a:custGeom>
                <a:avLst/>
                <a:gdLst>
                  <a:gd name="connsiteX0" fmla="*/ 1536 w 33286"/>
                  <a:gd name="connsiteY0" fmla="*/ 703 h 1088425"/>
                  <a:gd name="connsiteX1" fmla="*/ 1536 w 33286"/>
                  <a:gd name="connsiteY1" fmla="*/ 610303 h 1088425"/>
                  <a:gd name="connsiteX2" fmla="*/ 4711 w 33286"/>
                  <a:gd name="connsiteY2" fmla="*/ 581728 h 1088425"/>
                  <a:gd name="connsiteX3" fmla="*/ 20586 w 33286"/>
                  <a:gd name="connsiteY3" fmla="*/ 892878 h 1088425"/>
                  <a:gd name="connsiteX4" fmla="*/ 11061 w 33286"/>
                  <a:gd name="connsiteY4" fmla="*/ 867478 h 1088425"/>
                  <a:gd name="connsiteX5" fmla="*/ 20586 w 33286"/>
                  <a:gd name="connsiteY5" fmla="*/ 1086553 h 1088425"/>
                  <a:gd name="connsiteX6" fmla="*/ 33286 w 33286"/>
                  <a:gd name="connsiteY6" fmla="*/ 724603 h 1088425"/>
                  <a:gd name="connsiteX7" fmla="*/ 20586 w 33286"/>
                  <a:gd name="connsiteY7" fmla="*/ 492828 h 1088425"/>
                  <a:gd name="connsiteX8" fmla="*/ 1536 w 33286"/>
                  <a:gd name="connsiteY8" fmla="*/ 703 h 108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86" h="1088425">
                    <a:moveTo>
                      <a:pt x="1536" y="703"/>
                    </a:moveTo>
                    <a:cubicBezTo>
                      <a:pt x="-1639" y="20282"/>
                      <a:pt x="1007" y="513466"/>
                      <a:pt x="1536" y="610303"/>
                    </a:cubicBezTo>
                    <a:cubicBezTo>
                      <a:pt x="2065" y="707140"/>
                      <a:pt x="1536" y="534632"/>
                      <a:pt x="4711" y="581728"/>
                    </a:cubicBezTo>
                    <a:cubicBezTo>
                      <a:pt x="7886" y="628824"/>
                      <a:pt x="19528" y="845253"/>
                      <a:pt x="20586" y="892878"/>
                    </a:cubicBezTo>
                    <a:cubicBezTo>
                      <a:pt x="21644" y="940503"/>
                      <a:pt x="11061" y="835199"/>
                      <a:pt x="11061" y="867478"/>
                    </a:cubicBezTo>
                    <a:cubicBezTo>
                      <a:pt x="11061" y="899757"/>
                      <a:pt x="16882" y="1110366"/>
                      <a:pt x="20586" y="1086553"/>
                    </a:cubicBezTo>
                    <a:cubicBezTo>
                      <a:pt x="24290" y="1062741"/>
                      <a:pt x="33286" y="823557"/>
                      <a:pt x="33286" y="724603"/>
                    </a:cubicBezTo>
                    <a:cubicBezTo>
                      <a:pt x="33286" y="625649"/>
                      <a:pt x="23232" y="609774"/>
                      <a:pt x="20586" y="492828"/>
                    </a:cubicBezTo>
                    <a:cubicBezTo>
                      <a:pt x="17940" y="375882"/>
                      <a:pt x="4711" y="-18876"/>
                      <a:pt x="1536" y="7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 1038">
                <a:extLst>
                  <a:ext uri="{FF2B5EF4-FFF2-40B4-BE49-F238E27FC236}">
                    <a16:creationId xmlns:a16="http://schemas.microsoft.com/office/drawing/2014/main" id="{9E98D0B9-F60F-A126-3712-0CEECE2A1D24}"/>
                  </a:ext>
                </a:extLst>
              </p:cNvPr>
              <p:cNvSpPr/>
              <p:nvPr/>
            </p:nvSpPr>
            <p:spPr>
              <a:xfrm>
                <a:off x="3113903" y="5894264"/>
                <a:ext cx="385765" cy="585923"/>
              </a:xfrm>
              <a:custGeom>
                <a:avLst/>
                <a:gdLst>
                  <a:gd name="connsiteX0" fmla="*/ 48397 w 385765"/>
                  <a:gd name="connsiteY0" fmla="*/ 1711 h 585923"/>
                  <a:gd name="connsiteX1" fmla="*/ 48397 w 385765"/>
                  <a:gd name="connsiteY1" fmla="*/ 284286 h 585923"/>
                  <a:gd name="connsiteX2" fmla="*/ 45222 w 385765"/>
                  <a:gd name="connsiteY2" fmla="*/ 452561 h 585923"/>
                  <a:gd name="connsiteX3" fmla="*/ 29347 w 385765"/>
                  <a:gd name="connsiteY3" fmla="*/ 525586 h 585923"/>
                  <a:gd name="connsiteX4" fmla="*/ 3947 w 385765"/>
                  <a:gd name="connsiteY4" fmla="*/ 544636 h 585923"/>
                  <a:gd name="connsiteX5" fmla="*/ 121422 w 385765"/>
                  <a:gd name="connsiteY5" fmla="*/ 563686 h 585923"/>
                  <a:gd name="connsiteX6" fmla="*/ 83322 w 385765"/>
                  <a:gd name="connsiteY6" fmla="*/ 585911 h 585923"/>
                  <a:gd name="connsiteX7" fmla="*/ 384947 w 385765"/>
                  <a:gd name="connsiteY7" fmla="*/ 560511 h 585923"/>
                  <a:gd name="connsiteX8" fmla="*/ 169047 w 385765"/>
                  <a:gd name="connsiteY8" fmla="*/ 570036 h 585923"/>
                  <a:gd name="connsiteX9" fmla="*/ 64272 w 385765"/>
                  <a:gd name="connsiteY9" fmla="*/ 547811 h 585923"/>
                  <a:gd name="connsiteX10" fmla="*/ 45222 w 385765"/>
                  <a:gd name="connsiteY10" fmla="*/ 541461 h 585923"/>
                  <a:gd name="connsiteX11" fmla="*/ 51572 w 385765"/>
                  <a:gd name="connsiteY11" fmla="*/ 516061 h 585923"/>
                  <a:gd name="connsiteX12" fmla="*/ 67447 w 385765"/>
                  <a:gd name="connsiteY12" fmla="*/ 427161 h 585923"/>
                  <a:gd name="connsiteX13" fmla="*/ 48397 w 385765"/>
                  <a:gd name="connsiteY13" fmla="*/ 1711 h 585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5765" h="585923">
                    <a:moveTo>
                      <a:pt x="48397" y="1711"/>
                    </a:moveTo>
                    <a:cubicBezTo>
                      <a:pt x="45222" y="-22102"/>
                      <a:pt x="48926" y="209144"/>
                      <a:pt x="48397" y="284286"/>
                    </a:cubicBezTo>
                    <a:cubicBezTo>
                      <a:pt x="47868" y="359428"/>
                      <a:pt x="48397" y="412344"/>
                      <a:pt x="45222" y="452561"/>
                    </a:cubicBezTo>
                    <a:cubicBezTo>
                      <a:pt x="42047" y="492778"/>
                      <a:pt x="36226" y="510240"/>
                      <a:pt x="29347" y="525586"/>
                    </a:cubicBezTo>
                    <a:cubicBezTo>
                      <a:pt x="22468" y="540932"/>
                      <a:pt x="-11399" y="538286"/>
                      <a:pt x="3947" y="544636"/>
                    </a:cubicBezTo>
                    <a:cubicBezTo>
                      <a:pt x="19293" y="550986"/>
                      <a:pt x="108193" y="556807"/>
                      <a:pt x="121422" y="563686"/>
                    </a:cubicBezTo>
                    <a:cubicBezTo>
                      <a:pt x="134651" y="570565"/>
                      <a:pt x="39401" y="586440"/>
                      <a:pt x="83322" y="585911"/>
                    </a:cubicBezTo>
                    <a:cubicBezTo>
                      <a:pt x="127243" y="585382"/>
                      <a:pt x="370660" y="563157"/>
                      <a:pt x="384947" y="560511"/>
                    </a:cubicBezTo>
                    <a:cubicBezTo>
                      <a:pt x="399234" y="557865"/>
                      <a:pt x="222493" y="572153"/>
                      <a:pt x="169047" y="570036"/>
                    </a:cubicBezTo>
                    <a:cubicBezTo>
                      <a:pt x="115601" y="567919"/>
                      <a:pt x="64272" y="547811"/>
                      <a:pt x="64272" y="547811"/>
                    </a:cubicBezTo>
                    <a:cubicBezTo>
                      <a:pt x="43635" y="543049"/>
                      <a:pt x="45222" y="541461"/>
                      <a:pt x="45222" y="541461"/>
                    </a:cubicBezTo>
                    <a:cubicBezTo>
                      <a:pt x="43105" y="536169"/>
                      <a:pt x="47868" y="535111"/>
                      <a:pt x="51572" y="516061"/>
                    </a:cubicBezTo>
                    <a:cubicBezTo>
                      <a:pt x="55276" y="497011"/>
                      <a:pt x="65860" y="510769"/>
                      <a:pt x="67447" y="427161"/>
                    </a:cubicBezTo>
                    <a:cubicBezTo>
                      <a:pt x="69035" y="343553"/>
                      <a:pt x="51572" y="25524"/>
                      <a:pt x="48397" y="17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 1039">
                <a:extLst>
                  <a:ext uri="{FF2B5EF4-FFF2-40B4-BE49-F238E27FC236}">
                    <a16:creationId xmlns:a16="http://schemas.microsoft.com/office/drawing/2014/main" id="{70F8A889-2B73-6D1A-8091-8F776729AB2C}"/>
                  </a:ext>
                </a:extLst>
              </p:cNvPr>
              <p:cNvSpPr/>
              <p:nvPr/>
            </p:nvSpPr>
            <p:spPr>
              <a:xfrm>
                <a:off x="2920567" y="4267785"/>
                <a:ext cx="31124" cy="243777"/>
              </a:xfrm>
              <a:custGeom>
                <a:avLst/>
                <a:gdLst>
                  <a:gd name="connsiteX0" fmla="*/ 29008 w 31124"/>
                  <a:gd name="connsiteY0" fmla="*/ 2590 h 243777"/>
                  <a:gd name="connsiteX1" fmla="*/ 29008 w 31124"/>
                  <a:gd name="connsiteY1" fmla="*/ 228015 h 243777"/>
                  <a:gd name="connsiteX2" fmla="*/ 29008 w 31124"/>
                  <a:gd name="connsiteY2" fmla="*/ 212140 h 243777"/>
                  <a:gd name="connsiteX3" fmla="*/ 433 w 31124"/>
                  <a:gd name="connsiteY3" fmla="*/ 110540 h 243777"/>
                  <a:gd name="connsiteX4" fmla="*/ 29008 w 31124"/>
                  <a:gd name="connsiteY4" fmla="*/ 2590 h 24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4" h="243777">
                    <a:moveTo>
                      <a:pt x="29008" y="2590"/>
                    </a:moveTo>
                    <a:cubicBezTo>
                      <a:pt x="33770" y="22169"/>
                      <a:pt x="29008" y="228015"/>
                      <a:pt x="29008" y="228015"/>
                    </a:cubicBezTo>
                    <a:cubicBezTo>
                      <a:pt x="29008" y="262940"/>
                      <a:pt x="33770" y="231719"/>
                      <a:pt x="29008" y="212140"/>
                    </a:cubicBezTo>
                    <a:cubicBezTo>
                      <a:pt x="24246" y="192561"/>
                      <a:pt x="4666" y="141232"/>
                      <a:pt x="433" y="110540"/>
                    </a:cubicBezTo>
                    <a:cubicBezTo>
                      <a:pt x="-3800" y="79848"/>
                      <a:pt x="24246" y="-16989"/>
                      <a:pt x="29008" y="2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 1040">
                <a:extLst>
                  <a:ext uri="{FF2B5EF4-FFF2-40B4-BE49-F238E27FC236}">
                    <a16:creationId xmlns:a16="http://schemas.microsoft.com/office/drawing/2014/main" id="{E02B8B28-8E42-7E1F-3F0D-E10ACCF25F39}"/>
                  </a:ext>
                </a:extLst>
              </p:cNvPr>
              <p:cNvSpPr/>
              <p:nvPr/>
            </p:nvSpPr>
            <p:spPr>
              <a:xfrm>
                <a:off x="2850996" y="4272448"/>
                <a:ext cx="19690" cy="211404"/>
              </a:xfrm>
              <a:custGeom>
                <a:avLst/>
                <a:gdLst>
                  <a:gd name="connsiteX0" fmla="*/ 12854 w 19690"/>
                  <a:gd name="connsiteY0" fmla="*/ 1102 h 211404"/>
                  <a:gd name="connsiteX1" fmla="*/ 19204 w 19690"/>
                  <a:gd name="connsiteY1" fmla="*/ 207477 h 211404"/>
                  <a:gd name="connsiteX2" fmla="*/ 154 w 19690"/>
                  <a:gd name="connsiteY2" fmla="*/ 128102 h 211404"/>
                  <a:gd name="connsiteX3" fmla="*/ 12854 w 19690"/>
                  <a:gd name="connsiteY3" fmla="*/ 1102 h 21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90" h="211404">
                    <a:moveTo>
                      <a:pt x="12854" y="1102"/>
                    </a:moveTo>
                    <a:cubicBezTo>
                      <a:pt x="16029" y="14331"/>
                      <a:pt x="21321" y="186310"/>
                      <a:pt x="19204" y="207477"/>
                    </a:cubicBezTo>
                    <a:cubicBezTo>
                      <a:pt x="17087" y="228644"/>
                      <a:pt x="1741" y="158794"/>
                      <a:pt x="154" y="128102"/>
                    </a:cubicBezTo>
                    <a:cubicBezTo>
                      <a:pt x="-1434" y="97410"/>
                      <a:pt x="9679" y="-12127"/>
                      <a:pt x="12854" y="1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 1041">
                <a:extLst>
                  <a:ext uri="{FF2B5EF4-FFF2-40B4-BE49-F238E27FC236}">
                    <a16:creationId xmlns:a16="http://schemas.microsoft.com/office/drawing/2014/main" id="{1BA28599-423C-4ECF-C916-2FF02C59109B}"/>
                  </a:ext>
                </a:extLst>
              </p:cNvPr>
              <p:cNvSpPr/>
              <p:nvPr/>
            </p:nvSpPr>
            <p:spPr>
              <a:xfrm>
                <a:off x="3142757" y="4251477"/>
                <a:ext cx="551337" cy="295219"/>
              </a:xfrm>
              <a:custGeom>
                <a:avLst/>
                <a:gdLst>
                  <a:gd name="connsiteX0" fmla="*/ 22718 w 551337"/>
                  <a:gd name="connsiteY0" fmla="*/ 6198 h 295219"/>
                  <a:gd name="connsiteX1" fmla="*/ 13193 w 551337"/>
                  <a:gd name="connsiteY1" fmla="*/ 63348 h 295219"/>
                  <a:gd name="connsiteX2" fmla="*/ 16368 w 551337"/>
                  <a:gd name="connsiteY2" fmla="*/ 244323 h 295219"/>
                  <a:gd name="connsiteX3" fmla="*/ 79868 w 551337"/>
                  <a:gd name="connsiteY3" fmla="*/ 266548 h 295219"/>
                  <a:gd name="connsiteX4" fmla="*/ 537068 w 551337"/>
                  <a:gd name="connsiteY4" fmla="*/ 263373 h 295219"/>
                  <a:gd name="connsiteX5" fmla="*/ 419593 w 551337"/>
                  <a:gd name="connsiteY5" fmla="*/ 288773 h 295219"/>
                  <a:gd name="connsiteX6" fmla="*/ 254493 w 551337"/>
                  <a:gd name="connsiteY6" fmla="*/ 295123 h 295219"/>
                  <a:gd name="connsiteX7" fmla="*/ 54468 w 551337"/>
                  <a:gd name="connsiteY7" fmla="*/ 285598 h 295219"/>
                  <a:gd name="connsiteX8" fmla="*/ 48118 w 551337"/>
                  <a:gd name="connsiteY8" fmla="*/ 285598 h 295219"/>
                  <a:gd name="connsiteX9" fmla="*/ 25893 w 551337"/>
                  <a:gd name="connsiteY9" fmla="*/ 279248 h 295219"/>
                  <a:gd name="connsiteX10" fmla="*/ 493 w 551337"/>
                  <a:gd name="connsiteY10" fmla="*/ 193523 h 295219"/>
                  <a:gd name="connsiteX11" fmla="*/ 22718 w 551337"/>
                  <a:gd name="connsiteY11" fmla="*/ 6198 h 295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1337" h="295219">
                    <a:moveTo>
                      <a:pt x="22718" y="6198"/>
                    </a:moveTo>
                    <a:cubicBezTo>
                      <a:pt x="24835" y="-15498"/>
                      <a:pt x="14251" y="23661"/>
                      <a:pt x="13193" y="63348"/>
                    </a:cubicBezTo>
                    <a:cubicBezTo>
                      <a:pt x="12135" y="103035"/>
                      <a:pt x="5255" y="210456"/>
                      <a:pt x="16368" y="244323"/>
                    </a:cubicBezTo>
                    <a:cubicBezTo>
                      <a:pt x="27481" y="278190"/>
                      <a:pt x="-6915" y="263373"/>
                      <a:pt x="79868" y="266548"/>
                    </a:cubicBezTo>
                    <a:cubicBezTo>
                      <a:pt x="166651" y="269723"/>
                      <a:pt x="480447" y="259669"/>
                      <a:pt x="537068" y="263373"/>
                    </a:cubicBezTo>
                    <a:cubicBezTo>
                      <a:pt x="593689" y="267077"/>
                      <a:pt x="466689" y="283481"/>
                      <a:pt x="419593" y="288773"/>
                    </a:cubicBezTo>
                    <a:cubicBezTo>
                      <a:pt x="372497" y="294065"/>
                      <a:pt x="315347" y="295652"/>
                      <a:pt x="254493" y="295123"/>
                    </a:cubicBezTo>
                    <a:cubicBezTo>
                      <a:pt x="193639" y="294594"/>
                      <a:pt x="88864" y="287186"/>
                      <a:pt x="54468" y="285598"/>
                    </a:cubicBezTo>
                    <a:cubicBezTo>
                      <a:pt x="20072" y="284011"/>
                      <a:pt x="52880" y="286656"/>
                      <a:pt x="48118" y="285598"/>
                    </a:cubicBezTo>
                    <a:cubicBezTo>
                      <a:pt x="43356" y="284540"/>
                      <a:pt x="33830" y="294594"/>
                      <a:pt x="25893" y="279248"/>
                    </a:cubicBezTo>
                    <a:cubicBezTo>
                      <a:pt x="17956" y="263902"/>
                      <a:pt x="4726" y="235856"/>
                      <a:pt x="493" y="193523"/>
                    </a:cubicBezTo>
                    <a:cubicBezTo>
                      <a:pt x="-3740" y="151190"/>
                      <a:pt x="20601" y="27894"/>
                      <a:pt x="22718" y="61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 1042">
                <a:extLst>
                  <a:ext uri="{FF2B5EF4-FFF2-40B4-BE49-F238E27FC236}">
                    <a16:creationId xmlns:a16="http://schemas.microsoft.com/office/drawing/2014/main" id="{6E1BF1A2-1409-75C1-7CA2-3EC2B4600EFA}"/>
                  </a:ext>
                </a:extLst>
              </p:cNvPr>
              <p:cNvSpPr/>
              <p:nvPr/>
            </p:nvSpPr>
            <p:spPr>
              <a:xfrm>
                <a:off x="3073591" y="4273993"/>
                <a:ext cx="101419" cy="299254"/>
              </a:xfrm>
              <a:custGeom>
                <a:avLst/>
                <a:gdLst>
                  <a:gd name="connsiteX0" fmla="*/ 22034 w 101419"/>
                  <a:gd name="connsiteY0" fmla="*/ 5907 h 299254"/>
                  <a:gd name="connsiteX1" fmla="*/ 25209 w 101419"/>
                  <a:gd name="connsiteY1" fmla="*/ 244032 h 299254"/>
                  <a:gd name="connsiteX2" fmla="*/ 2984 w 101419"/>
                  <a:gd name="connsiteY2" fmla="*/ 221807 h 299254"/>
                  <a:gd name="connsiteX3" fmla="*/ 101409 w 101419"/>
                  <a:gd name="connsiteY3" fmla="*/ 298007 h 299254"/>
                  <a:gd name="connsiteX4" fmla="*/ 9334 w 101419"/>
                  <a:gd name="connsiteY4" fmla="*/ 266257 h 299254"/>
                  <a:gd name="connsiteX5" fmla="*/ 34734 w 101419"/>
                  <a:gd name="connsiteY5" fmla="*/ 228157 h 299254"/>
                  <a:gd name="connsiteX6" fmla="*/ 37909 w 101419"/>
                  <a:gd name="connsiteY6" fmla="*/ 82107 h 299254"/>
                  <a:gd name="connsiteX7" fmla="*/ 22034 w 101419"/>
                  <a:gd name="connsiteY7" fmla="*/ 5907 h 29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419" h="299254">
                    <a:moveTo>
                      <a:pt x="22034" y="5907"/>
                    </a:moveTo>
                    <a:cubicBezTo>
                      <a:pt x="19917" y="32895"/>
                      <a:pt x="28384" y="208049"/>
                      <a:pt x="25209" y="244032"/>
                    </a:cubicBezTo>
                    <a:cubicBezTo>
                      <a:pt x="22034" y="280015"/>
                      <a:pt x="-9716" y="212811"/>
                      <a:pt x="2984" y="221807"/>
                    </a:cubicBezTo>
                    <a:cubicBezTo>
                      <a:pt x="15684" y="230803"/>
                      <a:pt x="100351" y="290599"/>
                      <a:pt x="101409" y="298007"/>
                    </a:cubicBezTo>
                    <a:cubicBezTo>
                      <a:pt x="102467" y="305415"/>
                      <a:pt x="20446" y="277899"/>
                      <a:pt x="9334" y="266257"/>
                    </a:cubicBezTo>
                    <a:cubicBezTo>
                      <a:pt x="-1779" y="254615"/>
                      <a:pt x="29972" y="258848"/>
                      <a:pt x="34734" y="228157"/>
                    </a:cubicBezTo>
                    <a:cubicBezTo>
                      <a:pt x="39496" y="197466"/>
                      <a:pt x="38438" y="112799"/>
                      <a:pt x="37909" y="82107"/>
                    </a:cubicBezTo>
                    <a:cubicBezTo>
                      <a:pt x="37380" y="51415"/>
                      <a:pt x="24151" y="-21081"/>
                      <a:pt x="22034" y="590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 1043">
                <a:extLst>
                  <a:ext uri="{FF2B5EF4-FFF2-40B4-BE49-F238E27FC236}">
                    <a16:creationId xmlns:a16="http://schemas.microsoft.com/office/drawing/2014/main" id="{8B88CF13-1B81-8C62-531E-AC4373CA50D9}"/>
                  </a:ext>
                </a:extLst>
              </p:cNvPr>
              <p:cNvSpPr/>
              <p:nvPr/>
            </p:nvSpPr>
            <p:spPr>
              <a:xfrm>
                <a:off x="3641565" y="4503121"/>
                <a:ext cx="380747" cy="505418"/>
              </a:xfrm>
              <a:custGeom>
                <a:avLst/>
                <a:gdLst>
                  <a:gd name="connsiteX0" fmla="*/ 22385 w 380747"/>
                  <a:gd name="connsiteY0" fmla="*/ 21254 h 505418"/>
                  <a:gd name="connsiteX1" fmla="*/ 12860 w 380747"/>
                  <a:gd name="connsiteY1" fmla="*/ 411779 h 505418"/>
                  <a:gd name="connsiteX2" fmla="*/ 160 w 380747"/>
                  <a:gd name="connsiteY2" fmla="*/ 434004 h 505418"/>
                  <a:gd name="connsiteX3" fmla="*/ 22385 w 380747"/>
                  <a:gd name="connsiteY3" fmla="*/ 462579 h 505418"/>
                  <a:gd name="connsiteX4" fmla="*/ 47785 w 380747"/>
                  <a:gd name="connsiteY4" fmla="*/ 475279 h 505418"/>
                  <a:gd name="connsiteX5" fmla="*/ 377985 w 380747"/>
                  <a:gd name="connsiteY5" fmla="*/ 475279 h 505418"/>
                  <a:gd name="connsiteX6" fmla="*/ 197010 w 380747"/>
                  <a:gd name="connsiteY6" fmla="*/ 503854 h 505418"/>
                  <a:gd name="connsiteX7" fmla="*/ 41435 w 380747"/>
                  <a:gd name="connsiteY7" fmla="*/ 497504 h 505418"/>
                  <a:gd name="connsiteX8" fmla="*/ 6510 w 380747"/>
                  <a:gd name="connsiteY8" fmla="*/ 462579 h 505418"/>
                  <a:gd name="connsiteX9" fmla="*/ 16035 w 380747"/>
                  <a:gd name="connsiteY9" fmla="*/ 446704 h 505418"/>
                  <a:gd name="connsiteX10" fmla="*/ 3335 w 380747"/>
                  <a:gd name="connsiteY10" fmla="*/ 326054 h 505418"/>
                  <a:gd name="connsiteX11" fmla="*/ 6510 w 380747"/>
                  <a:gd name="connsiteY11" fmla="*/ 78404 h 505418"/>
                  <a:gd name="connsiteX12" fmla="*/ 22385 w 380747"/>
                  <a:gd name="connsiteY12" fmla="*/ 21254 h 50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0747" h="505418">
                    <a:moveTo>
                      <a:pt x="22385" y="21254"/>
                    </a:moveTo>
                    <a:cubicBezTo>
                      <a:pt x="23443" y="76816"/>
                      <a:pt x="16564" y="342987"/>
                      <a:pt x="12860" y="411779"/>
                    </a:cubicBezTo>
                    <a:cubicBezTo>
                      <a:pt x="9156" y="480571"/>
                      <a:pt x="-1427" y="425537"/>
                      <a:pt x="160" y="434004"/>
                    </a:cubicBezTo>
                    <a:cubicBezTo>
                      <a:pt x="1747" y="442471"/>
                      <a:pt x="22385" y="462579"/>
                      <a:pt x="22385" y="462579"/>
                    </a:cubicBezTo>
                    <a:cubicBezTo>
                      <a:pt x="30323" y="469458"/>
                      <a:pt x="-11482" y="473162"/>
                      <a:pt x="47785" y="475279"/>
                    </a:cubicBezTo>
                    <a:cubicBezTo>
                      <a:pt x="107052" y="477396"/>
                      <a:pt x="353114" y="470517"/>
                      <a:pt x="377985" y="475279"/>
                    </a:cubicBezTo>
                    <a:cubicBezTo>
                      <a:pt x="402856" y="480041"/>
                      <a:pt x="253102" y="500150"/>
                      <a:pt x="197010" y="503854"/>
                    </a:cubicBezTo>
                    <a:cubicBezTo>
                      <a:pt x="140918" y="507558"/>
                      <a:pt x="73185" y="504383"/>
                      <a:pt x="41435" y="497504"/>
                    </a:cubicBezTo>
                    <a:cubicBezTo>
                      <a:pt x="9685" y="490625"/>
                      <a:pt x="6510" y="462579"/>
                      <a:pt x="6510" y="462579"/>
                    </a:cubicBezTo>
                    <a:cubicBezTo>
                      <a:pt x="2277" y="454112"/>
                      <a:pt x="16564" y="469458"/>
                      <a:pt x="16035" y="446704"/>
                    </a:cubicBezTo>
                    <a:cubicBezTo>
                      <a:pt x="15506" y="423950"/>
                      <a:pt x="4922" y="387437"/>
                      <a:pt x="3335" y="326054"/>
                    </a:cubicBezTo>
                    <a:cubicBezTo>
                      <a:pt x="1748" y="264671"/>
                      <a:pt x="5981" y="125500"/>
                      <a:pt x="6510" y="78404"/>
                    </a:cubicBezTo>
                    <a:cubicBezTo>
                      <a:pt x="7039" y="31308"/>
                      <a:pt x="21327" y="-34308"/>
                      <a:pt x="22385" y="212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 1044">
                <a:extLst>
                  <a:ext uri="{FF2B5EF4-FFF2-40B4-BE49-F238E27FC236}">
                    <a16:creationId xmlns:a16="http://schemas.microsoft.com/office/drawing/2014/main" id="{37A09CEC-07EC-E0CE-C072-4C002038F37F}"/>
                  </a:ext>
                </a:extLst>
              </p:cNvPr>
              <p:cNvSpPr/>
              <p:nvPr/>
            </p:nvSpPr>
            <p:spPr>
              <a:xfrm>
                <a:off x="3175000" y="4589327"/>
                <a:ext cx="396875" cy="364693"/>
              </a:xfrm>
              <a:custGeom>
                <a:avLst/>
                <a:gdLst>
                  <a:gd name="connsiteX0" fmla="*/ 0 w 396875"/>
                  <a:gd name="connsiteY0" fmla="*/ 8073 h 364693"/>
                  <a:gd name="connsiteX1" fmla="*/ 368300 w 396875"/>
                  <a:gd name="connsiteY1" fmla="*/ 11248 h 364693"/>
                  <a:gd name="connsiteX2" fmla="*/ 339725 w 396875"/>
                  <a:gd name="connsiteY2" fmla="*/ 11248 h 364693"/>
                  <a:gd name="connsiteX3" fmla="*/ 377825 w 396875"/>
                  <a:gd name="connsiteY3" fmla="*/ 11248 h 364693"/>
                  <a:gd name="connsiteX4" fmla="*/ 377825 w 396875"/>
                  <a:gd name="connsiteY4" fmla="*/ 68398 h 364693"/>
                  <a:gd name="connsiteX5" fmla="*/ 390525 w 396875"/>
                  <a:gd name="connsiteY5" fmla="*/ 189048 h 364693"/>
                  <a:gd name="connsiteX6" fmla="*/ 384175 w 396875"/>
                  <a:gd name="connsiteY6" fmla="*/ 363673 h 364693"/>
                  <a:gd name="connsiteX7" fmla="*/ 396875 w 396875"/>
                  <a:gd name="connsiteY7" fmla="*/ 103323 h 364693"/>
                  <a:gd name="connsiteX8" fmla="*/ 384175 w 396875"/>
                  <a:gd name="connsiteY8" fmla="*/ 8073 h 364693"/>
                  <a:gd name="connsiteX9" fmla="*/ 358775 w 396875"/>
                  <a:gd name="connsiteY9" fmla="*/ 4898 h 364693"/>
                  <a:gd name="connsiteX10" fmla="*/ 288925 w 396875"/>
                  <a:gd name="connsiteY10" fmla="*/ 4898 h 364693"/>
                  <a:gd name="connsiteX11" fmla="*/ 0 w 396875"/>
                  <a:gd name="connsiteY11" fmla="*/ 8073 h 36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6875" h="364693">
                    <a:moveTo>
                      <a:pt x="0" y="8073"/>
                    </a:moveTo>
                    <a:lnTo>
                      <a:pt x="368300" y="11248"/>
                    </a:lnTo>
                    <a:lnTo>
                      <a:pt x="339725" y="11248"/>
                    </a:lnTo>
                    <a:cubicBezTo>
                      <a:pt x="341312" y="11248"/>
                      <a:pt x="371475" y="1723"/>
                      <a:pt x="377825" y="11248"/>
                    </a:cubicBezTo>
                    <a:cubicBezTo>
                      <a:pt x="384175" y="20773"/>
                      <a:pt x="375708" y="38765"/>
                      <a:pt x="377825" y="68398"/>
                    </a:cubicBezTo>
                    <a:cubicBezTo>
                      <a:pt x="379942" y="98031"/>
                      <a:pt x="389467" y="139836"/>
                      <a:pt x="390525" y="189048"/>
                    </a:cubicBezTo>
                    <a:cubicBezTo>
                      <a:pt x="391583" y="238260"/>
                      <a:pt x="383117" y="377960"/>
                      <a:pt x="384175" y="363673"/>
                    </a:cubicBezTo>
                    <a:cubicBezTo>
                      <a:pt x="385233" y="349386"/>
                      <a:pt x="396875" y="162590"/>
                      <a:pt x="396875" y="103323"/>
                    </a:cubicBezTo>
                    <a:cubicBezTo>
                      <a:pt x="396875" y="44056"/>
                      <a:pt x="390525" y="24477"/>
                      <a:pt x="384175" y="8073"/>
                    </a:cubicBezTo>
                    <a:cubicBezTo>
                      <a:pt x="377825" y="-8331"/>
                      <a:pt x="374650" y="5427"/>
                      <a:pt x="358775" y="4898"/>
                    </a:cubicBezTo>
                    <a:cubicBezTo>
                      <a:pt x="342900" y="4369"/>
                      <a:pt x="288925" y="4898"/>
                      <a:pt x="288925" y="4898"/>
                    </a:cubicBezTo>
                    <a:lnTo>
                      <a:pt x="0" y="80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 1045">
                <a:extLst>
                  <a:ext uri="{FF2B5EF4-FFF2-40B4-BE49-F238E27FC236}">
                    <a16:creationId xmlns:a16="http://schemas.microsoft.com/office/drawing/2014/main" id="{EF0CBE7D-837E-4B1F-560E-EA2E3C8A505D}"/>
                  </a:ext>
                </a:extLst>
              </p:cNvPr>
              <p:cNvSpPr/>
              <p:nvPr/>
            </p:nvSpPr>
            <p:spPr>
              <a:xfrm>
                <a:off x="3559132" y="4780389"/>
                <a:ext cx="19279" cy="185179"/>
              </a:xfrm>
              <a:custGeom>
                <a:avLst/>
                <a:gdLst>
                  <a:gd name="connsiteX0" fmla="*/ 19093 w 19279"/>
                  <a:gd name="connsiteY0" fmla="*/ 1161 h 185179"/>
                  <a:gd name="connsiteX1" fmla="*/ 9568 w 19279"/>
                  <a:gd name="connsiteY1" fmla="*/ 178961 h 185179"/>
                  <a:gd name="connsiteX2" fmla="*/ 6393 w 19279"/>
                  <a:gd name="connsiteY2" fmla="*/ 140861 h 185179"/>
                  <a:gd name="connsiteX3" fmla="*/ 43 w 19279"/>
                  <a:gd name="connsiteY3" fmla="*/ 102761 h 185179"/>
                  <a:gd name="connsiteX4" fmla="*/ 19093 w 19279"/>
                  <a:gd name="connsiteY4" fmla="*/ 1161 h 185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79" h="185179">
                    <a:moveTo>
                      <a:pt x="19093" y="1161"/>
                    </a:moveTo>
                    <a:cubicBezTo>
                      <a:pt x="20680" y="13861"/>
                      <a:pt x="11685" y="155678"/>
                      <a:pt x="9568" y="178961"/>
                    </a:cubicBezTo>
                    <a:cubicBezTo>
                      <a:pt x="7451" y="202244"/>
                      <a:pt x="7980" y="153561"/>
                      <a:pt x="6393" y="140861"/>
                    </a:cubicBezTo>
                    <a:cubicBezTo>
                      <a:pt x="4806" y="128161"/>
                      <a:pt x="1101" y="121811"/>
                      <a:pt x="43" y="102761"/>
                    </a:cubicBezTo>
                    <a:cubicBezTo>
                      <a:pt x="-1015" y="83711"/>
                      <a:pt x="17506" y="-11539"/>
                      <a:pt x="19093" y="11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 1046">
                <a:extLst>
                  <a:ext uri="{FF2B5EF4-FFF2-40B4-BE49-F238E27FC236}">
                    <a16:creationId xmlns:a16="http://schemas.microsoft.com/office/drawing/2014/main" id="{DA9962B0-B46B-8A79-EA2D-81A0C45D7FBF}"/>
                  </a:ext>
                </a:extLst>
              </p:cNvPr>
              <p:cNvSpPr/>
              <p:nvPr/>
            </p:nvSpPr>
            <p:spPr>
              <a:xfrm>
                <a:off x="3139824" y="4573601"/>
                <a:ext cx="57534" cy="328730"/>
              </a:xfrm>
              <a:custGeom>
                <a:avLst/>
                <a:gdLst>
                  <a:gd name="connsiteX0" fmla="*/ 57401 w 57534"/>
                  <a:gd name="connsiteY0" fmla="*/ 1574 h 328730"/>
                  <a:gd name="connsiteX1" fmla="*/ 16126 w 57534"/>
                  <a:gd name="connsiteY1" fmla="*/ 58724 h 328730"/>
                  <a:gd name="connsiteX2" fmla="*/ 19301 w 57534"/>
                  <a:gd name="connsiteY2" fmla="*/ 328599 h 328730"/>
                  <a:gd name="connsiteX3" fmla="*/ 251 w 57534"/>
                  <a:gd name="connsiteY3" fmla="*/ 93649 h 328730"/>
                  <a:gd name="connsiteX4" fmla="*/ 57401 w 57534"/>
                  <a:gd name="connsiteY4" fmla="*/ 1574 h 3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34" h="328730">
                    <a:moveTo>
                      <a:pt x="57401" y="1574"/>
                    </a:moveTo>
                    <a:cubicBezTo>
                      <a:pt x="60047" y="-4247"/>
                      <a:pt x="22476" y="4220"/>
                      <a:pt x="16126" y="58724"/>
                    </a:cubicBezTo>
                    <a:cubicBezTo>
                      <a:pt x="9776" y="113228"/>
                      <a:pt x="21947" y="322778"/>
                      <a:pt x="19301" y="328599"/>
                    </a:cubicBezTo>
                    <a:cubicBezTo>
                      <a:pt x="16655" y="334420"/>
                      <a:pt x="-2395" y="145507"/>
                      <a:pt x="251" y="93649"/>
                    </a:cubicBezTo>
                    <a:cubicBezTo>
                      <a:pt x="2897" y="41791"/>
                      <a:pt x="54755" y="7395"/>
                      <a:pt x="57401" y="157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 1047">
                <a:extLst>
                  <a:ext uri="{FF2B5EF4-FFF2-40B4-BE49-F238E27FC236}">
                    <a16:creationId xmlns:a16="http://schemas.microsoft.com/office/drawing/2014/main" id="{1BDCE20F-2464-29E4-857D-20C43CD92744}"/>
                  </a:ext>
                </a:extLst>
              </p:cNvPr>
              <p:cNvSpPr/>
              <p:nvPr/>
            </p:nvSpPr>
            <p:spPr>
              <a:xfrm>
                <a:off x="3170875" y="4612729"/>
                <a:ext cx="366217" cy="337096"/>
              </a:xfrm>
              <a:custGeom>
                <a:avLst/>
                <a:gdLst>
                  <a:gd name="connsiteX0" fmla="*/ 950 w 366217"/>
                  <a:gd name="connsiteY0" fmla="*/ 546 h 337096"/>
                  <a:gd name="connsiteX1" fmla="*/ 337500 w 366217"/>
                  <a:gd name="connsiteY1" fmla="*/ 3721 h 337096"/>
                  <a:gd name="connsiteX2" fmla="*/ 296225 w 366217"/>
                  <a:gd name="connsiteY2" fmla="*/ 16421 h 337096"/>
                  <a:gd name="connsiteX3" fmla="*/ 343850 w 366217"/>
                  <a:gd name="connsiteY3" fmla="*/ 16421 h 337096"/>
                  <a:gd name="connsiteX4" fmla="*/ 366075 w 366217"/>
                  <a:gd name="connsiteY4" fmla="*/ 60871 h 337096"/>
                  <a:gd name="connsiteX5" fmla="*/ 353375 w 366217"/>
                  <a:gd name="connsiteY5" fmla="*/ 197396 h 337096"/>
                  <a:gd name="connsiteX6" fmla="*/ 353375 w 366217"/>
                  <a:gd name="connsiteY6" fmla="*/ 337096 h 337096"/>
                  <a:gd name="connsiteX7" fmla="*/ 353375 w 366217"/>
                  <a:gd name="connsiteY7" fmla="*/ 57696 h 337096"/>
                  <a:gd name="connsiteX8" fmla="*/ 340675 w 366217"/>
                  <a:gd name="connsiteY8" fmla="*/ 10071 h 337096"/>
                  <a:gd name="connsiteX9" fmla="*/ 239075 w 366217"/>
                  <a:gd name="connsiteY9" fmla="*/ 13246 h 337096"/>
                  <a:gd name="connsiteX10" fmla="*/ 950 w 366217"/>
                  <a:gd name="connsiteY10" fmla="*/ 546 h 33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217" h="337096">
                    <a:moveTo>
                      <a:pt x="950" y="546"/>
                    </a:moveTo>
                    <a:cubicBezTo>
                      <a:pt x="17354" y="-1041"/>
                      <a:pt x="288288" y="1075"/>
                      <a:pt x="337500" y="3721"/>
                    </a:cubicBezTo>
                    <a:cubicBezTo>
                      <a:pt x="386713" y="6367"/>
                      <a:pt x="295167" y="14304"/>
                      <a:pt x="296225" y="16421"/>
                    </a:cubicBezTo>
                    <a:cubicBezTo>
                      <a:pt x="297283" y="18538"/>
                      <a:pt x="332208" y="9013"/>
                      <a:pt x="343850" y="16421"/>
                    </a:cubicBezTo>
                    <a:cubicBezTo>
                      <a:pt x="355492" y="23829"/>
                      <a:pt x="364488" y="30709"/>
                      <a:pt x="366075" y="60871"/>
                    </a:cubicBezTo>
                    <a:cubicBezTo>
                      <a:pt x="367662" y="91033"/>
                      <a:pt x="355492" y="151359"/>
                      <a:pt x="353375" y="197396"/>
                    </a:cubicBezTo>
                    <a:cubicBezTo>
                      <a:pt x="351258" y="243433"/>
                      <a:pt x="353375" y="337096"/>
                      <a:pt x="353375" y="337096"/>
                    </a:cubicBezTo>
                    <a:cubicBezTo>
                      <a:pt x="353375" y="313813"/>
                      <a:pt x="355492" y="112200"/>
                      <a:pt x="353375" y="57696"/>
                    </a:cubicBezTo>
                    <a:cubicBezTo>
                      <a:pt x="351258" y="3192"/>
                      <a:pt x="359725" y="17479"/>
                      <a:pt x="340675" y="10071"/>
                    </a:cubicBezTo>
                    <a:cubicBezTo>
                      <a:pt x="321625" y="2663"/>
                      <a:pt x="293050" y="13775"/>
                      <a:pt x="239075" y="13246"/>
                    </a:cubicBezTo>
                    <a:cubicBezTo>
                      <a:pt x="185100" y="12717"/>
                      <a:pt x="-15454" y="2133"/>
                      <a:pt x="950" y="5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 1048">
                <a:extLst>
                  <a:ext uri="{FF2B5EF4-FFF2-40B4-BE49-F238E27FC236}">
                    <a16:creationId xmlns:a16="http://schemas.microsoft.com/office/drawing/2014/main" id="{9953B83E-2A89-5D6E-D770-0D3BD4188B0F}"/>
                  </a:ext>
                </a:extLst>
              </p:cNvPr>
              <p:cNvSpPr/>
              <p:nvPr/>
            </p:nvSpPr>
            <p:spPr>
              <a:xfrm>
                <a:off x="3517891" y="4714770"/>
                <a:ext cx="22513" cy="225584"/>
              </a:xfrm>
              <a:custGeom>
                <a:avLst/>
                <a:gdLst>
                  <a:gd name="connsiteX0" fmla="*/ 22234 w 22513"/>
                  <a:gd name="connsiteY0" fmla="*/ 105 h 225584"/>
                  <a:gd name="connsiteX1" fmla="*/ 12709 w 22513"/>
                  <a:gd name="connsiteY1" fmla="*/ 82655 h 225584"/>
                  <a:gd name="connsiteX2" fmla="*/ 15884 w 22513"/>
                  <a:gd name="connsiteY2" fmla="*/ 225530 h 225584"/>
                  <a:gd name="connsiteX3" fmla="*/ 9 w 22513"/>
                  <a:gd name="connsiteY3" fmla="*/ 98530 h 225584"/>
                  <a:gd name="connsiteX4" fmla="*/ 22234 w 22513"/>
                  <a:gd name="connsiteY4" fmla="*/ 105 h 22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" h="225584">
                    <a:moveTo>
                      <a:pt x="22234" y="105"/>
                    </a:moveTo>
                    <a:cubicBezTo>
                      <a:pt x="24351" y="-2541"/>
                      <a:pt x="13767" y="45084"/>
                      <a:pt x="12709" y="82655"/>
                    </a:cubicBezTo>
                    <a:cubicBezTo>
                      <a:pt x="11651" y="120226"/>
                      <a:pt x="18001" y="222884"/>
                      <a:pt x="15884" y="225530"/>
                    </a:cubicBezTo>
                    <a:cubicBezTo>
                      <a:pt x="13767" y="228176"/>
                      <a:pt x="538" y="133984"/>
                      <a:pt x="9" y="98530"/>
                    </a:cubicBezTo>
                    <a:cubicBezTo>
                      <a:pt x="-520" y="63076"/>
                      <a:pt x="20117" y="2751"/>
                      <a:pt x="22234" y="1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 1049">
                <a:extLst>
                  <a:ext uri="{FF2B5EF4-FFF2-40B4-BE49-F238E27FC236}">
                    <a16:creationId xmlns:a16="http://schemas.microsoft.com/office/drawing/2014/main" id="{A7C6BC1E-DFF3-A938-9956-FBC2FEDD0EA4}"/>
                  </a:ext>
                </a:extLst>
              </p:cNvPr>
              <p:cNvSpPr/>
              <p:nvPr/>
            </p:nvSpPr>
            <p:spPr>
              <a:xfrm>
                <a:off x="3213764" y="4932363"/>
                <a:ext cx="344244" cy="14354"/>
              </a:xfrm>
              <a:custGeom>
                <a:avLst/>
                <a:gdLst>
                  <a:gd name="connsiteX0" fmla="*/ 2511 w 344244"/>
                  <a:gd name="connsiteY0" fmla="*/ 1587 h 14354"/>
                  <a:gd name="connsiteX1" fmla="*/ 339061 w 344244"/>
                  <a:gd name="connsiteY1" fmla="*/ 1587 h 14354"/>
                  <a:gd name="connsiteX2" fmla="*/ 193011 w 344244"/>
                  <a:gd name="connsiteY2" fmla="*/ 14287 h 14354"/>
                  <a:gd name="connsiteX3" fmla="*/ 2511 w 344244"/>
                  <a:gd name="connsiteY3" fmla="*/ 1587 h 1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4244" h="14354">
                    <a:moveTo>
                      <a:pt x="2511" y="1587"/>
                    </a:moveTo>
                    <a:cubicBezTo>
                      <a:pt x="26853" y="-530"/>
                      <a:pt x="307311" y="-530"/>
                      <a:pt x="339061" y="1587"/>
                    </a:cubicBezTo>
                    <a:cubicBezTo>
                      <a:pt x="370811" y="3704"/>
                      <a:pt x="248573" y="13229"/>
                      <a:pt x="193011" y="14287"/>
                    </a:cubicBezTo>
                    <a:cubicBezTo>
                      <a:pt x="137449" y="15345"/>
                      <a:pt x="-21831" y="3704"/>
                      <a:pt x="2511" y="15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 1050">
                <a:extLst>
                  <a:ext uri="{FF2B5EF4-FFF2-40B4-BE49-F238E27FC236}">
                    <a16:creationId xmlns:a16="http://schemas.microsoft.com/office/drawing/2014/main" id="{7A6D84C2-2419-0FBC-B116-7BBA09BADB98}"/>
                  </a:ext>
                </a:extLst>
              </p:cNvPr>
              <p:cNvSpPr/>
              <p:nvPr/>
            </p:nvSpPr>
            <p:spPr>
              <a:xfrm>
                <a:off x="3195439" y="4968638"/>
                <a:ext cx="380825" cy="35162"/>
              </a:xfrm>
              <a:custGeom>
                <a:avLst/>
                <a:gdLst>
                  <a:gd name="connsiteX0" fmla="*/ 4961 w 380825"/>
                  <a:gd name="connsiteY0" fmla="*/ 12937 h 35162"/>
                  <a:gd name="connsiteX1" fmla="*/ 293886 w 380825"/>
                  <a:gd name="connsiteY1" fmla="*/ 12937 h 35162"/>
                  <a:gd name="connsiteX2" fmla="*/ 379611 w 380825"/>
                  <a:gd name="connsiteY2" fmla="*/ 237 h 35162"/>
                  <a:gd name="connsiteX3" fmla="*/ 246261 w 380825"/>
                  <a:gd name="connsiteY3" fmla="*/ 25637 h 35162"/>
                  <a:gd name="connsiteX4" fmla="*/ 119261 w 380825"/>
                  <a:gd name="connsiteY4" fmla="*/ 35162 h 35162"/>
                  <a:gd name="connsiteX5" fmla="*/ 4961 w 380825"/>
                  <a:gd name="connsiteY5" fmla="*/ 12937 h 3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825" h="35162">
                    <a:moveTo>
                      <a:pt x="4961" y="12937"/>
                    </a:moveTo>
                    <a:cubicBezTo>
                      <a:pt x="34065" y="9233"/>
                      <a:pt x="231444" y="15054"/>
                      <a:pt x="293886" y="12937"/>
                    </a:cubicBezTo>
                    <a:cubicBezTo>
                      <a:pt x="356328" y="10820"/>
                      <a:pt x="387548" y="-1880"/>
                      <a:pt x="379611" y="237"/>
                    </a:cubicBezTo>
                    <a:cubicBezTo>
                      <a:pt x="371674" y="2354"/>
                      <a:pt x="289653" y="19816"/>
                      <a:pt x="246261" y="25637"/>
                    </a:cubicBezTo>
                    <a:cubicBezTo>
                      <a:pt x="202869" y="31458"/>
                      <a:pt x="155773" y="35162"/>
                      <a:pt x="119261" y="35162"/>
                    </a:cubicBezTo>
                    <a:cubicBezTo>
                      <a:pt x="82749" y="35162"/>
                      <a:pt x="-24143" y="16641"/>
                      <a:pt x="4961" y="129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 1051">
                <a:extLst>
                  <a:ext uri="{FF2B5EF4-FFF2-40B4-BE49-F238E27FC236}">
                    <a16:creationId xmlns:a16="http://schemas.microsoft.com/office/drawing/2014/main" id="{BF23C9BC-7A09-009C-5736-2A3021F97C3E}"/>
                  </a:ext>
                </a:extLst>
              </p:cNvPr>
              <p:cNvSpPr/>
              <p:nvPr/>
            </p:nvSpPr>
            <p:spPr>
              <a:xfrm>
                <a:off x="3479789" y="4895753"/>
                <a:ext cx="92217" cy="79635"/>
              </a:xfrm>
              <a:custGeom>
                <a:avLst/>
                <a:gdLst>
                  <a:gd name="connsiteX0" fmla="*/ 11 w 92217"/>
                  <a:gd name="connsiteY0" fmla="*/ 97 h 79635"/>
                  <a:gd name="connsiteX1" fmla="*/ 85736 w 92217"/>
                  <a:gd name="connsiteY1" fmla="*/ 76297 h 79635"/>
                  <a:gd name="connsiteX2" fmla="*/ 79386 w 92217"/>
                  <a:gd name="connsiteY2" fmla="*/ 60422 h 79635"/>
                  <a:gd name="connsiteX3" fmla="*/ 11 w 92217"/>
                  <a:gd name="connsiteY3" fmla="*/ 97 h 7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17" h="79635">
                    <a:moveTo>
                      <a:pt x="11" y="97"/>
                    </a:moveTo>
                    <a:cubicBezTo>
                      <a:pt x="1069" y="2743"/>
                      <a:pt x="85736" y="76297"/>
                      <a:pt x="85736" y="76297"/>
                    </a:cubicBezTo>
                    <a:cubicBezTo>
                      <a:pt x="98965" y="86351"/>
                      <a:pt x="89440" y="71534"/>
                      <a:pt x="79386" y="60422"/>
                    </a:cubicBezTo>
                    <a:cubicBezTo>
                      <a:pt x="69332" y="49310"/>
                      <a:pt x="-1047" y="-2549"/>
                      <a:pt x="11" y="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 1053">
                <a:extLst>
                  <a:ext uri="{FF2B5EF4-FFF2-40B4-BE49-F238E27FC236}">
                    <a16:creationId xmlns:a16="http://schemas.microsoft.com/office/drawing/2014/main" id="{8742042B-4ABB-F8E7-D353-2966AF5EA602}"/>
                  </a:ext>
                </a:extLst>
              </p:cNvPr>
              <p:cNvSpPr/>
              <p:nvPr/>
            </p:nvSpPr>
            <p:spPr>
              <a:xfrm>
                <a:off x="3230462" y="5039495"/>
                <a:ext cx="427138" cy="482157"/>
              </a:xfrm>
              <a:custGeom>
                <a:avLst/>
                <a:gdLst>
                  <a:gd name="connsiteX0" fmla="*/ 1688 w 427138"/>
                  <a:gd name="connsiteY0" fmla="*/ 18280 h 482157"/>
                  <a:gd name="connsiteX1" fmla="*/ 363638 w 427138"/>
                  <a:gd name="connsiteY1" fmla="*/ 24630 h 482157"/>
                  <a:gd name="connsiteX2" fmla="*/ 341413 w 427138"/>
                  <a:gd name="connsiteY2" fmla="*/ 27805 h 482157"/>
                  <a:gd name="connsiteX3" fmla="*/ 338238 w 427138"/>
                  <a:gd name="connsiteY3" fmla="*/ 62730 h 482157"/>
                  <a:gd name="connsiteX4" fmla="*/ 344588 w 427138"/>
                  <a:gd name="connsiteY4" fmla="*/ 129405 h 482157"/>
                  <a:gd name="connsiteX5" fmla="*/ 335063 w 427138"/>
                  <a:gd name="connsiteY5" fmla="*/ 351655 h 482157"/>
                  <a:gd name="connsiteX6" fmla="*/ 335063 w 427138"/>
                  <a:gd name="connsiteY6" fmla="*/ 380230 h 482157"/>
                  <a:gd name="connsiteX7" fmla="*/ 347763 w 427138"/>
                  <a:gd name="connsiteY7" fmla="*/ 389755 h 482157"/>
                  <a:gd name="connsiteX8" fmla="*/ 427138 w 427138"/>
                  <a:gd name="connsiteY8" fmla="*/ 481830 h 482157"/>
                  <a:gd name="connsiteX9" fmla="*/ 347763 w 427138"/>
                  <a:gd name="connsiteY9" fmla="*/ 415155 h 482157"/>
                  <a:gd name="connsiteX10" fmla="*/ 328713 w 427138"/>
                  <a:gd name="connsiteY10" fmla="*/ 281805 h 482157"/>
                  <a:gd name="connsiteX11" fmla="*/ 322363 w 427138"/>
                  <a:gd name="connsiteY11" fmla="*/ 8755 h 482157"/>
                  <a:gd name="connsiteX12" fmla="*/ 331888 w 427138"/>
                  <a:gd name="connsiteY12" fmla="*/ 62730 h 482157"/>
                  <a:gd name="connsiteX13" fmla="*/ 319188 w 427138"/>
                  <a:gd name="connsiteY13" fmla="*/ 15105 h 482157"/>
                  <a:gd name="connsiteX14" fmla="*/ 230288 w 427138"/>
                  <a:gd name="connsiteY14" fmla="*/ 11930 h 482157"/>
                  <a:gd name="connsiteX15" fmla="*/ 1688 w 427138"/>
                  <a:gd name="connsiteY15" fmla="*/ 18280 h 4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7138" h="482157">
                    <a:moveTo>
                      <a:pt x="1688" y="18280"/>
                    </a:moveTo>
                    <a:cubicBezTo>
                      <a:pt x="23913" y="20397"/>
                      <a:pt x="307017" y="23043"/>
                      <a:pt x="363638" y="24630"/>
                    </a:cubicBezTo>
                    <a:cubicBezTo>
                      <a:pt x="420259" y="26217"/>
                      <a:pt x="345646" y="21455"/>
                      <a:pt x="341413" y="27805"/>
                    </a:cubicBezTo>
                    <a:cubicBezTo>
                      <a:pt x="337180" y="34155"/>
                      <a:pt x="337709" y="45797"/>
                      <a:pt x="338238" y="62730"/>
                    </a:cubicBezTo>
                    <a:cubicBezTo>
                      <a:pt x="338767" y="79663"/>
                      <a:pt x="345117" y="81251"/>
                      <a:pt x="344588" y="129405"/>
                    </a:cubicBezTo>
                    <a:cubicBezTo>
                      <a:pt x="344059" y="177559"/>
                      <a:pt x="336650" y="309851"/>
                      <a:pt x="335063" y="351655"/>
                    </a:cubicBezTo>
                    <a:cubicBezTo>
                      <a:pt x="333476" y="393459"/>
                      <a:pt x="335063" y="380230"/>
                      <a:pt x="335063" y="380230"/>
                    </a:cubicBezTo>
                    <a:cubicBezTo>
                      <a:pt x="337180" y="386580"/>
                      <a:pt x="332417" y="372822"/>
                      <a:pt x="347763" y="389755"/>
                    </a:cubicBezTo>
                    <a:cubicBezTo>
                      <a:pt x="363109" y="406688"/>
                      <a:pt x="427138" y="477597"/>
                      <a:pt x="427138" y="481830"/>
                    </a:cubicBezTo>
                    <a:cubicBezTo>
                      <a:pt x="427138" y="486063"/>
                      <a:pt x="364167" y="448493"/>
                      <a:pt x="347763" y="415155"/>
                    </a:cubicBezTo>
                    <a:cubicBezTo>
                      <a:pt x="331359" y="381817"/>
                      <a:pt x="332946" y="349538"/>
                      <a:pt x="328713" y="281805"/>
                    </a:cubicBezTo>
                    <a:cubicBezTo>
                      <a:pt x="324480" y="214072"/>
                      <a:pt x="321834" y="45267"/>
                      <a:pt x="322363" y="8755"/>
                    </a:cubicBezTo>
                    <a:cubicBezTo>
                      <a:pt x="322892" y="-27757"/>
                      <a:pt x="332417" y="61672"/>
                      <a:pt x="331888" y="62730"/>
                    </a:cubicBezTo>
                    <a:cubicBezTo>
                      <a:pt x="331359" y="63788"/>
                      <a:pt x="336121" y="23572"/>
                      <a:pt x="319188" y="15105"/>
                    </a:cubicBezTo>
                    <a:cubicBezTo>
                      <a:pt x="302255" y="6638"/>
                      <a:pt x="277384" y="12459"/>
                      <a:pt x="230288" y="11930"/>
                    </a:cubicBezTo>
                    <a:cubicBezTo>
                      <a:pt x="183192" y="11401"/>
                      <a:pt x="-20537" y="16163"/>
                      <a:pt x="1688" y="1828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 1054">
                <a:extLst>
                  <a:ext uri="{FF2B5EF4-FFF2-40B4-BE49-F238E27FC236}">
                    <a16:creationId xmlns:a16="http://schemas.microsoft.com/office/drawing/2014/main" id="{2EF7E57B-B513-1472-63C1-63BFAD433FE5}"/>
                  </a:ext>
                </a:extLst>
              </p:cNvPr>
              <p:cNvSpPr/>
              <p:nvPr/>
            </p:nvSpPr>
            <p:spPr>
              <a:xfrm>
                <a:off x="3957548" y="4213211"/>
                <a:ext cx="36747" cy="725315"/>
              </a:xfrm>
              <a:custGeom>
                <a:avLst/>
                <a:gdLst>
                  <a:gd name="connsiteX0" fmla="*/ 36602 w 36747"/>
                  <a:gd name="connsiteY0" fmla="*/ 14 h 725315"/>
                  <a:gd name="connsiteX1" fmla="*/ 14377 w 36747"/>
                  <a:gd name="connsiteY1" fmla="*/ 323864 h 725315"/>
                  <a:gd name="connsiteX2" fmla="*/ 20727 w 36747"/>
                  <a:gd name="connsiteY2" fmla="*/ 587389 h 725315"/>
                  <a:gd name="connsiteX3" fmla="*/ 8027 w 36747"/>
                  <a:gd name="connsiteY3" fmla="*/ 723914 h 725315"/>
                  <a:gd name="connsiteX4" fmla="*/ 8027 w 36747"/>
                  <a:gd name="connsiteY4" fmla="*/ 508014 h 725315"/>
                  <a:gd name="connsiteX5" fmla="*/ 1677 w 36747"/>
                  <a:gd name="connsiteY5" fmla="*/ 336564 h 725315"/>
                  <a:gd name="connsiteX6" fmla="*/ 36602 w 36747"/>
                  <a:gd name="connsiteY6" fmla="*/ 14 h 7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47" h="725315">
                    <a:moveTo>
                      <a:pt x="36602" y="14"/>
                    </a:moveTo>
                    <a:cubicBezTo>
                      <a:pt x="38719" y="-2103"/>
                      <a:pt x="17023" y="225968"/>
                      <a:pt x="14377" y="323864"/>
                    </a:cubicBezTo>
                    <a:cubicBezTo>
                      <a:pt x="11731" y="421760"/>
                      <a:pt x="21785" y="520714"/>
                      <a:pt x="20727" y="587389"/>
                    </a:cubicBezTo>
                    <a:cubicBezTo>
                      <a:pt x="19669" y="654064"/>
                      <a:pt x="10144" y="737143"/>
                      <a:pt x="8027" y="723914"/>
                    </a:cubicBezTo>
                    <a:cubicBezTo>
                      <a:pt x="5910" y="710685"/>
                      <a:pt x="9085" y="572572"/>
                      <a:pt x="8027" y="508014"/>
                    </a:cubicBezTo>
                    <a:cubicBezTo>
                      <a:pt x="6969" y="443456"/>
                      <a:pt x="-4144" y="418585"/>
                      <a:pt x="1677" y="336564"/>
                    </a:cubicBezTo>
                    <a:cubicBezTo>
                      <a:pt x="7498" y="254543"/>
                      <a:pt x="34485" y="2131"/>
                      <a:pt x="36602" y="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 1055">
                <a:extLst>
                  <a:ext uri="{FF2B5EF4-FFF2-40B4-BE49-F238E27FC236}">
                    <a16:creationId xmlns:a16="http://schemas.microsoft.com/office/drawing/2014/main" id="{45F66112-5960-3D53-8DDC-9116AF4636A8}"/>
                  </a:ext>
                </a:extLst>
              </p:cNvPr>
              <p:cNvSpPr/>
              <p:nvPr/>
            </p:nvSpPr>
            <p:spPr>
              <a:xfrm>
                <a:off x="4009479" y="4201590"/>
                <a:ext cx="16569" cy="773140"/>
              </a:xfrm>
              <a:custGeom>
                <a:avLst/>
                <a:gdLst>
                  <a:gd name="connsiteX0" fmla="*/ 3721 w 16569"/>
                  <a:gd name="connsiteY0" fmla="*/ 2110 h 773140"/>
                  <a:gd name="connsiteX1" fmla="*/ 546 w 16569"/>
                  <a:gd name="connsiteY1" fmla="*/ 579960 h 773140"/>
                  <a:gd name="connsiteX2" fmla="*/ 13246 w 16569"/>
                  <a:gd name="connsiteY2" fmla="*/ 767285 h 773140"/>
                  <a:gd name="connsiteX3" fmla="*/ 16421 w 16569"/>
                  <a:gd name="connsiteY3" fmla="*/ 398985 h 773140"/>
                  <a:gd name="connsiteX4" fmla="*/ 3721 w 16569"/>
                  <a:gd name="connsiteY4" fmla="*/ 2110 h 77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9" h="773140">
                    <a:moveTo>
                      <a:pt x="3721" y="2110"/>
                    </a:moveTo>
                    <a:cubicBezTo>
                      <a:pt x="1075" y="32272"/>
                      <a:pt x="-1041" y="452431"/>
                      <a:pt x="546" y="579960"/>
                    </a:cubicBezTo>
                    <a:cubicBezTo>
                      <a:pt x="2133" y="707489"/>
                      <a:pt x="10600" y="797447"/>
                      <a:pt x="13246" y="767285"/>
                    </a:cubicBezTo>
                    <a:cubicBezTo>
                      <a:pt x="15892" y="737123"/>
                      <a:pt x="14834" y="524927"/>
                      <a:pt x="16421" y="398985"/>
                    </a:cubicBezTo>
                    <a:cubicBezTo>
                      <a:pt x="18009" y="273043"/>
                      <a:pt x="6367" y="-28052"/>
                      <a:pt x="3721" y="21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 1056">
                <a:extLst>
                  <a:ext uri="{FF2B5EF4-FFF2-40B4-BE49-F238E27FC236}">
                    <a16:creationId xmlns:a16="http://schemas.microsoft.com/office/drawing/2014/main" id="{D36155F7-CF9A-E9B1-E398-FE09EC6F2569}"/>
                  </a:ext>
                </a:extLst>
              </p:cNvPr>
              <p:cNvSpPr/>
              <p:nvPr/>
            </p:nvSpPr>
            <p:spPr>
              <a:xfrm>
                <a:off x="3644900" y="5000571"/>
                <a:ext cx="474714" cy="54391"/>
              </a:xfrm>
              <a:custGeom>
                <a:avLst/>
                <a:gdLst>
                  <a:gd name="connsiteX0" fmla="*/ 0 w 474714"/>
                  <a:gd name="connsiteY0" fmla="*/ 41329 h 54391"/>
                  <a:gd name="connsiteX1" fmla="*/ 276225 w 474714"/>
                  <a:gd name="connsiteY1" fmla="*/ 34979 h 54391"/>
                  <a:gd name="connsiteX2" fmla="*/ 400050 w 474714"/>
                  <a:gd name="connsiteY2" fmla="*/ 38154 h 54391"/>
                  <a:gd name="connsiteX3" fmla="*/ 473075 w 474714"/>
                  <a:gd name="connsiteY3" fmla="*/ 54 h 54391"/>
                  <a:gd name="connsiteX4" fmla="*/ 434975 w 474714"/>
                  <a:gd name="connsiteY4" fmla="*/ 47679 h 54391"/>
                  <a:gd name="connsiteX5" fmla="*/ 263525 w 474714"/>
                  <a:gd name="connsiteY5" fmla="*/ 54029 h 54391"/>
                  <a:gd name="connsiteX6" fmla="*/ 0 w 474714"/>
                  <a:gd name="connsiteY6" fmla="*/ 41329 h 5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4" h="54391">
                    <a:moveTo>
                      <a:pt x="0" y="41329"/>
                    </a:moveTo>
                    <a:lnTo>
                      <a:pt x="276225" y="34979"/>
                    </a:lnTo>
                    <a:cubicBezTo>
                      <a:pt x="342900" y="34450"/>
                      <a:pt x="367242" y="43975"/>
                      <a:pt x="400050" y="38154"/>
                    </a:cubicBezTo>
                    <a:cubicBezTo>
                      <a:pt x="432858" y="32333"/>
                      <a:pt x="467254" y="-1534"/>
                      <a:pt x="473075" y="54"/>
                    </a:cubicBezTo>
                    <a:cubicBezTo>
                      <a:pt x="478896" y="1641"/>
                      <a:pt x="469900" y="38683"/>
                      <a:pt x="434975" y="47679"/>
                    </a:cubicBezTo>
                    <a:cubicBezTo>
                      <a:pt x="400050" y="56675"/>
                      <a:pt x="263525" y="54029"/>
                      <a:pt x="263525" y="54029"/>
                    </a:cubicBezTo>
                    <a:lnTo>
                      <a:pt x="0" y="4132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 1057">
                <a:extLst>
                  <a:ext uri="{FF2B5EF4-FFF2-40B4-BE49-F238E27FC236}">
                    <a16:creationId xmlns:a16="http://schemas.microsoft.com/office/drawing/2014/main" id="{D8A73146-EC17-CD02-F0C6-89D8B9796B9F}"/>
                  </a:ext>
                </a:extLst>
              </p:cNvPr>
              <p:cNvSpPr/>
              <p:nvPr/>
            </p:nvSpPr>
            <p:spPr>
              <a:xfrm>
                <a:off x="3642071" y="5034632"/>
                <a:ext cx="323978" cy="427211"/>
              </a:xfrm>
              <a:custGeom>
                <a:avLst/>
                <a:gdLst>
                  <a:gd name="connsiteX0" fmla="*/ 85379 w 323978"/>
                  <a:gd name="connsiteY0" fmla="*/ 918 h 427211"/>
                  <a:gd name="connsiteX1" fmla="*/ 25054 w 323978"/>
                  <a:gd name="connsiteY1" fmla="*/ 42193 h 427211"/>
                  <a:gd name="connsiteX2" fmla="*/ 18704 w 323978"/>
                  <a:gd name="connsiteY2" fmla="*/ 86643 h 427211"/>
                  <a:gd name="connsiteX3" fmla="*/ 12354 w 323978"/>
                  <a:gd name="connsiteY3" fmla="*/ 299368 h 427211"/>
                  <a:gd name="connsiteX4" fmla="*/ 6004 w 323978"/>
                  <a:gd name="connsiteY4" fmla="*/ 372393 h 427211"/>
                  <a:gd name="connsiteX5" fmla="*/ 31404 w 323978"/>
                  <a:gd name="connsiteY5" fmla="*/ 394618 h 427211"/>
                  <a:gd name="connsiteX6" fmla="*/ 323504 w 323978"/>
                  <a:gd name="connsiteY6" fmla="*/ 397793 h 427211"/>
                  <a:gd name="connsiteX7" fmla="*/ 98079 w 323978"/>
                  <a:gd name="connsiteY7" fmla="*/ 413668 h 427211"/>
                  <a:gd name="connsiteX8" fmla="*/ 28229 w 323978"/>
                  <a:gd name="connsiteY8" fmla="*/ 413668 h 427211"/>
                  <a:gd name="connsiteX9" fmla="*/ 2829 w 323978"/>
                  <a:gd name="connsiteY9" fmla="*/ 239043 h 427211"/>
                  <a:gd name="connsiteX10" fmla="*/ 9179 w 323978"/>
                  <a:gd name="connsiteY10" fmla="*/ 32668 h 427211"/>
                  <a:gd name="connsiteX11" fmla="*/ 85379 w 323978"/>
                  <a:gd name="connsiteY11" fmla="*/ 918 h 4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3978" h="427211">
                    <a:moveTo>
                      <a:pt x="85379" y="918"/>
                    </a:moveTo>
                    <a:cubicBezTo>
                      <a:pt x="88025" y="2506"/>
                      <a:pt x="36166" y="27906"/>
                      <a:pt x="25054" y="42193"/>
                    </a:cubicBezTo>
                    <a:cubicBezTo>
                      <a:pt x="13941" y="56481"/>
                      <a:pt x="20821" y="43781"/>
                      <a:pt x="18704" y="86643"/>
                    </a:cubicBezTo>
                    <a:cubicBezTo>
                      <a:pt x="16587" y="129505"/>
                      <a:pt x="14471" y="251743"/>
                      <a:pt x="12354" y="299368"/>
                    </a:cubicBezTo>
                    <a:cubicBezTo>
                      <a:pt x="10237" y="346993"/>
                      <a:pt x="2829" y="356518"/>
                      <a:pt x="6004" y="372393"/>
                    </a:cubicBezTo>
                    <a:cubicBezTo>
                      <a:pt x="9179" y="388268"/>
                      <a:pt x="-21513" y="390385"/>
                      <a:pt x="31404" y="394618"/>
                    </a:cubicBezTo>
                    <a:cubicBezTo>
                      <a:pt x="84321" y="398851"/>
                      <a:pt x="312391" y="394618"/>
                      <a:pt x="323504" y="397793"/>
                    </a:cubicBezTo>
                    <a:cubicBezTo>
                      <a:pt x="334617" y="400968"/>
                      <a:pt x="147292" y="411022"/>
                      <a:pt x="98079" y="413668"/>
                    </a:cubicBezTo>
                    <a:cubicBezTo>
                      <a:pt x="48866" y="416314"/>
                      <a:pt x="44104" y="442772"/>
                      <a:pt x="28229" y="413668"/>
                    </a:cubicBezTo>
                    <a:cubicBezTo>
                      <a:pt x="12354" y="384564"/>
                      <a:pt x="6004" y="302543"/>
                      <a:pt x="2829" y="239043"/>
                    </a:cubicBezTo>
                    <a:cubicBezTo>
                      <a:pt x="-346" y="175543"/>
                      <a:pt x="1771" y="69710"/>
                      <a:pt x="9179" y="32668"/>
                    </a:cubicBezTo>
                    <a:cubicBezTo>
                      <a:pt x="16587" y="-4374"/>
                      <a:pt x="82733" y="-670"/>
                      <a:pt x="85379" y="9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 1058">
                <a:extLst>
                  <a:ext uri="{FF2B5EF4-FFF2-40B4-BE49-F238E27FC236}">
                    <a16:creationId xmlns:a16="http://schemas.microsoft.com/office/drawing/2014/main" id="{638249AD-E223-EA6F-D590-2D2AEE1A42AA}"/>
                  </a:ext>
                </a:extLst>
              </p:cNvPr>
              <p:cNvSpPr/>
              <p:nvPr/>
            </p:nvSpPr>
            <p:spPr>
              <a:xfrm>
                <a:off x="3645738" y="5493852"/>
                <a:ext cx="392527" cy="59365"/>
              </a:xfrm>
              <a:custGeom>
                <a:avLst/>
                <a:gdLst>
                  <a:gd name="connsiteX0" fmla="*/ 2337 w 392527"/>
                  <a:gd name="connsiteY0" fmla="*/ 8423 h 59365"/>
                  <a:gd name="connsiteX1" fmla="*/ 345237 w 392527"/>
                  <a:gd name="connsiteY1" fmla="*/ 5248 h 59365"/>
                  <a:gd name="connsiteX2" fmla="*/ 380162 w 392527"/>
                  <a:gd name="connsiteY2" fmla="*/ 2073 h 59365"/>
                  <a:gd name="connsiteX3" fmla="*/ 345237 w 392527"/>
                  <a:gd name="connsiteY3" fmla="*/ 5248 h 59365"/>
                  <a:gd name="connsiteX4" fmla="*/ 389687 w 392527"/>
                  <a:gd name="connsiteY4" fmla="*/ 59223 h 59365"/>
                  <a:gd name="connsiteX5" fmla="*/ 367462 w 392527"/>
                  <a:gd name="connsiteY5" fmla="*/ 21123 h 59365"/>
                  <a:gd name="connsiteX6" fmla="*/ 202362 w 392527"/>
                  <a:gd name="connsiteY6" fmla="*/ 24298 h 59365"/>
                  <a:gd name="connsiteX7" fmla="*/ 2337 w 392527"/>
                  <a:gd name="connsiteY7" fmla="*/ 8423 h 5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2527" h="59365">
                    <a:moveTo>
                      <a:pt x="2337" y="8423"/>
                    </a:moveTo>
                    <a:cubicBezTo>
                      <a:pt x="26150" y="5248"/>
                      <a:pt x="282266" y="6306"/>
                      <a:pt x="345237" y="5248"/>
                    </a:cubicBezTo>
                    <a:cubicBezTo>
                      <a:pt x="408208" y="4190"/>
                      <a:pt x="380162" y="2073"/>
                      <a:pt x="380162" y="2073"/>
                    </a:cubicBezTo>
                    <a:cubicBezTo>
                      <a:pt x="380162" y="2073"/>
                      <a:pt x="343650" y="-4277"/>
                      <a:pt x="345237" y="5248"/>
                    </a:cubicBezTo>
                    <a:cubicBezTo>
                      <a:pt x="346825" y="14773"/>
                      <a:pt x="385983" y="56577"/>
                      <a:pt x="389687" y="59223"/>
                    </a:cubicBezTo>
                    <a:cubicBezTo>
                      <a:pt x="393391" y="61869"/>
                      <a:pt x="398683" y="26944"/>
                      <a:pt x="367462" y="21123"/>
                    </a:cubicBezTo>
                    <a:cubicBezTo>
                      <a:pt x="336241" y="15302"/>
                      <a:pt x="261629" y="24298"/>
                      <a:pt x="202362" y="24298"/>
                    </a:cubicBezTo>
                    <a:cubicBezTo>
                      <a:pt x="143095" y="24298"/>
                      <a:pt x="-21476" y="11598"/>
                      <a:pt x="2337" y="84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 1059">
                <a:extLst>
                  <a:ext uri="{FF2B5EF4-FFF2-40B4-BE49-F238E27FC236}">
                    <a16:creationId xmlns:a16="http://schemas.microsoft.com/office/drawing/2014/main" id="{46D259DC-835F-1EE9-3512-D8AB3519FBA1}"/>
                  </a:ext>
                </a:extLst>
              </p:cNvPr>
              <p:cNvSpPr/>
              <p:nvPr/>
            </p:nvSpPr>
            <p:spPr>
              <a:xfrm>
                <a:off x="3676650" y="5051186"/>
                <a:ext cx="53975" cy="368553"/>
              </a:xfrm>
              <a:custGeom>
                <a:avLst/>
                <a:gdLst>
                  <a:gd name="connsiteX0" fmla="*/ 53975 w 53975"/>
                  <a:gd name="connsiteY0" fmla="*/ 239 h 368553"/>
                  <a:gd name="connsiteX1" fmla="*/ 9525 w 53975"/>
                  <a:gd name="connsiteY1" fmla="*/ 51039 h 368553"/>
                  <a:gd name="connsiteX2" fmla="*/ 0 w 53975"/>
                  <a:gd name="connsiteY2" fmla="*/ 85964 h 368553"/>
                  <a:gd name="connsiteX3" fmla="*/ 9525 w 53975"/>
                  <a:gd name="connsiteY3" fmla="*/ 368539 h 368553"/>
                  <a:gd name="connsiteX4" fmla="*/ 9525 w 53975"/>
                  <a:gd name="connsiteY4" fmla="*/ 73264 h 368553"/>
                  <a:gd name="connsiteX5" fmla="*/ 53975 w 53975"/>
                  <a:gd name="connsiteY5" fmla="*/ 239 h 36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975" h="368553">
                    <a:moveTo>
                      <a:pt x="53975" y="239"/>
                    </a:moveTo>
                    <a:cubicBezTo>
                      <a:pt x="53975" y="-3465"/>
                      <a:pt x="18521" y="36752"/>
                      <a:pt x="9525" y="51039"/>
                    </a:cubicBezTo>
                    <a:cubicBezTo>
                      <a:pt x="529" y="65326"/>
                      <a:pt x="0" y="33047"/>
                      <a:pt x="0" y="85964"/>
                    </a:cubicBezTo>
                    <a:cubicBezTo>
                      <a:pt x="0" y="138881"/>
                      <a:pt x="7937" y="370656"/>
                      <a:pt x="9525" y="368539"/>
                    </a:cubicBezTo>
                    <a:cubicBezTo>
                      <a:pt x="11113" y="366422"/>
                      <a:pt x="4233" y="133589"/>
                      <a:pt x="9525" y="73264"/>
                    </a:cubicBezTo>
                    <a:cubicBezTo>
                      <a:pt x="14817" y="12939"/>
                      <a:pt x="53975" y="3943"/>
                      <a:pt x="53975" y="2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 1060">
                <a:extLst>
                  <a:ext uri="{FF2B5EF4-FFF2-40B4-BE49-F238E27FC236}">
                    <a16:creationId xmlns:a16="http://schemas.microsoft.com/office/drawing/2014/main" id="{E50EDDC0-BFE4-9E3A-9DC4-04C666444FDB}"/>
                  </a:ext>
                </a:extLst>
              </p:cNvPr>
              <p:cNvSpPr/>
              <p:nvPr/>
            </p:nvSpPr>
            <p:spPr>
              <a:xfrm>
                <a:off x="4022589" y="5509248"/>
                <a:ext cx="13320" cy="378219"/>
              </a:xfrm>
              <a:custGeom>
                <a:avLst/>
                <a:gdLst>
                  <a:gd name="connsiteX0" fmla="*/ 12836 w 13320"/>
                  <a:gd name="connsiteY0" fmla="*/ 12077 h 378219"/>
                  <a:gd name="connsiteX1" fmla="*/ 9661 w 13320"/>
                  <a:gd name="connsiteY1" fmla="*/ 377202 h 378219"/>
                  <a:gd name="connsiteX2" fmla="*/ 136 w 13320"/>
                  <a:gd name="connsiteY2" fmla="*/ 116852 h 378219"/>
                  <a:gd name="connsiteX3" fmla="*/ 12836 w 13320"/>
                  <a:gd name="connsiteY3" fmla="*/ 12077 h 37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0" h="378219">
                    <a:moveTo>
                      <a:pt x="12836" y="12077"/>
                    </a:moveTo>
                    <a:cubicBezTo>
                      <a:pt x="14424" y="55469"/>
                      <a:pt x="11778" y="359740"/>
                      <a:pt x="9661" y="377202"/>
                    </a:cubicBezTo>
                    <a:cubicBezTo>
                      <a:pt x="7544" y="394664"/>
                      <a:pt x="1723" y="182469"/>
                      <a:pt x="136" y="116852"/>
                    </a:cubicBezTo>
                    <a:cubicBezTo>
                      <a:pt x="-1451" y="51235"/>
                      <a:pt x="11248" y="-31315"/>
                      <a:pt x="12836" y="1207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 1061">
                <a:extLst>
                  <a:ext uri="{FF2B5EF4-FFF2-40B4-BE49-F238E27FC236}">
                    <a16:creationId xmlns:a16="http://schemas.microsoft.com/office/drawing/2014/main" id="{92255F50-7D68-B218-7F0E-F5546D1E7C9F}"/>
                  </a:ext>
                </a:extLst>
              </p:cNvPr>
              <p:cNvSpPr/>
              <p:nvPr/>
            </p:nvSpPr>
            <p:spPr>
              <a:xfrm>
                <a:off x="3984193" y="5507356"/>
                <a:ext cx="10039" cy="319265"/>
              </a:xfrm>
              <a:custGeom>
                <a:avLst/>
                <a:gdLst>
                  <a:gd name="connsiteX0" fmla="*/ 3607 w 10039"/>
                  <a:gd name="connsiteY0" fmla="*/ 1269 h 319265"/>
                  <a:gd name="connsiteX1" fmla="*/ 9957 w 10039"/>
                  <a:gd name="connsiteY1" fmla="*/ 90169 h 319265"/>
                  <a:gd name="connsiteX2" fmla="*/ 6782 w 10039"/>
                  <a:gd name="connsiteY2" fmla="*/ 318769 h 319265"/>
                  <a:gd name="connsiteX3" fmla="*/ 432 w 10039"/>
                  <a:gd name="connsiteY3" fmla="*/ 147319 h 319265"/>
                  <a:gd name="connsiteX4" fmla="*/ 3607 w 10039"/>
                  <a:gd name="connsiteY4" fmla="*/ 1269 h 31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9" h="319265">
                    <a:moveTo>
                      <a:pt x="3607" y="1269"/>
                    </a:moveTo>
                    <a:cubicBezTo>
                      <a:pt x="5195" y="-8256"/>
                      <a:pt x="9428" y="37252"/>
                      <a:pt x="9957" y="90169"/>
                    </a:cubicBezTo>
                    <a:cubicBezTo>
                      <a:pt x="10486" y="143086"/>
                      <a:pt x="8370" y="309244"/>
                      <a:pt x="6782" y="318769"/>
                    </a:cubicBezTo>
                    <a:cubicBezTo>
                      <a:pt x="5195" y="328294"/>
                      <a:pt x="2019" y="198119"/>
                      <a:pt x="432" y="147319"/>
                    </a:cubicBezTo>
                    <a:cubicBezTo>
                      <a:pt x="-1156" y="96519"/>
                      <a:pt x="2019" y="10794"/>
                      <a:pt x="3607" y="1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フリーフォーム 1062">
                <a:extLst>
                  <a:ext uri="{FF2B5EF4-FFF2-40B4-BE49-F238E27FC236}">
                    <a16:creationId xmlns:a16="http://schemas.microsoft.com/office/drawing/2014/main" id="{179993FD-E914-F805-12FA-5991D319740A}"/>
                  </a:ext>
                </a:extLst>
              </p:cNvPr>
              <p:cNvSpPr/>
              <p:nvPr/>
            </p:nvSpPr>
            <p:spPr>
              <a:xfrm>
                <a:off x="3721030" y="5381264"/>
                <a:ext cx="757046" cy="73386"/>
              </a:xfrm>
              <a:custGeom>
                <a:avLst/>
                <a:gdLst>
                  <a:gd name="connsiteX0" fmla="*/ 184220 w 757046"/>
                  <a:gd name="connsiteY0" fmla="*/ 51161 h 73386"/>
                  <a:gd name="connsiteX1" fmla="*/ 581095 w 757046"/>
                  <a:gd name="connsiteY1" fmla="*/ 51161 h 73386"/>
                  <a:gd name="connsiteX2" fmla="*/ 704920 w 757046"/>
                  <a:gd name="connsiteY2" fmla="*/ 44811 h 73386"/>
                  <a:gd name="connsiteX3" fmla="*/ 755720 w 757046"/>
                  <a:gd name="connsiteY3" fmla="*/ 361 h 73386"/>
                  <a:gd name="connsiteX4" fmla="*/ 739845 w 757046"/>
                  <a:gd name="connsiteY4" fmla="*/ 25761 h 73386"/>
                  <a:gd name="connsiteX5" fmla="*/ 714445 w 757046"/>
                  <a:gd name="connsiteY5" fmla="*/ 60686 h 73386"/>
                  <a:gd name="connsiteX6" fmla="*/ 612845 w 757046"/>
                  <a:gd name="connsiteY6" fmla="*/ 67036 h 73386"/>
                  <a:gd name="connsiteX7" fmla="*/ 19120 w 757046"/>
                  <a:gd name="connsiteY7" fmla="*/ 73386 h 73386"/>
                  <a:gd name="connsiteX8" fmla="*/ 184220 w 757046"/>
                  <a:gd name="connsiteY8" fmla="*/ 51161 h 7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7046" h="73386">
                    <a:moveTo>
                      <a:pt x="184220" y="51161"/>
                    </a:moveTo>
                    <a:cubicBezTo>
                      <a:pt x="277882" y="47457"/>
                      <a:pt x="494312" y="52219"/>
                      <a:pt x="581095" y="51161"/>
                    </a:cubicBezTo>
                    <a:cubicBezTo>
                      <a:pt x="667878" y="50103"/>
                      <a:pt x="675816" y="53278"/>
                      <a:pt x="704920" y="44811"/>
                    </a:cubicBezTo>
                    <a:cubicBezTo>
                      <a:pt x="734024" y="36344"/>
                      <a:pt x="749899" y="3536"/>
                      <a:pt x="755720" y="361"/>
                    </a:cubicBezTo>
                    <a:cubicBezTo>
                      <a:pt x="761541" y="-2814"/>
                      <a:pt x="746724" y="15707"/>
                      <a:pt x="739845" y="25761"/>
                    </a:cubicBezTo>
                    <a:cubicBezTo>
                      <a:pt x="732966" y="35815"/>
                      <a:pt x="735611" y="53807"/>
                      <a:pt x="714445" y="60686"/>
                    </a:cubicBezTo>
                    <a:cubicBezTo>
                      <a:pt x="693279" y="67565"/>
                      <a:pt x="612845" y="67036"/>
                      <a:pt x="612845" y="67036"/>
                    </a:cubicBezTo>
                    <a:lnTo>
                      <a:pt x="19120" y="73386"/>
                    </a:lnTo>
                    <a:cubicBezTo>
                      <a:pt x="-51788" y="73386"/>
                      <a:pt x="90558" y="54865"/>
                      <a:pt x="184220" y="511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 1063">
                <a:extLst>
                  <a:ext uri="{FF2B5EF4-FFF2-40B4-BE49-F238E27FC236}">
                    <a16:creationId xmlns:a16="http://schemas.microsoft.com/office/drawing/2014/main" id="{5D334679-3988-C554-8FB6-B192E340DD66}"/>
                  </a:ext>
                </a:extLst>
              </p:cNvPr>
              <p:cNvSpPr/>
              <p:nvPr/>
            </p:nvSpPr>
            <p:spPr>
              <a:xfrm>
                <a:off x="4460743" y="5032279"/>
                <a:ext cx="16326" cy="365509"/>
              </a:xfrm>
              <a:custGeom>
                <a:avLst/>
                <a:gdLst>
                  <a:gd name="connsiteX0" fmla="*/ 6482 w 16326"/>
                  <a:gd name="connsiteY0" fmla="*/ 96 h 365509"/>
                  <a:gd name="connsiteX1" fmla="*/ 132 w 16326"/>
                  <a:gd name="connsiteY1" fmla="*/ 228696 h 365509"/>
                  <a:gd name="connsiteX2" fmla="*/ 3307 w 16326"/>
                  <a:gd name="connsiteY2" fmla="*/ 365221 h 365509"/>
                  <a:gd name="connsiteX3" fmla="*/ 16007 w 16326"/>
                  <a:gd name="connsiteY3" fmla="*/ 257271 h 365509"/>
                  <a:gd name="connsiteX4" fmla="*/ 6482 w 16326"/>
                  <a:gd name="connsiteY4" fmla="*/ 96 h 36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26" h="365509">
                    <a:moveTo>
                      <a:pt x="6482" y="96"/>
                    </a:moveTo>
                    <a:cubicBezTo>
                      <a:pt x="3836" y="-4666"/>
                      <a:pt x="661" y="167842"/>
                      <a:pt x="132" y="228696"/>
                    </a:cubicBezTo>
                    <a:cubicBezTo>
                      <a:pt x="-397" y="289550"/>
                      <a:pt x="661" y="360459"/>
                      <a:pt x="3307" y="365221"/>
                    </a:cubicBezTo>
                    <a:cubicBezTo>
                      <a:pt x="5953" y="369983"/>
                      <a:pt x="13890" y="314950"/>
                      <a:pt x="16007" y="257271"/>
                    </a:cubicBezTo>
                    <a:cubicBezTo>
                      <a:pt x="18124" y="199592"/>
                      <a:pt x="9128" y="4858"/>
                      <a:pt x="6482" y="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 1064">
                <a:extLst>
                  <a:ext uri="{FF2B5EF4-FFF2-40B4-BE49-F238E27FC236}">
                    <a16:creationId xmlns:a16="http://schemas.microsoft.com/office/drawing/2014/main" id="{F6C9D8BC-548D-905F-2A6A-93B7E8B550D5}"/>
                  </a:ext>
                </a:extLst>
              </p:cNvPr>
              <p:cNvSpPr/>
              <p:nvPr/>
            </p:nvSpPr>
            <p:spPr>
              <a:xfrm>
                <a:off x="3679825" y="5305371"/>
                <a:ext cx="754259" cy="90045"/>
              </a:xfrm>
              <a:custGeom>
                <a:avLst/>
                <a:gdLst>
                  <a:gd name="connsiteX0" fmla="*/ 0 w 754259"/>
                  <a:gd name="connsiteY0" fmla="*/ 79429 h 90045"/>
                  <a:gd name="connsiteX1" fmla="*/ 498475 w 754259"/>
                  <a:gd name="connsiteY1" fmla="*/ 85779 h 90045"/>
                  <a:gd name="connsiteX2" fmla="*/ 708025 w 754259"/>
                  <a:gd name="connsiteY2" fmla="*/ 82604 h 90045"/>
                  <a:gd name="connsiteX3" fmla="*/ 742950 w 754259"/>
                  <a:gd name="connsiteY3" fmla="*/ 54 h 90045"/>
                  <a:gd name="connsiteX4" fmla="*/ 746125 w 754259"/>
                  <a:gd name="connsiteY4" fmla="*/ 69904 h 90045"/>
                  <a:gd name="connsiteX5" fmla="*/ 641350 w 754259"/>
                  <a:gd name="connsiteY5" fmla="*/ 69904 h 90045"/>
                  <a:gd name="connsiteX6" fmla="*/ 0 w 754259"/>
                  <a:gd name="connsiteY6" fmla="*/ 79429 h 90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4259" h="90045">
                    <a:moveTo>
                      <a:pt x="0" y="79429"/>
                    </a:moveTo>
                    <a:lnTo>
                      <a:pt x="498475" y="85779"/>
                    </a:lnTo>
                    <a:cubicBezTo>
                      <a:pt x="616479" y="86308"/>
                      <a:pt x="667279" y="96891"/>
                      <a:pt x="708025" y="82604"/>
                    </a:cubicBezTo>
                    <a:cubicBezTo>
                      <a:pt x="748771" y="68317"/>
                      <a:pt x="736600" y="2171"/>
                      <a:pt x="742950" y="54"/>
                    </a:cubicBezTo>
                    <a:cubicBezTo>
                      <a:pt x="749300" y="-2063"/>
                      <a:pt x="763058" y="58262"/>
                      <a:pt x="746125" y="69904"/>
                    </a:cubicBezTo>
                    <a:cubicBezTo>
                      <a:pt x="729192" y="81546"/>
                      <a:pt x="641350" y="69904"/>
                      <a:pt x="641350" y="69904"/>
                    </a:cubicBezTo>
                    <a:lnTo>
                      <a:pt x="0" y="7942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 1065">
                <a:extLst>
                  <a:ext uri="{FF2B5EF4-FFF2-40B4-BE49-F238E27FC236}">
                    <a16:creationId xmlns:a16="http://schemas.microsoft.com/office/drawing/2014/main" id="{E2B6DD1B-AE33-1F28-7E03-F2393DC372CB}"/>
                  </a:ext>
                </a:extLst>
              </p:cNvPr>
              <p:cNvSpPr/>
              <p:nvPr/>
            </p:nvSpPr>
            <p:spPr>
              <a:xfrm>
                <a:off x="4431878" y="5025998"/>
                <a:ext cx="25930" cy="349408"/>
              </a:xfrm>
              <a:custGeom>
                <a:avLst/>
                <a:gdLst>
                  <a:gd name="connsiteX0" fmla="*/ 9947 w 25930"/>
                  <a:gd name="connsiteY0" fmla="*/ 27 h 349408"/>
                  <a:gd name="connsiteX1" fmla="*/ 422 w 25930"/>
                  <a:gd name="connsiteY1" fmla="*/ 244502 h 349408"/>
                  <a:gd name="connsiteX2" fmla="*/ 25822 w 25930"/>
                  <a:gd name="connsiteY2" fmla="*/ 349277 h 349408"/>
                  <a:gd name="connsiteX3" fmla="*/ 9947 w 25930"/>
                  <a:gd name="connsiteY3" fmla="*/ 260377 h 349408"/>
                  <a:gd name="connsiteX4" fmla="*/ 9947 w 25930"/>
                  <a:gd name="connsiteY4" fmla="*/ 27 h 349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30" h="349408">
                    <a:moveTo>
                      <a:pt x="9947" y="27"/>
                    </a:moveTo>
                    <a:cubicBezTo>
                      <a:pt x="8359" y="-2619"/>
                      <a:pt x="-2224" y="186294"/>
                      <a:pt x="422" y="244502"/>
                    </a:cubicBezTo>
                    <a:cubicBezTo>
                      <a:pt x="3068" y="302710"/>
                      <a:pt x="24235" y="346631"/>
                      <a:pt x="25822" y="349277"/>
                    </a:cubicBezTo>
                    <a:cubicBezTo>
                      <a:pt x="27410" y="351923"/>
                      <a:pt x="11005" y="314352"/>
                      <a:pt x="9947" y="260377"/>
                    </a:cubicBezTo>
                    <a:cubicBezTo>
                      <a:pt x="8889" y="206402"/>
                      <a:pt x="11535" y="2673"/>
                      <a:pt x="9947" y="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 1066">
                <a:extLst>
                  <a:ext uri="{FF2B5EF4-FFF2-40B4-BE49-F238E27FC236}">
                    <a16:creationId xmlns:a16="http://schemas.microsoft.com/office/drawing/2014/main" id="{9DFECCE2-CB11-B43B-E9E1-564ADD431F91}"/>
                  </a:ext>
                </a:extLst>
              </p:cNvPr>
              <p:cNvSpPr/>
              <p:nvPr/>
            </p:nvSpPr>
            <p:spPr>
              <a:xfrm>
                <a:off x="4511564" y="5019672"/>
                <a:ext cx="96319" cy="409930"/>
              </a:xfrm>
              <a:custGeom>
                <a:avLst/>
                <a:gdLst>
                  <a:gd name="connsiteX0" fmla="*/ 25511 w 96319"/>
                  <a:gd name="connsiteY0" fmla="*/ 3 h 409930"/>
                  <a:gd name="connsiteX1" fmla="*/ 28686 w 96319"/>
                  <a:gd name="connsiteY1" fmla="*/ 304803 h 409930"/>
                  <a:gd name="connsiteX2" fmla="*/ 111 w 96319"/>
                  <a:gd name="connsiteY2" fmla="*/ 374653 h 409930"/>
                  <a:gd name="connsiteX3" fmla="*/ 19161 w 96319"/>
                  <a:gd name="connsiteY3" fmla="*/ 358778 h 409930"/>
                  <a:gd name="connsiteX4" fmla="*/ 28686 w 96319"/>
                  <a:gd name="connsiteY4" fmla="*/ 387353 h 409930"/>
                  <a:gd name="connsiteX5" fmla="*/ 95361 w 96319"/>
                  <a:gd name="connsiteY5" fmla="*/ 409578 h 409930"/>
                  <a:gd name="connsiteX6" fmla="*/ 66786 w 96319"/>
                  <a:gd name="connsiteY6" fmla="*/ 396878 h 409930"/>
                  <a:gd name="connsiteX7" fmla="*/ 47736 w 96319"/>
                  <a:gd name="connsiteY7" fmla="*/ 346078 h 409930"/>
                  <a:gd name="connsiteX8" fmla="*/ 50911 w 96319"/>
                  <a:gd name="connsiteY8" fmla="*/ 298453 h 409930"/>
                  <a:gd name="connsiteX9" fmla="*/ 25511 w 96319"/>
                  <a:gd name="connsiteY9" fmla="*/ 3 h 40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319" h="409930">
                    <a:moveTo>
                      <a:pt x="25511" y="3"/>
                    </a:moveTo>
                    <a:cubicBezTo>
                      <a:pt x="21807" y="1061"/>
                      <a:pt x="32919" y="242361"/>
                      <a:pt x="28686" y="304803"/>
                    </a:cubicBezTo>
                    <a:cubicBezTo>
                      <a:pt x="24453" y="367245"/>
                      <a:pt x="111" y="374653"/>
                      <a:pt x="111" y="374653"/>
                    </a:cubicBezTo>
                    <a:cubicBezTo>
                      <a:pt x="-1476" y="383649"/>
                      <a:pt x="14399" y="356661"/>
                      <a:pt x="19161" y="358778"/>
                    </a:cubicBezTo>
                    <a:cubicBezTo>
                      <a:pt x="23923" y="360895"/>
                      <a:pt x="15986" y="378886"/>
                      <a:pt x="28686" y="387353"/>
                    </a:cubicBezTo>
                    <a:cubicBezTo>
                      <a:pt x="41386" y="395820"/>
                      <a:pt x="89011" y="407991"/>
                      <a:pt x="95361" y="409578"/>
                    </a:cubicBezTo>
                    <a:cubicBezTo>
                      <a:pt x="101711" y="411166"/>
                      <a:pt x="74723" y="407461"/>
                      <a:pt x="66786" y="396878"/>
                    </a:cubicBezTo>
                    <a:cubicBezTo>
                      <a:pt x="58849" y="386295"/>
                      <a:pt x="50382" y="362482"/>
                      <a:pt x="47736" y="346078"/>
                    </a:cubicBezTo>
                    <a:cubicBezTo>
                      <a:pt x="45090" y="329674"/>
                      <a:pt x="53028" y="351899"/>
                      <a:pt x="50911" y="298453"/>
                    </a:cubicBezTo>
                    <a:cubicBezTo>
                      <a:pt x="48794" y="245007"/>
                      <a:pt x="29215" y="-1055"/>
                      <a:pt x="25511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 1067">
                <a:extLst>
                  <a:ext uri="{FF2B5EF4-FFF2-40B4-BE49-F238E27FC236}">
                    <a16:creationId xmlns:a16="http://schemas.microsoft.com/office/drawing/2014/main" id="{1F65281F-4232-3CEA-9EB6-465CC01CD5C4}"/>
                  </a:ext>
                </a:extLst>
              </p:cNvPr>
              <p:cNvSpPr/>
              <p:nvPr/>
            </p:nvSpPr>
            <p:spPr>
              <a:xfrm>
                <a:off x="4114189" y="5480013"/>
                <a:ext cx="369045" cy="104843"/>
              </a:xfrm>
              <a:custGeom>
                <a:avLst/>
                <a:gdLst>
                  <a:gd name="connsiteX0" fmla="*/ 611 w 369045"/>
                  <a:gd name="connsiteY0" fmla="*/ 9562 h 104843"/>
                  <a:gd name="connsiteX1" fmla="*/ 318111 w 369045"/>
                  <a:gd name="connsiteY1" fmla="*/ 37 h 104843"/>
                  <a:gd name="connsiteX2" fmla="*/ 283186 w 369045"/>
                  <a:gd name="connsiteY2" fmla="*/ 6387 h 104843"/>
                  <a:gd name="connsiteX3" fmla="*/ 324461 w 369045"/>
                  <a:gd name="connsiteY3" fmla="*/ 9562 h 104843"/>
                  <a:gd name="connsiteX4" fmla="*/ 349861 w 369045"/>
                  <a:gd name="connsiteY4" fmla="*/ 31787 h 104843"/>
                  <a:gd name="connsiteX5" fmla="*/ 314936 w 369045"/>
                  <a:gd name="connsiteY5" fmla="*/ 104812 h 104843"/>
                  <a:gd name="connsiteX6" fmla="*/ 368911 w 369045"/>
                  <a:gd name="connsiteY6" fmla="*/ 22262 h 104843"/>
                  <a:gd name="connsiteX7" fmla="*/ 295886 w 369045"/>
                  <a:gd name="connsiteY7" fmla="*/ 22262 h 104843"/>
                  <a:gd name="connsiteX8" fmla="*/ 238736 w 369045"/>
                  <a:gd name="connsiteY8" fmla="*/ 31787 h 104843"/>
                  <a:gd name="connsiteX9" fmla="*/ 611 w 369045"/>
                  <a:gd name="connsiteY9" fmla="*/ 9562 h 10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9045" h="104843">
                    <a:moveTo>
                      <a:pt x="611" y="9562"/>
                    </a:moveTo>
                    <a:cubicBezTo>
                      <a:pt x="13840" y="4270"/>
                      <a:pt x="271015" y="566"/>
                      <a:pt x="318111" y="37"/>
                    </a:cubicBezTo>
                    <a:cubicBezTo>
                      <a:pt x="365207" y="-492"/>
                      <a:pt x="282128" y="4799"/>
                      <a:pt x="283186" y="6387"/>
                    </a:cubicBezTo>
                    <a:cubicBezTo>
                      <a:pt x="284244" y="7975"/>
                      <a:pt x="313349" y="5329"/>
                      <a:pt x="324461" y="9562"/>
                    </a:cubicBezTo>
                    <a:cubicBezTo>
                      <a:pt x="335574" y="13795"/>
                      <a:pt x="351449" y="15912"/>
                      <a:pt x="349861" y="31787"/>
                    </a:cubicBezTo>
                    <a:cubicBezTo>
                      <a:pt x="348274" y="47662"/>
                      <a:pt x="311761" y="106399"/>
                      <a:pt x="314936" y="104812"/>
                    </a:cubicBezTo>
                    <a:cubicBezTo>
                      <a:pt x="318111" y="103225"/>
                      <a:pt x="372086" y="36020"/>
                      <a:pt x="368911" y="22262"/>
                    </a:cubicBezTo>
                    <a:cubicBezTo>
                      <a:pt x="365736" y="8504"/>
                      <a:pt x="317582" y="20675"/>
                      <a:pt x="295886" y="22262"/>
                    </a:cubicBezTo>
                    <a:cubicBezTo>
                      <a:pt x="274190" y="23849"/>
                      <a:pt x="284773" y="30200"/>
                      <a:pt x="238736" y="31787"/>
                    </a:cubicBezTo>
                    <a:cubicBezTo>
                      <a:pt x="192699" y="33374"/>
                      <a:pt x="-12618" y="14854"/>
                      <a:pt x="611" y="956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 1068">
                <a:extLst>
                  <a:ext uri="{FF2B5EF4-FFF2-40B4-BE49-F238E27FC236}">
                    <a16:creationId xmlns:a16="http://schemas.microsoft.com/office/drawing/2014/main" id="{31E5335A-1F26-8EBE-48A6-A32287E4F9E5}"/>
                  </a:ext>
                </a:extLst>
              </p:cNvPr>
              <p:cNvSpPr/>
              <p:nvPr/>
            </p:nvSpPr>
            <p:spPr>
              <a:xfrm>
                <a:off x="4073125" y="5471875"/>
                <a:ext cx="165847" cy="397413"/>
              </a:xfrm>
              <a:custGeom>
                <a:avLst/>
                <a:gdLst>
                  <a:gd name="connsiteX0" fmla="*/ 165500 w 165847"/>
                  <a:gd name="connsiteY0" fmla="*/ 1825 h 397413"/>
                  <a:gd name="connsiteX1" fmla="*/ 51200 w 165847"/>
                  <a:gd name="connsiteY1" fmla="*/ 20875 h 397413"/>
                  <a:gd name="connsiteX2" fmla="*/ 22625 w 165847"/>
                  <a:gd name="connsiteY2" fmla="*/ 43100 h 397413"/>
                  <a:gd name="connsiteX3" fmla="*/ 25800 w 165847"/>
                  <a:gd name="connsiteY3" fmla="*/ 81200 h 397413"/>
                  <a:gd name="connsiteX4" fmla="*/ 19450 w 165847"/>
                  <a:gd name="connsiteY4" fmla="*/ 290750 h 397413"/>
                  <a:gd name="connsiteX5" fmla="*/ 400 w 165847"/>
                  <a:gd name="connsiteY5" fmla="*/ 395525 h 397413"/>
                  <a:gd name="connsiteX6" fmla="*/ 6750 w 165847"/>
                  <a:gd name="connsiteY6" fmla="*/ 335200 h 397413"/>
                  <a:gd name="connsiteX7" fmla="*/ 9925 w 165847"/>
                  <a:gd name="connsiteY7" fmla="*/ 68500 h 397413"/>
                  <a:gd name="connsiteX8" fmla="*/ 165500 w 165847"/>
                  <a:gd name="connsiteY8" fmla="*/ 1825 h 39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847" h="397413">
                    <a:moveTo>
                      <a:pt x="165500" y="1825"/>
                    </a:moveTo>
                    <a:cubicBezTo>
                      <a:pt x="172379" y="-6113"/>
                      <a:pt x="75012" y="13996"/>
                      <a:pt x="51200" y="20875"/>
                    </a:cubicBezTo>
                    <a:cubicBezTo>
                      <a:pt x="27388" y="27754"/>
                      <a:pt x="26858" y="33046"/>
                      <a:pt x="22625" y="43100"/>
                    </a:cubicBezTo>
                    <a:cubicBezTo>
                      <a:pt x="18392" y="53154"/>
                      <a:pt x="26329" y="39925"/>
                      <a:pt x="25800" y="81200"/>
                    </a:cubicBezTo>
                    <a:cubicBezTo>
                      <a:pt x="25271" y="122475"/>
                      <a:pt x="23683" y="238363"/>
                      <a:pt x="19450" y="290750"/>
                    </a:cubicBezTo>
                    <a:cubicBezTo>
                      <a:pt x="15217" y="343137"/>
                      <a:pt x="2517" y="388117"/>
                      <a:pt x="400" y="395525"/>
                    </a:cubicBezTo>
                    <a:cubicBezTo>
                      <a:pt x="-1717" y="402933"/>
                      <a:pt x="5163" y="389704"/>
                      <a:pt x="6750" y="335200"/>
                    </a:cubicBezTo>
                    <a:cubicBezTo>
                      <a:pt x="8337" y="280696"/>
                      <a:pt x="-10183" y="121946"/>
                      <a:pt x="9925" y="68500"/>
                    </a:cubicBezTo>
                    <a:cubicBezTo>
                      <a:pt x="30033" y="15054"/>
                      <a:pt x="158621" y="9763"/>
                      <a:pt x="165500" y="18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 1069">
                <a:extLst>
                  <a:ext uri="{FF2B5EF4-FFF2-40B4-BE49-F238E27FC236}">
                    <a16:creationId xmlns:a16="http://schemas.microsoft.com/office/drawing/2014/main" id="{969C1AB1-76B1-23E7-941A-7AC32EAEBFD9}"/>
                  </a:ext>
                </a:extLst>
              </p:cNvPr>
              <p:cNvSpPr/>
              <p:nvPr/>
            </p:nvSpPr>
            <p:spPr>
              <a:xfrm>
                <a:off x="4543157" y="4555260"/>
                <a:ext cx="382120" cy="480480"/>
              </a:xfrm>
              <a:custGeom>
                <a:avLst/>
                <a:gdLst>
                  <a:gd name="connsiteX0" fmla="*/ 268 w 382120"/>
                  <a:gd name="connsiteY0" fmla="*/ 51665 h 480480"/>
                  <a:gd name="connsiteX1" fmla="*/ 54243 w 382120"/>
                  <a:gd name="connsiteY1" fmla="*/ 23090 h 480480"/>
                  <a:gd name="connsiteX2" fmla="*/ 190768 w 382120"/>
                  <a:gd name="connsiteY2" fmla="*/ 26265 h 480480"/>
                  <a:gd name="connsiteX3" fmla="*/ 327293 w 382120"/>
                  <a:gd name="connsiteY3" fmla="*/ 26265 h 480480"/>
                  <a:gd name="connsiteX4" fmla="*/ 222518 w 382120"/>
                  <a:gd name="connsiteY4" fmla="*/ 23090 h 480480"/>
                  <a:gd name="connsiteX5" fmla="*/ 343168 w 382120"/>
                  <a:gd name="connsiteY5" fmla="*/ 26265 h 480480"/>
                  <a:gd name="connsiteX6" fmla="*/ 339993 w 382120"/>
                  <a:gd name="connsiteY6" fmla="*/ 64365 h 480480"/>
                  <a:gd name="connsiteX7" fmla="*/ 362218 w 382120"/>
                  <a:gd name="connsiteY7" fmla="*/ 318365 h 480480"/>
                  <a:gd name="connsiteX8" fmla="*/ 378093 w 382120"/>
                  <a:gd name="connsiteY8" fmla="*/ 480290 h 480480"/>
                  <a:gd name="connsiteX9" fmla="*/ 381268 w 382120"/>
                  <a:gd name="connsiteY9" fmla="*/ 346940 h 480480"/>
                  <a:gd name="connsiteX10" fmla="*/ 365393 w 382120"/>
                  <a:gd name="connsiteY10" fmla="*/ 165965 h 480480"/>
                  <a:gd name="connsiteX11" fmla="*/ 346343 w 382120"/>
                  <a:gd name="connsiteY11" fmla="*/ 19915 h 480480"/>
                  <a:gd name="connsiteX12" fmla="*/ 292368 w 382120"/>
                  <a:gd name="connsiteY12" fmla="*/ 7215 h 480480"/>
                  <a:gd name="connsiteX13" fmla="*/ 73293 w 382120"/>
                  <a:gd name="connsiteY13" fmla="*/ 865 h 480480"/>
                  <a:gd name="connsiteX14" fmla="*/ 268 w 382120"/>
                  <a:gd name="connsiteY14" fmla="*/ 51665 h 48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2120" h="480480">
                    <a:moveTo>
                      <a:pt x="268" y="51665"/>
                    </a:moveTo>
                    <a:cubicBezTo>
                      <a:pt x="-2907" y="55369"/>
                      <a:pt x="22493" y="27323"/>
                      <a:pt x="54243" y="23090"/>
                    </a:cubicBezTo>
                    <a:cubicBezTo>
                      <a:pt x="85993" y="18857"/>
                      <a:pt x="145260" y="25736"/>
                      <a:pt x="190768" y="26265"/>
                    </a:cubicBezTo>
                    <a:cubicBezTo>
                      <a:pt x="236276" y="26794"/>
                      <a:pt x="322001" y="26794"/>
                      <a:pt x="327293" y="26265"/>
                    </a:cubicBezTo>
                    <a:cubicBezTo>
                      <a:pt x="332585" y="25736"/>
                      <a:pt x="219872" y="23090"/>
                      <a:pt x="222518" y="23090"/>
                    </a:cubicBezTo>
                    <a:cubicBezTo>
                      <a:pt x="225164" y="23090"/>
                      <a:pt x="323589" y="19386"/>
                      <a:pt x="343168" y="26265"/>
                    </a:cubicBezTo>
                    <a:cubicBezTo>
                      <a:pt x="362747" y="33144"/>
                      <a:pt x="336818" y="15682"/>
                      <a:pt x="339993" y="64365"/>
                    </a:cubicBezTo>
                    <a:cubicBezTo>
                      <a:pt x="343168" y="113048"/>
                      <a:pt x="355868" y="249044"/>
                      <a:pt x="362218" y="318365"/>
                    </a:cubicBezTo>
                    <a:cubicBezTo>
                      <a:pt x="368568" y="387686"/>
                      <a:pt x="374918" y="475528"/>
                      <a:pt x="378093" y="480290"/>
                    </a:cubicBezTo>
                    <a:cubicBezTo>
                      <a:pt x="381268" y="485052"/>
                      <a:pt x="383385" y="399327"/>
                      <a:pt x="381268" y="346940"/>
                    </a:cubicBezTo>
                    <a:cubicBezTo>
                      <a:pt x="379151" y="294553"/>
                      <a:pt x="371214" y="220469"/>
                      <a:pt x="365393" y="165965"/>
                    </a:cubicBezTo>
                    <a:cubicBezTo>
                      <a:pt x="359572" y="111461"/>
                      <a:pt x="358514" y="46373"/>
                      <a:pt x="346343" y="19915"/>
                    </a:cubicBezTo>
                    <a:cubicBezTo>
                      <a:pt x="334172" y="-6543"/>
                      <a:pt x="337876" y="10390"/>
                      <a:pt x="292368" y="7215"/>
                    </a:cubicBezTo>
                    <a:cubicBezTo>
                      <a:pt x="246860" y="4040"/>
                      <a:pt x="119330" y="-2310"/>
                      <a:pt x="73293" y="865"/>
                    </a:cubicBezTo>
                    <a:cubicBezTo>
                      <a:pt x="27256" y="4040"/>
                      <a:pt x="3443" y="47961"/>
                      <a:pt x="268" y="516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 1070">
                <a:extLst>
                  <a:ext uri="{FF2B5EF4-FFF2-40B4-BE49-F238E27FC236}">
                    <a16:creationId xmlns:a16="http://schemas.microsoft.com/office/drawing/2014/main" id="{AEFDF295-D5ED-2704-B851-249124DBADEB}"/>
                  </a:ext>
                </a:extLst>
              </p:cNvPr>
              <p:cNvSpPr/>
              <p:nvPr/>
            </p:nvSpPr>
            <p:spPr>
              <a:xfrm>
                <a:off x="4882452" y="4583383"/>
                <a:ext cx="16854" cy="451406"/>
              </a:xfrm>
              <a:custGeom>
                <a:avLst/>
                <a:gdLst>
                  <a:gd name="connsiteX0" fmla="*/ 698 w 16854"/>
                  <a:gd name="connsiteY0" fmla="*/ 1317 h 451406"/>
                  <a:gd name="connsiteX1" fmla="*/ 3873 w 16854"/>
                  <a:gd name="connsiteY1" fmla="*/ 248967 h 451406"/>
                  <a:gd name="connsiteX2" fmla="*/ 13398 w 16854"/>
                  <a:gd name="connsiteY2" fmla="*/ 445817 h 451406"/>
                  <a:gd name="connsiteX3" fmla="*/ 16573 w 16854"/>
                  <a:gd name="connsiteY3" fmla="*/ 363267 h 451406"/>
                  <a:gd name="connsiteX4" fmla="*/ 698 w 16854"/>
                  <a:gd name="connsiteY4" fmla="*/ 1317 h 45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54" h="451406">
                    <a:moveTo>
                      <a:pt x="698" y="1317"/>
                    </a:moveTo>
                    <a:cubicBezTo>
                      <a:pt x="-1419" y="-17733"/>
                      <a:pt x="1756" y="174884"/>
                      <a:pt x="3873" y="248967"/>
                    </a:cubicBezTo>
                    <a:cubicBezTo>
                      <a:pt x="5990" y="323050"/>
                      <a:pt x="11281" y="426767"/>
                      <a:pt x="13398" y="445817"/>
                    </a:cubicBezTo>
                    <a:cubicBezTo>
                      <a:pt x="15515" y="464867"/>
                      <a:pt x="17631" y="434704"/>
                      <a:pt x="16573" y="363267"/>
                    </a:cubicBezTo>
                    <a:cubicBezTo>
                      <a:pt x="15515" y="291830"/>
                      <a:pt x="2815" y="20367"/>
                      <a:pt x="698" y="13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 1071">
                <a:extLst>
                  <a:ext uri="{FF2B5EF4-FFF2-40B4-BE49-F238E27FC236}">
                    <a16:creationId xmlns:a16="http://schemas.microsoft.com/office/drawing/2014/main" id="{29BD589F-84FC-F23C-7EF5-23C5AF920024}"/>
                  </a:ext>
                </a:extLst>
              </p:cNvPr>
              <p:cNvSpPr/>
              <p:nvPr/>
            </p:nvSpPr>
            <p:spPr>
              <a:xfrm>
                <a:off x="4543129" y="4454276"/>
                <a:ext cx="373604" cy="66957"/>
              </a:xfrm>
              <a:custGeom>
                <a:avLst/>
                <a:gdLst>
                  <a:gd name="connsiteX0" fmla="*/ 296 w 373604"/>
                  <a:gd name="connsiteY0" fmla="*/ 19299 h 66957"/>
                  <a:gd name="connsiteX1" fmla="*/ 51096 w 373604"/>
                  <a:gd name="connsiteY1" fmla="*/ 57399 h 66957"/>
                  <a:gd name="connsiteX2" fmla="*/ 76496 w 373604"/>
                  <a:gd name="connsiteY2" fmla="*/ 47874 h 66957"/>
                  <a:gd name="connsiteX3" fmla="*/ 232071 w 373604"/>
                  <a:gd name="connsiteY3" fmla="*/ 54224 h 66957"/>
                  <a:gd name="connsiteX4" fmla="*/ 365421 w 373604"/>
                  <a:gd name="connsiteY4" fmla="*/ 54224 h 66957"/>
                  <a:gd name="connsiteX5" fmla="*/ 359071 w 373604"/>
                  <a:gd name="connsiteY5" fmla="*/ 249 h 66957"/>
                  <a:gd name="connsiteX6" fmla="*/ 359071 w 373604"/>
                  <a:gd name="connsiteY6" fmla="*/ 35174 h 66957"/>
                  <a:gd name="connsiteX7" fmla="*/ 333671 w 373604"/>
                  <a:gd name="connsiteY7" fmla="*/ 60574 h 66957"/>
                  <a:gd name="connsiteX8" fmla="*/ 200321 w 373604"/>
                  <a:gd name="connsiteY8" fmla="*/ 60574 h 66957"/>
                  <a:gd name="connsiteX9" fmla="*/ 76496 w 373604"/>
                  <a:gd name="connsiteY9" fmla="*/ 66924 h 66957"/>
                  <a:gd name="connsiteX10" fmla="*/ 296 w 373604"/>
                  <a:gd name="connsiteY10" fmla="*/ 19299 h 6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604" h="66957">
                    <a:moveTo>
                      <a:pt x="296" y="19299"/>
                    </a:moveTo>
                    <a:cubicBezTo>
                      <a:pt x="-3937" y="17712"/>
                      <a:pt x="38396" y="52636"/>
                      <a:pt x="51096" y="57399"/>
                    </a:cubicBezTo>
                    <a:cubicBezTo>
                      <a:pt x="63796" y="62162"/>
                      <a:pt x="46334" y="48403"/>
                      <a:pt x="76496" y="47874"/>
                    </a:cubicBezTo>
                    <a:cubicBezTo>
                      <a:pt x="106659" y="47345"/>
                      <a:pt x="183917" y="53166"/>
                      <a:pt x="232071" y="54224"/>
                    </a:cubicBezTo>
                    <a:cubicBezTo>
                      <a:pt x="280225" y="55282"/>
                      <a:pt x="344254" y="63220"/>
                      <a:pt x="365421" y="54224"/>
                    </a:cubicBezTo>
                    <a:cubicBezTo>
                      <a:pt x="386588" y="45228"/>
                      <a:pt x="360129" y="3424"/>
                      <a:pt x="359071" y="249"/>
                    </a:cubicBezTo>
                    <a:cubicBezTo>
                      <a:pt x="358013" y="-2926"/>
                      <a:pt x="363304" y="25120"/>
                      <a:pt x="359071" y="35174"/>
                    </a:cubicBezTo>
                    <a:cubicBezTo>
                      <a:pt x="354838" y="45228"/>
                      <a:pt x="360129" y="56341"/>
                      <a:pt x="333671" y="60574"/>
                    </a:cubicBezTo>
                    <a:cubicBezTo>
                      <a:pt x="307213" y="64807"/>
                      <a:pt x="243183" y="59516"/>
                      <a:pt x="200321" y="60574"/>
                    </a:cubicBezTo>
                    <a:cubicBezTo>
                      <a:pt x="157459" y="61632"/>
                      <a:pt x="107717" y="67453"/>
                      <a:pt x="76496" y="66924"/>
                    </a:cubicBezTo>
                    <a:cubicBezTo>
                      <a:pt x="45275" y="66395"/>
                      <a:pt x="4529" y="20886"/>
                      <a:pt x="296" y="19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 1072">
                <a:extLst>
                  <a:ext uri="{FF2B5EF4-FFF2-40B4-BE49-F238E27FC236}">
                    <a16:creationId xmlns:a16="http://schemas.microsoft.com/office/drawing/2014/main" id="{9E5DBE3E-065A-A8F6-D214-F4EC159D1458}"/>
                  </a:ext>
                </a:extLst>
              </p:cNvPr>
              <p:cNvSpPr/>
              <p:nvPr/>
            </p:nvSpPr>
            <p:spPr>
              <a:xfrm>
                <a:off x="4942933" y="4426106"/>
                <a:ext cx="58150" cy="525427"/>
              </a:xfrm>
              <a:custGeom>
                <a:avLst/>
                <a:gdLst>
                  <a:gd name="connsiteX0" fmla="*/ 542 w 58150"/>
                  <a:gd name="connsiteY0" fmla="*/ 9369 h 525427"/>
                  <a:gd name="connsiteX1" fmla="*/ 29117 w 58150"/>
                  <a:gd name="connsiteY1" fmla="*/ 79219 h 525427"/>
                  <a:gd name="connsiteX2" fmla="*/ 32292 w 58150"/>
                  <a:gd name="connsiteY2" fmla="*/ 180819 h 525427"/>
                  <a:gd name="connsiteX3" fmla="*/ 19592 w 58150"/>
                  <a:gd name="connsiteY3" fmla="*/ 511019 h 525427"/>
                  <a:gd name="connsiteX4" fmla="*/ 32292 w 58150"/>
                  <a:gd name="connsiteY4" fmla="*/ 469744 h 525427"/>
                  <a:gd name="connsiteX5" fmla="*/ 48167 w 58150"/>
                  <a:gd name="connsiteY5" fmla="*/ 501494 h 525427"/>
                  <a:gd name="connsiteX6" fmla="*/ 44992 w 58150"/>
                  <a:gd name="connsiteY6" fmla="*/ 263369 h 525427"/>
                  <a:gd name="connsiteX7" fmla="*/ 57692 w 58150"/>
                  <a:gd name="connsiteY7" fmla="*/ 28419 h 525427"/>
                  <a:gd name="connsiteX8" fmla="*/ 542 w 58150"/>
                  <a:gd name="connsiteY8" fmla="*/ 9369 h 52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50" h="525427">
                    <a:moveTo>
                      <a:pt x="542" y="9369"/>
                    </a:moveTo>
                    <a:cubicBezTo>
                      <a:pt x="-4221" y="17836"/>
                      <a:pt x="23825" y="50644"/>
                      <a:pt x="29117" y="79219"/>
                    </a:cubicBezTo>
                    <a:cubicBezTo>
                      <a:pt x="34409" y="107794"/>
                      <a:pt x="33879" y="108852"/>
                      <a:pt x="32292" y="180819"/>
                    </a:cubicBezTo>
                    <a:cubicBezTo>
                      <a:pt x="30705" y="252786"/>
                      <a:pt x="19592" y="462865"/>
                      <a:pt x="19592" y="511019"/>
                    </a:cubicBezTo>
                    <a:cubicBezTo>
                      <a:pt x="19592" y="559173"/>
                      <a:pt x="27530" y="471331"/>
                      <a:pt x="32292" y="469744"/>
                    </a:cubicBezTo>
                    <a:cubicBezTo>
                      <a:pt x="37054" y="468157"/>
                      <a:pt x="46050" y="535890"/>
                      <a:pt x="48167" y="501494"/>
                    </a:cubicBezTo>
                    <a:cubicBezTo>
                      <a:pt x="50284" y="467098"/>
                      <a:pt x="43405" y="342215"/>
                      <a:pt x="44992" y="263369"/>
                    </a:cubicBezTo>
                    <a:cubicBezTo>
                      <a:pt x="46579" y="184523"/>
                      <a:pt x="60867" y="70223"/>
                      <a:pt x="57692" y="28419"/>
                    </a:cubicBezTo>
                    <a:cubicBezTo>
                      <a:pt x="54517" y="-13385"/>
                      <a:pt x="5305" y="902"/>
                      <a:pt x="542" y="93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 1074">
                <a:extLst>
                  <a:ext uri="{FF2B5EF4-FFF2-40B4-BE49-F238E27FC236}">
                    <a16:creationId xmlns:a16="http://schemas.microsoft.com/office/drawing/2014/main" id="{D5A6A262-3E50-F0DD-BC13-A0EF2BCC86AE}"/>
                  </a:ext>
                </a:extLst>
              </p:cNvPr>
              <p:cNvSpPr/>
              <p:nvPr/>
            </p:nvSpPr>
            <p:spPr>
              <a:xfrm>
                <a:off x="4876800" y="4959347"/>
                <a:ext cx="260525" cy="75027"/>
              </a:xfrm>
              <a:custGeom>
                <a:avLst/>
                <a:gdLst>
                  <a:gd name="connsiteX0" fmla="*/ 6350 w 260525"/>
                  <a:gd name="connsiteY0" fmla="*/ 3 h 75027"/>
                  <a:gd name="connsiteX1" fmla="*/ 38100 w 260525"/>
                  <a:gd name="connsiteY1" fmla="*/ 69853 h 75027"/>
                  <a:gd name="connsiteX2" fmla="*/ 0 w 260525"/>
                  <a:gd name="connsiteY2" fmla="*/ 69853 h 75027"/>
                  <a:gd name="connsiteX3" fmla="*/ 247650 w 260525"/>
                  <a:gd name="connsiteY3" fmla="*/ 73028 h 75027"/>
                  <a:gd name="connsiteX4" fmla="*/ 219075 w 260525"/>
                  <a:gd name="connsiteY4" fmla="*/ 53978 h 75027"/>
                  <a:gd name="connsiteX5" fmla="*/ 165100 w 260525"/>
                  <a:gd name="connsiteY5" fmla="*/ 53978 h 75027"/>
                  <a:gd name="connsiteX6" fmla="*/ 88900 w 260525"/>
                  <a:gd name="connsiteY6" fmla="*/ 73028 h 75027"/>
                  <a:gd name="connsiteX7" fmla="*/ 6350 w 260525"/>
                  <a:gd name="connsiteY7" fmla="*/ 3 h 7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525" h="75027">
                    <a:moveTo>
                      <a:pt x="6350" y="3"/>
                    </a:moveTo>
                    <a:cubicBezTo>
                      <a:pt x="-2117" y="-526"/>
                      <a:pt x="39158" y="58211"/>
                      <a:pt x="38100" y="69853"/>
                    </a:cubicBezTo>
                    <a:cubicBezTo>
                      <a:pt x="37042" y="81495"/>
                      <a:pt x="0" y="69853"/>
                      <a:pt x="0" y="69853"/>
                    </a:cubicBezTo>
                    <a:cubicBezTo>
                      <a:pt x="34925" y="70382"/>
                      <a:pt x="211138" y="75674"/>
                      <a:pt x="247650" y="73028"/>
                    </a:cubicBezTo>
                    <a:cubicBezTo>
                      <a:pt x="284162" y="70382"/>
                      <a:pt x="232833" y="57153"/>
                      <a:pt x="219075" y="53978"/>
                    </a:cubicBezTo>
                    <a:cubicBezTo>
                      <a:pt x="205317" y="50803"/>
                      <a:pt x="186796" y="50803"/>
                      <a:pt x="165100" y="53978"/>
                    </a:cubicBezTo>
                    <a:cubicBezTo>
                      <a:pt x="143404" y="57153"/>
                      <a:pt x="112713" y="78320"/>
                      <a:pt x="88900" y="73028"/>
                    </a:cubicBezTo>
                    <a:cubicBezTo>
                      <a:pt x="65087" y="67736"/>
                      <a:pt x="14817" y="532"/>
                      <a:pt x="6350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 1075">
                <a:extLst>
                  <a:ext uri="{FF2B5EF4-FFF2-40B4-BE49-F238E27FC236}">
                    <a16:creationId xmlns:a16="http://schemas.microsoft.com/office/drawing/2014/main" id="{BCD63B4A-8EB0-7275-E8C0-25BE47A229A1}"/>
                  </a:ext>
                </a:extLst>
              </p:cNvPr>
              <p:cNvSpPr/>
              <p:nvPr/>
            </p:nvSpPr>
            <p:spPr>
              <a:xfrm>
                <a:off x="4951756" y="4867176"/>
                <a:ext cx="223747" cy="105654"/>
              </a:xfrm>
              <a:custGeom>
                <a:avLst/>
                <a:gdLst>
                  <a:gd name="connsiteX0" fmla="*/ 1244 w 223747"/>
                  <a:gd name="connsiteY0" fmla="*/ 99 h 105654"/>
                  <a:gd name="connsiteX1" fmla="*/ 17119 w 223747"/>
                  <a:gd name="connsiteY1" fmla="*/ 85824 h 105654"/>
                  <a:gd name="connsiteX2" fmla="*/ 80619 w 223747"/>
                  <a:gd name="connsiteY2" fmla="*/ 88999 h 105654"/>
                  <a:gd name="connsiteX3" fmla="*/ 223494 w 223747"/>
                  <a:gd name="connsiteY3" fmla="*/ 79474 h 105654"/>
                  <a:gd name="connsiteX4" fmla="*/ 42519 w 223747"/>
                  <a:gd name="connsiteY4" fmla="*/ 104874 h 105654"/>
                  <a:gd name="connsiteX5" fmla="*/ 1244 w 223747"/>
                  <a:gd name="connsiteY5" fmla="*/ 99 h 10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747" h="105654">
                    <a:moveTo>
                      <a:pt x="1244" y="99"/>
                    </a:moveTo>
                    <a:cubicBezTo>
                      <a:pt x="-2989" y="-3076"/>
                      <a:pt x="3890" y="71007"/>
                      <a:pt x="17119" y="85824"/>
                    </a:cubicBezTo>
                    <a:cubicBezTo>
                      <a:pt x="30348" y="100641"/>
                      <a:pt x="46223" y="90057"/>
                      <a:pt x="80619" y="88999"/>
                    </a:cubicBezTo>
                    <a:cubicBezTo>
                      <a:pt x="115015" y="87941"/>
                      <a:pt x="229844" y="76828"/>
                      <a:pt x="223494" y="79474"/>
                    </a:cubicBezTo>
                    <a:cubicBezTo>
                      <a:pt x="217144" y="82120"/>
                      <a:pt x="80090" y="110695"/>
                      <a:pt x="42519" y="104874"/>
                    </a:cubicBezTo>
                    <a:cubicBezTo>
                      <a:pt x="4948" y="99053"/>
                      <a:pt x="5477" y="3274"/>
                      <a:pt x="1244" y="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 1076">
                <a:extLst>
                  <a:ext uri="{FF2B5EF4-FFF2-40B4-BE49-F238E27FC236}">
                    <a16:creationId xmlns:a16="http://schemas.microsoft.com/office/drawing/2014/main" id="{2680CD7D-EFFE-EBA9-BF74-683FA8DDF2B8}"/>
                  </a:ext>
                </a:extLst>
              </p:cNvPr>
              <p:cNvSpPr/>
              <p:nvPr/>
            </p:nvSpPr>
            <p:spPr>
              <a:xfrm>
                <a:off x="5300975" y="4476297"/>
                <a:ext cx="325358" cy="45541"/>
              </a:xfrm>
              <a:custGeom>
                <a:avLst/>
                <a:gdLst>
                  <a:gd name="connsiteX0" fmla="*/ 1275 w 325358"/>
                  <a:gd name="connsiteY0" fmla="*/ 453 h 45541"/>
                  <a:gd name="connsiteX1" fmla="*/ 153675 w 325358"/>
                  <a:gd name="connsiteY1" fmla="*/ 19503 h 45541"/>
                  <a:gd name="connsiteX2" fmla="*/ 325125 w 325358"/>
                  <a:gd name="connsiteY2" fmla="*/ 16328 h 45541"/>
                  <a:gd name="connsiteX3" fmla="*/ 188600 w 325358"/>
                  <a:gd name="connsiteY3" fmla="*/ 35378 h 45541"/>
                  <a:gd name="connsiteX4" fmla="*/ 99700 w 325358"/>
                  <a:gd name="connsiteY4" fmla="*/ 38553 h 45541"/>
                  <a:gd name="connsiteX5" fmla="*/ 39375 w 325358"/>
                  <a:gd name="connsiteY5" fmla="*/ 44903 h 45541"/>
                  <a:gd name="connsiteX6" fmla="*/ 77475 w 325358"/>
                  <a:gd name="connsiteY6" fmla="*/ 41728 h 45541"/>
                  <a:gd name="connsiteX7" fmla="*/ 1275 w 325358"/>
                  <a:gd name="connsiteY7" fmla="*/ 453 h 4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58" h="45541">
                    <a:moveTo>
                      <a:pt x="1275" y="453"/>
                    </a:moveTo>
                    <a:cubicBezTo>
                      <a:pt x="13975" y="-3251"/>
                      <a:pt x="99700" y="16857"/>
                      <a:pt x="153675" y="19503"/>
                    </a:cubicBezTo>
                    <a:cubicBezTo>
                      <a:pt x="207650" y="22149"/>
                      <a:pt x="319304" y="13682"/>
                      <a:pt x="325125" y="16328"/>
                    </a:cubicBezTo>
                    <a:cubicBezTo>
                      <a:pt x="330946" y="18974"/>
                      <a:pt x="226171" y="31674"/>
                      <a:pt x="188600" y="35378"/>
                    </a:cubicBezTo>
                    <a:cubicBezTo>
                      <a:pt x="151029" y="39082"/>
                      <a:pt x="124571" y="36966"/>
                      <a:pt x="99700" y="38553"/>
                    </a:cubicBezTo>
                    <a:cubicBezTo>
                      <a:pt x="74829" y="40141"/>
                      <a:pt x="43079" y="44374"/>
                      <a:pt x="39375" y="44903"/>
                    </a:cubicBezTo>
                    <a:cubicBezTo>
                      <a:pt x="35671" y="45432"/>
                      <a:pt x="80121" y="47020"/>
                      <a:pt x="77475" y="41728"/>
                    </a:cubicBezTo>
                    <a:cubicBezTo>
                      <a:pt x="74829" y="36436"/>
                      <a:pt x="-11425" y="4157"/>
                      <a:pt x="1275" y="4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 1077">
                <a:extLst>
                  <a:ext uri="{FF2B5EF4-FFF2-40B4-BE49-F238E27FC236}">
                    <a16:creationId xmlns:a16="http://schemas.microsoft.com/office/drawing/2014/main" id="{FD4359BA-AD4C-BDE0-1640-60E68D4CCE9F}"/>
                  </a:ext>
                </a:extLst>
              </p:cNvPr>
              <p:cNvSpPr/>
              <p:nvPr/>
            </p:nvSpPr>
            <p:spPr>
              <a:xfrm>
                <a:off x="5285537" y="4483099"/>
                <a:ext cx="17411" cy="337105"/>
              </a:xfrm>
              <a:custGeom>
                <a:avLst/>
                <a:gdLst>
                  <a:gd name="connsiteX0" fmla="*/ 16713 w 17411"/>
                  <a:gd name="connsiteY0" fmla="*/ 1 h 337105"/>
                  <a:gd name="connsiteX1" fmla="*/ 13538 w 17411"/>
                  <a:gd name="connsiteY1" fmla="*/ 139701 h 337105"/>
                  <a:gd name="connsiteX2" fmla="*/ 4013 w 17411"/>
                  <a:gd name="connsiteY2" fmla="*/ 336551 h 337105"/>
                  <a:gd name="connsiteX3" fmla="*/ 838 w 17411"/>
                  <a:gd name="connsiteY3" fmla="*/ 196851 h 337105"/>
                  <a:gd name="connsiteX4" fmla="*/ 838 w 17411"/>
                  <a:gd name="connsiteY4" fmla="*/ 136526 h 337105"/>
                  <a:gd name="connsiteX5" fmla="*/ 16713 w 17411"/>
                  <a:gd name="connsiteY5" fmla="*/ 1 h 337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11" h="337105">
                    <a:moveTo>
                      <a:pt x="16713" y="1"/>
                    </a:moveTo>
                    <a:cubicBezTo>
                      <a:pt x="18830" y="530"/>
                      <a:pt x="15655" y="83609"/>
                      <a:pt x="13538" y="139701"/>
                    </a:cubicBezTo>
                    <a:cubicBezTo>
                      <a:pt x="11421" y="195793"/>
                      <a:pt x="6130" y="327026"/>
                      <a:pt x="4013" y="336551"/>
                    </a:cubicBezTo>
                    <a:cubicBezTo>
                      <a:pt x="1896" y="346076"/>
                      <a:pt x="1367" y="230188"/>
                      <a:pt x="838" y="196851"/>
                    </a:cubicBezTo>
                    <a:cubicBezTo>
                      <a:pt x="309" y="163514"/>
                      <a:pt x="-749" y="166159"/>
                      <a:pt x="838" y="136526"/>
                    </a:cubicBezTo>
                    <a:cubicBezTo>
                      <a:pt x="2425" y="106893"/>
                      <a:pt x="14596" y="-528"/>
                      <a:pt x="16713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 1078">
                <a:extLst>
                  <a:ext uri="{FF2B5EF4-FFF2-40B4-BE49-F238E27FC236}">
                    <a16:creationId xmlns:a16="http://schemas.microsoft.com/office/drawing/2014/main" id="{5C7AD919-E34B-7403-A674-DB971D26D71B}"/>
                  </a:ext>
                </a:extLst>
              </p:cNvPr>
              <p:cNvSpPr/>
              <p:nvPr/>
            </p:nvSpPr>
            <p:spPr>
              <a:xfrm>
                <a:off x="5321250" y="4490491"/>
                <a:ext cx="22554" cy="285197"/>
              </a:xfrm>
              <a:custGeom>
                <a:avLst/>
                <a:gdLst>
                  <a:gd name="connsiteX0" fmla="*/ 50 w 22554"/>
                  <a:gd name="connsiteY0" fmla="*/ 2134 h 285197"/>
                  <a:gd name="connsiteX1" fmla="*/ 22275 w 22554"/>
                  <a:gd name="connsiteY1" fmla="*/ 62459 h 285197"/>
                  <a:gd name="connsiteX2" fmla="*/ 12750 w 22554"/>
                  <a:gd name="connsiteY2" fmla="*/ 284709 h 285197"/>
                  <a:gd name="connsiteX3" fmla="*/ 15925 w 22554"/>
                  <a:gd name="connsiteY3" fmla="*/ 119609 h 285197"/>
                  <a:gd name="connsiteX4" fmla="*/ 50 w 22554"/>
                  <a:gd name="connsiteY4" fmla="*/ 2134 h 28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54" h="285197">
                    <a:moveTo>
                      <a:pt x="50" y="2134"/>
                    </a:moveTo>
                    <a:cubicBezTo>
                      <a:pt x="1108" y="-7391"/>
                      <a:pt x="20158" y="15363"/>
                      <a:pt x="22275" y="62459"/>
                    </a:cubicBezTo>
                    <a:cubicBezTo>
                      <a:pt x="24392" y="109555"/>
                      <a:pt x="13808" y="275184"/>
                      <a:pt x="12750" y="284709"/>
                    </a:cubicBezTo>
                    <a:cubicBezTo>
                      <a:pt x="11692" y="294234"/>
                      <a:pt x="16983" y="161942"/>
                      <a:pt x="15925" y="119609"/>
                    </a:cubicBezTo>
                    <a:cubicBezTo>
                      <a:pt x="14867" y="77276"/>
                      <a:pt x="-1008" y="11659"/>
                      <a:pt x="50" y="21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 1079">
                <a:extLst>
                  <a:ext uri="{FF2B5EF4-FFF2-40B4-BE49-F238E27FC236}">
                    <a16:creationId xmlns:a16="http://schemas.microsoft.com/office/drawing/2014/main" id="{6C4BE5AE-D5A0-D5AD-9215-CEF3BCB770ED}"/>
                  </a:ext>
                </a:extLst>
              </p:cNvPr>
              <p:cNvSpPr/>
              <p:nvPr/>
            </p:nvSpPr>
            <p:spPr>
              <a:xfrm>
                <a:off x="5333973" y="4505282"/>
                <a:ext cx="250006" cy="266768"/>
              </a:xfrm>
              <a:custGeom>
                <a:avLst/>
                <a:gdLst>
                  <a:gd name="connsiteX0" fmla="*/ 247677 w 250006"/>
                  <a:gd name="connsiteY0" fmla="*/ 43 h 266768"/>
                  <a:gd name="connsiteX1" fmla="*/ 95277 w 250006"/>
                  <a:gd name="connsiteY1" fmla="*/ 54018 h 266768"/>
                  <a:gd name="connsiteX2" fmla="*/ 82577 w 250006"/>
                  <a:gd name="connsiteY2" fmla="*/ 82593 h 266768"/>
                  <a:gd name="connsiteX3" fmla="*/ 79402 w 250006"/>
                  <a:gd name="connsiteY3" fmla="*/ 155618 h 266768"/>
                  <a:gd name="connsiteX4" fmla="*/ 27 w 250006"/>
                  <a:gd name="connsiteY4" fmla="*/ 266743 h 266768"/>
                  <a:gd name="connsiteX5" fmla="*/ 88927 w 250006"/>
                  <a:gd name="connsiteY5" fmla="*/ 165143 h 266768"/>
                  <a:gd name="connsiteX6" fmla="*/ 60352 w 250006"/>
                  <a:gd name="connsiteY6" fmla="*/ 88943 h 266768"/>
                  <a:gd name="connsiteX7" fmla="*/ 177827 w 250006"/>
                  <a:gd name="connsiteY7" fmla="*/ 63543 h 266768"/>
                  <a:gd name="connsiteX8" fmla="*/ 247677 w 250006"/>
                  <a:gd name="connsiteY8" fmla="*/ 43 h 26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06" h="266768">
                    <a:moveTo>
                      <a:pt x="247677" y="43"/>
                    </a:moveTo>
                    <a:cubicBezTo>
                      <a:pt x="233919" y="-1544"/>
                      <a:pt x="122794" y="40260"/>
                      <a:pt x="95277" y="54018"/>
                    </a:cubicBezTo>
                    <a:cubicBezTo>
                      <a:pt x="67760" y="67776"/>
                      <a:pt x="85223" y="65660"/>
                      <a:pt x="82577" y="82593"/>
                    </a:cubicBezTo>
                    <a:cubicBezTo>
                      <a:pt x="79931" y="99526"/>
                      <a:pt x="93160" y="124926"/>
                      <a:pt x="79402" y="155618"/>
                    </a:cubicBezTo>
                    <a:cubicBezTo>
                      <a:pt x="65644" y="186310"/>
                      <a:pt x="-1560" y="265156"/>
                      <a:pt x="27" y="266743"/>
                    </a:cubicBezTo>
                    <a:cubicBezTo>
                      <a:pt x="1614" y="268330"/>
                      <a:pt x="78873" y="194776"/>
                      <a:pt x="88927" y="165143"/>
                    </a:cubicBezTo>
                    <a:cubicBezTo>
                      <a:pt x="98981" y="135510"/>
                      <a:pt x="45535" y="105876"/>
                      <a:pt x="60352" y="88943"/>
                    </a:cubicBezTo>
                    <a:cubicBezTo>
                      <a:pt x="75169" y="72010"/>
                      <a:pt x="144490" y="74655"/>
                      <a:pt x="177827" y="63543"/>
                    </a:cubicBezTo>
                    <a:cubicBezTo>
                      <a:pt x="211164" y="52431"/>
                      <a:pt x="261435" y="1630"/>
                      <a:pt x="247677" y="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 1080">
                <a:extLst>
                  <a:ext uri="{FF2B5EF4-FFF2-40B4-BE49-F238E27FC236}">
                    <a16:creationId xmlns:a16="http://schemas.microsoft.com/office/drawing/2014/main" id="{F5A04264-5E5A-6E1D-135C-F73BA4ECF4DB}"/>
                  </a:ext>
                </a:extLst>
              </p:cNvPr>
              <p:cNvSpPr/>
              <p:nvPr/>
            </p:nvSpPr>
            <p:spPr>
              <a:xfrm>
                <a:off x="6338098" y="9131583"/>
                <a:ext cx="27087" cy="1136296"/>
              </a:xfrm>
              <a:custGeom>
                <a:avLst/>
                <a:gdLst>
                  <a:gd name="connsiteX0" fmla="*/ 26126 w 27087"/>
                  <a:gd name="connsiteY0" fmla="*/ 12417 h 1136296"/>
                  <a:gd name="connsiteX1" fmla="*/ 20901 w 27087"/>
                  <a:gd name="connsiteY1" fmla="*/ 999969 h 1136296"/>
                  <a:gd name="connsiteX2" fmla="*/ 15676 w 27087"/>
                  <a:gd name="connsiteY2" fmla="*/ 1073121 h 1136296"/>
                  <a:gd name="connsiteX3" fmla="*/ 0 w 27087"/>
                  <a:gd name="connsiteY3" fmla="*/ 482680 h 1136296"/>
                  <a:gd name="connsiteX4" fmla="*/ 26126 w 27087"/>
                  <a:gd name="connsiteY4" fmla="*/ 12417 h 113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87" h="1136296">
                    <a:moveTo>
                      <a:pt x="26126" y="12417"/>
                    </a:moveTo>
                    <a:cubicBezTo>
                      <a:pt x="29609" y="98632"/>
                      <a:pt x="22643" y="823185"/>
                      <a:pt x="20901" y="999969"/>
                    </a:cubicBezTo>
                    <a:cubicBezTo>
                      <a:pt x="19159" y="1176753"/>
                      <a:pt x="19159" y="1159336"/>
                      <a:pt x="15676" y="1073121"/>
                    </a:cubicBezTo>
                    <a:cubicBezTo>
                      <a:pt x="12193" y="986906"/>
                      <a:pt x="0" y="654239"/>
                      <a:pt x="0" y="482680"/>
                    </a:cubicBezTo>
                    <a:cubicBezTo>
                      <a:pt x="0" y="311121"/>
                      <a:pt x="22643" y="-73798"/>
                      <a:pt x="26126" y="12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フリーフォーム 1081">
                <a:extLst>
                  <a:ext uri="{FF2B5EF4-FFF2-40B4-BE49-F238E27FC236}">
                    <a16:creationId xmlns:a16="http://schemas.microsoft.com/office/drawing/2014/main" id="{012729EB-6B01-CFE8-75AB-01BE9449848A}"/>
                  </a:ext>
                </a:extLst>
              </p:cNvPr>
              <p:cNvSpPr/>
              <p:nvPr/>
            </p:nvSpPr>
            <p:spPr>
              <a:xfrm>
                <a:off x="6007223" y="8945839"/>
                <a:ext cx="43577" cy="2055433"/>
              </a:xfrm>
              <a:custGeom>
                <a:avLst/>
                <a:gdLst>
                  <a:gd name="connsiteX0" fmla="*/ 43492 w 43577"/>
                  <a:gd name="connsiteY0" fmla="*/ 51857 h 2055433"/>
                  <a:gd name="connsiteX1" fmla="*/ 1691 w 43577"/>
                  <a:gd name="connsiteY1" fmla="*/ 2047862 h 2055433"/>
                  <a:gd name="connsiteX2" fmla="*/ 12142 w 43577"/>
                  <a:gd name="connsiteY2" fmla="*/ 710225 h 2055433"/>
                  <a:gd name="connsiteX3" fmla="*/ 43492 w 43577"/>
                  <a:gd name="connsiteY3" fmla="*/ 51857 h 205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77" h="2055433">
                    <a:moveTo>
                      <a:pt x="43492" y="51857"/>
                    </a:moveTo>
                    <a:cubicBezTo>
                      <a:pt x="41750" y="274797"/>
                      <a:pt x="6916" y="1938134"/>
                      <a:pt x="1691" y="2047862"/>
                    </a:cubicBezTo>
                    <a:cubicBezTo>
                      <a:pt x="-3534" y="2157590"/>
                      <a:pt x="4304" y="1043763"/>
                      <a:pt x="12142" y="710225"/>
                    </a:cubicBezTo>
                    <a:cubicBezTo>
                      <a:pt x="19980" y="376687"/>
                      <a:pt x="45234" y="-171083"/>
                      <a:pt x="43492" y="518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フリーフォーム 1082">
                <a:extLst>
                  <a:ext uri="{FF2B5EF4-FFF2-40B4-BE49-F238E27FC236}">
                    <a16:creationId xmlns:a16="http://schemas.microsoft.com/office/drawing/2014/main" id="{8D2A8DB1-886E-807D-88B4-689B72008E0A}"/>
                  </a:ext>
                </a:extLst>
              </p:cNvPr>
              <p:cNvSpPr/>
              <p:nvPr/>
            </p:nvSpPr>
            <p:spPr>
              <a:xfrm>
                <a:off x="5899087" y="8930873"/>
                <a:ext cx="32067" cy="2082324"/>
              </a:xfrm>
              <a:custGeom>
                <a:avLst/>
                <a:gdLst>
                  <a:gd name="connsiteX0" fmla="*/ 5324 w 32067"/>
                  <a:gd name="connsiteY0" fmla="*/ 9346 h 2082324"/>
                  <a:gd name="connsiteX1" fmla="*/ 21000 w 32067"/>
                  <a:gd name="connsiteY1" fmla="*/ 1597790 h 2082324"/>
                  <a:gd name="connsiteX2" fmla="*/ 99 w 32067"/>
                  <a:gd name="connsiteY2" fmla="*/ 2057602 h 2082324"/>
                  <a:gd name="connsiteX3" fmla="*/ 31450 w 32067"/>
                  <a:gd name="connsiteY3" fmla="*/ 991673 h 2082324"/>
                  <a:gd name="connsiteX4" fmla="*/ 5324 w 32067"/>
                  <a:gd name="connsiteY4" fmla="*/ 9346 h 208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" h="2082324">
                    <a:moveTo>
                      <a:pt x="5324" y="9346"/>
                    </a:moveTo>
                    <a:cubicBezTo>
                      <a:pt x="3582" y="110365"/>
                      <a:pt x="21871" y="1256414"/>
                      <a:pt x="21000" y="1597790"/>
                    </a:cubicBezTo>
                    <a:cubicBezTo>
                      <a:pt x="20129" y="1939166"/>
                      <a:pt x="-1643" y="2158621"/>
                      <a:pt x="99" y="2057602"/>
                    </a:cubicBezTo>
                    <a:cubicBezTo>
                      <a:pt x="1841" y="1956583"/>
                      <a:pt x="26225" y="1331307"/>
                      <a:pt x="31450" y="991673"/>
                    </a:cubicBezTo>
                    <a:cubicBezTo>
                      <a:pt x="36675" y="652039"/>
                      <a:pt x="7066" y="-91673"/>
                      <a:pt x="5324" y="93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 1083">
                <a:extLst>
                  <a:ext uri="{FF2B5EF4-FFF2-40B4-BE49-F238E27FC236}">
                    <a16:creationId xmlns:a16="http://schemas.microsoft.com/office/drawing/2014/main" id="{8B36C807-A7D1-6908-60DE-4B4EDD21A718}"/>
                  </a:ext>
                </a:extLst>
              </p:cNvPr>
              <p:cNvSpPr/>
              <p:nvPr/>
            </p:nvSpPr>
            <p:spPr>
              <a:xfrm>
                <a:off x="5258393" y="9917223"/>
                <a:ext cx="108256" cy="925000"/>
              </a:xfrm>
              <a:custGeom>
                <a:avLst/>
                <a:gdLst>
                  <a:gd name="connsiteX0" fmla="*/ 107829 w 108256"/>
                  <a:gd name="connsiteY0" fmla="*/ 98 h 925000"/>
                  <a:gd name="connsiteX1" fmla="*/ 39902 w 108256"/>
                  <a:gd name="connsiteY1" fmla="*/ 386759 h 925000"/>
                  <a:gd name="connsiteX2" fmla="*/ 29452 w 108256"/>
                  <a:gd name="connsiteY2" fmla="*/ 924948 h 925000"/>
                  <a:gd name="connsiteX3" fmla="*/ 3326 w 108256"/>
                  <a:gd name="connsiteY3" fmla="*/ 355408 h 925000"/>
                  <a:gd name="connsiteX4" fmla="*/ 107829 w 108256"/>
                  <a:gd name="connsiteY4" fmla="*/ 98 h 9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256" h="925000">
                    <a:moveTo>
                      <a:pt x="107829" y="98"/>
                    </a:moveTo>
                    <a:cubicBezTo>
                      <a:pt x="113925" y="5323"/>
                      <a:pt x="52965" y="232617"/>
                      <a:pt x="39902" y="386759"/>
                    </a:cubicBezTo>
                    <a:cubicBezTo>
                      <a:pt x="26839" y="540901"/>
                      <a:pt x="35548" y="930173"/>
                      <a:pt x="29452" y="924948"/>
                    </a:cubicBezTo>
                    <a:cubicBezTo>
                      <a:pt x="23356" y="919723"/>
                      <a:pt x="-10608" y="512162"/>
                      <a:pt x="3326" y="355408"/>
                    </a:cubicBezTo>
                    <a:cubicBezTo>
                      <a:pt x="17260" y="198654"/>
                      <a:pt x="101733" y="-5127"/>
                      <a:pt x="107829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 1084">
                <a:extLst>
                  <a:ext uri="{FF2B5EF4-FFF2-40B4-BE49-F238E27FC236}">
                    <a16:creationId xmlns:a16="http://schemas.microsoft.com/office/drawing/2014/main" id="{9C1BF472-3B5F-D7E7-4DBE-64E879F0F7C7}"/>
                  </a:ext>
                </a:extLst>
              </p:cNvPr>
              <p:cNvSpPr/>
              <p:nvPr/>
            </p:nvSpPr>
            <p:spPr>
              <a:xfrm>
                <a:off x="2949549" y="9477561"/>
                <a:ext cx="22416" cy="1447273"/>
              </a:xfrm>
              <a:custGeom>
                <a:avLst/>
                <a:gdLst>
                  <a:gd name="connsiteX0" fmla="*/ 3201 w 22416"/>
                  <a:gd name="connsiteY0" fmla="*/ 2989 h 1447273"/>
                  <a:gd name="connsiteX1" fmla="*/ 26 w 22416"/>
                  <a:gd name="connsiteY1" fmla="*/ 1107889 h 1447273"/>
                  <a:gd name="connsiteX2" fmla="*/ 3201 w 22416"/>
                  <a:gd name="connsiteY2" fmla="*/ 1441264 h 1447273"/>
                  <a:gd name="connsiteX3" fmla="*/ 15901 w 22416"/>
                  <a:gd name="connsiteY3" fmla="*/ 1282514 h 1447273"/>
                  <a:gd name="connsiteX4" fmla="*/ 22251 w 22416"/>
                  <a:gd name="connsiteY4" fmla="*/ 796739 h 1447273"/>
                  <a:gd name="connsiteX5" fmla="*/ 3201 w 22416"/>
                  <a:gd name="connsiteY5" fmla="*/ 2989 h 14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16" h="1447273">
                    <a:moveTo>
                      <a:pt x="3201" y="2989"/>
                    </a:moveTo>
                    <a:cubicBezTo>
                      <a:pt x="-503" y="54847"/>
                      <a:pt x="26" y="868177"/>
                      <a:pt x="26" y="1107889"/>
                    </a:cubicBezTo>
                    <a:cubicBezTo>
                      <a:pt x="26" y="1347601"/>
                      <a:pt x="555" y="1412160"/>
                      <a:pt x="3201" y="1441264"/>
                    </a:cubicBezTo>
                    <a:cubicBezTo>
                      <a:pt x="5847" y="1470368"/>
                      <a:pt x="12726" y="1389935"/>
                      <a:pt x="15901" y="1282514"/>
                    </a:cubicBezTo>
                    <a:cubicBezTo>
                      <a:pt x="19076" y="1175093"/>
                      <a:pt x="23309" y="1005231"/>
                      <a:pt x="22251" y="796739"/>
                    </a:cubicBezTo>
                    <a:cubicBezTo>
                      <a:pt x="21193" y="588247"/>
                      <a:pt x="6905" y="-48869"/>
                      <a:pt x="3201" y="29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フリーフォーム 1085">
                <a:extLst>
                  <a:ext uri="{FF2B5EF4-FFF2-40B4-BE49-F238E27FC236}">
                    <a16:creationId xmlns:a16="http://schemas.microsoft.com/office/drawing/2014/main" id="{C63FFDB2-122B-7B42-EEEB-CDD8E4C31689}"/>
                  </a:ext>
                </a:extLst>
              </p:cNvPr>
              <p:cNvSpPr/>
              <p:nvPr/>
            </p:nvSpPr>
            <p:spPr>
              <a:xfrm>
                <a:off x="3041650" y="9428909"/>
                <a:ext cx="22352" cy="1257009"/>
              </a:xfrm>
              <a:custGeom>
                <a:avLst/>
                <a:gdLst>
                  <a:gd name="connsiteX0" fmla="*/ 22225 w 22352"/>
                  <a:gd name="connsiteY0" fmla="*/ 841 h 1257009"/>
                  <a:gd name="connsiteX1" fmla="*/ 9525 w 22352"/>
                  <a:gd name="connsiteY1" fmla="*/ 864441 h 1257009"/>
                  <a:gd name="connsiteX2" fmla="*/ 19050 w 22352"/>
                  <a:gd name="connsiteY2" fmla="*/ 1254966 h 1257009"/>
                  <a:gd name="connsiteX3" fmla="*/ 0 w 22352"/>
                  <a:gd name="connsiteY3" fmla="*/ 715216 h 1257009"/>
                  <a:gd name="connsiteX4" fmla="*/ 22225 w 22352"/>
                  <a:gd name="connsiteY4" fmla="*/ 841 h 125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52" h="1257009">
                    <a:moveTo>
                      <a:pt x="22225" y="841"/>
                    </a:moveTo>
                    <a:cubicBezTo>
                      <a:pt x="23813" y="25712"/>
                      <a:pt x="10054" y="655420"/>
                      <a:pt x="9525" y="864441"/>
                    </a:cubicBezTo>
                    <a:cubicBezTo>
                      <a:pt x="8996" y="1073462"/>
                      <a:pt x="20637" y="1279837"/>
                      <a:pt x="19050" y="1254966"/>
                    </a:cubicBezTo>
                    <a:cubicBezTo>
                      <a:pt x="17462" y="1230095"/>
                      <a:pt x="0" y="921591"/>
                      <a:pt x="0" y="715216"/>
                    </a:cubicBezTo>
                    <a:cubicBezTo>
                      <a:pt x="0" y="508841"/>
                      <a:pt x="20637" y="-24030"/>
                      <a:pt x="22225" y="8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フリーフォーム 1086">
                <a:extLst>
                  <a:ext uri="{FF2B5EF4-FFF2-40B4-BE49-F238E27FC236}">
                    <a16:creationId xmlns:a16="http://schemas.microsoft.com/office/drawing/2014/main" id="{559DBD3D-2CC8-AD92-E747-935EC1B9C58E}"/>
                  </a:ext>
                </a:extLst>
              </p:cNvPr>
              <p:cNvSpPr/>
              <p:nvPr/>
            </p:nvSpPr>
            <p:spPr>
              <a:xfrm>
                <a:off x="3076554" y="9434200"/>
                <a:ext cx="22246" cy="1480431"/>
              </a:xfrm>
              <a:custGeom>
                <a:avLst/>
                <a:gdLst>
                  <a:gd name="connsiteX0" fmla="*/ 12721 w 22246"/>
                  <a:gd name="connsiteY0" fmla="*/ 1900 h 1480431"/>
                  <a:gd name="connsiteX1" fmla="*/ 21 w 22246"/>
                  <a:gd name="connsiteY1" fmla="*/ 1071875 h 1480431"/>
                  <a:gd name="connsiteX2" fmla="*/ 15896 w 22246"/>
                  <a:gd name="connsiteY2" fmla="*/ 1475100 h 1480431"/>
                  <a:gd name="connsiteX3" fmla="*/ 22246 w 22246"/>
                  <a:gd name="connsiteY3" fmla="*/ 827400 h 1480431"/>
                  <a:gd name="connsiteX4" fmla="*/ 12721 w 22246"/>
                  <a:gd name="connsiteY4" fmla="*/ 1900 h 1480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46" h="1480431">
                    <a:moveTo>
                      <a:pt x="12721" y="1900"/>
                    </a:moveTo>
                    <a:cubicBezTo>
                      <a:pt x="9017" y="42646"/>
                      <a:pt x="-508" y="826342"/>
                      <a:pt x="21" y="1071875"/>
                    </a:cubicBezTo>
                    <a:cubicBezTo>
                      <a:pt x="550" y="1317408"/>
                      <a:pt x="12192" y="1515846"/>
                      <a:pt x="15896" y="1475100"/>
                    </a:cubicBezTo>
                    <a:cubicBezTo>
                      <a:pt x="19600" y="1434354"/>
                      <a:pt x="22246" y="1068171"/>
                      <a:pt x="22246" y="827400"/>
                    </a:cubicBezTo>
                    <a:cubicBezTo>
                      <a:pt x="22246" y="586629"/>
                      <a:pt x="16425" y="-38846"/>
                      <a:pt x="12721" y="19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4" name="フリーフォーム 1473">
                <a:extLst>
                  <a:ext uri="{FF2B5EF4-FFF2-40B4-BE49-F238E27FC236}">
                    <a16:creationId xmlns:a16="http://schemas.microsoft.com/office/drawing/2014/main" id="{C9A5C6AE-B40A-84C1-7563-37459F39DE72}"/>
                  </a:ext>
                </a:extLst>
              </p:cNvPr>
              <p:cNvSpPr/>
              <p:nvPr/>
            </p:nvSpPr>
            <p:spPr>
              <a:xfrm>
                <a:off x="3015980" y="6839844"/>
                <a:ext cx="337123" cy="13347"/>
              </a:xfrm>
              <a:custGeom>
                <a:avLst/>
                <a:gdLst>
                  <a:gd name="connsiteX0" fmla="*/ 1210 w 337123"/>
                  <a:gd name="connsiteY0" fmla="*/ 13204 h 13347"/>
                  <a:gd name="connsiteX1" fmla="*/ 328017 w 337123"/>
                  <a:gd name="connsiteY1" fmla="*/ 6602 h 13347"/>
                  <a:gd name="connsiteX2" fmla="*/ 222382 w 337123"/>
                  <a:gd name="connsiteY2" fmla="*/ 0 h 13347"/>
                  <a:gd name="connsiteX3" fmla="*/ 1210 w 337123"/>
                  <a:gd name="connsiteY3" fmla="*/ 13204 h 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7123" h="13347">
                    <a:moveTo>
                      <a:pt x="1210" y="13204"/>
                    </a:moveTo>
                    <a:cubicBezTo>
                      <a:pt x="18816" y="14304"/>
                      <a:pt x="291155" y="8803"/>
                      <a:pt x="328017" y="6602"/>
                    </a:cubicBezTo>
                    <a:cubicBezTo>
                      <a:pt x="364879" y="4401"/>
                      <a:pt x="281801" y="0"/>
                      <a:pt x="222382" y="0"/>
                    </a:cubicBezTo>
                    <a:cubicBezTo>
                      <a:pt x="162963" y="0"/>
                      <a:pt x="-16396" y="12104"/>
                      <a:pt x="1210" y="132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5" name="フリーフォーム 1474">
                <a:extLst>
                  <a:ext uri="{FF2B5EF4-FFF2-40B4-BE49-F238E27FC236}">
                    <a16:creationId xmlns:a16="http://schemas.microsoft.com/office/drawing/2014/main" id="{D06FBBC2-45DE-3608-19EB-64B42C8D4522}"/>
                  </a:ext>
                </a:extLst>
              </p:cNvPr>
              <p:cNvSpPr/>
              <p:nvPr/>
            </p:nvSpPr>
            <p:spPr>
              <a:xfrm>
                <a:off x="3023353" y="6852244"/>
                <a:ext cx="30198" cy="898711"/>
              </a:xfrm>
              <a:custGeom>
                <a:avLst/>
                <a:gdLst>
                  <a:gd name="connsiteX0" fmla="*/ 10342 w 30198"/>
                  <a:gd name="connsiteY0" fmla="*/ 804 h 898711"/>
                  <a:gd name="connsiteX1" fmla="*/ 10342 w 30198"/>
                  <a:gd name="connsiteY1" fmla="*/ 212074 h 898711"/>
                  <a:gd name="connsiteX2" fmla="*/ 30149 w 30198"/>
                  <a:gd name="connsiteY2" fmla="*/ 713838 h 898711"/>
                  <a:gd name="connsiteX3" fmla="*/ 3740 w 30198"/>
                  <a:gd name="connsiteY3" fmla="*/ 898699 h 898711"/>
                  <a:gd name="connsiteX4" fmla="*/ 23547 w 30198"/>
                  <a:gd name="connsiteY4" fmla="*/ 707236 h 898711"/>
                  <a:gd name="connsiteX5" fmla="*/ 439 w 30198"/>
                  <a:gd name="connsiteY5" fmla="*/ 278095 h 898711"/>
                  <a:gd name="connsiteX6" fmla="*/ 10342 w 30198"/>
                  <a:gd name="connsiteY6" fmla="*/ 804 h 89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98" h="898711">
                    <a:moveTo>
                      <a:pt x="10342" y="804"/>
                    </a:moveTo>
                    <a:cubicBezTo>
                      <a:pt x="11992" y="-10199"/>
                      <a:pt x="7041" y="93235"/>
                      <a:pt x="10342" y="212074"/>
                    </a:cubicBezTo>
                    <a:cubicBezTo>
                      <a:pt x="13643" y="330913"/>
                      <a:pt x="31249" y="599401"/>
                      <a:pt x="30149" y="713838"/>
                    </a:cubicBezTo>
                    <a:cubicBezTo>
                      <a:pt x="29049" y="828275"/>
                      <a:pt x="4840" y="899799"/>
                      <a:pt x="3740" y="898699"/>
                    </a:cubicBezTo>
                    <a:cubicBezTo>
                      <a:pt x="2640" y="897599"/>
                      <a:pt x="24097" y="810670"/>
                      <a:pt x="23547" y="707236"/>
                    </a:cubicBezTo>
                    <a:cubicBezTo>
                      <a:pt x="22997" y="603802"/>
                      <a:pt x="3190" y="389782"/>
                      <a:pt x="439" y="278095"/>
                    </a:cubicBezTo>
                    <a:cubicBezTo>
                      <a:pt x="-2312" y="166408"/>
                      <a:pt x="8692" y="11807"/>
                      <a:pt x="10342" y="8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 1475">
                <a:extLst>
                  <a:ext uri="{FF2B5EF4-FFF2-40B4-BE49-F238E27FC236}">
                    <a16:creationId xmlns:a16="http://schemas.microsoft.com/office/drawing/2014/main" id="{99B315F6-EF59-30DA-9170-B0BDD9D025B1}"/>
                  </a:ext>
                </a:extLst>
              </p:cNvPr>
              <p:cNvSpPr/>
              <p:nvPr/>
            </p:nvSpPr>
            <p:spPr>
              <a:xfrm>
                <a:off x="2917415" y="6842745"/>
                <a:ext cx="28760" cy="456821"/>
              </a:xfrm>
              <a:custGeom>
                <a:avLst/>
                <a:gdLst>
                  <a:gd name="connsiteX0" fmla="*/ 27151 w 28760"/>
                  <a:gd name="connsiteY0" fmla="*/ 3701 h 456821"/>
                  <a:gd name="connsiteX1" fmla="*/ 23850 w 28760"/>
                  <a:gd name="connsiteY1" fmla="*/ 99433 h 456821"/>
                  <a:gd name="connsiteX2" fmla="*/ 7345 w 28760"/>
                  <a:gd name="connsiteY2" fmla="*/ 455950 h 456821"/>
                  <a:gd name="connsiteX3" fmla="*/ 742 w 28760"/>
                  <a:gd name="connsiteY3" fmla="*/ 195164 h 456821"/>
                  <a:gd name="connsiteX4" fmla="*/ 27151 w 28760"/>
                  <a:gd name="connsiteY4" fmla="*/ 3701 h 45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0" h="456821">
                    <a:moveTo>
                      <a:pt x="27151" y="3701"/>
                    </a:moveTo>
                    <a:cubicBezTo>
                      <a:pt x="31002" y="-12254"/>
                      <a:pt x="27151" y="24058"/>
                      <a:pt x="23850" y="99433"/>
                    </a:cubicBezTo>
                    <a:cubicBezTo>
                      <a:pt x="20549" y="174808"/>
                      <a:pt x="11196" y="439995"/>
                      <a:pt x="7345" y="455950"/>
                    </a:cubicBezTo>
                    <a:cubicBezTo>
                      <a:pt x="3494" y="471905"/>
                      <a:pt x="-2009" y="264487"/>
                      <a:pt x="742" y="195164"/>
                    </a:cubicBezTo>
                    <a:cubicBezTo>
                      <a:pt x="3493" y="125841"/>
                      <a:pt x="23300" y="19656"/>
                      <a:pt x="27151" y="37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 1476">
                <a:extLst>
                  <a:ext uri="{FF2B5EF4-FFF2-40B4-BE49-F238E27FC236}">
                    <a16:creationId xmlns:a16="http://schemas.microsoft.com/office/drawing/2014/main" id="{ACB77542-24B3-87FF-F03D-CEAE609F965D}"/>
                  </a:ext>
                </a:extLst>
              </p:cNvPr>
              <p:cNvSpPr/>
              <p:nvPr/>
            </p:nvSpPr>
            <p:spPr>
              <a:xfrm>
                <a:off x="2891733" y="6834757"/>
                <a:ext cx="52869" cy="1266208"/>
              </a:xfrm>
              <a:custGeom>
                <a:avLst/>
                <a:gdLst>
                  <a:gd name="connsiteX0" fmla="*/ 16 w 52869"/>
                  <a:gd name="connsiteY0" fmla="*/ 18291 h 1266208"/>
                  <a:gd name="connsiteX1" fmla="*/ 16521 w 52869"/>
                  <a:gd name="connsiteY1" fmla="*/ 599282 h 1266208"/>
                  <a:gd name="connsiteX2" fmla="*/ 52833 w 52869"/>
                  <a:gd name="connsiteY2" fmla="*/ 1266101 h 1266208"/>
                  <a:gd name="connsiteX3" fmla="*/ 23123 w 52869"/>
                  <a:gd name="connsiteY3" fmla="*/ 549766 h 1266208"/>
                  <a:gd name="connsiteX4" fmla="*/ 13220 w 52869"/>
                  <a:gd name="connsiteY4" fmla="*/ 180044 h 1266208"/>
                  <a:gd name="connsiteX5" fmla="*/ 16 w 52869"/>
                  <a:gd name="connsiteY5" fmla="*/ 18291 h 126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69" h="1266208">
                    <a:moveTo>
                      <a:pt x="16" y="18291"/>
                    </a:moveTo>
                    <a:cubicBezTo>
                      <a:pt x="566" y="88164"/>
                      <a:pt x="7718" y="391314"/>
                      <a:pt x="16521" y="599282"/>
                    </a:cubicBezTo>
                    <a:cubicBezTo>
                      <a:pt x="25324" y="807250"/>
                      <a:pt x="51733" y="1274354"/>
                      <a:pt x="52833" y="1266101"/>
                    </a:cubicBezTo>
                    <a:cubicBezTo>
                      <a:pt x="53933" y="1257848"/>
                      <a:pt x="29725" y="730775"/>
                      <a:pt x="23123" y="549766"/>
                    </a:cubicBezTo>
                    <a:cubicBezTo>
                      <a:pt x="16521" y="368757"/>
                      <a:pt x="13770" y="264772"/>
                      <a:pt x="13220" y="180044"/>
                    </a:cubicBezTo>
                    <a:cubicBezTo>
                      <a:pt x="12670" y="95316"/>
                      <a:pt x="-534" y="-51582"/>
                      <a:pt x="16" y="18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 1477">
                <a:extLst>
                  <a:ext uri="{FF2B5EF4-FFF2-40B4-BE49-F238E27FC236}">
                    <a16:creationId xmlns:a16="http://schemas.microsoft.com/office/drawing/2014/main" id="{874A044A-B15B-9AE2-1E24-1E664F7169E8}"/>
                  </a:ext>
                </a:extLst>
              </p:cNvPr>
              <p:cNvSpPr/>
              <p:nvPr/>
            </p:nvSpPr>
            <p:spPr>
              <a:xfrm>
                <a:off x="2867764" y="6766156"/>
                <a:ext cx="81340" cy="1461276"/>
              </a:xfrm>
              <a:custGeom>
                <a:avLst/>
                <a:gdLst>
                  <a:gd name="connsiteX0" fmla="*/ 10780 w 81340"/>
                  <a:gd name="connsiteY0" fmla="*/ 86892 h 1461276"/>
                  <a:gd name="connsiteX1" fmla="*/ 73501 w 81340"/>
                  <a:gd name="connsiteY1" fmla="*/ 1354508 h 1461276"/>
                  <a:gd name="connsiteX2" fmla="*/ 73501 w 81340"/>
                  <a:gd name="connsiteY2" fmla="*/ 1285186 h 1461276"/>
                  <a:gd name="connsiteX3" fmla="*/ 10780 w 81340"/>
                  <a:gd name="connsiteY3" fmla="*/ 423603 h 1461276"/>
                  <a:gd name="connsiteX4" fmla="*/ 14081 w 81340"/>
                  <a:gd name="connsiteY4" fmla="*/ 813131 h 1461276"/>
                  <a:gd name="connsiteX5" fmla="*/ 877 w 81340"/>
                  <a:gd name="connsiteY5" fmla="*/ 185925 h 1461276"/>
                  <a:gd name="connsiteX6" fmla="*/ 10780 w 81340"/>
                  <a:gd name="connsiteY6" fmla="*/ 86892 h 1461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340" h="1461276">
                    <a:moveTo>
                      <a:pt x="10780" y="86892"/>
                    </a:moveTo>
                    <a:cubicBezTo>
                      <a:pt x="22884" y="281656"/>
                      <a:pt x="63048" y="1154792"/>
                      <a:pt x="73501" y="1354508"/>
                    </a:cubicBezTo>
                    <a:cubicBezTo>
                      <a:pt x="83954" y="1554224"/>
                      <a:pt x="83954" y="1440337"/>
                      <a:pt x="73501" y="1285186"/>
                    </a:cubicBezTo>
                    <a:cubicBezTo>
                      <a:pt x="63048" y="1130035"/>
                      <a:pt x="20683" y="502279"/>
                      <a:pt x="10780" y="423603"/>
                    </a:cubicBezTo>
                    <a:cubicBezTo>
                      <a:pt x="877" y="344927"/>
                      <a:pt x="15732" y="852744"/>
                      <a:pt x="14081" y="813131"/>
                    </a:cubicBezTo>
                    <a:cubicBezTo>
                      <a:pt x="12431" y="773518"/>
                      <a:pt x="2527" y="302563"/>
                      <a:pt x="877" y="185925"/>
                    </a:cubicBezTo>
                    <a:cubicBezTo>
                      <a:pt x="-774" y="69287"/>
                      <a:pt x="-1324" y="-107872"/>
                      <a:pt x="10780" y="868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 1478">
                <a:extLst>
                  <a:ext uri="{FF2B5EF4-FFF2-40B4-BE49-F238E27FC236}">
                    <a16:creationId xmlns:a16="http://schemas.microsoft.com/office/drawing/2014/main" id="{822853E7-D1A9-8D6D-EAFD-ECB48D0139CC}"/>
                  </a:ext>
                </a:extLst>
              </p:cNvPr>
              <p:cNvSpPr/>
              <p:nvPr/>
            </p:nvSpPr>
            <p:spPr>
              <a:xfrm>
                <a:off x="1745116" y="6752049"/>
                <a:ext cx="1097744" cy="69294"/>
              </a:xfrm>
              <a:custGeom>
                <a:avLst/>
                <a:gdLst>
                  <a:gd name="connsiteX0" fmla="*/ 1675 w 1097744"/>
                  <a:gd name="connsiteY0" fmla="*/ 66997 h 69294"/>
                  <a:gd name="connsiteX1" fmla="*/ 924276 w 1097744"/>
                  <a:gd name="connsiteY1" fmla="*/ 1390 h 69294"/>
                  <a:gd name="connsiteX2" fmla="*/ 834066 w 1097744"/>
                  <a:gd name="connsiteY2" fmla="*/ 21892 h 69294"/>
                  <a:gd name="connsiteX3" fmla="*/ 1096495 w 1097744"/>
                  <a:gd name="connsiteY3" fmla="*/ 17791 h 69294"/>
                  <a:gd name="connsiteX4" fmla="*/ 706952 w 1097744"/>
                  <a:gd name="connsiteY4" fmla="*/ 50595 h 69294"/>
                  <a:gd name="connsiteX5" fmla="*/ 1675 w 1097744"/>
                  <a:gd name="connsiteY5" fmla="*/ 66997 h 6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744" h="69294">
                    <a:moveTo>
                      <a:pt x="1675" y="66997"/>
                    </a:moveTo>
                    <a:cubicBezTo>
                      <a:pt x="37896" y="58796"/>
                      <a:pt x="785544" y="8907"/>
                      <a:pt x="924276" y="1390"/>
                    </a:cubicBezTo>
                    <a:cubicBezTo>
                      <a:pt x="1063008" y="-6128"/>
                      <a:pt x="805363" y="19159"/>
                      <a:pt x="834066" y="21892"/>
                    </a:cubicBezTo>
                    <a:cubicBezTo>
                      <a:pt x="862769" y="24625"/>
                      <a:pt x="1117681" y="13007"/>
                      <a:pt x="1096495" y="17791"/>
                    </a:cubicBezTo>
                    <a:cubicBezTo>
                      <a:pt x="1075309" y="22575"/>
                      <a:pt x="887372" y="41711"/>
                      <a:pt x="706952" y="50595"/>
                    </a:cubicBezTo>
                    <a:cubicBezTo>
                      <a:pt x="526532" y="59479"/>
                      <a:pt x="-34546" y="75198"/>
                      <a:pt x="1675" y="669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854" name="フリーフォーム 1853">
              <a:extLst>
                <a:ext uri="{FF2B5EF4-FFF2-40B4-BE49-F238E27FC236}">
                  <a16:creationId xmlns:a16="http://schemas.microsoft.com/office/drawing/2014/main" id="{90993377-09D0-5150-D640-7F9607E86966}"/>
                </a:ext>
              </a:extLst>
            </p:cNvPr>
            <p:cNvSpPr/>
            <p:nvPr/>
          </p:nvSpPr>
          <p:spPr>
            <a:xfrm>
              <a:off x="-38100" y="2115608"/>
              <a:ext cx="942975" cy="645343"/>
            </a:xfrm>
            <a:custGeom>
              <a:avLst/>
              <a:gdLst>
                <a:gd name="connsiteX0" fmla="*/ 0 w 942975"/>
                <a:gd name="connsiteY0" fmla="*/ 11642 h 645343"/>
                <a:gd name="connsiteX1" fmla="*/ 942975 w 942975"/>
                <a:gd name="connsiteY1" fmla="*/ 27517 h 645343"/>
                <a:gd name="connsiteX2" fmla="*/ 714375 w 942975"/>
                <a:gd name="connsiteY2" fmla="*/ 33867 h 645343"/>
                <a:gd name="connsiteX3" fmla="*/ 835025 w 942975"/>
                <a:gd name="connsiteY3" fmla="*/ 33867 h 645343"/>
                <a:gd name="connsiteX4" fmla="*/ 873125 w 942975"/>
                <a:gd name="connsiteY4" fmla="*/ 494242 h 645343"/>
                <a:gd name="connsiteX5" fmla="*/ 869950 w 942975"/>
                <a:gd name="connsiteY5" fmla="*/ 640292 h 645343"/>
                <a:gd name="connsiteX6" fmla="*/ 841375 w 942975"/>
                <a:gd name="connsiteY6" fmla="*/ 345017 h 645343"/>
                <a:gd name="connsiteX7" fmla="*/ 819150 w 942975"/>
                <a:gd name="connsiteY7" fmla="*/ 132292 h 645343"/>
                <a:gd name="connsiteX8" fmla="*/ 117475 w 942975"/>
                <a:gd name="connsiteY8" fmla="*/ 157692 h 645343"/>
                <a:gd name="connsiteX9" fmla="*/ 336550 w 942975"/>
                <a:gd name="connsiteY9" fmla="*/ 144992 h 645343"/>
                <a:gd name="connsiteX10" fmla="*/ 0 w 942975"/>
                <a:gd name="connsiteY10" fmla="*/ 11642 h 6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5" h="645343">
                  <a:moveTo>
                    <a:pt x="0" y="11642"/>
                  </a:moveTo>
                  <a:lnTo>
                    <a:pt x="942975" y="27517"/>
                  </a:lnTo>
                  <a:lnTo>
                    <a:pt x="714375" y="33867"/>
                  </a:lnTo>
                  <a:cubicBezTo>
                    <a:pt x="696384" y="34925"/>
                    <a:pt x="808567" y="-42862"/>
                    <a:pt x="835025" y="33867"/>
                  </a:cubicBezTo>
                  <a:cubicBezTo>
                    <a:pt x="861483" y="110596"/>
                    <a:pt x="867304" y="393171"/>
                    <a:pt x="873125" y="494242"/>
                  </a:cubicBezTo>
                  <a:cubicBezTo>
                    <a:pt x="878946" y="595313"/>
                    <a:pt x="875242" y="665163"/>
                    <a:pt x="869950" y="640292"/>
                  </a:cubicBezTo>
                  <a:cubicBezTo>
                    <a:pt x="864658" y="615421"/>
                    <a:pt x="849842" y="429684"/>
                    <a:pt x="841375" y="345017"/>
                  </a:cubicBezTo>
                  <a:cubicBezTo>
                    <a:pt x="832908" y="260350"/>
                    <a:pt x="939800" y="163513"/>
                    <a:pt x="819150" y="132292"/>
                  </a:cubicBezTo>
                  <a:cubicBezTo>
                    <a:pt x="698500" y="101071"/>
                    <a:pt x="197908" y="155575"/>
                    <a:pt x="117475" y="157692"/>
                  </a:cubicBezTo>
                  <a:cubicBezTo>
                    <a:pt x="37042" y="159809"/>
                    <a:pt x="350837" y="168275"/>
                    <a:pt x="336550" y="144992"/>
                  </a:cubicBezTo>
                  <a:cubicBezTo>
                    <a:pt x="322263" y="121709"/>
                    <a:pt x="177006" y="69850"/>
                    <a:pt x="0" y="1164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4548D43D-FEDA-B26B-EF9C-3BD3BC57AA01}"/>
                </a:ext>
              </a:extLst>
            </p:cNvPr>
            <p:cNvSpPr/>
            <p:nvPr/>
          </p:nvSpPr>
          <p:spPr>
            <a:xfrm>
              <a:off x="-43633" y="2068519"/>
              <a:ext cx="1050134" cy="1222140"/>
            </a:xfrm>
            <a:custGeom>
              <a:avLst/>
              <a:gdLst>
                <a:gd name="connsiteX0" fmla="*/ 47427 w 1050134"/>
                <a:gd name="connsiteY0" fmla="*/ 90376 h 1222140"/>
                <a:gd name="connsiteX1" fmla="*/ 1007357 w 1050134"/>
                <a:gd name="connsiteY1" fmla="*/ 14492 h 1222140"/>
                <a:gd name="connsiteX2" fmla="*/ 878355 w 1050134"/>
                <a:gd name="connsiteY2" fmla="*/ 71405 h 1222140"/>
                <a:gd name="connsiteX3" fmla="*/ 840413 w 1050134"/>
                <a:gd name="connsiteY3" fmla="*/ 682269 h 1222140"/>
                <a:gd name="connsiteX4" fmla="*/ 855590 w 1050134"/>
                <a:gd name="connsiteY4" fmla="*/ 598797 h 1222140"/>
                <a:gd name="connsiteX5" fmla="*/ 912503 w 1050134"/>
                <a:gd name="connsiteY5" fmla="*/ 1198279 h 1222140"/>
                <a:gd name="connsiteX6" fmla="*/ 840413 w 1050134"/>
                <a:gd name="connsiteY6" fmla="*/ 1012364 h 1222140"/>
                <a:gd name="connsiteX7" fmla="*/ 741764 w 1050134"/>
                <a:gd name="connsiteY7" fmla="*/ 185230 h 1222140"/>
                <a:gd name="connsiteX8" fmla="*/ 81575 w 1050134"/>
                <a:gd name="connsiteY8" fmla="*/ 219378 h 1222140"/>
                <a:gd name="connsiteX9" fmla="*/ 138488 w 1050134"/>
                <a:gd name="connsiteY9" fmla="*/ 204201 h 1222140"/>
                <a:gd name="connsiteX10" fmla="*/ 47427 w 1050134"/>
                <a:gd name="connsiteY10" fmla="*/ 90376 h 122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134" h="1222140">
                  <a:moveTo>
                    <a:pt x="47427" y="90376"/>
                  </a:moveTo>
                  <a:cubicBezTo>
                    <a:pt x="192239" y="58758"/>
                    <a:pt x="868869" y="17654"/>
                    <a:pt x="1007357" y="14492"/>
                  </a:cubicBezTo>
                  <a:cubicBezTo>
                    <a:pt x="1145845" y="11330"/>
                    <a:pt x="906179" y="-39891"/>
                    <a:pt x="878355" y="71405"/>
                  </a:cubicBezTo>
                  <a:cubicBezTo>
                    <a:pt x="850531" y="182701"/>
                    <a:pt x="844207" y="594370"/>
                    <a:pt x="840413" y="682269"/>
                  </a:cubicBezTo>
                  <a:cubicBezTo>
                    <a:pt x="836619" y="770168"/>
                    <a:pt x="843575" y="512795"/>
                    <a:pt x="855590" y="598797"/>
                  </a:cubicBezTo>
                  <a:cubicBezTo>
                    <a:pt x="867605" y="684799"/>
                    <a:pt x="915032" y="1129351"/>
                    <a:pt x="912503" y="1198279"/>
                  </a:cubicBezTo>
                  <a:cubicBezTo>
                    <a:pt x="909974" y="1267207"/>
                    <a:pt x="868869" y="1181205"/>
                    <a:pt x="840413" y="1012364"/>
                  </a:cubicBezTo>
                  <a:cubicBezTo>
                    <a:pt x="811957" y="843523"/>
                    <a:pt x="868237" y="317394"/>
                    <a:pt x="741764" y="185230"/>
                  </a:cubicBezTo>
                  <a:cubicBezTo>
                    <a:pt x="615291" y="53066"/>
                    <a:pt x="182121" y="216216"/>
                    <a:pt x="81575" y="219378"/>
                  </a:cubicBezTo>
                  <a:cubicBezTo>
                    <a:pt x="-18971" y="222540"/>
                    <a:pt x="141650" y="223172"/>
                    <a:pt x="138488" y="204201"/>
                  </a:cubicBezTo>
                  <a:cubicBezTo>
                    <a:pt x="135326" y="185230"/>
                    <a:pt x="-97385" y="121994"/>
                    <a:pt x="47427" y="90376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3D9726FB-E403-9EB7-1C4D-99AC4B8EF603}"/>
                </a:ext>
              </a:extLst>
            </p:cNvPr>
            <p:cNvSpPr/>
            <p:nvPr/>
          </p:nvSpPr>
          <p:spPr>
            <a:xfrm>
              <a:off x="-5947" y="1635008"/>
              <a:ext cx="391085" cy="1219114"/>
            </a:xfrm>
            <a:custGeom>
              <a:avLst/>
              <a:gdLst>
                <a:gd name="connsiteX0" fmla="*/ 343630 w 391085"/>
                <a:gd name="connsiteY0" fmla="*/ 23053 h 1219114"/>
                <a:gd name="connsiteX1" fmla="*/ 366395 w 391085"/>
                <a:gd name="connsiteY1" fmla="*/ 1153722 h 1219114"/>
                <a:gd name="connsiteX2" fmla="*/ 362601 w 391085"/>
                <a:gd name="connsiteY2" fmla="*/ 1085427 h 1219114"/>
                <a:gd name="connsiteX3" fmla="*/ 5947 w 391085"/>
                <a:gd name="connsiteY3" fmla="*/ 1108192 h 1219114"/>
                <a:gd name="connsiteX4" fmla="*/ 134949 w 391085"/>
                <a:gd name="connsiteY4" fmla="*/ 1070250 h 1219114"/>
                <a:gd name="connsiteX5" fmla="*/ 74242 w 391085"/>
                <a:gd name="connsiteY5" fmla="*/ 1013337 h 1219114"/>
                <a:gd name="connsiteX6" fmla="*/ 195657 w 391085"/>
                <a:gd name="connsiteY6" fmla="*/ 964013 h 1219114"/>
                <a:gd name="connsiteX7" fmla="*/ 214627 w 391085"/>
                <a:gd name="connsiteY7" fmla="*/ 774303 h 1219114"/>
                <a:gd name="connsiteX8" fmla="*/ 241187 w 391085"/>
                <a:gd name="connsiteY8" fmla="*/ 38230 h 1219114"/>
                <a:gd name="connsiteX9" fmla="*/ 233598 w 391085"/>
                <a:gd name="connsiteY9" fmla="*/ 364531 h 1219114"/>
                <a:gd name="connsiteX10" fmla="*/ 343630 w 391085"/>
                <a:gd name="connsiteY10" fmla="*/ 23053 h 121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085" h="1219114">
                  <a:moveTo>
                    <a:pt x="343630" y="23053"/>
                  </a:moveTo>
                  <a:cubicBezTo>
                    <a:pt x="365763" y="154585"/>
                    <a:pt x="363233" y="976660"/>
                    <a:pt x="366395" y="1153722"/>
                  </a:cubicBezTo>
                  <a:cubicBezTo>
                    <a:pt x="369557" y="1330784"/>
                    <a:pt x="422676" y="1093015"/>
                    <a:pt x="362601" y="1085427"/>
                  </a:cubicBezTo>
                  <a:cubicBezTo>
                    <a:pt x="302526" y="1077839"/>
                    <a:pt x="43889" y="1110722"/>
                    <a:pt x="5947" y="1108192"/>
                  </a:cubicBezTo>
                  <a:cubicBezTo>
                    <a:pt x="-31995" y="1105663"/>
                    <a:pt x="123567" y="1086059"/>
                    <a:pt x="134949" y="1070250"/>
                  </a:cubicBezTo>
                  <a:cubicBezTo>
                    <a:pt x="146331" y="1054441"/>
                    <a:pt x="64124" y="1031043"/>
                    <a:pt x="74242" y="1013337"/>
                  </a:cubicBezTo>
                  <a:cubicBezTo>
                    <a:pt x="84360" y="995631"/>
                    <a:pt x="172259" y="1003852"/>
                    <a:pt x="195657" y="964013"/>
                  </a:cubicBezTo>
                  <a:cubicBezTo>
                    <a:pt x="219054" y="924174"/>
                    <a:pt x="207039" y="928600"/>
                    <a:pt x="214627" y="774303"/>
                  </a:cubicBezTo>
                  <a:cubicBezTo>
                    <a:pt x="222215" y="620006"/>
                    <a:pt x="238025" y="106525"/>
                    <a:pt x="241187" y="38230"/>
                  </a:cubicBezTo>
                  <a:cubicBezTo>
                    <a:pt x="244349" y="-30065"/>
                    <a:pt x="218421" y="363266"/>
                    <a:pt x="233598" y="364531"/>
                  </a:cubicBezTo>
                  <a:cubicBezTo>
                    <a:pt x="248775" y="365796"/>
                    <a:pt x="321497" y="-108479"/>
                    <a:pt x="343630" y="2305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2805D175-DDBA-C779-F0AA-A80FF9608E42}"/>
                </a:ext>
              </a:extLst>
            </p:cNvPr>
            <p:cNvSpPr/>
            <p:nvPr/>
          </p:nvSpPr>
          <p:spPr>
            <a:xfrm>
              <a:off x="622783" y="2619669"/>
              <a:ext cx="1357690" cy="120147"/>
            </a:xfrm>
            <a:custGeom>
              <a:avLst/>
              <a:gdLst>
                <a:gd name="connsiteX0" fmla="*/ 75348 w 1357690"/>
                <a:gd name="connsiteY0" fmla="*/ 5911 h 120147"/>
                <a:gd name="connsiteX1" fmla="*/ 1319843 w 1357690"/>
                <a:gd name="connsiteY1" fmla="*/ 13499 h 120147"/>
                <a:gd name="connsiteX2" fmla="*/ 1042867 w 1357690"/>
                <a:gd name="connsiteY2" fmla="*/ 74207 h 120147"/>
                <a:gd name="connsiteX3" fmla="*/ 1114956 w 1357690"/>
                <a:gd name="connsiteY3" fmla="*/ 62824 h 120147"/>
                <a:gd name="connsiteX4" fmla="*/ 33612 w 1357690"/>
                <a:gd name="connsiteY4" fmla="*/ 119737 h 120147"/>
                <a:gd name="connsiteX5" fmla="*/ 257469 w 1357690"/>
                <a:gd name="connsiteY5" fmla="*/ 85589 h 120147"/>
                <a:gd name="connsiteX6" fmla="*/ 75348 w 1357690"/>
                <a:gd name="connsiteY6" fmla="*/ 5911 h 12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690" h="120147">
                  <a:moveTo>
                    <a:pt x="75348" y="5911"/>
                  </a:moveTo>
                  <a:cubicBezTo>
                    <a:pt x="252410" y="-6104"/>
                    <a:pt x="1158590" y="2116"/>
                    <a:pt x="1319843" y="13499"/>
                  </a:cubicBezTo>
                  <a:cubicBezTo>
                    <a:pt x="1481096" y="24882"/>
                    <a:pt x="1077015" y="65986"/>
                    <a:pt x="1042867" y="74207"/>
                  </a:cubicBezTo>
                  <a:cubicBezTo>
                    <a:pt x="1008719" y="82428"/>
                    <a:pt x="1114956" y="62824"/>
                    <a:pt x="1114956" y="62824"/>
                  </a:cubicBezTo>
                  <a:lnTo>
                    <a:pt x="33612" y="119737"/>
                  </a:lnTo>
                  <a:cubicBezTo>
                    <a:pt x="-109302" y="123531"/>
                    <a:pt x="249248" y="100134"/>
                    <a:pt x="257469" y="85589"/>
                  </a:cubicBezTo>
                  <a:cubicBezTo>
                    <a:pt x="265690" y="71045"/>
                    <a:pt x="-101714" y="17926"/>
                    <a:pt x="75348" y="591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81BE90CB-C211-B375-7B5B-3278B694F93C}"/>
                </a:ext>
              </a:extLst>
            </p:cNvPr>
            <p:cNvSpPr/>
            <p:nvPr/>
          </p:nvSpPr>
          <p:spPr>
            <a:xfrm>
              <a:off x="211861" y="2537641"/>
              <a:ext cx="646430" cy="729160"/>
            </a:xfrm>
            <a:custGeom>
              <a:avLst/>
              <a:gdLst>
                <a:gd name="connsiteX0" fmla="*/ 645626 w 646430"/>
                <a:gd name="connsiteY0" fmla="*/ 673 h 729160"/>
                <a:gd name="connsiteX1" fmla="*/ 562154 w 646430"/>
                <a:gd name="connsiteY1" fmla="*/ 505300 h 729160"/>
                <a:gd name="connsiteX2" fmla="*/ 615273 w 646430"/>
                <a:gd name="connsiteY2" fmla="*/ 584978 h 729160"/>
                <a:gd name="connsiteX3" fmla="*/ 493859 w 646430"/>
                <a:gd name="connsiteY3" fmla="*/ 619126 h 729160"/>
                <a:gd name="connsiteX4" fmla="*/ 4408 w 646430"/>
                <a:gd name="connsiteY4" fmla="*/ 729157 h 729160"/>
                <a:gd name="connsiteX5" fmla="*/ 239648 w 646430"/>
                <a:gd name="connsiteY5" fmla="*/ 615332 h 729160"/>
                <a:gd name="connsiteX6" fmla="*/ 8202 w 646430"/>
                <a:gd name="connsiteY6" fmla="*/ 600155 h 729160"/>
                <a:gd name="connsiteX7" fmla="*/ 239648 w 646430"/>
                <a:gd name="connsiteY7" fmla="*/ 581184 h 729160"/>
                <a:gd name="connsiteX8" fmla="*/ 459711 w 646430"/>
                <a:gd name="connsiteY8" fmla="*/ 520477 h 729160"/>
                <a:gd name="connsiteX9" fmla="*/ 501447 w 646430"/>
                <a:gd name="connsiteY9" fmla="*/ 399063 h 729160"/>
                <a:gd name="connsiteX10" fmla="*/ 645626 w 646430"/>
                <a:gd name="connsiteY10" fmla="*/ 673 h 72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6430" h="729160">
                  <a:moveTo>
                    <a:pt x="645626" y="673"/>
                  </a:moveTo>
                  <a:cubicBezTo>
                    <a:pt x="655744" y="18379"/>
                    <a:pt x="567213" y="407916"/>
                    <a:pt x="562154" y="505300"/>
                  </a:cubicBezTo>
                  <a:cubicBezTo>
                    <a:pt x="557095" y="602684"/>
                    <a:pt x="626655" y="566007"/>
                    <a:pt x="615273" y="584978"/>
                  </a:cubicBezTo>
                  <a:cubicBezTo>
                    <a:pt x="603891" y="603949"/>
                    <a:pt x="595670" y="595096"/>
                    <a:pt x="493859" y="619126"/>
                  </a:cubicBezTo>
                  <a:cubicBezTo>
                    <a:pt x="392048" y="643156"/>
                    <a:pt x="46776" y="729789"/>
                    <a:pt x="4408" y="729157"/>
                  </a:cubicBezTo>
                  <a:cubicBezTo>
                    <a:pt x="-37960" y="728525"/>
                    <a:pt x="239016" y="636832"/>
                    <a:pt x="239648" y="615332"/>
                  </a:cubicBezTo>
                  <a:cubicBezTo>
                    <a:pt x="240280" y="593832"/>
                    <a:pt x="8202" y="605846"/>
                    <a:pt x="8202" y="600155"/>
                  </a:cubicBezTo>
                  <a:cubicBezTo>
                    <a:pt x="8202" y="594464"/>
                    <a:pt x="164396" y="594464"/>
                    <a:pt x="239648" y="581184"/>
                  </a:cubicBezTo>
                  <a:cubicBezTo>
                    <a:pt x="314899" y="567904"/>
                    <a:pt x="416078" y="550830"/>
                    <a:pt x="459711" y="520477"/>
                  </a:cubicBezTo>
                  <a:cubicBezTo>
                    <a:pt x="503344" y="490124"/>
                    <a:pt x="470461" y="478741"/>
                    <a:pt x="501447" y="399063"/>
                  </a:cubicBezTo>
                  <a:cubicBezTo>
                    <a:pt x="532433" y="319385"/>
                    <a:pt x="635508" y="-17033"/>
                    <a:pt x="645626" y="67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34C994D0-5D2D-FC75-1416-64F6174D62C6}"/>
                </a:ext>
              </a:extLst>
            </p:cNvPr>
            <p:cNvSpPr/>
            <p:nvPr/>
          </p:nvSpPr>
          <p:spPr>
            <a:xfrm>
              <a:off x="210749" y="3069190"/>
              <a:ext cx="270245" cy="985906"/>
            </a:xfrm>
            <a:custGeom>
              <a:avLst/>
              <a:gdLst>
                <a:gd name="connsiteX0" fmla="*/ 267319 w 270245"/>
                <a:gd name="connsiteY0" fmla="*/ 4105 h 985906"/>
                <a:gd name="connsiteX1" fmla="*/ 176258 w 270245"/>
                <a:gd name="connsiteY1" fmla="*/ 171049 h 985906"/>
                <a:gd name="connsiteX2" fmla="*/ 214200 w 270245"/>
                <a:gd name="connsiteY2" fmla="*/ 838827 h 985906"/>
                <a:gd name="connsiteX3" fmla="*/ 195229 w 270245"/>
                <a:gd name="connsiteY3" fmla="*/ 725001 h 985906"/>
                <a:gd name="connsiteX4" fmla="*/ 149699 w 270245"/>
                <a:gd name="connsiteY4" fmla="*/ 983006 h 985906"/>
                <a:gd name="connsiteX5" fmla="*/ 73815 w 270245"/>
                <a:gd name="connsiteY5" fmla="*/ 523909 h 985906"/>
                <a:gd name="connsiteX6" fmla="*/ 1726 w 270245"/>
                <a:gd name="connsiteY6" fmla="*/ 136901 h 985906"/>
                <a:gd name="connsiteX7" fmla="*/ 24491 w 270245"/>
                <a:gd name="connsiteY7" fmla="*/ 167255 h 985906"/>
                <a:gd name="connsiteX8" fmla="*/ 47256 w 270245"/>
                <a:gd name="connsiteY8" fmla="*/ 61017 h 985906"/>
                <a:gd name="connsiteX9" fmla="*/ 267319 w 270245"/>
                <a:gd name="connsiteY9" fmla="*/ 4105 h 98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245" h="985906">
                  <a:moveTo>
                    <a:pt x="267319" y="4105"/>
                  </a:moveTo>
                  <a:cubicBezTo>
                    <a:pt x="288819" y="22444"/>
                    <a:pt x="185111" y="31929"/>
                    <a:pt x="176258" y="171049"/>
                  </a:cubicBezTo>
                  <a:cubicBezTo>
                    <a:pt x="167405" y="310169"/>
                    <a:pt x="211038" y="746502"/>
                    <a:pt x="214200" y="838827"/>
                  </a:cubicBezTo>
                  <a:cubicBezTo>
                    <a:pt x="217362" y="931152"/>
                    <a:pt x="205979" y="700971"/>
                    <a:pt x="195229" y="725001"/>
                  </a:cubicBezTo>
                  <a:cubicBezTo>
                    <a:pt x="184479" y="749031"/>
                    <a:pt x="169935" y="1016521"/>
                    <a:pt x="149699" y="983006"/>
                  </a:cubicBezTo>
                  <a:cubicBezTo>
                    <a:pt x="129463" y="949491"/>
                    <a:pt x="98477" y="664926"/>
                    <a:pt x="73815" y="523909"/>
                  </a:cubicBezTo>
                  <a:cubicBezTo>
                    <a:pt x="49153" y="382892"/>
                    <a:pt x="9947" y="196343"/>
                    <a:pt x="1726" y="136901"/>
                  </a:cubicBezTo>
                  <a:cubicBezTo>
                    <a:pt x="-6495" y="77459"/>
                    <a:pt x="16903" y="179902"/>
                    <a:pt x="24491" y="167255"/>
                  </a:cubicBezTo>
                  <a:cubicBezTo>
                    <a:pt x="32079" y="154608"/>
                    <a:pt x="1726" y="88841"/>
                    <a:pt x="47256" y="61017"/>
                  </a:cubicBezTo>
                  <a:cubicBezTo>
                    <a:pt x="92786" y="33193"/>
                    <a:pt x="245819" y="-14234"/>
                    <a:pt x="267319" y="410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B8C2AFCF-23C3-911D-5DEB-DCC909C6507F}"/>
                </a:ext>
              </a:extLst>
            </p:cNvPr>
            <p:cNvSpPr/>
            <p:nvPr/>
          </p:nvSpPr>
          <p:spPr>
            <a:xfrm>
              <a:off x="-7588" y="3505707"/>
              <a:ext cx="856888" cy="129128"/>
            </a:xfrm>
            <a:custGeom>
              <a:avLst/>
              <a:gdLst>
                <a:gd name="connsiteX0" fmla="*/ 0 w 856888"/>
                <a:gd name="connsiteY0" fmla="*/ 68421 h 129128"/>
                <a:gd name="connsiteX1" fmla="*/ 254210 w 856888"/>
                <a:gd name="connsiteY1" fmla="*/ 94980 h 129128"/>
                <a:gd name="connsiteX2" fmla="*/ 849898 w 856888"/>
                <a:gd name="connsiteY2" fmla="*/ 125 h 129128"/>
                <a:gd name="connsiteX3" fmla="*/ 591893 w 856888"/>
                <a:gd name="connsiteY3" fmla="*/ 76009 h 129128"/>
                <a:gd name="connsiteX4" fmla="*/ 774015 w 856888"/>
                <a:gd name="connsiteY4" fmla="*/ 129128 h 12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888" h="129128">
                  <a:moveTo>
                    <a:pt x="0" y="68421"/>
                  </a:moveTo>
                  <a:cubicBezTo>
                    <a:pt x="56280" y="87392"/>
                    <a:pt x="112560" y="106363"/>
                    <a:pt x="254210" y="94980"/>
                  </a:cubicBezTo>
                  <a:cubicBezTo>
                    <a:pt x="395860" y="83597"/>
                    <a:pt x="793618" y="3287"/>
                    <a:pt x="849898" y="125"/>
                  </a:cubicBezTo>
                  <a:cubicBezTo>
                    <a:pt x="906178" y="-3037"/>
                    <a:pt x="604540" y="54509"/>
                    <a:pt x="591893" y="76009"/>
                  </a:cubicBezTo>
                  <a:cubicBezTo>
                    <a:pt x="579246" y="97509"/>
                    <a:pt x="891002" y="93716"/>
                    <a:pt x="774015" y="129128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DEF1F34A-E35D-4184-5C86-300B7A8E75B7}"/>
                </a:ext>
              </a:extLst>
            </p:cNvPr>
            <p:cNvSpPr/>
            <p:nvPr/>
          </p:nvSpPr>
          <p:spPr>
            <a:xfrm>
              <a:off x="-7585" y="3569960"/>
              <a:ext cx="664155" cy="182586"/>
            </a:xfrm>
            <a:custGeom>
              <a:avLst/>
              <a:gdLst>
                <a:gd name="connsiteX0" fmla="*/ 3791 w 664155"/>
                <a:gd name="connsiteY0" fmla="*/ 7962 h 182586"/>
                <a:gd name="connsiteX1" fmla="*/ 485653 w 664155"/>
                <a:gd name="connsiteY1" fmla="*/ 15550 h 182586"/>
                <a:gd name="connsiteX2" fmla="*/ 398387 w 664155"/>
                <a:gd name="connsiteY2" fmla="*/ 38316 h 182586"/>
                <a:gd name="connsiteX3" fmla="*/ 622244 w 664155"/>
                <a:gd name="connsiteY3" fmla="*/ 4168 h 182586"/>
                <a:gd name="connsiteX4" fmla="*/ 497036 w 664155"/>
                <a:gd name="connsiteY4" fmla="*/ 61081 h 182586"/>
                <a:gd name="connsiteX5" fmla="*/ 663980 w 664155"/>
                <a:gd name="connsiteY5" fmla="*/ 91434 h 182586"/>
                <a:gd name="connsiteX6" fmla="*/ 459094 w 664155"/>
                <a:gd name="connsiteY6" fmla="*/ 121788 h 182586"/>
                <a:gd name="connsiteX7" fmla="*/ 68292 w 664155"/>
                <a:gd name="connsiteY7" fmla="*/ 182495 h 182586"/>
                <a:gd name="connsiteX8" fmla="*/ 250413 w 664155"/>
                <a:gd name="connsiteY8" fmla="*/ 133170 h 182586"/>
                <a:gd name="connsiteX9" fmla="*/ 3791 w 664155"/>
                <a:gd name="connsiteY9" fmla="*/ 7962 h 1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55" h="182586">
                  <a:moveTo>
                    <a:pt x="3791" y="7962"/>
                  </a:moveTo>
                  <a:cubicBezTo>
                    <a:pt x="42998" y="-11641"/>
                    <a:pt x="419887" y="10491"/>
                    <a:pt x="485653" y="15550"/>
                  </a:cubicBezTo>
                  <a:cubicBezTo>
                    <a:pt x="551419" y="20609"/>
                    <a:pt x="375622" y="40213"/>
                    <a:pt x="398387" y="38316"/>
                  </a:cubicBezTo>
                  <a:cubicBezTo>
                    <a:pt x="421152" y="36419"/>
                    <a:pt x="605803" y="374"/>
                    <a:pt x="622244" y="4168"/>
                  </a:cubicBezTo>
                  <a:cubicBezTo>
                    <a:pt x="638686" y="7962"/>
                    <a:pt x="490080" y="46537"/>
                    <a:pt x="497036" y="61081"/>
                  </a:cubicBezTo>
                  <a:cubicBezTo>
                    <a:pt x="503992" y="75625"/>
                    <a:pt x="670304" y="81316"/>
                    <a:pt x="663980" y="91434"/>
                  </a:cubicBezTo>
                  <a:cubicBezTo>
                    <a:pt x="657656" y="101552"/>
                    <a:pt x="459094" y="121788"/>
                    <a:pt x="459094" y="121788"/>
                  </a:cubicBezTo>
                  <a:lnTo>
                    <a:pt x="68292" y="182495"/>
                  </a:lnTo>
                  <a:cubicBezTo>
                    <a:pt x="33512" y="184392"/>
                    <a:pt x="258634" y="156567"/>
                    <a:pt x="250413" y="133170"/>
                  </a:cubicBezTo>
                  <a:cubicBezTo>
                    <a:pt x="242192" y="109773"/>
                    <a:pt x="-35416" y="27565"/>
                    <a:pt x="3791" y="796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1B31F84A-4BA6-E5B9-EBB8-9AE3ADF4F780}"/>
                </a:ext>
              </a:extLst>
            </p:cNvPr>
            <p:cNvSpPr/>
            <p:nvPr/>
          </p:nvSpPr>
          <p:spPr>
            <a:xfrm>
              <a:off x="1138047" y="1676218"/>
              <a:ext cx="209000" cy="1036898"/>
            </a:xfrm>
            <a:custGeom>
              <a:avLst/>
              <a:gdLst>
                <a:gd name="connsiteX0" fmla="*/ 4004 w 209000"/>
                <a:gd name="connsiteY0" fmla="*/ 46345 h 1036898"/>
                <a:gd name="connsiteX1" fmla="*/ 53329 w 209000"/>
                <a:gd name="connsiteY1" fmla="*/ 273996 h 1036898"/>
                <a:gd name="connsiteX2" fmla="*/ 68506 w 209000"/>
                <a:gd name="connsiteY2" fmla="*/ 968333 h 1036898"/>
                <a:gd name="connsiteX3" fmla="*/ 72300 w 209000"/>
                <a:gd name="connsiteY3" fmla="*/ 729299 h 1036898"/>
                <a:gd name="connsiteX4" fmla="*/ 151978 w 209000"/>
                <a:gd name="connsiteY4" fmla="*/ 1036628 h 1036898"/>
                <a:gd name="connsiteX5" fmla="*/ 163360 w 209000"/>
                <a:gd name="connsiteY5" fmla="*/ 767241 h 1036898"/>
                <a:gd name="connsiteX6" fmla="*/ 208891 w 209000"/>
                <a:gd name="connsiteY6" fmla="*/ 12197 h 1036898"/>
                <a:gd name="connsiteX7" fmla="*/ 170949 w 209000"/>
                <a:gd name="connsiteY7" fmla="*/ 285379 h 1036898"/>
                <a:gd name="connsiteX8" fmla="*/ 4004 w 209000"/>
                <a:gd name="connsiteY8" fmla="*/ 46345 h 103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000" h="1036898">
                  <a:moveTo>
                    <a:pt x="4004" y="46345"/>
                  </a:moveTo>
                  <a:cubicBezTo>
                    <a:pt x="-15599" y="44448"/>
                    <a:pt x="42579" y="120331"/>
                    <a:pt x="53329" y="273996"/>
                  </a:cubicBezTo>
                  <a:cubicBezTo>
                    <a:pt x="64079" y="427661"/>
                    <a:pt x="65344" y="892449"/>
                    <a:pt x="68506" y="968333"/>
                  </a:cubicBezTo>
                  <a:cubicBezTo>
                    <a:pt x="71668" y="1044217"/>
                    <a:pt x="58388" y="717917"/>
                    <a:pt x="72300" y="729299"/>
                  </a:cubicBezTo>
                  <a:cubicBezTo>
                    <a:pt x="86212" y="740681"/>
                    <a:pt x="136801" y="1030304"/>
                    <a:pt x="151978" y="1036628"/>
                  </a:cubicBezTo>
                  <a:cubicBezTo>
                    <a:pt x="167155" y="1042952"/>
                    <a:pt x="153875" y="937979"/>
                    <a:pt x="163360" y="767241"/>
                  </a:cubicBezTo>
                  <a:cubicBezTo>
                    <a:pt x="172845" y="596503"/>
                    <a:pt x="207626" y="92507"/>
                    <a:pt x="208891" y="12197"/>
                  </a:cubicBezTo>
                  <a:cubicBezTo>
                    <a:pt x="210156" y="-68113"/>
                    <a:pt x="200670" y="273997"/>
                    <a:pt x="170949" y="285379"/>
                  </a:cubicBezTo>
                  <a:cubicBezTo>
                    <a:pt x="141228" y="296761"/>
                    <a:pt x="23607" y="48242"/>
                    <a:pt x="4004" y="4634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D5FCCA54-FC71-E33E-3B31-13F59C659517}"/>
                </a:ext>
              </a:extLst>
            </p:cNvPr>
            <p:cNvSpPr/>
            <p:nvPr/>
          </p:nvSpPr>
          <p:spPr>
            <a:xfrm>
              <a:off x="2076656" y="1686148"/>
              <a:ext cx="226884" cy="1078451"/>
            </a:xfrm>
            <a:custGeom>
              <a:avLst/>
              <a:gdLst>
                <a:gd name="connsiteX0" fmla="*/ 6355 w 226884"/>
                <a:gd name="connsiteY0" fmla="*/ 44003 h 1078451"/>
                <a:gd name="connsiteX1" fmla="*/ 48091 w 226884"/>
                <a:gd name="connsiteY1" fmla="*/ 237507 h 1078451"/>
                <a:gd name="connsiteX2" fmla="*/ 112592 w 226884"/>
                <a:gd name="connsiteY2" fmla="*/ 1019110 h 1078451"/>
                <a:gd name="connsiteX3" fmla="*/ 89827 w 226884"/>
                <a:gd name="connsiteY3" fmla="*/ 882519 h 1078451"/>
                <a:gd name="connsiteX4" fmla="*/ 222624 w 226884"/>
                <a:gd name="connsiteY4" fmla="*/ 1076023 h 1078451"/>
                <a:gd name="connsiteX5" fmla="*/ 192270 w 226884"/>
                <a:gd name="connsiteY5" fmla="*/ 916667 h 1078451"/>
                <a:gd name="connsiteX6" fmla="*/ 173299 w 226884"/>
                <a:gd name="connsiteY6" fmla="*/ 25032 h 1078451"/>
                <a:gd name="connsiteX7" fmla="*/ 188476 w 226884"/>
                <a:gd name="connsiteY7" fmla="*/ 229918 h 1078451"/>
                <a:gd name="connsiteX8" fmla="*/ 6355 w 226884"/>
                <a:gd name="connsiteY8" fmla="*/ 44003 h 107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884" h="1078451">
                  <a:moveTo>
                    <a:pt x="6355" y="44003"/>
                  </a:moveTo>
                  <a:cubicBezTo>
                    <a:pt x="-17042" y="45268"/>
                    <a:pt x="30385" y="74989"/>
                    <a:pt x="48091" y="237507"/>
                  </a:cubicBezTo>
                  <a:cubicBezTo>
                    <a:pt x="65797" y="400025"/>
                    <a:pt x="105636" y="911608"/>
                    <a:pt x="112592" y="1019110"/>
                  </a:cubicBezTo>
                  <a:cubicBezTo>
                    <a:pt x="119548" y="1126612"/>
                    <a:pt x="71488" y="873034"/>
                    <a:pt x="89827" y="882519"/>
                  </a:cubicBezTo>
                  <a:cubicBezTo>
                    <a:pt x="108166" y="892005"/>
                    <a:pt x="205550" y="1070332"/>
                    <a:pt x="222624" y="1076023"/>
                  </a:cubicBezTo>
                  <a:cubicBezTo>
                    <a:pt x="239698" y="1081714"/>
                    <a:pt x="200491" y="1091832"/>
                    <a:pt x="192270" y="916667"/>
                  </a:cubicBezTo>
                  <a:cubicBezTo>
                    <a:pt x="184049" y="741502"/>
                    <a:pt x="173931" y="139490"/>
                    <a:pt x="173299" y="25032"/>
                  </a:cubicBezTo>
                  <a:cubicBezTo>
                    <a:pt x="172667" y="-89426"/>
                    <a:pt x="217565" y="225492"/>
                    <a:pt x="188476" y="229918"/>
                  </a:cubicBezTo>
                  <a:cubicBezTo>
                    <a:pt x="159387" y="234344"/>
                    <a:pt x="29752" y="42738"/>
                    <a:pt x="6355" y="4400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BF5E8998-6153-B16B-C65D-D9FD8A81D827}"/>
                </a:ext>
              </a:extLst>
            </p:cNvPr>
            <p:cNvSpPr/>
            <p:nvPr/>
          </p:nvSpPr>
          <p:spPr>
            <a:xfrm>
              <a:off x="1602879" y="2131657"/>
              <a:ext cx="1335081" cy="206620"/>
            </a:xfrm>
            <a:custGeom>
              <a:avLst/>
              <a:gdLst>
                <a:gd name="connsiteX0" fmla="*/ 32417 w 1335081"/>
                <a:gd name="connsiteY0" fmla="*/ 15855 h 206620"/>
                <a:gd name="connsiteX1" fmla="*/ 1121350 w 1335081"/>
                <a:gd name="connsiteY1" fmla="*/ 678 h 206620"/>
                <a:gd name="connsiteX2" fmla="*/ 772284 w 1335081"/>
                <a:gd name="connsiteY2" fmla="*/ 31032 h 206620"/>
                <a:gd name="connsiteX3" fmla="*/ 1330031 w 1335081"/>
                <a:gd name="connsiteY3" fmla="*/ 23443 h 206620"/>
                <a:gd name="connsiteX4" fmla="*/ 992348 w 1335081"/>
                <a:gd name="connsiteY4" fmla="*/ 50003 h 206620"/>
                <a:gd name="connsiteX5" fmla="*/ 93124 w 1335081"/>
                <a:gd name="connsiteY5" fmla="*/ 205565 h 206620"/>
                <a:gd name="connsiteX6" fmla="*/ 483926 w 1335081"/>
                <a:gd name="connsiteY6" fmla="*/ 118298 h 206620"/>
                <a:gd name="connsiteX7" fmla="*/ 55182 w 1335081"/>
                <a:gd name="connsiteY7" fmla="*/ 118298 h 206620"/>
                <a:gd name="connsiteX8" fmla="*/ 267657 w 1335081"/>
                <a:gd name="connsiteY8" fmla="*/ 80356 h 206620"/>
                <a:gd name="connsiteX9" fmla="*/ 32417 w 1335081"/>
                <a:gd name="connsiteY9" fmla="*/ 15855 h 2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81" h="206620">
                  <a:moveTo>
                    <a:pt x="32417" y="15855"/>
                  </a:moveTo>
                  <a:cubicBezTo>
                    <a:pt x="174699" y="2575"/>
                    <a:pt x="998039" y="-1851"/>
                    <a:pt x="1121350" y="678"/>
                  </a:cubicBezTo>
                  <a:cubicBezTo>
                    <a:pt x="1244661" y="3207"/>
                    <a:pt x="737504" y="27238"/>
                    <a:pt x="772284" y="31032"/>
                  </a:cubicBezTo>
                  <a:cubicBezTo>
                    <a:pt x="807064" y="34826"/>
                    <a:pt x="1293354" y="20281"/>
                    <a:pt x="1330031" y="23443"/>
                  </a:cubicBezTo>
                  <a:cubicBezTo>
                    <a:pt x="1366708" y="26605"/>
                    <a:pt x="1198499" y="19649"/>
                    <a:pt x="992348" y="50003"/>
                  </a:cubicBezTo>
                  <a:cubicBezTo>
                    <a:pt x="786197" y="80357"/>
                    <a:pt x="177861" y="194183"/>
                    <a:pt x="93124" y="205565"/>
                  </a:cubicBezTo>
                  <a:cubicBezTo>
                    <a:pt x="8387" y="216947"/>
                    <a:pt x="490250" y="132843"/>
                    <a:pt x="483926" y="118298"/>
                  </a:cubicBezTo>
                  <a:cubicBezTo>
                    <a:pt x="477602" y="103754"/>
                    <a:pt x="91227" y="124622"/>
                    <a:pt x="55182" y="118298"/>
                  </a:cubicBezTo>
                  <a:cubicBezTo>
                    <a:pt x="19137" y="111974"/>
                    <a:pt x="273348" y="91739"/>
                    <a:pt x="267657" y="80356"/>
                  </a:cubicBezTo>
                  <a:cubicBezTo>
                    <a:pt x="261966" y="68974"/>
                    <a:pt x="-109865" y="29135"/>
                    <a:pt x="32417" y="1585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72FE98BE-D477-A37B-C12A-4F950671AA85}"/>
                </a:ext>
              </a:extLst>
            </p:cNvPr>
            <p:cNvSpPr/>
            <p:nvPr/>
          </p:nvSpPr>
          <p:spPr>
            <a:xfrm>
              <a:off x="1611799" y="2028523"/>
              <a:ext cx="316203" cy="1146029"/>
            </a:xfrm>
            <a:custGeom>
              <a:avLst/>
              <a:gdLst>
                <a:gd name="connsiteX0" fmla="*/ 8321 w 316203"/>
                <a:gd name="connsiteY0" fmla="*/ 1369 h 1146029"/>
                <a:gd name="connsiteX1" fmla="*/ 300473 w 316203"/>
                <a:gd name="connsiteY1" fmla="*/ 115195 h 1146029"/>
                <a:gd name="connsiteX2" fmla="*/ 270120 w 316203"/>
                <a:gd name="connsiteY2" fmla="*/ 137960 h 1146029"/>
                <a:gd name="connsiteX3" fmla="*/ 213207 w 316203"/>
                <a:gd name="connsiteY3" fmla="*/ 278345 h 1146029"/>
                <a:gd name="connsiteX4" fmla="*/ 186647 w 316203"/>
                <a:gd name="connsiteY4" fmla="*/ 339052 h 1146029"/>
                <a:gd name="connsiteX5" fmla="*/ 175265 w 316203"/>
                <a:gd name="connsiteY5" fmla="*/ 866445 h 1146029"/>
                <a:gd name="connsiteX6" fmla="*/ 167677 w 316203"/>
                <a:gd name="connsiteY6" fmla="*/ 851268 h 1146029"/>
                <a:gd name="connsiteX7" fmla="*/ 209413 w 316203"/>
                <a:gd name="connsiteY7" fmla="*/ 1139626 h 1146029"/>
                <a:gd name="connsiteX8" fmla="*/ 129735 w 316203"/>
                <a:gd name="connsiteY8" fmla="*/ 957505 h 1146029"/>
                <a:gd name="connsiteX9" fmla="*/ 175265 w 316203"/>
                <a:gd name="connsiteY9" fmla="*/ 1143421 h 1146029"/>
                <a:gd name="connsiteX10" fmla="*/ 65233 w 316203"/>
                <a:gd name="connsiteY10" fmla="*/ 786767 h 1146029"/>
                <a:gd name="connsiteX11" fmla="*/ 57645 w 316203"/>
                <a:gd name="connsiteY11" fmla="*/ 156931 h 1146029"/>
                <a:gd name="connsiteX12" fmla="*/ 76616 w 316203"/>
                <a:gd name="connsiteY12" fmla="*/ 202461 h 1146029"/>
                <a:gd name="connsiteX13" fmla="*/ 8321 w 316203"/>
                <a:gd name="connsiteY13" fmla="*/ 1369 h 114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203" h="1146029">
                  <a:moveTo>
                    <a:pt x="8321" y="1369"/>
                  </a:moveTo>
                  <a:cubicBezTo>
                    <a:pt x="45631" y="-13175"/>
                    <a:pt x="256840" y="92430"/>
                    <a:pt x="300473" y="115195"/>
                  </a:cubicBezTo>
                  <a:cubicBezTo>
                    <a:pt x="344106" y="137960"/>
                    <a:pt x="284664" y="110768"/>
                    <a:pt x="270120" y="137960"/>
                  </a:cubicBezTo>
                  <a:cubicBezTo>
                    <a:pt x="255576" y="165152"/>
                    <a:pt x="227119" y="244830"/>
                    <a:pt x="213207" y="278345"/>
                  </a:cubicBezTo>
                  <a:cubicBezTo>
                    <a:pt x="199295" y="311860"/>
                    <a:pt x="192971" y="241035"/>
                    <a:pt x="186647" y="339052"/>
                  </a:cubicBezTo>
                  <a:cubicBezTo>
                    <a:pt x="180323" y="437069"/>
                    <a:pt x="178427" y="781076"/>
                    <a:pt x="175265" y="866445"/>
                  </a:cubicBezTo>
                  <a:cubicBezTo>
                    <a:pt x="172103" y="951814"/>
                    <a:pt x="161986" y="805738"/>
                    <a:pt x="167677" y="851268"/>
                  </a:cubicBezTo>
                  <a:cubicBezTo>
                    <a:pt x="173368" y="896798"/>
                    <a:pt x="215737" y="1121920"/>
                    <a:pt x="209413" y="1139626"/>
                  </a:cubicBezTo>
                  <a:cubicBezTo>
                    <a:pt x="203089" y="1157332"/>
                    <a:pt x="135426" y="956873"/>
                    <a:pt x="129735" y="957505"/>
                  </a:cubicBezTo>
                  <a:cubicBezTo>
                    <a:pt x="124044" y="958137"/>
                    <a:pt x="186015" y="1171877"/>
                    <a:pt x="175265" y="1143421"/>
                  </a:cubicBezTo>
                  <a:cubicBezTo>
                    <a:pt x="164515" y="1114965"/>
                    <a:pt x="84836" y="951182"/>
                    <a:pt x="65233" y="786767"/>
                  </a:cubicBezTo>
                  <a:cubicBezTo>
                    <a:pt x="45630" y="622352"/>
                    <a:pt x="55748" y="254315"/>
                    <a:pt x="57645" y="156931"/>
                  </a:cubicBezTo>
                  <a:cubicBezTo>
                    <a:pt x="59542" y="59547"/>
                    <a:pt x="82307" y="224594"/>
                    <a:pt x="76616" y="202461"/>
                  </a:cubicBezTo>
                  <a:cubicBezTo>
                    <a:pt x="70925" y="180328"/>
                    <a:pt x="-28989" y="15913"/>
                    <a:pt x="8321" y="1369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8AAC6E3F-C726-BA81-93B4-CD576F6E73B7}"/>
                </a:ext>
              </a:extLst>
            </p:cNvPr>
            <p:cNvSpPr/>
            <p:nvPr/>
          </p:nvSpPr>
          <p:spPr>
            <a:xfrm>
              <a:off x="1645323" y="3085358"/>
              <a:ext cx="829033" cy="133114"/>
            </a:xfrm>
            <a:custGeom>
              <a:avLst/>
              <a:gdLst>
                <a:gd name="connsiteX0" fmla="*/ 20327 w 829033"/>
                <a:gd name="connsiteY0" fmla="*/ 3113 h 133114"/>
                <a:gd name="connsiteX1" fmla="*/ 767782 w 829033"/>
                <a:gd name="connsiteY1" fmla="*/ 18290 h 133114"/>
                <a:gd name="connsiteX2" fmla="*/ 551514 w 829033"/>
                <a:gd name="connsiteY2" fmla="*/ 52438 h 133114"/>
                <a:gd name="connsiteX3" fmla="*/ 828489 w 829033"/>
                <a:gd name="connsiteY3" fmla="*/ 56232 h 133114"/>
                <a:gd name="connsiteX4" fmla="*/ 464247 w 829033"/>
                <a:gd name="connsiteY4" fmla="*/ 124527 h 133114"/>
                <a:gd name="connsiteX5" fmla="*/ 782959 w 829033"/>
                <a:gd name="connsiteY5" fmla="*/ 132116 h 133114"/>
                <a:gd name="connsiteX6" fmla="*/ 12738 w 829033"/>
                <a:gd name="connsiteY6" fmla="*/ 116939 h 133114"/>
                <a:gd name="connsiteX7" fmla="*/ 282126 w 829033"/>
                <a:gd name="connsiteY7" fmla="*/ 78997 h 133114"/>
                <a:gd name="connsiteX8" fmla="*/ 20327 w 829033"/>
                <a:gd name="connsiteY8" fmla="*/ 3113 h 13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033" h="133114">
                  <a:moveTo>
                    <a:pt x="20327" y="3113"/>
                  </a:moveTo>
                  <a:cubicBezTo>
                    <a:pt x="101270" y="-7005"/>
                    <a:pt x="679251" y="10069"/>
                    <a:pt x="767782" y="18290"/>
                  </a:cubicBezTo>
                  <a:cubicBezTo>
                    <a:pt x="856313" y="26511"/>
                    <a:pt x="541396" y="46114"/>
                    <a:pt x="551514" y="52438"/>
                  </a:cubicBezTo>
                  <a:cubicBezTo>
                    <a:pt x="561632" y="58762"/>
                    <a:pt x="843033" y="44217"/>
                    <a:pt x="828489" y="56232"/>
                  </a:cubicBezTo>
                  <a:cubicBezTo>
                    <a:pt x="813945" y="68247"/>
                    <a:pt x="471835" y="111880"/>
                    <a:pt x="464247" y="124527"/>
                  </a:cubicBezTo>
                  <a:cubicBezTo>
                    <a:pt x="456659" y="137174"/>
                    <a:pt x="782959" y="132116"/>
                    <a:pt x="782959" y="132116"/>
                  </a:cubicBezTo>
                  <a:cubicBezTo>
                    <a:pt x="707708" y="130851"/>
                    <a:pt x="96210" y="125792"/>
                    <a:pt x="12738" y="116939"/>
                  </a:cubicBezTo>
                  <a:cubicBezTo>
                    <a:pt x="-70734" y="108086"/>
                    <a:pt x="283391" y="92909"/>
                    <a:pt x="282126" y="78997"/>
                  </a:cubicBezTo>
                  <a:cubicBezTo>
                    <a:pt x="280861" y="65085"/>
                    <a:pt x="-60616" y="13231"/>
                    <a:pt x="20327" y="31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A6337133-7846-03E8-BB64-C989248D5BF3}"/>
                </a:ext>
              </a:extLst>
            </p:cNvPr>
            <p:cNvSpPr/>
            <p:nvPr/>
          </p:nvSpPr>
          <p:spPr>
            <a:xfrm>
              <a:off x="2175379" y="3031485"/>
              <a:ext cx="186548" cy="927606"/>
            </a:xfrm>
            <a:custGeom>
              <a:avLst/>
              <a:gdLst>
                <a:gd name="connsiteX0" fmla="*/ 184608 w 186548"/>
                <a:gd name="connsiteY0" fmla="*/ 74 h 927606"/>
                <a:gd name="connsiteX1" fmla="*/ 123901 w 186548"/>
                <a:gd name="connsiteY1" fmla="*/ 113899 h 927606"/>
                <a:gd name="connsiteX2" fmla="*/ 127695 w 186548"/>
                <a:gd name="connsiteY2" fmla="*/ 607144 h 927606"/>
                <a:gd name="connsiteX3" fmla="*/ 131489 w 186548"/>
                <a:gd name="connsiteY3" fmla="*/ 474347 h 927606"/>
                <a:gd name="connsiteX4" fmla="*/ 127695 w 186548"/>
                <a:gd name="connsiteY4" fmla="*/ 925856 h 927606"/>
                <a:gd name="connsiteX5" fmla="*/ 93547 w 186548"/>
                <a:gd name="connsiteY5" fmla="*/ 633703 h 927606"/>
                <a:gd name="connsiteX6" fmla="*/ 89753 w 186548"/>
                <a:gd name="connsiteY6" fmla="*/ 717176 h 927606"/>
                <a:gd name="connsiteX7" fmla="*/ 2487 w 186548"/>
                <a:gd name="connsiteY7" fmla="*/ 98722 h 927606"/>
                <a:gd name="connsiteX8" fmla="*/ 25252 w 186548"/>
                <a:gd name="connsiteY8" fmla="*/ 197371 h 927606"/>
                <a:gd name="connsiteX9" fmla="*/ 40428 w 186548"/>
                <a:gd name="connsiteY9" fmla="*/ 121488 h 927606"/>
                <a:gd name="connsiteX10" fmla="*/ 184608 w 186548"/>
                <a:gd name="connsiteY10" fmla="*/ 74 h 9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548" h="927606">
                  <a:moveTo>
                    <a:pt x="184608" y="74"/>
                  </a:moveTo>
                  <a:cubicBezTo>
                    <a:pt x="198520" y="-1191"/>
                    <a:pt x="133387" y="12721"/>
                    <a:pt x="123901" y="113899"/>
                  </a:cubicBezTo>
                  <a:cubicBezTo>
                    <a:pt x="114415" y="215077"/>
                    <a:pt x="126430" y="547069"/>
                    <a:pt x="127695" y="607144"/>
                  </a:cubicBezTo>
                  <a:cubicBezTo>
                    <a:pt x="128960" y="667219"/>
                    <a:pt x="131489" y="421228"/>
                    <a:pt x="131489" y="474347"/>
                  </a:cubicBezTo>
                  <a:cubicBezTo>
                    <a:pt x="131489" y="527466"/>
                    <a:pt x="134019" y="899297"/>
                    <a:pt x="127695" y="925856"/>
                  </a:cubicBezTo>
                  <a:cubicBezTo>
                    <a:pt x="121371" y="952415"/>
                    <a:pt x="99871" y="668483"/>
                    <a:pt x="93547" y="633703"/>
                  </a:cubicBezTo>
                  <a:cubicBezTo>
                    <a:pt x="87223" y="598923"/>
                    <a:pt x="104930" y="806340"/>
                    <a:pt x="89753" y="717176"/>
                  </a:cubicBezTo>
                  <a:cubicBezTo>
                    <a:pt x="74576" y="628013"/>
                    <a:pt x="13237" y="185356"/>
                    <a:pt x="2487" y="98722"/>
                  </a:cubicBezTo>
                  <a:cubicBezTo>
                    <a:pt x="-8263" y="12088"/>
                    <a:pt x="18928" y="193577"/>
                    <a:pt x="25252" y="197371"/>
                  </a:cubicBezTo>
                  <a:cubicBezTo>
                    <a:pt x="31575" y="201165"/>
                    <a:pt x="18928" y="151209"/>
                    <a:pt x="40428" y="121488"/>
                  </a:cubicBezTo>
                  <a:cubicBezTo>
                    <a:pt x="61928" y="91767"/>
                    <a:pt x="170696" y="1339"/>
                    <a:pt x="184608" y="74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C41A81AD-F6C1-5CB9-23B5-E52E81101753}"/>
                </a:ext>
              </a:extLst>
            </p:cNvPr>
            <p:cNvSpPr/>
            <p:nvPr/>
          </p:nvSpPr>
          <p:spPr>
            <a:xfrm>
              <a:off x="568156" y="3243236"/>
              <a:ext cx="571909" cy="637225"/>
            </a:xfrm>
            <a:custGeom>
              <a:avLst/>
              <a:gdLst>
                <a:gd name="connsiteX0" fmla="*/ 570101 w 571909"/>
                <a:gd name="connsiteY0" fmla="*/ 76681 h 637225"/>
                <a:gd name="connsiteX1" fmla="*/ 145152 w 571909"/>
                <a:gd name="connsiteY1" fmla="*/ 23562 h 637225"/>
                <a:gd name="connsiteX2" fmla="*/ 300714 w 571909"/>
                <a:gd name="connsiteY2" fmla="*/ 8386 h 637225"/>
                <a:gd name="connsiteX3" fmla="*/ 27532 w 571909"/>
                <a:gd name="connsiteY3" fmla="*/ 152565 h 637225"/>
                <a:gd name="connsiteX4" fmla="*/ 8561 w 571909"/>
                <a:gd name="connsiteY4" fmla="*/ 175330 h 637225"/>
                <a:gd name="connsiteX5" fmla="*/ 19944 w 571909"/>
                <a:gd name="connsiteY5" fmla="*/ 201889 h 637225"/>
                <a:gd name="connsiteX6" fmla="*/ 4767 w 571909"/>
                <a:gd name="connsiteY6" fmla="*/ 262596 h 637225"/>
                <a:gd name="connsiteX7" fmla="*/ 65474 w 571909"/>
                <a:gd name="connsiteY7" fmla="*/ 592691 h 637225"/>
                <a:gd name="connsiteX8" fmla="*/ 141358 w 571909"/>
                <a:gd name="connsiteY8" fmla="*/ 592691 h 637225"/>
                <a:gd name="connsiteX9" fmla="*/ 202065 w 571909"/>
                <a:gd name="connsiteY9" fmla="*/ 626839 h 637225"/>
                <a:gd name="connsiteX10" fmla="*/ 38915 w 571909"/>
                <a:gd name="connsiteY10" fmla="*/ 384010 h 637225"/>
                <a:gd name="connsiteX11" fmla="*/ 243801 w 571909"/>
                <a:gd name="connsiteY11" fmla="*/ 129800 h 637225"/>
                <a:gd name="connsiteX12" fmla="*/ 452481 w 571909"/>
                <a:gd name="connsiteY12" fmla="*/ 175330 h 637225"/>
                <a:gd name="connsiteX13" fmla="*/ 304508 w 571909"/>
                <a:gd name="connsiteY13" fmla="*/ 129800 h 637225"/>
                <a:gd name="connsiteX14" fmla="*/ 570101 w 571909"/>
                <a:gd name="connsiteY14" fmla="*/ 76681 h 63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909" h="637225">
                  <a:moveTo>
                    <a:pt x="570101" y="76681"/>
                  </a:moveTo>
                  <a:cubicBezTo>
                    <a:pt x="543542" y="58975"/>
                    <a:pt x="190050" y="34944"/>
                    <a:pt x="145152" y="23562"/>
                  </a:cubicBezTo>
                  <a:cubicBezTo>
                    <a:pt x="100254" y="12180"/>
                    <a:pt x="320317" y="-13114"/>
                    <a:pt x="300714" y="8386"/>
                  </a:cubicBezTo>
                  <a:cubicBezTo>
                    <a:pt x="281111" y="29886"/>
                    <a:pt x="76224" y="124741"/>
                    <a:pt x="27532" y="152565"/>
                  </a:cubicBezTo>
                  <a:cubicBezTo>
                    <a:pt x="-21160" y="180389"/>
                    <a:pt x="9826" y="167109"/>
                    <a:pt x="8561" y="175330"/>
                  </a:cubicBezTo>
                  <a:cubicBezTo>
                    <a:pt x="7296" y="183551"/>
                    <a:pt x="20576" y="187345"/>
                    <a:pt x="19944" y="201889"/>
                  </a:cubicBezTo>
                  <a:cubicBezTo>
                    <a:pt x="19312" y="216433"/>
                    <a:pt x="-2821" y="197462"/>
                    <a:pt x="4767" y="262596"/>
                  </a:cubicBezTo>
                  <a:cubicBezTo>
                    <a:pt x="12355" y="327730"/>
                    <a:pt x="42709" y="537675"/>
                    <a:pt x="65474" y="592691"/>
                  </a:cubicBezTo>
                  <a:cubicBezTo>
                    <a:pt x="88239" y="647707"/>
                    <a:pt x="118593" y="587000"/>
                    <a:pt x="141358" y="592691"/>
                  </a:cubicBezTo>
                  <a:cubicBezTo>
                    <a:pt x="164123" y="598382"/>
                    <a:pt x="219139" y="661619"/>
                    <a:pt x="202065" y="626839"/>
                  </a:cubicBezTo>
                  <a:cubicBezTo>
                    <a:pt x="184991" y="592059"/>
                    <a:pt x="31959" y="466850"/>
                    <a:pt x="38915" y="384010"/>
                  </a:cubicBezTo>
                  <a:cubicBezTo>
                    <a:pt x="45871" y="301170"/>
                    <a:pt x="174873" y="164580"/>
                    <a:pt x="243801" y="129800"/>
                  </a:cubicBezTo>
                  <a:cubicBezTo>
                    <a:pt x="312729" y="95020"/>
                    <a:pt x="442363" y="175330"/>
                    <a:pt x="452481" y="175330"/>
                  </a:cubicBezTo>
                  <a:cubicBezTo>
                    <a:pt x="462599" y="175330"/>
                    <a:pt x="286802" y="143712"/>
                    <a:pt x="304508" y="129800"/>
                  </a:cubicBezTo>
                  <a:cubicBezTo>
                    <a:pt x="322214" y="115888"/>
                    <a:pt x="596660" y="94387"/>
                    <a:pt x="570101" y="7668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62444813-2B5B-2E1A-D60B-EFF914A25B7B}"/>
                </a:ext>
              </a:extLst>
            </p:cNvPr>
            <p:cNvSpPr/>
            <p:nvPr/>
          </p:nvSpPr>
          <p:spPr>
            <a:xfrm>
              <a:off x="1072348" y="2631545"/>
              <a:ext cx="415819" cy="331400"/>
            </a:xfrm>
            <a:custGeom>
              <a:avLst/>
              <a:gdLst>
                <a:gd name="connsiteX0" fmla="*/ 5202 w 415819"/>
                <a:gd name="connsiteY0" fmla="*/ 1623 h 331400"/>
                <a:gd name="connsiteX1" fmla="*/ 175941 w 415819"/>
                <a:gd name="connsiteY1" fmla="*/ 107861 h 331400"/>
                <a:gd name="connsiteX2" fmla="*/ 96263 w 415819"/>
                <a:gd name="connsiteY2" fmla="*/ 327924 h 331400"/>
                <a:gd name="connsiteX3" fmla="*/ 153176 w 415819"/>
                <a:gd name="connsiteY3" fmla="*/ 244452 h 331400"/>
                <a:gd name="connsiteX4" fmla="*/ 244236 w 415819"/>
                <a:gd name="connsiteY4" fmla="*/ 267217 h 331400"/>
                <a:gd name="connsiteX5" fmla="*/ 221471 w 415819"/>
                <a:gd name="connsiteY5" fmla="*/ 111655 h 331400"/>
                <a:gd name="connsiteX6" fmla="*/ 411181 w 415819"/>
                <a:gd name="connsiteY6" fmla="*/ 47154 h 331400"/>
                <a:gd name="connsiteX7" fmla="*/ 5202 w 415819"/>
                <a:gd name="connsiteY7" fmla="*/ 1623 h 33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819" h="331400">
                  <a:moveTo>
                    <a:pt x="5202" y="1623"/>
                  </a:moveTo>
                  <a:cubicBezTo>
                    <a:pt x="-34004" y="11741"/>
                    <a:pt x="160764" y="53478"/>
                    <a:pt x="175941" y="107861"/>
                  </a:cubicBezTo>
                  <a:cubicBezTo>
                    <a:pt x="191118" y="162245"/>
                    <a:pt x="100057" y="305159"/>
                    <a:pt x="96263" y="327924"/>
                  </a:cubicBezTo>
                  <a:cubicBezTo>
                    <a:pt x="92469" y="350689"/>
                    <a:pt x="128514" y="254570"/>
                    <a:pt x="153176" y="244452"/>
                  </a:cubicBezTo>
                  <a:cubicBezTo>
                    <a:pt x="177838" y="234334"/>
                    <a:pt x="232854" y="289350"/>
                    <a:pt x="244236" y="267217"/>
                  </a:cubicBezTo>
                  <a:cubicBezTo>
                    <a:pt x="255619" y="245084"/>
                    <a:pt x="193647" y="148332"/>
                    <a:pt x="221471" y="111655"/>
                  </a:cubicBezTo>
                  <a:cubicBezTo>
                    <a:pt x="249295" y="74978"/>
                    <a:pt x="448490" y="62963"/>
                    <a:pt x="411181" y="47154"/>
                  </a:cubicBezTo>
                  <a:cubicBezTo>
                    <a:pt x="373872" y="31345"/>
                    <a:pt x="44408" y="-8495"/>
                    <a:pt x="5202" y="162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9CEE7458-840E-9675-BAE3-0AD506B516FE}"/>
                </a:ext>
              </a:extLst>
            </p:cNvPr>
            <p:cNvSpPr/>
            <p:nvPr/>
          </p:nvSpPr>
          <p:spPr>
            <a:xfrm>
              <a:off x="720873" y="2866105"/>
              <a:ext cx="773332" cy="535021"/>
            </a:xfrm>
            <a:custGeom>
              <a:avLst/>
              <a:gdLst>
                <a:gd name="connsiteX0" fmla="*/ 770244 w 773332"/>
                <a:gd name="connsiteY0" fmla="*/ 81981 h 535021"/>
                <a:gd name="connsiteX1" fmla="*/ 531210 w 773332"/>
                <a:gd name="connsiteY1" fmla="*/ 2303 h 535021"/>
                <a:gd name="connsiteX2" fmla="*/ 633653 w 773332"/>
                <a:gd name="connsiteY2" fmla="*/ 28863 h 535021"/>
                <a:gd name="connsiteX3" fmla="*/ 258028 w 773332"/>
                <a:gd name="connsiteY3" fmla="*/ 104746 h 535021"/>
                <a:gd name="connsiteX4" fmla="*/ 406002 w 773332"/>
                <a:gd name="connsiteY4" fmla="*/ 55422 h 535021"/>
                <a:gd name="connsiteX5" fmla="*/ 220086 w 773332"/>
                <a:gd name="connsiteY5" fmla="*/ 176836 h 535021"/>
                <a:gd name="connsiteX6" fmla="*/ 182144 w 773332"/>
                <a:gd name="connsiteY6" fmla="*/ 377928 h 535021"/>
                <a:gd name="connsiteX7" fmla="*/ 197321 w 773332"/>
                <a:gd name="connsiteY7" fmla="*/ 332398 h 535021"/>
                <a:gd name="connsiteX8" fmla="*/ 189733 w 773332"/>
                <a:gd name="connsiteY8" fmla="*/ 423458 h 535021"/>
                <a:gd name="connsiteX9" fmla="*/ 273205 w 773332"/>
                <a:gd name="connsiteY9" fmla="*/ 415870 h 535021"/>
                <a:gd name="connsiteX10" fmla="*/ 23 w 773332"/>
                <a:gd name="connsiteY10" fmla="*/ 495548 h 535021"/>
                <a:gd name="connsiteX11" fmla="*/ 258028 w 773332"/>
                <a:gd name="connsiteY11" fmla="*/ 476577 h 535021"/>
                <a:gd name="connsiteX12" fmla="*/ 360471 w 773332"/>
                <a:gd name="connsiteY12" fmla="*/ 529696 h 535021"/>
                <a:gd name="connsiteX13" fmla="*/ 330118 w 773332"/>
                <a:gd name="connsiteY13" fmla="*/ 324810 h 535021"/>
                <a:gd name="connsiteX14" fmla="*/ 770244 w 773332"/>
                <a:gd name="connsiteY14" fmla="*/ 81981 h 53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3332" h="535021">
                  <a:moveTo>
                    <a:pt x="770244" y="81981"/>
                  </a:moveTo>
                  <a:cubicBezTo>
                    <a:pt x="803759" y="28230"/>
                    <a:pt x="553975" y="11156"/>
                    <a:pt x="531210" y="2303"/>
                  </a:cubicBezTo>
                  <a:cubicBezTo>
                    <a:pt x="508445" y="-6550"/>
                    <a:pt x="679183" y="11789"/>
                    <a:pt x="633653" y="28863"/>
                  </a:cubicBezTo>
                  <a:cubicBezTo>
                    <a:pt x="588123" y="45937"/>
                    <a:pt x="295970" y="100320"/>
                    <a:pt x="258028" y="104746"/>
                  </a:cubicBezTo>
                  <a:cubicBezTo>
                    <a:pt x="220086" y="109172"/>
                    <a:pt x="412326" y="43407"/>
                    <a:pt x="406002" y="55422"/>
                  </a:cubicBezTo>
                  <a:cubicBezTo>
                    <a:pt x="399678" y="67437"/>
                    <a:pt x="257396" y="123085"/>
                    <a:pt x="220086" y="176836"/>
                  </a:cubicBezTo>
                  <a:cubicBezTo>
                    <a:pt x="182776" y="230587"/>
                    <a:pt x="185938" y="352001"/>
                    <a:pt x="182144" y="377928"/>
                  </a:cubicBezTo>
                  <a:cubicBezTo>
                    <a:pt x="178350" y="403855"/>
                    <a:pt x="196056" y="324810"/>
                    <a:pt x="197321" y="332398"/>
                  </a:cubicBezTo>
                  <a:cubicBezTo>
                    <a:pt x="198586" y="339986"/>
                    <a:pt x="177086" y="409546"/>
                    <a:pt x="189733" y="423458"/>
                  </a:cubicBezTo>
                  <a:cubicBezTo>
                    <a:pt x="202380" y="437370"/>
                    <a:pt x="304823" y="403855"/>
                    <a:pt x="273205" y="415870"/>
                  </a:cubicBezTo>
                  <a:cubicBezTo>
                    <a:pt x="241587" y="427885"/>
                    <a:pt x="2552" y="485430"/>
                    <a:pt x="23" y="495548"/>
                  </a:cubicBezTo>
                  <a:cubicBezTo>
                    <a:pt x="-2506" y="505666"/>
                    <a:pt x="197953" y="470886"/>
                    <a:pt x="258028" y="476577"/>
                  </a:cubicBezTo>
                  <a:cubicBezTo>
                    <a:pt x="318103" y="482268"/>
                    <a:pt x="348456" y="554991"/>
                    <a:pt x="360471" y="529696"/>
                  </a:cubicBezTo>
                  <a:cubicBezTo>
                    <a:pt x="372486" y="504402"/>
                    <a:pt x="263720" y="395635"/>
                    <a:pt x="330118" y="324810"/>
                  </a:cubicBezTo>
                  <a:cubicBezTo>
                    <a:pt x="396516" y="253985"/>
                    <a:pt x="736729" y="135732"/>
                    <a:pt x="770244" y="8198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9B3DA7E2-7F4D-976F-7858-EC42448126F3}"/>
                </a:ext>
              </a:extLst>
            </p:cNvPr>
            <p:cNvSpPr/>
            <p:nvPr/>
          </p:nvSpPr>
          <p:spPr>
            <a:xfrm>
              <a:off x="1216981" y="2811465"/>
              <a:ext cx="515793" cy="661144"/>
            </a:xfrm>
            <a:custGeom>
              <a:avLst/>
              <a:gdLst>
                <a:gd name="connsiteX0" fmla="*/ 61661 w 515793"/>
                <a:gd name="connsiteY0" fmla="*/ 30 h 661144"/>
                <a:gd name="connsiteX1" fmla="*/ 361402 w 515793"/>
                <a:gd name="connsiteY1" fmla="*/ 174563 h 661144"/>
                <a:gd name="connsiteX2" fmla="*/ 361402 w 515793"/>
                <a:gd name="connsiteY2" fmla="*/ 201123 h 661144"/>
                <a:gd name="connsiteX3" fmla="*/ 501787 w 515793"/>
                <a:gd name="connsiteY3" fmla="*/ 371861 h 661144"/>
                <a:gd name="connsiteX4" fmla="*/ 475228 w 515793"/>
                <a:gd name="connsiteY4" fmla="*/ 402215 h 661144"/>
                <a:gd name="connsiteX5" fmla="*/ 513170 w 515793"/>
                <a:gd name="connsiteY5" fmla="*/ 443951 h 661144"/>
                <a:gd name="connsiteX6" fmla="*/ 387962 w 515793"/>
                <a:gd name="connsiteY6" fmla="*/ 538806 h 661144"/>
                <a:gd name="connsiteX7" fmla="*/ 463846 w 515793"/>
                <a:gd name="connsiteY7" fmla="*/ 660220 h 661144"/>
                <a:gd name="connsiteX8" fmla="*/ 209635 w 515793"/>
                <a:gd name="connsiteY8" fmla="*/ 470510 h 661144"/>
                <a:gd name="connsiteX9" fmla="*/ 365197 w 515793"/>
                <a:gd name="connsiteY9" fmla="*/ 489481 h 661144"/>
                <a:gd name="connsiteX10" fmla="*/ 255165 w 515793"/>
                <a:gd name="connsiteY10" fmla="*/ 235270 h 661144"/>
                <a:gd name="connsiteX11" fmla="*/ 954 w 515793"/>
                <a:gd name="connsiteY11" fmla="*/ 79708 h 661144"/>
                <a:gd name="connsiteX12" fmla="*/ 164104 w 515793"/>
                <a:gd name="connsiteY12" fmla="*/ 159386 h 661144"/>
                <a:gd name="connsiteX13" fmla="*/ 61661 w 515793"/>
                <a:gd name="connsiteY13" fmla="*/ 30 h 66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5793" h="661144">
                  <a:moveTo>
                    <a:pt x="61661" y="30"/>
                  </a:moveTo>
                  <a:cubicBezTo>
                    <a:pt x="94544" y="2559"/>
                    <a:pt x="311445" y="141048"/>
                    <a:pt x="361402" y="174563"/>
                  </a:cubicBezTo>
                  <a:cubicBezTo>
                    <a:pt x="411359" y="208079"/>
                    <a:pt x="338005" y="168240"/>
                    <a:pt x="361402" y="201123"/>
                  </a:cubicBezTo>
                  <a:cubicBezTo>
                    <a:pt x="384799" y="234006"/>
                    <a:pt x="482816" y="338346"/>
                    <a:pt x="501787" y="371861"/>
                  </a:cubicBezTo>
                  <a:cubicBezTo>
                    <a:pt x="520758" y="405376"/>
                    <a:pt x="473331" y="390200"/>
                    <a:pt x="475228" y="402215"/>
                  </a:cubicBezTo>
                  <a:cubicBezTo>
                    <a:pt x="477125" y="414230"/>
                    <a:pt x="527714" y="421186"/>
                    <a:pt x="513170" y="443951"/>
                  </a:cubicBezTo>
                  <a:cubicBezTo>
                    <a:pt x="498626" y="466716"/>
                    <a:pt x="396183" y="502761"/>
                    <a:pt x="387962" y="538806"/>
                  </a:cubicBezTo>
                  <a:cubicBezTo>
                    <a:pt x="379741" y="574851"/>
                    <a:pt x="493567" y="671603"/>
                    <a:pt x="463846" y="660220"/>
                  </a:cubicBezTo>
                  <a:cubicBezTo>
                    <a:pt x="434125" y="648837"/>
                    <a:pt x="226077" y="498967"/>
                    <a:pt x="209635" y="470510"/>
                  </a:cubicBezTo>
                  <a:cubicBezTo>
                    <a:pt x="193194" y="442054"/>
                    <a:pt x="357609" y="528688"/>
                    <a:pt x="365197" y="489481"/>
                  </a:cubicBezTo>
                  <a:cubicBezTo>
                    <a:pt x="372785" y="450274"/>
                    <a:pt x="315872" y="303565"/>
                    <a:pt x="255165" y="235270"/>
                  </a:cubicBezTo>
                  <a:cubicBezTo>
                    <a:pt x="194458" y="166975"/>
                    <a:pt x="16131" y="92355"/>
                    <a:pt x="954" y="79708"/>
                  </a:cubicBezTo>
                  <a:cubicBezTo>
                    <a:pt x="-14223" y="67061"/>
                    <a:pt x="156516" y="168239"/>
                    <a:pt x="164104" y="159386"/>
                  </a:cubicBezTo>
                  <a:cubicBezTo>
                    <a:pt x="171693" y="150533"/>
                    <a:pt x="28778" y="-2499"/>
                    <a:pt x="61661" y="3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60B2AC86-206D-71EF-20EC-CB538BB35A45}"/>
                </a:ext>
              </a:extLst>
            </p:cNvPr>
            <p:cNvSpPr/>
            <p:nvPr/>
          </p:nvSpPr>
          <p:spPr>
            <a:xfrm>
              <a:off x="1516063" y="3179222"/>
              <a:ext cx="770938" cy="622913"/>
            </a:xfrm>
            <a:custGeom>
              <a:avLst/>
              <a:gdLst>
                <a:gd name="connsiteX0" fmla="*/ 111645 w 770938"/>
                <a:gd name="connsiteY0" fmla="*/ 310 h 622913"/>
                <a:gd name="connsiteX1" fmla="*/ 301354 w 770938"/>
                <a:gd name="connsiteY1" fmla="*/ 140695 h 622913"/>
                <a:gd name="connsiteX2" fmla="*/ 426563 w 770938"/>
                <a:gd name="connsiteY2" fmla="*/ 212785 h 622913"/>
                <a:gd name="connsiteX3" fmla="*/ 441739 w 770938"/>
                <a:gd name="connsiteY3" fmla="*/ 273492 h 622913"/>
                <a:gd name="connsiteX4" fmla="*/ 745275 w 770938"/>
                <a:gd name="connsiteY4" fmla="*/ 466995 h 622913"/>
                <a:gd name="connsiteX5" fmla="*/ 730098 w 770938"/>
                <a:gd name="connsiteY5" fmla="*/ 474584 h 622913"/>
                <a:gd name="connsiteX6" fmla="*/ 532800 w 770938"/>
                <a:gd name="connsiteY6" fmla="*/ 489761 h 622913"/>
                <a:gd name="connsiteX7" fmla="*/ 331708 w 770938"/>
                <a:gd name="connsiteY7" fmla="*/ 622557 h 622913"/>
                <a:gd name="connsiteX8" fmla="*/ 468299 w 770938"/>
                <a:gd name="connsiteY8" fmla="*/ 444230 h 622913"/>
                <a:gd name="connsiteX9" fmla="*/ 297560 w 770938"/>
                <a:gd name="connsiteY9" fmla="*/ 174843 h 622913"/>
                <a:gd name="connsiteX10" fmla="*/ 1613 w 770938"/>
                <a:gd name="connsiteY10" fmla="*/ 231756 h 622913"/>
                <a:gd name="connsiteX11" fmla="*/ 176146 w 770938"/>
                <a:gd name="connsiteY11" fmla="*/ 182431 h 622913"/>
                <a:gd name="connsiteX12" fmla="*/ 111645 w 770938"/>
                <a:gd name="connsiteY12" fmla="*/ 310 h 62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0938" h="622913">
                  <a:moveTo>
                    <a:pt x="111645" y="310"/>
                  </a:moveTo>
                  <a:cubicBezTo>
                    <a:pt x="132513" y="-6646"/>
                    <a:pt x="248868" y="105283"/>
                    <a:pt x="301354" y="140695"/>
                  </a:cubicBezTo>
                  <a:cubicBezTo>
                    <a:pt x="353840" y="176108"/>
                    <a:pt x="403166" y="190652"/>
                    <a:pt x="426563" y="212785"/>
                  </a:cubicBezTo>
                  <a:cubicBezTo>
                    <a:pt x="449960" y="234918"/>
                    <a:pt x="388620" y="231124"/>
                    <a:pt x="441739" y="273492"/>
                  </a:cubicBezTo>
                  <a:cubicBezTo>
                    <a:pt x="494858" y="315860"/>
                    <a:pt x="697215" y="433480"/>
                    <a:pt x="745275" y="466995"/>
                  </a:cubicBezTo>
                  <a:cubicBezTo>
                    <a:pt x="793335" y="500510"/>
                    <a:pt x="765510" y="470790"/>
                    <a:pt x="730098" y="474584"/>
                  </a:cubicBezTo>
                  <a:cubicBezTo>
                    <a:pt x="694686" y="478378"/>
                    <a:pt x="599198" y="465099"/>
                    <a:pt x="532800" y="489761"/>
                  </a:cubicBezTo>
                  <a:cubicBezTo>
                    <a:pt x="466402" y="514423"/>
                    <a:pt x="342458" y="630145"/>
                    <a:pt x="331708" y="622557"/>
                  </a:cubicBezTo>
                  <a:cubicBezTo>
                    <a:pt x="320958" y="614969"/>
                    <a:pt x="473990" y="518849"/>
                    <a:pt x="468299" y="444230"/>
                  </a:cubicBezTo>
                  <a:cubicBezTo>
                    <a:pt x="462608" y="369611"/>
                    <a:pt x="375341" y="210255"/>
                    <a:pt x="297560" y="174843"/>
                  </a:cubicBezTo>
                  <a:cubicBezTo>
                    <a:pt x="219779" y="139431"/>
                    <a:pt x="21848" y="230491"/>
                    <a:pt x="1613" y="231756"/>
                  </a:cubicBezTo>
                  <a:cubicBezTo>
                    <a:pt x="-18622" y="233021"/>
                    <a:pt x="157807" y="215946"/>
                    <a:pt x="176146" y="182431"/>
                  </a:cubicBezTo>
                  <a:cubicBezTo>
                    <a:pt x="194485" y="148916"/>
                    <a:pt x="90777" y="7266"/>
                    <a:pt x="111645" y="31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BB6DECF8-1CF0-E974-7260-D16CDE7A949E}"/>
                </a:ext>
              </a:extLst>
            </p:cNvPr>
            <p:cNvSpPr/>
            <p:nvPr/>
          </p:nvSpPr>
          <p:spPr>
            <a:xfrm>
              <a:off x="1605365" y="3258048"/>
              <a:ext cx="364007" cy="328347"/>
            </a:xfrm>
            <a:custGeom>
              <a:avLst/>
              <a:gdLst>
                <a:gd name="connsiteX0" fmla="*/ 86844 w 364007"/>
                <a:gd name="connsiteY0" fmla="*/ 1162 h 328347"/>
                <a:gd name="connsiteX1" fmla="*/ 329672 w 364007"/>
                <a:gd name="connsiteY1" fmla="*/ 133959 h 328347"/>
                <a:gd name="connsiteX2" fmla="*/ 306907 w 364007"/>
                <a:gd name="connsiteY2" fmla="*/ 168106 h 328347"/>
                <a:gd name="connsiteX3" fmla="*/ 363820 w 364007"/>
                <a:gd name="connsiteY3" fmla="*/ 327462 h 328347"/>
                <a:gd name="connsiteX4" fmla="*/ 284142 w 364007"/>
                <a:gd name="connsiteY4" fmla="*/ 225019 h 328347"/>
                <a:gd name="connsiteX5" fmla="*/ 26137 w 364007"/>
                <a:gd name="connsiteY5" fmla="*/ 69457 h 328347"/>
                <a:gd name="connsiteX6" fmla="*/ 14755 w 364007"/>
                <a:gd name="connsiteY6" fmla="*/ 84634 h 328347"/>
                <a:gd name="connsiteX7" fmla="*/ 79256 w 364007"/>
                <a:gd name="connsiteY7" fmla="*/ 69457 h 328347"/>
                <a:gd name="connsiteX8" fmla="*/ 86844 w 364007"/>
                <a:gd name="connsiteY8" fmla="*/ 1162 h 32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007" h="328347">
                  <a:moveTo>
                    <a:pt x="86844" y="1162"/>
                  </a:moveTo>
                  <a:cubicBezTo>
                    <a:pt x="128580" y="11912"/>
                    <a:pt x="292995" y="106135"/>
                    <a:pt x="329672" y="133959"/>
                  </a:cubicBezTo>
                  <a:cubicBezTo>
                    <a:pt x="366349" y="161783"/>
                    <a:pt x="301216" y="135856"/>
                    <a:pt x="306907" y="168106"/>
                  </a:cubicBezTo>
                  <a:cubicBezTo>
                    <a:pt x="312598" y="200356"/>
                    <a:pt x="367614" y="317977"/>
                    <a:pt x="363820" y="327462"/>
                  </a:cubicBezTo>
                  <a:cubicBezTo>
                    <a:pt x="360026" y="336948"/>
                    <a:pt x="340422" y="268020"/>
                    <a:pt x="284142" y="225019"/>
                  </a:cubicBezTo>
                  <a:cubicBezTo>
                    <a:pt x="227862" y="182018"/>
                    <a:pt x="71035" y="92854"/>
                    <a:pt x="26137" y="69457"/>
                  </a:cubicBezTo>
                  <a:cubicBezTo>
                    <a:pt x="-18761" y="46060"/>
                    <a:pt x="5902" y="84634"/>
                    <a:pt x="14755" y="84634"/>
                  </a:cubicBezTo>
                  <a:cubicBezTo>
                    <a:pt x="23608" y="84634"/>
                    <a:pt x="69138" y="81472"/>
                    <a:pt x="79256" y="69457"/>
                  </a:cubicBezTo>
                  <a:cubicBezTo>
                    <a:pt x="89374" y="57442"/>
                    <a:pt x="45108" y="-9588"/>
                    <a:pt x="86844" y="116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B5C28EA2-054A-1B34-B7A5-5D4252409D13}"/>
                </a:ext>
              </a:extLst>
            </p:cNvPr>
            <p:cNvSpPr/>
            <p:nvPr/>
          </p:nvSpPr>
          <p:spPr>
            <a:xfrm>
              <a:off x="2147402" y="2997266"/>
              <a:ext cx="220171" cy="999258"/>
            </a:xfrm>
            <a:custGeom>
              <a:avLst/>
              <a:gdLst>
                <a:gd name="connsiteX0" fmla="*/ 53229 w 220171"/>
                <a:gd name="connsiteY0" fmla="*/ 145 h 999258"/>
                <a:gd name="connsiteX1" fmla="*/ 110 w 220171"/>
                <a:gd name="connsiteY1" fmla="*/ 360593 h 999258"/>
                <a:gd name="connsiteX2" fmla="*/ 68405 w 220171"/>
                <a:gd name="connsiteY2" fmla="*/ 990429 h 999258"/>
                <a:gd name="connsiteX3" fmla="*/ 53229 w 220171"/>
                <a:gd name="connsiteY3" fmla="*/ 740012 h 999258"/>
                <a:gd name="connsiteX4" fmla="*/ 121524 w 220171"/>
                <a:gd name="connsiteY4" fmla="*/ 887985 h 999258"/>
                <a:gd name="connsiteX5" fmla="*/ 216379 w 220171"/>
                <a:gd name="connsiteY5" fmla="*/ 869014 h 999258"/>
                <a:gd name="connsiteX6" fmla="*/ 189820 w 220171"/>
                <a:gd name="connsiteY6" fmla="*/ 815896 h 999258"/>
                <a:gd name="connsiteX7" fmla="*/ 83582 w 220171"/>
                <a:gd name="connsiteY7" fmla="*/ 398535 h 999258"/>
                <a:gd name="connsiteX8" fmla="*/ 53229 w 220171"/>
                <a:gd name="connsiteY8" fmla="*/ 145 h 99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171" h="999258">
                  <a:moveTo>
                    <a:pt x="53229" y="145"/>
                  </a:moveTo>
                  <a:cubicBezTo>
                    <a:pt x="39317" y="-6179"/>
                    <a:pt x="-2419" y="195546"/>
                    <a:pt x="110" y="360593"/>
                  </a:cubicBezTo>
                  <a:cubicBezTo>
                    <a:pt x="2639" y="525640"/>
                    <a:pt x="59552" y="927193"/>
                    <a:pt x="68405" y="990429"/>
                  </a:cubicBezTo>
                  <a:cubicBezTo>
                    <a:pt x="77258" y="1053666"/>
                    <a:pt x="44376" y="757086"/>
                    <a:pt x="53229" y="740012"/>
                  </a:cubicBezTo>
                  <a:cubicBezTo>
                    <a:pt x="62082" y="722938"/>
                    <a:pt x="94332" y="866485"/>
                    <a:pt x="121524" y="887985"/>
                  </a:cubicBezTo>
                  <a:cubicBezTo>
                    <a:pt x="148716" y="909485"/>
                    <a:pt x="204997" y="881029"/>
                    <a:pt x="216379" y="869014"/>
                  </a:cubicBezTo>
                  <a:cubicBezTo>
                    <a:pt x="227761" y="856999"/>
                    <a:pt x="211953" y="894309"/>
                    <a:pt x="189820" y="815896"/>
                  </a:cubicBezTo>
                  <a:cubicBezTo>
                    <a:pt x="167687" y="737483"/>
                    <a:pt x="102553" y="532596"/>
                    <a:pt x="83582" y="398535"/>
                  </a:cubicBezTo>
                  <a:cubicBezTo>
                    <a:pt x="64611" y="264474"/>
                    <a:pt x="67141" y="6469"/>
                    <a:pt x="53229" y="14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76D07A2C-63D0-FBCC-7FCA-1211C9C20F6F}"/>
                </a:ext>
              </a:extLst>
            </p:cNvPr>
            <p:cNvSpPr/>
            <p:nvPr/>
          </p:nvSpPr>
          <p:spPr>
            <a:xfrm>
              <a:off x="2072955" y="3534421"/>
              <a:ext cx="909587" cy="288390"/>
            </a:xfrm>
            <a:custGeom>
              <a:avLst/>
              <a:gdLst>
                <a:gd name="connsiteX0" fmla="*/ 6262 w 909587"/>
                <a:gd name="connsiteY0" fmla="*/ 24530 h 288390"/>
                <a:gd name="connsiteX1" fmla="*/ 837189 w 909587"/>
                <a:gd name="connsiteY1" fmla="*/ 1765 h 288390"/>
                <a:gd name="connsiteX2" fmla="*/ 541243 w 909587"/>
                <a:gd name="connsiteY2" fmla="*/ 62472 h 288390"/>
                <a:gd name="connsiteX3" fmla="*/ 814424 w 909587"/>
                <a:gd name="connsiteY3" fmla="*/ 28324 h 288390"/>
                <a:gd name="connsiteX4" fmla="*/ 901691 w 909587"/>
                <a:gd name="connsiteY4" fmla="*/ 286329 h 288390"/>
                <a:gd name="connsiteX5" fmla="*/ 639891 w 909587"/>
                <a:gd name="connsiteY5" fmla="*/ 153533 h 288390"/>
                <a:gd name="connsiteX6" fmla="*/ 651274 w 909587"/>
                <a:gd name="connsiteY6" fmla="*/ 229416 h 288390"/>
                <a:gd name="connsiteX7" fmla="*/ 514683 w 909587"/>
                <a:gd name="connsiteY7" fmla="*/ 111796 h 288390"/>
                <a:gd name="connsiteX8" fmla="*/ 120087 w 909587"/>
                <a:gd name="connsiteY8" fmla="*/ 176298 h 288390"/>
                <a:gd name="connsiteX9" fmla="*/ 438799 w 909587"/>
                <a:gd name="connsiteY9" fmla="*/ 108002 h 288390"/>
                <a:gd name="connsiteX10" fmla="*/ 6262 w 909587"/>
                <a:gd name="connsiteY10" fmla="*/ 24530 h 28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587" h="288390">
                  <a:moveTo>
                    <a:pt x="6262" y="24530"/>
                  </a:moveTo>
                  <a:cubicBezTo>
                    <a:pt x="72660" y="6824"/>
                    <a:pt x="748026" y="-4559"/>
                    <a:pt x="837189" y="1765"/>
                  </a:cubicBezTo>
                  <a:cubicBezTo>
                    <a:pt x="926352" y="8089"/>
                    <a:pt x="545037" y="58046"/>
                    <a:pt x="541243" y="62472"/>
                  </a:cubicBezTo>
                  <a:cubicBezTo>
                    <a:pt x="537449" y="66899"/>
                    <a:pt x="754349" y="-8985"/>
                    <a:pt x="814424" y="28324"/>
                  </a:cubicBezTo>
                  <a:cubicBezTo>
                    <a:pt x="874499" y="65633"/>
                    <a:pt x="930780" y="265461"/>
                    <a:pt x="901691" y="286329"/>
                  </a:cubicBezTo>
                  <a:cubicBezTo>
                    <a:pt x="872602" y="307197"/>
                    <a:pt x="681627" y="163018"/>
                    <a:pt x="639891" y="153533"/>
                  </a:cubicBezTo>
                  <a:cubicBezTo>
                    <a:pt x="598155" y="144048"/>
                    <a:pt x="672142" y="236372"/>
                    <a:pt x="651274" y="229416"/>
                  </a:cubicBezTo>
                  <a:cubicBezTo>
                    <a:pt x="630406" y="222460"/>
                    <a:pt x="603214" y="120649"/>
                    <a:pt x="514683" y="111796"/>
                  </a:cubicBezTo>
                  <a:cubicBezTo>
                    <a:pt x="426152" y="102943"/>
                    <a:pt x="132734" y="176930"/>
                    <a:pt x="120087" y="176298"/>
                  </a:cubicBezTo>
                  <a:cubicBezTo>
                    <a:pt x="107440" y="175666"/>
                    <a:pt x="454608" y="127605"/>
                    <a:pt x="438799" y="108002"/>
                  </a:cubicBezTo>
                  <a:cubicBezTo>
                    <a:pt x="422990" y="88399"/>
                    <a:pt x="-60136" y="42236"/>
                    <a:pt x="6262" y="2453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653F082E-EA88-8143-7395-4B185C557783}"/>
                </a:ext>
              </a:extLst>
            </p:cNvPr>
            <p:cNvSpPr/>
            <p:nvPr/>
          </p:nvSpPr>
          <p:spPr>
            <a:xfrm>
              <a:off x="2074545" y="2600129"/>
              <a:ext cx="842170" cy="173425"/>
            </a:xfrm>
            <a:custGeom>
              <a:avLst/>
              <a:gdLst>
                <a:gd name="connsiteX0" fmla="*/ 4672 w 842170"/>
                <a:gd name="connsiteY0" fmla="*/ 6480 h 173425"/>
                <a:gd name="connsiteX1" fmla="*/ 69173 w 842170"/>
                <a:gd name="connsiteY1" fmla="*/ 10274 h 173425"/>
                <a:gd name="connsiteX2" fmla="*/ 824217 w 842170"/>
                <a:gd name="connsiteY2" fmla="*/ 2686 h 173425"/>
                <a:gd name="connsiteX3" fmla="*/ 619331 w 842170"/>
                <a:gd name="connsiteY3" fmla="*/ 63393 h 173425"/>
                <a:gd name="connsiteX4" fmla="*/ 778687 w 842170"/>
                <a:gd name="connsiteY4" fmla="*/ 97541 h 173425"/>
                <a:gd name="connsiteX5" fmla="*/ 42614 w 842170"/>
                <a:gd name="connsiteY5" fmla="*/ 173425 h 173425"/>
                <a:gd name="connsiteX6" fmla="*/ 691420 w 842170"/>
                <a:gd name="connsiteY6" fmla="*/ 97541 h 173425"/>
                <a:gd name="connsiteX7" fmla="*/ 80555 w 842170"/>
                <a:gd name="connsiteY7" fmla="*/ 124100 h 173425"/>
                <a:gd name="connsiteX8" fmla="*/ 224735 w 842170"/>
                <a:gd name="connsiteY8" fmla="*/ 93747 h 173425"/>
                <a:gd name="connsiteX9" fmla="*/ 4672 w 842170"/>
                <a:gd name="connsiteY9" fmla="*/ 6480 h 17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170" h="173425">
                  <a:moveTo>
                    <a:pt x="4672" y="6480"/>
                  </a:moveTo>
                  <a:cubicBezTo>
                    <a:pt x="-21255" y="-7432"/>
                    <a:pt x="69173" y="10274"/>
                    <a:pt x="69173" y="10274"/>
                  </a:cubicBezTo>
                  <a:cubicBezTo>
                    <a:pt x="205764" y="9642"/>
                    <a:pt x="732524" y="-6167"/>
                    <a:pt x="824217" y="2686"/>
                  </a:cubicBezTo>
                  <a:cubicBezTo>
                    <a:pt x="915910" y="11539"/>
                    <a:pt x="626919" y="47584"/>
                    <a:pt x="619331" y="63393"/>
                  </a:cubicBezTo>
                  <a:cubicBezTo>
                    <a:pt x="611743" y="79202"/>
                    <a:pt x="874807" y="79202"/>
                    <a:pt x="778687" y="97541"/>
                  </a:cubicBezTo>
                  <a:cubicBezTo>
                    <a:pt x="682567" y="115880"/>
                    <a:pt x="57158" y="173425"/>
                    <a:pt x="42614" y="173425"/>
                  </a:cubicBezTo>
                  <a:cubicBezTo>
                    <a:pt x="28070" y="173425"/>
                    <a:pt x="685097" y="105762"/>
                    <a:pt x="691420" y="97541"/>
                  </a:cubicBezTo>
                  <a:cubicBezTo>
                    <a:pt x="697744" y="89320"/>
                    <a:pt x="158336" y="124732"/>
                    <a:pt x="80555" y="124100"/>
                  </a:cubicBezTo>
                  <a:cubicBezTo>
                    <a:pt x="2774" y="123468"/>
                    <a:pt x="237382" y="107659"/>
                    <a:pt x="224735" y="93747"/>
                  </a:cubicBezTo>
                  <a:cubicBezTo>
                    <a:pt x="212088" y="79835"/>
                    <a:pt x="30599" y="20392"/>
                    <a:pt x="4672" y="648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252E75CB-1F32-24E5-7FAD-1664629F9F8C}"/>
                </a:ext>
              </a:extLst>
            </p:cNvPr>
            <p:cNvSpPr/>
            <p:nvPr/>
          </p:nvSpPr>
          <p:spPr>
            <a:xfrm>
              <a:off x="2660820" y="1764603"/>
              <a:ext cx="338838" cy="1313812"/>
            </a:xfrm>
            <a:custGeom>
              <a:avLst/>
              <a:gdLst>
                <a:gd name="connsiteX0" fmla="*/ 329002 w 338838"/>
                <a:gd name="connsiteY0" fmla="*/ 3490 h 1313812"/>
                <a:gd name="connsiteX1" fmla="*/ 268295 w 338838"/>
                <a:gd name="connsiteY1" fmla="*/ 189405 h 1313812"/>
                <a:gd name="connsiteX2" fmla="*/ 287266 w 338838"/>
                <a:gd name="connsiteY2" fmla="*/ 1134159 h 1313812"/>
                <a:gd name="connsiteX3" fmla="*/ 234148 w 338838"/>
                <a:gd name="connsiteY3" fmla="*/ 891331 h 1313812"/>
                <a:gd name="connsiteX4" fmla="*/ 211382 w 338838"/>
                <a:gd name="connsiteY4" fmla="*/ 1308692 h 1313812"/>
                <a:gd name="connsiteX5" fmla="*/ 25467 w 338838"/>
                <a:gd name="connsiteY5" fmla="*/ 546059 h 1313812"/>
                <a:gd name="connsiteX6" fmla="*/ 82380 w 338838"/>
                <a:gd name="connsiteY6" fmla="*/ 849595 h 1313812"/>
                <a:gd name="connsiteX7" fmla="*/ 21673 w 338838"/>
                <a:gd name="connsiteY7" fmla="*/ 45226 h 1313812"/>
                <a:gd name="connsiteX8" fmla="*/ 29261 w 338838"/>
                <a:gd name="connsiteY8" fmla="*/ 261495 h 1313812"/>
                <a:gd name="connsiteX9" fmla="*/ 329002 w 338838"/>
                <a:gd name="connsiteY9" fmla="*/ 3490 h 131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838" h="1313812">
                  <a:moveTo>
                    <a:pt x="329002" y="3490"/>
                  </a:moveTo>
                  <a:cubicBezTo>
                    <a:pt x="368841" y="-8525"/>
                    <a:pt x="275251" y="960"/>
                    <a:pt x="268295" y="189405"/>
                  </a:cubicBezTo>
                  <a:cubicBezTo>
                    <a:pt x="261339" y="377850"/>
                    <a:pt x="292957" y="1017171"/>
                    <a:pt x="287266" y="1134159"/>
                  </a:cubicBezTo>
                  <a:cubicBezTo>
                    <a:pt x="281575" y="1251147"/>
                    <a:pt x="246795" y="862242"/>
                    <a:pt x="234148" y="891331"/>
                  </a:cubicBezTo>
                  <a:cubicBezTo>
                    <a:pt x="221501" y="920420"/>
                    <a:pt x="246162" y="1366237"/>
                    <a:pt x="211382" y="1308692"/>
                  </a:cubicBezTo>
                  <a:cubicBezTo>
                    <a:pt x="176602" y="1251147"/>
                    <a:pt x="46967" y="622575"/>
                    <a:pt x="25467" y="546059"/>
                  </a:cubicBezTo>
                  <a:cubicBezTo>
                    <a:pt x="3967" y="469543"/>
                    <a:pt x="83012" y="933067"/>
                    <a:pt x="82380" y="849595"/>
                  </a:cubicBezTo>
                  <a:cubicBezTo>
                    <a:pt x="81748" y="766123"/>
                    <a:pt x="30526" y="143243"/>
                    <a:pt x="21673" y="45226"/>
                  </a:cubicBezTo>
                  <a:cubicBezTo>
                    <a:pt x="12820" y="-52791"/>
                    <a:pt x="-26387" y="268451"/>
                    <a:pt x="29261" y="261495"/>
                  </a:cubicBezTo>
                  <a:cubicBezTo>
                    <a:pt x="84909" y="254539"/>
                    <a:pt x="289163" y="15505"/>
                    <a:pt x="329002" y="349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CCA08A4D-3009-6F31-98AF-9AF386BB8750}"/>
                </a:ext>
              </a:extLst>
            </p:cNvPr>
            <p:cNvSpPr/>
            <p:nvPr/>
          </p:nvSpPr>
          <p:spPr>
            <a:xfrm>
              <a:off x="2652904" y="2381323"/>
              <a:ext cx="267272" cy="1362337"/>
            </a:xfrm>
            <a:custGeom>
              <a:avLst/>
              <a:gdLst>
                <a:gd name="connsiteX0" fmla="*/ 3030 w 267272"/>
                <a:gd name="connsiteY0" fmla="*/ 39371 h 1362337"/>
                <a:gd name="connsiteX1" fmla="*/ 82708 w 267272"/>
                <a:gd name="connsiteY1" fmla="*/ 1097950 h 1362337"/>
                <a:gd name="connsiteX2" fmla="*/ 78913 w 267272"/>
                <a:gd name="connsiteY2" fmla="*/ 984124 h 1362337"/>
                <a:gd name="connsiteX3" fmla="*/ 261035 w 267272"/>
                <a:gd name="connsiteY3" fmla="*/ 1333190 h 1362337"/>
                <a:gd name="connsiteX4" fmla="*/ 223093 w 267272"/>
                <a:gd name="connsiteY4" fmla="*/ 100078 h 1362337"/>
                <a:gd name="connsiteX5" fmla="*/ 204122 w 267272"/>
                <a:gd name="connsiteY5" fmla="*/ 213904 h 1362337"/>
                <a:gd name="connsiteX6" fmla="*/ 3030 w 267272"/>
                <a:gd name="connsiteY6" fmla="*/ 39371 h 136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272" h="1362337">
                  <a:moveTo>
                    <a:pt x="3030" y="39371"/>
                  </a:moveTo>
                  <a:cubicBezTo>
                    <a:pt x="-17206" y="186712"/>
                    <a:pt x="70061" y="940491"/>
                    <a:pt x="82708" y="1097950"/>
                  </a:cubicBezTo>
                  <a:cubicBezTo>
                    <a:pt x="95355" y="1255409"/>
                    <a:pt x="49192" y="944917"/>
                    <a:pt x="78913" y="984124"/>
                  </a:cubicBezTo>
                  <a:cubicBezTo>
                    <a:pt x="108634" y="1023331"/>
                    <a:pt x="237005" y="1480531"/>
                    <a:pt x="261035" y="1333190"/>
                  </a:cubicBezTo>
                  <a:cubicBezTo>
                    <a:pt x="285065" y="1185849"/>
                    <a:pt x="232578" y="286626"/>
                    <a:pt x="223093" y="100078"/>
                  </a:cubicBezTo>
                  <a:cubicBezTo>
                    <a:pt x="213608" y="-86470"/>
                    <a:pt x="244594" y="222757"/>
                    <a:pt x="204122" y="213904"/>
                  </a:cubicBezTo>
                  <a:cubicBezTo>
                    <a:pt x="163651" y="205051"/>
                    <a:pt x="23266" y="-107970"/>
                    <a:pt x="3030" y="3937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78EF7E68-B620-7364-76D9-3BB639E0F708}"/>
                </a:ext>
              </a:extLst>
            </p:cNvPr>
            <p:cNvSpPr/>
            <p:nvPr/>
          </p:nvSpPr>
          <p:spPr>
            <a:xfrm>
              <a:off x="2521620" y="1734507"/>
              <a:ext cx="750426" cy="1213591"/>
            </a:xfrm>
            <a:custGeom>
              <a:avLst/>
              <a:gdLst>
                <a:gd name="connsiteX0" fmla="*/ 1517 w 750426"/>
                <a:gd name="connsiteY0" fmla="*/ 25998 h 1213591"/>
                <a:gd name="connsiteX1" fmla="*/ 737590 w 750426"/>
                <a:gd name="connsiteY1" fmla="*/ 7027 h 1213591"/>
                <a:gd name="connsiteX2" fmla="*/ 487173 w 750426"/>
                <a:gd name="connsiteY2" fmla="*/ 113264 h 1213591"/>
                <a:gd name="connsiteX3" fmla="*/ 718619 w 750426"/>
                <a:gd name="connsiteY3" fmla="*/ 71528 h 1213591"/>
                <a:gd name="connsiteX4" fmla="*/ 612382 w 750426"/>
                <a:gd name="connsiteY4" fmla="*/ 151206 h 1213591"/>
                <a:gd name="connsiteX5" fmla="*/ 604793 w 750426"/>
                <a:gd name="connsiteY5" fmla="*/ 507860 h 1213591"/>
                <a:gd name="connsiteX6" fmla="*/ 597205 w 750426"/>
                <a:gd name="connsiteY6" fmla="*/ 534419 h 1213591"/>
                <a:gd name="connsiteX7" fmla="*/ 627558 w 750426"/>
                <a:gd name="connsiteY7" fmla="*/ 1213579 h 1213591"/>
                <a:gd name="connsiteX8" fmla="*/ 540292 w 750426"/>
                <a:gd name="connsiteY8" fmla="*/ 553390 h 1213591"/>
                <a:gd name="connsiteX9" fmla="*/ 532704 w 750426"/>
                <a:gd name="connsiteY9" fmla="*/ 940398 h 1213591"/>
                <a:gd name="connsiteX10" fmla="*/ 327817 w 750426"/>
                <a:gd name="connsiteY10" fmla="*/ 162588 h 1213591"/>
                <a:gd name="connsiteX11" fmla="*/ 88783 w 750426"/>
                <a:gd name="connsiteY11" fmla="*/ 363681 h 1213591"/>
                <a:gd name="connsiteX12" fmla="*/ 532704 w 750426"/>
                <a:gd name="connsiteY12" fmla="*/ 155000 h 1213591"/>
                <a:gd name="connsiteX13" fmla="*/ 1517 w 750426"/>
                <a:gd name="connsiteY13" fmla="*/ 25998 h 121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0426" h="1213591">
                  <a:moveTo>
                    <a:pt x="1517" y="25998"/>
                  </a:moveTo>
                  <a:cubicBezTo>
                    <a:pt x="35665" y="1336"/>
                    <a:pt x="656647" y="-7517"/>
                    <a:pt x="737590" y="7027"/>
                  </a:cubicBezTo>
                  <a:cubicBezTo>
                    <a:pt x="818533" y="21571"/>
                    <a:pt x="490335" y="102514"/>
                    <a:pt x="487173" y="113264"/>
                  </a:cubicBezTo>
                  <a:cubicBezTo>
                    <a:pt x="484011" y="124014"/>
                    <a:pt x="697751" y="65204"/>
                    <a:pt x="718619" y="71528"/>
                  </a:cubicBezTo>
                  <a:cubicBezTo>
                    <a:pt x="739487" y="77852"/>
                    <a:pt x="631353" y="78484"/>
                    <a:pt x="612382" y="151206"/>
                  </a:cubicBezTo>
                  <a:cubicBezTo>
                    <a:pt x="593411" y="223928"/>
                    <a:pt x="607322" y="443991"/>
                    <a:pt x="604793" y="507860"/>
                  </a:cubicBezTo>
                  <a:cubicBezTo>
                    <a:pt x="602264" y="571729"/>
                    <a:pt x="593411" y="416799"/>
                    <a:pt x="597205" y="534419"/>
                  </a:cubicBezTo>
                  <a:cubicBezTo>
                    <a:pt x="600999" y="652039"/>
                    <a:pt x="637043" y="1210417"/>
                    <a:pt x="627558" y="1213579"/>
                  </a:cubicBezTo>
                  <a:cubicBezTo>
                    <a:pt x="618073" y="1216741"/>
                    <a:pt x="556101" y="598920"/>
                    <a:pt x="540292" y="553390"/>
                  </a:cubicBezTo>
                  <a:cubicBezTo>
                    <a:pt x="524483" y="507860"/>
                    <a:pt x="568117" y="1005532"/>
                    <a:pt x="532704" y="940398"/>
                  </a:cubicBezTo>
                  <a:cubicBezTo>
                    <a:pt x="497292" y="875264"/>
                    <a:pt x="401804" y="258707"/>
                    <a:pt x="327817" y="162588"/>
                  </a:cubicBezTo>
                  <a:cubicBezTo>
                    <a:pt x="253830" y="66469"/>
                    <a:pt x="54635" y="364946"/>
                    <a:pt x="88783" y="363681"/>
                  </a:cubicBezTo>
                  <a:cubicBezTo>
                    <a:pt x="122931" y="362416"/>
                    <a:pt x="544719" y="208119"/>
                    <a:pt x="532704" y="155000"/>
                  </a:cubicBezTo>
                  <a:cubicBezTo>
                    <a:pt x="520689" y="101881"/>
                    <a:pt x="-32631" y="50660"/>
                    <a:pt x="1517" y="25998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AB27F03D-2E29-82C3-A360-962BF556893F}"/>
                </a:ext>
              </a:extLst>
            </p:cNvPr>
            <p:cNvSpPr/>
            <p:nvPr/>
          </p:nvSpPr>
          <p:spPr>
            <a:xfrm>
              <a:off x="2866895" y="2346490"/>
              <a:ext cx="317048" cy="1608731"/>
            </a:xfrm>
            <a:custGeom>
              <a:avLst/>
              <a:gdLst>
                <a:gd name="connsiteX0" fmla="*/ 229165 w 317048"/>
                <a:gd name="connsiteY0" fmla="*/ 21085 h 1608731"/>
                <a:gd name="connsiteX1" fmla="*/ 289872 w 317048"/>
                <a:gd name="connsiteY1" fmla="*/ 582625 h 1608731"/>
                <a:gd name="connsiteX2" fmla="*/ 282283 w 317048"/>
                <a:gd name="connsiteY2" fmla="*/ 533301 h 1608731"/>
                <a:gd name="connsiteX3" fmla="*/ 316431 w 317048"/>
                <a:gd name="connsiteY3" fmla="*/ 1405965 h 1608731"/>
                <a:gd name="connsiteX4" fmla="*/ 248136 w 317048"/>
                <a:gd name="connsiteY4" fmla="*/ 1201078 h 1608731"/>
                <a:gd name="connsiteX5" fmla="*/ 255724 w 317048"/>
                <a:gd name="connsiteY5" fmla="*/ 1595674 h 1608731"/>
                <a:gd name="connsiteX6" fmla="*/ 24278 w 317048"/>
                <a:gd name="connsiteY6" fmla="*/ 628156 h 1608731"/>
                <a:gd name="connsiteX7" fmla="*/ 5307 w 317048"/>
                <a:gd name="connsiteY7" fmla="*/ 1322493 h 1608731"/>
                <a:gd name="connsiteX8" fmla="*/ 9102 w 317048"/>
                <a:gd name="connsiteY8" fmla="*/ 77998 h 1608731"/>
                <a:gd name="connsiteX9" fmla="*/ 20484 w 317048"/>
                <a:gd name="connsiteY9" fmla="*/ 134911 h 1608731"/>
                <a:gd name="connsiteX10" fmla="*/ 54632 w 317048"/>
                <a:gd name="connsiteY10" fmla="*/ 70410 h 1608731"/>
                <a:gd name="connsiteX11" fmla="*/ 58426 w 317048"/>
                <a:gd name="connsiteY11" fmla="*/ 2114 h 1608731"/>
                <a:gd name="connsiteX12" fmla="*/ 164664 w 317048"/>
                <a:gd name="connsiteY12" fmla="*/ 108351 h 1608731"/>
                <a:gd name="connsiteX13" fmla="*/ 229165 w 317048"/>
                <a:gd name="connsiteY13" fmla="*/ 21085 h 160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048" h="1608731">
                  <a:moveTo>
                    <a:pt x="229165" y="21085"/>
                  </a:moveTo>
                  <a:cubicBezTo>
                    <a:pt x="250033" y="100131"/>
                    <a:pt x="281019" y="497256"/>
                    <a:pt x="289872" y="582625"/>
                  </a:cubicBezTo>
                  <a:cubicBezTo>
                    <a:pt x="298725" y="667994"/>
                    <a:pt x="277857" y="396078"/>
                    <a:pt x="282283" y="533301"/>
                  </a:cubicBezTo>
                  <a:cubicBezTo>
                    <a:pt x="286710" y="670524"/>
                    <a:pt x="322122" y="1294669"/>
                    <a:pt x="316431" y="1405965"/>
                  </a:cubicBezTo>
                  <a:cubicBezTo>
                    <a:pt x="310740" y="1517261"/>
                    <a:pt x="258254" y="1169460"/>
                    <a:pt x="248136" y="1201078"/>
                  </a:cubicBezTo>
                  <a:cubicBezTo>
                    <a:pt x="238018" y="1232696"/>
                    <a:pt x="293034" y="1691161"/>
                    <a:pt x="255724" y="1595674"/>
                  </a:cubicBezTo>
                  <a:cubicBezTo>
                    <a:pt x="218414" y="1500187"/>
                    <a:pt x="66014" y="673686"/>
                    <a:pt x="24278" y="628156"/>
                  </a:cubicBezTo>
                  <a:cubicBezTo>
                    <a:pt x="-17458" y="582626"/>
                    <a:pt x="7836" y="1414186"/>
                    <a:pt x="5307" y="1322493"/>
                  </a:cubicBezTo>
                  <a:cubicBezTo>
                    <a:pt x="2778" y="1230800"/>
                    <a:pt x="6573" y="275928"/>
                    <a:pt x="9102" y="77998"/>
                  </a:cubicBezTo>
                  <a:cubicBezTo>
                    <a:pt x="11631" y="-119932"/>
                    <a:pt x="12896" y="136176"/>
                    <a:pt x="20484" y="134911"/>
                  </a:cubicBezTo>
                  <a:cubicBezTo>
                    <a:pt x="28072" y="133646"/>
                    <a:pt x="48308" y="92543"/>
                    <a:pt x="54632" y="70410"/>
                  </a:cubicBezTo>
                  <a:cubicBezTo>
                    <a:pt x="60956" y="48277"/>
                    <a:pt x="40087" y="-4209"/>
                    <a:pt x="58426" y="2114"/>
                  </a:cubicBezTo>
                  <a:cubicBezTo>
                    <a:pt x="76765" y="8437"/>
                    <a:pt x="140634" y="105822"/>
                    <a:pt x="164664" y="108351"/>
                  </a:cubicBezTo>
                  <a:cubicBezTo>
                    <a:pt x="188694" y="110880"/>
                    <a:pt x="208297" y="-57961"/>
                    <a:pt x="229165" y="2108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A0A08112-EAC9-770B-0E94-BEAE1121360C}"/>
                </a:ext>
              </a:extLst>
            </p:cNvPr>
            <p:cNvSpPr/>
            <p:nvPr/>
          </p:nvSpPr>
          <p:spPr>
            <a:xfrm>
              <a:off x="3462482" y="1665305"/>
              <a:ext cx="188927" cy="1146700"/>
            </a:xfrm>
            <a:custGeom>
              <a:avLst/>
              <a:gdLst>
                <a:gd name="connsiteX0" fmla="*/ 136679 w 188927"/>
                <a:gd name="connsiteY0" fmla="*/ 1928 h 1146700"/>
                <a:gd name="connsiteX1" fmla="*/ 157304 w 188927"/>
                <a:gd name="connsiteY1" fmla="*/ 747886 h 1146700"/>
                <a:gd name="connsiteX2" fmla="*/ 177930 w 188927"/>
                <a:gd name="connsiteY2" fmla="*/ 1095083 h 1146700"/>
                <a:gd name="connsiteX3" fmla="*/ 174492 w 188927"/>
                <a:gd name="connsiteY3" fmla="*/ 1060707 h 1146700"/>
                <a:gd name="connsiteX4" fmla="*/ 6050 w 188927"/>
                <a:gd name="connsiteY4" fmla="*/ 307874 h 1146700"/>
                <a:gd name="connsiteX5" fmla="*/ 47301 w 188927"/>
                <a:gd name="connsiteY5" fmla="*/ 524442 h 1146700"/>
                <a:gd name="connsiteX6" fmla="*/ 136679 w 188927"/>
                <a:gd name="connsiteY6" fmla="*/ 1928 h 114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27" h="1146700">
                  <a:moveTo>
                    <a:pt x="136679" y="1928"/>
                  </a:moveTo>
                  <a:cubicBezTo>
                    <a:pt x="155013" y="39169"/>
                    <a:pt x="150429" y="565693"/>
                    <a:pt x="157304" y="747886"/>
                  </a:cubicBezTo>
                  <a:cubicBezTo>
                    <a:pt x="164179" y="930079"/>
                    <a:pt x="175065" y="1042946"/>
                    <a:pt x="177930" y="1095083"/>
                  </a:cubicBezTo>
                  <a:cubicBezTo>
                    <a:pt x="180795" y="1147220"/>
                    <a:pt x="203139" y="1191908"/>
                    <a:pt x="174492" y="1060707"/>
                  </a:cubicBezTo>
                  <a:cubicBezTo>
                    <a:pt x="145845" y="929506"/>
                    <a:pt x="27248" y="397252"/>
                    <a:pt x="6050" y="307874"/>
                  </a:cubicBezTo>
                  <a:cubicBezTo>
                    <a:pt x="-15149" y="218497"/>
                    <a:pt x="24384" y="570277"/>
                    <a:pt x="47301" y="524442"/>
                  </a:cubicBezTo>
                  <a:cubicBezTo>
                    <a:pt x="70218" y="478607"/>
                    <a:pt x="118345" y="-35313"/>
                    <a:pt x="136679" y="192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4A280231-BE33-F815-A2B0-5312EBD139ED}"/>
                </a:ext>
              </a:extLst>
            </p:cNvPr>
            <p:cNvSpPr/>
            <p:nvPr/>
          </p:nvSpPr>
          <p:spPr>
            <a:xfrm>
              <a:off x="2951965" y="2149819"/>
              <a:ext cx="1207701" cy="1061413"/>
            </a:xfrm>
            <a:custGeom>
              <a:avLst/>
              <a:gdLst>
                <a:gd name="connsiteX0" fmla="*/ 31867 w 1207701"/>
                <a:gd name="connsiteY0" fmla="*/ 8990 h 1061413"/>
                <a:gd name="connsiteX1" fmla="*/ 1155960 w 1207701"/>
                <a:gd name="connsiteY1" fmla="*/ 5552 h 1061413"/>
                <a:gd name="connsiteX2" fmla="*/ 1015018 w 1207701"/>
                <a:gd name="connsiteY2" fmla="*/ 26178 h 1061413"/>
                <a:gd name="connsiteX3" fmla="*/ 1183461 w 1207701"/>
                <a:gd name="connsiteY3" fmla="*/ 29616 h 1061413"/>
                <a:gd name="connsiteX4" fmla="*/ 1159397 w 1207701"/>
                <a:gd name="connsiteY4" fmla="*/ 143056 h 1061413"/>
                <a:gd name="connsiteX5" fmla="*/ 1207524 w 1207701"/>
                <a:gd name="connsiteY5" fmla="*/ 552130 h 1061413"/>
                <a:gd name="connsiteX6" fmla="*/ 1138772 w 1207701"/>
                <a:gd name="connsiteY6" fmla="*/ 586506 h 1061413"/>
                <a:gd name="connsiteX7" fmla="*/ 1128459 w 1207701"/>
                <a:gd name="connsiteY7" fmla="*/ 1054019 h 1061413"/>
                <a:gd name="connsiteX8" fmla="*/ 1035644 w 1207701"/>
                <a:gd name="connsiteY8" fmla="*/ 163682 h 1061413"/>
                <a:gd name="connsiteX9" fmla="*/ 485629 w 1207701"/>
                <a:gd name="connsiteY9" fmla="*/ 122431 h 1061413"/>
                <a:gd name="connsiteX10" fmla="*/ 928 w 1207701"/>
                <a:gd name="connsiteY10" fmla="*/ 146494 h 1061413"/>
                <a:gd name="connsiteX11" fmla="*/ 355000 w 1207701"/>
                <a:gd name="connsiteY11" fmla="*/ 101805 h 1061413"/>
                <a:gd name="connsiteX12" fmla="*/ 31867 w 1207701"/>
                <a:gd name="connsiteY12" fmla="*/ 8990 h 106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7701" h="1061413">
                  <a:moveTo>
                    <a:pt x="31867" y="8990"/>
                  </a:moveTo>
                  <a:cubicBezTo>
                    <a:pt x="165360" y="-7052"/>
                    <a:pt x="992102" y="2687"/>
                    <a:pt x="1155960" y="5552"/>
                  </a:cubicBezTo>
                  <a:cubicBezTo>
                    <a:pt x="1319818" y="8417"/>
                    <a:pt x="1010434" y="22167"/>
                    <a:pt x="1015018" y="26178"/>
                  </a:cubicBezTo>
                  <a:cubicBezTo>
                    <a:pt x="1019602" y="30189"/>
                    <a:pt x="1159398" y="10136"/>
                    <a:pt x="1183461" y="29616"/>
                  </a:cubicBezTo>
                  <a:cubicBezTo>
                    <a:pt x="1207524" y="49096"/>
                    <a:pt x="1155387" y="55970"/>
                    <a:pt x="1159397" y="143056"/>
                  </a:cubicBezTo>
                  <a:cubicBezTo>
                    <a:pt x="1163407" y="230142"/>
                    <a:pt x="1210962" y="478222"/>
                    <a:pt x="1207524" y="552130"/>
                  </a:cubicBezTo>
                  <a:cubicBezTo>
                    <a:pt x="1204087" y="626038"/>
                    <a:pt x="1151949" y="502858"/>
                    <a:pt x="1138772" y="586506"/>
                  </a:cubicBezTo>
                  <a:cubicBezTo>
                    <a:pt x="1125595" y="670154"/>
                    <a:pt x="1145647" y="1124490"/>
                    <a:pt x="1128459" y="1054019"/>
                  </a:cubicBezTo>
                  <a:cubicBezTo>
                    <a:pt x="1111271" y="983548"/>
                    <a:pt x="1142782" y="318947"/>
                    <a:pt x="1035644" y="163682"/>
                  </a:cubicBezTo>
                  <a:cubicBezTo>
                    <a:pt x="928506" y="8417"/>
                    <a:pt x="658082" y="125296"/>
                    <a:pt x="485629" y="122431"/>
                  </a:cubicBezTo>
                  <a:cubicBezTo>
                    <a:pt x="313176" y="119566"/>
                    <a:pt x="22700" y="149932"/>
                    <a:pt x="928" y="146494"/>
                  </a:cubicBezTo>
                  <a:cubicBezTo>
                    <a:pt x="-20844" y="143056"/>
                    <a:pt x="347552" y="121285"/>
                    <a:pt x="355000" y="101805"/>
                  </a:cubicBezTo>
                  <a:cubicBezTo>
                    <a:pt x="362448" y="82325"/>
                    <a:pt x="-101626" y="25032"/>
                    <a:pt x="31867" y="899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5CB3D4EA-0800-319A-654E-E52E3B8A140F}"/>
                </a:ext>
              </a:extLst>
            </p:cNvPr>
            <p:cNvSpPr/>
            <p:nvPr/>
          </p:nvSpPr>
          <p:spPr>
            <a:xfrm>
              <a:off x="2945101" y="2351155"/>
              <a:ext cx="850223" cy="409000"/>
            </a:xfrm>
            <a:custGeom>
              <a:avLst/>
              <a:gdLst>
                <a:gd name="connsiteX0" fmla="*/ 19442 w 850223"/>
                <a:gd name="connsiteY0" fmla="*/ 254159 h 409000"/>
                <a:gd name="connsiteX1" fmla="*/ 832242 w 850223"/>
                <a:gd name="connsiteY1" fmla="*/ 286816 h 409000"/>
                <a:gd name="connsiteX2" fmla="*/ 581870 w 850223"/>
                <a:gd name="connsiteY2" fmla="*/ 283188 h 409000"/>
                <a:gd name="connsiteX3" fmla="*/ 574613 w 850223"/>
                <a:gd name="connsiteY3" fmla="*/ 159 h 409000"/>
                <a:gd name="connsiteX4" fmla="*/ 788699 w 850223"/>
                <a:gd name="connsiteY4" fmla="*/ 326731 h 409000"/>
                <a:gd name="connsiteX5" fmla="*/ 523813 w 850223"/>
                <a:gd name="connsiteY5" fmla="*/ 402931 h 409000"/>
                <a:gd name="connsiteX6" fmla="*/ 200870 w 850223"/>
                <a:gd name="connsiteY6" fmla="*/ 402931 h 409000"/>
                <a:gd name="connsiteX7" fmla="*/ 509299 w 850223"/>
                <a:gd name="connsiteY7" fmla="*/ 392045 h 409000"/>
                <a:gd name="connsiteX8" fmla="*/ 277070 w 850223"/>
                <a:gd name="connsiteY8" fmla="*/ 348502 h 409000"/>
                <a:gd name="connsiteX9" fmla="*/ 19442 w 850223"/>
                <a:gd name="connsiteY9" fmla="*/ 254159 h 40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223" h="409000">
                  <a:moveTo>
                    <a:pt x="19442" y="254159"/>
                  </a:moveTo>
                  <a:cubicBezTo>
                    <a:pt x="111971" y="243878"/>
                    <a:pt x="738504" y="281978"/>
                    <a:pt x="832242" y="286816"/>
                  </a:cubicBezTo>
                  <a:cubicBezTo>
                    <a:pt x="925980" y="291654"/>
                    <a:pt x="624808" y="330964"/>
                    <a:pt x="581870" y="283188"/>
                  </a:cubicBezTo>
                  <a:cubicBezTo>
                    <a:pt x="538932" y="235412"/>
                    <a:pt x="540142" y="-7098"/>
                    <a:pt x="574613" y="159"/>
                  </a:cubicBezTo>
                  <a:cubicBezTo>
                    <a:pt x="609084" y="7416"/>
                    <a:pt x="797166" y="259602"/>
                    <a:pt x="788699" y="326731"/>
                  </a:cubicBezTo>
                  <a:cubicBezTo>
                    <a:pt x="780232" y="393860"/>
                    <a:pt x="621784" y="390231"/>
                    <a:pt x="523813" y="402931"/>
                  </a:cubicBezTo>
                  <a:cubicBezTo>
                    <a:pt x="425842" y="415631"/>
                    <a:pt x="203289" y="404745"/>
                    <a:pt x="200870" y="402931"/>
                  </a:cubicBezTo>
                  <a:cubicBezTo>
                    <a:pt x="198451" y="401117"/>
                    <a:pt x="496599" y="401116"/>
                    <a:pt x="509299" y="392045"/>
                  </a:cubicBezTo>
                  <a:cubicBezTo>
                    <a:pt x="521999" y="382974"/>
                    <a:pt x="364156" y="375112"/>
                    <a:pt x="277070" y="348502"/>
                  </a:cubicBezTo>
                  <a:cubicBezTo>
                    <a:pt x="189984" y="321893"/>
                    <a:pt x="-73087" y="264440"/>
                    <a:pt x="19442" y="25415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53667662-4BDC-1A2A-DE89-A238F583D346}"/>
                </a:ext>
              </a:extLst>
            </p:cNvPr>
            <p:cNvSpPr/>
            <p:nvPr/>
          </p:nvSpPr>
          <p:spPr>
            <a:xfrm>
              <a:off x="4222125" y="1679975"/>
              <a:ext cx="352503" cy="1075354"/>
            </a:xfrm>
            <a:custGeom>
              <a:avLst/>
              <a:gdLst>
                <a:gd name="connsiteX0" fmla="*/ 1532 w 352503"/>
                <a:gd name="connsiteY0" fmla="*/ 54 h 1075354"/>
                <a:gd name="connsiteX1" fmla="*/ 201104 w 352503"/>
                <a:gd name="connsiteY1" fmla="*/ 279454 h 1075354"/>
                <a:gd name="connsiteX2" fmla="*/ 233761 w 352503"/>
                <a:gd name="connsiteY2" fmla="*/ 1074111 h 1075354"/>
                <a:gd name="connsiteX3" fmla="*/ 237389 w 352503"/>
                <a:gd name="connsiteY3" fmla="*/ 471768 h 1075354"/>
                <a:gd name="connsiteX4" fmla="*/ 299075 w 352503"/>
                <a:gd name="connsiteY4" fmla="*/ 856396 h 1075354"/>
                <a:gd name="connsiteX5" fmla="*/ 338989 w 352503"/>
                <a:gd name="connsiteY5" fmla="*/ 94396 h 1075354"/>
                <a:gd name="connsiteX6" fmla="*/ 320846 w 352503"/>
                <a:gd name="connsiteY6" fmla="*/ 254054 h 1075354"/>
                <a:gd name="connsiteX7" fmla="*/ 1532 w 352503"/>
                <a:gd name="connsiteY7" fmla="*/ 54 h 107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503" h="1075354">
                  <a:moveTo>
                    <a:pt x="1532" y="54"/>
                  </a:moveTo>
                  <a:cubicBezTo>
                    <a:pt x="-18425" y="4287"/>
                    <a:pt x="162399" y="100445"/>
                    <a:pt x="201104" y="279454"/>
                  </a:cubicBezTo>
                  <a:cubicBezTo>
                    <a:pt x="239809" y="458463"/>
                    <a:pt x="227714" y="1042059"/>
                    <a:pt x="233761" y="1074111"/>
                  </a:cubicBezTo>
                  <a:cubicBezTo>
                    <a:pt x="239808" y="1106163"/>
                    <a:pt x="226503" y="508054"/>
                    <a:pt x="237389" y="471768"/>
                  </a:cubicBezTo>
                  <a:cubicBezTo>
                    <a:pt x="248275" y="435482"/>
                    <a:pt x="282142" y="919291"/>
                    <a:pt x="299075" y="856396"/>
                  </a:cubicBezTo>
                  <a:cubicBezTo>
                    <a:pt x="316008" y="793501"/>
                    <a:pt x="335361" y="194786"/>
                    <a:pt x="338989" y="94396"/>
                  </a:cubicBezTo>
                  <a:cubicBezTo>
                    <a:pt x="342617" y="-5994"/>
                    <a:pt x="376484" y="267964"/>
                    <a:pt x="320846" y="254054"/>
                  </a:cubicBezTo>
                  <a:cubicBezTo>
                    <a:pt x="265208" y="240145"/>
                    <a:pt x="21489" y="-4179"/>
                    <a:pt x="1532" y="5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1636480A-00F0-94A7-C0D0-C0856E73F468}"/>
                </a:ext>
              </a:extLst>
            </p:cNvPr>
            <p:cNvSpPr/>
            <p:nvPr/>
          </p:nvSpPr>
          <p:spPr>
            <a:xfrm>
              <a:off x="4832711" y="1721364"/>
              <a:ext cx="1127705" cy="551853"/>
            </a:xfrm>
            <a:custGeom>
              <a:avLst/>
              <a:gdLst>
                <a:gd name="connsiteX0" fmla="*/ 1038318 w 1127705"/>
                <a:gd name="connsiteY0" fmla="*/ 2207 h 551853"/>
                <a:gd name="connsiteX1" fmla="*/ 1012918 w 1127705"/>
                <a:gd name="connsiteY1" fmla="*/ 198150 h 551853"/>
                <a:gd name="connsiteX2" fmla="*/ 1049203 w 1127705"/>
                <a:gd name="connsiteY2" fmla="*/ 535607 h 551853"/>
                <a:gd name="connsiteX3" fmla="*/ 1049203 w 1127705"/>
                <a:gd name="connsiteY3" fmla="*/ 502950 h 551853"/>
                <a:gd name="connsiteX4" fmla="*/ 7803 w 1127705"/>
                <a:gd name="connsiteY4" fmla="*/ 542865 h 551853"/>
                <a:gd name="connsiteX5" fmla="*/ 548460 w 1127705"/>
                <a:gd name="connsiteY5" fmla="*/ 481179 h 551853"/>
                <a:gd name="connsiteX6" fmla="*/ 73118 w 1127705"/>
                <a:gd name="connsiteY6" fmla="*/ 466665 h 551853"/>
                <a:gd name="connsiteX7" fmla="*/ 962118 w 1127705"/>
                <a:gd name="connsiteY7" fmla="*/ 426750 h 551853"/>
                <a:gd name="connsiteX8" fmla="*/ 889546 w 1127705"/>
                <a:gd name="connsiteY8" fmla="*/ 321522 h 551853"/>
                <a:gd name="connsiteX9" fmla="*/ 1038318 w 1127705"/>
                <a:gd name="connsiteY9" fmla="*/ 2207 h 55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705" h="551853">
                  <a:moveTo>
                    <a:pt x="1038318" y="2207"/>
                  </a:moveTo>
                  <a:cubicBezTo>
                    <a:pt x="1058880" y="-18355"/>
                    <a:pt x="1011104" y="109250"/>
                    <a:pt x="1012918" y="198150"/>
                  </a:cubicBezTo>
                  <a:cubicBezTo>
                    <a:pt x="1014732" y="287050"/>
                    <a:pt x="1043156" y="484807"/>
                    <a:pt x="1049203" y="535607"/>
                  </a:cubicBezTo>
                  <a:cubicBezTo>
                    <a:pt x="1055250" y="586407"/>
                    <a:pt x="1222770" y="501740"/>
                    <a:pt x="1049203" y="502950"/>
                  </a:cubicBezTo>
                  <a:cubicBezTo>
                    <a:pt x="875636" y="504160"/>
                    <a:pt x="91260" y="546493"/>
                    <a:pt x="7803" y="542865"/>
                  </a:cubicBezTo>
                  <a:cubicBezTo>
                    <a:pt x="-75654" y="539237"/>
                    <a:pt x="537574" y="493879"/>
                    <a:pt x="548460" y="481179"/>
                  </a:cubicBezTo>
                  <a:cubicBezTo>
                    <a:pt x="559346" y="468479"/>
                    <a:pt x="4175" y="475737"/>
                    <a:pt x="73118" y="466665"/>
                  </a:cubicBezTo>
                  <a:cubicBezTo>
                    <a:pt x="142061" y="457594"/>
                    <a:pt x="826047" y="450941"/>
                    <a:pt x="962118" y="426750"/>
                  </a:cubicBezTo>
                  <a:cubicBezTo>
                    <a:pt x="1098189" y="402560"/>
                    <a:pt x="884708" y="389860"/>
                    <a:pt x="889546" y="321522"/>
                  </a:cubicBezTo>
                  <a:cubicBezTo>
                    <a:pt x="894384" y="253184"/>
                    <a:pt x="1017756" y="22769"/>
                    <a:pt x="1038318" y="22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AFD9C5C8-B718-93B8-52EE-E48052C1CF63}"/>
                </a:ext>
              </a:extLst>
            </p:cNvPr>
            <p:cNvSpPr/>
            <p:nvPr/>
          </p:nvSpPr>
          <p:spPr>
            <a:xfrm>
              <a:off x="5066161" y="1724563"/>
              <a:ext cx="658425" cy="1044241"/>
            </a:xfrm>
            <a:custGeom>
              <a:avLst/>
              <a:gdLst>
                <a:gd name="connsiteX0" fmla="*/ 412982 w 658425"/>
                <a:gd name="connsiteY0" fmla="*/ 6266 h 1044241"/>
                <a:gd name="connsiteX1" fmla="*/ 383953 w 658425"/>
                <a:gd name="connsiteY1" fmla="*/ 144151 h 1044241"/>
                <a:gd name="connsiteX2" fmla="*/ 398468 w 658425"/>
                <a:gd name="connsiteY2" fmla="*/ 942437 h 1044241"/>
                <a:gd name="connsiteX3" fmla="*/ 402096 w 658425"/>
                <a:gd name="connsiteY3" fmla="*/ 757380 h 1044241"/>
                <a:gd name="connsiteX4" fmla="*/ 445639 w 658425"/>
                <a:gd name="connsiteY4" fmla="*/ 898894 h 1044241"/>
                <a:gd name="connsiteX5" fmla="*/ 478296 w 658425"/>
                <a:gd name="connsiteY5" fmla="*/ 949694 h 1044241"/>
                <a:gd name="connsiteX6" fmla="*/ 402096 w 658425"/>
                <a:gd name="connsiteY6" fmla="*/ 982351 h 1044241"/>
                <a:gd name="connsiteX7" fmla="*/ 648839 w 658425"/>
                <a:gd name="connsiteY7" fmla="*/ 1000494 h 1044241"/>
                <a:gd name="connsiteX8" fmla="*/ 13839 w 658425"/>
                <a:gd name="connsiteY8" fmla="*/ 1040408 h 1044241"/>
                <a:gd name="connsiteX9" fmla="*/ 213410 w 658425"/>
                <a:gd name="connsiteY9" fmla="*/ 895266 h 1044241"/>
                <a:gd name="connsiteX10" fmla="*/ 238810 w 658425"/>
                <a:gd name="connsiteY10" fmla="*/ 594094 h 1044241"/>
                <a:gd name="connsiteX11" fmla="*/ 293239 w 658425"/>
                <a:gd name="connsiteY11" fmla="*/ 158666 h 1044241"/>
                <a:gd name="connsiteX12" fmla="*/ 285982 w 658425"/>
                <a:gd name="connsiteY12" fmla="*/ 227608 h 1044241"/>
                <a:gd name="connsiteX13" fmla="*/ 412982 w 658425"/>
                <a:gd name="connsiteY13" fmla="*/ 6266 h 104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425" h="1044241">
                  <a:moveTo>
                    <a:pt x="412982" y="6266"/>
                  </a:moveTo>
                  <a:cubicBezTo>
                    <a:pt x="429310" y="-7643"/>
                    <a:pt x="386372" y="-11877"/>
                    <a:pt x="383953" y="144151"/>
                  </a:cubicBezTo>
                  <a:cubicBezTo>
                    <a:pt x="381534" y="300179"/>
                    <a:pt x="395444" y="840232"/>
                    <a:pt x="398468" y="942437"/>
                  </a:cubicBezTo>
                  <a:cubicBezTo>
                    <a:pt x="401492" y="1044642"/>
                    <a:pt x="394234" y="764637"/>
                    <a:pt x="402096" y="757380"/>
                  </a:cubicBezTo>
                  <a:cubicBezTo>
                    <a:pt x="409958" y="750123"/>
                    <a:pt x="432939" y="866842"/>
                    <a:pt x="445639" y="898894"/>
                  </a:cubicBezTo>
                  <a:cubicBezTo>
                    <a:pt x="458339" y="930946"/>
                    <a:pt x="485553" y="935785"/>
                    <a:pt x="478296" y="949694"/>
                  </a:cubicBezTo>
                  <a:cubicBezTo>
                    <a:pt x="471039" y="963603"/>
                    <a:pt x="373672" y="973884"/>
                    <a:pt x="402096" y="982351"/>
                  </a:cubicBezTo>
                  <a:cubicBezTo>
                    <a:pt x="430520" y="990818"/>
                    <a:pt x="713549" y="990818"/>
                    <a:pt x="648839" y="1000494"/>
                  </a:cubicBezTo>
                  <a:cubicBezTo>
                    <a:pt x="584130" y="1010170"/>
                    <a:pt x="86410" y="1057946"/>
                    <a:pt x="13839" y="1040408"/>
                  </a:cubicBezTo>
                  <a:cubicBezTo>
                    <a:pt x="-58732" y="1022870"/>
                    <a:pt x="175915" y="969652"/>
                    <a:pt x="213410" y="895266"/>
                  </a:cubicBezTo>
                  <a:cubicBezTo>
                    <a:pt x="250905" y="820880"/>
                    <a:pt x="225505" y="716861"/>
                    <a:pt x="238810" y="594094"/>
                  </a:cubicBezTo>
                  <a:cubicBezTo>
                    <a:pt x="252115" y="471327"/>
                    <a:pt x="285377" y="219747"/>
                    <a:pt x="293239" y="158666"/>
                  </a:cubicBezTo>
                  <a:cubicBezTo>
                    <a:pt x="301101" y="97585"/>
                    <a:pt x="272677" y="249984"/>
                    <a:pt x="285982" y="227608"/>
                  </a:cubicBezTo>
                  <a:cubicBezTo>
                    <a:pt x="299287" y="205232"/>
                    <a:pt x="396654" y="20175"/>
                    <a:pt x="412982" y="62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F12CAE90-DC19-3F42-F2E6-F6CB30436035}"/>
                </a:ext>
              </a:extLst>
            </p:cNvPr>
            <p:cNvSpPr/>
            <p:nvPr/>
          </p:nvSpPr>
          <p:spPr>
            <a:xfrm>
              <a:off x="4326333" y="1690551"/>
              <a:ext cx="313898" cy="1313957"/>
            </a:xfrm>
            <a:custGeom>
              <a:avLst/>
              <a:gdLst>
                <a:gd name="connsiteX0" fmla="*/ 307353 w 313898"/>
                <a:gd name="connsiteY0" fmla="*/ 7620 h 1313957"/>
                <a:gd name="connsiteX1" fmla="*/ 213010 w 313898"/>
                <a:gd name="connsiteY1" fmla="*/ 207192 h 1313957"/>
                <a:gd name="connsiteX2" fmla="*/ 231153 w 313898"/>
                <a:gd name="connsiteY2" fmla="*/ 1070792 h 1313957"/>
                <a:gd name="connsiteX3" fmla="*/ 216638 w 313898"/>
                <a:gd name="connsiteY3" fmla="*/ 969192 h 1313957"/>
                <a:gd name="connsiteX4" fmla="*/ 234781 w 313898"/>
                <a:gd name="connsiteY4" fmla="*/ 1310278 h 1313957"/>
                <a:gd name="connsiteX5" fmla="*/ 209381 w 313898"/>
                <a:gd name="connsiteY5" fmla="*/ 1110706 h 1313957"/>
                <a:gd name="connsiteX6" fmla="*/ 82381 w 313898"/>
                <a:gd name="connsiteY6" fmla="*/ 526506 h 1313957"/>
                <a:gd name="connsiteX7" fmla="*/ 93267 w 313898"/>
                <a:gd name="connsiteY7" fmla="*/ 1237706 h 1313957"/>
                <a:gd name="connsiteX8" fmla="*/ 133181 w 313898"/>
                <a:gd name="connsiteY8" fmla="*/ 417649 h 1313957"/>
                <a:gd name="connsiteX9" fmla="*/ 140438 w 313898"/>
                <a:gd name="connsiteY9" fmla="*/ 294278 h 1313957"/>
                <a:gd name="connsiteX10" fmla="*/ 2553 w 313898"/>
                <a:gd name="connsiteY10" fmla="*/ 65678 h 1313957"/>
                <a:gd name="connsiteX11" fmla="*/ 307353 w 313898"/>
                <a:gd name="connsiteY11" fmla="*/ 7620 h 13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3898" h="1313957">
                  <a:moveTo>
                    <a:pt x="307353" y="7620"/>
                  </a:moveTo>
                  <a:cubicBezTo>
                    <a:pt x="342429" y="31206"/>
                    <a:pt x="225710" y="29997"/>
                    <a:pt x="213010" y="207192"/>
                  </a:cubicBezTo>
                  <a:cubicBezTo>
                    <a:pt x="200310" y="384387"/>
                    <a:pt x="230548" y="943792"/>
                    <a:pt x="231153" y="1070792"/>
                  </a:cubicBezTo>
                  <a:cubicBezTo>
                    <a:pt x="231758" y="1197792"/>
                    <a:pt x="216033" y="929278"/>
                    <a:pt x="216638" y="969192"/>
                  </a:cubicBezTo>
                  <a:cubicBezTo>
                    <a:pt x="217243" y="1009106"/>
                    <a:pt x="235991" y="1286692"/>
                    <a:pt x="234781" y="1310278"/>
                  </a:cubicBezTo>
                  <a:cubicBezTo>
                    <a:pt x="233571" y="1333864"/>
                    <a:pt x="234781" y="1241335"/>
                    <a:pt x="209381" y="1110706"/>
                  </a:cubicBezTo>
                  <a:cubicBezTo>
                    <a:pt x="183981" y="980077"/>
                    <a:pt x="101733" y="505339"/>
                    <a:pt x="82381" y="526506"/>
                  </a:cubicBezTo>
                  <a:cubicBezTo>
                    <a:pt x="63029" y="547673"/>
                    <a:pt x="84800" y="1255849"/>
                    <a:pt x="93267" y="1237706"/>
                  </a:cubicBezTo>
                  <a:cubicBezTo>
                    <a:pt x="101734" y="1219563"/>
                    <a:pt x="125319" y="574887"/>
                    <a:pt x="133181" y="417649"/>
                  </a:cubicBezTo>
                  <a:cubicBezTo>
                    <a:pt x="141043" y="260411"/>
                    <a:pt x="162209" y="352940"/>
                    <a:pt x="140438" y="294278"/>
                  </a:cubicBezTo>
                  <a:cubicBezTo>
                    <a:pt x="118667" y="235616"/>
                    <a:pt x="-20428" y="112849"/>
                    <a:pt x="2553" y="65678"/>
                  </a:cubicBezTo>
                  <a:cubicBezTo>
                    <a:pt x="25534" y="18507"/>
                    <a:pt x="272277" y="-15966"/>
                    <a:pt x="307353" y="76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028311C9-C779-6099-788D-699F87325669}"/>
                </a:ext>
              </a:extLst>
            </p:cNvPr>
            <p:cNvSpPr/>
            <p:nvPr/>
          </p:nvSpPr>
          <p:spPr>
            <a:xfrm>
              <a:off x="3929727" y="2604764"/>
              <a:ext cx="1123748" cy="171194"/>
            </a:xfrm>
            <a:custGeom>
              <a:avLst/>
              <a:gdLst>
                <a:gd name="connsiteX0" fmla="*/ 39930 w 1123748"/>
                <a:gd name="connsiteY0" fmla="*/ 7807 h 171194"/>
                <a:gd name="connsiteX1" fmla="*/ 1063187 w 1123748"/>
                <a:gd name="connsiteY1" fmla="*/ 18693 h 171194"/>
                <a:gd name="connsiteX2" fmla="*/ 736616 w 1123748"/>
                <a:gd name="connsiteY2" fmla="*/ 84007 h 171194"/>
                <a:gd name="connsiteX3" fmla="*/ 1113987 w 1123748"/>
                <a:gd name="connsiteY3" fmla="*/ 80379 h 171194"/>
                <a:gd name="connsiteX4" fmla="*/ 250387 w 1123748"/>
                <a:gd name="connsiteY4" fmla="*/ 134807 h 171194"/>
                <a:gd name="connsiteX5" fmla="*/ 16 w 1123748"/>
                <a:gd name="connsiteY5" fmla="*/ 171093 h 171194"/>
                <a:gd name="connsiteX6" fmla="*/ 257644 w 1123748"/>
                <a:gd name="connsiteY6" fmla="*/ 123922 h 171194"/>
                <a:gd name="connsiteX7" fmla="*/ 39930 w 1123748"/>
                <a:gd name="connsiteY7" fmla="*/ 7807 h 1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3748" h="171194">
                  <a:moveTo>
                    <a:pt x="39930" y="7807"/>
                  </a:moveTo>
                  <a:cubicBezTo>
                    <a:pt x="174187" y="-9731"/>
                    <a:pt x="947073" y="5993"/>
                    <a:pt x="1063187" y="18693"/>
                  </a:cubicBezTo>
                  <a:cubicBezTo>
                    <a:pt x="1179301" y="31393"/>
                    <a:pt x="728149" y="73726"/>
                    <a:pt x="736616" y="84007"/>
                  </a:cubicBezTo>
                  <a:cubicBezTo>
                    <a:pt x="745083" y="94288"/>
                    <a:pt x="1195025" y="71912"/>
                    <a:pt x="1113987" y="80379"/>
                  </a:cubicBezTo>
                  <a:cubicBezTo>
                    <a:pt x="1032949" y="88846"/>
                    <a:pt x="436049" y="119688"/>
                    <a:pt x="250387" y="134807"/>
                  </a:cubicBezTo>
                  <a:cubicBezTo>
                    <a:pt x="64725" y="149926"/>
                    <a:pt x="-1193" y="172907"/>
                    <a:pt x="16" y="171093"/>
                  </a:cubicBezTo>
                  <a:cubicBezTo>
                    <a:pt x="1225" y="169279"/>
                    <a:pt x="247968" y="148717"/>
                    <a:pt x="257644" y="123922"/>
                  </a:cubicBezTo>
                  <a:cubicBezTo>
                    <a:pt x="267320" y="99127"/>
                    <a:pt x="-94327" y="25345"/>
                    <a:pt x="39930" y="78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A62A62EA-EE39-AFAC-7A94-11ED20D1C147}"/>
                </a:ext>
              </a:extLst>
            </p:cNvPr>
            <p:cNvSpPr/>
            <p:nvPr/>
          </p:nvSpPr>
          <p:spPr>
            <a:xfrm>
              <a:off x="5289756" y="1774113"/>
              <a:ext cx="204195" cy="859060"/>
            </a:xfrm>
            <a:custGeom>
              <a:avLst/>
              <a:gdLst>
                <a:gd name="connsiteX0" fmla="*/ 701 w 204195"/>
                <a:gd name="connsiteY0" fmla="*/ 258 h 859060"/>
                <a:gd name="connsiteX1" fmla="*/ 47873 w 204195"/>
                <a:gd name="connsiteY1" fmla="*/ 185316 h 859060"/>
                <a:gd name="connsiteX2" fmla="*/ 18844 w 204195"/>
                <a:gd name="connsiteY2" fmla="*/ 852973 h 859060"/>
                <a:gd name="connsiteX3" fmla="*/ 55130 w 204195"/>
                <a:gd name="connsiteY3" fmla="*/ 490116 h 859060"/>
                <a:gd name="connsiteX4" fmla="*/ 203901 w 204195"/>
                <a:gd name="connsiteY4" fmla="*/ 51058 h 859060"/>
                <a:gd name="connsiteX5" fmla="*/ 91415 w 204195"/>
                <a:gd name="connsiteY5" fmla="*/ 210716 h 859060"/>
                <a:gd name="connsiteX6" fmla="*/ 701 w 204195"/>
                <a:gd name="connsiteY6" fmla="*/ 258 h 85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195" h="859060">
                  <a:moveTo>
                    <a:pt x="701" y="258"/>
                  </a:moveTo>
                  <a:cubicBezTo>
                    <a:pt x="-6556" y="-3975"/>
                    <a:pt x="44849" y="43197"/>
                    <a:pt x="47873" y="185316"/>
                  </a:cubicBezTo>
                  <a:cubicBezTo>
                    <a:pt x="50897" y="327435"/>
                    <a:pt x="17634" y="802173"/>
                    <a:pt x="18844" y="852973"/>
                  </a:cubicBezTo>
                  <a:cubicBezTo>
                    <a:pt x="20054" y="903773"/>
                    <a:pt x="24287" y="623769"/>
                    <a:pt x="55130" y="490116"/>
                  </a:cubicBezTo>
                  <a:cubicBezTo>
                    <a:pt x="85973" y="356463"/>
                    <a:pt x="197854" y="97625"/>
                    <a:pt x="203901" y="51058"/>
                  </a:cubicBezTo>
                  <a:cubicBezTo>
                    <a:pt x="209949" y="4491"/>
                    <a:pt x="121048" y="216159"/>
                    <a:pt x="91415" y="210716"/>
                  </a:cubicBezTo>
                  <a:cubicBezTo>
                    <a:pt x="61782" y="205273"/>
                    <a:pt x="7958" y="4491"/>
                    <a:pt x="701" y="2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A0B0CD06-830A-316C-B166-607B41BAF58F}"/>
                </a:ext>
              </a:extLst>
            </p:cNvPr>
            <p:cNvSpPr/>
            <p:nvPr/>
          </p:nvSpPr>
          <p:spPr>
            <a:xfrm>
              <a:off x="4818993" y="2129971"/>
              <a:ext cx="1141298" cy="1118307"/>
            </a:xfrm>
            <a:custGeom>
              <a:avLst/>
              <a:gdLst>
                <a:gd name="connsiteX0" fmla="*/ 86836 w 1141298"/>
                <a:gd name="connsiteY0" fmla="*/ 39915 h 1118307"/>
                <a:gd name="connsiteX1" fmla="*/ 155778 w 1141298"/>
                <a:gd name="connsiteY1" fmla="*/ 43543 h 1118307"/>
                <a:gd name="connsiteX2" fmla="*/ 1091950 w 1141298"/>
                <a:gd name="connsiteY2" fmla="*/ 0 h 1118307"/>
                <a:gd name="connsiteX3" fmla="*/ 946807 w 1141298"/>
                <a:gd name="connsiteY3" fmla="*/ 54429 h 1118307"/>
                <a:gd name="connsiteX4" fmla="*/ 1099207 w 1141298"/>
                <a:gd name="connsiteY4" fmla="*/ 87086 h 1118307"/>
                <a:gd name="connsiteX5" fmla="*/ 43293 w 1141298"/>
                <a:gd name="connsiteY5" fmla="*/ 246743 h 1118307"/>
                <a:gd name="connsiteX6" fmla="*/ 202950 w 1141298"/>
                <a:gd name="connsiteY6" fmla="*/ 174172 h 1118307"/>
                <a:gd name="connsiteX7" fmla="*/ 199321 w 1141298"/>
                <a:gd name="connsiteY7" fmla="*/ 351972 h 1118307"/>
                <a:gd name="connsiteX8" fmla="*/ 163036 w 1141298"/>
                <a:gd name="connsiteY8" fmla="*/ 1095829 h 1118307"/>
                <a:gd name="connsiteX9" fmla="*/ 115864 w 1141298"/>
                <a:gd name="connsiteY9" fmla="*/ 939800 h 1118307"/>
                <a:gd name="connsiteX10" fmla="*/ 10636 w 1141298"/>
                <a:gd name="connsiteY10" fmla="*/ 595086 h 1118307"/>
                <a:gd name="connsiteX11" fmla="*/ 94093 w 1141298"/>
                <a:gd name="connsiteY11" fmla="*/ 881743 h 1118307"/>
                <a:gd name="connsiteX12" fmla="*/ 86836 w 1141298"/>
                <a:gd name="connsiteY12" fmla="*/ 39915 h 111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1298" h="1118307">
                  <a:moveTo>
                    <a:pt x="86836" y="39915"/>
                  </a:moveTo>
                  <a:cubicBezTo>
                    <a:pt x="37547" y="45055"/>
                    <a:pt x="155778" y="43543"/>
                    <a:pt x="155778" y="43543"/>
                  </a:cubicBezTo>
                  <a:lnTo>
                    <a:pt x="1091950" y="0"/>
                  </a:lnTo>
                  <a:cubicBezTo>
                    <a:pt x="1223788" y="1814"/>
                    <a:pt x="945598" y="39915"/>
                    <a:pt x="946807" y="54429"/>
                  </a:cubicBezTo>
                  <a:cubicBezTo>
                    <a:pt x="948016" y="68943"/>
                    <a:pt x="1249793" y="55034"/>
                    <a:pt x="1099207" y="87086"/>
                  </a:cubicBezTo>
                  <a:cubicBezTo>
                    <a:pt x="948621" y="119138"/>
                    <a:pt x="192669" y="232229"/>
                    <a:pt x="43293" y="246743"/>
                  </a:cubicBezTo>
                  <a:cubicBezTo>
                    <a:pt x="-106083" y="261257"/>
                    <a:pt x="176945" y="156634"/>
                    <a:pt x="202950" y="174172"/>
                  </a:cubicBezTo>
                  <a:cubicBezTo>
                    <a:pt x="228955" y="191710"/>
                    <a:pt x="205973" y="198363"/>
                    <a:pt x="199321" y="351972"/>
                  </a:cubicBezTo>
                  <a:cubicBezTo>
                    <a:pt x="192669" y="505581"/>
                    <a:pt x="176946" y="997858"/>
                    <a:pt x="163036" y="1095829"/>
                  </a:cubicBezTo>
                  <a:cubicBezTo>
                    <a:pt x="149127" y="1193800"/>
                    <a:pt x="115864" y="939800"/>
                    <a:pt x="115864" y="939800"/>
                  </a:cubicBezTo>
                  <a:cubicBezTo>
                    <a:pt x="90464" y="856343"/>
                    <a:pt x="14265" y="604762"/>
                    <a:pt x="10636" y="595086"/>
                  </a:cubicBezTo>
                  <a:cubicBezTo>
                    <a:pt x="7007" y="585410"/>
                    <a:pt x="87441" y="970038"/>
                    <a:pt x="94093" y="881743"/>
                  </a:cubicBezTo>
                  <a:cubicBezTo>
                    <a:pt x="100745" y="793448"/>
                    <a:pt x="75647" y="429381"/>
                    <a:pt x="86836" y="399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AB818939-1E46-5B8D-4ACA-C511A95C56E9}"/>
                </a:ext>
              </a:extLst>
            </p:cNvPr>
            <p:cNvSpPr/>
            <p:nvPr/>
          </p:nvSpPr>
          <p:spPr>
            <a:xfrm>
              <a:off x="4808017" y="3022614"/>
              <a:ext cx="1086234" cy="837250"/>
            </a:xfrm>
            <a:custGeom>
              <a:avLst/>
              <a:gdLst>
                <a:gd name="connsiteX0" fmla="*/ 3469 w 1086234"/>
                <a:gd name="connsiteY0" fmla="*/ 3615 h 837250"/>
                <a:gd name="connsiteX1" fmla="*/ 620326 w 1086234"/>
                <a:gd name="connsiteY1" fmla="*/ 76186 h 837250"/>
                <a:gd name="connsiteX2" fmla="*/ 417126 w 1086234"/>
                <a:gd name="connsiteY2" fmla="*/ 97957 h 837250"/>
                <a:gd name="connsiteX3" fmla="*/ 594926 w 1086234"/>
                <a:gd name="connsiteY3" fmla="*/ 101586 h 837250"/>
                <a:gd name="connsiteX4" fmla="*/ 638469 w 1086234"/>
                <a:gd name="connsiteY4" fmla="*/ 344700 h 837250"/>
                <a:gd name="connsiteX5" fmla="*/ 631212 w 1086234"/>
                <a:gd name="connsiteY5" fmla="*/ 435415 h 837250"/>
                <a:gd name="connsiteX6" fmla="*/ 1084783 w 1086234"/>
                <a:gd name="connsiteY6" fmla="*/ 482586 h 837250"/>
                <a:gd name="connsiteX7" fmla="*/ 776354 w 1086234"/>
                <a:gd name="connsiteY7" fmla="*/ 555157 h 837250"/>
                <a:gd name="connsiteX8" fmla="*/ 801754 w 1086234"/>
                <a:gd name="connsiteY8" fmla="*/ 591443 h 837250"/>
                <a:gd name="connsiteX9" fmla="*/ 700154 w 1086234"/>
                <a:gd name="connsiteY9" fmla="*/ 645872 h 837250"/>
                <a:gd name="connsiteX10" fmla="*/ 689269 w 1086234"/>
                <a:gd name="connsiteY10" fmla="*/ 783757 h 837250"/>
                <a:gd name="connsiteX11" fmla="*/ 638469 w 1086234"/>
                <a:gd name="connsiteY11" fmla="*/ 645872 h 837250"/>
                <a:gd name="connsiteX12" fmla="*/ 569526 w 1086234"/>
                <a:gd name="connsiteY12" fmla="*/ 827300 h 837250"/>
                <a:gd name="connsiteX13" fmla="*/ 489697 w 1086234"/>
                <a:gd name="connsiteY13" fmla="*/ 283015 h 837250"/>
                <a:gd name="connsiteX14" fmla="*/ 478812 w 1086234"/>
                <a:gd name="connsiteY14" fmla="*/ 272129 h 837250"/>
                <a:gd name="connsiteX15" fmla="*/ 141354 w 1086234"/>
                <a:gd name="connsiteY15" fmla="*/ 210443 h 837250"/>
                <a:gd name="connsiteX16" fmla="*/ 359069 w 1086234"/>
                <a:gd name="connsiteY16" fmla="*/ 203186 h 837250"/>
                <a:gd name="connsiteX17" fmla="*/ 3469 w 1086234"/>
                <a:gd name="connsiteY17" fmla="*/ 3615 h 83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6234" h="837250">
                  <a:moveTo>
                    <a:pt x="3469" y="3615"/>
                  </a:moveTo>
                  <a:cubicBezTo>
                    <a:pt x="47012" y="-17552"/>
                    <a:pt x="551383" y="60462"/>
                    <a:pt x="620326" y="76186"/>
                  </a:cubicBezTo>
                  <a:cubicBezTo>
                    <a:pt x="689269" y="91910"/>
                    <a:pt x="421359" y="93724"/>
                    <a:pt x="417126" y="97957"/>
                  </a:cubicBezTo>
                  <a:cubicBezTo>
                    <a:pt x="412893" y="102190"/>
                    <a:pt x="558036" y="60462"/>
                    <a:pt x="594926" y="101586"/>
                  </a:cubicBezTo>
                  <a:cubicBezTo>
                    <a:pt x="631816" y="142710"/>
                    <a:pt x="632421" y="289062"/>
                    <a:pt x="638469" y="344700"/>
                  </a:cubicBezTo>
                  <a:cubicBezTo>
                    <a:pt x="644517" y="400338"/>
                    <a:pt x="556826" y="412434"/>
                    <a:pt x="631212" y="435415"/>
                  </a:cubicBezTo>
                  <a:cubicBezTo>
                    <a:pt x="705598" y="458396"/>
                    <a:pt x="1060593" y="462629"/>
                    <a:pt x="1084783" y="482586"/>
                  </a:cubicBezTo>
                  <a:cubicBezTo>
                    <a:pt x="1108973" y="502543"/>
                    <a:pt x="823526" y="537014"/>
                    <a:pt x="776354" y="555157"/>
                  </a:cubicBezTo>
                  <a:cubicBezTo>
                    <a:pt x="729182" y="573300"/>
                    <a:pt x="814454" y="576324"/>
                    <a:pt x="801754" y="591443"/>
                  </a:cubicBezTo>
                  <a:cubicBezTo>
                    <a:pt x="789054" y="606562"/>
                    <a:pt x="718902" y="613820"/>
                    <a:pt x="700154" y="645872"/>
                  </a:cubicBezTo>
                  <a:cubicBezTo>
                    <a:pt x="681407" y="677924"/>
                    <a:pt x="699550" y="783757"/>
                    <a:pt x="689269" y="783757"/>
                  </a:cubicBezTo>
                  <a:cubicBezTo>
                    <a:pt x="678988" y="783757"/>
                    <a:pt x="658426" y="638615"/>
                    <a:pt x="638469" y="645872"/>
                  </a:cubicBezTo>
                  <a:cubicBezTo>
                    <a:pt x="618512" y="653129"/>
                    <a:pt x="594321" y="887776"/>
                    <a:pt x="569526" y="827300"/>
                  </a:cubicBezTo>
                  <a:cubicBezTo>
                    <a:pt x="544731" y="766824"/>
                    <a:pt x="504816" y="375543"/>
                    <a:pt x="489697" y="283015"/>
                  </a:cubicBezTo>
                  <a:cubicBezTo>
                    <a:pt x="474578" y="190487"/>
                    <a:pt x="536869" y="284224"/>
                    <a:pt x="478812" y="272129"/>
                  </a:cubicBezTo>
                  <a:cubicBezTo>
                    <a:pt x="420755" y="260034"/>
                    <a:pt x="161311" y="221933"/>
                    <a:pt x="141354" y="210443"/>
                  </a:cubicBezTo>
                  <a:cubicBezTo>
                    <a:pt x="121397" y="198953"/>
                    <a:pt x="377816" y="235843"/>
                    <a:pt x="359069" y="203186"/>
                  </a:cubicBezTo>
                  <a:cubicBezTo>
                    <a:pt x="340322" y="170529"/>
                    <a:pt x="-40074" y="24782"/>
                    <a:pt x="3469" y="36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5EB0E6D0-E435-96C9-F4D9-FEFBA589747B}"/>
                </a:ext>
              </a:extLst>
            </p:cNvPr>
            <p:cNvSpPr/>
            <p:nvPr/>
          </p:nvSpPr>
          <p:spPr>
            <a:xfrm>
              <a:off x="4017638" y="2663343"/>
              <a:ext cx="770925" cy="817872"/>
            </a:xfrm>
            <a:custGeom>
              <a:avLst/>
              <a:gdLst>
                <a:gd name="connsiteX0" fmla="*/ 296733 w 770925"/>
                <a:gd name="connsiteY0" fmla="*/ 10914 h 817872"/>
                <a:gd name="connsiteX1" fmla="*/ 452762 w 770925"/>
                <a:gd name="connsiteY1" fmla="*/ 217743 h 817872"/>
                <a:gd name="connsiteX2" fmla="*/ 231419 w 770925"/>
                <a:gd name="connsiteY2" fmla="*/ 326600 h 817872"/>
                <a:gd name="connsiteX3" fmla="*/ 140705 w 770925"/>
                <a:gd name="connsiteY3" fmla="*/ 355628 h 817872"/>
                <a:gd name="connsiteX4" fmla="*/ 256819 w 770925"/>
                <a:gd name="connsiteY4" fmla="*/ 359257 h 817872"/>
                <a:gd name="connsiteX5" fmla="*/ 57248 w 770925"/>
                <a:gd name="connsiteY5" fmla="*/ 508028 h 817872"/>
                <a:gd name="connsiteX6" fmla="*/ 115305 w 770925"/>
                <a:gd name="connsiteY6" fmla="*/ 606000 h 817872"/>
                <a:gd name="connsiteX7" fmla="*/ 6448 w 770925"/>
                <a:gd name="connsiteY7" fmla="*/ 609628 h 817872"/>
                <a:gd name="connsiteX8" fmla="*/ 340276 w 770925"/>
                <a:gd name="connsiteY8" fmla="*/ 816457 h 817872"/>
                <a:gd name="connsiteX9" fmla="*/ 93533 w 770925"/>
                <a:gd name="connsiteY9" fmla="*/ 689457 h 817872"/>
                <a:gd name="connsiteX10" fmla="*/ 264076 w 770925"/>
                <a:gd name="connsiteY10" fmla="*/ 475371 h 817872"/>
                <a:gd name="connsiteX11" fmla="*/ 242305 w 770925"/>
                <a:gd name="connsiteY11" fmla="*/ 489886 h 817872"/>
                <a:gd name="connsiteX12" fmla="*/ 434619 w 770925"/>
                <a:gd name="connsiteY12" fmla="*/ 391914 h 817872"/>
                <a:gd name="connsiteX13" fmla="*/ 503562 w 770925"/>
                <a:gd name="connsiteY13" fmla="*/ 127028 h 817872"/>
                <a:gd name="connsiteX14" fmla="*/ 547105 w 770925"/>
                <a:gd name="connsiteY14" fmla="*/ 261286 h 817872"/>
                <a:gd name="connsiteX15" fmla="*/ 641448 w 770925"/>
                <a:gd name="connsiteY15" fmla="*/ 18171 h 817872"/>
                <a:gd name="connsiteX16" fmla="*/ 757562 w 770925"/>
                <a:gd name="connsiteY16" fmla="*/ 25428 h 817872"/>
                <a:gd name="connsiteX17" fmla="*/ 296733 w 770925"/>
                <a:gd name="connsiteY17" fmla="*/ 10914 h 81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0925" h="817872">
                  <a:moveTo>
                    <a:pt x="296733" y="10914"/>
                  </a:moveTo>
                  <a:cubicBezTo>
                    <a:pt x="245933" y="42966"/>
                    <a:pt x="463648" y="165129"/>
                    <a:pt x="452762" y="217743"/>
                  </a:cubicBezTo>
                  <a:cubicBezTo>
                    <a:pt x="441876" y="270357"/>
                    <a:pt x="283428" y="303619"/>
                    <a:pt x="231419" y="326600"/>
                  </a:cubicBezTo>
                  <a:cubicBezTo>
                    <a:pt x="179410" y="349581"/>
                    <a:pt x="136472" y="350185"/>
                    <a:pt x="140705" y="355628"/>
                  </a:cubicBezTo>
                  <a:cubicBezTo>
                    <a:pt x="144938" y="361071"/>
                    <a:pt x="270728" y="333857"/>
                    <a:pt x="256819" y="359257"/>
                  </a:cubicBezTo>
                  <a:cubicBezTo>
                    <a:pt x="242910" y="384657"/>
                    <a:pt x="80834" y="466904"/>
                    <a:pt x="57248" y="508028"/>
                  </a:cubicBezTo>
                  <a:cubicBezTo>
                    <a:pt x="33662" y="549152"/>
                    <a:pt x="123772" y="589067"/>
                    <a:pt x="115305" y="606000"/>
                  </a:cubicBezTo>
                  <a:cubicBezTo>
                    <a:pt x="106838" y="622933"/>
                    <a:pt x="-31047" y="574552"/>
                    <a:pt x="6448" y="609628"/>
                  </a:cubicBezTo>
                  <a:cubicBezTo>
                    <a:pt x="43943" y="644704"/>
                    <a:pt x="325762" y="803152"/>
                    <a:pt x="340276" y="816457"/>
                  </a:cubicBezTo>
                  <a:cubicBezTo>
                    <a:pt x="354790" y="829762"/>
                    <a:pt x="106233" y="746305"/>
                    <a:pt x="93533" y="689457"/>
                  </a:cubicBezTo>
                  <a:cubicBezTo>
                    <a:pt x="80833" y="632609"/>
                    <a:pt x="239281" y="508633"/>
                    <a:pt x="264076" y="475371"/>
                  </a:cubicBezTo>
                  <a:cubicBezTo>
                    <a:pt x="288871" y="442109"/>
                    <a:pt x="213881" y="503796"/>
                    <a:pt x="242305" y="489886"/>
                  </a:cubicBezTo>
                  <a:cubicBezTo>
                    <a:pt x="270729" y="475977"/>
                    <a:pt x="391076" y="452390"/>
                    <a:pt x="434619" y="391914"/>
                  </a:cubicBezTo>
                  <a:cubicBezTo>
                    <a:pt x="478162" y="331438"/>
                    <a:pt x="484814" y="148799"/>
                    <a:pt x="503562" y="127028"/>
                  </a:cubicBezTo>
                  <a:cubicBezTo>
                    <a:pt x="522310" y="105257"/>
                    <a:pt x="524124" y="279429"/>
                    <a:pt x="547105" y="261286"/>
                  </a:cubicBezTo>
                  <a:cubicBezTo>
                    <a:pt x="570086" y="243143"/>
                    <a:pt x="606372" y="57481"/>
                    <a:pt x="641448" y="18171"/>
                  </a:cubicBezTo>
                  <a:cubicBezTo>
                    <a:pt x="676524" y="-21139"/>
                    <a:pt x="813805" y="23009"/>
                    <a:pt x="757562" y="25428"/>
                  </a:cubicBezTo>
                  <a:cubicBezTo>
                    <a:pt x="701319" y="27847"/>
                    <a:pt x="347533" y="-21138"/>
                    <a:pt x="296733" y="1091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F5D308F3-30E6-6D3D-0BE7-39EE67F11FFC}"/>
                </a:ext>
              </a:extLst>
            </p:cNvPr>
            <p:cNvSpPr/>
            <p:nvPr/>
          </p:nvSpPr>
          <p:spPr>
            <a:xfrm>
              <a:off x="4241400" y="2865380"/>
              <a:ext cx="1041161" cy="684270"/>
            </a:xfrm>
            <a:custGeom>
              <a:avLst/>
              <a:gdLst>
                <a:gd name="connsiteX0" fmla="*/ 33057 w 1041161"/>
                <a:gd name="connsiteY0" fmla="*/ 1191 h 684270"/>
                <a:gd name="connsiteX1" fmla="*/ 468486 w 1041161"/>
                <a:gd name="connsiteY1" fmla="*/ 41106 h 684270"/>
                <a:gd name="connsiteX2" fmla="*/ 530171 w 1041161"/>
                <a:gd name="connsiteY2" fmla="*/ 171734 h 684270"/>
                <a:gd name="connsiteX3" fmla="*/ 566457 w 1041161"/>
                <a:gd name="connsiteY3" fmla="*/ 211649 h 684270"/>
                <a:gd name="connsiteX4" fmla="*/ 512029 w 1041161"/>
                <a:gd name="connsiteY4" fmla="*/ 175363 h 684270"/>
                <a:gd name="connsiteX5" fmla="*/ 711600 w 1041161"/>
                <a:gd name="connsiteY5" fmla="*/ 389449 h 684270"/>
                <a:gd name="connsiteX6" fmla="*/ 570086 w 1041161"/>
                <a:gd name="connsiteY6" fmla="*/ 393077 h 684270"/>
                <a:gd name="connsiteX7" fmla="*/ 965600 w 1041161"/>
                <a:gd name="connsiteY7" fmla="*/ 527334 h 684270"/>
                <a:gd name="connsiteX8" fmla="*/ 715229 w 1041161"/>
                <a:gd name="connsiteY8" fmla="*/ 501934 h 684270"/>
                <a:gd name="connsiteX9" fmla="*/ 1038171 w 1041161"/>
                <a:gd name="connsiteY9" fmla="*/ 683363 h 684270"/>
                <a:gd name="connsiteX10" fmla="*/ 483000 w 1041161"/>
                <a:gd name="connsiteY10" fmla="*/ 570877 h 684270"/>
                <a:gd name="connsiteX11" fmla="*/ 417686 w 1041161"/>
                <a:gd name="connsiteY11" fmla="*/ 545477 h 684270"/>
                <a:gd name="connsiteX12" fmla="*/ 541057 w 1041161"/>
                <a:gd name="connsiteY12" fmla="*/ 378563 h 684270"/>
                <a:gd name="connsiteX13" fmla="*/ 432200 w 1041161"/>
                <a:gd name="connsiteY13" fmla="*/ 135449 h 684270"/>
                <a:gd name="connsiteX14" fmla="*/ 400 w 1041161"/>
                <a:gd name="connsiteY14" fmla="*/ 113677 h 684270"/>
                <a:gd name="connsiteX15" fmla="*/ 348743 w 1041161"/>
                <a:gd name="connsiteY15" fmla="*/ 77391 h 684270"/>
                <a:gd name="connsiteX16" fmla="*/ 33057 w 1041161"/>
                <a:gd name="connsiteY16" fmla="*/ 1191 h 6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61" h="684270">
                  <a:moveTo>
                    <a:pt x="33057" y="1191"/>
                  </a:moveTo>
                  <a:cubicBezTo>
                    <a:pt x="53014" y="-4856"/>
                    <a:pt x="385634" y="12682"/>
                    <a:pt x="468486" y="41106"/>
                  </a:cubicBezTo>
                  <a:cubicBezTo>
                    <a:pt x="551338" y="69530"/>
                    <a:pt x="513843" y="143310"/>
                    <a:pt x="530171" y="171734"/>
                  </a:cubicBezTo>
                  <a:cubicBezTo>
                    <a:pt x="546500" y="200158"/>
                    <a:pt x="569481" y="211044"/>
                    <a:pt x="566457" y="211649"/>
                  </a:cubicBezTo>
                  <a:cubicBezTo>
                    <a:pt x="563433" y="212254"/>
                    <a:pt x="487839" y="145730"/>
                    <a:pt x="512029" y="175363"/>
                  </a:cubicBezTo>
                  <a:cubicBezTo>
                    <a:pt x="536220" y="204996"/>
                    <a:pt x="701924" y="353163"/>
                    <a:pt x="711600" y="389449"/>
                  </a:cubicBezTo>
                  <a:cubicBezTo>
                    <a:pt x="721276" y="425735"/>
                    <a:pt x="527753" y="370096"/>
                    <a:pt x="570086" y="393077"/>
                  </a:cubicBezTo>
                  <a:cubicBezTo>
                    <a:pt x="612419" y="416058"/>
                    <a:pt x="941410" y="509191"/>
                    <a:pt x="965600" y="527334"/>
                  </a:cubicBezTo>
                  <a:cubicBezTo>
                    <a:pt x="989790" y="545477"/>
                    <a:pt x="703134" y="475929"/>
                    <a:pt x="715229" y="501934"/>
                  </a:cubicBezTo>
                  <a:cubicBezTo>
                    <a:pt x="727324" y="527939"/>
                    <a:pt x="1076876" y="671873"/>
                    <a:pt x="1038171" y="683363"/>
                  </a:cubicBezTo>
                  <a:cubicBezTo>
                    <a:pt x="999466" y="694854"/>
                    <a:pt x="586414" y="593858"/>
                    <a:pt x="483000" y="570877"/>
                  </a:cubicBezTo>
                  <a:cubicBezTo>
                    <a:pt x="379586" y="547896"/>
                    <a:pt x="408010" y="577529"/>
                    <a:pt x="417686" y="545477"/>
                  </a:cubicBezTo>
                  <a:cubicBezTo>
                    <a:pt x="427362" y="513425"/>
                    <a:pt x="538638" y="446901"/>
                    <a:pt x="541057" y="378563"/>
                  </a:cubicBezTo>
                  <a:cubicBezTo>
                    <a:pt x="543476" y="310225"/>
                    <a:pt x="522309" y="179597"/>
                    <a:pt x="432200" y="135449"/>
                  </a:cubicBezTo>
                  <a:cubicBezTo>
                    <a:pt x="342091" y="91301"/>
                    <a:pt x="14309" y="123353"/>
                    <a:pt x="400" y="113677"/>
                  </a:cubicBezTo>
                  <a:cubicBezTo>
                    <a:pt x="-13510" y="104001"/>
                    <a:pt x="339672" y="93719"/>
                    <a:pt x="348743" y="77391"/>
                  </a:cubicBezTo>
                  <a:cubicBezTo>
                    <a:pt x="357814" y="61063"/>
                    <a:pt x="13100" y="7238"/>
                    <a:pt x="33057" y="119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A8CFFAAA-1E61-2911-6271-37E3D7D73808}"/>
                </a:ext>
              </a:extLst>
            </p:cNvPr>
            <p:cNvSpPr/>
            <p:nvPr/>
          </p:nvSpPr>
          <p:spPr>
            <a:xfrm>
              <a:off x="3975180" y="2575528"/>
              <a:ext cx="157770" cy="697517"/>
            </a:xfrm>
            <a:custGeom>
              <a:avLst/>
              <a:gdLst>
                <a:gd name="connsiteX0" fmla="*/ 157763 w 157770"/>
                <a:gd name="connsiteY0" fmla="*/ 58815 h 697517"/>
                <a:gd name="connsiteX1" fmla="*/ 103334 w 157770"/>
                <a:gd name="connsiteY1" fmla="*/ 232986 h 697517"/>
                <a:gd name="connsiteX2" fmla="*/ 117849 w 157770"/>
                <a:gd name="connsiteY2" fmla="*/ 697443 h 697517"/>
                <a:gd name="connsiteX3" fmla="*/ 1734 w 157770"/>
                <a:gd name="connsiteY3" fmla="*/ 196701 h 697517"/>
                <a:gd name="connsiteX4" fmla="*/ 48906 w 157770"/>
                <a:gd name="connsiteY4" fmla="*/ 269272 h 697517"/>
                <a:gd name="connsiteX5" fmla="*/ 59791 w 157770"/>
                <a:gd name="connsiteY5" fmla="*/ 4386 h 697517"/>
                <a:gd name="connsiteX6" fmla="*/ 106963 w 157770"/>
                <a:gd name="connsiteY6" fmla="*/ 102358 h 697517"/>
                <a:gd name="connsiteX7" fmla="*/ 157763 w 157770"/>
                <a:gd name="connsiteY7" fmla="*/ 58815 h 69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0" h="697517">
                  <a:moveTo>
                    <a:pt x="157763" y="58815"/>
                  </a:moveTo>
                  <a:cubicBezTo>
                    <a:pt x="157158" y="80586"/>
                    <a:pt x="109986" y="126548"/>
                    <a:pt x="103334" y="232986"/>
                  </a:cubicBezTo>
                  <a:cubicBezTo>
                    <a:pt x="96682" y="339424"/>
                    <a:pt x="134782" y="703490"/>
                    <a:pt x="117849" y="697443"/>
                  </a:cubicBezTo>
                  <a:cubicBezTo>
                    <a:pt x="100916" y="691396"/>
                    <a:pt x="13224" y="268063"/>
                    <a:pt x="1734" y="196701"/>
                  </a:cubicBezTo>
                  <a:cubicBezTo>
                    <a:pt x="-9756" y="125339"/>
                    <a:pt x="39230" y="301324"/>
                    <a:pt x="48906" y="269272"/>
                  </a:cubicBezTo>
                  <a:cubicBezTo>
                    <a:pt x="58582" y="237220"/>
                    <a:pt x="50115" y="32205"/>
                    <a:pt x="59791" y="4386"/>
                  </a:cubicBezTo>
                  <a:cubicBezTo>
                    <a:pt x="69467" y="-23433"/>
                    <a:pt x="91844" y="89658"/>
                    <a:pt x="106963" y="102358"/>
                  </a:cubicBezTo>
                  <a:cubicBezTo>
                    <a:pt x="122082" y="115058"/>
                    <a:pt x="158368" y="37044"/>
                    <a:pt x="157763" y="588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02D210EE-699E-E415-477A-10099EA037AD}"/>
                </a:ext>
              </a:extLst>
            </p:cNvPr>
            <p:cNvSpPr/>
            <p:nvPr/>
          </p:nvSpPr>
          <p:spPr>
            <a:xfrm>
              <a:off x="3461640" y="3023069"/>
              <a:ext cx="652296" cy="576074"/>
            </a:xfrm>
            <a:custGeom>
              <a:avLst/>
              <a:gdLst>
                <a:gd name="connsiteX0" fmla="*/ 627760 w 652296"/>
                <a:gd name="connsiteY0" fmla="*/ 3160 h 576074"/>
                <a:gd name="connsiteX1" fmla="*/ 406417 w 652296"/>
                <a:gd name="connsiteY1" fmla="*/ 61217 h 576074"/>
                <a:gd name="connsiteX2" fmla="*/ 17 w 652296"/>
                <a:gd name="connsiteY2" fmla="*/ 93874 h 576074"/>
                <a:gd name="connsiteX3" fmla="*/ 388274 w 652296"/>
                <a:gd name="connsiteY3" fmla="*/ 115645 h 576074"/>
                <a:gd name="connsiteX4" fmla="*/ 18160 w 652296"/>
                <a:gd name="connsiteY4" fmla="*/ 170074 h 576074"/>
                <a:gd name="connsiteX5" fmla="*/ 119760 w 652296"/>
                <a:gd name="connsiteY5" fmla="*/ 391417 h 576074"/>
                <a:gd name="connsiteX6" fmla="*/ 50817 w 652296"/>
                <a:gd name="connsiteY6" fmla="*/ 496645 h 576074"/>
                <a:gd name="connsiteX7" fmla="*/ 468103 w 652296"/>
                <a:gd name="connsiteY7" fmla="*/ 532931 h 576074"/>
                <a:gd name="connsiteX8" fmla="*/ 221360 w 652296"/>
                <a:gd name="connsiteY8" fmla="*/ 551074 h 576074"/>
                <a:gd name="connsiteX9" fmla="*/ 250389 w 652296"/>
                <a:gd name="connsiteY9" fmla="*/ 162817 h 576074"/>
                <a:gd name="connsiteX10" fmla="*/ 257646 w 652296"/>
                <a:gd name="connsiteY10" fmla="*/ 155560 h 576074"/>
                <a:gd name="connsiteX11" fmla="*/ 605989 w 652296"/>
                <a:gd name="connsiteY11" fmla="*/ 166445 h 576074"/>
                <a:gd name="connsiteX12" fmla="*/ 627760 w 652296"/>
                <a:gd name="connsiteY12" fmla="*/ 3160 h 57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2296" h="576074">
                  <a:moveTo>
                    <a:pt x="627760" y="3160"/>
                  </a:moveTo>
                  <a:cubicBezTo>
                    <a:pt x="594498" y="-14378"/>
                    <a:pt x="511041" y="46098"/>
                    <a:pt x="406417" y="61217"/>
                  </a:cubicBezTo>
                  <a:cubicBezTo>
                    <a:pt x="301793" y="76336"/>
                    <a:pt x="3041" y="84803"/>
                    <a:pt x="17" y="93874"/>
                  </a:cubicBezTo>
                  <a:cubicBezTo>
                    <a:pt x="-3007" y="102945"/>
                    <a:pt x="385250" y="102945"/>
                    <a:pt x="388274" y="115645"/>
                  </a:cubicBezTo>
                  <a:cubicBezTo>
                    <a:pt x="391298" y="128345"/>
                    <a:pt x="62912" y="124112"/>
                    <a:pt x="18160" y="170074"/>
                  </a:cubicBezTo>
                  <a:cubicBezTo>
                    <a:pt x="-26592" y="216036"/>
                    <a:pt x="114317" y="336989"/>
                    <a:pt x="119760" y="391417"/>
                  </a:cubicBezTo>
                  <a:cubicBezTo>
                    <a:pt x="125203" y="445845"/>
                    <a:pt x="-7240" y="473059"/>
                    <a:pt x="50817" y="496645"/>
                  </a:cubicBezTo>
                  <a:cubicBezTo>
                    <a:pt x="108874" y="520231"/>
                    <a:pt x="439679" y="523860"/>
                    <a:pt x="468103" y="532931"/>
                  </a:cubicBezTo>
                  <a:cubicBezTo>
                    <a:pt x="496527" y="542002"/>
                    <a:pt x="257646" y="612760"/>
                    <a:pt x="221360" y="551074"/>
                  </a:cubicBezTo>
                  <a:cubicBezTo>
                    <a:pt x="185074" y="489388"/>
                    <a:pt x="244341" y="228736"/>
                    <a:pt x="250389" y="162817"/>
                  </a:cubicBezTo>
                  <a:cubicBezTo>
                    <a:pt x="256437" y="96898"/>
                    <a:pt x="198379" y="154955"/>
                    <a:pt x="257646" y="155560"/>
                  </a:cubicBezTo>
                  <a:cubicBezTo>
                    <a:pt x="316913" y="156165"/>
                    <a:pt x="545513" y="187612"/>
                    <a:pt x="605989" y="166445"/>
                  </a:cubicBezTo>
                  <a:cubicBezTo>
                    <a:pt x="666465" y="145278"/>
                    <a:pt x="661022" y="20698"/>
                    <a:pt x="627760" y="316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6E5B3708-8745-9B9F-E060-B139C6739685}"/>
                </a:ext>
              </a:extLst>
            </p:cNvPr>
            <p:cNvSpPr/>
            <p:nvPr/>
          </p:nvSpPr>
          <p:spPr>
            <a:xfrm>
              <a:off x="3736637" y="3194260"/>
              <a:ext cx="595903" cy="710165"/>
            </a:xfrm>
            <a:custGeom>
              <a:avLst/>
              <a:gdLst>
                <a:gd name="connsiteX0" fmla="*/ 595877 w 595903"/>
                <a:gd name="connsiteY0" fmla="*/ 2511 h 710165"/>
                <a:gd name="connsiteX1" fmla="*/ 200363 w 595903"/>
                <a:gd name="connsiteY1" fmla="*/ 93226 h 710165"/>
                <a:gd name="connsiteX2" fmla="*/ 8049 w 595903"/>
                <a:gd name="connsiteY2" fmla="*/ 329083 h 710165"/>
                <a:gd name="connsiteX3" fmla="*/ 33449 w 595903"/>
                <a:gd name="connsiteY3" fmla="*/ 325454 h 710165"/>
                <a:gd name="connsiteX4" fmla="*/ 8049 w 595903"/>
                <a:gd name="connsiteY4" fmla="*/ 343597 h 710165"/>
                <a:gd name="connsiteX5" fmla="*/ 91506 w 595903"/>
                <a:gd name="connsiteY5" fmla="*/ 633883 h 710165"/>
                <a:gd name="connsiteX6" fmla="*/ 84249 w 595903"/>
                <a:gd name="connsiteY6" fmla="*/ 474226 h 710165"/>
                <a:gd name="connsiteX7" fmla="*/ 207620 w 595903"/>
                <a:gd name="connsiteY7" fmla="*/ 702826 h 710165"/>
                <a:gd name="connsiteX8" fmla="*/ 185849 w 595903"/>
                <a:gd name="connsiteY8" fmla="*/ 144026 h 710165"/>
                <a:gd name="connsiteX9" fmla="*/ 294706 w 595903"/>
                <a:gd name="connsiteY9" fmla="*/ 140397 h 710165"/>
                <a:gd name="connsiteX10" fmla="*/ 461620 w 595903"/>
                <a:gd name="connsiteY10" fmla="*/ 194826 h 710165"/>
                <a:gd name="connsiteX11" fmla="*/ 570477 w 595903"/>
                <a:gd name="connsiteY11" fmla="*/ 176683 h 710165"/>
                <a:gd name="connsiteX12" fmla="*/ 222134 w 595903"/>
                <a:gd name="connsiteY12" fmla="*/ 180311 h 710165"/>
                <a:gd name="connsiteX13" fmla="*/ 595877 w 595903"/>
                <a:gd name="connsiteY13" fmla="*/ 2511 h 71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903" h="710165">
                  <a:moveTo>
                    <a:pt x="595877" y="2511"/>
                  </a:moveTo>
                  <a:cubicBezTo>
                    <a:pt x="592249" y="-12003"/>
                    <a:pt x="298334" y="38797"/>
                    <a:pt x="200363" y="93226"/>
                  </a:cubicBezTo>
                  <a:cubicBezTo>
                    <a:pt x="102392" y="147655"/>
                    <a:pt x="35868" y="290378"/>
                    <a:pt x="8049" y="329083"/>
                  </a:cubicBezTo>
                  <a:cubicBezTo>
                    <a:pt x="-19770" y="367788"/>
                    <a:pt x="33449" y="323035"/>
                    <a:pt x="33449" y="325454"/>
                  </a:cubicBezTo>
                  <a:cubicBezTo>
                    <a:pt x="33449" y="327873"/>
                    <a:pt x="-1627" y="292192"/>
                    <a:pt x="8049" y="343597"/>
                  </a:cubicBezTo>
                  <a:cubicBezTo>
                    <a:pt x="17725" y="395002"/>
                    <a:pt x="78806" y="612112"/>
                    <a:pt x="91506" y="633883"/>
                  </a:cubicBezTo>
                  <a:cubicBezTo>
                    <a:pt x="104206" y="655654"/>
                    <a:pt x="64897" y="462736"/>
                    <a:pt x="84249" y="474226"/>
                  </a:cubicBezTo>
                  <a:cubicBezTo>
                    <a:pt x="103601" y="485717"/>
                    <a:pt x="190687" y="757859"/>
                    <a:pt x="207620" y="702826"/>
                  </a:cubicBezTo>
                  <a:cubicBezTo>
                    <a:pt x="224553" y="647793"/>
                    <a:pt x="171335" y="237764"/>
                    <a:pt x="185849" y="144026"/>
                  </a:cubicBezTo>
                  <a:cubicBezTo>
                    <a:pt x="200363" y="50288"/>
                    <a:pt x="248744" y="131930"/>
                    <a:pt x="294706" y="140397"/>
                  </a:cubicBezTo>
                  <a:cubicBezTo>
                    <a:pt x="340668" y="148864"/>
                    <a:pt x="415658" y="188778"/>
                    <a:pt x="461620" y="194826"/>
                  </a:cubicBezTo>
                  <a:cubicBezTo>
                    <a:pt x="507582" y="200874"/>
                    <a:pt x="610391" y="179102"/>
                    <a:pt x="570477" y="176683"/>
                  </a:cubicBezTo>
                  <a:cubicBezTo>
                    <a:pt x="530563" y="174264"/>
                    <a:pt x="221529" y="203897"/>
                    <a:pt x="222134" y="180311"/>
                  </a:cubicBezTo>
                  <a:cubicBezTo>
                    <a:pt x="222739" y="156725"/>
                    <a:pt x="599505" y="17025"/>
                    <a:pt x="595877" y="251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7B9D47AB-DA2C-712C-E557-112311384131}"/>
                </a:ext>
              </a:extLst>
            </p:cNvPr>
            <p:cNvSpPr/>
            <p:nvPr/>
          </p:nvSpPr>
          <p:spPr>
            <a:xfrm>
              <a:off x="3007027" y="3490855"/>
              <a:ext cx="1131011" cy="468414"/>
            </a:xfrm>
            <a:custGeom>
              <a:avLst/>
              <a:gdLst>
                <a:gd name="connsiteX0" fmla="*/ 113544 w 1131011"/>
                <a:gd name="connsiteY0" fmla="*/ 3459 h 468414"/>
                <a:gd name="connsiteX1" fmla="*/ 298602 w 1131011"/>
                <a:gd name="connsiteY1" fmla="*/ 83288 h 468414"/>
                <a:gd name="connsiteX2" fmla="*/ 1122287 w 1131011"/>
                <a:gd name="connsiteY2" fmla="*/ 57888 h 468414"/>
                <a:gd name="connsiteX3" fmla="*/ 730402 w 1131011"/>
                <a:gd name="connsiteY3" fmla="*/ 123202 h 468414"/>
                <a:gd name="connsiteX4" fmla="*/ 708630 w 1131011"/>
                <a:gd name="connsiteY4" fmla="*/ 148602 h 468414"/>
                <a:gd name="connsiteX5" fmla="*/ 668716 w 1131011"/>
                <a:gd name="connsiteY5" fmla="*/ 192145 h 468414"/>
                <a:gd name="connsiteX6" fmla="*/ 668716 w 1131011"/>
                <a:gd name="connsiteY6" fmla="*/ 377202 h 468414"/>
                <a:gd name="connsiteX7" fmla="*/ 603402 w 1131011"/>
                <a:gd name="connsiteY7" fmla="*/ 206659 h 468414"/>
                <a:gd name="connsiteX8" fmla="*/ 628802 w 1131011"/>
                <a:gd name="connsiteY8" fmla="*/ 467916 h 468414"/>
                <a:gd name="connsiteX9" fmla="*/ 585259 w 1131011"/>
                <a:gd name="connsiteY9" fmla="*/ 271974 h 468414"/>
                <a:gd name="connsiteX10" fmla="*/ 1059 w 1131011"/>
                <a:gd name="connsiteY10" fmla="*/ 250202 h 468414"/>
                <a:gd name="connsiteX11" fmla="*/ 432859 w 1131011"/>
                <a:gd name="connsiteY11" fmla="*/ 217545 h 468414"/>
                <a:gd name="connsiteX12" fmla="*/ 113544 w 1131011"/>
                <a:gd name="connsiteY12" fmla="*/ 3459 h 46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1011" h="468414">
                  <a:moveTo>
                    <a:pt x="113544" y="3459"/>
                  </a:moveTo>
                  <a:cubicBezTo>
                    <a:pt x="91168" y="-18917"/>
                    <a:pt x="130478" y="74216"/>
                    <a:pt x="298602" y="83288"/>
                  </a:cubicBezTo>
                  <a:cubicBezTo>
                    <a:pt x="466726" y="92360"/>
                    <a:pt x="1050320" y="51236"/>
                    <a:pt x="1122287" y="57888"/>
                  </a:cubicBezTo>
                  <a:cubicBezTo>
                    <a:pt x="1194254" y="64540"/>
                    <a:pt x="799345" y="108083"/>
                    <a:pt x="730402" y="123202"/>
                  </a:cubicBezTo>
                  <a:cubicBezTo>
                    <a:pt x="661459" y="138321"/>
                    <a:pt x="718911" y="137111"/>
                    <a:pt x="708630" y="148602"/>
                  </a:cubicBezTo>
                  <a:cubicBezTo>
                    <a:pt x="698349" y="160093"/>
                    <a:pt x="675368" y="154045"/>
                    <a:pt x="668716" y="192145"/>
                  </a:cubicBezTo>
                  <a:cubicBezTo>
                    <a:pt x="662064" y="230245"/>
                    <a:pt x="679602" y="374783"/>
                    <a:pt x="668716" y="377202"/>
                  </a:cubicBezTo>
                  <a:cubicBezTo>
                    <a:pt x="657830" y="379621"/>
                    <a:pt x="610054" y="191540"/>
                    <a:pt x="603402" y="206659"/>
                  </a:cubicBezTo>
                  <a:cubicBezTo>
                    <a:pt x="596750" y="221778"/>
                    <a:pt x="631826" y="457030"/>
                    <a:pt x="628802" y="467916"/>
                  </a:cubicBezTo>
                  <a:cubicBezTo>
                    <a:pt x="625778" y="478802"/>
                    <a:pt x="689883" y="308260"/>
                    <a:pt x="585259" y="271974"/>
                  </a:cubicBezTo>
                  <a:cubicBezTo>
                    <a:pt x="480635" y="235688"/>
                    <a:pt x="26459" y="259274"/>
                    <a:pt x="1059" y="250202"/>
                  </a:cubicBezTo>
                  <a:cubicBezTo>
                    <a:pt x="-24341" y="241130"/>
                    <a:pt x="415321" y="252621"/>
                    <a:pt x="432859" y="217545"/>
                  </a:cubicBezTo>
                  <a:cubicBezTo>
                    <a:pt x="450397" y="182469"/>
                    <a:pt x="135920" y="25835"/>
                    <a:pt x="113544" y="345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0938D361-F716-448E-655A-B598825AA09F}"/>
                </a:ext>
              </a:extLst>
            </p:cNvPr>
            <p:cNvSpPr/>
            <p:nvPr/>
          </p:nvSpPr>
          <p:spPr>
            <a:xfrm>
              <a:off x="-56259" y="4486236"/>
              <a:ext cx="690784" cy="1369514"/>
            </a:xfrm>
            <a:custGeom>
              <a:avLst/>
              <a:gdLst>
                <a:gd name="connsiteX0" fmla="*/ 12716 w 690784"/>
                <a:gd name="connsiteY0" fmla="*/ 16821 h 1369514"/>
                <a:gd name="connsiteX1" fmla="*/ 662230 w 690784"/>
                <a:gd name="connsiteY1" fmla="*/ 5935 h 1369514"/>
                <a:gd name="connsiteX2" fmla="*/ 571516 w 690784"/>
                <a:gd name="connsiteY2" fmla="*/ 31335 h 1369514"/>
                <a:gd name="connsiteX3" fmla="*/ 535230 w 690784"/>
                <a:gd name="connsiteY3" fmla="*/ 158335 h 1369514"/>
                <a:gd name="connsiteX4" fmla="*/ 557002 w 690784"/>
                <a:gd name="connsiteY4" fmla="*/ 1170707 h 1369514"/>
                <a:gd name="connsiteX5" fmla="*/ 469916 w 690784"/>
                <a:gd name="connsiteY5" fmla="*/ 804221 h 1369514"/>
                <a:gd name="connsiteX6" fmla="*/ 455402 w 690784"/>
                <a:gd name="connsiteY6" fmla="*/ 1359393 h 1369514"/>
                <a:gd name="connsiteX7" fmla="*/ 368316 w 690784"/>
                <a:gd name="connsiteY7" fmla="*/ 227278 h 1369514"/>
                <a:gd name="connsiteX8" fmla="*/ 92545 w 690784"/>
                <a:gd name="connsiteY8" fmla="*/ 187364 h 1369514"/>
                <a:gd name="connsiteX9" fmla="*/ 219545 w 690784"/>
                <a:gd name="connsiteY9" fmla="*/ 172850 h 1369514"/>
                <a:gd name="connsiteX10" fmla="*/ 12716 w 690784"/>
                <a:gd name="connsiteY10" fmla="*/ 16821 h 136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0784" h="1369514">
                  <a:moveTo>
                    <a:pt x="12716" y="16821"/>
                  </a:moveTo>
                  <a:cubicBezTo>
                    <a:pt x="86497" y="-10998"/>
                    <a:pt x="569097" y="3516"/>
                    <a:pt x="662230" y="5935"/>
                  </a:cubicBezTo>
                  <a:cubicBezTo>
                    <a:pt x="755363" y="8354"/>
                    <a:pt x="592683" y="5935"/>
                    <a:pt x="571516" y="31335"/>
                  </a:cubicBezTo>
                  <a:cubicBezTo>
                    <a:pt x="550349" y="56735"/>
                    <a:pt x="537649" y="-31560"/>
                    <a:pt x="535230" y="158335"/>
                  </a:cubicBezTo>
                  <a:cubicBezTo>
                    <a:pt x="532811" y="348230"/>
                    <a:pt x="567888" y="1063059"/>
                    <a:pt x="557002" y="1170707"/>
                  </a:cubicBezTo>
                  <a:cubicBezTo>
                    <a:pt x="546116" y="1278355"/>
                    <a:pt x="486849" y="772773"/>
                    <a:pt x="469916" y="804221"/>
                  </a:cubicBezTo>
                  <a:cubicBezTo>
                    <a:pt x="452983" y="835669"/>
                    <a:pt x="472335" y="1455550"/>
                    <a:pt x="455402" y="1359393"/>
                  </a:cubicBezTo>
                  <a:cubicBezTo>
                    <a:pt x="438469" y="1263236"/>
                    <a:pt x="428792" y="422616"/>
                    <a:pt x="368316" y="227278"/>
                  </a:cubicBezTo>
                  <a:cubicBezTo>
                    <a:pt x="307840" y="31940"/>
                    <a:pt x="117340" y="196435"/>
                    <a:pt x="92545" y="187364"/>
                  </a:cubicBezTo>
                  <a:cubicBezTo>
                    <a:pt x="67750" y="178293"/>
                    <a:pt x="229221" y="196435"/>
                    <a:pt x="219545" y="172850"/>
                  </a:cubicBezTo>
                  <a:cubicBezTo>
                    <a:pt x="209869" y="149265"/>
                    <a:pt x="-61065" y="44640"/>
                    <a:pt x="12716" y="1682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0FE13D37-E065-26E7-42A9-8CB8480384A5}"/>
                </a:ext>
              </a:extLst>
            </p:cNvPr>
            <p:cNvSpPr/>
            <p:nvPr/>
          </p:nvSpPr>
          <p:spPr>
            <a:xfrm>
              <a:off x="-60221" y="4891261"/>
              <a:ext cx="1216490" cy="263456"/>
            </a:xfrm>
            <a:custGeom>
              <a:avLst/>
              <a:gdLst>
                <a:gd name="connsiteX0" fmla="*/ 52964 w 1216490"/>
                <a:gd name="connsiteY0" fmla="*/ 68996 h 263456"/>
                <a:gd name="connsiteX1" fmla="*/ 1188707 w 1216490"/>
                <a:gd name="connsiteY1" fmla="*/ 53 h 263456"/>
                <a:gd name="connsiteX2" fmla="*/ 876650 w 1216490"/>
                <a:gd name="connsiteY2" fmla="*/ 58110 h 263456"/>
                <a:gd name="connsiteX3" fmla="*/ 978250 w 1216490"/>
                <a:gd name="connsiteY3" fmla="*/ 90768 h 263456"/>
                <a:gd name="connsiteX4" fmla="*/ 945592 w 1216490"/>
                <a:gd name="connsiteY4" fmla="*/ 130682 h 263456"/>
                <a:gd name="connsiteX5" fmla="*/ 1097992 w 1216490"/>
                <a:gd name="connsiteY5" fmla="*/ 130682 h 263456"/>
                <a:gd name="connsiteX6" fmla="*/ 314221 w 1216490"/>
                <a:gd name="connsiteY6" fmla="*/ 250425 h 263456"/>
                <a:gd name="connsiteX7" fmla="*/ 299707 w 1216490"/>
                <a:gd name="connsiteY7" fmla="*/ 246796 h 263456"/>
                <a:gd name="connsiteX8" fmla="*/ 738764 w 1216490"/>
                <a:gd name="connsiteY8" fmla="*/ 130682 h 263456"/>
                <a:gd name="connsiteX9" fmla="*/ 245278 w 1216490"/>
                <a:gd name="connsiteY9" fmla="*/ 166968 h 263456"/>
                <a:gd name="connsiteX10" fmla="*/ 52964 w 1216490"/>
                <a:gd name="connsiteY10" fmla="*/ 68996 h 26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6490" h="263456">
                  <a:moveTo>
                    <a:pt x="52964" y="68996"/>
                  </a:moveTo>
                  <a:cubicBezTo>
                    <a:pt x="210202" y="41177"/>
                    <a:pt x="1051426" y="1867"/>
                    <a:pt x="1188707" y="53"/>
                  </a:cubicBezTo>
                  <a:cubicBezTo>
                    <a:pt x="1325988" y="-1761"/>
                    <a:pt x="911726" y="42991"/>
                    <a:pt x="876650" y="58110"/>
                  </a:cubicBezTo>
                  <a:cubicBezTo>
                    <a:pt x="841574" y="73229"/>
                    <a:pt x="966760" y="78673"/>
                    <a:pt x="978250" y="90768"/>
                  </a:cubicBezTo>
                  <a:cubicBezTo>
                    <a:pt x="989740" y="102863"/>
                    <a:pt x="925635" y="124030"/>
                    <a:pt x="945592" y="130682"/>
                  </a:cubicBezTo>
                  <a:cubicBezTo>
                    <a:pt x="965549" y="137334"/>
                    <a:pt x="1203221" y="110725"/>
                    <a:pt x="1097992" y="130682"/>
                  </a:cubicBezTo>
                  <a:cubicBezTo>
                    <a:pt x="992764" y="150639"/>
                    <a:pt x="447269" y="231073"/>
                    <a:pt x="314221" y="250425"/>
                  </a:cubicBezTo>
                  <a:cubicBezTo>
                    <a:pt x="181174" y="269777"/>
                    <a:pt x="228950" y="266753"/>
                    <a:pt x="299707" y="246796"/>
                  </a:cubicBezTo>
                  <a:cubicBezTo>
                    <a:pt x="370464" y="226839"/>
                    <a:pt x="747835" y="143987"/>
                    <a:pt x="738764" y="130682"/>
                  </a:cubicBezTo>
                  <a:cubicBezTo>
                    <a:pt x="729693" y="117377"/>
                    <a:pt x="363207" y="176039"/>
                    <a:pt x="245278" y="166968"/>
                  </a:cubicBezTo>
                  <a:cubicBezTo>
                    <a:pt x="127349" y="157897"/>
                    <a:pt x="-104274" y="96815"/>
                    <a:pt x="52964" y="6899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FCC87C35-BC3E-425F-1297-75C50D00426E}"/>
                </a:ext>
              </a:extLst>
            </p:cNvPr>
            <p:cNvSpPr/>
            <p:nvPr/>
          </p:nvSpPr>
          <p:spPr>
            <a:xfrm>
              <a:off x="770068" y="4251965"/>
              <a:ext cx="282062" cy="1049862"/>
            </a:xfrm>
            <a:custGeom>
              <a:avLst/>
              <a:gdLst>
                <a:gd name="connsiteX0" fmla="*/ 278589 w 282062"/>
                <a:gd name="connsiteY0" fmla="*/ 4349 h 1049862"/>
                <a:gd name="connsiteX1" fmla="*/ 191503 w 282062"/>
                <a:gd name="connsiteY1" fmla="*/ 178521 h 1049862"/>
                <a:gd name="connsiteX2" fmla="*/ 238675 w 282062"/>
                <a:gd name="connsiteY2" fmla="*/ 769978 h 1049862"/>
                <a:gd name="connsiteX3" fmla="*/ 216903 w 282062"/>
                <a:gd name="connsiteY3" fmla="*/ 646606 h 1049862"/>
                <a:gd name="connsiteX4" fmla="*/ 129818 w 282062"/>
                <a:gd name="connsiteY4" fmla="*/ 1049378 h 1049862"/>
                <a:gd name="connsiteX5" fmla="*/ 86275 w 282062"/>
                <a:gd name="connsiteY5" fmla="*/ 733692 h 1049862"/>
                <a:gd name="connsiteX6" fmla="*/ 108046 w 282062"/>
                <a:gd name="connsiteY6" fmla="*/ 965921 h 1049862"/>
                <a:gd name="connsiteX7" fmla="*/ 2818 w 282062"/>
                <a:gd name="connsiteY7" fmla="*/ 62406 h 1049862"/>
                <a:gd name="connsiteX8" fmla="*/ 49989 w 282062"/>
                <a:gd name="connsiteY8" fmla="*/ 316406 h 1049862"/>
                <a:gd name="connsiteX9" fmla="*/ 278589 w 282062"/>
                <a:gd name="connsiteY9" fmla="*/ 4349 h 104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2" h="1049862">
                  <a:moveTo>
                    <a:pt x="278589" y="4349"/>
                  </a:moveTo>
                  <a:cubicBezTo>
                    <a:pt x="302175" y="-18632"/>
                    <a:pt x="198155" y="50916"/>
                    <a:pt x="191503" y="178521"/>
                  </a:cubicBezTo>
                  <a:cubicBezTo>
                    <a:pt x="184851" y="306126"/>
                    <a:pt x="234442" y="691964"/>
                    <a:pt x="238675" y="769978"/>
                  </a:cubicBezTo>
                  <a:cubicBezTo>
                    <a:pt x="242908" y="847992"/>
                    <a:pt x="235046" y="600039"/>
                    <a:pt x="216903" y="646606"/>
                  </a:cubicBezTo>
                  <a:cubicBezTo>
                    <a:pt x="198760" y="693173"/>
                    <a:pt x="151589" y="1034864"/>
                    <a:pt x="129818" y="1049378"/>
                  </a:cubicBezTo>
                  <a:cubicBezTo>
                    <a:pt x="108047" y="1063892"/>
                    <a:pt x="89904" y="747601"/>
                    <a:pt x="86275" y="733692"/>
                  </a:cubicBezTo>
                  <a:cubicBezTo>
                    <a:pt x="82646" y="719783"/>
                    <a:pt x="121956" y="1077802"/>
                    <a:pt x="108046" y="965921"/>
                  </a:cubicBezTo>
                  <a:cubicBezTo>
                    <a:pt x="94136" y="854040"/>
                    <a:pt x="12494" y="170658"/>
                    <a:pt x="2818" y="62406"/>
                  </a:cubicBezTo>
                  <a:cubicBezTo>
                    <a:pt x="-6858" y="-45846"/>
                    <a:pt x="8261" y="321244"/>
                    <a:pt x="49989" y="316406"/>
                  </a:cubicBezTo>
                  <a:cubicBezTo>
                    <a:pt x="91717" y="311568"/>
                    <a:pt x="255003" y="27330"/>
                    <a:pt x="278589" y="434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AAA81981-22E7-DABA-822A-AAA40AF081DD}"/>
                </a:ext>
              </a:extLst>
            </p:cNvPr>
            <p:cNvSpPr/>
            <p:nvPr/>
          </p:nvSpPr>
          <p:spPr>
            <a:xfrm>
              <a:off x="713098" y="4167393"/>
              <a:ext cx="282920" cy="655480"/>
            </a:xfrm>
            <a:custGeom>
              <a:avLst/>
              <a:gdLst>
                <a:gd name="connsiteX0" fmla="*/ 1731 w 282920"/>
                <a:gd name="connsiteY0" fmla="*/ 5464 h 655480"/>
                <a:gd name="connsiteX1" fmla="*/ 96073 w 282920"/>
                <a:gd name="connsiteY1" fmla="*/ 633207 h 655480"/>
                <a:gd name="connsiteX2" fmla="*/ 85188 w 282920"/>
                <a:gd name="connsiteY2" fmla="*/ 484436 h 655480"/>
                <a:gd name="connsiteX3" fmla="*/ 281131 w 282920"/>
                <a:gd name="connsiteY3" fmla="*/ 190521 h 655480"/>
                <a:gd name="connsiteX4" fmla="*/ 183159 w 282920"/>
                <a:gd name="connsiteY4" fmla="*/ 284864 h 655480"/>
                <a:gd name="connsiteX5" fmla="*/ 197673 w 282920"/>
                <a:gd name="connsiteY5" fmla="*/ 636836 h 655480"/>
                <a:gd name="connsiteX6" fmla="*/ 255731 w 282920"/>
                <a:gd name="connsiteY6" fmla="*/ 146978 h 655480"/>
                <a:gd name="connsiteX7" fmla="*/ 190416 w 282920"/>
                <a:gd name="connsiteY7" fmla="*/ 317521 h 655480"/>
                <a:gd name="connsiteX8" fmla="*/ 1731 w 282920"/>
                <a:gd name="connsiteY8" fmla="*/ 5464 h 6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920" h="655480">
                  <a:moveTo>
                    <a:pt x="1731" y="5464"/>
                  </a:moveTo>
                  <a:cubicBezTo>
                    <a:pt x="-13993" y="58078"/>
                    <a:pt x="82164" y="553378"/>
                    <a:pt x="96073" y="633207"/>
                  </a:cubicBezTo>
                  <a:cubicBezTo>
                    <a:pt x="109983" y="713036"/>
                    <a:pt x="54345" y="558217"/>
                    <a:pt x="85188" y="484436"/>
                  </a:cubicBezTo>
                  <a:cubicBezTo>
                    <a:pt x="116031" y="410655"/>
                    <a:pt x="264803" y="223783"/>
                    <a:pt x="281131" y="190521"/>
                  </a:cubicBezTo>
                  <a:cubicBezTo>
                    <a:pt x="297459" y="157259"/>
                    <a:pt x="197069" y="210478"/>
                    <a:pt x="183159" y="284864"/>
                  </a:cubicBezTo>
                  <a:cubicBezTo>
                    <a:pt x="169249" y="359250"/>
                    <a:pt x="185578" y="659817"/>
                    <a:pt x="197673" y="636836"/>
                  </a:cubicBezTo>
                  <a:cubicBezTo>
                    <a:pt x="209768" y="613855"/>
                    <a:pt x="256940" y="200197"/>
                    <a:pt x="255731" y="146978"/>
                  </a:cubicBezTo>
                  <a:cubicBezTo>
                    <a:pt x="254522" y="93759"/>
                    <a:pt x="229726" y="338083"/>
                    <a:pt x="190416" y="317521"/>
                  </a:cubicBezTo>
                  <a:cubicBezTo>
                    <a:pt x="151106" y="296959"/>
                    <a:pt x="17455" y="-47150"/>
                    <a:pt x="1731" y="54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 1855">
              <a:extLst>
                <a:ext uri="{FF2B5EF4-FFF2-40B4-BE49-F238E27FC236}">
                  <a16:creationId xmlns:a16="http://schemas.microsoft.com/office/drawing/2014/main" id="{27A51DA6-E534-1BCF-F110-7585328514EE}"/>
                </a:ext>
              </a:extLst>
            </p:cNvPr>
            <p:cNvSpPr/>
            <p:nvPr/>
          </p:nvSpPr>
          <p:spPr>
            <a:xfrm>
              <a:off x="654201" y="4464253"/>
              <a:ext cx="1376670" cy="765845"/>
            </a:xfrm>
            <a:custGeom>
              <a:avLst/>
              <a:gdLst>
                <a:gd name="connsiteX0" fmla="*/ 24342 w 1376670"/>
                <a:gd name="connsiteY0" fmla="*/ 38804 h 765845"/>
                <a:gd name="connsiteX1" fmla="*/ 1287085 w 1376670"/>
                <a:gd name="connsiteY1" fmla="*/ 6147 h 765845"/>
                <a:gd name="connsiteX2" fmla="*/ 1265313 w 1376670"/>
                <a:gd name="connsiteY2" fmla="*/ 9776 h 765845"/>
                <a:gd name="connsiteX3" fmla="*/ 1199999 w 1376670"/>
                <a:gd name="connsiteY3" fmla="*/ 75090 h 765845"/>
                <a:gd name="connsiteX4" fmla="*/ 1210885 w 1376670"/>
                <a:gd name="connsiteY4" fmla="*/ 757261 h 765845"/>
                <a:gd name="connsiteX5" fmla="*/ 1160085 w 1376670"/>
                <a:gd name="connsiteY5" fmla="*/ 474233 h 765845"/>
                <a:gd name="connsiteX6" fmla="*/ 1163713 w 1376670"/>
                <a:gd name="connsiteY6" fmla="*/ 710090 h 765845"/>
                <a:gd name="connsiteX7" fmla="*/ 1098399 w 1376670"/>
                <a:gd name="connsiteY7" fmla="*/ 187576 h 765845"/>
                <a:gd name="connsiteX8" fmla="*/ 260199 w 1376670"/>
                <a:gd name="connsiteY8" fmla="*/ 212976 h 765845"/>
                <a:gd name="connsiteX9" fmla="*/ 956885 w 1376670"/>
                <a:gd name="connsiteY9" fmla="*/ 165804 h 765845"/>
                <a:gd name="connsiteX10" fmla="*/ 492428 w 1376670"/>
                <a:gd name="connsiteY10" fmla="*/ 162176 h 765845"/>
                <a:gd name="connsiteX11" fmla="*/ 24342 w 1376670"/>
                <a:gd name="connsiteY11" fmla="*/ 38804 h 76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670" h="765845">
                  <a:moveTo>
                    <a:pt x="24342" y="38804"/>
                  </a:moveTo>
                  <a:cubicBezTo>
                    <a:pt x="156785" y="12799"/>
                    <a:pt x="1287085" y="6147"/>
                    <a:pt x="1287085" y="6147"/>
                  </a:cubicBezTo>
                  <a:cubicBezTo>
                    <a:pt x="1493913" y="1309"/>
                    <a:pt x="1279827" y="-1714"/>
                    <a:pt x="1265313" y="9776"/>
                  </a:cubicBezTo>
                  <a:cubicBezTo>
                    <a:pt x="1250799" y="21266"/>
                    <a:pt x="1209070" y="-49491"/>
                    <a:pt x="1199999" y="75090"/>
                  </a:cubicBezTo>
                  <a:cubicBezTo>
                    <a:pt x="1190928" y="199671"/>
                    <a:pt x="1217537" y="690737"/>
                    <a:pt x="1210885" y="757261"/>
                  </a:cubicBezTo>
                  <a:cubicBezTo>
                    <a:pt x="1204233" y="823785"/>
                    <a:pt x="1167947" y="482095"/>
                    <a:pt x="1160085" y="474233"/>
                  </a:cubicBezTo>
                  <a:cubicBezTo>
                    <a:pt x="1152223" y="466371"/>
                    <a:pt x="1173994" y="757866"/>
                    <a:pt x="1163713" y="710090"/>
                  </a:cubicBezTo>
                  <a:cubicBezTo>
                    <a:pt x="1153432" y="662314"/>
                    <a:pt x="1248985" y="270428"/>
                    <a:pt x="1098399" y="187576"/>
                  </a:cubicBezTo>
                  <a:cubicBezTo>
                    <a:pt x="947813" y="104724"/>
                    <a:pt x="283785" y="216605"/>
                    <a:pt x="260199" y="212976"/>
                  </a:cubicBezTo>
                  <a:cubicBezTo>
                    <a:pt x="236613" y="209347"/>
                    <a:pt x="918180" y="174271"/>
                    <a:pt x="956885" y="165804"/>
                  </a:cubicBezTo>
                  <a:cubicBezTo>
                    <a:pt x="995590" y="157337"/>
                    <a:pt x="649061" y="179109"/>
                    <a:pt x="492428" y="162176"/>
                  </a:cubicBezTo>
                  <a:cubicBezTo>
                    <a:pt x="335795" y="145243"/>
                    <a:pt x="-108101" y="64809"/>
                    <a:pt x="24342" y="3880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 1856">
              <a:extLst>
                <a:ext uri="{FF2B5EF4-FFF2-40B4-BE49-F238E27FC236}">
                  <a16:creationId xmlns:a16="http://schemas.microsoft.com/office/drawing/2014/main" id="{9574C32D-E7FA-2475-B0F3-785A6FC13FD1}"/>
                </a:ext>
              </a:extLst>
            </p:cNvPr>
            <p:cNvSpPr/>
            <p:nvPr/>
          </p:nvSpPr>
          <p:spPr>
            <a:xfrm>
              <a:off x="15795" y="4967157"/>
              <a:ext cx="2351570" cy="690548"/>
            </a:xfrm>
            <a:custGeom>
              <a:avLst/>
              <a:gdLst>
                <a:gd name="connsiteX0" fmla="*/ 9605 w 2351570"/>
                <a:gd name="connsiteY0" fmla="*/ 72929 h 690548"/>
                <a:gd name="connsiteX1" fmla="*/ 1051005 w 2351570"/>
                <a:gd name="connsiteY1" fmla="*/ 357 h 690548"/>
                <a:gd name="connsiteX2" fmla="*/ 579291 w 2351570"/>
                <a:gd name="connsiteY2" fmla="*/ 101957 h 690548"/>
                <a:gd name="connsiteX3" fmla="*/ 488576 w 2351570"/>
                <a:gd name="connsiteY3" fmla="*/ 138243 h 690548"/>
                <a:gd name="connsiteX4" fmla="*/ 481319 w 2351570"/>
                <a:gd name="connsiteY4" fmla="*/ 439414 h 690548"/>
                <a:gd name="connsiteX5" fmla="*/ 626462 w 2351570"/>
                <a:gd name="connsiteY5" fmla="*/ 464814 h 690548"/>
                <a:gd name="connsiteX6" fmla="*/ 1958148 w 2351570"/>
                <a:gd name="connsiteY6" fmla="*/ 443043 h 690548"/>
                <a:gd name="connsiteX7" fmla="*/ 2335519 w 2351570"/>
                <a:gd name="connsiteY7" fmla="*/ 435786 h 690548"/>
                <a:gd name="connsiteX8" fmla="*/ 1540862 w 2351570"/>
                <a:gd name="connsiteY8" fmla="*/ 591814 h 690548"/>
                <a:gd name="connsiteX9" fmla="*/ 2244805 w 2351570"/>
                <a:gd name="connsiteY9" fmla="*/ 533757 h 690548"/>
                <a:gd name="connsiteX10" fmla="*/ 836919 w 2351570"/>
                <a:gd name="connsiteY10" fmla="*/ 653500 h 690548"/>
                <a:gd name="connsiteX11" fmla="*/ 343434 w 2351570"/>
                <a:gd name="connsiteY11" fmla="*/ 686157 h 690548"/>
                <a:gd name="connsiteX12" fmla="*/ 332548 w 2351570"/>
                <a:gd name="connsiteY12" fmla="*/ 642614 h 690548"/>
                <a:gd name="connsiteX13" fmla="*/ 281748 w 2351570"/>
                <a:gd name="connsiteY13" fmla="*/ 261614 h 690548"/>
                <a:gd name="connsiteX14" fmla="*/ 517605 w 2351570"/>
                <a:gd name="connsiteY14" fmla="*/ 192672 h 690548"/>
                <a:gd name="connsiteX15" fmla="*/ 9605 w 2351570"/>
                <a:gd name="connsiteY15" fmla="*/ 72929 h 69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51570" h="690548">
                  <a:moveTo>
                    <a:pt x="9605" y="72929"/>
                  </a:moveTo>
                  <a:cubicBezTo>
                    <a:pt x="98505" y="40877"/>
                    <a:pt x="956057" y="-4481"/>
                    <a:pt x="1051005" y="357"/>
                  </a:cubicBezTo>
                  <a:cubicBezTo>
                    <a:pt x="1145953" y="5195"/>
                    <a:pt x="673029" y="78976"/>
                    <a:pt x="579291" y="101957"/>
                  </a:cubicBezTo>
                  <a:cubicBezTo>
                    <a:pt x="485553" y="124938"/>
                    <a:pt x="504905" y="82000"/>
                    <a:pt x="488576" y="138243"/>
                  </a:cubicBezTo>
                  <a:cubicBezTo>
                    <a:pt x="472247" y="194486"/>
                    <a:pt x="458338" y="384986"/>
                    <a:pt x="481319" y="439414"/>
                  </a:cubicBezTo>
                  <a:cubicBezTo>
                    <a:pt x="504300" y="493842"/>
                    <a:pt x="380324" y="464209"/>
                    <a:pt x="626462" y="464814"/>
                  </a:cubicBezTo>
                  <a:cubicBezTo>
                    <a:pt x="872600" y="465419"/>
                    <a:pt x="1958148" y="443043"/>
                    <a:pt x="1958148" y="443043"/>
                  </a:cubicBezTo>
                  <a:cubicBezTo>
                    <a:pt x="2242991" y="438205"/>
                    <a:pt x="2405067" y="410991"/>
                    <a:pt x="2335519" y="435786"/>
                  </a:cubicBezTo>
                  <a:cubicBezTo>
                    <a:pt x="2265971" y="460581"/>
                    <a:pt x="1555981" y="575486"/>
                    <a:pt x="1540862" y="591814"/>
                  </a:cubicBezTo>
                  <a:cubicBezTo>
                    <a:pt x="1525743" y="608142"/>
                    <a:pt x="2244805" y="533757"/>
                    <a:pt x="2244805" y="533757"/>
                  </a:cubicBezTo>
                  <a:lnTo>
                    <a:pt x="836919" y="653500"/>
                  </a:lnTo>
                  <a:cubicBezTo>
                    <a:pt x="520024" y="678900"/>
                    <a:pt x="427496" y="687971"/>
                    <a:pt x="343434" y="686157"/>
                  </a:cubicBezTo>
                  <a:cubicBezTo>
                    <a:pt x="259372" y="684343"/>
                    <a:pt x="342829" y="713371"/>
                    <a:pt x="332548" y="642614"/>
                  </a:cubicBezTo>
                  <a:cubicBezTo>
                    <a:pt x="322267" y="571857"/>
                    <a:pt x="250905" y="336604"/>
                    <a:pt x="281748" y="261614"/>
                  </a:cubicBezTo>
                  <a:cubicBezTo>
                    <a:pt x="312591" y="186624"/>
                    <a:pt x="558124" y="226539"/>
                    <a:pt x="517605" y="192672"/>
                  </a:cubicBezTo>
                  <a:cubicBezTo>
                    <a:pt x="477086" y="158805"/>
                    <a:pt x="-79295" y="104981"/>
                    <a:pt x="9605" y="7292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 1857">
              <a:extLst>
                <a:ext uri="{FF2B5EF4-FFF2-40B4-BE49-F238E27FC236}">
                  <a16:creationId xmlns:a16="http://schemas.microsoft.com/office/drawing/2014/main" id="{ABC7E54E-E06C-2902-60B6-B72917D35B55}"/>
                </a:ext>
              </a:extLst>
            </p:cNvPr>
            <p:cNvSpPr/>
            <p:nvPr/>
          </p:nvSpPr>
          <p:spPr>
            <a:xfrm>
              <a:off x="713004" y="5375351"/>
              <a:ext cx="361497" cy="1039263"/>
            </a:xfrm>
            <a:custGeom>
              <a:avLst/>
              <a:gdLst>
                <a:gd name="connsiteX0" fmla="*/ 353796 w 361497"/>
                <a:gd name="connsiteY0" fmla="*/ 38478 h 1039263"/>
                <a:gd name="connsiteX1" fmla="*/ 281225 w 361497"/>
                <a:gd name="connsiteY1" fmla="*/ 129192 h 1039263"/>
                <a:gd name="connsiteX2" fmla="*/ 241310 w 361497"/>
                <a:gd name="connsiteY2" fmla="*/ 735163 h 1039263"/>
                <a:gd name="connsiteX3" fmla="*/ 205025 w 361497"/>
                <a:gd name="connsiteY3" fmla="*/ 586392 h 1039263"/>
                <a:gd name="connsiteX4" fmla="*/ 273967 w 361497"/>
                <a:gd name="connsiteY4" fmla="*/ 1036335 h 1039263"/>
                <a:gd name="connsiteX5" fmla="*/ 63510 w 361497"/>
                <a:gd name="connsiteY5" fmla="*/ 328763 h 1039263"/>
                <a:gd name="connsiteX6" fmla="*/ 1825 w 361497"/>
                <a:gd name="connsiteY6" fmla="*/ 2192 h 1039263"/>
                <a:gd name="connsiteX7" fmla="*/ 117939 w 361497"/>
                <a:gd name="connsiteY7" fmla="*/ 179992 h 1039263"/>
                <a:gd name="connsiteX8" fmla="*/ 78025 w 361497"/>
                <a:gd name="connsiteY8" fmla="*/ 56620 h 1039263"/>
                <a:gd name="connsiteX9" fmla="*/ 353796 w 361497"/>
                <a:gd name="connsiteY9" fmla="*/ 38478 h 10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1497" h="1039263">
                  <a:moveTo>
                    <a:pt x="353796" y="38478"/>
                  </a:moveTo>
                  <a:cubicBezTo>
                    <a:pt x="387663" y="50573"/>
                    <a:pt x="299973" y="13078"/>
                    <a:pt x="281225" y="129192"/>
                  </a:cubicBezTo>
                  <a:cubicBezTo>
                    <a:pt x="262477" y="245306"/>
                    <a:pt x="254010" y="658963"/>
                    <a:pt x="241310" y="735163"/>
                  </a:cubicBezTo>
                  <a:cubicBezTo>
                    <a:pt x="228610" y="811363"/>
                    <a:pt x="199582" y="536197"/>
                    <a:pt x="205025" y="586392"/>
                  </a:cubicBezTo>
                  <a:cubicBezTo>
                    <a:pt x="210468" y="636587"/>
                    <a:pt x="297553" y="1079273"/>
                    <a:pt x="273967" y="1036335"/>
                  </a:cubicBezTo>
                  <a:cubicBezTo>
                    <a:pt x="250381" y="993397"/>
                    <a:pt x="108867" y="501120"/>
                    <a:pt x="63510" y="328763"/>
                  </a:cubicBezTo>
                  <a:cubicBezTo>
                    <a:pt x="18153" y="156406"/>
                    <a:pt x="-7247" y="26987"/>
                    <a:pt x="1825" y="2192"/>
                  </a:cubicBezTo>
                  <a:cubicBezTo>
                    <a:pt x="10896" y="-22603"/>
                    <a:pt x="105239" y="170921"/>
                    <a:pt x="117939" y="179992"/>
                  </a:cubicBezTo>
                  <a:cubicBezTo>
                    <a:pt x="130639" y="189063"/>
                    <a:pt x="42949" y="77787"/>
                    <a:pt x="78025" y="56620"/>
                  </a:cubicBezTo>
                  <a:cubicBezTo>
                    <a:pt x="113101" y="35453"/>
                    <a:pt x="319929" y="26383"/>
                    <a:pt x="353796" y="3847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9" name="フリーフォーム 1858">
              <a:extLst>
                <a:ext uri="{FF2B5EF4-FFF2-40B4-BE49-F238E27FC236}">
                  <a16:creationId xmlns:a16="http://schemas.microsoft.com/office/drawing/2014/main" id="{10EBB96B-B6EA-D432-EE6F-A6658A0F206B}"/>
                </a:ext>
              </a:extLst>
            </p:cNvPr>
            <p:cNvSpPr/>
            <p:nvPr/>
          </p:nvSpPr>
          <p:spPr>
            <a:xfrm>
              <a:off x="191264" y="5872713"/>
              <a:ext cx="986314" cy="285213"/>
            </a:xfrm>
            <a:custGeom>
              <a:avLst/>
              <a:gdLst>
                <a:gd name="connsiteX0" fmla="*/ 91765 w 986314"/>
                <a:gd name="connsiteY0" fmla="*/ 16458 h 285213"/>
                <a:gd name="connsiteX1" fmla="*/ 186107 w 986314"/>
                <a:gd name="connsiteY1" fmla="*/ 5573 h 285213"/>
                <a:gd name="connsiteX2" fmla="*/ 984393 w 986314"/>
                <a:gd name="connsiteY2" fmla="*/ 9201 h 285213"/>
                <a:gd name="connsiteX3" fmla="*/ 425593 w 986314"/>
                <a:gd name="connsiteY3" fmla="*/ 110801 h 285213"/>
                <a:gd name="connsiteX4" fmla="*/ 962622 w 986314"/>
                <a:gd name="connsiteY4" fmla="*/ 99916 h 285213"/>
                <a:gd name="connsiteX5" fmla="*/ 4679 w 986314"/>
                <a:gd name="connsiteY5" fmla="*/ 284973 h 285213"/>
                <a:gd name="connsiteX6" fmla="*/ 574365 w 986314"/>
                <a:gd name="connsiteY6" fmla="*/ 139830 h 285213"/>
                <a:gd name="connsiteX7" fmla="*/ 44593 w 986314"/>
                <a:gd name="connsiteY7" fmla="*/ 176116 h 285213"/>
                <a:gd name="connsiteX8" fmla="*/ 334879 w 986314"/>
                <a:gd name="connsiteY8" fmla="*/ 110801 h 285213"/>
                <a:gd name="connsiteX9" fmla="*/ 91765 w 986314"/>
                <a:gd name="connsiteY9" fmla="*/ 16458 h 2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314" h="285213">
                  <a:moveTo>
                    <a:pt x="91765" y="16458"/>
                  </a:moveTo>
                  <a:cubicBezTo>
                    <a:pt x="66970" y="-1080"/>
                    <a:pt x="186107" y="5573"/>
                    <a:pt x="186107" y="5573"/>
                  </a:cubicBezTo>
                  <a:cubicBezTo>
                    <a:pt x="334878" y="4364"/>
                    <a:pt x="944479" y="-8337"/>
                    <a:pt x="984393" y="9201"/>
                  </a:cubicBezTo>
                  <a:cubicBezTo>
                    <a:pt x="1024307" y="26739"/>
                    <a:pt x="429222" y="95682"/>
                    <a:pt x="425593" y="110801"/>
                  </a:cubicBezTo>
                  <a:cubicBezTo>
                    <a:pt x="421965" y="125920"/>
                    <a:pt x="1032774" y="70887"/>
                    <a:pt x="962622" y="99916"/>
                  </a:cubicBezTo>
                  <a:cubicBezTo>
                    <a:pt x="892470" y="128945"/>
                    <a:pt x="69389" y="278321"/>
                    <a:pt x="4679" y="284973"/>
                  </a:cubicBezTo>
                  <a:cubicBezTo>
                    <a:pt x="-60031" y="291625"/>
                    <a:pt x="567713" y="157973"/>
                    <a:pt x="574365" y="139830"/>
                  </a:cubicBezTo>
                  <a:cubicBezTo>
                    <a:pt x="581017" y="121687"/>
                    <a:pt x="84507" y="180954"/>
                    <a:pt x="44593" y="176116"/>
                  </a:cubicBezTo>
                  <a:cubicBezTo>
                    <a:pt x="4679" y="171278"/>
                    <a:pt x="326412" y="133782"/>
                    <a:pt x="334879" y="110801"/>
                  </a:cubicBezTo>
                  <a:cubicBezTo>
                    <a:pt x="343346" y="87820"/>
                    <a:pt x="116560" y="33996"/>
                    <a:pt x="91765" y="164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0" name="フリーフォーム 1859">
              <a:extLst>
                <a:ext uri="{FF2B5EF4-FFF2-40B4-BE49-F238E27FC236}">
                  <a16:creationId xmlns:a16="http://schemas.microsoft.com/office/drawing/2014/main" id="{CADA95EF-66F4-4DBB-B595-46A783B5C081}"/>
                </a:ext>
              </a:extLst>
            </p:cNvPr>
            <p:cNvSpPr/>
            <p:nvPr/>
          </p:nvSpPr>
          <p:spPr>
            <a:xfrm>
              <a:off x="212429" y="5784599"/>
              <a:ext cx="423158" cy="882031"/>
            </a:xfrm>
            <a:custGeom>
              <a:avLst/>
              <a:gdLst>
                <a:gd name="connsiteX0" fmla="*/ 1657 w 423158"/>
                <a:gd name="connsiteY0" fmla="*/ 2972 h 882031"/>
                <a:gd name="connsiteX1" fmla="*/ 179457 w 423158"/>
                <a:gd name="connsiteY1" fmla="*/ 260601 h 882031"/>
                <a:gd name="connsiteX2" fmla="*/ 128657 w 423158"/>
                <a:gd name="connsiteY2" fmla="*/ 550887 h 882031"/>
                <a:gd name="connsiteX3" fmla="*/ 132285 w 423158"/>
                <a:gd name="connsiteY3" fmla="*/ 409372 h 882031"/>
                <a:gd name="connsiteX4" fmla="*/ 233885 w 423158"/>
                <a:gd name="connsiteY4" fmla="*/ 877458 h 882031"/>
                <a:gd name="connsiteX5" fmla="*/ 375400 w 423158"/>
                <a:gd name="connsiteY5" fmla="*/ 75544 h 882031"/>
                <a:gd name="connsiteX6" fmla="*/ 259285 w 423158"/>
                <a:gd name="connsiteY6" fmla="*/ 354944 h 882031"/>
                <a:gd name="connsiteX7" fmla="*/ 422571 w 423158"/>
                <a:gd name="connsiteY7" fmla="*/ 61030 h 882031"/>
                <a:gd name="connsiteX8" fmla="*/ 302828 w 423158"/>
                <a:gd name="connsiteY8" fmla="*/ 115458 h 882031"/>
                <a:gd name="connsiteX9" fmla="*/ 1657 w 423158"/>
                <a:gd name="connsiteY9" fmla="*/ 2972 h 88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58" h="882031">
                  <a:moveTo>
                    <a:pt x="1657" y="2972"/>
                  </a:moveTo>
                  <a:cubicBezTo>
                    <a:pt x="-18905" y="27163"/>
                    <a:pt x="158290" y="169282"/>
                    <a:pt x="179457" y="260601"/>
                  </a:cubicBezTo>
                  <a:cubicBezTo>
                    <a:pt x="200624" y="351920"/>
                    <a:pt x="136519" y="526092"/>
                    <a:pt x="128657" y="550887"/>
                  </a:cubicBezTo>
                  <a:cubicBezTo>
                    <a:pt x="120795" y="575682"/>
                    <a:pt x="114747" y="354944"/>
                    <a:pt x="132285" y="409372"/>
                  </a:cubicBezTo>
                  <a:cubicBezTo>
                    <a:pt x="149823" y="463800"/>
                    <a:pt x="193366" y="933096"/>
                    <a:pt x="233885" y="877458"/>
                  </a:cubicBezTo>
                  <a:cubicBezTo>
                    <a:pt x="274404" y="821820"/>
                    <a:pt x="371167" y="162630"/>
                    <a:pt x="375400" y="75544"/>
                  </a:cubicBezTo>
                  <a:cubicBezTo>
                    <a:pt x="379633" y="-11542"/>
                    <a:pt x="251423" y="357363"/>
                    <a:pt x="259285" y="354944"/>
                  </a:cubicBezTo>
                  <a:cubicBezTo>
                    <a:pt x="267147" y="352525"/>
                    <a:pt x="415314" y="100944"/>
                    <a:pt x="422571" y="61030"/>
                  </a:cubicBezTo>
                  <a:cubicBezTo>
                    <a:pt x="429828" y="21116"/>
                    <a:pt x="368747" y="120901"/>
                    <a:pt x="302828" y="115458"/>
                  </a:cubicBezTo>
                  <a:cubicBezTo>
                    <a:pt x="236909" y="110015"/>
                    <a:pt x="22219" y="-21219"/>
                    <a:pt x="1657" y="2972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1" name="フリーフォーム 1860">
              <a:extLst>
                <a:ext uri="{FF2B5EF4-FFF2-40B4-BE49-F238E27FC236}">
                  <a16:creationId xmlns:a16="http://schemas.microsoft.com/office/drawing/2014/main" id="{81F07BBD-A4EC-107D-8877-AD8B4EFAF0DE}"/>
                </a:ext>
              </a:extLst>
            </p:cNvPr>
            <p:cNvSpPr/>
            <p:nvPr/>
          </p:nvSpPr>
          <p:spPr>
            <a:xfrm>
              <a:off x="1215562" y="4343107"/>
              <a:ext cx="254919" cy="1282047"/>
            </a:xfrm>
            <a:custGeom>
              <a:avLst/>
              <a:gdLst>
                <a:gd name="connsiteX0" fmla="*/ 185067 w 254919"/>
                <a:gd name="connsiteY0" fmla="*/ 293 h 1282047"/>
                <a:gd name="connsiteX1" fmla="*/ 156038 w 254919"/>
                <a:gd name="connsiteY1" fmla="*/ 203493 h 1282047"/>
                <a:gd name="connsiteX2" fmla="*/ 232238 w 254919"/>
                <a:gd name="connsiteY2" fmla="*/ 613522 h 1282047"/>
                <a:gd name="connsiteX3" fmla="*/ 228609 w 254919"/>
                <a:gd name="connsiteY3" fmla="*/ 479264 h 1282047"/>
                <a:gd name="connsiteX4" fmla="*/ 250381 w 254919"/>
                <a:gd name="connsiteY4" fmla="*/ 1230379 h 1282047"/>
                <a:gd name="connsiteX5" fmla="*/ 127009 w 254919"/>
                <a:gd name="connsiteY5" fmla="*/ 726007 h 1282047"/>
                <a:gd name="connsiteX6" fmla="*/ 68952 w 254919"/>
                <a:gd name="connsiteY6" fmla="*/ 1270293 h 1282047"/>
                <a:gd name="connsiteX7" fmla="*/ 9 w 254919"/>
                <a:gd name="connsiteY7" fmla="*/ 91007 h 1282047"/>
                <a:gd name="connsiteX8" fmla="*/ 65324 w 254919"/>
                <a:gd name="connsiteY8" fmla="*/ 243407 h 1282047"/>
                <a:gd name="connsiteX9" fmla="*/ 185067 w 254919"/>
                <a:gd name="connsiteY9" fmla="*/ 293 h 128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919" h="1282047">
                  <a:moveTo>
                    <a:pt x="185067" y="293"/>
                  </a:moveTo>
                  <a:cubicBezTo>
                    <a:pt x="200186" y="-6359"/>
                    <a:pt x="148176" y="101288"/>
                    <a:pt x="156038" y="203493"/>
                  </a:cubicBezTo>
                  <a:cubicBezTo>
                    <a:pt x="163900" y="305698"/>
                    <a:pt x="220143" y="567560"/>
                    <a:pt x="232238" y="613522"/>
                  </a:cubicBezTo>
                  <a:cubicBezTo>
                    <a:pt x="244333" y="659484"/>
                    <a:pt x="225585" y="376455"/>
                    <a:pt x="228609" y="479264"/>
                  </a:cubicBezTo>
                  <a:cubicBezTo>
                    <a:pt x="231633" y="582073"/>
                    <a:pt x="267314" y="1189255"/>
                    <a:pt x="250381" y="1230379"/>
                  </a:cubicBezTo>
                  <a:cubicBezTo>
                    <a:pt x="233448" y="1271503"/>
                    <a:pt x="157247" y="719355"/>
                    <a:pt x="127009" y="726007"/>
                  </a:cubicBezTo>
                  <a:cubicBezTo>
                    <a:pt x="96771" y="732659"/>
                    <a:pt x="90119" y="1376126"/>
                    <a:pt x="68952" y="1270293"/>
                  </a:cubicBezTo>
                  <a:cubicBezTo>
                    <a:pt x="47785" y="1164460"/>
                    <a:pt x="614" y="262155"/>
                    <a:pt x="9" y="91007"/>
                  </a:cubicBezTo>
                  <a:cubicBezTo>
                    <a:pt x="-596" y="-80141"/>
                    <a:pt x="27829" y="261550"/>
                    <a:pt x="65324" y="243407"/>
                  </a:cubicBezTo>
                  <a:cubicBezTo>
                    <a:pt x="102819" y="225264"/>
                    <a:pt x="169948" y="6945"/>
                    <a:pt x="185067" y="29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2" name="フリーフォーム 1861">
              <a:extLst>
                <a:ext uri="{FF2B5EF4-FFF2-40B4-BE49-F238E27FC236}">
                  <a16:creationId xmlns:a16="http://schemas.microsoft.com/office/drawing/2014/main" id="{9B1B19E9-A80B-76E8-0CB7-DA53EC9F6C44}"/>
                </a:ext>
              </a:extLst>
            </p:cNvPr>
            <p:cNvSpPr/>
            <p:nvPr/>
          </p:nvSpPr>
          <p:spPr>
            <a:xfrm>
              <a:off x="1186541" y="5166560"/>
              <a:ext cx="308899" cy="1535596"/>
            </a:xfrm>
            <a:custGeom>
              <a:avLst/>
              <a:gdLst>
                <a:gd name="connsiteX0" fmla="*/ 134259 w 308899"/>
                <a:gd name="connsiteY0" fmla="*/ 526 h 1535596"/>
                <a:gd name="connsiteX1" fmla="*/ 304802 w 308899"/>
                <a:gd name="connsiteY1" fmla="*/ 777040 h 1535596"/>
                <a:gd name="connsiteX2" fmla="*/ 239488 w 308899"/>
                <a:gd name="connsiteY2" fmla="*/ 555697 h 1535596"/>
                <a:gd name="connsiteX3" fmla="*/ 308430 w 308899"/>
                <a:gd name="connsiteY3" fmla="*/ 1393897 h 1535596"/>
                <a:gd name="connsiteX4" fmla="*/ 268516 w 308899"/>
                <a:gd name="connsiteY4" fmla="*/ 1194326 h 1535596"/>
                <a:gd name="connsiteX5" fmla="*/ 243116 w 308899"/>
                <a:gd name="connsiteY5" fmla="*/ 1535411 h 1535596"/>
                <a:gd name="connsiteX6" fmla="*/ 166916 w 308899"/>
                <a:gd name="connsiteY6" fmla="*/ 1139897 h 1535596"/>
                <a:gd name="connsiteX7" fmla="*/ 2 w 308899"/>
                <a:gd name="connsiteY7" fmla="*/ 62211 h 1535596"/>
                <a:gd name="connsiteX8" fmla="*/ 170545 w 308899"/>
                <a:gd name="connsiteY8" fmla="*/ 646411 h 1535596"/>
                <a:gd name="connsiteX9" fmla="*/ 134259 w 308899"/>
                <a:gd name="connsiteY9" fmla="*/ 526 h 15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899" h="1535596">
                  <a:moveTo>
                    <a:pt x="134259" y="526"/>
                  </a:moveTo>
                  <a:cubicBezTo>
                    <a:pt x="156635" y="22297"/>
                    <a:pt x="287264" y="684511"/>
                    <a:pt x="304802" y="777040"/>
                  </a:cubicBezTo>
                  <a:cubicBezTo>
                    <a:pt x="322340" y="869569"/>
                    <a:pt x="238883" y="452888"/>
                    <a:pt x="239488" y="555697"/>
                  </a:cubicBezTo>
                  <a:cubicBezTo>
                    <a:pt x="240093" y="658506"/>
                    <a:pt x="303592" y="1287459"/>
                    <a:pt x="308430" y="1393897"/>
                  </a:cubicBezTo>
                  <a:cubicBezTo>
                    <a:pt x="313268" y="1500335"/>
                    <a:pt x="279402" y="1170740"/>
                    <a:pt x="268516" y="1194326"/>
                  </a:cubicBezTo>
                  <a:cubicBezTo>
                    <a:pt x="257630" y="1217912"/>
                    <a:pt x="260049" y="1544483"/>
                    <a:pt x="243116" y="1535411"/>
                  </a:cubicBezTo>
                  <a:cubicBezTo>
                    <a:pt x="226183" y="1526340"/>
                    <a:pt x="207435" y="1385430"/>
                    <a:pt x="166916" y="1139897"/>
                  </a:cubicBezTo>
                  <a:cubicBezTo>
                    <a:pt x="126397" y="894364"/>
                    <a:pt x="-603" y="144459"/>
                    <a:pt x="2" y="62211"/>
                  </a:cubicBezTo>
                  <a:cubicBezTo>
                    <a:pt x="607" y="-20037"/>
                    <a:pt x="148774" y="653063"/>
                    <a:pt x="170545" y="646411"/>
                  </a:cubicBezTo>
                  <a:cubicBezTo>
                    <a:pt x="192316" y="639759"/>
                    <a:pt x="111883" y="-21245"/>
                    <a:pt x="134259" y="52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3" name="フリーフォーム 1862">
              <a:extLst>
                <a:ext uri="{FF2B5EF4-FFF2-40B4-BE49-F238E27FC236}">
                  <a16:creationId xmlns:a16="http://schemas.microsoft.com/office/drawing/2014/main" id="{3FC074EA-8AB7-29F3-4742-79D8F7179D03}"/>
                </a:ext>
              </a:extLst>
            </p:cNvPr>
            <p:cNvSpPr/>
            <p:nvPr/>
          </p:nvSpPr>
          <p:spPr>
            <a:xfrm>
              <a:off x="1545667" y="4196585"/>
              <a:ext cx="1375822" cy="1492326"/>
            </a:xfrm>
            <a:custGeom>
              <a:avLst/>
              <a:gdLst>
                <a:gd name="connsiteX0" fmla="*/ 104 w 1375822"/>
                <a:gd name="connsiteY0" fmla="*/ 8929 h 1492326"/>
                <a:gd name="connsiteX1" fmla="*/ 159762 w 1375822"/>
                <a:gd name="connsiteY1" fmla="*/ 368158 h 1492326"/>
                <a:gd name="connsiteX2" fmla="*/ 228704 w 1375822"/>
                <a:gd name="connsiteY2" fmla="*/ 839872 h 1492326"/>
                <a:gd name="connsiteX3" fmla="*/ 246847 w 1375822"/>
                <a:gd name="connsiteY3" fmla="*/ 709244 h 1492326"/>
                <a:gd name="connsiteX4" fmla="*/ 196047 w 1375822"/>
                <a:gd name="connsiteY4" fmla="*/ 948729 h 1492326"/>
                <a:gd name="connsiteX5" fmla="*/ 1375333 w 1375822"/>
                <a:gd name="connsiteY5" fmla="*/ 858015 h 1492326"/>
                <a:gd name="connsiteX6" fmla="*/ 348447 w 1375822"/>
                <a:gd name="connsiteY6" fmla="*/ 821729 h 1492326"/>
                <a:gd name="connsiteX7" fmla="*/ 889104 w 1375822"/>
                <a:gd name="connsiteY7" fmla="*/ 727386 h 1492326"/>
                <a:gd name="connsiteX8" fmla="*/ 743962 w 1375822"/>
                <a:gd name="connsiteY8" fmla="*/ 360901 h 1492326"/>
                <a:gd name="connsiteX9" fmla="*/ 816533 w 1375822"/>
                <a:gd name="connsiteY9" fmla="*/ 1456729 h 1492326"/>
                <a:gd name="connsiteX10" fmla="*/ 747590 w 1375822"/>
                <a:gd name="connsiteY10" fmla="*/ 1173701 h 1492326"/>
                <a:gd name="connsiteX11" fmla="*/ 682276 w 1375822"/>
                <a:gd name="connsiteY11" fmla="*/ 658444 h 1492326"/>
                <a:gd name="connsiteX12" fmla="*/ 649619 w 1375822"/>
                <a:gd name="connsiteY12" fmla="*/ 760044 h 1492326"/>
                <a:gd name="connsiteX13" fmla="*/ 428276 w 1375822"/>
                <a:gd name="connsiteY13" fmla="*/ 549586 h 1492326"/>
                <a:gd name="connsiteX14" fmla="*/ 337562 w 1375822"/>
                <a:gd name="connsiteY14" fmla="*/ 451615 h 1492326"/>
                <a:gd name="connsiteX15" fmla="*/ 457304 w 1375822"/>
                <a:gd name="connsiteY15" fmla="*/ 687472 h 1492326"/>
                <a:gd name="connsiteX16" fmla="*/ 225076 w 1375822"/>
                <a:gd name="connsiteY16" fmla="*/ 527815 h 1492326"/>
                <a:gd name="connsiteX17" fmla="*/ 301276 w 1375822"/>
                <a:gd name="connsiteY17" fmla="*/ 451615 h 1492326"/>
                <a:gd name="connsiteX18" fmla="*/ 323047 w 1375822"/>
                <a:gd name="connsiteY18" fmla="*/ 781815 h 1492326"/>
                <a:gd name="connsiteX19" fmla="*/ 185162 w 1375822"/>
                <a:gd name="connsiteY19" fmla="*/ 164958 h 1492326"/>
                <a:gd name="connsiteX20" fmla="*/ 104 w 1375822"/>
                <a:gd name="connsiteY20" fmla="*/ 8929 h 149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5822" h="1492326">
                  <a:moveTo>
                    <a:pt x="104" y="8929"/>
                  </a:moveTo>
                  <a:cubicBezTo>
                    <a:pt x="-4129" y="42796"/>
                    <a:pt x="121662" y="229668"/>
                    <a:pt x="159762" y="368158"/>
                  </a:cubicBezTo>
                  <a:cubicBezTo>
                    <a:pt x="197862" y="506648"/>
                    <a:pt x="214190" y="783024"/>
                    <a:pt x="228704" y="839872"/>
                  </a:cubicBezTo>
                  <a:cubicBezTo>
                    <a:pt x="243218" y="896720"/>
                    <a:pt x="252290" y="691101"/>
                    <a:pt x="246847" y="709244"/>
                  </a:cubicBezTo>
                  <a:cubicBezTo>
                    <a:pt x="241404" y="727387"/>
                    <a:pt x="7966" y="923934"/>
                    <a:pt x="196047" y="948729"/>
                  </a:cubicBezTo>
                  <a:cubicBezTo>
                    <a:pt x="384128" y="973524"/>
                    <a:pt x="1349933" y="879182"/>
                    <a:pt x="1375333" y="858015"/>
                  </a:cubicBezTo>
                  <a:cubicBezTo>
                    <a:pt x="1400733" y="836848"/>
                    <a:pt x="429485" y="843500"/>
                    <a:pt x="348447" y="821729"/>
                  </a:cubicBezTo>
                  <a:cubicBezTo>
                    <a:pt x="267409" y="799958"/>
                    <a:pt x="823185" y="804191"/>
                    <a:pt x="889104" y="727386"/>
                  </a:cubicBezTo>
                  <a:cubicBezTo>
                    <a:pt x="955023" y="650581"/>
                    <a:pt x="756057" y="239344"/>
                    <a:pt x="743962" y="360901"/>
                  </a:cubicBezTo>
                  <a:cubicBezTo>
                    <a:pt x="731867" y="482458"/>
                    <a:pt x="815928" y="1321262"/>
                    <a:pt x="816533" y="1456729"/>
                  </a:cubicBezTo>
                  <a:cubicBezTo>
                    <a:pt x="817138" y="1592196"/>
                    <a:pt x="769966" y="1306748"/>
                    <a:pt x="747590" y="1173701"/>
                  </a:cubicBezTo>
                  <a:cubicBezTo>
                    <a:pt x="725214" y="1040654"/>
                    <a:pt x="698605" y="727387"/>
                    <a:pt x="682276" y="658444"/>
                  </a:cubicBezTo>
                  <a:cubicBezTo>
                    <a:pt x="665948" y="589501"/>
                    <a:pt x="691952" y="778187"/>
                    <a:pt x="649619" y="760044"/>
                  </a:cubicBezTo>
                  <a:cubicBezTo>
                    <a:pt x="607286" y="741901"/>
                    <a:pt x="480286" y="600991"/>
                    <a:pt x="428276" y="549586"/>
                  </a:cubicBezTo>
                  <a:cubicBezTo>
                    <a:pt x="376267" y="498181"/>
                    <a:pt x="332724" y="428634"/>
                    <a:pt x="337562" y="451615"/>
                  </a:cubicBezTo>
                  <a:cubicBezTo>
                    <a:pt x="342400" y="474596"/>
                    <a:pt x="476052" y="674772"/>
                    <a:pt x="457304" y="687472"/>
                  </a:cubicBezTo>
                  <a:cubicBezTo>
                    <a:pt x="438556" y="700172"/>
                    <a:pt x="251081" y="567125"/>
                    <a:pt x="225076" y="527815"/>
                  </a:cubicBezTo>
                  <a:cubicBezTo>
                    <a:pt x="199071" y="488506"/>
                    <a:pt x="284948" y="409282"/>
                    <a:pt x="301276" y="451615"/>
                  </a:cubicBezTo>
                  <a:cubicBezTo>
                    <a:pt x="317605" y="493948"/>
                    <a:pt x="342399" y="829591"/>
                    <a:pt x="323047" y="781815"/>
                  </a:cubicBezTo>
                  <a:cubicBezTo>
                    <a:pt x="303695" y="734039"/>
                    <a:pt x="237776" y="290144"/>
                    <a:pt x="185162" y="164958"/>
                  </a:cubicBezTo>
                  <a:cubicBezTo>
                    <a:pt x="132548" y="39772"/>
                    <a:pt x="4337" y="-24938"/>
                    <a:pt x="104" y="892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4" name="フリーフォーム 1863">
              <a:extLst>
                <a:ext uri="{FF2B5EF4-FFF2-40B4-BE49-F238E27FC236}">
                  <a16:creationId xmlns:a16="http://schemas.microsoft.com/office/drawing/2014/main" id="{CFA4F130-2C5E-DC2E-4B6F-E0B98A7617BB}"/>
                </a:ext>
              </a:extLst>
            </p:cNvPr>
            <p:cNvSpPr/>
            <p:nvPr/>
          </p:nvSpPr>
          <p:spPr>
            <a:xfrm>
              <a:off x="1480407" y="4996224"/>
              <a:ext cx="903065" cy="1168979"/>
            </a:xfrm>
            <a:custGeom>
              <a:avLst/>
              <a:gdLst>
                <a:gd name="connsiteX0" fmla="*/ 555222 w 903065"/>
                <a:gd name="connsiteY0" fmla="*/ 319 h 1168979"/>
                <a:gd name="connsiteX1" fmla="*/ 693107 w 903065"/>
                <a:gd name="connsiteY1" fmla="*/ 326890 h 1168979"/>
                <a:gd name="connsiteX2" fmla="*/ 711250 w 903065"/>
                <a:gd name="connsiteY2" fmla="*/ 370433 h 1168979"/>
                <a:gd name="connsiteX3" fmla="*/ 50 w 903065"/>
                <a:gd name="connsiteY3" fmla="*/ 428490 h 1168979"/>
                <a:gd name="connsiteX4" fmla="*/ 671336 w 903065"/>
                <a:gd name="connsiteY4" fmla="*/ 453890 h 1168979"/>
                <a:gd name="connsiteX5" fmla="*/ 152450 w 903065"/>
                <a:gd name="connsiteY5" fmla="*/ 562747 h 1168979"/>
                <a:gd name="connsiteX6" fmla="*/ 315736 w 903065"/>
                <a:gd name="connsiteY6" fmla="*/ 1168719 h 1168979"/>
                <a:gd name="connsiteX7" fmla="*/ 580622 w 903065"/>
                <a:gd name="connsiteY7" fmla="*/ 482919 h 1168979"/>
                <a:gd name="connsiteX8" fmla="*/ 849136 w 903065"/>
                <a:gd name="connsiteY8" fmla="*/ 406719 h 1168979"/>
                <a:gd name="connsiteX9" fmla="*/ 878164 w 903065"/>
                <a:gd name="connsiteY9" fmla="*/ 268833 h 1168979"/>
                <a:gd name="connsiteX10" fmla="*/ 555222 w 903065"/>
                <a:gd name="connsiteY10" fmla="*/ 319 h 116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3065" h="1168979">
                  <a:moveTo>
                    <a:pt x="555222" y="319"/>
                  </a:moveTo>
                  <a:cubicBezTo>
                    <a:pt x="524379" y="9995"/>
                    <a:pt x="667102" y="265204"/>
                    <a:pt x="693107" y="326890"/>
                  </a:cubicBezTo>
                  <a:cubicBezTo>
                    <a:pt x="719112" y="388576"/>
                    <a:pt x="826759" y="353500"/>
                    <a:pt x="711250" y="370433"/>
                  </a:cubicBezTo>
                  <a:cubicBezTo>
                    <a:pt x="595741" y="387366"/>
                    <a:pt x="6702" y="414581"/>
                    <a:pt x="50" y="428490"/>
                  </a:cubicBezTo>
                  <a:cubicBezTo>
                    <a:pt x="-6602" y="442399"/>
                    <a:pt x="645936" y="431514"/>
                    <a:pt x="671336" y="453890"/>
                  </a:cubicBezTo>
                  <a:cubicBezTo>
                    <a:pt x="696736" y="476266"/>
                    <a:pt x="211717" y="443609"/>
                    <a:pt x="152450" y="562747"/>
                  </a:cubicBezTo>
                  <a:cubicBezTo>
                    <a:pt x="93183" y="681885"/>
                    <a:pt x="244374" y="1182024"/>
                    <a:pt x="315736" y="1168719"/>
                  </a:cubicBezTo>
                  <a:cubicBezTo>
                    <a:pt x="387098" y="1155414"/>
                    <a:pt x="491722" y="609919"/>
                    <a:pt x="580622" y="482919"/>
                  </a:cubicBezTo>
                  <a:cubicBezTo>
                    <a:pt x="669522" y="355919"/>
                    <a:pt x="799546" y="442400"/>
                    <a:pt x="849136" y="406719"/>
                  </a:cubicBezTo>
                  <a:cubicBezTo>
                    <a:pt x="898726" y="371038"/>
                    <a:pt x="925940" y="334147"/>
                    <a:pt x="878164" y="268833"/>
                  </a:cubicBezTo>
                  <a:cubicBezTo>
                    <a:pt x="830388" y="203519"/>
                    <a:pt x="586065" y="-9357"/>
                    <a:pt x="555222" y="31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5" name="フリーフォーム 1864">
              <a:extLst>
                <a:ext uri="{FF2B5EF4-FFF2-40B4-BE49-F238E27FC236}">
                  <a16:creationId xmlns:a16="http://schemas.microsoft.com/office/drawing/2014/main" id="{AE19542A-3A22-24E2-257C-7B4B79FFA6CC}"/>
                </a:ext>
              </a:extLst>
            </p:cNvPr>
            <p:cNvSpPr/>
            <p:nvPr/>
          </p:nvSpPr>
          <p:spPr>
            <a:xfrm>
              <a:off x="1677967" y="5843872"/>
              <a:ext cx="953012" cy="795043"/>
            </a:xfrm>
            <a:custGeom>
              <a:avLst/>
              <a:gdLst>
                <a:gd name="connsiteX0" fmla="*/ 5690 w 953012"/>
                <a:gd name="connsiteY0" fmla="*/ 5385 h 795043"/>
                <a:gd name="connsiteX1" fmla="*/ 909204 w 953012"/>
                <a:gd name="connsiteY1" fmla="*/ 23528 h 795043"/>
                <a:gd name="connsiteX2" fmla="*/ 800347 w 953012"/>
                <a:gd name="connsiteY2" fmla="*/ 23528 h 795043"/>
                <a:gd name="connsiteX3" fmla="*/ 702376 w 953012"/>
                <a:gd name="connsiteY3" fmla="*/ 103357 h 795043"/>
                <a:gd name="connsiteX4" fmla="*/ 651576 w 953012"/>
                <a:gd name="connsiteY4" fmla="*/ 760128 h 795043"/>
                <a:gd name="connsiteX5" fmla="*/ 640690 w 953012"/>
                <a:gd name="connsiteY5" fmla="*/ 647642 h 795043"/>
                <a:gd name="connsiteX6" fmla="*/ 441119 w 953012"/>
                <a:gd name="connsiteY6" fmla="*/ 161414 h 795043"/>
                <a:gd name="connsiteX7" fmla="*/ 604404 w 953012"/>
                <a:gd name="connsiteY7" fmla="*/ 299299 h 795043"/>
                <a:gd name="connsiteX8" fmla="*/ 110919 w 953012"/>
                <a:gd name="connsiteY8" fmla="*/ 157785 h 795043"/>
                <a:gd name="connsiteX9" fmla="*/ 506433 w 953012"/>
                <a:gd name="connsiteY9" fmla="*/ 132385 h 795043"/>
                <a:gd name="connsiteX10" fmla="*/ 5690 w 953012"/>
                <a:gd name="connsiteY10" fmla="*/ 5385 h 79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3012" h="795043">
                  <a:moveTo>
                    <a:pt x="5690" y="5385"/>
                  </a:moveTo>
                  <a:cubicBezTo>
                    <a:pt x="72819" y="-12758"/>
                    <a:pt x="776761" y="20504"/>
                    <a:pt x="909204" y="23528"/>
                  </a:cubicBezTo>
                  <a:cubicBezTo>
                    <a:pt x="1041647" y="26552"/>
                    <a:pt x="834818" y="10223"/>
                    <a:pt x="800347" y="23528"/>
                  </a:cubicBezTo>
                  <a:cubicBezTo>
                    <a:pt x="765876" y="36833"/>
                    <a:pt x="727171" y="-19410"/>
                    <a:pt x="702376" y="103357"/>
                  </a:cubicBezTo>
                  <a:cubicBezTo>
                    <a:pt x="677581" y="226124"/>
                    <a:pt x="661857" y="669414"/>
                    <a:pt x="651576" y="760128"/>
                  </a:cubicBezTo>
                  <a:cubicBezTo>
                    <a:pt x="641295" y="850842"/>
                    <a:pt x="675766" y="747428"/>
                    <a:pt x="640690" y="647642"/>
                  </a:cubicBezTo>
                  <a:cubicBezTo>
                    <a:pt x="605614" y="547856"/>
                    <a:pt x="447167" y="219471"/>
                    <a:pt x="441119" y="161414"/>
                  </a:cubicBezTo>
                  <a:cubicBezTo>
                    <a:pt x="435071" y="103357"/>
                    <a:pt x="659437" y="299904"/>
                    <a:pt x="604404" y="299299"/>
                  </a:cubicBezTo>
                  <a:cubicBezTo>
                    <a:pt x="549371" y="298694"/>
                    <a:pt x="127247" y="185604"/>
                    <a:pt x="110919" y="157785"/>
                  </a:cubicBezTo>
                  <a:cubicBezTo>
                    <a:pt x="94591" y="129966"/>
                    <a:pt x="525786" y="152947"/>
                    <a:pt x="506433" y="132385"/>
                  </a:cubicBezTo>
                  <a:cubicBezTo>
                    <a:pt x="487081" y="111823"/>
                    <a:pt x="-61439" y="23528"/>
                    <a:pt x="5690" y="53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6" name="フリーフォーム 1865">
              <a:extLst>
                <a:ext uri="{FF2B5EF4-FFF2-40B4-BE49-F238E27FC236}">
                  <a16:creationId xmlns:a16="http://schemas.microsoft.com/office/drawing/2014/main" id="{91B79DEC-1816-6C23-50E1-324C6560F5DA}"/>
                </a:ext>
              </a:extLst>
            </p:cNvPr>
            <p:cNvSpPr/>
            <p:nvPr/>
          </p:nvSpPr>
          <p:spPr>
            <a:xfrm>
              <a:off x="2629203" y="5070222"/>
              <a:ext cx="389537" cy="1393724"/>
            </a:xfrm>
            <a:custGeom>
              <a:avLst/>
              <a:gdLst>
                <a:gd name="connsiteX0" fmla="*/ 26911 w 389537"/>
                <a:gd name="connsiteY0" fmla="*/ 82349 h 1393724"/>
                <a:gd name="connsiteX1" fmla="*/ 34168 w 389537"/>
                <a:gd name="connsiteY1" fmla="*/ 140407 h 1393724"/>
                <a:gd name="connsiteX2" fmla="*/ 113997 w 389537"/>
                <a:gd name="connsiteY2" fmla="*/ 1022149 h 1393724"/>
                <a:gd name="connsiteX3" fmla="*/ 77711 w 389537"/>
                <a:gd name="connsiteY3" fmla="*/ 887892 h 1393724"/>
                <a:gd name="connsiteX4" fmla="*/ 164797 w 389537"/>
                <a:gd name="connsiteY4" fmla="*/ 1348721 h 1393724"/>
                <a:gd name="connsiteX5" fmla="*/ 168426 w 389537"/>
                <a:gd name="connsiteY5" fmla="*/ 1326949 h 1393724"/>
                <a:gd name="connsiteX6" fmla="*/ 150283 w 389537"/>
                <a:gd name="connsiteY6" fmla="*/ 913292 h 1393724"/>
                <a:gd name="connsiteX7" fmla="*/ 295426 w 389537"/>
                <a:gd name="connsiteY7" fmla="*/ 1181807 h 1393724"/>
                <a:gd name="connsiteX8" fmla="*/ 302683 w 389537"/>
                <a:gd name="connsiteY8" fmla="*/ 408921 h 1393724"/>
                <a:gd name="connsiteX9" fmla="*/ 378883 w 389537"/>
                <a:gd name="connsiteY9" fmla="*/ 938692 h 1393724"/>
                <a:gd name="connsiteX10" fmla="*/ 26911 w 389537"/>
                <a:gd name="connsiteY10" fmla="*/ 82349 h 139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537" h="1393724">
                  <a:moveTo>
                    <a:pt x="26911" y="82349"/>
                  </a:moveTo>
                  <a:cubicBezTo>
                    <a:pt x="-30541" y="-50698"/>
                    <a:pt x="19654" y="-16226"/>
                    <a:pt x="34168" y="140407"/>
                  </a:cubicBezTo>
                  <a:cubicBezTo>
                    <a:pt x="48682" y="297040"/>
                    <a:pt x="106740" y="897568"/>
                    <a:pt x="113997" y="1022149"/>
                  </a:cubicBezTo>
                  <a:cubicBezTo>
                    <a:pt x="121254" y="1146730"/>
                    <a:pt x="69244" y="833463"/>
                    <a:pt x="77711" y="887892"/>
                  </a:cubicBezTo>
                  <a:cubicBezTo>
                    <a:pt x="86178" y="942321"/>
                    <a:pt x="149678" y="1275545"/>
                    <a:pt x="164797" y="1348721"/>
                  </a:cubicBezTo>
                  <a:cubicBezTo>
                    <a:pt x="179916" y="1421897"/>
                    <a:pt x="170845" y="1399520"/>
                    <a:pt x="168426" y="1326949"/>
                  </a:cubicBezTo>
                  <a:cubicBezTo>
                    <a:pt x="166007" y="1254378"/>
                    <a:pt x="129116" y="937482"/>
                    <a:pt x="150283" y="913292"/>
                  </a:cubicBezTo>
                  <a:cubicBezTo>
                    <a:pt x="171450" y="889102"/>
                    <a:pt x="270026" y="1265869"/>
                    <a:pt x="295426" y="1181807"/>
                  </a:cubicBezTo>
                  <a:cubicBezTo>
                    <a:pt x="320826" y="1097745"/>
                    <a:pt x="288774" y="449440"/>
                    <a:pt x="302683" y="408921"/>
                  </a:cubicBezTo>
                  <a:cubicBezTo>
                    <a:pt x="316592" y="368402"/>
                    <a:pt x="423031" y="999773"/>
                    <a:pt x="378883" y="938692"/>
                  </a:cubicBezTo>
                  <a:cubicBezTo>
                    <a:pt x="334735" y="877611"/>
                    <a:pt x="84363" y="215396"/>
                    <a:pt x="26911" y="8234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7" name="フリーフォーム 1866">
              <a:extLst>
                <a:ext uri="{FF2B5EF4-FFF2-40B4-BE49-F238E27FC236}">
                  <a16:creationId xmlns:a16="http://schemas.microsoft.com/office/drawing/2014/main" id="{59F7A050-0D5F-F6BD-7B74-7B496B1A0F78}"/>
                </a:ext>
              </a:extLst>
            </p:cNvPr>
            <p:cNvSpPr/>
            <p:nvPr/>
          </p:nvSpPr>
          <p:spPr>
            <a:xfrm>
              <a:off x="2804745" y="4179458"/>
              <a:ext cx="163745" cy="375388"/>
            </a:xfrm>
            <a:custGeom>
              <a:avLst/>
              <a:gdLst>
                <a:gd name="connsiteX0" fmla="*/ 141 w 163745"/>
                <a:gd name="connsiteY0" fmla="*/ 4285 h 375388"/>
                <a:gd name="connsiteX1" fmla="*/ 130769 w 163745"/>
                <a:gd name="connsiteY1" fmla="*/ 370771 h 375388"/>
                <a:gd name="connsiteX2" fmla="*/ 87226 w 163745"/>
                <a:gd name="connsiteY2" fmla="*/ 218371 h 375388"/>
                <a:gd name="connsiteX3" fmla="*/ 116255 w 163745"/>
                <a:gd name="connsiteY3" fmla="*/ 338113 h 375388"/>
                <a:gd name="connsiteX4" fmla="*/ 159798 w 163745"/>
                <a:gd name="connsiteY4" fmla="*/ 178456 h 375388"/>
                <a:gd name="connsiteX5" fmla="*/ 141 w 163745"/>
                <a:gd name="connsiteY5" fmla="*/ 4285 h 3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45" h="375388">
                  <a:moveTo>
                    <a:pt x="141" y="4285"/>
                  </a:moveTo>
                  <a:cubicBezTo>
                    <a:pt x="-4697" y="36338"/>
                    <a:pt x="116255" y="335090"/>
                    <a:pt x="130769" y="370771"/>
                  </a:cubicBezTo>
                  <a:cubicBezTo>
                    <a:pt x="145283" y="406452"/>
                    <a:pt x="89645" y="223814"/>
                    <a:pt x="87226" y="218371"/>
                  </a:cubicBezTo>
                  <a:cubicBezTo>
                    <a:pt x="84807" y="212928"/>
                    <a:pt x="104160" y="344766"/>
                    <a:pt x="116255" y="338113"/>
                  </a:cubicBezTo>
                  <a:cubicBezTo>
                    <a:pt x="128350" y="331461"/>
                    <a:pt x="177941" y="228046"/>
                    <a:pt x="159798" y="178456"/>
                  </a:cubicBezTo>
                  <a:cubicBezTo>
                    <a:pt x="141655" y="128866"/>
                    <a:pt x="4979" y="-27768"/>
                    <a:pt x="141" y="42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8" name="フリーフォーム 1867">
              <a:extLst>
                <a:ext uri="{FF2B5EF4-FFF2-40B4-BE49-F238E27FC236}">
                  <a16:creationId xmlns:a16="http://schemas.microsoft.com/office/drawing/2014/main" id="{2BC3278F-4841-AC0E-FF7F-3EAEE7808738}"/>
                </a:ext>
              </a:extLst>
            </p:cNvPr>
            <p:cNvSpPr/>
            <p:nvPr/>
          </p:nvSpPr>
          <p:spPr>
            <a:xfrm>
              <a:off x="3054888" y="4135720"/>
              <a:ext cx="694591" cy="514237"/>
            </a:xfrm>
            <a:custGeom>
              <a:avLst/>
              <a:gdLst>
                <a:gd name="connsiteX0" fmla="*/ 369 w 694591"/>
                <a:gd name="connsiteY0" fmla="*/ 851 h 514237"/>
                <a:gd name="connsiteX1" fmla="*/ 72941 w 694591"/>
                <a:gd name="connsiteY1" fmla="*/ 291137 h 514237"/>
                <a:gd name="connsiteX2" fmla="*/ 51169 w 694591"/>
                <a:gd name="connsiteY2" fmla="*/ 407251 h 514237"/>
                <a:gd name="connsiteX3" fmla="*/ 421283 w 694591"/>
                <a:gd name="connsiteY3" fmla="*/ 465309 h 514237"/>
                <a:gd name="connsiteX4" fmla="*/ 98341 w 694591"/>
                <a:gd name="connsiteY4" fmla="*/ 512480 h 514237"/>
                <a:gd name="connsiteX5" fmla="*/ 693426 w 694591"/>
                <a:gd name="connsiteY5" fmla="*/ 497966 h 514237"/>
                <a:gd name="connsiteX6" fmla="*/ 247112 w 694591"/>
                <a:gd name="connsiteY6" fmla="*/ 439909 h 514237"/>
                <a:gd name="connsiteX7" fmla="*/ 134626 w 694591"/>
                <a:gd name="connsiteY7" fmla="*/ 396366 h 514237"/>
                <a:gd name="connsiteX8" fmla="*/ 109226 w 694591"/>
                <a:gd name="connsiteY8" fmla="*/ 207680 h 514237"/>
                <a:gd name="connsiteX9" fmla="*/ 369 w 694591"/>
                <a:gd name="connsiteY9" fmla="*/ 851 h 5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4591" h="514237">
                  <a:moveTo>
                    <a:pt x="369" y="851"/>
                  </a:moveTo>
                  <a:cubicBezTo>
                    <a:pt x="-5679" y="14761"/>
                    <a:pt x="64474" y="223404"/>
                    <a:pt x="72941" y="291137"/>
                  </a:cubicBezTo>
                  <a:cubicBezTo>
                    <a:pt x="81408" y="358870"/>
                    <a:pt x="-6888" y="378222"/>
                    <a:pt x="51169" y="407251"/>
                  </a:cubicBezTo>
                  <a:cubicBezTo>
                    <a:pt x="109226" y="436280"/>
                    <a:pt x="413421" y="447771"/>
                    <a:pt x="421283" y="465309"/>
                  </a:cubicBezTo>
                  <a:cubicBezTo>
                    <a:pt x="429145" y="482847"/>
                    <a:pt x="52984" y="507037"/>
                    <a:pt x="98341" y="512480"/>
                  </a:cubicBezTo>
                  <a:cubicBezTo>
                    <a:pt x="143698" y="517923"/>
                    <a:pt x="668631" y="510061"/>
                    <a:pt x="693426" y="497966"/>
                  </a:cubicBezTo>
                  <a:cubicBezTo>
                    <a:pt x="718221" y="485871"/>
                    <a:pt x="340245" y="456842"/>
                    <a:pt x="247112" y="439909"/>
                  </a:cubicBezTo>
                  <a:cubicBezTo>
                    <a:pt x="153979" y="422976"/>
                    <a:pt x="157607" y="435071"/>
                    <a:pt x="134626" y="396366"/>
                  </a:cubicBezTo>
                  <a:cubicBezTo>
                    <a:pt x="111645" y="357661"/>
                    <a:pt x="132207" y="268156"/>
                    <a:pt x="109226" y="207680"/>
                  </a:cubicBezTo>
                  <a:cubicBezTo>
                    <a:pt x="86245" y="147204"/>
                    <a:pt x="6417" y="-13059"/>
                    <a:pt x="369" y="85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0" name="フリーフォーム 1869">
              <a:extLst>
                <a:ext uri="{FF2B5EF4-FFF2-40B4-BE49-F238E27FC236}">
                  <a16:creationId xmlns:a16="http://schemas.microsoft.com/office/drawing/2014/main" id="{AF4195B5-B8E8-CB7A-DBE1-4C4699F90B52}"/>
                </a:ext>
              </a:extLst>
            </p:cNvPr>
            <p:cNvSpPr/>
            <p:nvPr/>
          </p:nvSpPr>
          <p:spPr>
            <a:xfrm>
              <a:off x="3075037" y="4502965"/>
              <a:ext cx="765246" cy="1069482"/>
            </a:xfrm>
            <a:custGeom>
              <a:avLst/>
              <a:gdLst>
                <a:gd name="connsiteX0" fmla="*/ 9249 w 765246"/>
                <a:gd name="connsiteY0" fmla="*/ 18235 h 1069482"/>
                <a:gd name="connsiteX1" fmla="*/ 742220 w 765246"/>
                <a:gd name="connsiteY1" fmla="*/ 29121 h 1069482"/>
                <a:gd name="connsiteX2" fmla="*/ 578934 w 765246"/>
                <a:gd name="connsiteY2" fmla="*/ 43635 h 1069482"/>
                <a:gd name="connsiteX3" fmla="*/ 557163 w 765246"/>
                <a:gd name="connsiteY3" fmla="*/ 577035 h 1069482"/>
                <a:gd name="connsiteX4" fmla="*/ 557163 w 765246"/>
                <a:gd name="connsiteY4" fmla="*/ 551635 h 1069482"/>
                <a:gd name="connsiteX5" fmla="*/ 604334 w 765246"/>
                <a:gd name="connsiteY5" fmla="*/ 1045121 h 1069482"/>
                <a:gd name="connsiteX6" fmla="*/ 571677 w 765246"/>
                <a:gd name="connsiteY6" fmla="*/ 954406 h 1069482"/>
                <a:gd name="connsiteX7" fmla="*/ 517249 w 765246"/>
                <a:gd name="connsiteY7" fmla="*/ 609692 h 1069482"/>
                <a:gd name="connsiteX8" fmla="*/ 92706 w 765246"/>
                <a:gd name="connsiteY8" fmla="*/ 537121 h 1069482"/>
                <a:gd name="connsiteX9" fmla="*/ 386620 w 765246"/>
                <a:gd name="connsiteY9" fmla="*/ 529864 h 1069482"/>
                <a:gd name="connsiteX10" fmla="*/ 161649 w 765246"/>
                <a:gd name="connsiteY10" fmla="*/ 468178 h 1069482"/>
                <a:gd name="connsiteX11" fmla="*/ 437420 w 765246"/>
                <a:gd name="connsiteY11" fmla="*/ 410121 h 1069482"/>
                <a:gd name="connsiteX12" fmla="*/ 459192 w 765246"/>
                <a:gd name="connsiteY12" fmla="*/ 148864 h 1069482"/>
                <a:gd name="connsiteX13" fmla="*/ 335820 w 765246"/>
                <a:gd name="connsiteY13" fmla="*/ 94435 h 1069482"/>
                <a:gd name="connsiteX14" fmla="*/ 9249 w 765246"/>
                <a:gd name="connsiteY14" fmla="*/ 18235 h 106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5246" h="1069482">
                  <a:moveTo>
                    <a:pt x="9249" y="18235"/>
                  </a:moveTo>
                  <a:cubicBezTo>
                    <a:pt x="76982" y="7349"/>
                    <a:pt x="647273" y="24888"/>
                    <a:pt x="742220" y="29121"/>
                  </a:cubicBezTo>
                  <a:cubicBezTo>
                    <a:pt x="837167" y="33354"/>
                    <a:pt x="609777" y="-47684"/>
                    <a:pt x="578934" y="43635"/>
                  </a:cubicBezTo>
                  <a:cubicBezTo>
                    <a:pt x="548091" y="134954"/>
                    <a:pt x="560792" y="492368"/>
                    <a:pt x="557163" y="577035"/>
                  </a:cubicBezTo>
                  <a:cubicBezTo>
                    <a:pt x="553535" y="661702"/>
                    <a:pt x="549301" y="473621"/>
                    <a:pt x="557163" y="551635"/>
                  </a:cubicBezTo>
                  <a:cubicBezTo>
                    <a:pt x="565025" y="629649"/>
                    <a:pt x="601915" y="977993"/>
                    <a:pt x="604334" y="1045121"/>
                  </a:cubicBezTo>
                  <a:cubicBezTo>
                    <a:pt x="606753" y="1112249"/>
                    <a:pt x="586191" y="1026977"/>
                    <a:pt x="571677" y="954406"/>
                  </a:cubicBezTo>
                  <a:cubicBezTo>
                    <a:pt x="557163" y="881835"/>
                    <a:pt x="597077" y="679239"/>
                    <a:pt x="517249" y="609692"/>
                  </a:cubicBezTo>
                  <a:cubicBezTo>
                    <a:pt x="437421" y="540145"/>
                    <a:pt x="114478" y="550426"/>
                    <a:pt x="92706" y="537121"/>
                  </a:cubicBezTo>
                  <a:cubicBezTo>
                    <a:pt x="70935" y="523816"/>
                    <a:pt x="375130" y="541354"/>
                    <a:pt x="386620" y="529864"/>
                  </a:cubicBezTo>
                  <a:cubicBezTo>
                    <a:pt x="398110" y="518374"/>
                    <a:pt x="153182" y="488135"/>
                    <a:pt x="161649" y="468178"/>
                  </a:cubicBezTo>
                  <a:cubicBezTo>
                    <a:pt x="170116" y="448221"/>
                    <a:pt x="387830" y="463340"/>
                    <a:pt x="437420" y="410121"/>
                  </a:cubicBezTo>
                  <a:cubicBezTo>
                    <a:pt x="487010" y="356902"/>
                    <a:pt x="476125" y="201478"/>
                    <a:pt x="459192" y="148864"/>
                  </a:cubicBezTo>
                  <a:cubicBezTo>
                    <a:pt x="442259" y="96250"/>
                    <a:pt x="405972" y="117416"/>
                    <a:pt x="335820" y="94435"/>
                  </a:cubicBezTo>
                  <a:cubicBezTo>
                    <a:pt x="265668" y="71454"/>
                    <a:pt x="-58484" y="29121"/>
                    <a:pt x="9249" y="1823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1" name="フリーフォーム 1870">
              <a:extLst>
                <a:ext uri="{FF2B5EF4-FFF2-40B4-BE49-F238E27FC236}">
                  <a16:creationId xmlns:a16="http://schemas.microsoft.com/office/drawing/2014/main" id="{3B5AF1B7-CD30-0CD0-F50F-538BB67A8E3E}"/>
                </a:ext>
              </a:extLst>
            </p:cNvPr>
            <p:cNvSpPr/>
            <p:nvPr/>
          </p:nvSpPr>
          <p:spPr>
            <a:xfrm>
              <a:off x="3508683" y="4085464"/>
              <a:ext cx="683619" cy="1040759"/>
            </a:xfrm>
            <a:custGeom>
              <a:avLst/>
              <a:gdLst>
                <a:gd name="connsiteX0" fmla="*/ 551688 w 683619"/>
                <a:gd name="connsiteY0" fmla="*/ 307 h 1040759"/>
                <a:gd name="connsiteX1" fmla="*/ 410174 w 683619"/>
                <a:gd name="connsiteY1" fmla="*/ 374050 h 1040759"/>
                <a:gd name="connsiteX2" fmla="*/ 446460 w 683619"/>
                <a:gd name="connsiteY2" fmla="*/ 802222 h 1040759"/>
                <a:gd name="connsiteX3" fmla="*/ 468231 w 683619"/>
                <a:gd name="connsiteY3" fmla="*/ 769565 h 1040759"/>
                <a:gd name="connsiteX4" fmla="*/ 381146 w 683619"/>
                <a:gd name="connsiteY4" fmla="*/ 853022 h 1040759"/>
                <a:gd name="connsiteX5" fmla="*/ 146 w 683619"/>
                <a:gd name="connsiteY5" fmla="*/ 940107 h 1040759"/>
                <a:gd name="connsiteX6" fmla="*/ 428317 w 683619"/>
                <a:gd name="connsiteY6" fmla="*/ 1027193 h 1040759"/>
                <a:gd name="connsiteX7" fmla="*/ 399288 w 683619"/>
                <a:gd name="connsiteY7" fmla="*/ 1030822 h 1040759"/>
                <a:gd name="connsiteX8" fmla="*/ 678688 w 683619"/>
                <a:gd name="connsiteY8" fmla="*/ 932850 h 1040759"/>
                <a:gd name="connsiteX9" fmla="*/ 569831 w 683619"/>
                <a:gd name="connsiteY9" fmla="*/ 856650 h 1040759"/>
                <a:gd name="connsiteX10" fmla="*/ 468231 w 683619"/>
                <a:gd name="connsiteY10" fmla="*/ 334136 h 1040759"/>
                <a:gd name="connsiteX11" fmla="*/ 490003 w 683619"/>
                <a:gd name="connsiteY11" fmla="*/ 435736 h 1040759"/>
                <a:gd name="connsiteX12" fmla="*/ 551688 w 683619"/>
                <a:gd name="connsiteY12" fmla="*/ 307 h 104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3619" h="1040759">
                  <a:moveTo>
                    <a:pt x="551688" y="307"/>
                  </a:moveTo>
                  <a:cubicBezTo>
                    <a:pt x="538383" y="-9974"/>
                    <a:pt x="427712" y="240398"/>
                    <a:pt x="410174" y="374050"/>
                  </a:cubicBezTo>
                  <a:cubicBezTo>
                    <a:pt x="392636" y="507702"/>
                    <a:pt x="436784" y="736303"/>
                    <a:pt x="446460" y="802222"/>
                  </a:cubicBezTo>
                  <a:cubicBezTo>
                    <a:pt x="456136" y="868141"/>
                    <a:pt x="479117" y="761098"/>
                    <a:pt x="468231" y="769565"/>
                  </a:cubicBezTo>
                  <a:cubicBezTo>
                    <a:pt x="457345" y="778032"/>
                    <a:pt x="459160" y="824598"/>
                    <a:pt x="381146" y="853022"/>
                  </a:cubicBezTo>
                  <a:cubicBezTo>
                    <a:pt x="303132" y="881446"/>
                    <a:pt x="-7716" y="911079"/>
                    <a:pt x="146" y="940107"/>
                  </a:cubicBezTo>
                  <a:cubicBezTo>
                    <a:pt x="8008" y="969136"/>
                    <a:pt x="361793" y="1012074"/>
                    <a:pt x="428317" y="1027193"/>
                  </a:cubicBezTo>
                  <a:cubicBezTo>
                    <a:pt x="494841" y="1042312"/>
                    <a:pt x="357560" y="1046546"/>
                    <a:pt x="399288" y="1030822"/>
                  </a:cubicBezTo>
                  <a:cubicBezTo>
                    <a:pt x="441016" y="1015098"/>
                    <a:pt x="650264" y="961879"/>
                    <a:pt x="678688" y="932850"/>
                  </a:cubicBezTo>
                  <a:cubicBezTo>
                    <a:pt x="707112" y="903821"/>
                    <a:pt x="604907" y="956436"/>
                    <a:pt x="569831" y="856650"/>
                  </a:cubicBezTo>
                  <a:cubicBezTo>
                    <a:pt x="534755" y="756864"/>
                    <a:pt x="481536" y="404288"/>
                    <a:pt x="468231" y="334136"/>
                  </a:cubicBezTo>
                  <a:cubicBezTo>
                    <a:pt x="454926" y="263984"/>
                    <a:pt x="474884" y="485931"/>
                    <a:pt x="490003" y="435736"/>
                  </a:cubicBezTo>
                  <a:cubicBezTo>
                    <a:pt x="505122" y="385541"/>
                    <a:pt x="564993" y="10588"/>
                    <a:pt x="551688" y="3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2" name="フリーフォーム 1871">
              <a:extLst>
                <a:ext uri="{FF2B5EF4-FFF2-40B4-BE49-F238E27FC236}">
                  <a16:creationId xmlns:a16="http://schemas.microsoft.com/office/drawing/2014/main" id="{38B94A06-07DE-2B25-2000-7C708FE855E0}"/>
                </a:ext>
              </a:extLst>
            </p:cNvPr>
            <p:cNvSpPr/>
            <p:nvPr/>
          </p:nvSpPr>
          <p:spPr>
            <a:xfrm>
              <a:off x="3558123" y="4833525"/>
              <a:ext cx="1176041" cy="1192760"/>
            </a:xfrm>
            <a:custGeom>
              <a:avLst/>
              <a:gdLst>
                <a:gd name="connsiteX0" fmla="*/ 23277 w 1176041"/>
                <a:gd name="connsiteY0" fmla="*/ 39646 h 1192760"/>
                <a:gd name="connsiteX1" fmla="*/ 30534 w 1176041"/>
                <a:gd name="connsiteY1" fmla="*/ 94075 h 1192760"/>
                <a:gd name="connsiteX2" fmla="*/ 16020 w 1176041"/>
                <a:gd name="connsiteY2" fmla="*/ 482332 h 1192760"/>
                <a:gd name="connsiteX3" fmla="*/ 30534 w 1176041"/>
                <a:gd name="connsiteY3" fmla="*/ 540389 h 1192760"/>
                <a:gd name="connsiteX4" fmla="*/ 23277 w 1176041"/>
                <a:gd name="connsiteY4" fmla="*/ 544018 h 1192760"/>
                <a:gd name="connsiteX5" fmla="*/ 66820 w 1176041"/>
                <a:gd name="connsiteY5" fmla="*/ 649246 h 1192760"/>
                <a:gd name="connsiteX6" fmla="*/ 738106 w 1176041"/>
                <a:gd name="connsiteY6" fmla="*/ 641989 h 1192760"/>
                <a:gd name="connsiteX7" fmla="*/ 484106 w 1176041"/>
                <a:gd name="connsiteY7" fmla="*/ 656504 h 1192760"/>
                <a:gd name="connsiteX8" fmla="*/ 451448 w 1176041"/>
                <a:gd name="connsiteY8" fmla="*/ 710932 h 1192760"/>
                <a:gd name="connsiteX9" fmla="*/ 520391 w 1176041"/>
                <a:gd name="connsiteY9" fmla="*/ 1175389 h 1192760"/>
                <a:gd name="connsiteX10" fmla="*/ 632877 w 1176041"/>
                <a:gd name="connsiteY10" fmla="*/ 1055646 h 1192760"/>
                <a:gd name="connsiteX11" fmla="*/ 498620 w 1176041"/>
                <a:gd name="connsiteY11" fmla="*/ 692789 h 1192760"/>
                <a:gd name="connsiteX12" fmla="*/ 1166277 w 1176041"/>
                <a:gd name="connsiteY12" fmla="*/ 660132 h 1192760"/>
                <a:gd name="connsiteX13" fmla="*/ 905020 w 1176041"/>
                <a:gd name="connsiteY13" fmla="*/ 671018 h 1192760"/>
                <a:gd name="connsiteX14" fmla="*/ 1028391 w 1176041"/>
                <a:gd name="connsiteY14" fmla="*/ 493218 h 1192760"/>
                <a:gd name="connsiteX15" fmla="*/ 963077 w 1176041"/>
                <a:gd name="connsiteY15" fmla="*/ 61418 h 1192760"/>
                <a:gd name="connsiteX16" fmla="*/ 861477 w 1176041"/>
                <a:gd name="connsiteY16" fmla="*/ 533132 h 1192760"/>
                <a:gd name="connsiteX17" fmla="*/ 730848 w 1176041"/>
                <a:gd name="connsiteY17" fmla="*/ 580304 h 1192760"/>
                <a:gd name="connsiteX18" fmla="*/ 208334 w 1176041"/>
                <a:gd name="connsiteY18" fmla="*/ 612961 h 1192760"/>
                <a:gd name="connsiteX19" fmla="*/ 371620 w 1176041"/>
                <a:gd name="connsiteY19" fmla="*/ 598446 h 1192760"/>
                <a:gd name="connsiteX20" fmla="*/ 23277 w 1176041"/>
                <a:gd name="connsiteY20" fmla="*/ 39646 h 11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6041" h="1192760">
                  <a:moveTo>
                    <a:pt x="23277" y="39646"/>
                  </a:moveTo>
                  <a:cubicBezTo>
                    <a:pt x="-33571" y="-44416"/>
                    <a:pt x="31743" y="20294"/>
                    <a:pt x="30534" y="94075"/>
                  </a:cubicBezTo>
                  <a:cubicBezTo>
                    <a:pt x="29325" y="167856"/>
                    <a:pt x="16020" y="407946"/>
                    <a:pt x="16020" y="482332"/>
                  </a:cubicBezTo>
                  <a:cubicBezTo>
                    <a:pt x="16020" y="556718"/>
                    <a:pt x="29325" y="530108"/>
                    <a:pt x="30534" y="540389"/>
                  </a:cubicBezTo>
                  <a:cubicBezTo>
                    <a:pt x="31744" y="550670"/>
                    <a:pt x="17229" y="525875"/>
                    <a:pt x="23277" y="544018"/>
                  </a:cubicBezTo>
                  <a:cubicBezTo>
                    <a:pt x="29325" y="562161"/>
                    <a:pt x="-52318" y="632918"/>
                    <a:pt x="66820" y="649246"/>
                  </a:cubicBezTo>
                  <a:cubicBezTo>
                    <a:pt x="185958" y="665574"/>
                    <a:pt x="668558" y="640779"/>
                    <a:pt x="738106" y="641989"/>
                  </a:cubicBezTo>
                  <a:cubicBezTo>
                    <a:pt x="807654" y="643199"/>
                    <a:pt x="531882" y="645014"/>
                    <a:pt x="484106" y="656504"/>
                  </a:cubicBezTo>
                  <a:cubicBezTo>
                    <a:pt x="436330" y="667994"/>
                    <a:pt x="445401" y="624451"/>
                    <a:pt x="451448" y="710932"/>
                  </a:cubicBezTo>
                  <a:cubicBezTo>
                    <a:pt x="457495" y="797413"/>
                    <a:pt x="490153" y="1117937"/>
                    <a:pt x="520391" y="1175389"/>
                  </a:cubicBezTo>
                  <a:cubicBezTo>
                    <a:pt x="550629" y="1232841"/>
                    <a:pt x="636505" y="1136079"/>
                    <a:pt x="632877" y="1055646"/>
                  </a:cubicBezTo>
                  <a:cubicBezTo>
                    <a:pt x="629249" y="975213"/>
                    <a:pt x="409720" y="758708"/>
                    <a:pt x="498620" y="692789"/>
                  </a:cubicBezTo>
                  <a:cubicBezTo>
                    <a:pt x="587520" y="626870"/>
                    <a:pt x="1098544" y="663760"/>
                    <a:pt x="1166277" y="660132"/>
                  </a:cubicBezTo>
                  <a:cubicBezTo>
                    <a:pt x="1234010" y="656504"/>
                    <a:pt x="928001" y="698837"/>
                    <a:pt x="905020" y="671018"/>
                  </a:cubicBezTo>
                  <a:cubicBezTo>
                    <a:pt x="882039" y="643199"/>
                    <a:pt x="1018715" y="594818"/>
                    <a:pt x="1028391" y="493218"/>
                  </a:cubicBezTo>
                  <a:cubicBezTo>
                    <a:pt x="1038067" y="391618"/>
                    <a:pt x="990896" y="54766"/>
                    <a:pt x="963077" y="61418"/>
                  </a:cubicBezTo>
                  <a:cubicBezTo>
                    <a:pt x="935258" y="68070"/>
                    <a:pt x="900182" y="446651"/>
                    <a:pt x="861477" y="533132"/>
                  </a:cubicBezTo>
                  <a:cubicBezTo>
                    <a:pt x="822772" y="619613"/>
                    <a:pt x="839705" y="566999"/>
                    <a:pt x="730848" y="580304"/>
                  </a:cubicBezTo>
                  <a:cubicBezTo>
                    <a:pt x="621991" y="593609"/>
                    <a:pt x="268205" y="609937"/>
                    <a:pt x="208334" y="612961"/>
                  </a:cubicBezTo>
                  <a:cubicBezTo>
                    <a:pt x="148463" y="615985"/>
                    <a:pt x="406091" y="693998"/>
                    <a:pt x="371620" y="598446"/>
                  </a:cubicBezTo>
                  <a:cubicBezTo>
                    <a:pt x="337149" y="502894"/>
                    <a:pt x="80125" y="123708"/>
                    <a:pt x="23277" y="3964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3" name="フリーフォーム 1872">
              <a:extLst>
                <a:ext uri="{FF2B5EF4-FFF2-40B4-BE49-F238E27FC236}">
                  <a16:creationId xmlns:a16="http://schemas.microsoft.com/office/drawing/2014/main" id="{0BD9C0D7-A774-305E-64B4-676DC3C3CCED}"/>
                </a:ext>
              </a:extLst>
            </p:cNvPr>
            <p:cNvSpPr/>
            <p:nvPr/>
          </p:nvSpPr>
          <p:spPr>
            <a:xfrm>
              <a:off x="4513044" y="4262515"/>
              <a:ext cx="897163" cy="775020"/>
            </a:xfrm>
            <a:custGeom>
              <a:avLst/>
              <a:gdLst>
                <a:gd name="connsiteX0" fmla="*/ 899 w 897163"/>
                <a:gd name="connsiteY0" fmla="*/ 240542 h 775020"/>
                <a:gd name="connsiteX1" fmla="*/ 374642 w 897163"/>
                <a:gd name="connsiteY1" fmla="*/ 218771 h 775020"/>
                <a:gd name="connsiteX2" fmla="*/ 385527 w 897163"/>
                <a:gd name="connsiteY2" fmla="*/ 1056 h 775020"/>
                <a:gd name="connsiteX3" fmla="*/ 458099 w 897163"/>
                <a:gd name="connsiteY3" fmla="*/ 138942 h 775020"/>
                <a:gd name="connsiteX4" fmla="*/ 447213 w 897163"/>
                <a:gd name="connsiteY4" fmla="*/ 211514 h 775020"/>
                <a:gd name="connsiteX5" fmla="*/ 458099 w 897163"/>
                <a:gd name="connsiteY5" fmla="*/ 650571 h 775020"/>
                <a:gd name="connsiteX6" fmla="*/ 461727 w 897163"/>
                <a:gd name="connsiteY6" fmla="*/ 636056 h 775020"/>
                <a:gd name="connsiteX7" fmla="*/ 897156 w 897163"/>
                <a:gd name="connsiteY7" fmla="*/ 686856 h 775020"/>
                <a:gd name="connsiteX8" fmla="*/ 472613 w 897163"/>
                <a:gd name="connsiteY8" fmla="*/ 755799 h 775020"/>
                <a:gd name="connsiteX9" fmla="*/ 439956 w 897163"/>
                <a:gd name="connsiteY9" fmla="*/ 305856 h 775020"/>
                <a:gd name="connsiteX10" fmla="*/ 87985 w 897163"/>
                <a:gd name="connsiteY10" fmla="*/ 363914 h 775020"/>
                <a:gd name="connsiteX11" fmla="*/ 33556 w 897163"/>
                <a:gd name="connsiteY11" fmla="*/ 382056 h 775020"/>
                <a:gd name="connsiteX12" fmla="*/ 262156 w 897163"/>
                <a:gd name="connsiteY12" fmla="*/ 287714 h 775020"/>
                <a:gd name="connsiteX13" fmla="*/ 899 w 897163"/>
                <a:gd name="connsiteY13" fmla="*/ 240542 h 77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7163" h="775020">
                  <a:moveTo>
                    <a:pt x="899" y="240542"/>
                  </a:moveTo>
                  <a:cubicBezTo>
                    <a:pt x="19647" y="229051"/>
                    <a:pt x="310537" y="258685"/>
                    <a:pt x="374642" y="218771"/>
                  </a:cubicBezTo>
                  <a:cubicBezTo>
                    <a:pt x="438747" y="178857"/>
                    <a:pt x="371618" y="14361"/>
                    <a:pt x="385527" y="1056"/>
                  </a:cubicBezTo>
                  <a:cubicBezTo>
                    <a:pt x="399437" y="-12249"/>
                    <a:pt x="447818" y="103866"/>
                    <a:pt x="458099" y="138942"/>
                  </a:cubicBezTo>
                  <a:cubicBezTo>
                    <a:pt x="468380" y="174018"/>
                    <a:pt x="447213" y="126243"/>
                    <a:pt x="447213" y="211514"/>
                  </a:cubicBezTo>
                  <a:cubicBezTo>
                    <a:pt x="447213" y="296785"/>
                    <a:pt x="455680" y="579814"/>
                    <a:pt x="458099" y="650571"/>
                  </a:cubicBezTo>
                  <a:cubicBezTo>
                    <a:pt x="460518" y="721328"/>
                    <a:pt x="388551" y="630009"/>
                    <a:pt x="461727" y="636056"/>
                  </a:cubicBezTo>
                  <a:cubicBezTo>
                    <a:pt x="534903" y="642103"/>
                    <a:pt x="895342" y="666899"/>
                    <a:pt x="897156" y="686856"/>
                  </a:cubicBezTo>
                  <a:cubicBezTo>
                    <a:pt x="898970" y="706813"/>
                    <a:pt x="548813" y="819299"/>
                    <a:pt x="472613" y="755799"/>
                  </a:cubicBezTo>
                  <a:cubicBezTo>
                    <a:pt x="396413" y="692299"/>
                    <a:pt x="504061" y="371170"/>
                    <a:pt x="439956" y="305856"/>
                  </a:cubicBezTo>
                  <a:cubicBezTo>
                    <a:pt x="375851" y="240542"/>
                    <a:pt x="155718" y="351214"/>
                    <a:pt x="87985" y="363914"/>
                  </a:cubicBezTo>
                  <a:cubicBezTo>
                    <a:pt x="20252" y="376614"/>
                    <a:pt x="4528" y="394756"/>
                    <a:pt x="33556" y="382056"/>
                  </a:cubicBezTo>
                  <a:cubicBezTo>
                    <a:pt x="62584" y="369356"/>
                    <a:pt x="261551" y="308881"/>
                    <a:pt x="262156" y="287714"/>
                  </a:cubicBezTo>
                  <a:cubicBezTo>
                    <a:pt x="262761" y="266547"/>
                    <a:pt x="-17849" y="252033"/>
                    <a:pt x="899" y="240542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4" name="フリーフォーム 1873">
              <a:extLst>
                <a:ext uri="{FF2B5EF4-FFF2-40B4-BE49-F238E27FC236}">
                  <a16:creationId xmlns:a16="http://schemas.microsoft.com/office/drawing/2014/main" id="{1887CD17-CD7C-E77C-0D64-A1E24CC4925B}"/>
                </a:ext>
              </a:extLst>
            </p:cNvPr>
            <p:cNvSpPr/>
            <p:nvPr/>
          </p:nvSpPr>
          <p:spPr>
            <a:xfrm>
              <a:off x="4820078" y="4411982"/>
              <a:ext cx="262429" cy="574979"/>
            </a:xfrm>
            <a:custGeom>
              <a:avLst/>
              <a:gdLst>
                <a:gd name="connsiteX0" fmla="*/ 259922 w 262429"/>
                <a:gd name="connsiteY0" fmla="*/ 361 h 574979"/>
                <a:gd name="connsiteX1" fmla="*/ 158322 w 262429"/>
                <a:gd name="connsiteY1" fmla="*/ 167275 h 574979"/>
                <a:gd name="connsiteX2" fmla="*/ 161951 w 262429"/>
                <a:gd name="connsiteY2" fmla="*/ 573675 h 574979"/>
                <a:gd name="connsiteX3" fmla="*/ 13179 w 262429"/>
                <a:gd name="connsiteY3" fmla="*/ 18504 h 574979"/>
                <a:gd name="connsiteX4" fmla="*/ 38579 w 262429"/>
                <a:gd name="connsiteY4" fmla="*/ 120104 h 574979"/>
                <a:gd name="connsiteX5" fmla="*/ 259922 w 262429"/>
                <a:gd name="connsiteY5" fmla="*/ 361 h 57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29" h="574979">
                  <a:moveTo>
                    <a:pt x="259922" y="361"/>
                  </a:moveTo>
                  <a:cubicBezTo>
                    <a:pt x="279879" y="8223"/>
                    <a:pt x="174650" y="71723"/>
                    <a:pt x="158322" y="167275"/>
                  </a:cubicBezTo>
                  <a:cubicBezTo>
                    <a:pt x="141994" y="262827"/>
                    <a:pt x="186141" y="598470"/>
                    <a:pt x="161951" y="573675"/>
                  </a:cubicBezTo>
                  <a:cubicBezTo>
                    <a:pt x="137760" y="548880"/>
                    <a:pt x="33741" y="94099"/>
                    <a:pt x="13179" y="18504"/>
                  </a:cubicBezTo>
                  <a:cubicBezTo>
                    <a:pt x="-7383" y="-57091"/>
                    <a:pt x="-7383" y="124942"/>
                    <a:pt x="38579" y="120104"/>
                  </a:cubicBezTo>
                  <a:cubicBezTo>
                    <a:pt x="84541" y="115266"/>
                    <a:pt x="239965" y="-7501"/>
                    <a:pt x="259922" y="36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5" name="フリーフォーム 1874">
              <a:extLst>
                <a:ext uri="{FF2B5EF4-FFF2-40B4-BE49-F238E27FC236}">
                  <a16:creationId xmlns:a16="http://schemas.microsoft.com/office/drawing/2014/main" id="{BE678196-0953-7108-AEB9-92CF4D295961}"/>
                </a:ext>
              </a:extLst>
            </p:cNvPr>
            <p:cNvSpPr/>
            <p:nvPr/>
          </p:nvSpPr>
          <p:spPr>
            <a:xfrm>
              <a:off x="5199800" y="4437491"/>
              <a:ext cx="482840" cy="388809"/>
            </a:xfrm>
            <a:custGeom>
              <a:avLst/>
              <a:gdLst>
                <a:gd name="connsiteX0" fmla="*/ 482543 w 482840"/>
                <a:gd name="connsiteY0" fmla="*/ 18395 h 388809"/>
                <a:gd name="connsiteX1" fmla="*/ 10829 w 482840"/>
                <a:gd name="connsiteY1" fmla="*/ 43795 h 388809"/>
                <a:gd name="connsiteX2" fmla="*/ 148714 w 482840"/>
                <a:gd name="connsiteY2" fmla="*/ 76452 h 388809"/>
                <a:gd name="connsiteX3" fmla="*/ 116057 w 482840"/>
                <a:gd name="connsiteY3" fmla="*/ 105480 h 388809"/>
                <a:gd name="connsiteX4" fmla="*/ 61629 w 482840"/>
                <a:gd name="connsiteY4" fmla="*/ 388509 h 388809"/>
                <a:gd name="connsiteX5" fmla="*/ 155971 w 482840"/>
                <a:gd name="connsiteY5" fmla="*/ 163538 h 388809"/>
                <a:gd name="connsiteX6" fmla="*/ 83400 w 482840"/>
                <a:gd name="connsiteY6" fmla="*/ 341338 h 388809"/>
                <a:gd name="connsiteX7" fmla="*/ 482543 w 482840"/>
                <a:gd name="connsiteY7" fmla="*/ 18395 h 38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840" h="388809">
                  <a:moveTo>
                    <a:pt x="482543" y="18395"/>
                  </a:moveTo>
                  <a:cubicBezTo>
                    <a:pt x="470448" y="-31196"/>
                    <a:pt x="66467" y="34119"/>
                    <a:pt x="10829" y="43795"/>
                  </a:cubicBezTo>
                  <a:cubicBezTo>
                    <a:pt x="-44809" y="53471"/>
                    <a:pt x="131176" y="66171"/>
                    <a:pt x="148714" y="76452"/>
                  </a:cubicBezTo>
                  <a:cubicBezTo>
                    <a:pt x="166252" y="86733"/>
                    <a:pt x="130571" y="53471"/>
                    <a:pt x="116057" y="105480"/>
                  </a:cubicBezTo>
                  <a:cubicBezTo>
                    <a:pt x="101543" y="157489"/>
                    <a:pt x="54977" y="378833"/>
                    <a:pt x="61629" y="388509"/>
                  </a:cubicBezTo>
                  <a:cubicBezTo>
                    <a:pt x="68281" y="398185"/>
                    <a:pt x="152343" y="171400"/>
                    <a:pt x="155971" y="163538"/>
                  </a:cubicBezTo>
                  <a:cubicBezTo>
                    <a:pt x="159599" y="155676"/>
                    <a:pt x="31995" y="364319"/>
                    <a:pt x="83400" y="341338"/>
                  </a:cubicBezTo>
                  <a:cubicBezTo>
                    <a:pt x="134805" y="318357"/>
                    <a:pt x="494638" y="67986"/>
                    <a:pt x="482543" y="1839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6" name="フリーフォーム 1875">
              <a:extLst>
                <a:ext uri="{FF2B5EF4-FFF2-40B4-BE49-F238E27FC236}">
                  <a16:creationId xmlns:a16="http://schemas.microsoft.com/office/drawing/2014/main" id="{70661869-A050-9676-7F43-FCD831C9557F}"/>
                </a:ext>
              </a:extLst>
            </p:cNvPr>
            <p:cNvSpPr/>
            <p:nvPr/>
          </p:nvSpPr>
          <p:spPr>
            <a:xfrm>
              <a:off x="7782040" y="1744983"/>
              <a:ext cx="1355448" cy="1044526"/>
            </a:xfrm>
            <a:custGeom>
              <a:avLst/>
              <a:gdLst>
                <a:gd name="connsiteX0" fmla="*/ 27682 w 1355448"/>
                <a:gd name="connsiteY0" fmla="*/ 4507 h 1044526"/>
                <a:gd name="connsiteX1" fmla="*/ 1305976 w 1355448"/>
                <a:gd name="connsiteY1" fmla="*/ 13837 h 1044526"/>
                <a:gd name="connsiteX2" fmla="*/ 998066 w 1355448"/>
                <a:gd name="connsiteY2" fmla="*/ 69821 h 1044526"/>
                <a:gd name="connsiteX3" fmla="*/ 998066 w 1355448"/>
                <a:gd name="connsiteY3" fmla="*/ 615662 h 1044526"/>
                <a:gd name="connsiteX4" fmla="*/ 988736 w 1355448"/>
                <a:gd name="connsiteY4" fmla="*/ 1002882 h 1044526"/>
                <a:gd name="connsiteX5" fmla="*/ 1105368 w 1355448"/>
                <a:gd name="connsiteY5" fmla="*/ 942233 h 1044526"/>
                <a:gd name="connsiteX6" fmla="*/ 1347964 w 1355448"/>
                <a:gd name="connsiteY6" fmla="*/ 951564 h 1044526"/>
                <a:gd name="connsiteX7" fmla="*/ 792793 w 1355448"/>
                <a:gd name="connsiteY7" fmla="*/ 1040205 h 1044526"/>
                <a:gd name="connsiteX8" fmla="*/ 876768 w 1355448"/>
                <a:gd name="connsiteY8" fmla="*/ 984221 h 1044526"/>
                <a:gd name="connsiteX9" fmla="*/ 872103 w 1355448"/>
                <a:gd name="connsiteY9" fmla="*/ 597001 h 1044526"/>
                <a:gd name="connsiteX10" fmla="*/ 428899 w 1355448"/>
                <a:gd name="connsiteY10" fmla="*/ 564344 h 1044526"/>
                <a:gd name="connsiteX11" fmla="*/ 900095 w 1355448"/>
                <a:gd name="connsiteY11" fmla="*/ 475703 h 1044526"/>
                <a:gd name="connsiteX12" fmla="*/ 886099 w 1355448"/>
                <a:gd name="connsiteY12" fmla="*/ 55825 h 1044526"/>
                <a:gd name="connsiteX13" fmla="*/ 461556 w 1355448"/>
                <a:gd name="connsiteY13" fmla="*/ 74486 h 1044526"/>
                <a:gd name="connsiteX14" fmla="*/ 27682 w 1355448"/>
                <a:gd name="connsiteY14" fmla="*/ 4507 h 104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5448" h="1044526">
                  <a:moveTo>
                    <a:pt x="27682" y="4507"/>
                  </a:moveTo>
                  <a:cubicBezTo>
                    <a:pt x="168419" y="-5601"/>
                    <a:pt x="1144245" y="2951"/>
                    <a:pt x="1305976" y="13837"/>
                  </a:cubicBezTo>
                  <a:cubicBezTo>
                    <a:pt x="1467707" y="24723"/>
                    <a:pt x="1049384" y="-30483"/>
                    <a:pt x="998066" y="69821"/>
                  </a:cubicBezTo>
                  <a:cubicBezTo>
                    <a:pt x="946748" y="170125"/>
                    <a:pt x="999621" y="460152"/>
                    <a:pt x="998066" y="615662"/>
                  </a:cubicBezTo>
                  <a:cubicBezTo>
                    <a:pt x="996511" y="771172"/>
                    <a:pt x="970852" y="948454"/>
                    <a:pt x="988736" y="1002882"/>
                  </a:cubicBezTo>
                  <a:cubicBezTo>
                    <a:pt x="1006620" y="1057310"/>
                    <a:pt x="1045497" y="950786"/>
                    <a:pt x="1105368" y="942233"/>
                  </a:cubicBezTo>
                  <a:cubicBezTo>
                    <a:pt x="1165239" y="933680"/>
                    <a:pt x="1400060" y="935235"/>
                    <a:pt x="1347964" y="951564"/>
                  </a:cubicBezTo>
                  <a:cubicBezTo>
                    <a:pt x="1295868" y="967893"/>
                    <a:pt x="871326" y="1034762"/>
                    <a:pt x="792793" y="1040205"/>
                  </a:cubicBezTo>
                  <a:cubicBezTo>
                    <a:pt x="714260" y="1045648"/>
                    <a:pt x="863550" y="1058088"/>
                    <a:pt x="876768" y="984221"/>
                  </a:cubicBezTo>
                  <a:cubicBezTo>
                    <a:pt x="889986" y="910354"/>
                    <a:pt x="946748" y="666980"/>
                    <a:pt x="872103" y="597001"/>
                  </a:cubicBezTo>
                  <a:cubicBezTo>
                    <a:pt x="797458" y="527022"/>
                    <a:pt x="424234" y="584560"/>
                    <a:pt x="428899" y="564344"/>
                  </a:cubicBezTo>
                  <a:cubicBezTo>
                    <a:pt x="433564" y="544128"/>
                    <a:pt x="823895" y="560456"/>
                    <a:pt x="900095" y="475703"/>
                  </a:cubicBezTo>
                  <a:cubicBezTo>
                    <a:pt x="976295" y="390950"/>
                    <a:pt x="959189" y="122695"/>
                    <a:pt x="886099" y="55825"/>
                  </a:cubicBezTo>
                  <a:cubicBezTo>
                    <a:pt x="813009" y="-11045"/>
                    <a:pt x="601515" y="82262"/>
                    <a:pt x="461556" y="74486"/>
                  </a:cubicBezTo>
                  <a:cubicBezTo>
                    <a:pt x="321597" y="66711"/>
                    <a:pt x="-113055" y="14615"/>
                    <a:pt x="27682" y="45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7" name="フリーフォーム 1876">
              <a:extLst>
                <a:ext uri="{FF2B5EF4-FFF2-40B4-BE49-F238E27FC236}">
                  <a16:creationId xmlns:a16="http://schemas.microsoft.com/office/drawing/2014/main" id="{A02E33AA-4FCE-F220-983C-F9C5CBED9B6F}"/>
                </a:ext>
              </a:extLst>
            </p:cNvPr>
            <p:cNvSpPr/>
            <p:nvPr/>
          </p:nvSpPr>
          <p:spPr>
            <a:xfrm>
              <a:off x="8196942" y="1739466"/>
              <a:ext cx="562483" cy="1039555"/>
            </a:xfrm>
            <a:custGeom>
              <a:avLst/>
              <a:gdLst>
                <a:gd name="connsiteX0" fmla="*/ 270589 w 562483"/>
                <a:gd name="connsiteY0" fmla="*/ 5358 h 1039555"/>
                <a:gd name="connsiteX1" fmla="*/ 550507 w 562483"/>
                <a:gd name="connsiteY1" fmla="*/ 103330 h 1039555"/>
                <a:gd name="connsiteX2" fmla="*/ 513185 w 562483"/>
                <a:gd name="connsiteY2" fmla="*/ 257285 h 1039555"/>
                <a:gd name="connsiteX3" fmla="*/ 531846 w 562483"/>
                <a:gd name="connsiteY3" fmla="*/ 1031726 h 1039555"/>
                <a:gd name="connsiteX4" fmla="*/ 485193 w 562483"/>
                <a:gd name="connsiteY4" fmla="*/ 649171 h 1039555"/>
                <a:gd name="connsiteX5" fmla="*/ 1 w 562483"/>
                <a:gd name="connsiteY5" fmla="*/ 518542 h 1039555"/>
                <a:gd name="connsiteX6" fmla="*/ 480527 w 562483"/>
                <a:gd name="connsiteY6" fmla="*/ 467224 h 1039555"/>
                <a:gd name="connsiteX7" fmla="*/ 438540 w 562483"/>
                <a:gd name="connsiteY7" fmla="*/ 266616 h 1039555"/>
                <a:gd name="connsiteX8" fmla="*/ 270589 w 562483"/>
                <a:gd name="connsiteY8" fmla="*/ 5358 h 103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483" h="1039555">
                  <a:moveTo>
                    <a:pt x="270589" y="5358"/>
                  </a:moveTo>
                  <a:cubicBezTo>
                    <a:pt x="289250" y="-21856"/>
                    <a:pt x="510075" y="61342"/>
                    <a:pt x="550507" y="103330"/>
                  </a:cubicBezTo>
                  <a:cubicBezTo>
                    <a:pt x="590939" y="145318"/>
                    <a:pt x="516295" y="102552"/>
                    <a:pt x="513185" y="257285"/>
                  </a:cubicBezTo>
                  <a:cubicBezTo>
                    <a:pt x="510075" y="412018"/>
                    <a:pt x="536511" y="966412"/>
                    <a:pt x="531846" y="1031726"/>
                  </a:cubicBezTo>
                  <a:cubicBezTo>
                    <a:pt x="527181" y="1097040"/>
                    <a:pt x="573834" y="734702"/>
                    <a:pt x="485193" y="649171"/>
                  </a:cubicBezTo>
                  <a:cubicBezTo>
                    <a:pt x="396552" y="563640"/>
                    <a:pt x="779" y="548867"/>
                    <a:pt x="1" y="518542"/>
                  </a:cubicBezTo>
                  <a:cubicBezTo>
                    <a:pt x="-777" y="488218"/>
                    <a:pt x="407437" y="509212"/>
                    <a:pt x="480527" y="467224"/>
                  </a:cubicBezTo>
                  <a:cubicBezTo>
                    <a:pt x="553617" y="425236"/>
                    <a:pt x="468087" y="342816"/>
                    <a:pt x="438540" y="266616"/>
                  </a:cubicBezTo>
                  <a:cubicBezTo>
                    <a:pt x="408993" y="190416"/>
                    <a:pt x="251928" y="32572"/>
                    <a:pt x="270589" y="53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8" name="フリーフォーム 1877">
              <a:extLst>
                <a:ext uri="{FF2B5EF4-FFF2-40B4-BE49-F238E27FC236}">
                  <a16:creationId xmlns:a16="http://schemas.microsoft.com/office/drawing/2014/main" id="{280E1B78-59EF-BEA7-D58C-9CBD0C43DA27}"/>
                </a:ext>
              </a:extLst>
            </p:cNvPr>
            <p:cNvSpPr/>
            <p:nvPr/>
          </p:nvSpPr>
          <p:spPr>
            <a:xfrm>
              <a:off x="7559080" y="2065365"/>
              <a:ext cx="866530" cy="1359119"/>
            </a:xfrm>
            <a:custGeom>
              <a:avLst/>
              <a:gdLst>
                <a:gd name="connsiteX0" fmla="*/ 3381 w 866530"/>
                <a:gd name="connsiteY0" fmla="*/ 1366 h 1359119"/>
                <a:gd name="connsiteX1" fmla="*/ 264638 w 866530"/>
                <a:gd name="connsiteY1" fmla="*/ 206639 h 1359119"/>
                <a:gd name="connsiteX2" fmla="*/ 231981 w 866530"/>
                <a:gd name="connsiteY2" fmla="*/ 659174 h 1359119"/>
                <a:gd name="connsiteX3" fmla="*/ 129344 w 866530"/>
                <a:gd name="connsiteY3" fmla="*/ 1088382 h 1359119"/>
                <a:gd name="connsiteX4" fmla="*/ 357944 w 866530"/>
                <a:gd name="connsiteY4" fmla="*/ 766476 h 1359119"/>
                <a:gd name="connsiteX5" fmla="*/ 460581 w 866530"/>
                <a:gd name="connsiteY5" fmla="*/ 976415 h 1359119"/>
                <a:gd name="connsiteX6" fmla="*/ 488573 w 866530"/>
                <a:gd name="connsiteY6" fmla="*/ 1358970 h 1359119"/>
                <a:gd name="connsiteX7" fmla="*/ 731169 w 866530"/>
                <a:gd name="connsiteY7" fmla="*/ 1018402 h 1359119"/>
                <a:gd name="connsiteX8" fmla="*/ 311291 w 866530"/>
                <a:gd name="connsiteY8" fmla="*/ 719823 h 1359119"/>
                <a:gd name="connsiteX9" fmla="*/ 866463 w 866530"/>
                <a:gd name="connsiteY9" fmla="*/ 589194 h 1359119"/>
                <a:gd name="connsiteX10" fmla="*/ 269304 w 866530"/>
                <a:gd name="connsiteY10" fmla="*/ 519215 h 1359119"/>
                <a:gd name="connsiteX11" fmla="*/ 479242 w 866530"/>
                <a:gd name="connsiteY11" fmla="*/ 136659 h 1359119"/>
                <a:gd name="connsiteX12" fmla="*/ 3381 w 866530"/>
                <a:gd name="connsiteY12" fmla="*/ 1366 h 13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530" h="1359119">
                  <a:moveTo>
                    <a:pt x="3381" y="1366"/>
                  </a:moveTo>
                  <a:cubicBezTo>
                    <a:pt x="-32386" y="13029"/>
                    <a:pt x="226538" y="97004"/>
                    <a:pt x="264638" y="206639"/>
                  </a:cubicBezTo>
                  <a:cubicBezTo>
                    <a:pt x="302738" y="316274"/>
                    <a:pt x="254530" y="512217"/>
                    <a:pt x="231981" y="659174"/>
                  </a:cubicBezTo>
                  <a:cubicBezTo>
                    <a:pt x="209432" y="806131"/>
                    <a:pt x="108350" y="1070498"/>
                    <a:pt x="129344" y="1088382"/>
                  </a:cubicBezTo>
                  <a:cubicBezTo>
                    <a:pt x="150338" y="1106266"/>
                    <a:pt x="302738" y="785137"/>
                    <a:pt x="357944" y="766476"/>
                  </a:cubicBezTo>
                  <a:cubicBezTo>
                    <a:pt x="413150" y="747815"/>
                    <a:pt x="438810" y="877666"/>
                    <a:pt x="460581" y="976415"/>
                  </a:cubicBezTo>
                  <a:cubicBezTo>
                    <a:pt x="482353" y="1075164"/>
                    <a:pt x="443475" y="1351972"/>
                    <a:pt x="488573" y="1358970"/>
                  </a:cubicBezTo>
                  <a:cubicBezTo>
                    <a:pt x="533671" y="1365968"/>
                    <a:pt x="760716" y="1124927"/>
                    <a:pt x="731169" y="1018402"/>
                  </a:cubicBezTo>
                  <a:cubicBezTo>
                    <a:pt x="701622" y="911877"/>
                    <a:pt x="288742" y="791358"/>
                    <a:pt x="311291" y="719823"/>
                  </a:cubicBezTo>
                  <a:cubicBezTo>
                    <a:pt x="333840" y="648288"/>
                    <a:pt x="873461" y="622629"/>
                    <a:pt x="866463" y="589194"/>
                  </a:cubicBezTo>
                  <a:cubicBezTo>
                    <a:pt x="859465" y="555759"/>
                    <a:pt x="333841" y="594637"/>
                    <a:pt x="269304" y="519215"/>
                  </a:cubicBezTo>
                  <a:cubicBezTo>
                    <a:pt x="204767" y="443793"/>
                    <a:pt x="524340" y="219080"/>
                    <a:pt x="479242" y="136659"/>
                  </a:cubicBezTo>
                  <a:cubicBezTo>
                    <a:pt x="434144" y="54238"/>
                    <a:pt x="39148" y="-10297"/>
                    <a:pt x="3381" y="1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9" name="フリーフォーム 1878">
              <a:extLst>
                <a:ext uri="{FF2B5EF4-FFF2-40B4-BE49-F238E27FC236}">
                  <a16:creationId xmlns:a16="http://schemas.microsoft.com/office/drawing/2014/main" id="{5501C744-AE23-A755-8491-E0C358CE44C4}"/>
                </a:ext>
              </a:extLst>
            </p:cNvPr>
            <p:cNvSpPr/>
            <p:nvPr/>
          </p:nvSpPr>
          <p:spPr>
            <a:xfrm>
              <a:off x="8176803" y="2092828"/>
              <a:ext cx="567175" cy="1369130"/>
            </a:xfrm>
            <a:custGeom>
              <a:avLst/>
              <a:gdLst>
                <a:gd name="connsiteX0" fmla="*/ 38801 w 567175"/>
                <a:gd name="connsiteY0" fmla="*/ 1894 h 1369130"/>
                <a:gd name="connsiteX1" fmla="*/ 10809 w 567175"/>
                <a:gd name="connsiteY1" fmla="*/ 272482 h 1369130"/>
                <a:gd name="connsiteX2" fmla="*/ 57462 w 567175"/>
                <a:gd name="connsiteY2" fmla="*/ 1331507 h 1369130"/>
                <a:gd name="connsiteX3" fmla="*/ 99450 w 567175"/>
                <a:gd name="connsiteY3" fmla="*/ 1107572 h 1369130"/>
                <a:gd name="connsiteX4" fmla="*/ 146103 w 567175"/>
                <a:gd name="connsiteY4" fmla="*/ 869641 h 1369130"/>
                <a:gd name="connsiteX5" fmla="*/ 188091 w 567175"/>
                <a:gd name="connsiteY5" fmla="*/ 230494 h 1369130"/>
                <a:gd name="connsiteX6" fmla="*/ 561315 w 567175"/>
                <a:gd name="connsiteY6" fmla="*/ 174511 h 1369130"/>
                <a:gd name="connsiteX7" fmla="*/ 388699 w 567175"/>
                <a:gd name="connsiteY7" fmla="*/ 151184 h 1369130"/>
                <a:gd name="connsiteX8" fmla="*/ 38801 w 567175"/>
                <a:gd name="connsiteY8" fmla="*/ 1894 h 13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175" h="1369130">
                  <a:moveTo>
                    <a:pt x="38801" y="1894"/>
                  </a:moveTo>
                  <a:cubicBezTo>
                    <a:pt x="-24181" y="22110"/>
                    <a:pt x="7699" y="50880"/>
                    <a:pt x="10809" y="272482"/>
                  </a:cubicBezTo>
                  <a:cubicBezTo>
                    <a:pt x="13919" y="494084"/>
                    <a:pt x="42689" y="1192325"/>
                    <a:pt x="57462" y="1331507"/>
                  </a:cubicBezTo>
                  <a:cubicBezTo>
                    <a:pt x="72236" y="1470689"/>
                    <a:pt x="84677" y="1184550"/>
                    <a:pt x="99450" y="1107572"/>
                  </a:cubicBezTo>
                  <a:cubicBezTo>
                    <a:pt x="114224" y="1030594"/>
                    <a:pt x="131330" y="1015821"/>
                    <a:pt x="146103" y="869641"/>
                  </a:cubicBezTo>
                  <a:cubicBezTo>
                    <a:pt x="160876" y="723461"/>
                    <a:pt x="118889" y="346349"/>
                    <a:pt x="188091" y="230494"/>
                  </a:cubicBezTo>
                  <a:cubicBezTo>
                    <a:pt x="257293" y="114639"/>
                    <a:pt x="527880" y="187729"/>
                    <a:pt x="561315" y="174511"/>
                  </a:cubicBezTo>
                  <a:cubicBezTo>
                    <a:pt x="594750" y="161293"/>
                    <a:pt x="478117" y="172956"/>
                    <a:pt x="388699" y="151184"/>
                  </a:cubicBezTo>
                  <a:cubicBezTo>
                    <a:pt x="299281" y="129412"/>
                    <a:pt x="101783" y="-18322"/>
                    <a:pt x="38801" y="189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0" name="フリーフォーム 1879">
              <a:extLst>
                <a:ext uri="{FF2B5EF4-FFF2-40B4-BE49-F238E27FC236}">
                  <a16:creationId xmlns:a16="http://schemas.microsoft.com/office/drawing/2014/main" id="{EEBE519C-FABE-BB22-7C6C-5DF7879AD331}"/>
                </a:ext>
              </a:extLst>
            </p:cNvPr>
            <p:cNvSpPr/>
            <p:nvPr/>
          </p:nvSpPr>
          <p:spPr>
            <a:xfrm>
              <a:off x="8131629" y="3097464"/>
              <a:ext cx="837432" cy="625671"/>
            </a:xfrm>
            <a:custGeom>
              <a:avLst/>
              <a:gdLst>
                <a:gd name="connsiteX0" fmla="*/ 0 w 837432"/>
                <a:gd name="connsiteY0" fmla="*/ 9630 h 625671"/>
                <a:gd name="connsiteX1" fmla="*/ 116632 w 837432"/>
                <a:gd name="connsiteY1" fmla="*/ 4965 h 625671"/>
                <a:gd name="connsiteX2" fmla="*/ 821093 w 837432"/>
                <a:gd name="connsiteY2" fmla="*/ 4965 h 625671"/>
                <a:gd name="connsiteX3" fmla="*/ 611155 w 837432"/>
                <a:gd name="connsiteY3" fmla="*/ 37622 h 625671"/>
                <a:gd name="connsiteX4" fmla="*/ 592493 w 837432"/>
                <a:gd name="connsiteY4" fmla="*/ 378189 h 625671"/>
                <a:gd name="connsiteX5" fmla="*/ 648477 w 837432"/>
                <a:gd name="connsiteY5" fmla="*/ 625450 h 625671"/>
                <a:gd name="connsiteX6" fmla="*/ 606489 w 837432"/>
                <a:gd name="connsiteY6" fmla="*/ 415512 h 625671"/>
                <a:gd name="connsiteX7" fmla="*/ 457200 w 837432"/>
                <a:gd name="connsiteY7" fmla="*/ 84275 h 625671"/>
                <a:gd name="connsiteX8" fmla="*/ 559836 w 837432"/>
                <a:gd name="connsiteY8" fmla="*/ 154254 h 625671"/>
                <a:gd name="connsiteX9" fmla="*/ 0 w 837432"/>
                <a:gd name="connsiteY9" fmla="*/ 9630 h 62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432" h="625671">
                  <a:moveTo>
                    <a:pt x="0" y="9630"/>
                  </a:moveTo>
                  <a:lnTo>
                    <a:pt x="116632" y="4965"/>
                  </a:lnTo>
                  <a:lnTo>
                    <a:pt x="821093" y="4965"/>
                  </a:lnTo>
                  <a:cubicBezTo>
                    <a:pt x="903514" y="10408"/>
                    <a:pt x="649255" y="-24582"/>
                    <a:pt x="611155" y="37622"/>
                  </a:cubicBezTo>
                  <a:cubicBezTo>
                    <a:pt x="573055" y="99826"/>
                    <a:pt x="586273" y="280218"/>
                    <a:pt x="592493" y="378189"/>
                  </a:cubicBezTo>
                  <a:cubicBezTo>
                    <a:pt x="598713" y="476160"/>
                    <a:pt x="646144" y="619229"/>
                    <a:pt x="648477" y="625450"/>
                  </a:cubicBezTo>
                  <a:cubicBezTo>
                    <a:pt x="650810" y="631671"/>
                    <a:pt x="638368" y="505708"/>
                    <a:pt x="606489" y="415512"/>
                  </a:cubicBezTo>
                  <a:cubicBezTo>
                    <a:pt x="574610" y="325316"/>
                    <a:pt x="464975" y="127818"/>
                    <a:pt x="457200" y="84275"/>
                  </a:cubicBezTo>
                  <a:cubicBezTo>
                    <a:pt x="449425" y="40732"/>
                    <a:pt x="634481" y="162029"/>
                    <a:pt x="559836" y="154254"/>
                  </a:cubicBezTo>
                  <a:cubicBezTo>
                    <a:pt x="485191" y="146479"/>
                    <a:pt x="247260" y="92050"/>
                    <a:pt x="0" y="963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1" name="フリーフォーム 1880">
              <a:extLst>
                <a:ext uri="{FF2B5EF4-FFF2-40B4-BE49-F238E27FC236}">
                  <a16:creationId xmlns:a16="http://schemas.microsoft.com/office/drawing/2014/main" id="{296C631B-B182-F684-03E1-BBF93560D3CE}"/>
                </a:ext>
              </a:extLst>
            </p:cNvPr>
            <p:cNvSpPr/>
            <p:nvPr/>
          </p:nvSpPr>
          <p:spPr>
            <a:xfrm>
              <a:off x="8135689" y="3106588"/>
              <a:ext cx="1186192" cy="663726"/>
            </a:xfrm>
            <a:custGeom>
              <a:avLst/>
              <a:gdLst>
                <a:gd name="connsiteX0" fmla="*/ 9935 w 1186192"/>
                <a:gd name="connsiteY0" fmla="*/ 506 h 663726"/>
                <a:gd name="connsiteX1" fmla="*/ 322511 w 1186192"/>
                <a:gd name="connsiteY1" fmla="*/ 303751 h 663726"/>
                <a:gd name="connsiteX2" fmla="*/ 429813 w 1186192"/>
                <a:gd name="connsiteY2" fmla="*/ 397057 h 663726"/>
                <a:gd name="connsiteX3" fmla="*/ 1185593 w 1186192"/>
                <a:gd name="connsiteY3" fmla="*/ 392392 h 663726"/>
                <a:gd name="connsiteX4" fmla="*/ 565107 w 1186192"/>
                <a:gd name="connsiteY4" fmla="*/ 467036 h 663726"/>
                <a:gd name="connsiteX5" fmla="*/ 1050299 w 1186192"/>
                <a:gd name="connsiteY5" fmla="*/ 495028 h 663726"/>
                <a:gd name="connsiteX6" fmla="*/ 341172 w 1186192"/>
                <a:gd name="connsiteY6" fmla="*/ 593000 h 663726"/>
                <a:gd name="connsiteX7" fmla="*/ 224540 w 1186192"/>
                <a:gd name="connsiteY7" fmla="*/ 658314 h 663726"/>
                <a:gd name="connsiteX8" fmla="*/ 313180 w 1186192"/>
                <a:gd name="connsiteY8" fmla="*/ 625657 h 663726"/>
                <a:gd name="connsiteX9" fmla="*/ 173221 w 1186192"/>
                <a:gd name="connsiteY9" fmla="*/ 355069 h 663726"/>
                <a:gd name="connsiteX10" fmla="*/ 605 w 1186192"/>
                <a:gd name="connsiteY10" fmla="*/ 140465 h 663726"/>
                <a:gd name="connsiteX11" fmla="*/ 112572 w 1186192"/>
                <a:gd name="connsiteY11" fmla="*/ 229106 h 663726"/>
                <a:gd name="connsiteX12" fmla="*/ 9935 w 1186192"/>
                <a:gd name="connsiteY12" fmla="*/ 506 h 66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6192" h="663726">
                  <a:moveTo>
                    <a:pt x="9935" y="506"/>
                  </a:moveTo>
                  <a:cubicBezTo>
                    <a:pt x="44925" y="12947"/>
                    <a:pt x="252531" y="237659"/>
                    <a:pt x="322511" y="303751"/>
                  </a:cubicBezTo>
                  <a:cubicBezTo>
                    <a:pt x="392491" y="369843"/>
                    <a:pt x="285966" y="382283"/>
                    <a:pt x="429813" y="397057"/>
                  </a:cubicBezTo>
                  <a:cubicBezTo>
                    <a:pt x="573660" y="411831"/>
                    <a:pt x="1163044" y="380729"/>
                    <a:pt x="1185593" y="392392"/>
                  </a:cubicBezTo>
                  <a:cubicBezTo>
                    <a:pt x="1208142" y="404055"/>
                    <a:pt x="587656" y="449930"/>
                    <a:pt x="565107" y="467036"/>
                  </a:cubicBezTo>
                  <a:cubicBezTo>
                    <a:pt x="542558" y="484142"/>
                    <a:pt x="1087622" y="474034"/>
                    <a:pt x="1050299" y="495028"/>
                  </a:cubicBezTo>
                  <a:cubicBezTo>
                    <a:pt x="1012977" y="516022"/>
                    <a:pt x="478799" y="565786"/>
                    <a:pt x="341172" y="593000"/>
                  </a:cubicBezTo>
                  <a:cubicBezTo>
                    <a:pt x="203546" y="620214"/>
                    <a:pt x="229205" y="652871"/>
                    <a:pt x="224540" y="658314"/>
                  </a:cubicBezTo>
                  <a:cubicBezTo>
                    <a:pt x="219875" y="663757"/>
                    <a:pt x="321733" y="676198"/>
                    <a:pt x="313180" y="625657"/>
                  </a:cubicBezTo>
                  <a:cubicBezTo>
                    <a:pt x="304627" y="575116"/>
                    <a:pt x="225317" y="435934"/>
                    <a:pt x="173221" y="355069"/>
                  </a:cubicBezTo>
                  <a:cubicBezTo>
                    <a:pt x="121125" y="274204"/>
                    <a:pt x="10713" y="161459"/>
                    <a:pt x="605" y="140465"/>
                  </a:cubicBezTo>
                  <a:cubicBezTo>
                    <a:pt x="-9503" y="119471"/>
                    <a:pt x="110239" y="249322"/>
                    <a:pt x="112572" y="229106"/>
                  </a:cubicBezTo>
                  <a:cubicBezTo>
                    <a:pt x="114905" y="208890"/>
                    <a:pt x="-25055" y="-11935"/>
                    <a:pt x="9935" y="50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2" name="フリーフォーム 1881">
              <a:extLst>
                <a:ext uri="{FF2B5EF4-FFF2-40B4-BE49-F238E27FC236}">
                  <a16:creationId xmlns:a16="http://schemas.microsoft.com/office/drawing/2014/main" id="{73F3BC2B-BC96-693E-99B8-4F1612A70A87}"/>
                </a:ext>
              </a:extLst>
            </p:cNvPr>
            <p:cNvSpPr/>
            <p:nvPr/>
          </p:nvSpPr>
          <p:spPr>
            <a:xfrm>
              <a:off x="8724096" y="1668306"/>
              <a:ext cx="572938" cy="1907649"/>
            </a:xfrm>
            <a:custGeom>
              <a:avLst/>
              <a:gdLst>
                <a:gd name="connsiteX0" fmla="*/ 564528 w 572938"/>
                <a:gd name="connsiteY0" fmla="*/ 1874 h 1907649"/>
                <a:gd name="connsiteX1" fmla="*/ 429235 w 572938"/>
                <a:gd name="connsiteY1" fmla="*/ 216478 h 1907649"/>
                <a:gd name="connsiteX2" fmla="*/ 443231 w 572938"/>
                <a:gd name="connsiteY2" fmla="*/ 1196192 h 1907649"/>
                <a:gd name="connsiteX3" fmla="*/ 452561 w 572938"/>
                <a:gd name="connsiteY3" fmla="*/ 972257 h 1907649"/>
                <a:gd name="connsiteX4" fmla="*/ 429235 w 572938"/>
                <a:gd name="connsiteY4" fmla="*/ 1905318 h 1907649"/>
                <a:gd name="connsiteX5" fmla="*/ 405908 w 572938"/>
                <a:gd name="connsiteY5" fmla="*/ 1252176 h 1907649"/>
                <a:gd name="connsiteX6" fmla="*/ 382582 w 572938"/>
                <a:gd name="connsiteY6" fmla="*/ 1718706 h 1907649"/>
                <a:gd name="connsiteX7" fmla="*/ 340594 w 572938"/>
                <a:gd name="connsiteY7" fmla="*/ 1060898 h 1907649"/>
                <a:gd name="connsiteX8" fmla="*/ 26 w 572938"/>
                <a:gd name="connsiteY8" fmla="*/ 1065563 h 1907649"/>
                <a:gd name="connsiteX9" fmla="*/ 321933 w 572938"/>
                <a:gd name="connsiteY9" fmla="*/ 986253 h 1907649"/>
                <a:gd name="connsiteX10" fmla="*/ 345259 w 572938"/>
                <a:gd name="connsiteY10" fmla="*/ 715665 h 1907649"/>
                <a:gd name="connsiteX11" fmla="*/ 56010 w 572938"/>
                <a:gd name="connsiteY11" fmla="*/ 655016 h 1907649"/>
                <a:gd name="connsiteX12" fmla="*/ 345259 w 572938"/>
                <a:gd name="connsiteY12" fmla="*/ 585037 h 1907649"/>
                <a:gd name="connsiteX13" fmla="*/ 284610 w 572938"/>
                <a:gd name="connsiteY13" fmla="*/ 165159 h 1907649"/>
                <a:gd name="connsiteX14" fmla="*/ 149316 w 572938"/>
                <a:gd name="connsiteY14" fmla="*/ 113841 h 1907649"/>
                <a:gd name="connsiteX15" fmla="*/ 564528 w 572938"/>
                <a:gd name="connsiteY15" fmla="*/ 1874 h 190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2938" h="1907649">
                  <a:moveTo>
                    <a:pt x="564528" y="1874"/>
                  </a:moveTo>
                  <a:cubicBezTo>
                    <a:pt x="611181" y="18980"/>
                    <a:pt x="449451" y="17425"/>
                    <a:pt x="429235" y="216478"/>
                  </a:cubicBezTo>
                  <a:cubicBezTo>
                    <a:pt x="409019" y="415531"/>
                    <a:pt x="439343" y="1070229"/>
                    <a:pt x="443231" y="1196192"/>
                  </a:cubicBezTo>
                  <a:cubicBezTo>
                    <a:pt x="447119" y="1322155"/>
                    <a:pt x="454894" y="854069"/>
                    <a:pt x="452561" y="972257"/>
                  </a:cubicBezTo>
                  <a:cubicBezTo>
                    <a:pt x="450228" y="1090445"/>
                    <a:pt x="437010" y="1858665"/>
                    <a:pt x="429235" y="1905318"/>
                  </a:cubicBezTo>
                  <a:cubicBezTo>
                    <a:pt x="421460" y="1951971"/>
                    <a:pt x="413683" y="1283278"/>
                    <a:pt x="405908" y="1252176"/>
                  </a:cubicBezTo>
                  <a:cubicBezTo>
                    <a:pt x="398132" y="1221074"/>
                    <a:pt x="393468" y="1750586"/>
                    <a:pt x="382582" y="1718706"/>
                  </a:cubicBezTo>
                  <a:cubicBezTo>
                    <a:pt x="371696" y="1686826"/>
                    <a:pt x="404353" y="1169755"/>
                    <a:pt x="340594" y="1060898"/>
                  </a:cubicBezTo>
                  <a:cubicBezTo>
                    <a:pt x="276835" y="952041"/>
                    <a:pt x="3136" y="1078004"/>
                    <a:pt x="26" y="1065563"/>
                  </a:cubicBezTo>
                  <a:cubicBezTo>
                    <a:pt x="-3084" y="1053122"/>
                    <a:pt x="264394" y="1044569"/>
                    <a:pt x="321933" y="986253"/>
                  </a:cubicBezTo>
                  <a:cubicBezTo>
                    <a:pt x="379472" y="927937"/>
                    <a:pt x="389579" y="770871"/>
                    <a:pt x="345259" y="715665"/>
                  </a:cubicBezTo>
                  <a:cubicBezTo>
                    <a:pt x="300939" y="660459"/>
                    <a:pt x="56010" y="676787"/>
                    <a:pt x="56010" y="655016"/>
                  </a:cubicBezTo>
                  <a:cubicBezTo>
                    <a:pt x="56010" y="633245"/>
                    <a:pt x="307159" y="666680"/>
                    <a:pt x="345259" y="585037"/>
                  </a:cubicBezTo>
                  <a:cubicBezTo>
                    <a:pt x="383359" y="503394"/>
                    <a:pt x="317267" y="243692"/>
                    <a:pt x="284610" y="165159"/>
                  </a:cubicBezTo>
                  <a:cubicBezTo>
                    <a:pt x="251953" y="86626"/>
                    <a:pt x="108106" y="137945"/>
                    <a:pt x="149316" y="113841"/>
                  </a:cubicBezTo>
                  <a:cubicBezTo>
                    <a:pt x="190526" y="89737"/>
                    <a:pt x="517875" y="-15232"/>
                    <a:pt x="564528" y="187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3" name="フリーフォーム 1882">
              <a:extLst>
                <a:ext uri="{FF2B5EF4-FFF2-40B4-BE49-F238E27FC236}">
                  <a16:creationId xmlns:a16="http://schemas.microsoft.com/office/drawing/2014/main" id="{8DB617A8-F470-D991-D18A-A8F93474FFC6}"/>
                </a:ext>
              </a:extLst>
            </p:cNvPr>
            <p:cNvSpPr/>
            <p:nvPr/>
          </p:nvSpPr>
          <p:spPr>
            <a:xfrm>
              <a:off x="8280693" y="2131980"/>
              <a:ext cx="927214" cy="191463"/>
            </a:xfrm>
            <a:custGeom>
              <a:avLst/>
              <a:gdLst>
                <a:gd name="connsiteX0" fmla="*/ 205499 w 927214"/>
                <a:gd name="connsiteY0" fmla="*/ 18726 h 191463"/>
                <a:gd name="connsiteX1" fmla="*/ 331462 w 927214"/>
                <a:gd name="connsiteY1" fmla="*/ 28057 h 191463"/>
                <a:gd name="connsiteX2" fmla="*/ 919291 w 927214"/>
                <a:gd name="connsiteY2" fmla="*/ 65 h 191463"/>
                <a:gd name="connsiteX3" fmla="*/ 681360 w 927214"/>
                <a:gd name="connsiteY3" fmla="*/ 37387 h 191463"/>
                <a:gd name="connsiteX4" fmla="*/ 835315 w 927214"/>
                <a:gd name="connsiteY4" fmla="*/ 79375 h 191463"/>
                <a:gd name="connsiteX5" fmla="*/ 225 w 927214"/>
                <a:gd name="connsiteY5" fmla="*/ 191342 h 191463"/>
                <a:gd name="connsiteX6" fmla="*/ 746674 w 927214"/>
                <a:gd name="connsiteY6" fmla="*/ 56049 h 191463"/>
                <a:gd name="connsiteX7" fmla="*/ 266148 w 927214"/>
                <a:gd name="connsiteY7" fmla="*/ 79375 h 191463"/>
                <a:gd name="connsiteX8" fmla="*/ 205499 w 927214"/>
                <a:gd name="connsiteY8" fmla="*/ 18726 h 1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7214" h="191463">
                  <a:moveTo>
                    <a:pt x="205499" y="18726"/>
                  </a:moveTo>
                  <a:cubicBezTo>
                    <a:pt x="216385" y="10173"/>
                    <a:pt x="212497" y="31167"/>
                    <a:pt x="331462" y="28057"/>
                  </a:cubicBezTo>
                  <a:cubicBezTo>
                    <a:pt x="450427" y="24947"/>
                    <a:pt x="860975" y="-1490"/>
                    <a:pt x="919291" y="65"/>
                  </a:cubicBezTo>
                  <a:cubicBezTo>
                    <a:pt x="977607" y="1620"/>
                    <a:pt x="695356" y="24169"/>
                    <a:pt x="681360" y="37387"/>
                  </a:cubicBezTo>
                  <a:cubicBezTo>
                    <a:pt x="667364" y="50605"/>
                    <a:pt x="948837" y="53716"/>
                    <a:pt x="835315" y="79375"/>
                  </a:cubicBezTo>
                  <a:cubicBezTo>
                    <a:pt x="721793" y="105034"/>
                    <a:pt x="14998" y="195230"/>
                    <a:pt x="225" y="191342"/>
                  </a:cubicBezTo>
                  <a:cubicBezTo>
                    <a:pt x="-14548" y="187454"/>
                    <a:pt x="702354" y="74710"/>
                    <a:pt x="746674" y="56049"/>
                  </a:cubicBezTo>
                  <a:cubicBezTo>
                    <a:pt x="790994" y="37388"/>
                    <a:pt x="355566" y="81708"/>
                    <a:pt x="266148" y="79375"/>
                  </a:cubicBezTo>
                  <a:cubicBezTo>
                    <a:pt x="176730" y="77042"/>
                    <a:pt x="194613" y="27279"/>
                    <a:pt x="205499" y="1872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4" name="フリーフォーム 1883">
              <a:extLst>
                <a:ext uri="{FF2B5EF4-FFF2-40B4-BE49-F238E27FC236}">
                  <a16:creationId xmlns:a16="http://schemas.microsoft.com/office/drawing/2014/main" id="{D8FF9AB1-2706-BF48-3909-B87FD06125A4}"/>
                </a:ext>
              </a:extLst>
            </p:cNvPr>
            <p:cNvSpPr/>
            <p:nvPr/>
          </p:nvSpPr>
          <p:spPr>
            <a:xfrm>
              <a:off x="9106941" y="1792043"/>
              <a:ext cx="247300" cy="2273341"/>
            </a:xfrm>
            <a:custGeom>
              <a:avLst/>
              <a:gdLst>
                <a:gd name="connsiteX0" fmla="*/ 223671 w 247300"/>
                <a:gd name="connsiteY0" fmla="*/ 4100 h 2273341"/>
                <a:gd name="connsiteX1" fmla="*/ 237667 w 247300"/>
                <a:gd name="connsiteY1" fmla="*/ 997810 h 2273341"/>
                <a:gd name="connsiteX2" fmla="*/ 181683 w 247300"/>
                <a:gd name="connsiteY2" fmla="*/ 624586 h 2273341"/>
                <a:gd name="connsiteX3" fmla="*/ 158357 w 247300"/>
                <a:gd name="connsiteY3" fmla="*/ 1762920 h 2273341"/>
                <a:gd name="connsiteX4" fmla="*/ 205010 w 247300"/>
                <a:gd name="connsiteY4" fmla="*/ 1394361 h 2273341"/>
                <a:gd name="connsiteX5" fmla="*/ 121035 w 247300"/>
                <a:gd name="connsiteY5" fmla="*/ 2257443 h 2273341"/>
                <a:gd name="connsiteX6" fmla="*/ 23063 w 247300"/>
                <a:gd name="connsiteY6" fmla="*/ 507953 h 2273341"/>
                <a:gd name="connsiteX7" fmla="*/ 13732 w 247300"/>
                <a:gd name="connsiteY7" fmla="*/ 638581 h 2273341"/>
                <a:gd name="connsiteX8" fmla="*/ 223671 w 247300"/>
                <a:gd name="connsiteY8" fmla="*/ 4100 h 22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300" h="2273341">
                  <a:moveTo>
                    <a:pt x="223671" y="4100"/>
                  </a:moveTo>
                  <a:cubicBezTo>
                    <a:pt x="260993" y="63971"/>
                    <a:pt x="244665" y="894396"/>
                    <a:pt x="237667" y="997810"/>
                  </a:cubicBezTo>
                  <a:cubicBezTo>
                    <a:pt x="230669" y="1101224"/>
                    <a:pt x="194901" y="497068"/>
                    <a:pt x="181683" y="624586"/>
                  </a:cubicBezTo>
                  <a:cubicBezTo>
                    <a:pt x="168465" y="752104"/>
                    <a:pt x="154469" y="1634624"/>
                    <a:pt x="158357" y="1762920"/>
                  </a:cubicBezTo>
                  <a:cubicBezTo>
                    <a:pt x="162245" y="1891216"/>
                    <a:pt x="211230" y="1311941"/>
                    <a:pt x="205010" y="1394361"/>
                  </a:cubicBezTo>
                  <a:cubicBezTo>
                    <a:pt x="198790" y="1476782"/>
                    <a:pt x="151359" y="2405178"/>
                    <a:pt x="121035" y="2257443"/>
                  </a:cubicBezTo>
                  <a:cubicBezTo>
                    <a:pt x="90711" y="2109708"/>
                    <a:pt x="40947" y="777763"/>
                    <a:pt x="23063" y="507953"/>
                  </a:cubicBezTo>
                  <a:cubicBezTo>
                    <a:pt x="5179" y="238143"/>
                    <a:pt x="-13482" y="718669"/>
                    <a:pt x="13732" y="638581"/>
                  </a:cubicBezTo>
                  <a:cubicBezTo>
                    <a:pt x="40946" y="558493"/>
                    <a:pt x="186349" y="-55771"/>
                    <a:pt x="223671" y="410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5" name="フリーフォーム 1884">
              <a:extLst>
                <a:ext uri="{FF2B5EF4-FFF2-40B4-BE49-F238E27FC236}">
                  <a16:creationId xmlns:a16="http://schemas.microsoft.com/office/drawing/2014/main" id="{447CB2F3-92CA-E4E4-2B18-6339125B29A0}"/>
                </a:ext>
              </a:extLst>
            </p:cNvPr>
            <p:cNvSpPr/>
            <p:nvPr/>
          </p:nvSpPr>
          <p:spPr>
            <a:xfrm>
              <a:off x="9236342" y="3553892"/>
              <a:ext cx="277152" cy="958044"/>
            </a:xfrm>
            <a:custGeom>
              <a:avLst/>
              <a:gdLst>
                <a:gd name="connsiteX0" fmla="*/ 276217 w 277152"/>
                <a:gd name="connsiteY0" fmla="*/ 1071 h 958044"/>
                <a:gd name="connsiteX1" fmla="*/ 14960 w 277152"/>
                <a:gd name="connsiteY1" fmla="*/ 327643 h 958044"/>
                <a:gd name="connsiteX2" fmla="*/ 89605 w 277152"/>
                <a:gd name="connsiteY2" fmla="*/ 322977 h 958044"/>
                <a:gd name="connsiteX3" fmla="*/ 964 w 277152"/>
                <a:gd name="connsiteY3" fmla="*/ 420949 h 958044"/>
                <a:gd name="connsiteX4" fmla="*/ 159585 w 277152"/>
                <a:gd name="connsiteY4" fmla="*/ 952794 h 958044"/>
                <a:gd name="connsiteX5" fmla="*/ 94270 w 277152"/>
                <a:gd name="connsiteY5" fmla="*/ 691537 h 958044"/>
                <a:gd name="connsiteX6" fmla="*/ 126927 w 277152"/>
                <a:gd name="connsiteY6" fmla="*/ 668210 h 958044"/>
                <a:gd name="connsiteX7" fmla="*/ 103601 w 277152"/>
                <a:gd name="connsiteY7" fmla="*/ 453606 h 958044"/>
                <a:gd name="connsiteX8" fmla="*/ 276217 w 277152"/>
                <a:gd name="connsiteY8" fmla="*/ 1071 h 95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152" h="958044">
                  <a:moveTo>
                    <a:pt x="276217" y="1071"/>
                  </a:moveTo>
                  <a:cubicBezTo>
                    <a:pt x="261444" y="-19923"/>
                    <a:pt x="46062" y="273992"/>
                    <a:pt x="14960" y="327643"/>
                  </a:cubicBezTo>
                  <a:cubicBezTo>
                    <a:pt x="-16142" y="381294"/>
                    <a:pt x="91938" y="307426"/>
                    <a:pt x="89605" y="322977"/>
                  </a:cubicBezTo>
                  <a:cubicBezTo>
                    <a:pt x="87272" y="338528"/>
                    <a:pt x="-10699" y="315979"/>
                    <a:pt x="964" y="420949"/>
                  </a:cubicBezTo>
                  <a:cubicBezTo>
                    <a:pt x="12627" y="525919"/>
                    <a:pt x="144034" y="907696"/>
                    <a:pt x="159585" y="952794"/>
                  </a:cubicBezTo>
                  <a:cubicBezTo>
                    <a:pt x="175136" y="997892"/>
                    <a:pt x="99713" y="738968"/>
                    <a:pt x="94270" y="691537"/>
                  </a:cubicBezTo>
                  <a:cubicBezTo>
                    <a:pt x="88827" y="644106"/>
                    <a:pt x="125372" y="707865"/>
                    <a:pt x="126927" y="668210"/>
                  </a:cubicBezTo>
                  <a:cubicBezTo>
                    <a:pt x="128482" y="628555"/>
                    <a:pt x="81052" y="561686"/>
                    <a:pt x="103601" y="453606"/>
                  </a:cubicBezTo>
                  <a:cubicBezTo>
                    <a:pt x="126150" y="345526"/>
                    <a:pt x="290990" y="22065"/>
                    <a:pt x="276217" y="107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6" name="フリーフォーム 1885">
              <a:extLst>
                <a:ext uri="{FF2B5EF4-FFF2-40B4-BE49-F238E27FC236}">
                  <a16:creationId xmlns:a16="http://schemas.microsoft.com/office/drawing/2014/main" id="{8231603D-E8EF-35A7-76A8-22D90E68F665}"/>
                </a:ext>
              </a:extLst>
            </p:cNvPr>
            <p:cNvSpPr/>
            <p:nvPr/>
          </p:nvSpPr>
          <p:spPr>
            <a:xfrm>
              <a:off x="4358635" y="5388843"/>
              <a:ext cx="2109224" cy="2166740"/>
            </a:xfrm>
            <a:custGeom>
              <a:avLst/>
              <a:gdLst>
                <a:gd name="connsiteX0" fmla="*/ 1719077 w 2109224"/>
                <a:gd name="connsiteY0" fmla="*/ 24405 h 2166740"/>
                <a:gd name="connsiteX1" fmla="*/ 1956821 w 2109224"/>
                <a:gd name="connsiteY1" fmla="*/ 1322853 h 2166740"/>
                <a:gd name="connsiteX2" fmla="*/ 1889765 w 2109224"/>
                <a:gd name="connsiteY2" fmla="*/ 1018053 h 2166740"/>
                <a:gd name="connsiteX3" fmla="*/ 2109221 w 2109224"/>
                <a:gd name="connsiteY3" fmla="*/ 1987317 h 2166740"/>
                <a:gd name="connsiteX4" fmla="*/ 1883669 w 2109224"/>
                <a:gd name="connsiteY4" fmla="*/ 1005861 h 2166740"/>
                <a:gd name="connsiteX5" fmla="*/ 1664213 w 2109224"/>
                <a:gd name="connsiteY5" fmla="*/ 2164101 h 2166740"/>
                <a:gd name="connsiteX6" fmla="*/ 1639829 w 2109224"/>
                <a:gd name="connsiteY6" fmla="*/ 609621 h 2166740"/>
                <a:gd name="connsiteX7" fmla="*/ 1652021 w 2109224"/>
                <a:gd name="connsiteY7" fmla="*/ 1841013 h 2166740"/>
                <a:gd name="connsiteX8" fmla="*/ 1639829 w 2109224"/>
                <a:gd name="connsiteY8" fmla="*/ 1426485 h 2166740"/>
                <a:gd name="connsiteX9" fmla="*/ 5 w 2109224"/>
                <a:gd name="connsiteY9" fmla="*/ 1310661 h 2166740"/>
                <a:gd name="connsiteX10" fmla="*/ 1658117 w 2109224"/>
                <a:gd name="connsiteY10" fmla="*/ 1121685 h 2166740"/>
                <a:gd name="connsiteX11" fmla="*/ 1560581 w 2109224"/>
                <a:gd name="connsiteY11" fmla="*/ 1146069 h 2166740"/>
                <a:gd name="connsiteX12" fmla="*/ 1652021 w 2109224"/>
                <a:gd name="connsiteY12" fmla="*/ 920517 h 2166740"/>
                <a:gd name="connsiteX13" fmla="*/ 1560581 w 2109224"/>
                <a:gd name="connsiteY13" fmla="*/ 21 h 2166740"/>
                <a:gd name="connsiteX14" fmla="*/ 1767845 w 2109224"/>
                <a:gd name="connsiteY14" fmla="*/ 890037 h 2166740"/>
                <a:gd name="connsiteX15" fmla="*/ 1719077 w 2109224"/>
                <a:gd name="connsiteY15" fmla="*/ 24405 h 21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9224" h="2166740">
                  <a:moveTo>
                    <a:pt x="1719077" y="24405"/>
                  </a:moveTo>
                  <a:cubicBezTo>
                    <a:pt x="1750573" y="96541"/>
                    <a:pt x="1928373" y="1157245"/>
                    <a:pt x="1956821" y="1322853"/>
                  </a:cubicBezTo>
                  <a:cubicBezTo>
                    <a:pt x="1985269" y="1488461"/>
                    <a:pt x="1864365" y="907309"/>
                    <a:pt x="1889765" y="1018053"/>
                  </a:cubicBezTo>
                  <a:cubicBezTo>
                    <a:pt x="1915165" y="1128797"/>
                    <a:pt x="2110237" y="1989349"/>
                    <a:pt x="2109221" y="1987317"/>
                  </a:cubicBezTo>
                  <a:cubicBezTo>
                    <a:pt x="2108205" y="1985285"/>
                    <a:pt x="1957837" y="976397"/>
                    <a:pt x="1883669" y="1005861"/>
                  </a:cubicBezTo>
                  <a:cubicBezTo>
                    <a:pt x="1809501" y="1035325"/>
                    <a:pt x="1704853" y="2230141"/>
                    <a:pt x="1664213" y="2164101"/>
                  </a:cubicBezTo>
                  <a:cubicBezTo>
                    <a:pt x="1623573" y="2098061"/>
                    <a:pt x="1641861" y="663469"/>
                    <a:pt x="1639829" y="609621"/>
                  </a:cubicBezTo>
                  <a:cubicBezTo>
                    <a:pt x="1637797" y="555773"/>
                    <a:pt x="1652021" y="1704869"/>
                    <a:pt x="1652021" y="1841013"/>
                  </a:cubicBezTo>
                  <a:cubicBezTo>
                    <a:pt x="1652021" y="1977157"/>
                    <a:pt x="1915165" y="1514877"/>
                    <a:pt x="1639829" y="1426485"/>
                  </a:cubicBezTo>
                  <a:cubicBezTo>
                    <a:pt x="1364493" y="1338093"/>
                    <a:pt x="-3043" y="1361461"/>
                    <a:pt x="5" y="1310661"/>
                  </a:cubicBezTo>
                  <a:cubicBezTo>
                    <a:pt x="3053" y="1259861"/>
                    <a:pt x="1398021" y="1149117"/>
                    <a:pt x="1658117" y="1121685"/>
                  </a:cubicBezTo>
                  <a:cubicBezTo>
                    <a:pt x="1918213" y="1094253"/>
                    <a:pt x="1561597" y="1179597"/>
                    <a:pt x="1560581" y="1146069"/>
                  </a:cubicBezTo>
                  <a:cubicBezTo>
                    <a:pt x="1559565" y="1112541"/>
                    <a:pt x="1652021" y="1111525"/>
                    <a:pt x="1652021" y="920517"/>
                  </a:cubicBezTo>
                  <a:cubicBezTo>
                    <a:pt x="1652021" y="729509"/>
                    <a:pt x="1541277" y="5101"/>
                    <a:pt x="1560581" y="21"/>
                  </a:cubicBezTo>
                  <a:cubicBezTo>
                    <a:pt x="1579885" y="-5059"/>
                    <a:pt x="1742445" y="888005"/>
                    <a:pt x="1767845" y="890037"/>
                  </a:cubicBezTo>
                  <a:cubicBezTo>
                    <a:pt x="1793245" y="892069"/>
                    <a:pt x="1687581" y="-47731"/>
                    <a:pt x="1719077" y="2440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7" name="フリーフォーム 1886">
              <a:extLst>
                <a:ext uri="{FF2B5EF4-FFF2-40B4-BE49-F238E27FC236}">
                  <a16:creationId xmlns:a16="http://schemas.microsoft.com/office/drawing/2014/main" id="{E6A085FF-4411-2757-A81B-4E1C3954DD26}"/>
                </a:ext>
              </a:extLst>
            </p:cNvPr>
            <p:cNvSpPr/>
            <p:nvPr/>
          </p:nvSpPr>
          <p:spPr>
            <a:xfrm>
              <a:off x="4302759" y="5515584"/>
              <a:ext cx="2168876" cy="1948225"/>
            </a:xfrm>
            <a:custGeom>
              <a:avLst/>
              <a:gdLst>
                <a:gd name="connsiteX0" fmla="*/ 171705 w 2168876"/>
                <a:gd name="connsiteY0" fmla="*/ 879120 h 1948225"/>
                <a:gd name="connsiteX1" fmla="*/ 238761 w 2168876"/>
                <a:gd name="connsiteY1" fmla="*/ 897408 h 1948225"/>
                <a:gd name="connsiteX2" fmla="*/ 1896873 w 2168876"/>
                <a:gd name="connsiteY2" fmla="*/ 812064 h 1948225"/>
                <a:gd name="connsiteX3" fmla="*/ 1531113 w 2168876"/>
                <a:gd name="connsiteY3" fmla="*/ 860832 h 1948225"/>
                <a:gd name="connsiteX4" fmla="*/ 1805433 w 2168876"/>
                <a:gd name="connsiteY4" fmla="*/ 866928 h 1948225"/>
                <a:gd name="connsiteX5" fmla="*/ 2165097 w 2168876"/>
                <a:gd name="connsiteY5" fmla="*/ 1586256 h 1948225"/>
                <a:gd name="connsiteX6" fmla="*/ 1988313 w 2168876"/>
                <a:gd name="connsiteY6" fmla="*/ 1360704 h 1948225"/>
                <a:gd name="connsiteX7" fmla="*/ 1896873 w 2168876"/>
                <a:gd name="connsiteY7" fmla="*/ 1939824 h 1948225"/>
                <a:gd name="connsiteX8" fmla="*/ 1805433 w 2168876"/>
                <a:gd name="connsiteY8" fmla="*/ 842544 h 1948225"/>
                <a:gd name="connsiteX9" fmla="*/ 1640841 w 2168876"/>
                <a:gd name="connsiteY9" fmla="*/ 1296 h 1948225"/>
                <a:gd name="connsiteX10" fmla="*/ 1592073 w 2168876"/>
                <a:gd name="connsiteY10" fmla="*/ 1031520 h 1948225"/>
                <a:gd name="connsiteX11" fmla="*/ 1500633 w 2168876"/>
                <a:gd name="connsiteY11" fmla="*/ 598704 h 1948225"/>
                <a:gd name="connsiteX12" fmla="*/ 1494537 w 2168876"/>
                <a:gd name="connsiteY12" fmla="*/ 671856 h 1948225"/>
                <a:gd name="connsiteX13" fmla="*/ 756921 w 2168876"/>
                <a:gd name="connsiteY13" fmla="*/ 854736 h 1948225"/>
                <a:gd name="connsiteX14" fmla="*/ 1768857 w 2168876"/>
                <a:gd name="connsiteY14" fmla="*/ 836448 h 1948225"/>
                <a:gd name="connsiteX15" fmla="*/ 171705 w 2168876"/>
                <a:gd name="connsiteY15" fmla="*/ 879120 h 194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876" h="1948225">
                  <a:moveTo>
                    <a:pt x="171705" y="879120"/>
                  </a:moveTo>
                  <a:cubicBezTo>
                    <a:pt x="-83311" y="889280"/>
                    <a:pt x="-48767" y="908584"/>
                    <a:pt x="238761" y="897408"/>
                  </a:cubicBezTo>
                  <a:cubicBezTo>
                    <a:pt x="526289" y="886232"/>
                    <a:pt x="1681481" y="818160"/>
                    <a:pt x="1896873" y="812064"/>
                  </a:cubicBezTo>
                  <a:cubicBezTo>
                    <a:pt x="2112265" y="805968"/>
                    <a:pt x="1546353" y="851688"/>
                    <a:pt x="1531113" y="860832"/>
                  </a:cubicBezTo>
                  <a:cubicBezTo>
                    <a:pt x="1515873" y="869976"/>
                    <a:pt x="1699769" y="746024"/>
                    <a:pt x="1805433" y="866928"/>
                  </a:cubicBezTo>
                  <a:cubicBezTo>
                    <a:pt x="1911097" y="987832"/>
                    <a:pt x="2134617" y="1503960"/>
                    <a:pt x="2165097" y="1586256"/>
                  </a:cubicBezTo>
                  <a:cubicBezTo>
                    <a:pt x="2195577" y="1668552"/>
                    <a:pt x="2033017" y="1301776"/>
                    <a:pt x="1988313" y="1360704"/>
                  </a:cubicBezTo>
                  <a:cubicBezTo>
                    <a:pt x="1943609" y="1419632"/>
                    <a:pt x="1927353" y="2026184"/>
                    <a:pt x="1896873" y="1939824"/>
                  </a:cubicBezTo>
                  <a:cubicBezTo>
                    <a:pt x="1866393" y="1853464"/>
                    <a:pt x="1848105" y="1165632"/>
                    <a:pt x="1805433" y="842544"/>
                  </a:cubicBezTo>
                  <a:cubicBezTo>
                    <a:pt x="1762761" y="519456"/>
                    <a:pt x="1676401" y="-30200"/>
                    <a:pt x="1640841" y="1296"/>
                  </a:cubicBezTo>
                  <a:cubicBezTo>
                    <a:pt x="1605281" y="32792"/>
                    <a:pt x="1615441" y="931952"/>
                    <a:pt x="1592073" y="1031520"/>
                  </a:cubicBezTo>
                  <a:cubicBezTo>
                    <a:pt x="1568705" y="1131088"/>
                    <a:pt x="1516889" y="658648"/>
                    <a:pt x="1500633" y="598704"/>
                  </a:cubicBezTo>
                  <a:cubicBezTo>
                    <a:pt x="1484377" y="538760"/>
                    <a:pt x="1618489" y="629184"/>
                    <a:pt x="1494537" y="671856"/>
                  </a:cubicBezTo>
                  <a:cubicBezTo>
                    <a:pt x="1370585" y="714528"/>
                    <a:pt x="711201" y="827304"/>
                    <a:pt x="756921" y="854736"/>
                  </a:cubicBezTo>
                  <a:cubicBezTo>
                    <a:pt x="802641" y="882168"/>
                    <a:pt x="1872489" y="832384"/>
                    <a:pt x="1768857" y="836448"/>
                  </a:cubicBezTo>
                  <a:cubicBezTo>
                    <a:pt x="1665225" y="840512"/>
                    <a:pt x="426721" y="868960"/>
                    <a:pt x="171705" y="8791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8" name="フリーフォーム 1887">
              <a:extLst>
                <a:ext uri="{FF2B5EF4-FFF2-40B4-BE49-F238E27FC236}">
                  <a16:creationId xmlns:a16="http://schemas.microsoft.com/office/drawing/2014/main" id="{6E2336BB-6083-A56E-F13C-0528EE037446}"/>
                </a:ext>
              </a:extLst>
            </p:cNvPr>
            <p:cNvSpPr/>
            <p:nvPr/>
          </p:nvSpPr>
          <p:spPr>
            <a:xfrm>
              <a:off x="4352607" y="6348434"/>
              <a:ext cx="1895414" cy="293978"/>
            </a:xfrm>
            <a:custGeom>
              <a:avLst/>
              <a:gdLst>
                <a:gd name="connsiteX0" fmla="*/ 6033 w 1895414"/>
                <a:gd name="connsiteY0" fmla="*/ 52366 h 293978"/>
                <a:gd name="connsiteX1" fmla="*/ 408369 w 1895414"/>
                <a:gd name="connsiteY1" fmla="*/ 34078 h 293978"/>
                <a:gd name="connsiteX2" fmla="*/ 1877505 w 1895414"/>
                <a:gd name="connsiteY2" fmla="*/ 3598 h 293978"/>
                <a:gd name="connsiteX3" fmla="*/ 1255713 w 1895414"/>
                <a:gd name="connsiteY3" fmla="*/ 125518 h 293978"/>
                <a:gd name="connsiteX4" fmla="*/ 1737297 w 1895414"/>
                <a:gd name="connsiteY4" fmla="*/ 137710 h 293978"/>
                <a:gd name="connsiteX5" fmla="*/ 749745 w 1895414"/>
                <a:gd name="connsiteY5" fmla="*/ 284014 h 293978"/>
                <a:gd name="connsiteX6" fmla="*/ 1615377 w 1895414"/>
                <a:gd name="connsiteY6" fmla="*/ 277918 h 293978"/>
                <a:gd name="connsiteX7" fmla="*/ 280353 w 1895414"/>
                <a:gd name="connsiteY7" fmla="*/ 253534 h 293978"/>
                <a:gd name="connsiteX8" fmla="*/ 396177 w 1895414"/>
                <a:gd name="connsiteY8" fmla="*/ 210862 h 293978"/>
                <a:gd name="connsiteX9" fmla="*/ 792417 w 1895414"/>
                <a:gd name="connsiteY9" fmla="*/ 101134 h 293978"/>
                <a:gd name="connsiteX10" fmla="*/ 6033 w 1895414"/>
                <a:gd name="connsiteY10" fmla="*/ 52366 h 29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414" h="293978">
                  <a:moveTo>
                    <a:pt x="6033" y="52366"/>
                  </a:moveTo>
                  <a:cubicBezTo>
                    <a:pt x="-57975" y="41190"/>
                    <a:pt x="408369" y="34078"/>
                    <a:pt x="408369" y="34078"/>
                  </a:cubicBezTo>
                  <a:cubicBezTo>
                    <a:pt x="720281" y="25950"/>
                    <a:pt x="1736281" y="-11642"/>
                    <a:pt x="1877505" y="3598"/>
                  </a:cubicBezTo>
                  <a:cubicBezTo>
                    <a:pt x="2018729" y="18838"/>
                    <a:pt x="1279081" y="103166"/>
                    <a:pt x="1255713" y="125518"/>
                  </a:cubicBezTo>
                  <a:cubicBezTo>
                    <a:pt x="1232345" y="147870"/>
                    <a:pt x="1821625" y="111294"/>
                    <a:pt x="1737297" y="137710"/>
                  </a:cubicBezTo>
                  <a:cubicBezTo>
                    <a:pt x="1652969" y="164126"/>
                    <a:pt x="770065" y="260646"/>
                    <a:pt x="749745" y="284014"/>
                  </a:cubicBezTo>
                  <a:cubicBezTo>
                    <a:pt x="729425" y="307382"/>
                    <a:pt x="1693609" y="282998"/>
                    <a:pt x="1615377" y="277918"/>
                  </a:cubicBezTo>
                  <a:cubicBezTo>
                    <a:pt x="1537145" y="272838"/>
                    <a:pt x="483553" y="264710"/>
                    <a:pt x="280353" y="253534"/>
                  </a:cubicBezTo>
                  <a:cubicBezTo>
                    <a:pt x="77153" y="242358"/>
                    <a:pt x="310833" y="236262"/>
                    <a:pt x="396177" y="210862"/>
                  </a:cubicBezTo>
                  <a:cubicBezTo>
                    <a:pt x="481521" y="185462"/>
                    <a:pt x="857441" y="125518"/>
                    <a:pt x="792417" y="101134"/>
                  </a:cubicBezTo>
                  <a:cubicBezTo>
                    <a:pt x="727393" y="76750"/>
                    <a:pt x="70041" y="63542"/>
                    <a:pt x="6033" y="52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9" name="フリーフォーム 1888">
              <a:extLst>
                <a:ext uri="{FF2B5EF4-FFF2-40B4-BE49-F238E27FC236}">
                  <a16:creationId xmlns:a16="http://schemas.microsoft.com/office/drawing/2014/main" id="{BCA51FC2-935B-6372-EABE-680671BCBDDE}"/>
                </a:ext>
              </a:extLst>
            </p:cNvPr>
            <p:cNvSpPr/>
            <p:nvPr/>
          </p:nvSpPr>
          <p:spPr>
            <a:xfrm>
              <a:off x="5705376" y="5506592"/>
              <a:ext cx="118552" cy="1207037"/>
            </a:xfrm>
            <a:custGeom>
              <a:avLst/>
              <a:gdLst>
                <a:gd name="connsiteX0" fmla="*/ 116304 w 118552"/>
                <a:gd name="connsiteY0" fmla="*/ 46864 h 1207037"/>
                <a:gd name="connsiteX1" fmla="*/ 43152 w 118552"/>
                <a:gd name="connsiteY1" fmla="*/ 1186816 h 1207037"/>
                <a:gd name="connsiteX2" fmla="*/ 55344 w 118552"/>
                <a:gd name="connsiteY2" fmla="*/ 735712 h 1207037"/>
                <a:gd name="connsiteX3" fmla="*/ 480 w 118552"/>
                <a:gd name="connsiteY3" fmla="*/ 217552 h 1207037"/>
                <a:gd name="connsiteX4" fmla="*/ 91920 w 118552"/>
                <a:gd name="connsiteY4" fmla="*/ 217552 h 1207037"/>
                <a:gd name="connsiteX5" fmla="*/ 116304 w 118552"/>
                <a:gd name="connsiteY5" fmla="*/ 46864 h 120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52" h="1207037">
                  <a:moveTo>
                    <a:pt x="116304" y="46864"/>
                  </a:moveTo>
                  <a:cubicBezTo>
                    <a:pt x="108176" y="208408"/>
                    <a:pt x="53312" y="1072008"/>
                    <a:pt x="43152" y="1186816"/>
                  </a:cubicBezTo>
                  <a:cubicBezTo>
                    <a:pt x="32992" y="1301624"/>
                    <a:pt x="62456" y="897256"/>
                    <a:pt x="55344" y="735712"/>
                  </a:cubicBezTo>
                  <a:cubicBezTo>
                    <a:pt x="48232" y="574168"/>
                    <a:pt x="-5616" y="303912"/>
                    <a:pt x="480" y="217552"/>
                  </a:cubicBezTo>
                  <a:cubicBezTo>
                    <a:pt x="6576" y="131192"/>
                    <a:pt x="74648" y="243968"/>
                    <a:pt x="91920" y="217552"/>
                  </a:cubicBezTo>
                  <a:cubicBezTo>
                    <a:pt x="109192" y="191136"/>
                    <a:pt x="124432" y="-114680"/>
                    <a:pt x="116304" y="468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1" name="フリーフォーム 1890">
              <a:extLst>
                <a:ext uri="{FF2B5EF4-FFF2-40B4-BE49-F238E27FC236}">
                  <a16:creationId xmlns:a16="http://schemas.microsoft.com/office/drawing/2014/main" id="{7460994D-D746-4ECB-00C1-5CE7A5818EAF}"/>
                </a:ext>
              </a:extLst>
            </p:cNvPr>
            <p:cNvSpPr/>
            <p:nvPr/>
          </p:nvSpPr>
          <p:spPr>
            <a:xfrm>
              <a:off x="-266" y="6844085"/>
              <a:ext cx="2993568" cy="2745113"/>
            </a:xfrm>
            <a:custGeom>
              <a:avLst/>
              <a:gdLst>
                <a:gd name="connsiteX0" fmla="*/ 165729 w 2993568"/>
                <a:gd name="connsiteY0" fmla="*/ 114064 h 2745113"/>
                <a:gd name="connsiteX1" fmla="*/ 2612837 w 2993568"/>
                <a:gd name="connsiteY1" fmla="*/ 18269 h 2745113"/>
                <a:gd name="connsiteX2" fmla="*/ 2847969 w 2993568"/>
                <a:gd name="connsiteY2" fmla="*/ 44395 h 2745113"/>
                <a:gd name="connsiteX3" fmla="*/ 2795717 w 2993568"/>
                <a:gd name="connsiteY3" fmla="*/ 87938 h 2745113"/>
                <a:gd name="connsiteX4" fmla="*/ 2935055 w 2993568"/>
                <a:gd name="connsiteY4" fmla="*/ 1098132 h 2745113"/>
                <a:gd name="connsiteX5" fmla="*/ 2943763 w 2993568"/>
                <a:gd name="connsiteY5" fmla="*/ 1028464 h 2745113"/>
                <a:gd name="connsiteX6" fmla="*/ 2308037 w 2993568"/>
                <a:gd name="connsiteY6" fmla="*/ 2029949 h 2745113"/>
                <a:gd name="connsiteX7" fmla="*/ 2673797 w 2993568"/>
                <a:gd name="connsiteY7" fmla="*/ 1455184 h 2745113"/>
                <a:gd name="connsiteX8" fmla="*/ 2621546 w 2993568"/>
                <a:gd name="connsiteY8" fmla="*/ 671412 h 2745113"/>
                <a:gd name="connsiteX9" fmla="*/ 1141089 w 2993568"/>
                <a:gd name="connsiteY9" fmla="*/ 593035 h 2745113"/>
                <a:gd name="connsiteX10" fmla="*/ 2525752 w 2993568"/>
                <a:gd name="connsiteY10" fmla="*/ 444989 h 2745113"/>
                <a:gd name="connsiteX11" fmla="*/ 339900 w 2993568"/>
                <a:gd name="connsiteY11" fmla="*/ 462406 h 2745113"/>
                <a:gd name="connsiteX12" fmla="*/ 1480723 w 2993568"/>
                <a:gd name="connsiteY12" fmla="*/ 314361 h 2745113"/>
                <a:gd name="connsiteX13" fmla="*/ 496655 w 2993568"/>
                <a:gd name="connsiteY13" fmla="*/ 1420349 h 2745113"/>
                <a:gd name="connsiteX14" fmla="*/ 749203 w 2993568"/>
                <a:gd name="connsiteY14" fmla="*/ 1324555 h 2745113"/>
                <a:gd name="connsiteX15" fmla="*/ 470529 w 2993568"/>
                <a:gd name="connsiteY15" fmla="*/ 1603229 h 2745113"/>
                <a:gd name="connsiteX16" fmla="*/ 557615 w 2993568"/>
                <a:gd name="connsiteY16" fmla="*/ 2656966 h 2745113"/>
                <a:gd name="connsiteX17" fmla="*/ 487946 w 2993568"/>
                <a:gd name="connsiteY17" fmla="*/ 2439252 h 2745113"/>
                <a:gd name="connsiteX18" fmla="*/ 26392 w 2993568"/>
                <a:gd name="connsiteY18" fmla="*/ 479824 h 2745113"/>
                <a:gd name="connsiteX19" fmla="*/ 200563 w 2993568"/>
                <a:gd name="connsiteY19" fmla="*/ 863001 h 2745113"/>
                <a:gd name="connsiteX20" fmla="*/ 165729 w 2993568"/>
                <a:gd name="connsiteY20" fmla="*/ 114064 h 274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93568" h="2745113">
                  <a:moveTo>
                    <a:pt x="165729" y="114064"/>
                  </a:moveTo>
                  <a:cubicBezTo>
                    <a:pt x="567775" y="-26725"/>
                    <a:pt x="2165797" y="29880"/>
                    <a:pt x="2612837" y="18269"/>
                  </a:cubicBezTo>
                  <a:cubicBezTo>
                    <a:pt x="3059877" y="6658"/>
                    <a:pt x="2847969" y="44395"/>
                    <a:pt x="2847969" y="44395"/>
                  </a:cubicBezTo>
                  <a:cubicBezTo>
                    <a:pt x="2878449" y="56006"/>
                    <a:pt x="2781203" y="-87685"/>
                    <a:pt x="2795717" y="87938"/>
                  </a:cubicBezTo>
                  <a:cubicBezTo>
                    <a:pt x="2810231" y="263561"/>
                    <a:pt x="2910381" y="941378"/>
                    <a:pt x="2935055" y="1098132"/>
                  </a:cubicBezTo>
                  <a:cubicBezTo>
                    <a:pt x="2959729" y="1254886"/>
                    <a:pt x="3048266" y="873161"/>
                    <a:pt x="2943763" y="1028464"/>
                  </a:cubicBezTo>
                  <a:cubicBezTo>
                    <a:pt x="2839260" y="1183767"/>
                    <a:pt x="2308037" y="2029949"/>
                    <a:pt x="2308037" y="2029949"/>
                  </a:cubicBezTo>
                  <a:cubicBezTo>
                    <a:pt x="2263043" y="2101069"/>
                    <a:pt x="2621546" y="1681607"/>
                    <a:pt x="2673797" y="1455184"/>
                  </a:cubicBezTo>
                  <a:cubicBezTo>
                    <a:pt x="2726049" y="1228761"/>
                    <a:pt x="2876997" y="815103"/>
                    <a:pt x="2621546" y="671412"/>
                  </a:cubicBezTo>
                  <a:cubicBezTo>
                    <a:pt x="2366095" y="527721"/>
                    <a:pt x="1157055" y="630772"/>
                    <a:pt x="1141089" y="593035"/>
                  </a:cubicBezTo>
                  <a:cubicBezTo>
                    <a:pt x="1125123" y="555298"/>
                    <a:pt x="2659283" y="466760"/>
                    <a:pt x="2525752" y="444989"/>
                  </a:cubicBezTo>
                  <a:cubicBezTo>
                    <a:pt x="2392221" y="423218"/>
                    <a:pt x="514071" y="484177"/>
                    <a:pt x="339900" y="462406"/>
                  </a:cubicBezTo>
                  <a:cubicBezTo>
                    <a:pt x="165729" y="440635"/>
                    <a:pt x="1454597" y="154704"/>
                    <a:pt x="1480723" y="314361"/>
                  </a:cubicBezTo>
                  <a:cubicBezTo>
                    <a:pt x="1506849" y="474018"/>
                    <a:pt x="618575" y="1251983"/>
                    <a:pt x="496655" y="1420349"/>
                  </a:cubicBezTo>
                  <a:cubicBezTo>
                    <a:pt x="374735" y="1588715"/>
                    <a:pt x="753557" y="1294075"/>
                    <a:pt x="749203" y="1324555"/>
                  </a:cubicBezTo>
                  <a:cubicBezTo>
                    <a:pt x="744849" y="1355035"/>
                    <a:pt x="502460" y="1381161"/>
                    <a:pt x="470529" y="1603229"/>
                  </a:cubicBezTo>
                  <a:cubicBezTo>
                    <a:pt x="438598" y="1825297"/>
                    <a:pt x="554712" y="2517629"/>
                    <a:pt x="557615" y="2656966"/>
                  </a:cubicBezTo>
                  <a:cubicBezTo>
                    <a:pt x="560518" y="2796303"/>
                    <a:pt x="576483" y="2802109"/>
                    <a:pt x="487946" y="2439252"/>
                  </a:cubicBezTo>
                  <a:cubicBezTo>
                    <a:pt x="399409" y="2076395"/>
                    <a:pt x="74289" y="742532"/>
                    <a:pt x="26392" y="479824"/>
                  </a:cubicBezTo>
                  <a:cubicBezTo>
                    <a:pt x="-21505" y="217116"/>
                    <a:pt x="178792" y="916704"/>
                    <a:pt x="200563" y="863001"/>
                  </a:cubicBezTo>
                  <a:cubicBezTo>
                    <a:pt x="222334" y="809298"/>
                    <a:pt x="-236317" y="254853"/>
                    <a:pt x="165729" y="1140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2" name="フリーフォーム 1891">
              <a:extLst>
                <a:ext uri="{FF2B5EF4-FFF2-40B4-BE49-F238E27FC236}">
                  <a16:creationId xmlns:a16="http://schemas.microsoft.com/office/drawing/2014/main" id="{9343E14F-A3BF-FF46-AAF3-5ECCB2022E47}"/>
                </a:ext>
              </a:extLst>
            </p:cNvPr>
            <p:cNvSpPr/>
            <p:nvPr/>
          </p:nvSpPr>
          <p:spPr>
            <a:xfrm>
              <a:off x="715476" y="6903463"/>
              <a:ext cx="2101764" cy="2581385"/>
            </a:xfrm>
            <a:custGeom>
              <a:avLst/>
              <a:gdLst>
                <a:gd name="connsiteX0" fmla="*/ 468890 w 2101764"/>
                <a:gd name="connsiteY0" fmla="*/ 63394 h 2581385"/>
                <a:gd name="connsiteX1" fmla="*/ 1749050 w 2101764"/>
                <a:gd name="connsiteY1" fmla="*/ 37268 h 2581385"/>
                <a:gd name="connsiteX2" fmla="*/ 1949347 w 2101764"/>
                <a:gd name="connsiteY2" fmla="*/ 594617 h 2581385"/>
                <a:gd name="connsiteX3" fmla="*/ 2062558 w 2101764"/>
                <a:gd name="connsiteY3" fmla="*/ 812331 h 2581385"/>
                <a:gd name="connsiteX4" fmla="*/ 1400707 w 2101764"/>
                <a:gd name="connsiteY4" fmla="*/ 2022823 h 2581385"/>
                <a:gd name="connsiteX5" fmla="*/ 2053850 w 2101764"/>
                <a:gd name="connsiteY5" fmla="*/ 1604811 h 2581385"/>
                <a:gd name="connsiteX6" fmla="*/ 1087198 w 2101764"/>
                <a:gd name="connsiteY6" fmla="*/ 2580171 h 2581385"/>
                <a:gd name="connsiteX7" fmla="*/ 1984181 w 2101764"/>
                <a:gd name="connsiteY7" fmla="*/ 1369680 h 2581385"/>
                <a:gd name="connsiteX8" fmla="*/ 1914513 w 2101764"/>
                <a:gd name="connsiteY8" fmla="*/ 681703 h 2581385"/>
                <a:gd name="connsiteX9" fmla="*/ 373095 w 2101764"/>
                <a:gd name="connsiteY9" fmla="*/ 420446 h 2581385"/>
                <a:gd name="connsiteX10" fmla="*/ 216341 w 2101764"/>
                <a:gd name="connsiteY10" fmla="*/ 542366 h 2581385"/>
                <a:gd name="connsiteX11" fmla="*/ 1243953 w 2101764"/>
                <a:gd name="connsiteY11" fmla="*/ 498823 h 2581385"/>
                <a:gd name="connsiteX12" fmla="*/ 233758 w 2101764"/>
                <a:gd name="connsiteY12" fmla="*/ 1674480 h 2581385"/>
                <a:gd name="connsiteX13" fmla="*/ 320844 w 2101764"/>
                <a:gd name="connsiteY13" fmla="*/ 1944446 h 2581385"/>
                <a:gd name="connsiteX14" fmla="*/ 24753 w 2101764"/>
                <a:gd name="connsiteY14" fmla="*/ 498823 h 2581385"/>
                <a:gd name="connsiteX15" fmla="*/ 1069781 w 2101764"/>
                <a:gd name="connsiteY15" fmla="*/ 159188 h 2581385"/>
                <a:gd name="connsiteX16" fmla="*/ 468890 w 2101764"/>
                <a:gd name="connsiteY16" fmla="*/ 63394 h 258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01764" h="2581385">
                  <a:moveTo>
                    <a:pt x="468890" y="63394"/>
                  </a:moveTo>
                  <a:cubicBezTo>
                    <a:pt x="582101" y="43074"/>
                    <a:pt x="1502307" y="-51269"/>
                    <a:pt x="1749050" y="37268"/>
                  </a:cubicBezTo>
                  <a:cubicBezTo>
                    <a:pt x="1995793" y="125805"/>
                    <a:pt x="1897096" y="465440"/>
                    <a:pt x="1949347" y="594617"/>
                  </a:cubicBezTo>
                  <a:cubicBezTo>
                    <a:pt x="2001598" y="723794"/>
                    <a:pt x="2153998" y="574297"/>
                    <a:pt x="2062558" y="812331"/>
                  </a:cubicBezTo>
                  <a:cubicBezTo>
                    <a:pt x="1971118" y="1050365"/>
                    <a:pt x="1402158" y="1890743"/>
                    <a:pt x="1400707" y="2022823"/>
                  </a:cubicBezTo>
                  <a:cubicBezTo>
                    <a:pt x="1399256" y="2154903"/>
                    <a:pt x="2106102" y="1511920"/>
                    <a:pt x="2053850" y="1604811"/>
                  </a:cubicBezTo>
                  <a:cubicBezTo>
                    <a:pt x="2001599" y="1697702"/>
                    <a:pt x="1098809" y="2619359"/>
                    <a:pt x="1087198" y="2580171"/>
                  </a:cubicBezTo>
                  <a:cubicBezTo>
                    <a:pt x="1075587" y="2540983"/>
                    <a:pt x="1846295" y="1686091"/>
                    <a:pt x="1984181" y="1369680"/>
                  </a:cubicBezTo>
                  <a:cubicBezTo>
                    <a:pt x="2122067" y="1053269"/>
                    <a:pt x="2183027" y="839909"/>
                    <a:pt x="1914513" y="681703"/>
                  </a:cubicBezTo>
                  <a:cubicBezTo>
                    <a:pt x="1645999" y="523497"/>
                    <a:pt x="656124" y="443669"/>
                    <a:pt x="373095" y="420446"/>
                  </a:cubicBezTo>
                  <a:cubicBezTo>
                    <a:pt x="90066" y="397223"/>
                    <a:pt x="71198" y="529303"/>
                    <a:pt x="216341" y="542366"/>
                  </a:cubicBezTo>
                  <a:cubicBezTo>
                    <a:pt x="361484" y="555429"/>
                    <a:pt x="1241050" y="310137"/>
                    <a:pt x="1243953" y="498823"/>
                  </a:cubicBezTo>
                  <a:cubicBezTo>
                    <a:pt x="1246856" y="687509"/>
                    <a:pt x="387609" y="1433543"/>
                    <a:pt x="233758" y="1674480"/>
                  </a:cubicBezTo>
                  <a:cubicBezTo>
                    <a:pt x="79906" y="1915417"/>
                    <a:pt x="355678" y="2140389"/>
                    <a:pt x="320844" y="1944446"/>
                  </a:cubicBezTo>
                  <a:cubicBezTo>
                    <a:pt x="286010" y="1748503"/>
                    <a:pt x="-100070" y="796366"/>
                    <a:pt x="24753" y="498823"/>
                  </a:cubicBezTo>
                  <a:cubicBezTo>
                    <a:pt x="149576" y="201280"/>
                    <a:pt x="991404" y="227405"/>
                    <a:pt x="1069781" y="159188"/>
                  </a:cubicBezTo>
                  <a:cubicBezTo>
                    <a:pt x="1148158" y="90971"/>
                    <a:pt x="355679" y="83714"/>
                    <a:pt x="468890" y="6339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3" name="フリーフォーム 1892">
              <a:extLst>
                <a:ext uri="{FF2B5EF4-FFF2-40B4-BE49-F238E27FC236}">
                  <a16:creationId xmlns:a16="http://schemas.microsoft.com/office/drawing/2014/main" id="{DB557CE1-7234-32F6-9D09-9174868ED4F1}"/>
                </a:ext>
              </a:extLst>
            </p:cNvPr>
            <p:cNvSpPr/>
            <p:nvPr/>
          </p:nvSpPr>
          <p:spPr>
            <a:xfrm>
              <a:off x="1991579" y="9605452"/>
              <a:ext cx="970385" cy="1611328"/>
            </a:xfrm>
            <a:custGeom>
              <a:avLst/>
              <a:gdLst>
                <a:gd name="connsiteX0" fmla="*/ 429404 w 970385"/>
                <a:gd name="connsiteY0" fmla="*/ 391988 h 1611328"/>
                <a:gd name="connsiteX1" fmla="*/ 812581 w 970385"/>
                <a:gd name="connsiteY1" fmla="*/ 69771 h 1611328"/>
                <a:gd name="connsiteX2" fmla="*/ 664535 w 970385"/>
                <a:gd name="connsiteY2" fmla="*/ 383279 h 1611328"/>
                <a:gd name="connsiteX3" fmla="*/ 969335 w 970385"/>
                <a:gd name="connsiteY3" fmla="*/ 102 h 1611328"/>
                <a:gd name="connsiteX4" fmla="*/ 769038 w 970385"/>
                <a:gd name="connsiteY4" fmla="*/ 426822 h 1611328"/>
                <a:gd name="connsiteX5" fmla="*/ 890958 w 970385"/>
                <a:gd name="connsiteY5" fmla="*/ 1288971 h 1611328"/>
                <a:gd name="connsiteX6" fmla="*/ 847415 w 970385"/>
                <a:gd name="connsiteY6" fmla="*/ 592285 h 1611328"/>
                <a:gd name="connsiteX7" fmla="*/ 882250 w 970385"/>
                <a:gd name="connsiteY7" fmla="*/ 1367348 h 1611328"/>
                <a:gd name="connsiteX8" fmla="*/ 803872 w 970385"/>
                <a:gd name="connsiteY8" fmla="*/ 870959 h 1611328"/>
                <a:gd name="connsiteX9" fmla="*/ 2684 w 970385"/>
                <a:gd name="connsiteY9" fmla="*/ 1611188 h 1611328"/>
                <a:gd name="connsiteX10" fmla="*/ 542615 w 970385"/>
                <a:gd name="connsiteY10" fmla="*/ 801291 h 1611328"/>
                <a:gd name="connsiteX11" fmla="*/ 507781 w 970385"/>
                <a:gd name="connsiteY11" fmla="*/ 566159 h 1611328"/>
                <a:gd name="connsiteX12" fmla="*/ 507781 w 970385"/>
                <a:gd name="connsiteY12" fmla="*/ 365862 h 1611328"/>
                <a:gd name="connsiteX13" fmla="*/ 429404 w 970385"/>
                <a:gd name="connsiteY13" fmla="*/ 391988 h 161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0385" h="1611328">
                  <a:moveTo>
                    <a:pt x="429404" y="391988"/>
                  </a:moveTo>
                  <a:cubicBezTo>
                    <a:pt x="480204" y="342640"/>
                    <a:pt x="773393" y="71222"/>
                    <a:pt x="812581" y="69771"/>
                  </a:cubicBezTo>
                  <a:cubicBezTo>
                    <a:pt x="851769" y="68320"/>
                    <a:pt x="638409" y="394891"/>
                    <a:pt x="664535" y="383279"/>
                  </a:cubicBezTo>
                  <a:cubicBezTo>
                    <a:pt x="690661" y="371667"/>
                    <a:pt x="951918" y="-7155"/>
                    <a:pt x="969335" y="102"/>
                  </a:cubicBezTo>
                  <a:cubicBezTo>
                    <a:pt x="986752" y="7359"/>
                    <a:pt x="782101" y="212011"/>
                    <a:pt x="769038" y="426822"/>
                  </a:cubicBezTo>
                  <a:cubicBezTo>
                    <a:pt x="755975" y="641633"/>
                    <a:pt x="877895" y="1261394"/>
                    <a:pt x="890958" y="1288971"/>
                  </a:cubicBezTo>
                  <a:cubicBezTo>
                    <a:pt x="904021" y="1316548"/>
                    <a:pt x="848866" y="579222"/>
                    <a:pt x="847415" y="592285"/>
                  </a:cubicBezTo>
                  <a:cubicBezTo>
                    <a:pt x="845964" y="605348"/>
                    <a:pt x="889507" y="1320902"/>
                    <a:pt x="882250" y="1367348"/>
                  </a:cubicBezTo>
                  <a:cubicBezTo>
                    <a:pt x="874993" y="1413794"/>
                    <a:pt x="950466" y="830319"/>
                    <a:pt x="803872" y="870959"/>
                  </a:cubicBezTo>
                  <a:cubicBezTo>
                    <a:pt x="657278" y="911599"/>
                    <a:pt x="46227" y="1622799"/>
                    <a:pt x="2684" y="1611188"/>
                  </a:cubicBezTo>
                  <a:cubicBezTo>
                    <a:pt x="-40859" y="1599577"/>
                    <a:pt x="458432" y="975462"/>
                    <a:pt x="542615" y="801291"/>
                  </a:cubicBezTo>
                  <a:cubicBezTo>
                    <a:pt x="626798" y="627120"/>
                    <a:pt x="513587" y="638730"/>
                    <a:pt x="507781" y="566159"/>
                  </a:cubicBezTo>
                  <a:cubicBezTo>
                    <a:pt x="501975" y="493588"/>
                    <a:pt x="519392" y="402148"/>
                    <a:pt x="507781" y="365862"/>
                  </a:cubicBezTo>
                  <a:cubicBezTo>
                    <a:pt x="496170" y="329576"/>
                    <a:pt x="378604" y="441336"/>
                    <a:pt x="429404" y="39198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4" name="フリーフォーム 1893">
              <a:extLst>
                <a:ext uri="{FF2B5EF4-FFF2-40B4-BE49-F238E27FC236}">
                  <a16:creationId xmlns:a16="http://schemas.microsoft.com/office/drawing/2014/main" id="{2995E0BD-9F4A-6C9E-02AD-AECFC80E7A0A}"/>
                </a:ext>
              </a:extLst>
            </p:cNvPr>
            <p:cNvSpPr/>
            <p:nvPr/>
          </p:nvSpPr>
          <p:spPr>
            <a:xfrm>
              <a:off x="2556173" y="9656810"/>
              <a:ext cx="405030" cy="1497536"/>
            </a:xfrm>
            <a:custGeom>
              <a:avLst/>
              <a:gdLst>
                <a:gd name="connsiteX0" fmla="*/ 404741 w 405030"/>
                <a:gd name="connsiteY0" fmla="*/ 996 h 1497536"/>
                <a:gd name="connsiteX1" fmla="*/ 99941 w 405030"/>
                <a:gd name="connsiteY1" fmla="*/ 270961 h 1497536"/>
                <a:gd name="connsiteX2" fmla="*/ 195736 w 405030"/>
                <a:gd name="connsiteY2" fmla="*/ 305796 h 1497536"/>
                <a:gd name="connsiteX3" fmla="*/ 326364 w 405030"/>
                <a:gd name="connsiteY3" fmla="*/ 1272447 h 1497536"/>
                <a:gd name="connsiteX4" fmla="*/ 282821 w 405030"/>
                <a:gd name="connsiteY4" fmla="*/ 1115693 h 1497536"/>
                <a:gd name="connsiteX5" fmla="*/ 308947 w 405030"/>
                <a:gd name="connsiteY5" fmla="*/ 1472744 h 1497536"/>
                <a:gd name="connsiteX6" fmla="*/ 4147 w 405030"/>
                <a:gd name="connsiteY6" fmla="*/ 305796 h 1497536"/>
                <a:gd name="connsiteX7" fmla="*/ 152193 w 405030"/>
                <a:gd name="connsiteY7" fmla="*/ 183876 h 1497536"/>
                <a:gd name="connsiteX8" fmla="*/ 404741 w 405030"/>
                <a:gd name="connsiteY8" fmla="*/ 996 h 149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030" h="1497536">
                  <a:moveTo>
                    <a:pt x="404741" y="996"/>
                  </a:moveTo>
                  <a:cubicBezTo>
                    <a:pt x="396032" y="15510"/>
                    <a:pt x="134775" y="220161"/>
                    <a:pt x="99941" y="270961"/>
                  </a:cubicBezTo>
                  <a:cubicBezTo>
                    <a:pt x="65107" y="321761"/>
                    <a:pt x="157999" y="138882"/>
                    <a:pt x="195736" y="305796"/>
                  </a:cubicBezTo>
                  <a:cubicBezTo>
                    <a:pt x="233473" y="472710"/>
                    <a:pt x="311850" y="1137464"/>
                    <a:pt x="326364" y="1272447"/>
                  </a:cubicBezTo>
                  <a:cubicBezTo>
                    <a:pt x="340878" y="1407430"/>
                    <a:pt x="285724" y="1082310"/>
                    <a:pt x="282821" y="1115693"/>
                  </a:cubicBezTo>
                  <a:cubicBezTo>
                    <a:pt x="279918" y="1149076"/>
                    <a:pt x="355393" y="1607727"/>
                    <a:pt x="308947" y="1472744"/>
                  </a:cubicBezTo>
                  <a:cubicBezTo>
                    <a:pt x="262501" y="1337761"/>
                    <a:pt x="30273" y="520607"/>
                    <a:pt x="4147" y="305796"/>
                  </a:cubicBezTo>
                  <a:cubicBezTo>
                    <a:pt x="-21979" y="90985"/>
                    <a:pt x="81073" y="233225"/>
                    <a:pt x="152193" y="183876"/>
                  </a:cubicBezTo>
                  <a:cubicBezTo>
                    <a:pt x="223313" y="134527"/>
                    <a:pt x="413450" y="-13518"/>
                    <a:pt x="404741" y="99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5" name="フリーフォーム 1894">
              <a:extLst>
                <a:ext uri="{FF2B5EF4-FFF2-40B4-BE49-F238E27FC236}">
                  <a16:creationId xmlns:a16="http://schemas.microsoft.com/office/drawing/2014/main" id="{DF59A559-8AAE-B3F7-7877-6BAF88A6A74B}"/>
                </a:ext>
              </a:extLst>
            </p:cNvPr>
            <p:cNvSpPr/>
            <p:nvPr/>
          </p:nvSpPr>
          <p:spPr>
            <a:xfrm>
              <a:off x="41518" y="8183339"/>
              <a:ext cx="1130476" cy="2014398"/>
            </a:xfrm>
            <a:custGeom>
              <a:avLst/>
              <a:gdLst>
                <a:gd name="connsiteX0" fmla="*/ 176196 w 1130476"/>
                <a:gd name="connsiteY0" fmla="*/ 28844 h 2014398"/>
                <a:gd name="connsiteX1" fmla="*/ 298116 w 1130476"/>
                <a:gd name="connsiteY1" fmla="*/ 159472 h 2014398"/>
                <a:gd name="connsiteX2" fmla="*/ 359076 w 1130476"/>
                <a:gd name="connsiteY2" fmla="*/ 1274170 h 2014398"/>
                <a:gd name="connsiteX3" fmla="*/ 402619 w 1130476"/>
                <a:gd name="connsiteY3" fmla="*/ 1204501 h 2014398"/>
                <a:gd name="connsiteX4" fmla="*/ 1125431 w 1130476"/>
                <a:gd name="connsiteY4" fmla="*/ 1309004 h 2014398"/>
                <a:gd name="connsiteX5" fmla="*/ 716128 w 1130476"/>
                <a:gd name="connsiteY5" fmla="*/ 1613804 h 2014398"/>
                <a:gd name="connsiteX6" fmla="*/ 568082 w 1130476"/>
                <a:gd name="connsiteY6" fmla="*/ 1744432 h 2014398"/>
                <a:gd name="connsiteX7" fmla="*/ 768379 w 1130476"/>
                <a:gd name="connsiteY7" fmla="*/ 1735724 h 2014398"/>
                <a:gd name="connsiteX8" fmla="*/ 672585 w 1130476"/>
                <a:gd name="connsiteY8" fmla="*/ 1840227 h 2014398"/>
                <a:gd name="connsiteX9" fmla="*/ 2025 w 1130476"/>
                <a:gd name="connsiteY9" fmla="*/ 2014398 h 2014398"/>
                <a:gd name="connsiteX10" fmla="*/ 454871 w 1130476"/>
                <a:gd name="connsiteY10" fmla="*/ 1840227 h 2014398"/>
                <a:gd name="connsiteX11" fmla="*/ 158779 w 1130476"/>
                <a:gd name="connsiteY11" fmla="*/ 1518010 h 2014398"/>
                <a:gd name="connsiteX12" fmla="*/ 158779 w 1130476"/>
                <a:gd name="connsiteY12" fmla="*/ 507815 h 2014398"/>
                <a:gd name="connsiteX13" fmla="*/ 245865 w 1130476"/>
                <a:gd name="connsiteY13" fmla="*/ 864867 h 2014398"/>
                <a:gd name="connsiteX14" fmla="*/ 254573 w 1130476"/>
                <a:gd name="connsiteY14" fmla="*/ 368478 h 2014398"/>
                <a:gd name="connsiteX15" fmla="*/ 176196 w 1130476"/>
                <a:gd name="connsiteY15" fmla="*/ 28844 h 20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0476" h="2014398">
                  <a:moveTo>
                    <a:pt x="176196" y="28844"/>
                  </a:moveTo>
                  <a:cubicBezTo>
                    <a:pt x="183453" y="-5990"/>
                    <a:pt x="267636" y="-48082"/>
                    <a:pt x="298116" y="159472"/>
                  </a:cubicBezTo>
                  <a:cubicBezTo>
                    <a:pt x="328596" y="367026"/>
                    <a:pt x="341659" y="1099999"/>
                    <a:pt x="359076" y="1274170"/>
                  </a:cubicBezTo>
                  <a:cubicBezTo>
                    <a:pt x="376493" y="1448341"/>
                    <a:pt x="274893" y="1198695"/>
                    <a:pt x="402619" y="1204501"/>
                  </a:cubicBezTo>
                  <a:cubicBezTo>
                    <a:pt x="530345" y="1210307"/>
                    <a:pt x="1073180" y="1240787"/>
                    <a:pt x="1125431" y="1309004"/>
                  </a:cubicBezTo>
                  <a:cubicBezTo>
                    <a:pt x="1177682" y="1377221"/>
                    <a:pt x="809020" y="1541233"/>
                    <a:pt x="716128" y="1613804"/>
                  </a:cubicBezTo>
                  <a:cubicBezTo>
                    <a:pt x="623237" y="1686375"/>
                    <a:pt x="559373" y="1724112"/>
                    <a:pt x="568082" y="1744432"/>
                  </a:cubicBezTo>
                  <a:cubicBezTo>
                    <a:pt x="576791" y="1764752"/>
                    <a:pt x="750962" y="1719758"/>
                    <a:pt x="768379" y="1735724"/>
                  </a:cubicBezTo>
                  <a:cubicBezTo>
                    <a:pt x="785796" y="1751690"/>
                    <a:pt x="800311" y="1793781"/>
                    <a:pt x="672585" y="1840227"/>
                  </a:cubicBezTo>
                  <a:cubicBezTo>
                    <a:pt x="544859" y="1886673"/>
                    <a:pt x="38311" y="2014398"/>
                    <a:pt x="2025" y="2014398"/>
                  </a:cubicBezTo>
                  <a:cubicBezTo>
                    <a:pt x="-34261" y="2014398"/>
                    <a:pt x="428745" y="1922958"/>
                    <a:pt x="454871" y="1840227"/>
                  </a:cubicBezTo>
                  <a:cubicBezTo>
                    <a:pt x="480997" y="1757496"/>
                    <a:pt x="208128" y="1740079"/>
                    <a:pt x="158779" y="1518010"/>
                  </a:cubicBezTo>
                  <a:cubicBezTo>
                    <a:pt x="109430" y="1295941"/>
                    <a:pt x="144265" y="616672"/>
                    <a:pt x="158779" y="507815"/>
                  </a:cubicBezTo>
                  <a:cubicBezTo>
                    <a:pt x="173293" y="398958"/>
                    <a:pt x="229899" y="888090"/>
                    <a:pt x="245865" y="864867"/>
                  </a:cubicBezTo>
                  <a:cubicBezTo>
                    <a:pt x="261831" y="841644"/>
                    <a:pt x="261830" y="510718"/>
                    <a:pt x="254573" y="368478"/>
                  </a:cubicBezTo>
                  <a:cubicBezTo>
                    <a:pt x="247316" y="226238"/>
                    <a:pt x="168939" y="63678"/>
                    <a:pt x="176196" y="2884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6" name="フリーフォーム 1895">
              <a:extLst>
                <a:ext uri="{FF2B5EF4-FFF2-40B4-BE49-F238E27FC236}">
                  <a16:creationId xmlns:a16="http://schemas.microsoft.com/office/drawing/2014/main" id="{A540E936-229E-D484-3C6B-60AC2CD7CFE0}"/>
                </a:ext>
              </a:extLst>
            </p:cNvPr>
            <p:cNvSpPr/>
            <p:nvPr/>
          </p:nvSpPr>
          <p:spPr>
            <a:xfrm>
              <a:off x="3135027" y="8350400"/>
              <a:ext cx="2729042" cy="3127502"/>
            </a:xfrm>
            <a:custGeom>
              <a:avLst/>
              <a:gdLst>
                <a:gd name="connsiteX0" fmla="*/ 69727 w 2729042"/>
                <a:gd name="connsiteY0" fmla="*/ 2744320 h 3127502"/>
                <a:gd name="connsiteX1" fmla="*/ 226482 w 2729042"/>
                <a:gd name="connsiteY1" fmla="*/ 1411909 h 3127502"/>
                <a:gd name="connsiteX2" fmla="*/ 296150 w 2729042"/>
                <a:gd name="connsiteY2" fmla="*/ 2291474 h 3127502"/>
                <a:gd name="connsiteX3" fmla="*/ 1158299 w 2729042"/>
                <a:gd name="connsiteY3" fmla="*/ 18537 h 3127502"/>
                <a:gd name="connsiteX4" fmla="*/ 435487 w 2729042"/>
                <a:gd name="connsiteY4" fmla="*/ 1168069 h 3127502"/>
                <a:gd name="connsiteX5" fmla="*/ 1280219 w 2729042"/>
                <a:gd name="connsiteY5" fmla="*/ 288503 h 3127502"/>
                <a:gd name="connsiteX6" fmla="*/ 1149590 w 2729042"/>
                <a:gd name="connsiteY6" fmla="*/ 1237737 h 3127502"/>
                <a:gd name="connsiteX7" fmla="*/ 1672104 w 2729042"/>
                <a:gd name="connsiteY7" fmla="*/ 244960 h 3127502"/>
                <a:gd name="connsiteX8" fmla="*/ 2020447 w 2729042"/>
                <a:gd name="connsiteY8" fmla="*/ 819726 h 3127502"/>
                <a:gd name="connsiteX9" fmla="*/ 1959487 w 2729042"/>
                <a:gd name="connsiteY9" fmla="*/ 192709 h 3127502"/>
                <a:gd name="connsiteX10" fmla="*/ 2037864 w 2729042"/>
                <a:gd name="connsiteY10" fmla="*/ 1037440 h 3127502"/>
                <a:gd name="connsiteX11" fmla="*/ 2177202 w 2729042"/>
                <a:gd name="connsiteY11" fmla="*/ 1908297 h 3127502"/>
                <a:gd name="connsiteX12" fmla="*/ 2246870 w 2729042"/>
                <a:gd name="connsiteY12" fmla="*/ 1890880 h 3127502"/>
                <a:gd name="connsiteX13" fmla="*/ 2394916 w 2729042"/>
                <a:gd name="connsiteY13" fmla="*/ 2604983 h 3127502"/>
                <a:gd name="connsiteX14" fmla="*/ 2560379 w 2729042"/>
                <a:gd name="connsiteY14" fmla="*/ 1141943 h 3127502"/>
                <a:gd name="connsiteX15" fmla="*/ 2560379 w 2729042"/>
                <a:gd name="connsiteY15" fmla="*/ 2352434 h 3127502"/>
                <a:gd name="connsiteX16" fmla="*/ 2560379 w 2729042"/>
                <a:gd name="connsiteY16" fmla="*/ 471383 h 3127502"/>
                <a:gd name="connsiteX17" fmla="*/ 2717133 w 2729042"/>
                <a:gd name="connsiteY17" fmla="*/ 3127497 h 3127502"/>
                <a:gd name="connsiteX18" fmla="*/ 2194619 w 2729042"/>
                <a:gd name="connsiteY18" fmla="*/ 445257 h 3127502"/>
                <a:gd name="connsiteX19" fmla="*/ 2212036 w 2729042"/>
                <a:gd name="connsiteY19" fmla="*/ 2152137 h 3127502"/>
                <a:gd name="connsiteX20" fmla="*/ 1741773 w 2729042"/>
                <a:gd name="connsiteY20" fmla="*/ 610720 h 3127502"/>
                <a:gd name="connsiteX21" fmla="*/ 1515350 w 2729042"/>
                <a:gd name="connsiteY21" fmla="*/ 2430811 h 3127502"/>
                <a:gd name="connsiteX22" fmla="*/ 809956 w 2729042"/>
                <a:gd name="connsiteY22" fmla="*/ 2613691 h 3127502"/>
                <a:gd name="connsiteX23" fmla="*/ 1489224 w 2729042"/>
                <a:gd name="connsiteY23" fmla="*/ 2282766 h 3127502"/>
                <a:gd name="connsiteX24" fmla="*/ 69727 w 2729042"/>
                <a:gd name="connsiteY24" fmla="*/ 2744320 h 312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9042" h="3127502">
                  <a:moveTo>
                    <a:pt x="69727" y="2744320"/>
                  </a:moveTo>
                  <a:cubicBezTo>
                    <a:pt x="-140730" y="2599177"/>
                    <a:pt x="188745" y="1487383"/>
                    <a:pt x="226482" y="1411909"/>
                  </a:cubicBezTo>
                  <a:cubicBezTo>
                    <a:pt x="264219" y="1336435"/>
                    <a:pt x="140847" y="2523703"/>
                    <a:pt x="296150" y="2291474"/>
                  </a:cubicBezTo>
                  <a:cubicBezTo>
                    <a:pt x="451453" y="2059245"/>
                    <a:pt x="1135076" y="205771"/>
                    <a:pt x="1158299" y="18537"/>
                  </a:cubicBezTo>
                  <a:cubicBezTo>
                    <a:pt x="1181522" y="-168697"/>
                    <a:pt x="415167" y="1123075"/>
                    <a:pt x="435487" y="1168069"/>
                  </a:cubicBezTo>
                  <a:cubicBezTo>
                    <a:pt x="455807" y="1213063"/>
                    <a:pt x="1161202" y="276892"/>
                    <a:pt x="1280219" y="288503"/>
                  </a:cubicBezTo>
                  <a:cubicBezTo>
                    <a:pt x="1399236" y="300114"/>
                    <a:pt x="1084276" y="1244994"/>
                    <a:pt x="1149590" y="1237737"/>
                  </a:cubicBezTo>
                  <a:cubicBezTo>
                    <a:pt x="1214904" y="1230480"/>
                    <a:pt x="1526961" y="314628"/>
                    <a:pt x="1672104" y="244960"/>
                  </a:cubicBezTo>
                  <a:cubicBezTo>
                    <a:pt x="1817247" y="175292"/>
                    <a:pt x="1972550" y="828434"/>
                    <a:pt x="2020447" y="819726"/>
                  </a:cubicBezTo>
                  <a:cubicBezTo>
                    <a:pt x="2068344" y="811017"/>
                    <a:pt x="1956584" y="156423"/>
                    <a:pt x="1959487" y="192709"/>
                  </a:cubicBezTo>
                  <a:cubicBezTo>
                    <a:pt x="1962390" y="228995"/>
                    <a:pt x="2001578" y="751509"/>
                    <a:pt x="2037864" y="1037440"/>
                  </a:cubicBezTo>
                  <a:cubicBezTo>
                    <a:pt x="2074150" y="1323371"/>
                    <a:pt x="2142368" y="1766057"/>
                    <a:pt x="2177202" y="1908297"/>
                  </a:cubicBezTo>
                  <a:cubicBezTo>
                    <a:pt x="2212036" y="2050537"/>
                    <a:pt x="2210584" y="1774766"/>
                    <a:pt x="2246870" y="1890880"/>
                  </a:cubicBezTo>
                  <a:cubicBezTo>
                    <a:pt x="2283156" y="2006994"/>
                    <a:pt x="2342665" y="2729806"/>
                    <a:pt x="2394916" y="2604983"/>
                  </a:cubicBezTo>
                  <a:cubicBezTo>
                    <a:pt x="2447168" y="2480160"/>
                    <a:pt x="2532802" y="1184034"/>
                    <a:pt x="2560379" y="1141943"/>
                  </a:cubicBezTo>
                  <a:cubicBezTo>
                    <a:pt x="2587956" y="1099851"/>
                    <a:pt x="2560379" y="2352434"/>
                    <a:pt x="2560379" y="2352434"/>
                  </a:cubicBezTo>
                  <a:cubicBezTo>
                    <a:pt x="2560379" y="2240674"/>
                    <a:pt x="2534253" y="342206"/>
                    <a:pt x="2560379" y="471383"/>
                  </a:cubicBezTo>
                  <a:cubicBezTo>
                    <a:pt x="2586505" y="600560"/>
                    <a:pt x="2778093" y="3131851"/>
                    <a:pt x="2717133" y="3127497"/>
                  </a:cubicBezTo>
                  <a:cubicBezTo>
                    <a:pt x="2656173" y="3123143"/>
                    <a:pt x="2278802" y="607817"/>
                    <a:pt x="2194619" y="445257"/>
                  </a:cubicBezTo>
                  <a:cubicBezTo>
                    <a:pt x="2110436" y="282697"/>
                    <a:pt x="2287510" y="2124560"/>
                    <a:pt x="2212036" y="2152137"/>
                  </a:cubicBezTo>
                  <a:cubicBezTo>
                    <a:pt x="2136562" y="2179714"/>
                    <a:pt x="1857887" y="564274"/>
                    <a:pt x="1741773" y="610720"/>
                  </a:cubicBezTo>
                  <a:cubicBezTo>
                    <a:pt x="1625659" y="657166"/>
                    <a:pt x="1670653" y="2096982"/>
                    <a:pt x="1515350" y="2430811"/>
                  </a:cubicBezTo>
                  <a:cubicBezTo>
                    <a:pt x="1360047" y="2764640"/>
                    <a:pt x="814310" y="2638365"/>
                    <a:pt x="809956" y="2613691"/>
                  </a:cubicBezTo>
                  <a:cubicBezTo>
                    <a:pt x="805602" y="2589017"/>
                    <a:pt x="1612596" y="2255189"/>
                    <a:pt x="1489224" y="2282766"/>
                  </a:cubicBezTo>
                  <a:cubicBezTo>
                    <a:pt x="1365853" y="2310343"/>
                    <a:pt x="280184" y="2889463"/>
                    <a:pt x="69727" y="27443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7" name="フリーフォーム 1896">
              <a:extLst>
                <a:ext uri="{FF2B5EF4-FFF2-40B4-BE49-F238E27FC236}">
                  <a16:creationId xmlns:a16="http://schemas.microsoft.com/office/drawing/2014/main" id="{AB1E380D-45AB-160A-DDA9-121BDD8BF400}"/>
                </a:ext>
              </a:extLst>
            </p:cNvPr>
            <p:cNvSpPr/>
            <p:nvPr/>
          </p:nvSpPr>
          <p:spPr>
            <a:xfrm>
              <a:off x="5138034" y="8814373"/>
              <a:ext cx="871532" cy="2402677"/>
            </a:xfrm>
            <a:custGeom>
              <a:avLst/>
              <a:gdLst>
                <a:gd name="connsiteX0" fmla="*/ 801212 w 871532"/>
                <a:gd name="connsiteY0" fmla="*/ 59661 h 2402677"/>
                <a:gd name="connsiteX1" fmla="*/ 757669 w 871532"/>
                <a:gd name="connsiteY1" fmla="*/ 277376 h 2402677"/>
                <a:gd name="connsiteX2" fmla="*/ 870880 w 871532"/>
                <a:gd name="connsiteY2" fmla="*/ 2376141 h 2402677"/>
                <a:gd name="connsiteX3" fmla="*/ 696709 w 871532"/>
                <a:gd name="connsiteY3" fmla="*/ 1400781 h 2402677"/>
                <a:gd name="connsiteX4" fmla="*/ 722835 w 871532"/>
                <a:gd name="connsiteY4" fmla="*/ 2402267 h 2402677"/>
                <a:gd name="connsiteX5" fmla="*/ 592206 w 871532"/>
                <a:gd name="connsiteY5" fmla="*/ 1531410 h 2402677"/>
                <a:gd name="connsiteX6" fmla="*/ 470286 w 871532"/>
                <a:gd name="connsiteY6" fmla="*/ 2158427 h 2402677"/>
                <a:gd name="connsiteX7" fmla="*/ 365783 w 871532"/>
                <a:gd name="connsiteY7" fmla="*/ 1191776 h 2402677"/>
                <a:gd name="connsiteX8" fmla="*/ 23 w 871532"/>
                <a:gd name="connsiteY8" fmla="*/ 2367433 h 2402677"/>
                <a:gd name="connsiteX9" fmla="*/ 348366 w 871532"/>
                <a:gd name="connsiteY9" fmla="*/ 1095981 h 2402677"/>
                <a:gd name="connsiteX10" fmla="*/ 539955 w 871532"/>
                <a:gd name="connsiteY10" fmla="*/ 974061 h 2402677"/>
                <a:gd name="connsiteX11" fmla="*/ 653166 w 871532"/>
                <a:gd name="connsiteY11" fmla="*/ 677970 h 2402677"/>
                <a:gd name="connsiteX12" fmla="*/ 252572 w 871532"/>
                <a:gd name="connsiteY12" fmla="*/ 617010 h 2402677"/>
                <a:gd name="connsiteX13" fmla="*/ 801212 w 871532"/>
                <a:gd name="connsiteY13" fmla="*/ 59661 h 240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1532" h="2402677">
                  <a:moveTo>
                    <a:pt x="801212" y="59661"/>
                  </a:moveTo>
                  <a:cubicBezTo>
                    <a:pt x="885395" y="3055"/>
                    <a:pt x="746058" y="-108704"/>
                    <a:pt x="757669" y="277376"/>
                  </a:cubicBezTo>
                  <a:cubicBezTo>
                    <a:pt x="769280" y="663456"/>
                    <a:pt x="881040" y="2188907"/>
                    <a:pt x="870880" y="2376141"/>
                  </a:cubicBezTo>
                  <a:cubicBezTo>
                    <a:pt x="860720" y="2563375"/>
                    <a:pt x="721383" y="1396427"/>
                    <a:pt x="696709" y="1400781"/>
                  </a:cubicBezTo>
                  <a:cubicBezTo>
                    <a:pt x="672035" y="1405135"/>
                    <a:pt x="740252" y="2380496"/>
                    <a:pt x="722835" y="2402267"/>
                  </a:cubicBezTo>
                  <a:cubicBezTo>
                    <a:pt x="705418" y="2424039"/>
                    <a:pt x="634297" y="1572050"/>
                    <a:pt x="592206" y="1531410"/>
                  </a:cubicBezTo>
                  <a:cubicBezTo>
                    <a:pt x="550115" y="1490770"/>
                    <a:pt x="508023" y="2215033"/>
                    <a:pt x="470286" y="2158427"/>
                  </a:cubicBezTo>
                  <a:cubicBezTo>
                    <a:pt x="432549" y="2101821"/>
                    <a:pt x="444160" y="1156942"/>
                    <a:pt x="365783" y="1191776"/>
                  </a:cubicBezTo>
                  <a:cubicBezTo>
                    <a:pt x="287406" y="1226610"/>
                    <a:pt x="2926" y="2383399"/>
                    <a:pt x="23" y="2367433"/>
                  </a:cubicBezTo>
                  <a:cubicBezTo>
                    <a:pt x="-2880" y="2351467"/>
                    <a:pt x="258377" y="1328210"/>
                    <a:pt x="348366" y="1095981"/>
                  </a:cubicBezTo>
                  <a:cubicBezTo>
                    <a:pt x="438355" y="863752"/>
                    <a:pt x="489155" y="1043729"/>
                    <a:pt x="539955" y="974061"/>
                  </a:cubicBezTo>
                  <a:cubicBezTo>
                    <a:pt x="590755" y="904393"/>
                    <a:pt x="701063" y="737479"/>
                    <a:pt x="653166" y="677970"/>
                  </a:cubicBezTo>
                  <a:cubicBezTo>
                    <a:pt x="605269" y="618461"/>
                    <a:pt x="226446" y="725867"/>
                    <a:pt x="252572" y="617010"/>
                  </a:cubicBezTo>
                  <a:cubicBezTo>
                    <a:pt x="278698" y="508153"/>
                    <a:pt x="717029" y="116267"/>
                    <a:pt x="801212" y="5966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8" name="フリーフォーム 1897">
              <a:extLst>
                <a:ext uri="{FF2B5EF4-FFF2-40B4-BE49-F238E27FC236}">
                  <a16:creationId xmlns:a16="http://schemas.microsoft.com/office/drawing/2014/main" id="{856990CD-0D94-937F-65F6-259D432E6FFA}"/>
                </a:ext>
              </a:extLst>
            </p:cNvPr>
            <p:cNvSpPr/>
            <p:nvPr/>
          </p:nvSpPr>
          <p:spPr>
            <a:xfrm>
              <a:off x="5658621" y="8832211"/>
              <a:ext cx="278833" cy="2271688"/>
            </a:xfrm>
            <a:custGeom>
              <a:avLst/>
              <a:gdLst>
                <a:gd name="connsiteX0" fmla="*/ 228373 w 278833"/>
                <a:gd name="connsiteY0" fmla="*/ 85366 h 2271688"/>
                <a:gd name="connsiteX1" fmla="*/ 245790 w 278833"/>
                <a:gd name="connsiteY1" fmla="*/ 2201549 h 2271688"/>
                <a:gd name="connsiteX2" fmla="*/ 271916 w 278833"/>
                <a:gd name="connsiteY2" fmla="*/ 1652909 h 2271688"/>
                <a:gd name="connsiteX3" fmla="*/ 106453 w 278833"/>
                <a:gd name="connsiteY3" fmla="*/ 538212 h 2271688"/>
                <a:gd name="connsiteX4" fmla="*/ 106453 w 278833"/>
                <a:gd name="connsiteY4" fmla="*/ 1513572 h 2271688"/>
                <a:gd name="connsiteX5" fmla="*/ 1950 w 278833"/>
                <a:gd name="connsiteY5" fmla="*/ 520795 h 2271688"/>
                <a:gd name="connsiteX6" fmla="*/ 228373 w 278833"/>
                <a:gd name="connsiteY6" fmla="*/ 85366 h 227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833" h="2271688">
                  <a:moveTo>
                    <a:pt x="228373" y="85366"/>
                  </a:moveTo>
                  <a:cubicBezTo>
                    <a:pt x="269013" y="365492"/>
                    <a:pt x="238533" y="1940292"/>
                    <a:pt x="245790" y="2201549"/>
                  </a:cubicBezTo>
                  <a:cubicBezTo>
                    <a:pt x="253047" y="2462806"/>
                    <a:pt x="295139" y="1930132"/>
                    <a:pt x="271916" y="1652909"/>
                  </a:cubicBezTo>
                  <a:cubicBezTo>
                    <a:pt x="248693" y="1375686"/>
                    <a:pt x="134030" y="561435"/>
                    <a:pt x="106453" y="538212"/>
                  </a:cubicBezTo>
                  <a:cubicBezTo>
                    <a:pt x="78876" y="514989"/>
                    <a:pt x="123870" y="1516475"/>
                    <a:pt x="106453" y="1513572"/>
                  </a:cubicBezTo>
                  <a:cubicBezTo>
                    <a:pt x="89036" y="1510669"/>
                    <a:pt x="-15467" y="757378"/>
                    <a:pt x="1950" y="520795"/>
                  </a:cubicBezTo>
                  <a:cubicBezTo>
                    <a:pt x="19367" y="284212"/>
                    <a:pt x="187733" y="-194760"/>
                    <a:pt x="228373" y="85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9" name="フリーフォーム 1898">
              <a:extLst>
                <a:ext uri="{FF2B5EF4-FFF2-40B4-BE49-F238E27FC236}">
                  <a16:creationId xmlns:a16="http://schemas.microsoft.com/office/drawing/2014/main" id="{DBD9D82A-8EDC-348D-393F-CD343AA641E4}"/>
                </a:ext>
              </a:extLst>
            </p:cNvPr>
            <p:cNvSpPr/>
            <p:nvPr/>
          </p:nvSpPr>
          <p:spPr>
            <a:xfrm>
              <a:off x="6101480" y="9025221"/>
              <a:ext cx="467203" cy="1912927"/>
            </a:xfrm>
            <a:custGeom>
              <a:avLst/>
              <a:gdLst>
                <a:gd name="connsiteX0" fmla="*/ 3229 w 467203"/>
                <a:gd name="connsiteY0" fmla="*/ 22985 h 1912927"/>
                <a:gd name="connsiteX1" fmla="*/ 99023 w 467203"/>
                <a:gd name="connsiteY1" fmla="*/ 40402 h 1912927"/>
                <a:gd name="connsiteX2" fmla="*/ 456074 w 467203"/>
                <a:gd name="connsiteY2" fmla="*/ 205865 h 1912927"/>
                <a:gd name="connsiteX3" fmla="*/ 377697 w 467203"/>
                <a:gd name="connsiteY3" fmla="*/ 266825 h 1912927"/>
                <a:gd name="connsiteX4" fmla="*/ 386406 w 467203"/>
                <a:gd name="connsiteY4" fmla="*/ 998345 h 1912927"/>
                <a:gd name="connsiteX5" fmla="*/ 360280 w 467203"/>
                <a:gd name="connsiteY5" fmla="*/ 545499 h 1912927"/>
                <a:gd name="connsiteX6" fmla="*/ 194817 w 467203"/>
                <a:gd name="connsiteY6" fmla="*/ 1912745 h 1912927"/>
                <a:gd name="connsiteX7" fmla="*/ 229651 w 467203"/>
                <a:gd name="connsiteY7" fmla="*/ 440996 h 1912927"/>
                <a:gd name="connsiteX8" fmla="*/ 151274 w 467203"/>
                <a:gd name="connsiteY8" fmla="*/ 1303145 h 1912927"/>
                <a:gd name="connsiteX9" fmla="*/ 186109 w 467203"/>
                <a:gd name="connsiteY9" fmla="*/ 319076 h 1912927"/>
                <a:gd name="connsiteX10" fmla="*/ 3229 w 467203"/>
                <a:gd name="connsiteY10" fmla="*/ 22985 h 19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203" h="1912927">
                  <a:moveTo>
                    <a:pt x="3229" y="22985"/>
                  </a:moveTo>
                  <a:cubicBezTo>
                    <a:pt x="-11285" y="-23461"/>
                    <a:pt x="23549" y="9922"/>
                    <a:pt x="99023" y="40402"/>
                  </a:cubicBezTo>
                  <a:cubicBezTo>
                    <a:pt x="174497" y="70882"/>
                    <a:pt x="409628" y="168128"/>
                    <a:pt x="456074" y="205865"/>
                  </a:cubicBezTo>
                  <a:cubicBezTo>
                    <a:pt x="502520" y="243602"/>
                    <a:pt x="389308" y="134745"/>
                    <a:pt x="377697" y="266825"/>
                  </a:cubicBezTo>
                  <a:cubicBezTo>
                    <a:pt x="366086" y="398905"/>
                    <a:pt x="389309" y="951899"/>
                    <a:pt x="386406" y="998345"/>
                  </a:cubicBezTo>
                  <a:cubicBezTo>
                    <a:pt x="383503" y="1044791"/>
                    <a:pt x="392211" y="393099"/>
                    <a:pt x="360280" y="545499"/>
                  </a:cubicBezTo>
                  <a:cubicBezTo>
                    <a:pt x="328349" y="697899"/>
                    <a:pt x="216589" y="1930162"/>
                    <a:pt x="194817" y="1912745"/>
                  </a:cubicBezTo>
                  <a:cubicBezTo>
                    <a:pt x="173046" y="1895328"/>
                    <a:pt x="236908" y="542596"/>
                    <a:pt x="229651" y="440996"/>
                  </a:cubicBezTo>
                  <a:cubicBezTo>
                    <a:pt x="222394" y="339396"/>
                    <a:pt x="158531" y="1323465"/>
                    <a:pt x="151274" y="1303145"/>
                  </a:cubicBezTo>
                  <a:cubicBezTo>
                    <a:pt x="144017" y="1282825"/>
                    <a:pt x="204978" y="535339"/>
                    <a:pt x="186109" y="319076"/>
                  </a:cubicBezTo>
                  <a:cubicBezTo>
                    <a:pt x="167241" y="102813"/>
                    <a:pt x="17743" y="69431"/>
                    <a:pt x="3229" y="229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0" name="フリーフォーム 1899">
              <a:extLst>
                <a:ext uri="{FF2B5EF4-FFF2-40B4-BE49-F238E27FC236}">
                  <a16:creationId xmlns:a16="http://schemas.microsoft.com/office/drawing/2014/main" id="{E2A71453-8C7C-46CD-6F32-C6ED2BAE2EFC}"/>
                </a:ext>
              </a:extLst>
            </p:cNvPr>
            <p:cNvSpPr/>
            <p:nvPr/>
          </p:nvSpPr>
          <p:spPr>
            <a:xfrm>
              <a:off x="4635104" y="9654747"/>
              <a:ext cx="1503101" cy="2317474"/>
            </a:xfrm>
            <a:custGeom>
              <a:avLst/>
              <a:gdLst>
                <a:gd name="connsiteX0" fmla="*/ 1091326 w 1503101"/>
                <a:gd name="connsiteY0" fmla="*/ 95043 h 2317474"/>
                <a:gd name="connsiteX1" fmla="*/ 1502806 w 1503101"/>
                <a:gd name="connsiteY1" fmla="*/ 2289603 h 2317474"/>
                <a:gd name="connsiteX2" fmla="*/ 1159906 w 1503101"/>
                <a:gd name="connsiteY2" fmla="*/ 1375203 h 2317474"/>
                <a:gd name="connsiteX3" fmla="*/ 1319926 w 1503101"/>
                <a:gd name="connsiteY3" fmla="*/ 2003853 h 2317474"/>
                <a:gd name="connsiteX4" fmla="*/ 16906 w 1503101"/>
                <a:gd name="connsiteY4" fmla="*/ 1832403 h 2317474"/>
                <a:gd name="connsiteX5" fmla="*/ 588406 w 1503101"/>
                <a:gd name="connsiteY5" fmla="*/ 1763823 h 2317474"/>
                <a:gd name="connsiteX6" fmla="*/ 736996 w 1503101"/>
                <a:gd name="connsiteY6" fmla="*/ 1729533 h 2317474"/>
                <a:gd name="connsiteX7" fmla="*/ 542686 w 1503101"/>
                <a:gd name="connsiteY7" fmla="*/ 1729533 h 2317474"/>
                <a:gd name="connsiteX8" fmla="*/ 954166 w 1503101"/>
                <a:gd name="connsiteY8" fmla="*/ 1363773 h 2317474"/>
                <a:gd name="connsiteX9" fmla="*/ 919876 w 1503101"/>
                <a:gd name="connsiteY9" fmla="*/ 3603 h 2317474"/>
                <a:gd name="connsiteX10" fmla="*/ 988456 w 1503101"/>
                <a:gd name="connsiteY10" fmla="*/ 940863 h 2317474"/>
                <a:gd name="connsiteX11" fmla="*/ 1091326 w 1503101"/>
                <a:gd name="connsiteY11" fmla="*/ 95043 h 231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3101" h="2317474">
                  <a:moveTo>
                    <a:pt x="1091326" y="95043"/>
                  </a:moveTo>
                  <a:cubicBezTo>
                    <a:pt x="1177051" y="319833"/>
                    <a:pt x="1491376" y="2076243"/>
                    <a:pt x="1502806" y="2289603"/>
                  </a:cubicBezTo>
                  <a:cubicBezTo>
                    <a:pt x="1514236" y="2502963"/>
                    <a:pt x="1190386" y="1422828"/>
                    <a:pt x="1159906" y="1375203"/>
                  </a:cubicBezTo>
                  <a:cubicBezTo>
                    <a:pt x="1129426" y="1327578"/>
                    <a:pt x="1510426" y="1927653"/>
                    <a:pt x="1319926" y="2003853"/>
                  </a:cubicBezTo>
                  <a:cubicBezTo>
                    <a:pt x="1129426" y="2080053"/>
                    <a:pt x="138826" y="1872408"/>
                    <a:pt x="16906" y="1832403"/>
                  </a:cubicBezTo>
                  <a:cubicBezTo>
                    <a:pt x="-105014" y="1792398"/>
                    <a:pt x="468391" y="1780968"/>
                    <a:pt x="588406" y="1763823"/>
                  </a:cubicBezTo>
                  <a:cubicBezTo>
                    <a:pt x="708421" y="1746678"/>
                    <a:pt x="744616" y="1735248"/>
                    <a:pt x="736996" y="1729533"/>
                  </a:cubicBezTo>
                  <a:cubicBezTo>
                    <a:pt x="729376" y="1723818"/>
                    <a:pt x="506491" y="1790493"/>
                    <a:pt x="542686" y="1729533"/>
                  </a:cubicBezTo>
                  <a:cubicBezTo>
                    <a:pt x="578881" y="1668573"/>
                    <a:pt x="891301" y="1651428"/>
                    <a:pt x="954166" y="1363773"/>
                  </a:cubicBezTo>
                  <a:cubicBezTo>
                    <a:pt x="1017031" y="1076118"/>
                    <a:pt x="914161" y="74088"/>
                    <a:pt x="919876" y="3603"/>
                  </a:cubicBezTo>
                  <a:cubicBezTo>
                    <a:pt x="925591" y="-66882"/>
                    <a:pt x="957976" y="919908"/>
                    <a:pt x="988456" y="940863"/>
                  </a:cubicBezTo>
                  <a:cubicBezTo>
                    <a:pt x="1018936" y="961818"/>
                    <a:pt x="1005601" y="-129747"/>
                    <a:pt x="1091326" y="9504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73" name="グループ化 1172">
            <a:extLst>
              <a:ext uri="{FF2B5EF4-FFF2-40B4-BE49-F238E27FC236}">
                <a16:creationId xmlns:a16="http://schemas.microsoft.com/office/drawing/2014/main" id="{C8C1DF9B-E09A-7C30-92F9-1FE9C1DA5C6F}"/>
              </a:ext>
            </a:extLst>
          </p:cNvPr>
          <p:cNvGrpSpPr/>
          <p:nvPr/>
        </p:nvGrpSpPr>
        <p:grpSpPr>
          <a:xfrm>
            <a:off x="274748" y="1272967"/>
            <a:ext cx="9451924" cy="9956351"/>
            <a:chOff x="274748" y="1272967"/>
            <a:chExt cx="9451924" cy="9956351"/>
          </a:xfrm>
        </p:grpSpPr>
        <p:grpSp>
          <p:nvGrpSpPr>
            <p:cNvPr id="1174" name="グループ化 1173">
              <a:extLst>
                <a:ext uri="{FF2B5EF4-FFF2-40B4-BE49-F238E27FC236}">
                  <a16:creationId xmlns:a16="http://schemas.microsoft.com/office/drawing/2014/main" id="{535A572D-2ACF-CA83-07FE-8CF7170B01F7}"/>
                </a:ext>
              </a:extLst>
            </p:cNvPr>
            <p:cNvGrpSpPr/>
            <p:nvPr/>
          </p:nvGrpSpPr>
          <p:grpSpPr>
            <a:xfrm>
              <a:off x="274748" y="1272967"/>
              <a:ext cx="9451924" cy="9956351"/>
              <a:chOff x="136525" y="1251702"/>
              <a:chExt cx="9451924" cy="9956351"/>
            </a:xfrm>
          </p:grpSpPr>
          <p:grpSp>
            <p:nvGrpSpPr>
              <p:cNvPr id="1191" name="グループ化 1190">
                <a:extLst>
                  <a:ext uri="{FF2B5EF4-FFF2-40B4-BE49-F238E27FC236}">
                    <a16:creationId xmlns:a16="http://schemas.microsoft.com/office/drawing/2014/main" id="{643D7556-FB3F-AC28-26C8-680360F66A37}"/>
                  </a:ext>
                </a:extLst>
              </p:cNvPr>
              <p:cNvGrpSpPr/>
              <p:nvPr/>
            </p:nvGrpSpPr>
            <p:grpSpPr>
              <a:xfrm>
                <a:off x="136525" y="1361257"/>
                <a:ext cx="9402883" cy="9683944"/>
                <a:chOff x="136525" y="1361257"/>
                <a:chExt cx="9402883" cy="9683944"/>
              </a:xfrm>
            </p:grpSpPr>
            <p:sp>
              <p:nvSpPr>
                <p:cNvPr id="1332" name="フリーフォーム 1331">
                  <a:extLst>
                    <a:ext uri="{FF2B5EF4-FFF2-40B4-BE49-F238E27FC236}">
                      <a16:creationId xmlns:a16="http://schemas.microsoft.com/office/drawing/2014/main" id="{287EBB53-AE23-95C7-91C0-CA405DF7592D}"/>
                    </a:ext>
                  </a:extLst>
                </p:cNvPr>
                <p:cNvSpPr/>
                <p:nvPr/>
              </p:nvSpPr>
              <p:spPr>
                <a:xfrm>
                  <a:off x="5777300" y="3197215"/>
                  <a:ext cx="204488" cy="193724"/>
                </a:xfrm>
                <a:custGeom>
                  <a:avLst/>
                  <a:gdLst>
                    <a:gd name="connsiteX0" fmla="*/ 1200 w 204488"/>
                    <a:gd name="connsiteY0" fmla="*/ 193685 h 193724"/>
                    <a:gd name="connsiteX1" fmla="*/ 17075 w 204488"/>
                    <a:gd name="connsiteY1" fmla="*/ 85735 h 193724"/>
                    <a:gd name="connsiteX2" fmla="*/ 109150 w 204488"/>
                    <a:gd name="connsiteY2" fmla="*/ 28585 h 193724"/>
                    <a:gd name="connsiteX3" fmla="*/ 204400 w 204488"/>
                    <a:gd name="connsiteY3" fmla="*/ 10 h 193724"/>
                    <a:gd name="connsiteX4" fmla="*/ 125025 w 204488"/>
                    <a:gd name="connsiteY4" fmla="*/ 25410 h 193724"/>
                    <a:gd name="connsiteX5" fmla="*/ 58350 w 204488"/>
                    <a:gd name="connsiteY5" fmla="*/ 38110 h 193724"/>
                    <a:gd name="connsiteX6" fmla="*/ 7550 w 204488"/>
                    <a:gd name="connsiteY6" fmla="*/ 73035 h 193724"/>
                    <a:gd name="connsiteX7" fmla="*/ 1200 w 204488"/>
                    <a:gd name="connsiteY7" fmla="*/ 193685 h 19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488" h="193724">
                      <a:moveTo>
                        <a:pt x="1200" y="193685"/>
                      </a:moveTo>
                      <a:cubicBezTo>
                        <a:pt x="2788" y="195802"/>
                        <a:pt x="-917" y="113252"/>
                        <a:pt x="17075" y="85735"/>
                      </a:cubicBezTo>
                      <a:cubicBezTo>
                        <a:pt x="35067" y="58218"/>
                        <a:pt x="77929" y="42872"/>
                        <a:pt x="109150" y="28585"/>
                      </a:cubicBezTo>
                      <a:cubicBezTo>
                        <a:pt x="140371" y="14297"/>
                        <a:pt x="201754" y="539"/>
                        <a:pt x="204400" y="10"/>
                      </a:cubicBezTo>
                      <a:cubicBezTo>
                        <a:pt x="207046" y="-519"/>
                        <a:pt x="149367" y="19060"/>
                        <a:pt x="125025" y="25410"/>
                      </a:cubicBezTo>
                      <a:cubicBezTo>
                        <a:pt x="100683" y="31760"/>
                        <a:pt x="77929" y="30172"/>
                        <a:pt x="58350" y="38110"/>
                      </a:cubicBezTo>
                      <a:cubicBezTo>
                        <a:pt x="38771" y="46048"/>
                        <a:pt x="17075" y="50281"/>
                        <a:pt x="7550" y="73035"/>
                      </a:cubicBezTo>
                      <a:cubicBezTo>
                        <a:pt x="-1975" y="95789"/>
                        <a:pt x="-388" y="191568"/>
                        <a:pt x="1200" y="193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3" name="フリーフォーム 1332">
                  <a:extLst>
                    <a:ext uri="{FF2B5EF4-FFF2-40B4-BE49-F238E27FC236}">
                      <a16:creationId xmlns:a16="http://schemas.microsoft.com/office/drawing/2014/main" id="{2B7BF0A5-5942-95B2-BDF3-32B09EBD0686}"/>
                    </a:ext>
                  </a:extLst>
                </p:cNvPr>
                <p:cNvSpPr/>
                <p:nvPr/>
              </p:nvSpPr>
              <p:spPr>
                <a:xfrm>
                  <a:off x="5739554" y="3174216"/>
                  <a:ext cx="250451" cy="219864"/>
                </a:xfrm>
                <a:custGeom>
                  <a:avLst/>
                  <a:gdLst>
                    <a:gd name="connsiteX0" fmla="*/ 248496 w 250451"/>
                    <a:gd name="connsiteY0" fmla="*/ 784 h 219864"/>
                    <a:gd name="connsiteX1" fmla="*/ 54821 w 250451"/>
                    <a:gd name="connsiteY1" fmla="*/ 80159 h 219864"/>
                    <a:gd name="connsiteX2" fmla="*/ 4021 w 250451"/>
                    <a:gd name="connsiteY2" fmla="*/ 140484 h 219864"/>
                    <a:gd name="connsiteX3" fmla="*/ 7196 w 250451"/>
                    <a:gd name="connsiteY3" fmla="*/ 172234 h 219864"/>
                    <a:gd name="connsiteX4" fmla="*/ 38946 w 250451"/>
                    <a:gd name="connsiteY4" fmla="*/ 219859 h 219864"/>
                    <a:gd name="connsiteX5" fmla="*/ 13546 w 250451"/>
                    <a:gd name="connsiteY5" fmla="*/ 169059 h 219864"/>
                    <a:gd name="connsiteX6" fmla="*/ 13546 w 250451"/>
                    <a:gd name="connsiteY6" fmla="*/ 127784 h 219864"/>
                    <a:gd name="connsiteX7" fmla="*/ 16721 w 250451"/>
                    <a:gd name="connsiteY7" fmla="*/ 108734 h 219864"/>
                    <a:gd name="connsiteX8" fmla="*/ 146896 w 250451"/>
                    <a:gd name="connsiteY8" fmla="*/ 42059 h 219864"/>
                    <a:gd name="connsiteX9" fmla="*/ 248496 w 250451"/>
                    <a:gd name="connsiteY9" fmla="*/ 784 h 219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451" h="219864">
                      <a:moveTo>
                        <a:pt x="248496" y="784"/>
                      </a:moveTo>
                      <a:cubicBezTo>
                        <a:pt x="233150" y="7134"/>
                        <a:pt x="95567" y="56876"/>
                        <a:pt x="54821" y="80159"/>
                      </a:cubicBezTo>
                      <a:cubicBezTo>
                        <a:pt x="14075" y="103442"/>
                        <a:pt x="11958" y="125138"/>
                        <a:pt x="4021" y="140484"/>
                      </a:cubicBezTo>
                      <a:cubicBezTo>
                        <a:pt x="-3916" y="155830"/>
                        <a:pt x="1375" y="159005"/>
                        <a:pt x="7196" y="172234"/>
                      </a:cubicBezTo>
                      <a:cubicBezTo>
                        <a:pt x="13017" y="185463"/>
                        <a:pt x="37888" y="220388"/>
                        <a:pt x="38946" y="219859"/>
                      </a:cubicBezTo>
                      <a:cubicBezTo>
                        <a:pt x="40004" y="219330"/>
                        <a:pt x="17779" y="184405"/>
                        <a:pt x="13546" y="169059"/>
                      </a:cubicBezTo>
                      <a:cubicBezTo>
                        <a:pt x="9313" y="153713"/>
                        <a:pt x="13546" y="127784"/>
                        <a:pt x="13546" y="127784"/>
                      </a:cubicBezTo>
                      <a:cubicBezTo>
                        <a:pt x="14075" y="117730"/>
                        <a:pt x="-5504" y="123022"/>
                        <a:pt x="16721" y="108734"/>
                      </a:cubicBezTo>
                      <a:cubicBezTo>
                        <a:pt x="38946" y="94446"/>
                        <a:pt x="108796" y="55817"/>
                        <a:pt x="146896" y="42059"/>
                      </a:cubicBezTo>
                      <a:cubicBezTo>
                        <a:pt x="184996" y="28301"/>
                        <a:pt x="263842" y="-5566"/>
                        <a:pt x="248496" y="7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4" name="フリーフォーム 1333">
                  <a:extLst>
                    <a:ext uri="{FF2B5EF4-FFF2-40B4-BE49-F238E27FC236}">
                      <a16:creationId xmlns:a16="http://schemas.microsoft.com/office/drawing/2014/main" id="{EB8BF8CA-9B1B-32D9-9D61-D118C175E424}"/>
                    </a:ext>
                  </a:extLst>
                </p:cNvPr>
                <p:cNvSpPr/>
                <p:nvPr/>
              </p:nvSpPr>
              <p:spPr>
                <a:xfrm>
                  <a:off x="5850885" y="3294336"/>
                  <a:ext cx="204194" cy="150847"/>
                </a:xfrm>
                <a:custGeom>
                  <a:avLst/>
                  <a:gdLst>
                    <a:gd name="connsiteX0" fmla="*/ 127640 w 204194"/>
                    <a:gd name="connsiteY0" fmla="*/ 150539 h 150847"/>
                    <a:gd name="connsiteX1" fmla="*/ 57790 w 204194"/>
                    <a:gd name="connsiteY1" fmla="*/ 67989 h 150847"/>
                    <a:gd name="connsiteX2" fmla="*/ 111765 w 204194"/>
                    <a:gd name="connsiteY2" fmla="*/ 67989 h 150847"/>
                    <a:gd name="connsiteX3" fmla="*/ 159390 w 204194"/>
                    <a:gd name="connsiteY3" fmla="*/ 23539 h 150847"/>
                    <a:gd name="connsiteX4" fmla="*/ 187965 w 204194"/>
                    <a:gd name="connsiteY4" fmla="*/ 26714 h 150847"/>
                    <a:gd name="connsiteX5" fmla="*/ 187965 w 204194"/>
                    <a:gd name="connsiteY5" fmla="*/ 26714 h 150847"/>
                    <a:gd name="connsiteX6" fmla="*/ 178440 w 204194"/>
                    <a:gd name="connsiteY6" fmla="*/ 77514 h 150847"/>
                    <a:gd name="connsiteX7" fmla="*/ 203840 w 204194"/>
                    <a:gd name="connsiteY7" fmla="*/ 29889 h 150847"/>
                    <a:gd name="connsiteX8" fmla="*/ 156215 w 204194"/>
                    <a:gd name="connsiteY8" fmla="*/ 1314 h 150847"/>
                    <a:gd name="connsiteX9" fmla="*/ 48265 w 204194"/>
                    <a:gd name="connsiteY9" fmla="*/ 7664 h 150847"/>
                    <a:gd name="connsiteX10" fmla="*/ 3815 w 204194"/>
                    <a:gd name="connsiteY10" fmla="*/ 33064 h 150847"/>
                    <a:gd name="connsiteX11" fmla="*/ 3815 w 204194"/>
                    <a:gd name="connsiteY11" fmla="*/ 61639 h 150847"/>
                    <a:gd name="connsiteX12" fmla="*/ 16515 w 204194"/>
                    <a:gd name="connsiteY12" fmla="*/ 83864 h 150847"/>
                    <a:gd name="connsiteX13" fmla="*/ 32390 w 204194"/>
                    <a:gd name="connsiteY13" fmla="*/ 87039 h 150847"/>
                    <a:gd name="connsiteX14" fmla="*/ 54615 w 204194"/>
                    <a:gd name="connsiteY14" fmla="*/ 96564 h 150847"/>
                    <a:gd name="connsiteX15" fmla="*/ 127640 w 204194"/>
                    <a:gd name="connsiteY15" fmla="*/ 150539 h 15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4194" h="150847">
                      <a:moveTo>
                        <a:pt x="127640" y="150539"/>
                      </a:moveTo>
                      <a:cubicBezTo>
                        <a:pt x="128169" y="145776"/>
                        <a:pt x="60436" y="81747"/>
                        <a:pt x="57790" y="67989"/>
                      </a:cubicBezTo>
                      <a:cubicBezTo>
                        <a:pt x="55144" y="54231"/>
                        <a:pt x="94832" y="75397"/>
                        <a:pt x="111765" y="67989"/>
                      </a:cubicBezTo>
                      <a:cubicBezTo>
                        <a:pt x="128698" y="60581"/>
                        <a:pt x="146690" y="30418"/>
                        <a:pt x="159390" y="23539"/>
                      </a:cubicBezTo>
                      <a:cubicBezTo>
                        <a:pt x="172090" y="16660"/>
                        <a:pt x="187965" y="26714"/>
                        <a:pt x="187965" y="26714"/>
                      </a:cubicBezTo>
                      <a:lnTo>
                        <a:pt x="187965" y="26714"/>
                      </a:lnTo>
                      <a:cubicBezTo>
                        <a:pt x="186378" y="35181"/>
                        <a:pt x="175794" y="76985"/>
                        <a:pt x="178440" y="77514"/>
                      </a:cubicBezTo>
                      <a:cubicBezTo>
                        <a:pt x="181086" y="78043"/>
                        <a:pt x="207544" y="42589"/>
                        <a:pt x="203840" y="29889"/>
                      </a:cubicBezTo>
                      <a:cubicBezTo>
                        <a:pt x="200136" y="17189"/>
                        <a:pt x="182144" y="5018"/>
                        <a:pt x="156215" y="1314"/>
                      </a:cubicBezTo>
                      <a:cubicBezTo>
                        <a:pt x="130286" y="-2390"/>
                        <a:pt x="73665" y="2372"/>
                        <a:pt x="48265" y="7664"/>
                      </a:cubicBezTo>
                      <a:cubicBezTo>
                        <a:pt x="22865" y="12956"/>
                        <a:pt x="11223" y="24068"/>
                        <a:pt x="3815" y="33064"/>
                      </a:cubicBezTo>
                      <a:cubicBezTo>
                        <a:pt x="-3593" y="42060"/>
                        <a:pt x="1698" y="53172"/>
                        <a:pt x="3815" y="61639"/>
                      </a:cubicBezTo>
                      <a:cubicBezTo>
                        <a:pt x="5932" y="70106"/>
                        <a:pt x="16515" y="83864"/>
                        <a:pt x="16515" y="83864"/>
                      </a:cubicBezTo>
                      <a:cubicBezTo>
                        <a:pt x="21277" y="88097"/>
                        <a:pt x="26040" y="84922"/>
                        <a:pt x="32390" y="87039"/>
                      </a:cubicBezTo>
                      <a:cubicBezTo>
                        <a:pt x="38740" y="89156"/>
                        <a:pt x="45090" y="89685"/>
                        <a:pt x="54615" y="96564"/>
                      </a:cubicBezTo>
                      <a:cubicBezTo>
                        <a:pt x="64140" y="103443"/>
                        <a:pt x="127111" y="155302"/>
                        <a:pt x="127640" y="1505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5" name="円/楕円 1334">
                  <a:extLst>
                    <a:ext uri="{FF2B5EF4-FFF2-40B4-BE49-F238E27FC236}">
                      <a16:creationId xmlns:a16="http://schemas.microsoft.com/office/drawing/2014/main" id="{34A2A2FF-4AB6-D286-B15A-58556DEE36B8}"/>
                    </a:ext>
                  </a:extLst>
                </p:cNvPr>
                <p:cNvSpPr/>
                <p:nvPr/>
              </p:nvSpPr>
              <p:spPr>
                <a:xfrm>
                  <a:off x="5930122" y="3323931"/>
                  <a:ext cx="45719" cy="45719"/>
                </a:xfrm>
                <a:prstGeom prst="ellipse">
                  <a:avLst/>
                </a:pr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6" name="円/楕円 1335">
                  <a:extLst>
                    <a:ext uri="{FF2B5EF4-FFF2-40B4-BE49-F238E27FC236}">
                      <a16:creationId xmlns:a16="http://schemas.microsoft.com/office/drawing/2014/main" id="{6B399262-315C-527A-1501-E393CF68F1F4}"/>
                    </a:ext>
                  </a:extLst>
                </p:cNvPr>
                <p:cNvSpPr/>
                <p:nvPr/>
              </p:nvSpPr>
              <p:spPr>
                <a:xfrm>
                  <a:off x="5907262" y="3308203"/>
                  <a:ext cx="45719" cy="4571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7" name="フリーフォーム 1336">
                  <a:extLst>
                    <a:ext uri="{FF2B5EF4-FFF2-40B4-BE49-F238E27FC236}">
                      <a16:creationId xmlns:a16="http://schemas.microsoft.com/office/drawing/2014/main" id="{1470BD29-AE9E-7BB1-D5DC-A771A5E4750C}"/>
                    </a:ext>
                  </a:extLst>
                </p:cNvPr>
                <p:cNvSpPr/>
                <p:nvPr/>
              </p:nvSpPr>
              <p:spPr>
                <a:xfrm>
                  <a:off x="5617167" y="2879396"/>
                  <a:ext cx="85169" cy="451667"/>
                </a:xfrm>
                <a:custGeom>
                  <a:avLst/>
                  <a:gdLst>
                    <a:gd name="connsiteX0" fmla="*/ 24808 w 85169"/>
                    <a:gd name="connsiteY0" fmla="*/ 329 h 451667"/>
                    <a:gd name="connsiteX1" fmla="*/ 2583 w 85169"/>
                    <a:gd name="connsiteY1" fmla="*/ 136854 h 451667"/>
                    <a:gd name="connsiteX2" fmla="*/ 2583 w 85169"/>
                    <a:gd name="connsiteY2" fmla="*/ 244804 h 451667"/>
                    <a:gd name="connsiteX3" fmla="*/ 21633 w 85169"/>
                    <a:gd name="connsiteY3" fmla="*/ 333704 h 451667"/>
                    <a:gd name="connsiteX4" fmla="*/ 85133 w 85169"/>
                    <a:gd name="connsiteY4" fmla="*/ 451179 h 451667"/>
                    <a:gd name="connsiteX5" fmla="*/ 12108 w 85169"/>
                    <a:gd name="connsiteY5" fmla="*/ 286079 h 451667"/>
                    <a:gd name="connsiteX6" fmla="*/ 12108 w 85169"/>
                    <a:gd name="connsiteY6" fmla="*/ 178129 h 451667"/>
                    <a:gd name="connsiteX7" fmla="*/ 24808 w 85169"/>
                    <a:gd name="connsiteY7" fmla="*/ 329 h 451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169" h="451667">
                      <a:moveTo>
                        <a:pt x="24808" y="329"/>
                      </a:moveTo>
                      <a:cubicBezTo>
                        <a:pt x="23221" y="-6550"/>
                        <a:pt x="6287" y="96108"/>
                        <a:pt x="2583" y="136854"/>
                      </a:cubicBezTo>
                      <a:cubicBezTo>
                        <a:pt x="-1121" y="177600"/>
                        <a:pt x="-592" y="211996"/>
                        <a:pt x="2583" y="244804"/>
                      </a:cubicBezTo>
                      <a:cubicBezTo>
                        <a:pt x="5758" y="277612"/>
                        <a:pt x="7875" y="299308"/>
                        <a:pt x="21633" y="333704"/>
                      </a:cubicBezTo>
                      <a:cubicBezTo>
                        <a:pt x="35391" y="368100"/>
                        <a:pt x="86721" y="459117"/>
                        <a:pt x="85133" y="451179"/>
                      </a:cubicBezTo>
                      <a:cubicBezTo>
                        <a:pt x="83545" y="443241"/>
                        <a:pt x="24279" y="331587"/>
                        <a:pt x="12108" y="286079"/>
                      </a:cubicBezTo>
                      <a:cubicBezTo>
                        <a:pt x="-63" y="240571"/>
                        <a:pt x="10520" y="223637"/>
                        <a:pt x="12108" y="178129"/>
                      </a:cubicBezTo>
                      <a:cubicBezTo>
                        <a:pt x="13695" y="132621"/>
                        <a:pt x="26395" y="7208"/>
                        <a:pt x="24808" y="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8" name="フリーフォーム 1337">
                  <a:extLst>
                    <a:ext uri="{FF2B5EF4-FFF2-40B4-BE49-F238E27FC236}">
                      <a16:creationId xmlns:a16="http://schemas.microsoft.com/office/drawing/2014/main" id="{BF0FC471-8265-E8A3-C4BD-D956408C7E83}"/>
                    </a:ext>
                  </a:extLst>
                </p:cNvPr>
                <p:cNvSpPr/>
                <p:nvPr/>
              </p:nvSpPr>
              <p:spPr>
                <a:xfrm>
                  <a:off x="5762435" y="3389962"/>
                  <a:ext cx="105251" cy="149420"/>
                </a:xfrm>
                <a:custGeom>
                  <a:avLst/>
                  <a:gdLst>
                    <a:gd name="connsiteX0" fmla="*/ 190 w 105251"/>
                    <a:gd name="connsiteY0" fmla="*/ 938 h 149420"/>
                    <a:gd name="connsiteX1" fmla="*/ 101790 w 105251"/>
                    <a:gd name="connsiteY1" fmla="*/ 146988 h 149420"/>
                    <a:gd name="connsiteX2" fmla="*/ 76390 w 105251"/>
                    <a:gd name="connsiteY2" fmla="*/ 86663 h 149420"/>
                    <a:gd name="connsiteX3" fmla="*/ 190 w 105251"/>
                    <a:gd name="connsiteY3" fmla="*/ 938 h 14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251" h="149420">
                      <a:moveTo>
                        <a:pt x="190" y="938"/>
                      </a:moveTo>
                      <a:cubicBezTo>
                        <a:pt x="4423" y="10992"/>
                        <a:pt x="89090" y="132701"/>
                        <a:pt x="101790" y="146988"/>
                      </a:cubicBezTo>
                      <a:cubicBezTo>
                        <a:pt x="114490" y="161276"/>
                        <a:pt x="89090" y="108888"/>
                        <a:pt x="76390" y="86663"/>
                      </a:cubicBezTo>
                      <a:cubicBezTo>
                        <a:pt x="63690" y="64438"/>
                        <a:pt x="-4043" y="-9116"/>
                        <a:pt x="190" y="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9" name="フリーフォーム 1338">
                  <a:extLst>
                    <a:ext uri="{FF2B5EF4-FFF2-40B4-BE49-F238E27FC236}">
                      <a16:creationId xmlns:a16="http://schemas.microsoft.com/office/drawing/2014/main" id="{D1CCFFE0-1AF2-C9CB-563A-74F4C043537F}"/>
                    </a:ext>
                  </a:extLst>
                </p:cNvPr>
                <p:cNvSpPr/>
                <p:nvPr/>
              </p:nvSpPr>
              <p:spPr>
                <a:xfrm>
                  <a:off x="5709800" y="3219392"/>
                  <a:ext cx="68704" cy="136688"/>
                </a:xfrm>
                <a:custGeom>
                  <a:avLst/>
                  <a:gdLst>
                    <a:gd name="connsiteX0" fmla="*/ 68700 w 68704"/>
                    <a:gd name="connsiteY0" fmla="*/ 58 h 136688"/>
                    <a:gd name="connsiteX1" fmla="*/ 8375 w 68704"/>
                    <a:gd name="connsiteY1" fmla="*/ 85783 h 136688"/>
                    <a:gd name="connsiteX2" fmla="*/ 2025 w 68704"/>
                    <a:gd name="connsiteY2" fmla="*/ 136583 h 136688"/>
                    <a:gd name="connsiteX3" fmla="*/ 5200 w 68704"/>
                    <a:gd name="connsiteY3" fmla="*/ 73083 h 136688"/>
                    <a:gd name="connsiteX4" fmla="*/ 68700 w 68704"/>
                    <a:gd name="connsiteY4" fmla="*/ 58 h 13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04" h="136688">
                      <a:moveTo>
                        <a:pt x="68700" y="58"/>
                      </a:moveTo>
                      <a:cubicBezTo>
                        <a:pt x="69229" y="2175"/>
                        <a:pt x="19487" y="63029"/>
                        <a:pt x="8375" y="85783"/>
                      </a:cubicBezTo>
                      <a:cubicBezTo>
                        <a:pt x="-2737" y="108537"/>
                        <a:pt x="2554" y="138700"/>
                        <a:pt x="2025" y="136583"/>
                      </a:cubicBezTo>
                      <a:cubicBezTo>
                        <a:pt x="1496" y="134466"/>
                        <a:pt x="-3796" y="92662"/>
                        <a:pt x="5200" y="73083"/>
                      </a:cubicBezTo>
                      <a:cubicBezTo>
                        <a:pt x="14196" y="53504"/>
                        <a:pt x="68171" y="-2059"/>
                        <a:pt x="68700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0" name="フリーフォーム 1339">
                  <a:extLst>
                    <a:ext uri="{FF2B5EF4-FFF2-40B4-BE49-F238E27FC236}">
                      <a16:creationId xmlns:a16="http://schemas.microsoft.com/office/drawing/2014/main" id="{E8622202-509D-3B4B-6027-B4578188490D}"/>
                    </a:ext>
                  </a:extLst>
                </p:cNvPr>
                <p:cNvSpPr/>
                <p:nvPr/>
              </p:nvSpPr>
              <p:spPr>
                <a:xfrm>
                  <a:off x="5724525" y="3311398"/>
                  <a:ext cx="118570" cy="223757"/>
                </a:xfrm>
                <a:custGeom>
                  <a:avLst/>
                  <a:gdLst>
                    <a:gd name="connsiteX0" fmla="*/ 3175 w 118570"/>
                    <a:gd name="connsiteY0" fmla="*/ 127 h 223757"/>
                    <a:gd name="connsiteX1" fmla="*/ 0 w 118570"/>
                    <a:gd name="connsiteY1" fmla="*/ 54102 h 223757"/>
                    <a:gd name="connsiteX2" fmla="*/ 19050 w 118570"/>
                    <a:gd name="connsiteY2" fmla="*/ 66802 h 223757"/>
                    <a:gd name="connsiteX3" fmla="*/ 66675 w 118570"/>
                    <a:gd name="connsiteY3" fmla="*/ 143002 h 223757"/>
                    <a:gd name="connsiteX4" fmla="*/ 117475 w 118570"/>
                    <a:gd name="connsiteY4" fmla="*/ 222377 h 223757"/>
                    <a:gd name="connsiteX5" fmla="*/ 15875 w 118570"/>
                    <a:gd name="connsiteY5" fmla="*/ 73152 h 223757"/>
                    <a:gd name="connsiteX6" fmla="*/ 3175 w 118570"/>
                    <a:gd name="connsiteY6" fmla="*/ 127 h 22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570" h="223757">
                      <a:moveTo>
                        <a:pt x="3175" y="127"/>
                      </a:moveTo>
                      <a:cubicBezTo>
                        <a:pt x="529" y="-3048"/>
                        <a:pt x="0" y="54102"/>
                        <a:pt x="0" y="54102"/>
                      </a:cubicBezTo>
                      <a:cubicBezTo>
                        <a:pt x="2646" y="65215"/>
                        <a:pt x="7938" y="51986"/>
                        <a:pt x="19050" y="66802"/>
                      </a:cubicBezTo>
                      <a:cubicBezTo>
                        <a:pt x="30162" y="81618"/>
                        <a:pt x="50271" y="117073"/>
                        <a:pt x="66675" y="143002"/>
                      </a:cubicBezTo>
                      <a:cubicBezTo>
                        <a:pt x="83079" y="168931"/>
                        <a:pt x="125942" y="234019"/>
                        <a:pt x="117475" y="222377"/>
                      </a:cubicBezTo>
                      <a:cubicBezTo>
                        <a:pt x="109008" y="210735"/>
                        <a:pt x="33337" y="107548"/>
                        <a:pt x="15875" y="73152"/>
                      </a:cubicBezTo>
                      <a:cubicBezTo>
                        <a:pt x="-1587" y="38756"/>
                        <a:pt x="5821" y="3302"/>
                        <a:pt x="3175" y="1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1" name="フリーフォーム 1340">
                  <a:extLst>
                    <a:ext uri="{FF2B5EF4-FFF2-40B4-BE49-F238E27FC236}">
                      <a16:creationId xmlns:a16="http://schemas.microsoft.com/office/drawing/2014/main" id="{01917817-E6B0-02C5-01EA-EC1327F5A558}"/>
                    </a:ext>
                  </a:extLst>
                </p:cNvPr>
                <p:cNvSpPr/>
                <p:nvPr/>
              </p:nvSpPr>
              <p:spPr>
                <a:xfrm>
                  <a:off x="5803900" y="3548231"/>
                  <a:ext cx="44450" cy="345635"/>
                </a:xfrm>
                <a:custGeom>
                  <a:avLst/>
                  <a:gdLst>
                    <a:gd name="connsiteX0" fmla="*/ 44450 w 44450"/>
                    <a:gd name="connsiteY0" fmla="*/ 1419 h 345635"/>
                    <a:gd name="connsiteX1" fmla="*/ 22225 w 44450"/>
                    <a:gd name="connsiteY1" fmla="*/ 239544 h 345635"/>
                    <a:gd name="connsiteX2" fmla="*/ 12700 w 44450"/>
                    <a:gd name="connsiteY2" fmla="*/ 280819 h 345635"/>
                    <a:gd name="connsiteX3" fmla="*/ 12700 w 44450"/>
                    <a:gd name="connsiteY3" fmla="*/ 303044 h 345635"/>
                    <a:gd name="connsiteX4" fmla="*/ 0 w 44450"/>
                    <a:gd name="connsiteY4" fmla="*/ 344319 h 345635"/>
                    <a:gd name="connsiteX5" fmla="*/ 12700 w 44450"/>
                    <a:gd name="connsiteY5" fmla="*/ 249069 h 345635"/>
                    <a:gd name="connsiteX6" fmla="*/ 22225 w 44450"/>
                    <a:gd name="connsiteY6" fmla="*/ 144294 h 345635"/>
                    <a:gd name="connsiteX7" fmla="*/ 44450 w 44450"/>
                    <a:gd name="connsiteY7" fmla="*/ 1419 h 34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450" h="345635">
                      <a:moveTo>
                        <a:pt x="44450" y="1419"/>
                      </a:moveTo>
                      <a:cubicBezTo>
                        <a:pt x="44450" y="17294"/>
                        <a:pt x="27517" y="192977"/>
                        <a:pt x="22225" y="239544"/>
                      </a:cubicBezTo>
                      <a:cubicBezTo>
                        <a:pt x="16933" y="286111"/>
                        <a:pt x="14287" y="270236"/>
                        <a:pt x="12700" y="280819"/>
                      </a:cubicBezTo>
                      <a:cubicBezTo>
                        <a:pt x="11112" y="291402"/>
                        <a:pt x="14817" y="292461"/>
                        <a:pt x="12700" y="303044"/>
                      </a:cubicBezTo>
                      <a:cubicBezTo>
                        <a:pt x="10583" y="313627"/>
                        <a:pt x="0" y="353315"/>
                        <a:pt x="0" y="344319"/>
                      </a:cubicBezTo>
                      <a:cubicBezTo>
                        <a:pt x="0" y="335323"/>
                        <a:pt x="8996" y="282407"/>
                        <a:pt x="12700" y="249069"/>
                      </a:cubicBezTo>
                      <a:cubicBezTo>
                        <a:pt x="16404" y="215731"/>
                        <a:pt x="17463" y="181336"/>
                        <a:pt x="22225" y="144294"/>
                      </a:cubicBezTo>
                      <a:cubicBezTo>
                        <a:pt x="26987" y="107252"/>
                        <a:pt x="44450" y="-14456"/>
                        <a:pt x="44450" y="14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2" name="フリーフォーム 1341">
                  <a:extLst>
                    <a:ext uri="{FF2B5EF4-FFF2-40B4-BE49-F238E27FC236}">
                      <a16:creationId xmlns:a16="http://schemas.microsoft.com/office/drawing/2014/main" id="{B1E61253-6E00-0F86-7BEB-E16284D2C742}"/>
                    </a:ext>
                  </a:extLst>
                </p:cNvPr>
                <p:cNvSpPr/>
                <p:nvPr/>
              </p:nvSpPr>
              <p:spPr>
                <a:xfrm>
                  <a:off x="5826046" y="3343071"/>
                  <a:ext cx="111607" cy="181249"/>
                </a:xfrm>
                <a:custGeom>
                  <a:avLst/>
                  <a:gdLst>
                    <a:gd name="connsiteX0" fmla="*/ 79 w 111607"/>
                    <a:gd name="connsiteY0" fmla="*/ 204 h 181249"/>
                    <a:gd name="connsiteX1" fmla="*/ 9604 w 111607"/>
                    <a:gd name="connsiteY1" fmla="*/ 63704 h 181249"/>
                    <a:gd name="connsiteX2" fmla="*/ 60404 w 111607"/>
                    <a:gd name="connsiteY2" fmla="*/ 117679 h 181249"/>
                    <a:gd name="connsiteX3" fmla="*/ 111204 w 111607"/>
                    <a:gd name="connsiteY3" fmla="*/ 181179 h 181249"/>
                    <a:gd name="connsiteX4" fmla="*/ 31829 w 111607"/>
                    <a:gd name="connsiteY4" fmla="*/ 104979 h 181249"/>
                    <a:gd name="connsiteX5" fmla="*/ 6429 w 111607"/>
                    <a:gd name="connsiteY5" fmla="*/ 85929 h 181249"/>
                    <a:gd name="connsiteX6" fmla="*/ 79 w 111607"/>
                    <a:gd name="connsiteY6" fmla="*/ 204 h 181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607" h="181249">
                      <a:moveTo>
                        <a:pt x="79" y="204"/>
                      </a:moveTo>
                      <a:cubicBezTo>
                        <a:pt x="608" y="-3500"/>
                        <a:pt x="-450" y="44125"/>
                        <a:pt x="9604" y="63704"/>
                      </a:cubicBezTo>
                      <a:cubicBezTo>
                        <a:pt x="19658" y="83283"/>
                        <a:pt x="43471" y="98100"/>
                        <a:pt x="60404" y="117679"/>
                      </a:cubicBezTo>
                      <a:cubicBezTo>
                        <a:pt x="77337" y="137258"/>
                        <a:pt x="115966" y="183296"/>
                        <a:pt x="111204" y="181179"/>
                      </a:cubicBezTo>
                      <a:cubicBezTo>
                        <a:pt x="106442" y="179062"/>
                        <a:pt x="49291" y="120854"/>
                        <a:pt x="31829" y="104979"/>
                      </a:cubicBezTo>
                      <a:cubicBezTo>
                        <a:pt x="14367" y="89104"/>
                        <a:pt x="11191" y="99158"/>
                        <a:pt x="6429" y="85929"/>
                      </a:cubicBezTo>
                      <a:cubicBezTo>
                        <a:pt x="1667" y="72700"/>
                        <a:pt x="-450" y="3908"/>
                        <a:pt x="79" y="204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3" name="フリーフォーム 1342">
                  <a:extLst>
                    <a:ext uri="{FF2B5EF4-FFF2-40B4-BE49-F238E27FC236}">
                      <a16:creationId xmlns:a16="http://schemas.microsoft.com/office/drawing/2014/main" id="{FFD9A5F2-84DE-1406-6A9B-79F78DA28D6A}"/>
                    </a:ext>
                  </a:extLst>
                </p:cNvPr>
                <p:cNvSpPr/>
                <p:nvPr/>
              </p:nvSpPr>
              <p:spPr>
                <a:xfrm>
                  <a:off x="5895971" y="3555859"/>
                  <a:ext cx="54270" cy="152610"/>
                </a:xfrm>
                <a:custGeom>
                  <a:avLst/>
                  <a:gdLst>
                    <a:gd name="connsiteX0" fmla="*/ 53979 w 54270"/>
                    <a:gd name="connsiteY0" fmla="*/ 141 h 152610"/>
                    <a:gd name="connsiteX1" fmla="*/ 4 w 54270"/>
                    <a:gd name="connsiteY1" fmla="*/ 79516 h 152610"/>
                    <a:gd name="connsiteX2" fmla="*/ 50804 w 54270"/>
                    <a:gd name="connsiteY2" fmla="*/ 152541 h 152610"/>
                    <a:gd name="connsiteX3" fmla="*/ 19054 w 54270"/>
                    <a:gd name="connsiteY3" fmla="*/ 92216 h 152610"/>
                    <a:gd name="connsiteX4" fmla="*/ 22229 w 54270"/>
                    <a:gd name="connsiteY4" fmla="*/ 60466 h 152610"/>
                    <a:gd name="connsiteX5" fmla="*/ 53979 w 54270"/>
                    <a:gd name="connsiteY5" fmla="*/ 141 h 152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70" h="152610">
                      <a:moveTo>
                        <a:pt x="53979" y="141"/>
                      </a:moveTo>
                      <a:cubicBezTo>
                        <a:pt x="50275" y="3316"/>
                        <a:pt x="533" y="54116"/>
                        <a:pt x="4" y="79516"/>
                      </a:cubicBezTo>
                      <a:cubicBezTo>
                        <a:pt x="-525" y="104916"/>
                        <a:pt x="47629" y="150424"/>
                        <a:pt x="50804" y="152541"/>
                      </a:cubicBezTo>
                      <a:cubicBezTo>
                        <a:pt x="53979" y="154658"/>
                        <a:pt x="23817" y="107562"/>
                        <a:pt x="19054" y="92216"/>
                      </a:cubicBezTo>
                      <a:cubicBezTo>
                        <a:pt x="14291" y="76870"/>
                        <a:pt x="19583" y="72637"/>
                        <a:pt x="22229" y="60466"/>
                      </a:cubicBezTo>
                      <a:cubicBezTo>
                        <a:pt x="24875" y="48295"/>
                        <a:pt x="57683" y="-3034"/>
                        <a:pt x="53979" y="14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4" name="フリーフォーム 1343">
                  <a:extLst>
                    <a:ext uri="{FF2B5EF4-FFF2-40B4-BE49-F238E27FC236}">
                      <a16:creationId xmlns:a16="http://schemas.microsoft.com/office/drawing/2014/main" id="{C50FF1C9-A5A1-1E5C-A006-6EE1837DC4C1}"/>
                    </a:ext>
                  </a:extLst>
                </p:cNvPr>
                <p:cNvSpPr/>
                <p:nvPr/>
              </p:nvSpPr>
              <p:spPr>
                <a:xfrm>
                  <a:off x="5844753" y="3562163"/>
                  <a:ext cx="28435" cy="257961"/>
                </a:xfrm>
                <a:custGeom>
                  <a:avLst/>
                  <a:gdLst>
                    <a:gd name="connsiteX0" fmla="*/ 25822 w 28435"/>
                    <a:gd name="connsiteY0" fmla="*/ 187 h 257961"/>
                    <a:gd name="connsiteX1" fmla="*/ 9947 w 28435"/>
                    <a:gd name="connsiteY1" fmla="*/ 149412 h 257961"/>
                    <a:gd name="connsiteX2" fmla="*/ 9947 w 28435"/>
                    <a:gd name="connsiteY2" fmla="*/ 197037 h 257961"/>
                    <a:gd name="connsiteX3" fmla="*/ 9947 w 28435"/>
                    <a:gd name="connsiteY3" fmla="*/ 219262 h 257961"/>
                    <a:gd name="connsiteX4" fmla="*/ 422 w 28435"/>
                    <a:gd name="connsiteY4" fmla="*/ 254187 h 257961"/>
                    <a:gd name="connsiteX5" fmla="*/ 25822 w 28435"/>
                    <a:gd name="connsiteY5" fmla="*/ 120837 h 257961"/>
                    <a:gd name="connsiteX6" fmla="*/ 25822 w 28435"/>
                    <a:gd name="connsiteY6" fmla="*/ 187 h 257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435" h="257961">
                      <a:moveTo>
                        <a:pt x="25822" y="187"/>
                      </a:moveTo>
                      <a:cubicBezTo>
                        <a:pt x="23176" y="4949"/>
                        <a:pt x="12593" y="116604"/>
                        <a:pt x="9947" y="149412"/>
                      </a:cubicBezTo>
                      <a:cubicBezTo>
                        <a:pt x="7301" y="182220"/>
                        <a:pt x="9947" y="197037"/>
                        <a:pt x="9947" y="197037"/>
                      </a:cubicBezTo>
                      <a:cubicBezTo>
                        <a:pt x="9947" y="208679"/>
                        <a:pt x="11534" y="209737"/>
                        <a:pt x="9947" y="219262"/>
                      </a:cubicBezTo>
                      <a:cubicBezTo>
                        <a:pt x="8359" y="228787"/>
                        <a:pt x="-2224" y="270591"/>
                        <a:pt x="422" y="254187"/>
                      </a:cubicBezTo>
                      <a:cubicBezTo>
                        <a:pt x="3068" y="237783"/>
                        <a:pt x="21589" y="158937"/>
                        <a:pt x="25822" y="120837"/>
                      </a:cubicBezTo>
                      <a:cubicBezTo>
                        <a:pt x="30055" y="82737"/>
                        <a:pt x="28468" y="-4575"/>
                        <a:pt x="25822" y="187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5" name="フリーフォーム 1344">
                  <a:extLst>
                    <a:ext uri="{FF2B5EF4-FFF2-40B4-BE49-F238E27FC236}">
                      <a16:creationId xmlns:a16="http://schemas.microsoft.com/office/drawing/2014/main" id="{7465878E-E9A5-D077-657C-FEE78757F64A}"/>
                    </a:ext>
                  </a:extLst>
                </p:cNvPr>
                <p:cNvSpPr/>
                <p:nvPr/>
              </p:nvSpPr>
              <p:spPr>
                <a:xfrm>
                  <a:off x="5889508" y="3717890"/>
                  <a:ext cx="60457" cy="117525"/>
                </a:xfrm>
                <a:custGeom>
                  <a:avLst/>
                  <a:gdLst>
                    <a:gd name="connsiteX0" fmla="*/ 6467 w 60457"/>
                    <a:gd name="connsiteY0" fmla="*/ 35 h 117525"/>
                    <a:gd name="connsiteX1" fmla="*/ 60442 w 60457"/>
                    <a:gd name="connsiteY1" fmla="*/ 41310 h 117525"/>
                    <a:gd name="connsiteX2" fmla="*/ 117 w 60457"/>
                    <a:gd name="connsiteY2" fmla="*/ 117510 h 117525"/>
                    <a:gd name="connsiteX3" fmla="*/ 44567 w 60457"/>
                    <a:gd name="connsiteY3" fmla="*/ 47660 h 117525"/>
                    <a:gd name="connsiteX4" fmla="*/ 6467 w 60457"/>
                    <a:gd name="connsiteY4" fmla="*/ 35 h 11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57" h="117525">
                      <a:moveTo>
                        <a:pt x="6467" y="35"/>
                      </a:moveTo>
                      <a:cubicBezTo>
                        <a:pt x="9113" y="-1023"/>
                        <a:pt x="61500" y="21731"/>
                        <a:pt x="60442" y="41310"/>
                      </a:cubicBezTo>
                      <a:cubicBezTo>
                        <a:pt x="59384" y="60889"/>
                        <a:pt x="2763" y="116452"/>
                        <a:pt x="117" y="117510"/>
                      </a:cubicBezTo>
                      <a:cubicBezTo>
                        <a:pt x="-2529" y="118568"/>
                        <a:pt x="40334" y="65122"/>
                        <a:pt x="44567" y="47660"/>
                      </a:cubicBezTo>
                      <a:cubicBezTo>
                        <a:pt x="48800" y="30198"/>
                        <a:pt x="3821" y="1093"/>
                        <a:pt x="6467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6" name="フリーフォーム 1345">
                  <a:extLst>
                    <a:ext uri="{FF2B5EF4-FFF2-40B4-BE49-F238E27FC236}">
                      <a16:creationId xmlns:a16="http://schemas.microsoft.com/office/drawing/2014/main" id="{36157B61-D6E1-A5AE-6AA3-457ABDAF2F0B}"/>
                    </a:ext>
                  </a:extLst>
                </p:cNvPr>
                <p:cNvSpPr/>
                <p:nvPr/>
              </p:nvSpPr>
              <p:spPr>
                <a:xfrm>
                  <a:off x="6032497" y="3743312"/>
                  <a:ext cx="57961" cy="146086"/>
                </a:xfrm>
                <a:custGeom>
                  <a:avLst/>
                  <a:gdLst>
                    <a:gd name="connsiteX0" fmla="*/ 3 w 57961"/>
                    <a:gd name="connsiteY0" fmla="*/ 13 h 146086"/>
                    <a:gd name="connsiteX1" fmla="*/ 57153 w 57961"/>
                    <a:gd name="connsiteY1" fmla="*/ 85738 h 146086"/>
                    <a:gd name="connsiteX2" fmla="*/ 34928 w 57961"/>
                    <a:gd name="connsiteY2" fmla="*/ 146063 h 146086"/>
                    <a:gd name="connsiteX3" fmla="*/ 53978 w 57961"/>
                    <a:gd name="connsiteY3" fmla="*/ 92088 h 146086"/>
                    <a:gd name="connsiteX4" fmla="*/ 3 w 57961"/>
                    <a:gd name="connsiteY4" fmla="*/ 13 h 14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961" h="146086">
                      <a:moveTo>
                        <a:pt x="3" y="13"/>
                      </a:moveTo>
                      <a:cubicBezTo>
                        <a:pt x="532" y="-1045"/>
                        <a:pt x="51332" y="61396"/>
                        <a:pt x="57153" y="85738"/>
                      </a:cubicBezTo>
                      <a:cubicBezTo>
                        <a:pt x="62974" y="110080"/>
                        <a:pt x="35457" y="145005"/>
                        <a:pt x="34928" y="146063"/>
                      </a:cubicBezTo>
                      <a:cubicBezTo>
                        <a:pt x="34399" y="147121"/>
                        <a:pt x="56095" y="111667"/>
                        <a:pt x="53978" y="92088"/>
                      </a:cubicBezTo>
                      <a:cubicBezTo>
                        <a:pt x="51861" y="72509"/>
                        <a:pt x="-526" y="1071"/>
                        <a:pt x="3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7" name="フリーフォーム 1346">
                  <a:extLst>
                    <a:ext uri="{FF2B5EF4-FFF2-40B4-BE49-F238E27FC236}">
                      <a16:creationId xmlns:a16="http://schemas.microsoft.com/office/drawing/2014/main" id="{EE1B3E9D-44EB-C6E9-3071-5D89F355D517}"/>
                    </a:ext>
                  </a:extLst>
                </p:cNvPr>
                <p:cNvSpPr/>
                <p:nvPr/>
              </p:nvSpPr>
              <p:spPr>
                <a:xfrm>
                  <a:off x="5981444" y="3730621"/>
                  <a:ext cx="35209" cy="98439"/>
                </a:xfrm>
                <a:custGeom>
                  <a:avLst/>
                  <a:gdLst>
                    <a:gd name="connsiteX0" fmla="*/ 35181 w 35209"/>
                    <a:gd name="connsiteY0" fmla="*/ 4 h 98439"/>
                    <a:gd name="connsiteX1" fmla="*/ 6606 w 35209"/>
                    <a:gd name="connsiteY1" fmla="*/ 63504 h 98439"/>
                    <a:gd name="connsiteX2" fmla="*/ 32006 w 35209"/>
                    <a:gd name="connsiteY2" fmla="*/ 98429 h 98439"/>
                    <a:gd name="connsiteX3" fmla="*/ 256 w 35209"/>
                    <a:gd name="connsiteY3" fmla="*/ 60329 h 98439"/>
                    <a:gd name="connsiteX4" fmla="*/ 35181 w 35209"/>
                    <a:gd name="connsiteY4" fmla="*/ 4 h 9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209" h="98439">
                      <a:moveTo>
                        <a:pt x="35181" y="4"/>
                      </a:moveTo>
                      <a:cubicBezTo>
                        <a:pt x="36239" y="533"/>
                        <a:pt x="7135" y="47100"/>
                        <a:pt x="6606" y="63504"/>
                      </a:cubicBezTo>
                      <a:cubicBezTo>
                        <a:pt x="6077" y="79908"/>
                        <a:pt x="33064" y="98958"/>
                        <a:pt x="32006" y="98429"/>
                      </a:cubicBezTo>
                      <a:cubicBezTo>
                        <a:pt x="30948" y="97900"/>
                        <a:pt x="3960" y="76204"/>
                        <a:pt x="256" y="60329"/>
                      </a:cubicBezTo>
                      <a:cubicBezTo>
                        <a:pt x="-3448" y="44454"/>
                        <a:pt x="34123" y="-525"/>
                        <a:pt x="35181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8" name="フリーフォーム 1347">
                  <a:extLst>
                    <a:ext uri="{FF2B5EF4-FFF2-40B4-BE49-F238E27FC236}">
                      <a16:creationId xmlns:a16="http://schemas.microsoft.com/office/drawing/2014/main" id="{B19FE121-90A9-7B49-826A-DD99BE2C101C}"/>
                    </a:ext>
                  </a:extLst>
                </p:cNvPr>
                <p:cNvSpPr/>
                <p:nvPr/>
              </p:nvSpPr>
              <p:spPr>
                <a:xfrm>
                  <a:off x="5895887" y="3835280"/>
                  <a:ext cx="156220" cy="70132"/>
                </a:xfrm>
                <a:custGeom>
                  <a:avLst/>
                  <a:gdLst>
                    <a:gd name="connsiteX0" fmla="*/ 88 w 156220"/>
                    <a:gd name="connsiteY0" fmla="*/ 69970 h 70132"/>
                    <a:gd name="connsiteX1" fmla="*/ 60413 w 156220"/>
                    <a:gd name="connsiteY1" fmla="*/ 22345 h 70132"/>
                    <a:gd name="connsiteX2" fmla="*/ 155663 w 156220"/>
                    <a:gd name="connsiteY2" fmla="*/ 31870 h 70132"/>
                    <a:gd name="connsiteX3" fmla="*/ 98513 w 156220"/>
                    <a:gd name="connsiteY3" fmla="*/ 6470 h 70132"/>
                    <a:gd name="connsiteX4" fmla="*/ 73113 w 156220"/>
                    <a:gd name="connsiteY4" fmla="*/ 3295 h 70132"/>
                    <a:gd name="connsiteX5" fmla="*/ 88 w 156220"/>
                    <a:gd name="connsiteY5" fmla="*/ 69970 h 7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220" h="70132">
                      <a:moveTo>
                        <a:pt x="88" y="69970"/>
                      </a:moveTo>
                      <a:cubicBezTo>
                        <a:pt x="-2029" y="73145"/>
                        <a:pt x="34484" y="28695"/>
                        <a:pt x="60413" y="22345"/>
                      </a:cubicBezTo>
                      <a:cubicBezTo>
                        <a:pt x="86342" y="15995"/>
                        <a:pt x="149313" y="34516"/>
                        <a:pt x="155663" y="31870"/>
                      </a:cubicBezTo>
                      <a:cubicBezTo>
                        <a:pt x="162013" y="29224"/>
                        <a:pt x="112271" y="11232"/>
                        <a:pt x="98513" y="6470"/>
                      </a:cubicBezTo>
                      <a:cubicBezTo>
                        <a:pt x="84755" y="1708"/>
                        <a:pt x="86871" y="-3584"/>
                        <a:pt x="73113" y="3295"/>
                      </a:cubicBezTo>
                      <a:cubicBezTo>
                        <a:pt x="59355" y="10174"/>
                        <a:pt x="2205" y="66795"/>
                        <a:pt x="88" y="699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9" name="フリーフォーム 1348">
                  <a:extLst>
                    <a:ext uri="{FF2B5EF4-FFF2-40B4-BE49-F238E27FC236}">
                      <a16:creationId xmlns:a16="http://schemas.microsoft.com/office/drawing/2014/main" id="{CC07A0B5-F62D-DA7B-BD1A-C582623323D9}"/>
                    </a:ext>
                  </a:extLst>
                </p:cNvPr>
                <p:cNvSpPr/>
                <p:nvPr/>
              </p:nvSpPr>
              <p:spPr>
                <a:xfrm>
                  <a:off x="5880150" y="3850813"/>
                  <a:ext cx="66662" cy="68143"/>
                </a:xfrm>
                <a:custGeom>
                  <a:avLst/>
                  <a:gdLst>
                    <a:gd name="connsiteX0" fmla="*/ 66625 w 66662"/>
                    <a:gd name="connsiteY0" fmla="*/ 462 h 68143"/>
                    <a:gd name="connsiteX1" fmla="*/ 3125 w 66662"/>
                    <a:gd name="connsiteY1" fmla="*/ 67137 h 68143"/>
                    <a:gd name="connsiteX2" fmla="*/ 12650 w 66662"/>
                    <a:gd name="connsiteY2" fmla="*/ 38562 h 68143"/>
                    <a:gd name="connsiteX3" fmla="*/ 66625 w 66662"/>
                    <a:gd name="connsiteY3" fmla="*/ 462 h 6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62" h="68143">
                      <a:moveTo>
                        <a:pt x="66625" y="462"/>
                      </a:moveTo>
                      <a:cubicBezTo>
                        <a:pt x="65038" y="5224"/>
                        <a:pt x="12121" y="60787"/>
                        <a:pt x="3125" y="67137"/>
                      </a:cubicBezTo>
                      <a:cubicBezTo>
                        <a:pt x="-5871" y="73487"/>
                        <a:pt x="6829" y="48087"/>
                        <a:pt x="12650" y="38562"/>
                      </a:cubicBezTo>
                      <a:cubicBezTo>
                        <a:pt x="18471" y="29037"/>
                        <a:pt x="68212" y="-4300"/>
                        <a:pt x="66625" y="4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0" name="フリーフォーム 1349">
                  <a:extLst>
                    <a:ext uri="{FF2B5EF4-FFF2-40B4-BE49-F238E27FC236}">
                      <a16:creationId xmlns:a16="http://schemas.microsoft.com/office/drawing/2014/main" id="{25103A81-9AAB-7C23-04CE-364555B92B2B}"/>
                    </a:ext>
                  </a:extLst>
                </p:cNvPr>
                <p:cNvSpPr/>
                <p:nvPr/>
              </p:nvSpPr>
              <p:spPr>
                <a:xfrm>
                  <a:off x="5819768" y="3902056"/>
                  <a:ext cx="261371" cy="104615"/>
                </a:xfrm>
                <a:custGeom>
                  <a:avLst/>
                  <a:gdLst>
                    <a:gd name="connsiteX0" fmla="*/ 7 w 261371"/>
                    <a:gd name="connsiteY0" fmla="*/ 19 h 104615"/>
                    <a:gd name="connsiteX1" fmla="*/ 44457 w 261371"/>
                    <a:gd name="connsiteY1" fmla="*/ 50819 h 104615"/>
                    <a:gd name="connsiteX2" fmla="*/ 114307 w 261371"/>
                    <a:gd name="connsiteY2" fmla="*/ 53994 h 104615"/>
                    <a:gd name="connsiteX3" fmla="*/ 177807 w 261371"/>
                    <a:gd name="connsiteY3" fmla="*/ 41294 h 104615"/>
                    <a:gd name="connsiteX4" fmla="*/ 241307 w 261371"/>
                    <a:gd name="connsiteY4" fmla="*/ 85744 h 104615"/>
                    <a:gd name="connsiteX5" fmla="*/ 260357 w 261371"/>
                    <a:gd name="connsiteY5" fmla="*/ 101619 h 104615"/>
                    <a:gd name="connsiteX6" fmla="*/ 215907 w 261371"/>
                    <a:gd name="connsiteY6" fmla="*/ 28594 h 104615"/>
                    <a:gd name="connsiteX7" fmla="*/ 184157 w 261371"/>
                    <a:gd name="connsiteY7" fmla="*/ 34944 h 104615"/>
                    <a:gd name="connsiteX8" fmla="*/ 101607 w 261371"/>
                    <a:gd name="connsiteY8" fmla="*/ 41294 h 104615"/>
                    <a:gd name="connsiteX9" fmla="*/ 41282 w 261371"/>
                    <a:gd name="connsiteY9" fmla="*/ 44469 h 104615"/>
                    <a:gd name="connsiteX10" fmla="*/ 7 w 261371"/>
                    <a:gd name="connsiteY10" fmla="*/ 19 h 104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371" h="104615">
                      <a:moveTo>
                        <a:pt x="7" y="19"/>
                      </a:moveTo>
                      <a:cubicBezTo>
                        <a:pt x="536" y="1077"/>
                        <a:pt x="25407" y="41823"/>
                        <a:pt x="44457" y="50819"/>
                      </a:cubicBezTo>
                      <a:cubicBezTo>
                        <a:pt x="63507" y="59815"/>
                        <a:pt x="92082" y="55581"/>
                        <a:pt x="114307" y="53994"/>
                      </a:cubicBezTo>
                      <a:cubicBezTo>
                        <a:pt x="136532" y="52407"/>
                        <a:pt x="156641" y="36002"/>
                        <a:pt x="177807" y="41294"/>
                      </a:cubicBezTo>
                      <a:cubicBezTo>
                        <a:pt x="198973" y="46586"/>
                        <a:pt x="241307" y="85744"/>
                        <a:pt x="241307" y="85744"/>
                      </a:cubicBezTo>
                      <a:cubicBezTo>
                        <a:pt x="255065" y="95798"/>
                        <a:pt x="264590" y="111144"/>
                        <a:pt x="260357" y="101619"/>
                      </a:cubicBezTo>
                      <a:cubicBezTo>
                        <a:pt x="256124" y="92094"/>
                        <a:pt x="228607" y="39706"/>
                        <a:pt x="215907" y="28594"/>
                      </a:cubicBezTo>
                      <a:cubicBezTo>
                        <a:pt x="203207" y="17482"/>
                        <a:pt x="203207" y="32827"/>
                        <a:pt x="184157" y="34944"/>
                      </a:cubicBezTo>
                      <a:cubicBezTo>
                        <a:pt x="165107" y="37061"/>
                        <a:pt x="125420" y="39706"/>
                        <a:pt x="101607" y="41294"/>
                      </a:cubicBezTo>
                      <a:cubicBezTo>
                        <a:pt x="77794" y="42882"/>
                        <a:pt x="53982" y="48702"/>
                        <a:pt x="41282" y="44469"/>
                      </a:cubicBezTo>
                      <a:cubicBezTo>
                        <a:pt x="28582" y="40236"/>
                        <a:pt x="-522" y="-1039"/>
                        <a:pt x="7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1" name="フリーフォーム 1350">
                  <a:extLst>
                    <a:ext uri="{FF2B5EF4-FFF2-40B4-BE49-F238E27FC236}">
                      <a16:creationId xmlns:a16="http://schemas.microsoft.com/office/drawing/2014/main" id="{941715E0-B5FE-A4C2-9669-35A31B58343C}"/>
                    </a:ext>
                  </a:extLst>
                </p:cNvPr>
                <p:cNvSpPr/>
                <p:nvPr/>
              </p:nvSpPr>
              <p:spPr>
                <a:xfrm>
                  <a:off x="6089667" y="3946464"/>
                  <a:ext cx="184242" cy="76775"/>
                </a:xfrm>
                <a:custGeom>
                  <a:avLst/>
                  <a:gdLst>
                    <a:gd name="connsiteX0" fmla="*/ 15858 w 184242"/>
                    <a:gd name="connsiteY0" fmla="*/ 61 h 76775"/>
                    <a:gd name="connsiteX1" fmla="*/ 3158 w 184242"/>
                    <a:gd name="connsiteY1" fmla="*/ 66736 h 76775"/>
                    <a:gd name="connsiteX2" fmla="*/ 79358 w 184242"/>
                    <a:gd name="connsiteY2" fmla="*/ 69911 h 76775"/>
                    <a:gd name="connsiteX3" fmla="*/ 184133 w 184242"/>
                    <a:gd name="connsiteY3" fmla="*/ 3236 h 76775"/>
                    <a:gd name="connsiteX4" fmla="*/ 98408 w 184242"/>
                    <a:gd name="connsiteY4" fmla="*/ 50861 h 76775"/>
                    <a:gd name="connsiteX5" fmla="*/ 50783 w 184242"/>
                    <a:gd name="connsiteY5" fmla="*/ 57211 h 76775"/>
                    <a:gd name="connsiteX6" fmla="*/ 28558 w 184242"/>
                    <a:gd name="connsiteY6" fmla="*/ 54036 h 76775"/>
                    <a:gd name="connsiteX7" fmla="*/ 15858 w 184242"/>
                    <a:gd name="connsiteY7" fmla="*/ 61 h 7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242" h="76775">
                      <a:moveTo>
                        <a:pt x="15858" y="61"/>
                      </a:moveTo>
                      <a:cubicBezTo>
                        <a:pt x="11625" y="2178"/>
                        <a:pt x="-7425" y="55094"/>
                        <a:pt x="3158" y="66736"/>
                      </a:cubicBezTo>
                      <a:cubicBezTo>
                        <a:pt x="13741" y="78378"/>
                        <a:pt x="49196" y="80494"/>
                        <a:pt x="79358" y="69911"/>
                      </a:cubicBezTo>
                      <a:cubicBezTo>
                        <a:pt x="109521" y="59328"/>
                        <a:pt x="180958" y="6411"/>
                        <a:pt x="184133" y="3236"/>
                      </a:cubicBezTo>
                      <a:cubicBezTo>
                        <a:pt x="187308" y="61"/>
                        <a:pt x="120633" y="41865"/>
                        <a:pt x="98408" y="50861"/>
                      </a:cubicBezTo>
                      <a:cubicBezTo>
                        <a:pt x="76183" y="59857"/>
                        <a:pt x="62425" y="56682"/>
                        <a:pt x="50783" y="57211"/>
                      </a:cubicBezTo>
                      <a:cubicBezTo>
                        <a:pt x="39141" y="57740"/>
                        <a:pt x="28558" y="54036"/>
                        <a:pt x="28558" y="54036"/>
                      </a:cubicBezTo>
                      <a:cubicBezTo>
                        <a:pt x="24854" y="51390"/>
                        <a:pt x="20091" y="-2056"/>
                        <a:pt x="15858" y="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2" name="フリーフォーム 1351">
                  <a:extLst>
                    <a:ext uri="{FF2B5EF4-FFF2-40B4-BE49-F238E27FC236}">
                      <a16:creationId xmlns:a16="http://schemas.microsoft.com/office/drawing/2014/main" id="{4D7963F1-5F90-4D4D-E219-46993E99F51C}"/>
                    </a:ext>
                  </a:extLst>
                </p:cNvPr>
                <p:cNvSpPr/>
                <p:nvPr/>
              </p:nvSpPr>
              <p:spPr>
                <a:xfrm>
                  <a:off x="6071788" y="3949137"/>
                  <a:ext cx="230606" cy="141467"/>
                </a:xfrm>
                <a:custGeom>
                  <a:avLst/>
                  <a:gdLst>
                    <a:gd name="connsiteX0" fmla="*/ 14687 w 230606"/>
                    <a:gd name="connsiteY0" fmla="*/ 16438 h 141467"/>
                    <a:gd name="connsiteX1" fmla="*/ 1987 w 230606"/>
                    <a:gd name="connsiteY1" fmla="*/ 95813 h 141467"/>
                    <a:gd name="connsiteX2" fmla="*/ 59137 w 230606"/>
                    <a:gd name="connsiteY2" fmla="*/ 137088 h 141467"/>
                    <a:gd name="connsiteX3" fmla="*/ 116287 w 230606"/>
                    <a:gd name="connsiteY3" fmla="*/ 140263 h 141467"/>
                    <a:gd name="connsiteX4" fmla="*/ 106762 w 230606"/>
                    <a:gd name="connsiteY4" fmla="*/ 124388 h 141467"/>
                    <a:gd name="connsiteX5" fmla="*/ 230587 w 230606"/>
                    <a:gd name="connsiteY5" fmla="*/ 563 h 141467"/>
                    <a:gd name="connsiteX6" fmla="*/ 116287 w 230606"/>
                    <a:gd name="connsiteY6" fmla="*/ 79938 h 141467"/>
                    <a:gd name="connsiteX7" fmla="*/ 103587 w 230606"/>
                    <a:gd name="connsiteY7" fmla="*/ 114863 h 141467"/>
                    <a:gd name="connsiteX8" fmla="*/ 43262 w 230606"/>
                    <a:gd name="connsiteY8" fmla="*/ 118038 h 141467"/>
                    <a:gd name="connsiteX9" fmla="*/ 30562 w 230606"/>
                    <a:gd name="connsiteY9" fmla="*/ 98988 h 141467"/>
                    <a:gd name="connsiteX10" fmla="*/ 14687 w 230606"/>
                    <a:gd name="connsiteY10" fmla="*/ 16438 h 141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0606" h="141467">
                      <a:moveTo>
                        <a:pt x="14687" y="16438"/>
                      </a:moveTo>
                      <a:cubicBezTo>
                        <a:pt x="9924" y="15909"/>
                        <a:pt x="-5421" y="75705"/>
                        <a:pt x="1987" y="95813"/>
                      </a:cubicBezTo>
                      <a:cubicBezTo>
                        <a:pt x="9395" y="115921"/>
                        <a:pt x="40087" y="129680"/>
                        <a:pt x="59137" y="137088"/>
                      </a:cubicBezTo>
                      <a:cubicBezTo>
                        <a:pt x="78187" y="144496"/>
                        <a:pt x="116287" y="140263"/>
                        <a:pt x="116287" y="140263"/>
                      </a:cubicBezTo>
                      <a:cubicBezTo>
                        <a:pt x="124224" y="138146"/>
                        <a:pt x="87712" y="147671"/>
                        <a:pt x="106762" y="124388"/>
                      </a:cubicBezTo>
                      <a:cubicBezTo>
                        <a:pt x="125812" y="101105"/>
                        <a:pt x="229000" y="7971"/>
                        <a:pt x="230587" y="563"/>
                      </a:cubicBezTo>
                      <a:cubicBezTo>
                        <a:pt x="232174" y="-6845"/>
                        <a:pt x="137453" y="60888"/>
                        <a:pt x="116287" y="79938"/>
                      </a:cubicBezTo>
                      <a:cubicBezTo>
                        <a:pt x="95121" y="98988"/>
                        <a:pt x="115758" y="108513"/>
                        <a:pt x="103587" y="114863"/>
                      </a:cubicBezTo>
                      <a:cubicBezTo>
                        <a:pt x="91416" y="121213"/>
                        <a:pt x="43262" y="118038"/>
                        <a:pt x="43262" y="118038"/>
                      </a:cubicBezTo>
                      <a:cubicBezTo>
                        <a:pt x="31091" y="115392"/>
                        <a:pt x="36383" y="109571"/>
                        <a:pt x="30562" y="98988"/>
                      </a:cubicBezTo>
                      <a:cubicBezTo>
                        <a:pt x="24741" y="88405"/>
                        <a:pt x="19450" y="16967"/>
                        <a:pt x="14687" y="164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3" name="フリーフォーム 1352">
                  <a:extLst>
                    <a:ext uri="{FF2B5EF4-FFF2-40B4-BE49-F238E27FC236}">
                      <a16:creationId xmlns:a16="http://schemas.microsoft.com/office/drawing/2014/main" id="{74D00066-C633-7285-5013-0026A051733B}"/>
                    </a:ext>
                  </a:extLst>
                </p:cNvPr>
                <p:cNvSpPr/>
                <p:nvPr/>
              </p:nvSpPr>
              <p:spPr>
                <a:xfrm>
                  <a:off x="6184692" y="3974846"/>
                  <a:ext cx="117694" cy="187739"/>
                </a:xfrm>
                <a:custGeom>
                  <a:avLst/>
                  <a:gdLst>
                    <a:gd name="connsiteX0" fmla="*/ 114508 w 117694"/>
                    <a:gd name="connsiteY0" fmla="*/ 254 h 187739"/>
                    <a:gd name="connsiteX1" fmla="*/ 19258 w 117694"/>
                    <a:gd name="connsiteY1" fmla="*/ 85979 h 187739"/>
                    <a:gd name="connsiteX2" fmla="*/ 12908 w 117694"/>
                    <a:gd name="connsiteY2" fmla="*/ 117729 h 187739"/>
                    <a:gd name="connsiteX3" fmla="*/ 6558 w 117694"/>
                    <a:gd name="connsiteY3" fmla="*/ 146304 h 187739"/>
                    <a:gd name="connsiteX4" fmla="*/ 19258 w 117694"/>
                    <a:gd name="connsiteY4" fmla="*/ 171704 h 187739"/>
                    <a:gd name="connsiteX5" fmla="*/ 117683 w 117694"/>
                    <a:gd name="connsiteY5" fmla="*/ 187579 h 187739"/>
                    <a:gd name="connsiteX6" fmla="*/ 25608 w 117694"/>
                    <a:gd name="connsiteY6" fmla="*/ 162179 h 187739"/>
                    <a:gd name="connsiteX7" fmla="*/ 208 w 117694"/>
                    <a:gd name="connsiteY7" fmla="*/ 108204 h 187739"/>
                    <a:gd name="connsiteX8" fmla="*/ 35133 w 117694"/>
                    <a:gd name="connsiteY8" fmla="*/ 60579 h 187739"/>
                    <a:gd name="connsiteX9" fmla="*/ 114508 w 117694"/>
                    <a:gd name="connsiteY9" fmla="*/ 254 h 18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694" h="187739">
                      <a:moveTo>
                        <a:pt x="114508" y="254"/>
                      </a:moveTo>
                      <a:cubicBezTo>
                        <a:pt x="111862" y="4487"/>
                        <a:pt x="36191" y="66400"/>
                        <a:pt x="19258" y="85979"/>
                      </a:cubicBezTo>
                      <a:cubicBezTo>
                        <a:pt x="2325" y="105558"/>
                        <a:pt x="15025" y="107675"/>
                        <a:pt x="12908" y="117729"/>
                      </a:cubicBezTo>
                      <a:cubicBezTo>
                        <a:pt x="10791" y="127783"/>
                        <a:pt x="5500" y="137308"/>
                        <a:pt x="6558" y="146304"/>
                      </a:cubicBezTo>
                      <a:cubicBezTo>
                        <a:pt x="7616" y="155300"/>
                        <a:pt x="737" y="164825"/>
                        <a:pt x="19258" y="171704"/>
                      </a:cubicBezTo>
                      <a:cubicBezTo>
                        <a:pt x="37779" y="178583"/>
                        <a:pt x="116625" y="189167"/>
                        <a:pt x="117683" y="187579"/>
                      </a:cubicBezTo>
                      <a:cubicBezTo>
                        <a:pt x="118741" y="185991"/>
                        <a:pt x="45187" y="175408"/>
                        <a:pt x="25608" y="162179"/>
                      </a:cubicBezTo>
                      <a:cubicBezTo>
                        <a:pt x="6029" y="148950"/>
                        <a:pt x="-1380" y="125137"/>
                        <a:pt x="208" y="108204"/>
                      </a:cubicBezTo>
                      <a:cubicBezTo>
                        <a:pt x="1795" y="91271"/>
                        <a:pt x="20846" y="75396"/>
                        <a:pt x="35133" y="60579"/>
                      </a:cubicBezTo>
                      <a:cubicBezTo>
                        <a:pt x="49420" y="45762"/>
                        <a:pt x="117154" y="-3979"/>
                        <a:pt x="114508" y="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4" name="フリーフォーム 1353">
                  <a:extLst>
                    <a:ext uri="{FF2B5EF4-FFF2-40B4-BE49-F238E27FC236}">
                      <a16:creationId xmlns:a16="http://schemas.microsoft.com/office/drawing/2014/main" id="{9223DEBC-65C4-0650-648F-90A475FCDF1F}"/>
                    </a:ext>
                  </a:extLst>
                </p:cNvPr>
                <p:cNvSpPr/>
                <p:nvPr/>
              </p:nvSpPr>
              <p:spPr>
                <a:xfrm>
                  <a:off x="6267405" y="3965573"/>
                  <a:ext cx="50975" cy="161934"/>
                </a:xfrm>
                <a:custGeom>
                  <a:avLst/>
                  <a:gdLst>
                    <a:gd name="connsiteX0" fmla="*/ 50845 w 50975"/>
                    <a:gd name="connsiteY0" fmla="*/ 2 h 161934"/>
                    <a:gd name="connsiteX1" fmla="*/ 45 w 50975"/>
                    <a:gd name="connsiteY1" fmla="*/ 107952 h 161934"/>
                    <a:gd name="connsiteX2" fmla="*/ 41320 w 50975"/>
                    <a:gd name="connsiteY2" fmla="*/ 161927 h 161934"/>
                    <a:gd name="connsiteX3" fmla="*/ 15920 w 50975"/>
                    <a:gd name="connsiteY3" fmla="*/ 104777 h 161934"/>
                    <a:gd name="connsiteX4" fmla="*/ 50845 w 50975"/>
                    <a:gd name="connsiteY4" fmla="*/ 2 h 16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975" h="161934">
                      <a:moveTo>
                        <a:pt x="50845" y="2"/>
                      </a:moveTo>
                      <a:cubicBezTo>
                        <a:pt x="48199" y="531"/>
                        <a:pt x="1632" y="80965"/>
                        <a:pt x="45" y="107952"/>
                      </a:cubicBezTo>
                      <a:cubicBezTo>
                        <a:pt x="-1542" y="134939"/>
                        <a:pt x="38674" y="162456"/>
                        <a:pt x="41320" y="161927"/>
                      </a:cubicBezTo>
                      <a:cubicBezTo>
                        <a:pt x="43966" y="161398"/>
                        <a:pt x="16978" y="127002"/>
                        <a:pt x="15920" y="104777"/>
                      </a:cubicBezTo>
                      <a:cubicBezTo>
                        <a:pt x="14862" y="82552"/>
                        <a:pt x="53491" y="-527"/>
                        <a:pt x="5084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5" name="フリーフォーム 1354">
                  <a:extLst>
                    <a:ext uri="{FF2B5EF4-FFF2-40B4-BE49-F238E27FC236}">
                      <a16:creationId xmlns:a16="http://schemas.microsoft.com/office/drawing/2014/main" id="{8A87B913-CD04-BA73-5DA7-70068E31C416}"/>
                    </a:ext>
                  </a:extLst>
                </p:cNvPr>
                <p:cNvSpPr/>
                <p:nvPr/>
              </p:nvSpPr>
              <p:spPr>
                <a:xfrm>
                  <a:off x="5854507" y="3250335"/>
                  <a:ext cx="197183" cy="42165"/>
                </a:xfrm>
                <a:custGeom>
                  <a:avLst/>
                  <a:gdLst>
                    <a:gd name="connsiteX0" fmla="*/ 193 w 197183"/>
                    <a:gd name="connsiteY0" fmla="*/ 42140 h 42165"/>
                    <a:gd name="connsiteX1" fmla="*/ 79568 w 197183"/>
                    <a:gd name="connsiteY1" fmla="*/ 865 h 42165"/>
                    <a:gd name="connsiteX2" fmla="*/ 197043 w 197183"/>
                    <a:gd name="connsiteY2" fmla="*/ 13565 h 42165"/>
                    <a:gd name="connsiteX3" fmla="*/ 101793 w 197183"/>
                    <a:gd name="connsiteY3" fmla="*/ 7215 h 42165"/>
                    <a:gd name="connsiteX4" fmla="*/ 193 w 197183"/>
                    <a:gd name="connsiteY4" fmla="*/ 42140 h 42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183" h="42165">
                      <a:moveTo>
                        <a:pt x="193" y="42140"/>
                      </a:moveTo>
                      <a:cubicBezTo>
                        <a:pt x="-3511" y="41082"/>
                        <a:pt x="46760" y="5628"/>
                        <a:pt x="79568" y="865"/>
                      </a:cubicBezTo>
                      <a:cubicBezTo>
                        <a:pt x="112376" y="-3898"/>
                        <a:pt x="193339" y="12507"/>
                        <a:pt x="197043" y="13565"/>
                      </a:cubicBezTo>
                      <a:cubicBezTo>
                        <a:pt x="200747" y="14623"/>
                        <a:pt x="130368" y="4040"/>
                        <a:pt x="101793" y="7215"/>
                      </a:cubicBezTo>
                      <a:cubicBezTo>
                        <a:pt x="73218" y="10390"/>
                        <a:pt x="3897" y="43198"/>
                        <a:pt x="193" y="421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6" name="フリーフォーム 1355">
                  <a:extLst>
                    <a:ext uri="{FF2B5EF4-FFF2-40B4-BE49-F238E27FC236}">
                      <a16:creationId xmlns:a16="http://schemas.microsoft.com/office/drawing/2014/main" id="{B713EF43-471D-CCE6-F600-FC9F1C388C23}"/>
                    </a:ext>
                  </a:extLst>
                </p:cNvPr>
                <p:cNvSpPr/>
                <p:nvPr/>
              </p:nvSpPr>
              <p:spPr>
                <a:xfrm>
                  <a:off x="6057836" y="3174963"/>
                  <a:ext cx="63615" cy="114352"/>
                </a:xfrm>
                <a:custGeom>
                  <a:avLst/>
                  <a:gdLst>
                    <a:gd name="connsiteX0" fmla="*/ 64 w 63615"/>
                    <a:gd name="connsiteY0" fmla="*/ 37 h 114352"/>
                    <a:gd name="connsiteX1" fmla="*/ 50864 w 63615"/>
                    <a:gd name="connsiteY1" fmla="*/ 44487 h 114352"/>
                    <a:gd name="connsiteX2" fmla="*/ 12764 w 63615"/>
                    <a:gd name="connsiteY2" fmla="*/ 114337 h 114352"/>
                    <a:gd name="connsiteX3" fmla="*/ 63564 w 63615"/>
                    <a:gd name="connsiteY3" fmla="*/ 38137 h 114352"/>
                    <a:gd name="connsiteX4" fmla="*/ 64 w 63615"/>
                    <a:gd name="connsiteY4" fmla="*/ 37 h 1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615" h="114352">
                      <a:moveTo>
                        <a:pt x="64" y="37"/>
                      </a:moveTo>
                      <a:cubicBezTo>
                        <a:pt x="-2053" y="1095"/>
                        <a:pt x="48747" y="25437"/>
                        <a:pt x="50864" y="44487"/>
                      </a:cubicBezTo>
                      <a:cubicBezTo>
                        <a:pt x="52981" y="63537"/>
                        <a:pt x="10647" y="115395"/>
                        <a:pt x="12764" y="114337"/>
                      </a:cubicBezTo>
                      <a:cubicBezTo>
                        <a:pt x="14881" y="113279"/>
                        <a:pt x="61447" y="55599"/>
                        <a:pt x="63564" y="38137"/>
                      </a:cubicBezTo>
                      <a:cubicBezTo>
                        <a:pt x="65681" y="20675"/>
                        <a:pt x="2181" y="-1021"/>
                        <a:pt x="64" y="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7" name="フリーフォーム 1356">
                  <a:extLst>
                    <a:ext uri="{FF2B5EF4-FFF2-40B4-BE49-F238E27FC236}">
                      <a16:creationId xmlns:a16="http://schemas.microsoft.com/office/drawing/2014/main" id="{F9DA6067-6F6C-5D56-A8B2-D808DB6F4CEA}"/>
                    </a:ext>
                  </a:extLst>
                </p:cNvPr>
                <p:cNvSpPr/>
                <p:nvPr/>
              </p:nvSpPr>
              <p:spPr>
                <a:xfrm>
                  <a:off x="6082107" y="3155777"/>
                  <a:ext cx="94515" cy="162197"/>
                </a:xfrm>
                <a:custGeom>
                  <a:avLst/>
                  <a:gdLst>
                    <a:gd name="connsiteX0" fmla="*/ 63502 w 94515"/>
                    <a:gd name="connsiteY0" fmla="*/ 173 h 162197"/>
                    <a:gd name="connsiteX1" fmla="*/ 92077 w 94515"/>
                    <a:gd name="connsiteY1" fmla="*/ 57323 h 162197"/>
                    <a:gd name="connsiteX2" fmla="*/ 82552 w 94515"/>
                    <a:gd name="connsiteY2" fmla="*/ 114473 h 162197"/>
                    <a:gd name="connsiteX3" fmla="*/ 2 w 94515"/>
                    <a:gd name="connsiteY3" fmla="*/ 162098 h 162197"/>
                    <a:gd name="connsiteX4" fmla="*/ 79377 w 94515"/>
                    <a:gd name="connsiteY4" fmla="*/ 101773 h 162197"/>
                    <a:gd name="connsiteX5" fmla="*/ 88902 w 94515"/>
                    <a:gd name="connsiteY5" fmla="*/ 76373 h 162197"/>
                    <a:gd name="connsiteX6" fmla="*/ 63502 w 94515"/>
                    <a:gd name="connsiteY6" fmla="*/ 173 h 162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515" h="162197">
                      <a:moveTo>
                        <a:pt x="63502" y="173"/>
                      </a:moveTo>
                      <a:cubicBezTo>
                        <a:pt x="64031" y="-3002"/>
                        <a:pt x="88902" y="38273"/>
                        <a:pt x="92077" y="57323"/>
                      </a:cubicBezTo>
                      <a:cubicBezTo>
                        <a:pt x="95252" y="76373"/>
                        <a:pt x="97898" y="97011"/>
                        <a:pt x="82552" y="114473"/>
                      </a:cubicBezTo>
                      <a:cubicBezTo>
                        <a:pt x="67206" y="131935"/>
                        <a:pt x="531" y="164215"/>
                        <a:pt x="2" y="162098"/>
                      </a:cubicBezTo>
                      <a:cubicBezTo>
                        <a:pt x="-527" y="159981"/>
                        <a:pt x="79377" y="101773"/>
                        <a:pt x="79377" y="101773"/>
                      </a:cubicBezTo>
                      <a:cubicBezTo>
                        <a:pt x="94194" y="87486"/>
                        <a:pt x="87315" y="90131"/>
                        <a:pt x="88902" y="76373"/>
                      </a:cubicBezTo>
                      <a:cubicBezTo>
                        <a:pt x="90489" y="62615"/>
                        <a:pt x="62973" y="3348"/>
                        <a:pt x="63502" y="173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8" name="フリーフォーム 1357">
                  <a:extLst>
                    <a:ext uri="{FF2B5EF4-FFF2-40B4-BE49-F238E27FC236}">
                      <a16:creationId xmlns:a16="http://schemas.microsoft.com/office/drawing/2014/main" id="{E2770308-C6C0-C978-1CD8-AD158EEFD3E2}"/>
                    </a:ext>
                  </a:extLst>
                </p:cNvPr>
                <p:cNvSpPr/>
                <p:nvPr/>
              </p:nvSpPr>
              <p:spPr>
                <a:xfrm>
                  <a:off x="5669731" y="2914648"/>
                  <a:ext cx="98078" cy="190505"/>
                </a:xfrm>
                <a:custGeom>
                  <a:avLst/>
                  <a:gdLst>
                    <a:gd name="connsiteX0" fmla="*/ 98053 w 98078"/>
                    <a:gd name="connsiteY0" fmla="*/ 2 h 190505"/>
                    <a:gd name="connsiteX1" fmla="*/ 12328 w 98078"/>
                    <a:gd name="connsiteY1" fmla="*/ 101602 h 190505"/>
                    <a:gd name="connsiteX2" fmla="*/ 18678 w 98078"/>
                    <a:gd name="connsiteY2" fmla="*/ 190502 h 190505"/>
                    <a:gd name="connsiteX3" fmla="*/ 2803 w 98078"/>
                    <a:gd name="connsiteY3" fmla="*/ 104777 h 190505"/>
                    <a:gd name="connsiteX4" fmla="*/ 98053 w 98078"/>
                    <a:gd name="connsiteY4" fmla="*/ 2 h 190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078" h="190505">
                      <a:moveTo>
                        <a:pt x="98053" y="2"/>
                      </a:moveTo>
                      <a:cubicBezTo>
                        <a:pt x="99640" y="-527"/>
                        <a:pt x="25557" y="69852"/>
                        <a:pt x="12328" y="101602"/>
                      </a:cubicBezTo>
                      <a:cubicBezTo>
                        <a:pt x="-901" y="133352"/>
                        <a:pt x="20265" y="189973"/>
                        <a:pt x="18678" y="190502"/>
                      </a:cubicBezTo>
                      <a:cubicBezTo>
                        <a:pt x="17091" y="191031"/>
                        <a:pt x="-8309" y="134410"/>
                        <a:pt x="2803" y="104777"/>
                      </a:cubicBezTo>
                      <a:cubicBezTo>
                        <a:pt x="13915" y="75144"/>
                        <a:pt x="96466" y="531"/>
                        <a:pt x="98053" y="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9" name="フリーフォーム 1358">
                  <a:extLst>
                    <a:ext uri="{FF2B5EF4-FFF2-40B4-BE49-F238E27FC236}">
                      <a16:creationId xmlns:a16="http://schemas.microsoft.com/office/drawing/2014/main" id="{5CA09268-B4BB-EEE8-FFD0-BA21C4B3CD95}"/>
                    </a:ext>
                  </a:extLst>
                </p:cNvPr>
                <p:cNvSpPr/>
                <p:nvPr/>
              </p:nvSpPr>
              <p:spPr>
                <a:xfrm>
                  <a:off x="5888602" y="2908149"/>
                  <a:ext cx="118748" cy="212930"/>
                </a:xfrm>
                <a:custGeom>
                  <a:avLst/>
                  <a:gdLst>
                    <a:gd name="connsiteX0" fmla="*/ 9357 w 118748"/>
                    <a:gd name="connsiteY0" fmla="*/ 151 h 212930"/>
                    <a:gd name="connsiteX1" fmla="*/ 6182 w 118748"/>
                    <a:gd name="connsiteY1" fmla="*/ 98576 h 212930"/>
                    <a:gd name="connsiteX2" fmla="*/ 101432 w 118748"/>
                    <a:gd name="connsiteY2" fmla="*/ 162076 h 212930"/>
                    <a:gd name="connsiteX3" fmla="*/ 101432 w 118748"/>
                    <a:gd name="connsiteY3" fmla="*/ 212876 h 212930"/>
                    <a:gd name="connsiteX4" fmla="*/ 114132 w 118748"/>
                    <a:gd name="connsiteY4" fmla="*/ 152551 h 212930"/>
                    <a:gd name="connsiteX5" fmla="*/ 12532 w 118748"/>
                    <a:gd name="connsiteY5" fmla="*/ 104926 h 212930"/>
                    <a:gd name="connsiteX6" fmla="*/ 9357 w 118748"/>
                    <a:gd name="connsiteY6" fmla="*/ 76351 h 212930"/>
                    <a:gd name="connsiteX7" fmla="*/ 9357 w 118748"/>
                    <a:gd name="connsiteY7" fmla="*/ 151 h 212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48" h="212930">
                      <a:moveTo>
                        <a:pt x="9357" y="151"/>
                      </a:moveTo>
                      <a:cubicBezTo>
                        <a:pt x="8828" y="3855"/>
                        <a:pt x="-9164" y="71589"/>
                        <a:pt x="6182" y="98576"/>
                      </a:cubicBezTo>
                      <a:cubicBezTo>
                        <a:pt x="21528" y="125563"/>
                        <a:pt x="85557" y="143026"/>
                        <a:pt x="101432" y="162076"/>
                      </a:cubicBezTo>
                      <a:cubicBezTo>
                        <a:pt x="117307" y="181126"/>
                        <a:pt x="99315" y="214464"/>
                        <a:pt x="101432" y="212876"/>
                      </a:cubicBezTo>
                      <a:cubicBezTo>
                        <a:pt x="103549" y="211288"/>
                        <a:pt x="128949" y="170543"/>
                        <a:pt x="114132" y="152551"/>
                      </a:cubicBezTo>
                      <a:cubicBezTo>
                        <a:pt x="99315" y="134559"/>
                        <a:pt x="29995" y="117626"/>
                        <a:pt x="12532" y="104926"/>
                      </a:cubicBezTo>
                      <a:cubicBezTo>
                        <a:pt x="-4931" y="92226"/>
                        <a:pt x="9886" y="91168"/>
                        <a:pt x="9357" y="76351"/>
                      </a:cubicBezTo>
                      <a:cubicBezTo>
                        <a:pt x="8828" y="61534"/>
                        <a:pt x="9886" y="-3553"/>
                        <a:pt x="9357" y="15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0" name="フリーフォーム 1359">
                  <a:extLst>
                    <a:ext uri="{FF2B5EF4-FFF2-40B4-BE49-F238E27FC236}">
                      <a16:creationId xmlns:a16="http://schemas.microsoft.com/office/drawing/2014/main" id="{B188FACE-AF0A-973E-E20F-76014DF7E278}"/>
                    </a:ext>
                  </a:extLst>
                </p:cNvPr>
                <p:cNvSpPr/>
                <p:nvPr/>
              </p:nvSpPr>
              <p:spPr>
                <a:xfrm>
                  <a:off x="6177011" y="3339889"/>
                  <a:ext cx="54406" cy="336943"/>
                </a:xfrm>
                <a:custGeom>
                  <a:avLst/>
                  <a:gdLst>
                    <a:gd name="connsiteX0" fmla="*/ 54323 w 54406"/>
                    <a:gd name="connsiteY0" fmla="*/ 211 h 336943"/>
                    <a:gd name="connsiteX1" fmla="*/ 13048 w 54406"/>
                    <a:gd name="connsiteY1" fmla="*/ 146261 h 336943"/>
                    <a:gd name="connsiteX2" fmla="*/ 25748 w 54406"/>
                    <a:gd name="connsiteY2" fmla="*/ 336761 h 336943"/>
                    <a:gd name="connsiteX3" fmla="*/ 348 w 54406"/>
                    <a:gd name="connsiteY3" fmla="*/ 178011 h 336943"/>
                    <a:gd name="connsiteX4" fmla="*/ 54323 w 54406"/>
                    <a:gd name="connsiteY4" fmla="*/ 211 h 336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06" h="336943">
                      <a:moveTo>
                        <a:pt x="54323" y="211"/>
                      </a:moveTo>
                      <a:cubicBezTo>
                        <a:pt x="56440" y="-5081"/>
                        <a:pt x="17810" y="90170"/>
                        <a:pt x="13048" y="146261"/>
                      </a:cubicBezTo>
                      <a:cubicBezTo>
                        <a:pt x="8286" y="202352"/>
                        <a:pt x="27865" y="331469"/>
                        <a:pt x="25748" y="336761"/>
                      </a:cubicBezTo>
                      <a:cubicBezTo>
                        <a:pt x="23631" y="342053"/>
                        <a:pt x="-3356" y="230928"/>
                        <a:pt x="348" y="178011"/>
                      </a:cubicBezTo>
                      <a:cubicBezTo>
                        <a:pt x="4052" y="125094"/>
                        <a:pt x="52206" y="5503"/>
                        <a:pt x="54323" y="21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1" name="フリーフォーム 1360">
                  <a:extLst>
                    <a:ext uri="{FF2B5EF4-FFF2-40B4-BE49-F238E27FC236}">
                      <a16:creationId xmlns:a16="http://schemas.microsoft.com/office/drawing/2014/main" id="{6E694E97-217E-1840-60E6-6DC6A53361D9}"/>
                    </a:ext>
                  </a:extLst>
                </p:cNvPr>
                <p:cNvSpPr/>
                <p:nvPr/>
              </p:nvSpPr>
              <p:spPr>
                <a:xfrm>
                  <a:off x="6323414" y="4130489"/>
                  <a:ext cx="52006" cy="165480"/>
                </a:xfrm>
                <a:custGeom>
                  <a:avLst/>
                  <a:gdLst>
                    <a:gd name="connsiteX0" fmla="*/ 17061 w 52006"/>
                    <a:gd name="connsiteY0" fmla="*/ 186 h 165480"/>
                    <a:gd name="connsiteX1" fmla="*/ 7536 w 52006"/>
                    <a:gd name="connsiteY1" fmla="*/ 76386 h 165480"/>
                    <a:gd name="connsiteX2" fmla="*/ 51986 w 52006"/>
                    <a:gd name="connsiteY2" fmla="*/ 165286 h 165480"/>
                    <a:gd name="connsiteX3" fmla="*/ 1186 w 52006"/>
                    <a:gd name="connsiteY3" fmla="*/ 98611 h 165480"/>
                    <a:gd name="connsiteX4" fmla="*/ 17061 w 52006"/>
                    <a:gd name="connsiteY4" fmla="*/ 186 h 16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06" h="165480">
                      <a:moveTo>
                        <a:pt x="17061" y="186"/>
                      </a:moveTo>
                      <a:cubicBezTo>
                        <a:pt x="18119" y="-3518"/>
                        <a:pt x="1715" y="48869"/>
                        <a:pt x="7536" y="76386"/>
                      </a:cubicBezTo>
                      <a:cubicBezTo>
                        <a:pt x="13357" y="103903"/>
                        <a:pt x="53044" y="161582"/>
                        <a:pt x="51986" y="165286"/>
                      </a:cubicBezTo>
                      <a:cubicBezTo>
                        <a:pt x="50928" y="168990"/>
                        <a:pt x="7536" y="118719"/>
                        <a:pt x="1186" y="98611"/>
                      </a:cubicBezTo>
                      <a:cubicBezTo>
                        <a:pt x="-5164" y="78503"/>
                        <a:pt x="16003" y="3890"/>
                        <a:pt x="17061" y="1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2" name="フリーフォーム 1361">
                  <a:extLst>
                    <a:ext uri="{FF2B5EF4-FFF2-40B4-BE49-F238E27FC236}">
                      <a16:creationId xmlns:a16="http://schemas.microsoft.com/office/drawing/2014/main" id="{4EC0E4BD-B62F-245D-FDB5-A6B2474B8030}"/>
                    </a:ext>
                  </a:extLst>
                </p:cNvPr>
                <p:cNvSpPr/>
                <p:nvPr/>
              </p:nvSpPr>
              <p:spPr>
                <a:xfrm>
                  <a:off x="6334112" y="3568461"/>
                  <a:ext cx="60404" cy="273540"/>
                </a:xfrm>
                <a:custGeom>
                  <a:avLst/>
                  <a:gdLst>
                    <a:gd name="connsiteX0" fmla="*/ 60338 w 60404"/>
                    <a:gd name="connsiteY0" fmla="*/ 239 h 273540"/>
                    <a:gd name="connsiteX1" fmla="*/ 12713 w 60404"/>
                    <a:gd name="connsiteY1" fmla="*/ 124064 h 273540"/>
                    <a:gd name="connsiteX2" fmla="*/ 57163 w 60404"/>
                    <a:gd name="connsiteY2" fmla="*/ 273289 h 273540"/>
                    <a:gd name="connsiteX3" fmla="*/ 13 w 60404"/>
                    <a:gd name="connsiteY3" fmla="*/ 155814 h 273540"/>
                    <a:gd name="connsiteX4" fmla="*/ 60338 w 60404"/>
                    <a:gd name="connsiteY4" fmla="*/ 239 h 27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4" h="273540">
                      <a:moveTo>
                        <a:pt x="60338" y="239"/>
                      </a:moveTo>
                      <a:cubicBezTo>
                        <a:pt x="62455" y="-5053"/>
                        <a:pt x="13242" y="78556"/>
                        <a:pt x="12713" y="124064"/>
                      </a:cubicBezTo>
                      <a:cubicBezTo>
                        <a:pt x="12184" y="169572"/>
                        <a:pt x="59280" y="267997"/>
                        <a:pt x="57163" y="273289"/>
                      </a:cubicBezTo>
                      <a:cubicBezTo>
                        <a:pt x="55046" y="278581"/>
                        <a:pt x="1071" y="199206"/>
                        <a:pt x="13" y="155814"/>
                      </a:cubicBezTo>
                      <a:cubicBezTo>
                        <a:pt x="-1045" y="112422"/>
                        <a:pt x="58221" y="5531"/>
                        <a:pt x="60338" y="239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36FEE317-9BCF-B351-939F-5AF4A0418FC9}"/>
                    </a:ext>
                  </a:extLst>
                </p:cNvPr>
                <p:cNvSpPr/>
                <p:nvPr/>
              </p:nvSpPr>
              <p:spPr>
                <a:xfrm>
                  <a:off x="6219713" y="3879847"/>
                  <a:ext cx="212987" cy="146058"/>
                </a:xfrm>
                <a:custGeom>
                  <a:avLst/>
                  <a:gdLst>
                    <a:gd name="connsiteX0" fmla="*/ 112 w 212987"/>
                    <a:gd name="connsiteY0" fmla="*/ 3 h 146058"/>
                    <a:gd name="connsiteX1" fmla="*/ 174737 w 212987"/>
                    <a:gd name="connsiteY1" fmla="*/ 79378 h 146058"/>
                    <a:gd name="connsiteX2" fmla="*/ 190612 w 212987"/>
                    <a:gd name="connsiteY2" fmla="*/ 146053 h 146058"/>
                    <a:gd name="connsiteX3" fmla="*/ 203312 w 212987"/>
                    <a:gd name="connsiteY3" fmla="*/ 82553 h 146058"/>
                    <a:gd name="connsiteX4" fmla="*/ 112 w 212987"/>
                    <a:gd name="connsiteY4" fmla="*/ 3 h 146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987" h="146058">
                      <a:moveTo>
                        <a:pt x="112" y="3"/>
                      </a:moveTo>
                      <a:cubicBezTo>
                        <a:pt x="-4651" y="-526"/>
                        <a:pt x="142987" y="55036"/>
                        <a:pt x="174737" y="79378"/>
                      </a:cubicBezTo>
                      <a:cubicBezTo>
                        <a:pt x="206487" y="103720"/>
                        <a:pt x="185850" y="145524"/>
                        <a:pt x="190612" y="146053"/>
                      </a:cubicBezTo>
                      <a:cubicBezTo>
                        <a:pt x="195375" y="146582"/>
                        <a:pt x="229241" y="106365"/>
                        <a:pt x="203312" y="82553"/>
                      </a:cubicBezTo>
                      <a:cubicBezTo>
                        <a:pt x="177383" y="58741"/>
                        <a:pt x="4875" y="532"/>
                        <a:pt x="112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C2D10CB4-15E5-0A02-218F-4C560E622D5E}"/>
                    </a:ext>
                  </a:extLst>
                </p:cNvPr>
                <p:cNvSpPr/>
                <p:nvPr/>
              </p:nvSpPr>
              <p:spPr>
                <a:xfrm>
                  <a:off x="6369024" y="3609968"/>
                  <a:ext cx="94407" cy="111136"/>
                </a:xfrm>
                <a:custGeom>
                  <a:avLst/>
                  <a:gdLst>
                    <a:gd name="connsiteX0" fmla="*/ 26 w 94407"/>
                    <a:gd name="connsiteY0" fmla="*/ 7 h 111136"/>
                    <a:gd name="connsiteX1" fmla="*/ 82576 w 94407"/>
                    <a:gd name="connsiteY1" fmla="*/ 50807 h 111136"/>
                    <a:gd name="connsiteX2" fmla="*/ 79401 w 94407"/>
                    <a:gd name="connsiteY2" fmla="*/ 111132 h 111136"/>
                    <a:gd name="connsiteX3" fmla="*/ 92101 w 94407"/>
                    <a:gd name="connsiteY3" fmla="*/ 47632 h 111136"/>
                    <a:gd name="connsiteX4" fmla="*/ 26 w 94407"/>
                    <a:gd name="connsiteY4" fmla="*/ 7 h 111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407" h="111136">
                      <a:moveTo>
                        <a:pt x="26" y="7"/>
                      </a:moveTo>
                      <a:cubicBezTo>
                        <a:pt x="-1561" y="536"/>
                        <a:pt x="69347" y="32286"/>
                        <a:pt x="82576" y="50807"/>
                      </a:cubicBezTo>
                      <a:cubicBezTo>
                        <a:pt x="95805" y="69328"/>
                        <a:pt x="77814" y="111661"/>
                        <a:pt x="79401" y="111132"/>
                      </a:cubicBezTo>
                      <a:cubicBezTo>
                        <a:pt x="80988" y="110603"/>
                        <a:pt x="101097" y="67211"/>
                        <a:pt x="92101" y="47632"/>
                      </a:cubicBezTo>
                      <a:cubicBezTo>
                        <a:pt x="83105" y="28053"/>
                        <a:pt x="1613" y="-522"/>
                        <a:pt x="26" y="7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3C05CCD8-8A99-41DD-EDF1-2A7D9B5B432E}"/>
                    </a:ext>
                  </a:extLst>
                </p:cNvPr>
                <p:cNvSpPr/>
                <p:nvPr/>
              </p:nvSpPr>
              <p:spPr>
                <a:xfrm>
                  <a:off x="6433633" y="3740150"/>
                  <a:ext cx="78387" cy="200025"/>
                </a:xfrm>
                <a:custGeom>
                  <a:avLst/>
                  <a:gdLst>
                    <a:gd name="connsiteX0" fmla="*/ 21142 w 78387"/>
                    <a:gd name="connsiteY0" fmla="*/ 0 h 200025"/>
                    <a:gd name="connsiteX1" fmla="*/ 2092 w 78387"/>
                    <a:gd name="connsiteY1" fmla="*/ 79375 h 200025"/>
                    <a:gd name="connsiteX2" fmla="*/ 78292 w 78387"/>
                    <a:gd name="connsiteY2" fmla="*/ 200025 h 200025"/>
                    <a:gd name="connsiteX3" fmla="*/ 17967 w 78387"/>
                    <a:gd name="connsiteY3" fmla="*/ 79375 h 200025"/>
                    <a:gd name="connsiteX4" fmla="*/ 21142 w 78387"/>
                    <a:gd name="connsiteY4" fmla="*/ 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87" h="200025">
                      <a:moveTo>
                        <a:pt x="21142" y="0"/>
                      </a:moveTo>
                      <a:cubicBezTo>
                        <a:pt x="18496" y="0"/>
                        <a:pt x="-7433" y="46038"/>
                        <a:pt x="2092" y="79375"/>
                      </a:cubicBezTo>
                      <a:cubicBezTo>
                        <a:pt x="11617" y="112713"/>
                        <a:pt x="75646" y="200025"/>
                        <a:pt x="78292" y="200025"/>
                      </a:cubicBezTo>
                      <a:cubicBezTo>
                        <a:pt x="80938" y="200025"/>
                        <a:pt x="28021" y="107421"/>
                        <a:pt x="17967" y="79375"/>
                      </a:cubicBezTo>
                      <a:cubicBezTo>
                        <a:pt x="7913" y="51329"/>
                        <a:pt x="23788" y="0"/>
                        <a:pt x="21142" y="0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229E5B78-E5AB-88C5-FD59-C68CC6B2858B}"/>
                    </a:ext>
                  </a:extLst>
                </p:cNvPr>
                <p:cNvSpPr/>
                <p:nvPr/>
              </p:nvSpPr>
              <p:spPr>
                <a:xfrm>
                  <a:off x="6553177" y="3911143"/>
                  <a:ext cx="155610" cy="168739"/>
                </a:xfrm>
                <a:custGeom>
                  <a:avLst/>
                  <a:gdLst>
                    <a:gd name="connsiteX0" fmla="*/ 155598 w 155610"/>
                    <a:gd name="connsiteY0" fmla="*/ 457 h 168739"/>
                    <a:gd name="connsiteX1" fmla="*/ 60348 w 155610"/>
                    <a:gd name="connsiteY1" fmla="*/ 25857 h 168739"/>
                    <a:gd name="connsiteX2" fmla="*/ 23 w 155610"/>
                    <a:gd name="connsiteY2" fmla="*/ 168732 h 168739"/>
                    <a:gd name="connsiteX3" fmla="*/ 66698 w 155610"/>
                    <a:gd name="connsiteY3" fmla="*/ 32207 h 168739"/>
                    <a:gd name="connsiteX4" fmla="*/ 155598 w 155610"/>
                    <a:gd name="connsiteY4" fmla="*/ 457 h 168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10" h="168739">
                      <a:moveTo>
                        <a:pt x="155598" y="457"/>
                      </a:moveTo>
                      <a:cubicBezTo>
                        <a:pt x="154540" y="-601"/>
                        <a:pt x="86277" y="-2189"/>
                        <a:pt x="60348" y="25857"/>
                      </a:cubicBezTo>
                      <a:cubicBezTo>
                        <a:pt x="34419" y="53903"/>
                        <a:pt x="-1035" y="167674"/>
                        <a:pt x="23" y="168732"/>
                      </a:cubicBezTo>
                      <a:cubicBezTo>
                        <a:pt x="1081" y="169790"/>
                        <a:pt x="43944" y="58136"/>
                        <a:pt x="66698" y="32207"/>
                      </a:cubicBezTo>
                      <a:cubicBezTo>
                        <a:pt x="89452" y="6278"/>
                        <a:pt x="156656" y="1515"/>
                        <a:pt x="155598" y="4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92E88147-35D5-DCB2-1190-D849A98012DD}"/>
                    </a:ext>
                  </a:extLst>
                </p:cNvPr>
                <p:cNvSpPr/>
                <p:nvPr/>
              </p:nvSpPr>
              <p:spPr>
                <a:xfrm>
                  <a:off x="6393973" y="4086220"/>
                  <a:ext cx="134353" cy="185938"/>
                </a:xfrm>
                <a:custGeom>
                  <a:avLst/>
                  <a:gdLst>
                    <a:gd name="connsiteX0" fmla="*/ 67152 w 134353"/>
                    <a:gd name="connsiteY0" fmla="*/ 5 h 185938"/>
                    <a:gd name="connsiteX1" fmla="*/ 121127 w 134353"/>
                    <a:gd name="connsiteY1" fmla="*/ 53980 h 185938"/>
                    <a:gd name="connsiteX2" fmla="*/ 83027 w 134353"/>
                    <a:gd name="connsiteY2" fmla="*/ 155580 h 185938"/>
                    <a:gd name="connsiteX3" fmla="*/ 477 w 134353"/>
                    <a:gd name="connsiteY3" fmla="*/ 184155 h 185938"/>
                    <a:gd name="connsiteX4" fmla="*/ 124302 w 134353"/>
                    <a:gd name="connsiteY4" fmla="*/ 114305 h 185938"/>
                    <a:gd name="connsiteX5" fmla="*/ 124302 w 134353"/>
                    <a:gd name="connsiteY5" fmla="*/ 50805 h 185938"/>
                    <a:gd name="connsiteX6" fmla="*/ 67152 w 134353"/>
                    <a:gd name="connsiteY6" fmla="*/ 5 h 18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53" h="185938">
                      <a:moveTo>
                        <a:pt x="67152" y="5"/>
                      </a:moveTo>
                      <a:cubicBezTo>
                        <a:pt x="66623" y="534"/>
                        <a:pt x="118481" y="28051"/>
                        <a:pt x="121127" y="53980"/>
                      </a:cubicBezTo>
                      <a:cubicBezTo>
                        <a:pt x="123773" y="79909"/>
                        <a:pt x="103135" y="133884"/>
                        <a:pt x="83027" y="155580"/>
                      </a:cubicBezTo>
                      <a:cubicBezTo>
                        <a:pt x="62919" y="177276"/>
                        <a:pt x="-6402" y="191034"/>
                        <a:pt x="477" y="184155"/>
                      </a:cubicBezTo>
                      <a:cubicBezTo>
                        <a:pt x="7356" y="177276"/>
                        <a:pt x="103665" y="136530"/>
                        <a:pt x="124302" y="114305"/>
                      </a:cubicBezTo>
                      <a:cubicBezTo>
                        <a:pt x="144939" y="92080"/>
                        <a:pt x="128006" y="66680"/>
                        <a:pt x="124302" y="50805"/>
                      </a:cubicBezTo>
                      <a:cubicBezTo>
                        <a:pt x="120598" y="34930"/>
                        <a:pt x="67681" y="-524"/>
                        <a:pt x="6715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7EF21125-9C25-C690-C974-796F91896431}"/>
                    </a:ext>
                  </a:extLst>
                </p:cNvPr>
                <p:cNvSpPr/>
                <p:nvPr/>
              </p:nvSpPr>
              <p:spPr>
                <a:xfrm>
                  <a:off x="6391144" y="3996943"/>
                  <a:ext cx="549413" cy="299083"/>
                </a:xfrm>
                <a:custGeom>
                  <a:avLst/>
                  <a:gdLst>
                    <a:gd name="connsiteX0" fmla="*/ 549406 w 549413"/>
                    <a:gd name="connsiteY0" fmla="*/ 382 h 299083"/>
                    <a:gd name="connsiteX1" fmla="*/ 403356 w 549413"/>
                    <a:gd name="connsiteY1" fmla="*/ 143257 h 299083"/>
                    <a:gd name="connsiteX2" fmla="*/ 320806 w 549413"/>
                    <a:gd name="connsiteY2" fmla="*/ 184532 h 299083"/>
                    <a:gd name="connsiteX3" fmla="*/ 131 w 549413"/>
                    <a:gd name="connsiteY3" fmla="*/ 298832 h 299083"/>
                    <a:gd name="connsiteX4" fmla="*/ 282706 w 549413"/>
                    <a:gd name="connsiteY4" fmla="*/ 213107 h 299083"/>
                    <a:gd name="connsiteX5" fmla="*/ 377956 w 549413"/>
                    <a:gd name="connsiteY5" fmla="*/ 140082 h 299083"/>
                    <a:gd name="connsiteX6" fmla="*/ 397006 w 549413"/>
                    <a:gd name="connsiteY6" fmla="*/ 101982 h 299083"/>
                    <a:gd name="connsiteX7" fmla="*/ 549406 w 549413"/>
                    <a:gd name="connsiteY7" fmla="*/ 382 h 29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9413" h="299083">
                      <a:moveTo>
                        <a:pt x="549406" y="382"/>
                      </a:moveTo>
                      <a:cubicBezTo>
                        <a:pt x="550464" y="7261"/>
                        <a:pt x="441456" y="112565"/>
                        <a:pt x="403356" y="143257"/>
                      </a:cubicBezTo>
                      <a:cubicBezTo>
                        <a:pt x="365256" y="173949"/>
                        <a:pt x="388010" y="158603"/>
                        <a:pt x="320806" y="184532"/>
                      </a:cubicBezTo>
                      <a:cubicBezTo>
                        <a:pt x="253602" y="210461"/>
                        <a:pt x="6481" y="294070"/>
                        <a:pt x="131" y="298832"/>
                      </a:cubicBezTo>
                      <a:cubicBezTo>
                        <a:pt x="-6219" y="303594"/>
                        <a:pt x="219735" y="239565"/>
                        <a:pt x="282706" y="213107"/>
                      </a:cubicBezTo>
                      <a:cubicBezTo>
                        <a:pt x="345677" y="186649"/>
                        <a:pt x="358906" y="158603"/>
                        <a:pt x="377956" y="140082"/>
                      </a:cubicBezTo>
                      <a:cubicBezTo>
                        <a:pt x="397006" y="121561"/>
                        <a:pt x="371606" y="122620"/>
                        <a:pt x="397006" y="101982"/>
                      </a:cubicBezTo>
                      <a:cubicBezTo>
                        <a:pt x="422406" y="81344"/>
                        <a:pt x="548348" y="-6497"/>
                        <a:pt x="549406" y="3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7331DBB7-65EF-A0D1-827A-E4CBC2214B1C}"/>
                    </a:ext>
                  </a:extLst>
                </p:cNvPr>
                <p:cNvSpPr/>
                <p:nvPr/>
              </p:nvSpPr>
              <p:spPr>
                <a:xfrm>
                  <a:off x="6956419" y="3457322"/>
                  <a:ext cx="76415" cy="505835"/>
                </a:xfrm>
                <a:custGeom>
                  <a:avLst/>
                  <a:gdLst>
                    <a:gd name="connsiteX0" fmla="*/ 38106 w 76415"/>
                    <a:gd name="connsiteY0" fmla="*/ 253 h 505835"/>
                    <a:gd name="connsiteX1" fmla="*/ 76206 w 76415"/>
                    <a:gd name="connsiteY1" fmla="*/ 117728 h 505835"/>
                    <a:gd name="connsiteX2" fmla="*/ 53981 w 76415"/>
                    <a:gd name="connsiteY2" fmla="*/ 263778 h 505835"/>
                    <a:gd name="connsiteX3" fmla="*/ 66681 w 76415"/>
                    <a:gd name="connsiteY3" fmla="*/ 286003 h 505835"/>
                    <a:gd name="connsiteX4" fmla="*/ 44456 w 76415"/>
                    <a:gd name="connsiteY4" fmla="*/ 317753 h 505835"/>
                    <a:gd name="connsiteX5" fmla="*/ 6 w 76415"/>
                    <a:gd name="connsiteY5" fmla="*/ 505078 h 505835"/>
                    <a:gd name="connsiteX6" fmla="*/ 47631 w 76415"/>
                    <a:gd name="connsiteY6" fmla="*/ 238378 h 505835"/>
                    <a:gd name="connsiteX7" fmla="*/ 66681 w 76415"/>
                    <a:gd name="connsiteY7" fmla="*/ 149478 h 505835"/>
                    <a:gd name="connsiteX8" fmla="*/ 38106 w 76415"/>
                    <a:gd name="connsiteY8" fmla="*/ 253 h 505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415" h="505835">
                      <a:moveTo>
                        <a:pt x="38106" y="253"/>
                      </a:moveTo>
                      <a:cubicBezTo>
                        <a:pt x="39693" y="-5039"/>
                        <a:pt x="73560" y="73807"/>
                        <a:pt x="76206" y="117728"/>
                      </a:cubicBezTo>
                      <a:cubicBezTo>
                        <a:pt x="78852" y="161649"/>
                        <a:pt x="55568" y="235732"/>
                        <a:pt x="53981" y="263778"/>
                      </a:cubicBezTo>
                      <a:cubicBezTo>
                        <a:pt x="52394" y="291824"/>
                        <a:pt x="68268" y="277007"/>
                        <a:pt x="66681" y="286003"/>
                      </a:cubicBezTo>
                      <a:cubicBezTo>
                        <a:pt x="65094" y="294999"/>
                        <a:pt x="55568" y="281241"/>
                        <a:pt x="44456" y="317753"/>
                      </a:cubicBezTo>
                      <a:cubicBezTo>
                        <a:pt x="33344" y="354265"/>
                        <a:pt x="-523" y="518307"/>
                        <a:pt x="6" y="505078"/>
                      </a:cubicBezTo>
                      <a:cubicBezTo>
                        <a:pt x="535" y="491849"/>
                        <a:pt x="36518" y="297645"/>
                        <a:pt x="47631" y="238378"/>
                      </a:cubicBezTo>
                      <a:cubicBezTo>
                        <a:pt x="58744" y="179111"/>
                        <a:pt x="67210" y="184932"/>
                        <a:pt x="66681" y="149478"/>
                      </a:cubicBezTo>
                      <a:cubicBezTo>
                        <a:pt x="66152" y="114024"/>
                        <a:pt x="36519" y="5545"/>
                        <a:pt x="38106" y="2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3E15EF4D-311B-8F81-BCBF-1AD51EE0EB49}"/>
                    </a:ext>
                  </a:extLst>
                </p:cNvPr>
                <p:cNvSpPr/>
                <p:nvPr/>
              </p:nvSpPr>
              <p:spPr>
                <a:xfrm>
                  <a:off x="7015430" y="3272904"/>
                  <a:ext cx="43927" cy="453877"/>
                </a:xfrm>
                <a:custGeom>
                  <a:avLst/>
                  <a:gdLst>
                    <a:gd name="connsiteX0" fmla="*/ 7670 w 43927"/>
                    <a:gd name="connsiteY0" fmla="*/ 521 h 453877"/>
                    <a:gd name="connsiteX1" fmla="*/ 1320 w 43927"/>
                    <a:gd name="connsiteY1" fmla="*/ 92596 h 453877"/>
                    <a:gd name="connsiteX2" fmla="*/ 36245 w 43927"/>
                    <a:gd name="connsiteY2" fmla="*/ 156096 h 453877"/>
                    <a:gd name="connsiteX3" fmla="*/ 42595 w 43927"/>
                    <a:gd name="connsiteY3" fmla="*/ 337071 h 453877"/>
                    <a:gd name="connsiteX4" fmla="*/ 17195 w 43927"/>
                    <a:gd name="connsiteY4" fmla="*/ 451371 h 453877"/>
                    <a:gd name="connsiteX5" fmla="*/ 42595 w 43927"/>
                    <a:gd name="connsiteY5" fmla="*/ 229121 h 453877"/>
                    <a:gd name="connsiteX6" fmla="*/ 10845 w 43927"/>
                    <a:gd name="connsiteY6" fmla="*/ 137046 h 453877"/>
                    <a:gd name="connsiteX7" fmla="*/ 7670 w 43927"/>
                    <a:gd name="connsiteY7" fmla="*/ 521 h 453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927" h="453877">
                      <a:moveTo>
                        <a:pt x="7670" y="521"/>
                      </a:moveTo>
                      <a:cubicBezTo>
                        <a:pt x="6083" y="-6887"/>
                        <a:pt x="-3442" y="66667"/>
                        <a:pt x="1320" y="92596"/>
                      </a:cubicBezTo>
                      <a:cubicBezTo>
                        <a:pt x="6082" y="118525"/>
                        <a:pt x="29366" y="115350"/>
                        <a:pt x="36245" y="156096"/>
                      </a:cubicBezTo>
                      <a:cubicBezTo>
                        <a:pt x="43124" y="196842"/>
                        <a:pt x="45770" y="287859"/>
                        <a:pt x="42595" y="337071"/>
                      </a:cubicBezTo>
                      <a:cubicBezTo>
                        <a:pt x="39420" y="386283"/>
                        <a:pt x="17195" y="469363"/>
                        <a:pt x="17195" y="451371"/>
                      </a:cubicBezTo>
                      <a:cubicBezTo>
                        <a:pt x="17195" y="433379"/>
                        <a:pt x="43653" y="281508"/>
                        <a:pt x="42595" y="229121"/>
                      </a:cubicBezTo>
                      <a:cubicBezTo>
                        <a:pt x="41537" y="176734"/>
                        <a:pt x="17195" y="167738"/>
                        <a:pt x="10845" y="137046"/>
                      </a:cubicBezTo>
                      <a:cubicBezTo>
                        <a:pt x="4495" y="106354"/>
                        <a:pt x="9257" y="7929"/>
                        <a:pt x="7670" y="5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8932E257-E3C5-E043-894E-31479773CC2F}"/>
                    </a:ext>
                  </a:extLst>
                </p:cNvPr>
                <p:cNvSpPr/>
                <p:nvPr/>
              </p:nvSpPr>
              <p:spPr>
                <a:xfrm>
                  <a:off x="6999224" y="3554726"/>
                  <a:ext cx="152006" cy="401397"/>
                </a:xfrm>
                <a:custGeom>
                  <a:avLst/>
                  <a:gdLst>
                    <a:gd name="connsiteX0" fmla="*/ 150876 w 152006"/>
                    <a:gd name="connsiteY0" fmla="*/ 1274 h 401397"/>
                    <a:gd name="connsiteX1" fmla="*/ 74676 w 152006"/>
                    <a:gd name="connsiteY1" fmla="*/ 150499 h 401397"/>
                    <a:gd name="connsiteX2" fmla="*/ 30226 w 152006"/>
                    <a:gd name="connsiteY2" fmla="*/ 223524 h 401397"/>
                    <a:gd name="connsiteX3" fmla="*/ 8001 w 152006"/>
                    <a:gd name="connsiteY3" fmla="*/ 401324 h 401397"/>
                    <a:gd name="connsiteX4" fmla="*/ 11176 w 152006"/>
                    <a:gd name="connsiteY4" fmla="*/ 242574 h 401397"/>
                    <a:gd name="connsiteX5" fmla="*/ 150876 w 152006"/>
                    <a:gd name="connsiteY5" fmla="*/ 1274 h 401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006" h="401397">
                      <a:moveTo>
                        <a:pt x="150876" y="1274"/>
                      </a:moveTo>
                      <a:cubicBezTo>
                        <a:pt x="161459" y="-14072"/>
                        <a:pt x="94784" y="113457"/>
                        <a:pt x="74676" y="150499"/>
                      </a:cubicBezTo>
                      <a:cubicBezTo>
                        <a:pt x="54568" y="187541"/>
                        <a:pt x="41338" y="181720"/>
                        <a:pt x="30226" y="223524"/>
                      </a:cubicBezTo>
                      <a:cubicBezTo>
                        <a:pt x="19114" y="265328"/>
                        <a:pt x="11176" y="398149"/>
                        <a:pt x="8001" y="401324"/>
                      </a:cubicBezTo>
                      <a:cubicBezTo>
                        <a:pt x="4826" y="404499"/>
                        <a:pt x="-9991" y="303428"/>
                        <a:pt x="11176" y="242574"/>
                      </a:cubicBezTo>
                      <a:cubicBezTo>
                        <a:pt x="32343" y="181720"/>
                        <a:pt x="140293" y="16620"/>
                        <a:pt x="150876" y="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EA9C1952-8B9B-64B0-50BA-3F65D3D6BDA0}"/>
                    </a:ext>
                  </a:extLst>
                </p:cNvPr>
                <p:cNvSpPr/>
                <p:nvPr/>
              </p:nvSpPr>
              <p:spPr>
                <a:xfrm>
                  <a:off x="7048124" y="3378112"/>
                  <a:ext cx="241712" cy="460313"/>
                </a:xfrm>
                <a:custGeom>
                  <a:avLst/>
                  <a:gdLst>
                    <a:gd name="connsiteX0" fmla="*/ 241676 w 241712"/>
                    <a:gd name="connsiteY0" fmla="*/ 88 h 460313"/>
                    <a:gd name="connsiteX1" fmla="*/ 175001 w 241712"/>
                    <a:gd name="connsiteY1" fmla="*/ 117563 h 460313"/>
                    <a:gd name="connsiteX2" fmla="*/ 140076 w 241712"/>
                    <a:gd name="connsiteY2" fmla="*/ 225513 h 460313"/>
                    <a:gd name="connsiteX3" fmla="*/ 98801 w 241712"/>
                    <a:gd name="connsiteY3" fmla="*/ 292188 h 460313"/>
                    <a:gd name="connsiteX4" fmla="*/ 82926 w 241712"/>
                    <a:gd name="connsiteY4" fmla="*/ 311238 h 460313"/>
                    <a:gd name="connsiteX5" fmla="*/ 54351 w 241712"/>
                    <a:gd name="connsiteY5" fmla="*/ 377913 h 460313"/>
                    <a:gd name="connsiteX6" fmla="*/ 3551 w 241712"/>
                    <a:gd name="connsiteY6" fmla="*/ 454113 h 460313"/>
                    <a:gd name="connsiteX7" fmla="*/ 162301 w 241712"/>
                    <a:gd name="connsiteY7" fmla="*/ 203288 h 460313"/>
                    <a:gd name="connsiteX8" fmla="*/ 184526 w 241712"/>
                    <a:gd name="connsiteY8" fmla="*/ 136613 h 460313"/>
                    <a:gd name="connsiteX9" fmla="*/ 241676 w 241712"/>
                    <a:gd name="connsiteY9" fmla="*/ 88 h 460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712" h="460313">
                      <a:moveTo>
                        <a:pt x="241676" y="88"/>
                      </a:moveTo>
                      <a:cubicBezTo>
                        <a:pt x="240089" y="-3087"/>
                        <a:pt x="191934" y="79992"/>
                        <a:pt x="175001" y="117563"/>
                      </a:cubicBezTo>
                      <a:cubicBezTo>
                        <a:pt x="158068" y="155134"/>
                        <a:pt x="152776" y="196409"/>
                        <a:pt x="140076" y="225513"/>
                      </a:cubicBezTo>
                      <a:cubicBezTo>
                        <a:pt x="127376" y="254617"/>
                        <a:pt x="108326" y="277901"/>
                        <a:pt x="98801" y="292188"/>
                      </a:cubicBezTo>
                      <a:cubicBezTo>
                        <a:pt x="89276" y="306475"/>
                        <a:pt x="90334" y="296951"/>
                        <a:pt x="82926" y="311238"/>
                      </a:cubicBezTo>
                      <a:cubicBezTo>
                        <a:pt x="75518" y="325525"/>
                        <a:pt x="67580" y="354101"/>
                        <a:pt x="54351" y="377913"/>
                      </a:cubicBezTo>
                      <a:cubicBezTo>
                        <a:pt x="41122" y="401725"/>
                        <a:pt x="-14441" y="483217"/>
                        <a:pt x="3551" y="454113"/>
                      </a:cubicBezTo>
                      <a:cubicBezTo>
                        <a:pt x="21543" y="425009"/>
                        <a:pt x="132138" y="256205"/>
                        <a:pt x="162301" y="203288"/>
                      </a:cubicBezTo>
                      <a:cubicBezTo>
                        <a:pt x="192463" y="150371"/>
                        <a:pt x="177118" y="165188"/>
                        <a:pt x="184526" y="136613"/>
                      </a:cubicBezTo>
                      <a:cubicBezTo>
                        <a:pt x="191934" y="108038"/>
                        <a:pt x="243263" y="3263"/>
                        <a:pt x="241676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678A848D-76BB-5739-B7D6-C137E4E12D06}"/>
                    </a:ext>
                  </a:extLst>
                </p:cNvPr>
                <p:cNvSpPr/>
                <p:nvPr/>
              </p:nvSpPr>
              <p:spPr>
                <a:xfrm>
                  <a:off x="7013560" y="3749272"/>
                  <a:ext cx="117803" cy="238741"/>
                </a:xfrm>
                <a:custGeom>
                  <a:avLst/>
                  <a:gdLst>
                    <a:gd name="connsiteX0" fmla="*/ 117490 w 117803"/>
                    <a:gd name="connsiteY0" fmla="*/ 403 h 238741"/>
                    <a:gd name="connsiteX1" fmla="*/ 57165 w 117803"/>
                    <a:gd name="connsiteY1" fmla="*/ 76603 h 238741"/>
                    <a:gd name="connsiteX2" fmla="*/ 31765 w 117803"/>
                    <a:gd name="connsiteY2" fmla="*/ 140103 h 238741"/>
                    <a:gd name="connsiteX3" fmla="*/ 15 w 117803"/>
                    <a:gd name="connsiteY3" fmla="*/ 238528 h 238741"/>
                    <a:gd name="connsiteX4" fmla="*/ 28590 w 117803"/>
                    <a:gd name="connsiteY4" fmla="*/ 111528 h 238741"/>
                    <a:gd name="connsiteX5" fmla="*/ 117490 w 117803"/>
                    <a:gd name="connsiteY5" fmla="*/ 403 h 23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803" h="238741">
                      <a:moveTo>
                        <a:pt x="117490" y="403"/>
                      </a:moveTo>
                      <a:cubicBezTo>
                        <a:pt x="122252" y="-5418"/>
                        <a:pt x="71452" y="53320"/>
                        <a:pt x="57165" y="76603"/>
                      </a:cubicBezTo>
                      <a:cubicBezTo>
                        <a:pt x="42878" y="99886"/>
                        <a:pt x="41290" y="113116"/>
                        <a:pt x="31765" y="140103"/>
                      </a:cubicBezTo>
                      <a:cubicBezTo>
                        <a:pt x="22240" y="167090"/>
                        <a:pt x="544" y="243291"/>
                        <a:pt x="15" y="238528"/>
                      </a:cubicBezTo>
                      <a:cubicBezTo>
                        <a:pt x="-514" y="233766"/>
                        <a:pt x="12715" y="147511"/>
                        <a:pt x="28590" y="111528"/>
                      </a:cubicBezTo>
                      <a:cubicBezTo>
                        <a:pt x="44465" y="75545"/>
                        <a:pt x="112728" y="6224"/>
                        <a:pt x="117490" y="4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49A0CD21-29E9-A871-68F9-B6182CDBFAA6}"/>
                    </a:ext>
                  </a:extLst>
                </p:cNvPr>
                <p:cNvSpPr/>
                <p:nvPr/>
              </p:nvSpPr>
              <p:spPr>
                <a:xfrm>
                  <a:off x="7063795" y="3526812"/>
                  <a:ext cx="219813" cy="429486"/>
                </a:xfrm>
                <a:custGeom>
                  <a:avLst/>
                  <a:gdLst>
                    <a:gd name="connsiteX0" fmla="*/ 219655 w 219813"/>
                    <a:gd name="connsiteY0" fmla="*/ 613 h 429486"/>
                    <a:gd name="connsiteX1" fmla="*/ 178380 w 219813"/>
                    <a:gd name="connsiteY1" fmla="*/ 140313 h 429486"/>
                    <a:gd name="connsiteX2" fmla="*/ 143455 w 219813"/>
                    <a:gd name="connsiteY2" fmla="*/ 200638 h 429486"/>
                    <a:gd name="connsiteX3" fmla="*/ 73605 w 219813"/>
                    <a:gd name="connsiteY3" fmla="*/ 299063 h 429486"/>
                    <a:gd name="connsiteX4" fmla="*/ 580 w 219813"/>
                    <a:gd name="connsiteY4" fmla="*/ 429238 h 429486"/>
                    <a:gd name="connsiteX5" fmla="*/ 114880 w 219813"/>
                    <a:gd name="connsiteY5" fmla="*/ 264138 h 429486"/>
                    <a:gd name="connsiteX6" fmla="*/ 162505 w 219813"/>
                    <a:gd name="connsiteY6" fmla="*/ 200638 h 429486"/>
                    <a:gd name="connsiteX7" fmla="*/ 219655 w 219813"/>
                    <a:gd name="connsiteY7" fmla="*/ 613 h 42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813" h="429486">
                      <a:moveTo>
                        <a:pt x="219655" y="613"/>
                      </a:moveTo>
                      <a:cubicBezTo>
                        <a:pt x="222301" y="-9441"/>
                        <a:pt x="191080" y="106976"/>
                        <a:pt x="178380" y="140313"/>
                      </a:cubicBezTo>
                      <a:cubicBezTo>
                        <a:pt x="165680" y="173651"/>
                        <a:pt x="160918" y="174180"/>
                        <a:pt x="143455" y="200638"/>
                      </a:cubicBezTo>
                      <a:cubicBezTo>
                        <a:pt x="125992" y="227096"/>
                        <a:pt x="97417" y="260963"/>
                        <a:pt x="73605" y="299063"/>
                      </a:cubicBezTo>
                      <a:cubicBezTo>
                        <a:pt x="49793" y="337163"/>
                        <a:pt x="-6299" y="435059"/>
                        <a:pt x="580" y="429238"/>
                      </a:cubicBezTo>
                      <a:cubicBezTo>
                        <a:pt x="7459" y="423417"/>
                        <a:pt x="87893" y="302238"/>
                        <a:pt x="114880" y="264138"/>
                      </a:cubicBezTo>
                      <a:cubicBezTo>
                        <a:pt x="141867" y="226038"/>
                        <a:pt x="146101" y="238738"/>
                        <a:pt x="162505" y="200638"/>
                      </a:cubicBezTo>
                      <a:cubicBezTo>
                        <a:pt x="178909" y="162538"/>
                        <a:pt x="217009" y="10667"/>
                        <a:pt x="219655" y="6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8C555F60-97F6-E0EA-F1A5-118512874BA6}"/>
                    </a:ext>
                  </a:extLst>
                </p:cNvPr>
                <p:cNvSpPr/>
                <p:nvPr/>
              </p:nvSpPr>
              <p:spPr>
                <a:xfrm>
                  <a:off x="7245277" y="3522619"/>
                  <a:ext cx="111241" cy="205618"/>
                </a:xfrm>
                <a:custGeom>
                  <a:avLst/>
                  <a:gdLst>
                    <a:gd name="connsiteX0" fmla="*/ 111198 w 111241"/>
                    <a:gd name="connsiteY0" fmla="*/ 1631 h 205618"/>
                    <a:gd name="connsiteX1" fmla="*/ 41348 w 111241"/>
                    <a:gd name="connsiteY1" fmla="*/ 109581 h 205618"/>
                    <a:gd name="connsiteX2" fmla="*/ 73 w 111241"/>
                    <a:gd name="connsiteY2" fmla="*/ 204831 h 205618"/>
                    <a:gd name="connsiteX3" fmla="*/ 50873 w 111241"/>
                    <a:gd name="connsiteY3" fmla="*/ 55606 h 205618"/>
                    <a:gd name="connsiteX4" fmla="*/ 111198 w 111241"/>
                    <a:gd name="connsiteY4" fmla="*/ 1631 h 205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241" h="205618">
                      <a:moveTo>
                        <a:pt x="111198" y="1631"/>
                      </a:moveTo>
                      <a:cubicBezTo>
                        <a:pt x="109611" y="10627"/>
                        <a:pt x="59869" y="75714"/>
                        <a:pt x="41348" y="109581"/>
                      </a:cubicBezTo>
                      <a:cubicBezTo>
                        <a:pt x="22827" y="143448"/>
                        <a:pt x="-1514" y="213827"/>
                        <a:pt x="73" y="204831"/>
                      </a:cubicBezTo>
                      <a:cubicBezTo>
                        <a:pt x="1660" y="195835"/>
                        <a:pt x="31294" y="88944"/>
                        <a:pt x="50873" y="55606"/>
                      </a:cubicBezTo>
                      <a:cubicBezTo>
                        <a:pt x="70452" y="22269"/>
                        <a:pt x="112785" y="-7365"/>
                        <a:pt x="111198" y="16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11B09A91-102A-7D44-F99F-B6FED5E69DFF}"/>
                    </a:ext>
                  </a:extLst>
                </p:cNvPr>
                <p:cNvSpPr/>
                <p:nvPr/>
              </p:nvSpPr>
              <p:spPr>
                <a:xfrm>
                  <a:off x="6610291" y="2723776"/>
                  <a:ext cx="79455" cy="254574"/>
                </a:xfrm>
                <a:custGeom>
                  <a:avLst/>
                  <a:gdLst>
                    <a:gd name="connsiteX0" fmla="*/ 79434 w 79455"/>
                    <a:gd name="connsiteY0" fmla="*/ 374 h 254574"/>
                    <a:gd name="connsiteX1" fmla="*/ 25459 w 79455"/>
                    <a:gd name="connsiteY1" fmla="*/ 89274 h 254574"/>
                    <a:gd name="connsiteX2" fmla="*/ 59 w 79455"/>
                    <a:gd name="connsiteY2" fmla="*/ 254374 h 254574"/>
                    <a:gd name="connsiteX3" fmla="*/ 31809 w 79455"/>
                    <a:gd name="connsiteY3" fmla="*/ 121024 h 254574"/>
                    <a:gd name="connsiteX4" fmla="*/ 79434 w 79455"/>
                    <a:gd name="connsiteY4" fmla="*/ 374 h 25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55" h="254574">
                      <a:moveTo>
                        <a:pt x="79434" y="374"/>
                      </a:moveTo>
                      <a:cubicBezTo>
                        <a:pt x="78376" y="-4917"/>
                        <a:pt x="38688" y="46941"/>
                        <a:pt x="25459" y="89274"/>
                      </a:cubicBezTo>
                      <a:cubicBezTo>
                        <a:pt x="12230" y="131607"/>
                        <a:pt x="-999" y="249083"/>
                        <a:pt x="59" y="254374"/>
                      </a:cubicBezTo>
                      <a:cubicBezTo>
                        <a:pt x="1117" y="259665"/>
                        <a:pt x="22284" y="158595"/>
                        <a:pt x="31809" y="121024"/>
                      </a:cubicBezTo>
                      <a:cubicBezTo>
                        <a:pt x="41334" y="83453"/>
                        <a:pt x="80492" y="5665"/>
                        <a:pt x="79434" y="3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A49AE621-2F7F-BC57-76C9-86B466AD6E43}"/>
                    </a:ext>
                  </a:extLst>
                </p:cNvPr>
                <p:cNvSpPr/>
                <p:nvPr/>
              </p:nvSpPr>
              <p:spPr>
                <a:xfrm>
                  <a:off x="6921394" y="2657036"/>
                  <a:ext cx="132888" cy="375692"/>
                </a:xfrm>
                <a:custGeom>
                  <a:avLst/>
                  <a:gdLst>
                    <a:gd name="connsiteX0" fmla="*/ 106 w 132888"/>
                    <a:gd name="connsiteY0" fmla="*/ 439 h 375692"/>
                    <a:gd name="connsiteX1" fmla="*/ 108056 w 132888"/>
                    <a:gd name="connsiteY1" fmla="*/ 133789 h 375692"/>
                    <a:gd name="connsiteX2" fmla="*/ 108056 w 132888"/>
                    <a:gd name="connsiteY2" fmla="*/ 238564 h 375692"/>
                    <a:gd name="connsiteX3" fmla="*/ 95356 w 132888"/>
                    <a:gd name="connsiteY3" fmla="*/ 375089 h 375692"/>
                    <a:gd name="connsiteX4" fmla="*/ 130281 w 132888"/>
                    <a:gd name="connsiteY4" fmla="*/ 181414 h 375692"/>
                    <a:gd name="connsiteX5" fmla="*/ 106 w 132888"/>
                    <a:gd name="connsiteY5" fmla="*/ 439 h 37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88" h="375692">
                      <a:moveTo>
                        <a:pt x="106" y="439"/>
                      </a:moveTo>
                      <a:cubicBezTo>
                        <a:pt x="-3598" y="-7498"/>
                        <a:pt x="90064" y="94101"/>
                        <a:pt x="108056" y="133789"/>
                      </a:cubicBezTo>
                      <a:cubicBezTo>
                        <a:pt x="126048" y="173477"/>
                        <a:pt x="110173" y="198347"/>
                        <a:pt x="108056" y="238564"/>
                      </a:cubicBezTo>
                      <a:cubicBezTo>
                        <a:pt x="105939" y="278781"/>
                        <a:pt x="91652" y="384614"/>
                        <a:pt x="95356" y="375089"/>
                      </a:cubicBezTo>
                      <a:cubicBezTo>
                        <a:pt x="99060" y="365564"/>
                        <a:pt x="144039" y="242797"/>
                        <a:pt x="130281" y="181414"/>
                      </a:cubicBezTo>
                      <a:cubicBezTo>
                        <a:pt x="116523" y="120031"/>
                        <a:pt x="3810" y="8376"/>
                        <a:pt x="106" y="4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 1377">
                  <a:extLst>
                    <a:ext uri="{FF2B5EF4-FFF2-40B4-BE49-F238E27FC236}">
                      <a16:creationId xmlns:a16="http://schemas.microsoft.com/office/drawing/2014/main" id="{FC3EAB7A-80ED-99D0-1904-1A30D4127A22}"/>
                    </a:ext>
                  </a:extLst>
                </p:cNvPr>
                <p:cNvSpPr/>
                <p:nvPr/>
              </p:nvSpPr>
              <p:spPr>
                <a:xfrm>
                  <a:off x="6930810" y="3006303"/>
                  <a:ext cx="83292" cy="254677"/>
                </a:xfrm>
                <a:custGeom>
                  <a:avLst/>
                  <a:gdLst>
                    <a:gd name="connsiteX0" fmla="*/ 82765 w 83292"/>
                    <a:gd name="connsiteY0" fmla="*/ 422 h 254677"/>
                    <a:gd name="connsiteX1" fmla="*/ 60540 w 83292"/>
                    <a:gd name="connsiteY1" fmla="*/ 92497 h 254677"/>
                    <a:gd name="connsiteX2" fmla="*/ 215 w 83292"/>
                    <a:gd name="connsiteY2" fmla="*/ 254422 h 254677"/>
                    <a:gd name="connsiteX3" fmla="*/ 41490 w 83292"/>
                    <a:gd name="connsiteY3" fmla="*/ 127422 h 254677"/>
                    <a:gd name="connsiteX4" fmla="*/ 82765 w 83292"/>
                    <a:gd name="connsiteY4" fmla="*/ 422 h 25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292" h="254677">
                      <a:moveTo>
                        <a:pt x="82765" y="422"/>
                      </a:moveTo>
                      <a:cubicBezTo>
                        <a:pt x="85940" y="-5399"/>
                        <a:pt x="74298" y="50164"/>
                        <a:pt x="60540" y="92497"/>
                      </a:cubicBezTo>
                      <a:cubicBezTo>
                        <a:pt x="46782" y="134830"/>
                        <a:pt x="3390" y="248601"/>
                        <a:pt x="215" y="254422"/>
                      </a:cubicBezTo>
                      <a:cubicBezTo>
                        <a:pt x="-2960" y="260243"/>
                        <a:pt x="29848" y="164993"/>
                        <a:pt x="41490" y="127422"/>
                      </a:cubicBezTo>
                      <a:cubicBezTo>
                        <a:pt x="53132" y="89851"/>
                        <a:pt x="79590" y="6243"/>
                        <a:pt x="82765" y="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 1378">
                  <a:extLst>
                    <a:ext uri="{FF2B5EF4-FFF2-40B4-BE49-F238E27FC236}">
                      <a16:creationId xmlns:a16="http://schemas.microsoft.com/office/drawing/2014/main" id="{0B4DC258-2321-EAA8-4848-80C31099E059}"/>
                    </a:ext>
                  </a:extLst>
                </p:cNvPr>
                <p:cNvSpPr/>
                <p:nvPr/>
              </p:nvSpPr>
              <p:spPr>
                <a:xfrm>
                  <a:off x="6899265" y="2676525"/>
                  <a:ext cx="120751" cy="336807"/>
                </a:xfrm>
                <a:custGeom>
                  <a:avLst/>
                  <a:gdLst>
                    <a:gd name="connsiteX0" fmla="*/ 10 w 120751"/>
                    <a:gd name="connsiteY0" fmla="*/ 0 h 336807"/>
                    <a:gd name="connsiteX1" fmla="*/ 98435 w 120751"/>
                    <a:gd name="connsiteY1" fmla="*/ 117475 h 336807"/>
                    <a:gd name="connsiteX2" fmla="*/ 107960 w 120751"/>
                    <a:gd name="connsiteY2" fmla="*/ 193675 h 336807"/>
                    <a:gd name="connsiteX3" fmla="*/ 111135 w 120751"/>
                    <a:gd name="connsiteY3" fmla="*/ 336550 h 336807"/>
                    <a:gd name="connsiteX4" fmla="*/ 120660 w 120751"/>
                    <a:gd name="connsiteY4" fmla="*/ 155575 h 336807"/>
                    <a:gd name="connsiteX5" fmla="*/ 104785 w 120751"/>
                    <a:gd name="connsiteY5" fmla="*/ 117475 h 336807"/>
                    <a:gd name="connsiteX6" fmla="*/ 10 w 120751"/>
                    <a:gd name="connsiteY6" fmla="*/ 0 h 33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51" h="336807">
                      <a:moveTo>
                        <a:pt x="10" y="0"/>
                      </a:moveTo>
                      <a:cubicBezTo>
                        <a:pt x="-1048" y="0"/>
                        <a:pt x="80443" y="85196"/>
                        <a:pt x="98435" y="117475"/>
                      </a:cubicBezTo>
                      <a:cubicBezTo>
                        <a:pt x="116427" y="149754"/>
                        <a:pt x="105843" y="157163"/>
                        <a:pt x="107960" y="193675"/>
                      </a:cubicBezTo>
                      <a:cubicBezTo>
                        <a:pt x="110077" y="230187"/>
                        <a:pt x="109018" y="342900"/>
                        <a:pt x="111135" y="336550"/>
                      </a:cubicBezTo>
                      <a:cubicBezTo>
                        <a:pt x="113252" y="330200"/>
                        <a:pt x="121718" y="192087"/>
                        <a:pt x="120660" y="155575"/>
                      </a:cubicBezTo>
                      <a:cubicBezTo>
                        <a:pt x="119602" y="119063"/>
                        <a:pt x="122777" y="139171"/>
                        <a:pt x="104785" y="117475"/>
                      </a:cubicBezTo>
                      <a:cubicBezTo>
                        <a:pt x="86793" y="95779"/>
                        <a:pt x="1068" y="0"/>
                        <a:pt x="1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 1379">
                  <a:extLst>
                    <a:ext uri="{FF2B5EF4-FFF2-40B4-BE49-F238E27FC236}">
                      <a16:creationId xmlns:a16="http://schemas.microsoft.com/office/drawing/2014/main" id="{FF47DE5A-1A03-1387-3782-97458EC7F269}"/>
                    </a:ext>
                  </a:extLst>
                </p:cNvPr>
                <p:cNvSpPr/>
                <p:nvPr/>
              </p:nvSpPr>
              <p:spPr>
                <a:xfrm>
                  <a:off x="6898824" y="2675185"/>
                  <a:ext cx="110683" cy="119972"/>
                </a:xfrm>
                <a:custGeom>
                  <a:avLst/>
                  <a:gdLst>
                    <a:gd name="connsiteX0" fmla="*/ 451 w 110683"/>
                    <a:gd name="connsiteY0" fmla="*/ 1340 h 119972"/>
                    <a:gd name="connsiteX1" fmla="*/ 108401 w 110683"/>
                    <a:gd name="connsiteY1" fmla="*/ 118815 h 119972"/>
                    <a:gd name="connsiteX2" fmla="*/ 70301 w 110683"/>
                    <a:gd name="connsiteY2" fmla="*/ 58490 h 119972"/>
                    <a:gd name="connsiteX3" fmla="*/ 451 w 110683"/>
                    <a:gd name="connsiteY3" fmla="*/ 1340 h 119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683" h="119972">
                      <a:moveTo>
                        <a:pt x="451" y="1340"/>
                      </a:moveTo>
                      <a:cubicBezTo>
                        <a:pt x="6801" y="11394"/>
                        <a:pt x="96759" y="109290"/>
                        <a:pt x="108401" y="118815"/>
                      </a:cubicBezTo>
                      <a:cubicBezTo>
                        <a:pt x="120043" y="128340"/>
                        <a:pt x="84059" y="76482"/>
                        <a:pt x="70301" y="58490"/>
                      </a:cubicBezTo>
                      <a:cubicBezTo>
                        <a:pt x="56543" y="40498"/>
                        <a:pt x="-5899" y="-8714"/>
                        <a:pt x="451" y="13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 1380">
                  <a:extLst>
                    <a:ext uri="{FF2B5EF4-FFF2-40B4-BE49-F238E27FC236}">
                      <a16:creationId xmlns:a16="http://schemas.microsoft.com/office/drawing/2014/main" id="{84D5458B-6D6A-7733-5EBF-F244FA9AAE46}"/>
                    </a:ext>
                  </a:extLst>
                </p:cNvPr>
                <p:cNvSpPr/>
                <p:nvPr/>
              </p:nvSpPr>
              <p:spPr>
                <a:xfrm>
                  <a:off x="6886563" y="2672921"/>
                  <a:ext cx="105106" cy="321104"/>
                </a:xfrm>
                <a:custGeom>
                  <a:avLst/>
                  <a:gdLst>
                    <a:gd name="connsiteX0" fmla="*/ 12 w 105106"/>
                    <a:gd name="connsiteY0" fmla="*/ 429 h 321104"/>
                    <a:gd name="connsiteX1" fmla="*/ 88912 w 105106"/>
                    <a:gd name="connsiteY1" fmla="*/ 149654 h 321104"/>
                    <a:gd name="connsiteX2" fmla="*/ 95262 w 105106"/>
                    <a:gd name="connsiteY2" fmla="*/ 321104 h 321104"/>
                    <a:gd name="connsiteX3" fmla="*/ 104787 w 105106"/>
                    <a:gd name="connsiteY3" fmla="*/ 149654 h 321104"/>
                    <a:gd name="connsiteX4" fmla="*/ 82562 w 105106"/>
                    <a:gd name="connsiteY4" fmla="*/ 105204 h 321104"/>
                    <a:gd name="connsiteX5" fmla="*/ 12 w 105106"/>
                    <a:gd name="connsiteY5" fmla="*/ 429 h 32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106" h="321104">
                      <a:moveTo>
                        <a:pt x="12" y="429"/>
                      </a:moveTo>
                      <a:cubicBezTo>
                        <a:pt x="1070" y="7837"/>
                        <a:pt x="73037" y="96208"/>
                        <a:pt x="88912" y="149654"/>
                      </a:cubicBezTo>
                      <a:cubicBezTo>
                        <a:pt x="104787" y="203100"/>
                        <a:pt x="92616" y="321104"/>
                        <a:pt x="95262" y="321104"/>
                      </a:cubicBezTo>
                      <a:cubicBezTo>
                        <a:pt x="97908" y="321104"/>
                        <a:pt x="106904" y="185637"/>
                        <a:pt x="104787" y="149654"/>
                      </a:cubicBezTo>
                      <a:cubicBezTo>
                        <a:pt x="102670" y="113671"/>
                        <a:pt x="97379" y="126900"/>
                        <a:pt x="82562" y="105204"/>
                      </a:cubicBezTo>
                      <a:cubicBezTo>
                        <a:pt x="67745" y="83508"/>
                        <a:pt x="-1046" y="-6979"/>
                        <a:pt x="12" y="4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 1381">
                  <a:extLst>
                    <a:ext uri="{FF2B5EF4-FFF2-40B4-BE49-F238E27FC236}">
                      <a16:creationId xmlns:a16="http://schemas.microsoft.com/office/drawing/2014/main" id="{3D6DFFB1-53C2-F520-E44B-6FC781587A0B}"/>
                    </a:ext>
                  </a:extLst>
                </p:cNvPr>
                <p:cNvSpPr/>
                <p:nvPr/>
              </p:nvSpPr>
              <p:spPr>
                <a:xfrm>
                  <a:off x="6918325" y="3009682"/>
                  <a:ext cx="88900" cy="247927"/>
                </a:xfrm>
                <a:custGeom>
                  <a:avLst/>
                  <a:gdLst>
                    <a:gd name="connsiteX0" fmla="*/ 88900 w 88900"/>
                    <a:gd name="connsiteY0" fmla="*/ 218 h 247927"/>
                    <a:gd name="connsiteX1" fmla="*/ 28575 w 88900"/>
                    <a:gd name="connsiteY1" fmla="*/ 70068 h 247927"/>
                    <a:gd name="connsiteX2" fmla="*/ 0 w 88900"/>
                    <a:gd name="connsiteY2" fmla="*/ 247868 h 247927"/>
                    <a:gd name="connsiteX3" fmla="*/ 28575 w 88900"/>
                    <a:gd name="connsiteY3" fmla="*/ 89118 h 247927"/>
                    <a:gd name="connsiteX4" fmla="*/ 88900 w 88900"/>
                    <a:gd name="connsiteY4" fmla="*/ 218 h 247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00" h="247927">
                      <a:moveTo>
                        <a:pt x="88900" y="218"/>
                      </a:moveTo>
                      <a:cubicBezTo>
                        <a:pt x="88900" y="-2957"/>
                        <a:pt x="43392" y="28793"/>
                        <a:pt x="28575" y="70068"/>
                      </a:cubicBezTo>
                      <a:cubicBezTo>
                        <a:pt x="13758" y="111343"/>
                        <a:pt x="0" y="244693"/>
                        <a:pt x="0" y="247868"/>
                      </a:cubicBezTo>
                      <a:cubicBezTo>
                        <a:pt x="0" y="251043"/>
                        <a:pt x="15346" y="126160"/>
                        <a:pt x="28575" y="89118"/>
                      </a:cubicBezTo>
                      <a:cubicBezTo>
                        <a:pt x="41804" y="52076"/>
                        <a:pt x="88900" y="3393"/>
                        <a:pt x="88900" y="2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 1382">
                  <a:extLst>
                    <a:ext uri="{FF2B5EF4-FFF2-40B4-BE49-F238E27FC236}">
                      <a16:creationId xmlns:a16="http://schemas.microsoft.com/office/drawing/2014/main" id="{3E46E572-0D40-596A-6092-8D17952CBC77}"/>
                    </a:ext>
                  </a:extLst>
                </p:cNvPr>
                <p:cNvSpPr/>
                <p:nvPr/>
              </p:nvSpPr>
              <p:spPr>
                <a:xfrm>
                  <a:off x="6880071" y="2993638"/>
                  <a:ext cx="101836" cy="135464"/>
                </a:xfrm>
                <a:custGeom>
                  <a:avLst/>
                  <a:gdLst>
                    <a:gd name="connsiteX0" fmla="*/ 101754 w 101836"/>
                    <a:gd name="connsiteY0" fmla="*/ 387 h 135464"/>
                    <a:gd name="connsiteX1" fmla="*/ 35079 w 101836"/>
                    <a:gd name="connsiteY1" fmla="*/ 108337 h 135464"/>
                    <a:gd name="connsiteX2" fmla="*/ 154 w 101836"/>
                    <a:gd name="connsiteY2" fmla="*/ 133737 h 135464"/>
                    <a:gd name="connsiteX3" fmla="*/ 47779 w 101836"/>
                    <a:gd name="connsiteY3" fmla="*/ 73412 h 135464"/>
                    <a:gd name="connsiteX4" fmla="*/ 101754 w 101836"/>
                    <a:gd name="connsiteY4" fmla="*/ 387 h 13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36" h="135464">
                      <a:moveTo>
                        <a:pt x="101754" y="387"/>
                      </a:moveTo>
                      <a:cubicBezTo>
                        <a:pt x="99637" y="6208"/>
                        <a:pt x="52012" y="86112"/>
                        <a:pt x="35079" y="108337"/>
                      </a:cubicBezTo>
                      <a:cubicBezTo>
                        <a:pt x="18146" y="130562"/>
                        <a:pt x="-1963" y="139558"/>
                        <a:pt x="154" y="133737"/>
                      </a:cubicBezTo>
                      <a:cubicBezTo>
                        <a:pt x="2271" y="127916"/>
                        <a:pt x="30846" y="90874"/>
                        <a:pt x="47779" y="73412"/>
                      </a:cubicBezTo>
                      <a:cubicBezTo>
                        <a:pt x="64712" y="55950"/>
                        <a:pt x="103871" y="-5434"/>
                        <a:pt x="101754" y="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 1383">
                  <a:extLst>
                    <a:ext uri="{FF2B5EF4-FFF2-40B4-BE49-F238E27FC236}">
                      <a16:creationId xmlns:a16="http://schemas.microsoft.com/office/drawing/2014/main" id="{75321659-1E9D-CEE2-40BC-B0C2D8268710}"/>
                    </a:ext>
                  </a:extLst>
                </p:cNvPr>
                <p:cNvSpPr/>
                <p:nvPr/>
              </p:nvSpPr>
              <p:spPr>
                <a:xfrm>
                  <a:off x="6800495" y="3181337"/>
                  <a:ext cx="133893" cy="75243"/>
                </a:xfrm>
                <a:custGeom>
                  <a:avLst/>
                  <a:gdLst>
                    <a:gd name="connsiteX0" fmla="*/ 355 w 133893"/>
                    <a:gd name="connsiteY0" fmla="*/ 13 h 75243"/>
                    <a:gd name="connsiteX1" fmla="*/ 44805 w 133893"/>
                    <a:gd name="connsiteY1" fmla="*/ 73038 h 75243"/>
                    <a:gd name="connsiteX2" fmla="*/ 133705 w 133893"/>
                    <a:gd name="connsiteY2" fmla="*/ 57163 h 75243"/>
                    <a:gd name="connsiteX3" fmla="*/ 67030 w 133893"/>
                    <a:gd name="connsiteY3" fmla="*/ 66688 h 75243"/>
                    <a:gd name="connsiteX4" fmla="*/ 355 w 133893"/>
                    <a:gd name="connsiteY4" fmla="*/ 13 h 75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893" h="75243">
                      <a:moveTo>
                        <a:pt x="355" y="13"/>
                      </a:moveTo>
                      <a:cubicBezTo>
                        <a:pt x="-3349" y="1071"/>
                        <a:pt x="22580" y="63513"/>
                        <a:pt x="44805" y="73038"/>
                      </a:cubicBezTo>
                      <a:cubicBezTo>
                        <a:pt x="67030" y="82563"/>
                        <a:pt x="130001" y="58221"/>
                        <a:pt x="133705" y="57163"/>
                      </a:cubicBezTo>
                      <a:cubicBezTo>
                        <a:pt x="137409" y="56105"/>
                        <a:pt x="85551" y="71451"/>
                        <a:pt x="67030" y="66688"/>
                      </a:cubicBezTo>
                      <a:cubicBezTo>
                        <a:pt x="48509" y="61925"/>
                        <a:pt x="4059" y="-1045"/>
                        <a:pt x="355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 1384">
                  <a:extLst>
                    <a:ext uri="{FF2B5EF4-FFF2-40B4-BE49-F238E27FC236}">
                      <a16:creationId xmlns:a16="http://schemas.microsoft.com/office/drawing/2014/main" id="{DDFBD1C0-FA81-3E22-F8D2-7E4322CA1508}"/>
                    </a:ext>
                  </a:extLst>
                </p:cNvPr>
                <p:cNvSpPr/>
                <p:nvPr/>
              </p:nvSpPr>
              <p:spPr>
                <a:xfrm>
                  <a:off x="6787407" y="3177930"/>
                  <a:ext cx="128464" cy="99684"/>
                </a:xfrm>
                <a:custGeom>
                  <a:avLst/>
                  <a:gdLst>
                    <a:gd name="connsiteX0" fmla="*/ 7093 w 128464"/>
                    <a:gd name="connsiteY0" fmla="*/ 245 h 99684"/>
                    <a:gd name="connsiteX1" fmla="*/ 10268 w 128464"/>
                    <a:gd name="connsiteY1" fmla="*/ 73270 h 99684"/>
                    <a:gd name="connsiteX2" fmla="*/ 127743 w 128464"/>
                    <a:gd name="connsiteY2" fmla="*/ 82795 h 99684"/>
                    <a:gd name="connsiteX3" fmla="*/ 57893 w 128464"/>
                    <a:gd name="connsiteY3" fmla="*/ 98670 h 99684"/>
                    <a:gd name="connsiteX4" fmla="*/ 19793 w 128464"/>
                    <a:gd name="connsiteY4" fmla="*/ 51045 h 99684"/>
                    <a:gd name="connsiteX5" fmla="*/ 7093 w 128464"/>
                    <a:gd name="connsiteY5" fmla="*/ 245 h 99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64" h="99684">
                      <a:moveTo>
                        <a:pt x="7093" y="245"/>
                      </a:moveTo>
                      <a:cubicBezTo>
                        <a:pt x="5506" y="3949"/>
                        <a:pt x="-9840" y="59512"/>
                        <a:pt x="10268" y="73270"/>
                      </a:cubicBezTo>
                      <a:cubicBezTo>
                        <a:pt x="30376" y="87028"/>
                        <a:pt x="119806" y="78562"/>
                        <a:pt x="127743" y="82795"/>
                      </a:cubicBezTo>
                      <a:cubicBezTo>
                        <a:pt x="135680" y="87028"/>
                        <a:pt x="75885" y="103962"/>
                        <a:pt x="57893" y="98670"/>
                      </a:cubicBezTo>
                      <a:cubicBezTo>
                        <a:pt x="39901" y="93378"/>
                        <a:pt x="25085" y="66391"/>
                        <a:pt x="19793" y="51045"/>
                      </a:cubicBezTo>
                      <a:cubicBezTo>
                        <a:pt x="14501" y="35699"/>
                        <a:pt x="8680" y="-3459"/>
                        <a:pt x="7093" y="2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6" name="フリーフォーム 1385">
                  <a:extLst>
                    <a:ext uri="{FF2B5EF4-FFF2-40B4-BE49-F238E27FC236}">
                      <a16:creationId xmlns:a16="http://schemas.microsoft.com/office/drawing/2014/main" id="{F15F5D31-686D-9E7D-26A2-59DF416E76E2}"/>
                    </a:ext>
                  </a:extLst>
                </p:cNvPr>
                <p:cNvSpPr/>
                <p:nvPr/>
              </p:nvSpPr>
              <p:spPr>
                <a:xfrm>
                  <a:off x="6851371" y="2768213"/>
                  <a:ext cx="119490" cy="235379"/>
                </a:xfrm>
                <a:custGeom>
                  <a:avLst/>
                  <a:gdLst>
                    <a:gd name="connsiteX0" fmla="*/ 279 w 119490"/>
                    <a:gd name="connsiteY0" fmla="*/ 387 h 235379"/>
                    <a:gd name="connsiteX1" fmla="*/ 82829 w 119490"/>
                    <a:gd name="connsiteY1" fmla="*/ 86112 h 235379"/>
                    <a:gd name="connsiteX2" fmla="*/ 98704 w 119490"/>
                    <a:gd name="connsiteY2" fmla="*/ 111512 h 235379"/>
                    <a:gd name="connsiteX3" fmla="*/ 105054 w 119490"/>
                    <a:gd name="connsiteY3" fmla="*/ 235337 h 235379"/>
                    <a:gd name="connsiteX4" fmla="*/ 114579 w 119490"/>
                    <a:gd name="connsiteY4" fmla="*/ 124212 h 235379"/>
                    <a:gd name="connsiteX5" fmla="*/ 279 w 119490"/>
                    <a:gd name="connsiteY5" fmla="*/ 387 h 235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490" h="235379">
                      <a:moveTo>
                        <a:pt x="279" y="387"/>
                      </a:moveTo>
                      <a:cubicBezTo>
                        <a:pt x="-5013" y="-5963"/>
                        <a:pt x="66425" y="67591"/>
                        <a:pt x="82829" y="86112"/>
                      </a:cubicBezTo>
                      <a:cubicBezTo>
                        <a:pt x="99233" y="104633"/>
                        <a:pt x="95000" y="86641"/>
                        <a:pt x="98704" y="111512"/>
                      </a:cubicBezTo>
                      <a:cubicBezTo>
                        <a:pt x="102408" y="136383"/>
                        <a:pt x="102408" y="233220"/>
                        <a:pt x="105054" y="235337"/>
                      </a:cubicBezTo>
                      <a:cubicBezTo>
                        <a:pt x="107700" y="237454"/>
                        <a:pt x="128867" y="159666"/>
                        <a:pt x="114579" y="124212"/>
                      </a:cubicBezTo>
                      <a:cubicBezTo>
                        <a:pt x="100292" y="88758"/>
                        <a:pt x="5571" y="6737"/>
                        <a:pt x="279" y="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7" name="フリーフォーム 1386">
                  <a:extLst>
                    <a:ext uri="{FF2B5EF4-FFF2-40B4-BE49-F238E27FC236}">
                      <a16:creationId xmlns:a16="http://schemas.microsoft.com/office/drawing/2014/main" id="{779D227B-524F-71AA-4C52-ADADCD410A4D}"/>
                    </a:ext>
                  </a:extLst>
                </p:cNvPr>
                <p:cNvSpPr/>
                <p:nvPr/>
              </p:nvSpPr>
              <p:spPr>
                <a:xfrm>
                  <a:off x="6837109" y="2765340"/>
                  <a:ext cx="128336" cy="121050"/>
                </a:xfrm>
                <a:custGeom>
                  <a:avLst/>
                  <a:gdLst>
                    <a:gd name="connsiteX0" fmla="*/ 1841 w 128336"/>
                    <a:gd name="connsiteY0" fmla="*/ 85 h 121050"/>
                    <a:gd name="connsiteX1" fmla="*/ 97091 w 128336"/>
                    <a:gd name="connsiteY1" fmla="*/ 88985 h 121050"/>
                    <a:gd name="connsiteX2" fmla="*/ 125666 w 128336"/>
                    <a:gd name="connsiteY2" fmla="*/ 120735 h 121050"/>
                    <a:gd name="connsiteX3" fmla="*/ 39941 w 128336"/>
                    <a:gd name="connsiteY3" fmla="*/ 73110 h 121050"/>
                    <a:gd name="connsiteX4" fmla="*/ 1841 w 128336"/>
                    <a:gd name="connsiteY4" fmla="*/ 85 h 1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336" h="121050">
                      <a:moveTo>
                        <a:pt x="1841" y="85"/>
                      </a:moveTo>
                      <a:cubicBezTo>
                        <a:pt x="11366" y="2731"/>
                        <a:pt x="76454" y="68877"/>
                        <a:pt x="97091" y="88985"/>
                      </a:cubicBezTo>
                      <a:cubicBezTo>
                        <a:pt x="117728" y="109093"/>
                        <a:pt x="135191" y="123381"/>
                        <a:pt x="125666" y="120735"/>
                      </a:cubicBezTo>
                      <a:cubicBezTo>
                        <a:pt x="116141" y="118089"/>
                        <a:pt x="57933" y="88985"/>
                        <a:pt x="39941" y="73110"/>
                      </a:cubicBezTo>
                      <a:cubicBezTo>
                        <a:pt x="21949" y="57235"/>
                        <a:pt x="-7684" y="-2561"/>
                        <a:pt x="1841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8" name="フリーフォーム 1387">
                  <a:extLst>
                    <a:ext uri="{FF2B5EF4-FFF2-40B4-BE49-F238E27FC236}">
                      <a16:creationId xmlns:a16="http://schemas.microsoft.com/office/drawing/2014/main" id="{FEF18CE9-7EC0-7C80-F22E-F3B58BB5F0A8}"/>
                    </a:ext>
                  </a:extLst>
                </p:cNvPr>
                <p:cNvSpPr/>
                <p:nvPr/>
              </p:nvSpPr>
              <p:spPr>
                <a:xfrm>
                  <a:off x="6740398" y="2771519"/>
                  <a:ext cx="215541" cy="241548"/>
                </a:xfrm>
                <a:custGeom>
                  <a:avLst/>
                  <a:gdLst>
                    <a:gd name="connsiteX0" fmla="*/ 85852 w 215541"/>
                    <a:gd name="connsiteY0" fmla="*/ 256 h 241548"/>
                    <a:gd name="connsiteX1" fmla="*/ 79502 w 215541"/>
                    <a:gd name="connsiteY1" fmla="*/ 63756 h 241548"/>
                    <a:gd name="connsiteX2" fmla="*/ 127 w 215541"/>
                    <a:gd name="connsiteY2" fmla="*/ 111381 h 241548"/>
                    <a:gd name="connsiteX3" fmla="*/ 63627 w 215541"/>
                    <a:gd name="connsiteY3" fmla="*/ 98681 h 241548"/>
                    <a:gd name="connsiteX4" fmla="*/ 162052 w 215541"/>
                    <a:gd name="connsiteY4" fmla="*/ 98681 h 241548"/>
                    <a:gd name="connsiteX5" fmla="*/ 181102 w 215541"/>
                    <a:gd name="connsiteY5" fmla="*/ 117731 h 241548"/>
                    <a:gd name="connsiteX6" fmla="*/ 190627 w 215541"/>
                    <a:gd name="connsiteY6" fmla="*/ 200281 h 241548"/>
                    <a:gd name="connsiteX7" fmla="*/ 190627 w 215541"/>
                    <a:gd name="connsiteY7" fmla="*/ 238381 h 241548"/>
                    <a:gd name="connsiteX8" fmla="*/ 209677 w 215541"/>
                    <a:gd name="connsiteY8" fmla="*/ 120906 h 241548"/>
                    <a:gd name="connsiteX9" fmla="*/ 73152 w 215541"/>
                    <a:gd name="connsiteY9" fmla="*/ 89156 h 241548"/>
                    <a:gd name="connsiteX10" fmla="*/ 85852 w 215541"/>
                    <a:gd name="connsiteY10" fmla="*/ 256 h 241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41" h="241548">
                      <a:moveTo>
                        <a:pt x="85852" y="256"/>
                      </a:moveTo>
                      <a:cubicBezTo>
                        <a:pt x="86910" y="-3977"/>
                        <a:pt x="93789" y="45235"/>
                        <a:pt x="79502" y="63756"/>
                      </a:cubicBezTo>
                      <a:cubicBezTo>
                        <a:pt x="65215" y="82277"/>
                        <a:pt x="2773" y="105560"/>
                        <a:pt x="127" y="111381"/>
                      </a:cubicBezTo>
                      <a:cubicBezTo>
                        <a:pt x="-2519" y="117202"/>
                        <a:pt x="36639" y="100798"/>
                        <a:pt x="63627" y="98681"/>
                      </a:cubicBezTo>
                      <a:cubicBezTo>
                        <a:pt x="90615" y="96564"/>
                        <a:pt x="162052" y="98681"/>
                        <a:pt x="162052" y="98681"/>
                      </a:cubicBezTo>
                      <a:cubicBezTo>
                        <a:pt x="181631" y="101856"/>
                        <a:pt x="176340" y="100798"/>
                        <a:pt x="181102" y="117731"/>
                      </a:cubicBezTo>
                      <a:cubicBezTo>
                        <a:pt x="185864" y="134664"/>
                        <a:pt x="189040" y="180173"/>
                        <a:pt x="190627" y="200281"/>
                      </a:cubicBezTo>
                      <a:cubicBezTo>
                        <a:pt x="192215" y="220389"/>
                        <a:pt x="187452" y="251610"/>
                        <a:pt x="190627" y="238381"/>
                      </a:cubicBezTo>
                      <a:cubicBezTo>
                        <a:pt x="193802" y="225152"/>
                        <a:pt x="229256" y="145777"/>
                        <a:pt x="209677" y="120906"/>
                      </a:cubicBezTo>
                      <a:cubicBezTo>
                        <a:pt x="190098" y="96035"/>
                        <a:pt x="94848" y="102914"/>
                        <a:pt x="73152" y="89156"/>
                      </a:cubicBezTo>
                      <a:cubicBezTo>
                        <a:pt x="51456" y="75398"/>
                        <a:pt x="84794" y="4489"/>
                        <a:pt x="85852" y="2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9" name="フリーフォーム 1388">
                  <a:extLst>
                    <a:ext uri="{FF2B5EF4-FFF2-40B4-BE49-F238E27FC236}">
                      <a16:creationId xmlns:a16="http://schemas.microsoft.com/office/drawing/2014/main" id="{06A42B76-4DA3-A5FF-97B1-5354FC25DBF7}"/>
                    </a:ext>
                  </a:extLst>
                </p:cNvPr>
                <p:cNvSpPr/>
                <p:nvPr/>
              </p:nvSpPr>
              <p:spPr>
                <a:xfrm>
                  <a:off x="6701818" y="2825506"/>
                  <a:ext cx="177616" cy="128345"/>
                </a:xfrm>
                <a:custGeom>
                  <a:avLst/>
                  <a:gdLst>
                    <a:gd name="connsiteX0" fmla="*/ 3782 w 177616"/>
                    <a:gd name="connsiteY0" fmla="*/ 244 h 128345"/>
                    <a:gd name="connsiteX1" fmla="*/ 22832 w 177616"/>
                    <a:gd name="connsiteY1" fmla="*/ 82794 h 128345"/>
                    <a:gd name="connsiteX2" fmla="*/ 175232 w 177616"/>
                    <a:gd name="connsiteY2" fmla="*/ 127244 h 128345"/>
                    <a:gd name="connsiteX3" fmla="*/ 108557 w 177616"/>
                    <a:gd name="connsiteY3" fmla="*/ 114544 h 128345"/>
                    <a:gd name="connsiteX4" fmla="*/ 10132 w 177616"/>
                    <a:gd name="connsiteY4" fmla="*/ 111369 h 128345"/>
                    <a:gd name="connsiteX5" fmla="*/ 3782 w 177616"/>
                    <a:gd name="connsiteY5" fmla="*/ 244 h 12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616" h="128345">
                      <a:moveTo>
                        <a:pt x="3782" y="244"/>
                      </a:moveTo>
                      <a:cubicBezTo>
                        <a:pt x="5899" y="-4518"/>
                        <a:pt x="-5743" y="61627"/>
                        <a:pt x="22832" y="82794"/>
                      </a:cubicBezTo>
                      <a:cubicBezTo>
                        <a:pt x="51407" y="103961"/>
                        <a:pt x="160945" y="121952"/>
                        <a:pt x="175232" y="127244"/>
                      </a:cubicBezTo>
                      <a:cubicBezTo>
                        <a:pt x="189519" y="132536"/>
                        <a:pt x="136074" y="117190"/>
                        <a:pt x="108557" y="114544"/>
                      </a:cubicBezTo>
                      <a:cubicBezTo>
                        <a:pt x="81040" y="111898"/>
                        <a:pt x="26536" y="122481"/>
                        <a:pt x="10132" y="111369"/>
                      </a:cubicBezTo>
                      <a:cubicBezTo>
                        <a:pt x="-6272" y="100257"/>
                        <a:pt x="1665" y="5006"/>
                        <a:pt x="3782" y="2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0" name="フリーフォーム 1389">
                  <a:extLst>
                    <a:ext uri="{FF2B5EF4-FFF2-40B4-BE49-F238E27FC236}">
                      <a16:creationId xmlns:a16="http://schemas.microsoft.com/office/drawing/2014/main" id="{24F225E9-5FF3-948D-16B0-E7486179696A}"/>
                    </a:ext>
                  </a:extLst>
                </p:cNvPr>
                <p:cNvSpPr/>
                <p:nvPr/>
              </p:nvSpPr>
              <p:spPr>
                <a:xfrm>
                  <a:off x="6129196" y="2873373"/>
                  <a:ext cx="442833" cy="204167"/>
                </a:xfrm>
                <a:custGeom>
                  <a:avLst/>
                  <a:gdLst>
                    <a:gd name="connsiteX0" fmla="*/ 8079 w 442833"/>
                    <a:gd name="connsiteY0" fmla="*/ 2 h 204167"/>
                    <a:gd name="connsiteX1" fmla="*/ 49354 w 442833"/>
                    <a:gd name="connsiteY1" fmla="*/ 88902 h 204167"/>
                    <a:gd name="connsiteX2" fmla="*/ 424004 w 442833"/>
                    <a:gd name="connsiteY2" fmla="*/ 200027 h 204167"/>
                    <a:gd name="connsiteX3" fmla="*/ 366854 w 442833"/>
                    <a:gd name="connsiteY3" fmla="*/ 177802 h 204167"/>
                    <a:gd name="connsiteX4" fmla="*/ 192229 w 442833"/>
                    <a:gd name="connsiteY4" fmla="*/ 152402 h 204167"/>
                    <a:gd name="connsiteX5" fmla="*/ 90629 w 442833"/>
                    <a:gd name="connsiteY5" fmla="*/ 117477 h 204167"/>
                    <a:gd name="connsiteX6" fmla="*/ 11254 w 442833"/>
                    <a:gd name="connsiteY6" fmla="*/ 85727 h 204167"/>
                    <a:gd name="connsiteX7" fmla="*/ 8079 w 442833"/>
                    <a:gd name="connsiteY7" fmla="*/ 2 h 20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2833" h="204167">
                      <a:moveTo>
                        <a:pt x="8079" y="2"/>
                      </a:moveTo>
                      <a:cubicBezTo>
                        <a:pt x="14429" y="531"/>
                        <a:pt x="-19967" y="55565"/>
                        <a:pt x="49354" y="88902"/>
                      </a:cubicBezTo>
                      <a:cubicBezTo>
                        <a:pt x="118675" y="122239"/>
                        <a:pt x="371087" y="185210"/>
                        <a:pt x="424004" y="200027"/>
                      </a:cubicBezTo>
                      <a:cubicBezTo>
                        <a:pt x="476921" y="214844"/>
                        <a:pt x="405483" y="185740"/>
                        <a:pt x="366854" y="177802"/>
                      </a:cubicBezTo>
                      <a:cubicBezTo>
                        <a:pt x="328225" y="169865"/>
                        <a:pt x="238267" y="162456"/>
                        <a:pt x="192229" y="152402"/>
                      </a:cubicBezTo>
                      <a:cubicBezTo>
                        <a:pt x="146192" y="142348"/>
                        <a:pt x="120791" y="128589"/>
                        <a:pt x="90629" y="117477"/>
                      </a:cubicBezTo>
                      <a:cubicBezTo>
                        <a:pt x="60467" y="106365"/>
                        <a:pt x="30304" y="101073"/>
                        <a:pt x="11254" y="85727"/>
                      </a:cubicBezTo>
                      <a:cubicBezTo>
                        <a:pt x="-7796" y="70381"/>
                        <a:pt x="1729" y="-527"/>
                        <a:pt x="8079" y="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1" name="フリーフォーム 1390">
                  <a:extLst>
                    <a:ext uri="{FF2B5EF4-FFF2-40B4-BE49-F238E27FC236}">
                      <a16:creationId xmlns:a16="http://schemas.microsoft.com/office/drawing/2014/main" id="{37706898-7287-E562-83B4-02DF57D32D14}"/>
                    </a:ext>
                  </a:extLst>
                </p:cNvPr>
                <p:cNvSpPr/>
                <p:nvPr/>
              </p:nvSpPr>
              <p:spPr>
                <a:xfrm>
                  <a:off x="6619377" y="3015602"/>
                  <a:ext cx="150919" cy="645173"/>
                </a:xfrm>
                <a:custGeom>
                  <a:avLst/>
                  <a:gdLst>
                    <a:gd name="connsiteX0" fmla="*/ 498 w 150919"/>
                    <a:gd name="connsiteY0" fmla="*/ 648 h 645173"/>
                    <a:gd name="connsiteX1" fmla="*/ 89398 w 150919"/>
                    <a:gd name="connsiteY1" fmla="*/ 137173 h 645173"/>
                    <a:gd name="connsiteX2" fmla="*/ 114798 w 150919"/>
                    <a:gd name="connsiteY2" fmla="*/ 222898 h 645173"/>
                    <a:gd name="connsiteX3" fmla="*/ 121148 w 150919"/>
                    <a:gd name="connsiteY3" fmla="*/ 346723 h 645173"/>
                    <a:gd name="connsiteX4" fmla="*/ 111623 w 150919"/>
                    <a:gd name="connsiteY4" fmla="*/ 454673 h 645173"/>
                    <a:gd name="connsiteX5" fmla="*/ 57648 w 150919"/>
                    <a:gd name="connsiteY5" fmla="*/ 572148 h 645173"/>
                    <a:gd name="connsiteX6" fmla="*/ 48123 w 150919"/>
                    <a:gd name="connsiteY6" fmla="*/ 645173 h 645173"/>
                    <a:gd name="connsiteX7" fmla="*/ 60823 w 150919"/>
                    <a:gd name="connsiteY7" fmla="*/ 572148 h 645173"/>
                    <a:gd name="connsiteX8" fmla="*/ 143373 w 150919"/>
                    <a:gd name="connsiteY8" fmla="*/ 397523 h 645173"/>
                    <a:gd name="connsiteX9" fmla="*/ 133848 w 150919"/>
                    <a:gd name="connsiteY9" fmla="*/ 197498 h 645173"/>
                    <a:gd name="connsiteX10" fmla="*/ 498 w 150919"/>
                    <a:gd name="connsiteY10" fmla="*/ 648 h 64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19" h="645173">
                      <a:moveTo>
                        <a:pt x="498" y="648"/>
                      </a:moveTo>
                      <a:cubicBezTo>
                        <a:pt x="-6910" y="-9406"/>
                        <a:pt x="70348" y="100131"/>
                        <a:pt x="89398" y="137173"/>
                      </a:cubicBezTo>
                      <a:cubicBezTo>
                        <a:pt x="108448" y="174215"/>
                        <a:pt x="109506" y="187973"/>
                        <a:pt x="114798" y="222898"/>
                      </a:cubicBezTo>
                      <a:cubicBezTo>
                        <a:pt x="120090" y="257823"/>
                        <a:pt x="121677" y="308094"/>
                        <a:pt x="121148" y="346723"/>
                      </a:cubicBezTo>
                      <a:cubicBezTo>
                        <a:pt x="120619" y="385352"/>
                        <a:pt x="122206" y="417102"/>
                        <a:pt x="111623" y="454673"/>
                      </a:cubicBezTo>
                      <a:cubicBezTo>
                        <a:pt x="101040" y="492244"/>
                        <a:pt x="68231" y="540398"/>
                        <a:pt x="57648" y="572148"/>
                      </a:cubicBezTo>
                      <a:cubicBezTo>
                        <a:pt x="47065" y="603898"/>
                        <a:pt x="47594" y="645173"/>
                        <a:pt x="48123" y="645173"/>
                      </a:cubicBezTo>
                      <a:cubicBezTo>
                        <a:pt x="48652" y="645173"/>
                        <a:pt x="44948" y="613423"/>
                        <a:pt x="60823" y="572148"/>
                      </a:cubicBezTo>
                      <a:cubicBezTo>
                        <a:pt x="76698" y="530873"/>
                        <a:pt x="131202" y="459965"/>
                        <a:pt x="143373" y="397523"/>
                      </a:cubicBezTo>
                      <a:cubicBezTo>
                        <a:pt x="155544" y="335081"/>
                        <a:pt x="153427" y="261527"/>
                        <a:pt x="133848" y="197498"/>
                      </a:cubicBezTo>
                      <a:cubicBezTo>
                        <a:pt x="114269" y="133469"/>
                        <a:pt x="7906" y="10702"/>
                        <a:pt x="498" y="64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2" name="フリーフォーム 1391">
                  <a:extLst>
                    <a:ext uri="{FF2B5EF4-FFF2-40B4-BE49-F238E27FC236}">
                      <a16:creationId xmlns:a16="http://schemas.microsoft.com/office/drawing/2014/main" id="{27A0FEF5-D805-0CE5-13F5-279E85BAA605}"/>
                    </a:ext>
                  </a:extLst>
                </p:cNvPr>
                <p:cNvSpPr/>
                <p:nvPr/>
              </p:nvSpPr>
              <p:spPr>
                <a:xfrm>
                  <a:off x="6702407" y="3291575"/>
                  <a:ext cx="159691" cy="395006"/>
                </a:xfrm>
                <a:custGeom>
                  <a:avLst/>
                  <a:gdLst>
                    <a:gd name="connsiteX0" fmla="*/ 158768 w 159691"/>
                    <a:gd name="connsiteY0" fmla="*/ 900 h 395006"/>
                    <a:gd name="connsiteX1" fmla="*/ 136543 w 159691"/>
                    <a:gd name="connsiteY1" fmla="*/ 124725 h 395006"/>
                    <a:gd name="connsiteX2" fmla="*/ 18 w 159691"/>
                    <a:gd name="connsiteY2" fmla="*/ 394600 h 395006"/>
                    <a:gd name="connsiteX3" fmla="*/ 127018 w 159691"/>
                    <a:gd name="connsiteY3" fmla="*/ 181875 h 395006"/>
                    <a:gd name="connsiteX4" fmla="*/ 158768 w 159691"/>
                    <a:gd name="connsiteY4" fmla="*/ 900 h 395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691" h="395006">
                      <a:moveTo>
                        <a:pt x="158768" y="900"/>
                      </a:moveTo>
                      <a:cubicBezTo>
                        <a:pt x="160356" y="-8625"/>
                        <a:pt x="163001" y="59108"/>
                        <a:pt x="136543" y="124725"/>
                      </a:cubicBezTo>
                      <a:cubicBezTo>
                        <a:pt x="110085" y="190342"/>
                        <a:pt x="1605" y="385075"/>
                        <a:pt x="18" y="394600"/>
                      </a:cubicBezTo>
                      <a:cubicBezTo>
                        <a:pt x="-1570" y="404125"/>
                        <a:pt x="100031" y="243787"/>
                        <a:pt x="127018" y="181875"/>
                      </a:cubicBezTo>
                      <a:cubicBezTo>
                        <a:pt x="154005" y="119963"/>
                        <a:pt x="157180" y="10425"/>
                        <a:pt x="158768" y="9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3" name="フリーフォーム 1392">
                  <a:extLst>
                    <a:ext uri="{FF2B5EF4-FFF2-40B4-BE49-F238E27FC236}">
                      <a16:creationId xmlns:a16="http://schemas.microsoft.com/office/drawing/2014/main" id="{F4277213-50D7-BBC7-3929-0DD2BAF060BB}"/>
                    </a:ext>
                  </a:extLst>
                </p:cNvPr>
                <p:cNvSpPr/>
                <p:nvPr/>
              </p:nvSpPr>
              <p:spPr>
                <a:xfrm>
                  <a:off x="6749754" y="3374950"/>
                  <a:ext cx="162371" cy="336659"/>
                </a:xfrm>
                <a:custGeom>
                  <a:avLst/>
                  <a:gdLst>
                    <a:gd name="connsiteX0" fmla="*/ 162221 w 162371"/>
                    <a:gd name="connsiteY0" fmla="*/ 75 h 336659"/>
                    <a:gd name="connsiteX1" fmla="*/ 73321 w 162371"/>
                    <a:gd name="connsiteY1" fmla="*/ 120725 h 336659"/>
                    <a:gd name="connsiteX2" fmla="*/ 296 w 162371"/>
                    <a:gd name="connsiteY2" fmla="*/ 336625 h 336659"/>
                    <a:gd name="connsiteX3" fmla="*/ 51096 w 162371"/>
                    <a:gd name="connsiteY3" fmla="*/ 136600 h 336659"/>
                    <a:gd name="connsiteX4" fmla="*/ 162221 w 162371"/>
                    <a:gd name="connsiteY4" fmla="*/ 75 h 336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371" h="336659">
                      <a:moveTo>
                        <a:pt x="162221" y="75"/>
                      </a:moveTo>
                      <a:cubicBezTo>
                        <a:pt x="165925" y="-2571"/>
                        <a:pt x="100309" y="64633"/>
                        <a:pt x="73321" y="120725"/>
                      </a:cubicBezTo>
                      <a:cubicBezTo>
                        <a:pt x="46333" y="176817"/>
                        <a:pt x="4000" y="333979"/>
                        <a:pt x="296" y="336625"/>
                      </a:cubicBezTo>
                      <a:cubicBezTo>
                        <a:pt x="-3408" y="339271"/>
                        <a:pt x="28342" y="188988"/>
                        <a:pt x="51096" y="136600"/>
                      </a:cubicBezTo>
                      <a:cubicBezTo>
                        <a:pt x="73850" y="84213"/>
                        <a:pt x="158517" y="2721"/>
                        <a:pt x="16222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4" name="フリーフォーム 1393">
                  <a:extLst>
                    <a:ext uri="{FF2B5EF4-FFF2-40B4-BE49-F238E27FC236}">
                      <a16:creationId xmlns:a16="http://schemas.microsoft.com/office/drawing/2014/main" id="{ED563D76-4301-853B-C5CB-A57722E547BB}"/>
                    </a:ext>
                  </a:extLst>
                </p:cNvPr>
                <p:cNvSpPr/>
                <p:nvPr/>
              </p:nvSpPr>
              <p:spPr>
                <a:xfrm>
                  <a:off x="6683042" y="3665887"/>
                  <a:ext cx="329411" cy="547338"/>
                </a:xfrm>
                <a:custGeom>
                  <a:avLst/>
                  <a:gdLst>
                    <a:gd name="connsiteX0" fmla="*/ 76533 w 329411"/>
                    <a:gd name="connsiteY0" fmla="*/ 1238 h 547338"/>
                    <a:gd name="connsiteX1" fmla="*/ 32083 w 329411"/>
                    <a:gd name="connsiteY1" fmla="*/ 80613 h 547338"/>
                    <a:gd name="connsiteX2" fmla="*/ 35258 w 329411"/>
                    <a:gd name="connsiteY2" fmla="*/ 144113 h 547338"/>
                    <a:gd name="connsiteX3" fmla="*/ 143208 w 329411"/>
                    <a:gd name="connsiteY3" fmla="*/ 233013 h 547338"/>
                    <a:gd name="connsiteX4" fmla="*/ 286083 w 329411"/>
                    <a:gd name="connsiteY4" fmla="*/ 318738 h 547338"/>
                    <a:gd name="connsiteX5" fmla="*/ 324183 w 329411"/>
                    <a:gd name="connsiteY5" fmla="*/ 394938 h 547338"/>
                    <a:gd name="connsiteX6" fmla="*/ 305133 w 329411"/>
                    <a:gd name="connsiteY6" fmla="*/ 461613 h 547338"/>
                    <a:gd name="connsiteX7" fmla="*/ 108283 w 329411"/>
                    <a:gd name="connsiteY7" fmla="*/ 547338 h 547338"/>
                    <a:gd name="connsiteX8" fmla="*/ 282908 w 329411"/>
                    <a:gd name="connsiteY8" fmla="*/ 461613 h 547338"/>
                    <a:gd name="connsiteX9" fmla="*/ 298783 w 329411"/>
                    <a:gd name="connsiteY9" fmla="*/ 394938 h 547338"/>
                    <a:gd name="connsiteX10" fmla="*/ 241633 w 329411"/>
                    <a:gd name="connsiteY10" fmla="*/ 296513 h 547338"/>
                    <a:gd name="connsiteX11" fmla="*/ 6683 w 329411"/>
                    <a:gd name="connsiteY11" fmla="*/ 147288 h 547338"/>
                    <a:gd name="connsiteX12" fmla="*/ 76533 w 329411"/>
                    <a:gd name="connsiteY12" fmla="*/ 1238 h 54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9411" h="547338">
                      <a:moveTo>
                        <a:pt x="76533" y="1238"/>
                      </a:moveTo>
                      <a:cubicBezTo>
                        <a:pt x="80766" y="-9875"/>
                        <a:pt x="38962" y="56801"/>
                        <a:pt x="32083" y="80613"/>
                      </a:cubicBezTo>
                      <a:cubicBezTo>
                        <a:pt x="25204" y="104425"/>
                        <a:pt x="16737" y="118713"/>
                        <a:pt x="35258" y="144113"/>
                      </a:cubicBezTo>
                      <a:cubicBezTo>
                        <a:pt x="53779" y="169513"/>
                        <a:pt x="101404" y="203909"/>
                        <a:pt x="143208" y="233013"/>
                      </a:cubicBezTo>
                      <a:cubicBezTo>
                        <a:pt x="185012" y="262117"/>
                        <a:pt x="255921" y="291751"/>
                        <a:pt x="286083" y="318738"/>
                      </a:cubicBezTo>
                      <a:cubicBezTo>
                        <a:pt x="316246" y="345726"/>
                        <a:pt x="321008" y="371126"/>
                        <a:pt x="324183" y="394938"/>
                      </a:cubicBezTo>
                      <a:cubicBezTo>
                        <a:pt x="327358" y="418751"/>
                        <a:pt x="341116" y="436213"/>
                        <a:pt x="305133" y="461613"/>
                      </a:cubicBezTo>
                      <a:cubicBezTo>
                        <a:pt x="269150" y="487013"/>
                        <a:pt x="111987" y="547338"/>
                        <a:pt x="108283" y="547338"/>
                      </a:cubicBezTo>
                      <a:cubicBezTo>
                        <a:pt x="104579" y="547338"/>
                        <a:pt x="251158" y="487013"/>
                        <a:pt x="282908" y="461613"/>
                      </a:cubicBezTo>
                      <a:cubicBezTo>
                        <a:pt x="314658" y="436213"/>
                        <a:pt x="305662" y="422455"/>
                        <a:pt x="298783" y="394938"/>
                      </a:cubicBezTo>
                      <a:cubicBezTo>
                        <a:pt x="291904" y="367421"/>
                        <a:pt x="290316" y="337788"/>
                        <a:pt x="241633" y="296513"/>
                      </a:cubicBezTo>
                      <a:cubicBezTo>
                        <a:pt x="192950" y="255238"/>
                        <a:pt x="39491" y="192267"/>
                        <a:pt x="6683" y="147288"/>
                      </a:cubicBezTo>
                      <a:cubicBezTo>
                        <a:pt x="-26125" y="102309"/>
                        <a:pt x="72300" y="12351"/>
                        <a:pt x="76533" y="123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5" name="フリーフォーム 1394">
                  <a:extLst>
                    <a:ext uri="{FF2B5EF4-FFF2-40B4-BE49-F238E27FC236}">
                      <a16:creationId xmlns:a16="http://schemas.microsoft.com/office/drawing/2014/main" id="{1ECB3887-A38F-D82E-F89E-2338D100843D}"/>
                    </a:ext>
                  </a:extLst>
                </p:cNvPr>
                <p:cNvSpPr/>
                <p:nvPr/>
              </p:nvSpPr>
              <p:spPr>
                <a:xfrm>
                  <a:off x="6285307" y="3422482"/>
                  <a:ext cx="228604" cy="133613"/>
                </a:xfrm>
                <a:custGeom>
                  <a:avLst/>
                  <a:gdLst>
                    <a:gd name="connsiteX0" fmla="*/ 2 w 228604"/>
                    <a:gd name="connsiteY0" fmla="*/ 133518 h 133613"/>
                    <a:gd name="connsiteX1" fmla="*/ 111127 w 228604"/>
                    <a:gd name="connsiteY1" fmla="*/ 22393 h 133613"/>
                    <a:gd name="connsiteX2" fmla="*/ 228602 w 228604"/>
                    <a:gd name="connsiteY2" fmla="*/ 76368 h 133613"/>
                    <a:gd name="connsiteX3" fmla="*/ 114302 w 228604"/>
                    <a:gd name="connsiteY3" fmla="*/ 168 h 133613"/>
                    <a:gd name="connsiteX4" fmla="*/ 2 w 228604"/>
                    <a:gd name="connsiteY4" fmla="*/ 133518 h 13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4" h="133613">
                      <a:moveTo>
                        <a:pt x="2" y="133518"/>
                      </a:moveTo>
                      <a:cubicBezTo>
                        <a:pt x="-527" y="137222"/>
                        <a:pt x="73027" y="31918"/>
                        <a:pt x="111127" y="22393"/>
                      </a:cubicBezTo>
                      <a:cubicBezTo>
                        <a:pt x="149227" y="12868"/>
                        <a:pt x="228073" y="80072"/>
                        <a:pt x="228602" y="76368"/>
                      </a:cubicBezTo>
                      <a:cubicBezTo>
                        <a:pt x="229131" y="72664"/>
                        <a:pt x="149227" y="-4065"/>
                        <a:pt x="114302" y="168"/>
                      </a:cubicBezTo>
                      <a:cubicBezTo>
                        <a:pt x="79377" y="4401"/>
                        <a:pt x="531" y="129814"/>
                        <a:pt x="2" y="133518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6" name="フリーフォーム 1395">
                  <a:extLst>
                    <a:ext uri="{FF2B5EF4-FFF2-40B4-BE49-F238E27FC236}">
                      <a16:creationId xmlns:a16="http://schemas.microsoft.com/office/drawing/2014/main" id="{5C708600-5223-D07A-6020-8D4B39FEC1CC}"/>
                    </a:ext>
                  </a:extLst>
                </p:cNvPr>
                <p:cNvSpPr/>
                <p:nvPr/>
              </p:nvSpPr>
              <p:spPr>
                <a:xfrm>
                  <a:off x="6285590" y="3282586"/>
                  <a:ext cx="76132" cy="152864"/>
                </a:xfrm>
                <a:custGeom>
                  <a:avLst/>
                  <a:gdLst>
                    <a:gd name="connsiteX0" fmla="*/ 75919 w 76132"/>
                    <a:gd name="connsiteY0" fmla="*/ 364 h 152864"/>
                    <a:gd name="connsiteX1" fmla="*/ 25119 w 76132"/>
                    <a:gd name="connsiteY1" fmla="*/ 57514 h 152864"/>
                    <a:gd name="connsiteX2" fmla="*/ 21944 w 76132"/>
                    <a:gd name="connsiteY2" fmla="*/ 152764 h 152864"/>
                    <a:gd name="connsiteX3" fmla="*/ 2894 w 76132"/>
                    <a:gd name="connsiteY3" fmla="*/ 38464 h 152864"/>
                    <a:gd name="connsiteX4" fmla="*/ 75919 w 76132"/>
                    <a:gd name="connsiteY4" fmla="*/ 364 h 15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32" h="152864">
                      <a:moveTo>
                        <a:pt x="75919" y="364"/>
                      </a:moveTo>
                      <a:cubicBezTo>
                        <a:pt x="79623" y="3539"/>
                        <a:pt x="34115" y="32114"/>
                        <a:pt x="25119" y="57514"/>
                      </a:cubicBezTo>
                      <a:cubicBezTo>
                        <a:pt x="16123" y="82914"/>
                        <a:pt x="25648" y="155939"/>
                        <a:pt x="21944" y="152764"/>
                      </a:cubicBezTo>
                      <a:cubicBezTo>
                        <a:pt x="18240" y="149589"/>
                        <a:pt x="-8748" y="61747"/>
                        <a:pt x="2894" y="38464"/>
                      </a:cubicBezTo>
                      <a:cubicBezTo>
                        <a:pt x="14536" y="15181"/>
                        <a:pt x="72215" y="-2811"/>
                        <a:pt x="75919" y="364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7" name="フリーフォーム 1396">
                  <a:extLst>
                    <a:ext uri="{FF2B5EF4-FFF2-40B4-BE49-F238E27FC236}">
                      <a16:creationId xmlns:a16="http://schemas.microsoft.com/office/drawing/2014/main" id="{DF0B37AE-EFAD-3AF8-98F8-76D344F3F640}"/>
                    </a:ext>
                  </a:extLst>
                </p:cNvPr>
                <p:cNvSpPr/>
                <p:nvPr/>
              </p:nvSpPr>
              <p:spPr>
                <a:xfrm>
                  <a:off x="6028091" y="2962135"/>
                  <a:ext cx="149279" cy="149479"/>
                </a:xfrm>
                <a:custGeom>
                  <a:avLst/>
                  <a:gdLst>
                    <a:gd name="connsiteX0" fmla="*/ 43 w 149279"/>
                    <a:gd name="connsiteY0" fmla="*/ 140 h 149479"/>
                    <a:gd name="connsiteX1" fmla="*/ 44493 w 149279"/>
                    <a:gd name="connsiteY1" fmla="*/ 66815 h 149479"/>
                    <a:gd name="connsiteX2" fmla="*/ 22268 w 149279"/>
                    <a:gd name="connsiteY2" fmla="*/ 111265 h 149479"/>
                    <a:gd name="connsiteX3" fmla="*/ 47668 w 149279"/>
                    <a:gd name="connsiteY3" fmla="*/ 101740 h 149479"/>
                    <a:gd name="connsiteX4" fmla="*/ 149268 w 149279"/>
                    <a:gd name="connsiteY4" fmla="*/ 149365 h 149479"/>
                    <a:gd name="connsiteX5" fmla="*/ 54018 w 149279"/>
                    <a:gd name="connsiteY5" fmla="*/ 85865 h 149479"/>
                    <a:gd name="connsiteX6" fmla="*/ 43 w 149279"/>
                    <a:gd name="connsiteY6" fmla="*/ 140 h 14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279" h="149479">
                      <a:moveTo>
                        <a:pt x="43" y="140"/>
                      </a:moveTo>
                      <a:cubicBezTo>
                        <a:pt x="-1544" y="-3035"/>
                        <a:pt x="40789" y="48294"/>
                        <a:pt x="44493" y="66815"/>
                      </a:cubicBezTo>
                      <a:cubicBezTo>
                        <a:pt x="48197" y="85336"/>
                        <a:pt x="21739" y="105444"/>
                        <a:pt x="22268" y="111265"/>
                      </a:cubicBezTo>
                      <a:cubicBezTo>
                        <a:pt x="22797" y="117086"/>
                        <a:pt x="26501" y="95390"/>
                        <a:pt x="47668" y="101740"/>
                      </a:cubicBezTo>
                      <a:cubicBezTo>
                        <a:pt x="68835" y="108090"/>
                        <a:pt x="148210" y="152011"/>
                        <a:pt x="149268" y="149365"/>
                      </a:cubicBezTo>
                      <a:cubicBezTo>
                        <a:pt x="150326" y="146719"/>
                        <a:pt x="76772" y="109677"/>
                        <a:pt x="54018" y="85865"/>
                      </a:cubicBezTo>
                      <a:cubicBezTo>
                        <a:pt x="31264" y="62053"/>
                        <a:pt x="1630" y="3315"/>
                        <a:pt x="43" y="140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8" name="フリーフォーム 1397">
                  <a:extLst>
                    <a:ext uri="{FF2B5EF4-FFF2-40B4-BE49-F238E27FC236}">
                      <a16:creationId xmlns:a16="http://schemas.microsoft.com/office/drawing/2014/main" id="{E682D703-C8FF-1D98-8246-B5C9ED700E3A}"/>
                    </a:ext>
                  </a:extLst>
                </p:cNvPr>
                <p:cNvSpPr/>
                <p:nvPr/>
              </p:nvSpPr>
              <p:spPr>
                <a:xfrm>
                  <a:off x="6458653" y="3219450"/>
                  <a:ext cx="77570" cy="182296"/>
                </a:xfrm>
                <a:custGeom>
                  <a:avLst/>
                  <a:gdLst>
                    <a:gd name="connsiteX0" fmla="*/ 77481 w 77570"/>
                    <a:gd name="connsiteY0" fmla="*/ 0 h 182296"/>
                    <a:gd name="connsiteX1" fmla="*/ 17156 w 77570"/>
                    <a:gd name="connsiteY1" fmla="*/ 88900 h 182296"/>
                    <a:gd name="connsiteX2" fmla="*/ 39381 w 77570"/>
                    <a:gd name="connsiteY2" fmla="*/ 180975 h 182296"/>
                    <a:gd name="connsiteX3" fmla="*/ 23506 w 77570"/>
                    <a:gd name="connsiteY3" fmla="*/ 139700 h 182296"/>
                    <a:gd name="connsiteX4" fmla="*/ 1281 w 77570"/>
                    <a:gd name="connsiteY4" fmla="*/ 88900 h 182296"/>
                    <a:gd name="connsiteX5" fmla="*/ 77481 w 77570"/>
                    <a:gd name="connsiteY5" fmla="*/ 0 h 182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570" h="182296">
                      <a:moveTo>
                        <a:pt x="77481" y="0"/>
                      </a:moveTo>
                      <a:cubicBezTo>
                        <a:pt x="80127" y="0"/>
                        <a:pt x="23506" y="58738"/>
                        <a:pt x="17156" y="88900"/>
                      </a:cubicBezTo>
                      <a:cubicBezTo>
                        <a:pt x="10806" y="119062"/>
                        <a:pt x="38323" y="172508"/>
                        <a:pt x="39381" y="180975"/>
                      </a:cubicBezTo>
                      <a:cubicBezTo>
                        <a:pt x="40439" y="189442"/>
                        <a:pt x="29856" y="155046"/>
                        <a:pt x="23506" y="139700"/>
                      </a:cubicBezTo>
                      <a:cubicBezTo>
                        <a:pt x="17156" y="124354"/>
                        <a:pt x="-5598" y="109008"/>
                        <a:pt x="1281" y="88900"/>
                      </a:cubicBezTo>
                      <a:cubicBezTo>
                        <a:pt x="8160" y="68792"/>
                        <a:pt x="74835" y="0"/>
                        <a:pt x="77481" y="0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9" name="フリーフォーム 1398">
                  <a:extLst>
                    <a:ext uri="{FF2B5EF4-FFF2-40B4-BE49-F238E27FC236}">
                      <a16:creationId xmlns:a16="http://schemas.microsoft.com/office/drawing/2014/main" id="{996DEC8C-49C4-6B04-E33C-34FBFF08B465}"/>
                    </a:ext>
                  </a:extLst>
                </p:cNvPr>
                <p:cNvSpPr/>
                <p:nvPr/>
              </p:nvSpPr>
              <p:spPr>
                <a:xfrm>
                  <a:off x="6362484" y="3082054"/>
                  <a:ext cx="329872" cy="213199"/>
                </a:xfrm>
                <a:custGeom>
                  <a:avLst/>
                  <a:gdLst>
                    <a:gd name="connsiteX0" fmla="*/ 3391 w 329872"/>
                    <a:gd name="connsiteY0" fmla="*/ 871 h 213199"/>
                    <a:gd name="connsiteX1" fmla="*/ 85941 w 329872"/>
                    <a:gd name="connsiteY1" fmla="*/ 51671 h 213199"/>
                    <a:gd name="connsiteX2" fmla="*/ 95466 w 329872"/>
                    <a:gd name="connsiteY2" fmla="*/ 99296 h 213199"/>
                    <a:gd name="connsiteX3" fmla="*/ 95466 w 329872"/>
                    <a:gd name="connsiteY3" fmla="*/ 58021 h 213199"/>
                    <a:gd name="connsiteX4" fmla="*/ 244691 w 329872"/>
                    <a:gd name="connsiteY4" fmla="*/ 134221 h 213199"/>
                    <a:gd name="connsiteX5" fmla="*/ 228816 w 329872"/>
                    <a:gd name="connsiteY5" fmla="*/ 105646 h 213199"/>
                    <a:gd name="connsiteX6" fmla="*/ 324066 w 329872"/>
                    <a:gd name="connsiteY6" fmla="*/ 210421 h 213199"/>
                    <a:gd name="connsiteX7" fmla="*/ 308191 w 329872"/>
                    <a:gd name="connsiteY7" fmla="*/ 175496 h 213199"/>
                    <a:gd name="connsiteX8" fmla="*/ 216116 w 329872"/>
                    <a:gd name="connsiteY8" fmla="*/ 96121 h 213199"/>
                    <a:gd name="connsiteX9" fmla="*/ 3391 w 329872"/>
                    <a:gd name="connsiteY9" fmla="*/ 871 h 213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72" h="213199">
                      <a:moveTo>
                        <a:pt x="3391" y="871"/>
                      </a:moveTo>
                      <a:cubicBezTo>
                        <a:pt x="-18305" y="-6537"/>
                        <a:pt x="70595" y="35267"/>
                        <a:pt x="85941" y="51671"/>
                      </a:cubicBezTo>
                      <a:cubicBezTo>
                        <a:pt x="101287" y="68075"/>
                        <a:pt x="93878" y="98238"/>
                        <a:pt x="95466" y="99296"/>
                      </a:cubicBezTo>
                      <a:cubicBezTo>
                        <a:pt x="97054" y="100354"/>
                        <a:pt x="70595" y="52200"/>
                        <a:pt x="95466" y="58021"/>
                      </a:cubicBezTo>
                      <a:cubicBezTo>
                        <a:pt x="120337" y="63842"/>
                        <a:pt x="222466" y="126284"/>
                        <a:pt x="244691" y="134221"/>
                      </a:cubicBezTo>
                      <a:cubicBezTo>
                        <a:pt x="266916" y="142159"/>
                        <a:pt x="215587" y="92946"/>
                        <a:pt x="228816" y="105646"/>
                      </a:cubicBezTo>
                      <a:cubicBezTo>
                        <a:pt x="242045" y="118346"/>
                        <a:pt x="310837" y="198779"/>
                        <a:pt x="324066" y="210421"/>
                      </a:cubicBezTo>
                      <a:cubicBezTo>
                        <a:pt x="337295" y="222063"/>
                        <a:pt x="326183" y="194546"/>
                        <a:pt x="308191" y="175496"/>
                      </a:cubicBezTo>
                      <a:cubicBezTo>
                        <a:pt x="290199" y="156446"/>
                        <a:pt x="261095" y="123108"/>
                        <a:pt x="216116" y="96121"/>
                      </a:cubicBezTo>
                      <a:cubicBezTo>
                        <a:pt x="171137" y="69134"/>
                        <a:pt x="25087" y="8279"/>
                        <a:pt x="3391" y="87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0" name="フリーフォーム 1399">
                  <a:extLst>
                    <a:ext uri="{FF2B5EF4-FFF2-40B4-BE49-F238E27FC236}">
                      <a16:creationId xmlns:a16="http://schemas.microsoft.com/office/drawing/2014/main" id="{6CE72F9D-C615-4865-D3A1-B25708872009}"/>
                    </a:ext>
                  </a:extLst>
                </p:cNvPr>
                <p:cNvSpPr/>
                <p:nvPr/>
              </p:nvSpPr>
              <p:spPr>
                <a:xfrm>
                  <a:off x="6177456" y="2870126"/>
                  <a:ext cx="525494" cy="239022"/>
                </a:xfrm>
                <a:custGeom>
                  <a:avLst/>
                  <a:gdLst>
                    <a:gd name="connsiteX0" fmla="*/ 1094 w 525494"/>
                    <a:gd name="connsiteY0" fmla="*/ 74 h 239022"/>
                    <a:gd name="connsiteX1" fmla="*/ 213819 w 525494"/>
                    <a:gd name="connsiteY1" fmla="*/ 79449 h 239022"/>
                    <a:gd name="connsiteX2" fmla="*/ 128094 w 525494"/>
                    <a:gd name="connsiteY2" fmla="*/ 79449 h 239022"/>
                    <a:gd name="connsiteX3" fmla="*/ 226519 w 525494"/>
                    <a:gd name="connsiteY3" fmla="*/ 79449 h 239022"/>
                    <a:gd name="connsiteX4" fmla="*/ 499569 w 525494"/>
                    <a:gd name="connsiteY4" fmla="*/ 228674 h 239022"/>
                    <a:gd name="connsiteX5" fmla="*/ 483694 w 525494"/>
                    <a:gd name="connsiteY5" fmla="*/ 212799 h 239022"/>
                    <a:gd name="connsiteX6" fmla="*/ 229694 w 525494"/>
                    <a:gd name="connsiteY6" fmla="*/ 104849 h 239022"/>
                    <a:gd name="connsiteX7" fmla="*/ 321769 w 525494"/>
                    <a:gd name="connsiteY7" fmla="*/ 95324 h 239022"/>
                    <a:gd name="connsiteX8" fmla="*/ 1094 w 525494"/>
                    <a:gd name="connsiteY8" fmla="*/ 74 h 239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5494" h="239022">
                      <a:moveTo>
                        <a:pt x="1094" y="74"/>
                      </a:moveTo>
                      <a:cubicBezTo>
                        <a:pt x="-16898" y="-2572"/>
                        <a:pt x="192652" y="66220"/>
                        <a:pt x="213819" y="79449"/>
                      </a:cubicBezTo>
                      <a:cubicBezTo>
                        <a:pt x="234986" y="92678"/>
                        <a:pt x="128094" y="79449"/>
                        <a:pt x="128094" y="79449"/>
                      </a:cubicBezTo>
                      <a:cubicBezTo>
                        <a:pt x="130211" y="79449"/>
                        <a:pt x="164606" y="54578"/>
                        <a:pt x="226519" y="79449"/>
                      </a:cubicBezTo>
                      <a:cubicBezTo>
                        <a:pt x="288432" y="104320"/>
                        <a:pt x="499569" y="228674"/>
                        <a:pt x="499569" y="228674"/>
                      </a:cubicBezTo>
                      <a:cubicBezTo>
                        <a:pt x="542431" y="250899"/>
                        <a:pt x="528673" y="233436"/>
                        <a:pt x="483694" y="212799"/>
                      </a:cubicBezTo>
                      <a:cubicBezTo>
                        <a:pt x="438715" y="192162"/>
                        <a:pt x="256681" y="124428"/>
                        <a:pt x="229694" y="104849"/>
                      </a:cubicBezTo>
                      <a:cubicBezTo>
                        <a:pt x="202707" y="85270"/>
                        <a:pt x="356165" y="110670"/>
                        <a:pt x="321769" y="95324"/>
                      </a:cubicBezTo>
                      <a:cubicBezTo>
                        <a:pt x="287373" y="79978"/>
                        <a:pt x="19086" y="2720"/>
                        <a:pt x="1094" y="7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1" name="フリーフォーム 1400">
                  <a:extLst>
                    <a:ext uri="{FF2B5EF4-FFF2-40B4-BE49-F238E27FC236}">
                      <a16:creationId xmlns:a16="http://schemas.microsoft.com/office/drawing/2014/main" id="{432E5733-6FA3-B673-7157-59CB50BF4884}"/>
                    </a:ext>
                  </a:extLst>
                </p:cNvPr>
                <p:cNvSpPr/>
                <p:nvPr/>
              </p:nvSpPr>
              <p:spPr>
                <a:xfrm>
                  <a:off x="6682747" y="3467035"/>
                  <a:ext cx="64148" cy="317591"/>
                </a:xfrm>
                <a:custGeom>
                  <a:avLst/>
                  <a:gdLst>
                    <a:gd name="connsiteX0" fmla="*/ 64128 w 64148"/>
                    <a:gd name="connsiteY0" fmla="*/ 65 h 317591"/>
                    <a:gd name="connsiteX1" fmla="*/ 16503 w 64148"/>
                    <a:gd name="connsiteY1" fmla="*/ 111190 h 317591"/>
                    <a:gd name="connsiteX2" fmla="*/ 13328 w 64148"/>
                    <a:gd name="connsiteY2" fmla="*/ 215965 h 317591"/>
                    <a:gd name="connsiteX3" fmla="*/ 628 w 64148"/>
                    <a:gd name="connsiteY3" fmla="*/ 317565 h 317591"/>
                    <a:gd name="connsiteX4" fmla="*/ 35553 w 64148"/>
                    <a:gd name="connsiteY4" fmla="*/ 206440 h 317591"/>
                    <a:gd name="connsiteX5" fmla="*/ 22853 w 64148"/>
                    <a:gd name="connsiteY5" fmla="*/ 127065 h 317591"/>
                    <a:gd name="connsiteX6" fmla="*/ 64128 w 64148"/>
                    <a:gd name="connsiteY6" fmla="*/ 65 h 31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148" h="317591">
                      <a:moveTo>
                        <a:pt x="64128" y="65"/>
                      </a:moveTo>
                      <a:cubicBezTo>
                        <a:pt x="63070" y="-2581"/>
                        <a:pt x="24970" y="75207"/>
                        <a:pt x="16503" y="111190"/>
                      </a:cubicBezTo>
                      <a:cubicBezTo>
                        <a:pt x="8036" y="147173"/>
                        <a:pt x="15974" y="181569"/>
                        <a:pt x="13328" y="215965"/>
                      </a:cubicBezTo>
                      <a:cubicBezTo>
                        <a:pt x="10682" y="250361"/>
                        <a:pt x="-3076" y="319152"/>
                        <a:pt x="628" y="317565"/>
                      </a:cubicBezTo>
                      <a:cubicBezTo>
                        <a:pt x="4332" y="315978"/>
                        <a:pt x="31849" y="238190"/>
                        <a:pt x="35553" y="206440"/>
                      </a:cubicBezTo>
                      <a:cubicBezTo>
                        <a:pt x="39257" y="174690"/>
                        <a:pt x="20207" y="156698"/>
                        <a:pt x="22853" y="127065"/>
                      </a:cubicBezTo>
                      <a:cubicBezTo>
                        <a:pt x="25499" y="97432"/>
                        <a:pt x="65186" y="2711"/>
                        <a:pt x="64128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2" name="フリーフォーム 1401">
                  <a:extLst>
                    <a:ext uri="{FF2B5EF4-FFF2-40B4-BE49-F238E27FC236}">
                      <a16:creationId xmlns:a16="http://schemas.microsoft.com/office/drawing/2014/main" id="{5C6EA959-F3AE-5731-0A31-99680E1E5275}"/>
                    </a:ext>
                  </a:extLst>
                </p:cNvPr>
                <p:cNvSpPr/>
                <p:nvPr/>
              </p:nvSpPr>
              <p:spPr>
                <a:xfrm>
                  <a:off x="6061066" y="2815779"/>
                  <a:ext cx="615285" cy="212415"/>
                </a:xfrm>
                <a:custGeom>
                  <a:avLst/>
                  <a:gdLst>
                    <a:gd name="connsiteX0" fmla="*/ 9 w 615285"/>
                    <a:gd name="connsiteY0" fmla="*/ 60771 h 212415"/>
                    <a:gd name="connsiteX1" fmla="*/ 260359 w 615285"/>
                    <a:gd name="connsiteY1" fmla="*/ 22671 h 212415"/>
                    <a:gd name="connsiteX2" fmla="*/ 285759 w 615285"/>
                    <a:gd name="connsiteY2" fmla="*/ 38546 h 212415"/>
                    <a:gd name="connsiteX3" fmla="*/ 609609 w 615285"/>
                    <a:gd name="connsiteY3" fmla="*/ 209996 h 212415"/>
                    <a:gd name="connsiteX4" fmla="*/ 479434 w 615285"/>
                    <a:gd name="connsiteY4" fmla="*/ 130621 h 212415"/>
                    <a:gd name="connsiteX5" fmla="*/ 317509 w 615285"/>
                    <a:gd name="connsiteY5" fmla="*/ 9971 h 212415"/>
                    <a:gd name="connsiteX6" fmla="*/ 250834 w 615285"/>
                    <a:gd name="connsiteY6" fmla="*/ 13146 h 212415"/>
                    <a:gd name="connsiteX7" fmla="*/ 9 w 615285"/>
                    <a:gd name="connsiteY7" fmla="*/ 60771 h 21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85" h="212415">
                      <a:moveTo>
                        <a:pt x="9" y="60771"/>
                      </a:moveTo>
                      <a:cubicBezTo>
                        <a:pt x="1596" y="62358"/>
                        <a:pt x="212734" y="26375"/>
                        <a:pt x="260359" y="22671"/>
                      </a:cubicBezTo>
                      <a:cubicBezTo>
                        <a:pt x="307984" y="18967"/>
                        <a:pt x="285759" y="38546"/>
                        <a:pt x="285759" y="38546"/>
                      </a:cubicBezTo>
                      <a:lnTo>
                        <a:pt x="609609" y="209996"/>
                      </a:lnTo>
                      <a:cubicBezTo>
                        <a:pt x="641888" y="225342"/>
                        <a:pt x="528117" y="163958"/>
                        <a:pt x="479434" y="130621"/>
                      </a:cubicBezTo>
                      <a:cubicBezTo>
                        <a:pt x="430751" y="97284"/>
                        <a:pt x="355609" y="29550"/>
                        <a:pt x="317509" y="9971"/>
                      </a:cubicBezTo>
                      <a:cubicBezTo>
                        <a:pt x="279409" y="-9608"/>
                        <a:pt x="301634" y="4150"/>
                        <a:pt x="250834" y="13146"/>
                      </a:cubicBezTo>
                      <a:cubicBezTo>
                        <a:pt x="200034" y="22142"/>
                        <a:pt x="-1578" y="59184"/>
                        <a:pt x="9" y="6077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3" name="フリーフォーム 1402">
                  <a:extLst>
                    <a:ext uri="{FF2B5EF4-FFF2-40B4-BE49-F238E27FC236}">
                      <a16:creationId xmlns:a16="http://schemas.microsoft.com/office/drawing/2014/main" id="{1ED2BAAF-15A1-4CA6-509C-656C48E6924A}"/>
                    </a:ext>
                  </a:extLst>
                </p:cNvPr>
                <p:cNvSpPr/>
                <p:nvPr/>
              </p:nvSpPr>
              <p:spPr>
                <a:xfrm>
                  <a:off x="6451571" y="2631831"/>
                  <a:ext cx="424051" cy="217899"/>
                </a:xfrm>
                <a:custGeom>
                  <a:avLst/>
                  <a:gdLst>
                    <a:gd name="connsiteX0" fmla="*/ 6379 w 424051"/>
                    <a:gd name="connsiteY0" fmla="*/ 216144 h 217899"/>
                    <a:gd name="connsiteX1" fmla="*/ 247679 w 424051"/>
                    <a:gd name="connsiteY1" fmla="*/ 38344 h 217899"/>
                    <a:gd name="connsiteX2" fmla="*/ 422304 w 424051"/>
                    <a:gd name="connsiteY2" fmla="*/ 35169 h 217899"/>
                    <a:gd name="connsiteX3" fmla="*/ 333404 w 424051"/>
                    <a:gd name="connsiteY3" fmla="*/ 16119 h 217899"/>
                    <a:gd name="connsiteX4" fmla="*/ 266729 w 424051"/>
                    <a:gd name="connsiteY4" fmla="*/ 244 h 217899"/>
                    <a:gd name="connsiteX5" fmla="*/ 241329 w 424051"/>
                    <a:gd name="connsiteY5" fmla="*/ 28819 h 217899"/>
                    <a:gd name="connsiteX6" fmla="*/ 82579 w 424051"/>
                    <a:gd name="connsiteY6" fmla="*/ 124069 h 217899"/>
                    <a:gd name="connsiteX7" fmla="*/ 6379 w 424051"/>
                    <a:gd name="connsiteY7" fmla="*/ 216144 h 21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4051" h="217899">
                      <a:moveTo>
                        <a:pt x="6379" y="216144"/>
                      </a:moveTo>
                      <a:cubicBezTo>
                        <a:pt x="33896" y="201856"/>
                        <a:pt x="178358" y="68507"/>
                        <a:pt x="247679" y="38344"/>
                      </a:cubicBezTo>
                      <a:cubicBezTo>
                        <a:pt x="317000" y="8181"/>
                        <a:pt x="408017" y="38873"/>
                        <a:pt x="422304" y="35169"/>
                      </a:cubicBezTo>
                      <a:cubicBezTo>
                        <a:pt x="436591" y="31465"/>
                        <a:pt x="359333" y="21940"/>
                        <a:pt x="333404" y="16119"/>
                      </a:cubicBezTo>
                      <a:cubicBezTo>
                        <a:pt x="307475" y="10298"/>
                        <a:pt x="282075" y="-1873"/>
                        <a:pt x="266729" y="244"/>
                      </a:cubicBezTo>
                      <a:cubicBezTo>
                        <a:pt x="251383" y="2361"/>
                        <a:pt x="272021" y="8182"/>
                        <a:pt x="241329" y="28819"/>
                      </a:cubicBezTo>
                      <a:cubicBezTo>
                        <a:pt x="210637" y="49456"/>
                        <a:pt x="118033" y="94436"/>
                        <a:pt x="82579" y="124069"/>
                      </a:cubicBezTo>
                      <a:cubicBezTo>
                        <a:pt x="47125" y="153702"/>
                        <a:pt x="-21138" y="230432"/>
                        <a:pt x="6379" y="2161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4" name="フリーフォーム 1403">
                  <a:extLst>
                    <a:ext uri="{FF2B5EF4-FFF2-40B4-BE49-F238E27FC236}">
                      <a16:creationId xmlns:a16="http://schemas.microsoft.com/office/drawing/2014/main" id="{492C75C4-23A2-9CE3-9E39-388DEF93CF26}"/>
                    </a:ext>
                  </a:extLst>
                </p:cNvPr>
                <p:cNvSpPr/>
                <p:nvPr/>
              </p:nvSpPr>
              <p:spPr>
                <a:xfrm>
                  <a:off x="6024301" y="2276161"/>
                  <a:ext cx="503769" cy="592277"/>
                </a:xfrm>
                <a:custGeom>
                  <a:avLst/>
                  <a:gdLst>
                    <a:gd name="connsiteX0" fmla="*/ 503499 w 503769"/>
                    <a:gd name="connsiteY0" fmla="*/ 314 h 592277"/>
                    <a:gd name="connsiteX1" fmla="*/ 459049 w 503769"/>
                    <a:gd name="connsiteY1" fmla="*/ 238439 h 592277"/>
                    <a:gd name="connsiteX2" fmla="*/ 322524 w 503769"/>
                    <a:gd name="connsiteY2" fmla="*/ 365439 h 592277"/>
                    <a:gd name="connsiteX3" fmla="*/ 1849 w 503769"/>
                    <a:gd name="connsiteY3" fmla="*/ 590864 h 592277"/>
                    <a:gd name="connsiteX4" fmla="*/ 182824 w 503769"/>
                    <a:gd name="connsiteY4" fmla="*/ 467039 h 592277"/>
                    <a:gd name="connsiteX5" fmla="*/ 443174 w 503769"/>
                    <a:gd name="connsiteY5" fmla="*/ 292414 h 592277"/>
                    <a:gd name="connsiteX6" fmla="*/ 503499 w 503769"/>
                    <a:gd name="connsiteY6" fmla="*/ 314 h 592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769" h="592277">
                      <a:moveTo>
                        <a:pt x="503499" y="314"/>
                      </a:moveTo>
                      <a:cubicBezTo>
                        <a:pt x="506145" y="-8682"/>
                        <a:pt x="489212" y="177585"/>
                        <a:pt x="459049" y="238439"/>
                      </a:cubicBezTo>
                      <a:cubicBezTo>
                        <a:pt x="428886" y="299293"/>
                        <a:pt x="398724" y="306702"/>
                        <a:pt x="322524" y="365439"/>
                      </a:cubicBezTo>
                      <a:cubicBezTo>
                        <a:pt x="246324" y="424176"/>
                        <a:pt x="25132" y="573931"/>
                        <a:pt x="1849" y="590864"/>
                      </a:cubicBezTo>
                      <a:cubicBezTo>
                        <a:pt x="-21434" y="607797"/>
                        <a:pt x="182824" y="467039"/>
                        <a:pt x="182824" y="467039"/>
                      </a:cubicBezTo>
                      <a:cubicBezTo>
                        <a:pt x="256378" y="417297"/>
                        <a:pt x="388141" y="363851"/>
                        <a:pt x="443174" y="292414"/>
                      </a:cubicBezTo>
                      <a:cubicBezTo>
                        <a:pt x="498207" y="220977"/>
                        <a:pt x="500853" y="9310"/>
                        <a:pt x="503499" y="31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5" name="フリーフォーム 1404">
                  <a:extLst>
                    <a:ext uri="{FF2B5EF4-FFF2-40B4-BE49-F238E27FC236}">
                      <a16:creationId xmlns:a16="http://schemas.microsoft.com/office/drawing/2014/main" id="{E108F0F5-60E8-D8E3-2E90-1CA6D415ED62}"/>
                    </a:ext>
                  </a:extLst>
                </p:cNvPr>
                <p:cNvSpPr/>
                <p:nvPr/>
              </p:nvSpPr>
              <p:spPr>
                <a:xfrm>
                  <a:off x="5951531" y="2306944"/>
                  <a:ext cx="395895" cy="527561"/>
                </a:xfrm>
                <a:custGeom>
                  <a:avLst/>
                  <a:gdLst>
                    <a:gd name="connsiteX0" fmla="*/ 395294 w 395895"/>
                    <a:gd name="connsiteY0" fmla="*/ 1281 h 527561"/>
                    <a:gd name="connsiteX1" fmla="*/ 363544 w 395895"/>
                    <a:gd name="connsiteY1" fmla="*/ 185431 h 527561"/>
                    <a:gd name="connsiteX2" fmla="*/ 265119 w 395895"/>
                    <a:gd name="connsiteY2" fmla="*/ 331481 h 527561"/>
                    <a:gd name="connsiteX3" fmla="*/ 1594 w 395895"/>
                    <a:gd name="connsiteY3" fmla="*/ 525156 h 527561"/>
                    <a:gd name="connsiteX4" fmla="*/ 163519 w 395895"/>
                    <a:gd name="connsiteY4" fmla="*/ 429906 h 527561"/>
                    <a:gd name="connsiteX5" fmla="*/ 341319 w 395895"/>
                    <a:gd name="connsiteY5" fmla="*/ 283856 h 527561"/>
                    <a:gd name="connsiteX6" fmla="*/ 395294 w 395895"/>
                    <a:gd name="connsiteY6" fmla="*/ 1281 h 52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5895" h="527561">
                      <a:moveTo>
                        <a:pt x="395294" y="1281"/>
                      </a:moveTo>
                      <a:cubicBezTo>
                        <a:pt x="398998" y="-15123"/>
                        <a:pt x="385240" y="130398"/>
                        <a:pt x="363544" y="185431"/>
                      </a:cubicBezTo>
                      <a:cubicBezTo>
                        <a:pt x="341848" y="240464"/>
                        <a:pt x="325444" y="274860"/>
                        <a:pt x="265119" y="331481"/>
                      </a:cubicBezTo>
                      <a:cubicBezTo>
                        <a:pt x="204794" y="388102"/>
                        <a:pt x="18527" y="508752"/>
                        <a:pt x="1594" y="525156"/>
                      </a:cubicBezTo>
                      <a:cubicBezTo>
                        <a:pt x="-15339" y="541560"/>
                        <a:pt x="106898" y="470123"/>
                        <a:pt x="163519" y="429906"/>
                      </a:cubicBezTo>
                      <a:cubicBezTo>
                        <a:pt x="220140" y="389689"/>
                        <a:pt x="302161" y="351060"/>
                        <a:pt x="341319" y="283856"/>
                      </a:cubicBezTo>
                      <a:cubicBezTo>
                        <a:pt x="380477" y="216652"/>
                        <a:pt x="391590" y="17685"/>
                        <a:pt x="395294" y="128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6" name="フリーフォーム 1405">
                  <a:extLst>
                    <a:ext uri="{FF2B5EF4-FFF2-40B4-BE49-F238E27FC236}">
                      <a16:creationId xmlns:a16="http://schemas.microsoft.com/office/drawing/2014/main" id="{7C5840E2-245E-19BB-E650-0CE6D09F1714}"/>
                    </a:ext>
                  </a:extLst>
                </p:cNvPr>
                <p:cNvSpPr/>
                <p:nvPr/>
              </p:nvSpPr>
              <p:spPr>
                <a:xfrm>
                  <a:off x="5586465" y="2513935"/>
                  <a:ext cx="497962" cy="407825"/>
                </a:xfrm>
                <a:custGeom>
                  <a:avLst/>
                  <a:gdLst>
                    <a:gd name="connsiteX0" fmla="*/ 1535 w 497962"/>
                    <a:gd name="connsiteY0" fmla="*/ 407065 h 407825"/>
                    <a:gd name="connsiteX1" fmla="*/ 265060 w 497962"/>
                    <a:gd name="connsiteY1" fmla="*/ 114965 h 407825"/>
                    <a:gd name="connsiteX2" fmla="*/ 487310 w 497962"/>
                    <a:gd name="connsiteY2" fmla="*/ 7015 h 407825"/>
                    <a:gd name="connsiteX3" fmla="*/ 465085 w 497962"/>
                    <a:gd name="connsiteY3" fmla="*/ 10190 h 407825"/>
                    <a:gd name="connsiteX4" fmla="*/ 373010 w 497962"/>
                    <a:gd name="connsiteY4" fmla="*/ 22890 h 407825"/>
                    <a:gd name="connsiteX5" fmla="*/ 166635 w 497962"/>
                    <a:gd name="connsiteY5" fmla="*/ 194340 h 407825"/>
                    <a:gd name="connsiteX6" fmla="*/ 1535 w 497962"/>
                    <a:gd name="connsiteY6" fmla="*/ 407065 h 40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7962" h="407825">
                      <a:moveTo>
                        <a:pt x="1535" y="407065"/>
                      </a:moveTo>
                      <a:cubicBezTo>
                        <a:pt x="17939" y="393836"/>
                        <a:pt x="184098" y="181640"/>
                        <a:pt x="265060" y="114965"/>
                      </a:cubicBezTo>
                      <a:cubicBezTo>
                        <a:pt x="346023" y="48290"/>
                        <a:pt x="453973" y="24477"/>
                        <a:pt x="487310" y="7015"/>
                      </a:cubicBezTo>
                      <a:cubicBezTo>
                        <a:pt x="520647" y="-10447"/>
                        <a:pt x="465085" y="10190"/>
                        <a:pt x="465085" y="10190"/>
                      </a:cubicBezTo>
                      <a:cubicBezTo>
                        <a:pt x="446035" y="12836"/>
                        <a:pt x="422752" y="-7802"/>
                        <a:pt x="373010" y="22890"/>
                      </a:cubicBezTo>
                      <a:cubicBezTo>
                        <a:pt x="323268" y="53582"/>
                        <a:pt x="229077" y="131369"/>
                        <a:pt x="166635" y="194340"/>
                      </a:cubicBezTo>
                      <a:cubicBezTo>
                        <a:pt x="104193" y="257311"/>
                        <a:pt x="-14869" y="420294"/>
                        <a:pt x="1535" y="4070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7" name="フリーフォーム 1406">
                  <a:extLst>
                    <a:ext uri="{FF2B5EF4-FFF2-40B4-BE49-F238E27FC236}">
                      <a16:creationId xmlns:a16="http://schemas.microsoft.com/office/drawing/2014/main" id="{7C953D42-E14D-76C8-4332-20361831EE9A}"/>
                    </a:ext>
                  </a:extLst>
                </p:cNvPr>
                <p:cNvSpPr/>
                <p:nvPr/>
              </p:nvSpPr>
              <p:spPr>
                <a:xfrm>
                  <a:off x="5736743" y="2305086"/>
                  <a:ext cx="575985" cy="481051"/>
                </a:xfrm>
                <a:custGeom>
                  <a:avLst/>
                  <a:gdLst>
                    <a:gd name="connsiteX0" fmla="*/ 482 w 575985"/>
                    <a:gd name="connsiteY0" fmla="*/ 479389 h 481051"/>
                    <a:gd name="connsiteX1" fmla="*/ 251307 w 575985"/>
                    <a:gd name="connsiteY1" fmla="*/ 438114 h 481051"/>
                    <a:gd name="connsiteX2" fmla="*/ 470382 w 575985"/>
                    <a:gd name="connsiteY2" fmla="*/ 295239 h 481051"/>
                    <a:gd name="connsiteX3" fmla="*/ 568807 w 575985"/>
                    <a:gd name="connsiteY3" fmla="*/ 15839 h 481051"/>
                    <a:gd name="connsiteX4" fmla="*/ 559282 w 575985"/>
                    <a:gd name="connsiteY4" fmla="*/ 57114 h 481051"/>
                    <a:gd name="connsiteX5" fmla="*/ 486257 w 575985"/>
                    <a:gd name="connsiteY5" fmla="*/ 244439 h 481051"/>
                    <a:gd name="connsiteX6" fmla="*/ 416407 w 575985"/>
                    <a:gd name="connsiteY6" fmla="*/ 314289 h 481051"/>
                    <a:gd name="connsiteX7" fmla="*/ 317982 w 575985"/>
                    <a:gd name="connsiteY7" fmla="*/ 393664 h 481051"/>
                    <a:gd name="connsiteX8" fmla="*/ 482 w 575985"/>
                    <a:gd name="connsiteY8" fmla="*/ 479389 h 48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5985" h="481051">
                      <a:moveTo>
                        <a:pt x="482" y="479389"/>
                      </a:moveTo>
                      <a:cubicBezTo>
                        <a:pt x="-10631" y="486797"/>
                        <a:pt x="172990" y="468806"/>
                        <a:pt x="251307" y="438114"/>
                      </a:cubicBezTo>
                      <a:cubicBezTo>
                        <a:pt x="329624" y="407422"/>
                        <a:pt x="417465" y="365618"/>
                        <a:pt x="470382" y="295239"/>
                      </a:cubicBezTo>
                      <a:cubicBezTo>
                        <a:pt x="523299" y="224860"/>
                        <a:pt x="553990" y="55526"/>
                        <a:pt x="568807" y="15839"/>
                      </a:cubicBezTo>
                      <a:cubicBezTo>
                        <a:pt x="583624" y="-23848"/>
                        <a:pt x="573040" y="19014"/>
                        <a:pt x="559282" y="57114"/>
                      </a:cubicBezTo>
                      <a:cubicBezTo>
                        <a:pt x="545524" y="95214"/>
                        <a:pt x="510070" y="201576"/>
                        <a:pt x="486257" y="244439"/>
                      </a:cubicBezTo>
                      <a:cubicBezTo>
                        <a:pt x="462445" y="287301"/>
                        <a:pt x="444453" y="289418"/>
                        <a:pt x="416407" y="314289"/>
                      </a:cubicBezTo>
                      <a:cubicBezTo>
                        <a:pt x="388361" y="339160"/>
                        <a:pt x="387303" y="364031"/>
                        <a:pt x="317982" y="393664"/>
                      </a:cubicBezTo>
                      <a:cubicBezTo>
                        <a:pt x="248661" y="423297"/>
                        <a:pt x="11595" y="471981"/>
                        <a:pt x="482" y="47938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8" name="フリーフォーム 1407">
                  <a:extLst>
                    <a:ext uri="{FF2B5EF4-FFF2-40B4-BE49-F238E27FC236}">
                      <a16:creationId xmlns:a16="http://schemas.microsoft.com/office/drawing/2014/main" id="{5A53FEB0-AFF1-E0EA-659A-28488FB3FFC3}"/>
                    </a:ext>
                  </a:extLst>
                </p:cNvPr>
                <p:cNvSpPr/>
                <p:nvPr/>
              </p:nvSpPr>
              <p:spPr>
                <a:xfrm>
                  <a:off x="5558105" y="2327239"/>
                  <a:ext cx="503309" cy="563424"/>
                </a:xfrm>
                <a:custGeom>
                  <a:avLst/>
                  <a:gdLst>
                    <a:gd name="connsiteX0" fmla="*/ 502970 w 503309"/>
                    <a:gd name="connsiteY0" fmla="*/ 36 h 563424"/>
                    <a:gd name="connsiteX1" fmla="*/ 169595 w 503309"/>
                    <a:gd name="connsiteY1" fmla="*/ 279436 h 563424"/>
                    <a:gd name="connsiteX2" fmla="*/ 23545 w 503309"/>
                    <a:gd name="connsiteY2" fmla="*/ 482636 h 563424"/>
                    <a:gd name="connsiteX3" fmla="*/ 4495 w 503309"/>
                    <a:gd name="connsiteY3" fmla="*/ 558836 h 563424"/>
                    <a:gd name="connsiteX4" fmla="*/ 67995 w 503309"/>
                    <a:gd name="connsiteY4" fmla="*/ 361986 h 563424"/>
                    <a:gd name="connsiteX5" fmla="*/ 102920 w 503309"/>
                    <a:gd name="connsiteY5" fmla="*/ 298486 h 563424"/>
                    <a:gd name="connsiteX6" fmla="*/ 502970 w 503309"/>
                    <a:gd name="connsiteY6" fmla="*/ 36 h 56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309" h="563424">
                      <a:moveTo>
                        <a:pt x="502970" y="36"/>
                      </a:moveTo>
                      <a:cubicBezTo>
                        <a:pt x="514083" y="-3139"/>
                        <a:pt x="249499" y="199003"/>
                        <a:pt x="169595" y="279436"/>
                      </a:cubicBezTo>
                      <a:cubicBezTo>
                        <a:pt x="89691" y="359869"/>
                        <a:pt x="51062" y="436069"/>
                        <a:pt x="23545" y="482636"/>
                      </a:cubicBezTo>
                      <a:cubicBezTo>
                        <a:pt x="-3972" y="529203"/>
                        <a:pt x="-2913" y="578944"/>
                        <a:pt x="4495" y="558836"/>
                      </a:cubicBezTo>
                      <a:cubicBezTo>
                        <a:pt x="11903" y="538728"/>
                        <a:pt x="51591" y="405378"/>
                        <a:pt x="67995" y="361986"/>
                      </a:cubicBezTo>
                      <a:cubicBezTo>
                        <a:pt x="84399" y="318594"/>
                        <a:pt x="34128" y="356165"/>
                        <a:pt x="102920" y="298486"/>
                      </a:cubicBezTo>
                      <a:cubicBezTo>
                        <a:pt x="171712" y="240807"/>
                        <a:pt x="491857" y="3211"/>
                        <a:pt x="502970" y="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9" name="フリーフォーム 1408">
                  <a:extLst>
                    <a:ext uri="{FF2B5EF4-FFF2-40B4-BE49-F238E27FC236}">
                      <a16:creationId xmlns:a16="http://schemas.microsoft.com/office/drawing/2014/main" id="{BC77F255-C848-6F1F-F006-4601B9B27FCE}"/>
                    </a:ext>
                  </a:extLst>
                </p:cNvPr>
                <p:cNvSpPr/>
                <p:nvPr/>
              </p:nvSpPr>
              <p:spPr>
                <a:xfrm>
                  <a:off x="5559399" y="2553445"/>
                  <a:ext cx="43641" cy="249273"/>
                </a:xfrm>
                <a:custGeom>
                  <a:avLst/>
                  <a:gdLst>
                    <a:gd name="connsiteX0" fmla="*/ 26 w 43641"/>
                    <a:gd name="connsiteY0" fmla="*/ 246905 h 249273"/>
                    <a:gd name="connsiteX1" fmla="*/ 41301 w 43641"/>
                    <a:gd name="connsiteY1" fmla="*/ 15130 h 249273"/>
                    <a:gd name="connsiteX2" fmla="*/ 38126 w 43641"/>
                    <a:gd name="connsiteY2" fmla="*/ 34180 h 249273"/>
                    <a:gd name="connsiteX3" fmla="*/ 34951 w 43641"/>
                    <a:gd name="connsiteY3" fmla="*/ 129430 h 249273"/>
                    <a:gd name="connsiteX4" fmla="*/ 26 w 43641"/>
                    <a:gd name="connsiteY4" fmla="*/ 246905 h 2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41" h="249273">
                      <a:moveTo>
                        <a:pt x="26" y="246905"/>
                      </a:moveTo>
                      <a:cubicBezTo>
                        <a:pt x="1084" y="227855"/>
                        <a:pt x="41301" y="15130"/>
                        <a:pt x="41301" y="15130"/>
                      </a:cubicBezTo>
                      <a:cubicBezTo>
                        <a:pt x="47651" y="-20324"/>
                        <a:pt x="39184" y="15130"/>
                        <a:pt x="38126" y="34180"/>
                      </a:cubicBezTo>
                      <a:cubicBezTo>
                        <a:pt x="37068" y="53230"/>
                        <a:pt x="39713" y="93976"/>
                        <a:pt x="34951" y="129430"/>
                      </a:cubicBezTo>
                      <a:cubicBezTo>
                        <a:pt x="30189" y="164884"/>
                        <a:pt x="-1032" y="265955"/>
                        <a:pt x="26" y="24690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0" name="フリーフォーム 1409">
                  <a:extLst>
                    <a:ext uri="{FF2B5EF4-FFF2-40B4-BE49-F238E27FC236}">
                      <a16:creationId xmlns:a16="http://schemas.microsoft.com/office/drawing/2014/main" id="{83D65771-9D3A-A318-DC17-CADB7CAAF7F2}"/>
                    </a:ext>
                  </a:extLst>
                </p:cNvPr>
                <p:cNvSpPr/>
                <p:nvPr/>
              </p:nvSpPr>
              <p:spPr>
                <a:xfrm>
                  <a:off x="5603065" y="2333558"/>
                  <a:ext cx="251635" cy="243220"/>
                </a:xfrm>
                <a:custGeom>
                  <a:avLst/>
                  <a:gdLst>
                    <a:gd name="connsiteX0" fmla="*/ 810 w 251635"/>
                    <a:gd name="connsiteY0" fmla="*/ 241367 h 243220"/>
                    <a:gd name="connsiteX1" fmla="*/ 191310 w 251635"/>
                    <a:gd name="connsiteY1" fmla="*/ 41342 h 243220"/>
                    <a:gd name="connsiteX2" fmla="*/ 251635 w 251635"/>
                    <a:gd name="connsiteY2" fmla="*/ 67 h 243220"/>
                    <a:gd name="connsiteX3" fmla="*/ 191310 w 251635"/>
                    <a:gd name="connsiteY3" fmla="*/ 44517 h 243220"/>
                    <a:gd name="connsiteX4" fmla="*/ 124635 w 251635"/>
                    <a:gd name="connsiteY4" fmla="*/ 136592 h 243220"/>
                    <a:gd name="connsiteX5" fmla="*/ 810 w 251635"/>
                    <a:gd name="connsiteY5" fmla="*/ 241367 h 24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635" h="243220">
                      <a:moveTo>
                        <a:pt x="810" y="241367"/>
                      </a:moveTo>
                      <a:cubicBezTo>
                        <a:pt x="11923" y="225492"/>
                        <a:pt x="149506" y="81559"/>
                        <a:pt x="191310" y="41342"/>
                      </a:cubicBezTo>
                      <a:cubicBezTo>
                        <a:pt x="233114" y="1125"/>
                        <a:pt x="251635" y="-462"/>
                        <a:pt x="251635" y="67"/>
                      </a:cubicBezTo>
                      <a:cubicBezTo>
                        <a:pt x="251635" y="596"/>
                        <a:pt x="212477" y="21763"/>
                        <a:pt x="191310" y="44517"/>
                      </a:cubicBezTo>
                      <a:cubicBezTo>
                        <a:pt x="170143" y="67271"/>
                        <a:pt x="153210" y="106430"/>
                        <a:pt x="124635" y="136592"/>
                      </a:cubicBezTo>
                      <a:cubicBezTo>
                        <a:pt x="96060" y="166754"/>
                        <a:pt x="-10303" y="257242"/>
                        <a:pt x="810" y="24136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1" name="フリーフォーム 1410">
                  <a:extLst>
                    <a:ext uri="{FF2B5EF4-FFF2-40B4-BE49-F238E27FC236}">
                      <a16:creationId xmlns:a16="http://schemas.microsoft.com/office/drawing/2014/main" id="{C6094A98-F8AB-ECA9-1B91-33261022A467}"/>
                    </a:ext>
                  </a:extLst>
                </p:cNvPr>
                <p:cNvSpPr/>
                <p:nvPr/>
              </p:nvSpPr>
              <p:spPr>
                <a:xfrm>
                  <a:off x="5816910" y="2019759"/>
                  <a:ext cx="328303" cy="337749"/>
                </a:xfrm>
                <a:custGeom>
                  <a:avLst/>
                  <a:gdLst>
                    <a:gd name="connsiteX0" fmla="*/ 2865 w 328303"/>
                    <a:gd name="connsiteY0" fmla="*/ 336091 h 337749"/>
                    <a:gd name="connsiteX1" fmla="*/ 152090 w 328303"/>
                    <a:gd name="connsiteY1" fmla="*/ 126541 h 337749"/>
                    <a:gd name="connsiteX2" fmla="*/ 326715 w 328303"/>
                    <a:gd name="connsiteY2" fmla="*/ 2716 h 337749"/>
                    <a:gd name="connsiteX3" fmla="*/ 234640 w 328303"/>
                    <a:gd name="connsiteY3" fmla="*/ 43991 h 337749"/>
                    <a:gd name="connsiteX4" fmla="*/ 167965 w 328303"/>
                    <a:gd name="connsiteY4" fmla="*/ 78916 h 337749"/>
                    <a:gd name="connsiteX5" fmla="*/ 63190 w 328303"/>
                    <a:gd name="connsiteY5" fmla="*/ 218616 h 337749"/>
                    <a:gd name="connsiteX6" fmla="*/ 2865 w 328303"/>
                    <a:gd name="connsiteY6" fmla="*/ 336091 h 33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303" h="337749">
                      <a:moveTo>
                        <a:pt x="2865" y="336091"/>
                      </a:moveTo>
                      <a:cubicBezTo>
                        <a:pt x="17682" y="320745"/>
                        <a:pt x="98115" y="182103"/>
                        <a:pt x="152090" y="126541"/>
                      </a:cubicBezTo>
                      <a:cubicBezTo>
                        <a:pt x="206065" y="70979"/>
                        <a:pt x="312957" y="16474"/>
                        <a:pt x="326715" y="2716"/>
                      </a:cubicBezTo>
                      <a:cubicBezTo>
                        <a:pt x="340473" y="-11042"/>
                        <a:pt x="261098" y="31291"/>
                        <a:pt x="234640" y="43991"/>
                      </a:cubicBezTo>
                      <a:cubicBezTo>
                        <a:pt x="208182" y="56691"/>
                        <a:pt x="196540" y="49812"/>
                        <a:pt x="167965" y="78916"/>
                      </a:cubicBezTo>
                      <a:cubicBezTo>
                        <a:pt x="139390" y="108020"/>
                        <a:pt x="92294" y="181045"/>
                        <a:pt x="63190" y="218616"/>
                      </a:cubicBezTo>
                      <a:cubicBezTo>
                        <a:pt x="34086" y="256187"/>
                        <a:pt x="-11952" y="351437"/>
                        <a:pt x="2865" y="33609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2" name="フリーフォーム 1411">
                  <a:extLst>
                    <a:ext uri="{FF2B5EF4-FFF2-40B4-BE49-F238E27FC236}">
                      <a16:creationId xmlns:a16="http://schemas.microsoft.com/office/drawing/2014/main" id="{71E79AD4-3F75-E29E-FF3F-98D9B68785A5}"/>
                    </a:ext>
                  </a:extLst>
                </p:cNvPr>
                <p:cNvSpPr/>
                <p:nvPr/>
              </p:nvSpPr>
              <p:spPr>
                <a:xfrm>
                  <a:off x="5937172" y="1888995"/>
                  <a:ext cx="558905" cy="320933"/>
                </a:xfrm>
                <a:custGeom>
                  <a:avLst/>
                  <a:gdLst>
                    <a:gd name="connsiteX0" fmla="*/ 78 w 558905"/>
                    <a:gd name="connsiteY0" fmla="*/ 320805 h 320933"/>
                    <a:gd name="connsiteX1" fmla="*/ 200103 w 558905"/>
                    <a:gd name="connsiteY1" fmla="*/ 149355 h 320933"/>
                    <a:gd name="connsiteX2" fmla="*/ 558878 w 558905"/>
                    <a:gd name="connsiteY2" fmla="*/ 130 h 320933"/>
                    <a:gd name="connsiteX3" fmla="*/ 181053 w 558905"/>
                    <a:gd name="connsiteY3" fmla="*/ 174755 h 320933"/>
                    <a:gd name="connsiteX4" fmla="*/ 78 w 558905"/>
                    <a:gd name="connsiteY4" fmla="*/ 320805 h 320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905" h="320933">
                      <a:moveTo>
                        <a:pt x="78" y="320805"/>
                      </a:moveTo>
                      <a:cubicBezTo>
                        <a:pt x="3253" y="316572"/>
                        <a:pt x="106970" y="202801"/>
                        <a:pt x="200103" y="149355"/>
                      </a:cubicBezTo>
                      <a:cubicBezTo>
                        <a:pt x="293236" y="95909"/>
                        <a:pt x="562053" y="-4103"/>
                        <a:pt x="558878" y="130"/>
                      </a:cubicBezTo>
                      <a:cubicBezTo>
                        <a:pt x="555703" y="4363"/>
                        <a:pt x="271541" y="126072"/>
                        <a:pt x="181053" y="174755"/>
                      </a:cubicBezTo>
                      <a:cubicBezTo>
                        <a:pt x="90566" y="223438"/>
                        <a:pt x="-3097" y="325038"/>
                        <a:pt x="78" y="32080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3" name="フリーフォーム 1412">
                  <a:extLst>
                    <a:ext uri="{FF2B5EF4-FFF2-40B4-BE49-F238E27FC236}">
                      <a16:creationId xmlns:a16="http://schemas.microsoft.com/office/drawing/2014/main" id="{0608B722-0CA0-844B-06B3-9E7FEADAA9E1}"/>
                    </a:ext>
                  </a:extLst>
                </p:cNvPr>
                <p:cNvSpPr/>
                <p:nvPr/>
              </p:nvSpPr>
              <p:spPr>
                <a:xfrm>
                  <a:off x="6248202" y="1878890"/>
                  <a:ext cx="785272" cy="108662"/>
                </a:xfrm>
                <a:custGeom>
                  <a:avLst/>
                  <a:gdLst>
                    <a:gd name="connsiteX0" fmla="*/ 198 w 785272"/>
                    <a:gd name="connsiteY0" fmla="*/ 108660 h 108662"/>
                    <a:gd name="connsiteX1" fmla="*/ 254198 w 785272"/>
                    <a:gd name="connsiteY1" fmla="*/ 7060 h 108662"/>
                    <a:gd name="connsiteX2" fmla="*/ 524073 w 785272"/>
                    <a:gd name="connsiteY2" fmla="*/ 13410 h 108662"/>
                    <a:gd name="connsiteX3" fmla="*/ 778073 w 785272"/>
                    <a:gd name="connsiteY3" fmla="*/ 51510 h 108662"/>
                    <a:gd name="connsiteX4" fmla="*/ 720923 w 785272"/>
                    <a:gd name="connsiteY4" fmla="*/ 48335 h 108662"/>
                    <a:gd name="connsiteX5" fmla="*/ 466923 w 785272"/>
                    <a:gd name="connsiteY5" fmla="*/ 35635 h 108662"/>
                    <a:gd name="connsiteX6" fmla="*/ 295473 w 785272"/>
                    <a:gd name="connsiteY6" fmla="*/ 3885 h 108662"/>
                    <a:gd name="connsiteX7" fmla="*/ 198 w 785272"/>
                    <a:gd name="connsiteY7" fmla="*/ 108660 h 108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5272" h="108662">
                      <a:moveTo>
                        <a:pt x="198" y="108660"/>
                      </a:moveTo>
                      <a:cubicBezTo>
                        <a:pt x="-6681" y="109189"/>
                        <a:pt x="166886" y="22935"/>
                        <a:pt x="254198" y="7060"/>
                      </a:cubicBezTo>
                      <a:cubicBezTo>
                        <a:pt x="341510" y="-8815"/>
                        <a:pt x="436761" y="6002"/>
                        <a:pt x="524073" y="13410"/>
                      </a:cubicBezTo>
                      <a:cubicBezTo>
                        <a:pt x="611386" y="20818"/>
                        <a:pt x="745265" y="45689"/>
                        <a:pt x="778073" y="51510"/>
                      </a:cubicBezTo>
                      <a:cubicBezTo>
                        <a:pt x="810881" y="57331"/>
                        <a:pt x="720923" y="48335"/>
                        <a:pt x="720923" y="48335"/>
                      </a:cubicBezTo>
                      <a:cubicBezTo>
                        <a:pt x="669065" y="45689"/>
                        <a:pt x="537831" y="43043"/>
                        <a:pt x="466923" y="35635"/>
                      </a:cubicBezTo>
                      <a:cubicBezTo>
                        <a:pt x="396015" y="28227"/>
                        <a:pt x="379610" y="-8815"/>
                        <a:pt x="295473" y="3885"/>
                      </a:cubicBezTo>
                      <a:cubicBezTo>
                        <a:pt x="211336" y="16585"/>
                        <a:pt x="7077" y="108131"/>
                        <a:pt x="198" y="10866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4" name="フリーフォーム 1413">
                  <a:extLst>
                    <a:ext uri="{FF2B5EF4-FFF2-40B4-BE49-F238E27FC236}">
                      <a16:creationId xmlns:a16="http://schemas.microsoft.com/office/drawing/2014/main" id="{7491845F-F08A-E660-1500-D449529ADA81}"/>
                    </a:ext>
                  </a:extLst>
                </p:cNvPr>
                <p:cNvSpPr/>
                <p:nvPr/>
              </p:nvSpPr>
              <p:spPr>
                <a:xfrm>
                  <a:off x="6826153" y="1402271"/>
                  <a:ext cx="722200" cy="509102"/>
                </a:xfrm>
                <a:custGeom>
                  <a:avLst/>
                  <a:gdLst>
                    <a:gd name="connsiteX0" fmla="*/ 97 w 722200"/>
                    <a:gd name="connsiteY0" fmla="*/ 509079 h 509102"/>
                    <a:gd name="connsiteX1" fmla="*/ 149322 w 722200"/>
                    <a:gd name="connsiteY1" fmla="*/ 442404 h 509102"/>
                    <a:gd name="connsiteX2" fmla="*/ 241397 w 722200"/>
                    <a:gd name="connsiteY2" fmla="*/ 286829 h 509102"/>
                    <a:gd name="connsiteX3" fmla="*/ 701772 w 722200"/>
                    <a:gd name="connsiteY3" fmla="*/ 10604 h 509102"/>
                    <a:gd name="connsiteX4" fmla="*/ 616047 w 722200"/>
                    <a:gd name="connsiteY4" fmla="*/ 70929 h 509102"/>
                    <a:gd name="connsiteX5" fmla="*/ 387447 w 722200"/>
                    <a:gd name="connsiteY5" fmla="*/ 201104 h 509102"/>
                    <a:gd name="connsiteX6" fmla="*/ 231872 w 722200"/>
                    <a:gd name="connsiteY6" fmla="*/ 321754 h 509102"/>
                    <a:gd name="connsiteX7" fmla="*/ 196947 w 722200"/>
                    <a:gd name="connsiteY7" fmla="*/ 343979 h 509102"/>
                    <a:gd name="connsiteX8" fmla="*/ 127097 w 722200"/>
                    <a:gd name="connsiteY8" fmla="*/ 448754 h 509102"/>
                    <a:gd name="connsiteX9" fmla="*/ 97 w 722200"/>
                    <a:gd name="connsiteY9" fmla="*/ 509079 h 509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2200" h="509102">
                      <a:moveTo>
                        <a:pt x="97" y="509079"/>
                      </a:moveTo>
                      <a:cubicBezTo>
                        <a:pt x="3801" y="508021"/>
                        <a:pt x="109105" y="479446"/>
                        <a:pt x="149322" y="442404"/>
                      </a:cubicBezTo>
                      <a:cubicBezTo>
                        <a:pt x="189539" y="405362"/>
                        <a:pt x="149322" y="358796"/>
                        <a:pt x="241397" y="286829"/>
                      </a:cubicBezTo>
                      <a:cubicBezTo>
                        <a:pt x="333472" y="214862"/>
                        <a:pt x="639330" y="46587"/>
                        <a:pt x="701772" y="10604"/>
                      </a:cubicBezTo>
                      <a:cubicBezTo>
                        <a:pt x="764214" y="-25379"/>
                        <a:pt x="668434" y="39179"/>
                        <a:pt x="616047" y="70929"/>
                      </a:cubicBezTo>
                      <a:cubicBezTo>
                        <a:pt x="563660" y="102679"/>
                        <a:pt x="451476" y="159300"/>
                        <a:pt x="387447" y="201104"/>
                      </a:cubicBezTo>
                      <a:cubicBezTo>
                        <a:pt x="323418" y="242908"/>
                        <a:pt x="263622" y="297942"/>
                        <a:pt x="231872" y="321754"/>
                      </a:cubicBezTo>
                      <a:cubicBezTo>
                        <a:pt x="200122" y="345566"/>
                        <a:pt x="214409" y="322812"/>
                        <a:pt x="196947" y="343979"/>
                      </a:cubicBezTo>
                      <a:cubicBezTo>
                        <a:pt x="179485" y="365146"/>
                        <a:pt x="154614" y="421766"/>
                        <a:pt x="127097" y="448754"/>
                      </a:cubicBezTo>
                      <a:cubicBezTo>
                        <a:pt x="99580" y="475741"/>
                        <a:pt x="-3607" y="510137"/>
                        <a:pt x="97" y="50907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5" name="フリーフォーム 1414">
                  <a:extLst>
                    <a:ext uri="{FF2B5EF4-FFF2-40B4-BE49-F238E27FC236}">
                      <a16:creationId xmlns:a16="http://schemas.microsoft.com/office/drawing/2014/main" id="{17110C3B-9A07-7F08-F3C1-C48848E07B2A}"/>
                    </a:ext>
                  </a:extLst>
                </p:cNvPr>
                <p:cNvSpPr/>
                <p:nvPr/>
              </p:nvSpPr>
              <p:spPr>
                <a:xfrm>
                  <a:off x="7546260" y="1444849"/>
                  <a:ext cx="209814" cy="549421"/>
                </a:xfrm>
                <a:custGeom>
                  <a:avLst/>
                  <a:gdLst>
                    <a:gd name="connsiteX0" fmla="*/ 207090 w 209814"/>
                    <a:gd name="connsiteY0" fmla="*/ 6126 h 549421"/>
                    <a:gd name="connsiteX1" fmla="*/ 83265 w 209814"/>
                    <a:gd name="connsiteY1" fmla="*/ 202976 h 549421"/>
                    <a:gd name="connsiteX2" fmla="*/ 35640 w 209814"/>
                    <a:gd name="connsiteY2" fmla="*/ 333151 h 549421"/>
                    <a:gd name="connsiteX3" fmla="*/ 67390 w 209814"/>
                    <a:gd name="connsiteY3" fmla="*/ 390301 h 549421"/>
                    <a:gd name="connsiteX4" fmla="*/ 715 w 209814"/>
                    <a:gd name="connsiteY4" fmla="*/ 406176 h 549421"/>
                    <a:gd name="connsiteX5" fmla="*/ 118190 w 209814"/>
                    <a:gd name="connsiteY5" fmla="*/ 425226 h 549421"/>
                    <a:gd name="connsiteX6" fmla="*/ 45165 w 209814"/>
                    <a:gd name="connsiteY6" fmla="*/ 444276 h 549421"/>
                    <a:gd name="connsiteX7" fmla="*/ 35640 w 209814"/>
                    <a:gd name="connsiteY7" fmla="*/ 549051 h 549421"/>
                    <a:gd name="connsiteX8" fmla="*/ 41990 w 209814"/>
                    <a:gd name="connsiteY8" fmla="*/ 403001 h 549421"/>
                    <a:gd name="connsiteX9" fmla="*/ 22940 w 209814"/>
                    <a:gd name="connsiteY9" fmla="*/ 317276 h 549421"/>
                    <a:gd name="connsiteX10" fmla="*/ 156290 w 209814"/>
                    <a:gd name="connsiteY10" fmla="*/ 72801 h 549421"/>
                    <a:gd name="connsiteX11" fmla="*/ 207090 w 209814"/>
                    <a:gd name="connsiteY11" fmla="*/ 6126 h 54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814" h="549421">
                      <a:moveTo>
                        <a:pt x="207090" y="6126"/>
                      </a:moveTo>
                      <a:cubicBezTo>
                        <a:pt x="194919" y="27822"/>
                        <a:pt x="111840" y="148472"/>
                        <a:pt x="83265" y="202976"/>
                      </a:cubicBezTo>
                      <a:cubicBezTo>
                        <a:pt x="54690" y="257480"/>
                        <a:pt x="38286" y="301930"/>
                        <a:pt x="35640" y="333151"/>
                      </a:cubicBezTo>
                      <a:cubicBezTo>
                        <a:pt x="32994" y="364372"/>
                        <a:pt x="73211" y="378130"/>
                        <a:pt x="67390" y="390301"/>
                      </a:cubicBezTo>
                      <a:cubicBezTo>
                        <a:pt x="61569" y="402472"/>
                        <a:pt x="-7752" y="400355"/>
                        <a:pt x="715" y="406176"/>
                      </a:cubicBezTo>
                      <a:cubicBezTo>
                        <a:pt x="9182" y="411997"/>
                        <a:pt x="110782" y="418876"/>
                        <a:pt x="118190" y="425226"/>
                      </a:cubicBezTo>
                      <a:cubicBezTo>
                        <a:pt x="125598" y="431576"/>
                        <a:pt x="58923" y="423638"/>
                        <a:pt x="45165" y="444276"/>
                      </a:cubicBezTo>
                      <a:cubicBezTo>
                        <a:pt x="31407" y="464914"/>
                        <a:pt x="36169" y="555930"/>
                        <a:pt x="35640" y="549051"/>
                      </a:cubicBezTo>
                      <a:cubicBezTo>
                        <a:pt x="35111" y="542172"/>
                        <a:pt x="44107" y="441630"/>
                        <a:pt x="41990" y="403001"/>
                      </a:cubicBezTo>
                      <a:cubicBezTo>
                        <a:pt x="39873" y="364372"/>
                        <a:pt x="3890" y="372309"/>
                        <a:pt x="22940" y="317276"/>
                      </a:cubicBezTo>
                      <a:cubicBezTo>
                        <a:pt x="41990" y="262243"/>
                        <a:pt x="124011" y="122013"/>
                        <a:pt x="156290" y="72801"/>
                      </a:cubicBezTo>
                      <a:cubicBezTo>
                        <a:pt x="188569" y="23589"/>
                        <a:pt x="219261" y="-15570"/>
                        <a:pt x="207090" y="612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6" name="フリーフォーム 1415">
                  <a:extLst>
                    <a:ext uri="{FF2B5EF4-FFF2-40B4-BE49-F238E27FC236}">
                      <a16:creationId xmlns:a16="http://schemas.microsoft.com/office/drawing/2014/main" id="{E8D953AA-4E9D-2AB7-09E5-A19816DA648C}"/>
                    </a:ext>
                  </a:extLst>
                </p:cNvPr>
                <p:cNvSpPr/>
                <p:nvPr/>
              </p:nvSpPr>
              <p:spPr>
                <a:xfrm>
                  <a:off x="5695940" y="2069084"/>
                  <a:ext cx="638485" cy="480608"/>
                </a:xfrm>
                <a:custGeom>
                  <a:avLst/>
                  <a:gdLst>
                    <a:gd name="connsiteX0" fmla="*/ 10 w 638485"/>
                    <a:gd name="connsiteY0" fmla="*/ 480441 h 480608"/>
                    <a:gd name="connsiteX1" fmla="*/ 273060 w 638485"/>
                    <a:gd name="connsiteY1" fmla="*/ 235966 h 480608"/>
                    <a:gd name="connsiteX2" fmla="*/ 625485 w 638485"/>
                    <a:gd name="connsiteY2" fmla="*/ 7366 h 480608"/>
                    <a:gd name="connsiteX3" fmla="*/ 568335 w 638485"/>
                    <a:gd name="connsiteY3" fmla="*/ 51816 h 480608"/>
                    <a:gd name="connsiteX4" fmla="*/ 263535 w 638485"/>
                    <a:gd name="connsiteY4" fmla="*/ 270891 h 480608"/>
                    <a:gd name="connsiteX5" fmla="*/ 10 w 638485"/>
                    <a:gd name="connsiteY5" fmla="*/ 480441 h 48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485" h="480608">
                      <a:moveTo>
                        <a:pt x="10" y="480441"/>
                      </a:moveTo>
                      <a:cubicBezTo>
                        <a:pt x="1598" y="474620"/>
                        <a:pt x="168814" y="314812"/>
                        <a:pt x="273060" y="235966"/>
                      </a:cubicBezTo>
                      <a:cubicBezTo>
                        <a:pt x="377306" y="157120"/>
                        <a:pt x="576273" y="38058"/>
                        <a:pt x="625485" y="7366"/>
                      </a:cubicBezTo>
                      <a:cubicBezTo>
                        <a:pt x="674697" y="-23326"/>
                        <a:pt x="568335" y="51816"/>
                        <a:pt x="568335" y="51816"/>
                      </a:cubicBezTo>
                      <a:lnTo>
                        <a:pt x="263535" y="270891"/>
                      </a:lnTo>
                      <a:cubicBezTo>
                        <a:pt x="170402" y="339154"/>
                        <a:pt x="-1578" y="486262"/>
                        <a:pt x="10" y="48044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7" name="フリーフォーム 1416">
                  <a:extLst>
                    <a:ext uri="{FF2B5EF4-FFF2-40B4-BE49-F238E27FC236}">
                      <a16:creationId xmlns:a16="http://schemas.microsoft.com/office/drawing/2014/main" id="{C39416F4-3CB7-3A22-20B7-1C3E61B743C8}"/>
                    </a:ext>
                  </a:extLst>
                </p:cNvPr>
                <p:cNvSpPr/>
                <p:nvPr/>
              </p:nvSpPr>
              <p:spPr>
                <a:xfrm>
                  <a:off x="6429944" y="1977664"/>
                  <a:ext cx="529681" cy="327739"/>
                </a:xfrm>
                <a:custGeom>
                  <a:avLst/>
                  <a:gdLst>
                    <a:gd name="connsiteX0" fmla="*/ 529656 w 529681"/>
                    <a:gd name="connsiteY0" fmla="*/ 361 h 327739"/>
                    <a:gd name="connsiteX1" fmla="*/ 247081 w 529681"/>
                    <a:gd name="connsiteY1" fmla="*/ 95611 h 327739"/>
                    <a:gd name="connsiteX2" fmla="*/ 31181 w 529681"/>
                    <a:gd name="connsiteY2" fmla="*/ 228961 h 327739"/>
                    <a:gd name="connsiteX3" fmla="*/ 53406 w 529681"/>
                    <a:gd name="connsiteY3" fmla="*/ 327386 h 327739"/>
                    <a:gd name="connsiteX4" fmla="*/ 21656 w 529681"/>
                    <a:gd name="connsiteY4" fmla="*/ 260711 h 327739"/>
                    <a:gd name="connsiteX5" fmla="*/ 5781 w 529681"/>
                    <a:gd name="connsiteY5" fmla="*/ 228961 h 327739"/>
                    <a:gd name="connsiteX6" fmla="*/ 123256 w 529681"/>
                    <a:gd name="connsiteY6" fmla="*/ 165461 h 327739"/>
                    <a:gd name="connsiteX7" fmla="*/ 262956 w 529681"/>
                    <a:gd name="connsiteY7" fmla="*/ 67036 h 327739"/>
                    <a:gd name="connsiteX8" fmla="*/ 529656 w 529681"/>
                    <a:gd name="connsiteY8" fmla="*/ 361 h 32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1" h="327739">
                      <a:moveTo>
                        <a:pt x="529656" y="361"/>
                      </a:moveTo>
                      <a:cubicBezTo>
                        <a:pt x="527010" y="5123"/>
                        <a:pt x="330160" y="57511"/>
                        <a:pt x="247081" y="95611"/>
                      </a:cubicBezTo>
                      <a:cubicBezTo>
                        <a:pt x="164002" y="133711"/>
                        <a:pt x="63460" y="190332"/>
                        <a:pt x="31181" y="228961"/>
                      </a:cubicBezTo>
                      <a:cubicBezTo>
                        <a:pt x="-1098" y="267590"/>
                        <a:pt x="54993" y="322094"/>
                        <a:pt x="53406" y="327386"/>
                      </a:cubicBezTo>
                      <a:cubicBezTo>
                        <a:pt x="51819" y="332678"/>
                        <a:pt x="29593" y="277115"/>
                        <a:pt x="21656" y="260711"/>
                      </a:cubicBezTo>
                      <a:cubicBezTo>
                        <a:pt x="13718" y="244307"/>
                        <a:pt x="-11152" y="244836"/>
                        <a:pt x="5781" y="228961"/>
                      </a:cubicBezTo>
                      <a:cubicBezTo>
                        <a:pt x="22714" y="213086"/>
                        <a:pt x="80394" y="192448"/>
                        <a:pt x="123256" y="165461"/>
                      </a:cubicBezTo>
                      <a:cubicBezTo>
                        <a:pt x="166118" y="138474"/>
                        <a:pt x="194694" y="95082"/>
                        <a:pt x="262956" y="67036"/>
                      </a:cubicBezTo>
                      <a:cubicBezTo>
                        <a:pt x="331218" y="38990"/>
                        <a:pt x="532302" y="-4401"/>
                        <a:pt x="529656" y="3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8" name="フリーフォーム 1417">
                  <a:extLst>
                    <a:ext uri="{FF2B5EF4-FFF2-40B4-BE49-F238E27FC236}">
                      <a16:creationId xmlns:a16="http://schemas.microsoft.com/office/drawing/2014/main" id="{9048F282-5568-5916-7C9C-1ABB7544AA9A}"/>
                    </a:ext>
                  </a:extLst>
                </p:cNvPr>
                <p:cNvSpPr/>
                <p:nvPr/>
              </p:nvSpPr>
              <p:spPr>
                <a:xfrm>
                  <a:off x="5920193" y="1948790"/>
                  <a:ext cx="778551" cy="327871"/>
                </a:xfrm>
                <a:custGeom>
                  <a:avLst/>
                  <a:gdLst>
                    <a:gd name="connsiteX0" fmla="*/ 1182 w 778551"/>
                    <a:gd name="connsiteY0" fmla="*/ 327685 h 327871"/>
                    <a:gd name="connsiteX1" fmla="*/ 296457 w 778551"/>
                    <a:gd name="connsiteY1" fmla="*/ 118135 h 327871"/>
                    <a:gd name="connsiteX2" fmla="*/ 775882 w 778551"/>
                    <a:gd name="connsiteY2" fmla="*/ 3835 h 327871"/>
                    <a:gd name="connsiteX3" fmla="*/ 477432 w 778551"/>
                    <a:gd name="connsiteY3" fmla="*/ 38760 h 327871"/>
                    <a:gd name="connsiteX4" fmla="*/ 204382 w 778551"/>
                    <a:gd name="connsiteY4" fmla="*/ 153060 h 327871"/>
                    <a:gd name="connsiteX5" fmla="*/ 1182 w 778551"/>
                    <a:gd name="connsiteY5" fmla="*/ 327685 h 32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551" h="327871">
                      <a:moveTo>
                        <a:pt x="1182" y="327685"/>
                      </a:moveTo>
                      <a:cubicBezTo>
                        <a:pt x="16528" y="321864"/>
                        <a:pt x="167340" y="172110"/>
                        <a:pt x="296457" y="118135"/>
                      </a:cubicBezTo>
                      <a:cubicBezTo>
                        <a:pt x="425574" y="64160"/>
                        <a:pt x="745720" y="17064"/>
                        <a:pt x="775882" y="3835"/>
                      </a:cubicBezTo>
                      <a:cubicBezTo>
                        <a:pt x="806044" y="-9394"/>
                        <a:pt x="572682" y="13889"/>
                        <a:pt x="477432" y="38760"/>
                      </a:cubicBezTo>
                      <a:cubicBezTo>
                        <a:pt x="382182" y="63631"/>
                        <a:pt x="285345" y="104906"/>
                        <a:pt x="204382" y="153060"/>
                      </a:cubicBezTo>
                      <a:cubicBezTo>
                        <a:pt x="123420" y="201214"/>
                        <a:pt x="-14164" y="333506"/>
                        <a:pt x="1182" y="32768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9" name="フリーフォーム 1418">
                  <a:extLst>
                    <a:ext uri="{FF2B5EF4-FFF2-40B4-BE49-F238E27FC236}">
                      <a16:creationId xmlns:a16="http://schemas.microsoft.com/office/drawing/2014/main" id="{1C6FFCBF-FB61-0560-8BBC-F78AFA38656C}"/>
                    </a:ext>
                  </a:extLst>
                </p:cNvPr>
                <p:cNvSpPr/>
                <p:nvPr/>
              </p:nvSpPr>
              <p:spPr>
                <a:xfrm>
                  <a:off x="6638807" y="1812881"/>
                  <a:ext cx="881470" cy="864026"/>
                </a:xfrm>
                <a:custGeom>
                  <a:avLst/>
                  <a:gdLst>
                    <a:gd name="connsiteX0" fmla="*/ 879593 w 881470"/>
                    <a:gd name="connsiteY0" fmla="*/ 44 h 864026"/>
                    <a:gd name="connsiteX1" fmla="*/ 612893 w 881470"/>
                    <a:gd name="connsiteY1" fmla="*/ 82594 h 864026"/>
                    <a:gd name="connsiteX2" fmla="*/ 752593 w 881470"/>
                    <a:gd name="connsiteY2" fmla="*/ 63544 h 864026"/>
                    <a:gd name="connsiteX3" fmla="*/ 425568 w 881470"/>
                    <a:gd name="connsiteY3" fmla="*/ 69894 h 864026"/>
                    <a:gd name="connsiteX4" fmla="*/ 498593 w 881470"/>
                    <a:gd name="connsiteY4" fmla="*/ 88944 h 864026"/>
                    <a:gd name="connsiteX5" fmla="*/ 412868 w 881470"/>
                    <a:gd name="connsiteY5" fmla="*/ 139744 h 864026"/>
                    <a:gd name="connsiteX6" fmla="*/ 606543 w 881470"/>
                    <a:gd name="connsiteY6" fmla="*/ 168319 h 864026"/>
                    <a:gd name="connsiteX7" fmla="*/ 333493 w 881470"/>
                    <a:gd name="connsiteY7" fmla="*/ 212769 h 864026"/>
                    <a:gd name="connsiteX8" fmla="*/ 485893 w 881470"/>
                    <a:gd name="connsiteY8" fmla="*/ 184194 h 864026"/>
                    <a:gd name="connsiteX9" fmla="*/ 390643 w 881470"/>
                    <a:gd name="connsiteY9" fmla="*/ 231819 h 864026"/>
                    <a:gd name="connsiteX10" fmla="*/ 454143 w 881470"/>
                    <a:gd name="connsiteY10" fmla="*/ 342944 h 864026"/>
                    <a:gd name="connsiteX11" fmla="*/ 438268 w 881470"/>
                    <a:gd name="connsiteY11" fmla="*/ 346119 h 864026"/>
                    <a:gd name="connsiteX12" fmla="*/ 352543 w 881470"/>
                    <a:gd name="connsiteY12" fmla="*/ 460419 h 864026"/>
                    <a:gd name="connsiteX13" fmla="*/ 365243 w 881470"/>
                    <a:gd name="connsiteY13" fmla="*/ 454069 h 864026"/>
                    <a:gd name="connsiteX14" fmla="*/ 444618 w 881470"/>
                    <a:gd name="connsiteY14" fmla="*/ 552494 h 864026"/>
                    <a:gd name="connsiteX15" fmla="*/ 377943 w 881470"/>
                    <a:gd name="connsiteY15" fmla="*/ 523919 h 864026"/>
                    <a:gd name="connsiteX16" fmla="*/ 444618 w 881470"/>
                    <a:gd name="connsiteY16" fmla="*/ 587419 h 864026"/>
                    <a:gd name="connsiteX17" fmla="*/ 282693 w 881470"/>
                    <a:gd name="connsiteY17" fmla="*/ 666794 h 864026"/>
                    <a:gd name="connsiteX18" fmla="*/ 228718 w 881470"/>
                    <a:gd name="connsiteY18" fmla="*/ 714419 h 864026"/>
                    <a:gd name="connsiteX19" fmla="*/ 118 w 881470"/>
                    <a:gd name="connsiteY19" fmla="*/ 774744 h 864026"/>
                    <a:gd name="connsiteX20" fmla="*/ 200143 w 881470"/>
                    <a:gd name="connsiteY20" fmla="*/ 736644 h 864026"/>
                    <a:gd name="connsiteX21" fmla="*/ 390643 w 881470"/>
                    <a:gd name="connsiteY21" fmla="*/ 863644 h 864026"/>
                    <a:gd name="connsiteX22" fmla="*/ 276343 w 881470"/>
                    <a:gd name="connsiteY22" fmla="*/ 771569 h 864026"/>
                    <a:gd name="connsiteX23" fmla="*/ 308093 w 881470"/>
                    <a:gd name="connsiteY23" fmla="*/ 647744 h 864026"/>
                    <a:gd name="connsiteX24" fmla="*/ 428743 w 881470"/>
                    <a:gd name="connsiteY24" fmla="*/ 508044 h 864026"/>
                    <a:gd name="connsiteX25" fmla="*/ 489068 w 881470"/>
                    <a:gd name="connsiteY25" fmla="*/ 171494 h 864026"/>
                    <a:gd name="connsiteX26" fmla="*/ 450968 w 881470"/>
                    <a:gd name="connsiteY26" fmla="*/ 95294 h 864026"/>
                    <a:gd name="connsiteX27" fmla="*/ 879593 w 881470"/>
                    <a:gd name="connsiteY27" fmla="*/ 44 h 864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81470" h="864026">
                      <a:moveTo>
                        <a:pt x="879593" y="44"/>
                      </a:moveTo>
                      <a:cubicBezTo>
                        <a:pt x="906581" y="-2073"/>
                        <a:pt x="634060" y="72011"/>
                        <a:pt x="612893" y="82594"/>
                      </a:cubicBezTo>
                      <a:cubicBezTo>
                        <a:pt x="591726" y="93177"/>
                        <a:pt x="783814" y="65661"/>
                        <a:pt x="752593" y="63544"/>
                      </a:cubicBezTo>
                      <a:cubicBezTo>
                        <a:pt x="721372" y="61427"/>
                        <a:pt x="467901" y="65661"/>
                        <a:pt x="425568" y="69894"/>
                      </a:cubicBezTo>
                      <a:cubicBezTo>
                        <a:pt x="383235" y="74127"/>
                        <a:pt x="500710" y="77302"/>
                        <a:pt x="498593" y="88944"/>
                      </a:cubicBezTo>
                      <a:cubicBezTo>
                        <a:pt x="496476" y="100586"/>
                        <a:pt x="394876" y="126515"/>
                        <a:pt x="412868" y="139744"/>
                      </a:cubicBezTo>
                      <a:cubicBezTo>
                        <a:pt x="430860" y="152973"/>
                        <a:pt x="619772" y="156148"/>
                        <a:pt x="606543" y="168319"/>
                      </a:cubicBezTo>
                      <a:cubicBezTo>
                        <a:pt x="593314" y="180490"/>
                        <a:pt x="353601" y="210123"/>
                        <a:pt x="333493" y="212769"/>
                      </a:cubicBezTo>
                      <a:cubicBezTo>
                        <a:pt x="313385" y="215415"/>
                        <a:pt x="476368" y="181019"/>
                        <a:pt x="485893" y="184194"/>
                      </a:cubicBezTo>
                      <a:cubicBezTo>
                        <a:pt x="495418" y="187369"/>
                        <a:pt x="395935" y="205361"/>
                        <a:pt x="390643" y="231819"/>
                      </a:cubicBezTo>
                      <a:cubicBezTo>
                        <a:pt x="385351" y="258277"/>
                        <a:pt x="446206" y="323894"/>
                        <a:pt x="454143" y="342944"/>
                      </a:cubicBezTo>
                      <a:cubicBezTo>
                        <a:pt x="462080" y="361994"/>
                        <a:pt x="455201" y="326540"/>
                        <a:pt x="438268" y="346119"/>
                      </a:cubicBezTo>
                      <a:cubicBezTo>
                        <a:pt x="421335" y="365698"/>
                        <a:pt x="352543" y="460419"/>
                        <a:pt x="352543" y="460419"/>
                      </a:cubicBezTo>
                      <a:cubicBezTo>
                        <a:pt x="340372" y="478411"/>
                        <a:pt x="349897" y="438723"/>
                        <a:pt x="365243" y="454069"/>
                      </a:cubicBezTo>
                      <a:cubicBezTo>
                        <a:pt x="380589" y="469415"/>
                        <a:pt x="442501" y="540852"/>
                        <a:pt x="444618" y="552494"/>
                      </a:cubicBezTo>
                      <a:cubicBezTo>
                        <a:pt x="446735" y="564136"/>
                        <a:pt x="377943" y="518098"/>
                        <a:pt x="377943" y="523919"/>
                      </a:cubicBezTo>
                      <a:cubicBezTo>
                        <a:pt x="377943" y="529740"/>
                        <a:pt x="460493" y="563607"/>
                        <a:pt x="444618" y="587419"/>
                      </a:cubicBezTo>
                      <a:cubicBezTo>
                        <a:pt x="428743" y="611232"/>
                        <a:pt x="318676" y="645627"/>
                        <a:pt x="282693" y="666794"/>
                      </a:cubicBezTo>
                      <a:cubicBezTo>
                        <a:pt x="246710" y="687961"/>
                        <a:pt x="275814" y="696427"/>
                        <a:pt x="228718" y="714419"/>
                      </a:cubicBezTo>
                      <a:cubicBezTo>
                        <a:pt x="181622" y="732411"/>
                        <a:pt x="4880" y="771040"/>
                        <a:pt x="118" y="774744"/>
                      </a:cubicBezTo>
                      <a:cubicBezTo>
                        <a:pt x="-4644" y="778448"/>
                        <a:pt x="135056" y="721827"/>
                        <a:pt x="200143" y="736644"/>
                      </a:cubicBezTo>
                      <a:cubicBezTo>
                        <a:pt x="265230" y="751461"/>
                        <a:pt x="377943" y="857823"/>
                        <a:pt x="390643" y="863644"/>
                      </a:cubicBezTo>
                      <a:cubicBezTo>
                        <a:pt x="403343" y="869465"/>
                        <a:pt x="290101" y="807552"/>
                        <a:pt x="276343" y="771569"/>
                      </a:cubicBezTo>
                      <a:cubicBezTo>
                        <a:pt x="262585" y="735586"/>
                        <a:pt x="282693" y="691665"/>
                        <a:pt x="308093" y="647744"/>
                      </a:cubicBezTo>
                      <a:cubicBezTo>
                        <a:pt x="333493" y="603823"/>
                        <a:pt x="398580" y="587419"/>
                        <a:pt x="428743" y="508044"/>
                      </a:cubicBezTo>
                      <a:cubicBezTo>
                        <a:pt x="458905" y="428669"/>
                        <a:pt x="485364" y="240286"/>
                        <a:pt x="489068" y="171494"/>
                      </a:cubicBezTo>
                      <a:cubicBezTo>
                        <a:pt x="492772" y="102702"/>
                        <a:pt x="387997" y="124927"/>
                        <a:pt x="450968" y="95294"/>
                      </a:cubicBezTo>
                      <a:cubicBezTo>
                        <a:pt x="513939" y="65661"/>
                        <a:pt x="852605" y="2161"/>
                        <a:pt x="879593" y="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0" name="フリーフォーム 1419">
                  <a:extLst>
                    <a:ext uri="{FF2B5EF4-FFF2-40B4-BE49-F238E27FC236}">
                      <a16:creationId xmlns:a16="http://schemas.microsoft.com/office/drawing/2014/main" id="{80E81EA8-5104-F498-3DCD-8FA9F1F18FCE}"/>
                    </a:ext>
                  </a:extLst>
                </p:cNvPr>
                <p:cNvSpPr/>
                <p:nvPr/>
              </p:nvSpPr>
              <p:spPr>
                <a:xfrm>
                  <a:off x="7129726" y="1850934"/>
                  <a:ext cx="360108" cy="640558"/>
                </a:xfrm>
                <a:custGeom>
                  <a:avLst/>
                  <a:gdLst>
                    <a:gd name="connsiteX0" fmla="*/ 360099 w 360108"/>
                    <a:gd name="connsiteY0" fmla="*/ 91 h 640558"/>
                    <a:gd name="connsiteX1" fmla="*/ 106099 w 360108"/>
                    <a:gd name="connsiteY1" fmla="*/ 165191 h 640558"/>
                    <a:gd name="connsiteX2" fmla="*/ 185474 w 360108"/>
                    <a:gd name="connsiteY2" fmla="*/ 155666 h 640558"/>
                    <a:gd name="connsiteX3" fmla="*/ 96574 w 360108"/>
                    <a:gd name="connsiteY3" fmla="*/ 193766 h 640558"/>
                    <a:gd name="connsiteX4" fmla="*/ 147374 w 360108"/>
                    <a:gd name="connsiteY4" fmla="*/ 269966 h 640558"/>
                    <a:gd name="connsiteX5" fmla="*/ 23549 w 360108"/>
                    <a:gd name="connsiteY5" fmla="*/ 377916 h 640558"/>
                    <a:gd name="connsiteX6" fmla="*/ 36249 w 360108"/>
                    <a:gd name="connsiteY6" fmla="*/ 400141 h 640558"/>
                    <a:gd name="connsiteX7" fmla="*/ 42599 w 360108"/>
                    <a:gd name="connsiteY7" fmla="*/ 409666 h 640558"/>
                    <a:gd name="connsiteX8" fmla="*/ 58474 w 360108"/>
                    <a:gd name="connsiteY8" fmla="*/ 523966 h 640558"/>
                    <a:gd name="connsiteX9" fmla="*/ 17199 w 360108"/>
                    <a:gd name="connsiteY9" fmla="*/ 460466 h 640558"/>
                    <a:gd name="connsiteX10" fmla="*/ 1324 w 360108"/>
                    <a:gd name="connsiteY10" fmla="*/ 514441 h 640558"/>
                    <a:gd name="connsiteX11" fmla="*/ 48949 w 360108"/>
                    <a:gd name="connsiteY11" fmla="*/ 635091 h 640558"/>
                    <a:gd name="connsiteX12" fmla="*/ 93399 w 360108"/>
                    <a:gd name="connsiteY12" fmla="*/ 317591 h 640558"/>
                    <a:gd name="connsiteX13" fmla="*/ 115624 w 360108"/>
                    <a:gd name="connsiteY13" fmla="*/ 190591 h 640558"/>
                    <a:gd name="connsiteX14" fmla="*/ 360099 w 360108"/>
                    <a:gd name="connsiteY14" fmla="*/ 91 h 64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0108" h="640558">
                      <a:moveTo>
                        <a:pt x="360099" y="91"/>
                      </a:moveTo>
                      <a:cubicBezTo>
                        <a:pt x="358512" y="-4142"/>
                        <a:pt x="135203" y="139262"/>
                        <a:pt x="106099" y="165191"/>
                      </a:cubicBezTo>
                      <a:cubicBezTo>
                        <a:pt x="76995" y="191120"/>
                        <a:pt x="187061" y="150904"/>
                        <a:pt x="185474" y="155666"/>
                      </a:cubicBezTo>
                      <a:cubicBezTo>
                        <a:pt x="183887" y="160428"/>
                        <a:pt x="102924" y="174716"/>
                        <a:pt x="96574" y="193766"/>
                      </a:cubicBezTo>
                      <a:cubicBezTo>
                        <a:pt x="90224" y="212816"/>
                        <a:pt x="159545" y="239274"/>
                        <a:pt x="147374" y="269966"/>
                      </a:cubicBezTo>
                      <a:cubicBezTo>
                        <a:pt x="135203" y="300658"/>
                        <a:pt x="42070" y="356220"/>
                        <a:pt x="23549" y="377916"/>
                      </a:cubicBezTo>
                      <a:cubicBezTo>
                        <a:pt x="5028" y="399612"/>
                        <a:pt x="33074" y="394849"/>
                        <a:pt x="36249" y="400141"/>
                      </a:cubicBezTo>
                      <a:cubicBezTo>
                        <a:pt x="39424" y="405433"/>
                        <a:pt x="38895" y="389028"/>
                        <a:pt x="42599" y="409666"/>
                      </a:cubicBezTo>
                      <a:cubicBezTo>
                        <a:pt x="46303" y="430304"/>
                        <a:pt x="62707" y="515499"/>
                        <a:pt x="58474" y="523966"/>
                      </a:cubicBezTo>
                      <a:cubicBezTo>
                        <a:pt x="54241" y="532433"/>
                        <a:pt x="26724" y="462054"/>
                        <a:pt x="17199" y="460466"/>
                      </a:cubicBezTo>
                      <a:cubicBezTo>
                        <a:pt x="7674" y="458879"/>
                        <a:pt x="-3968" y="485337"/>
                        <a:pt x="1324" y="514441"/>
                      </a:cubicBezTo>
                      <a:cubicBezTo>
                        <a:pt x="6616" y="543545"/>
                        <a:pt x="33603" y="667899"/>
                        <a:pt x="48949" y="635091"/>
                      </a:cubicBezTo>
                      <a:cubicBezTo>
                        <a:pt x="64295" y="602283"/>
                        <a:pt x="82286" y="391674"/>
                        <a:pt x="93399" y="317591"/>
                      </a:cubicBezTo>
                      <a:cubicBezTo>
                        <a:pt x="104512" y="243508"/>
                        <a:pt x="75936" y="240333"/>
                        <a:pt x="115624" y="190591"/>
                      </a:cubicBezTo>
                      <a:cubicBezTo>
                        <a:pt x="155311" y="140849"/>
                        <a:pt x="361686" y="4324"/>
                        <a:pt x="360099" y="9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1" name="フリーフォーム 1420">
                  <a:extLst>
                    <a:ext uri="{FF2B5EF4-FFF2-40B4-BE49-F238E27FC236}">
                      <a16:creationId xmlns:a16="http://schemas.microsoft.com/office/drawing/2014/main" id="{460D010C-86CF-13A1-0915-0EFB32447EB5}"/>
                    </a:ext>
                  </a:extLst>
                </p:cNvPr>
                <p:cNvSpPr/>
                <p:nvPr/>
              </p:nvSpPr>
              <p:spPr>
                <a:xfrm>
                  <a:off x="6821539" y="2648833"/>
                  <a:ext cx="581510" cy="401895"/>
                </a:xfrm>
                <a:custGeom>
                  <a:avLst/>
                  <a:gdLst>
                    <a:gd name="connsiteX0" fmla="*/ 7886 w 581510"/>
                    <a:gd name="connsiteY0" fmla="*/ 2292 h 401895"/>
                    <a:gd name="connsiteX1" fmla="*/ 217436 w 581510"/>
                    <a:gd name="connsiteY1" fmla="*/ 91192 h 401895"/>
                    <a:gd name="connsiteX2" fmla="*/ 426986 w 581510"/>
                    <a:gd name="connsiteY2" fmla="*/ 265817 h 401895"/>
                    <a:gd name="connsiteX3" fmla="*/ 376186 w 581510"/>
                    <a:gd name="connsiteY3" fmla="*/ 234067 h 401895"/>
                    <a:gd name="connsiteX4" fmla="*/ 576211 w 581510"/>
                    <a:gd name="connsiteY4" fmla="*/ 395992 h 401895"/>
                    <a:gd name="connsiteX5" fmla="*/ 506361 w 581510"/>
                    <a:gd name="connsiteY5" fmla="*/ 351542 h 401895"/>
                    <a:gd name="connsiteX6" fmla="*/ 322211 w 581510"/>
                    <a:gd name="connsiteY6" fmla="*/ 208667 h 401895"/>
                    <a:gd name="connsiteX7" fmla="*/ 211086 w 581510"/>
                    <a:gd name="connsiteY7" fmla="*/ 59442 h 401895"/>
                    <a:gd name="connsiteX8" fmla="*/ 58686 w 581510"/>
                    <a:gd name="connsiteY8" fmla="*/ 27692 h 401895"/>
                    <a:gd name="connsiteX9" fmla="*/ 7886 w 581510"/>
                    <a:gd name="connsiteY9" fmla="*/ 2292 h 40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1510" h="401895">
                      <a:moveTo>
                        <a:pt x="7886" y="2292"/>
                      </a:moveTo>
                      <a:cubicBezTo>
                        <a:pt x="34344" y="12875"/>
                        <a:pt x="147586" y="47271"/>
                        <a:pt x="217436" y="91192"/>
                      </a:cubicBezTo>
                      <a:cubicBezTo>
                        <a:pt x="287286" y="135113"/>
                        <a:pt x="400528" y="242005"/>
                        <a:pt x="426986" y="265817"/>
                      </a:cubicBezTo>
                      <a:cubicBezTo>
                        <a:pt x="453444" y="289629"/>
                        <a:pt x="351315" y="212371"/>
                        <a:pt x="376186" y="234067"/>
                      </a:cubicBezTo>
                      <a:cubicBezTo>
                        <a:pt x="401057" y="255763"/>
                        <a:pt x="554515" y="376413"/>
                        <a:pt x="576211" y="395992"/>
                      </a:cubicBezTo>
                      <a:cubicBezTo>
                        <a:pt x="597907" y="415571"/>
                        <a:pt x="548694" y="382763"/>
                        <a:pt x="506361" y="351542"/>
                      </a:cubicBezTo>
                      <a:cubicBezTo>
                        <a:pt x="464028" y="320321"/>
                        <a:pt x="371423" y="257350"/>
                        <a:pt x="322211" y="208667"/>
                      </a:cubicBezTo>
                      <a:cubicBezTo>
                        <a:pt x="272999" y="159984"/>
                        <a:pt x="255007" y="89604"/>
                        <a:pt x="211086" y="59442"/>
                      </a:cubicBezTo>
                      <a:cubicBezTo>
                        <a:pt x="167165" y="29280"/>
                        <a:pt x="89907" y="34571"/>
                        <a:pt x="58686" y="27692"/>
                      </a:cubicBezTo>
                      <a:cubicBezTo>
                        <a:pt x="27465" y="20813"/>
                        <a:pt x="-18572" y="-8291"/>
                        <a:pt x="7886" y="229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2" name="フリーフォーム 1421">
                  <a:extLst>
                    <a:ext uri="{FF2B5EF4-FFF2-40B4-BE49-F238E27FC236}">
                      <a16:creationId xmlns:a16="http://schemas.microsoft.com/office/drawing/2014/main" id="{CF37F93A-C3E8-22EA-6BAB-F10124D55989}"/>
                    </a:ext>
                  </a:extLst>
                </p:cNvPr>
                <p:cNvSpPr/>
                <p:nvPr/>
              </p:nvSpPr>
              <p:spPr>
                <a:xfrm>
                  <a:off x="7533386" y="2533642"/>
                  <a:ext cx="121695" cy="290140"/>
                </a:xfrm>
                <a:custGeom>
                  <a:avLst/>
                  <a:gdLst>
                    <a:gd name="connsiteX0" fmla="*/ 121539 w 121695"/>
                    <a:gd name="connsiteY0" fmla="*/ 8 h 290140"/>
                    <a:gd name="connsiteX1" fmla="*/ 29464 w 121695"/>
                    <a:gd name="connsiteY1" fmla="*/ 127008 h 290140"/>
                    <a:gd name="connsiteX2" fmla="*/ 42164 w 121695"/>
                    <a:gd name="connsiteY2" fmla="*/ 288933 h 290140"/>
                    <a:gd name="connsiteX3" fmla="*/ 19939 w 121695"/>
                    <a:gd name="connsiteY3" fmla="*/ 196858 h 290140"/>
                    <a:gd name="connsiteX4" fmla="*/ 4064 w 121695"/>
                    <a:gd name="connsiteY4" fmla="*/ 120658 h 290140"/>
                    <a:gd name="connsiteX5" fmla="*/ 121539 w 121695"/>
                    <a:gd name="connsiteY5" fmla="*/ 8 h 290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695" h="290140">
                      <a:moveTo>
                        <a:pt x="121539" y="8"/>
                      </a:moveTo>
                      <a:cubicBezTo>
                        <a:pt x="125772" y="1066"/>
                        <a:pt x="42693" y="78854"/>
                        <a:pt x="29464" y="127008"/>
                      </a:cubicBezTo>
                      <a:cubicBezTo>
                        <a:pt x="16235" y="175162"/>
                        <a:pt x="43751" y="277291"/>
                        <a:pt x="42164" y="288933"/>
                      </a:cubicBezTo>
                      <a:cubicBezTo>
                        <a:pt x="40577" y="300575"/>
                        <a:pt x="26289" y="224904"/>
                        <a:pt x="19939" y="196858"/>
                      </a:cubicBezTo>
                      <a:cubicBezTo>
                        <a:pt x="13589" y="168812"/>
                        <a:pt x="-9165" y="147116"/>
                        <a:pt x="4064" y="120658"/>
                      </a:cubicBezTo>
                      <a:cubicBezTo>
                        <a:pt x="17293" y="94200"/>
                        <a:pt x="117306" y="-1050"/>
                        <a:pt x="121539" y="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3" name="フリーフォーム 1422">
                  <a:extLst>
                    <a:ext uri="{FF2B5EF4-FFF2-40B4-BE49-F238E27FC236}">
                      <a16:creationId xmlns:a16="http://schemas.microsoft.com/office/drawing/2014/main" id="{93A2E6BF-FAF9-7CE7-2B5D-B06F9F216D6D}"/>
                    </a:ext>
                  </a:extLst>
                </p:cNvPr>
                <p:cNvSpPr/>
                <p:nvPr/>
              </p:nvSpPr>
              <p:spPr>
                <a:xfrm>
                  <a:off x="7378633" y="2815849"/>
                  <a:ext cx="242319" cy="194133"/>
                </a:xfrm>
                <a:custGeom>
                  <a:avLst/>
                  <a:gdLst>
                    <a:gd name="connsiteX0" fmla="*/ 241367 w 242319"/>
                    <a:gd name="connsiteY0" fmla="*/ 376 h 194133"/>
                    <a:gd name="connsiteX1" fmla="*/ 130242 w 242319"/>
                    <a:gd name="connsiteY1" fmla="*/ 70226 h 194133"/>
                    <a:gd name="connsiteX2" fmla="*/ 95317 w 242319"/>
                    <a:gd name="connsiteY2" fmla="*/ 140076 h 194133"/>
                    <a:gd name="connsiteX3" fmla="*/ 117542 w 242319"/>
                    <a:gd name="connsiteY3" fmla="*/ 89276 h 194133"/>
                    <a:gd name="connsiteX4" fmla="*/ 69917 w 242319"/>
                    <a:gd name="connsiteY4" fmla="*/ 117851 h 194133"/>
                    <a:gd name="connsiteX5" fmla="*/ 67 w 242319"/>
                    <a:gd name="connsiteY5" fmla="*/ 194051 h 194133"/>
                    <a:gd name="connsiteX6" fmla="*/ 60392 w 242319"/>
                    <a:gd name="connsiteY6" fmla="*/ 101976 h 194133"/>
                    <a:gd name="connsiteX7" fmla="*/ 241367 w 242319"/>
                    <a:gd name="connsiteY7" fmla="*/ 376 h 194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319" h="194133">
                      <a:moveTo>
                        <a:pt x="241367" y="376"/>
                      </a:moveTo>
                      <a:cubicBezTo>
                        <a:pt x="253009" y="-4916"/>
                        <a:pt x="154584" y="46943"/>
                        <a:pt x="130242" y="70226"/>
                      </a:cubicBezTo>
                      <a:cubicBezTo>
                        <a:pt x="105900" y="93509"/>
                        <a:pt x="97434" y="136901"/>
                        <a:pt x="95317" y="140076"/>
                      </a:cubicBezTo>
                      <a:cubicBezTo>
                        <a:pt x="93200" y="143251"/>
                        <a:pt x="121775" y="92980"/>
                        <a:pt x="117542" y="89276"/>
                      </a:cubicBezTo>
                      <a:cubicBezTo>
                        <a:pt x="113309" y="85572"/>
                        <a:pt x="89496" y="100389"/>
                        <a:pt x="69917" y="117851"/>
                      </a:cubicBezTo>
                      <a:cubicBezTo>
                        <a:pt x="50338" y="135313"/>
                        <a:pt x="1654" y="196697"/>
                        <a:pt x="67" y="194051"/>
                      </a:cubicBezTo>
                      <a:cubicBezTo>
                        <a:pt x="-1521" y="191405"/>
                        <a:pt x="24938" y="131609"/>
                        <a:pt x="60392" y="101976"/>
                      </a:cubicBezTo>
                      <a:cubicBezTo>
                        <a:pt x="95846" y="72343"/>
                        <a:pt x="229725" y="5668"/>
                        <a:pt x="241367" y="37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4" name="フリーフォーム 1423">
                  <a:extLst>
                    <a:ext uri="{FF2B5EF4-FFF2-40B4-BE49-F238E27FC236}">
                      <a16:creationId xmlns:a16="http://schemas.microsoft.com/office/drawing/2014/main" id="{6D08E227-3605-D82B-241F-3486964AD169}"/>
                    </a:ext>
                  </a:extLst>
                </p:cNvPr>
                <p:cNvSpPr/>
                <p:nvPr/>
              </p:nvSpPr>
              <p:spPr>
                <a:xfrm>
                  <a:off x="7480149" y="2574426"/>
                  <a:ext cx="206836" cy="505368"/>
                </a:xfrm>
                <a:custGeom>
                  <a:avLst/>
                  <a:gdLst>
                    <a:gd name="connsiteX0" fmla="*/ 206526 w 206836"/>
                    <a:gd name="connsiteY0" fmla="*/ 499 h 505368"/>
                    <a:gd name="connsiteX1" fmla="*/ 117626 w 206836"/>
                    <a:gd name="connsiteY1" fmla="*/ 63999 h 505368"/>
                    <a:gd name="connsiteX2" fmla="*/ 104926 w 206836"/>
                    <a:gd name="connsiteY2" fmla="*/ 83049 h 505368"/>
                    <a:gd name="connsiteX3" fmla="*/ 98576 w 206836"/>
                    <a:gd name="connsiteY3" fmla="*/ 137024 h 505368"/>
                    <a:gd name="connsiteX4" fmla="*/ 120801 w 206836"/>
                    <a:gd name="connsiteY4" fmla="*/ 260849 h 505368"/>
                    <a:gd name="connsiteX5" fmla="*/ 95401 w 206836"/>
                    <a:gd name="connsiteY5" fmla="*/ 210049 h 505368"/>
                    <a:gd name="connsiteX6" fmla="*/ 146201 w 206836"/>
                    <a:gd name="connsiteY6" fmla="*/ 314824 h 505368"/>
                    <a:gd name="connsiteX7" fmla="*/ 133501 w 206836"/>
                    <a:gd name="connsiteY7" fmla="*/ 321174 h 505368"/>
                    <a:gd name="connsiteX8" fmla="*/ 66826 w 206836"/>
                    <a:gd name="connsiteY8" fmla="*/ 362449 h 505368"/>
                    <a:gd name="connsiteX9" fmla="*/ 151 w 206836"/>
                    <a:gd name="connsiteY9" fmla="*/ 505324 h 505368"/>
                    <a:gd name="connsiteX10" fmla="*/ 85876 w 206836"/>
                    <a:gd name="connsiteY10" fmla="*/ 346574 h 505368"/>
                    <a:gd name="connsiteX11" fmla="*/ 127151 w 206836"/>
                    <a:gd name="connsiteY11" fmla="*/ 295774 h 505368"/>
                    <a:gd name="connsiteX12" fmla="*/ 82701 w 206836"/>
                    <a:gd name="connsiteY12" fmla="*/ 102099 h 505368"/>
                    <a:gd name="connsiteX13" fmla="*/ 206526 w 206836"/>
                    <a:gd name="connsiteY13" fmla="*/ 499 h 505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836" h="505368">
                      <a:moveTo>
                        <a:pt x="206526" y="499"/>
                      </a:moveTo>
                      <a:cubicBezTo>
                        <a:pt x="212347" y="-5851"/>
                        <a:pt x="134559" y="50241"/>
                        <a:pt x="117626" y="63999"/>
                      </a:cubicBezTo>
                      <a:cubicBezTo>
                        <a:pt x="100693" y="77757"/>
                        <a:pt x="108101" y="70878"/>
                        <a:pt x="104926" y="83049"/>
                      </a:cubicBezTo>
                      <a:cubicBezTo>
                        <a:pt x="101751" y="95220"/>
                        <a:pt x="95930" y="107391"/>
                        <a:pt x="98576" y="137024"/>
                      </a:cubicBezTo>
                      <a:cubicBezTo>
                        <a:pt x="101222" y="166657"/>
                        <a:pt x="121330" y="248678"/>
                        <a:pt x="120801" y="260849"/>
                      </a:cubicBezTo>
                      <a:cubicBezTo>
                        <a:pt x="120272" y="273020"/>
                        <a:pt x="91168" y="201053"/>
                        <a:pt x="95401" y="210049"/>
                      </a:cubicBezTo>
                      <a:cubicBezTo>
                        <a:pt x="99634" y="219045"/>
                        <a:pt x="146201" y="314824"/>
                        <a:pt x="146201" y="314824"/>
                      </a:cubicBezTo>
                      <a:cubicBezTo>
                        <a:pt x="152551" y="333345"/>
                        <a:pt x="146730" y="313237"/>
                        <a:pt x="133501" y="321174"/>
                      </a:cubicBezTo>
                      <a:cubicBezTo>
                        <a:pt x="120272" y="329111"/>
                        <a:pt x="89051" y="331757"/>
                        <a:pt x="66826" y="362449"/>
                      </a:cubicBezTo>
                      <a:cubicBezTo>
                        <a:pt x="44601" y="393141"/>
                        <a:pt x="-3024" y="507970"/>
                        <a:pt x="151" y="505324"/>
                      </a:cubicBezTo>
                      <a:cubicBezTo>
                        <a:pt x="3326" y="502678"/>
                        <a:pt x="64709" y="381499"/>
                        <a:pt x="85876" y="346574"/>
                      </a:cubicBezTo>
                      <a:cubicBezTo>
                        <a:pt x="107043" y="311649"/>
                        <a:pt x="127680" y="336520"/>
                        <a:pt x="127151" y="295774"/>
                      </a:cubicBezTo>
                      <a:cubicBezTo>
                        <a:pt x="126622" y="255028"/>
                        <a:pt x="74234" y="150253"/>
                        <a:pt x="82701" y="102099"/>
                      </a:cubicBezTo>
                      <a:cubicBezTo>
                        <a:pt x="91168" y="53945"/>
                        <a:pt x="200705" y="6849"/>
                        <a:pt x="206526" y="49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5" name="フリーフォーム 1424">
                  <a:extLst>
                    <a:ext uri="{FF2B5EF4-FFF2-40B4-BE49-F238E27FC236}">
                      <a16:creationId xmlns:a16="http://schemas.microsoft.com/office/drawing/2014/main" id="{7AB95122-8BAB-23F2-6A7C-C19D094BE15A}"/>
                    </a:ext>
                  </a:extLst>
                </p:cNvPr>
                <p:cNvSpPr/>
                <p:nvPr/>
              </p:nvSpPr>
              <p:spPr>
                <a:xfrm>
                  <a:off x="7254709" y="1870061"/>
                  <a:ext cx="282793" cy="417142"/>
                </a:xfrm>
                <a:custGeom>
                  <a:avLst/>
                  <a:gdLst>
                    <a:gd name="connsiteX0" fmla="*/ 282741 w 282793"/>
                    <a:gd name="connsiteY0" fmla="*/ 14 h 417142"/>
                    <a:gd name="connsiteX1" fmla="*/ 127166 w 282793"/>
                    <a:gd name="connsiteY1" fmla="*/ 127014 h 417142"/>
                    <a:gd name="connsiteX2" fmla="*/ 120816 w 282793"/>
                    <a:gd name="connsiteY2" fmla="*/ 234964 h 417142"/>
                    <a:gd name="connsiteX3" fmla="*/ 114466 w 282793"/>
                    <a:gd name="connsiteY3" fmla="*/ 225439 h 417142"/>
                    <a:gd name="connsiteX4" fmla="*/ 166 w 282793"/>
                    <a:gd name="connsiteY4" fmla="*/ 415939 h 417142"/>
                    <a:gd name="connsiteX5" fmla="*/ 143041 w 282793"/>
                    <a:gd name="connsiteY5" fmla="*/ 120664 h 417142"/>
                    <a:gd name="connsiteX6" fmla="*/ 282741 w 282793"/>
                    <a:gd name="connsiteY6" fmla="*/ 14 h 41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793" h="417142">
                      <a:moveTo>
                        <a:pt x="282741" y="14"/>
                      </a:moveTo>
                      <a:cubicBezTo>
                        <a:pt x="280095" y="1072"/>
                        <a:pt x="154153" y="87856"/>
                        <a:pt x="127166" y="127014"/>
                      </a:cubicBezTo>
                      <a:cubicBezTo>
                        <a:pt x="100178" y="166172"/>
                        <a:pt x="122933" y="218560"/>
                        <a:pt x="120816" y="234964"/>
                      </a:cubicBezTo>
                      <a:cubicBezTo>
                        <a:pt x="118699" y="251368"/>
                        <a:pt x="134574" y="195276"/>
                        <a:pt x="114466" y="225439"/>
                      </a:cubicBezTo>
                      <a:cubicBezTo>
                        <a:pt x="94358" y="255602"/>
                        <a:pt x="-4597" y="433402"/>
                        <a:pt x="166" y="415939"/>
                      </a:cubicBezTo>
                      <a:cubicBezTo>
                        <a:pt x="4929" y="398476"/>
                        <a:pt x="99649" y="186281"/>
                        <a:pt x="143041" y="120664"/>
                      </a:cubicBezTo>
                      <a:cubicBezTo>
                        <a:pt x="186433" y="55047"/>
                        <a:pt x="285387" y="-1044"/>
                        <a:pt x="282741" y="1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6" name="フリーフォーム 1425">
                  <a:extLst>
                    <a:ext uri="{FF2B5EF4-FFF2-40B4-BE49-F238E27FC236}">
                      <a16:creationId xmlns:a16="http://schemas.microsoft.com/office/drawing/2014/main" id="{18FC0C9F-1E0A-CB48-859F-78649C2B5DD2}"/>
                    </a:ext>
                  </a:extLst>
                </p:cNvPr>
                <p:cNvSpPr/>
                <p:nvPr/>
              </p:nvSpPr>
              <p:spPr>
                <a:xfrm>
                  <a:off x="7179108" y="1908126"/>
                  <a:ext cx="364348" cy="815531"/>
                </a:xfrm>
                <a:custGeom>
                  <a:avLst/>
                  <a:gdLst>
                    <a:gd name="connsiteX0" fmla="*/ 361517 w 364348"/>
                    <a:gd name="connsiteY0" fmla="*/ 49 h 815531"/>
                    <a:gd name="connsiteX1" fmla="*/ 348817 w 364348"/>
                    <a:gd name="connsiteY1" fmla="*/ 196899 h 815531"/>
                    <a:gd name="connsiteX2" fmla="*/ 266267 w 364348"/>
                    <a:gd name="connsiteY2" fmla="*/ 295324 h 815531"/>
                    <a:gd name="connsiteX3" fmla="*/ 247217 w 364348"/>
                    <a:gd name="connsiteY3" fmla="*/ 352474 h 815531"/>
                    <a:gd name="connsiteX4" fmla="*/ 151967 w 364348"/>
                    <a:gd name="connsiteY4" fmla="*/ 425499 h 815531"/>
                    <a:gd name="connsiteX5" fmla="*/ 101167 w 364348"/>
                    <a:gd name="connsiteY5" fmla="*/ 609649 h 815531"/>
                    <a:gd name="connsiteX6" fmla="*/ 129742 w 364348"/>
                    <a:gd name="connsiteY6" fmla="*/ 695374 h 815531"/>
                    <a:gd name="connsiteX7" fmla="*/ 37667 w 364348"/>
                    <a:gd name="connsiteY7" fmla="*/ 784274 h 815531"/>
                    <a:gd name="connsiteX8" fmla="*/ 2742 w 364348"/>
                    <a:gd name="connsiteY8" fmla="*/ 809674 h 815531"/>
                    <a:gd name="connsiteX9" fmla="*/ 104342 w 364348"/>
                    <a:gd name="connsiteY9" fmla="*/ 682674 h 815531"/>
                    <a:gd name="connsiteX10" fmla="*/ 202767 w 364348"/>
                    <a:gd name="connsiteY10" fmla="*/ 317549 h 815531"/>
                    <a:gd name="connsiteX11" fmla="*/ 313892 w 364348"/>
                    <a:gd name="connsiteY11" fmla="*/ 215949 h 815531"/>
                    <a:gd name="connsiteX12" fmla="*/ 361517 w 364348"/>
                    <a:gd name="connsiteY12" fmla="*/ 49 h 815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4348" h="815531">
                      <a:moveTo>
                        <a:pt x="361517" y="49"/>
                      </a:moveTo>
                      <a:cubicBezTo>
                        <a:pt x="367338" y="-3126"/>
                        <a:pt x="364692" y="147687"/>
                        <a:pt x="348817" y="196899"/>
                      </a:cubicBezTo>
                      <a:cubicBezTo>
                        <a:pt x="332942" y="246111"/>
                        <a:pt x="283200" y="269395"/>
                        <a:pt x="266267" y="295324"/>
                      </a:cubicBezTo>
                      <a:cubicBezTo>
                        <a:pt x="249334" y="321253"/>
                        <a:pt x="266267" y="330778"/>
                        <a:pt x="247217" y="352474"/>
                      </a:cubicBezTo>
                      <a:cubicBezTo>
                        <a:pt x="228167" y="374170"/>
                        <a:pt x="176309" y="382637"/>
                        <a:pt x="151967" y="425499"/>
                      </a:cubicBezTo>
                      <a:cubicBezTo>
                        <a:pt x="127625" y="468361"/>
                        <a:pt x="104871" y="564670"/>
                        <a:pt x="101167" y="609649"/>
                      </a:cubicBezTo>
                      <a:cubicBezTo>
                        <a:pt x="97463" y="654628"/>
                        <a:pt x="140325" y="666270"/>
                        <a:pt x="129742" y="695374"/>
                      </a:cubicBezTo>
                      <a:cubicBezTo>
                        <a:pt x="119159" y="724478"/>
                        <a:pt x="58833" y="765224"/>
                        <a:pt x="37667" y="784274"/>
                      </a:cubicBezTo>
                      <a:cubicBezTo>
                        <a:pt x="16501" y="803324"/>
                        <a:pt x="-8370" y="826607"/>
                        <a:pt x="2742" y="809674"/>
                      </a:cubicBezTo>
                      <a:cubicBezTo>
                        <a:pt x="13854" y="792741"/>
                        <a:pt x="71004" y="764695"/>
                        <a:pt x="104342" y="682674"/>
                      </a:cubicBezTo>
                      <a:cubicBezTo>
                        <a:pt x="137679" y="600653"/>
                        <a:pt x="167842" y="395336"/>
                        <a:pt x="202767" y="317549"/>
                      </a:cubicBezTo>
                      <a:cubicBezTo>
                        <a:pt x="237692" y="239762"/>
                        <a:pt x="287963" y="269395"/>
                        <a:pt x="313892" y="215949"/>
                      </a:cubicBezTo>
                      <a:cubicBezTo>
                        <a:pt x="339821" y="162503"/>
                        <a:pt x="355696" y="3224"/>
                        <a:pt x="361517" y="4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7" name="フリーフォーム 1426">
                  <a:extLst>
                    <a:ext uri="{FF2B5EF4-FFF2-40B4-BE49-F238E27FC236}">
                      <a16:creationId xmlns:a16="http://schemas.microsoft.com/office/drawing/2014/main" id="{51291746-B224-DEAF-A438-502E577D9A63}"/>
                    </a:ext>
                  </a:extLst>
                </p:cNvPr>
                <p:cNvSpPr/>
                <p:nvPr/>
              </p:nvSpPr>
              <p:spPr>
                <a:xfrm>
                  <a:off x="6784932" y="2082304"/>
                  <a:ext cx="63696" cy="363503"/>
                </a:xfrm>
                <a:custGeom>
                  <a:avLst/>
                  <a:gdLst>
                    <a:gd name="connsiteX0" fmla="*/ 63543 w 63696"/>
                    <a:gd name="connsiteY0" fmla="*/ 496 h 363503"/>
                    <a:gd name="connsiteX1" fmla="*/ 19093 w 63696"/>
                    <a:gd name="connsiteY1" fmla="*/ 108446 h 363503"/>
                    <a:gd name="connsiteX2" fmla="*/ 60368 w 63696"/>
                    <a:gd name="connsiteY2" fmla="*/ 352921 h 363503"/>
                    <a:gd name="connsiteX3" fmla="*/ 50843 w 63696"/>
                    <a:gd name="connsiteY3" fmla="*/ 302121 h 363503"/>
                    <a:gd name="connsiteX4" fmla="*/ 43 w 63696"/>
                    <a:gd name="connsiteY4" fmla="*/ 146546 h 363503"/>
                    <a:gd name="connsiteX5" fmla="*/ 63543 w 63696"/>
                    <a:gd name="connsiteY5" fmla="*/ 496 h 363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6" h="363503">
                      <a:moveTo>
                        <a:pt x="63543" y="496"/>
                      </a:moveTo>
                      <a:cubicBezTo>
                        <a:pt x="66718" y="-5854"/>
                        <a:pt x="19622" y="49709"/>
                        <a:pt x="19093" y="108446"/>
                      </a:cubicBezTo>
                      <a:cubicBezTo>
                        <a:pt x="18564" y="167183"/>
                        <a:pt x="55076" y="320642"/>
                        <a:pt x="60368" y="352921"/>
                      </a:cubicBezTo>
                      <a:cubicBezTo>
                        <a:pt x="65660" y="385200"/>
                        <a:pt x="60897" y="336517"/>
                        <a:pt x="50843" y="302121"/>
                      </a:cubicBezTo>
                      <a:cubicBezTo>
                        <a:pt x="40789" y="267725"/>
                        <a:pt x="-1544" y="194171"/>
                        <a:pt x="43" y="146546"/>
                      </a:cubicBezTo>
                      <a:cubicBezTo>
                        <a:pt x="1630" y="98921"/>
                        <a:pt x="60368" y="6846"/>
                        <a:pt x="63543" y="49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8" name="フリーフォーム 1427">
                  <a:extLst>
                    <a:ext uri="{FF2B5EF4-FFF2-40B4-BE49-F238E27FC236}">
                      <a16:creationId xmlns:a16="http://schemas.microsoft.com/office/drawing/2014/main" id="{FBD33A4B-DDCF-FD84-CA1C-7C1155140619}"/>
                    </a:ext>
                  </a:extLst>
                </p:cNvPr>
                <p:cNvSpPr/>
                <p:nvPr/>
              </p:nvSpPr>
              <p:spPr>
                <a:xfrm>
                  <a:off x="7632293" y="1726577"/>
                  <a:ext cx="174167" cy="221505"/>
                </a:xfrm>
                <a:custGeom>
                  <a:avLst/>
                  <a:gdLst>
                    <a:gd name="connsiteX0" fmla="*/ 407 w 174167"/>
                    <a:gd name="connsiteY0" fmla="*/ 178423 h 221505"/>
                    <a:gd name="connsiteX1" fmla="*/ 48032 w 174167"/>
                    <a:gd name="connsiteY1" fmla="*/ 219698 h 221505"/>
                    <a:gd name="connsiteX2" fmla="*/ 133757 w 174167"/>
                    <a:gd name="connsiteY2" fmla="*/ 111748 h 221505"/>
                    <a:gd name="connsiteX3" fmla="*/ 171857 w 174167"/>
                    <a:gd name="connsiteY3" fmla="*/ 89523 h 221505"/>
                    <a:gd name="connsiteX4" fmla="*/ 70257 w 174167"/>
                    <a:gd name="connsiteY4" fmla="*/ 623 h 221505"/>
                    <a:gd name="connsiteX5" fmla="*/ 111532 w 174167"/>
                    <a:gd name="connsiteY5" fmla="*/ 51423 h 221505"/>
                    <a:gd name="connsiteX6" fmla="*/ 124232 w 174167"/>
                    <a:gd name="connsiteY6" fmla="*/ 79998 h 221505"/>
                    <a:gd name="connsiteX7" fmla="*/ 73432 w 174167"/>
                    <a:gd name="connsiteY7" fmla="*/ 165723 h 221505"/>
                    <a:gd name="connsiteX8" fmla="*/ 407 w 174167"/>
                    <a:gd name="connsiteY8" fmla="*/ 178423 h 221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167" h="221505">
                      <a:moveTo>
                        <a:pt x="407" y="178423"/>
                      </a:moveTo>
                      <a:cubicBezTo>
                        <a:pt x="-3826" y="187419"/>
                        <a:pt x="25807" y="230810"/>
                        <a:pt x="48032" y="219698"/>
                      </a:cubicBezTo>
                      <a:cubicBezTo>
                        <a:pt x="70257" y="208586"/>
                        <a:pt x="113120" y="133444"/>
                        <a:pt x="133757" y="111748"/>
                      </a:cubicBezTo>
                      <a:cubicBezTo>
                        <a:pt x="154395" y="90052"/>
                        <a:pt x="182440" y="108044"/>
                        <a:pt x="171857" y="89523"/>
                      </a:cubicBezTo>
                      <a:cubicBezTo>
                        <a:pt x="161274" y="71002"/>
                        <a:pt x="80311" y="6973"/>
                        <a:pt x="70257" y="623"/>
                      </a:cubicBezTo>
                      <a:cubicBezTo>
                        <a:pt x="60203" y="-5727"/>
                        <a:pt x="102536" y="38194"/>
                        <a:pt x="111532" y="51423"/>
                      </a:cubicBezTo>
                      <a:cubicBezTo>
                        <a:pt x="120528" y="64652"/>
                        <a:pt x="130582" y="60948"/>
                        <a:pt x="124232" y="79998"/>
                      </a:cubicBezTo>
                      <a:cubicBezTo>
                        <a:pt x="117882" y="99048"/>
                        <a:pt x="89836" y="146673"/>
                        <a:pt x="73432" y="165723"/>
                      </a:cubicBezTo>
                      <a:cubicBezTo>
                        <a:pt x="57028" y="184773"/>
                        <a:pt x="4640" y="169427"/>
                        <a:pt x="407" y="17842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9" name="フリーフォーム 1428">
                  <a:extLst>
                    <a:ext uri="{FF2B5EF4-FFF2-40B4-BE49-F238E27FC236}">
                      <a16:creationId xmlns:a16="http://schemas.microsoft.com/office/drawing/2014/main" id="{412FCB36-37F4-7029-151D-AE7D228AB1C2}"/>
                    </a:ext>
                  </a:extLst>
                </p:cNvPr>
                <p:cNvSpPr/>
                <p:nvPr/>
              </p:nvSpPr>
              <p:spPr>
                <a:xfrm>
                  <a:off x="7729164" y="2005602"/>
                  <a:ext cx="277200" cy="205138"/>
                </a:xfrm>
                <a:custGeom>
                  <a:avLst/>
                  <a:gdLst>
                    <a:gd name="connsiteX0" fmla="*/ 1961 w 277200"/>
                    <a:gd name="connsiteY0" fmla="*/ 998 h 205138"/>
                    <a:gd name="connsiteX1" fmla="*/ 46411 w 277200"/>
                    <a:gd name="connsiteY1" fmla="*/ 127998 h 205138"/>
                    <a:gd name="connsiteX2" fmla="*/ 144836 w 277200"/>
                    <a:gd name="connsiteY2" fmla="*/ 166098 h 205138"/>
                    <a:gd name="connsiteX3" fmla="*/ 275011 w 277200"/>
                    <a:gd name="connsiteY3" fmla="*/ 32748 h 205138"/>
                    <a:gd name="connsiteX4" fmla="*/ 217861 w 277200"/>
                    <a:gd name="connsiteY4" fmla="*/ 96248 h 205138"/>
                    <a:gd name="connsiteX5" fmla="*/ 106736 w 277200"/>
                    <a:gd name="connsiteY5" fmla="*/ 204198 h 205138"/>
                    <a:gd name="connsiteX6" fmla="*/ 1961 w 277200"/>
                    <a:gd name="connsiteY6" fmla="*/ 998 h 20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00" h="205138">
                      <a:moveTo>
                        <a:pt x="1961" y="998"/>
                      </a:moveTo>
                      <a:cubicBezTo>
                        <a:pt x="-8093" y="-11702"/>
                        <a:pt x="22599" y="100481"/>
                        <a:pt x="46411" y="127998"/>
                      </a:cubicBezTo>
                      <a:cubicBezTo>
                        <a:pt x="70223" y="155515"/>
                        <a:pt x="106736" y="181973"/>
                        <a:pt x="144836" y="166098"/>
                      </a:cubicBezTo>
                      <a:cubicBezTo>
                        <a:pt x="182936" y="150223"/>
                        <a:pt x="262840" y="44390"/>
                        <a:pt x="275011" y="32748"/>
                      </a:cubicBezTo>
                      <a:cubicBezTo>
                        <a:pt x="287182" y="21106"/>
                        <a:pt x="245907" y="67673"/>
                        <a:pt x="217861" y="96248"/>
                      </a:cubicBezTo>
                      <a:cubicBezTo>
                        <a:pt x="189815" y="124823"/>
                        <a:pt x="140073" y="215310"/>
                        <a:pt x="106736" y="204198"/>
                      </a:cubicBezTo>
                      <a:cubicBezTo>
                        <a:pt x="73399" y="193086"/>
                        <a:pt x="12015" y="13698"/>
                        <a:pt x="1961" y="99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0" name="フリーフォーム 1429">
                  <a:extLst>
                    <a:ext uri="{FF2B5EF4-FFF2-40B4-BE49-F238E27FC236}">
                      <a16:creationId xmlns:a16="http://schemas.microsoft.com/office/drawing/2014/main" id="{08C80EC3-E9A1-44AC-41F6-F682ACD1BF27}"/>
                    </a:ext>
                  </a:extLst>
                </p:cNvPr>
                <p:cNvSpPr/>
                <p:nvPr/>
              </p:nvSpPr>
              <p:spPr>
                <a:xfrm>
                  <a:off x="7613647" y="2051006"/>
                  <a:ext cx="122959" cy="372157"/>
                </a:xfrm>
                <a:custGeom>
                  <a:avLst/>
                  <a:gdLst>
                    <a:gd name="connsiteX0" fmla="*/ 79378 w 122959"/>
                    <a:gd name="connsiteY0" fmla="*/ 44 h 372157"/>
                    <a:gd name="connsiteX1" fmla="*/ 25403 w 122959"/>
                    <a:gd name="connsiteY1" fmla="*/ 174669 h 372157"/>
                    <a:gd name="connsiteX2" fmla="*/ 120653 w 122959"/>
                    <a:gd name="connsiteY2" fmla="*/ 365169 h 372157"/>
                    <a:gd name="connsiteX3" fmla="*/ 85728 w 122959"/>
                    <a:gd name="connsiteY3" fmla="*/ 317544 h 372157"/>
                    <a:gd name="connsiteX4" fmla="*/ 3 w 122959"/>
                    <a:gd name="connsiteY4" fmla="*/ 190544 h 372157"/>
                    <a:gd name="connsiteX5" fmla="*/ 79378 w 122959"/>
                    <a:gd name="connsiteY5" fmla="*/ 44 h 37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959" h="372157">
                      <a:moveTo>
                        <a:pt x="79378" y="44"/>
                      </a:moveTo>
                      <a:cubicBezTo>
                        <a:pt x="83611" y="-2602"/>
                        <a:pt x="18524" y="113815"/>
                        <a:pt x="25403" y="174669"/>
                      </a:cubicBezTo>
                      <a:cubicBezTo>
                        <a:pt x="32282" y="235523"/>
                        <a:pt x="110599" y="341357"/>
                        <a:pt x="120653" y="365169"/>
                      </a:cubicBezTo>
                      <a:cubicBezTo>
                        <a:pt x="130707" y="388981"/>
                        <a:pt x="105836" y="346648"/>
                        <a:pt x="85728" y="317544"/>
                      </a:cubicBezTo>
                      <a:cubicBezTo>
                        <a:pt x="65620" y="288440"/>
                        <a:pt x="-526" y="246636"/>
                        <a:pt x="3" y="190544"/>
                      </a:cubicBezTo>
                      <a:cubicBezTo>
                        <a:pt x="532" y="134452"/>
                        <a:pt x="75145" y="2690"/>
                        <a:pt x="79378" y="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1" name="フリーフォーム 1430">
                  <a:extLst>
                    <a:ext uri="{FF2B5EF4-FFF2-40B4-BE49-F238E27FC236}">
                      <a16:creationId xmlns:a16="http://schemas.microsoft.com/office/drawing/2014/main" id="{DA4025AD-822B-01E5-D0B4-119391111010}"/>
                    </a:ext>
                  </a:extLst>
                </p:cNvPr>
                <p:cNvSpPr/>
                <p:nvPr/>
              </p:nvSpPr>
              <p:spPr>
                <a:xfrm>
                  <a:off x="7711849" y="2142966"/>
                  <a:ext cx="68755" cy="423640"/>
                </a:xfrm>
                <a:custGeom>
                  <a:avLst/>
                  <a:gdLst>
                    <a:gd name="connsiteX0" fmla="*/ 41501 w 68755"/>
                    <a:gd name="connsiteY0" fmla="*/ 159 h 423640"/>
                    <a:gd name="connsiteX1" fmla="*/ 12926 w 68755"/>
                    <a:gd name="connsiteY1" fmla="*/ 146209 h 423640"/>
                    <a:gd name="connsiteX2" fmla="*/ 66901 w 68755"/>
                    <a:gd name="connsiteY2" fmla="*/ 416084 h 423640"/>
                    <a:gd name="connsiteX3" fmla="*/ 51026 w 68755"/>
                    <a:gd name="connsiteY3" fmla="*/ 333534 h 423640"/>
                    <a:gd name="connsiteX4" fmla="*/ 226 w 68755"/>
                    <a:gd name="connsiteY4" fmla="*/ 171609 h 423640"/>
                    <a:gd name="connsiteX5" fmla="*/ 41501 w 68755"/>
                    <a:gd name="connsiteY5" fmla="*/ 159 h 42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55" h="423640">
                      <a:moveTo>
                        <a:pt x="41501" y="159"/>
                      </a:moveTo>
                      <a:cubicBezTo>
                        <a:pt x="43618" y="-4074"/>
                        <a:pt x="8693" y="76888"/>
                        <a:pt x="12926" y="146209"/>
                      </a:cubicBezTo>
                      <a:cubicBezTo>
                        <a:pt x="17159" y="215530"/>
                        <a:pt x="60551" y="384863"/>
                        <a:pt x="66901" y="416084"/>
                      </a:cubicBezTo>
                      <a:cubicBezTo>
                        <a:pt x="73251" y="447305"/>
                        <a:pt x="62139" y="374280"/>
                        <a:pt x="51026" y="333534"/>
                      </a:cubicBezTo>
                      <a:cubicBezTo>
                        <a:pt x="39913" y="292788"/>
                        <a:pt x="3930" y="219234"/>
                        <a:pt x="226" y="171609"/>
                      </a:cubicBezTo>
                      <a:cubicBezTo>
                        <a:pt x="-3478" y="123984"/>
                        <a:pt x="39384" y="4392"/>
                        <a:pt x="41501" y="15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2" name="フリーフォーム 1431">
                  <a:extLst>
                    <a:ext uri="{FF2B5EF4-FFF2-40B4-BE49-F238E27FC236}">
                      <a16:creationId xmlns:a16="http://schemas.microsoft.com/office/drawing/2014/main" id="{47760BB7-3649-EB6E-970B-4A81F858613A}"/>
                    </a:ext>
                  </a:extLst>
                </p:cNvPr>
                <p:cNvSpPr/>
                <p:nvPr/>
              </p:nvSpPr>
              <p:spPr>
                <a:xfrm>
                  <a:off x="6386087" y="2336736"/>
                  <a:ext cx="94305" cy="225522"/>
                </a:xfrm>
                <a:custGeom>
                  <a:avLst/>
                  <a:gdLst>
                    <a:gd name="connsiteX0" fmla="*/ 94088 w 94305"/>
                    <a:gd name="connsiteY0" fmla="*/ 64 h 225522"/>
                    <a:gd name="connsiteX1" fmla="*/ 27413 w 94305"/>
                    <a:gd name="connsiteY1" fmla="*/ 85789 h 225522"/>
                    <a:gd name="connsiteX2" fmla="*/ 21063 w 94305"/>
                    <a:gd name="connsiteY2" fmla="*/ 225489 h 225522"/>
                    <a:gd name="connsiteX3" fmla="*/ 2013 w 94305"/>
                    <a:gd name="connsiteY3" fmla="*/ 98489 h 225522"/>
                    <a:gd name="connsiteX4" fmla="*/ 94088 w 94305"/>
                    <a:gd name="connsiteY4" fmla="*/ 64 h 22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305" h="225522">
                      <a:moveTo>
                        <a:pt x="94088" y="64"/>
                      </a:moveTo>
                      <a:cubicBezTo>
                        <a:pt x="98321" y="-2053"/>
                        <a:pt x="39584" y="48218"/>
                        <a:pt x="27413" y="85789"/>
                      </a:cubicBezTo>
                      <a:cubicBezTo>
                        <a:pt x="15242" y="123360"/>
                        <a:pt x="25296" y="223372"/>
                        <a:pt x="21063" y="225489"/>
                      </a:cubicBezTo>
                      <a:cubicBezTo>
                        <a:pt x="16830" y="227606"/>
                        <a:pt x="-6983" y="129710"/>
                        <a:pt x="2013" y="98489"/>
                      </a:cubicBezTo>
                      <a:cubicBezTo>
                        <a:pt x="11009" y="67268"/>
                        <a:pt x="89855" y="2181"/>
                        <a:pt x="94088" y="6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3" name="フリーフォーム 1432">
                  <a:extLst>
                    <a:ext uri="{FF2B5EF4-FFF2-40B4-BE49-F238E27FC236}">
                      <a16:creationId xmlns:a16="http://schemas.microsoft.com/office/drawing/2014/main" id="{2186E7DF-00D7-8C57-FCC8-43824DB3FCDC}"/>
                    </a:ext>
                  </a:extLst>
                </p:cNvPr>
                <p:cNvSpPr/>
                <p:nvPr/>
              </p:nvSpPr>
              <p:spPr>
                <a:xfrm>
                  <a:off x="5781454" y="2295349"/>
                  <a:ext cx="477281" cy="455418"/>
                </a:xfrm>
                <a:custGeom>
                  <a:avLst/>
                  <a:gdLst>
                    <a:gd name="connsiteX0" fmla="*/ 476471 w 477281"/>
                    <a:gd name="connsiteY0" fmla="*/ 176 h 455418"/>
                    <a:gd name="connsiteX1" fmla="*/ 343121 w 477281"/>
                    <a:gd name="connsiteY1" fmla="*/ 222426 h 455418"/>
                    <a:gd name="connsiteX2" fmla="*/ 3396 w 477281"/>
                    <a:gd name="connsiteY2" fmla="*/ 451026 h 455418"/>
                    <a:gd name="connsiteX3" fmla="*/ 181196 w 477281"/>
                    <a:gd name="connsiteY3" fmla="*/ 358951 h 455418"/>
                    <a:gd name="connsiteX4" fmla="*/ 387571 w 477281"/>
                    <a:gd name="connsiteY4" fmla="*/ 187501 h 455418"/>
                    <a:gd name="connsiteX5" fmla="*/ 476471 w 477281"/>
                    <a:gd name="connsiteY5" fmla="*/ 176 h 45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7281" h="455418">
                      <a:moveTo>
                        <a:pt x="476471" y="176"/>
                      </a:moveTo>
                      <a:cubicBezTo>
                        <a:pt x="469063" y="5997"/>
                        <a:pt x="421967" y="147284"/>
                        <a:pt x="343121" y="222426"/>
                      </a:cubicBezTo>
                      <a:cubicBezTo>
                        <a:pt x="264275" y="297568"/>
                        <a:pt x="30383" y="428272"/>
                        <a:pt x="3396" y="451026"/>
                      </a:cubicBezTo>
                      <a:cubicBezTo>
                        <a:pt x="-23592" y="473780"/>
                        <a:pt x="117167" y="402872"/>
                        <a:pt x="181196" y="358951"/>
                      </a:cubicBezTo>
                      <a:cubicBezTo>
                        <a:pt x="245225" y="315030"/>
                        <a:pt x="335713" y="240947"/>
                        <a:pt x="387571" y="187501"/>
                      </a:cubicBezTo>
                      <a:cubicBezTo>
                        <a:pt x="439429" y="134055"/>
                        <a:pt x="483879" y="-5645"/>
                        <a:pt x="476471" y="17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4" name="フリーフォーム 1433">
                  <a:extLst>
                    <a:ext uri="{FF2B5EF4-FFF2-40B4-BE49-F238E27FC236}">
                      <a16:creationId xmlns:a16="http://schemas.microsoft.com/office/drawing/2014/main" id="{A107E5D5-5212-2066-B1E9-3430D3BE533E}"/>
                    </a:ext>
                  </a:extLst>
                </p:cNvPr>
                <p:cNvSpPr/>
                <p:nvPr/>
              </p:nvSpPr>
              <p:spPr>
                <a:xfrm>
                  <a:off x="5584532" y="2222474"/>
                  <a:ext cx="724347" cy="628700"/>
                </a:xfrm>
                <a:custGeom>
                  <a:avLst/>
                  <a:gdLst>
                    <a:gd name="connsiteX0" fmla="*/ 724193 w 724347"/>
                    <a:gd name="connsiteY0" fmla="*/ 26 h 628700"/>
                    <a:gd name="connsiteX1" fmla="*/ 311443 w 724347"/>
                    <a:gd name="connsiteY1" fmla="*/ 301651 h 628700"/>
                    <a:gd name="connsiteX2" fmla="*/ 293 w 724347"/>
                    <a:gd name="connsiteY2" fmla="*/ 628676 h 628700"/>
                    <a:gd name="connsiteX3" fmla="*/ 263818 w 724347"/>
                    <a:gd name="connsiteY3" fmla="*/ 317526 h 628700"/>
                    <a:gd name="connsiteX4" fmla="*/ 724193 w 724347"/>
                    <a:gd name="connsiteY4" fmla="*/ 26 h 628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347" h="628700">
                      <a:moveTo>
                        <a:pt x="724193" y="26"/>
                      </a:moveTo>
                      <a:cubicBezTo>
                        <a:pt x="732130" y="-2620"/>
                        <a:pt x="432093" y="196876"/>
                        <a:pt x="311443" y="301651"/>
                      </a:cubicBezTo>
                      <a:cubicBezTo>
                        <a:pt x="190793" y="406426"/>
                        <a:pt x="8230" y="626030"/>
                        <a:pt x="293" y="628676"/>
                      </a:cubicBezTo>
                      <a:cubicBezTo>
                        <a:pt x="-7644" y="631322"/>
                        <a:pt x="146872" y="422301"/>
                        <a:pt x="263818" y="317526"/>
                      </a:cubicBezTo>
                      <a:cubicBezTo>
                        <a:pt x="380764" y="212751"/>
                        <a:pt x="716256" y="2672"/>
                        <a:pt x="724193" y="2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5" name="フリーフォーム 1434">
                  <a:extLst>
                    <a:ext uri="{FF2B5EF4-FFF2-40B4-BE49-F238E27FC236}">
                      <a16:creationId xmlns:a16="http://schemas.microsoft.com/office/drawing/2014/main" id="{73D3B97A-E310-1432-70E0-9D1EF454A210}"/>
                    </a:ext>
                  </a:extLst>
                </p:cNvPr>
                <p:cNvSpPr/>
                <p:nvPr/>
              </p:nvSpPr>
              <p:spPr>
                <a:xfrm>
                  <a:off x="6959600" y="1361257"/>
                  <a:ext cx="682316" cy="515168"/>
                </a:xfrm>
                <a:custGeom>
                  <a:avLst/>
                  <a:gdLst>
                    <a:gd name="connsiteX0" fmla="*/ 0 w 682316"/>
                    <a:gd name="connsiteY0" fmla="*/ 515168 h 515168"/>
                    <a:gd name="connsiteX1" fmla="*/ 257175 w 682316"/>
                    <a:gd name="connsiteY1" fmla="*/ 296093 h 515168"/>
                    <a:gd name="connsiteX2" fmla="*/ 666750 w 682316"/>
                    <a:gd name="connsiteY2" fmla="*/ 10343 h 515168"/>
                    <a:gd name="connsiteX3" fmla="*/ 603250 w 682316"/>
                    <a:gd name="connsiteY3" fmla="*/ 57968 h 515168"/>
                    <a:gd name="connsiteX4" fmla="*/ 0 w 682316"/>
                    <a:gd name="connsiteY4" fmla="*/ 515168 h 515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316" h="515168">
                      <a:moveTo>
                        <a:pt x="0" y="515168"/>
                      </a:moveTo>
                      <a:cubicBezTo>
                        <a:pt x="73025" y="447699"/>
                        <a:pt x="146050" y="380230"/>
                        <a:pt x="257175" y="296093"/>
                      </a:cubicBezTo>
                      <a:cubicBezTo>
                        <a:pt x="368300" y="211955"/>
                        <a:pt x="609071" y="50031"/>
                        <a:pt x="666750" y="10343"/>
                      </a:cubicBezTo>
                      <a:cubicBezTo>
                        <a:pt x="724429" y="-29345"/>
                        <a:pt x="603250" y="57968"/>
                        <a:pt x="603250" y="57968"/>
                      </a:cubicBezTo>
                      <a:lnTo>
                        <a:pt x="0" y="515168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6" name="フリーフォーム 1435">
                  <a:extLst>
                    <a:ext uri="{FF2B5EF4-FFF2-40B4-BE49-F238E27FC236}">
                      <a16:creationId xmlns:a16="http://schemas.microsoft.com/office/drawing/2014/main" id="{5A491C2C-34E7-FB5C-77AB-66CF86ECEF71}"/>
                    </a:ext>
                  </a:extLst>
                </p:cNvPr>
                <p:cNvSpPr/>
                <p:nvPr/>
              </p:nvSpPr>
              <p:spPr>
                <a:xfrm>
                  <a:off x="7025238" y="1419225"/>
                  <a:ext cx="683662" cy="475812"/>
                </a:xfrm>
                <a:custGeom>
                  <a:avLst/>
                  <a:gdLst>
                    <a:gd name="connsiteX0" fmla="*/ 683662 w 683662"/>
                    <a:gd name="connsiteY0" fmla="*/ 0 h 475812"/>
                    <a:gd name="connsiteX1" fmla="*/ 4212 w 683662"/>
                    <a:gd name="connsiteY1" fmla="*/ 473075 h 475812"/>
                    <a:gd name="connsiteX2" fmla="*/ 378862 w 683662"/>
                    <a:gd name="connsiteY2" fmla="*/ 206375 h 475812"/>
                    <a:gd name="connsiteX3" fmla="*/ 683662 w 683662"/>
                    <a:gd name="connsiteY3" fmla="*/ 0 h 47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3662" h="475812">
                      <a:moveTo>
                        <a:pt x="683662" y="0"/>
                      </a:moveTo>
                      <a:lnTo>
                        <a:pt x="4212" y="473075"/>
                      </a:lnTo>
                      <a:cubicBezTo>
                        <a:pt x="-46588" y="507471"/>
                        <a:pt x="378862" y="206375"/>
                        <a:pt x="378862" y="206375"/>
                      </a:cubicBezTo>
                      <a:lnTo>
                        <a:pt x="683662" y="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7" name="フリーフォーム 1436">
                  <a:extLst>
                    <a:ext uri="{FF2B5EF4-FFF2-40B4-BE49-F238E27FC236}">
                      <a16:creationId xmlns:a16="http://schemas.microsoft.com/office/drawing/2014/main" id="{CD342BC6-F728-1F4D-DA2A-C8FA76C15679}"/>
                    </a:ext>
                  </a:extLst>
                </p:cNvPr>
                <p:cNvSpPr/>
                <p:nvPr/>
              </p:nvSpPr>
              <p:spPr>
                <a:xfrm>
                  <a:off x="7213744" y="1409094"/>
                  <a:ext cx="535650" cy="413237"/>
                </a:xfrm>
                <a:custGeom>
                  <a:avLst/>
                  <a:gdLst>
                    <a:gd name="connsiteX0" fmla="*/ 520556 w 535650"/>
                    <a:gd name="connsiteY0" fmla="*/ 10131 h 413237"/>
                    <a:gd name="connsiteX1" fmla="*/ 3031 w 535650"/>
                    <a:gd name="connsiteY1" fmla="*/ 410181 h 413237"/>
                    <a:gd name="connsiteX2" fmla="*/ 298306 w 535650"/>
                    <a:gd name="connsiteY2" fmla="*/ 203806 h 413237"/>
                    <a:gd name="connsiteX3" fmla="*/ 110981 w 535650"/>
                    <a:gd name="connsiteY3" fmla="*/ 381606 h 413237"/>
                    <a:gd name="connsiteX4" fmla="*/ 374506 w 535650"/>
                    <a:gd name="connsiteY4" fmla="*/ 140306 h 413237"/>
                    <a:gd name="connsiteX5" fmla="*/ 520556 w 535650"/>
                    <a:gd name="connsiteY5" fmla="*/ 10131 h 41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650" h="413237">
                      <a:moveTo>
                        <a:pt x="520556" y="10131"/>
                      </a:moveTo>
                      <a:cubicBezTo>
                        <a:pt x="458644" y="55110"/>
                        <a:pt x="40073" y="377902"/>
                        <a:pt x="3031" y="410181"/>
                      </a:cubicBezTo>
                      <a:cubicBezTo>
                        <a:pt x="-34011" y="442460"/>
                        <a:pt x="280314" y="208569"/>
                        <a:pt x="298306" y="203806"/>
                      </a:cubicBezTo>
                      <a:cubicBezTo>
                        <a:pt x="316298" y="199044"/>
                        <a:pt x="98281" y="392189"/>
                        <a:pt x="110981" y="381606"/>
                      </a:cubicBezTo>
                      <a:cubicBezTo>
                        <a:pt x="123681" y="371023"/>
                        <a:pt x="311006" y="199573"/>
                        <a:pt x="374506" y="140306"/>
                      </a:cubicBezTo>
                      <a:cubicBezTo>
                        <a:pt x="438006" y="81039"/>
                        <a:pt x="582468" y="-34848"/>
                        <a:pt x="520556" y="101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8" name="フリーフォーム 1437">
                  <a:extLst>
                    <a:ext uri="{FF2B5EF4-FFF2-40B4-BE49-F238E27FC236}">
                      <a16:creationId xmlns:a16="http://schemas.microsoft.com/office/drawing/2014/main" id="{85C5FF45-1512-F652-0CF4-FE470894A864}"/>
                    </a:ext>
                  </a:extLst>
                </p:cNvPr>
                <p:cNvSpPr/>
                <p:nvPr/>
              </p:nvSpPr>
              <p:spPr>
                <a:xfrm>
                  <a:off x="7311149" y="1435455"/>
                  <a:ext cx="455223" cy="382705"/>
                </a:xfrm>
                <a:custGeom>
                  <a:avLst/>
                  <a:gdLst>
                    <a:gd name="connsiteX0" fmla="*/ 451726 w 455223"/>
                    <a:gd name="connsiteY0" fmla="*/ 2820 h 382705"/>
                    <a:gd name="connsiteX1" fmla="*/ 191376 w 455223"/>
                    <a:gd name="connsiteY1" fmla="*/ 244120 h 382705"/>
                    <a:gd name="connsiteX2" fmla="*/ 219951 w 455223"/>
                    <a:gd name="connsiteY2" fmla="*/ 310795 h 382705"/>
                    <a:gd name="connsiteX3" fmla="*/ 146926 w 455223"/>
                    <a:gd name="connsiteY3" fmla="*/ 323495 h 382705"/>
                    <a:gd name="connsiteX4" fmla="*/ 4051 w 455223"/>
                    <a:gd name="connsiteY4" fmla="*/ 374295 h 382705"/>
                    <a:gd name="connsiteX5" fmla="*/ 321551 w 455223"/>
                    <a:gd name="connsiteY5" fmla="*/ 126645 h 382705"/>
                    <a:gd name="connsiteX6" fmla="*/ 451726 w 455223"/>
                    <a:gd name="connsiteY6" fmla="*/ 2820 h 382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5223" h="382705">
                      <a:moveTo>
                        <a:pt x="451726" y="2820"/>
                      </a:moveTo>
                      <a:cubicBezTo>
                        <a:pt x="430030" y="22399"/>
                        <a:pt x="230005" y="192791"/>
                        <a:pt x="191376" y="244120"/>
                      </a:cubicBezTo>
                      <a:cubicBezTo>
                        <a:pt x="152747" y="295449"/>
                        <a:pt x="227359" y="297566"/>
                        <a:pt x="219951" y="310795"/>
                      </a:cubicBezTo>
                      <a:cubicBezTo>
                        <a:pt x="212543" y="324024"/>
                        <a:pt x="182909" y="312912"/>
                        <a:pt x="146926" y="323495"/>
                      </a:cubicBezTo>
                      <a:cubicBezTo>
                        <a:pt x="110943" y="334078"/>
                        <a:pt x="-25053" y="407103"/>
                        <a:pt x="4051" y="374295"/>
                      </a:cubicBezTo>
                      <a:cubicBezTo>
                        <a:pt x="33155" y="341487"/>
                        <a:pt x="253288" y="183266"/>
                        <a:pt x="321551" y="126645"/>
                      </a:cubicBezTo>
                      <a:cubicBezTo>
                        <a:pt x="389813" y="70024"/>
                        <a:pt x="473422" y="-16759"/>
                        <a:pt x="451726" y="282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9" name="フリーフォーム 1438">
                  <a:extLst>
                    <a:ext uri="{FF2B5EF4-FFF2-40B4-BE49-F238E27FC236}">
                      <a16:creationId xmlns:a16="http://schemas.microsoft.com/office/drawing/2014/main" id="{760E989D-5166-4F7E-3179-4A9F6B7FD4C7}"/>
                    </a:ext>
                  </a:extLst>
                </p:cNvPr>
                <p:cNvSpPr/>
                <p:nvPr/>
              </p:nvSpPr>
              <p:spPr>
                <a:xfrm>
                  <a:off x="7503225" y="3019872"/>
                  <a:ext cx="148836" cy="271787"/>
                </a:xfrm>
                <a:custGeom>
                  <a:avLst/>
                  <a:gdLst>
                    <a:gd name="connsiteX0" fmla="*/ 138782 w 148836"/>
                    <a:gd name="connsiteY0" fmla="*/ 619 h 271787"/>
                    <a:gd name="connsiteX1" fmla="*/ 33148 w 148836"/>
                    <a:gd name="connsiteY1" fmla="*/ 102953 h 271787"/>
                    <a:gd name="connsiteX2" fmla="*/ 16642 w 148836"/>
                    <a:gd name="connsiteY2" fmla="*/ 142566 h 271787"/>
                    <a:gd name="connsiteX3" fmla="*/ 33148 w 148836"/>
                    <a:gd name="connsiteY3" fmla="*/ 201985 h 271787"/>
                    <a:gd name="connsiteX4" fmla="*/ 142083 w 148836"/>
                    <a:gd name="connsiteY4" fmla="*/ 264706 h 271787"/>
                    <a:gd name="connsiteX5" fmla="*/ 122277 w 148836"/>
                    <a:gd name="connsiteY5" fmla="*/ 258103 h 271787"/>
                    <a:gd name="connsiteX6" fmla="*/ 137 w 148836"/>
                    <a:gd name="connsiteY6" fmla="*/ 155770 h 271787"/>
                    <a:gd name="connsiteX7" fmla="*/ 138782 w 148836"/>
                    <a:gd name="connsiteY7" fmla="*/ 619 h 271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836" h="271787">
                      <a:moveTo>
                        <a:pt x="138782" y="619"/>
                      </a:moveTo>
                      <a:cubicBezTo>
                        <a:pt x="144284" y="-8184"/>
                        <a:pt x="53505" y="79295"/>
                        <a:pt x="33148" y="102953"/>
                      </a:cubicBezTo>
                      <a:cubicBezTo>
                        <a:pt x="12791" y="126611"/>
                        <a:pt x="16642" y="126061"/>
                        <a:pt x="16642" y="142566"/>
                      </a:cubicBezTo>
                      <a:cubicBezTo>
                        <a:pt x="16642" y="159071"/>
                        <a:pt x="12241" y="181628"/>
                        <a:pt x="33148" y="201985"/>
                      </a:cubicBezTo>
                      <a:cubicBezTo>
                        <a:pt x="54055" y="222342"/>
                        <a:pt x="142083" y="264706"/>
                        <a:pt x="142083" y="264706"/>
                      </a:cubicBezTo>
                      <a:cubicBezTo>
                        <a:pt x="156938" y="274059"/>
                        <a:pt x="145935" y="276259"/>
                        <a:pt x="122277" y="258103"/>
                      </a:cubicBezTo>
                      <a:cubicBezTo>
                        <a:pt x="98619" y="239947"/>
                        <a:pt x="-4264" y="198134"/>
                        <a:pt x="137" y="155770"/>
                      </a:cubicBezTo>
                      <a:cubicBezTo>
                        <a:pt x="4538" y="113406"/>
                        <a:pt x="133280" y="9422"/>
                        <a:pt x="138782" y="6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0" name="フリーフォーム 1439">
                  <a:extLst>
                    <a:ext uri="{FF2B5EF4-FFF2-40B4-BE49-F238E27FC236}">
                      <a16:creationId xmlns:a16="http://schemas.microsoft.com/office/drawing/2014/main" id="{67B8C7D8-D4DB-D6A6-D9D4-04B8EE05C004}"/>
                    </a:ext>
                  </a:extLst>
                </p:cNvPr>
                <p:cNvSpPr/>
                <p:nvPr/>
              </p:nvSpPr>
              <p:spPr>
                <a:xfrm>
                  <a:off x="7529768" y="2898276"/>
                  <a:ext cx="99698" cy="234522"/>
                </a:xfrm>
                <a:custGeom>
                  <a:avLst/>
                  <a:gdLst>
                    <a:gd name="connsiteX0" fmla="*/ 82529 w 99698"/>
                    <a:gd name="connsiteY0" fmla="*/ 75 h 234522"/>
                    <a:gd name="connsiteX1" fmla="*/ 95734 w 99698"/>
                    <a:gd name="connsiteY1" fmla="*/ 109011 h 234522"/>
                    <a:gd name="connsiteX2" fmla="*/ 2 w 99698"/>
                    <a:gd name="connsiteY2" fmla="*/ 234452 h 234522"/>
                    <a:gd name="connsiteX3" fmla="*/ 92433 w 99698"/>
                    <a:gd name="connsiteY3" fmla="*/ 125516 h 234522"/>
                    <a:gd name="connsiteX4" fmla="*/ 82529 w 99698"/>
                    <a:gd name="connsiteY4" fmla="*/ 75 h 234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698" h="234522">
                      <a:moveTo>
                        <a:pt x="82529" y="75"/>
                      </a:moveTo>
                      <a:cubicBezTo>
                        <a:pt x="83079" y="-2676"/>
                        <a:pt x="109488" y="69948"/>
                        <a:pt x="95734" y="109011"/>
                      </a:cubicBezTo>
                      <a:cubicBezTo>
                        <a:pt x="81980" y="148074"/>
                        <a:pt x="552" y="231701"/>
                        <a:pt x="2" y="234452"/>
                      </a:cubicBezTo>
                      <a:cubicBezTo>
                        <a:pt x="-548" y="237203"/>
                        <a:pt x="76478" y="158527"/>
                        <a:pt x="92433" y="125516"/>
                      </a:cubicBezTo>
                      <a:cubicBezTo>
                        <a:pt x="108388" y="92505"/>
                        <a:pt x="81979" y="2826"/>
                        <a:pt x="82529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1" name="フリーフォーム 1440">
                  <a:extLst>
                    <a:ext uri="{FF2B5EF4-FFF2-40B4-BE49-F238E27FC236}">
                      <a16:creationId xmlns:a16="http://schemas.microsoft.com/office/drawing/2014/main" id="{73EFC82E-A5F8-CFFC-A12C-F36EF686DA81}"/>
                    </a:ext>
                  </a:extLst>
                </p:cNvPr>
                <p:cNvSpPr/>
                <p:nvPr/>
              </p:nvSpPr>
              <p:spPr>
                <a:xfrm>
                  <a:off x="7516563" y="2875054"/>
                  <a:ext cx="119142" cy="294029"/>
                </a:xfrm>
                <a:custGeom>
                  <a:avLst/>
                  <a:gdLst>
                    <a:gd name="connsiteX0" fmla="*/ 105638 w 119142"/>
                    <a:gd name="connsiteY0" fmla="*/ 189 h 294029"/>
                    <a:gd name="connsiteX1" fmla="*/ 118842 w 119142"/>
                    <a:gd name="connsiteY1" fmla="*/ 142136 h 294029"/>
                    <a:gd name="connsiteX2" fmla="*/ 92433 w 119142"/>
                    <a:gd name="connsiteY2" fmla="*/ 188351 h 294029"/>
                    <a:gd name="connsiteX3" fmla="*/ 3 w 119142"/>
                    <a:gd name="connsiteY3" fmla="*/ 293986 h 294029"/>
                    <a:gd name="connsiteX4" fmla="*/ 89132 w 119142"/>
                    <a:gd name="connsiteY4" fmla="*/ 175147 h 294029"/>
                    <a:gd name="connsiteX5" fmla="*/ 105638 w 119142"/>
                    <a:gd name="connsiteY5" fmla="*/ 189 h 29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142" h="294029">
                      <a:moveTo>
                        <a:pt x="105638" y="189"/>
                      </a:moveTo>
                      <a:cubicBezTo>
                        <a:pt x="110590" y="-5313"/>
                        <a:pt x="121043" y="110776"/>
                        <a:pt x="118842" y="142136"/>
                      </a:cubicBezTo>
                      <a:cubicBezTo>
                        <a:pt x="116641" y="173496"/>
                        <a:pt x="112240" y="163043"/>
                        <a:pt x="92433" y="188351"/>
                      </a:cubicBezTo>
                      <a:cubicBezTo>
                        <a:pt x="72626" y="213659"/>
                        <a:pt x="553" y="296187"/>
                        <a:pt x="3" y="293986"/>
                      </a:cubicBezTo>
                      <a:cubicBezTo>
                        <a:pt x="-547" y="291785"/>
                        <a:pt x="68775" y="217511"/>
                        <a:pt x="89132" y="175147"/>
                      </a:cubicBezTo>
                      <a:cubicBezTo>
                        <a:pt x="109489" y="132783"/>
                        <a:pt x="100686" y="5691"/>
                        <a:pt x="105638" y="1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2" name="フリーフォーム 1441">
                  <a:extLst>
                    <a:ext uri="{FF2B5EF4-FFF2-40B4-BE49-F238E27FC236}">
                      <a16:creationId xmlns:a16="http://schemas.microsoft.com/office/drawing/2014/main" id="{175CBF76-5346-82EF-A727-4C192A7A202B}"/>
                    </a:ext>
                  </a:extLst>
                </p:cNvPr>
                <p:cNvSpPr/>
                <p:nvPr/>
              </p:nvSpPr>
              <p:spPr>
                <a:xfrm>
                  <a:off x="7549577" y="3208653"/>
                  <a:ext cx="221001" cy="179982"/>
                </a:xfrm>
                <a:custGeom>
                  <a:avLst/>
                  <a:gdLst>
                    <a:gd name="connsiteX0" fmla="*/ 0 w 221001"/>
                    <a:gd name="connsiteY0" fmla="*/ 0 h 179982"/>
                    <a:gd name="connsiteX1" fmla="*/ 108936 w 221001"/>
                    <a:gd name="connsiteY1" fmla="*/ 75925 h 179982"/>
                    <a:gd name="connsiteX2" fmla="*/ 217871 w 221001"/>
                    <a:gd name="connsiteY2" fmla="*/ 178258 h 179982"/>
                    <a:gd name="connsiteX3" fmla="*/ 181559 w 221001"/>
                    <a:gd name="connsiteY3" fmla="*/ 135344 h 179982"/>
                    <a:gd name="connsiteX4" fmla="*/ 79226 w 221001"/>
                    <a:gd name="connsiteY4" fmla="*/ 72624 h 179982"/>
                    <a:gd name="connsiteX5" fmla="*/ 0 w 221001"/>
                    <a:gd name="connsiteY5" fmla="*/ 0 h 179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1001" h="179982">
                      <a:moveTo>
                        <a:pt x="0" y="0"/>
                      </a:moveTo>
                      <a:cubicBezTo>
                        <a:pt x="36312" y="23107"/>
                        <a:pt x="72624" y="46215"/>
                        <a:pt x="108936" y="75925"/>
                      </a:cubicBezTo>
                      <a:cubicBezTo>
                        <a:pt x="145248" y="105635"/>
                        <a:pt x="205767" y="168355"/>
                        <a:pt x="217871" y="178258"/>
                      </a:cubicBezTo>
                      <a:cubicBezTo>
                        <a:pt x="229975" y="188161"/>
                        <a:pt x="204666" y="152950"/>
                        <a:pt x="181559" y="135344"/>
                      </a:cubicBezTo>
                      <a:cubicBezTo>
                        <a:pt x="158452" y="117738"/>
                        <a:pt x="79226" y="72624"/>
                        <a:pt x="79226" y="726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3" name="フリーフォーム 1442">
                  <a:extLst>
                    <a:ext uri="{FF2B5EF4-FFF2-40B4-BE49-F238E27FC236}">
                      <a16:creationId xmlns:a16="http://schemas.microsoft.com/office/drawing/2014/main" id="{226CE52E-DDFC-0BD9-4C1D-22A104C9985B}"/>
                    </a:ext>
                  </a:extLst>
                </p:cNvPr>
                <p:cNvSpPr/>
                <p:nvPr/>
              </p:nvSpPr>
              <p:spPr>
                <a:xfrm>
                  <a:off x="7714500" y="3340416"/>
                  <a:ext cx="320618" cy="285150"/>
                </a:xfrm>
                <a:custGeom>
                  <a:avLst/>
                  <a:gdLst>
                    <a:gd name="connsiteX0" fmla="*/ 131 w 320618"/>
                    <a:gd name="connsiteY0" fmla="*/ 280 h 285150"/>
                    <a:gd name="connsiteX1" fmla="*/ 184992 w 320618"/>
                    <a:gd name="connsiteY1" fmla="*/ 171936 h 285150"/>
                    <a:gd name="connsiteX2" fmla="*/ 320336 w 320618"/>
                    <a:gd name="connsiteY2" fmla="*/ 284173 h 285150"/>
                    <a:gd name="connsiteX3" fmla="*/ 214701 w 320618"/>
                    <a:gd name="connsiteY3" fmla="*/ 214850 h 285150"/>
                    <a:gd name="connsiteX4" fmla="*/ 131 w 320618"/>
                    <a:gd name="connsiteY4" fmla="*/ 280 h 28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18" h="285150">
                      <a:moveTo>
                        <a:pt x="131" y="280"/>
                      </a:moveTo>
                      <a:cubicBezTo>
                        <a:pt x="-4821" y="-6872"/>
                        <a:pt x="131625" y="124621"/>
                        <a:pt x="184992" y="171936"/>
                      </a:cubicBezTo>
                      <a:cubicBezTo>
                        <a:pt x="238359" y="219251"/>
                        <a:pt x="315385" y="277021"/>
                        <a:pt x="320336" y="284173"/>
                      </a:cubicBezTo>
                      <a:cubicBezTo>
                        <a:pt x="325288" y="291325"/>
                        <a:pt x="264217" y="258314"/>
                        <a:pt x="214701" y="214850"/>
                      </a:cubicBezTo>
                      <a:cubicBezTo>
                        <a:pt x="165185" y="171386"/>
                        <a:pt x="5083" y="7432"/>
                        <a:pt x="131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4" name="フリーフォーム 1443">
                  <a:extLst>
                    <a:ext uri="{FF2B5EF4-FFF2-40B4-BE49-F238E27FC236}">
                      <a16:creationId xmlns:a16="http://schemas.microsoft.com/office/drawing/2014/main" id="{AB2E3A40-DC17-D2FA-83E8-8F210413A531}"/>
                    </a:ext>
                  </a:extLst>
                </p:cNvPr>
                <p:cNvSpPr/>
                <p:nvPr/>
              </p:nvSpPr>
              <p:spPr>
                <a:xfrm>
                  <a:off x="7952277" y="3584935"/>
                  <a:ext cx="231129" cy="138732"/>
                </a:xfrm>
                <a:custGeom>
                  <a:avLst/>
                  <a:gdLst>
                    <a:gd name="connsiteX0" fmla="*/ 32 w 231129"/>
                    <a:gd name="connsiteY0" fmla="*/ 41 h 138732"/>
                    <a:gd name="connsiteX1" fmla="*/ 102366 w 231129"/>
                    <a:gd name="connsiteY1" fmla="*/ 69364 h 138732"/>
                    <a:gd name="connsiteX2" fmla="*/ 231108 w 231129"/>
                    <a:gd name="connsiteY2" fmla="*/ 138687 h 138732"/>
                    <a:gd name="connsiteX3" fmla="*/ 92462 w 231129"/>
                    <a:gd name="connsiteY3" fmla="*/ 79267 h 138732"/>
                    <a:gd name="connsiteX4" fmla="*/ 32 w 231129"/>
                    <a:gd name="connsiteY4" fmla="*/ 41 h 13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29" h="138732">
                      <a:moveTo>
                        <a:pt x="32" y="41"/>
                      </a:moveTo>
                      <a:cubicBezTo>
                        <a:pt x="1683" y="-1609"/>
                        <a:pt x="63853" y="46256"/>
                        <a:pt x="102366" y="69364"/>
                      </a:cubicBezTo>
                      <a:cubicBezTo>
                        <a:pt x="140879" y="92472"/>
                        <a:pt x="232759" y="137037"/>
                        <a:pt x="231108" y="138687"/>
                      </a:cubicBezTo>
                      <a:cubicBezTo>
                        <a:pt x="229457" y="140337"/>
                        <a:pt x="125473" y="96873"/>
                        <a:pt x="92462" y="79267"/>
                      </a:cubicBezTo>
                      <a:cubicBezTo>
                        <a:pt x="59451" y="61661"/>
                        <a:pt x="-1619" y="1691"/>
                        <a:pt x="32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5" name="フリーフォーム 1444">
                  <a:extLst>
                    <a:ext uri="{FF2B5EF4-FFF2-40B4-BE49-F238E27FC236}">
                      <a16:creationId xmlns:a16="http://schemas.microsoft.com/office/drawing/2014/main" id="{342CFB91-1EDD-F850-9307-65D0D762E595}"/>
                    </a:ext>
                  </a:extLst>
                </p:cNvPr>
                <p:cNvSpPr/>
                <p:nvPr/>
              </p:nvSpPr>
              <p:spPr>
                <a:xfrm>
                  <a:off x="8106871" y="3670403"/>
                  <a:ext cx="463115" cy="84221"/>
                </a:xfrm>
                <a:custGeom>
                  <a:avLst/>
                  <a:gdLst>
                    <a:gd name="connsiteX0" fmla="*/ 589 w 463115"/>
                    <a:gd name="connsiteY0" fmla="*/ 401 h 84221"/>
                    <a:gd name="connsiteX1" fmla="*/ 172245 w 463115"/>
                    <a:gd name="connsiteY1" fmla="*/ 66423 h 84221"/>
                    <a:gd name="connsiteX2" fmla="*/ 462741 w 463115"/>
                    <a:gd name="connsiteY2" fmla="*/ 82928 h 84221"/>
                    <a:gd name="connsiteX3" fmla="*/ 228364 w 463115"/>
                    <a:gd name="connsiteY3" fmla="*/ 40014 h 84221"/>
                    <a:gd name="connsiteX4" fmla="*/ 589 w 463115"/>
                    <a:gd name="connsiteY4" fmla="*/ 401 h 8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15" h="84221">
                      <a:moveTo>
                        <a:pt x="589" y="401"/>
                      </a:moveTo>
                      <a:cubicBezTo>
                        <a:pt x="-8764" y="4802"/>
                        <a:pt x="95220" y="52668"/>
                        <a:pt x="172245" y="66423"/>
                      </a:cubicBezTo>
                      <a:cubicBezTo>
                        <a:pt x="249270" y="80178"/>
                        <a:pt x="453388" y="87329"/>
                        <a:pt x="462741" y="82928"/>
                      </a:cubicBezTo>
                      <a:cubicBezTo>
                        <a:pt x="472094" y="78527"/>
                        <a:pt x="303739" y="51017"/>
                        <a:pt x="228364" y="40014"/>
                      </a:cubicBezTo>
                      <a:cubicBezTo>
                        <a:pt x="152989" y="29011"/>
                        <a:pt x="9942" y="-4000"/>
                        <a:pt x="589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6" name="フリーフォーム 1445">
                  <a:extLst>
                    <a:ext uri="{FF2B5EF4-FFF2-40B4-BE49-F238E27FC236}">
                      <a16:creationId xmlns:a16="http://schemas.microsoft.com/office/drawing/2014/main" id="{B848AA4B-B56F-9E2D-CB1A-B7FE92391F83}"/>
                    </a:ext>
                  </a:extLst>
                </p:cNvPr>
                <p:cNvSpPr/>
                <p:nvPr/>
              </p:nvSpPr>
              <p:spPr>
                <a:xfrm>
                  <a:off x="7483096" y="3254841"/>
                  <a:ext cx="65178" cy="216545"/>
                </a:xfrm>
                <a:custGeom>
                  <a:avLst/>
                  <a:gdLst>
                    <a:gd name="connsiteX0" fmla="*/ 43373 w 65178"/>
                    <a:gd name="connsiteY0" fmla="*/ 27 h 216545"/>
                    <a:gd name="connsiteX1" fmla="*/ 16965 w 65178"/>
                    <a:gd name="connsiteY1" fmla="*/ 99059 h 216545"/>
                    <a:gd name="connsiteX2" fmla="*/ 46674 w 65178"/>
                    <a:gd name="connsiteY2" fmla="*/ 171683 h 216545"/>
                    <a:gd name="connsiteX3" fmla="*/ 63180 w 65178"/>
                    <a:gd name="connsiteY3" fmla="*/ 214597 h 216545"/>
                    <a:gd name="connsiteX4" fmla="*/ 459 w 65178"/>
                    <a:gd name="connsiteY4" fmla="*/ 108963 h 216545"/>
                    <a:gd name="connsiteX5" fmla="*/ 43373 w 65178"/>
                    <a:gd name="connsiteY5" fmla="*/ 27 h 21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8" h="216545">
                      <a:moveTo>
                        <a:pt x="43373" y="27"/>
                      </a:moveTo>
                      <a:cubicBezTo>
                        <a:pt x="46124" y="-1624"/>
                        <a:pt x="16415" y="70450"/>
                        <a:pt x="16965" y="99059"/>
                      </a:cubicBezTo>
                      <a:cubicBezTo>
                        <a:pt x="17515" y="127668"/>
                        <a:pt x="38971" y="152427"/>
                        <a:pt x="46674" y="171683"/>
                      </a:cubicBezTo>
                      <a:cubicBezTo>
                        <a:pt x="54377" y="190939"/>
                        <a:pt x="70882" y="225050"/>
                        <a:pt x="63180" y="214597"/>
                      </a:cubicBezTo>
                      <a:cubicBezTo>
                        <a:pt x="55478" y="204144"/>
                        <a:pt x="5961" y="139773"/>
                        <a:pt x="459" y="108963"/>
                      </a:cubicBezTo>
                      <a:cubicBezTo>
                        <a:pt x="-5043" y="78153"/>
                        <a:pt x="40622" y="1678"/>
                        <a:pt x="43373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7" name="フリーフォーム 1446">
                  <a:extLst>
                    <a:ext uri="{FF2B5EF4-FFF2-40B4-BE49-F238E27FC236}">
                      <a16:creationId xmlns:a16="http://schemas.microsoft.com/office/drawing/2014/main" id="{0D500A2A-4491-E686-3B3A-0CE5262FB01C}"/>
                    </a:ext>
                  </a:extLst>
                </p:cNvPr>
                <p:cNvSpPr/>
                <p:nvPr/>
              </p:nvSpPr>
              <p:spPr>
                <a:xfrm>
                  <a:off x="7507883" y="3581675"/>
                  <a:ext cx="183687" cy="313603"/>
                </a:xfrm>
                <a:custGeom>
                  <a:avLst/>
                  <a:gdLst>
                    <a:gd name="connsiteX0" fmla="*/ 183640 w 183687"/>
                    <a:gd name="connsiteY0" fmla="*/ 0 h 313603"/>
                    <a:gd name="connsiteX1" fmla="*/ 38393 w 183687"/>
                    <a:gd name="connsiteY1" fmla="*/ 178259 h 313603"/>
                    <a:gd name="connsiteX2" fmla="*/ 2081 w 183687"/>
                    <a:gd name="connsiteY2" fmla="*/ 313603 h 313603"/>
                    <a:gd name="connsiteX3" fmla="*/ 21887 w 183687"/>
                    <a:gd name="connsiteY3" fmla="*/ 178259 h 313603"/>
                    <a:gd name="connsiteX4" fmla="*/ 183640 w 183687"/>
                    <a:gd name="connsiteY4" fmla="*/ 0 h 313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687" h="313603">
                      <a:moveTo>
                        <a:pt x="183640" y="0"/>
                      </a:moveTo>
                      <a:cubicBezTo>
                        <a:pt x="186391" y="0"/>
                        <a:pt x="68653" y="125992"/>
                        <a:pt x="38393" y="178259"/>
                      </a:cubicBezTo>
                      <a:cubicBezTo>
                        <a:pt x="8133" y="230526"/>
                        <a:pt x="4832" y="313603"/>
                        <a:pt x="2081" y="313603"/>
                      </a:cubicBezTo>
                      <a:cubicBezTo>
                        <a:pt x="-670" y="313603"/>
                        <a:pt x="-5072" y="227225"/>
                        <a:pt x="21887" y="178259"/>
                      </a:cubicBezTo>
                      <a:cubicBezTo>
                        <a:pt x="48846" y="129293"/>
                        <a:pt x="180889" y="0"/>
                        <a:pt x="18364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8" name="フリーフォーム 1447">
                  <a:extLst>
                    <a:ext uri="{FF2B5EF4-FFF2-40B4-BE49-F238E27FC236}">
                      <a16:creationId xmlns:a16="http://schemas.microsoft.com/office/drawing/2014/main" id="{69458B49-3FD6-4A89-3BD3-577AF8563D82}"/>
                    </a:ext>
                  </a:extLst>
                </p:cNvPr>
                <p:cNvSpPr/>
                <p:nvPr/>
              </p:nvSpPr>
              <p:spPr>
                <a:xfrm>
                  <a:off x="7318444" y="3518949"/>
                  <a:ext cx="221035" cy="250915"/>
                </a:xfrm>
                <a:custGeom>
                  <a:avLst/>
                  <a:gdLst>
                    <a:gd name="connsiteX0" fmla="*/ 217929 w 221035"/>
                    <a:gd name="connsiteY0" fmla="*/ 6 h 250915"/>
                    <a:gd name="connsiteX1" fmla="*/ 171713 w 221035"/>
                    <a:gd name="connsiteY1" fmla="*/ 174963 h 250915"/>
                    <a:gd name="connsiteX2" fmla="*/ 57 w 221035"/>
                    <a:gd name="connsiteY2" fmla="*/ 250888 h 250915"/>
                    <a:gd name="connsiteX3" fmla="*/ 191520 w 221035"/>
                    <a:gd name="connsiteY3" fmla="*/ 181565 h 250915"/>
                    <a:gd name="connsiteX4" fmla="*/ 217929 w 221035"/>
                    <a:gd name="connsiteY4" fmla="*/ 6 h 25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35" h="250915">
                      <a:moveTo>
                        <a:pt x="217929" y="6"/>
                      </a:moveTo>
                      <a:cubicBezTo>
                        <a:pt x="214628" y="-1094"/>
                        <a:pt x="208025" y="133149"/>
                        <a:pt x="171713" y="174963"/>
                      </a:cubicBezTo>
                      <a:cubicBezTo>
                        <a:pt x="135401" y="216777"/>
                        <a:pt x="-3244" y="249788"/>
                        <a:pt x="57" y="250888"/>
                      </a:cubicBezTo>
                      <a:cubicBezTo>
                        <a:pt x="3358" y="251988"/>
                        <a:pt x="153557" y="220078"/>
                        <a:pt x="191520" y="181565"/>
                      </a:cubicBezTo>
                      <a:cubicBezTo>
                        <a:pt x="229483" y="143052"/>
                        <a:pt x="221230" y="1106"/>
                        <a:pt x="21792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9" name="フリーフォーム 1448">
                  <a:extLst>
                    <a:ext uri="{FF2B5EF4-FFF2-40B4-BE49-F238E27FC236}">
                      <a16:creationId xmlns:a16="http://schemas.microsoft.com/office/drawing/2014/main" id="{FBAFCF26-6830-DD15-600B-54FD454C4D99}"/>
                    </a:ext>
                  </a:extLst>
                </p:cNvPr>
                <p:cNvSpPr/>
                <p:nvPr/>
              </p:nvSpPr>
              <p:spPr>
                <a:xfrm>
                  <a:off x="7004890" y="3847084"/>
                  <a:ext cx="386241" cy="196757"/>
                </a:xfrm>
                <a:custGeom>
                  <a:avLst/>
                  <a:gdLst>
                    <a:gd name="connsiteX0" fmla="*/ 8 w 386241"/>
                    <a:gd name="connsiteY0" fmla="*/ 196743 h 196757"/>
                    <a:gd name="connsiteX1" fmla="*/ 171665 w 386241"/>
                    <a:gd name="connsiteY1" fmla="*/ 25086 h 196757"/>
                    <a:gd name="connsiteX2" fmla="*/ 386235 w 386241"/>
                    <a:gd name="connsiteY2" fmla="*/ 1979 h 196757"/>
                    <a:gd name="connsiteX3" fmla="*/ 178267 w 386241"/>
                    <a:gd name="connsiteY3" fmla="*/ 34990 h 196757"/>
                    <a:gd name="connsiteX4" fmla="*/ 8 w 386241"/>
                    <a:gd name="connsiteY4" fmla="*/ 196743 h 19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241" h="196757">
                      <a:moveTo>
                        <a:pt x="8" y="196743"/>
                      </a:moveTo>
                      <a:cubicBezTo>
                        <a:pt x="-1092" y="195092"/>
                        <a:pt x="107294" y="57547"/>
                        <a:pt x="171665" y="25086"/>
                      </a:cubicBezTo>
                      <a:cubicBezTo>
                        <a:pt x="236036" y="-7375"/>
                        <a:pt x="385135" y="328"/>
                        <a:pt x="386235" y="1979"/>
                      </a:cubicBezTo>
                      <a:cubicBezTo>
                        <a:pt x="387335" y="3630"/>
                        <a:pt x="237136" y="6931"/>
                        <a:pt x="178267" y="34990"/>
                      </a:cubicBezTo>
                      <a:cubicBezTo>
                        <a:pt x="119398" y="63049"/>
                        <a:pt x="1108" y="198394"/>
                        <a:pt x="8" y="196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0" name="フリーフォーム 1449">
                  <a:extLst>
                    <a:ext uri="{FF2B5EF4-FFF2-40B4-BE49-F238E27FC236}">
                      <a16:creationId xmlns:a16="http://schemas.microsoft.com/office/drawing/2014/main" id="{BDFE0A4B-FBA6-2979-E3B4-09B3C8399746}"/>
                    </a:ext>
                  </a:extLst>
                </p:cNvPr>
                <p:cNvSpPr/>
                <p:nvPr/>
              </p:nvSpPr>
              <p:spPr>
                <a:xfrm>
                  <a:off x="6390894" y="4093192"/>
                  <a:ext cx="554592" cy="234673"/>
                </a:xfrm>
                <a:custGeom>
                  <a:avLst/>
                  <a:gdLst>
                    <a:gd name="connsiteX0" fmla="*/ 554585 w 554592"/>
                    <a:gd name="connsiteY0" fmla="*/ 151 h 234673"/>
                    <a:gd name="connsiteX1" fmla="*/ 336713 w 554592"/>
                    <a:gd name="connsiteY1" fmla="*/ 105786 h 234673"/>
                    <a:gd name="connsiteX2" fmla="*/ 3 w 554592"/>
                    <a:gd name="connsiteY2" fmla="*/ 234528 h 234673"/>
                    <a:gd name="connsiteX3" fmla="*/ 343315 w 554592"/>
                    <a:gd name="connsiteY3" fmla="*/ 128893 h 234673"/>
                    <a:gd name="connsiteX4" fmla="*/ 554585 w 554592"/>
                    <a:gd name="connsiteY4" fmla="*/ 151 h 234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592" h="234673">
                      <a:moveTo>
                        <a:pt x="554585" y="151"/>
                      </a:moveTo>
                      <a:cubicBezTo>
                        <a:pt x="553485" y="-3700"/>
                        <a:pt x="429143" y="66723"/>
                        <a:pt x="336713" y="105786"/>
                      </a:cubicBezTo>
                      <a:cubicBezTo>
                        <a:pt x="244283" y="144849"/>
                        <a:pt x="-1097" y="230677"/>
                        <a:pt x="3" y="234528"/>
                      </a:cubicBezTo>
                      <a:cubicBezTo>
                        <a:pt x="1103" y="238379"/>
                        <a:pt x="251985" y="164655"/>
                        <a:pt x="343315" y="128893"/>
                      </a:cubicBezTo>
                      <a:cubicBezTo>
                        <a:pt x="434645" y="93131"/>
                        <a:pt x="555685" y="4002"/>
                        <a:pt x="554585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" name="フリーフォーム 1450">
                  <a:extLst>
                    <a:ext uri="{FF2B5EF4-FFF2-40B4-BE49-F238E27FC236}">
                      <a16:creationId xmlns:a16="http://schemas.microsoft.com/office/drawing/2014/main" id="{17FAF0FC-46E9-4BA4-8474-A0106677732F}"/>
                    </a:ext>
                  </a:extLst>
                </p:cNvPr>
                <p:cNvSpPr/>
                <p:nvPr/>
              </p:nvSpPr>
              <p:spPr>
                <a:xfrm>
                  <a:off x="6004641" y="4281443"/>
                  <a:ext cx="429194" cy="33522"/>
                </a:xfrm>
                <a:custGeom>
                  <a:avLst/>
                  <a:gdLst>
                    <a:gd name="connsiteX0" fmla="*/ 29 w 429194"/>
                    <a:gd name="connsiteY0" fmla="*/ 29771 h 33522"/>
                    <a:gd name="connsiteX1" fmla="*/ 191492 w 429194"/>
                    <a:gd name="connsiteY1" fmla="*/ 19868 h 33522"/>
                    <a:gd name="connsiteX2" fmla="*/ 429170 w 429194"/>
                    <a:gd name="connsiteY2" fmla="*/ 33073 h 33522"/>
                    <a:gd name="connsiteX3" fmla="*/ 204696 w 429194"/>
                    <a:gd name="connsiteY3" fmla="*/ 62 h 33522"/>
                    <a:gd name="connsiteX4" fmla="*/ 29 w 429194"/>
                    <a:gd name="connsiteY4" fmla="*/ 29771 h 3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194" h="33522">
                      <a:moveTo>
                        <a:pt x="29" y="29771"/>
                      </a:moveTo>
                      <a:cubicBezTo>
                        <a:pt x="-2172" y="33072"/>
                        <a:pt x="119969" y="19318"/>
                        <a:pt x="191492" y="19868"/>
                      </a:cubicBezTo>
                      <a:cubicBezTo>
                        <a:pt x="263015" y="20418"/>
                        <a:pt x="426969" y="36374"/>
                        <a:pt x="429170" y="33073"/>
                      </a:cubicBezTo>
                      <a:cubicBezTo>
                        <a:pt x="431371" y="29772"/>
                        <a:pt x="281721" y="-1589"/>
                        <a:pt x="204696" y="62"/>
                      </a:cubicBezTo>
                      <a:cubicBezTo>
                        <a:pt x="127671" y="1712"/>
                        <a:pt x="2230" y="26470"/>
                        <a:pt x="29" y="29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" name="フリーフォーム 1451">
                  <a:extLst>
                    <a:ext uri="{FF2B5EF4-FFF2-40B4-BE49-F238E27FC236}">
                      <a16:creationId xmlns:a16="http://schemas.microsoft.com/office/drawing/2014/main" id="{3BF829AC-B60B-A00A-ADAF-972E64E4B504}"/>
                    </a:ext>
                  </a:extLst>
                </p:cNvPr>
                <p:cNvSpPr/>
                <p:nvPr/>
              </p:nvSpPr>
              <p:spPr>
                <a:xfrm>
                  <a:off x="5423498" y="4307881"/>
                  <a:ext cx="598214" cy="363155"/>
                </a:xfrm>
                <a:custGeom>
                  <a:avLst/>
                  <a:gdLst>
                    <a:gd name="connsiteX0" fmla="*/ 597677 w 598214"/>
                    <a:gd name="connsiteY0" fmla="*/ 32 h 363155"/>
                    <a:gd name="connsiteX1" fmla="*/ 366602 w 598214"/>
                    <a:gd name="connsiteY1" fmla="*/ 92463 h 363155"/>
                    <a:gd name="connsiteX2" fmla="*/ 181 w 598214"/>
                    <a:gd name="connsiteY2" fmla="*/ 363151 h 363155"/>
                    <a:gd name="connsiteX3" fmla="*/ 416118 w 598214"/>
                    <a:gd name="connsiteY3" fmla="*/ 85861 h 363155"/>
                    <a:gd name="connsiteX4" fmla="*/ 597677 w 598214"/>
                    <a:gd name="connsiteY4" fmla="*/ 32 h 36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214" h="363155">
                      <a:moveTo>
                        <a:pt x="597677" y="32"/>
                      </a:moveTo>
                      <a:cubicBezTo>
                        <a:pt x="589424" y="1132"/>
                        <a:pt x="466185" y="31943"/>
                        <a:pt x="366602" y="92463"/>
                      </a:cubicBezTo>
                      <a:cubicBezTo>
                        <a:pt x="267019" y="152983"/>
                        <a:pt x="-8072" y="364251"/>
                        <a:pt x="181" y="363151"/>
                      </a:cubicBezTo>
                      <a:cubicBezTo>
                        <a:pt x="8434" y="362051"/>
                        <a:pt x="314335" y="145831"/>
                        <a:pt x="416118" y="85861"/>
                      </a:cubicBezTo>
                      <a:cubicBezTo>
                        <a:pt x="517901" y="25891"/>
                        <a:pt x="605930" y="-1068"/>
                        <a:pt x="597677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" name="フリーフォーム 1452">
                  <a:extLst>
                    <a:ext uri="{FF2B5EF4-FFF2-40B4-BE49-F238E27FC236}">
                      <a16:creationId xmlns:a16="http://schemas.microsoft.com/office/drawing/2014/main" id="{7A7FEC42-4E92-79E7-3EEA-C62A730B444B}"/>
                    </a:ext>
                  </a:extLst>
                </p:cNvPr>
                <p:cNvSpPr/>
                <p:nvPr/>
              </p:nvSpPr>
              <p:spPr>
                <a:xfrm>
                  <a:off x="5230254" y="4610349"/>
                  <a:ext cx="314339" cy="302631"/>
                </a:xfrm>
                <a:custGeom>
                  <a:avLst/>
                  <a:gdLst>
                    <a:gd name="connsiteX0" fmla="*/ 308963 w 314339"/>
                    <a:gd name="connsiteY0" fmla="*/ 7866 h 302631"/>
                    <a:gd name="connsiteX1" fmla="*/ 1963 w 314339"/>
                    <a:gd name="connsiteY1" fmla="*/ 301663 h 302631"/>
                    <a:gd name="connsiteX2" fmla="*/ 183522 w 314339"/>
                    <a:gd name="connsiteY2" fmla="*/ 100296 h 302631"/>
                    <a:gd name="connsiteX3" fmla="*/ 308963 w 314339"/>
                    <a:gd name="connsiteY3" fmla="*/ 7866 h 30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39" h="302631">
                      <a:moveTo>
                        <a:pt x="308963" y="7866"/>
                      </a:moveTo>
                      <a:cubicBezTo>
                        <a:pt x="278703" y="41427"/>
                        <a:pt x="22870" y="286258"/>
                        <a:pt x="1963" y="301663"/>
                      </a:cubicBezTo>
                      <a:cubicBezTo>
                        <a:pt x="-18944" y="317068"/>
                        <a:pt x="132905" y="144311"/>
                        <a:pt x="183522" y="100296"/>
                      </a:cubicBezTo>
                      <a:cubicBezTo>
                        <a:pt x="234139" y="56281"/>
                        <a:pt x="339223" y="-25695"/>
                        <a:pt x="308963" y="78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" name="フリーフォーム 1453">
                  <a:extLst>
                    <a:ext uri="{FF2B5EF4-FFF2-40B4-BE49-F238E27FC236}">
                      <a16:creationId xmlns:a16="http://schemas.microsoft.com/office/drawing/2014/main" id="{197ADE57-5887-F47C-CD2C-4B4A3FEBDA68}"/>
                    </a:ext>
                  </a:extLst>
                </p:cNvPr>
                <p:cNvSpPr/>
                <p:nvPr/>
              </p:nvSpPr>
              <p:spPr>
                <a:xfrm>
                  <a:off x="4780608" y="4913510"/>
                  <a:ext cx="457874" cy="425588"/>
                </a:xfrm>
                <a:custGeom>
                  <a:avLst/>
                  <a:gdLst>
                    <a:gd name="connsiteX0" fmla="*/ 454910 w 457874"/>
                    <a:gd name="connsiteY0" fmla="*/ 1803 h 425588"/>
                    <a:gd name="connsiteX1" fmla="*/ 392189 w 457874"/>
                    <a:gd name="connsiteY1" fmla="*/ 94233 h 425588"/>
                    <a:gd name="connsiteX2" fmla="*/ 177619 w 457874"/>
                    <a:gd name="connsiteY2" fmla="*/ 262588 h 425588"/>
                    <a:gd name="connsiteX3" fmla="*/ 2661 w 457874"/>
                    <a:gd name="connsiteY3" fmla="*/ 424341 h 425588"/>
                    <a:gd name="connsiteX4" fmla="*/ 316264 w 457874"/>
                    <a:gd name="connsiteY4" fmla="*/ 173459 h 425588"/>
                    <a:gd name="connsiteX5" fmla="*/ 454910 w 457874"/>
                    <a:gd name="connsiteY5" fmla="*/ 1803 h 42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874" h="425588">
                      <a:moveTo>
                        <a:pt x="454910" y="1803"/>
                      </a:moveTo>
                      <a:cubicBezTo>
                        <a:pt x="467564" y="-11401"/>
                        <a:pt x="438404" y="50769"/>
                        <a:pt x="392189" y="94233"/>
                      </a:cubicBezTo>
                      <a:cubicBezTo>
                        <a:pt x="345974" y="137697"/>
                        <a:pt x="242540" y="207570"/>
                        <a:pt x="177619" y="262588"/>
                      </a:cubicBezTo>
                      <a:cubicBezTo>
                        <a:pt x="112698" y="317606"/>
                        <a:pt x="-20447" y="439196"/>
                        <a:pt x="2661" y="424341"/>
                      </a:cubicBezTo>
                      <a:cubicBezTo>
                        <a:pt x="25768" y="409486"/>
                        <a:pt x="241439" y="240031"/>
                        <a:pt x="316264" y="173459"/>
                      </a:cubicBezTo>
                      <a:cubicBezTo>
                        <a:pt x="391089" y="106887"/>
                        <a:pt x="442256" y="15007"/>
                        <a:pt x="454910" y="1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" name="フリーフォーム 1454">
                  <a:extLst>
                    <a:ext uri="{FF2B5EF4-FFF2-40B4-BE49-F238E27FC236}">
                      <a16:creationId xmlns:a16="http://schemas.microsoft.com/office/drawing/2014/main" id="{747B6956-2065-EA94-0F9E-86B164779943}"/>
                    </a:ext>
                  </a:extLst>
                </p:cNvPr>
                <p:cNvSpPr/>
                <p:nvPr/>
              </p:nvSpPr>
              <p:spPr>
                <a:xfrm>
                  <a:off x="7078520" y="3921472"/>
                  <a:ext cx="390191" cy="119814"/>
                </a:xfrm>
                <a:custGeom>
                  <a:avLst/>
                  <a:gdLst>
                    <a:gd name="connsiteX0" fmla="*/ 390146 w 390191"/>
                    <a:gd name="connsiteY0" fmla="*/ 4693 h 119814"/>
                    <a:gd name="connsiteX1" fmla="*/ 147158 w 390191"/>
                    <a:gd name="connsiteY1" fmla="*/ 11087 h 119814"/>
                    <a:gd name="connsiteX2" fmla="*/ 87 w 390191"/>
                    <a:gd name="connsiteY2" fmla="*/ 119792 h 119814"/>
                    <a:gd name="connsiteX3" fmla="*/ 166342 w 390191"/>
                    <a:gd name="connsiteY3" fmla="*/ 20679 h 119814"/>
                    <a:gd name="connsiteX4" fmla="*/ 390146 w 390191"/>
                    <a:gd name="connsiteY4" fmla="*/ 4693 h 11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0191" h="119814">
                      <a:moveTo>
                        <a:pt x="390146" y="4693"/>
                      </a:moveTo>
                      <a:cubicBezTo>
                        <a:pt x="386949" y="3094"/>
                        <a:pt x="212168" y="-8096"/>
                        <a:pt x="147158" y="11087"/>
                      </a:cubicBezTo>
                      <a:cubicBezTo>
                        <a:pt x="82148" y="30270"/>
                        <a:pt x="-3110" y="118193"/>
                        <a:pt x="87" y="119792"/>
                      </a:cubicBezTo>
                      <a:cubicBezTo>
                        <a:pt x="3284" y="121391"/>
                        <a:pt x="107194" y="38797"/>
                        <a:pt x="166342" y="20679"/>
                      </a:cubicBezTo>
                      <a:cubicBezTo>
                        <a:pt x="225490" y="2561"/>
                        <a:pt x="393343" y="6292"/>
                        <a:pt x="390146" y="46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" name="フリーフォーム 1455">
                  <a:extLst>
                    <a:ext uri="{FF2B5EF4-FFF2-40B4-BE49-F238E27FC236}">
                      <a16:creationId xmlns:a16="http://schemas.microsoft.com/office/drawing/2014/main" id="{97511550-CB8D-E0E7-371C-0B8434D93DD1}"/>
                    </a:ext>
                  </a:extLst>
                </p:cNvPr>
                <p:cNvSpPr/>
                <p:nvPr/>
              </p:nvSpPr>
              <p:spPr>
                <a:xfrm>
                  <a:off x="6975791" y="4316215"/>
                  <a:ext cx="80615" cy="223826"/>
                </a:xfrm>
                <a:custGeom>
                  <a:avLst/>
                  <a:gdLst>
                    <a:gd name="connsiteX0" fmla="*/ 45266 w 80615"/>
                    <a:gd name="connsiteY0" fmla="*/ 9 h 223826"/>
                    <a:gd name="connsiteX1" fmla="*/ 22886 w 80615"/>
                    <a:gd name="connsiteY1" fmla="*/ 121502 h 223826"/>
                    <a:gd name="connsiteX2" fmla="*/ 80436 w 80615"/>
                    <a:gd name="connsiteY2" fmla="*/ 223813 h 223826"/>
                    <a:gd name="connsiteX3" fmla="*/ 506 w 80615"/>
                    <a:gd name="connsiteY3" fmla="*/ 127897 h 223826"/>
                    <a:gd name="connsiteX4" fmla="*/ 45266 w 80615"/>
                    <a:gd name="connsiteY4" fmla="*/ 9 h 22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615" h="223826">
                      <a:moveTo>
                        <a:pt x="45266" y="9"/>
                      </a:moveTo>
                      <a:cubicBezTo>
                        <a:pt x="48996" y="-1057"/>
                        <a:pt x="17024" y="84201"/>
                        <a:pt x="22886" y="121502"/>
                      </a:cubicBezTo>
                      <a:cubicBezTo>
                        <a:pt x="28748" y="158803"/>
                        <a:pt x="84166" y="222747"/>
                        <a:pt x="80436" y="223813"/>
                      </a:cubicBezTo>
                      <a:cubicBezTo>
                        <a:pt x="76706" y="224879"/>
                        <a:pt x="6368" y="162533"/>
                        <a:pt x="506" y="127897"/>
                      </a:cubicBezTo>
                      <a:cubicBezTo>
                        <a:pt x="-5356" y="93261"/>
                        <a:pt x="41536" y="1075"/>
                        <a:pt x="45266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 1456">
                  <a:extLst>
                    <a:ext uri="{FF2B5EF4-FFF2-40B4-BE49-F238E27FC236}">
                      <a16:creationId xmlns:a16="http://schemas.microsoft.com/office/drawing/2014/main" id="{5AB8725E-BEB4-9519-2DA4-7DA4AD00BB20}"/>
                    </a:ext>
                  </a:extLst>
                </p:cNvPr>
                <p:cNvSpPr/>
                <p:nvPr/>
              </p:nvSpPr>
              <p:spPr>
                <a:xfrm>
                  <a:off x="6765185" y="4303421"/>
                  <a:ext cx="134754" cy="458905"/>
                </a:xfrm>
                <a:custGeom>
                  <a:avLst/>
                  <a:gdLst>
                    <a:gd name="connsiteX0" fmla="*/ 115195 w 134754"/>
                    <a:gd name="connsiteY0" fmla="*/ 14 h 458905"/>
                    <a:gd name="connsiteX1" fmla="*/ 96 w 134754"/>
                    <a:gd name="connsiteY1" fmla="*/ 191846 h 458905"/>
                    <a:gd name="connsiteX2" fmla="*/ 96012 w 134754"/>
                    <a:gd name="connsiteY2" fmla="*/ 354903 h 458905"/>
                    <a:gd name="connsiteX3" fmla="*/ 131181 w 134754"/>
                    <a:gd name="connsiteY3" fmla="*/ 454017 h 458905"/>
                    <a:gd name="connsiteX4" fmla="*/ 16082 w 134754"/>
                    <a:gd name="connsiteY4" fmla="*/ 201438 h 458905"/>
                    <a:gd name="connsiteX5" fmla="*/ 115195 w 134754"/>
                    <a:gd name="connsiteY5" fmla="*/ 14 h 458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754" h="458905">
                      <a:moveTo>
                        <a:pt x="115195" y="14"/>
                      </a:moveTo>
                      <a:cubicBezTo>
                        <a:pt x="112531" y="-1585"/>
                        <a:pt x="3293" y="132698"/>
                        <a:pt x="96" y="191846"/>
                      </a:cubicBezTo>
                      <a:cubicBezTo>
                        <a:pt x="-3101" y="250994"/>
                        <a:pt x="74165" y="311208"/>
                        <a:pt x="96012" y="354903"/>
                      </a:cubicBezTo>
                      <a:cubicBezTo>
                        <a:pt x="117859" y="398598"/>
                        <a:pt x="144503" y="479594"/>
                        <a:pt x="131181" y="454017"/>
                      </a:cubicBezTo>
                      <a:cubicBezTo>
                        <a:pt x="117859" y="428440"/>
                        <a:pt x="21943" y="273375"/>
                        <a:pt x="16082" y="201438"/>
                      </a:cubicBezTo>
                      <a:cubicBezTo>
                        <a:pt x="10220" y="129501"/>
                        <a:pt x="117859" y="1613"/>
                        <a:pt x="115195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 1457">
                  <a:extLst>
                    <a:ext uri="{FF2B5EF4-FFF2-40B4-BE49-F238E27FC236}">
                      <a16:creationId xmlns:a16="http://schemas.microsoft.com/office/drawing/2014/main" id="{2E10A48D-45F3-F043-A283-1EB250EE46C8}"/>
                    </a:ext>
                  </a:extLst>
                </p:cNvPr>
                <p:cNvSpPr/>
                <p:nvPr/>
              </p:nvSpPr>
              <p:spPr>
                <a:xfrm>
                  <a:off x="6995470" y="4773195"/>
                  <a:ext cx="113293" cy="253011"/>
                </a:xfrm>
                <a:custGeom>
                  <a:avLst/>
                  <a:gdLst>
                    <a:gd name="connsiteX0" fmla="*/ 10 w 113293"/>
                    <a:gd name="connsiteY0" fmla="*/ 229 h 253011"/>
                    <a:gd name="connsiteX1" fmla="*/ 95926 w 113293"/>
                    <a:gd name="connsiteY1" fmla="*/ 134511 h 253011"/>
                    <a:gd name="connsiteX2" fmla="*/ 111912 w 113293"/>
                    <a:gd name="connsiteY2" fmla="*/ 252808 h 253011"/>
                    <a:gd name="connsiteX3" fmla="*/ 102320 w 113293"/>
                    <a:gd name="connsiteY3" fmla="*/ 105736 h 253011"/>
                    <a:gd name="connsiteX4" fmla="*/ 10 w 113293"/>
                    <a:gd name="connsiteY4" fmla="*/ 229 h 253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293" h="253011">
                      <a:moveTo>
                        <a:pt x="10" y="229"/>
                      </a:moveTo>
                      <a:cubicBezTo>
                        <a:pt x="-1056" y="5025"/>
                        <a:pt x="77276" y="92415"/>
                        <a:pt x="95926" y="134511"/>
                      </a:cubicBezTo>
                      <a:cubicBezTo>
                        <a:pt x="114576" y="176607"/>
                        <a:pt x="110846" y="257604"/>
                        <a:pt x="111912" y="252808"/>
                      </a:cubicBezTo>
                      <a:cubicBezTo>
                        <a:pt x="112978" y="248012"/>
                        <a:pt x="117240" y="144635"/>
                        <a:pt x="102320" y="105736"/>
                      </a:cubicBezTo>
                      <a:cubicBezTo>
                        <a:pt x="87400" y="66837"/>
                        <a:pt x="1076" y="-4567"/>
                        <a:pt x="10" y="2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 1458">
                  <a:extLst>
                    <a:ext uri="{FF2B5EF4-FFF2-40B4-BE49-F238E27FC236}">
                      <a16:creationId xmlns:a16="http://schemas.microsoft.com/office/drawing/2014/main" id="{E5343174-C930-A667-A20D-B4AEB264BEEC}"/>
                    </a:ext>
                  </a:extLst>
                </p:cNvPr>
                <p:cNvSpPr/>
                <p:nvPr/>
              </p:nvSpPr>
              <p:spPr>
                <a:xfrm>
                  <a:off x="6896255" y="4862945"/>
                  <a:ext cx="74002" cy="313326"/>
                </a:xfrm>
                <a:custGeom>
                  <a:avLst/>
                  <a:gdLst>
                    <a:gd name="connsiteX0" fmla="*/ 73647 w 74002"/>
                    <a:gd name="connsiteY0" fmla="*/ 0 h 313326"/>
                    <a:gd name="connsiteX1" fmla="*/ 28886 w 74002"/>
                    <a:gd name="connsiteY1" fmla="*/ 115100 h 313326"/>
                    <a:gd name="connsiteX2" fmla="*/ 48069 w 74002"/>
                    <a:gd name="connsiteY2" fmla="*/ 313326 h 313326"/>
                    <a:gd name="connsiteX3" fmla="*/ 111 w 74002"/>
                    <a:gd name="connsiteY3" fmla="*/ 115100 h 313326"/>
                    <a:gd name="connsiteX4" fmla="*/ 73647 w 74002"/>
                    <a:gd name="connsiteY4" fmla="*/ 0 h 31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2" h="313326">
                      <a:moveTo>
                        <a:pt x="73647" y="0"/>
                      </a:moveTo>
                      <a:cubicBezTo>
                        <a:pt x="78443" y="0"/>
                        <a:pt x="33149" y="62879"/>
                        <a:pt x="28886" y="115100"/>
                      </a:cubicBezTo>
                      <a:cubicBezTo>
                        <a:pt x="24623" y="167321"/>
                        <a:pt x="52865" y="313326"/>
                        <a:pt x="48069" y="313326"/>
                      </a:cubicBezTo>
                      <a:cubicBezTo>
                        <a:pt x="43273" y="313326"/>
                        <a:pt x="-2553" y="163591"/>
                        <a:pt x="111" y="115100"/>
                      </a:cubicBezTo>
                      <a:cubicBezTo>
                        <a:pt x="2775" y="66609"/>
                        <a:pt x="68851" y="0"/>
                        <a:pt x="7364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 1459">
                  <a:extLst>
                    <a:ext uri="{FF2B5EF4-FFF2-40B4-BE49-F238E27FC236}">
                      <a16:creationId xmlns:a16="http://schemas.microsoft.com/office/drawing/2014/main" id="{E3476238-0091-3668-389B-54DCB5D28087}"/>
                    </a:ext>
                  </a:extLst>
                </p:cNvPr>
                <p:cNvSpPr/>
                <p:nvPr/>
              </p:nvSpPr>
              <p:spPr>
                <a:xfrm>
                  <a:off x="6785054" y="4789359"/>
                  <a:ext cx="95401" cy="655522"/>
                </a:xfrm>
                <a:custGeom>
                  <a:avLst/>
                  <a:gdLst>
                    <a:gd name="connsiteX0" fmla="*/ 24988 w 95401"/>
                    <a:gd name="connsiteY0" fmla="*/ 51 h 655522"/>
                    <a:gd name="connsiteX1" fmla="*/ 2608 w 95401"/>
                    <a:gd name="connsiteY1" fmla="*/ 303785 h 655522"/>
                    <a:gd name="connsiteX2" fmla="*/ 95326 w 95401"/>
                    <a:gd name="connsiteY2" fmla="*/ 655477 h 655522"/>
                    <a:gd name="connsiteX3" fmla="*/ 18594 w 95401"/>
                    <a:gd name="connsiteY3" fmla="*/ 326165 h 655522"/>
                    <a:gd name="connsiteX4" fmla="*/ 24988 w 95401"/>
                    <a:gd name="connsiteY4" fmla="*/ 51 h 65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401" h="655522">
                      <a:moveTo>
                        <a:pt x="24988" y="51"/>
                      </a:moveTo>
                      <a:cubicBezTo>
                        <a:pt x="22324" y="-3679"/>
                        <a:pt x="-9115" y="194547"/>
                        <a:pt x="2608" y="303785"/>
                      </a:cubicBezTo>
                      <a:cubicBezTo>
                        <a:pt x="14331" y="413023"/>
                        <a:pt x="92662" y="651747"/>
                        <a:pt x="95326" y="655477"/>
                      </a:cubicBezTo>
                      <a:cubicBezTo>
                        <a:pt x="97990" y="659207"/>
                        <a:pt x="29784" y="433804"/>
                        <a:pt x="18594" y="326165"/>
                      </a:cubicBezTo>
                      <a:cubicBezTo>
                        <a:pt x="7404" y="218526"/>
                        <a:pt x="27652" y="3781"/>
                        <a:pt x="2498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 1460">
                  <a:extLst>
                    <a:ext uri="{FF2B5EF4-FFF2-40B4-BE49-F238E27FC236}">
                      <a16:creationId xmlns:a16="http://schemas.microsoft.com/office/drawing/2014/main" id="{612DB771-664D-4DDD-4E63-0862B969888D}"/>
                    </a:ext>
                  </a:extLst>
                </p:cNvPr>
                <p:cNvSpPr/>
                <p:nvPr/>
              </p:nvSpPr>
              <p:spPr>
                <a:xfrm>
                  <a:off x="7247363" y="4773699"/>
                  <a:ext cx="89252" cy="501703"/>
                </a:xfrm>
                <a:custGeom>
                  <a:avLst/>
                  <a:gdLst>
                    <a:gd name="connsiteX0" fmla="*/ 696 w 89252"/>
                    <a:gd name="connsiteY0" fmla="*/ 9316 h 501703"/>
                    <a:gd name="connsiteX1" fmla="*/ 64640 w 89252"/>
                    <a:gd name="connsiteY1" fmla="*/ 223529 h 501703"/>
                    <a:gd name="connsiteX2" fmla="*/ 77429 w 89252"/>
                    <a:gd name="connsiteY2" fmla="*/ 501686 h 501703"/>
                    <a:gd name="connsiteX3" fmla="*/ 87020 w 89252"/>
                    <a:gd name="connsiteY3" fmla="*/ 210740 h 501703"/>
                    <a:gd name="connsiteX4" fmla="*/ 32668 w 89252"/>
                    <a:gd name="connsiteY4" fmla="*/ 54077 h 501703"/>
                    <a:gd name="connsiteX5" fmla="*/ 696 w 89252"/>
                    <a:gd name="connsiteY5" fmla="*/ 9316 h 5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52" h="501703">
                      <a:moveTo>
                        <a:pt x="696" y="9316"/>
                      </a:moveTo>
                      <a:cubicBezTo>
                        <a:pt x="6025" y="37558"/>
                        <a:pt x="51851" y="141467"/>
                        <a:pt x="64640" y="223529"/>
                      </a:cubicBezTo>
                      <a:cubicBezTo>
                        <a:pt x="77429" y="305591"/>
                        <a:pt x="73699" y="503817"/>
                        <a:pt x="77429" y="501686"/>
                      </a:cubicBezTo>
                      <a:cubicBezTo>
                        <a:pt x="81159" y="499555"/>
                        <a:pt x="94480" y="285341"/>
                        <a:pt x="87020" y="210740"/>
                      </a:cubicBezTo>
                      <a:cubicBezTo>
                        <a:pt x="79560" y="136139"/>
                        <a:pt x="43325" y="84983"/>
                        <a:pt x="32668" y="54077"/>
                      </a:cubicBezTo>
                      <a:cubicBezTo>
                        <a:pt x="22011" y="23171"/>
                        <a:pt x="-4633" y="-18926"/>
                        <a:pt x="696" y="93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 1461">
                  <a:extLst>
                    <a:ext uri="{FF2B5EF4-FFF2-40B4-BE49-F238E27FC236}">
                      <a16:creationId xmlns:a16="http://schemas.microsoft.com/office/drawing/2014/main" id="{10BC0211-0893-A922-AA2D-FA2617581F4B}"/>
                    </a:ext>
                  </a:extLst>
                </p:cNvPr>
                <p:cNvSpPr/>
                <p:nvPr/>
              </p:nvSpPr>
              <p:spPr>
                <a:xfrm>
                  <a:off x="6004767" y="5517671"/>
                  <a:ext cx="253576" cy="122893"/>
                </a:xfrm>
                <a:custGeom>
                  <a:avLst/>
                  <a:gdLst>
                    <a:gd name="connsiteX0" fmla="*/ 253158 w 253576"/>
                    <a:gd name="connsiteY0" fmla="*/ 3654 h 122893"/>
                    <a:gd name="connsiteX1" fmla="*/ 49958 w 253576"/>
                    <a:gd name="connsiteY1" fmla="*/ 79854 h 122893"/>
                    <a:gd name="connsiteX2" fmla="*/ 2333 w 253576"/>
                    <a:gd name="connsiteY2" fmla="*/ 121129 h 122893"/>
                    <a:gd name="connsiteX3" fmla="*/ 100758 w 253576"/>
                    <a:gd name="connsiteY3" fmla="*/ 22704 h 122893"/>
                    <a:gd name="connsiteX4" fmla="*/ 253158 w 253576"/>
                    <a:gd name="connsiteY4" fmla="*/ 3654 h 12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576" h="122893">
                      <a:moveTo>
                        <a:pt x="253158" y="3654"/>
                      </a:moveTo>
                      <a:cubicBezTo>
                        <a:pt x="244691" y="13179"/>
                        <a:pt x="91762" y="60275"/>
                        <a:pt x="49958" y="79854"/>
                      </a:cubicBezTo>
                      <a:cubicBezTo>
                        <a:pt x="8154" y="99433"/>
                        <a:pt x="-6134" y="130654"/>
                        <a:pt x="2333" y="121129"/>
                      </a:cubicBezTo>
                      <a:cubicBezTo>
                        <a:pt x="10800" y="111604"/>
                        <a:pt x="62129" y="41225"/>
                        <a:pt x="100758" y="22704"/>
                      </a:cubicBezTo>
                      <a:cubicBezTo>
                        <a:pt x="139387" y="4183"/>
                        <a:pt x="261625" y="-5871"/>
                        <a:pt x="253158" y="36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 1462">
                  <a:extLst>
                    <a:ext uri="{FF2B5EF4-FFF2-40B4-BE49-F238E27FC236}">
                      <a16:creationId xmlns:a16="http://schemas.microsoft.com/office/drawing/2014/main" id="{17BDE02F-5CE4-87FE-3468-3344012F0F38}"/>
                    </a:ext>
                  </a:extLst>
                </p:cNvPr>
                <p:cNvSpPr/>
                <p:nvPr/>
              </p:nvSpPr>
              <p:spPr>
                <a:xfrm>
                  <a:off x="5751901" y="5537198"/>
                  <a:ext cx="285865" cy="354842"/>
                </a:xfrm>
                <a:custGeom>
                  <a:avLst/>
                  <a:gdLst>
                    <a:gd name="connsiteX0" fmla="*/ 283774 w 285865"/>
                    <a:gd name="connsiteY0" fmla="*/ 2 h 354842"/>
                    <a:gd name="connsiteX1" fmla="*/ 245674 w 285865"/>
                    <a:gd name="connsiteY1" fmla="*/ 127002 h 354842"/>
                    <a:gd name="connsiteX2" fmla="*/ 36124 w 285865"/>
                    <a:gd name="connsiteY2" fmla="*/ 304802 h 354842"/>
                    <a:gd name="connsiteX3" fmla="*/ 17074 w 285865"/>
                    <a:gd name="connsiteY3" fmla="*/ 342902 h 354842"/>
                    <a:gd name="connsiteX4" fmla="*/ 213924 w 285865"/>
                    <a:gd name="connsiteY4" fmla="*/ 123827 h 354842"/>
                    <a:gd name="connsiteX5" fmla="*/ 283774 w 285865"/>
                    <a:gd name="connsiteY5" fmla="*/ 2 h 354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5" h="354842">
                      <a:moveTo>
                        <a:pt x="283774" y="2"/>
                      </a:moveTo>
                      <a:cubicBezTo>
                        <a:pt x="289066" y="531"/>
                        <a:pt x="286949" y="76202"/>
                        <a:pt x="245674" y="127002"/>
                      </a:cubicBezTo>
                      <a:cubicBezTo>
                        <a:pt x="204399" y="177802"/>
                        <a:pt x="74224" y="268819"/>
                        <a:pt x="36124" y="304802"/>
                      </a:cubicBezTo>
                      <a:cubicBezTo>
                        <a:pt x="-1976" y="340785"/>
                        <a:pt x="-12559" y="373065"/>
                        <a:pt x="17074" y="342902"/>
                      </a:cubicBezTo>
                      <a:cubicBezTo>
                        <a:pt x="46707" y="312740"/>
                        <a:pt x="170003" y="173569"/>
                        <a:pt x="213924" y="123827"/>
                      </a:cubicBezTo>
                      <a:cubicBezTo>
                        <a:pt x="257845" y="74085"/>
                        <a:pt x="278482" y="-527"/>
                        <a:pt x="283774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 1463">
                  <a:extLst>
                    <a:ext uri="{FF2B5EF4-FFF2-40B4-BE49-F238E27FC236}">
                      <a16:creationId xmlns:a16="http://schemas.microsoft.com/office/drawing/2014/main" id="{51E10F1A-054D-6E36-632C-A02F88F1ACCC}"/>
                    </a:ext>
                  </a:extLst>
                </p:cNvPr>
                <p:cNvSpPr/>
                <p:nvPr/>
              </p:nvSpPr>
              <p:spPr>
                <a:xfrm>
                  <a:off x="5381586" y="5743569"/>
                  <a:ext cx="485871" cy="400062"/>
                </a:xfrm>
                <a:custGeom>
                  <a:avLst/>
                  <a:gdLst>
                    <a:gd name="connsiteX0" fmla="*/ 485814 w 485871"/>
                    <a:gd name="connsiteY0" fmla="*/ 6 h 400062"/>
                    <a:gd name="connsiteX1" fmla="*/ 279439 w 485871"/>
                    <a:gd name="connsiteY1" fmla="*/ 200031 h 400062"/>
                    <a:gd name="connsiteX2" fmla="*/ 39 w 485871"/>
                    <a:gd name="connsiteY2" fmla="*/ 400056 h 400062"/>
                    <a:gd name="connsiteX3" fmla="*/ 260389 w 485871"/>
                    <a:gd name="connsiteY3" fmla="*/ 206381 h 400062"/>
                    <a:gd name="connsiteX4" fmla="*/ 485814 w 485871"/>
                    <a:gd name="connsiteY4" fmla="*/ 6 h 4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871" h="400062">
                      <a:moveTo>
                        <a:pt x="485814" y="6"/>
                      </a:moveTo>
                      <a:cubicBezTo>
                        <a:pt x="488989" y="-1052"/>
                        <a:pt x="360401" y="133356"/>
                        <a:pt x="279439" y="200031"/>
                      </a:cubicBezTo>
                      <a:cubicBezTo>
                        <a:pt x="198476" y="266706"/>
                        <a:pt x="3214" y="398998"/>
                        <a:pt x="39" y="400056"/>
                      </a:cubicBezTo>
                      <a:cubicBezTo>
                        <a:pt x="-3136" y="401114"/>
                        <a:pt x="184718" y="269352"/>
                        <a:pt x="260389" y="206381"/>
                      </a:cubicBezTo>
                      <a:cubicBezTo>
                        <a:pt x="336060" y="143410"/>
                        <a:pt x="482639" y="1064"/>
                        <a:pt x="485814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 1464">
                  <a:extLst>
                    <a:ext uri="{FF2B5EF4-FFF2-40B4-BE49-F238E27FC236}">
                      <a16:creationId xmlns:a16="http://schemas.microsoft.com/office/drawing/2014/main" id="{7B56E8BA-7E3B-4E7A-125B-4EA8144DB16E}"/>
                    </a:ext>
                  </a:extLst>
                </p:cNvPr>
                <p:cNvSpPr/>
                <p:nvPr/>
              </p:nvSpPr>
              <p:spPr>
                <a:xfrm>
                  <a:off x="4422766" y="6121343"/>
                  <a:ext cx="987445" cy="482732"/>
                </a:xfrm>
                <a:custGeom>
                  <a:avLst/>
                  <a:gdLst>
                    <a:gd name="connsiteX0" fmla="*/ 987434 w 987445"/>
                    <a:gd name="connsiteY0" fmla="*/ 57 h 482732"/>
                    <a:gd name="connsiteX1" fmla="*/ 530234 w 987445"/>
                    <a:gd name="connsiteY1" fmla="*/ 273107 h 482732"/>
                    <a:gd name="connsiteX2" fmla="*/ 9 w 987445"/>
                    <a:gd name="connsiteY2" fmla="*/ 482657 h 482732"/>
                    <a:gd name="connsiteX3" fmla="*/ 542934 w 987445"/>
                    <a:gd name="connsiteY3" fmla="*/ 250882 h 482732"/>
                    <a:gd name="connsiteX4" fmla="*/ 987434 w 987445"/>
                    <a:gd name="connsiteY4" fmla="*/ 57 h 48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7445" h="482732">
                      <a:moveTo>
                        <a:pt x="987434" y="57"/>
                      </a:moveTo>
                      <a:cubicBezTo>
                        <a:pt x="985317" y="3761"/>
                        <a:pt x="694805" y="192674"/>
                        <a:pt x="530234" y="273107"/>
                      </a:cubicBezTo>
                      <a:cubicBezTo>
                        <a:pt x="365663" y="353540"/>
                        <a:pt x="-2108" y="486361"/>
                        <a:pt x="9" y="482657"/>
                      </a:cubicBezTo>
                      <a:cubicBezTo>
                        <a:pt x="2126" y="478953"/>
                        <a:pt x="384184" y="329199"/>
                        <a:pt x="542934" y="250882"/>
                      </a:cubicBezTo>
                      <a:cubicBezTo>
                        <a:pt x="701684" y="172565"/>
                        <a:pt x="989551" y="-3647"/>
                        <a:pt x="98743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 1465">
                  <a:extLst>
                    <a:ext uri="{FF2B5EF4-FFF2-40B4-BE49-F238E27FC236}">
                      <a16:creationId xmlns:a16="http://schemas.microsoft.com/office/drawing/2014/main" id="{7B271704-4FAA-FB46-961E-6F95D9DE8686}"/>
                    </a:ext>
                  </a:extLst>
                </p:cNvPr>
                <p:cNvSpPr/>
                <p:nvPr/>
              </p:nvSpPr>
              <p:spPr>
                <a:xfrm>
                  <a:off x="4359153" y="5270465"/>
                  <a:ext cx="514602" cy="463600"/>
                </a:xfrm>
                <a:custGeom>
                  <a:avLst/>
                  <a:gdLst>
                    <a:gd name="connsiteX0" fmla="*/ 514472 w 514602"/>
                    <a:gd name="connsiteY0" fmla="*/ 35 h 463600"/>
                    <a:gd name="connsiteX1" fmla="*/ 247772 w 514602"/>
                    <a:gd name="connsiteY1" fmla="*/ 177835 h 463600"/>
                    <a:gd name="connsiteX2" fmla="*/ 122 w 514602"/>
                    <a:gd name="connsiteY2" fmla="*/ 463585 h 463600"/>
                    <a:gd name="connsiteX3" fmla="*/ 279522 w 514602"/>
                    <a:gd name="connsiteY3" fmla="*/ 165135 h 463600"/>
                    <a:gd name="connsiteX4" fmla="*/ 514472 w 514602"/>
                    <a:gd name="connsiteY4" fmla="*/ 35 h 46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602" h="463600">
                      <a:moveTo>
                        <a:pt x="514472" y="35"/>
                      </a:moveTo>
                      <a:cubicBezTo>
                        <a:pt x="509180" y="2152"/>
                        <a:pt x="333497" y="100577"/>
                        <a:pt x="247772" y="177835"/>
                      </a:cubicBezTo>
                      <a:cubicBezTo>
                        <a:pt x="162047" y="255093"/>
                        <a:pt x="-5170" y="465702"/>
                        <a:pt x="122" y="463585"/>
                      </a:cubicBezTo>
                      <a:cubicBezTo>
                        <a:pt x="5414" y="461468"/>
                        <a:pt x="196443" y="239218"/>
                        <a:pt x="279522" y="165135"/>
                      </a:cubicBezTo>
                      <a:cubicBezTo>
                        <a:pt x="362601" y="91052"/>
                        <a:pt x="519764" y="-2082"/>
                        <a:pt x="514472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フリーフォーム 1466">
                  <a:extLst>
                    <a:ext uri="{FF2B5EF4-FFF2-40B4-BE49-F238E27FC236}">
                      <a16:creationId xmlns:a16="http://schemas.microsoft.com/office/drawing/2014/main" id="{4EFA1702-B5FC-AA39-CCA5-68368AFA567C}"/>
                    </a:ext>
                  </a:extLst>
                </p:cNvPr>
                <p:cNvSpPr/>
                <p:nvPr/>
              </p:nvSpPr>
              <p:spPr>
                <a:xfrm>
                  <a:off x="3974586" y="5654963"/>
                  <a:ext cx="476555" cy="295066"/>
                </a:xfrm>
                <a:custGeom>
                  <a:avLst/>
                  <a:gdLst>
                    <a:gd name="connsiteX0" fmla="*/ 473589 w 476555"/>
                    <a:gd name="connsiteY0" fmla="*/ 2887 h 295066"/>
                    <a:gd name="connsiteX1" fmla="*/ 362464 w 476555"/>
                    <a:gd name="connsiteY1" fmla="*/ 94962 h 295066"/>
                    <a:gd name="connsiteX2" fmla="*/ 127514 w 476555"/>
                    <a:gd name="connsiteY2" fmla="*/ 241012 h 295066"/>
                    <a:gd name="connsiteX3" fmla="*/ 514 w 476555"/>
                    <a:gd name="connsiteY3" fmla="*/ 294987 h 295066"/>
                    <a:gd name="connsiteX4" fmla="*/ 171964 w 476555"/>
                    <a:gd name="connsiteY4" fmla="*/ 231487 h 295066"/>
                    <a:gd name="connsiteX5" fmla="*/ 251339 w 476555"/>
                    <a:gd name="connsiteY5" fmla="*/ 202912 h 295066"/>
                    <a:gd name="connsiteX6" fmla="*/ 473589 w 476555"/>
                    <a:gd name="connsiteY6" fmla="*/ 2887 h 295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555" h="295066">
                      <a:moveTo>
                        <a:pt x="473589" y="2887"/>
                      </a:moveTo>
                      <a:cubicBezTo>
                        <a:pt x="492110" y="-15105"/>
                        <a:pt x="420143" y="55274"/>
                        <a:pt x="362464" y="94962"/>
                      </a:cubicBezTo>
                      <a:cubicBezTo>
                        <a:pt x="304785" y="134650"/>
                        <a:pt x="187839" y="207674"/>
                        <a:pt x="127514" y="241012"/>
                      </a:cubicBezTo>
                      <a:cubicBezTo>
                        <a:pt x="67189" y="274350"/>
                        <a:pt x="-6894" y="296574"/>
                        <a:pt x="514" y="294987"/>
                      </a:cubicBezTo>
                      <a:cubicBezTo>
                        <a:pt x="7922" y="293400"/>
                        <a:pt x="171964" y="231487"/>
                        <a:pt x="171964" y="231487"/>
                      </a:cubicBezTo>
                      <a:cubicBezTo>
                        <a:pt x="213768" y="216141"/>
                        <a:pt x="202126" y="237837"/>
                        <a:pt x="251339" y="202912"/>
                      </a:cubicBezTo>
                      <a:cubicBezTo>
                        <a:pt x="300551" y="167987"/>
                        <a:pt x="455068" y="20879"/>
                        <a:pt x="473589" y="28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フリーフォーム 1467">
                  <a:extLst>
                    <a:ext uri="{FF2B5EF4-FFF2-40B4-BE49-F238E27FC236}">
                      <a16:creationId xmlns:a16="http://schemas.microsoft.com/office/drawing/2014/main" id="{0AF5073C-E87B-153B-42E6-49052403BEC8}"/>
                    </a:ext>
                  </a:extLst>
                </p:cNvPr>
                <p:cNvSpPr/>
                <p:nvPr/>
              </p:nvSpPr>
              <p:spPr>
                <a:xfrm>
                  <a:off x="3381237" y="5260639"/>
                  <a:ext cx="714324" cy="683396"/>
                </a:xfrm>
                <a:custGeom>
                  <a:avLst/>
                  <a:gdLst>
                    <a:gd name="connsiteX0" fmla="*/ 138 w 714324"/>
                    <a:gd name="connsiteY0" fmla="*/ 336 h 683396"/>
                    <a:gd name="connsiteX1" fmla="*/ 203338 w 714324"/>
                    <a:gd name="connsiteY1" fmla="*/ 235286 h 683396"/>
                    <a:gd name="connsiteX2" fmla="*/ 682763 w 714324"/>
                    <a:gd name="connsiteY2" fmla="*/ 654386 h 683396"/>
                    <a:gd name="connsiteX3" fmla="*/ 670063 w 714324"/>
                    <a:gd name="connsiteY3" fmla="*/ 648036 h 683396"/>
                    <a:gd name="connsiteX4" fmla="*/ 228738 w 714324"/>
                    <a:gd name="connsiteY4" fmla="*/ 282911 h 683396"/>
                    <a:gd name="connsiteX5" fmla="*/ 138 w 714324"/>
                    <a:gd name="connsiteY5" fmla="*/ 336 h 68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324" h="683396">
                      <a:moveTo>
                        <a:pt x="138" y="336"/>
                      </a:moveTo>
                      <a:cubicBezTo>
                        <a:pt x="-4095" y="-7601"/>
                        <a:pt x="89567" y="126278"/>
                        <a:pt x="203338" y="235286"/>
                      </a:cubicBezTo>
                      <a:cubicBezTo>
                        <a:pt x="317109" y="344294"/>
                        <a:pt x="682763" y="654386"/>
                        <a:pt x="682763" y="654386"/>
                      </a:cubicBezTo>
                      <a:cubicBezTo>
                        <a:pt x="760551" y="723178"/>
                        <a:pt x="670063" y="648036"/>
                        <a:pt x="670063" y="648036"/>
                      </a:cubicBezTo>
                      <a:cubicBezTo>
                        <a:pt x="594392" y="586124"/>
                        <a:pt x="339334" y="386099"/>
                        <a:pt x="228738" y="282911"/>
                      </a:cubicBezTo>
                      <a:cubicBezTo>
                        <a:pt x="118142" y="179724"/>
                        <a:pt x="4371" y="8273"/>
                        <a:pt x="138" y="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 1468">
                  <a:extLst>
                    <a:ext uri="{FF2B5EF4-FFF2-40B4-BE49-F238E27FC236}">
                      <a16:creationId xmlns:a16="http://schemas.microsoft.com/office/drawing/2014/main" id="{871EA8E4-5EB7-1D6C-0F76-3CDC9E122848}"/>
                    </a:ext>
                  </a:extLst>
                </p:cNvPr>
                <p:cNvSpPr/>
                <p:nvPr/>
              </p:nvSpPr>
              <p:spPr>
                <a:xfrm>
                  <a:off x="3346402" y="5333831"/>
                  <a:ext cx="292327" cy="253380"/>
                </a:xfrm>
                <a:custGeom>
                  <a:avLst/>
                  <a:gdLst>
                    <a:gd name="connsiteX0" fmla="*/ 48 w 292327"/>
                    <a:gd name="connsiteY0" fmla="*/ 169 h 253380"/>
                    <a:gd name="connsiteX1" fmla="*/ 92123 w 292327"/>
                    <a:gd name="connsiteY1" fmla="*/ 95419 h 253380"/>
                    <a:gd name="connsiteX2" fmla="*/ 155623 w 292327"/>
                    <a:gd name="connsiteY2" fmla="*/ 139869 h 253380"/>
                    <a:gd name="connsiteX3" fmla="*/ 282623 w 292327"/>
                    <a:gd name="connsiteY3" fmla="*/ 247819 h 253380"/>
                    <a:gd name="connsiteX4" fmla="*/ 263573 w 292327"/>
                    <a:gd name="connsiteY4" fmla="*/ 225594 h 253380"/>
                    <a:gd name="connsiteX5" fmla="*/ 104823 w 292327"/>
                    <a:gd name="connsiteY5" fmla="*/ 120819 h 253380"/>
                    <a:gd name="connsiteX6" fmla="*/ 48 w 292327"/>
                    <a:gd name="connsiteY6" fmla="*/ 169 h 25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327" h="253380">
                      <a:moveTo>
                        <a:pt x="48" y="169"/>
                      </a:moveTo>
                      <a:cubicBezTo>
                        <a:pt x="-2069" y="-4064"/>
                        <a:pt x="66194" y="72136"/>
                        <a:pt x="92123" y="95419"/>
                      </a:cubicBezTo>
                      <a:cubicBezTo>
                        <a:pt x="118052" y="118702"/>
                        <a:pt x="123873" y="114469"/>
                        <a:pt x="155623" y="139869"/>
                      </a:cubicBezTo>
                      <a:cubicBezTo>
                        <a:pt x="187373" y="165269"/>
                        <a:pt x="264631" y="233531"/>
                        <a:pt x="282623" y="247819"/>
                      </a:cubicBezTo>
                      <a:cubicBezTo>
                        <a:pt x="300615" y="262107"/>
                        <a:pt x="293206" y="246761"/>
                        <a:pt x="263573" y="225594"/>
                      </a:cubicBezTo>
                      <a:cubicBezTo>
                        <a:pt x="233940" y="204427"/>
                        <a:pt x="145569" y="152040"/>
                        <a:pt x="104823" y="120819"/>
                      </a:cubicBezTo>
                      <a:cubicBezTo>
                        <a:pt x="64077" y="89598"/>
                        <a:pt x="2165" y="4402"/>
                        <a:pt x="48" y="1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 1469">
                  <a:extLst>
                    <a:ext uri="{FF2B5EF4-FFF2-40B4-BE49-F238E27FC236}">
                      <a16:creationId xmlns:a16="http://schemas.microsoft.com/office/drawing/2014/main" id="{D8163973-A3EE-FA2F-5A63-9A61B6B0D121}"/>
                    </a:ext>
                  </a:extLst>
                </p:cNvPr>
                <p:cNvSpPr/>
                <p:nvPr/>
              </p:nvSpPr>
              <p:spPr>
                <a:xfrm>
                  <a:off x="3701923" y="5651500"/>
                  <a:ext cx="324172" cy="241387"/>
                </a:xfrm>
                <a:custGeom>
                  <a:avLst/>
                  <a:gdLst>
                    <a:gd name="connsiteX0" fmla="*/ 127 w 324172"/>
                    <a:gd name="connsiteY0" fmla="*/ 0 h 241387"/>
                    <a:gd name="connsiteX1" fmla="*/ 139827 w 324172"/>
                    <a:gd name="connsiteY1" fmla="*/ 171450 h 241387"/>
                    <a:gd name="connsiteX2" fmla="*/ 196977 w 324172"/>
                    <a:gd name="connsiteY2" fmla="*/ 184150 h 241387"/>
                    <a:gd name="connsiteX3" fmla="*/ 158877 w 324172"/>
                    <a:gd name="connsiteY3" fmla="*/ 196850 h 241387"/>
                    <a:gd name="connsiteX4" fmla="*/ 323977 w 324172"/>
                    <a:gd name="connsiteY4" fmla="*/ 241300 h 241387"/>
                    <a:gd name="connsiteX5" fmla="*/ 120777 w 324172"/>
                    <a:gd name="connsiteY5" fmla="*/ 184150 h 241387"/>
                    <a:gd name="connsiteX6" fmla="*/ 114427 w 324172"/>
                    <a:gd name="connsiteY6" fmla="*/ 171450 h 241387"/>
                    <a:gd name="connsiteX7" fmla="*/ 127 w 324172"/>
                    <a:gd name="connsiteY7" fmla="*/ 0 h 241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172" h="241387">
                      <a:moveTo>
                        <a:pt x="127" y="0"/>
                      </a:moveTo>
                      <a:cubicBezTo>
                        <a:pt x="4360" y="0"/>
                        <a:pt x="107019" y="140758"/>
                        <a:pt x="139827" y="171450"/>
                      </a:cubicBezTo>
                      <a:cubicBezTo>
                        <a:pt x="172635" y="202142"/>
                        <a:pt x="193802" y="179917"/>
                        <a:pt x="196977" y="184150"/>
                      </a:cubicBezTo>
                      <a:cubicBezTo>
                        <a:pt x="200152" y="188383"/>
                        <a:pt x="137710" y="187325"/>
                        <a:pt x="158877" y="196850"/>
                      </a:cubicBezTo>
                      <a:cubicBezTo>
                        <a:pt x="180044" y="206375"/>
                        <a:pt x="330327" y="243417"/>
                        <a:pt x="323977" y="241300"/>
                      </a:cubicBezTo>
                      <a:cubicBezTo>
                        <a:pt x="317627" y="239183"/>
                        <a:pt x="120777" y="184150"/>
                        <a:pt x="120777" y="184150"/>
                      </a:cubicBezTo>
                      <a:cubicBezTo>
                        <a:pt x="85852" y="172508"/>
                        <a:pt x="130831" y="197908"/>
                        <a:pt x="114427" y="171450"/>
                      </a:cubicBezTo>
                      <a:cubicBezTo>
                        <a:pt x="98023" y="144992"/>
                        <a:pt x="-4106" y="0"/>
                        <a:pt x="12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フリーフォーム 1470">
                  <a:extLst>
                    <a:ext uri="{FF2B5EF4-FFF2-40B4-BE49-F238E27FC236}">
                      <a16:creationId xmlns:a16="http://schemas.microsoft.com/office/drawing/2014/main" id="{3AD095A3-DEE6-EA20-DDEB-A3516FB28ED7}"/>
                    </a:ext>
                  </a:extLst>
                </p:cNvPr>
                <p:cNvSpPr/>
                <p:nvPr/>
              </p:nvSpPr>
              <p:spPr>
                <a:xfrm>
                  <a:off x="3917297" y="5908283"/>
                  <a:ext cx="286691" cy="92883"/>
                </a:xfrm>
                <a:custGeom>
                  <a:avLst/>
                  <a:gdLst>
                    <a:gd name="connsiteX0" fmla="*/ 653 w 286691"/>
                    <a:gd name="connsiteY0" fmla="*/ 13092 h 92883"/>
                    <a:gd name="connsiteX1" fmla="*/ 127653 w 286691"/>
                    <a:gd name="connsiteY1" fmla="*/ 57542 h 92883"/>
                    <a:gd name="connsiteX2" fmla="*/ 286403 w 286691"/>
                    <a:gd name="connsiteY2" fmla="*/ 392 h 92883"/>
                    <a:gd name="connsiteX3" fmla="*/ 86378 w 286691"/>
                    <a:gd name="connsiteY3" fmla="*/ 92467 h 92883"/>
                    <a:gd name="connsiteX4" fmla="*/ 653 w 286691"/>
                    <a:gd name="connsiteY4" fmla="*/ 13092 h 9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691" h="92883">
                      <a:moveTo>
                        <a:pt x="653" y="13092"/>
                      </a:moveTo>
                      <a:cubicBezTo>
                        <a:pt x="7532" y="7271"/>
                        <a:pt x="80028" y="59659"/>
                        <a:pt x="127653" y="57542"/>
                      </a:cubicBezTo>
                      <a:cubicBezTo>
                        <a:pt x="175278" y="55425"/>
                        <a:pt x="293282" y="-5429"/>
                        <a:pt x="286403" y="392"/>
                      </a:cubicBezTo>
                      <a:cubicBezTo>
                        <a:pt x="279524" y="6213"/>
                        <a:pt x="130299" y="85588"/>
                        <a:pt x="86378" y="92467"/>
                      </a:cubicBezTo>
                      <a:cubicBezTo>
                        <a:pt x="42457" y="99346"/>
                        <a:pt x="-6226" y="18913"/>
                        <a:pt x="653" y="130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2" name="フリーフォーム 1901">
                  <a:extLst>
                    <a:ext uri="{FF2B5EF4-FFF2-40B4-BE49-F238E27FC236}">
                      <a16:creationId xmlns:a16="http://schemas.microsoft.com/office/drawing/2014/main" id="{3C8C1CA8-2344-44DC-A026-2B161BE16B0F}"/>
                    </a:ext>
                  </a:extLst>
                </p:cNvPr>
                <p:cNvSpPr/>
                <p:nvPr/>
              </p:nvSpPr>
              <p:spPr>
                <a:xfrm>
                  <a:off x="2968461" y="5567091"/>
                  <a:ext cx="270994" cy="434961"/>
                </a:xfrm>
                <a:custGeom>
                  <a:avLst/>
                  <a:gdLst>
                    <a:gd name="connsiteX0" fmla="*/ 6514 w 270994"/>
                    <a:gd name="connsiteY0" fmla="*/ 8209 h 434961"/>
                    <a:gd name="connsiteX1" fmla="*/ 263689 w 270994"/>
                    <a:gd name="connsiteY1" fmla="*/ 417784 h 434961"/>
                    <a:gd name="connsiteX2" fmla="*/ 190664 w 270994"/>
                    <a:gd name="connsiteY2" fmla="*/ 338409 h 434961"/>
                    <a:gd name="connsiteX3" fmla="*/ 85889 w 270994"/>
                    <a:gd name="connsiteY3" fmla="*/ 157434 h 434961"/>
                    <a:gd name="connsiteX4" fmla="*/ 6514 w 270994"/>
                    <a:gd name="connsiteY4" fmla="*/ 8209 h 434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994" h="434961">
                      <a:moveTo>
                        <a:pt x="6514" y="8209"/>
                      </a:moveTo>
                      <a:cubicBezTo>
                        <a:pt x="36147" y="51601"/>
                        <a:pt x="232997" y="362751"/>
                        <a:pt x="263689" y="417784"/>
                      </a:cubicBezTo>
                      <a:cubicBezTo>
                        <a:pt x="294381" y="472817"/>
                        <a:pt x="220297" y="381801"/>
                        <a:pt x="190664" y="338409"/>
                      </a:cubicBezTo>
                      <a:cubicBezTo>
                        <a:pt x="161031" y="295017"/>
                        <a:pt x="115522" y="209821"/>
                        <a:pt x="85889" y="157434"/>
                      </a:cubicBezTo>
                      <a:cubicBezTo>
                        <a:pt x="56256" y="105047"/>
                        <a:pt x="-23119" y="-35183"/>
                        <a:pt x="6514" y="82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3" name="フリーフォーム 1902">
                  <a:extLst>
                    <a:ext uri="{FF2B5EF4-FFF2-40B4-BE49-F238E27FC236}">
                      <a16:creationId xmlns:a16="http://schemas.microsoft.com/office/drawing/2014/main" id="{2C1E77AA-EB86-1B61-2C5E-36F48D3E718A}"/>
                    </a:ext>
                  </a:extLst>
                </p:cNvPr>
                <p:cNvSpPr/>
                <p:nvPr/>
              </p:nvSpPr>
              <p:spPr>
                <a:xfrm>
                  <a:off x="3241635" y="5975064"/>
                  <a:ext cx="321444" cy="555825"/>
                </a:xfrm>
                <a:custGeom>
                  <a:avLst/>
                  <a:gdLst>
                    <a:gd name="connsiteX0" fmla="*/ 40 w 321444"/>
                    <a:gd name="connsiteY0" fmla="*/ 286 h 555825"/>
                    <a:gd name="connsiteX1" fmla="*/ 193715 w 321444"/>
                    <a:gd name="connsiteY1" fmla="*/ 340011 h 555825"/>
                    <a:gd name="connsiteX2" fmla="*/ 231815 w 321444"/>
                    <a:gd name="connsiteY2" fmla="*/ 425736 h 555825"/>
                    <a:gd name="connsiteX3" fmla="*/ 320715 w 321444"/>
                    <a:gd name="connsiteY3" fmla="*/ 552736 h 555825"/>
                    <a:gd name="connsiteX4" fmla="*/ 177840 w 321444"/>
                    <a:gd name="connsiteY4" fmla="*/ 286036 h 555825"/>
                    <a:gd name="connsiteX5" fmla="*/ 40 w 321444"/>
                    <a:gd name="connsiteY5" fmla="*/ 286 h 55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444" h="555825">
                      <a:moveTo>
                        <a:pt x="40" y="286"/>
                      </a:moveTo>
                      <a:cubicBezTo>
                        <a:pt x="2686" y="9282"/>
                        <a:pt x="155086" y="269103"/>
                        <a:pt x="193715" y="340011"/>
                      </a:cubicBezTo>
                      <a:cubicBezTo>
                        <a:pt x="232344" y="410919"/>
                        <a:pt x="210648" y="390282"/>
                        <a:pt x="231815" y="425736"/>
                      </a:cubicBezTo>
                      <a:cubicBezTo>
                        <a:pt x="252982" y="461190"/>
                        <a:pt x="329711" y="576019"/>
                        <a:pt x="320715" y="552736"/>
                      </a:cubicBezTo>
                      <a:cubicBezTo>
                        <a:pt x="311719" y="529453"/>
                        <a:pt x="230757" y="375465"/>
                        <a:pt x="177840" y="286036"/>
                      </a:cubicBezTo>
                      <a:cubicBezTo>
                        <a:pt x="124923" y="196607"/>
                        <a:pt x="-2606" y="-8710"/>
                        <a:pt x="40" y="2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4" name="フリーフォーム 1903">
                  <a:extLst>
                    <a:ext uri="{FF2B5EF4-FFF2-40B4-BE49-F238E27FC236}">
                      <a16:creationId xmlns:a16="http://schemas.microsoft.com/office/drawing/2014/main" id="{8AB3D2AD-D2BC-404D-5F4C-CF78BF888505}"/>
                    </a:ext>
                  </a:extLst>
                </p:cNvPr>
                <p:cNvSpPr/>
                <p:nvPr/>
              </p:nvSpPr>
              <p:spPr>
                <a:xfrm>
                  <a:off x="3565077" y="6504076"/>
                  <a:ext cx="299097" cy="269507"/>
                </a:xfrm>
                <a:custGeom>
                  <a:avLst/>
                  <a:gdLst>
                    <a:gd name="connsiteX0" fmla="*/ 448 w 299097"/>
                    <a:gd name="connsiteY0" fmla="*/ 1499 h 269507"/>
                    <a:gd name="connsiteX1" fmla="*/ 95698 w 299097"/>
                    <a:gd name="connsiteY1" fmla="*/ 147549 h 269507"/>
                    <a:gd name="connsiteX2" fmla="*/ 168723 w 299097"/>
                    <a:gd name="connsiteY2" fmla="*/ 239624 h 269507"/>
                    <a:gd name="connsiteX3" fmla="*/ 298898 w 299097"/>
                    <a:gd name="connsiteY3" fmla="*/ 261849 h 269507"/>
                    <a:gd name="connsiteX4" fmla="*/ 136973 w 299097"/>
                    <a:gd name="connsiteY4" fmla="*/ 245974 h 269507"/>
                    <a:gd name="connsiteX5" fmla="*/ 448 w 299097"/>
                    <a:gd name="connsiteY5" fmla="*/ 1499 h 26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9097" h="269507">
                      <a:moveTo>
                        <a:pt x="448" y="1499"/>
                      </a:moveTo>
                      <a:cubicBezTo>
                        <a:pt x="-6431" y="-14905"/>
                        <a:pt x="67652" y="107862"/>
                        <a:pt x="95698" y="147549"/>
                      </a:cubicBezTo>
                      <a:cubicBezTo>
                        <a:pt x="123744" y="187237"/>
                        <a:pt x="134856" y="220574"/>
                        <a:pt x="168723" y="239624"/>
                      </a:cubicBezTo>
                      <a:cubicBezTo>
                        <a:pt x="202590" y="258674"/>
                        <a:pt x="304189" y="260791"/>
                        <a:pt x="298898" y="261849"/>
                      </a:cubicBezTo>
                      <a:cubicBezTo>
                        <a:pt x="293607" y="262907"/>
                        <a:pt x="184069" y="286191"/>
                        <a:pt x="136973" y="245974"/>
                      </a:cubicBezTo>
                      <a:cubicBezTo>
                        <a:pt x="89877" y="205757"/>
                        <a:pt x="7327" y="17903"/>
                        <a:pt x="448" y="14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5" name="フリーフォーム 1904">
                  <a:extLst>
                    <a:ext uri="{FF2B5EF4-FFF2-40B4-BE49-F238E27FC236}">
                      <a16:creationId xmlns:a16="http://schemas.microsoft.com/office/drawing/2014/main" id="{915E0AF6-F472-A61D-BACE-6EA89CBFE6F8}"/>
                    </a:ext>
                  </a:extLst>
                </p:cNvPr>
                <p:cNvSpPr/>
                <p:nvPr/>
              </p:nvSpPr>
              <p:spPr>
                <a:xfrm>
                  <a:off x="3651248" y="6299058"/>
                  <a:ext cx="376989" cy="252357"/>
                </a:xfrm>
                <a:custGeom>
                  <a:avLst/>
                  <a:gdLst>
                    <a:gd name="connsiteX0" fmla="*/ 2 w 376989"/>
                    <a:gd name="connsiteY0" fmla="*/ 142 h 252357"/>
                    <a:gd name="connsiteX1" fmla="*/ 149227 w 376989"/>
                    <a:gd name="connsiteY1" fmla="*/ 152542 h 252357"/>
                    <a:gd name="connsiteX2" fmla="*/ 368302 w 376989"/>
                    <a:gd name="connsiteY2" fmla="*/ 247792 h 252357"/>
                    <a:gd name="connsiteX3" fmla="*/ 336552 w 376989"/>
                    <a:gd name="connsiteY3" fmla="*/ 238267 h 252357"/>
                    <a:gd name="connsiteX4" fmla="*/ 146052 w 376989"/>
                    <a:gd name="connsiteY4" fmla="*/ 181117 h 252357"/>
                    <a:gd name="connsiteX5" fmla="*/ 2 w 376989"/>
                    <a:gd name="connsiteY5" fmla="*/ 142 h 25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989" h="252357">
                      <a:moveTo>
                        <a:pt x="2" y="142"/>
                      </a:moveTo>
                      <a:cubicBezTo>
                        <a:pt x="531" y="-4621"/>
                        <a:pt x="87844" y="111267"/>
                        <a:pt x="149227" y="152542"/>
                      </a:cubicBezTo>
                      <a:cubicBezTo>
                        <a:pt x="210610" y="193817"/>
                        <a:pt x="368302" y="247792"/>
                        <a:pt x="368302" y="247792"/>
                      </a:cubicBezTo>
                      <a:cubicBezTo>
                        <a:pt x="399523" y="262080"/>
                        <a:pt x="336552" y="238267"/>
                        <a:pt x="336552" y="238267"/>
                      </a:cubicBezTo>
                      <a:cubicBezTo>
                        <a:pt x="299510" y="227155"/>
                        <a:pt x="197910" y="217629"/>
                        <a:pt x="146052" y="181117"/>
                      </a:cubicBezTo>
                      <a:cubicBezTo>
                        <a:pt x="94194" y="144605"/>
                        <a:pt x="-527" y="4905"/>
                        <a:pt x="2" y="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6" name="フリーフォーム 1905">
                  <a:extLst>
                    <a:ext uri="{FF2B5EF4-FFF2-40B4-BE49-F238E27FC236}">
                      <a16:creationId xmlns:a16="http://schemas.microsoft.com/office/drawing/2014/main" id="{5EE69BD5-1B7B-C170-A5A9-52BF7A5C73C1}"/>
                    </a:ext>
                  </a:extLst>
                </p:cNvPr>
                <p:cNvSpPr/>
                <p:nvPr/>
              </p:nvSpPr>
              <p:spPr>
                <a:xfrm>
                  <a:off x="3691560" y="6581654"/>
                  <a:ext cx="296331" cy="83706"/>
                </a:xfrm>
                <a:custGeom>
                  <a:avLst/>
                  <a:gdLst>
                    <a:gd name="connsiteX0" fmla="*/ 296240 w 296331"/>
                    <a:gd name="connsiteY0" fmla="*/ 121 h 83706"/>
                    <a:gd name="connsiteX1" fmla="*/ 147015 w 296331"/>
                    <a:gd name="connsiteY1" fmla="*/ 82671 h 83706"/>
                    <a:gd name="connsiteX2" fmla="*/ 39065 w 296331"/>
                    <a:gd name="connsiteY2" fmla="*/ 47746 h 83706"/>
                    <a:gd name="connsiteX3" fmla="*/ 4140 w 296331"/>
                    <a:gd name="connsiteY3" fmla="*/ 66796 h 83706"/>
                    <a:gd name="connsiteX4" fmla="*/ 124790 w 296331"/>
                    <a:gd name="connsiteY4" fmla="*/ 63621 h 83706"/>
                    <a:gd name="connsiteX5" fmla="*/ 296240 w 296331"/>
                    <a:gd name="connsiteY5" fmla="*/ 121 h 8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331" h="83706">
                      <a:moveTo>
                        <a:pt x="296240" y="121"/>
                      </a:moveTo>
                      <a:cubicBezTo>
                        <a:pt x="299944" y="3296"/>
                        <a:pt x="189877" y="74734"/>
                        <a:pt x="147015" y="82671"/>
                      </a:cubicBezTo>
                      <a:cubicBezTo>
                        <a:pt x="104153" y="90608"/>
                        <a:pt x="62877" y="50392"/>
                        <a:pt x="39065" y="47746"/>
                      </a:cubicBezTo>
                      <a:cubicBezTo>
                        <a:pt x="15253" y="45100"/>
                        <a:pt x="-10147" y="64150"/>
                        <a:pt x="4140" y="66796"/>
                      </a:cubicBezTo>
                      <a:cubicBezTo>
                        <a:pt x="18427" y="69442"/>
                        <a:pt x="80340" y="70500"/>
                        <a:pt x="124790" y="63621"/>
                      </a:cubicBezTo>
                      <a:cubicBezTo>
                        <a:pt x="169240" y="56742"/>
                        <a:pt x="292536" y="-3054"/>
                        <a:pt x="296240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7" name="フリーフォーム 1906">
                  <a:extLst>
                    <a:ext uri="{FF2B5EF4-FFF2-40B4-BE49-F238E27FC236}">
                      <a16:creationId xmlns:a16="http://schemas.microsoft.com/office/drawing/2014/main" id="{4487CCDB-2689-C79A-7556-141897F3A9B4}"/>
                    </a:ext>
                  </a:extLst>
                </p:cNvPr>
                <p:cNvSpPr/>
                <p:nvPr/>
              </p:nvSpPr>
              <p:spPr>
                <a:xfrm>
                  <a:off x="3475912" y="6233935"/>
                  <a:ext cx="231159" cy="260127"/>
                </a:xfrm>
                <a:custGeom>
                  <a:avLst/>
                  <a:gdLst>
                    <a:gd name="connsiteX0" fmla="*/ 713 w 231159"/>
                    <a:gd name="connsiteY0" fmla="*/ 1765 h 260127"/>
                    <a:gd name="connsiteX1" fmla="*/ 172163 w 231159"/>
                    <a:gd name="connsiteY1" fmla="*/ 150990 h 260127"/>
                    <a:gd name="connsiteX2" fmla="*/ 229313 w 231159"/>
                    <a:gd name="connsiteY2" fmla="*/ 258940 h 260127"/>
                    <a:gd name="connsiteX3" fmla="*/ 115013 w 231159"/>
                    <a:gd name="connsiteY3" fmla="*/ 81140 h 260127"/>
                    <a:gd name="connsiteX4" fmla="*/ 713 w 231159"/>
                    <a:gd name="connsiteY4" fmla="*/ 1765 h 26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59" h="260127">
                      <a:moveTo>
                        <a:pt x="713" y="1765"/>
                      </a:moveTo>
                      <a:cubicBezTo>
                        <a:pt x="10238" y="13407"/>
                        <a:pt x="134063" y="108128"/>
                        <a:pt x="172163" y="150990"/>
                      </a:cubicBezTo>
                      <a:cubicBezTo>
                        <a:pt x="210263" y="193852"/>
                        <a:pt x="238838" y="270582"/>
                        <a:pt x="229313" y="258940"/>
                      </a:cubicBezTo>
                      <a:cubicBezTo>
                        <a:pt x="219788" y="247298"/>
                        <a:pt x="150467" y="124002"/>
                        <a:pt x="115013" y="81140"/>
                      </a:cubicBezTo>
                      <a:cubicBezTo>
                        <a:pt x="79559" y="38278"/>
                        <a:pt x="-8812" y="-9877"/>
                        <a:pt x="713" y="17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8" name="フリーフォーム 1907">
                  <a:extLst>
                    <a:ext uri="{FF2B5EF4-FFF2-40B4-BE49-F238E27FC236}">
                      <a16:creationId xmlns:a16="http://schemas.microsoft.com/office/drawing/2014/main" id="{38BCC569-22E2-E637-3666-1861A9096375}"/>
                    </a:ext>
                  </a:extLst>
                </p:cNvPr>
                <p:cNvSpPr/>
                <p:nvPr/>
              </p:nvSpPr>
              <p:spPr>
                <a:xfrm>
                  <a:off x="3358984" y="5949926"/>
                  <a:ext cx="384614" cy="327062"/>
                </a:xfrm>
                <a:custGeom>
                  <a:avLst/>
                  <a:gdLst>
                    <a:gd name="connsiteX0" fmla="*/ 166 w 384614"/>
                    <a:gd name="connsiteY0" fmla="*/ 24 h 327062"/>
                    <a:gd name="connsiteX1" fmla="*/ 206541 w 384614"/>
                    <a:gd name="connsiteY1" fmla="*/ 130199 h 327062"/>
                    <a:gd name="connsiteX2" fmla="*/ 384341 w 384614"/>
                    <a:gd name="connsiteY2" fmla="*/ 327049 h 327062"/>
                    <a:gd name="connsiteX3" fmla="*/ 241466 w 384614"/>
                    <a:gd name="connsiteY3" fmla="*/ 139724 h 327062"/>
                    <a:gd name="connsiteX4" fmla="*/ 166 w 384614"/>
                    <a:gd name="connsiteY4" fmla="*/ 24 h 327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614" h="327062">
                      <a:moveTo>
                        <a:pt x="166" y="24"/>
                      </a:moveTo>
                      <a:cubicBezTo>
                        <a:pt x="-5655" y="-1564"/>
                        <a:pt x="142512" y="75695"/>
                        <a:pt x="206541" y="130199"/>
                      </a:cubicBezTo>
                      <a:cubicBezTo>
                        <a:pt x="270570" y="184703"/>
                        <a:pt x="378520" y="325462"/>
                        <a:pt x="384341" y="327049"/>
                      </a:cubicBezTo>
                      <a:cubicBezTo>
                        <a:pt x="390162" y="328637"/>
                        <a:pt x="301791" y="193699"/>
                        <a:pt x="241466" y="139724"/>
                      </a:cubicBezTo>
                      <a:cubicBezTo>
                        <a:pt x="181141" y="85749"/>
                        <a:pt x="5987" y="1612"/>
                        <a:pt x="166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9" name="フリーフォーム 1908">
                  <a:extLst>
                    <a:ext uri="{FF2B5EF4-FFF2-40B4-BE49-F238E27FC236}">
                      <a16:creationId xmlns:a16="http://schemas.microsoft.com/office/drawing/2014/main" id="{382EBDEA-CB4F-3D90-1672-032F6D93F462}"/>
                    </a:ext>
                  </a:extLst>
                </p:cNvPr>
                <p:cNvSpPr/>
                <p:nvPr/>
              </p:nvSpPr>
              <p:spPr>
                <a:xfrm>
                  <a:off x="3145896" y="4997450"/>
                  <a:ext cx="89549" cy="165100"/>
                </a:xfrm>
                <a:custGeom>
                  <a:avLst/>
                  <a:gdLst>
                    <a:gd name="connsiteX0" fmla="*/ 529 w 89549"/>
                    <a:gd name="connsiteY0" fmla="*/ 0 h 165100"/>
                    <a:gd name="connsiteX1" fmla="*/ 35454 w 89549"/>
                    <a:gd name="connsiteY1" fmla="*/ 107950 h 165100"/>
                    <a:gd name="connsiteX2" fmla="*/ 89429 w 89549"/>
                    <a:gd name="connsiteY2" fmla="*/ 165100 h 165100"/>
                    <a:gd name="connsiteX3" fmla="*/ 19579 w 89549"/>
                    <a:gd name="connsiteY3" fmla="*/ 107950 h 165100"/>
                    <a:gd name="connsiteX4" fmla="*/ 529 w 89549"/>
                    <a:gd name="connsiteY4" fmla="*/ 0 h 16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549" h="165100">
                      <a:moveTo>
                        <a:pt x="529" y="0"/>
                      </a:moveTo>
                      <a:cubicBezTo>
                        <a:pt x="3175" y="0"/>
                        <a:pt x="20637" y="80433"/>
                        <a:pt x="35454" y="107950"/>
                      </a:cubicBezTo>
                      <a:cubicBezTo>
                        <a:pt x="50271" y="135467"/>
                        <a:pt x="92075" y="165100"/>
                        <a:pt x="89429" y="165100"/>
                      </a:cubicBezTo>
                      <a:cubicBezTo>
                        <a:pt x="86783" y="165100"/>
                        <a:pt x="33866" y="131762"/>
                        <a:pt x="19579" y="107950"/>
                      </a:cubicBezTo>
                      <a:cubicBezTo>
                        <a:pt x="5292" y="84138"/>
                        <a:pt x="-2117" y="0"/>
                        <a:pt x="52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0" name="フリーフォーム 1909">
                  <a:extLst>
                    <a:ext uri="{FF2B5EF4-FFF2-40B4-BE49-F238E27FC236}">
                      <a16:creationId xmlns:a16="http://schemas.microsoft.com/office/drawing/2014/main" id="{FD53A01C-39A8-5531-5D03-77851059CF6F}"/>
                    </a:ext>
                  </a:extLst>
                </p:cNvPr>
                <p:cNvSpPr/>
                <p:nvPr/>
              </p:nvSpPr>
              <p:spPr>
                <a:xfrm>
                  <a:off x="3150170" y="4939290"/>
                  <a:ext cx="184576" cy="232786"/>
                </a:xfrm>
                <a:custGeom>
                  <a:avLst/>
                  <a:gdLst>
                    <a:gd name="connsiteX0" fmla="*/ 2605 w 184576"/>
                    <a:gd name="connsiteY0" fmla="*/ 1010 h 232786"/>
                    <a:gd name="connsiteX1" fmla="*/ 142305 w 184576"/>
                    <a:gd name="connsiteY1" fmla="*/ 197860 h 232786"/>
                    <a:gd name="connsiteX2" fmla="*/ 180405 w 184576"/>
                    <a:gd name="connsiteY2" fmla="*/ 226435 h 232786"/>
                    <a:gd name="connsiteX3" fmla="*/ 59755 w 184576"/>
                    <a:gd name="connsiteY3" fmla="*/ 124835 h 232786"/>
                    <a:gd name="connsiteX4" fmla="*/ 2605 w 184576"/>
                    <a:gd name="connsiteY4" fmla="*/ 1010 h 23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576" h="232786">
                      <a:moveTo>
                        <a:pt x="2605" y="1010"/>
                      </a:moveTo>
                      <a:cubicBezTo>
                        <a:pt x="16363" y="13181"/>
                        <a:pt x="112672" y="160289"/>
                        <a:pt x="142305" y="197860"/>
                      </a:cubicBezTo>
                      <a:cubicBezTo>
                        <a:pt x="171938" y="235431"/>
                        <a:pt x="194163" y="238606"/>
                        <a:pt x="180405" y="226435"/>
                      </a:cubicBezTo>
                      <a:cubicBezTo>
                        <a:pt x="166647" y="214264"/>
                        <a:pt x="86743" y="159760"/>
                        <a:pt x="59755" y="124835"/>
                      </a:cubicBezTo>
                      <a:cubicBezTo>
                        <a:pt x="32768" y="89910"/>
                        <a:pt x="-11153" y="-11161"/>
                        <a:pt x="2605" y="10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1" name="フリーフォーム 1910">
                  <a:extLst>
                    <a:ext uri="{FF2B5EF4-FFF2-40B4-BE49-F238E27FC236}">
                      <a16:creationId xmlns:a16="http://schemas.microsoft.com/office/drawing/2014/main" id="{DD49978C-C425-4A00-BB94-8C5AC5130C54}"/>
                    </a:ext>
                  </a:extLst>
                </p:cNvPr>
                <p:cNvSpPr/>
                <p:nvPr/>
              </p:nvSpPr>
              <p:spPr>
                <a:xfrm>
                  <a:off x="2938261" y="4602325"/>
                  <a:ext cx="165323" cy="243835"/>
                </a:xfrm>
                <a:custGeom>
                  <a:avLst/>
                  <a:gdLst>
                    <a:gd name="connsiteX0" fmla="*/ 1789 w 165323"/>
                    <a:gd name="connsiteY0" fmla="*/ 1425 h 243835"/>
                    <a:gd name="connsiteX1" fmla="*/ 163714 w 165323"/>
                    <a:gd name="connsiteY1" fmla="*/ 239550 h 243835"/>
                    <a:gd name="connsiteX2" fmla="*/ 81164 w 165323"/>
                    <a:gd name="connsiteY2" fmla="*/ 144300 h 243835"/>
                    <a:gd name="connsiteX3" fmla="*/ 1789 w 165323"/>
                    <a:gd name="connsiteY3" fmla="*/ 1425 h 24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323" h="243835">
                      <a:moveTo>
                        <a:pt x="1789" y="1425"/>
                      </a:moveTo>
                      <a:cubicBezTo>
                        <a:pt x="15547" y="17300"/>
                        <a:pt x="150485" y="215738"/>
                        <a:pt x="163714" y="239550"/>
                      </a:cubicBezTo>
                      <a:cubicBezTo>
                        <a:pt x="176943" y="263362"/>
                        <a:pt x="104976" y="181871"/>
                        <a:pt x="81164" y="144300"/>
                      </a:cubicBezTo>
                      <a:cubicBezTo>
                        <a:pt x="57352" y="106729"/>
                        <a:pt x="-11969" y="-14450"/>
                        <a:pt x="1789" y="14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2" name="フリーフォーム 1911">
                  <a:extLst>
                    <a:ext uri="{FF2B5EF4-FFF2-40B4-BE49-F238E27FC236}">
                      <a16:creationId xmlns:a16="http://schemas.microsoft.com/office/drawing/2014/main" id="{C5ECF309-DDA5-32CF-3FAF-DD657FE210BF}"/>
                    </a:ext>
                  </a:extLst>
                </p:cNvPr>
                <p:cNvSpPr/>
                <p:nvPr/>
              </p:nvSpPr>
              <p:spPr>
                <a:xfrm>
                  <a:off x="2911475" y="4625651"/>
                  <a:ext cx="123825" cy="175250"/>
                </a:xfrm>
                <a:custGeom>
                  <a:avLst/>
                  <a:gdLst>
                    <a:gd name="connsiteX0" fmla="*/ 0 w 123825"/>
                    <a:gd name="connsiteY0" fmla="*/ 324 h 175250"/>
                    <a:gd name="connsiteX1" fmla="*/ 53975 w 123825"/>
                    <a:gd name="connsiteY1" fmla="*/ 73349 h 175250"/>
                    <a:gd name="connsiteX2" fmla="*/ 123825 w 123825"/>
                    <a:gd name="connsiteY2" fmla="*/ 174949 h 175250"/>
                    <a:gd name="connsiteX3" fmla="*/ 53975 w 123825"/>
                    <a:gd name="connsiteY3" fmla="*/ 101924 h 175250"/>
                    <a:gd name="connsiteX4" fmla="*/ 0 w 123825"/>
                    <a:gd name="connsiteY4" fmla="*/ 324 h 17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" h="175250">
                      <a:moveTo>
                        <a:pt x="0" y="324"/>
                      </a:moveTo>
                      <a:cubicBezTo>
                        <a:pt x="0" y="-4438"/>
                        <a:pt x="33338" y="44245"/>
                        <a:pt x="53975" y="73349"/>
                      </a:cubicBezTo>
                      <a:cubicBezTo>
                        <a:pt x="74613" y="102453"/>
                        <a:pt x="123825" y="170187"/>
                        <a:pt x="123825" y="174949"/>
                      </a:cubicBezTo>
                      <a:cubicBezTo>
                        <a:pt x="123825" y="179711"/>
                        <a:pt x="71437" y="126795"/>
                        <a:pt x="53975" y="101924"/>
                      </a:cubicBezTo>
                      <a:cubicBezTo>
                        <a:pt x="36513" y="77053"/>
                        <a:pt x="0" y="5086"/>
                        <a:pt x="0" y="3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3" name="フリーフォーム 1912">
                  <a:extLst>
                    <a:ext uri="{FF2B5EF4-FFF2-40B4-BE49-F238E27FC236}">
                      <a16:creationId xmlns:a16="http://schemas.microsoft.com/office/drawing/2014/main" id="{1FB1C908-5EB0-28FF-3D18-D02A98578915}"/>
                    </a:ext>
                  </a:extLst>
                </p:cNvPr>
                <p:cNvSpPr/>
                <p:nvPr/>
              </p:nvSpPr>
              <p:spPr>
                <a:xfrm>
                  <a:off x="2675535" y="4263674"/>
                  <a:ext cx="200753" cy="267059"/>
                </a:xfrm>
                <a:custGeom>
                  <a:avLst/>
                  <a:gdLst>
                    <a:gd name="connsiteX0" fmla="*/ 4165 w 200753"/>
                    <a:gd name="connsiteY0" fmla="*/ 3526 h 267059"/>
                    <a:gd name="connsiteX1" fmla="*/ 70840 w 200753"/>
                    <a:gd name="connsiteY1" fmla="*/ 89251 h 267059"/>
                    <a:gd name="connsiteX2" fmla="*/ 178790 w 200753"/>
                    <a:gd name="connsiteY2" fmla="*/ 213076 h 267059"/>
                    <a:gd name="connsiteX3" fmla="*/ 178790 w 200753"/>
                    <a:gd name="connsiteY3" fmla="*/ 267051 h 267059"/>
                    <a:gd name="connsiteX4" fmla="*/ 191490 w 200753"/>
                    <a:gd name="connsiteY4" fmla="*/ 209901 h 267059"/>
                    <a:gd name="connsiteX5" fmla="*/ 4165 w 200753"/>
                    <a:gd name="connsiteY5" fmla="*/ 3526 h 267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53" h="267059">
                      <a:moveTo>
                        <a:pt x="4165" y="3526"/>
                      </a:moveTo>
                      <a:cubicBezTo>
                        <a:pt x="-15943" y="-16582"/>
                        <a:pt x="41736" y="54326"/>
                        <a:pt x="70840" y="89251"/>
                      </a:cubicBezTo>
                      <a:cubicBezTo>
                        <a:pt x="99944" y="124176"/>
                        <a:pt x="160798" y="183443"/>
                        <a:pt x="178790" y="213076"/>
                      </a:cubicBezTo>
                      <a:cubicBezTo>
                        <a:pt x="196782" y="242709"/>
                        <a:pt x="176673" y="267580"/>
                        <a:pt x="178790" y="267051"/>
                      </a:cubicBezTo>
                      <a:cubicBezTo>
                        <a:pt x="180907" y="266522"/>
                        <a:pt x="217419" y="249588"/>
                        <a:pt x="191490" y="209901"/>
                      </a:cubicBezTo>
                      <a:cubicBezTo>
                        <a:pt x="165561" y="170214"/>
                        <a:pt x="24273" y="23634"/>
                        <a:pt x="4165" y="35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4" name="フリーフォーム 1913">
                  <a:extLst>
                    <a:ext uri="{FF2B5EF4-FFF2-40B4-BE49-F238E27FC236}">
                      <a16:creationId xmlns:a16="http://schemas.microsoft.com/office/drawing/2014/main" id="{1BCED453-56B3-C79D-1CC5-3F2ED35EF97C}"/>
                    </a:ext>
                  </a:extLst>
                </p:cNvPr>
                <p:cNvSpPr/>
                <p:nvPr/>
              </p:nvSpPr>
              <p:spPr>
                <a:xfrm>
                  <a:off x="2597129" y="4162115"/>
                  <a:ext cx="66843" cy="190836"/>
                </a:xfrm>
                <a:custGeom>
                  <a:avLst/>
                  <a:gdLst>
                    <a:gd name="connsiteX0" fmla="*/ 21 w 66843"/>
                    <a:gd name="connsiteY0" fmla="*/ 310 h 190836"/>
                    <a:gd name="connsiteX1" fmla="*/ 50821 w 66843"/>
                    <a:gd name="connsiteY1" fmla="*/ 63810 h 190836"/>
                    <a:gd name="connsiteX2" fmla="*/ 53996 w 66843"/>
                    <a:gd name="connsiteY2" fmla="*/ 101910 h 190836"/>
                    <a:gd name="connsiteX3" fmla="*/ 66696 w 66843"/>
                    <a:gd name="connsiteY3" fmla="*/ 190810 h 190836"/>
                    <a:gd name="connsiteX4" fmla="*/ 44471 w 66843"/>
                    <a:gd name="connsiteY4" fmla="*/ 92385 h 190836"/>
                    <a:gd name="connsiteX5" fmla="*/ 21 w 66843"/>
                    <a:gd name="connsiteY5" fmla="*/ 310 h 190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843" h="190836">
                      <a:moveTo>
                        <a:pt x="21" y="310"/>
                      </a:moveTo>
                      <a:cubicBezTo>
                        <a:pt x="1079" y="-4452"/>
                        <a:pt x="41825" y="46877"/>
                        <a:pt x="50821" y="63810"/>
                      </a:cubicBezTo>
                      <a:cubicBezTo>
                        <a:pt x="59817" y="80743"/>
                        <a:pt x="51350" y="80743"/>
                        <a:pt x="53996" y="101910"/>
                      </a:cubicBezTo>
                      <a:cubicBezTo>
                        <a:pt x="56642" y="123077"/>
                        <a:pt x="68283" y="192397"/>
                        <a:pt x="66696" y="190810"/>
                      </a:cubicBezTo>
                      <a:cubicBezTo>
                        <a:pt x="65109" y="189223"/>
                        <a:pt x="52408" y="119372"/>
                        <a:pt x="44471" y="92385"/>
                      </a:cubicBezTo>
                      <a:cubicBezTo>
                        <a:pt x="36534" y="65398"/>
                        <a:pt x="-1037" y="5072"/>
                        <a:pt x="21" y="3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5" name="フリーフォーム 1914">
                  <a:extLst>
                    <a:ext uri="{FF2B5EF4-FFF2-40B4-BE49-F238E27FC236}">
                      <a16:creationId xmlns:a16="http://schemas.microsoft.com/office/drawing/2014/main" id="{ADFD8111-F515-C58C-7D60-B9380DA84C04}"/>
                    </a:ext>
                  </a:extLst>
                </p:cNvPr>
                <p:cNvSpPr/>
                <p:nvPr/>
              </p:nvSpPr>
              <p:spPr>
                <a:xfrm>
                  <a:off x="2678280" y="4308444"/>
                  <a:ext cx="118962" cy="174688"/>
                </a:xfrm>
                <a:custGeom>
                  <a:avLst/>
                  <a:gdLst>
                    <a:gd name="connsiteX0" fmla="*/ 4595 w 118962"/>
                    <a:gd name="connsiteY0" fmla="*/ 31 h 174688"/>
                    <a:gd name="connsiteX1" fmla="*/ 26820 w 118962"/>
                    <a:gd name="connsiteY1" fmla="*/ 85756 h 174688"/>
                    <a:gd name="connsiteX2" fmla="*/ 118895 w 118962"/>
                    <a:gd name="connsiteY2" fmla="*/ 174656 h 174688"/>
                    <a:gd name="connsiteX3" fmla="*/ 10945 w 118962"/>
                    <a:gd name="connsiteY3" fmla="*/ 95281 h 174688"/>
                    <a:gd name="connsiteX4" fmla="*/ 4595 w 118962"/>
                    <a:gd name="connsiteY4" fmla="*/ 31 h 17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62" h="174688">
                      <a:moveTo>
                        <a:pt x="4595" y="31"/>
                      </a:moveTo>
                      <a:cubicBezTo>
                        <a:pt x="7241" y="-1557"/>
                        <a:pt x="7770" y="56652"/>
                        <a:pt x="26820" y="85756"/>
                      </a:cubicBezTo>
                      <a:cubicBezTo>
                        <a:pt x="45870" y="114860"/>
                        <a:pt x="121541" y="173069"/>
                        <a:pt x="118895" y="174656"/>
                      </a:cubicBezTo>
                      <a:cubicBezTo>
                        <a:pt x="116249" y="176244"/>
                        <a:pt x="28937" y="118564"/>
                        <a:pt x="10945" y="95281"/>
                      </a:cubicBezTo>
                      <a:cubicBezTo>
                        <a:pt x="-7047" y="71998"/>
                        <a:pt x="1949" y="1619"/>
                        <a:pt x="4595" y="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6" name="フリーフォーム 1915">
                  <a:extLst>
                    <a:ext uri="{FF2B5EF4-FFF2-40B4-BE49-F238E27FC236}">
                      <a16:creationId xmlns:a16="http://schemas.microsoft.com/office/drawing/2014/main" id="{FBA253B2-364D-2087-FD8E-3C57DE001345}"/>
                    </a:ext>
                  </a:extLst>
                </p:cNvPr>
                <p:cNvSpPr/>
                <p:nvPr/>
              </p:nvSpPr>
              <p:spPr>
                <a:xfrm>
                  <a:off x="2336800" y="4536993"/>
                  <a:ext cx="168275" cy="124232"/>
                </a:xfrm>
                <a:custGeom>
                  <a:avLst/>
                  <a:gdLst>
                    <a:gd name="connsiteX0" fmla="*/ 0 w 168275"/>
                    <a:gd name="connsiteY0" fmla="*/ 82 h 124232"/>
                    <a:gd name="connsiteX1" fmla="*/ 73025 w 168275"/>
                    <a:gd name="connsiteY1" fmla="*/ 92157 h 124232"/>
                    <a:gd name="connsiteX2" fmla="*/ 168275 w 168275"/>
                    <a:gd name="connsiteY2" fmla="*/ 123907 h 124232"/>
                    <a:gd name="connsiteX3" fmla="*/ 73025 w 168275"/>
                    <a:gd name="connsiteY3" fmla="*/ 76282 h 124232"/>
                    <a:gd name="connsiteX4" fmla="*/ 0 w 168275"/>
                    <a:gd name="connsiteY4" fmla="*/ 82 h 1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275" h="124232">
                      <a:moveTo>
                        <a:pt x="0" y="82"/>
                      </a:moveTo>
                      <a:cubicBezTo>
                        <a:pt x="0" y="2728"/>
                        <a:pt x="44979" y="71520"/>
                        <a:pt x="73025" y="92157"/>
                      </a:cubicBezTo>
                      <a:cubicBezTo>
                        <a:pt x="101071" y="112795"/>
                        <a:pt x="168275" y="126553"/>
                        <a:pt x="168275" y="123907"/>
                      </a:cubicBezTo>
                      <a:cubicBezTo>
                        <a:pt x="168275" y="121261"/>
                        <a:pt x="97896" y="93215"/>
                        <a:pt x="73025" y="76282"/>
                      </a:cubicBezTo>
                      <a:cubicBezTo>
                        <a:pt x="48154" y="59349"/>
                        <a:pt x="0" y="-2564"/>
                        <a:pt x="0" y="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7" name="フリーフォーム 1916">
                  <a:extLst>
                    <a:ext uri="{FF2B5EF4-FFF2-40B4-BE49-F238E27FC236}">
                      <a16:creationId xmlns:a16="http://schemas.microsoft.com/office/drawing/2014/main" id="{CE1DFB9B-DEB0-83BA-13AD-50DCC52F128A}"/>
                    </a:ext>
                  </a:extLst>
                </p:cNvPr>
                <p:cNvSpPr/>
                <p:nvPr/>
              </p:nvSpPr>
              <p:spPr>
                <a:xfrm>
                  <a:off x="2507589" y="4495809"/>
                  <a:ext cx="80182" cy="140343"/>
                </a:xfrm>
                <a:custGeom>
                  <a:avLst/>
                  <a:gdLst>
                    <a:gd name="connsiteX0" fmla="*/ 80036 w 80182"/>
                    <a:gd name="connsiteY0" fmla="*/ 3166 h 140343"/>
                    <a:gd name="connsiteX1" fmla="*/ 16536 w 80182"/>
                    <a:gd name="connsiteY1" fmla="*/ 66666 h 140343"/>
                    <a:gd name="connsiteX2" fmla="*/ 661 w 80182"/>
                    <a:gd name="connsiteY2" fmla="*/ 139691 h 140343"/>
                    <a:gd name="connsiteX3" fmla="*/ 32411 w 80182"/>
                    <a:gd name="connsiteY3" fmla="*/ 22216 h 140343"/>
                    <a:gd name="connsiteX4" fmla="*/ 80036 w 80182"/>
                    <a:gd name="connsiteY4" fmla="*/ 3166 h 140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182" h="140343">
                      <a:moveTo>
                        <a:pt x="80036" y="3166"/>
                      </a:moveTo>
                      <a:cubicBezTo>
                        <a:pt x="77390" y="10574"/>
                        <a:pt x="29765" y="43912"/>
                        <a:pt x="16536" y="66666"/>
                      </a:cubicBezTo>
                      <a:cubicBezTo>
                        <a:pt x="3307" y="89420"/>
                        <a:pt x="-1985" y="147099"/>
                        <a:pt x="661" y="139691"/>
                      </a:cubicBezTo>
                      <a:cubicBezTo>
                        <a:pt x="3307" y="132283"/>
                        <a:pt x="16007" y="43383"/>
                        <a:pt x="32411" y="22216"/>
                      </a:cubicBezTo>
                      <a:cubicBezTo>
                        <a:pt x="48815" y="1049"/>
                        <a:pt x="82682" y="-4242"/>
                        <a:pt x="80036" y="3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8" name="フリーフォーム 1917">
                  <a:extLst>
                    <a:ext uri="{FF2B5EF4-FFF2-40B4-BE49-F238E27FC236}">
                      <a16:creationId xmlns:a16="http://schemas.microsoft.com/office/drawing/2014/main" id="{9499AA61-C0B3-6865-361F-6224C5A001DC}"/>
                    </a:ext>
                  </a:extLst>
                </p:cNvPr>
                <p:cNvSpPr/>
                <p:nvPr/>
              </p:nvSpPr>
              <p:spPr>
                <a:xfrm>
                  <a:off x="2508005" y="4197338"/>
                  <a:ext cx="44883" cy="168303"/>
                </a:xfrm>
                <a:custGeom>
                  <a:avLst/>
                  <a:gdLst>
                    <a:gd name="connsiteX0" fmla="*/ 44695 w 44883"/>
                    <a:gd name="connsiteY0" fmla="*/ 12 h 168303"/>
                    <a:gd name="connsiteX1" fmla="*/ 16120 w 44883"/>
                    <a:gd name="connsiteY1" fmla="*/ 92087 h 168303"/>
                    <a:gd name="connsiteX2" fmla="*/ 12945 w 44883"/>
                    <a:gd name="connsiteY2" fmla="*/ 168287 h 168303"/>
                    <a:gd name="connsiteX3" fmla="*/ 245 w 44883"/>
                    <a:gd name="connsiteY3" fmla="*/ 98437 h 168303"/>
                    <a:gd name="connsiteX4" fmla="*/ 44695 w 44883"/>
                    <a:gd name="connsiteY4" fmla="*/ 12 h 168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83" h="168303">
                      <a:moveTo>
                        <a:pt x="44695" y="12"/>
                      </a:moveTo>
                      <a:cubicBezTo>
                        <a:pt x="47341" y="-1046"/>
                        <a:pt x="21412" y="64041"/>
                        <a:pt x="16120" y="92087"/>
                      </a:cubicBezTo>
                      <a:cubicBezTo>
                        <a:pt x="10828" y="120133"/>
                        <a:pt x="15591" y="167229"/>
                        <a:pt x="12945" y="168287"/>
                      </a:cubicBezTo>
                      <a:cubicBezTo>
                        <a:pt x="10299" y="169345"/>
                        <a:pt x="-1872" y="120662"/>
                        <a:pt x="245" y="98437"/>
                      </a:cubicBezTo>
                      <a:cubicBezTo>
                        <a:pt x="2362" y="76212"/>
                        <a:pt x="42049" y="1070"/>
                        <a:pt x="44695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9" name="フリーフォーム 1918">
                  <a:extLst>
                    <a:ext uri="{FF2B5EF4-FFF2-40B4-BE49-F238E27FC236}">
                      <a16:creationId xmlns:a16="http://schemas.microsoft.com/office/drawing/2014/main" id="{34323B81-1EA7-873C-A341-5F58E9EA6132}"/>
                    </a:ext>
                  </a:extLst>
                </p:cNvPr>
                <p:cNvSpPr/>
                <p:nvPr/>
              </p:nvSpPr>
              <p:spPr>
                <a:xfrm>
                  <a:off x="1898432" y="4524375"/>
                  <a:ext cx="298894" cy="47678"/>
                </a:xfrm>
                <a:custGeom>
                  <a:avLst/>
                  <a:gdLst>
                    <a:gd name="connsiteX0" fmla="*/ 218 w 298894"/>
                    <a:gd name="connsiteY0" fmla="*/ 15875 h 47678"/>
                    <a:gd name="connsiteX1" fmla="*/ 136743 w 298894"/>
                    <a:gd name="connsiteY1" fmla="*/ 9525 h 47678"/>
                    <a:gd name="connsiteX2" fmla="*/ 298668 w 298894"/>
                    <a:gd name="connsiteY2" fmla="*/ 47625 h 47678"/>
                    <a:gd name="connsiteX3" fmla="*/ 168493 w 298894"/>
                    <a:gd name="connsiteY3" fmla="*/ 0 h 47678"/>
                    <a:gd name="connsiteX4" fmla="*/ 218 w 298894"/>
                    <a:gd name="connsiteY4" fmla="*/ 15875 h 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894" h="47678">
                      <a:moveTo>
                        <a:pt x="218" y="15875"/>
                      </a:moveTo>
                      <a:cubicBezTo>
                        <a:pt x="-5074" y="17462"/>
                        <a:pt x="87001" y="4233"/>
                        <a:pt x="136743" y="9525"/>
                      </a:cubicBezTo>
                      <a:cubicBezTo>
                        <a:pt x="186485" y="14817"/>
                        <a:pt x="293376" y="49212"/>
                        <a:pt x="298668" y="47625"/>
                      </a:cubicBezTo>
                      <a:cubicBezTo>
                        <a:pt x="303960" y="46038"/>
                        <a:pt x="215060" y="4233"/>
                        <a:pt x="168493" y="0"/>
                      </a:cubicBezTo>
                      <a:lnTo>
                        <a:pt x="218" y="1587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0" name="フリーフォーム 1919">
                  <a:extLst>
                    <a:ext uri="{FF2B5EF4-FFF2-40B4-BE49-F238E27FC236}">
                      <a16:creationId xmlns:a16="http://schemas.microsoft.com/office/drawing/2014/main" id="{144A8C55-ED66-E645-6B1F-C2F8362494DF}"/>
                    </a:ext>
                  </a:extLst>
                </p:cNvPr>
                <p:cNvSpPr/>
                <p:nvPr/>
              </p:nvSpPr>
              <p:spPr>
                <a:xfrm>
                  <a:off x="2139513" y="4559268"/>
                  <a:ext cx="248349" cy="36843"/>
                </a:xfrm>
                <a:custGeom>
                  <a:avLst/>
                  <a:gdLst>
                    <a:gd name="connsiteX0" fmla="*/ 437 w 248349"/>
                    <a:gd name="connsiteY0" fmla="*/ 32 h 36843"/>
                    <a:gd name="connsiteX1" fmla="*/ 89337 w 248349"/>
                    <a:gd name="connsiteY1" fmla="*/ 34957 h 36843"/>
                    <a:gd name="connsiteX2" fmla="*/ 248087 w 248349"/>
                    <a:gd name="connsiteY2" fmla="*/ 31782 h 36843"/>
                    <a:gd name="connsiteX3" fmla="*/ 124262 w 248349"/>
                    <a:gd name="connsiteY3" fmla="*/ 28607 h 36843"/>
                    <a:gd name="connsiteX4" fmla="*/ 437 w 248349"/>
                    <a:gd name="connsiteY4" fmla="*/ 32 h 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349" h="36843">
                      <a:moveTo>
                        <a:pt x="437" y="32"/>
                      </a:moveTo>
                      <a:cubicBezTo>
                        <a:pt x="-5384" y="1090"/>
                        <a:pt x="48062" y="29665"/>
                        <a:pt x="89337" y="34957"/>
                      </a:cubicBezTo>
                      <a:cubicBezTo>
                        <a:pt x="130612" y="40249"/>
                        <a:pt x="242266" y="32840"/>
                        <a:pt x="248087" y="31782"/>
                      </a:cubicBezTo>
                      <a:cubicBezTo>
                        <a:pt x="253908" y="30724"/>
                        <a:pt x="161304" y="33369"/>
                        <a:pt x="124262" y="28607"/>
                      </a:cubicBezTo>
                      <a:cubicBezTo>
                        <a:pt x="87220" y="23845"/>
                        <a:pt x="6258" y="-1026"/>
                        <a:pt x="437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1" name="フリーフォーム 1920">
                  <a:extLst>
                    <a:ext uri="{FF2B5EF4-FFF2-40B4-BE49-F238E27FC236}">
                      <a16:creationId xmlns:a16="http://schemas.microsoft.com/office/drawing/2014/main" id="{0F346141-C7F5-0D7A-71AC-14877B8945B0}"/>
                    </a:ext>
                  </a:extLst>
                </p:cNvPr>
                <p:cNvSpPr/>
                <p:nvPr/>
              </p:nvSpPr>
              <p:spPr>
                <a:xfrm>
                  <a:off x="2419154" y="4010002"/>
                  <a:ext cx="195311" cy="139737"/>
                </a:xfrm>
                <a:custGeom>
                  <a:avLst/>
                  <a:gdLst>
                    <a:gd name="connsiteX0" fmla="*/ 196 w 195311"/>
                    <a:gd name="connsiteY0" fmla="*/ 23 h 139737"/>
                    <a:gd name="connsiteX1" fmla="*/ 130371 w 195311"/>
                    <a:gd name="connsiteY1" fmla="*/ 57173 h 139737"/>
                    <a:gd name="connsiteX2" fmla="*/ 193871 w 195311"/>
                    <a:gd name="connsiteY2" fmla="*/ 139723 h 139737"/>
                    <a:gd name="connsiteX3" fmla="*/ 162121 w 195311"/>
                    <a:gd name="connsiteY3" fmla="*/ 63523 h 139737"/>
                    <a:gd name="connsiteX4" fmla="*/ 196 w 195311"/>
                    <a:gd name="connsiteY4" fmla="*/ 23 h 139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5311" h="139737">
                      <a:moveTo>
                        <a:pt x="196" y="23"/>
                      </a:moveTo>
                      <a:cubicBezTo>
                        <a:pt x="-5095" y="-1035"/>
                        <a:pt x="98092" y="33890"/>
                        <a:pt x="130371" y="57173"/>
                      </a:cubicBezTo>
                      <a:cubicBezTo>
                        <a:pt x="162650" y="80456"/>
                        <a:pt x="188580" y="138665"/>
                        <a:pt x="193871" y="139723"/>
                      </a:cubicBezTo>
                      <a:cubicBezTo>
                        <a:pt x="199162" y="140781"/>
                        <a:pt x="190167" y="85219"/>
                        <a:pt x="162121" y="63523"/>
                      </a:cubicBezTo>
                      <a:cubicBezTo>
                        <a:pt x="134075" y="41827"/>
                        <a:pt x="5487" y="1081"/>
                        <a:pt x="19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2" name="フリーフォーム 1921">
                  <a:extLst>
                    <a:ext uri="{FF2B5EF4-FFF2-40B4-BE49-F238E27FC236}">
                      <a16:creationId xmlns:a16="http://schemas.microsoft.com/office/drawing/2014/main" id="{F526E542-0A1A-7F3C-0614-C90DFA1ECBA5}"/>
                    </a:ext>
                  </a:extLst>
                </p:cNvPr>
                <p:cNvSpPr/>
                <p:nvPr/>
              </p:nvSpPr>
              <p:spPr>
                <a:xfrm>
                  <a:off x="2324084" y="3946129"/>
                  <a:ext cx="64537" cy="165794"/>
                </a:xfrm>
                <a:custGeom>
                  <a:avLst/>
                  <a:gdLst>
                    <a:gd name="connsiteX0" fmla="*/ 16 w 64537"/>
                    <a:gd name="connsiteY0" fmla="*/ 396 h 165794"/>
                    <a:gd name="connsiteX1" fmla="*/ 57166 w 64537"/>
                    <a:gd name="connsiteY1" fmla="*/ 89296 h 165794"/>
                    <a:gd name="connsiteX2" fmla="*/ 50816 w 64537"/>
                    <a:gd name="connsiteY2" fmla="*/ 165496 h 165794"/>
                    <a:gd name="connsiteX3" fmla="*/ 63516 w 64537"/>
                    <a:gd name="connsiteY3" fmla="*/ 60721 h 165794"/>
                    <a:gd name="connsiteX4" fmla="*/ 16 w 64537"/>
                    <a:gd name="connsiteY4" fmla="*/ 396 h 165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537" h="165794">
                      <a:moveTo>
                        <a:pt x="16" y="396"/>
                      </a:moveTo>
                      <a:cubicBezTo>
                        <a:pt x="-1042" y="5158"/>
                        <a:pt x="48699" y="61779"/>
                        <a:pt x="57166" y="89296"/>
                      </a:cubicBezTo>
                      <a:cubicBezTo>
                        <a:pt x="65633" y="116813"/>
                        <a:pt x="49758" y="170258"/>
                        <a:pt x="50816" y="165496"/>
                      </a:cubicBezTo>
                      <a:cubicBezTo>
                        <a:pt x="51874" y="160734"/>
                        <a:pt x="68808" y="86650"/>
                        <a:pt x="63516" y="60721"/>
                      </a:cubicBezTo>
                      <a:cubicBezTo>
                        <a:pt x="58224" y="34792"/>
                        <a:pt x="1074" y="-4366"/>
                        <a:pt x="16" y="3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3" name="フリーフォーム 1922">
                  <a:extLst>
                    <a:ext uri="{FF2B5EF4-FFF2-40B4-BE49-F238E27FC236}">
                      <a16:creationId xmlns:a16="http://schemas.microsoft.com/office/drawing/2014/main" id="{57B6439E-87E8-7993-1279-164AB00995D2}"/>
                    </a:ext>
                  </a:extLst>
                </p:cNvPr>
                <p:cNvSpPr/>
                <p:nvPr/>
              </p:nvSpPr>
              <p:spPr>
                <a:xfrm>
                  <a:off x="2228810" y="3959220"/>
                  <a:ext cx="67588" cy="88914"/>
                </a:xfrm>
                <a:custGeom>
                  <a:avLst/>
                  <a:gdLst>
                    <a:gd name="connsiteX0" fmla="*/ 60365 w 67588"/>
                    <a:gd name="connsiteY0" fmla="*/ 5 h 88914"/>
                    <a:gd name="connsiteX1" fmla="*/ 54015 w 67588"/>
                    <a:gd name="connsiteY1" fmla="*/ 53980 h 88914"/>
                    <a:gd name="connsiteX2" fmla="*/ 40 w 67588"/>
                    <a:gd name="connsiteY2" fmla="*/ 88905 h 88914"/>
                    <a:gd name="connsiteX3" fmla="*/ 63540 w 67588"/>
                    <a:gd name="connsiteY3" fmla="*/ 57155 h 88914"/>
                    <a:gd name="connsiteX4" fmla="*/ 60365 w 67588"/>
                    <a:gd name="connsiteY4" fmla="*/ 5 h 88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588" h="88914">
                      <a:moveTo>
                        <a:pt x="60365" y="5"/>
                      </a:moveTo>
                      <a:cubicBezTo>
                        <a:pt x="58778" y="-524"/>
                        <a:pt x="64069" y="39163"/>
                        <a:pt x="54015" y="53980"/>
                      </a:cubicBezTo>
                      <a:cubicBezTo>
                        <a:pt x="43961" y="68797"/>
                        <a:pt x="-1547" y="88376"/>
                        <a:pt x="40" y="88905"/>
                      </a:cubicBezTo>
                      <a:cubicBezTo>
                        <a:pt x="1627" y="89434"/>
                        <a:pt x="53486" y="67738"/>
                        <a:pt x="63540" y="57155"/>
                      </a:cubicBezTo>
                      <a:cubicBezTo>
                        <a:pt x="73594" y="46572"/>
                        <a:pt x="61952" y="534"/>
                        <a:pt x="60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4" name="フリーフォーム 1923">
                  <a:extLst>
                    <a:ext uri="{FF2B5EF4-FFF2-40B4-BE49-F238E27FC236}">
                      <a16:creationId xmlns:a16="http://schemas.microsoft.com/office/drawing/2014/main" id="{1A1E3375-0151-D55A-8412-FF079AA0AB33}"/>
                    </a:ext>
                  </a:extLst>
                </p:cNvPr>
                <p:cNvSpPr/>
                <p:nvPr/>
              </p:nvSpPr>
              <p:spPr>
                <a:xfrm>
                  <a:off x="2174793" y="4029034"/>
                  <a:ext cx="58827" cy="111181"/>
                </a:xfrm>
                <a:custGeom>
                  <a:avLst/>
                  <a:gdLst>
                    <a:gd name="connsiteX0" fmla="*/ 82 w 58827"/>
                    <a:gd name="connsiteY0" fmla="*/ 41 h 111181"/>
                    <a:gd name="connsiteX1" fmla="*/ 44532 w 58827"/>
                    <a:gd name="connsiteY1" fmla="*/ 41316 h 111181"/>
                    <a:gd name="connsiteX2" fmla="*/ 44532 w 58827"/>
                    <a:gd name="connsiteY2" fmla="*/ 111166 h 111181"/>
                    <a:gd name="connsiteX3" fmla="*/ 57232 w 58827"/>
                    <a:gd name="connsiteY3" fmla="*/ 34966 h 111181"/>
                    <a:gd name="connsiteX4" fmla="*/ 82 w 58827"/>
                    <a:gd name="connsiteY4" fmla="*/ 41 h 111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827" h="111181">
                      <a:moveTo>
                        <a:pt x="82" y="41"/>
                      </a:moveTo>
                      <a:cubicBezTo>
                        <a:pt x="-2035" y="1099"/>
                        <a:pt x="37124" y="22795"/>
                        <a:pt x="44532" y="41316"/>
                      </a:cubicBezTo>
                      <a:cubicBezTo>
                        <a:pt x="51940" y="59837"/>
                        <a:pt x="42415" y="112224"/>
                        <a:pt x="44532" y="111166"/>
                      </a:cubicBezTo>
                      <a:cubicBezTo>
                        <a:pt x="46649" y="110108"/>
                        <a:pt x="64111" y="51370"/>
                        <a:pt x="57232" y="34966"/>
                      </a:cubicBezTo>
                      <a:cubicBezTo>
                        <a:pt x="50353" y="18562"/>
                        <a:pt x="2199" y="-1017"/>
                        <a:pt x="82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5" name="フリーフォーム 1924">
                  <a:extLst>
                    <a:ext uri="{FF2B5EF4-FFF2-40B4-BE49-F238E27FC236}">
                      <a16:creationId xmlns:a16="http://schemas.microsoft.com/office/drawing/2014/main" id="{9FEF75E4-5538-6073-1EA1-40ECF46765D2}"/>
                    </a:ext>
                  </a:extLst>
                </p:cNvPr>
                <p:cNvSpPr/>
                <p:nvPr/>
              </p:nvSpPr>
              <p:spPr>
                <a:xfrm>
                  <a:off x="2106330" y="3793979"/>
                  <a:ext cx="206289" cy="147377"/>
                </a:xfrm>
                <a:custGeom>
                  <a:avLst/>
                  <a:gdLst>
                    <a:gd name="connsiteX0" fmla="*/ 5045 w 206289"/>
                    <a:gd name="connsiteY0" fmla="*/ 146 h 147377"/>
                    <a:gd name="connsiteX1" fmla="*/ 103470 w 206289"/>
                    <a:gd name="connsiteY1" fmla="*/ 79521 h 147377"/>
                    <a:gd name="connsiteX2" fmla="*/ 205070 w 206289"/>
                    <a:gd name="connsiteY2" fmla="*/ 146196 h 147377"/>
                    <a:gd name="connsiteX3" fmla="*/ 151095 w 206289"/>
                    <a:gd name="connsiteY3" fmla="*/ 117621 h 147377"/>
                    <a:gd name="connsiteX4" fmla="*/ 27270 w 206289"/>
                    <a:gd name="connsiteY4" fmla="*/ 60471 h 147377"/>
                    <a:gd name="connsiteX5" fmla="*/ 5045 w 206289"/>
                    <a:gd name="connsiteY5" fmla="*/ 146 h 1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289" h="147377">
                      <a:moveTo>
                        <a:pt x="5045" y="146"/>
                      </a:moveTo>
                      <a:cubicBezTo>
                        <a:pt x="17745" y="3321"/>
                        <a:pt x="70132" y="55179"/>
                        <a:pt x="103470" y="79521"/>
                      </a:cubicBezTo>
                      <a:cubicBezTo>
                        <a:pt x="136808" y="103863"/>
                        <a:pt x="197133" y="139846"/>
                        <a:pt x="205070" y="146196"/>
                      </a:cubicBezTo>
                      <a:cubicBezTo>
                        <a:pt x="213007" y="152546"/>
                        <a:pt x="180728" y="131909"/>
                        <a:pt x="151095" y="117621"/>
                      </a:cubicBezTo>
                      <a:cubicBezTo>
                        <a:pt x="121462" y="103333"/>
                        <a:pt x="49495" y="74759"/>
                        <a:pt x="27270" y="60471"/>
                      </a:cubicBezTo>
                      <a:cubicBezTo>
                        <a:pt x="5045" y="46183"/>
                        <a:pt x="-7655" y="-3029"/>
                        <a:pt x="5045" y="1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6" name="フリーフォーム 1925">
                  <a:extLst>
                    <a:ext uri="{FF2B5EF4-FFF2-40B4-BE49-F238E27FC236}">
                      <a16:creationId xmlns:a16="http://schemas.microsoft.com/office/drawing/2014/main" id="{E7917177-53B9-192A-F57A-0354D0219141}"/>
                    </a:ext>
                  </a:extLst>
                </p:cNvPr>
                <p:cNvSpPr/>
                <p:nvPr/>
              </p:nvSpPr>
              <p:spPr>
                <a:xfrm>
                  <a:off x="1981154" y="3914748"/>
                  <a:ext cx="146235" cy="168312"/>
                </a:xfrm>
                <a:custGeom>
                  <a:avLst/>
                  <a:gdLst>
                    <a:gd name="connsiteX0" fmla="*/ 46 w 146235"/>
                    <a:gd name="connsiteY0" fmla="*/ 27 h 168312"/>
                    <a:gd name="connsiteX1" fmla="*/ 101646 w 146235"/>
                    <a:gd name="connsiteY1" fmla="*/ 57177 h 168312"/>
                    <a:gd name="connsiteX2" fmla="*/ 146096 w 146235"/>
                    <a:gd name="connsiteY2" fmla="*/ 168302 h 168312"/>
                    <a:gd name="connsiteX3" fmla="*/ 88946 w 146235"/>
                    <a:gd name="connsiteY3" fmla="*/ 63527 h 168312"/>
                    <a:gd name="connsiteX4" fmla="*/ 46 w 146235"/>
                    <a:gd name="connsiteY4" fmla="*/ 27 h 16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235" h="168312">
                      <a:moveTo>
                        <a:pt x="46" y="27"/>
                      </a:moveTo>
                      <a:cubicBezTo>
                        <a:pt x="2163" y="-1031"/>
                        <a:pt x="77304" y="29131"/>
                        <a:pt x="101646" y="57177"/>
                      </a:cubicBezTo>
                      <a:cubicBezTo>
                        <a:pt x="125988" y="85223"/>
                        <a:pt x="148213" y="167244"/>
                        <a:pt x="146096" y="168302"/>
                      </a:cubicBezTo>
                      <a:cubicBezTo>
                        <a:pt x="143979" y="169360"/>
                        <a:pt x="109054" y="87869"/>
                        <a:pt x="88946" y="63527"/>
                      </a:cubicBezTo>
                      <a:cubicBezTo>
                        <a:pt x="68838" y="39185"/>
                        <a:pt x="-2071" y="1085"/>
                        <a:pt x="46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7" name="フリーフォーム 1926">
                  <a:extLst>
                    <a:ext uri="{FF2B5EF4-FFF2-40B4-BE49-F238E27FC236}">
                      <a16:creationId xmlns:a16="http://schemas.microsoft.com/office/drawing/2014/main" id="{25FAC4ED-AF81-B8D7-3529-80B120644B20}"/>
                    </a:ext>
                  </a:extLst>
                </p:cNvPr>
                <p:cNvSpPr/>
                <p:nvPr/>
              </p:nvSpPr>
              <p:spPr>
                <a:xfrm>
                  <a:off x="2050984" y="3897172"/>
                  <a:ext cx="101889" cy="65317"/>
                </a:xfrm>
                <a:custGeom>
                  <a:avLst/>
                  <a:gdLst>
                    <a:gd name="connsiteX0" fmla="*/ 66 w 101889"/>
                    <a:gd name="connsiteY0" fmla="*/ 1728 h 65317"/>
                    <a:gd name="connsiteX1" fmla="*/ 63566 w 101889"/>
                    <a:gd name="connsiteY1" fmla="*/ 20778 h 65317"/>
                    <a:gd name="connsiteX2" fmla="*/ 101666 w 101889"/>
                    <a:gd name="connsiteY2" fmla="*/ 65228 h 65317"/>
                    <a:gd name="connsiteX3" fmla="*/ 76266 w 101889"/>
                    <a:gd name="connsiteY3" fmla="*/ 8078 h 65317"/>
                    <a:gd name="connsiteX4" fmla="*/ 66 w 101889"/>
                    <a:gd name="connsiteY4" fmla="*/ 1728 h 6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89" h="65317">
                      <a:moveTo>
                        <a:pt x="66" y="1728"/>
                      </a:moveTo>
                      <a:cubicBezTo>
                        <a:pt x="-2051" y="3845"/>
                        <a:pt x="46633" y="10195"/>
                        <a:pt x="63566" y="20778"/>
                      </a:cubicBezTo>
                      <a:cubicBezTo>
                        <a:pt x="80499" y="31361"/>
                        <a:pt x="99549" y="67345"/>
                        <a:pt x="101666" y="65228"/>
                      </a:cubicBezTo>
                      <a:cubicBezTo>
                        <a:pt x="103783" y="63111"/>
                        <a:pt x="90554" y="18661"/>
                        <a:pt x="76266" y="8078"/>
                      </a:cubicBezTo>
                      <a:cubicBezTo>
                        <a:pt x="61979" y="-2505"/>
                        <a:pt x="2183" y="-389"/>
                        <a:pt x="66" y="17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8" name="フリーフォーム 1927">
                  <a:extLst>
                    <a:ext uri="{FF2B5EF4-FFF2-40B4-BE49-F238E27FC236}">
                      <a16:creationId xmlns:a16="http://schemas.microsoft.com/office/drawing/2014/main" id="{E8F39FF9-9424-9EE9-961A-C3023EB802BD}"/>
                    </a:ext>
                  </a:extLst>
                </p:cNvPr>
                <p:cNvSpPr/>
                <p:nvPr/>
              </p:nvSpPr>
              <p:spPr>
                <a:xfrm>
                  <a:off x="1868264" y="3698865"/>
                  <a:ext cx="52662" cy="149273"/>
                </a:xfrm>
                <a:custGeom>
                  <a:avLst/>
                  <a:gdLst>
                    <a:gd name="connsiteX0" fmla="*/ 11336 w 52662"/>
                    <a:gd name="connsiteY0" fmla="*/ 10 h 149273"/>
                    <a:gd name="connsiteX1" fmla="*/ 1811 w 52662"/>
                    <a:gd name="connsiteY1" fmla="*/ 104785 h 149273"/>
                    <a:gd name="connsiteX2" fmla="*/ 52611 w 52662"/>
                    <a:gd name="connsiteY2" fmla="*/ 149235 h 149273"/>
                    <a:gd name="connsiteX3" fmla="*/ 11336 w 52662"/>
                    <a:gd name="connsiteY3" fmla="*/ 98435 h 149273"/>
                    <a:gd name="connsiteX4" fmla="*/ 11336 w 52662"/>
                    <a:gd name="connsiteY4" fmla="*/ 10 h 1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62" h="149273">
                      <a:moveTo>
                        <a:pt x="11336" y="10"/>
                      </a:moveTo>
                      <a:cubicBezTo>
                        <a:pt x="9748" y="1068"/>
                        <a:pt x="-5068" y="79914"/>
                        <a:pt x="1811" y="104785"/>
                      </a:cubicBezTo>
                      <a:cubicBezTo>
                        <a:pt x="8690" y="129656"/>
                        <a:pt x="51023" y="150293"/>
                        <a:pt x="52611" y="149235"/>
                      </a:cubicBezTo>
                      <a:cubicBezTo>
                        <a:pt x="54199" y="148177"/>
                        <a:pt x="18744" y="119602"/>
                        <a:pt x="11336" y="98435"/>
                      </a:cubicBezTo>
                      <a:cubicBezTo>
                        <a:pt x="3928" y="77268"/>
                        <a:pt x="12924" y="-1048"/>
                        <a:pt x="11336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9" name="フリーフォーム 1928">
                  <a:extLst>
                    <a:ext uri="{FF2B5EF4-FFF2-40B4-BE49-F238E27FC236}">
                      <a16:creationId xmlns:a16="http://schemas.microsoft.com/office/drawing/2014/main" id="{73B4AF53-A1EE-B9AB-1D80-A01BE1924C48}"/>
                    </a:ext>
                  </a:extLst>
                </p:cNvPr>
                <p:cNvSpPr/>
                <p:nvPr/>
              </p:nvSpPr>
              <p:spPr>
                <a:xfrm>
                  <a:off x="1878524" y="3698871"/>
                  <a:ext cx="71010" cy="117485"/>
                </a:xfrm>
                <a:custGeom>
                  <a:avLst/>
                  <a:gdLst>
                    <a:gd name="connsiteX0" fmla="*/ 1076 w 71010"/>
                    <a:gd name="connsiteY0" fmla="*/ 4 h 117485"/>
                    <a:gd name="connsiteX1" fmla="*/ 10601 w 71010"/>
                    <a:gd name="connsiteY1" fmla="*/ 63504 h 117485"/>
                    <a:gd name="connsiteX2" fmla="*/ 70926 w 71010"/>
                    <a:gd name="connsiteY2" fmla="*/ 117479 h 117485"/>
                    <a:gd name="connsiteX3" fmla="*/ 23301 w 71010"/>
                    <a:gd name="connsiteY3" fmla="*/ 66679 h 117485"/>
                    <a:gd name="connsiteX4" fmla="*/ 1076 w 71010"/>
                    <a:gd name="connsiteY4" fmla="*/ 4 h 11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010" h="117485">
                      <a:moveTo>
                        <a:pt x="1076" y="4"/>
                      </a:moveTo>
                      <a:cubicBezTo>
                        <a:pt x="-1041" y="-525"/>
                        <a:pt x="-1041" y="43925"/>
                        <a:pt x="10601" y="63504"/>
                      </a:cubicBezTo>
                      <a:cubicBezTo>
                        <a:pt x="22243" y="83083"/>
                        <a:pt x="68809" y="116950"/>
                        <a:pt x="70926" y="117479"/>
                      </a:cubicBezTo>
                      <a:cubicBezTo>
                        <a:pt x="73043" y="118008"/>
                        <a:pt x="34943" y="83612"/>
                        <a:pt x="23301" y="66679"/>
                      </a:cubicBezTo>
                      <a:cubicBezTo>
                        <a:pt x="11659" y="49746"/>
                        <a:pt x="3193" y="533"/>
                        <a:pt x="1076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0" name="フリーフォーム 1929">
                  <a:extLst>
                    <a:ext uri="{FF2B5EF4-FFF2-40B4-BE49-F238E27FC236}">
                      <a16:creationId xmlns:a16="http://schemas.microsoft.com/office/drawing/2014/main" id="{9739842A-6C3B-0A7E-1495-3888C79DCBE2}"/>
                    </a:ext>
                  </a:extLst>
                </p:cNvPr>
                <p:cNvSpPr/>
                <p:nvPr/>
              </p:nvSpPr>
              <p:spPr>
                <a:xfrm>
                  <a:off x="1974596" y="3676585"/>
                  <a:ext cx="89322" cy="85870"/>
                </a:xfrm>
                <a:custGeom>
                  <a:avLst/>
                  <a:gdLst>
                    <a:gd name="connsiteX0" fmla="*/ 254 w 89322"/>
                    <a:gd name="connsiteY0" fmla="*/ 65 h 85870"/>
                    <a:gd name="connsiteX1" fmla="*/ 47879 w 89322"/>
                    <a:gd name="connsiteY1" fmla="*/ 50865 h 85870"/>
                    <a:gd name="connsiteX2" fmla="*/ 89154 w 89322"/>
                    <a:gd name="connsiteY2" fmla="*/ 85790 h 85870"/>
                    <a:gd name="connsiteX3" fmla="*/ 32004 w 89322"/>
                    <a:gd name="connsiteY3" fmla="*/ 41340 h 85870"/>
                    <a:gd name="connsiteX4" fmla="*/ 254 w 89322"/>
                    <a:gd name="connsiteY4" fmla="*/ 65 h 8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322" h="85870">
                      <a:moveTo>
                        <a:pt x="254" y="65"/>
                      </a:moveTo>
                      <a:cubicBezTo>
                        <a:pt x="2900" y="1653"/>
                        <a:pt x="33062" y="36578"/>
                        <a:pt x="47879" y="50865"/>
                      </a:cubicBezTo>
                      <a:cubicBezTo>
                        <a:pt x="62696" y="65152"/>
                        <a:pt x="91800" y="87378"/>
                        <a:pt x="89154" y="85790"/>
                      </a:cubicBezTo>
                      <a:cubicBezTo>
                        <a:pt x="86508" y="84203"/>
                        <a:pt x="47879" y="56686"/>
                        <a:pt x="32004" y="41340"/>
                      </a:cubicBezTo>
                      <a:cubicBezTo>
                        <a:pt x="16129" y="25994"/>
                        <a:pt x="-2392" y="-1523"/>
                        <a:pt x="254" y="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1" name="フリーフォーム 1930">
                  <a:extLst>
                    <a:ext uri="{FF2B5EF4-FFF2-40B4-BE49-F238E27FC236}">
                      <a16:creationId xmlns:a16="http://schemas.microsoft.com/office/drawing/2014/main" id="{9CE93F6E-DE28-A27B-A96D-82ECA6B77904}"/>
                    </a:ext>
                  </a:extLst>
                </p:cNvPr>
                <p:cNvSpPr/>
                <p:nvPr/>
              </p:nvSpPr>
              <p:spPr>
                <a:xfrm>
                  <a:off x="1876183" y="3660524"/>
                  <a:ext cx="108638" cy="48042"/>
                </a:xfrm>
                <a:custGeom>
                  <a:avLst/>
                  <a:gdLst>
                    <a:gd name="connsiteX0" fmla="*/ 242 w 108638"/>
                    <a:gd name="connsiteY0" fmla="*/ 47876 h 48042"/>
                    <a:gd name="connsiteX1" fmla="*/ 54217 w 108638"/>
                    <a:gd name="connsiteY1" fmla="*/ 16126 h 48042"/>
                    <a:gd name="connsiteX2" fmla="*/ 108192 w 108638"/>
                    <a:gd name="connsiteY2" fmla="*/ 19301 h 48042"/>
                    <a:gd name="connsiteX3" fmla="*/ 76442 w 108638"/>
                    <a:gd name="connsiteY3" fmla="*/ 251 h 48042"/>
                    <a:gd name="connsiteX4" fmla="*/ 242 w 108638"/>
                    <a:gd name="connsiteY4" fmla="*/ 47876 h 4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638" h="48042">
                      <a:moveTo>
                        <a:pt x="242" y="47876"/>
                      </a:moveTo>
                      <a:cubicBezTo>
                        <a:pt x="-3462" y="50522"/>
                        <a:pt x="36225" y="20888"/>
                        <a:pt x="54217" y="16126"/>
                      </a:cubicBezTo>
                      <a:cubicBezTo>
                        <a:pt x="72209" y="11363"/>
                        <a:pt x="104488" y="21947"/>
                        <a:pt x="108192" y="19301"/>
                      </a:cubicBezTo>
                      <a:cubicBezTo>
                        <a:pt x="111896" y="16655"/>
                        <a:pt x="91788" y="-2395"/>
                        <a:pt x="76442" y="251"/>
                      </a:cubicBezTo>
                      <a:cubicBezTo>
                        <a:pt x="61096" y="2897"/>
                        <a:pt x="3946" y="45230"/>
                        <a:pt x="242" y="478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2" name="フリーフォーム 1931">
                  <a:extLst>
                    <a:ext uri="{FF2B5EF4-FFF2-40B4-BE49-F238E27FC236}">
                      <a16:creationId xmlns:a16="http://schemas.microsoft.com/office/drawing/2014/main" id="{6A1795D3-741D-B370-4B27-E5E7ED841A59}"/>
                    </a:ext>
                  </a:extLst>
                </p:cNvPr>
                <p:cNvSpPr/>
                <p:nvPr/>
              </p:nvSpPr>
              <p:spPr>
                <a:xfrm>
                  <a:off x="1920875" y="3781027"/>
                  <a:ext cx="28635" cy="54373"/>
                </a:xfrm>
                <a:custGeom>
                  <a:avLst/>
                  <a:gdLst>
                    <a:gd name="connsiteX0" fmla="*/ 0 w 28635"/>
                    <a:gd name="connsiteY0" fmla="*/ 54373 h 54373"/>
                    <a:gd name="connsiteX1" fmla="*/ 28575 w 28635"/>
                    <a:gd name="connsiteY1" fmla="*/ 398 h 54373"/>
                    <a:gd name="connsiteX2" fmla="*/ 0 w 28635"/>
                    <a:gd name="connsiteY2" fmla="*/ 54373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635" h="54373">
                      <a:moveTo>
                        <a:pt x="0" y="54373"/>
                      </a:moveTo>
                      <a:cubicBezTo>
                        <a:pt x="0" y="54373"/>
                        <a:pt x="26988" y="6219"/>
                        <a:pt x="28575" y="398"/>
                      </a:cubicBezTo>
                      <a:cubicBezTo>
                        <a:pt x="30163" y="-5423"/>
                        <a:pt x="0" y="54373"/>
                        <a:pt x="0" y="54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3" name="フリーフォーム 1932">
                  <a:extLst>
                    <a:ext uri="{FF2B5EF4-FFF2-40B4-BE49-F238E27FC236}">
                      <a16:creationId xmlns:a16="http://schemas.microsoft.com/office/drawing/2014/main" id="{D6E60182-7D1A-8EDD-D66C-EF1AA004A477}"/>
                    </a:ext>
                  </a:extLst>
                </p:cNvPr>
                <p:cNvSpPr/>
                <p:nvPr/>
              </p:nvSpPr>
              <p:spPr>
                <a:xfrm>
                  <a:off x="1920736" y="3743320"/>
                  <a:ext cx="127265" cy="104926"/>
                </a:xfrm>
                <a:custGeom>
                  <a:avLst/>
                  <a:gdLst>
                    <a:gd name="connsiteX0" fmla="*/ 127139 w 127265"/>
                    <a:gd name="connsiteY0" fmla="*/ 5 h 104926"/>
                    <a:gd name="connsiteX1" fmla="*/ 31889 w 127265"/>
                    <a:gd name="connsiteY1" fmla="*/ 47630 h 104926"/>
                    <a:gd name="connsiteX2" fmla="*/ 6489 w 127265"/>
                    <a:gd name="connsiteY2" fmla="*/ 104780 h 104926"/>
                    <a:gd name="connsiteX3" fmla="*/ 3314 w 127265"/>
                    <a:gd name="connsiteY3" fmla="*/ 63505 h 104926"/>
                    <a:gd name="connsiteX4" fmla="*/ 9664 w 127265"/>
                    <a:gd name="connsiteY4" fmla="*/ 44455 h 104926"/>
                    <a:gd name="connsiteX5" fmla="*/ 127139 w 127265"/>
                    <a:gd name="connsiteY5" fmla="*/ 5 h 10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65" h="104926">
                      <a:moveTo>
                        <a:pt x="127139" y="5"/>
                      </a:moveTo>
                      <a:cubicBezTo>
                        <a:pt x="130843" y="534"/>
                        <a:pt x="51997" y="30168"/>
                        <a:pt x="31889" y="47630"/>
                      </a:cubicBezTo>
                      <a:cubicBezTo>
                        <a:pt x="11781" y="65092"/>
                        <a:pt x="11251" y="102134"/>
                        <a:pt x="6489" y="104780"/>
                      </a:cubicBezTo>
                      <a:cubicBezTo>
                        <a:pt x="1727" y="107426"/>
                        <a:pt x="2785" y="73559"/>
                        <a:pt x="3314" y="63505"/>
                      </a:cubicBezTo>
                      <a:cubicBezTo>
                        <a:pt x="3843" y="53451"/>
                        <a:pt x="-7798" y="52922"/>
                        <a:pt x="9664" y="44455"/>
                      </a:cubicBezTo>
                      <a:cubicBezTo>
                        <a:pt x="27126" y="35988"/>
                        <a:pt x="123435" y="-524"/>
                        <a:pt x="127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4" name="フリーフォーム 1933">
                  <a:extLst>
                    <a:ext uri="{FF2B5EF4-FFF2-40B4-BE49-F238E27FC236}">
                      <a16:creationId xmlns:a16="http://schemas.microsoft.com/office/drawing/2014/main" id="{50F350A7-B9A0-B2F9-7037-A43972B0B330}"/>
                    </a:ext>
                  </a:extLst>
                </p:cNvPr>
                <p:cNvSpPr/>
                <p:nvPr/>
              </p:nvSpPr>
              <p:spPr>
                <a:xfrm>
                  <a:off x="1984370" y="3781265"/>
                  <a:ext cx="117485" cy="63946"/>
                </a:xfrm>
                <a:custGeom>
                  <a:avLst/>
                  <a:gdLst>
                    <a:gd name="connsiteX0" fmla="*/ 117480 w 117485"/>
                    <a:gd name="connsiteY0" fmla="*/ 9685 h 63946"/>
                    <a:gd name="connsiteX1" fmla="*/ 57155 w 117485"/>
                    <a:gd name="connsiteY1" fmla="*/ 3335 h 63946"/>
                    <a:gd name="connsiteX2" fmla="*/ 5 w 117485"/>
                    <a:gd name="connsiteY2" fmla="*/ 63660 h 63946"/>
                    <a:gd name="connsiteX3" fmla="*/ 53980 w 117485"/>
                    <a:gd name="connsiteY3" fmla="*/ 25560 h 63946"/>
                    <a:gd name="connsiteX4" fmla="*/ 117480 w 117485"/>
                    <a:gd name="connsiteY4" fmla="*/ 9685 h 6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85" h="63946">
                      <a:moveTo>
                        <a:pt x="117480" y="9685"/>
                      </a:moveTo>
                      <a:cubicBezTo>
                        <a:pt x="118009" y="5981"/>
                        <a:pt x="76734" y="-5661"/>
                        <a:pt x="57155" y="3335"/>
                      </a:cubicBezTo>
                      <a:cubicBezTo>
                        <a:pt x="37576" y="12331"/>
                        <a:pt x="534" y="59956"/>
                        <a:pt x="5" y="63660"/>
                      </a:cubicBezTo>
                      <a:cubicBezTo>
                        <a:pt x="-524" y="67364"/>
                        <a:pt x="34930" y="34027"/>
                        <a:pt x="53980" y="25560"/>
                      </a:cubicBezTo>
                      <a:cubicBezTo>
                        <a:pt x="73030" y="17093"/>
                        <a:pt x="116951" y="13389"/>
                        <a:pt x="117480" y="9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5" name="フリーフォーム 1934">
                  <a:extLst>
                    <a:ext uri="{FF2B5EF4-FFF2-40B4-BE49-F238E27FC236}">
                      <a16:creationId xmlns:a16="http://schemas.microsoft.com/office/drawing/2014/main" id="{33054B51-C21F-25DE-6035-6C09425B6B60}"/>
                    </a:ext>
                  </a:extLst>
                </p:cNvPr>
                <p:cNvSpPr/>
                <p:nvPr/>
              </p:nvSpPr>
              <p:spPr>
                <a:xfrm>
                  <a:off x="1955793" y="4057647"/>
                  <a:ext cx="171600" cy="165106"/>
                </a:xfrm>
                <a:custGeom>
                  <a:avLst/>
                  <a:gdLst>
                    <a:gd name="connsiteX0" fmla="*/ 171457 w 171600"/>
                    <a:gd name="connsiteY0" fmla="*/ 3 h 165106"/>
                    <a:gd name="connsiteX1" fmla="*/ 139707 w 171600"/>
                    <a:gd name="connsiteY1" fmla="*/ 79378 h 165106"/>
                    <a:gd name="connsiteX2" fmla="*/ 7 w 171600"/>
                    <a:gd name="connsiteY2" fmla="*/ 165103 h 165106"/>
                    <a:gd name="connsiteX3" fmla="*/ 133357 w 171600"/>
                    <a:gd name="connsiteY3" fmla="*/ 76203 h 165106"/>
                    <a:gd name="connsiteX4" fmla="*/ 171457 w 171600"/>
                    <a:gd name="connsiteY4" fmla="*/ 3 h 16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600" h="165106">
                      <a:moveTo>
                        <a:pt x="171457" y="3"/>
                      </a:moveTo>
                      <a:cubicBezTo>
                        <a:pt x="172515" y="532"/>
                        <a:pt x="168282" y="51861"/>
                        <a:pt x="139707" y="79378"/>
                      </a:cubicBezTo>
                      <a:cubicBezTo>
                        <a:pt x="111132" y="106895"/>
                        <a:pt x="1065" y="165632"/>
                        <a:pt x="7" y="165103"/>
                      </a:cubicBezTo>
                      <a:cubicBezTo>
                        <a:pt x="-1051" y="164574"/>
                        <a:pt x="106899" y="97899"/>
                        <a:pt x="133357" y="76203"/>
                      </a:cubicBezTo>
                      <a:cubicBezTo>
                        <a:pt x="159815" y="54507"/>
                        <a:pt x="170399" y="-526"/>
                        <a:pt x="17145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6" name="フリーフォーム 1935">
                  <a:extLst>
                    <a:ext uri="{FF2B5EF4-FFF2-40B4-BE49-F238E27FC236}">
                      <a16:creationId xmlns:a16="http://schemas.microsoft.com/office/drawing/2014/main" id="{E5B93653-9C28-2F31-CBC9-F9DBDE682009}"/>
                    </a:ext>
                  </a:extLst>
                </p:cNvPr>
                <p:cNvSpPr/>
                <p:nvPr/>
              </p:nvSpPr>
              <p:spPr>
                <a:xfrm>
                  <a:off x="2082776" y="4075361"/>
                  <a:ext cx="47010" cy="129678"/>
                </a:xfrm>
                <a:custGeom>
                  <a:avLst/>
                  <a:gdLst>
                    <a:gd name="connsiteX0" fmla="*/ 44474 w 47010"/>
                    <a:gd name="connsiteY0" fmla="*/ 1339 h 129678"/>
                    <a:gd name="connsiteX1" fmla="*/ 24 w 47010"/>
                    <a:gd name="connsiteY1" fmla="*/ 128339 h 129678"/>
                    <a:gd name="connsiteX2" fmla="*/ 38124 w 47010"/>
                    <a:gd name="connsiteY2" fmla="*/ 64839 h 129678"/>
                    <a:gd name="connsiteX3" fmla="*/ 44474 w 47010"/>
                    <a:gd name="connsiteY3" fmla="*/ 1339 h 12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010" h="129678">
                      <a:moveTo>
                        <a:pt x="44474" y="1339"/>
                      </a:moveTo>
                      <a:cubicBezTo>
                        <a:pt x="38124" y="11922"/>
                        <a:pt x="1082" y="117756"/>
                        <a:pt x="24" y="128339"/>
                      </a:cubicBezTo>
                      <a:cubicBezTo>
                        <a:pt x="-1034" y="138922"/>
                        <a:pt x="32303" y="83889"/>
                        <a:pt x="38124" y="64839"/>
                      </a:cubicBezTo>
                      <a:cubicBezTo>
                        <a:pt x="43945" y="45789"/>
                        <a:pt x="50824" y="-9244"/>
                        <a:pt x="44474" y="1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7" name="フリーフォーム 1936">
                  <a:extLst>
                    <a:ext uri="{FF2B5EF4-FFF2-40B4-BE49-F238E27FC236}">
                      <a16:creationId xmlns:a16="http://schemas.microsoft.com/office/drawing/2014/main" id="{BA95B0E4-3AEF-95DF-0474-BCCF7B3B8D35}"/>
                    </a:ext>
                  </a:extLst>
                </p:cNvPr>
                <p:cNvSpPr/>
                <p:nvPr/>
              </p:nvSpPr>
              <p:spPr>
                <a:xfrm>
                  <a:off x="2136555" y="4117786"/>
                  <a:ext cx="95621" cy="82818"/>
                </a:xfrm>
                <a:custGeom>
                  <a:avLst/>
                  <a:gdLst>
                    <a:gd name="connsiteX0" fmla="*/ 220 w 95621"/>
                    <a:gd name="connsiteY0" fmla="*/ 82739 h 82818"/>
                    <a:gd name="connsiteX1" fmla="*/ 35145 w 95621"/>
                    <a:gd name="connsiteY1" fmla="*/ 16064 h 82818"/>
                    <a:gd name="connsiteX2" fmla="*/ 95470 w 95621"/>
                    <a:gd name="connsiteY2" fmla="*/ 50989 h 82818"/>
                    <a:gd name="connsiteX3" fmla="*/ 51020 w 95621"/>
                    <a:gd name="connsiteY3" fmla="*/ 189 h 82818"/>
                    <a:gd name="connsiteX4" fmla="*/ 220 w 95621"/>
                    <a:gd name="connsiteY4" fmla="*/ 82739 h 8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621" h="82818">
                      <a:moveTo>
                        <a:pt x="220" y="82739"/>
                      </a:moveTo>
                      <a:cubicBezTo>
                        <a:pt x="-2426" y="85385"/>
                        <a:pt x="19270" y="21356"/>
                        <a:pt x="35145" y="16064"/>
                      </a:cubicBezTo>
                      <a:cubicBezTo>
                        <a:pt x="51020" y="10772"/>
                        <a:pt x="92824" y="53635"/>
                        <a:pt x="95470" y="50989"/>
                      </a:cubicBezTo>
                      <a:cubicBezTo>
                        <a:pt x="98116" y="48343"/>
                        <a:pt x="65307" y="-3515"/>
                        <a:pt x="51020" y="189"/>
                      </a:cubicBezTo>
                      <a:cubicBezTo>
                        <a:pt x="36733" y="3893"/>
                        <a:pt x="2866" y="80093"/>
                        <a:pt x="220" y="827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8" name="フリーフォーム 1937">
                  <a:extLst>
                    <a:ext uri="{FF2B5EF4-FFF2-40B4-BE49-F238E27FC236}">
                      <a16:creationId xmlns:a16="http://schemas.microsoft.com/office/drawing/2014/main" id="{BD09335C-99E8-ABC4-FA10-F8A1C87E8B81}"/>
                    </a:ext>
                  </a:extLst>
                </p:cNvPr>
                <p:cNvSpPr/>
                <p:nvPr/>
              </p:nvSpPr>
              <p:spPr>
                <a:xfrm>
                  <a:off x="2337267" y="4108365"/>
                  <a:ext cx="205957" cy="73343"/>
                </a:xfrm>
                <a:custGeom>
                  <a:avLst/>
                  <a:gdLst>
                    <a:gd name="connsiteX0" fmla="*/ 53508 w 205957"/>
                    <a:gd name="connsiteY0" fmla="*/ 85 h 73343"/>
                    <a:gd name="connsiteX1" fmla="*/ 5883 w 205957"/>
                    <a:gd name="connsiteY1" fmla="*/ 57235 h 73343"/>
                    <a:gd name="connsiteX2" fmla="*/ 24933 w 205957"/>
                    <a:gd name="connsiteY2" fmla="*/ 44535 h 73343"/>
                    <a:gd name="connsiteX3" fmla="*/ 205908 w 205957"/>
                    <a:gd name="connsiteY3" fmla="*/ 41360 h 73343"/>
                    <a:gd name="connsiteX4" fmla="*/ 5883 w 205957"/>
                    <a:gd name="connsiteY4" fmla="*/ 73110 h 73343"/>
                    <a:gd name="connsiteX5" fmla="*/ 53508 w 205957"/>
                    <a:gd name="connsiteY5" fmla="*/ 85 h 73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57" h="73343">
                      <a:moveTo>
                        <a:pt x="53508" y="85"/>
                      </a:moveTo>
                      <a:cubicBezTo>
                        <a:pt x="53508" y="-2561"/>
                        <a:pt x="5883" y="57235"/>
                        <a:pt x="5883" y="57235"/>
                      </a:cubicBezTo>
                      <a:cubicBezTo>
                        <a:pt x="1120" y="64643"/>
                        <a:pt x="-8405" y="47181"/>
                        <a:pt x="24933" y="44535"/>
                      </a:cubicBezTo>
                      <a:cubicBezTo>
                        <a:pt x="58271" y="41889"/>
                        <a:pt x="209083" y="36598"/>
                        <a:pt x="205908" y="41360"/>
                      </a:cubicBezTo>
                      <a:cubicBezTo>
                        <a:pt x="202733" y="46122"/>
                        <a:pt x="32871" y="76285"/>
                        <a:pt x="5883" y="73110"/>
                      </a:cubicBezTo>
                      <a:cubicBezTo>
                        <a:pt x="-21105" y="69935"/>
                        <a:pt x="53508" y="2731"/>
                        <a:pt x="53508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9" name="フリーフォーム 1938">
                  <a:extLst>
                    <a:ext uri="{FF2B5EF4-FFF2-40B4-BE49-F238E27FC236}">
                      <a16:creationId xmlns:a16="http://schemas.microsoft.com/office/drawing/2014/main" id="{88F20EE2-90F0-91CB-B203-1E9AFB1669B9}"/>
                    </a:ext>
                  </a:extLst>
                </p:cNvPr>
                <p:cNvSpPr/>
                <p:nvPr/>
              </p:nvSpPr>
              <p:spPr>
                <a:xfrm>
                  <a:off x="1107763" y="4201802"/>
                  <a:ext cx="958575" cy="106679"/>
                </a:xfrm>
                <a:custGeom>
                  <a:avLst/>
                  <a:gdLst>
                    <a:gd name="connsiteX0" fmla="*/ 312 w 958575"/>
                    <a:gd name="connsiteY0" fmla="*/ 106673 h 106679"/>
                    <a:gd name="connsiteX1" fmla="*/ 352737 w 958575"/>
                    <a:gd name="connsiteY1" fmla="*/ 59048 h 106679"/>
                    <a:gd name="connsiteX2" fmla="*/ 892487 w 958575"/>
                    <a:gd name="connsiteY2" fmla="*/ 8248 h 106679"/>
                    <a:gd name="connsiteX3" fmla="*/ 914712 w 958575"/>
                    <a:gd name="connsiteY3" fmla="*/ 1898 h 106679"/>
                    <a:gd name="connsiteX4" fmla="*/ 574987 w 958575"/>
                    <a:gd name="connsiteY4" fmla="*/ 27298 h 106679"/>
                    <a:gd name="connsiteX5" fmla="*/ 295587 w 958575"/>
                    <a:gd name="connsiteY5" fmla="*/ 55873 h 106679"/>
                    <a:gd name="connsiteX6" fmla="*/ 312 w 958575"/>
                    <a:gd name="connsiteY6" fmla="*/ 106673 h 10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8575" h="106679">
                      <a:moveTo>
                        <a:pt x="312" y="106673"/>
                      </a:moveTo>
                      <a:cubicBezTo>
                        <a:pt x="9837" y="107202"/>
                        <a:pt x="204041" y="75452"/>
                        <a:pt x="352737" y="59048"/>
                      </a:cubicBezTo>
                      <a:cubicBezTo>
                        <a:pt x="501433" y="42644"/>
                        <a:pt x="798825" y="17773"/>
                        <a:pt x="892487" y="8248"/>
                      </a:cubicBezTo>
                      <a:cubicBezTo>
                        <a:pt x="986149" y="-1277"/>
                        <a:pt x="967629" y="-1277"/>
                        <a:pt x="914712" y="1898"/>
                      </a:cubicBezTo>
                      <a:cubicBezTo>
                        <a:pt x="861795" y="5073"/>
                        <a:pt x="678175" y="18302"/>
                        <a:pt x="574987" y="27298"/>
                      </a:cubicBezTo>
                      <a:cubicBezTo>
                        <a:pt x="471799" y="36294"/>
                        <a:pt x="389779" y="42644"/>
                        <a:pt x="295587" y="55873"/>
                      </a:cubicBezTo>
                      <a:cubicBezTo>
                        <a:pt x="201395" y="69102"/>
                        <a:pt x="-9213" y="106144"/>
                        <a:pt x="312" y="106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0" name="フリーフォーム 1939">
                  <a:extLst>
                    <a:ext uri="{FF2B5EF4-FFF2-40B4-BE49-F238E27FC236}">
                      <a16:creationId xmlns:a16="http://schemas.microsoft.com/office/drawing/2014/main" id="{21389773-12C5-2FD0-1A0E-FF35CB67B531}"/>
                    </a:ext>
                  </a:extLst>
                </p:cNvPr>
                <p:cNvSpPr/>
                <p:nvPr/>
              </p:nvSpPr>
              <p:spPr>
                <a:xfrm>
                  <a:off x="1133451" y="4327163"/>
                  <a:ext cx="276416" cy="48013"/>
                </a:xfrm>
                <a:custGeom>
                  <a:avLst/>
                  <a:gdLst>
                    <a:gd name="connsiteX0" fmla="*/ 24 w 276416"/>
                    <a:gd name="connsiteY0" fmla="*/ 16237 h 48013"/>
                    <a:gd name="connsiteX1" fmla="*/ 180999 w 276416"/>
                    <a:gd name="connsiteY1" fmla="*/ 13062 h 48013"/>
                    <a:gd name="connsiteX2" fmla="*/ 276249 w 276416"/>
                    <a:gd name="connsiteY2" fmla="*/ 47987 h 48013"/>
                    <a:gd name="connsiteX3" fmla="*/ 203224 w 276416"/>
                    <a:gd name="connsiteY3" fmla="*/ 6712 h 48013"/>
                    <a:gd name="connsiteX4" fmla="*/ 168299 w 276416"/>
                    <a:gd name="connsiteY4" fmla="*/ 362 h 48013"/>
                    <a:gd name="connsiteX5" fmla="*/ 24 w 276416"/>
                    <a:gd name="connsiteY5" fmla="*/ 16237 h 4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416" h="48013">
                      <a:moveTo>
                        <a:pt x="24" y="16237"/>
                      </a:moveTo>
                      <a:cubicBezTo>
                        <a:pt x="2141" y="18354"/>
                        <a:pt x="134962" y="7770"/>
                        <a:pt x="180999" y="13062"/>
                      </a:cubicBezTo>
                      <a:cubicBezTo>
                        <a:pt x="227037" y="18354"/>
                        <a:pt x="272545" y="49045"/>
                        <a:pt x="276249" y="47987"/>
                      </a:cubicBezTo>
                      <a:cubicBezTo>
                        <a:pt x="279953" y="46929"/>
                        <a:pt x="221216" y="14649"/>
                        <a:pt x="203224" y="6712"/>
                      </a:cubicBezTo>
                      <a:cubicBezTo>
                        <a:pt x="185232" y="-1226"/>
                        <a:pt x="201636" y="-167"/>
                        <a:pt x="168299" y="362"/>
                      </a:cubicBezTo>
                      <a:cubicBezTo>
                        <a:pt x="134962" y="891"/>
                        <a:pt x="-2093" y="14120"/>
                        <a:pt x="24" y="162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1" name="フリーフォーム 1940">
                  <a:extLst>
                    <a:ext uri="{FF2B5EF4-FFF2-40B4-BE49-F238E27FC236}">
                      <a16:creationId xmlns:a16="http://schemas.microsoft.com/office/drawing/2014/main" id="{EC765B3F-341B-A7E4-CCD2-D3BE85632C81}"/>
                    </a:ext>
                  </a:extLst>
                </p:cNvPr>
                <p:cNvSpPr/>
                <p:nvPr/>
              </p:nvSpPr>
              <p:spPr>
                <a:xfrm>
                  <a:off x="1093715" y="4314517"/>
                  <a:ext cx="293787" cy="68659"/>
                </a:xfrm>
                <a:custGeom>
                  <a:avLst/>
                  <a:gdLst>
                    <a:gd name="connsiteX0" fmla="*/ 1660 w 293787"/>
                    <a:gd name="connsiteY0" fmla="*/ 308 h 68659"/>
                    <a:gd name="connsiteX1" fmla="*/ 55635 w 293787"/>
                    <a:gd name="connsiteY1" fmla="*/ 57458 h 68659"/>
                    <a:gd name="connsiteX2" fmla="*/ 293760 w 293787"/>
                    <a:gd name="connsiteY2" fmla="*/ 66983 h 68659"/>
                    <a:gd name="connsiteX3" fmla="*/ 39760 w 293787"/>
                    <a:gd name="connsiteY3" fmla="*/ 35233 h 68659"/>
                    <a:gd name="connsiteX4" fmla="*/ 1660 w 293787"/>
                    <a:gd name="connsiteY4" fmla="*/ 308 h 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787" h="68659">
                      <a:moveTo>
                        <a:pt x="1660" y="308"/>
                      </a:moveTo>
                      <a:cubicBezTo>
                        <a:pt x="4306" y="4012"/>
                        <a:pt x="6952" y="46346"/>
                        <a:pt x="55635" y="57458"/>
                      </a:cubicBezTo>
                      <a:cubicBezTo>
                        <a:pt x="104318" y="68570"/>
                        <a:pt x="296406" y="70687"/>
                        <a:pt x="293760" y="66983"/>
                      </a:cubicBezTo>
                      <a:cubicBezTo>
                        <a:pt x="291114" y="63279"/>
                        <a:pt x="85797" y="43170"/>
                        <a:pt x="39760" y="35233"/>
                      </a:cubicBezTo>
                      <a:cubicBezTo>
                        <a:pt x="-6277" y="27296"/>
                        <a:pt x="-986" y="-3396"/>
                        <a:pt x="1660" y="3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2" name="フリーフォーム 1941">
                  <a:extLst>
                    <a:ext uri="{FF2B5EF4-FFF2-40B4-BE49-F238E27FC236}">
                      <a16:creationId xmlns:a16="http://schemas.microsoft.com/office/drawing/2014/main" id="{D1391D42-D7C9-5169-604C-CC76CC3D50A1}"/>
                    </a:ext>
                  </a:extLst>
                </p:cNvPr>
                <p:cNvSpPr/>
                <p:nvPr/>
              </p:nvSpPr>
              <p:spPr>
                <a:xfrm>
                  <a:off x="1383335" y="4358653"/>
                  <a:ext cx="344719" cy="41902"/>
                </a:xfrm>
                <a:custGeom>
                  <a:avLst/>
                  <a:gdLst>
                    <a:gd name="connsiteX0" fmla="*/ 965 w 344719"/>
                    <a:gd name="connsiteY0" fmla="*/ 26022 h 41902"/>
                    <a:gd name="connsiteX1" fmla="*/ 134315 w 344719"/>
                    <a:gd name="connsiteY1" fmla="*/ 3797 h 41902"/>
                    <a:gd name="connsiteX2" fmla="*/ 343865 w 344719"/>
                    <a:gd name="connsiteY2" fmla="*/ 41897 h 41902"/>
                    <a:gd name="connsiteX3" fmla="*/ 200990 w 344719"/>
                    <a:gd name="connsiteY3" fmla="*/ 622 h 41902"/>
                    <a:gd name="connsiteX4" fmla="*/ 965 w 344719"/>
                    <a:gd name="connsiteY4" fmla="*/ 26022 h 41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719" h="41902">
                      <a:moveTo>
                        <a:pt x="965" y="26022"/>
                      </a:moveTo>
                      <a:cubicBezTo>
                        <a:pt x="-10147" y="26551"/>
                        <a:pt x="77165" y="1151"/>
                        <a:pt x="134315" y="3797"/>
                      </a:cubicBezTo>
                      <a:cubicBezTo>
                        <a:pt x="191465" y="6443"/>
                        <a:pt x="332753" y="42426"/>
                        <a:pt x="343865" y="41897"/>
                      </a:cubicBezTo>
                      <a:cubicBezTo>
                        <a:pt x="354977" y="41368"/>
                        <a:pt x="254965" y="5914"/>
                        <a:pt x="200990" y="622"/>
                      </a:cubicBezTo>
                      <a:cubicBezTo>
                        <a:pt x="147015" y="-4670"/>
                        <a:pt x="12077" y="25493"/>
                        <a:pt x="965" y="260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3" name="フリーフォーム 1942">
                  <a:extLst>
                    <a:ext uri="{FF2B5EF4-FFF2-40B4-BE49-F238E27FC236}">
                      <a16:creationId xmlns:a16="http://schemas.microsoft.com/office/drawing/2014/main" id="{A9060B42-000D-4E17-F71E-55B9B1481836}"/>
                    </a:ext>
                  </a:extLst>
                </p:cNvPr>
                <p:cNvSpPr/>
                <p:nvPr/>
              </p:nvSpPr>
              <p:spPr>
                <a:xfrm>
                  <a:off x="1736594" y="4410071"/>
                  <a:ext cx="159157" cy="123834"/>
                </a:xfrm>
                <a:custGeom>
                  <a:avLst/>
                  <a:gdLst>
                    <a:gd name="connsiteX0" fmla="*/ 131 w 159157"/>
                    <a:gd name="connsiteY0" fmla="*/ 4 h 123834"/>
                    <a:gd name="connsiteX1" fmla="*/ 120781 w 159157"/>
                    <a:gd name="connsiteY1" fmla="*/ 63504 h 123834"/>
                    <a:gd name="connsiteX2" fmla="*/ 152531 w 159157"/>
                    <a:gd name="connsiteY2" fmla="*/ 123829 h 123834"/>
                    <a:gd name="connsiteX3" fmla="*/ 146181 w 159157"/>
                    <a:gd name="connsiteY3" fmla="*/ 66679 h 123834"/>
                    <a:gd name="connsiteX4" fmla="*/ 131 w 159157"/>
                    <a:gd name="connsiteY4" fmla="*/ 4 h 123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157" h="123834">
                      <a:moveTo>
                        <a:pt x="131" y="4"/>
                      </a:moveTo>
                      <a:cubicBezTo>
                        <a:pt x="-4102" y="-525"/>
                        <a:pt x="95381" y="42866"/>
                        <a:pt x="120781" y="63504"/>
                      </a:cubicBezTo>
                      <a:cubicBezTo>
                        <a:pt x="146181" y="84142"/>
                        <a:pt x="148298" y="123300"/>
                        <a:pt x="152531" y="123829"/>
                      </a:cubicBezTo>
                      <a:cubicBezTo>
                        <a:pt x="156764" y="124358"/>
                        <a:pt x="167877" y="85200"/>
                        <a:pt x="146181" y="66679"/>
                      </a:cubicBezTo>
                      <a:cubicBezTo>
                        <a:pt x="124485" y="48158"/>
                        <a:pt x="4364" y="533"/>
                        <a:pt x="131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4" name="フリーフォーム 1943">
                  <a:extLst>
                    <a:ext uri="{FF2B5EF4-FFF2-40B4-BE49-F238E27FC236}">
                      <a16:creationId xmlns:a16="http://schemas.microsoft.com/office/drawing/2014/main" id="{B2701558-DD09-D678-0230-FF93B2417D0C}"/>
                    </a:ext>
                  </a:extLst>
                </p:cNvPr>
                <p:cNvSpPr/>
                <p:nvPr/>
              </p:nvSpPr>
              <p:spPr>
                <a:xfrm>
                  <a:off x="1733540" y="4352611"/>
                  <a:ext cx="123869" cy="73857"/>
                </a:xfrm>
                <a:custGeom>
                  <a:avLst/>
                  <a:gdLst>
                    <a:gd name="connsiteX0" fmla="*/ 10 w 123869"/>
                    <a:gd name="connsiteY0" fmla="*/ 25714 h 73857"/>
                    <a:gd name="connsiteX1" fmla="*/ 76210 w 123869"/>
                    <a:gd name="connsiteY1" fmla="*/ 73339 h 73857"/>
                    <a:gd name="connsiteX2" fmla="*/ 76210 w 123869"/>
                    <a:gd name="connsiteY2" fmla="*/ 47939 h 73857"/>
                    <a:gd name="connsiteX3" fmla="*/ 123835 w 123869"/>
                    <a:gd name="connsiteY3" fmla="*/ 314 h 73857"/>
                    <a:gd name="connsiteX4" fmla="*/ 82560 w 123869"/>
                    <a:gd name="connsiteY4" fmla="*/ 73339 h 73857"/>
                    <a:gd name="connsiteX5" fmla="*/ 10 w 123869"/>
                    <a:gd name="connsiteY5" fmla="*/ 25714 h 73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869" h="73857">
                      <a:moveTo>
                        <a:pt x="10" y="25714"/>
                      </a:moveTo>
                      <a:cubicBezTo>
                        <a:pt x="-1048" y="25714"/>
                        <a:pt x="76210" y="73339"/>
                        <a:pt x="76210" y="73339"/>
                      </a:cubicBezTo>
                      <a:cubicBezTo>
                        <a:pt x="88910" y="77043"/>
                        <a:pt x="68273" y="60110"/>
                        <a:pt x="76210" y="47939"/>
                      </a:cubicBezTo>
                      <a:cubicBezTo>
                        <a:pt x="84147" y="35768"/>
                        <a:pt x="122777" y="-3919"/>
                        <a:pt x="123835" y="314"/>
                      </a:cubicBezTo>
                      <a:cubicBezTo>
                        <a:pt x="124893" y="4547"/>
                        <a:pt x="101081" y="67518"/>
                        <a:pt x="82560" y="73339"/>
                      </a:cubicBezTo>
                      <a:cubicBezTo>
                        <a:pt x="64039" y="79160"/>
                        <a:pt x="1068" y="25714"/>
                        <a:pt x="10" y="25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5" name="フリーフォーム 1944">
                  <a:extLst>
                    <a:ext uri="{FF2B5EF4-FFF2-40B4-BE49-F238E27FC236}">
                      <a16:creationId xmlns:a16="http://schemas.microsoft.com/office/drawing/2014/main" id="{1E730ECA-B75D-7854-D56E-AC9488C85181}"/>
                    </a:ext>
                  </a:extLst>
                </p:cNvPr>
                <p:cNvSpPr/>
                <p:nvPr/>
              </p:nvSpPr>
              <p:spPr>
                <a:xfrm>
                  <a:off x="1874774" y="4368686"/>
                  <a:ext cx="125484" cy="133791"/>
                </a:xfrm>
                <a:custGeom>
                  <a:avLst/>
                  <a:gdLst>
                    <a:gd name="connsiteX0" fmla="*/ 8001 w 125484"/>
                    <a:gd name="connsiteY0" fmla="*/ 114 h 133791"/>
                    <a:gd name="connsiteX1" fmla="*/ 14351 w 125484"/>
                    <a:gd name="connsiteY1" fmla="*/ 82664 h 133791"/>
                    <a:gd name="connsiteX2" fmla="*/ 125476 w 125484"/>
                    <a:gd name="connsiteY2" fmla="*/ 133464 h 133791"/>
                    <a:gd name="connsiteX3" fmla="*/ 8001 w 125484"/>
                    <a:gd name="connsiteY3" fmla="*/ 101714 h 133791"/>
                    <a:gd name="connsiteX4" fmla="*/ 8001 w 125484"/>
                    <a:gd name="connsiteY4" fmla="*/ 114 h 13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484" h="133791">
                      <a:moveTo>
                        <a:pt x="8001" y="114"/>
                      </a:moveTo>
                      <a:cubicBezTo>
                        <a:pt x="9059" y="-3061"/>
                        <a:pt x="-5228" y="60439"/>
                        <a:pt x="14351" y="82664"/>
                      </a:cubicBezTo>
                      <a:cubicBezTo>
                        <a:pt x="33930" y="104889"/>
                        <a:pt x="126534" y="130289"/>
                        <a:pt x="125476" y="133464"/>
                      </a:cubicBezTo>
                      <a:cubicBezTo>
                        <a:pt x="124418" y="136639"/>
                        <a:pt x="25463" y="116001"/>
                        <a:pt x="8001" y="101714"/>
                      </a:cubicBezTo>
                      <a:cubicBezTo>
                        <a:pt x="-9461" y="87427"/>
                        <a:pt x="6943" y="3289"/>
                        <a:pt x="8001" y="1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6" name="フリーフォーム 1945">
                  <a:extLst>
                    <a:ext uri="{FF2B5EF4-FFF2-40B4-BE49-F238E27FC236}">
                      <a16:creationId xmlns:a16="http://schemas.microsoft.com/office/drawing/2014/main" id="{66A5BA35-98CF-CCA6-5DE6-687F19EC6D4A}"/>
                    </a:ext>
                  </a:extLst>
                </p:cNvPr>
                <p:cNvSpPr/>
                <p:nvPr/>
              </p:nvSpPr>
              <p:spPr>
                <a:xfrm>
                  <a:off x="1921983" y="4553877"/>
                  <a:ext cx="292976" cy="40751"/>
                </a:xfrm>
                <a:custGeom>
                  <a:avLst/>
                  <a:gdLst>
                    <a:gd name="connsiteX0" fmla="*/ 290992 w 292976"/>
                    <a:gd name="connsiteY0" fmla="*/ 40348 h 40751"/>
                    <a:gd name="connsiteX1" fmla="*/ 186217 w 292976"/>
                    <a:gd name="connsiteY1" fmla="*/ 21298 h 40751"/>
                    <a:gd name="connsiteX2" fmla="*/ 2067 w 292976"/>
                    <a:gd name="connsiteY2" fmla="*/ 5423 h 40751"/>
                    <a:gd name="connsiteX3" fmla="*/ 97317 w 292976"/>
                    <a:gd name="connsiteY3" fmla="*/ 2248 h 40751"/>
                    <a:gd name="connsiteX4" fmla="*/ 290992 w 292976"/>
                    <a:gd name="connsiteY4" fmla="*/ 40348 h 4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976" h="40751">
                      <a:moveTo>
                        <a:pt x="290992" y="40348"/>
                      </a:moveTo>
                      <a:cubicBezTo>
                        <a:pt x="305809" y="43523"/>
                        <a:pt x="234371" y="27119"/>
                        <a:pt x="186217" y="21298"/>
                      </a:cubicBezTo>
                      <a:cubicBezTo>
                        <a:pt x="138063" y="15477"/>
                        <a:pt x="16884" y="8598"/>
                        <a:pt x="2067" y="5423"/>
                      </a:cubicBezTo>
                      <a:cubicBezTo>
                        <a:pt x="-12750" y="2248"/>
                        <a:pt x="55513" y="-3044"/>
                        <a:pt x="97317" y="2248"/>
                      </a:cubicBezTo>
                      <a:cubicBezTo>
                        <a:pt x="139121" y="7540"/>
                        <a:pt x="276175" y="37173"/>
                        <a:pt x="290992" y="403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7" name="フリーフォーム 1946">
                  <a:extLst>
                    <a:ext uri="{FF2B5EF4-FFF2-40B4-BE49-F238E27FC236}">
                      <a16:creationId xmlns:a16="http://schemas.microsoft.com/office/drawing/2014/main" id="{BA6DE020-19DD-D03F-0D96-4EA8C5B38ED0}"/>
                    </a:ext>
                  </a:extLst>
                </p:cNvPr>
                <p:cNvSpPr/>
                <p:nvPr/>
              </p:nvSpPr>
              <p:spPr>
                <a:xfrm>
                  <a:off x="1083481" y="4400550"/>
                  <a:ext cx="888402" cy="161747"/>
                </a:xfrm>
                <a:custGeom>
                  <a:avLst/>
                  <a:gdLst>
                    <a:gd name="connsiteX0" fmla="*/ 5544 w 888402"/>
                    <a:gd name="connsiteY0" fmla="*/ 22225 h 161747"/>
                    <a:gd name="connsiteX1" fmla="*/ 218269 w 888402"/>
                    <a:gd name="connsiteY1" fmla="*/ 0 h 161747"/>
                    <a:gd name="connsiteX2" fmla="*/ 354794 w 888402"/>
                    <a:gd name="connsiteY2" fmla="*/ 22225 h 161747"/>
                    <a:gd name="connsiteX3" fmla="*/ 627844 w 888402"/>
                    <a:gd name="connsiteY3" fmla="*/ 63500 h 161747"/>
                    <a:gd name="connsiteX4" fmla="*/ 780244 w 888402"/>
                    <a:gd name="connsiteY4" fmla="*/ 101600 h 161747"/>
                    <a:gd name="connsiteX5" fmla="*/ 758019 w 888402"/>
                    <a:gd name="connsiteY5" fmla="*/ 139700 h 161747"/>
                    <a:gd name="connsiteX6" fmla="*/ 888194 w 888402"/>
                    <a:gd name="connsiteY6" fmla="*/ 158750 h 161747"/>
                    <a:gd name="connsiteX7" fmla="*/ 723094 w 888402"/>
                    <a:gd name="connsiteY7" fmla="*/ 76200 h 161747"/>
                    <a:gd name="connsiteX8" fmla="*/ 462744 w 888402"/>
                    <a:gd name="connsiteY8" fmla="*/ 22225 h 161747"/>
                    <a:gd name="connsiteX9" fmla="*/ 5544 w 888402"/>
                    <a:gd name="connsiteY9" fmla="*/ 22225 h 16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402" h="161747">
                      <a:moveTo>
                        <a:pt x="5544" y="22225"/>
                      </a:moveTo>
                      <a:cubicBezTo>
                        <a:pt x="-35202" y="18521"/>
                        <a:pt x="160061" y="0"/>
                        <a:pt x="218269" y="0"/>
                      </a:cubicBezTo>
                      <a:cubicBezTo>
                        <a:pt x="276477" y="0"/>
                        <a:pt x="354794" y="22225"/>
                        <a:pt x="354794" y="22225"/>
                      </a:cubicBezTo>
                      <a:cubicBezTo>
                        <a:pt x="423057" y="32808"/>
                        <a:pt x="556936" y="50271"/>
                        <a:pt x="627844" y="63500"/>
                      </a:cubicBezTo>
                      <a:cubicBezTo>
                        <a:pt x="698752" y="76729"/>
                        <a:pt x="758548" y="88900"/>
                        <a:pt x="780244" y="101600"/>
                      </a:cubicBezTo>
                      <a:cubicBezTo>
                        <a:pt x="801940" y="114300"/>
                        <a:pt x="740027" y="130175"/>
                        <a:pt x="758019" y="139700"/>
                      </a:cubicBezTo>
                      <a:cubicBezTo>
                        <a:pt x="776011" y="149225"/>
                        <a:pt x="894015" y="169333"/>
                        <a:pt x="888194" y="158750"/>
                      </a:cubicBezTo>
                      <a:cubicBezTo>
                        <a:pt x="882373" y="148167"/>
                        <a:pt x="794002" y="98954"/>
                        <a:pt x="723094" y="76200"/>
                      </a:cubicBezTo>
                      <a:cubicBezTo>
                        <a:pt x="652186" y="53446"/>
                        <a:pt x="576515" y="31221"/>
                        <a:pt x="462744" y="22225"/>
                      </a:cubicBezTo>
                      <a:cubicBezTo>
                        <a:pt x="348973" y="13229"/>
                        <a:pt x="46290" y="25929"/>
                        <a:pt x="5544" y="222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8" name="フリーフォーム 1947">
                  <a:extLst>
                    <a:ext uri="{FF2B5EF4-FFF2-40B4-BE49-F238E27FC236}">
                      <a16:creationId xmlns:a16="http://schemas.microsoft.com/office/drawing/2014/main" id="{B2B93CB2-6E38-757C-509D-7EBE47FDBB3A}"/>
                    </a:ext>
                  </a:extLst>
                </p:cNvPr>
                <p:cNvSpPr/>
                <p:nvPr/>
              </p:nvSpPr>
              <p:spPr>
                <a:xfrm>
                  <a:off x="1053385" y="4358830"/>
                  <a:ext cx="278108" cy="67344"/>
                </a:xfrm>
                <a:custGeom>
                  <a:avLst/>
                  <a:gdLst>
                    <a:gd name="connsiteX0" fmla="*/ 54690 w 278108"/>
                    <a:gd name="connsiteY0" fmla="*/ 63945 h 67344"/>
                    <a:gd name="connsiteX1" fmla="*/ 270590 w 278108"/>
                    <a:gd name="connsiteY1" fmla="*/ 63945 h 67344"/>
                    <a:gd name="connsiteX2" fmla="*/ 213440 w 278108"/>
                    <a:gd name="connsiteY2" fmla="*/ 32195 h 67344"/>
                    <a:gd name="connsiteX3" fmla="*/ 64215 w 278108"/>
                    <a:gd name="connsiteY3" fmla="*/ 445 h 67344"/>
                    <a:gd name="connsiteX4" fmla="*/ 10240 w 278108"/>
                    <a:gd name="connsiteY4" fmla="*/ 13145 h 67344"/>
                    <a:gd name="connsiteX5" fmla="*/ 16590 w 278108"/>
                    <a:gd name="connsiteY5" fmla="*/ 6795 h 67344"/>
                    <a:gd name="connsiteX6" fmla="*/ 175340 w 278108"/>
                    <a:gd name="connsiteY6" fmla="*/ 32195 h 67344"/>
                    <a:gd name="connsiteX7" fmla="*/ 261065 w 278108"/>
                    <a:gd name="connsiteY7" fmla="*/ 41720 h 67344"/>
                    <a:gd name="connsiteX8" fmla="*/ 54690 w 278108"/>
                    <a:gd name="connsiteY8" fmla="*/ 63945 h 6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08" h="67344">
                      <a:moveTo>
                        <a:pt x="54690" y="63945"/>
                      </a:moveTo>
                      <a:cubicBezTo>
                        <a:pt x="56277" y="67649"/>
                        <a:pt x="244132" y="69237"/>
                        <a:pt x="270590" y="63945"/>
                      </a:cubicBezTo>
                      <a:cubicBezTo>
                        <a:pt x="297048" y="58653"/>
                        <a:pt x="247836" y="42778"/>
                        <a:pt x="213440" y="32195"/>
                      </a:cubicBezTo>
                      <a:cubicBezTo>
                        <a:pt x="179044" y="21612"/>
                        <a:pt x="98082" y="3620"/>
                        <a:pt x="64215" y="445"/>
                      </a:cubicBezTo>
                      <a:cubicBezTo>
                        <a:pt x="30348" y="-2730"/>
                        <a:pt x="18177" y="12087"/>
                        <a:pt x="10240" y="13145"/>
                      </a:cubicBezTo>
                      <a:cubicBezTo>
                        <a:pt x="2303" y="14203"/>
                        <a:pt x="-10927" y="3620"/>
                        <a:pt x="16590" y="6795"/>
                      </a:cubicBezTo>
                      <a:cubicBezTo>
                        <a:pt x="44107" y="9970"/>
                        <a:pt x="134594" y="26374"/>
                        <a:pt x="175340" y="32195"/>
                      </a:cubicBezTo>
                      <a:cubicBezTo>
                        <a:pt x="216086" y="38016"/>
                        <a:pt x="282761" y="35899"/>
                        <a:pt x="261065" y="41720"/>
                      </a:cubicBezTo>
                      <a:cubicBezTo>
                        <a:pt x="239369" y="47541"/>
                        <a:pt x="53103" y="60241"/>
                        <a:pt x="54690" y="639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9" name="フリーフォーム 1948">
                  <a:extLst>
                    <a:ext uri="{FF2B5EF4-FFF2-40B4-BE49-F238E27FC236}">
                      <a16:creationId xmlns:a16="http://schemas.microsoft.com/office/drawing/2014/main" id="{9BB64262-E17A-0EF0-6E7D-EC8ADA6A8967}"/>
                    </a:ext>
                  </a:extLst>
                </p:cNvPr>
                <p:cNvSpPr/>
                <p:nvPr/>
              </p:nvSpPr>
              <p:spPr>
                <a:xfrm>
                  <a:off x="1037049" y="4358974"/>
                  <a:ext cx="340923" cy="56415"/>
                </a:xfrm>
                <a:custGeom>
                  <a:avLst/>
                  <a:gdLst>
                    <a:gd name="connsiteX0" fmla="*/ 340901 w 340923"/>
                    <a:gd name="connsiteY0" fmla="*/ 54276 h 56415"/>
                    <a:gd name="connsiteX1" fmla="*/ 61501 w 340923"/>
                    <a:gd name="connsiteY1" fmla="*/ 54276 h 56415"/>
                    <a:gd name="connsiteX2" fmla="*/ 17051 w 340923"/>
                    <a:gd name="connsiteY2" fmla="*/ 28876 h 56415"/>
                    <a:gd name="connsiteX3" fmla="*/ 1176 w 340923"/>
                    <a:gd name="connsiteY3" fmla="*/ 301 h 56415"/>
                    <a:gd name="connsiteX4" fmla="*/ 45626 w 340923"/>
                    <a:gd name="connsiteY4" fmla="*/ 47926 h 56415"/>
                    <a:gd name="connsiteX5" fmla="*/ 340901 w 340923"/>
                    <a:gd name="connsiteY5" fmla="*/ 54276 h 56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0923" h="56415">
                      <a:moveTo>
                        <a:pt x="340901" y="54276"/>
                      </a:moveTo>
                      <a:cubicBezTo>
                        <a:pt x="343547" y="55334"/>
                        <a:pt x="115476" y="58509"/>
                        <a:pt x="61501" y="54276"/>
                      </a:cubicBezTo>
                      <a:cubicBezTo>
                        <a:pt x="7526" y="50043"/>
                        <a:pt x="27105" y="37872"/>
                        <a:pt x="17051" y="28876"/>
                      </a:cubicBezTo>
                      <a:cubicBezTo>
                        <a:pt x="6997" y="19880"/>
                        <a:pt x="-3586" y="-2874"/>
                        <a:pt x="1176" y="301"/>
                      </a:cubicBezTo>
                      <a:cubicBezTo>
                        <a:pt x="5938" y="3476"/>
                        <a:pt x="-5174" y="38930"/>
                        <a:pt x="45626" y="47926"/>
                      </a:cubicBezTo>
                      <a:cubicBezTo>
                        <a:pt x="96426" y="56922"/>
                        <a:pt x="338255" y="53218"/>
                        <a:pt x="340901" y="54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0" name="フリーフォーム 1949">
                  <a:extLst>
                    <a:ext uri="{FF2B5EF4-FFF2-40B4-BE49-F238E27FC236}">
                      <a16:creationId xmlns:a16="http://schemas.microsoft.com/office/drawing/2014/main" id="{4EE03B36-123F-F9FD-9927-3292E3710D57}"/>
                    </a:ext>
                  </a:extLst>
                </p:cNvPr>
                <p:cNvSpPr/>
                <p:nvPr/>
              </p:nvSpPr>
              <p:spPr>
                <a:xfrm>
                  <a:off x="2041525" y="4264025"/>
                  <a:ext cx="60888" cy="120650"/>
                </a:xfrm>
                <a:custGeom>
                  <a:avLst/>
                  <a:gdLst>
                    <a:gd name="connsiteX0" fmla="*/ 0 w 60888"/>
                    <a:gd name="connsiteY0" fmla="*/ 0 h 120650"/>
                    <a:gd name="connsiteX1" fmla="*/ 53975 w 60888"/>
                    <a:gd name="connsiteY1" fmla="*/ 66675 h 120650"/>
                    <a:gd name="connsiteX2" fmla="*/ 0 w 60888"/>
                    <a:gd name="connsiteY2" fmla="*/ 120650 h 120650"/>
                    <a:gd name="connsiteX3" fmla="*/ 60325 w 60888"/>
                    <a:gd name="connsiteY3" fmla="*/ 60325 h 120650"/>
                    <a:gd name="connsiteX4" fmla="*/ 0 w 60888"/>
                    <a:gd name="connsiteY4" fmla="*/ 0 h 12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888" h="120650">
                      <a:moveTo>
                        <a:pt x="0" y="0"/>
                      </a:moveTo>
                      <a:cubicBezTo>
                        <a:pt x="26987" y="23283"/>
                        <a:pt x="53975" y="46567"/>
                        <a:pt x="53975" y="66675"/>
                      </a:cubicBezTo>
                      <a:lnTo>
                        <a:pt x="0" y="120650"/>
                      </a:lnTo>
                      <a:cubicBezTo>
                        <a:pt x="1058" y="119592"/>
                        <a:pt x="56092" y="78846"/>
                        <a:pt x="60325" y="60325"/>
                      </a:cubicBezTo>
                      <a:cubicBezTo>
                        <a:pt x="64558" y="41804"/>
                        <a:pt x="44979" y="25664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1" name="フリーフォーム 1950">
                  <a:extLst>
                    <a:ext uri="{FF2B5EF4-FFF2-40B4-BE49-F238E27FC236}">
                      <a16:creationId xmlns:a16="http://schemas.microsoft.com/office/drawing/2014/main" id="{CA65026D-F20C-0D21-0749-5D044CEBA144}"/>
                    </a:ext>
                  </a:extLst>
                </p:cNvPr>
                <p:cNvSpPr/>
                <p:nvPr/>
              </p:nvSpPr>
              <p:spPr>
                <a:xfrm>
                  <a:off x="2123759" y="4347157"/>
                  <a:ext cx="321111" cy="69381"/>
                </a:xfrm>
                <a:custGeom>
                  <a:avLst/>
                  <a:gdLst>
                    <a:gd name="connsiteX0" fmla="*/ 316 w 321111"/>
                    <a:gd name="connsiteY0" fmla="*/ 69268 h 69381"/>
                    <a:gd name="connsiteX1" fmla="*/ 98741 w 321111"/>
                    <a:gd name="connsiteY1" fmla="*/ 18468 h 69381"/>
                    <a:gd name="connsiteX2" fmla="*/ 320991 w 321111"/>
                    <a:gd name="connsiteY2" fmla="*/ 15293 h 69381"/>
                    <a:gd name="connsiteX3" fmla="*/ 127316 w 321111"/>
                    <a:gd name="connsiteY3" fmla="*/ 2593 h 69381"/>
                    <a:gd name="connsiteX4" fmla="*/ 316 w 321111"/>
                    <a:gd name="connsiteY4" fmla="*/ 69268 h 69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111" h="69381">
                      <a:moveTo>
                        <a:pt x="316" y="69268"/>
                      </a:moveTo>
                      <a:cubicBezTo>
                        <a:pt x="-4446" y="71914"/>
                        <a:pt x="45295" y="27464"/>
                        <a:pt x="98741" y="18468"/>
                      </a:cubicBezTo>
                      <a:cubicBezTo>
                        <a:pt x="152187" y="9472"/>
                        <a:pt x="316229" y="17939"/>
                        <a:pt x="320991" y="15293"/>
                      </a:cubicBezTo>
                      <a:cubicBezTo>
                        <a:pt x="325753" y="12647"/>
                        <a:pt x="188170" y="-6932"/>
                        <a:pt x="127316" y="2593"/>
                      </a:cubicBezTo>
                      <a:cubicBezTo>
                        <a:pt x="66462" y="12118"/>
                        <a:pt x="5078" y="66622"/>
                        <a:pt x="316" y="692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2" name="フリーフォーム 1951">
                  <a:extLst>
                    <a:ext uri="{FF2B5EF4-FFF2-40B4-BE49-F238E27FC236}">
                      <a16:creationId xmlns:a16="http://schemas.microsoft.com/office/drawing/2014/main" id="{305CEC8B-E136-FC83-209E-1F2955A625E2}"/>
                    </a:ext>
                  </a:extLst>
                </p:cNvPr>
                <p:cNvSpPr/>
                <p:nvPr/>
              </p:nvSpPr>
              <p:spPr>
                <a:xfrm>
                  <a:off x="2385286" y="4448155"/>
                  <a:ext cx="104368" cy="76319"/>
                </a:xfrm>
                <a:custGeom>
                  <a:avLst/>
                  <a:gdLst>
                    <a:gd name="connsiteX0" fmla="*/ 2314 w 104368"/>
                    <a:gd name="connsiteY0" fmla="*/ 20 h 76319"/>
                    <a:gd name="connsiteX1" fmla="*/ 49939 w 104368"/>
                    <a:gd name="connsiteY1" fmla="*/ 57170 h 76319"/>
                    <a:gd name="connsiteX2" fmla="*/ 103914 w 104368"/>
                    <a:gd name="connsiteY2" fmla="*/ 76220 h 76319"/>
                    <a:gd name="connsiteX3" fmla="*/ 18189 w 104368"/>
                    <a:gd name="connsiteY3" fmla="*/ 50820 h 76319"/>
                    <a:gd name="connsiteX4" fmla="*/ 2314 w 104368"/>
                    <a:gd name="connsiteY4" fmla="*/ 20 h 7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368" h="76319">
                      <a:moveTo>
                        <a:pt x="2314" y="20"/>
                      </a:moveTo>
                      <a:cubicBezTo>
                        <a:pt x="7605" y="1078"/>
                        <a:pt x="33006" y="44470"/>
                        <a:pt x="49939" y="57170"/>
                      </a:cubicBezTo>
                      <a:cubicBezTo>
                        <a:pt x="66872" y="69870"/>
                        <a:pt x="109205" y="77278"/>
                        <a:pt x="103914" y="76220"/>
                      </a:cubicBezTo>
                      <a:cubicBezTo>
                        <a:pt x="98623" y="75162"/>
                        <a:pt x="36181" y="62462"/>
                        <a:pt x="18189" y="50820"/>
                      </a:cubicBezTo>
                      <a:cubicBezTo>
                        <a:pt x="197" y="39178"/>
                        <a:pt x="-2977" y="-1038"/>
                        <a:pt x="2314" y="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3" name="フリーフォーム 1952">
                  <a:extLst>
                    <a:ext uri="{FF2B5EF4-FFF2-40B4-BE49-F238E27FC236}">
                      <a16:creationId xmlns:a16="http://schemas.microsoft.com/office/drawing/2014/main" id="{DE3BF168-B54D-50D0-744E-3A77F761815A}"/>
                    </a:ext>
                  </a:extLst>
                </p:cNvPr>
                <p:cNvSpPr/>
                <p:nvPr/>
              </p:nvSpPr>
              <p:spPr>
                <a:xfrm>
                  <a:off x="7965492" y="4756516"/>
                  <a:ext cx="429538" cy="1270430"/>
                </a:xfrm>
                <a:custGeom>
                  <a:avLst/>
                  <a:gdLst>
                    <a:gd name="connsiteX0" fmla="*/ 254583 w 429538"/>
                    <a:gd name="connsiteY0" fmla="*/ 5984 h 1270430"/>
                    <a:gd name="connsiteX1" fmla="*/ 238708 w 429538"/>
                    <a:gd name="connsiteY1" fmla="*/ 202834 h 1270430"/>
                    <a:gd name="connsiteX2" fmla="*/ 337133 w 429538"/>
                    <a:gd name="connsiteY2" fmla="*/ 548909 h 1270430"/>
                    <a:gd name="connsiteX3" fmla="*/ 327608 w 429538"/>
                    <a:gd name="connsiteY3" fmla="*/ 536209 h 1270430"/>
                    <a:gd name="connsiteX4" fmla="*/ 353008 w 429538"/>
                    <a:gd name="connsiteY4" fmla="*/ 688609 h 1270430"/>
                    <a:gd name="connsiteX5" fmla="*/ 416508 w 429538"/>
                    <a:gd name="connsiteY5" fmla="*/ 872759 h 1270430"/>
                    <a:gd name="connsiteX6" fmla="*/ 419683 w 429538"/>
                    <a:gd name="connsiteY6" fmla="*/ 1231534 h 1270430"/>
                    <a:gd name="connsiteX7" fmla="*/ 308558 w 429538"/>
                    <a:gd name="connsiteY7" fmla="*/ 1247409 h 1270430"/>
                    <a:gd name="connsiteX8" fmla="*/ 583 w 429538"/>
                    <a:gd name="connsiteY8" fmla="*/ 1266459 h 1270430"/>
                    <a:gd name="connsiteX9" fmla="*/ 394283 w 429538"/>
                    <a:gd name="connsiteY9" fmla="*/ 1218834 h 1270430"/>
                    <a:gd name="connsiteX10" fmla="*/ 368883 w 429538"/>
                    <a:gd name="connsiteY10" fmla="*/ 796559 h 1270430"/>
                    <a:gd name="connsiteX11" fmla="*/ 264108 w 429538"/>
                    <a:gd name="connsiteY11" fmla="*/ 425084 h 1270430"/>
                    <a:gd name="connsiteX12" fmla="*/ 254583 w 429538"/>
                    <a:gd name="connsiteY12" fmla="*/ 5984 h 127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9538" h="1270430">
                      <a:moveTo>
                        <a:pt x="254583" y="5984"/>
                      </a:moveTo>
                      <a:cubicBezTo>
                        <a:pt x="250350" y="-31058"/>
                        <a:pt x="224950" y="112347"/>
                        <a:pt x="238708" y="202834"/>
                      </a:cubicBezTo>
                      <a:cubicBezTo>
                        <a:pt x="252466" y="293321"/>
                        <a:pt x="337133" y="548909"/>
                        <a:pt x="337133" y="548909"/>
                      </a:cubicBezTo>
                      <a:cubicBezTo>
                        <a:pt x="351950" y="604471"/>
                        <a:pt x="324962" y="512926"/>
                        <a:pt x="327608" y="536209"/>
                      </a:cubicBezTo>
                      <a:cubicBezTo>
                        <a:pt x="330254" y="559492"/>
                        <a:pt x="338191" y="632517"/>
                        <a:pt x="353008" y="688609"/>
                      </a:cubicBezTo>
                      <a:cubicBezTo>
                        <a:pt x="367825" y="744701"/>
                        <a:pt x="405396" y="782272"/>
                        <a:pt x="416508" y="872759"/>
                      </a:cubicBezTo>
                      <a:cubicBezTo>
                        <a:pt x="427620" y="963246"/>
                        <a:pt x="437675" y="1169092"/>
                        <a:pt x="419683" y="1231534"/>
                      </a:cubicBezTo>
                      <a:cubicBezTo>
                        <a:pt x="401691" y="1293976"/>
                        <a:pt x="378408" y="1241588"/>
                        <a:pt x="308558" y="1247409"/>
                      </a:cubicBezTo>
                      <a:cubicBezTo>
                        <a:pt x="238708" y="1253230"/>
                        <a:pt x="-13705" y="1271222"/>
                        <a:pt x="583" y="1266459"/>
                      </a:cubicBezTo>
                      <a:cubicBezTo>
                        <a:pt x="14871" y="1261696"/>
                        <a:pt x="332900" y="1297151"/>
                        <a:pt x="394283" y="1218834"/>
                      </a:cubicBezTo>
                      <a:cubicBezTo>
                        <a:pt x="455666" y="1140517"/>
                        <a:pt x="390579" y="928851"/>
                        <a:pt x="368883" y="796559"/>
                      </a:cubicBezTo>
                      <a:cubicBezTo>
                        <a:pt x="347187" y="664267"/>
                        <a:pt x="284216" y="551026"/>
                        <a:pt x="264108" y="425084"/>
                      </a:cubicBezTo>
                      <a:cubicBezTo>
                        <a:pt x="244000" y="299142"/>
                        <a:pt x="258816" y="43026"/>
                        <a:pt x="254583" y="59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4" name="フリーフォーム 1953">
                  <a:extLst>
                    <a:ext uri="{FF2B5EF4-FFF2-40B4-BE49-F238E27FC236}">
                      <a16:creationId xmlns:a16="http://schemas.microsoft.com/office/drawing/2014/main" id="{9BE7AA33-DC17-D7FC-F579-1D2AD3743525}"/>
                    </a:ext>
                  </a:extLst>
                </p:cNvPr>
                <p:cNvSpPr/>
                <p:nvPr/>
              </p:nvSpPr>
              <p:spPr>
                <a:xfrm>
                  <a:off x="6674694" y="4954925"/>
                  <a:ext cx="77504" cy="250954"/>
                </a:xfrm>
                <a:custGeom>
                  <a:avLst/>
                  <a:gdLst>
                    <a:gd name="connsiteX0" fmla="*/ 96 w 77504"/>
                    <a:gd name="connsiteY0" fmla="*/ 1 h 250954"/>
                    <a:gd name="connsiteX1" fmla="*/ 76021 w 77504"/>
                    <a:gd name="connsiteY1" fmla="*/ 174958 h 250954"/>
                    <a:gd name="connsiteX2" fmla="*/ 49612 w 77504"/>
                    <a:gd name="connsiteY2" fmla="*/ 191463 h 250954"/>
                    <a:gd name="connsiteX3" fmla="*/ 39709 w 77504"/>
                    <a:gd name="connsiteY3" fmla="*/ 250883 h 250954"/>
                    <a:gd name="connsiteX4" fmla="*/ 59515 w 77504"/>
                    <a:gd name="connsiteY4" fmla="*/ 178259 h 250954"/>
                    <a:gd name="connsiteX5" fmla="*/ 96 w 77504"/>
                    <a:gd name="connsiteY5" fmla="*/ 1 h 25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504" h="250954">
                      <a:moveTo>
                        <a:pt x="96" y="1"/>
                      </a:moveTo>
                      <a:cubicBezTo>
                        <a:pt x="2847" y="-549"/>
                        <a:pt x="67768" y="143048"/>
                        <a:pt x="76021" y="174958"/>
                      </a:cubicBezTo>
                      <a:cubicBezTo>
                        <a:pt x="84274" y="206868"/>
                        <a:pt x="55664" y="178809"/>
                        <a:pt x="49612" y="191463"/>
                      </a:cubicBezTo>
                      <a:cubicBezTo>
                        <a:pt x="43560" y="204117"/>
                        <a:pt x="38059" y="253084"/>
                        <a:pt x="39709" y="250883"/>
                      </a:cubicBezTo>
                      <a:cubicBezTo>
                        <a:pt x="41359" y="248682"/>
                        <a:pt x="65017" y="211820"/>
                        <a:pt x="59515" y="178259"/>
                      </a:cubicBezTo>
                      <a:cubicBezTo>
                        <a:pt x="54013" y="144698"/>
                        <a:pt x="-2655" y="551"/>
                        <a:pt x="9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5" name="フリーフォーム 1954">
                  <a:extLst>
                    <a:ext uri="{FF2B5EF4-FFF2-40B4-BE49-F238E27FC236}">
                      <a16:creationId xmlns:a16="http://schemas.microsoft.com/office/drawing/2014/main" id="{59FCD28D-8947-FA4C-BB73-6A07FF003741}"/>
                    </a:ext>
                  </a:extLst>
                </p:cNvPr>
                <p:cNvSpPr/>
                <p:nvPr/>
              </p:nvSpPr>
              <p:spPr>
                <a:xfrm>
                  <a:off x="6235408" y="4939312"/>
                  <a:ext cx="132811" cy="524318"/>
                </a:xfrm>
                <a:custGeom>
                  <a:avLst/>
                  <a:gdLst>
                    <a:gd name="connsiteX0" fmla="*/ 132381 w 132811"/>
                    <a:gd name="connsiteY0" fmla="*/ 2409 h 524318"/>
                    <a:gd name="connsiteX1" fmla="*/ 99370 w 132811"/>
                    <a:gd name="connsiteY1" fmla="*/ 335819 h 524318"/>
                    <a:gd name="connsiteX2" fmla="*/ 76263 w 132811"/>
                    <a:gd name="connsiteY2" fmla="*/ 210378 h 524318"/>
                    <a:gd name="connsiteX3" fmla="*/ 69661 w 132811"/>
                    <a:gd name="connsiteY3" fmla="*/ 375432 h 524318"/>
                    <a:gd name="connsiteX4" fmla="*/ 69661 w 132811"/>
                    <a:gd name="connsiteY4" fmla="*/ 342421 h 524318"/>
                    <a:gd name="connsiteX5" fmla="*/ 338 w 132811"/>
                    <a:gd name="connsiteY5" fmla="*/ 523980 h 524318"/>
                    <a:gd name="connsiteX6" fmla="*/ 102671 w 132811"/>
                    <a:gd name="connsiteY6" fmla="*/ 289604 h 524318"/>
                    <a:gd name="connsiteX7" fmla="*/ 115876 w 132811"/>
                    <a:gd name="connsiteY7" fmla="*/ 190571 h 524318"/>
                    <a:gd name="connsiteX8" fmla="*/ 132381 w 132811"/>
                    <a:gd name="connsiteY8" fmla="*/ 2409 h 52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811" h="524318">
                      <a:moveTo>
                        <a:pt x="132381" y="2409"/>
                      </a:moveTo>
                      <a:cubicBezTo>
                        <a:pt x="129630" y="26617"/>
                        <a:pt x="108723" y="301158"/>
                        <a:pt x="99370" y="335819"/>
                      </a:cubicBezTo>
                      <a:cubicBezTo>
                        <a:pt x="90017" y="370480"/>
                        <a:pt x="81214" y="203776"/>
                        <a:pt x="76263" y="210378"/>
                      </a:cubicBezTo>
                      <a:cubicBezTo>
                        <a:pt x="71312" y="216980"/>
                        <a:pt x="70761" y="353425"/>
                        <a:pt x="69661" y="375432"/>
                      </a:cubicBezTo>
                      <a:cubicBezTo>
                        <a:pt x="68561" y="397439"/>
                        <a:pt x="81215" y="317663"/>
                        <a:pt x="69661" y="342421"/>
                      </a:cubicBezTo>
                      <a:cubicBezTo>
                        <a:pt x="58107" y="367179"/>
                        <a:pt x="-5164" y="532783"/>
                        <a:pt x="338" y="523980"/>
                      </a:cubicBezTo>
                      <a:cubicBezTo>
                        <a:pt x="5840" y="515177"/>
                        <a:pt x="83415" y="345172"/>
                        <a:pt x="102671" y="289604"/>
                      </a:cubicBezTo>
                      <a:cubicBezTo>
                        <a:pt x="121927" y="234036"/>
                        <a:pt x="107623" y="237887"/>
                        <a:pt x="115876" y="190571"/>
                      </a:cubicBezTo>
                      <a:cubicBezTo>
                        <a:pt x="124129" y="143255"/>
                        <a:pt x="135132" y="-21799"/>
                        <a:pt x="132381" y="2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6" name="フリーフォーム 1955">
                  <a:extLst>
                    <a:ext uri="{FF2B5EF4-FFF2-40B4-BE49-F238E27FC236}">
                      <a16:creationId xmlns:a16="http://schemas.microsoft.com/office/drawing/2014/main" id="{072C6886-1823-EF7A-65E6-A17242880612}"/>
                    </a:ext>
                  </a:extLst>
                </p:cNvPr>
                <p:cNvSpPr/>
                <p:nvPr/>
              </p:nvSpPr>
              <p:spPr>
                <a:xfrm>
                  <a:off x="5445075" y="4704022"/>
                  <a:ext cx="383414" cy="183496"/>
                </a:xfrm>
                <a:custGeom>
                  <a:avLst/>
                  <a:gdLst>
                    <a:gd name="connsiteX0" fmla="*/ 21519 w 383414"/>
                    <a:gd name="connsiteY0" fmla="*/ 42935 h 183496"/>
                    <a:gd name="connsiteX1" fmla="*/ 364831 w 383414"/>
                    <a:gd name="connsiteY1" fmla="*/ 21 h 183496"/>
                    <a:gd name="connsiteX2" fmla="*/ 335121 w 383414"/>
                    <a:gd name="connsiteY2" fmla="*/ 49538 h 183496"/>
                    <a:gd name="connsiteX3" fmla="*/ 315315 w 383414"/>
                    <a:gd name="connsiteY3" fmla="*/ 118860 h 183496"/>
                    <a:gd name="connsiteX4" fmla="*/ 312014 w 383414"/>
                    <a:gd name="connsiteY4" fmla="*/ 181581 h 183496"/>
                    <a:gd name="connsiteX5" fmla="*/ 318616 w 383414"/>
                    <a:gd name="connsiteY5" fmla="*/ 42935 h 183496"/>
                    <a:gd name="connsiteX6" fmla="*/ 71035 w 383414"/>
                    <a:gd name="connsiteY6" fmla="*/ 19828 h 183496"/>
                    <a:gd name="connsiteX7" fmla="*/ 21519 w 383414"/>
                    <a:gd name="connsiteY7" fmla="*/ 42935 h 18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3414" h="183496">
                      <a:moveTo>
                        <a:pt x="21519" y="42935"/>
                      </a:moveTo>
                      <a:cubicBezTo>
                        <a:pt x="70485" y="39634"/>
                        <a:pt x="312564" y="-1079"/>
                        <a:pt x="364831" y="21"/>
                      </a:cubicBezTo>
                      <a:cubicBezTo>
                        <a:pt x="417098" y="1121"/>
                        <a:pt x="343374" y="29731"/>
                        <a:pt x="335121" y="49538"/>
                      </a:cubicBezTo>
                      <a:cubicBezTo>
                        <a:pt x="326868" y="69345"/>
                        <a:pt x="319166" y="96853"/>
                        <a:pt x="315315" y="118860"/>
                      </a:cubicBezTo>
                      <a:cubicBezTo>
                        <a:pt x="311464" y="140867"/>
                        <a:pt x="311464" y="194235"/>
                        <a:pt x="312014" y="181581"/>
                      </a:cubicBezTo>
                      <a:cubicBezTo>
                        <a:pt x="312564" y="168927"/>
                        <a:pt x="358779" y="69894"/>
                        <a:pt x="318616" y="42935"/>
                      </a:cubicBezTo>
                      <a:cubicBezTo>
                        <a:pt x="278453" y="15976"/>
                        <a:pt x="127153" y="17077"/>
                        <a:pt x="71035" y="19828"/>
                      </a:cubicBezTo>
                      <a:cubicBezTo>
                        <a:pt x="14917" y="22579"/>
                        <a:pt x="-27447" y="46236"/>
                        <a:pt x="21519" y="429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7" name="フリーフォーム 1956">
                  <a:extLst>
                    <a:ext uri="{FF2B5EF4-FFF2-40B4-BE49-F238E27FC236}">
                      <a16:creationId xmlns:a16="http://schemas.microsoft.com/office/drawing/2014/main" id="{AB1F6606-45C7-236F-FC2F-20F567C1C48A}"/>
                    </a:ext>
                  </a:extLst>
                </p:cNvPr>
                <p:cNvSpPr/>
                <p:nvPr/>
              </p:nvSpPr>
              <p:spPr>
                <a:xfrm>
                  <a:off x="5932046" y="4321109"/>
                  <a:ext cx="495164" cy="29718"/>
                </a:xfrm>
                <a:custGeom>
                  <a:avLst/>
                  <a:gdLst>
                    <a:gd name="connsiteX0" fmla="*/ 491862 w 495164"/>
                    <a:gd name="connsiteY0" fmla="*/ 26417 h 29718"/>
                    <a:gd name="connsiteX1" fmla="*/ 95732 w 495164"/>
                    <a:gd name="connsiteY1" fmla="*/ 19815 h 29718"/>
                    <a:gd name="connsiteX2" fmla="*/ 0 w 495164"/>
                    <a:gd name="connsiteY2" fmla="*/ 29718 h 29718"/>
                    <a:gd name="connsiteX3" fmla="*/ 211270 w 495164"/>
                    <a:gd name="connsiteY3" fmla="*/ 9912 h 29718"/>
                    <a:gd name="connsiteX4" fmla="*/ 280592 w 495164"/>
                    <a:gd name="connsiteY4" fmla="*/ 9 h 29718"/>
                    <a:gd name="connsiteX5" fmla="*/ 491862 w 495164"/>
                    <a:gd name="connsiteY5" fmla="*/ 26417 h 2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5164" h="29718">
                      <a:moveTo>
                        <a:pt x="491862" y="26417"/>
                      </a:moveTo>
                      <a:cubicBezTo>
                        <a:pt x="461052" y="29718"/>
                        <a:pt x="177709" y="19265"/>
                        <a:pt x="95732" y="19815"/>
                      </a:cubicBezTo>
                      <a:cubicBezTo>
                        <a:pt x="13755" y="20365"/>
                        <a:pt x="0" y="29718"/>
                        <a:pt x="0" y="29718"/>
                      </a:cubicBezTo>
                      <a:lnTo>
                        <a:pt x="211270" y="9912"/>
                      </a:lnTo>
                      <a:cubicBezTo>
                        <a:pt x="258035" y="4960"/>
                        <a:pt x="232176" y="559"/>
                        <a:pt x="280592" y="9"/>
                      </a:cubicBezTo>
                      <a:cubicBezTo>
                        <a:pt x="329008" y="-541"/>
                        <a:pt x="522672" y="23116"/>
                        <a:pt x="491862" y="26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8" name="フリーフォーム 1957">
                  <a:extLst>
                    <a:ext uri="{FF2B5EF4-FFF2-40B4-BE49-F238E27FC236}">
                      <a16:creationId xmlns:a16="http://schemas.microsoft.com/office/drawing/2014/main" id="{ADB1D46C-0AF8-717F-4A9A-B6EC3915F6BD}"/>
                    </a:ext>
                  </a:extLst>
                </p:cNvPr>
                <p:cNvSpPr/>
                <p:nvPr/>
              </p:nvSpPr>
              <p:spPr>
                <a:xfrm>
                  <a:off x="5506845" y="4347499"/>
                  <a:ext cx="544537" cy="330885"/>
                </a:xfrm>
                <a:custGeom>
                  <a:avLst/>
                  <a:gdLst>
                    <a:gd name="connsiteX0" fmla="*/ 428502 w 544537"/>
                    <a:gd name="connsiteY0" fmla="*/ 29737 h 330885"/>
                    <a:gd name="connsiteX1" fmla="*/ 349276 w 544537"/>
                    <a:gd name="connsiteY1" fmla="*/ 56146 h 330885"/>
                    <a:gd name="connsiteX2" fmla="*/ 111598 w 544537"/>
                    <a:gd name="connsiteY2" fmla="*/ 231103 h 330885"/>
                    <a:gd name="connsiteX3" fmla="*/ 2663 w 544537"/>
                    <a:gd name="connsiteY3" fmla="*/ 330136 h 330885"/>
                    <a:gd name="connsiteX4" fmla="*/ 213932 w 544537"/>
                    <a:gd name="connsiteY4" fmla="*/ 181587 h 330885"/>
                    <a:gd name="connsiteX5" fmla="*/ 544040 w 544537"/>
                    <a:gd name="connsiteY5" fmla="*/ 27 h 330885"/>
                    <a:gd name="connsiteX6" fmla="*/ 134706 w 544537"/>
                    <a:gd name="connsiteY6" fmla="*/ 194791 h 330885"/>
                    <a:gd name="connsiteX7" fmla="*/ 428502 w 544537"/>
                    <a:gd name="connsiteY7" fmla="*/ 29737 h 33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537" h="330885">
                      <a:moveTo>
                        <a:pt x="428502" y="29737"/>
                      </a:moveTo>
                      <a:cubicBezTo>
                        <a:pt x="464264" y="6630"/>
                        <a:pt x="402093" y="22585"/>
                        <a:pt x="349276" y="56146"/>
                      </a:cubicBezTo>
                      <a:cubicBezTo>
                        <a:pt x="296459" y="89707"/>
                        <a:pt x="169367" y="185438"/>
                        <a:pt x="111598" y="231103"/>
                      </a:cubicBezTo>
                      <a:cubicBezTo>
                        <a:pt x="53829" y="276768"/>
                        <a:pt x="-14393" y="338389"/>
                        <a:pt x="2663" y="330136"/>
                      </a:cubicBezTo>
                      <a:cubicBezTo>
                        <a:pt x="19719" y="321883"/>
                        <a:pt x="123703" y="236605"/>
                        <a:pt x="213932" y="181587"/>
                      </a:cubicBezTo>
                      <a:cubicBezTo>
                        <a:pt x="304161" y="126569"/>
                        <a:pt x="557244" y="-2174"/>
                        <a:pt x="544040" y="27"/>
                      </a:cubicBezTo>
                      <a:cubicBezTo>
                        <a:pt x="530836" y="2228"/>
                        <a:pt x="159464" y="188739"/>
                        <a:pt x="134706" y="194791"/>
                      </a:cubicBezTo>
                      <a:cubicBezTo>
                        <a:pt x="109948" y="200843"/>
                        <a:pt x="392740" y="52844"/>
                        <a:pt x="428502" y="297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9" name="フリーフォーム 1958">
                  <a:extLst>
                    <a:ext uri="{FF2B5EF4-FFF2-40B4-BE49-F238E27FC236}">
                      <a16:creationId xmlns:a16="http://schemas.microsoft.com/office/drawing/2014/main" id="{BFE33CC1-3396-DC39-7626-9A4D50FE250F}"/>
                    </a:ext>
                  </a:extLst>
                </p:cNvPr>
                <p:cNvSpPr/>
                <p:nvPr/>
              </p:nvSpPr>
              <p:spPr>
                <a:xfrm>
                  <a:off x="6085528" y="4455897"/>
                  <a:ext cx="38009" cy="238574"/>
                </a:xfrm>
                <a:custGeom>
                  <a:avLst/>
                  <a:gdLst>
                    <a:gd name="connsiteX0" fmla="*/ 37981 w 38009"/>
                    <a:gd name="connsiteY0" fmla="*/ 565 h 238574"/>
                    <a:gd name="connsiteX1" fmla="*/ 8271 w 38009"/>
                    <a:gd name="connsiteY1" fmla="*/ 119404 h 238574"/>
                    <a:gd name="connsiteX2" fmla="*/ 37981 w 38009"/>
                    <a:gd name="connsiteY2" fmla="*/ 238243 h 238574"/>
                    <a:gd name="connsiteX3" fmla="*/ 11572 w 38009"/>
                    <a:gd name="connsiteY3" fmla="*/ 152415 h 238574"/>
                    <a:gd name="connsiteX4" fmla="*/ 1669 w 38009"/>
                    <a:gd name="connsiteY4" fmla="*/ 76490 h 238574"/>
                    <a:gd name="connsiteX5" fmla="*/ 37981 w 38009"/>
                    <a:gd name="connsiteY5" fmla="*/ 565 h 23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09" h="238574">
                      <a:moveTo>
                        <a:pt x="37981" y="565"/>
                      </a:moveTo>
                      <a:cubicBezTo>
                        <a:pt x="39081" y="7717"/>
                        <a:pt x="8271" y="79791"/>
                        <a:pt x="8271" y="119404"/>
                      </a:cubicBezTo>
                      <a:cubicBezTo>
                        <a:pt x="8271" y="159017"/>
                        <a:pt x="37431" y="232741"/>
                        <a:pt x="37981" y="238243"/>
                      </a:cubicBezTo>
                      <a:cubicBezTo>
                        <a:pt x="38531" y="243745"/>
                        <a:pt x="17624" y="179374"/>
                        <a:pt x="11572" y="152415"/>
                      </a:cubicBezTo>
                      <a:cubicBezTo>
                        <a:pt x="5520" y="125456"/>
                        <a:pt x="-3833" y="96847"/>
                        <a:pt x="1669" y="76490"/>
                      </a:cubicBezTo>
                      <a:cubicBezTo>
                        <a:pt x="7171" y="56133"/>
                        <a:pt x="36881" y="-6587"/>
                        <a:pt x="37981" y="5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0" name="フリーフォーム 1959">
                  <a:extLst>
                    <a:ext uri="{FF2B5EF4-FFF2-40B4-BE49-F238E27FC236}">
                      <a16:creationId xmlns:a16="http://schemas.microsoft.com/office/drawing/2014/main" id="{15452ADE-6468-21E1-02BB-196747EAA65D}"/>
                    </a:ext>
                  </a:extLst>
                </p:cNvPr>
                <p:cNvSpPr/>
                <p:nvPr/>
              </p:nvSpPr>
              <p:spPr>
                <a:xfrm>
                  <a:off x="5912051" y="4492697"/>
                  <a:ext cx="28821" cy="284020"/>
                </a:xfrm>
                <a:custGeom>
                  <a:avLst/>
                  <a:gdLst>
                    <a:gd name="connsiteX0" fmla="*/ 26597 w 28821"/>
                    <a:gd name="connsiteY0" fmla="*/ 77 h 284020"/>
                    <a:gd name="connsiteX1" fmla="*/ 26597 w 28821"/>
                    <a:gd name="connsiteY1" fmla="*/ 128819 h 284020"/>
                    <a:gd name="connsiteX2" fmla="*/ 19995 w 28821"/>
                    <a:gd name="connsiteY2" fmla="*/ 283970 h 284020"/>
                    <a:gd name="connsiteX3" fmla="*/ 189 w 28821"/>
                    <a:gd name="connsiteY3" fmla="*/ 112314 h 284020"/>
                    <a:gd name="connsiteX4" fmla="*/ 26597 w 28821"/>
                    <a:gd name="connsiteY4" fmla="*/ 77 h 28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21" h="284020">
                      <a:moveTo>
                        <a:pt x="26597" y="77"/>
                      </a:moveTo>
                      <a:cubicBezTo>
                        <a:pt x="30998" y="2828"/>
                        <a:pt x="27697" y="81504"/>
                        <a:pt x="26597" y="128819"/>
                      </a:cubicBezTo>
                      <a:cubicBezTo>
                        <a:pt x="25497" y="176134"/>
                        <a:pt x="24396" y="286721"/>
                        <a:pt x="19995" y="283970"/>
                      </a:cubicBezTo>
                      <a:cubicBezTo>
                        <a:pt x="15594" y="281219"/>
                        <a:pt x="-2012" y="156328"/>
                        <a:pt x="189" y="112314"/>
                      </a:cubicBezTo>
                      <a:cubicBezTo>
                        <a:pt x="2390" y="68300"/>
                        <a:pt x="22196" y="-2674"/>
                        <a:pt x="26597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1" name="フリーフォーム 1960">
                  <a:extLst>
                    <a:ext uri="{FF2B5EF4-FFF2-40B4-BE49-F238E27FC236}">
                      <a16:creationId xmlns:a16="http://schemas.microsoft.com/office/drawing/2014/main" id="{56C7C93B-3A19-EA44-CE11-16918A2B1167}"/>
                    </a:ext>
                  </a:extLst>
                </p:cNvPr>
                <p:cNvSpPr/>
                <p:nvPr/>
              </p:nvSpPr>
              <p:spPr>
                <a:xfrm>
                  <a:off x="6009190" y="4396995"/>
                  <a:ext cx="124246" cy="524921"/>
                </a:xfrm>
                <a:custGeom>
                  <a:avLst/>
                  <a:gdLst>
                    <a:gd name="connsiteX0" fmla="*/ 18588 w 124246"/>
                    <a:gd name="connsiteY0" fmla="*/ 48 h 524921"/>
                    <a:gd name="connsiteX1" fmla="*/ 5383 w 124246"/>
                    <a:gd name="connsiteY1" fmla="*/ 171704 h 524921"/>
                    <a:gd name="connsiteX2" fmla="*/ 117620 w 124246"/>
                    <a:gd name="connsiteY2" fmla="*/ 353263 h 524921"/>
                    <a:gd name="connsiteX3" fmla="*/ 15287 w 124246"/>
                    <a:gd name="connsiteY3" fmla="*/ 524920 h 524921"/>
                    <a:gd name="connsiteX4" fmla="*/ 124222 w 124246"/>
                    <a:gd name="connsiteY4" fmla="*/ 349962 h 524921"/>
                    <a:gd name="connsiteX5" fmla="*/ 25190 w 124246"/>
                    <a:gd name="connsiteY5" fmla="*/ 188209 h 524921"/>
                    <a:gd name="connsiteX6" fmla="*/ 18588 w 124246"/>
                    <a:gd name="connsiteY6" fmla="*/ 48 h 52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46" h="524921">
                      <a:moveTo>
                        <a:pt x="18588" y="48"/>
                      </a:moveTo>
                      <a:cubicBezTo>
                        <a:pt x="15287" y="-2703"/>
                        <a:pt x="-11122" y="112835"/>
                        <a:pt x="5383" y="171704"/>
                      </a:cubicBezTo>
                      <a:cubicBezTo>
                        <a:pt x="21888" y="230573"/>
                        <a:pt x="115969" y="294394"/>
                        <a:pt x="117620" y="353263"/>
                      </a:cubicBezTo>
                      <a:cubicBezTo>
                        <a:pt x="119271" y="412132"/>
                        <a:pt x="14187" y="525470"/>
                        <a:pt x="15287" y="524920"/>
                      </a:cubicBezTo>
                      <a:cubicBezTo>
                        <a:pt x="16387" y="524370"/>
                        <a:pt x="122572" y="406080"/>
                        <a:pt x="124222" y="349962"/>
                      </a:cubicBezTo>
                      <a:cubicBezTo>
                        <a:pt x="125872" y="293844"/>
                        <a:pt x="42796" y="238275"/>
                        <a:pt x="25190" y="188209"/>
                      </a:cubicBezTo>
                      <a:cubicBezTo>
                        <a:pt x="7584" y="138143"/>
                        <a:pt x="21889" y="2799"/>
                        <a:pt x="18588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2" name="フリーフォーム 1961">
                  <a:extLst>
                    <a:ext uri="{FF2B5EF4-FFF2-40B4-BE49-F238E27FC236}">
                      <a16:creationId xmlns:a16="http://schemas.microsoft.com/office/drawing/2014/main" id="{5101E573-D38A-9D5E-62DB-61AC002BA7A4}"/>
                    </a:ext>
                  </a:extLst>
                </p:cNvPr>
                <p:cNvSpPr/>
                <p:nvPr/>
              </p:nvSpPr>
              <p:spPr>
                <a:xfrm>
                  <a:off x="5743220" y="3181107"/>
                  <a:ext cx="270382" cy="228850"/>
                </a:xfrm>
                <a:custGeom>
                  <a:avLst/>
                  <a:gdLst>
                    <a:gd name="connsiteX0" fmla="*/ 51155 w 270382"/>
                    <a:gd name="connsiteY0" fmla="*/ 228843 h 228850"/>
                    <a:gd name="connsiteX1" fmla="*/ 67030 w 270382"/>
                    <a:gd name="connsiteY1" fmla="*/ 95493 h 228850"/>
                    <a:gd name="connsiteX2" fmla="*/ 70205 w 270382"/>
                    <a:gd name="connsiteY2" fmla="*/ 127243 h 228850"/>
                    <a:gd name="connsiteX3" fmla="*/ 98780 w 270382"/>
                    <a:gd name="connsiteY3" fmla="*/ 70093 h 228850"/>
                    <a:gd name="connsiteX4" fmla="*/ 270230 w 270382"/>
                    <a:gd name="connsiteY4" fmla="*/ 12943 h 228850"/>
                    <a:gd name="connsiteX5" fmla="*/ 130530 w 270382"/>
                    <a:gd name="connsiteY5" fmla="*/ 38343 h 228850"/>
                    <a:gd name="connsiteX6" fmla="*/ 203555 w 270382"/>
                    <a:gd name="connsiteY6" fmla="*/ 243 h 228850"/>
                    <a:gd name="connsiteX7" fmla="*/ 47980 w 270382"/>
                    <a:gd name="connsiteY7" fmla="*/ 60568 h 228850"/>
                    <a:gd name="connsiteX8" fmla="*/ 70205 w 270382"/>
                    <a:gd name="connsiteY8" fmla="*/ 41518 h 228850"/>
                    <a:gd name="connsiteX9" fmla="*/ 355 w 270382"/>
                    <a:gd name="connsiteY9" fmla="*/ 89143 h 228850"/>
                    <a:gd name="connsiteX10" fmla="*/ 51155 w 270382"/>
                    <a:gd name="connsiteY10" fmla="*/ 228843 h 22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382" h="228850">
                      <a:moveTo>
                        <a:pt x="51155" y="228843"/>
                      </a:moveTo>
                      <a:cubicBezTo>
                        <a:pt x="62267" y="229901"/>
                        <a:pt x="63855" y="112426"/>
                        <a:pt x="67030" y="95493"/>
                      </a:cubicBezTo>
                      <a:cubicBezTo>
                        <a:pt x="70205" y="78560"/>
                        <a:pt x="64913" y="131476"/>
                        <a:pt x="70205" y="127243"/>
                      </a:cubicBezTo>
                      <a:cubicBezTo>
                        <a:pt x="75497" y="123010"/>
                        <a:pt x="65443" y="89143"/>
                        <a:pt x="98780" y="70093"/>
                      </a:cubicBezTo>
                      <a:cubicBezTo>
                        <a:pt x="132118" y="51043"/>
                        <a:pt x="264938" y="18235"/>
                        <a:pt x="270230" y="12943"/>
                      </a:cubicBezTo>
                      <a:cubicBezTo>
                        <a:pt x="275522" y="7651"/>
                        <a:pt x="141642" y="40460"/>
                        <a:pt x="130530" y="38343"/>
                      </a:cubicBezTo>
                      <a:cubicBezTo>
                        <a:pt x="119418" y="36226"/>
                        <a:pt x="217313" y="-3461"/>
                        <a:pt x="203555" y="243"/>
                      </a:cubicBezTo>
                      <a:cubicBezTo>
                        <a:pt x="189797" y="3947"/>
                        <a:pt x="70205" y="53689"/>
                        <a:pt x="47980" y="60568"/>
                      </a:cubicBezTo>
                      <a:cubicBezTo>
                        <a:pt x="25755" y="67447"/>
                        <a:pt x="78143" y="36755"/>
                        <a:pt x="70205" y="41518"/>
                      </a:cubicBezTo>
                      <a:cubicBezTo>
                        <a:pt x="62268" y="46280"/>
                        <a:pt x="5117" y="62685"/>
                        <a:pt x="355" y="89143"/>
                      </a:cubicBezTo>
                      <a:cubicBezTo>
                        <a:pt x="-4407" y="115601"/>
                        <a:pt x="40043" y="227785"/>
                        <a:pt x="51155" y="228843"/>
                      </a:cubicBezTo>
                      <a:close/>
                    </a:path>
                  </a:pathLst>
                </a:custGeom>
                <a:solidFill>
                  <a:srgbClr val="FFC0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3" name="フリーフォーム 1962">
                  <a:extLst>
                    <a:ext uri="{FF2B5EF4-FFF2-40B4-BE49-F238E27FC236}">
                      <a16:creationId xmlns:a16="http://schemas.microsoft.com/office/drawing/2014/main" id="{7CBC409F-82BA-288B-DF82-B9D835AD144B}"/>
                    </a:ext>
                  </a:extLst>
                </p:cNvPr>
                <p:cNvSpPr/>
                <p:nvPr/>
              </p:nvSpPr>
              <p:spPr>
                <a:xfrm>
                  <a:off x="6367649" y="4184565"/>
                  <a:ext cx="588820" cy="267406"/>
                </a:xfrm>
                <a:custGeom>
                  <a:avLst/>
                  <a:gdLst>
                    <a:gd name="connsiteX0" fmla="*/ 588776 w 588820"/>
                    <a:gd name="connsiteY0" fmla="*/ 85 h 267406"/>
                    <a:gd name="connsiteX1" fmla="*/ 245876 w 588820"/>
                    <a:gd name="connsiteY1" fmla="*/ 149310 h 267406"/>
                    <a:gd name="connsiteX2" fmla="*/ 166501 w 588820"/>
                    <a:gd name="connsiteY2" fmla="*/ 209635 h 267406"/>
                    <a:gd name="connsiteX3" fmla="*/ 1401 w 588820"/>
                    <a:gd name="connsiteY3" fmla="*/ 266785 h 267406"/>
                    <a:gd name="connsiteX4" fmla="*/ 268101 w 588820"/>
                    <a:gd name="connsiteY4" fmla="*/ 171535 h 267406"/>
                    <a:gd name="connsiteX5" fmla="*/ 588776 w 588820"/>
                    <a:gd name="connsiteY5" fmla="*/ 85 h 26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820" h="267406">
                      <a:moveTo>
                        <a:pt x="588776" y="85"/>
                      </a:moveTo>
                      <a:cubicBezTo>
                        <a:pt x="585072" y="-3619"/>
                        <a:pt x="316255" y="114385"/>
                        <a:pt x="245876" y="149310"/>
                      </a:cubicBezTo>
                      <a:cubicBezTo>
                        <a:pt x="175497" y="184235"/>
                        <a:pt x="207247" y="190056"/>
                        <a:pt x="166501" y="209635"/>
                      </a:cubicBezTo>
                      <a:cubicBezTo>
                        <a:pt x="125755" y="229214"/>
                        <a:pt x="-15532" y="273135"/>
                        <a:pt x="1401" y="266785"/>
                      </a:cubicBezTo>
                      <a:cubicBezTo>
                        <a:pt x="18334" y="260435"/>
                        <a:pt x="170734" y="214927"/>
                        <a:pt x="268101" y="171535"/>
                      </a:cubicBezTo>
                      <a:cubicBezTo>
                        <a:pt x="365468" y="128143"/>
                        <a:pt x="592480" y="3789"/>
                        <a:pt x="588776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4" name="フリーフォーム 1963">
                  <a:extLst>
                    <a:ext uri="{FF2B5EF4-FFF2-40B4-BE49-F238E27FC236}">
                      <a16:creationId xmlns:a16="http://schemas.microsoft.com/office/drawing/2014/main" id="{24678FCD-9827-7CE1-967C-D9DA58095561}"/>
                    </a:ext>
                  </a:extLst>
                </p:cNvPr>
                <p:cNvSpPr/>
                <p:nvPr/>
              </p:nvSpPr>
              <p:spPr>
                <a:xfrm>
                  <a:off x="6217150" y="4356083"/>
                  <a:ext cx="171051" cy="158781"/>
                </a:xfrm>
                <a:custGeom>
                  <a:avLst/>
                  <a:gdLst>
                    <a:gd name="connsiteX0" fmla="*/ 170950 w 171051"/>
                    <a:gd name="connsiteY0" fmla="*/ 17 h 158781"/>
                    <a:gd name="connsiteX1" fmla="*/ 28075 w 171051"/>
                    <a:gd name="connsiteY1" fmla="*/ 73042 h 158781"/>
                    <a:gd name="connsiteX2" fmla="*/ 63000 w 171051"/>
                    <a:gd name="connsiteY2" fmla="*/ 158767 h 158781"/>
                    <a:gd name="connsiteX3" fmla="*/ 2675 w 171051"/>
                    <a:gd name="connsiteY3" fmla="*/ 79392 h 158781"/>
                    <a:gd name="connsiteX4" fmla="*/ 170950 w 171051"/>
                    <a:gd name="connsiteY4" fmla="*/ 17 h 15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051" h="158781">
                      <a:moveTo>
                        <a:pt x="170950" y="17"/>
                      </a:moveTo>
                      <a:cubicBezTo>
                        <a:pt x="175183" y="-1041"/>
                        <a:pt x="46067" y="46584"/>
                        <a:pt x="28075" y="73042"/>
                      </a:cubicBezTo>
                      <a:cubicBezTo>
                        <a:pt x="10083" y="99500"/>
                        <a:pt x="67233" y="157709"/>
                        <a:pt x="63000" y="158767"/>
                      </a:cubicBezTo>
                      <a:cubicBezTo>
                        <a:pt x="58767" y="159825"/>
                        <a:pt x="-14787" y="103204"/>
                        <a:pt x="2675" y="79392"/>
                      </a:cubicBezTo>
                      <a:cubicBezTo>
                        <a:pt x="20137" y="55580"/>
                        <a:pt x="166717" y="1075"/>
                        <a:pt x="170950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5" name="フリーフォーム 1964">
                  <a:extLst>
                    <a:ext uri="{FF2B5EF4-FFF2-40B4-BE49-F238E27FC236}">
                      <a16:creationId xmlns:a16="http://schemas.microsoft.com/office/drawing/2014/main" id="{04F192E7-01CF-9F1E-75FD-525AD4872AC6}"/>
                    </a:ext>
                  </a:extLst>
                </p:cNvPr>
                <p:cNvSpPr/>
                <p:nvPr/>
              </p:nvSpPr>
              <p:spPr>
                <a:xfrm>
                  <a:off x="6428494" y="4829097"/>
                  <a:ext cx="89993" cy="241437"/>
                </a:xfrm>
                <a:custGeom>
                  <a:avLst/>
                  <a:gdLst>
                    <a:gd name="connsiteX0" fmla="*/ 45331 w 89993"/>
                    <a:gd name="connsiteY0" fmla="*/ 78 h 241437"/>
                    <a:gd name="connsiteX1" fmla="*/ 26281 w 89993"/>
                    <a:gd name="connsiteY1" fmla="*/ 117553 h 241437"/>
                    <a:gd name="connsiteX2" fmla="*/ 89781 w 89993"/>
                    <a:gd name="connsiteY2" fmla="*/ 241378 h 241437"/>
                    <a:gd name="connsiteX3" fmla="*/ 881 w 89993"/>
                    <a:gd name="connsiteY3" fmla="*/ 101678 h 241437"/>
                    <a:gd name="connsiteX4" fmla="*/ 45331 w 89993"/>
                    <a:gd name="connsiteY4" fmla="*/ 78 h 24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993" h="241437">
                      <a:moveTo>
                        <a:pt x="45331" y="78"/>
                      </a:moveTo>
                      <a:cubicBezTo>
                        <a:pt x="49564" y="2724"/>
                        <a:pt x="18873" y="77336"/>
                        <a:pt x="26281" y="117553"/>
                      </a:cubicBezTo>
                      <a:cubicBezTo>
                        <a:pt x="33689" y="157770"/>
                        <a:pt x="94014" y="244024"/>
                        <a:pt x="89781" y="241378"/>
                      </a:cubicBezTo>
                      <a:cubicBezTo>
                        <a:pt x="85548" y="238732"/>
                        <a:pt x="8818" y="140836"/>
                        <a:pt x="881" y="101678"/>
                      </a:cubicBezTo>
                      <a:cubicBezTo>
                        <a:pt x="-7056" y="62520"/>
                        <a:pt x="41098" y="-2568"/>
                        <a:pt x="45331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6" name="フリーフォーム 1965">
                  <a:extLst>
                    <a:ext uri="{FF2B5EF4-FFF2-40B4-BE49-F238E27FC236}">
                      <a16:creationId xmlns:a16="http://schemas.microsoft.com/office/drawing/2014/main" id="{A763BC70-8F01-2A78-78B3-31F585C79C60}"/>
                    </a:ext>
                  </a:extLst>
                </p:cNvPr>
                <p:cNvSpPr/>
                <p:nvPr/>
              </p:nvSpPr>
              <p:spPr>
                <a:xfrm>
                  <a:off x="5337108" y="4994216"/>
                  <a:ext cx="371659" cy="41334"/>
                </a:xfrm>
                <a:custGeom>
                  <a:avLst/>
                  <a:gdLst>
                    <a:gd name="connsiteX0" fmla="*/ 67 w 371659"/>
                    <a:gd name="connsiteY0" fmla="*/ 59 h 41334"/>
                    <a:gd name="connsiteX1" fmla="*/ 228667 w 371659"/>
                    <a:gd name="connsiteY1" fmla="*/ 41334 h 41334"/>
                    <a:gd name="connsiteX2" fmla="*/ 371542 w 371659"/>
                    <a:gd name="connsiteY2" fmla="*/ 59 h 41334"/>
                    <a:gd name="connsiteX3" fmla="*/ 206442 w 371659"/>
                    <a:gd name="connsiteY3" fmla="*/ 31809 h 41334"/>
                    <a:gd name="connsiteX4" fmla="*/ 67 w 371659"/>
                    <a:gd name="connsiteY4" fmla="*/ 59 h 4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659" h="41334">
                      <a:moveTo>
                        <a:pt x="67" y="59"/>
                      </a:moveTo>
                      <a:cubicBezTo>
                        <a:pt x="3771" y="1646"/>
                        <a:pt x="166755" y="41334"/>
                        <a:pt x="228667" y="41334"/>
                      </a:cubicBezTo>
                      <a:cubicBezTo>
                        <a:pt x="290579" y="41334"/>
                        <a:pt x="375246" y="1646"/>
                        <a:pt x="371542" y="59"/>
                      </a:cubicBezTo>
                      <a:cubicBezTo>
                        <a:pt x="367838" y="-1528"/>
                        <a:pt x="267296" y="29163"/>
                        <a:pt x="206442" y="31809"/>
                      </a:cubicBezTo>
                      <a:cubicBezTo>
                        <a:pt x="145588" y="34455"/>
                        <a:pt x="-3637" y="-1528"/>
                        <a:pt x="67" y="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7" name="フリーフォーム 1966">
                  <a:extLst>
                    <a:ext uri="{FF2B5EF4-FFF2-40B4-BE49-F238E27FC236}">
                      <a16:creationId xmlns:a16="http://schemas.microsoft.com/office/drawing/2014/main" id="{6D3AC715-1000-57A7-56F3-03605B7AA00A}"/>
                    </a:ext>
                  </a:extLst>
                </p:cNvPr>
                <p:cNvSpPr/>
                <p:nvPr/>
              </p:nvSpPr>
              <p:spPr>
                <a:xfrm>
                  <a:off x="5278988" y="4813200"/>
                  <a:ext cx="137812" cy="190673"/>
                </a:xfrm>
                <a:custGeom>
                  <a:avLst/>
                  <a:gdLst>
                    <a:gd name="connsiteX0" fmla="*/ 137562 w 137812"/>
                    <a:gd name="connsiteY0" fmla="*/ 100 h 190673"/>
                    <a:gd name="connsiteX1" fmla="*/ 55012 w 137812"/>
                    <a:gd name="connsiteY1" fmla="*/ 79475 h 190673"/>
                    <a:gd name="connsiteX2" fmla="*/ 1037 w 137812"/>
                    <a:gd name="connsiteY2" fmla="*/ 190600 h 190673"/>
                    <a:gd name="connsiteX3" fmla="*/ 26437 w 137812"/>
                    <a:gd name="connsiteY3" fmla="*/ 95350 h 190673"/>
                    <a:gd name="connsiteX4" fmla="*/ 137562 w 137812"/>
                    <a:gd name="connsiteY4" fmla="*/ 100 h 19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812" h="190673">
                      <a:moveTo>
                        <a:pt x="137562" y="100"/>
                      </a:moveTo>
                      <a:cubicBezTo>
                        <a:pt x="142324" y="-2546"/>
                        <a:pt x="77766" y="47725"/>
                        <a:pt x="55012" y="79475"/>
                      </a:cubicBezTo>
                      <a:cubicBezTo>
                        <a:pt x="32258" y="111225"/>
                        <a:pt x="5799" y="187954"/>
                        <a:pt x="1037" y="190600"/>
                      </a:cubicBezTo>
                      <a:cubicBezTo>
                        <a:pt x="-3725" y="193246"/>
                        <a:pt x="8445" y="123396"/>
                        <a:pt x="26437" y="95350"/>
                      </a:cubicBezTo>
                      <a:cubicBezTo>
                        <a:pt x="44429" y="67304"/>
                        <a:pt x="132800" y="2746"/>
                        <a:pt x="137562" y="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8" name="フリーフォーム 1967">
                  <a:extLst>
                    <a:ext uri="{FF2B5EF4-FFF2-40B4-BE49-F238E27FC236}">
                      <a16:creationId xmlns:a16="http://schemas.microsoft.com/office/drawing/2014/main" id="{ACAB4140-FE08-C8D1-0107-006052737C3E}"/>
                    </a:ext>
                  </a:extLst>
                </p:cNvPr>
                <p:cNvSpPr/>
                <p:nvPr/>
              </p:nvSpPr>
              <p:spPr>
                <a:xfrm>
                  <a:off x="5584339" y="5172074"/>
                  <a:ext cx="457189" cy="679791"/>
                </a:xfrm>
                <a:custGeom>
                  <a:avLst/>
                  <a:gdLst>
                    <a:gd name="connsiteX0" fmla="*/ 454511 w 457189"/>
                    <a:gd name="connsiteY0" fmla="*/ 3176 h 679791"/>
                    <a:gd name="connsiteX1" fmla="*/ 413236 w 457189"/>
                    <a:gd name="connsiteY1" fmla="*/ 196851 h 679791"/>
                    <a:gd name="connsiteX2" fmla="*/ 276711 w 457189"/>
                    <a:gd name="connsiteY2" fmla="*/ 415926 h 679791"/>
                    <a:gd name="connsiteX3" fmla="*/ 486 w 457189"/>
                    <a:gd name="connsiteY3" fmla="*/ 679451 h 679791"/>
                    <a:gd name="connsiteX4" fmla="*/ 349736 w 457189"/>
                    <a:gd name="connsiteY4" fmla="*/ 358776 h 679791"/>
                    <a:gd name="connsiteX5" fmla="*/ 454511 w 457189"/>
                    <a:gd name="connsiteY5" fmla="*/ 3176 h 679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189" h="679791">
                      <a:moveTo>
                        <a:pt x="454511" y="3176"/>
                      </a:moveTo>
                      <a:cubicBezTo>
                        <a:pt x="465094" y="-23811"/>
                        <a:pt x="442869" y="128059"/>
                        <a:pt x="413236" y="196851"/>
                      </a:cubicBezTo>
                      <a:cubicBezTo>
                        <a:pt x="383603" y="265643"/>
                        <a:pt x="345503" y="335493"/>
                        <a:pt x="276711" y="415926"/>
                      </a:cubicBezTo>
                      <a:cubicBezTo>
                        <a:pt x="207919" y="496359"/>
                        <a:pt x="-11685" y="688976"/>
                        <a:pt x="486" y="679451"/>
                      </a:cubicBezTo>
                      <a:cubicBezTo>
                        <a:pt x="12657" y="669926"/>
                        <a:pt x="276182" y="464080"/>
                        <a:pt x="349736" y="358776"/>
                      </a:cubicBezTo>
                      <a:cubicBezTo>
                        <a:pt x="423290" y="253472"/>
                        <a:pt x="443928" y="30163"/>
                        <a:pt x="454511" y="3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9" name="フリーフォーム 1968">
                  <a:extLst>
                    <a:ext uri="{FF2B5EF4-FFF2-40B4-BE49-F238E27FC236}">
                      <a16:creationId xmlns:a16="http://schemas.microsoft.com/office/drawing/2014/main" id="{2ED4D515-0716-CDD5-DE19-63BBC4150856}"/>
                    </a:ext>
                  </a:extLst>
                </p:cNvPr>
                <p:cNvSpPr/>
                <p:nvPr/>
              </p:nvSpPr>
              <p:spPr>
                <a:xfrm>
                  <a:off x="4675914" y="5895603"/>
                  <a:ext cx="840695" cy="435142"/>
                </a:xfrm>
                <a:custGeom>
                  <a:avLst/>
                  <a:gdLst>
                    <a:gd name="connsiteX0" fmla="*/ 823186 w 840695"/>
                    <a:gd name="connsiteY0" fmla="*/ 6722 h 435142"/>
                    <a:gd name="connsiteX1" fmla="*/ 4036 w 840695"/>
                    <a:gd name="connsiteY1" fmla="*/ 432172 h 435142"/>
                    <a:gd name="connsiteX2" fmla="*/ 521561 w 840695"/>
                    <a:gd name="connsiteY2" fmla="*/ 187697 h 435142"/>
                    <a:gd name="connsiteX3" fmla="*/ 823186 w 840695"/>
                    <a:gd name="connsiteY3" fmla="*/ 6722 h 43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0695" h="435142">
                      <a:moveTo>
                        <a:pt x="823186" y="6722"/>
                      </a:moveTo>
                      <a:cubicBezTo>
                        <a:pt x="736932" y="47468"/>
                        <a:pt x="54307" y="402010"/>
                        <a:pt x="4036" y="432172"/>
                      </a:cubicBezTo>
                      <a:cubicBezTo>
                        <a:pt x="-46235" y="462335"/>
                        <a:pt x="387153" y="254372"/>
                        <a:pt x="521561" y="187697"/>
                      </a:cubicBezTo>
                      <a:cubicBezTo>
                        <a:pt x="655969" y="121022"/>
                        <a:pt x="909440" y="-34024"/>
                        <a:pt x="823186" y="6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0" name="フリーフォーム 1969">
                  <a:extLst>
                    <a:ext uri="{FF2B5EF4-FFF2-40B4-BE49-F238E27FC236}">
                      <a16:creationId xmlns:a16="http://schemas.microsoft.com/office/drawing/2014/main" id="{4DBDA66E-03A6-5C77-4045-4AEF647ABEC1}"/>
                    </a:ext>
                  </a:extLst>
                </p:cNvPr>
                <p:cNvSpPr/>
                <p:nvPr/>
              </p:nvSpPr>
              <p:spPr>
                <a:xfrm>
                  <a:off x="7553317" y="3884457"/>
                  <a:ext cx="123049" cy="631137"/>
                </a:xfrm>
                <a:custGeom>
                  <a:avLst/>
                  <a:gdLst>
                    <a:gd name="connsiteX0" fmla="*/ 104783 w 123049"/>
                    <a:gd name="connsiteY0" fmla="*/ 1743 h 631137"/>
                    <a:gd name="connsiteX1" fmla="*/ 117483 w 123049"/>
                    <a:gd name="connsiteY1" fmla="*/ 192243 h 631137"/>
                    <a:gd name="connsiteX2" fmla="*/ 8 w 123049"/>
                    <a:gd name="connsiteY2" fmla="*/ 630393 h 631137"/>
                    <a:gd name="connsiteX3" fmla="*/ 111133 w 123049"/>
                    <a:gd name="connsiteY3" fmla="*/ 290668 h 631137"/>
                    <a:gd name="connsiteX4" fmla="*/ 104783 w 123049"/>
                    <a:gd name="connsiteY4" fmla="*/ 1743 h 631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049" h="631137">
                      <a:moveTo>
                        <a:pt x="104783" y="1743"/>
                      </a:moveTo>
                      <a:cubicBezTo>
                        <a:pt x="105841" y="-14661"/>
                        <a:pt x="134945" y="87468"/>
                        <a:pt x="117483" y="192243"/>
                      </a:cubicBezTo>
                      <a:cubicBezTo>
                        <a:pt x="100021" y="297018"/>
                        <a:pt x="1066" y="613989"/>
                        <a:pt x="8" y="630393"/>
                      </a:cubicBezTo>
                      <a:cubicBezTo>
                        <a:pt x="-1050" y="646797"/>
                        <a:pt x="92612" y="387506"/>
                        <a:pt x="111133" y="290668"/>
                      </a:cubicBezTo>
                      <a:cubicBezTo>
                        <a:pt x="129654" y="193830"/>
                        <a:pt x="103725" y="18147"/>
                        <a:pt x="104783" y="1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1" name="フリーフォーム 1970">
                  <a:extLst>
                    <a:ext uri="{FF2B5EF4-FFF2-40B4-BE49-F238E27FC236}">
                      <a16:creationId xmlns:a16="http://schemas.microsoft.com/office/drawing/2014/main" id="{41A8744C-7157-769B-B217-9B65867254B4}"/>
                    </a:ext>
                  </a:extLst>
                </p:cNvPr>
                <p:cNvSpPr/>
                <p:nvPr/>
              </p:nvSpPr>
              <p:spPr>
                <a:xfrm>
                  <a:off x="7229466" y="4444811"/>
                  <a:ext cx="294599" cy="368135"/>
                </a:xfrm>
                <a:custGeom>
                  <a:avLst/>
                  <a:gdLst>
                    <a:gd name="connsiteX0" fmla="*/ 6359 w 294599"/>
                    <a:gd name="connsiteY0" fmla="*/ 189 h 368135"/>
                    <a:gd name="connsiteX1" fmla="*/ 28584 w 294599"/>
                    <a:gd name="connsiteY1" fmla="*/ 162114 h 368135"/>
                    <a:gd name="connsiteX2" fmla="*/ 285759 w 294599"/>
                    <a:gd name="connsiteY2" fmla="*/ 362139 h 368135"/>
                    <a:gd name="connsiteX3" fmla="*/ 215909 w 294599"/>
                    <a:gd name="connsiteY3" fmla="*/ 304989 h 368135"/>
                    <a:gd name="connsiteX4" fmla="*/ 28584 w 294599"/>
                    <a:gd name="connsiteY4" fmla="*/ 193864 h 368135"/>
                    <a:gd name="connsiteX5" fmla="*/ 6359 w 294599"/>
                    <a:gd name="connsiteY5" fmla="*/ 189 h 368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599" h="368135">
                      <a:moveTo>
                        <a:pt x="6359" y="189"/>
                      </a:moveTo>
                      <a:cubicBezTo>
                        <a:pt x="6359" y="-5103"/>
                        <a:pt x="-17983" y="101789"/>
                        <a:pt x="28584" y="162114"/>
                      </a:cubicBezTo>
                      <a:cubicBezTo>
                        <a:pt x="75151" y="222439"/>
                        <a:pt x="254538" y="338327"/>
                        <a:pt x="285759" y="362139"/>
                      </a:cubicBezTo>
                      <a:cubicBezTo>
                        <a:pt x="316980" y="385951"/>
                        <a:pt x="258772" y="333035"/>
                        <a:pt x="215909" y="304989"/>
                      </a:cubicBezTo>
                      <a:cubicBezTo>
                        <a:pt x="173047" y="276943"/>
                        <a:pt x="62980" y="238314"/>
                        <a:pt x="28584" y="193864"/>
                      </a:cubicBezTo>
                      <a:cubicBezTo>
                        <a:pt x="-5812" y="149414"/>
                        <a:pt x="6359" y="5481"/>
                        <a:pt x="6359" y="1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2" name="フリーフォーム 1971">
                  <a:extLst>
                    <a:ext uri="{FF2B5EF4-FFF2-40B4-BE49-F238E27FC236}">
                      <a16:creationId xmlns:a16="http://schemas.microsoft.com/office/drawing/2014/main" id="{312D2E4C-D017-645D-0E83-208D85DBC77B}"/>
                    </a:ext>
                  </a:extLst>
                </p:cNvPr>
                <p:cNvSpPr/>
                <p:nvPr/>
              </p:nvSpPr>
              <p:spPr>
                <a:xfrm>
                  <a:off x="7842982" y="3740149"/>
                  <a:ext cx="129513" cy="929693"/>
                </a:xfrm>
                <a:custGeom>
                  <a:avLst/>
                  <a:gdLst>
                    <a:gd name="connsiteX0" fmla="*/ 104043 w 129513"/>
                    <a:gd name="connsiteY0" fmla="*/ 1 h 929693"/>
                    <a:gd name="connsiteX1" fmla="*/ 129443 w 129513"/>
                    <a:gd name="connsiteY1" fmla="*/ 225426 h 929693"/>
                    <a:gd name="connsiteX2" fmla="*/ 94518 w 129513"/>
                    <a:gd name="connsiteY2" fmla="*/ 311151 h 929693"/>
                    <a:gd name="connsiteX3" fmla="*/ 100868 w 129513"/>
                    <a:gd name="connsiteY3" fmla="*/ 447676 h 929693"/>
                    <a:gd name="connsiteX4" fmla="*/ 69118 w 129513"/>
                    <a:gd name="connsiteY4" fmla="*/ 593726 h 929693"/>
                    <a:gd name="connsiteX5" fmla="*/ 24668 w 129513"/>
                    <a:gd name="connsiteY5" fmla="*/ 676276 h 929693"/>
                    <a:gd name="connsiteX6" fmla="*/ 2443 w 129513"/>
                    <a:gd name="connsiteY6" fmla="*/ 927101 h 929693"/>
                    <a:gd name="connsiteX7" fmla="*/ 81818 w 129513"/>
                    <a:gd name="connsiteY7" fmla="*/ 501651 h 929693"/>
                    <a:gd name="connsiteX8" fmla="*/ 91343 w 129513"/>
                    <a:gd name="connsiteY8" fmla="*/ 298451 h 929693"/>
                    <a:gd name="connsiteX9" fmla="*/ 123093 w 129513"/>
                    <a:gd name="connsiteY9" fmla="*/ 222251 h 929693"/>
                    <a:gd name="connsiteX10" fmla="*/ 104043 w 129513"/>
                    <a:gd name="connsiteY10" fmla="*/ 1 h 92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513" h="929693">
                      <a:moveTo>
                        <a:pt x="104043" y="1"/>
                      </a:moveTo>
                      <a:cubicBezTo>
                        <a:pt x="105101" y="530"/>
                        <a:pt x="131031" y="173568"/>
                        <a:pt x="129443" y="225426"/>
                      </a:cubicBezTo>
                      <a:cubicBezTo>
                        <a:pt x="127856" y="277284"/>
                        <a:pt x="99280" y="274109"/>
                        <a:pt x="94518" y="311151"/>
                      </a:cubicBezTo>
                      <a:cubicBezTo>
                        <a:pt x="89756" y="348193"/>
                        <a:pt x="105101" y="400580"/>
                        <a:pt x="100868" y="447676"/>
                      </a:cubicBezTo>
                      <a:cubicBezTo>
                        <a:pt x="96635" y="494772"/>
                        <a:pt x="81818" y="555626"/>
                        <a:pt x="69118" y="593726"/>
                      </a:cubicBezTo>
                      <a:cubicBezTo>
                        <a:pt x="56418" y="631826"/>
                        <a:pt x="35781" y="620713"/>
                        <a:pt x="24668" y="676276"/>
                      </a:cubicBezTo>
                      <a:cubicBezTo>
                        <a:pt x="13555" y="731839"/>
                        <a:pt x="-7082" y="956205"/>
                        <a:pt x="2443" y="927101"/>
                      </a:cubicBezTo>
                      <a:cubicBezTo>
                        <a:pt x="11968" y="897997"/>
                        <a:pt x="67001" y="606426"/>
                        <a:pt x="81818" y="501651"/>
                      </a:cubicBezTo>
                      <a:cubicBezTo>
                        <a:pt x="96635" y="396876"/>
                        <a:pt x="84464" y="345018"/>
                        <a:pt x="91343" y="298451"/>
                      </a:cubicBezTo>
                      <a:cubicBezTo>
                        <a:pt x="98222" y="251884"/>
                        <a:pt x="124680" y="266172"/>
                        <a:pt x="123093" y="222251"/>
                      </a:cubicBezTo>
                      <a:cubicBezTo>
                        <a:pt x="121506" y="178330"/>
                        <a:pt x="102985" y="-528"/>
                        <a:pt x="10404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3" name="フリーフォーム 1972">
                  <a:extLst>
                    <a:ext uri="{FF2B5EF4-FFF2-40B4-BE49-F238E27FC236}">
                      <a16:creationId xmlns:a16="http://schemas.microsoft.com/office/drawing/2014/main" id="{152DACDF-88A3-8448-AA2A-70194F5BB4B9}"/>
                    </a:ext>
                  </a:extLst>
                </p:cNvPr>
                <p:cNvSpPr/>
                <p:nvPr/>
              </p:nvSpPr>
              <p:spPr>
                <a:xfrm>
                  <a:off x="8134340" y="3717807"/>
                  <a:ext cx="428652" cy="111838"/>
                </a:xfrm>
                <a:custGeom>
                  <a:avLst/>
                  <a:gdLst>
                    <a:gd name="connsiteX0" fmla="*/ 10 w 428652"/>
                    <a:gd name="connsiteY0" fmla="*/ 118 h 111838"/>
                    <a:gd name="connsiteX1" fmla="*/ 247660 w 428652"/>
                    <a:gd name="connsiteY1" fmla="*/ 89018 h 111838"/>
                    <a:gd name="connsiteX2" fmla="*/ 428635 w 428652"/>
                    <a:gd name="connsiteY2" fmla="*/ 50918 h 111838"/>
                    <a:gd name="connsiteX3" fmla="*/ 257185 w 428652"/>
                    <a:gd name="connsiteY3" fmla="*/ 111243 h 111838"/>
                    <a:gd name="connsiteX4" fmla="*/ 10 w 428652"/>
                    <a:gd name="connsiteY4" fmla="*/ 118 h 111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652" h="111838">
                      <a:moveTo>
                        <a:pt x="10" y="118"/>
                      </a:moveTo>
                      <a:cubicBezTo>
                        <a:pt x="-1577" y="-3586"/>
                        <a:pt x="176223" y="80551"/>
                        <a:pt x="247660" y="89018"/>
                      </a:cubicBezTo>
                      <a:cubicBezTo>
                        <a:pt x="319097" y="97485"/>
                        <a:pt x="427048" y="47214"/>
                        <a:pt x="428635" y="50918"/>
                      </a:cubicBezTo>
                      <a:cubicBezTo>
                        <a:pt x="430222" y="54622"/>
                        <a:pt x="324389" y="118651"/>
                        <a:pt x="257185" y="111243"/>
                      </a:cubicBezTo>
                      <a:cubicBezTo>
                        <a:pt x="189981" y="103835"/>
                        <a:pt x="1597" y="3822"/>
                        <a:pt x="10" y="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4" name="フリーフォーム 1973">
                  <a:extLst>
                    <a:ext uri="{FF2B5EF4-FFF2-40B4-BE49-F238E27FC236}">
                      <a16:creationId xmlns:a16="http://schemas.microsoft.com/office/drawing/2014/main" id="{9E36505C-4C16-8030-BD66-935DFABC9BE2}"/>
                    </a:ext>
                  </a:extLst>
                </p:cNvPr>
                <p:cNvSpPr/>
                <p:nvPr/>
              </p:nvSpPr>
              <p:spPr>
                <a:xfrm>
                  <a:off x="8231039" y="3927467"/>
                  <a:ext cx="122445" cy="320690"/>
                </a:xfrm>
                <a:custGeom>
                  <a:avLst/>
                  <a:gdLst>
                    <a:gd name="connsiteX0" fmla="*/ 122386 w 122445"/>
                    <a:gd name="connsiteY0" fmla="*/ 8 h 320690"/>
                    <a:gd name="connsiteX1" fmla="*/ 20786 w 122445"/>
                    <a:gd name="connsiteY1" fmla="*/ 149233 h 320690"/>
                    <a:gd name="connsiteX2" fmla="*/ 14436 w 122445"/>
                    <a:gd name="connsiteY2" fmla="*/ 320683 h 320690"/>
                    <a:gd name="connsiteX3" fmla="*/ 4911 w 122445"/>
                    <a:gd name="connsiteY3" fmla="*/ 142883 h 320690"/>
                    <a:gd name="connsiteX4" fmla="*/ 122386 w 122445"/>
                    <a:gd name="connsiteY4" fmla="*/ 8 h 320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445" h="320690">
                      <a:moveTo>
                        <a:pt x="122386" y="8"/>
                      </a:moveTo>
                      <a:cubicBezTo>
                        <a:pt x="125032" y="1066"/>
                        <a:pt x="38778" y="95787"/>
                        <a:pt x="20786" y="149233"/>
                      </a:cubicBezTo>
                      <a:cubicBezTo>
                        <a:pt x="2794" y="202679"/>
                        <a:pt x="17082" y="321741"/>
                        <a:pt x="14436" y="320683"/>
                      </a:cubicBezTo>
                      <a:cubicBezTo>
                        <a:pt x="11790" y="319625"/>
                        <a:pt x="-9377" y="192625"/>
                        <a:pt x="4911" y="142883"/>
                      </a:cubicBezTo>
                      <a:cubicBezTo>
                        <a:pt x="19198" y="93141"/>
                        <a:pt x="119740" y="-1050"/>
                        <a:pt x="12238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5" name="フリーフォーム 1974">
                  <a:extLst>
                    <a:ext uri="{FF2B5EF4-FFF2-40B4-BE49-F238E27FC236}">
                      <a16:creationId xmlns:a16="http://schemas.microsoft.com/office/drawing/2014/main" id="{B48FE5D0-6656-FAED-072B-CB530657E92D}"/>
                    </a:ext>
                  </a:extLst>
                </p:cNvPr>
                <p:cNvSpPr/>
                <p:nvPr/>
              </p:nvSpPr>
              <p:spPr>
                <a:xfrm>
                  <a:off x="8502573" y="4755276"/>
                  <a:ext cx="41393" cy="274066"/>
                </a:xfrm>
                <a:custGeom>
                  <a:avLst/>
                  <a:gdLst>
                    <a:gd name="connsiteX0" fmla="*/ 38177 w 41393"/>
                    <a:gd name="connsiteY0" fmla="*/ 874 h 274066"/>
                    <a:gd name="connsiteX1" fmla="*/ 22302 w 41393"/>
                    <a:gd name="connsiteY1" fmla="*/ 127874 h 274066"/>
                    <a:gd name="connsiteX2" fmla="*/ 41352 w 41393"/>
                    <a:gd name="connsiteY2" fmla="*/ 273924 h 274066"/>
                    <a:gd name="connsiteX3" fmla="*/ 15952 w 41393"/>
                    <a:gd name="connsiteY3" fmla="*/ 153274 h 274066"/>
                    <a:gd name="connsiteX4" fmla="*/ 77 w 41393"/>
                    <a:gd name="connsiteY4" fmla="*/ 73899 h 274066"/>
                    <a:gd name="connsiteX5" fmla="*/ 38177 w 41393"/>
                    <a:gd name="connsiteY5" fmla="*/ 874 h 274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393" h="274066">
                      <a:moveTo>
                        <a:pt x="38177" y="874"/>
                      </a:moveTo>
                      <a:cubicBezTo>
                        <a:pt x="41881" y="9870"/>
                        <a:pt x="21773" y="82366"/>
                        <a:pt x="22302" y="127874"/>
                      </a:cubicBezTo>
                      <a:cubicBezTo>
                        <a:pt x="22831" y="173382"/>
                        <a:pt x="42410" y="269691"/>
                        <a:pt x="41352" y="273924"/>
                      </a:cubicBezTo>
                      <a:cubicBezTo>
                        <a:pt x="40294" y="278157"/>
                        <a:pt x="22831" y="186612"/>
                        <a:pt x="15952" y="153274"/>
                      </a:cubicBezTo>
                      <a:cubicBezTo>
                        <a:pt x="9073" y="119936"/>
                        <a:pt x="-981" y="92949"/>
                        <a:pt x="77" y="73899"/>
                      </a:cubicBezTo>
                      <a:cubicBezTo>
                        <a:pt x="1135" y="54849"/>
                        <a:pt x="34473" y="-8122"/>
                        <a:pt x="38177" y="8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6" name="フリーフォーム 1975">
                  <a:extLst>
                    <a:ext uri="{FF2B5EF4-FFF2-40B4-BE49-F238E27FC236}">
                      <a16:creationId xmlns:a16="http://schemas.microsoft.com/office/drawing/2014/main" id="{B81DC110-77EE-04ED-8867-3F5DB3C2D8B3}"/>
                    </a:ext>
                  </a:extLst>
                </p:cNvPr>
                <p:cNvSpPr/>
                <p:nvPr/>
              </p:nvSpPr>
              <p:spPr>
                <a:xfrm>
                  <a:off x="8600411" y="3763358"/>
                  <a:ext cx="233836" cy="507992"/>
                </a:xfrm>
                <a:custGeom>
                  <a:avLst/>
                  <a:gdLst>
                    <a:gd name="connsiteX0" fmla="*/ 664 w 233836"/>
                    <a:gd name="connsiteY0" fmla="*/ 2192 h 507992"/>
                    <a:gd name="connsiteX1" fmla="*/ 114964 w 233836"/>
                    <a:gd name="connsiteY1" fmla="*/ 148242 h 507992"/>
                    <a:gd name="connsiteX2" fmla="*/ 232439 w 233836"/>
                    <a:gd name="connsiteY2" fmla="*/ 507017 h 507992"/>
                    <a:gd name="connsiteX3" fmla="*/ 168939 w 233836"/>
                    <a:gd name="connsiteY3" fmla="*/ 246667 h 507992"/>
                    <a:gd name="connsiteX4" fmla="*/ 664 w 233836"/>
                    <a:gd name="connsiteY4" fmla="*/ 2192 h 50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3836" h="507992">
                      <a:moveTo>
                        <a:pt x="664" y="2192"/>
                      </a:moveTo>
                      <a:cubicBezTo>
                        <a:pt x="-8332" y="-14212"/>
                        <a:pt x="76335" y="64105"/>
                        <a:pt x="114964" y="148242"/>
                      </a:cubicBezTo>
                      <a:cubicBezTo>
                        <a:pt x="153593" y="232379"/>
                        <a:pt x="223443" y="490613"/>
                        <a:pt x="232439" y="507017"/>
                      </a:cubicBezTo>
                      <a:cubicBezTo>
                        <a:pt x="241435" y="523421"/>
                        <a:pt x="205452" y="328688"/>
                        <a:pt x="168939" y="246667"/>
                      </a:cubicBezTo>
                      <a:cubicBezTo>
                        <a:pt x="132426" y="164646"/>
                        <a:pt x="9660" y="18596"/>
                        <a:pt x="664" y="2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7" name="フリーフォーム 1976">
                  <a:extLst>
                    <a:ext uri="{FF2B5EF4-FFF2-40B4-BE49-F238E27FC236}">
                      <a16:creationId xmlns:a16="http://schemas.microsoft.com/office/drawing/2014/main" id="{013818F5-F14A-5FF7-5B40-1D9B20B3AD05}"/>
                    </a:ext>
                  </a:extLst>
                </p:cNvPr>
                <p:cNvSpPr/>
                <p:nvPr/>
              </p:nvSpPr>
              <p:spPr>
                <a:xfrm>
                  <a:off x="5980392" y="4800439"/>
                  <a:ext cx="54045" cy="318072"/>
                </a:xfrm>
                <a:custGeom>
                  <a:avLst/>
                  <a:gdLst>
                    <a:gd name="connsiteX0" fmla="*/ 52108 w 54045"/>
                    <a:gd name="connsiteY0" fmla="*/ 161 h 318072"/>
                    <a:gd name="connsiteX1" fmla="*/ 39408 w 54045"/>
                    <a:gd name="connsiteY1" fmla="*/ 158911 h 318072"/>
                    <a:gd name="connsiteX2" fmla="*/ 1308 w 54045"/>
                    <a:gd name="connsiteY2" fmla="*/ 228761 h 318072"/>
                    <a:gd name="connsiteX3" fmla="*/ 20358 w 54045"/>
                    <a:gd name="connsiteY3" fmla="*/ 317661 h 318072"/>
                    <a:gd name="connsiteX4" fmla="*/ 1308 w 54045"/>
                    <a:gd name="connsiteY4" fmla="*/ 190661 h 318072"/>
                    <a:gd name="connsiteX5" fmla="*/ 52108 w 54045"/>
                    <a:gd name="connsiteY5" fmla="*/ 161 h 318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45" h="318072">
                      <a:moveTo>
                        <a:pt x="52108" y="161"/>
                      </a:moveTo>
                      <a:cubicBezTo>
                        <a:pt x="58458" y="-5131"/>
                        <a:pt x="47875" y="120811"/>
                        <a:pt x="39408" y="158911"/>
                      </a:cubicBezTo>
                      <a:cubicBezTo>
                        <a:pt x="30941" y="197011"/>
                        <a:pt x="4483" y="202303"/>
                        <a:pt x="1308" y="228761"/>
                      </a:cubicBezTo>
                      <a:cubicBezTo>
                        <a:pt x="-1867" y="255219"/>
                        <a:pt x="20358" y="324011"/>
                        <a:pt x="20358" y="317661"/>
                      </a:cubicBezTo>
                      <a:cubicBezTo>
                        <a:pt x="20358" y="311311"/>
                        <a:pt x="-6100" y="236699"/>
                        <a:pt x="1308" y="190661"/>
                      </a:cubicBezTo>
                      <a:cubicBezTo>
                        <a:pt x="8716" y="144624"/>
                        <a:pt x="45758" y="5453"/>
                        <a:pt x="52108" y="1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8" name="フリーフォーム 1977">
                  <a:extLst>
                    <a:ext uri="{FF2B5EF4-FFF2-40B4-BE49-F238E27FC236}">
                      <a16:creationId xmlns:a16="http://schemas.microsoft.com/office/drawing/2014/main" id="{5FD7E85A-B2AC-8362-8D50-02C1912BCFF9}"/>
                    </a:ext>
                  </a:extLst>
                </p:cNvPr>
                <p:cNvSpPr/>
                <p:nvPr/>
              </p:nvSpPr>
              <p:spPr>
                <a:xfrm>
                  <a:off x="5210626" y="5100191"/>
                  <a:ext cx="611269" cy="357634"/>
                </a:xfrm>
                <a:custGeom>
                  <a:avLst/>
                  <a:gdLst>
                    <a:gd name="connsiteX0" fmla="*/ 609149 w 611269"/>
                    <a:gd name="connsiteY0" fmla="*/ 2034 h 357634"/>
                    <a:gd name="connsiteX1" fmla="*/ 491674 w 611269"/>
                    <a:gd name="connsiteY1" fmla="*/ 141734 h 357634"/>
                    <a:gd name="connsiteX2" fmla="*/ 237674 w 611269"/>
                    <a:gd name="connsiteY2" fmla="*/ 313184 h 357634"/>
                    <a:gd name="connsiteX3" fmla="*/ 2724 w 611269"/>
                    <a:gd name="connsiteY3" fmla="*/ 354459 h 357634"/>
                    <a:gd name="connsiteX4" fmla="*/ 399599 w 611269"/>
                    <a:gd name="connsiteY4" fmla="*/ 249684 h 357634"/>
                    <a:gd name="connsiteX5" fmla="*/ 609149 w 611269"/>
                    <a:gd name="connsiteY5" fmla="*/ 2034 h 35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269" h="357634">
                      <a:moveTo>
                        <a:pt x="609149" y="2034"/>
                      </a:moveTo>
                      <a:cubicBezTo>
                        <a:pt x="624495" y="-15958"/>
                        <a:pt x="553587" y="89876"/>
                        <a:pt x="491674" y="141734"/>
                      </a:cubicBezTo>
                      <a:cubicBezTo>
                        <a:pt x="429761" y="193592"/>
                        <a:pt x="319166" y="277730"/>
                        <a:pt x="237674" y="313184"/>
                      </a:cubicBezTo>
                      <a:cubicBezTo>
                        <a:pt x="156182" y="348638"/>
                        <a:pt x="-24263" y="365042"/>
                        <a:pt x="2724" y="354459"/>
                      </a:cubicBezTo>
                      <a:cubicBezTo>
                        <a:pt x="29711" y="343876"/>
                        <a:pt x="299057" y="303130"/>
                        <a:pt x="399599" y="249684"/>
                      </a:cubicBezTo>
                      <a:cubicBezTo>
                        <a:pt x="500141" y="196238"/>
                        <a:pt x="593803" y="20026"/>
                        <a:pt x="609149" y="20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9" name="フリーフォーム 1978">
                  <a:extLst>
                    <a:ext uri="{FF2B5EF4-FFF2-40B4-BE49-F238E27FC236}">
                      <a16:creationId xmlns:a16="http://schemas.microsoft.com/office/drawing/2014/main" id="{2E5B6DD5-D298-55E4-8E5C-35A03087C2DE}"/>
                    </a:ext>
                  </a:extLst>
                </p:cNvPr>
                <p:cNvSpPr/>
                <p:nvPr/>
              </p:nvSpPr>
              <p:spPr>
                <a:xfrm>
                  <a:off x="3844663" y="6210195"/>
                  <a:ext cx="654409" cy="152506"/>
                </a:xfrm>
                <a:custGeom>
                  <a:avLst/>
                  <a:gdLst>
                    <a:gd name="connsiteX0" fmla="*/ 262 w 654409"/>
                    <a:gd name="connsiteY0" fmla="*/ 105 h 152506"/>
                    <a:gd name="connsiteX1" fmla="*/ 212987 w 654409"/>
                    <a:gd name="connsiteY1" fmla="*/ 127105 h 152506"/>
                    <a:gd name="connsiteX2" fmla="*/ 654312 w 654409"/>
                    <a:gd name="connsiteY2" fmla="*/ 41380 h 152506"/>
                    <a:gd name="connsiteX3" fmla="*/ 251087 w 654409"/>
                    <a:gd name="connsiteY3" fmla="*/ 152505 h 152506"/>
                    <a:gd name="connsiteX4" fmla="*/ 262 w 654409"/>
                    <a:gd name="connsiteY4" fmla="*/ 105 h 15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409" h="152506">
                      <a:moveTo>
                        <a:pt x="262" y="105"/>
                      </a:moveTo>
                      <a:cubicBezTo>
                        <a:pt x="-6088" y="-4128"/>
                        <a:pt x="103979" y="120226"/>
                        <a:pt x="212987" y="127105"/>
                      </a:cubicBezTo>
                      <a:cubicBezTo>
                        <a:pt x="321995" y="133984"/>
                        <a:pt x="647962" y="37147"/>
                        <a:pt x="654312" y="41380"/>
                      </a:cubicBezTo>
                      <a:cubicBezTo>
                        <a:pt x="660662" y="45613"/>
                        <a:pt x="355862" y="153034"/>
                        <a:pt x="251087" y="152505"/>
                      </a:cubicBezTo>
                      <a:cubicBezTo>
                        <a:pt x="146312" y="151976"/>
                        <a:pt x="6612" y="4338"/>
                        <a:pt x="262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0" name="フリーフォーム 1979">
                  <a:extLst>
                    <a:ext uri="{FF2B5EF4-FFF2-40B4-BE49-F238E27FC236}">
                      <a16:creationId xmlns:a16="http://schemas.microsoft.com/office/drawing/2014/main" id="{6197567F-4535-0725-9388-B875D00B49C3}"/>
                    </a:ext>
                  </a:extLst>
                </p:cNvPr>
                <p:cNvSpPr/>
                <p:nvPr/>
              </p:nvSpPr>
              <p:spPr>
                <a:xfrm>
                  <a:off x="4949750" y="5671535"/>
                  <a:ext cx="692257" cy="221466"/>
                </a:xfrm>
                <a:custGeom>
                  <a:avLst/>
                  <a:gdLst>
                    <a:gd name="connsiteX0" fmla="*/ 75 w 692257"/>
                    <a:gd name="connsiteY0" fmla="*/ 221265 h 221466"/>
                    <a:gd name="connsiteX1" fmla="*/ 244550 w 692257"/>
                    <a:gd name="connsiteY1" fmla="*/ 68865 h 221466"/>
                    <a:gd name="connsiteX2" fmla="*/ 692225 w 692257"/>
                    <a:gd name="connsiteY2" fmla="*/ 2190 h 221466"/>
                    <a:gd name="connsiteX3" fmla="*/ 266775 w 692257"/>
                    <a:gd name="connsiteY3" fmla="*/ 33940 h 221466"/>
                    <a:gd name="connsiteX4" fmla="*/ 75 w 692257"/>
                    <a:gd name="connsiteY4" fmla="*/ 221265 h 221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257" h="221466">
                      <a:moveTo>
                        <a:pt x="75" y="221265"/>
                      </a:moveTo>
                      <a:cubicBezTo>
                        <a:pt x="-3629" y="227086"/>
                        <a:pt x="129192" y="105377"/>
                        <a:pt x="244550" y="68865"/>
                      </a:cubicBezTo>
                      <a:cubicBezTo>
                        <a:pt x="359908" y="32352"/>
                        <a:pt x="688521" y="8011"/>
                        <a:pt x="692225" y="2190"/>
                      </a:cubicBezTo>
                      <a:cubicBezTo>
                        <a:pt x="695929" y="-3631"/>
                        <a:pt x="378429" y="603"/>
                        <a:pt x="266775" y="33940"/>
                      </a:cubicBezTo>
                      <a:cubicBezTo>
                        <a:pt x="155121" y="67277"/>
                        <a:pt x="3779" y="215444"/>
                        <a:pt x="75" y="221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1" name="フリーフォーム 1980">
                  <a:extLst>
                    <a:ext uri="{FF2B5EF4-FFF2-40B4-BE49-F238E27FC236}">
                      <a16:creationId xmlns:a16="http://schemas.microsoft.com/office/drawing/2014/main" id="{E99ED085-40A2-7F0D-6510-1C8529F21364}"/>
                    </a:ext>
                  </a:extLst>
                </p:cNvPr>
                <p:cNvSpPr/>
                <p:nvPr/>
              </p:nvSpPr>
              <p:spPr>
                <a:xfrm>
                  <a:off x="4065680" y="5863308"/>
                  <a:ext cx="562825" cy="258860"/>
                </a:xfrm>
                <a:custGeom>
                  <a:avLst/>
                  <a:gdLst>
                    <a:gd name="connsiteX0" fmla="*/ 1495 w 562825"/>
                    <a:gd name="connsiteY0" fmla="*/ 178717 h 258860"/>
                    <a:gd name="connsiteX1" fmla="*/ 138020 w 562825"/>
                    <a:gd name="connsiteY1" fmla="*/ 216817 h 258860"/>
                    <a:gd name="connsiteX2" fmla="*/ 560295 w 562825"/>
                    <a:gd name="connsiteY2" fmla="*/ 917 h 258860"/>
                    <a:gd name="connsiteX3" fmla="*/ 303120 w 562825"/>
                    <a:gd name="connsiteY3" fmla="*/ 143792 h 258860"/>
                    <a:gd name="connsiteX4" fmla="*/ 77695 w 562825"/>
                    <a:gd name="connsiteY4" fmla="*/ 258092 h 258860"/>
                    <a:gd name="connsiteX5" fmla="*/ 1495 w 562825"/>
                    <a:gd name="connsiteY5" fmla="*/ 178717 h 258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25" h="258860">
                      <a:moveTo>
                        <a:pt x="1495" y="178717"/>
                      </a:moveTo>
                      <a:cubicBezTo>
                        <a:pt x="11549" y="171838"/>
                        <a:pt x="44887" y="246450"/>
                        <a:pt x="138020" y="216817"/>
                      </a:cubicBezTo>
                      <a:cubicBezTo>
                        <a:pt x="231153" y="187184"/>
                        <a:pt x="532778" y="13088"/>
                        <a:pt x="560295" y="917"/>
                      </a:cubicBezTo>
                      <a:cubicBezTo>
                        <a:pt x="587812" y="-11254"/>
                        <a:pt x="383553" y="100929"/>
                        <a:pt x="303120" y="143792"/>
                      </a:cubicBezTo>
                      <a:cubicBezTo>
                        <a:pt x="222687" y="186655"/>
                        <a:pt x="121616" y="248567"/>
                        <a:pt x="77695" y="258092"/>
                      </a:cubicBezTo>
                      <a:cubicBezTo>
                        <a:pt x="33774" y="267617"/>
                        <a:pt x="-8559" y="185596"/>
                        <a:pt x="1495" y="1787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2" name="フリーフォーム 1981">
                  <a:extLst>
                    <a:ext uri="{FF2B5EF4-FFF2-40B4-BE49-F238E27FC236}">
                      <a16:creationId xmlns:a16="http://schemas.microsoft.com/office/drawing/2014/main" id="{53B5ADA9-FC68-65A3-E738-A114F161E4CF}"/>
                    </a:ext>
                  </a:extLst>
                </p:cNvPr>
                <p:cNvSpPr/>
                <p:nvPr/>
              </p:nvSpPr>
              <p:spPr>
                <a:xfrm>
                  <a:off x="3806739" y="6077148"/>
                  <a:ext cx="188131" cy="117287"/>
                </a:xfrm>
                <a:custGeom>
                  <a:avLst/>
                  <a:gdLst>
                    <a:gd name="connsiteX0" fmla="*/ 86 w 188131"/>
                    <a:gd name="connsiteY0" fmla="*/ 2977 h 117287"/>
                    <a:gd name="connsiteX1" fmla="*/ 142961 w 188131"/>
                    <a:gd name="connsiteY1" fmla="*/ 18852 h 117287"/>
                    <a:gd name="connsiteX2" fmla="*/ 184236 w 188131"/>
                    <a:gd name="connsiteY2" fmla="*/ 117277 h 117287"/>
                    <a:gd name="connsiteX3" fmla="*/ 165186 w 188131"/>
                    <a:gd name="connsiteY3" fmla="*/ 12502 h 117287"/>
                    <a:gd name="connsiteX4" fmla="*/ 86 w 188131"/>
                    <a:gd name="connsiteY4" fmla="*/ 2977 h 1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131" h="117287">
                      <a:moveTo>
                        <a:pt x="86" y="2977"/>
                      </a:moveTo>
                      <a:cubicBezTo>
                        <a:pt x="-3618" y="4035"/>
                        <a:pt x="112269" y="-198"/>
                        <a:pt x="142961" y="18852"/>
                      </a:cubicBezTo>
                      <a:cubicBezTo>
                        <a:pt x="173653" y="37902"/>
                        <a:pt x="180532" y="118335"/>
                        <a:pt x="184236" y="117277"/>
                      </a:cubicBezTo>
                      <a:cubicBezTo>
                        <a:pt x="187940" y="116219"/>
                        <a:pt x="196407" y="32081"/>
                        <a:pt x="165186" y="12502"/>
                      </a:cubicBezTo>
                      <a:cubicBezTo>
                        <a:pt x="133965" y="-7077"/>
                        <a:pt x="3790" y="1919"/>
                        <a:pt x="86" y="2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3" name="フリーフォーム 1982">
                  <a:extLst>
                    <a:ext uri="{FF2B5EF4-FFF2-40B4-BE49-F238E27FC236}">
                      <a16:creationId xmlns:a16="http://schemas.microsoft.com/office/drawing/2014/main" id="{AFBAA214-0EC7-7D23-22CA-B3C59F2B710F}"/>
                    </a:ext>
                  </a:extLst>
                </p:cNvPr>
                <p:cNvSpPr/>
                <p:nvPr/>
              </p:nvSpPr>
              <p:spPr>
                <a:xfrm>
                  <a:off x="3815747" y="6270469"/>
                  <a:ext cx="165703" cy="157104"/>
                </a:xfrm>
                <a:custGeom>
                  <a:avLst/>
                  <a:gdLst>
                    <a:gd name="connsiteX0" fmla="*/ 3778 w 165703"/>
                    <a:gd name="connsiteY0" fmla="*/ 156 h 157104"/>
                    <a:gd name="connsiteX1" fmla="*/ 16478 w 165703"/>
                    <a:gd name="connsiteY1" fmla="*/ 104931 h 157104"/>
                    <a:gd name="connsiteX2" fmla="*/ 165703 w 165703"/>
                    <a:gd name="connsiteY2" fmla="*/ 155731 h 157104"/>
                    <a:gd name="connsiteX3" fmla="*/ 16478 w 165703"/>
                    <a:gd name="connsiteY3" fmla="*/ 130331 h 157104"/>
                    <a:gd name="connsiteX4" fmla="*/ 3778 w 165703"/>
                    <a:gd name="connsiteY4" fmla="*/ 156 h 157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703" h="157104">
                      <a:moveTo>
                        <a:pt x="3778" y="156"/>
                      </a:moveTo>
                      <a:cubicBezTo>
                        <a:pt x="3778" y="-4077"/>
                        <a:pt x="-10509" y="79002"/>
                        <a:pt x="16478" y="104931"/>
                      </a:cubicBezTo>
                      <a:cubicBezTo>
                        <a:pt x="43465" y="130860"/>
                        <a:pt x="165703" y="151498"/>
                        <a:pt x="165703" y="155731"/>
                      </a:cubicBezTo>
                      <a:cubicBezTo>
                        <a:pt x="165703" y="159964"/>
                        <a:pt x="41878" y="155202"/>
                        <a:pt x="16478" y="130331"/>
                      </a:cubicBezTo>
                      <a:cubicBezTo>
                        <a:pt x="-8922" y="105460"/>
                        <a:pt x="3778" y="4389"/>
                        <a:pt x="3778" y="1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4" name="フリーフォーム 1983">
                  <a:extLst>
                    <a:ext uri="{FF2B5EF4-FFF2-40B4-BE49-F238E27FC236}">
                      <a16:creationId xmlns:a16="http://schemas.microsoft.com/office/drawing/2014/main" id="{EECDF04E-03F2-00FC-1793-BF85ECBF1B18}"/>
                    </a:ext>
                  </a:extLst>
                </p:cNvPr>
                <p:cNvSpPr/>
                <p:nvPr/>
              </p:nvSpPr>
              <p:spPr>
                <a:xfrm>
                  <a:off x="4124325" y="6345039"/>
                  <a:ext cx="420398" cy="119261"/>
                </a:xfrm>
                <a:custGeom>
                  <a:avLst/>
                  <a:gdLst>
                    <a:gd name="connsiteX0" fmla="*/ 0 w 420398"/>
                    <a:gd name="connsiteY0" fmla="*/ 119261 h 119261"/>
                    <a:gd name="connsiteX1" fmla="*/ 298450 w 420398"/>
                    <a:gd name="connsiteY1" fmla="*/ 20836 h 119261"/>
                    <a:gd name="connsiteX2" fmla="*/ 419100 w 420398"/>
                    <a:gd name="connsiteY2" fmla="*/ 1786 h 119261"/>
                    <a:gd name="connsiteX3" fmla="*/ 231775 w 420398"/>
                    <a:gd name="connsiteY3" fmla="*/ 49411 h 119261"/>
                    <a:gd name="connsiteX4" fmla="*/ 0 w 420398"/>
                    <a:gd name="connsiteY4" fmla="*/ 119261 h 11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398" h="119261">
                      <a:moveTo>
                        <a:pt x="0" y="119261"/>
                      </a:moveTo>
                      <a:cubicBezTo>
                        <a:pt x="114300" y="79838"/>
                        <a:pt x="228600" y="40415"/>
                        <a:pt x="298450" y="20836"/>
                      </a:cubicBezTo>
                      <a:cubicBezTo>
                        <a:pt x="368300" y="1257"/>
                        <a:pt x="430212" y="-2976"/>
                        <a:pt x="419100" y="1786"/>
                      </a:cubicBezTo>
                      <a:cubicBezTo>
                        <a:pt x="407988" y="6548"/>
                        <a:pt x="231775" y="49411"/>
                        <a:pt x="231775" y="49411"/>
                      </a:cubicBezTo>
                      <a:lnTo>
                        <a:pt x="0" y="1192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5" name="フリーフォーム 1984">
                  <a:extLst>
                    <a:ext uri="{FF2B5EF4-FFF2-40B4-BE49-F238E27FC236}">
                      <a16:creationId xmlns:a16="http://schemas.microsoft.com/office/drawing/2014/main" id="{04AC1C20-782E-5AFC-E91F-2F315125746E}"/>
                    </a:ext>
                  </a:extLst>
                </p:cNvPr>
                <p:cNvSpPr/>
                <p:nvPr/>
              </p:nvSpPr>
              <p:spPr>
                <a:xfrm>
                  <a:off x="6667480" y="5340566"/>
                  <a:ext cx="174884" cy="204960"/>
                </a:xfrm>
                <a:custGeom>
                  <a:avLst/>
                  <a:gdLst>
                    <a:gd name="connsiteX0" fmla="*/ 28923 w 174884"/>
                    <a:gd name="connsiteY0" fmla="*/ 3 h 204960"/>
                    <a:gd name="connsiteX1" fmla="*/ 36806 w 174884"/>
                    <a:gd name="connsiteY1" fmla="*/ 114303 h 204960"/>
                    <a:gd name="connsiteX2" fmla="*/ 174754 w 174884"/>
                    <a:gd name="connsiteY2" fmla="*/ 204955 h 204960"/>
                    <a:gd name="connsiteX3" fmla="*/ 9217 w 174884"/>
                    <a:gd name="connsiteY3" fmla="*/ 110362 h 204960"/>
                    <a:gd name="connsiteX4" fmla="*/ 28923 w 174884"/>
                    <a:gd name="connsiteY4" fmla="*/ 3 h 204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884" h="204960">
                      <a:moveTo>
                        <a:pt x="28923" y="3"/>
                      </a:moveTo>
                      <a:cubicBezTo>
                        <a:pt x="33521" y="660"/>
                        <a:pt x="12501" y="80144"/>
                        <a:pt x="36806" y="114303"/>
                      </a:cubicBezTo>
                      <a:cubicBezTo>
                        <a:pt x="61111" y="148462"/>
                        <a:pt x="179352" y="205612"/>
                        <a:pt x="174754" y="204955"/>
                      </a:cubicBezTo>
                      <a:cubicBezTo>
                        <a:pt x="170156" y="204298"/>
                        <a:pt x="36806" y="137952"/>
                        <a:pt x="9217" y="110362"/>
                      </a:cubicBezTo>
                      <a:cubicBezTo>
                        <a:pt x="-18372" y="82772"/>
                        <a:pt x="24325" y="-654"/>
                        <a:pt x="2892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6" name="フリーフォーム 1985">
                  <a:extLst>
                    <a:ext uri="{FF2B5EF4-FFF2-40B4-BE49-F238E27FC236}">
                      <a16:creationId xmlns:a16="http://schemas.microsoft.com/office/drawing/2014/main" id="{520FF4DB-D1E7-203B-3D10-76962D5749C4}"/>
                    </a:ext>
                  </a:extLst>
                </p:cNvPr>
                <p:cNvSpPr/>
                <p:nvPr/>
              </p:nvSpPr>
              <p:spPr>
                <a:xfrm>
                  <a:off x="7035170" y="5199176"/>
                  <a:ext cx="96508" cy="413903"/>
                </a:xfrm>
                <a:custGeom>
                  <a:avLst/>
                  <a:gdLst>
                    <a:gd name="connsiteX0" fmla="*/ 94785 w 96508"/>
                    <a:gd name="connsiteY0" fmla="*/ 7386 h 413903"/>
                    <a:gd name="connsiteX1" fmla="*/ 31723 w 96508"/>
                    <a:gd name="connsiteY1" fmla="*/ 247810 h 413903"/>
                    <a:gd name="connsiteX2" fmla="*/ 94785 w 96508"/>
                    <a:gd name="connsiteY2" fmla="*/ 413348 h 413903"/>
                    <a:gd name="connsiteX3" fmla="*/ 192 w 96508"/>
                    <a:gd name="connsiteY3" fmla="*/ 192631 h 413903"/>
                    <a:gd name="connsiteX4" fmla="*/ 71137 w 96508"/>
                    <a:gd name="connsiteY4" fmla="*/ 70448 h 413903"/>
                    <a:gd name="connsiteX5" fmla="*/ 94785 w 96508"/>
                    <a:gd name="connsiteY5" fmla="*/ 7386 h 41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8" h="413903">
                      <a:moveTo>
                        <a:pt x="94785" y="7386"/>
                      </a:moveTo>
                      <a:cubicBezTo>
                        <a:pt x="88216" y="36946"/>
                        <a:pt x="31723" y="180150"/>
                        <a:pt x="31723" y="247810"/>
                      </a:cubicBezTo>
                      <a:cubicBezTo>
                        <a:pt x="31723" y="315470"/>
                        <a:pt x="100040" y="422544"/>
                        <a:pt x="94785" y="413348"/>
                      </a:cubicBezTo>
                      <a:cubicBezTo>
                        <a:pt x="89530" y="404152"/>
                        <a:pt x="4133" y="249781"/>
                        <a:pt x="192" y="192631"/>
                      </a:cubicBezTo>
                      <a:cubicBezTo>
                        <a:pt x="-3749" y="135481"/>
                        <a:pt x="54058" y="96067"/>
                        <a:pt x="71137" y="70448"/>
                      </a:cubicBezTo>
                      <a:cubicBezTo>
                        <a:pt x="88216" y="44829"/>
                        <a:pt x="101354" y="-22174"/>
                        <a:pt x="94785" y="7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7" name="フリーフォーム 1986">
                  <a:extLst>
                    <a:ext uri="{FF2B5EF4-FFF2-40B4-BE49-F238E27FC236}">
                      <a16:creationId xmlns:a16="http://schemas.microsoft.com/office/drawing/2014/main" id="{3E403AD0-3ED0-6A67-119C-68FD20C2D160}"/>
                    </a:ext>
                  </a:extLst>
                </p:cNvPr>
                <p:cNvSpPr/>
                <p:nvPr/>
              </p:nvSpPr>
              <p:spPr>
                <a:xfrm>
                  <a:off x="2507792" y="4504867"/>
                  <a:ext cx="280021" cy="165719"/>
                </a:xfrm>
                <a:custGeom>
                  <a:avLst/>
                  <a:gdLst>
                    <a:gd name="connsiteX0" fmla="*/ 458 w 280021"/>
                    <a:gd name="connsiteY0" fmla="*/ 165558 h 165719"/>
                    <a:gd name="connsiteX1" fmla="*/ 83008 w 280021"/>
                    <a:gd name="connsiteY1" fmla="*/ 41733 h 165719"/>
                    <a:gd name="connsiteX2" fmla="*/ 279858 w 280021"/>
                    <a:gd name="connsiteY2" fmla="*/ 6808 h 165719"/>
                    <a:gd name="connsiteX3" fmla="*/ 114758 w 280021"/>
                    <a:gd name="connsiteY3" fmla="*/ 13158 h 165719"/>
                    <a:gd name="connsiteX4" fmla="*/ 458 w 280021"/>
                    <a:gd name="connsiteY4" fmla="*/ 165558 h 16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021" h="165719">
                      <a:moveTo>
                        <a:pt x="458" y="165558"/>
                      </a:moveTo>
                      <a:cubicBezTo>
                        <a:pt x="-4834" y="170321"/>
                        <a:pt x="36441" y="68191"/>
                        <a:pt x="83008" y="41733"/>
                      </a:cubicBezTo>
                      <a:cubicBezTo>
                        <a:pt x="129575" y="15275"/>
                        <a:pt x="274566" y="11570"/>
                        <a:pt x="279858" y="6808"/>
                      </a:cubicBezTo>
                      <a:cubicBezTo>
                        <a:pt x="285150" y="2045"/>
                        <a:pt x="160266" y="-8538"/>
                        <a:pt x="114758" y="13158"/>
                      </a:cubicBezTo>
                      <a:cubicBezTo>
                        <a:pt x="69250" y="34854"/>
                        <a:pt x="5750" y="160795"/>
                        <a:pt x="458" y="16555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8" name="フリーフォーム 1987">
                  <a:extLst>
                    <a:ext uri="{FF2B5EF4-FFF2-40B4-BE49-F238E27FC236}">
                      <a16:creationId xmlns:a16="http://schemas.microsoft.com/office/drawing/2014/main" id="{7D229BAC-0EE4-A73A-6046-0DDA8FB26E60}"/>
                    </a:ext>
                  </a:extLst>
                </p:cNvPr>
                <p:cNvSpPr/>
                <p:nvPr/>
              </p:nvSpPr>
              <p:spPr>
                <a:xfrm>
                  <a:off x="2523926" y="4540223"/>
                  <a:ext cx="238349" cy="139736"/>
                </a:xfrm>
                <a:custGeom>
                  <a:avLst/>
                  <a:gdLst>
                    <a:gd name="connsiteX0" fmla="*/ 199 w 238349"/>
                    <a:gd name="connsiteY0" fmla="*/ 139727 h 139736"/>
                    <a:gd name="connsiteX1" fmla="*/ 127199 w 238349"/>
                    <a:gd name="connsiteY1" fmla="*/ 34952 h 139736"/>
                    <a:gd name="connsiteX2" fmla="*/ 238324 w 238349"/>
                    <a:gd name="connsiteY2" fmla="*/ 27 h 139736"/>
                    <a:gd name="connsiteX3" fmla="*/ 117674 w 238349"/>
                    <a:gd name="connsiteY3" fmla="*/ 28602 h 139736"/>
                    <a:gd name="connsiteX4" fmla="*/ 98624 w 238349"/>
                    <a:gd name="connsiteY4" fmla="*/ 41302 h 139736"/>
                    <a:gd name="connsiteX5" fmla="*/ 199 w 238349"/>
                    <a:gd name="connsiteY5" fmla="*/ 139727 h 13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349" h="139736">
                      <a:moveTo>
                        <a:pt x="199" y="139727"/>
                      </a:moveTo>
                      <a:cubicBezTo>
                        <a:pt x="4961" y="138669"/>
                        <a:pt x="87512" y="58235"/>
                        <a:pt x="127199" y="34952"/>
                      </a:cubicBezTo>
                      <a:cubicBezTo>
                        <a:pt x="166887" y="11669"/>
                        <a:pt x="239912" y="1085"/>
                        <a:pt x="238324" y="27"/>
                      </a:cubicBezTo>
                      <a:cubicBezTo>
                        <a:pt x="236736" y="-1031"/>
                        <a:pt x="117674" y="28602"/>
                        <a:pt x="117674" y="28602"/>
                      </a:cubicBezTo>
                      <a:cubicBezTo>
                        <a:pt x="94391" y="35481"/>
                        <a:pt x="119791" y="25427"/>
                        <a:pt x="98624" y="41302"/>
                      </a:cubicBezTo>
                      <a:cubicBezTo>
                        <a:pt x="77457" y="57177"/>
                        <a:pt x="-4563" y="140785"/>
                        <a:pt x="199" y="13972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9" name="フリーフォーム 1988">
                  <a:extLst>
                    <a:ext uri="{FF2B5EF4-FFF2-40B4-BE49-F238E27FC236}">
                      <a16:creationId xmlns:a16="http://schemas.microsoft.com/office/drawing/2014/main" id="{5DB65BF9-CFF2-0F97-EC6F-8BE2D748E187}"/>
                    </a:ext>
                  </a:extLst>
                </p:cNvPr>
                <p:cNvSpPr/>
                <p:nvPr/>
              </p:nvSpPr>
              <p:spPr>
                <a:xfrm>
                  <a:off x="2580390" y="4577074"/>
                  <a:ext cx="391410" cy="196210"/>
                </a:xfrm>
                <a:custGeom>
                  <a:avLst/>
                  <a:gdLst>
                    <a:gd name="connsiteX0" fmla="*/ 4060 w 391410"/>
                    <a:gd name="connsiteY0" fmla="*/ 194951 h 196210"/>
                    <a:gd name="connsiteX1" fmla="*/ 115185 w 391410"/>
                    <a:gd name="connsiteY1" fmla="*/ 90176 h 196210"/>
                    <a:gd name="connsiteX2" fmla="*/ 340610 w 391410"/>
                    <a:gd name="connsiteY2" fmla="*/ 10801 h 196210"/>
                    <a:gd name="connsiteX3" fmla="*/ 391410 w 391410"/>
                    <a:gd name="connsiteY3" fmla="*/ 7626 h 196210"/>
                    <a:gd name="connsiteX4" fmla="*/ 251710 w 391410"/>
                    <a:gd name="connsiteY4" fmla="*/ 13976 h 196210"/>
                    <a:gd name="connsiteX5" fmla="*/ 4060 w 391410"/>
                    <a:gd name="connsiteY5" fmla="*/ 194951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410" h="196210">
                      <a:moveTo>
                        <a:pt x="4060" y="194951"/>
                      </a:moveTo>
                      <a:cubicBezTo>
                        <a:pt x="-18694" y="207651"/>
                        <a:pt x="59093" y="120868"/>
                        <a:pt x="115185" y="90176"/>
                      </a:cubicBezTo>
                      <a:cubicBezTo>
                        <a:pt x="171277" y="59484"/>
                        <a:pt x="294573" y="24559"/>
                        <a:pt x="340610" y="10801"/>
                      </a:cubicBezTo>
                      <a:cubicBezTo>
                        <a:pt x="386648" y="-2957"/>
                        <a:pt x="391410" y="7626"/>
                        <a:pt x="391410" y="7626"/>
                      </a:cubicBezTo>
                      <a:cubicBezTo>
                        <a:pt x="376593" y="8155"/>
                        <a:pt x="315210" y="-13541"/>
                        <a:pt x="251710" y="13976"/>
                      </a:cubicBezTo>
                      <a:cubicBezTo>
                        <a:pt x="188210" y="41493"/>
                        <a:pt x="26814" y="182251"/>
                        <a:pt x="4060" y="19495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0" name="フリーフォーム 1989">
                  <a:extLst>
                    <a:ext uri="{FF2B5EF4-FFF2-40B4-BE49-F238E27FC236}">
                      <a16:creationId xmlns:a16="http://schemas.microsoft.com/office/drawing/2014/main" id="{875EEC0E-815E-52D2-E634-CE8A68B8D9FB}"/>
                    </a:ext>
                  </a:extLst>
                </p:cNvPr>
                <p:cNvSpPr/>
                <p:nvPr/>
              </p:nvSpPr>
              <p:spPr>
                <a:xfrm>
                  <a:off x="2527290" y="4564019"/>
                  <a:ext cx="187353" cy="141715"/>
                </a:xfrm>
                <a:custGeom>
                  <a:avLst/>
                  <a:gdLst>
                    <a:gd name="connsiteX0" fmla="*/ 10 w 187353"/>
                    <a:gd name="connsiteY0" fmla="*/ 141331 h 141715"/>
                    <a:gd name="connsiteX1" fmla="*/ 107960 w 187353"/>
                    <a:gd name="connsiteY1" fmla="*/ 61956 h 141715"/>
                    <a:gd name="connsiteX2" fmla="*/ 187335 w 187353"/>
                    <a:gd name="connsiteY2" fmla="*/ 1631 h 141715"/>
                    <a:gd name="connsiteX3" fmla="*/ 114310 w 187353"/>
                    <a:gd name="connsiteY3" fmla="*/ 27031 h 141715"/>
                    <a:gd name="connsiteX4" fmla="*/ 10 w 187353"/>
                    <a:gd name="connsiteY4" fmla="*/ 141331 h 14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353" h="141715">
                      <a:moveTo>
                        <a:pt x="10" y="141331"/>
                      </a:moveTo>
                      <a:cubicBezTo>
                        <a:pt x="-1048" y="147152"/>
                        <a:pt x="76739" y="85239"/>
                        <a:pt x="107960" y="61956"/>
                      </a:cubicBezTo>
                      <a:cubicBezTo>
                        <a:pt x="139181" y="38673"/>
                        <a:pt x="186277" y="7452"/>
                        <a:pt x="187335" y="1631"/>
                      </a:cubicBezTo>
                      <a:cubicBezTo>
                        <a:pt x="188393" y="-4190"/>
                        <a:pt x="144472" y="5864"/>
                        <a:pt x="114310" y="27031"/>
                      </a:cubicBezTo>
                      <a:cubicBezTo>
                        <a:pt x="84148" y="48198"/>
                        <a:pt x="1068" y="135510"/>
                        <a:pt x="10" y="1413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1" name="フリーフォーム 1990">
                  <a:extLst>
                    <a:ext uri="{FF2B5EF4-FFF2-40B4-BE49-F238E27FC236}">
                      <a16:creationId xmlns:a16="http://schemas.microsoft.com/office/drawing/2014/main" id="{349C39D0-1302-25C4-1959-C9AB343F9D13}"/>
                    </a:ext>
                  </a:extLst>
                </p:cNvPr>
                <p:cNvSpPr/>
                <p:nvPr/>
              </p:nvSpPr>
              <p:spPr>
                <a:xfrm>
                  <a:off x="2548888" y="4507193"/>
                  <a:ext cx="370257" cy="211205"/>
                </a:xfrm>
                <a:custGeom>
                  <a:avLst/>
                  <a:gdLst>
                    <a:gd name="connsiteX0" fmla="*/ 637 w 370257"/>
                    <a:gd name="connsiteY0" fmla="*/ 210857 h 211205"/>
                    <a:gd name="connsiteX1" fmla="*/ 187962 w 370257"/>
                    <a:gd name="connsiteY1" fmla="*/ 71157 h 211205"/>
                    <a:gd name="connsiteX2" fmla="*/ 368937 w 370257"/>
                    <a:gd name="connsiteY2" fmla="*/ 4482 h 211205"/>
                    <a:gd name="connsiteX3" fmla="*/ 254637 w 370257"/>
                    <a:gd name="connsiteY3" fmla="*/ 26707 h 211205"/>
                    <a:gd name="connsiteX4" fmla="*/ 637 w 370257"/>
                    <a:gd name="connsiteY4" fmla="*/ 210857 h 21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0257" h="211205">
                      <a:moveTo>
                        <a:pt x="637" y="210857"/>
                      </a:moveTo>
                      <a:cubicBezTo>
                        <a:pt x="-10476" y="218265"/>
                        <a:pt x="126579" y="105553"/>
                        <a:pt x="187962" y="71157"/>
                      </a:cubicBezTo>
                      <a:cubicBezTo>
                        <a:pt x="249345" y="36761"/>
                        <a:pt x="357825" y="11890"/>
                        <a:pt x="368937" y="4482"/>
                      </a:cubicBezTo>
                      <a:cubicBezTo>
                        <a:pt x="380050" y="-2926"/>
                        <a:pt x="319195" y="-4514"/>
                        <a:pt x="254637" y="26707"/>
                      </a:cubicBezTo>
                      <a:cubicBezTo>
                        <a:pt x="190079" y="57928"/>
                        <a:pt x="11750" y="203449"/>
                        <a:pt x="637" y="21085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2" name="フリーフォーム 1991">
                  <a:extLst>
                    <a:ext uri="{FF2B5EF4-FFF2-40B4-BE49-F238E27FC236}">
                      <a16:creationId xmlns:a16="http://schemas.microsoft.com/office/drawing/2014/main" id="{E327A83D-95BB-03A5-CBFB-EAC754E8A89F}"/>
                    </a:ext>
                  </a:extLst>
                </p:cNvPr>
                <p:cNvSpPr/>
                <p:nvPr/>
              </p:nvSpPr>
              <p:spPr>
                <a:xfrm>
                  <a:off x="2857433" y="4508161"/>
                  <a:ext cx="124336" cy="70212"/>
                </a:xfrm>
                <a:custGeom>
                  <a:avLst/>
                  <a:gdLst>
                    <a:gd name="connsiteX0" fmla="*/ 67 w 124336"/>
                    <a:gd name="connsiteY0" fmla="*/ 339 h 70212"/>
                    <a:gd name="connsiteX1" fmla="*/ 73092 w 124336"/>
                    <a:gd name="connsiteY1" fmla="*/ 6689 h 70212"/>
                    <a:gd name="connsiteX2" fmla="*/ 66742 w 124336"/>
                    <a:gd name="connsiteY2" fmla="*/ 25739 h 70212"/>
                    <a:gd name="connsiteX3" fmla="*/ 123892 w 124336"/>
                    <a:gd name="connsiteY3" fmla="*/ 70189 h 70212"/>
                    <a:gd name="connsiteX4" fmla="*/ 88967 w 124336"/>
                    <a:gd name="connsiteY4" fmla="*/ 19389 h 70212"/>
                    <a:gd name="connsiteX5" fmla="*/ 67 w 124336"/>
                    <a:gd name="connsiteY5" fmla="*/ 339 h 70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36" h="70212">
                      <a:moveTo>
                        <a:pt x="67" y="339"/>
                      </a:moveTo>
                      <a:cubicBezTo>
                        <a:pt x="-2579" y="-1778"/>
                        <a:pt x="73092" y="6689"/>
                        <a:pt x="73092" y="6689"/>
                      </a:cubicBezTo>
                      <a:cubicBezTo>
                        <a:pt x="84205" y="10922"/>
                        <a:pt x="58275" y="15156"/>
                        <a:pt x="66742" y="25739"/>
                      </a:cubicBezTo>
                      <a:cubicBezTo>
                        <a:pt x="75209" y="36322"/>
                        <a:pt x="120188" y="71247"/>
                        <a:pt x="123892" y="70189"/>
                      </a:cubicBezTo>
                      <a:cubicBezTo>
                        <a:pt x="127596" y="69131"/>
                        <a:pt x="107488" y="27326"/>
                        <a:pt x="88967" y="19389"/>
                      </a:cubicBezTo>
                      <a:cubicBezTo>
                        <a:pt x="70446" y="11452"/>
                        <a:pt x="2713" y="2456"/>
                        <a:pt x="67" y="33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3" name="フリーフォーム 1992">
                  <a:extLst>
                    <a:ext uri="{FF2B5EF4-FFF2-40B4-BE49-F238E27FC236}">
                      <a16:creationId xmlns:a16="http://schemas.microsoft.com/office/drawing/2014/main" id="{85BF7520-C136-5E7E-F929-CF9B16844685}"/>
                    </a:ext>
                  </a:extLst>
                </p:cNvPr>
                <p:cNvSpPr/>
                <p:nvPr/>
              </p:nvSpPr>
              <p:spPr>
                <a:xfrm>
                  <a:off x="2494844" y="4656479"/>
                  <a:ext cx="172531" cy="334954"/>
                </a:xfrm>
                <a:custGeom>
                  <a:avLst/>
                  <a:gdLst>
                    <a:gd name="connsiteX0" fmla="*/ 706 w 172531"/>
                    <a:gd name="connsiteY0" fmla="*/ 1246 h 334954"/>
                    <a:gd name="connsiteX1" fmla="*/ 54681 w 172531"/>
                    <a:gd name="connsiteY1" fmla="*/ 83796 h 334954"/>
                    <a:gd name="connsiteX2" fmla="*/ 172156 w 172531"/>
                    <a:gd name="connsiteY2" fmla="*/ 334621 h 334954"/>
                    <a:gd name="connsiteX3" fmla="*/ 89606 w 172531"/>
                    <a:gd name="connsiteY3" fmla="*/ 134596 h 334954"/>
                    <a:gd name="connsiteX4" fmla="*/ 706 w 172531"/>
                    <a:gd name="connsiteY4" fmla="*/ 1246 h 33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531" h="334954">
                      <a:moveTo>
                        <a:pt x="706" y="1246"/>
                      </a:moveTo>
                      <a:cubicBezTo>
                        <a:pt x="-5115" y="-7221"/>
                        <a:pt x="26106" y="28234"/>
                        <a:pt x="54681" y="83796"/>
                      </a:cubicBezTo>
                      <a:cubicBezTo>
                        <a:pt x="83256" y="139359"/>
                        <a:pt x="166335" y="326154"/>
                        <a:pt x="172156" y="334621"/>
                      </a:cubicBezTo>
                      <a:cubicBezTo>
                        <a:pt x="177977" y="343088"/>
                        <a:pt x="114477" y="188042"/>
                        <a:pt x="89606" y="134596"/>
                      </a:cubicBezTo>
                      <a:cubicBezTo>
                        <a:pt x="64735" y="81150"/>
                        <a:pt x="6527" y="9713"/>
                        <a:pt x="706" y="124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4" name="フリーフォーム 1993">
                  <a:extLst>
                    <a:ext uri="{FF2B5EF4-FFF2-40B4-BE49-F238E27FC236}">
                      <a16:creationId xmlns:a16="http://schemas.microsoft.com/office/drawing/2014/main" id="{E427DE67-EF5A-A322-BC94-14B3213F36B8}"/>
                    </a:ext>
                  </a:extLst>
                </p:cNvPr>
                <p:cNvSpPr/>
                <p:nvPr/>
              </p:nvSpPr>
              <p:spPr>
                <a:xfrm>
                  <a:off x="2596796" y="4772407"/>
                  <a:ext cx="105175" cy="190566"/>
                </a:xfrm>
                <a:custGeom>
                  <a:avLst/>
                  <a:gdLst>
                    <a:gd name="connsiteX0" fmla="*/ 6704 w 105175"/>
                    <a:gd name="connsiteY0" fmla="*/ 5968 h 190566"/>
                    <a:gd name="connsiteX1" fmla="*/ 105129 w 105175"/>
                    <a:gd name="connsiteY1" fmla="*/ 190118 h 190566"/>
                    <a:gd name="connsiteX2" fmla="*/ 19404 w 105175"/>
                    <a:gd name="connsiteY2" fmla="*/ 56768 h 190566"/>
                    <a:gd name="connsiteX3" fmla="*/ 6704 w 105175"/>
                    <a:gd name="connsiteY3" fmla="*/ 5968 h 19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175" h="190566">
                      <a:moveTo>
                        <a:pt x="6704" y="5968"/>
                      </a:moveTo>
                      <a:cubicBezTo>
                        <a:pt x="20992" y="28193"/>
                        <a:pt x="103012" y="181651"/>
                        <a:pt x="105129" y="190118"/>
                      </a:cubicBezTo>
                      <a:cubicBezTo>
                        <a:pt x="107246" y="198585"/>
                        <a:pt x="35808" y="84814"/>
                        <a:pt x="19404" y="56768"/>
                      </a:cubicBezTo>
                      <a:cubicBezTo>
                        <a:pt x="3000" y="28722"/>
                        <a:pt x="-7584" y="-16257"/>
                        <a:pt x="6704" y="596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5" name="フリーフォーム 1994">
                  <a:extLst>
                    <a:ext uri="{FF2B5EF4-FFF2-40B4-BE49-F238E27FC236}">
                      <a16:creationId xmlns:a16="http://schemas.microsoft.com/office/drawing/2014/main" id="{31AD6AAA-75A0-D413-0B25-365E5BEED1BD}"/>
                    </a:ext>
                  </a:extLst>
                </p:cNvPr>
                <p:cNvSpPr/>
                <p:nvPr/>
              </p:nvSpPr>
              <p:spPr>
                <a:xfrm>
                  <a:off x="2790268" y="4883377"/>
                  <a:ext cx="430108" cy="136300"/>
                </a:xfrm>
                <a:custGeom>
                  <a:avLst/>
                  <a:gdLst>
                    <a:gd name="connsiteX0" fmla="*/ 557 w 430108"/>
                    <a:gd name="connsiteY0" fmla="*/ 136298 h 136300"/>
                    <a:gd name="connsiteX1" fmla="*/ 213282 w 430108"/>
                    <a:gd name="connsiteY1" fmla="*/ 18823 h 136300"/>
                    <a:gd name="connsiteX2" fmla="*/ 302182 w 430108"/>
                    <a:gd name="connsiteY2" fmla="*/ 2948 h 136300"/>
                    <a:gd name="connsiteX3" fmla="*/ 343457 w 430108"/>
                    <a:gd name="connsiteY3" fmla="*/ 47398 h 136300"/>
                    <a:gd name="connsiteX4" fmla="*/ 429182 w 430108"/>
                    <a:gd name="connsiteY4" fmla="*/ 56923 h 136300"/>
                    <a:gd name="connsiteX5" fmla="*/ 283132 w 430108"/>
                    <a:gd name="connsiteY5" fmla="*/ 15648 h 136300"/>
                    <a:gd name="connsiteX6" fmla="*/ 557 w 430108"/>
                    <a:gd name="connsiteY6" fmla="*/ 136298 h 136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0108" h="136300">
                      <a:moveTo>
                        <a:pt x="557" y="136298"/>
                      </a:moveTo>
                      <a:cubicBezTo>
                        <a:pt x="-11085" y="136827"/>
                        <a:pt x="163011" y="41048"/>
                        <a:pt x="213282" y="18823"/>
                      </a:cubicBezTo>
                      <a:cubicBezTo>
                        <a:pt x="263553" y="-3402"/>
                        <a:pt x="280486" y="-1814"/>
                        <a:pt x="302182" y="2948"/>
                      </a:cubicBezTo>
                      <a:cubicBezTo>
                        <a:pt x="323878" y="7710"/>
                        <a:pt x="322290" y="38402"/>
                        <a:pt x="343457" y="47398"/>
                      </a:cubicBezTo>
                      <a:cubicBezTo>
                        <a:pt x="364624" y="56394"/>
                        <a:pt x="439236" y="62215"/>
                        <a:pt x="429182" y="56923"/>
                      </a:cubicBezTo>
                      <a:cubicBezTo>
                        <a:pt x="419128" y="51631"/>
                        <a:pt x="350336" y="5065"/>
                        <a:pt x="283132" y="15648"/>
                      </a:cubicBezTo>
                      <a:cubicBezTo>
                        <a:pt x="215928" y="26231"/>
                        <a:pt x="12199" y="135769"/>
                        <a:pt x="557" y="13629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6" name="フリーフォーム 1995">
                  <a:extLst>
                    <a:ext uri="{FF2B5EF4-FFF2-40B4-BE49-F238E27FC236}">
                      <a16:creationId xmlns:a16="http://schemas.microsoft.com/office/drawing/2014/main" id="{478CD594-A0E0-C381-D810-1F6A72EA55C4}"/>
                    </a:ext>
                  </a:extLst>
                </p:cNvPr>
                <p:cNvSpPr/>
                <p:nvPr/>
              </p:nvSpPr>
              <p:spPr>
                <a:xfrm>
                  <a:off x="2790327" y="4862099"/>
                  <a:ext cx="448779" cy="129024"/>
                </a:xfrm>
                <a:custGeom>
                  <a:avLst/>
                  <a:gdLst>
                    <a:gd name="connsiteX0" fmla="*/ 498 w 448779"/>
                    <a:gd name="connsiteY0" fmla="*/ 129001 h 129024"/>
                    <a:gd name="connsiteX1" fmla="*/ 222748 w 448779"/>
                    <a:gd name="connsiteY1" fmla="*/ 21051 h 129024"/>
                    <a:gd name="connsiteX2" fmla="*/ 327523 w 448779"/>
                    <a:gd name="connsiteY2" fmla="*/ 17876 h 129024"/>
                    <a:gd name="connsiteX3" fmla="*/ 302123 w 448779"/>
                    <a:gd name="connsiteY3" fmla="*/ 8351 h 129024"/>
                    <a:gd name="connsiteX4" fmla="*/ 349748 w 448779"/>
                    <a:gd name="connsiteY4" fmla="*/ 8351 h 129024"/>
                    <a:gd name="connsiteX5" fmla="*/ 448173 w 448779"/>
                    <a:gd name="connsiteY5" fmla="*/ 78201 h 129024"/>
                    <a:gd name="connsiteX6" fmla="*/ 298948 w 448779"/>
                    <a:gd name="connsiteY6" fmla="*/ 2001 h 129024"/>
                    <a:gd name="connsiteX7" fmla="*/ 165598 w 448779"/>
                    <a:gd name="connsiteY7" fmla="*/ 30576 h 129024"/>
                    <a:gd name="connsiteX8" fmla="*/ 498 w 448779"/>
                    <a:gd name="connsiteY8" fmla="*/ 129001 h 129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779" h="129024">
                      <a:moveTo>
                        <a:pt x="498" y="129001"/>
                      </a:moveTo>
                      <a:cubicBezTo>
                        <a:pt x="10023" y="127413"/>
                        <a:pt x="168244" y="39572"/>
                        <a:pt x="222748" y="21051"/>
                      </a:cubicBezTo>
                      <a:cubicBezTo>
                        <a:pt x="277252" y="2530"/>
                        <a:pt x="314294" y="19993"/>
                        <a:pt x="327523" y="17876"/>
                      </a:cubicBezTo>
                      <a:cubicBezTo>
                        <a:pt x="340752" y="15759"/>
                        <a:pt x="298419" y="9938"/>
                        <a:pt x="302123" y="8351"/>
                      </a:cubicBezTo>
                      <a:cubicBezTo>
                        <a:pt x="305827" y="6764"/>
                        <a:pt x="325406" y="-3291"/>
                        <a:pt x="349748" y="8351"/>
                      </a:cubicBezTo>
                      <a:cubicBezTo>
                        <a:pt x="374090" y="19993"/>
                        <a:pt x="456640" y="79259"/>
                        <a:pt x="448173" y="78201"/>
                      </a:cubicBezTo>
                      <a:cubicBezTo>
                        <a:pt x="439706" y="77143"/>
                        <a:pt x="346044" y="9938"/>
                        <a:pt x="298948" y="2001"/>
                      </a:cubicBezTo>
                      <a:cubicBezTo>
                        <a:pt x="251852" y="-5936"/>
                        <a:pt x="210577" y="10997"/>
                        <a:pt x="165598" y="30576"/>
                      </a:cubicBezTo>
                      <a:cubicBezTo>
                        <a:pt x="120619" y="50155"/>
                        <a:pt x="-9027" y="130589"/>
                        <a:pt x="498" y="12900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7" name="フリーフォーム 1996">
                  <a:extLst>
                    <a:ext uri="{FF2B5EF4-FFF2-40B4-BE49-F238E27FC236}">
                      <a16:creationId xmlns:a16="http://schemas.microsoft.com/office/drawing/2014/main" id="{B1E06602-5976-7D63-5C0E-95A1D0BC991C}"/>
                    </a:ext>
                  </a:extLst>
                </p:cNvPr>
                <p:cNvSpPr/>
                <p:nvPr/>
              </p:nvSpPr>
              <p:spPr>
                <a:xfrm>
                  <a:off x="2579176" y="4789815"/>
                  <a:ext cx="107344" cy="170042"/>
                </a:xfrm>
                <a:custGeom>
                  <a:avLst/>
                  <a:gdLst>
                    <a:gd name="connsiteX0" fmla="*/ 2099 w 107344"/>
                    <a:gd name="connsiteY0" fmla="*/ 4435 h 170042"/>
                    <a:gd name="connsiteX1" fmla="*/ 106874 w 107344"/>
                    <a:gd name="connsiteY1" fmla="*/ 169535 h 170042"/>
                    <a:gd name="connsiteX2" fmla="*/ 40199 w 107344"/>
                    <a:gd name="connsiteY2" fmla="*/ 55235 h 170042"/>
                    <a:gd name="connsiteX3" fmla="*/ 2099 w 107344"/>
                    <a:gd name="connsiteY3" fmla="*/ 4435 h 170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344" h="170042">
                      <a:moveTo>
                        <a:pt x="2099" y="4435"/>
                      </a:moveTo>
                      <a:cubicBezTo>
                        <a:pt x="13211" y="23485"/>
                        <a:pt x="100524" y="161068"/>
                        <a:pt x="106874" y="169535"/>
                      </a:cubicBezTo>
                      <a:cubicBezTo>
                        <a:pt x="113224" y="178002"/>
                        <a:pt x="53428" y="77989"/>
                        <a:pt x="40199" y="55235"/>
                      </a:cubicBezTo>
                      <a:cubicBezTo>
                        <a:pt x="26970" y="32481"/>
                        <a:pt x="-9013" y="-14615"/>
                        <a:pt x="2099" y="443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8" name="フリーフォーム 1997">
                  <a:extLst>
                    <a:ext uri="{FF2B5EF4-FFF2-40B4-BE49-F238E27FC236}">
                      <a16:creationId xmlns:a16="http://schemas.microsoft.com/office/drawing/2014/main" id="{416AECFF-18B5-CE29-C093-6FC16383BB0A}"/>
                    </a:ext>
                  </a:extLst>
                </p:cNvPr>
                <p:cNvSpPr/>
                <p:nvPr/>
              </p:nvSpPr>
              <p:spPr>
                <a:xfrm>
                  <a:off x="2816213" y="4932071"/>
                  <a:ext cx="373244" cy="173351"/>
                </a:xfrm>
                <a:custGeom>
                  <a:avLst/>
                  <a:gdLst>
                    <a:gd name="connsiteX0" fmla="*/ 12 w 373244"/>
                    <a:gd name="connsiteY0" fmla="*/ 173329 h 173351"/>
                    <a:gd name="connsiteX1" fmla="*/ 127012 w 373244"/>
                    <a:gd name="connsiteY1" fmla="*/ 62204 h 173351"/>
                    <a:gd name="connsiteX2" fmla="*/ 371487 w 373244"/>
                    <a:gd name="connsiteY2" fmla="*/ 5054 h 173351"/>
                    <a:gd name="connsiteX3" fmla="*/ 231787 w 373244"/>
                    <a:gd name="connsiteY3" fmla="*/ 8229 h 173351"/>
                    <a:gd name="connsiteX4" fmla="*/ 133362 w 373244"/>
                    <a:gd name="connsiteY4" fmla="*/ 52679 h 173351"/>
                    <a:gd name="connsiteX5" fmla="*/ 12 w 373244"/>
                    <a:gd name="connsiteY5" fmla="*/ 173329 h 17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244" h="173351">
                      <a:moveTo>
                        <a:pt x="12" y="173329"/>
                      </a:moveTo>
                      <a:cubicBezTo>
                        <a:pt x="-1046" y="174917"/>
                        <a:pt x="65100" y="90250"/>
                        <a:pt x="127012" y="62204"/>
                      </a:cubicBezTo>
                      <a:cubicBezTo>
                        <a:pt x="188924" y="34158"/>
                        <a:pt x="354025" y="14050"/>
                        <a:pt x="371487" y="5054"/>
                      </a:cubicBezTo>
                      <a:cubicBezTo>
                        <a:pt x="388950" y="-3942"/>
                        <a:pt x="271474" y="292"/>
                        <a:pt x="231787" y="8229"/>
                      </a:cubicBezTo>
                      <a:cubicBezTo>
                        <a:pt x="192100" y="16166"/>
                        <a:pt x="170404" y="28867"/>
                        <a:pt x="133362" y="52679"/>
                      </a:cubicBezTo>
                      <a:cubicBezTo>
                        <a:pt x="96320" y="76491"/>
                        <a:pt x="1070" y="171741"/>
                        <a:pt x="12" y="17332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9" name="フリーフォーム 1998">
                  <a:extLst>
                    <a:ext uri="{FF2B5EF4-FFF2-40B4-BE49-F238E27FC236}">
                      <a16:creationId xmlns:a16="http://schemas.microsoft.com/office/drawing/2014/main" id="{A1577B96-6EBE-4847-09E1-FDEA92817279}"/>
                    </a:ext>
                  </a:extLst>
                </p:cNvPr>
                <p:cNvSpPr/>
                <p:nvPr/>
              </p:nvSpPr>
              <p:spPr>
                <a:xfrm>
                  <a:off x="2764869" y="4959302"/>
                  <a:ext cx="79507" cy="336233"/>
                </a:xfrm>
                <a:custGeom>
                  <a:avLst/>
                  <a:gdLst>
                    <a:gd name="connsiteX0" fmla="*/ 556 w 79507"/>
                    <a:gd name="connsiteY0" fmla="*/ 48 h 336233"/>
                    <a:gd name="connsiteX1" fmla="*/ 73581 w 79507"/>
                    <a:gd name="connsiteY1" fmla="*/ 98473 h 336233"/>
                    <a:gd name="connsiteX2" fmla="*/ 70406 w 79507"/>
                    <a:gd name="connsiteY2" fmla="*/ 247698 h 336233"/>
                    <a:gd name="connsiteX3" fmla="*/ 32306 w 79507"/>
                    <a:gd name="connsiteY3" fmla="*/ 333423 h 336233"/>
                    <a:gd name="connsiteX4" fmla="*/ 70406 w 79507"/>
                    <a:gd name="connsiteY4" fmla="*/ 146098 h 336233"/>
                    <a:gd name="connsiteX5" fmla="*/ 41831 w 79507"/>
                    <a:gd name="connsiteY5" fmla="*/ 85773 h 336233"/>
                    <a:gd name="connsiteX6" fmla="*/ 556 w 79507"/>
                    <a:gd name="connsiteY6" fmla="*/ 48 h 33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507" h="336233">
                      <a:moveTo>
                        <a:pt x="556" y="48"/>
                      </a:moveTo>
                      <a:cubicBezTo>
                        <a:pt x="5848" y="2165"/>
                        <a:pt x="61939" y="57198"/>
                        <a:pt x="73581" y="98473"/>
                      </a:cubicBezTo>
                      <a:cubicBezTo>
                        <a:pt x="85223" y="139748"/>
                        <a:pt x="77285" y="208540"/>
                        <a:pt x="70406" y="247698"/>
                      </a:cubicBezTo>
                      <a:cubicBezTo>
                        <a:pt x="63527" y="286856"/>
                        <a:pt x="32306" y="350356"/>
                        <a:pt x="32306" y="333423"/>
                      </a:cubicBezTo>
                      <a:cubicBezTo>
                        <a:pt x="32306" y="316490"/>
                        <a:pt x="68819" y="187373"/>
                        <a:pt x="70406" y="146098"/>
                      </a:cubicBezTo>
                      <a:cubicBezTo>
                        <a:pt x="71993" y="104823"/>
                        <a:pt x="54531" y="106410"/>
                        <a:pt x="41831" y="85773"/>
                      </a:cubicBezTo>
                      <a:cubicBezTo>
                        <a:pt x="29131" y="65136"/>
                        <a:pt x="-4736" y="-2069"/>
                        <a:pt x="556" y="4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0" name="フリーフォーム 1999">
                  <a:extLst>
                    <a:ext uri="{FF2B5EF4-FFF2-40B4-BE49-F238E27FC236}">
                      <a16:creationId xmlns:a16="http://schemas.microsoft.com/office/drawing/2014/main" id="{991BFA02-ACE3-B0B2-A96B-C4E3F6E99CD6}"/>
                    </a:ext>
                  </a:extLst>
                </p:cNvPr>
                <p:cNvSpPr/>
                <p:nvPr/>
              </p:nvSpPr>
              <p:spPr>
                <a:xfrm>
                  <a:off x="2679700" y="4965700"/>
                  <a:ext cx="156777" cy="10230"/>
                </a:xfrm>
                <a:custGeom>
                  <a:avLst/>
                  <a:gdLst>
                    <a:gd name="connsiteX0" fmla="*/ 0 w 156777"/>
                    <a:gd name="connsiteY0" fmla="*/ 0 h 10230"/>
                    <a:gd name="connsiteX1" fmla="*/ 155575 w 156777"/>
                    <a:gd name="connsiteY1" fmla="*/ 9525 h 10230"/>
                    <a:gd name="connsiteX2" fmla="*/ 76200 w 156777"/>
                    <a:gd name="connsiteY2" fmla="*/ 9525 h 10230"/>
                    <a:gd name="connsiteX3" fmla="*/ 0 w 156777"/>
                    <a:gd name="connsiteY3" fmla="*/ 0 h 1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77" h="10230">
                      <a:moveTo>
                        <a:pt x="0" y="0"/>
                      </a:moveTo>
                      <a:lnTo>
                        <a:pt x="155575" y="9525"/>
                      </a:lnTo>
                      <a:cubicBezTo>
                        <a:pt x="168275" y="11112"/>
                        <a:pt x="76200" y="9525"/>
                        <a:pt x="762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1" name="フリーフォーム 2000">
                  <a:extLst>
                    <a:ext uri="{FF2B5EF4-FFF2-40B4-BE49-F238E27FC236}">
                      <a16:creationId xmlns:a16="http://schemas.microsoft.com/office/drawing/2014/main" id="{73B87440-EE55-CD40-C00A-221A11508EC2}"/>
                    </a:ext>
                  </a:extLst>
                </p:cNvPr>
                <p:cNvSpPr/>
                <p:nvPr/>
              </p:nvSpPr>
              <p:spPr>
                <a:xfrm>
                  <a:off x="2672762" y="4966667"/>
                  <a:ext cx="141814" cy="314338"/>
                </a:xfrm>
                <a:custGeom>
                  <a:avLst/>
                  <a:gdLst>
                    <a:gd name="connsiteX0" fmla="*/ 588 w 141814"/>
                    <a:gd name="connsiteY0" fmla="*/ 2208 h 314338"/>
                    <a:gd name="connsiteX1" fmla="*/ 89488 w 141814"/>
                    <a:gd name="connsiteY1" fmla="*/ 94283 h 314338"/>
                    <a:gd name="connsiteX2" fmla="*/ 133938 w 141814"/>
                    <a:gd name="connsiteY2" fmla="*/ 237158 h 314338"/>
                    <a:gd name="connsiteX3" fmla="*/ 121238 w 141814"/>
                    <a:gd name="connsiteY3" fmla="*/ 313358 h 314338"/>
                    <a:gd name="connsiteX4" fmla="*/ 137113 w 141814"/>
                    <a:gd name="connsiteY4" fmla="*/ 186358 h 314338"/>
                    <a:gd name="connsiteX5" fmla="*/ 588 w 141814"/>
                    <a:gd name="connsiteY5" fmla="*/ 2208 h 31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814" h="314338">
                      <a:moveTo>
                        <a:pt x="588" y="2208"/>
                      </a:moveTo>
                      <a:cubicBezTo>
                        <a:pt x="-7349" y="-13138"/>
                        <a:pt x="67263" y="55125"/>
                        <a:pt x="89488" y="94283"/>
                      </a:cubicBezTo>
                      <a:cubicBezTo>
                        <a:pt x="111713" y="133441"/>
                        <a:pt x="128646" y="200645"/>
                        <a:pt x="133938" y="237158"/>
                      </a:cubicBezTo>
                      <a:cubicBezTo>
                        <a:pt x="139230" y="273671"/>
                        <a:pt x="120709" y="321825"/>
                        <a:pt x="121238" y="313358"/>
                      </a:cubicBezTo>
                      <a:cubicBezTo>
                        <a:pt x="121767" y="304891"/>
                        <a:pt x="153517" y="238216"/>
                        <a:pt x="137113" y="186358"/>
                      </a:cubicBezTo>
                      <a:cubicBezTo>
                        <a:pt x="120709" y="134500"/>
                        <a:pt x="8525" y="17554"/>
                        <a:pt x="588" y="220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2" name="フリーフォーム 2001">
                  <a:extLst>
                    <a:ext uri="{FF2B5EF4-FFF2-40B4-BE49-F238E27FC236}">
                      <a16:creationId xmlns:a16="http://schemas.microsoft.com/office/drawing/2014/main" id="{8CC5CE5E-1DBB-F815-530A-3812D24DE51C}"/>
                    </a:ext>
                  </a:extLst>
                </p:cNvPr>
                <p:cNvSpPr/>
                <p:nvPr/>
              </p:nvSpPr>
              <p:spPr>
                <a:xfrm>
                  <a:off x="2686048" y="4984685"/>
                  <a:ext cx="110016" cy="275380"/>
                </a:xfrm>
                <a:custGeom>
                  <a:avLst/>
                  <a:gdLst>
                    <a:gd name="connsiteX0" fmla="*/ 2 w 110016"/>
                    <a:gd name="connsiteY0" fmla="*/ 65 h 275380"/>
                    <a:gd name="connsiteX1" fmla="*/ 98427 w 110016"/>
                    <a:gd name="connsiteY1" fmla="*/ 171515 h 275380"/>
                    <a:gd name="connsiteX2" fmla="*/ 98427 w 110016"/>
                    <a:gd name="connsiteY2" fmla="*/ 269940 h 275380"/>
                    <a:gd name="connsiteX3" fmla="*/ 66677 w 110016"/>
                    <a:gd name="connsiteY3" fmla="*/ 257240 h 275380"/>
                    <a:gd name="connsiteX4" fmla="*/ 107952 w 110016"/>
                    <a:gd name="connsiteY4" fmla="*/ 269940 h 275380"/>
                    <a:gd name="connsiteX5" fmla="*/ 95252 w 110016"/>
                    <a:gd name="connsiteY5" fmla="*/ 152465 h 275380"/>
                    <a:gd name="connsiteX6" fmla="*/ 2 w 110016"/>
                    <a:gd name="connsiteY6" fmla="*/ 65 h 27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16" h="275380">
                      <a:moveTo>
                        <a:pt x="2" y="65"/>
                      </a:moveTo>
                      <a:cubicBezTo>
                        <a:pt x="531" y="3240"/>
                        <a:pt x="82023" y="126536"/>
                        <a:pt x="98427" y="171515"/>
                      </a:cubicBezTo>
                      <a:cubicBezTo>
                        <a:pt x="114831" y="216494"/>
                        <a:pt x="103719" y="255653"/>
                        <a:pt x="98427" y="269940"/>
                      </a:cubicBezTo>
                      <a:cubicBezTo>
                        <a:pt x="93135" y="284227"/>
                        <a:pt x="65090" y="257240"/>
                        <a:pt x="66677" y="257240"/>
                      </a:cubicBezTo>
                      <a:cubicBezTo>
                        <a:pt x="68264" y="257240"/>
                        <a:pt x="103189" y="287403"/>
                        <a:pt x="107952" y="269940"/>
                      </a:cubicBezTo>
                      <a:cubicBezTo>
                        <a:pt x="112715" y="252477"/>
                        <a:pt x="109539" y="194269"/>
                        <a:pt x="95252" y="152465"/>
                      </a:cubicBezTo>
                      <a:cubicBezTo>
                        <a:pt x="80965" y="110661"/>
                        <a:pt x="-527" y="-3110"/>
                        <a:pt x="2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3" name="フリーフォーム 2002">
                  <a:extLst>
                    <a:ext uri="{FF2B5EF4-FFF2-40B4-BE49-F238E27FC236}">
                      <a16:creationId xmlns:a16="http://schemas.microsoft.com/office/drawing/2014/main" id="{9EBA8242-2BAE-603F-FD06-6AEF170F0370}"/>
                    </a:ext>
                  </a:extLst>
                </p:cNvPr>
                <p:cNvSpPr/>
                <p:nvPr/>
              </p:nvSpPr>
              <p:spPr>
                <a:xfrm>
                  <a:off x="2651080" y="5041768"/>
                  <a:ext cx="139827" cy="219320"/>
                </a:xfrm>
                <a:custGeom>
                  <a:avLst/>
                  <a:gdLst>
                    <a:gd name="connsiteX0" fmla="*/ 45 w 139827"/>
                    <a:gd name="connsiteY0" fmla="*/ 132 h 219320"/>
                    <a:gd name="connsiteX1" fmla="*/ 82595 w 139827"/>
                    <a:gd name="connsiteY1" fmla="*/ 120782 h 219320"/>
                    <a:gd name="connsiteX2" fmla="*/ 76245 w 139827"/>
                    <a:gd name="connsiteY2" fmla="*/ 203332 h 219320"/>
                    <a:gd name="connsiteX3" fmla="*/ 82595 w 139827"/>
                    <a:gd name="connsiteY3" fmla="*/ 190632 h 219320"/>
                    <a:gd name="connsiteX4" fmla="*/ 139745 w 139827"/>
                    <a:gd name="connsiteY4" fmla="*/ 219207 h 219320"/>
                    <a:gd name="connsiteX5" fmla="*/ 95295 w 139827"/>
                    <a:gd name="connsiteY5" fmla="*/ 177932 h 219320"/>
                    <a:gd name="connsiteX6" fmla="*/ 95295 w 139827"/>
                    <a:gd name="connsiteY6" fmla="*/ 98557 h 219320"/>
                    <a:gd name="connsiteX7" fmla="*/ 45 w 139827"/>
                    <a:gd name="connsiteY7" fmla="*/ 132 h 219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827" h="219320">
                      <a:moveTo>
                        <a:pt x="45" y="132"/>
                      </a:moveTo>
                      <a:cubicBezTo>
                        <a:pt x="-2072" y="3836"/>
                        <a:pt x="69895" y="86915"/>
                        <a:pt x="82595" y="120782"/>
                      </a:cubicBezTo>
                      <a:cubicBezTo>
                        <a:pt x="95295" y="154649"/>
                        <a:pt x="76245" y="203332"/>
                        <a:pt x="76245" y="203332"/>
                      </a:cubicBezTo>
                      <a:cubicBezTo>
                        <a:pt x="76245" y="214974"/>
                        <a:pt x="72012" y="187986"/>
                        <a:pt x="82595" y="190632"/>
                      </a:cubicBezTo>
                      <a:cubicBezTo>
                        <a:pt x="93178" y="193278"/>
                        <a:pt x="137628" y="221324"/>
                        <a:pt x="139745" y="219207"/>
                      </a:cubicBezTo>
                      <a:cubicBezTo>
                        <a:pt x="141862" y="217090"/>
                        <a:pt x="102703" y="198040"/>
                        <a:pt x="95295" y="177932"/>
                      </a:cubicBezTo>
                      <a:cubicBezTo>
                        <a:pt x="87887" y="157824"/>
                        <a:pt x="107995" y="125544"/>
                        <a:pt x="95295" y="98557"/>
                      </a:cubicBezTo>
                      <a:cubicBezTo>
                        <a:pt x="82595" y="71570"/>
                        <a:pt x="2162" y="-3572"/>
                        <a:pt x="45" y="13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4" name="フリーフォーム 2003">
                  <a:extLst>
                    <a:ext uri="{FF2B5EF4-FFF2-40B4-BE49-F238E27FC236}">
                      <a16:creationId xmlns:a16="http://schemas.microsoft.com/office/drawing/2014/main" id="{287E73A8-AF98-A974-7A71-AD38B0465CE1}"/>
                    </a:ext>
                  </a:extLst>
                </p:cNvPr>
                <p:cNvSpPr/>
                <p:nvPr/>
              </p:nvSpPr>
              <p:spPr>
                <a:xfrm>
                  <a:off x="2634904" y="4959319"/>
                  <a:ext cx="121094" cy="231808"/>
                </a:xfrm>
                <a:custGeom>
                  <a:avLst/>
                  <a:gdLst>
                    <a:gd name="connsiteX0" fmla="*/ 120996 w 121094"/>
                    <a:gd name="connsiteY0" fmla="*/ 31 h 231808"/>
                    <a:gd name="connsiteX1" fmla="*/ 22571 w 121094"/>
                    <a:gd name="connsiteY1" fmla="*/ 104806 h 231808"/>
                    <a:gd name="connsiteX2" fmla="*/ 38446 w 121094"/>
                    <a:gd name="connsiteY2" fmla="*/ 120681 h 231808"/>
                    <a:gd name="connsiteX3" fmla="*/ 70196 w 121094"/>
                    <a:gd name="connsiteY3" fmla="*/ 231806 h 231808"/>
                    <a:gd name="connsiteX4" fmla="*/ 346 w 121094"/>
                    <a:gd name="connsiteY4" fmla="*/ 117506 h 231808"/>
                    <a:gd name="connsiteX5" fmla="*/ 120996 w 121094"/>
                    <a:gd name="connsiteY5" fmla="*/ 31 h 231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094" h="231808">
                      <a:moveTo>
                        <a:pt x="120996" y="31"/>
                      </a:moveTo>
                      <a:cubicBezTo>
                        <a:pt x="124700" y="-2086"/>
                        <a:pt x="22571" y="104806"/>
                        <a:pt x="22571" y="104806"/>
                      </a:cubicBezTo>
                      <a:cubicBezTo>
                        <a:pt x="8813" y="124914"/>
                        <a:pt x="30508" y="99514"/>
                        <a:pt x="38446" y="120681"/>
                      </a:cubicBezTo>
                      <a:cubicBezTo>
                        <a:pt x="46383" y="141848"/>
                        <a:pt x="76546" y="232335"/>
                        <a:pt x="70196" y="231806"/>
                      </a:cubicBezTo>
                      <a:cubicBezTo>
                        <a:pt x="63846" y="231277"/>
                        <a:pt x="-5475" y="152431"/>
                        <a:pt x="346" y="117506"/>
                      </a:cubicBezTo>
                      <a:cubicBezTo>
                        <a:pt x="6167" y="82581"/>
                        <a:pt x="117292" y="2148"/>
                        <a:pt x="120996" y="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5" name="フリーフォーム 2004">
                  <a:extLst>
                    <a:ext uri="{FF2B5EF4-FFF2-40B4-BE49-F238E27FC236}">
                      <a16:creationId xmlns:a16="http://schemas.microsoft.com/office/drawing/2014/main" id="{64A960F0-BBB4-2634-829C-07114080AD5E}"/>
                    </a:ext>
                  </a:extLst>
                </p:cNvPr>
                <p:cNvSpPr/>
                <p:nvPr/>
              </p:nvSpPr>
              <p:spPr>
                <a:xfrm>
                  <a:off x="2824124" y="5216385"/>
                  <a:ext cx="112886" cy="211009"/>
                </a:xfrm>
                <a:custGeom>
                  <a:avLst/>
                  <a:gdLst>
                    <a:gd name="connsiteX0" fmla="*/ 4801 w 112886"/>
                    <a:gd name="connsiteY0" fmla="*/ 3315 h 211009"/>
                    <a:gd name="connsiteX1" fmla="*/ 112751 w 112886"/>
                    <a:gd name="connsiteY1" fmla="*/ 209690 h 211009"/>
                    <a:gd name="connsiteX2" fmla="*/ 27026 w 112886"/>
                    <a:gd name="connsiteY2" fmla="*/ 89040 h 211009"/>
                    <a:gd name="connsiteX3" fmla="*/ 4801 w 112886"/>
                    <a:gd name="connsiteY3" fmla="*/ 3315 h 211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886" h="211009">
                      <a:moveTo>
                        <a:pt x="4801" y="3315"/>
                      </a:moveTo>
                      <a:cubicBezTo>
                        <a:pt x="19088" y="23423"/>
                        <a:pt x="109047" y="195403"/>
                        <a:pt x="112751" y="209690"/>
                      </a:cubicBezTo>
                      <a:cubicBezTo>
                        <a:pt x="116455" y="223977"/>
                        <a:pt x="42901" y="118144"/>
                        <a:pt x="27026" y="89040"/>
                      </a:cubicBezTo>
                      <a:cubicBezTo>
                        <a:pt x="11151" y="59936"/>
                        <a:pt x="-9486" y="-16793"/>
                        <a:pt x="4801" y="331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6" name="フリーフォーム 2005">
                  <a:extLst>
                    <a:ext uri="{FF2B5EF4-FFF2-40B4-BE49-F238E27FC236}">
                      <a16:creationId xmlns:a16="http://schemas.microsoft.com/office/drawing/2014/main" id="{07DBAF9B-2666-D3CA-0833-02232C39FC0B}"/>
                    </a:ext>
                  </a:extLst>
                </p:cNvPr>
                <p:cNvSpPr/>
                <p:nvPr/>
              </p:nvSpPr>
              <p:spPr>
                <a:xfrm>
                  <a:off x="2784275" y="5249194"/>
                  <a:ext cx="125244" cy="197662"/>
                </a:xfrm>
                <a:custGeom>
                  <a:avLst/>
                  <a:gdLst>
                    <a:gd name="connsiteX0" fmla="*/ 200 w 125244"/>
                    <a:gd name="connsiteY0" fmla="*/ 2256 h 197662"/>
                    <a:gd name="connsiteX1" fmla="*/ 120850 w 125244"/>
                    <a:gd name="connsiteY1" fmla="*/ 195931 h 197662"/>
                    <a:gd name="connsiteX2" fmla="*/ 92275 w 125244"/>
                    <a:gd name="connsiteY2" fmla="*/ 94331 h 197662"/>
                    <a:gd name="connsiteX3" fmla="*/ 200 w 125244"/>
                    <a:gd name="connsiteY3" fmla="*/ 2256 h 19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244" h="197662">
                      <a:moveTo>
                        <a:pt x="200" y="2256"/>
                      </a:moveTo>
                      <a:cubicBezTo>
                        <a:pt x="4962" y="19189"/>
                        <a:pt x="105504" y="180585"/>
                        <a:pt x="120850" y="195931"/>
                      </a:cubicBezTo>
                      <a:cubicBezTo>
                        <a:pt x="136196" y="211277"/>
                        <a:pt x="107621" y="120260"/>
                        <a:pt x="92275" y="94331"/>
                      </a:cubicBezTo>
                      <a:cubicBezTo>
                        <a:pt x="76929" y="68402"/>
                        <a:pt x="-4562" y="-14677"/>
                        <a:pt x="200" y="225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7" name="フリーフォーム 2006">
                  <a:extLst>
                    <a:ext uri="{FF2B5EF4-FFF2-40B4-BE49-F238E27FC236}">
                      <a16:creationId xmlns:a16="http://schemas.microsoft.com/office/drawing/2014/main" id="{01756AD9-773F-E5AC-B82C-85F03AA53C7C}"/>
                    </a:ext>
                  </a:extLst>
                </p:cNvPr>
                <p:cNvSpPr/>
                <p:nvPr/>
              </p:nvSpPr>
              <p:spPr>
                <a:xfrm>
                  <a:off x="2873369" y="5171969"/>
                  <a:ext cx="496093" cy="403482"/>
                </a:xfrm>
                <a:custGeom>
                  <a:avLst/>
                  <a:gdLst>
                    <a:gd name="connsiteX0" fmla="*/ 98431 w 496093"/>
                    <a:gd name="connsiteY0" fmla="*/ 403331 h 403482"/>
                    <a:gd name="connsiteX1" fmla="*/ 25406 w 496093"/>
                    <a:gd name="connsiteY1" fmla="*/ 311256 h 403482"/>
                    <a:gd name="connsiteX2" fmla="*/ 92081 w 496093"/>
                    <a:gd name="connsiteY2" fmla="*/ 219181 h 403482"/>
                    <a:gd name="connsiteX3" fmla="*/ 184156 w 496093"/>
                    <a:gd name="connsiteY3" fmla="*/ 136631 h 403482"/>
                    <a:gd name="connsiteX4" fmla="*/ 393706 w 496093"/>
                    <a:gd name="connsiteY4" fmla="*/ 31856 h 403482"/>
                    <a:gd name="connsiteX5" fmla="*/ 488956 w 496093"/>
                    <a:gd name="connsiteY5" fmla="*/ 6456 h 403482"/>
                    <a:gd name="connsiteX6" fmla="*/ 209556 w 496093"/>
                    <a:gd name="connsiteY6" fmla="*/ 136631 h 403482"/>
                    <a:gd name="connsiteX7" fmla="*/ 66681 w 496093"/>
                    <a:gd name="connsiteY7" fmla="*/ 209656 h 403482"/>
                    <a:gd name="connsiteX8" fmla="*/ 6 w 496093"/>
                    <a:gd name="connsiteY8" fmla="*/ 289031 h 403482"/>
                    <a:gd name="connsiteX9" fmla="*/ 98431 w 496093"/>
                    <a:gd name="connsiteY9" fmla="*/ 403331 h 403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6093" h="403482">
                      <a:moveTo>
                        <a:pt x="98431" y="403331"/>
                      </a:moveTo>
                      <a:cubicBezTo>
                        <a:pt x="102664" y="407035"/>
                        <a:pt x="26464" y="341948"/>
                        <a:pt x="25406" y="311256"/>
                      </a:cubicBezTo>
                      <a:cubicBezTo>
                        <a:pt x="24348" y="280564"/>
                        <a:pt x="65623" y="248285"/>
                        <a:pt x="92081" y="219181"/>
                      </a:cubicBezTo>
                      <a:cubicBezTo>
                        <a:pt x="118539" y="190077"/>
                        <a:pt x="133885" y="167852"/>
                        <a:pt x="184156" y="136631"/>
                      </a:cubicBezTo>
                      <a:cubicBezTo>
                        <a:pt x="234427" y="105410"/>
                        <a:pt x="342906" y="53552"/>
                        <a:pt x="393706" y="31856"/>
                      </a:cubicBezTo>
                      <a:cubicBezTo>
                        <a:pt x="444506" y="10160"/>
                        <a:pt x="519648" y="-11007"/>
                        <a:pt x="488956" y="6456"/>
                      </a:cubicBezTo>
                      <a:cubicBezTo>
                        <a:pt x="458264" y="23918"/>
                        <a:pt x="279935" y="102764"/>
                        <a:pt x="209556" y="136631"/>
                      </a:cubicBezTo>
                      <a:cubicBezTo>
                        <a:pt x="139177" y="170498"/>
                        <a:pt x="101606" y="184256"/>
                        <a:pt x="66681" y="209656"/>
                      </a:cubicBezTo>
                      <a:cubicBezTo>
                        <a:pt x="31756" y="235056"/>
                        <a:pt x="-523" y="261514"/>
                        <a:pt x="6" y="289031"/>
                      </a:cubicBezTo>
                      <a:cubicBezTo>
                        <a:pt x="535" y="316548"/>
                        <a:pt x="94198" y="399627"/>
                        <a:pt x="98431" y="4033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8" name="フリーフォーム 2007">
                  <a:extLst>
                    <a:ext uri="{FF2B5EF4-FFF2-40B4-BE49-F238E27FC236}">
                      <a16:creationId xmlns:a16="http://schemas.microsoft.com/office/drawing/2014/main" id="{FB9E8B87-F3FE-FCEF-EDEA-B67F8B1D9DFA}"/>
                    </a:ext>
                  </a:extLst>
                </p:cNvPr>
                <p:cNvSpPr/>
                <p:nvPr/>
              </p:nvSpPr>
              <p:spPr>
                <a:xfrm>
                  <a:off x="2936687" y="5168857"/>
                  <a:ext cx="451594" cy="381286"/>
                </a:xfrm>
                <a:custGeom>
                  <a:avLst/>
                  <a:gdLst>
                    <a:gd name="connsiteX0" fmla="*/ 188 w 451594"/>
                    <a:gd name="connsiteY0" fmla="*/ 381043 h 381286"/>
                    <a:gd name="connsiteX1" fmla="*/ 54163 w 451594"/>
                    <a:gd name="connsiteY1" fmla="*/ 292143 h 381286"/>
                    <a:gd name="connsiteX2" fmla="*/ 320863 w 451594"/>
                    <a:gd name="connsiteY2" fmla="*/ 133393 h 381286"/>
                    <a:gd name="connsiteX3" fmla="*/ 447863 w 451594"/>
                    <a:gd name="connsiteY3" fmla="*/ 85768 h 381286"/>
                    <a:gd name="connsiteX4" fmla="*/ 419288 w 451594"/>
                    <a:gd name="connsiteY4" fmla="*/ 43 h 381286"/>
                    <a:gd name="connsiteX5" fmla="*/ 435163 w 451594"/>
                    <a:gd name="connsiteY5" fmla="*/ 73068 h 381286"/>
                    <a:gd name="connsiteX6" fmla="*/ 435163 w 451594"/>
                    <a:gd name="connsiteY6" fmla="*/ 79418 h 381286"/>
                    <a:gd name="connsiteX7" fmla="*/ 292288 w 451594"/>
                    <a:gd name="connsiteY7" fmla="*/ 127043 h 381286"/>
                    <a:gd name="connsiteX8" fmla="*/ 60513 w 451594"/>
                    <a:gd name="connsiteY8" fmla="*/ 266743 h 381286"/>
                    <a:gd name="connsiteX9" fmla="*/ 188 w 451594"/>
                    <a:gd name="connsiteY9" fmla="*/ 381043 h 38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1594" h="381286">
                      <a:moveTo>
                        <a:pt x="188" y="381043"/>
                      </a:moveTo>
                      <a:cubicBezTo>
                        <a:pt x="-870" y="385276"/>
                        <a:pt x="717" y="333418"/>
                        <a:pt x="54163" y="292143"/>
                      </a:cubicBezTo>
                      <a:cubicBezTo>
                        <a:pt x="107609" y="250868"/>
                        <a:pt x="255246" y="167789"/>
                        <a:pt x="320863" y="133393"/>
                      </a:cubicBezTo>
                      <a:cubicBezTo>
                        <a:pt x="386480" y="98997"/>
                        <a:pt x="431459" y="107993"/>
                        <a:pt x="447863" y="85768"/>
                      </a:cubicBezTo>
                      <a:cubicBezTo>
                        <a:pt x="464267" y="63543"/>
                        <a:pt x="421405" y="2160"/>
                        <a:pt x="419288" y="43"/>
                      </a:cubicBezTo>
                      <a:cubicBezTo>
                        <a:pt x="417171" y="-2074"/>
                        <a:pt x="435163" y="73068"/>
                        <a:pt x="435163" y="73068"/>
                      </a:cubicBezTo>
                      <a:cubicBezTo>
                        <a:pt x="437809" y="86297"/>
                        <a:pt x="458975" y="70422"/>
                        <a:pt x="435163" y="79418"/>
                      </a:cubicBezTo>
                      <a:cubicBezTo>
                        <a:pt x="411351" y="88414"/>
                        <a:pt x="354730" y="95822"/>
                        <a:pt x="292288" y="127043"/>
                      </a:cubicBezTo>
                      <a:cubicBezTo>
                        <a:pt x="229846" y="158264"/>
                        <a:pt x="110784" y="228643"/>
                        <a:pt x="60513" y="266743"/>
                      </a:cubicBezTo>
                      <a:cubicBezTo>
                        <a:pt x="10242" y="304843"/>
                        <a:pt x="1246" y="376810"/>
                        <a:pt x="188" y="38104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9" name="フリーフォーム 2008">
                  <a:extLst>
                    <a:ext uri="{FF2B5EF4-FFF2-40B4-BE49-F238E27FC236}">
                      <a16:creationId xmlns:a16="http://schemas.microsoft.com/office/drawing/2014/main" id="{76844440-B724-1024-6DE6-150A5092B70B}"/>
                    </a:ext>
                  </a:extLst>
                </p:cNvPr>
                <p:cNvSpPr/>
                <p:nvPr/>
              </p:nvSpPr>
              <p:spPr>
                <a:xfrm>
                  <a:off x="2914642" y="5340115"/>
                  <a:ext cx="102120" cy="104449"/>
                </a:xfrm>
                <a:custGeom>
                  <a:avLst/>
                  <a:gdLst>
                    <a:gd name="connsiteX0" fmla="*/ 101608 w 102120"/>
                    <a:gd name="connsiteY0" fmla="*/ 235 h 104449"/>
                    <a:gd name="connsiteX1" fmla="*/ 41283 w 102120"/>
                    <a:gd name="connsiteY1" fmla="*/ 66910 h 104449"/>
                    <a:gd name="connsiteX2" fmla="*/ 85733 w 102120"/>
                    <a:gd name="connsiteY2" fmla="*/ 101835 h 104449"/>
                    <a:gd name="connsiteX3" fmla="*/ 8 w 102120"/>
                    <a:gd name="connsiteY3" fmla="*/ 92310 h 104449"/>
                    <a:gd name="connsiteX4" fmla="*/ 101608 w 102120"/>
                    <a:gd name="connsiteY4" fmla="*/ 235 h 104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120" h="104449">
                      <a:moveTo>
                        <a:pt x="101608" y="235"/>
                      </a:moveTo>
                      <a:cubicBezTo>
                        <a:pt x="108487" y="-3998"/>
                        <a:pt x="43929" y="49977"/>
                        <a:pt x="41283" y="66910"/>
                      </a:cubicBezTo>
                      <a:cubicBezTo>
                        <a:pt x="38637" y="83843"/>
                        <a:pt x="92612" y="97602"/>
                        <a:pt x="85733" y="101835"/>
                      </a:cubicBezTo>
                      <a:cubicBezTo>
                        <a:pt x="78854" y="106068"/>
                        <a:pt x="1066" y="106597"/>
                        <a:pt x="8" y="92310"/>
                      </a:cubicBezTo>
                      <a:cubicBezTo>
                        <a:pt x="-1050" y="78023"/>
                        <a:pt x="94729" y="4468"/>
                        <a:pt x="101608" y="23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0" name="フリーフォーム 2009">
                  <a:extLst>
                    <a:ext uri="{FF2B5EF4-FFF2-40B4-BE49-F238E27FC236}">
                      <a16:creationId xmlns:a16="http://schemas.microsoft.com/office/drawing/2014/main" id="{66E5C0EF-B4F8-BC65-7602-3C8E34594FEC}"/>
                    </a:ext>
                  </a:extLst>
                </p:cNvPr>
                <p:cNvSpPr/>
                <p:nvPr/>
              </p:nvSpPr>
              <p:spPr>
                <a:xfrm>
                  <a:off x="8359545" y="3588048"/>
                  <a:ext cx="930192" cy="683364"/>
                </a:xfrm>
                <a:custGeom>
                  <a:avLst/>
                  <a:gdLst>
                    <a:gd name="connsiteX0" fmla="*/ 4062 w 930192"/>
                    <a:gd name="connsiteY0" fmla="*/ 124731 h 683364"/>
                    <a:gd name="connsiteX1" fmla="*/ 256310 w 930192"/>
                    <a:gd name="connsiteY1" fmla="*/ 34080 h 683364"/>
                    <a:gd name="connsiteX2" fmla="*/ 492793 w 930192"/>
                    <a:gd name="connsiteY2" fmla="*/ 38021 h 683364"/>
                    <a:gd name="connsiteX3" fmla="*/ 642565 w 930192"/>
                    <a:gd name="connsiteY3" fmla="*/ 144438 h 683364"/>
                    <a:gd name="connsiteX4" fmla="*/ 871165 w 930192"/>
                    <a:gd name="connsiteY4" fmla="*/ 487338 h 683364"/>
                    <a:gd name="connsiteX5" fmla="*/ 926345 w 930192"/>
                    <a:gd name="connsiteY5" fmla="*/ 676524 h 683364"/>
                    <a:gd name="connsiteX6" fmla="*/ 792338 w 930192"/>
                    <a:gd name="connsiteY6" fmla="*/ 250855 h 683364"/>
                    <a:gd name="connsiteX7" fmla="*/ 469145 w 930192"/>
                    <a:gd name="connsiteY7" fmla="*/ 2549 h 683364"/>
                    <a:gd name="connsiteX8" fmla="*/ 4062 w 930192"/>
                    <a:gd name="connsiteY8" fmla="*/ 124731 h 68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192" h="683364">
                      <a:moveTo>
                        <a:pt x="4062" y="124731"/>
                      </a:moveTo>
                      <a:cubicBezTo>
                        <a:pt x="-31410" y="129986"/>
                        <a:pt x="174855" y="48532"/>
                        <a:pt x="256310" y="34080"/>
                      </a:cubicBezTo>
                      <a:cubicBezTo>
                        <a:pt x="337765" y="19628"/>
                        <a:pt x="428417" y="19628"/>
                        <a:pt x="492793" y="38021"/>
                      </a:cubicBezTo>
                      <a:cubicBezTo>
                        <a:pt x="557169" y="56414"/>
                        <a:pt x="579503" y="69552"/>
                        <a:pt x="642565" y="144438"/>
                      </a:cubicBezTo>
                      <a:cubicBezTo>
                        <a:pt x="705627" y="219324"/>
                        <a:pt x="823868" y="398657"/>
                        <a:pt x="871165" y="487338"/>
                      </a:cubicBezTo>
                      <a:cubicBezTo>
                        <a:pt x="918462" y="576019"/>
                        <a:pt x="939483" y="715938"/>
                        <a:pt x="926345" y="676524"/>
                      </a:cubicBezTo>
                      <a:cubicBezTo>
                        <a:pt x="913207" y="637110"/>
                        <a:pt x="868538" y="363184"/>
                        <a:pt x="792338" y="250855"/>
                      </a:cubicBezTo>
                      <a:cubicBezTo>
                        <a:pt x="716138" y="138526"/>
                        <a:pt x="597897" y="25540"/>
                        <a:pt x="469145" y="2549"/>
                      </a:cubicBezTo>
                      <a:cubicBezTo>
                        <a:pt x="340393" y="-20442"/>
                        <a:pt x="39534" y="119476"/>
                        <a:pt x="4062" y="1247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1" name="フリーフォーム 2010">
                  <a:extLst>
                    <a:ext uri="{FF2B5EF4-FFF2-40B4-BE49-F238E27FC236}">
                      <a16:creationId xmlns:a16="http://schemas.microsoft.com/office/drawing/2014/main" id="{669EF640-6573-A7AC-63FC-7AFCBB008D2E}"/>
                    </a:ext>
                  </a:extLst>
                </p:cNvPr>
                <p:cNvSpPr/>
                <p:nvPr/>
              </p:nvSpPr>
              <p:spPr>
                <a:xfrm>
                  <a:off x="8426664" y="3649644"/>
                  <a:ext cx="524219" cy="87036"/>
                </a:xfrm>
                <a:custGeom>
                  <a:avLst/>
                  <a:gdLst>
                    <a:gd name="connsiteX0" fmla="*/ 5 w 524219"/>
                    <a:gd name="connsiteY0" fmla="*/ 71018 h 87036"/>
                    <a:gd name="connsiteX1" fmla="*/ 323198 w 524219"/>
                    <a:gd name="connsiteY1" fmla="*/ 73 h 87036"/>
                    <a:gd name="connsiteX2" fmla="*/ 524208 w 524219"/>
                    <a:gd name="connsiteY2" fmla="*/ 86784 h 87036"/>
                    <a:gd name="connsiteX3" fmla="*/ 331081 w 524219"/>
                    <a:gd name="connsiteY3" fmla="*/ 27663 h 87036"/>
                    <a:gd name="connsiteX4" fmla="*/ 5 w 524219"/>
                    <a:gd name="connsiteY4" fmla="*/ 71018 h 87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219" h="87036">
                      <a:moveTo>
                        <a:pt x="5" y="71018"/>
                      </a:moveTo>
                      <a:cubicBezTo>
                        <a:pt x="-1309" y="66420"/>
                        <a:pt x="235831" y="-2555"/>
                        <a:pt x="323198" y="73"/>
                      </a:cubicBezTo>
                      <a:cubicBezTo>
                        <a:pt x="410565" y="2701"/>
                        <a:pt x="522894" y="82186"/>
                        <a:pt x="524208" y="86784"/>
                      </a:cubicBezTo>
                      <a:cubicBezTo>
                        <a:pt x="525522" y="91382"/>
                        <a:pt x="410565" y="31604"/>
                        <a:pt x="331081" y="27663"/>
                      </a:cubicBezTo>
                      <a:cubicBezTo>
                        <a:pt x="251597" y="23722"/>
                        <a:pt x="1319" y="75616"/>
                        <a:pt x="5" y="710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2" name="フリーフォーム 2011">
                  <a:extLst>
                    <a:ext uri="{FF2B5EF4-FFF2-40B4-BE49-F238E27FC236}">
                      <a16:creationId xmlns:a16="http://schemas.microsoft.com/office/drawing/2014/main" id="{587B7100-3622-D8B3-4B7A-6B0051E24C7D}"/>
                    </a:ext>
                  </a:extLst>
                </p:cNvPr>
                <p:cNvSpPr/>
                <p:nvPr/>
              </p:nvSpPr>
              <p:spPr>
                <a:xfrm>
                  <a:off x="8406895" y="3703506"/>
                  <a:ext cx="504913" cy="948652"/>
                </a:xfrm>
                <a:custGeom>
                  <a:avLst/>
                  <a:gdLst>
                    <a:gd name="connsiteX0" fmla="*/ 67 w 504913"/>
                    <a:gd name="connsiteY0" fmla="*/ 5332 h 948652"/>
                    <a:gd name="connsiteX1" fmla="*/ 193195 w 504913"/>
                    <a:gd name="connsiteY1" fmla="*/ 44746 h 948652"/>
                    <a:gd name="connsiteX2" fmla="*/ 429677 w 504913"/>
                    <a:gd name="connsiteY2" fmla="*/ 363997 h 948652"/>
                    <a:gd name="connsiteX3" fmla="*/ 425736 w 504913"/>
                    <a:gd name="connsiteY3" fmla="*/ 360056 h 948652"/>
                    <a:gd name="connsiteX4" fmla="*/ 425736 w 504913"/>
                    <a:gd name="connsiteY4" fmla="*/ 541360 h 948652"/>
                    <a:gd name="connsiteX5" fmla="*/ 433619 w 504913"/>
                    <a:gd name="connsiteY5" fmla="*/ 706897 h 948652"/>
                    <a:gd name="connsiteX6" fmla="*/ 504564 w 504913"/>
                    <a:gd name="connsiteY6" fmla="*/ 947322 h 948652"/>
                    <a:gd name="connsiteX7" fmla="*/ 457267 w 504913"/>
                    <a:gd name="connsiteY7" fmla="*/ 781784 h 948652"/>
                    <a:gd name="connsiteX8" fmla="*/ 378439 w 504913"/>
                    <a:gd name="connsiteY8" fmla="*/ 340349 h 948652"/>
                    <a:gd name="connsiteX9" fmla="*/ 173488 w 504913"/>
                    <a:gd name="connsiteY9" fmla="*/ 72335 h 948652"/>
                    <a:gd name="connsiteX10" fmla="*/ 67 w 504913"/>
                    <a:gd name="connsiteY10" fmla="*/ 5332 h 94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4913" h="948652">
                      <a:moveTo>
                        <a:pt x="67" y="5332"/>
                      </a:moveTo>
                      <a:cubicBezTo>
                        <a:pt x="3352" y="734"/>
                        <a:pt x="121593" y="-15032"/>
                        <a:pt x="193195" y="44746"/>
                      </a:cubicBezTo>
                      <a:cubicBezTo>
                        <a:pt x="264797" y="104524"/>
                        <a:pt x="429677" y="363997"/>
                        <a:pt x="429677" y="363997"/>
                      </a:cubicBezTo>
                      <a:cubicBezTo>
                        <a:pt x="468434" y="416549"/>
                        <a:pt x="426393" y="330496"/>
                        <a:pt x="425736" y="360056"/>
                      </a:cubicBezTo>
                      <a:cubicBezTo>
                        <a:pt x="425079" y="389617"/>
                        <a:pt x="424422" y="483553"/>
                        <a:pt x="425736" y="541360"/>
                      </a:cubicBezTo>
                      <a:cubicBezTo>
                        <a:pt x="427050" y="599167"/>
                        <a:pt x="420481" y="639237"/>
                        <a:pt x="433619" y="706897"/>
                      </a:cubicBezTo>
                      <a:cubicBezTo>
                        <a:pt x="446757" y="774557"/>
                        <a:pt x="500623" y="934841"/>
                        <a:pt x="504564" y="947322"/>
                      </a:cubicBezTo>
                      <a:cubicBezTo>
                        <a:pt x="508505" y="959803"/>
                        <a:pt x="478288" y="882946"/>
                        <a:pt x="457267" y="781784"/>
                      </a:cubicBezTo>
                      <a:cubicBezTo>
                        <a:pt x="436246" y="680622"/>
                        <a:pt x="425735" y="458590"/>
                        <a:pt x="378439" y="340349"/>
                      </a:cubicBezTo>
                      <a:cubicBezTo>
                        <a:pt x="331143" y="222108"/>
                        <a:pt x="232609" y="124230"/>
                        <a:pt x="173488" y="72335"/>
                      </a:cubicBezTo>
                      <a:cubicBezTo>
                        <a:pt x="114367" y="20440"/>
                        <a:pt x="-3218" y="9930"/>
                        <a:pt x="67" y="533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3" name="フリーフォーム 2012">
                  <a:extLst>
                    <a:ext uri="{FF2B5EF4-FFF2-40B4-BE49-F238E27FC236}">
                      <a16:creationId xmlns:a16="http://schemas.microsoft.com/office/drawing/2014/main" id="{4EFC0EAA-BD50-3371-9CE0-C88800454D6A}"/>
                    </a:ext>
                  </a:extLst>
                </p:cNvPr>
                <p:cNvSpPr/>
                <p:nvPr/>
              </p:nvSpPr>
              <p:spPr>
                <a:xfrm>
                  <a:off x="9233818" y="4070299"/>
                  <a:ext cx="161867" cy="781281"/>
                </a:xfrm>
                <a:custGeom>
                  <a:avLst/>
                  <a:gdLst>
                    <a:gd name="connsiteX0" fmla="*/ 834 w 161867"/>
                    <a:gd name="connsiteY0" fmla="*/ 9029 h 781281"/>
                    <a:gd name="connsiteX1" fmla="*/ 158489 w 161867"/>
                    <a:gd name="connsiteY1" fmla="*/ 773656 h 781281"/>
                    <a:gd name="connsiteX2" fmla="*/ 99368 w 161867"/>
                    <a:gd name="connsiteY2" fmla="*/ 379518 h 781281"/>
                    <a:gd name="connsiteX3" fmla="*/ 834 w 161867"/>
                    <a:gd name="connsiteY3" fmla="*/ 9029 h 781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867" h="781281">
                      <a:moveTo>
                        <a:pt x="834" y="9029"/>
                      </a:moveTo>
                      <a:cubicBezTo>
                        <a:pt x="10688" y="74719"/>
                        <a:pt x="142067" y="711908"/>
                        <a:pt x="158489" y="773656"/>
                      </a:cubicBezTo>
                      <a:cubicBezTo>
                        <a:pt x="174911" y="835404"/>
                        <a:pt x="127615" y="505642"/>
                        <a:pt x="99368" y="379518"/>
                      </a:cubicBezTo>
                      <a:cubicBezTo>
                        <a:pt x="71121" y="253394"/>
                        <a:pt x="-9020" y="-56661"/>
                        <a:pt x="834" y="90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4" name="フリーフォーム 2013">
                  <a:extLst>
                    <a:ext uri="{FF2B5EF4-FFF2-40B4-BE49-F238E27FC236}">
                      <a16:creationId xmlns:a16="http://schemas.microsoft.com/office/drawing/2014/main" id="{6C4735D9-3ACE-1157-7F98-CB4AB71C112A}"/>
                    </a:ext>
                  </a:extLst>
                </p:cNvPr>
                <p:cNvSpPr/>
                <p:nvPr/>
              </p:nvSpPr>
              <p:spPr>
                <a:xfrm>
                  <a:off x="8815553" y="4260615"/>
                  <a:ext cx="108095" cy="429632"/>
                </a:xfrm>
                <a:custGeom>
                  <a:avLst/>
                  <a:gdLst>
                    <a:gd name="connsiteX0" fmla="*/ 52550 w 108095"/>
                    <a:gd name="connsiteY0" fmla="*/ 16 h 429632"/>
                    <a:gd name="connsiteX1" fmla="*/ 36785 w 108095"/>
                    <a:gd name="connsiteY1" fmla="*/ 149788 h 429632"/>
                    <a:gd name="connsiteX2" fmla="*/ 107730 w 108095"/>
                    <a:gd name="connsiteY2" fmla="*/ 429626 h 429632"/>
                    <a:gd name="connsiteX3" fmla="*/ 1313 w 108095"/>
                    <a:gd name="connsiteY3" fmla="*/ 141906 h 429632"/>
                    <a:gd name="connsiteX4" fmla="*/ 52550 w 108095"/>
                    <a:gd name="connsiteY4" fmla="*/ 16 h 429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095" h="429632">
                      <a:moveTo>
                        <a:pt x="52550" y="16"/>
                      </a:moveTo>
                      <a:cubicBezTo>
                        <a:pt x="58462" y="1330"/>
                        <a:pt x="27588" y="78186"/>
                        <a:pt x="36785" y="149788"/>
                      </a:cubicBezTo>
                      <a:cubicBezTo>
                        <a:pt x="45982" y="221390"/>
                        <a:pt x="113642" y="430940"/>
                        <a:pt x="107730" y="429626"/>
                      </a:cubicBezTo>
                      <a:cubicBezTo>
                        <a:pt x="101818" y="428312"/>
                        <a:pt x="11823" y="205625"/>
                        <a:pt x="1313" y="141906"/>
                      </a:cubicBezTo>
                      <a:cubicBezTo>
                        <a:pt x="-9197" y="78187"/>
                        <a:pt x="46638" y="-1298"/>
                        <a:pt x="52550" y="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5" name="フリーフォーム 2014">
                  <a:extLst>
                    <a:ext uri="{FF2B5EF4-FFF2-40B4-BE49-F238E27FC236}">
                      <a16:creationId xmlns:a16="http://schemas.microsoft.com/office/drawing/2014/main" id="{EBD8504B-38C8-A8B1-BD97-5F1D5F2147E7}"/>
                    </a:ext>
                  </a:extLst>
                </p:cNvPr>
                <p:cNvSpPr/>
                <p:nvPr/>
              </p:nvSpPr>
              <p:spPr>
                <a:xfrm>
                  <a:off x="8556695" y="4653755"/>
                  <a:ext cx="362737" cy="1365208"/>
                </a:xfrm>
                <a:custGeom>
                  <a:avLst/>
                  <a:gdLst>
                    <a:gd name="connsiteX0" fmla="*/ 362646 w 362737"/>
                    <a:gd name="connsiteY0" fmla="*/ 1014 h 1365208"/>
                    <a:gd name="connsiteX1" fmla="*/ 279877 w 362737"/>
                    <a:gd name="connsiteY1" fmla="*/ 312383 h 1365208"/>
                    <a:gd name="connsiteX2" fmla="*/ 39 w 362737"/>
                    <a:gd name="connsiteY2" fmla="*/ 1364731 h 1365208"/>
                    <a:gd name="connsiteX3" fmla="*/ 260171 w 362737"/>
                    <a:gd name="connsiteY3" fmla="*/ 442448 h 1365208"/>
                    <a:gd name="connsiteX4" fmla="*/ 362646 w 362737"/>
                    <a:gd name="connsiteY4" fmla="*/ 1014 h 1365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737" h="1365208">
                      <a:moveTo>
                        <a:pt x="362646" y="1014"/>
                      </a:moveTo>
                      <a:cubicBezTo>
                        <a:pt x="365930" y="-20664"/>
                        <a:pt x="279877" y="312383"/>
                        <a:pt x="279877" y="312383"/>
                      </a:cubicBezTo>
                      <a:cubicBezTo>
                        <a:pt x="219442" y="539669"/>
                        <a:pt x="3323" y="1343054"/>
                        <a:pt x="39" y="1364731"/>
                      </a:cubicBezTo>
                      <a:cubicBezTo>
                        <a:pt x="-3245" y="1386409"/>
                        <a:pt x="200393" y="664479"/>
                        <a:pt x="260171" y="442448"/>
                      </a:cubicBezTo>
                      <a:cubicBezTo>
                        <a:pt x="319949" y="220417"/>
                        <a:pt x="359362" y="22692"/>
                        <a:pt x="362646" y="101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6" name="フリーフォーム 2015">
                  <a:extLst>
                    <a:ext uri="{FF2B5EF4-FFF2-40B4-BE49-F238E27FC236}">
                      <a16:creationId xmlns:a16="http://schemas.microsoft.com/office/drawing/2014/main" id="{82E9F58B-8C8A-07FD-8E3E-342306AC965E}"/>
                    </a:ext>
                  </a:extLst>
                </p:cNvPr>
                <p:cNvSpPr/>
                <p:nvPr/>
              </p:nvSpPr>
              <p:spPr>
                <a:xfrm>
                  <a:off x="9360770" y="4699900"/>
                  <a:ext cx="68970" cy="803082"/>
                </a:xfrm>
                <a:custGeom>
                  <a:avLst/>
                  <a:gdLst>
                    <a:gd name="connsiteX0" fmla="*/ 6 w 68970"/>
                    <a:gd name="connsiteY0" fmla="*/ 13990 h 803082"/>
                    <a:gd name="connsiteX1" fmla="*/ 63068 w 68970"/>
                    <a:gd name="connsiteY1" fmla="*/ 798324 h 803082"/>
                    <a:gd name="connsiteX2" fmla="*/ 59127 w 68970"/>
                    <a:gd name="connsiteY2" fmla="*/ 329300 h 803082"/>
                    <a:gd name="connsiteX3" fmla="*/ 6 w 68970"/>
                    <a:gd name="connsiteY3" fmla="*/ 13990 h 80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970" h="803082">
                      <a:moveTo>
                        <a:pt x="6" y="13990"/>
                      </a:moveTo>
                      <a:cubicBezTo>
                        <a:pt x="663" y="92161"/>
                        <a:pt x="53214" y="745772"/>
                        <a:pt x="63068" y="798324"/>
                      </a:cubicBezTo>
                      <a:cubicBezTo>
                        <a:pt x="72922" y="850876"/>
                        <a:pt x="69637" y="453454"/>
                        <a:pt x="59127" y="329300"/>
                      </a:cubicBezTo>
                      <a:cubicBezTo>
                        <a:pt x="48617" y="205147"/>
                        <a:pt x="-651" y="-64181"/>
                        <a:pt x="6" y="1399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7" name="フリーフォーム 2016">
                  <a:extLst>
                    <a:ext uri="{FF2B5EF4-FFF2-40B4-BE49-F238E27FC236}">
                      <a16:creationId xmlns:a16="http://schemas.microsoft.com/office/drawing/2014/main" id="{D867F266-ECB0-EE9F-4D75-6C3887D2AD1E}"/>
                    </a:ext>
                  </a:extLst>
                </p:cNvPr>
                <p:cNvSpPr/>
                <p:nvPr/>
              </p:nvSpPr>
              <p:spPr>
                <a:xfrm>
                  <a:off x="8702509" y="3704854"/>
                  <a:ext cx="516464" cy="445431"/>
                </a:xfrm>
                <a:custGeom>
                  <a:avLst/>
                  <a:gdLst>
                    <a:gd name="connsiteX0" fmla="*/ 57 w 516464"/>
                    <a:gd name="connsiteY0" fmla="*/ 43 h 445431"/>
                    <a:gd name="connsiteX1" fmla="*/ 303543 w 516464"/>
                    <a:gd name="connsiteY1" fmla="*/ 137991 h 445431"/>
                    <a:gd name="connsiteX2" fmla="*/ 516377 w 516464"/>
                    <a:gd name="connsiteY2" fmla="*/ 445418 h 445431"/>
                    <a:gd name="connsiteX3" fmla="*/ 279894 w 516464"/>
                    <a:gd name="connsiteY3" fmla="*/ 149815 h 445431"/>
                    <a:gd name="connsiteX4" fmla="*/ 57 w 516464"/>
                    <a:gd name="connsiteY4" fmla="*/ 43 h 44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464" h="445431">
                      <a:moveTo>
                        <a:pt x="57" y="43"/>
                      </a:moveTo>
                      <a:cubicBezTo>
                        <a:pt x="3998" y="-1928"/>
                        <a:pt x="217490" y="63762"/>
                        <a:pt x="303543" y="137991"/>
                      </a:cubicBezTo>
                      <a:cubicBezTo>
                        <a:pt x="389596" y="212220"/>
                        <a:pt x="520318" y="443447"/>
                        <a:pt x="516377" y="445418"/>
                      </a:cubicBezTo>
                      <a:cubicBezTo>
                        <a:pt x="512436" y="447389"/>
                        <a:pt x="363977" y="225358"/>
                        <a:pt x="279894" y="149815"/>
                      </a:cubicBezTo>
                      <a:cubicBezTo>
                        <a:pt x="195811" y="74272"/>
                        <a:pt x="-3884" y="2014"/>
                        <a:pt x="57" y="4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8" name="フリーフォーム 2017">
                  <a:extLst>
                    <a:ext uri="{FF2B5EF4-FFF2-40B4-BE49-F238E27FC236}">
                      <a16:creationId xmlns:a16="http://schemas.microsoft.com/office/drawing/2014/main" id="{ACED3BCC-33F2-05BB-1683-42D379DFE13A}"/>
                    </a:ext>
                  </a:extLst>
                </p:cNvPr>
                <p:cNvSpPr/>
                <p:nvPr/>
              </p:nvSpPr>
              <p:spPr>
                <a:xfrm>
                  <a:off x="8453264" y="3683840"/>
                  <a:ext cx="687232" cy="1008165"/>
                </a:xfrm>
                <a:custGeom>
                  <a:avLst/>
                  <a:gdLst>
                    <a:gd name="connsiteX0" fmla="*/ 995 w 687232"/>
                    <a:gd name="connsiteY0" fmla="*/ 1350 h 1008165"/>
                    <a:gd name="connsiteX1" fmla="*/ 391191 w 687232"/>
                    <a:gd name="connsiteY1" fmla="*/ 178712 h 1008165"/>
                    <a:gd name="connsiteX2" fmla="*/ 560670 w 687232"/>
                    <a:gd name="connsiteY2" fmla="*/ 466432 h 1008165"/>
                    <a:gd name="connsiteX3" fmla="*/ 686795 w 687232"/>
                    <a:gd name="connsiteY3" fmla="*/ 1006401 h 1008165"/>
                    <a:gd name="connsiteX4" fmla="*/ 517315 w 687232"/>
                    <a:gd name="connsiteY4" fmla="*/ 269363 h 1008165"/>
                    <a:gd name="connsiteX5" fmla="*/ 995 w 687232"/>
                    <a:gd name="connsiteY5" fmla="*/ 1350 h 100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232" h="1008165">
                      <a:moveTo>
                        <a:pt x="995" y="1350"/>
                      </a:moveTo>
                      <a:cubicBezTo>
                        <a:pt x="-20026" y="-13758"/>
                        <a:pt x="297912" y="101198"/>
                        <a:pt x="391191" y="178712"/>
                      </a:cubicBezTo>
                      <a:cubicBezTo>
                        <a:pt x="484470" y="256226"/>
                        <a:pt x="511403" y="328484"/>
                        <a:pt x="560670" y="466432"/>
                      </a:cubicBezTo>
                      <a:cubicBezTo>
                        <a:pt x="609937" y="604380"/>
                        <a:pt x="694021" y="1039246"/>
                        <a:pt x="686795" y="1006401"/>
                      </a:cubicBezTo>
                      <a:cubicBezTo>
                        <a:pt x="679569" y="973556"/>
                        <a:pt x="629644" y="436215"/>
                        <a:pt x="517315" y="269363"/>
                      </a:cubicBezTo>
                      <a:cubicBezTo>
                        <a:pt x="404986" y="102511"/>
                        <a:pt x="22016" y="16458"/>
                        <a:pt x="995" y="13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19" name="フリーフォーム 2018">
                  <a:extLst>
                    <a:ext uri="{FF2B5EF4-FFF2-40B4-BE49-F238E27FC236}">
                      <a16:creationId xmlns:a16="http://schemas.microsoft.com/office/drawing/2014/main" id="{9FAD5E62-E867-EFEE-7542-745388DEE629}"/>
                    </a:ext>
                  </a:extLst>
                </p:cNvPr>
                <p:cNvSpPr/>
                <p:nvPr/>
              </p:nvSpPr>
              <p:spPr>
                <a:xfrm>
                  <a:off x="8856271" y="3920760"/>
                  <a:ext cx="192913" cy="1235408"/>
                </a:xfrm>
                <a:custGeom>
                  <a:avLst/>
                  <a:gdLst>
                    <a:gd name="connsiteX0" fmla="*/ 8 w 192913"/>
                    <a:gd name="connsiteY0" fmla="*/ 912 h 1235408"/>
                    <a:gd name="connsiteX1" fmla="*/ 173429 w 192913"/>
                    <a:gd name="connsiteY1" fmla="*/ 347754 h 1235408"/>
                    <a:gd name="connsiteX2" fmla="*/ 181312 w 192913"/>
                    <a:gd name="connsiteY2" fmla="*/ 603943 h 1235408"/>
                    <a:gd name="connsiteX3" fmla="*/ 106426 w 192913"/>
                    <a:gd name="connsiteY3" fmla="*/ 1234564 h 1235408"/>
                    <a:gd name="connsiteX4" fmla="*/ 181312 w 192913"/>
                    <a:gd name="connsiteY4" fmla="*/ 458112 h 1235408"/>
                    <a:gd name="connsiteX5" fmla="*/ 8 w 192913"/>
                    <a:gd name="connsiteY5" fmla="*/ 912 h 123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913" h="1235408">
                      <a:moveTo>
                        <a:pt x="8" y="912"/>
                      </a:moveTo>
                      <a:cubicBezTo>
                        <a:pt x="-1306" y="-17481"/>
                        <a:pt x="143212" y="247249"/>
                        <a:pt x="173429" y="347754"/>
                      </a:cubicBezTo>
                      <a:cubicBezTo>
                        <a:pt x="203646" y="448259"/>
                        <a:pt x="192479" y="456141"/>
                        <a:pt x="181312" y="603943"/>
                      </a:cubicBezTo>
                      <a:cubicBezTo>
                        <a:pt x="170145" y="751745"/>
                        <a:pt x="106426" y="1258869"/>
                        <a:pt x="106426" y="1234564"/>
                      </a:cubicBezTo>
                      <a:cubicBezTo>
                        <a:pt x="106426" y="1210259"/>
                        <a:pt x="200362" y="659779"/>
                        <a:pt x="181312" y="458112"/>
                      </a:cubicBezTo>
                      <a:cubicBezTo>
                        <a:pt x="162262" y="256445"/>
                        <a:pt x="1322" y="19305"/>
                        <a:pt x="8" y="9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0" name="フリーフォーム 2019">
                  <a:extLst>
                    <a:ext uri="{FF2B5EF4-FFF2-40B4-BE49-F238E27FC236}">
                      <a16:creationId xmlns:a16="http://schemas.microsoft.com/office/drawing/2014/main" id="{19B2BACA-3142-81AD-C1B3-F849588EE402}"/>
                    </a:ext>
                  </a:extLst>
                </p:cNvPr>
                <p:cNvSpPr/>
                <p:nvPr/>
              </p:nvSpPr>
              <p:spPr>
                <a:xfrm>
                  <a:off x="8717793" y="4442525"/>
                  <a:ext cx="312859" cy="1450679"/>
                </a:xfrm>
                <a:custGeom>
                  <a:avLst/>
                  <a:gdLst>
                    <a:gd name="connsiteX0" fmla="*/ 311907 w 312859"/>
                    <a:gd name="connsiteY0" fmla="*/ 3351 h 1450679"/>
                    <a:gd name="connsiteX1" fmla="*/ 154252 w 312859"/>
                    <a:gd name="connsiteY1" fmla="*/ 1067523 h 1450679"/>
                    <a:gd name="connsiteX2" fmla="*/ 538 w 312859"/>
                    <a:gd name="connsiteY2" fmla="*/ 1441954 h 1450679"/>
                    <a:gd name="connsiteX3" fmla="*/ 209431 w 312859"/>
                    <a:gd name="connsiteY3" fmla="*/ 756154 h 1450679"/>
                    <a:gd name="connsiteX4" fmla="*/ 311907 w 312859"/>
                    <a:gd name="connsiteY4" fmla="*/ 3351 h 145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859" h="1450679">
                      <a:moveTo>
                        <a:pt x="311907" y="3351"/>
                      </a:moveTo>
                      <a:cubicBezTo>
                        <a:pt x="302711" y="55246"/>
                        <a:pt x="206147" y="827756"/>
                        <a:pt x="154252" y="1067523"/>
                      </a:cubicBezTo>
                      <a:cubicBezTo>
                        <a:pt x="102357" y="1307290"/>
                        <a:pt x="-8658" y="1493849"/>
                        <a:pt x="538" y="1441954"/>
                      </a:cubicBezTo>
                      <a:cubicBezTo>
                        <a:pt x="9734" y="1390059"/>
                        <a:pt x="156879" y="996578"/>
                        <a:pt x="209431" y="756154"/>
                      </a:cubicBezTo>
                      <a:cubicBezTo>
                        <a:pt x="261983" y="515730"/>
                        <a:pt x="321103" y="-48544"/>
                        <a:pt x="311907" y="33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1" name="フリーフォーム 2020">
                  <a:extLst>
                    <a:ext uri="{FF2B5EF4-FFF2-40B4-BE49-F238E27FC236}">
                      <a16:creationId xmlns:a16="http://schemas.microsoft.com/office/drawing/2014/main" id="{A817E781-4040-BBF5-D4F3-5F054ABD180D}"/>
                    </a:ext>
                  </a:extLst>
                </p:cNvPr>
                <p:cNvSpPr/>
                <p:nvPr/>
              </p:nvSpPr>
              <p:spPr>
                <a:xfrm>
                  <a:off x="9150835" y="4288727"/>
                  <a:ext cx="27651" cy="712271"/>
                </a:xfrm>
                <a:custGeom>
                  <a:avLst/>
                  <a:gdLst>
                    <a:gd name="connsiteX0" fmla="*/ 24696 w 27651"/>
                    <a:gd name="connsiteY0" fmla="*/ 15259 h 712271"/>
                    <a:gd name="connsiteX1" fmla="*/ 24696 w 27651"/>
                    <a:gd name="connsiteY1" fmla="*/ 708942 h 712271"/>
                    <a:gd name="connsiteX2" fmla="*/ 1048 w 27651"/>
                    <a:gd name="connsiteY2" fmla="*/ 267507 h 712271"/>
                    <a:gd name="connsiteX3" fmla="*/ 24696 w 27651"/>
                    <a:gd name="connsiteY3" fmla="*/ 15259 h 7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51" h="712271">
                      <a:moveTo>
                        <a:pt x="24696" y="15259"/>
                      </a:moveTo>
                      <a:cubicBezTo>
                        <a:pt x="28637" y="88831"/>
                        <a:pt x="28637" y="666901"/>
                        <a:pt x="24696" y="708942"/>
                      </a:cubicBezTo>
                      <a:cubicBezTo>
                        <a:pt x="20755" y="750983"/>
                        <a:pt x="-5521" y="383121"/>
                        <a:pt x="1048" y="267507"/>
                      </a:cubicBezTo>
                      <a:cubicBezTo>
                        <a:pt x="7617" y="151893"/>
                        <a:pt x="20755" y="-58313"/>
                        <a:pt x="24696" y="152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2" name="フリーフォーム 2021">
                  <a:extLst>
                    <a:ext uri="{FF2B5EF4-FFF2-40B4-BE49-F238E27FC236}">
                      <a16:creationId xmlns:a16="http://schemas.microsoft.com/office/drawing/2014/main" id="{AD222397-8F12-48BB-4556-D205688F8EBA}"/>
                    </a:ext>
                  </a:extLst>
                </p:cNvPr>
                <p:cNvSpPr/>
                <p:nvPr/>
              </p:nvSpPr>
              <p:spPr>
                <a:xfrm>
                  <a:off x="9099990" y="4481699"/>
                  <a:ext cx="32206" cy="716630"/>
                </a:xfrm>
                <a:custGeom>
                  <a:avLst/>
                  <a:gdLst>
                    <a:gd name="connsiteX0" fmla="*/ 655 w 32206"/>
                    <a:gd name="connsiteY0" fmla="*/ 7532 h 716630"/>
                    <a:gd name="connsiteX1" fmla="*/ 12479 w 32206"/>
                    <a:gd name="connsiteY1" fmla="*/ 709098 h 716630"/>
                    <a:gd name="connsiteX2" fmla="*/ 32186 w 32206"/>
                    <a:gd name="connsiteY2" fmla="*/ 358315 h 716630"/>
                    <a:gd name="connsiteX3" fmla="*/ 655 w 32206"/>
                    <a:gd name="connsiteY3" fmla="*/ 7532 h 716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206" h="716630">
                      <a:moveTo>
                        <a:pt x="655" y="7532"/>
                      </a:moveTo>
                      <a:cubicBezTo>
                        <a:pt x="-2629" y="65996"/>
                        <a:pt x="7224" y="650634"/>
                        <a:pt x="12479" y="709098"/>
                      </a:cubicBezTo>
                      <a:cubicBezTo>
                        <a:pt x="17734" y="767562"/>
                        <a:pt x="32843" y="469987"/>
                        <a:pt x="32186" y="358315"/>
                      </a:cubicBezTo>
                      <a:cubicBezTo>
                        <a:pt x="31529" y="246643"/>
                        <a:pt x="3939" y="-50932"/>
                        <a:pt x="655" y="753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3" name="フリーフォーム 2022">
                  <a:extLst>
                    <a:ext uri="{FF2B5EF4-FFF2-40B4-BE49-F238E27FC236}">
                      <a16:creationId xmlns:a16="http://schemas.microsoft.com/office/drawing/2014/main" id="{FE2C9CAA-D078-31A9-8E7A-8818250E06E9}"/>
                    </a:ext>
                  </a:extLst>
                </p:cNvPr>
                <p:cNvSpPr/>
                <p:nvPr/>
              </p:nvSpPr>
              <p:spPr>
                <a:xfrm>
                  <a:off x="8496080" y="5759327"/>
                  <a:ext cx="316771" cy="641325"/>
                </a:xfrm>
                <a:custGeom>
                  <a:avLst/>
                  <a:gdLst>
                    <a:gd name="connsiteX0" fmla="*/ 312903 w 316771"/>
                    <a:gd name="connsiteY0" fmla="*/ 2970 h 641325"/>
                    <a:gd name="connsiteX1" fmla="*/ 147365 w 316771"/>
                    <a:gd name="connsiteY1" fmla="*/ 424697 h 641325"/>
                    <a:gd name="connsiteX2" fmla="*/ 1534 w 316771"/>
                    <a:gd name="connsiteY2" fmla="*/ 637532 h 641325"/>
                    <a:gd name="connsiteX3" fmla="*/ 241958 w 316771"/>
                    <a:gd name="connsiteY3" fmla="*/ 255218 h 641325"/>
                    <a:gd name="connsiteX4" fmla="*/ 312903 w 316771"/>
                    <a:gd name="connsiteY4" fmla="*/ 2970 h 641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771" h="641325">
                      <a:moveTo>
                        <a:pt x="312903" y="2970"/>
                      </a:moveTo>
                      <a:cubicBezTo>
                        <a:pt x="297138" y="31216"/>
                        <a:pt x="199260" y="318937"/>
                        <a:pt x="147365" y="424697"/>
                      </a:cubicBezTo>
                      <a:cubicBezTo>
                        <a:pt x="95470" y="530457"/>
                        <a:pt x="-14231" y="665778"/>
                        <a:pt x="1534" y="637532"/>
                      </a:cubicBezTo>
                      <a:cubicBezTo>
                        <a:pt x="17299" y="609286"/>
                        <a:pt x="189406" y="355723"/>
                        <a:pt x="241958" y="255218"/>
                      </a:cubicBezTo>
                      <a:cubicBezTo>
                        <a:pt x="294510" y="154713"/>
                        <a:pt x="328668" y="-25276"/>
                        <a:pt x="312903" y="29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4" name="フリーフォーム 2023">
                  <a:extLst>
                    <a:ext uri="{FF2B5EF4-FFF2-40B4-BE49-F238E27FC236}">
                      <a16:creationId xmlns:a16="http://schemas.microsoft.com/office/drawing/2014/main" id="{DF0F6E92-EBC1-3B85-EFAB-DAC373C153E1}"/>
                    </a:ext>
                  </a:extLst>
                </p:cNvPr>
                <p:cNvSpPr/>
                <p:nvPr/>
              </p:nvSpPr>
              <p:spPr>
                <a:xfrm>
                  <a:off x="8531895" y="5693018"/>
                  <a:ext cx="313310" cy="635811"/>
                </a:xfrm>
                <a:custGeom>
                  <a:avLst/>
                  <a:gdLst>
                    <a:gd name="connsiteX0" fmla="*/ 312560 w 313310"/>
                    <a:gd name="connsiteY0" fmla="*/ 2275 h 635811"/>
                    <a:gd name="connsiteX1" fmla="*/ 103667 w 313310"/>
                    <a:gd name="connsiteY1" fmla="*/ 412179 h 635811"/>
                    <a:gd name="connsiteX2" fmla="*/ 1191 w 313310"/>
                    <a:gd name="connsiteY2" fmla="*/ 632896 h 635811"/>
                    <a:gd name="connsiteX3" fmla="*/ 166729 w 313310"/>
                    <a:gd name="connsiteY3" fmla="*/ 262406 h 635811"/>
                    <a:gd name="connsiteX4" fmla="*/ 312560 w 313310"/>
                    <a:gd name="connsiteY4" fmla="*/ 2275 h 63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10" h="635811">
                      <a:moveTo>
                        <a:pt x="312560" y="2275"/>
                      </a:moveTo>
                      <a:cubicBezTo>
                        <a:pt x="302050" y="27237"/>
                        <a:pt x="155562" y="307076"/>
                        <a:pt x="103667" y="412179"/>
                      </a:cubicBezTo>
                      <a:cubicBezTo>
                        <a:pt x="51772" y="517282"/>
                        <a:pt x="-9319" y="657858"/>
                        <a:pt x="1191" y="632896"/>
                      </a:cubicBezTo>
                      <a:cubicBezTo>
                        <a:pt x="11701" y="607934"/>
                        <a:pt x="112864" y="360940"/>
                        <a:pt x="166729" y="262406"/>
                      </a:cubicBezTo>
                      <a:cubicBezTo>
                        <a:pt x="220594" y="163872"/>
                        <a:pt x="323070" y="-22687"/>
                        <a:pt x="312560" y="22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5" name="フリーフォーム 2024">
                  <a:extLst>
                    <a:ext uri="{FF2B5EF4-FFF2-40B4-BE49-F238E27FC236}">
                      <a16:creationId xmlns:a16="http://schemas.microsoft.com/office/drawing/2014/main" id="{BDA426EB-F62C-ED4F-5C05-DAB4E384F2DE}"/>
                    </a:ext>
                  </a:extLst>
                </p:cNvPr>
                <p:cNvSpPr/>
                <p:nvPr/>
              </p:nvSpPr>
              <p:spPr>
                <a:xfrm>
                  <a:off x="9324958" y="5497369"/>
                  <a:ext cx="123910" cy="947434"/>
                </a:xfrm>
                <a:custGeom>
                  <a:avLst/>
                  <a:gdLst>
                    <a:gd name="connsiteX0" fmla="*/ 102821 w 123910"/>
                    <a:gd name="connsiteY0" fmla="*/ 855 h 947434"/>
                    <a:gd name="connsiteX1" fmla="*/ 83114 w 123910"/>
                    <a:gd name="connsiteY1" fmla="*/ 481703 h 947434"/>
                    <a:gd name="connsiteX2" fmla="*/ 345 w 123910"/>
                    <a:gd name="connsiteY2" fmla="*/ 946786 h 947434"/>
                    <a:gd name="connsiteX3" fmla="*/ 118587 w 123910"/>
                    <a:gd name="connsiteY3" fmla="*/ 379228 h 947434"/>
                    <a:gd name="connsiteX4" fmla="*/ 102821 w 123910"/>
                    <a:gd name="connsiteY4" fmla="*/ 855 h 94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910" h="947434">
                      <a:moveTo>
                        <a:pt x="102821" y="855"/>
                      </a:moveTo>
                      <a:cubicBezTo>
                        <a:pt x="96909" y="17934"/>
                        <a:pt x="100193" y="324048"/>
                        <a:pt x="83114" y="481703"/>
                      </a:cubicBezTo>
                      <a:cubicBezTo>
                        <a:pt x="66035" y="639358"/>
                        <a:pt x="-5567" y="963865"/>
                        <a:pt x="345" y="946786"/>
                      </a:cubicBezTo>
                      <a:cubicBezTo>
                        <a:pt x="6257" y="929707"/>
                        <a:pt x="102164" y="532285"/>
                        <a:pt x="118587" y="379228"/>
                      </a:cubicBezTo>
                      <a:cubicBezTo>
                        <a:pt x="135010" y="226171"/>
                        <a:pt x="108733" y="-16224"/>
                        <a:pt x="102821" y="8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6" name="フリーフォーム 2025">
                  <a:extLst>
                    <a:ext uri="{FF2B5EF4-FFF2-40B4-BE49-F238E27FC236}">
                      <a16:creationId xmlns:a16="http://schemas.microsoft.com/office/drawing/2014/main" id="{2226BC29-6E4B-7434-0063-6A24986061C5}"/>
                    </a:ext>
                  </a:extLst>
                </p:cNvPr>
                <p:cNvSpPr/>
                <p:nvPr/>
              </p:nvSpPr>
              <p:spPr>
                <a:xfrm>
                  <a:off x="9303981" y="6412152"/>
                  <a:ext cx="52887" cy="1080412"/>
                </a:xfrm>
                <a:custGeom>
                  <a:avLst/>
                  <a:gdLst>
                    <a:gd name="connsiteX0" fmla="*/ 52853 w 52887"/>
                    <a:gd name="connsiteY0" fmla="*/ 472 h 1080412"/>
                    <a:gd name="connsiteX1" fmla="*/ 5557 w 52887"/>
                    <a:gd name="connsiteY1" fmla="*/ 138420 h 1080412"/>
                    <a:gd name="connsiteX2" fmla="*/ 1616 w 52887"/>
                    <a:gd name="connsiteY2" fmla="*/ 319724 h 1080412"/>
                    <a:gd name="connsiteX3" fmla="*/ 1616 w 52887"/>
                    <a:gd name="connsiteY3" fmla="*/ 1080410 h 1080412"/>
                    <a:gd name="connsiteX4" fmla="*/ 21322 w 52887"/>
                    <a:gd name="connsiteY4" fmla="*/ 327607 h 1080412"/>
                    <a:gd name="connsiteX5" fmla="*/ 13440 w 52887"/>
                    <a:gd name="connsiteY5" fmla="*/ 185717 h 1080412"/>
                    <a:gd name="connsiteX6" fmla="*/ 52853 w 52887"/>
                    <a:gd name="connsiteY6" fmla="*/ 472 h 108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87" h="1080412">
                      <a:moveTo>
                        <a:pt x="52853" y="472"/>
                      </a:moveTo>
                      <a:cubicBezTo>
                        <a:pt x="51539" y="-7411"/>
                        <a:pt x="14096" y="85211"/>
                        <a:pt x="5557" y="138420"/>
                      </a:cubicBezTo>
                      <a:cubicBezTo>
                        <a:pt x="-2982" y="191629"/>
                        <a:pt x="2273" y="162726"/>
                        <a:pt x="1616" y="319724"/>
                      </a:cubicBezTo>
                      <a:cubicBezTo>
                        <a:pt x="959" y="476722"/>
                        <a:pt x="-1668" y="1079096"/>
                        <a:pt x="1616" y="1080410"/>
                      </a:cubicBezTo>
                      <a:cubicBezTo>
                        <a:pt x="4900" y="1081724"/>
                        <a:pt x="19351" y="476722"/>
                        <a:pt x="21322" y="327607"/>
                      </a:cubicBezTo>
                      <a:cubicBezTo>
                        <a:pt x="23293" y="178492"/>
                        <a:pt x="8842" y="234984"/>
                        <a:pt x="13440" y="185717"/>
                      </a:cubicBezTo>
                      <a:cubicBezTo>
                        <a:pt x="18038" y="136450"/>
                        <a:pt x="54167" y="8355"/>
                        <a:pt x="52853" y="47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7" name="フリーフォーム 2026">
                  <a:extLst>
                    <a:ext uri="{FF2B5EF4-FFF2-40B4-BE49-F238E27FC236}">
                      <a16:creationId xmlns:a16="http://schemas.microsoft.com/office/drawing/2014/main" id="{071A7F2F-AE92-9F0A-429C-7B46638D9531}"/>
                    </a:ext>
                  </a:extLst>
                </p:cNvPr>
                <p:cNvSpPr/>
                <p:nvPr/>
              </p:nvSpPr>
              <p:spPr>
                <a:xfrm>
                  <a:off x="9096632" y="5008672"/>
                  <a:ext cx="149898" cy="809299"/>
                </a:xfrm>
                <a:custGeom>
                  <a:avLst/>
                  <a:gdLst>
                    <a:gd name="connsiteX0" fmla="*/ 149844 w 149898"/>
                    <a:gd name="connsiteY0" fmla="*/ 821 h 809299"/>
                    <a:gd name="connsiteX1" fmla="*/ 74958 w 149898"/>
                    <a:gd name="connsiteY1" fmla="*/ 383135 h 809299"/>
                    <a:gd name="connsiteX2" fmla="*/ 71 w 149898"/>
                    <a:gd name="connsiteY2" fmla="*/ 808804 h 809299"/>
                    <a:gd name="connsiteX3" fmla="*/ 63134 w 149898"/>
                    <a:gd name="connsiteY3" fmla="*/ 296425 h 809299"/>
                    <a:gd name="connsiteX4" fmla="*/ 149844 w 149898"/>
                    <a:gd name="connsiteY4" fmla="*/ 821 h 8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98" h="809299">
                      <a:moveTo>
                        <a:pt x="149844" y="821"/>
                      </a:moveTo>
                      <a:cubicBezTo>
                        <a:pt x="151815" y="15273"/>
                        <a:pt x="99920" y="248471"/>
                        <a:pt x="74958" y="383135"/>
                      </a:cubicBezTo>
                      <a:cubicBezTo>
                        <a:pt x="49996" y="517799"/>
                        <a:pt x="2042" y="823256"/>
                        <a:pt x="71" y="808804"/>
                      </a:cubicBezTo>
                      <a:cubicBezTo>
                        <a:pt x="-1900" y="794352"/>
                        <a:pt x="37515" y="427148"/>
                        <a:pt x="63134" y="296425"/>
                      </a:cubicBezTo>
                      <a:cubicBezTo>
                        <a:pt x="88753" y="165703"/>
                        <a:pt x="147873" y="-13631"/>
                        <a:pt x="149844" y="82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8" name="フリーフォーム 2027">
                  <a:extLst>
                    <a:ext uri="{FF2B5EF4-FFF2-40B4-BE49-F238E27FC236}">
                      <a16:creationId xmlns:a16="http://schemas.microsoft.com/office/drawing/2014/main" id="{4C195A46-8A0D-EC71-C707-74BE1418098F}"/>
                    </a:ext>
                  </a:extLst>
                </p:cNvPr>
                <p:cNvSpPr/>
                <p:nvPr/>
              </p:nvSpPr>
              <p:spPr>
                <a:xfrm>
                  <a:off x="8891013" y="4461499"/>
                  <a:ext cx="169736" cy="1417924"/>
                </a:xfrm>
                <a:custGeom>
                  <a:avLst/>
                  <a:gdLst>
                    <a:gd name="connsiteX0" fmla="*/ 166277 w 169736"/>
                    <a:gd name="connsiteY0" fmla="*/ 4084 h 1417924"/>
                    <a:gd name="connsiteX1" fmla="*/ 87449 w 169736"/>
                    <a:gd name="connsiteY1" fmla="*/ 965780 h 1417924"/>
                    <a:gd name="connsiteX2" fmla="*/ 739 w 169736"/>
                    <a:gd name="connsiteY2" fmla="*/ 1411156 h 1417924"/>
                    <a:gd name="connsiteX3" fmla="*/ 138687 w 169736"/>
                    <a:gd name="connsiteY3" fmla="*/ 650470 h 1417924"/>
                    <a:gd name="connsiteX4" fmla="*/ 166277 w 169736"/>
                    <a:gd name="connsiteY4" fmla="*/ 4084 h 141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736" h="1417924">
                      <a:moveTo>
                        <a:pt x="166277" y="4084"/>
                      </a:moveTo>
                      <a:cubicBezTo>
                        <a:pt x="157737" y="56636"/>
                        <a:pt x="115039" y="731268"/>
                        <a:pt x="87449" y="965780"/>
                      </a:cubicBezTo>
                      <a:cubicBezTo>
                        <a:pt x="59859" y="1200292"/>
                        <a:pt x="-7801" y="1463708"/>
                        <a:pt x="739" y="1411156"/>
                      </a:cubicBezTo>
                      <a:cubicBezTo>
                        <a:pt x="9279" y="1358604"/>
                        <a:pt x="109127" y="881697"/>
                        <a:pt x="138687" y="650470"/>
                      </a:cubicBezTo>
                      <a:cubicBezTo>
                        <a:pt x="168247" y="419243"/>
                        <a:pt x="174817" y="-48468"/>
                        <a:pt x="166277" y="408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9" name="フリーフォーム 2028">
                  <a:extLst>
                    <a:ext uri="{FF2B5EF4-FFF2-40B4-BE49-F238E27FC236}">
                      <a16:creationId xmlns:a16="http://schemas.microsoft.com/office/drawing/2014/main" id="{E7457160-F9C6-7523-418A-FC1EDFA0F948}"/>
                    </a:ext>
                  </a:extLst>
                </p:cNvPr>
                <p:cNvSpPr/>
                <p:nvPr/>
              </p:nvSpPr>
              <p:spPr>
                <a:xfrm>
                  <a:off x="9339415" y="5718540"/>
                  <a:ext cx="69031" cy="406611"/>
                </a:xfrm>
                <a:custGeom>
                  <a:avLst/>
                  <a:gdLst>
                    <a:gd name="connsiteX0" fmla="*/ 68657 w 69031"/>
                    <a:gd name="connsiteY0" fmla="*/ 401 h 406611"/>
                    <a:gd name="connsiteX1" fmla="*/ 33185 w 69031"/>
                    <a:gd name="connsiteY1" fmla="*/ 193529 h 406611"/>
                    <a:gd name="connsiteX2" fmla="*/ 1654 w 69031"/>
                    <a:gd name="connsiteY2" fmla="*/ 406363 h 406611"/>
                    <a:gd name="connsiteX3" fmla="*/ 9537 w 69031"/>
                    <a:gd name="connsiteY3" fmla="*/ 150174 h 406611"/>
                    <a:gd name="connsiteX4" fmla="*/ 68657 w 69031"/>
                    <a:gd name="connsiteY4" fmla="*/ 401 h 40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031" h="406611">
                      <a:moveTo>
                        <a:pt x="68657" y="401"/>
                      </a:moveTo>
                      <a:cubicBezTo>
                        <a:pt x="72598" y="7627"/>
                        <a:pt x="44352" y="125869"/>
                        <a:pt x="33185" y="193529"/>
                      </a:cubicBezTo>
                      <a:cubicBezTo>
                        <a:pt x="22018" y="261189"/>
                        <a:pt x="5595" y="413589"/>
                        <a:pt x="1654" y="406363"/>
                      </a:cubicBezTo>
                      <a:cubicBezTo>
                        <a:pt x="-2287" y="399137"/>
                        <a:pt x="997" y="215207"/>
                        <a:pt x="9537" y="150174"/>
                      </a:cubicBezTo>
                      <a:cubicBezTo>
                        <a:pt x="18077" y="85141"/>
                        <a:pt x="64716" y="-6825"/>
                        <a:pt x="68657" y="40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0" name="フリーフォーム 2029">
                  <a:extLst>
                    <a:ext uri="{FF2B5EF4-FFF2-40B4-BE49-F238E27FC236}">
                      <a16:creationId xmlns:a16="http://schemas.microsoft.com/office/drawing/2014/main" id="{B30AA84F-196E-FF7C-7201-41DF719ACAD2}"/>
                    </a:ext>
                  </a:extLst>
                </p:cNvPr>
                <p:cNvSpPr/>
                <p:nvPr/>
              </p:nvSpPr>
              <p:spPr>
                <a:xfrm>
                  <a:off x="8361060" y="6004180"/>
                  <a:ext cx="1009086" cy="1394448"/>
                </a:xfrm>
                <a:custGeom>
                  <a:avLst/>
                  <a:gdLst>
                    <a:gd name="connsiteX0" fmla="*/ 991833 w 1009086"/>
                    <a:gd name="connsiteY0" fmla="*/ 41896 h 1394448"/>
                    <a:gd name="connsiteX1" fmla="*/ 735643 w 1009086"/>
                    <a:gd name="connsiteY1" fmla="*/ 629161 h 1394448"/>
                    <a:gd name="connsiteX2" fmla="*/ 361212 w 1009086"/>
                    <a:gd name="connsiteY2" fmla="*/ 1094244 h 1394448"/>
                    <a:gd name="connsiteX3" fmla="*/ 105023 w 1009086"/>
                    <a:gd name="connsiteY3" fmla="*/ 1259782 h 1394448"/>
                    <a:gd name="connsiteX4" fmla="*/ 10430 w 1009086"/>
                    <a:gd name="connsiteY4" fmla="*/ 1389848 h 1394448"/>
                    <a:gd name="connsiteX5" fmla="*/ 333623 w 1009086"/>
                    <a:gd name="connsiteY5" fmla="*/ 1090303 h 1394448"/>
                    <a:gd name="connsiteX6" fmla="*/ 806588 w 1009086"/>
                    <a:gd name="connsiteY6" fmla="*/ 499096 h 1394448"/>
                    <a:gd name="connsiteX7" fmla="*/ 968185 w 1009086"/>
                    <a:gd name="connsiteY7" fmla="*/ 93134 h 1394448"/>
                    <a:gd name="connsiteX8" fmla="*/ 991833 w 1009086"/>
                    <a:gd name="connsiteY8" fmla="*/ 41896 h 139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9086" h="1394448">
                      <a:moveTo>
                        <a:pt x="991833" y="41896"/>
                      </a:moveTo>
                      <a:cubicBezTo>
                        <a:pt x="953076" y="131234"/>
                        <a:pt x="840746" y="453770"/>
                        <a:pt x="735643" y="629161"/>
                      </a:cubicBezTo>
                      <a:cubicBezTo>
                        <a:pt x="630539" y="804552"/>
                        <a:pt x="466315" y="989141"/>
                        <a:pt x="361212" y="1094244"/>
                      </a:cubicBezTo>
                      <a:cubicBezTo>
                        <a:pt x="256109" y="1199347"/>
                        <a:pt x="163487" y="1210515"/>
                        <a:pt x="105023" y="1259782"/>
                      </a:cubicBezTo>
                      <a:cubicBezTo>
                        <a:pt x="46559" y="1309049"/>
                        <a:pt x="-27670" y="1418094"/>
                        <a:pt x="10430" y="1389848"/>
                      </a:cubicBezTo>
                      <a:cubicBezTo>
                        <a:pt x="48530" y="1361602"/>
                        <a:pt x="200930" y="1238762"/>
                        <a:pt x="333623" y="1090303"/>
                      </a:cubicBezTo>
                      <a:cubicBezTo>
                        <a:pt x="466316" y="941844"/>
                        <a:pt x="700828" y="665291"/>
                        <a:pt x="806588" y="499096"/>
                      </a:cubicBezTo>
                      <a:cubicBezTo>
                        <a:pt x="912348" y="332901"/>
                        <a:pt x="968185" y="93134"/>
                        <a:pt x="968185" y="93134"/>
                      </a:cubicBezTo>
                      <a:cubicBezTo>
                        <a:pt x="995775" y="23503"/>
                        <a:pt x="1030590" y="-47442"/>
                        <a:pt x="991833" y="4189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1" name="フリーフォーム 2030">
                  <a:extLst>
                    <a:ext uri="{FF2B5EF4-FFF2-40B4-BE49-F238E27FC236}">
                      <a16:creationId xmlns:a16="http://schemas.microsoft.com/office/drawing/2014/main" id="{A5A094C7-C156-9FF8-D4C7-D8EC4CBF9B1B}"/>
                    </a:ext>
                  </a:extLst>
                </p:cNvPr>
                <p:cNvSpPr/>
                <p:nvPr/>
              </p:nvSpPr>
              <p:spPr>
                <a:xfrm>
                  <a:off x="8858692" y="6419048"/>
                  <a:ext cx="417886" cy="937098"/>
                </a:xfrm>
                <a:custGeom>
                  <a:avLst/>
                  <a:gdLst>
                    <a:gd name="connsiteX0" fmla="*/ 407491 w 417886"/>
                    <a:gd name="connsiteY0" fmla="*/ 17224 h 937098"/>
                    <a:gd name="connsiteX1" fmla="*/ 1529 w 417886"/>
                    <a:gd name="connsiteY1" fmla="*/ 931624 h 937098"/>
                    <a:gd name="connsiteX2" fmla="*/ 273484 w 417886"/>
                    <a:gd name="connsiteY2" fmla="*/ 379831 h 937098"/>
                    <a:gd name="connsiteX3" fmla="*/ 407491 w 417886"/>
                    <a:gd name="connsiteY3" fmla="*/ 17224 h 93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886" h="937098">
                      <a:moveTo>
                        <a:pt x="407491" y="17224"/>
                      </a:moveTo>
                      <a:cubicBezTo>
                        <a:pt x="362165" y="109189"/>
                        <a:pt x="23863" y="871190"/>
                        <a:pt x="1529" y="931624"/>
                      </a:cubicBezTo>
                      <a:cubicBezTo>
                        <a:pt x="-20805" y="992058"/>
                        <a:pt x="207794" y="535515"/>
                        <a:pt x="273484" y="379831"/>
                      </a:cubicBezTo>
                      <a:cubicBezTo>
                        <a:pt x="339174" y="224147"/>
                        <a:pt x="452817" y="-74741"/>
                        <a:pt x="407491" y="172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2" name="フリーフォーム 2031">
                  <a:extLst>
                    <a:ext uri="{FF2B5EF4-FFF2-40B4-BE49-F238E27FC236}">
                      <a16:creationId xmlns:a16="http://schemas.microsoft.com/office/drawing/2014/main" id="{8843BCAA-AFF5-2A68-5C87-CDB6A477195D}"/>
                    </a:ext>
                  </a:extLst>
                </p:cNvPr>
                <p:cNvSpPr/>
                <p:nvPr/>
              </p:nvSpPr>
              <p:spPr>
                <a:xfrm>
                  <a:off x="9057290" y="4729373"/>
                  <a:ext cx="186758" cy="995080"/>
                </a:xfrm>
                <a:custGeom>
                  <a:avLst/>
                  <a:gdLst>
                    <a:gd name="connsiteX0" fmla="*/ 153713 w 186758"/>
                    <a:gd name="connsiteY0" fmla="*/ 63344 h 995080"/>
                    <a:gd name="connsiteX1" fmla="*/ 153713 w 186758"/>
                    <a:gd name="connsiteY1" fmla="*/ 122465 h 995080"/>
                    <a:gd name="connsiteX2" fmla="*/ 67003 w 186758"/>
                    <a:gd name="connsiteY2" fmla="*/ 623020 h 995080"/>
                    <a:gd name="connsiteX3" fmla="*/ 0 w 186758"/>
                    <a:gd name="connsiteY3" fmla="*/ 993510 h 995080"/>
                    <a:gd name="connsiteX4" fmla="*/ 67003 w 186758"/>
                    <a:gd name="connsiteY4" fmla="*/ 481130 h 995080"/>
                    <a:gd name="connsiteX5" fmla="*/ 114300 w 186758"/>
                    <a:gd name="connsiteY5" fmla="*/ 288003 h 995080"/>
                    <a:gd name="connsiteX6" fmla="*/ 185244 w 186758"/>
                    <a:gd name="connsiteY6" fmla="*/ 12106 h 995080"/>
                    <a:gd name="connsiteX7" fmla="*/ 153713 w 186758"/>
                    <a:gd name="connsiteY7" fmla="*/ 63344 h 99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58" h="995080">
                      <a:moveTo>
                        <a:pt x="153713" y="63344"/>
                      </a:moveTo>
                      <a:cubicBezTo>
                        <a:pt x="148458" y="81737"/>
                        <a:pt x="168165" y="29186"/>
                        <a:pt x="153713" y="122465"/>
                      </a:cubicBezTo>
                      <a:cubicBezTo>
                        <a:pt x="139261" y="215744"/>
                        <a:pt x="92622" y="477846"/>
                        <a:pt x="67003" y="623020"/>
                      </a:cubicBezTo>
                      <a:cubicBezTo>
                        <a:pt x="41384" y="768194"/>
                        <a:pt x="0" y="1017158"/>
                        <a:pt x="0" y="993510"/>
                      </a:cubicBezTo>
                      <a:cubicBezTo>
                        <a:pt x="0" y="969862"/>
                        <a:pt x="47953" y="598714"/>
                        <a:pt x="67003" y="481130"/>
                      </a:cubicBezTo>
                      <a:cubicBezTo>
                        <a:pt x="86053" y="363546"/>
                        <a:pt x="94593" y="366174"/>
                        <a:pt x="114300" y="288003"/>
                      </a:cubicBezTo>
                      <a:cubicBezTo>
                        <a:pt x="134007" y="209832"/>
                        <a:pt x="176048" y="52834"/>
                        <a:pt x="185244" y="12106"/>
                      </a:cubicBezTo>
                      <a:cubicBezTo>
                        <a:pt x="194441" y="-28622"/>
                        <a:pt x="158968" y="44951"/>
                        <a:pt x="153713" y="633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3" name="フリーフォーム 2032">
                  <a:extLst>
                    <a:ext uri="{FF2B5EF4-FFF2-40B4-BE49-F238E27FC236}">
                      <a16:creationId xmlns:a16="http://schemas.microsoft.com/office/drawing/2014/main" id="{36140274-07DD-E714-487B-0F944EC3A1D6}"/>
                    </a:ext>
                  </a:extLst>
                </p:cNvPr>
                <p:cNvSpPr/>
                <p:nvPr/>
              </p:nvSpPr>
              <p:spPr>
                <a:xfrm>
                  <a:off x="8310943" y="6053470"/>
                  <a:ext cx="986239" cy="1058966"/>
                </a:xfrm>
                <a:custGeom>
                  <a:avLst/>
                  <a:gdLst>
                    <a:gd name="connsiteX0" fmla="*/ 982829 w 986239"/>
                    <a:gd name="connsiteY0" fmla="*/ 489 h 1058966"/>
                    <a:gd name="connsiteX1" fmla="*/ 781819 w 986239"/>
                    <a:gd name="connsiteY1" fmla="*/ 386744 h 1058966"/>
                    <a:gd name="connsiteX2" fmla="*/ 1426 w 986239"/>
                    <a:gd name="connsiteY2" fmla="*/ 1056778 h 1058966"/>
                    <a:gd name="connsiteX3" fmla="*/ 596574 w 986239"/>
                    <a:gd name="connsiteY3" fmla="*/ 591696 h 1058966"/>
                    <a:gd name="connsiteX4" fmla="*/ 884295 w 986239"/>
                    <a:gd name="connsiteY4" fmla="*/ 311858 h 1058966"/>
                    <a:gd name="connsiteX5" fmla="*/ 982829 w 986239"/>
                    <a:gd name="connsiteY5" fmla="*/ 489 h 105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6239" h="1058966">
                      <a:moveTo>
                        <a:pt x="982829" y="489"/>
                      </a:moveTo>
                      <a:cubicBezTo>
                        <a:pt x="965750" y="12970"/>
                        <a:pt x="945386" y="210696"/>
                        <a:pt x="781819" y="386744"/>
                      </a:cubicBezTo>
                      <a:cubicBezTo>
                        <a:pt x="618252" y="562792"/>
                        <a:pt x="32300" y="1022619"/>
                        <a:pt x="1426" y="1056778"/>
                      </a:cubicBezTo>
                      <a:cubicBezTo>
                        <a:pt x="-29448" y="1090937"/>
                        <a:pt x="449429" y="715849"/>
                        <a:pt x="596574" y="591696"/>
                      </a:cubicBezTo>
                      <a:cubicBezTo>
                        <a:pt x="743719" y="467543"/>
                        <a:pt x="817948" y="406451"/>
                        <a:pt x="884295" y="311858"/>
                      </a:cubicBezTo>
                      <a:cubicBezTo>
                        <a:pt x="950642" y="217265"/>
                        <a:pt x="999908" y="-11992"/>
                        <a:pt x="982829" y="48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4" name="フリーフォーム 2033">
                  <a:extLst>
                    <a:ext uri="{FF2B5EF4-FFF2-40B4-BE49-F238E27FC236}">
                      <a16:creationId xmlns:a16="http://schemas.microsoft.com/office/drawing/2014/main" id="{5D5AF1BB-F2F5-4157-7F04-2AEA9E574286}"/>
                    </a:ext>
                  </a:extLst>
                </p:cNvPr>
                <p:cNvSpPr/>
                <p:nvPr/>
              </p:nvSpPr>
              <p:spPr>
                <a:xfrm>
                  <a:off x="8721959" y="5828347"/>
                  <a:ext cx="351436" cy="698778"/>
                </a:xfrm>
                <a:custGeom>
                  <a:avLst/>
                  <a:gdLst>
                    <a:gd name="connsiteX0" fmla="*/ 315624 w 351436"/>
                    <a:gd name="connsiteY0" fmla="*/ 953 h 698778"/>
                    <a:gd name="connsiteX1" fmla="*/ 268327 w 351436"/>
                    <a:gd name="connsiteY1" fmla="*/ 237436 h 698778"/>
                    <a:gd name="connsiteX2" fmla="*/ 313 w 351436"/>
                    <a:gd name="connsiteY2" fmla="*/ 698577 h 698778"/>
                    <a:gd name="connsiteX3" fmla="*/ 327448 w 351436"/>
                    <a:gd name="connsiteY3" fmla="*/ 178315 h 698778"/>
                    <a:gd name="connsiteX4" fmla="*/ 315624 w 351436"/>
                    <a:gd name="connsiteY4" fmla="*/ 953 h 69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36" h="698778">
                      <a:moveTo>
                        <a:pt x="315624" y="953"/>
                      </a:moveTo>
                      <a:cubicBezTo>
                        <a:pt x="305771" y="10806"/>
                        <a:pt x="320879" y="121165"/>
                        <a:pt x="268327" y="237436"/>
                      </a:cubicBezTo>
                      <a:cubicBezTo>
                        <a:pt x="215775" y="353707"/>
                        <a:pt x="-9540" y="708430"/>
                        <a:pt x="313" y="698577"/>
                      </a:cubicBezTo>
                      <a:cubicBezTo>
                        <a:pt x="10166" y="688724"/>
                        <a:pt x="271612" y="298527"/>
                        <a:pt x="327448" y="178315"/>
                      </a:cubicBezTo>
                      <a:cubicBezTo>
                        <a:pt x="383284" y="58103"/>
                        <a:pt x="325477" y="-8900"/>
                        <a:pt x="315624" y="9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5" name="フリーフォーム 2034">
                  <a:extLst>
                    <a:ext uri="{FF2B5EF4-FFF2-40B4-BE49-F238E27FC236}">
                      <a16:creationId xmlns:a16="http://schemas.microsoft.com/office/drawing/2014/main" id="{9AA8FF60-AA18-1387-D7F1-581A06B41A35}"/>
                    </a:ext>
                  </a:extLst>
                </p:cNvPr>
                <p:cNvSpPr/>
                <p:nvPr/>
              </p:nvSpPr>
              <p:spPr>
                <a:xfrm>
                  <a:off x="8148501" y="6025282"/>
                  <a:ext cx="932911" cy="945421"/>
                </a:xfrm>
                <a:custGeom>
                  <a:avLst/>
                  <a:gdLst>
                    <a:gd name="connsiteX0" fmla="*/ 932437 w 932911"/>
                    <a:gd name="connsiteY0" fmla="*/ 1087 h 945421"/>
                    <a:gd name="connsiteX1" fmla="*/ 628951 w 932911"/>
                    <a:gd name="connsiteY1" fmla="*/ 501642 h 945421"/>
                    <a:gd name="connsiteX2" fmla="*/ 459471 w 932911"/>
                    <a:gd name="connsiteY2" fmla="*/ 682946 h 945421"/>
                    <a:gd name="connsiteX3" fmla="*/ 270285 w 932911"/>
                    <a:gd name="connsiteY3" fmla="*/ 836659 h 945421"/>
                    <a:gd name="connsiteX4" fmla="*/ 6213 w 932911"/>
                    <a:gd name="connsiteY4" fmla="*/ 939135 h 945421"/>
                    <a:gd name="connsiteX5" fmla="*/ 554065 w 932911"/>
                    <a:gd name="connsiteY5" fmla="*/ 651415 h 945421"/>
                    <a:gd name="connsiteX6" fmla="*/ 932437 w 932911"/>
                    <a:gd name="connsiteY6" fmla="*/ 1087 h 945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2911" h="945421">
                      <a:moveTo>
                        <a:pt x="932437" y="1087"/>
                      </a:moveTo>
                      <a:cubicBezTo>
                        <a:pt x="944918" y="-23875"/>
                        <a:pt x="707779" y="387999"/>
                        <a:pt x="628951" y="501642"/>
                      </a:cubicBezTo>
                      <a:cubicBezTo>
                        <a:pt x="550123" y="615285"/>
                        <a:pt x="519249" y="627110"/>
                        <a:pt x="459471" y="682946"/>
                      </a:cubicBezTo>
                      <a:cubicBezTo>
                        <a:pt x="399693" y="738782"/>
                        <a:pt x="345828" y="793961"/>
                        <a:pt x="270285" y="836659"/>
                      </a:cubicBezTo>
                      <a:cubicBezTo>
                        <a:pt x="194742" y="879357"/>
                        <a:pt x="-41084" y="970009"/>
                        <a:pt x="6213" y="939135"/>
                      </a:cubicBezTo>
                      <a:cubicBezTo>
                        <a:pt x="53510" y="908261"/>
                        <a:pt x="402979" y="808413"/>
                        <a:pt x="554065" y="651415"/>
                      </a:cubicBezTo>
                      <a:cubicBezTo>
                        <a:pt x="705151" y="494417"/>
                        <a:pt x="919956" y="26049"/>
                        <a:pt x="932437" y="108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6" name="フリーフォーム 2035">
                  <a:extLst>
                    <a:ext uri="{FF2B5EF4-FFF2-40B4-BE49-F238E27FC236}">
                      <a16:creationId xmlns:a16="http://schemas.microsoft.com/office/drawing/2014/main" id="{321217D8-975B-577B-4256-DAC33DB282A8}"/>
                    </a:ext>
                  </a:extLst>
                </p:cNvPr>
                <p:cNvSpPr/>
                <p:nvPr/>
              </p:nvSpPr>
              <p:spPr>
                <a:xfrm>
                  <a:off x="5775182" y="3184523"/>
                  <a:ext cx="244905" cy="60327"/>
                </a:xfrm>
                <a:custGeom>
                  <a:avLst/>
                  <a:gdLst>
                    <a:gd name="connsiteX0" fmla="*/ 143 w 244905"/>
                    <a:gd name="connsiteY0" fmla="*/ 50802 h 60327"/>
                    <a:gd name="connsiteX1" fmla="*/ 92218 w 244905"/>
                    <a:gd name="connsiteY1" fmla="*/ 9527 h 60327"/>
                    <a:gd name="connsiteX2" fmla="*/ 244618 w 244905"/>
                    <a:gd name="connsiteY2" fmla="*/ 3177 h 60327"/>
                    <a:gd name="connsiteX3" fmla="*/ 50943 w 244905"/>
                    <a:gd name="connsiteY3" fmla="*/ 50802 h 60327"/>
                    <a:gd name="connsiteX4" fmla="*/ 168418 w 244905"/>
                    <a:gd name="connsiteY4" fmla="*/ 19052 h 60327"/>
                    <a:gd name="connsiteX5" fmla="*/ 76343 w 244905"/>
                    <a:gd name="connsiteY5" fmla="*/ 34927 h 60327"/>
                    <a:gd name="connsiteX6" fmla="*/ 54118 w 244905"/>
                    <a:gd name="connsiteY6" fmla="*/ 60327 h 60327"/>
                    <a:gd name="connsiteX7" fmla="*/ 69993 w 244905"/>
                    <a:gd name="connsiteY7" fmla="*/ 34927 h 60327"/>
                    <a:gd name="connsiteX8" fmla="*/ 143 w 244905"/>
                    <a:gd name="connsiteY8" fmla="*/ 50802 h 60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905" h="60327">
                      <a:moveTo>
                        <a:pt x="143" y="50802"/>
                      </a:moveTo>
                      <a:cubicBezTo>
                        <a:pt x="3847" y="46569"/>
                        <a:pt x="51472" y="17464"/>
                        <a:pt x="92218" y="9527"/>
                      </a:cubicBezTo>
                      <a:cubicBezTo>
                        <a:pt x="132964" y="1590"/>
                        <a:pt x="251497" y="-3702"/>
                        <a:pt x="244618" y="3177"/>
                      </a:cubicBezTo>
                      <a:cubicBezTo>
                        <a:pt x="237739" y="10056"/>
                        <a:pt x="63643" y="48156"/>
                        <a:pt x="50943" y="50802"/>
                      </a:cubicBezTo>
                      <a:cubicBezTo>
                        <a:pt x="38243" y="53448"/>
                        <a:pt x="164185" y="21698"/>
                        <a:pt x="168418" y="19052"/>
                      </a:cubicBezTo>
                      <a:cubicBezTo>
                        <a:pt x="172651" y="16406"/>
                        <a:pt x="95393" y="28048"/>
                        <a:pt x="76343" y="34927"/>
                      </a:cubicBezTo>
                      <a:cubicBezTo>
                        <a:pt x="57293" y="41806"/>
                        <a:pt x="55176" y="60327"/>
                        <a:pt x="54118" y="60327"/>
                      </a:cubicBezTo>
                      <a:cubicBezTo>
                        <a:pt x="53060" y="60327"/>
                        <a:pt x="74226" y="33340"/>
                        <a:pt x="69993" y="34927"/>
                      </a:cubicBezTo>
                      <a:cubicBezTo>
                        <a:pt x="65760" y="36514"/>
                        <a:pt x="-3561" y="55035"/>
                        <a:pt x="143" y="50802"/>
                      </a:cubicBezTo>
                      <a:close/>
                    </a:path>
                  </a:pathLst>
                </a:custGeom>
                <a:solidFill>
                  <a:srgbClr val="FFC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7" name="フリーフォーム 2036">
                  <a:extLst>
                    <a:ext uri="{FF2B5EF4-FFF2-40B4-BE49-F238E27FC236}">
                      <a16:creationId xmlns:a16="http://schemas.microsoft.com/office/drawing/2014/main" id="{0568B21C-18B9-E247-9892-E88CE5B40AC8}"/>
                    </a:ext>
                  </a:extLst>
                </p:cNvPr>
                <p:cNvSpPr/>
                <p:nvPr/>
              </p:nvSpPr>
              <p:spPr>
                <a:xfrm>
                  <a:off x="8610372" y="5968701"/>
                  <a:ext cx="35444" cy="127694"/>
                </a:xfrm>
                <a:custGeom>
                  <a:avLst/>
                  <a:gdLst>
                    <a:gd name="connsiteX0" fmla="*/ 3403 w 35444"/>
                    <a:gd name="connsiteY0" fmla="*/ 299 h 127694"/>
                    <a:gd name="connsiteX1" fmla="*/ 19278 w 35444"/>
                    <a:gd name="connsiteY1" fmla="*/ 79674 h 127694"/>
                    <a:gd name="connsiteX2" fmla="*/ 228 w 35444"/>
                    <a:gd name="connsiteY2" fmla="*/ 127299 h 127694"/>
                    <a:gd name="connsiteX3" fmla="*/ 35153 w 35444"/>
                    <a:gd name="connsiteY3" fmla="*/ 54274 h 127694"/>
                    <a:gd name="connsiteX4" fmla="*/ 3403 w 35444"/>
                    <a:gd name="connsiteY4" fmla="*/ 299 h 127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44" h="127694">
                      <a:moveTo>
                        <a:pt x="3403" y="299"/>
                      </a:moveTo>
                      <a:cubicBezTo>
                        <a:pt x="757" y="4532"/>
                        <a:pt x="19807" y="58507"/>
                        <a:pt x="19278" y="79674"/>
                      </a:cubicBezTo>
                      <a:cubicBezTo>
                        <a:pt x="18749" y="100841"/>
                        <a:pt x="-2418" y="131532"/>
                        <a:pt x="228" y="127299"/>
                      </a:cubicBezTo>
                      <a:cubicBezTo>
                        <a:pt x="2874" y="123066"/>
                        <a:pt x="31449" y="70678"/>
                        <a:pt x="35153" y="54274"/>
                      </a:cubicBezTo>
                      <a:cubicBezTo>
                        <a:pt x="38857" y="37870"/>
                        <a:pt x="6049" y="-3934"/>
                        <a:pt x="3403" y="29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8" name="フリーフォーム 2037">
                  <a:extLst>
                    <a:ext uri="{FF2B5EF4-FFF2-40B4-BE49-F238E27FC236}">
                      <a16:creationId xmlns:a16="http://schemas.microsoft.com/office/drawing/2014/main" id="{DBC9A677-8244-BAA7-3A69-FF5A5B780DCC}"/>
                    </a:ext>
                  </a:extLst>
                </p:cNvPr>
                <p:cNvSpPr/>
                <p:nvPr/>
              </p:nvSpPr>
              <p:spPr>
                <a:xfrm>
                  <a:off x="8493121" y="5898626"/>
                  <a:ext cx="104806" cy="451444"/>
                </a:xfrm>
                <a:custGeom>
                  <a:avLst/>
                  <a:gdLst>
                    <a:gd name="connsiteX0" fmla="*/ 104779 w 104806"/>
                    <a:gd name="connsiteY0" fmla="*/ 524 h 451444"/>
                    <a:gd name="connsiteX1" fmla="*/ 69854 w 104806"/>
                    <a:gd name="connsiteY1" fmla="*/ 194199 h 451444"/>
                    <a:gd name="connsiteX2" fmla="*/ 66679 w 104806"/>
                    <a:gd name="connsiteY2" fmla="*/ 175149 h 451444"/>
                    <a:gd name="connsiteX3" fmla="*/ 4 w 104806"/>
                    <a:gd name="connsiteY3" fmla="*/ 451374 h 451444"/>
                    <a:gd name="connsiteX4" fmla="*/ 63504 w 104806"/>
                    <a:gd name="connsiteY4" fmla="*/ 146574 h 451444"/>
                    <a:gd name="connsiteX5" fmla="*/ 104779 w 104806"/>
                    <a:gd name="connsiteY5" fmla="*/ 524 h 45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806" h="451444">
                      <a:moveTo>
                        <a:pt x="104779" y="524"/>
                      </a:moveTo>
                      <a:cubicBezTo>
                        <a:pt x="105837" y="8461"/>
                        <a:pt x="76204" y="165095"/>
                        <a:pt x="69854" y="194199"/>
                      </a:cubicBezTo>
                      <a:cubicBezTo>
                        <a:pt x="63504" y="223303"/>
                        <a:pt x="78321" y="132287"/>
                        <a:pt x="66679" y="175149"/>
                      </a:cubicBezTo>
                      <a:cubicBezTo>
                        <a:pt x="55037" y="218011"/>
                        <a:pt x="533" y="456137"/>
                        <a:pt x="4" y="451374"/>
                      </a:cubicBezTo>
                      <a:cubicBezTo>
                        <a:pt x="-525" y="446612"/>
                        <a:pt x="47629" y="216953"/>
                        <a:pt x="63504" y="146574"/>
                      </a:cubicBezTo>
                      <a:cubicBezTo>
                        <a:pt x="79379" y="76195"/>
                        <a:pt x="103721" y="-7413"/>
                        <a:pt x="104779" y="5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9" name="フリーフォーム 2038">
                  <a:extLst>
                    <a:ext uri="{FF2B5EF4-FFF2-40B4-BE49-F238E27FC236}">
                      <a16:creationId xmlns:a16="http://schemas.microsoft.com/office/drawing/2014/main" id="{ED3F339A-BEF1-5173-BE99-4C8619BCFED5}"/>
                    </a:ext>
                  </a:extLst>
                </p:cNvPr>
                <p:cNvSpPr/>
                <p:nvPr/>
              </p:nvSpPr>
              <p:spPr>
                <a:xfrm>
                  <a:off x="7911723" y="6361141"/>
                  <a:ext cx="591766" cy="367713"/>
                </a:xfrm>
                <a:custGeom>
                  <a:avLst/>
                  <a:gdLst>
                    <a:gd name="connsiteX0" fmla="*/ 587752 w 591766"/>
                    <a:gd name="connsiteY0" fmla="*/ 1559 h 367713"/>
                    <a:gd name="connsiteX1" fmla="*/ 222627 w 591766"/>
                    <a:gd name="connsiteY1" fmla="*/ 201584 h 367713"/>
                    <a:gd name="connsiteX2" fmla="*/ 3552 w 591766"/>
                    <a:gd name="connsiteY2" fmla="*/ 366684 h 367713"/>
                    <a:gd name="connsiteX3" fmla="*/ 394077 w 591766"/>
                    <a:gd name="connsiteY3" fmla="*/ 122209 h 367713"/>
                    <a:gd name="connsiteX4" fmla="*/ 587752 w 591766"/>
                    <a:gd name="connsiteY4" fmla="*/ 1559 h 367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766" h="367713">
                      <a:moveTo>
                        <a:pt x="587752" y="1559"/>
                      </a:moveTo>
                      <a:cubicBezTo>
                        <a:pt x="559177" y="14788"/>
                        <a:pt x="319994" y="140730"/>
                        <a:pt x="222627" y="201584"/>
                      </a:cubicBezTo>
                      <a:cubicBezTo>
                        <a:pt x="125260" y="262438"/>
                        <a:pt x="-25023" y="379913"/>
                        <a:pt x="3552" y="366684"/>
                      </a:cubicBezTo>
                      <a:cubicBezTo>
                        <a:pt x="32127" y="353455"/>
                        <a:pt x="302002" y="182534"/>
                        <a:pt x="394077" y="122209"/>
                      </a:cubicBezTo>
                      <a:cubicBezTo>
                        <a:pt x="486152" y="61884"/>
                        <a:pt x="616327" y="-11670"/>
                        <a:pt x="587752" y="15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0" name="フリーフォーム 2039">
                  <a:extLst>
                    <a:ext uri="{FF2B5EF4-FFF2-40B4-BE49-F238E27FC236}">
                      <a16:creationId xmlns:a16="http://schemas.microsoft.com/office/drawing/2014/main" id="{C2D1FEF2-4685-9B39-BDAF-8D68FEF921FA}"/>
                    </a:ext>
                  </a:extLst>
                </p:cNvPr>
                <p:cNvSpPr/>
                <p:nvPr/>
              </p:nvSpPr>
              <p:spPr>
                <a:xfrm>
                  <a:off x="7985025" y="6418610"/>
                  <a:ext cx="508405" cy="346784"/>
                </a:xfrm>
                <a:custGeom>
                  <a:avLst/>
                  <a:gdLst>
                    <a:gd name="connsiteX0" fmla="*/ 504925 w 508405"/>
                    <a:gd name="connsiteY0" fmla="*/ 1240 h 346784"/>
                    <a:gd name="connsiteX1" fmla="*/ 184250 w 508405"/>
                    <a:gd name="connsiteY1" fmla="*/ 252065 h 346784"/>
                    <a:gd name="connsiteX2" fmla="*/ 3275 w 508405"/>
                    <a:gd name="connsiteY2" fmla="*/ 344140 h 346784"/>
                    <a:gd name="connsiteX3" fmla="*/ 333475 w 508405"/>
                    <a:gd name="connsiteY3" fmla="*/ 163165 h 346784"/>
                    <a:gd name="connsiteX4" fmla="*/ 504925 w 508405"/>
                    <a:gd name="connsiteY4" fmla="*/ 1240 h 34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405" h="346784">
                      <a:moveTo>
                        <a:pt x="504925" y="1240"/>
                      </a:moveTo>
                      <a:cubicBezTo>
                        <a:pt x="480054" y="16057"/>
                        <a:pt x="267858" y="194915"/>
                        <a:pt x="184250" y="252065"/>
                      </a:cubicBezTo>
                      <a:cubicBezTo>
                        <a:pt x="100642" y="309215"/>
                        <a:pt x="-21596" y="358957"/>
                        <a:pt x="3275" y="344140"/>
                      </a:cubicBezTo>
                      <a:cubicBezTo>
                        <a:pt x="28146" y="329323"/>
                        <a:pt x="250925" y="218198"/>
                        <a:pt x="333475" y="163165"/>
                      </a:cubicBezTo>
                      <a:cubicBezTo>
                        <a:pt x="416025" y="108132"/>
                        <a:pt x="529796" y="-13577"/>
                        <a:pt x="504925" y="124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1" name="フリーフォーム 2040">
                  <a:extLst>
                    <a:ext uri="{FF2B5EF4-FFF2-40B4-BE49-F238E27FC236}">
                      <a16:creationId xmlns:a16="http://schemas.microsoft.com/office/drawing/2014/main" id="{5A938594-7271-81A2-256F-E16D21BFB344}"/>
                    </a:ext>
                  </a:extLst>
                </p:cNvPr>
                <p:cNvSpPr/>
                <p:nvPr/>
              </p:nvSpPr>
              <p:spPr>
                <a:xfrm>
                  <a:off x="7899399" y="6432529"/>
                  <a:ext cx="549276" cy="412800"/>
                </a:xfrm>
                <a:custGeom>
                  <a:avLst/>
                  <a:gdLst>
                    <a:gd name="connsiteX0" fmla="*/ 1 w 549276"/>
                    <a:gd name="connsiteY0" fmla="*/ 412771 h 412800"/>
                    <a:gd name="connsiteX1" fmla="*/ 206376 w 549276"/>
                    <a:gd name="connsiteY1" fmla="*/ 222271 h 412800"/>
                    <a:gd name="connsiteX2" fmla="*/ 549276 w 549276"/>
                    <a:gd name="connsiteY2" fmla="*/ 21 h 412800"/>
                    <a:gd name="connsiteX3" fmla="*/ 203201 w 549276"/>
                    <a:gd name="connsiteY3" fmla="*/ 234971 h 412800"/>
                    <a:gd name="connsiteX4" fmla="*/ 1 w 549276"/>
                    <a:gd name="connsiteY4" fmla="*/ 412771 h 41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9276" h="412800">
                      <a:moveTo>
                        <a:pt x="1" y="412771"/>
                      </a:moveTo>
                      <a:cubicBezTo>
                        <a:pt x="530" y="410654"/>
                        <a:pt x="114830" y="291063"/>
                        <a:pt x="206376" y="222271"/>
                      </a:cubicBezTo>
                      <a:cubicBezTo>
                        <a:pt x="297922" y="153479"/>
                        <a:pt x="549805" y="-2096"/>
                        <a:pt x="549276" y="21"/>
                      </a:cubicBezTo>
                      <a:cubicBezTo>
                        <a:pt x="548747" y="2138"/>
                        <a:pt x="291043" y="167238"/>
                        <a:pt x="203201" y="234971"/>
                      </a:cubicBezTo>
                      <a:cubicBezTo>
                        <a:pt x="115359" y="302704"/>
                        <a:pt x="-528" y="414888"/>
                        <a:pt x="1" y="4127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2" name="フリーフォーム 2041">
                  <a:extLst>
                    <a:ext uri="{FF2B5EF4-FFF2-40B4-BE49-F238E27FC236}">
                      <a16:creationId xmlns:a16="http://schemas.microsoft.com/office/drawing/2014/main" id="{808305DA-50D0-5F97-C90C-B24E84C1DE33}"/>
                    </a:ext>
                  </a:extLst>
                </p:cNvPr>
                <p:cNvSpPr/>
                <p:nvPr/>
              </p:nvSpPr>
              <p:spPr>
                <a:xfrm>
                  <a:off x="7533763" y="6550941"/>
                  <a:ext cx="550524" cy="145517"/>
                </a:xfrm>
                <a:custGeom>
                  <a:avLst/>
                  <a:gdLst>
                    <a:gd name="connsiteX0" fmla="*/ 3687 w 550524"/>
                    <a:gd name="connsiteY0" fmla="*/ 141959 h 145517"/>
                    <a:gd name="connsiteX1" fmla="*/ 413262 w 550524"/>
                    <a:gd name="connsiteY1" fmla="*/ 46709 h 145517"/>
                    <a:gd name="connsiteX2" fmla="*/ 543437 w 550524"/>
                    <a:gd name="connsiteY2" fmla="*/ 2259 h 145517"/>
                    <a:gd name="connsiteX3" fmla="*/ 232287 w 550524"/>
                    <a:gd name="connsiteY3" fmla="*/ 113384 h 145517"/>
                    <a:gd name="connsiteX4" fmla="*/ 3687 w 550524"/>
                    <a:gd name="connsiteY4" fmla="*/ 141959 h 14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24" h="145517">
                      <a:moveTo>
                        <a:pt x="3687" y="141959"/>
                      </a:moveTo>
                      <a:cubicBezTo>
                        <a:pt x="33849" y="130847"/>
                        <a:pt x="323304" y="69992"/>
                        <a:pt x="413262" y="46709"/>
                      </a:cubicBezTo>
                      <a:cubicBezTo>
                        <a:pt x="503220" y="23426"/>
                        <a:pt x="573599" y="-8853"/>
                        <a:pt x="543437" y="2259"/>
                      </a:cubicBezTo>
                      <a:cubicBezTo>
                        <a:pt x="513275" y="13371"/>
                        <a:pt x="329125" y="90101"/>
                        <a:pt x="232287" y="113384"/>
                      </a:cubicBezTo>
                      <a:cubicBezTo>
                        <a:pt x="135449" y="136667"/>
                        <a:pt x="-26475" y="153071"/>
                        <a:pt x="3687" y="1419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3" name="フリーフォーム 2042">
                  <a:extLst>
                    <a:ext uri="{FF2B5EF4-FFF2-40B4-BE49-F238E27FC236}">
                      <a16:creationId xmlns:a16="http://schemas.microsoft.com/office/drawing/2014/main" id="{65168518-99A9-ECFA-C170-2A6C5BA2F553}"/>
                    </a:ext>
                  </a:extLst>
                </p:cNvPr>
                <p:cNvSpPr/>
                <p:nvPr/>
              </p:nvSpPr>
              <p:spPr>
                <a:xfrm>
                  <a:off x="7847319" y="6591259"/>
                  <a:ext cx="191899" cy="168432"/>
                </a:xfrm>
                <a:custGeom>
                  <a:avLst/>
                  <a:gdLst>
                    <a:gd name="connsiteX0" fmla="*/ 191781 w 191899"/>
                    <a:gd name="connsiteY0" fmla="*/ 41 h 168432"/>
                    <a:gd name="connsiteX1" fmla="*/ 33031 w 191899"/>
                    <a:gd name="connsiteY1" fmla="*/ 104816 h 168432"/>
                    <a:gd name="connsiteX2" fmla="*/ 48906 w 191899"/>
                    <a:gd name="connsiteY2" fmla="*/ 168316 h 168432"/>
                    <a:gd name="connsiteX3" fmla="*/ 4456 w 191899"/>
                    <a:gd name="connsiteY3" fmla="*/ 117516 h 168432"/>
                    <a:gd name="connsiteX4" fmla="*/ 191781 w 191899"/>
                    <a:gd name="connsiteY4" fmla="*/ 41 h 16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899" h="168432">
                      <a:moveTo>
                        <a:pt x="191781" y="41"/>
                      </a:moveTo>
                      <a:cubicBezTo>
                        <a:pt x="196543" y="-2076"/>
                        <a:pt x="56843" y="76770"/>
                        <a:pt x="33031" y="104816"/>
                      </a:cubicBezTo>
                      <a:cubicBezTo>
                        <a:pt x="9218" y="132862"/>
                        <a:pt x="53668" y="166199"/>
                        <a:pt x="48906" y="168316"/>
                      </a:cubicBezTo>
                      <a:cubicBezTo>
                        <a:pt x="44144" y="170433"/>
                        <a:pt x="-16711" y="143445"/>
                        <a:pt x="4456" y="117516"/>
                      </a:cubicBezTo>
                      <a:cubicBezTo>
                        <a:pt x="25623" y="91587"/>
                        <a:pt x="187019" y="2158"/>
                        <a:pt x="191781" y="4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4" name="フリーフォーム 2043">
                  <a:extLst>
                    <a:ext uri="{FF2B5EF4-FFF2-40B4-BE49-F238E27FC236}">
                      <a16:creationId xmlns:a16="http://schemas.microsoft.com/office/drawing/2014/main" id="{01222FDC-863D-14E8-CCA1-A59F2D88A9C3}"/>
                    </a:ext>
                  </a:extLst>
                </p:cNvPr>
                <p:cNvSpPr/>
                <p:nvPr/>
              </p:nvSpPr>
              <p:spPr>
                <a:xfrm>
                  <a:off x="7394485" y="6565250"/>
                  <a:ext cx="314067" cy="82209"/>
                </a:xfrm>
                <a:custGeom>
                  <a:avLst/>
                  <a:gdLst>
                    <a:gd name="connsiteX0" fmla="*/ 9615 w 314067"/>
                    <a:gd name="connsiteY0" fmla="*/ 650 h 82209"/>
                    <a:gd name="connsiteX1" fmla="*/ 263615 w 314067"/>
                    <a:gd name="connsiteY1" fmla="*/ 73675 h 82209"/>
                    <a:gd name="connsiteX2" fmla="*/ 298540 w 314067"/>
                    <a:gd name="connsiteY2" fmla="*/ 76850 h 82209"/>
                    <a:gd name="connsiteX3" fmla="*/ 76290 w 314067"/>
                    <a:gd name="connsiteY3" fmla="*/ 38750 h 82209"/>
                    <a:gd name="connsiteX4" fmla="*/ 9615 w 314067"/>
                    <a:gd name="connsiteY4" fmla="*/ 650 h 82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067" h="82209">
                      <a:moveTo>
                        <a:pt x="9615" y="650"/>
                      </a:moveTo>
                      <a:cubicBezTo>
                        <a:pt x="40836" y="6471"/>
                        <a:pt x="215461" y="60975"/>
                        <a:pt x="263615" y="73675"/>
                      </a:cubicBezTo>
                      <a:cubicBezTo>
                        <a:pt x="311769" y="86375"/>
                        <a:pt x="329761" y="82671"/>
                        <a:pt x="298540" y="76850"/>
                      </a:cubicBezTo>
                      <a:cubicBezTo>
                        <a:pt x="267319" y="71029"/>
                        <a:pt x="123386" y="47746"/>
                        <a:pt x="76290" y="38750"/>
                      </a:cubicBezTo>
                      <a:cubicBezTo>
                        <a:pt x="29194" y="29754"/>
                        <a:pt x="-21606" y="-5171"/>
                        <a:pt x="9615" y="6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5" name="フリーフォーム 2044">
                  <a:extLst>
                    <a:ext uri="{FF2B5EF4-FFF2-40B4-BE49-F238E27FC236}">
                      <a16:creationId xmlns:a16="http://schemas.microsoft.com/office/drawing/2014/main" id="{7CA139F7-A592-57FC-2F68-D36E0A820393}"/>
                    </a:ext>
                  </a:extLst>
                </p:cNvPr>
                <p:cNvSpPr/>
                <p:nvPr/>
              </p:nvSpPr>
              <p:spPr>
                <a:xfrm>
                  <a:off x="7339670" y="6551433"/>
                  <a:ext cx="405061" cy="100322"/>
                </a:xfrm>
                <a:custGeom>
                  <a:avLst/>
                  <a:gdLst>
                    <a:gd name="connsiteX0" fmla="*/ 930 w 405061"/>
                    <a:gd name="connsiteY0" fmla="*/ 1767 h 100322"/>
                    <a:gd name="connsiteX1" fmla="*/ 166030 w 405061"/>
                    <a:gd name="connsiteY1" fmla="*/ 14467 h 100322"/>
                    <a:gd name="connsiteX2" fmla="*/ 404155 w 405061"/>
                    <a:gd name="connsiteY2" fmla="*/ 100192 h 100322"/>
                    <a:gd name="connsiteX3" fmla="*/ 239055 w 405061"/>
                    <a:gd name="connsiteY3" fmla="*/ 33517 h 100322"/>
                    <a:gd name="connsiteX4" fmla="*/ 930 w 405061"/>
                    <a:gd name="connsiteY4" fmla="*/ 1767 h 10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061" h="100322">
                      <a:moveTo>
                        <a:pt x="930" y="1767"/>
                      </a:moveTo>
                      <a:cubicBezTo>
                        <a:pt x="-11241" y="-1408"/>
                        <a:pt x="98826" y="-1937"/>
                        <a:pt x="166030" y="14467"/>
                      </a:cubicBezTo>
                      <a:cubicBezTo>
                        <a:pt x="233234" y="30871"/>
                        <a:pt x="391984" y="97017"/>
                        <a:pt x="404155" y="100192"/>
                      </a:cubicBezTo>
                      <a:cubicBezTo>
                        <a:pt x="416326" y="103367"/>
                        <a:pt x="303084" y="47805"/>
                        <a:pt x="239055" y="33517"/>
                      </a:cubicBezTo>
                      <a:cubicBezTo>
                        <a:pt x="175026" y="19230"/>
                        <a:pt x="13101" y="4942"/>
                        <a:pt x="930" y="176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6" name="フリーフォーム 2045">
                  <a:extLst>
                    <a:ext uri="{FF2B5EF4-FFF2-40B4-BE49-F238E27FC236}">
                      <a16:creationId xmlns:a16="http://schemas.microsoft.com/office/drawing/2014/main" id="{5D35A964-1BED-2BD6-F2B4-F3B60EDA1AA7}"/>
                    </a:ext>
                  </a:extLst>
                </p:cNvPr>
                <p:cNvSpPr/>
                <p:nvPr/>
              </p:nvSpPr>
              <p:spPr>
                <a:xfrm>
                  <a:off x="6364225" y="5740349"/>
                  <a:ext cx="412292" cy="452830"/>
                </a:xfrm>
                <a:custGeom>
                  <a:avLst/>
                  <a:gdLst>
                    <a:gd name="connsiteX0" fmla="*/ 4825 w 412292"/>
                    <a:gd name="connsiteY0" fmla="*/ 51 h 452830"/>
                    <a:gd name="connsiteX1" fmla="*/ 14350 w 412292"/>
                    <a:gd name="connsiteY1" fmla="*/ 79426 h 452830"/>
                    <a:gd name="connsiteX2" fmla="*/ 150875 w 412292"/>
                    <a:gd name="connsiteY2" fmla="*/ 203251 h 452830"/>
                    <a:gd name="connsiteX3" fmla="*/ 341375 w 412292"/>
                    <a:gd name="connsiteY3" fmla="*/ 390576 h 452830"/>
                    <a:gd name="connsiteX4" fmla="*/ 404875 w 412292"/>
                    <a:gd name="connsiteY4" fmla="*/ 444551 h 452830"/>
                    <a:gd name="connsiteX5" fmla="*/ 185800 w 412292"/>
                    <a:gd name="connsiteY5" fmla="*/ 235001 h 452830"/>
                    <a:gd name="connsiteX6" fmla="*/ 20700 w 412292"/>
                    <a:gd name="connsiteY6" fmla="*/ 69901 h 452830"/>
                    <a:gd name="connsiteX7" fmla="*/ 4825 w 412292"/>
                    <a:gd name="connsiteY7" fmla="*/ 51 h 4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2292" h="452830">
                      <a:moveTo>
                        <a:pt x="4825" y="51"/>
                      </a:moveTo>
                      <a:cubicBezTo>
                        <a:pt x="3767" y="1639"/>
                        <a:pt x="-9992" y="45559"/>
                        <a:pt x="14350" y="79426"/>
                      </a:cubicBezTo>
                      <a:cubicBezTo>
                        <a:pt x="38692" y="113293"/>
                        <a:pt x="96371" y="151393"/>
                        <a:pt x="150875" y="203251"/>
                      </a:cubicBezTo>
                      <a:cubicBezTo>
                        <a:pt x="205379" y="255109"/>
                        <a:pt x="299042" y="350359"/>
                        <a:pt x="341375" y="390576"/>
                      </a:cubicBezTo>
                      <a:cubicBezTo>
                        <a:pt x="383708" y="430793"/>
                        <a:pt x="430804" y="470480"/>
                        <a:pt x="404875" y="444551"/>
                      </a:cubicBezTo>
                      <a:cubicBezTo>
                        <a:pt x="378946" y="418622"/>
                        <a:pt x="249829" y="297443"/>
                        <a:pt x="185800" y="235001"/>
                      </a:cubicBezTo>
                      <a:cubicBezTo>
                        <a:pt x="121771" y="172559"/>
                        <a:pt x="49804" y="105884"/>
                        <a:pt x="20700" y="69901"/>
                      </a:cubicBezTo>
                      <a:cubicBezTo>
                        <a:pt x="-8404" y="33918"/>
                        <a:pt x="5883" y="-1537"/>
                        <a:pt x="4825" y="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7" name="フリーフォーム 2046">
                  <a:extLst>
                    <a:ext uri="{FF2B5EF4-FFF2-40B4-BE49-F238E27FC236}">
                      <a16:creationId xmlns:a16="http://schemas.microsoft.com/office/drawing/2014/main" id="{C555CC22-E395-EBA6-EF90-E36C699038D7}"/>
                    </a:ext>
                  </a:extLst>
                </p:cNvPr>
                <p:cNvSpPr/>
                <p:nvPr/>
              </p:nvSpPr>
              <p:spPr>
                <a:xfrm>
                  <a:off x="6816098" y="6216007"/>
                  <a:ext cx="430281" cy="217889"/>
                </a:xfrm>
                <a:custGeom>
                  <a:avLst/>
                  <a:gdLst>
                    <a:gd name="connsiteX0" fmla="*/ 627 w 430281"/>
                    <a:gd name="connsiteY0" fmla="*/ 643 h 217889"/>
                    <a:gd name="connsiteX1" fmla="*/ 280027 w 430281"/>
                    <a:gd name="connsiteY1" fmla="*/ 156218 h 217889"/>
                    <a:gd name="connsiteX2" fmla="*/ 429252 w 430281"/>
                    <a:gd name="connsiteY2" fmla="*/ 216543 h 217889"/>
                    <a:gd name="connsiteX3" fmla="*/ 210177 w 430281"/>
                    <a:gd name="connsiteY3" fmla="*/ 105418 h 217889"/>
                    <a:gd name="connsiteX4" fmla="*/ 627 w 430281"/>
                    <a:gd name="connsiteY4" fmla="*/ 643 h 21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0281" h="217889">
                      <a:moveTo>
                        <a:pt x="627" y="643"/>
                      </a:moveTo>
                      <a:cubicBezTo>
                        <a:pt x="12269" y="9110"/>
                        <a:pt x="208590" y="120235"/>
                        <a:pt x="280027" y="156218"/>
                      </a:cubicBezTo>
                      <a:cubicBezTo>
                        <a:pt x="351464" y="192201"/>
                        <a:pt x="440894" y="225010"/>
                        <a:pt x="429252" y="216543"/>
                      </a:cubicBezTo>
                      <a:cubicBezTo>
                        <a:pt x="417610" y="208076"/>
                        <a:pt x="277910" y="141401"/>
                        <a:pt x="210177" y="105418"/>
                      </a:cubicBezTo>
                      <a:cubicBezTo>
                        <a:pt x="142444" y="69435"/>
                        <a:pt x="-11015" y="-7824"/>
                        <a:pt x="627" y="64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8" name="フリーフォーム 2047">
                  <a:extLst>
                    <a:ext uri="{FF2B5EF4-FFF2-40B4-BE49-F238E27FC236}">
                      <a16:creationId xmlns:a16="http://schemas.microsoft.com/office/drawing/2014/main" id="{C1FB3E1A-6A04-D5A9-349E-8F7F244FB359}"/>
                    </a:ext>
                  </a:extLst>
                </p:cNvPr>
                <p:cNvSpPr/>
                <p:nvPr/>
              </p:nvSpPr>
              <p:spPr>
                <a:xfrm>
                  <a:off x="7235468" y="6421700"/>
                  <a:ext cx="262995" cy="315917"/>
                </a:xfrm>
                <a:custGeom>
                  <a:avLst/>
                  <a:gdLst>
                    <a:gd name="connsiteX0" fmla="*/ 6707 w 262995"/>
                    <a:gd name="connsiteY0" fmla="*/ 1325 h 315917"/>
                    <a:gd name="connsiteX1" fmla="*/ 92432 w 262995"/>
                    <a:gd name="connsiteY1" fmla="*/ 137850 h 315917"/>
                    <a:gd name="connsiteX2" fmla="*/ 146407 w 262995"/>
                    <a:gd name="connsiteY2" fmla="*/ 214050 h 315917"/>
                    <a:gd name="connsiteX3" fmla="*/ 260707 w 262995"/>
                    <a:gd name="connsiteY3" fmla="*/ 312475 h 315917"/>
                    <a:gd name="connsiteX4" fmla="*/ 32107 w 262995"/>
                    <a:gd name="connsiteY4" fmla="*/ 80700 h 315917"/>
                    <a:gd name="connsiteX5" fmla="*/ 6707 w 262995"/>
                    <a:gd name="connsiteY5" fmla="*/ 1325 h 315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2995" h="315917">
                      <a:moveTo>
                        <a:pt x="6707" y="1325"/>
                      </a:moveTo>
                      <a:cubicBezTo>
                        <a:pt x="16761" y="10850"/>
                        <a:pt x="69149" y="102396"/>
                        <a:pt x="92432" y="137850"/>
                      </a:cubicBezTo>
                      <a:cubicBezTo>
                        <a:pt x="115715" y="173304"/>
                        <a:pt x="118361" y="184946"/>
                        <a:pt x="146407" y="214050"/>
                      </a:cubicBezTo>
                      <a:cubicBezTo>
                        <a:pt x="174453" y="243154"/>
                        <a:pt x="279757" y="334700"/>
                        <a:pt x="260707" y="312475"/>
                      </a:cubicBezTo>
                      <a:cubicBezTo>
                        <a:pt x="241657" y="290250"/>
                        <a:pt x="71265" y="126208"/>
                        <a:pt x="32107" y="80700"/>
                      </a:cubicBezTo>
                      <a:cubicBezTo>
                        <a:pt x="-7051" y="35192"/>
                        <a:pt x="-3347" y="-8200"/>
                        <a:pt x="6707" y="13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9" name="フリーフォーム 2048">
                  <a:extLst>
                    <a:ext uri="{FF2B5EF4-FFF2-40B4-BE49-F238E27FC236}">
                      <a16:creationId xmlns:a16="http://schemas.microsoft.com/office/drawing/2014/main" id="{4FCFC980-1B05-8F3A-33F2-4F81971FA18D}"/>
                    </a:ext>
                  </a:extLst>
                </p:cNvPr>
                <p:cNvSpPr/>
                <p:nvPr/>
              </p:nvSpPr>
              <p:spPr>
                <a:xfrm>
                  <a:off x="7293590" y="6475491"/>
                  <a:ext cx="190748" cy="222850"/>
                </a:xfrm>
                <a:custGeom>
                  <a:avLst/>
                  <a:gdLst>
                    <a:gd name="connsiteX0" fmla="*/ 2560 w 190748"/>
                    <a:gd name="connsiteY0" fmla="*/ 1509 h 222850"/>
                    <a:gd name="connsiteX1" fmla="*/ 88285 w 190748"/>
                    <a:gd name="connsiteY1" fmla="*/ 128509 h 222850"/>
                    <a:gd name="connsiteX2" fmla="*/ 189885 w 190748"/>
                    <a:gd name="connsiteY2" fmla="*/ 220584 h 222850"/>
                    <a:gd name="connsiteX3" fmla="*/ 2560 w 190748"/>
                    <a:gd name="connsiteY3" fmla="*/ 1509 h 222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748" h="222850">
                      <a:moveTo>
                        <a:pt x="2560" y="1509"/>
                      </a:moveTo>
                      <a:cubicBezTo>
                        <a:pt x="-14373" y="-13837"/>
                        <a:pt x="57064" y="91997"/>
                        <a:pt x="88285" y="128509"/>
                      </a:cubicBezTo>
                      <a:cubicBezTo>
                        <a:pt x="119506" y="165022"/>
                        <a:pt x="199939" y="236459"/>
                        <a:pt x="189885" y="220584"/>
                      </a:cubicBezTo>
                      <a:cubicBezTo>
                        <a:pt x="179831" y="204709"/>
                        <a:pt x="19493" y="16855"/>
                        <a:pt x="2560" y="150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0" name="フリーフォーム 2049">
                  <a:extLst>
                    <a:ext uri="{FF2B5EF4-FFF2-40B4-BE49-F238E27FC236}">
                      <a16:creationId xmlns:a16="http://schemas.microsoft.com/office/drawing/2014/main" id="{4159D6A7-F2FB-E468-2026-4BED110B0C06}"/>
                    </a:ext>
                  </a:extLst>
                </p:cNvPr>
                <p:cNvSpPr/>
                <p:nvPr/>
              </p:nvSpPr>
              <p:spPr>
                <a:xfrm>
                  <a:off x="6160276" y="5613369"/>
                  <a:ext cx="146787" cy="660910"/>
                </a:xfrm>
                <a:custGeom>
                  <a:avLst/>
                  <a:gdLst>
                    <a:gd name="connsiteX0" fmla="*/ 8749 w 146787"/>
                    <a:gd name="connsiteY0" fmla="*/ 31 h 660910"/>
                    <a:gd name="connsiteX1" fmla="*/ 27799 w 146787"/>
                    <a:gd name="connsiteY1" fmla="*/ 225456 h 660910"/>
                    <a:gd name="connsiteX2" fmla="*/ 78599 w 146787"/>
                    <a:gd name="connsiteY2" fmla="*/ 463581 h 660910"/>
                    <a:gd name="connsiteX3" fmla="*/ 145274 w 146787"/>
                    <a:gd name="connsiteY3" fmla="*/ 654081 h 660910"/>
                    <a:gd name="connsiteX4" fmla="*/ 8749 w 146787"/>
                    <a:gd name="connsiteY4" fmla="*/ 212756 h 660910"/>
                    <a:gd name="connsiteX5" fmla="*/ 8749 w 146787"/>
                    <a:gd name="connsiteY5" fmla="*/ 31 h 66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787" h="660910">
                      <a:moveTo>
                        <a:pt x="8749" y="31"/>
                      </a:moveTo>
                      <a:cubicBezTo>
                        <a:pt x="11924" y="2148"/>
                        <a:pt x="16157" y="148198"/>
                        <a:pt x="27799" y="225456"/>
                      </a:cubicBezTo>
                      <a:cubicBezTo>
                        <a:pt x="39441" y="302714"/>
                        <a:pt x="59020" y="392144"/>
                        <a:pt x="78599" y="463581"/>
                      </a:cubicBezTo>
                      <a:cubicBezTo>
                        <a:pt x="98178" y="535018"/>
                        <a:pt x="156916" y="695885"/>
                        <a:pt x="145274" y="654081"/>
                      </a:cubicBezTo>
                      <a:cubicBezTo>
                        <a:pt x="133632" y="612277"/>
                        <a:pt x="26741" y="323881"/>
                        <a:pt x="8749" y="212756"/>
                      </a:cubicBezTo>
                      <a:cubicBezTo>
                        <a:pt x="-9243" y="101631"/>
                        <a:pt x="5574" y="-2086"/>
                        <a:pt x="8749" y="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1" name="フリーフォーム 2050">
                  <a:extLst>
                    <a:ext uri="{FF2B5EF4-FFF2-40B4-BE49-F238E27FC236}">
                      <a16:creationId xmlns:a16="http://schemas.microsoft.com/office/drawing/2014/main" id="{76C5C768-71F3-1FBC-0A1F-943949901BE5}"/>
                    </a:ext>
                  </a:extLst>
                </p:cNvPr>
                <p:cNvSpPr/>
                <p:nvPr/>
              </p:nvSpPr>
              <p:spPr>
                <a:xfrm>
                  <a:off x="6281057" y="6222759"/>
                  <a:ext cx="454428" cy="572466"/>
                </a:xfrm>
                <a:custGeom>
                  <a:avLst/>
                  <a:gdLst>
                    <a:gd name="connsiteX0" fmla="*/ 2268 w 454428"/>
                    <a:gd name="connsiteY0" fmla="*/ 3416 h 572466"/>
                    <a:gd name="connsiteX1" fmla="*/ 243568 w 454428"/>
                    <a:gd name="connsiteY1" fmla="*/ 378066 h 572466"/>
                    <a:gd name="connsiteX2" fmla="*/ 453118 w 454428"/>
                    <a:gd name="connsiteY2" fmla="*/ 568566 h 572466"/>
                    <a:gd name="connsiteX3" fmla="*/ 141968 w 454428"/>
                    <a:gd name="connsiteY3" fmla="*/ 212966 h 572466"/>
                    <a:gd name="connsiteX4" fmla="*/ 2268 w 454428"/>
                    <a:gd name="connsiteY4" fmla="*/ 3416 h 57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4428" h="572466">
                      <a:moveTo>
                        <a:pt x="2268" y="3416"/>
                      </a:moveTo>
                      <a:cubicBezTo>
                        <a:pt x="19201" y="30933"/>
                        <a:pt x="168426" y="283874"/>
                        <a:pt x="243568" y="378066"/>
                      </a:cubicBezTo>
                      <a:cubicBezTo>
                        <a:pt x="318710" y="472258"/>
                        <a:pt x="470051" y="596083"/>
                        <a:pt x="453118" y="568566"/>
                      </a:cubicBezTo>
                      <a:cubicBezTo>
                        <a:pt x="436185" y="541049"/>
                        <a:pt x="217639" y="305041"/>
                        <a:pt x="141968" y="212966"/>
                      </a:cubicBezTo>
                      <a:cubicBezTo>
                        <a:pt x="66297" y="120891"/>
                        <a:pt x="-14665" y="-24101"/>
                        <a:pt x="2268" y="34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2" name="フリーフォーム 2051">
                  <a:extLst>
                    <a:ext uri="{FF2B5EF4-FFF2-40B4-BE49-F238E27FC236}">
                      <a16:creationId xmlns:a16="http://schemas.microsoft.com/office/drawing/2014/main" id="{4E85071E-3090-E9B2-BA48-9342D99B62DA}"/>
                    </a:ext>
                  </a:extLst>
                </p:cNvPr>
                <p:cNvSpPr/>
                <p:nvPr/>
              </p:nvSpPr>
              <p:spPr>
                <a:xfrm>
                  <a:off x="6338017" y="5768962"/>
                  <a:ext cx="139164" cy="324751"/>
                </a:xfrm>
                <a:custGeom>
                  <a:avLst/>
                  <a:gdLst>
                    <a:gd name="connsiteX0" fmla="*/ 5633 w 139164"/>
                    <a:gd name="connsiteY0" fmla="*/ 9538 h 324751"/>
                    <a:gd name="connsiteX1" fmla="*/ 138983 w 139164"/>
                    <a:gd name="connsiteY1" fmla="*/ 323863 h 324751"/>
                    <a:gd name="connsiteX2" fmla="*/ 34208 w 139164"/>
                    <a:gd name="connsiteY2" fmla="*/ 101613 h 324751"/>
                    <a:gd name="connsiteX3" fmla="*/ 5633 w 139164"/>
                    <a:gd name="connsiteY3" fmla="*/ 9538 h 324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164" h="324751">
                      <a:moveTo>
                        <a:pt x="5633" y="9538"/>
                      </a:moveTo>
                      <a:cubicBezTo>
                        <a:pt x="23095" y="46580"/>
                        <a:pt x="134220" y="308517"/>
                        <a:pt x="138983" y="323863"/>
                      </a:cubicBezTo>
                      <a:cubicBezTo>
                        <a:pt x="143746" y="339209"/>
                        <a:pt x="53258" y="151355"/>
                        <a:pt x="34208" y="101613"/>
                      </a:cubicBezTo>
                      <a:cubicBezTo>
                        <a:pt x="15158" y="51871"/>
                        <a:pt x="-11829" y="-27504"/>
                        <a:pt x="5633" y="953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3" name="フリーフォーム 2052">
                  <a:extLst>
                    <a:ext uri="{FF2B5EF4-FFF2-40B4-BE49-F238E27FC236}">
                      <a16:creationId xmlns:a16="http://schemas.microsoft.com/office/drawing/2014/main" id="{D8254327-C748-D0A1-2052-87DBB5965A46}"/>
                    </a:ext>
                  </a:extLst>
                </p:cNvPr>
                <p:cNvSpPr/>
                <p:nvPr/>
              </p:nvSpPr>
              <p:spPr>
                <a:xfrm>
                  <a:off x="6197357" y="5739665"/>
                  <a:ext cx="436395" cy="704215"/>
                </a:xfrm>
                <a:custGeom>
                  <a:avLst/>
                  <a:gdLst>
                    <a:gd name="connsiteX0" fmla="*/ 243 w 436395"/>
                    <a:gd name="connsiteY0" fmla="*/ 735 h 704215"/>
                    <a:gd name="connsiteX1" fmla="*/ 47868 w 436395"/>
                    <a:gd name="connsiteY1" fmla="*/ 232510 h 704215"/>
                    <a:gd name="connsiteX2" fmla="*/ 70093 w 436395"/>
                    <a:gd name="connsiteY2" fmla="*/ 289660 h 704215"/>
                    <a:gd name="connsiteX3" fmla="*/ 359018 w 436395"/>
                    <a:gd name="connsiteY3" fmla="*/ 575410 h 704215"/>
                    <a:gd name="connsiteX4" fmla="*/ 428868 w 436395"/>
                    <a:gd name="connsiteY4" fmla="*/ 702410 h 704215"/>
                    <a:gd name="connsiteX5" fmla="*/ 393943 w 436395"/>
                    <a:gd name="connsiteY5" fmla="*/ 626210 h 704215"/>
                    <a:gd name="connsiteX6" fmla="*/ 70093 w 436395"/>
                    <a:gd name="connsiteY6" fmla="*/ 318235 h 704215"/>
                    <a:gd name="connsiteX7" fmla="*/ 243 w 436395"/>
                    <a:gd name="connsiteY7" fmla="*/ 735 h 704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6395" h="704215">
                      <a:moveTo>
                        <a:pt x="243" y="735"/>
                      </a:moveTo>
                      <a:cubicBezTo>
                        <a:pt x="-3461" y="-13552"/>
                        <a:pt x="36226" y="184356"/>
                        <a:pt x="47868" y="232510"/>
                      </a:cubicBezTo>
                      <a:cubicBezTo>
                        <a:pt x="59510" y="280664"/>
                        <a:pt x="18235" y="232510"/>
                        <a:pt x="70093" y="289660"/>
                      </a:cubicBezTo>
                      <a:cubicBezTo>
                        <a:pt x="121951" y="346810"/>
                        <a:pt x="299222" y="506618"/>
                        <a:pt x="359018" y="575410"/>
                      </a:cubicBezTo>
                      <a:cubicBezTo>
                        <a:pt x="418814" y="644202"/>
                        <a:pt x="423047" y="693943"/>
                        <a:pt x="428868" y="702410"/>
                      </a:cubicBezTo>
                      <a:cubicBezTo>
                        <a:pt x="434689" y="710877"/>
                        <a:pt x="453739" y="690239"/>
                        <a:pt x="393943" y="626210"/>
                      </a:cubicBezTo>
                      <a:cubicBezTo>
                        <a:pt x="334147" y="562181"/>
                        <a:pt x="134122" y="423010"/>
                        <a:pt x="70093" y="318235"/>
                      </a:cubicBezTo>
                      <a:cubicBezTo>
                        <a:pt x="6064" y="213460"/>
                        <a:pt x="3947" y="15022"/>
                        <a:pt x="243" y="73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4" name="フリーフォーム 2053">
                  <a:extLst>
                    <a:ext uri="{FF2B5EF4-FFF2-40B4-BE49-F238E27FC236}">
                      <a16:creationId xmlns:a16="http://schemas.microsoft.com/office/drawing/2014/main" id="{99B835F3-E4FA-AC1D-4D8F-E4078E981EBD}"/>
                    </a:ext>
                  </a:extLst>
                </p:cNvPr>
                <p:cNvSpPr/>
                <p:nvPr/>
              </p:nvSpPr>
              <p:spPr>
                <a:xfrm>
                  <a:off x="6397465" y="5867203"/>
                  <a:ext cx="700431" cy="545156"/>
                </a:xfrm>
                <a:custGeom>
                  <a:avLst/>
                  <a:gdLst>
                    <a:gd name="connsiteX0" fmla="*/ 160 w 700431"/>
                    <a:gd name="connsiteY0" fmla="*/ 197 h 545156"/>
                    <a:gd name="connsiteX1" fmla="*/ 155735 w 700431"/>
                    <a:gd name="connsiteY1" fmla="*/ 203397 h 545156"/>
                    <a:gd name="connsiteX2" fmla="*/ 346235 w 700431"/>
                    <a:gd name="connsiteY2" fmla="*/ 365322 h 545156"/>
                    <a:gd name="connsiteX3" fmla="*/ 698660 w 700431"/>
                    <a:gd name="connsiteY3" fmla="*/ 543122 h 545156"/>
                    <a:gd name="connsiteX4" fmla="*/ 184310 w 700431"/>
                    <a:gd name="connsiteY4" fmla="*/ 241497 h 545156"/>
                    <a:gd name="connsiteX5" fmla="*/ 160 w 700431"/>
                    <a:gd name="connsiteY5" fmla="*/ 197 h 54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431" h="545156">
                      <a:moveTo>
                        <a:pt x="160" y="197"/>
                      </a:moveTo>
                      <a:cubicBezTo>
                        <a:pt x="-4602" y="-6153"/>
                        <a:pt x="98056" y="142543"/>
                        <a:pt x="155735" y="203397"/>
                      </a:cubicBezTo>
                      <a:cubicBezTo>
                        <a:pt x="213414" y="264251"/>
                        <a:pt x="255748" y="308701"/>
                        <a:pt x="346235" y="365322"/>
                      </a:cubicBezTo>
                      <a:cubicBezTo>
                        <a:pt x="436722" y="421943"/>
                        <a:pt x="725648" y="563760"/>
                        <a:pt x="698660" y="543122"/>
                      </a:cubicBezTo>
                      <a:cubicBezTo>
                        <a:pt x="671672" y="522484"/>
                        <a:pt x="297022" y="328809"/>
                        <a:pt x="184310" y="241497"/>
                      </a:cubicBezTo>
                      <a:cubicBezTo>
                        <a:pt x="71598" y="154185"/>
                        <a:pt x="4922" y="6547"/>
                        <a:pt x="160" y="19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5" name="フリーフォーム 2054">
                  <a:extLst>
                    <a:ext uri="{FF2B5EF4-FFF2-40B4-BE49-F238E27FC236}">
                      <a16:creationId xmlns:a16="http://schemas.microsoft.com/office/drawing/2014/main" id="{63249DB6-404F-3492-1D7D-94805FC80E0F}"/>
                    </a:ext>
                  </a:extLst>
                </p:cNvPr>
                <p:cNvSpPr/>
                <p:nvPr/>
              </p:nvSpPr>
              <p:spPr>
                <a:xfrm>
                  <a:off x="6283049" y="5753082"/>
                  <a:ext cx="327360" cy="628674"/>
                </a:xfrm>
                <a:custGeom>
                  <a:avLst/>
                  <a:gdLst>
                    <a:gd name="connsiteX0" fmla="*/ 276 w 327360"/>
                    <a:gd name="connsiteY0" fmla="*/ 18 h 628674"/>
                    <a:gd name="connsiteX1" fmla="*/ 105051 w 327360"/>
                    <a:gd name="connsiteY1" fmla="*/ 212743 h 628674"/>
                    <a:gd name="connsiteX2" fmla="*/ 327301 w 327360"/>
                    <a:gd name="connsiteY2" fmla="*/ 628668 h 628674"/>
                    <a:gd name="connsiteX3" fmla="*/ 82826 w 327360"/>
                    <a:gd name="connsiteY3" fmla="*/ 203218 h 628674"/>
                    <a:gd name="connsiteX4" fmla="*/ 276 w 327360"/>
                    <a:gd name="connsiteY4" fmla="*/ 18 h 628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60" h="628674">
                      <a:moveTo>
                        <a:pt x="276" y="18"/>
                      </a:moveTo>
                      <a:cubicBezTo>
                        <a:pt x="3980" y="1605"/>
                        <a:pt x="50547" y="107968"/>
                        <a:pt x="105051" y="212743"/>
                      </a:cubicBezTo>
                      <a:cubicBezTo>
                        <a:pt x="159555" y="317518"/>
                        <a:pt x="331005" y="630255"/>
                        <a:pt x="327301" y="628668"/>
                      </a:cubicBezTo>
                      <a:cubicBezTo>
                        <a:pt x="323597" y="627081"/>
                        <a:pt x="135213" y="307993"/>
                        <a:pt x="82826" y="203218"/>
                      </a:cubicBezTo>
                      <a:cubicBezTo>
                        <a:pt x="30439" y="98443"/>
                        <a:pt x="-3428" y="-1569"/>
                        <a:pt x="276" y="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6" name="フリーフォーム 2055">
                  <a:extLst>
                    <a:ext uri="{FF2B5EF4-FFF2-40B4-BE49-F238E27FC236}">
                      <a16:creationId xmlns:a16="http://schemas.microsoft.com/office/drawing/2014/main" id="{C86A6886-D21F-FD32-E761-C93E5895D194}"/>
                    </a:ext>
                  </a:extLst>
                </p:cNvPr>
                <p:cNvSpPr/>
                <p:nvPr/>
              </p:nvSpPr>
              <p:spPr>
                <a:xfrm>
                  <a:off x="6165445" y="5596975"/>
                  <a:ext cx="171858" cy="118423"/>
                </a:xfrm>
                <a:custGeom>
                  <a:avLst/>
                  <a:gdLst>
                    <a:gd name="connsiteX0" fmla="*/ 405 w 171858"/>
                    <a:gd name="connsiteY0" fmla="*/ 550 h 118423"/>
                    <a:gd name="connsiteX1" fmla="*/ 82955 w 171858"/>
                    <a:gd name="connsiteY1" fmla="*/ 38650 h 118423"/>
                    <a:gd name="connsiteX2" fmla="*/ 171855 w 171858"/>
                    <a:gd name="connsiteY2" fmla="*/ 118025 h 118423"/>
                    <a:gd name="connsiteX3" fmla="*/ 86130 w 171858"/>
                    <a:gd name="connsiteY3" fmla="*/ 67225 h 118423"/>
                    <a:gd name="connsiteX4" fmla="*/ 51205 w 171858"/>
                    <a:gd name="connsiteY4" fmla="*/ 19600 h 118423"/>
                    <a:gd name="connsiteX5" fmla="*/ 405 w 171858"/>
                    <a:gd name="connsiteY5" fmla="*/ 550 h 118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1858" h="118423">
                      <a:moveTo>
                        <a:pt x="405" y="550"/>
                      </a:moveTo>
                      <a:cubicBezTo>
                        <a:pt x="5697" y="3725"/>
                        <a:pt x="54380" y="19071"/>
                        <a:pt x="82955" y="38650"/>
                      </a:cubicBezTo>
                      <a:cubicBezTo>
                        <a:pt x="111530" y="58229"/>
                        <a:pt x="171326" y="113263"/>
                        <a:pt x="171855" y="118025"/>
                      </a:cubicBezTo>
                      <a:cubicBezTo>
                        <a:pt x="172384" y="122788"/>
                        <a:pt x="106238" y="83629"/>
                        <a:pt x="86130" y="67225"/>
                      </a:cubicBezTo>
                      <a:cubicBezTo>
                        <a:pt x="66022" y="50821"/>
                        <a:pt x="51205" y="19600"/>
                        <a:pt x="51205" y="19600"/>
                      </a:cubicBezTo>
                      <a:cubicBezTo>
                        <a:pt x="43268" y="8488"/>
                        <a:pt x="-4887" y="-2625"/>
                        <a:pt x="405" y="5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7" name="フリーフォーム 2056">
                  <a:extLst>
                    <a:ext uri="{FF2B5EF4-FFF2-40B4-BE49-F238E27FC236}">
                      <a16:creationId xmlns:a16="http://schemas.microsoft.com/office/drawing/2014/main" id="{F5BA9F38-8057-2C05-01F4-55813F9B9A75}"/>
                    </a:ext>
                  </a:extLst>
                </p:cNvPr>
                <p:cNvSpPr/>
                <p:nvPr/>
              </p:nvSpPr>
              <p:spPr>
                <a:xfrm>
                  <a:off x="6172198" y="5610050"/>
                  <a:ext cx="104734" cy="172030"/>
                </a:xfrm>
                <a:custGeom>
                  <a:avLst/>
                  <a:gdLst>
                    <a:gd name="connsiteX0" fmla="*/ 2 w 104734"/>
                    <a:gd name="connsiteY0" fmla="*/ 175 h 172030"/>
                    <a:gd name="connsiteX1" fmla="*/ 98427 w 104734"/>
                    <a:gd name="connsiteY1" fmla="*/ 117650 h 172030"/>
                    <a:gd name="connsiteX2" fmla="*/ 92077 w 104734"/>
                    <a:gd name="connsiteY2" fmla="*/ 171625 h 172030"/>
                    <a:gd name="connsiteX3" fmla="*/ 101602 w 104734"/>
                    <a:gd name="connsiteY3" fmla="*/ 92250 h 172030"/>
                    <a:gd name="connsiteX4" fmla="*/ 2 w 104734"/>
                    <a:gd name="connsiteY4" fmla="*/ 175 h 17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34" h="172030">
                      <a:moveTo>
                        <a:pt x="2" y="175"/>
                      </a:moveTo>
                      <a:cubicBezTo>
                        <a:pt x="-527" y="4408"/>
                        <a:pt x="83081" y="89075"/>
                        <a:pt x="98427" y="117650"/>
                      </a:cubicBezTo>
                      <a:cubicBezTo>
                        <a:pt x="113773" y="146225"/>
                        <a:pt x="91548" y="175858"/>
                        <a:pt x="92077" y="171625"/>
                      </a:cubicBezTo>
                      <a:cubicBezTo>
                        <a:pt x="92606" y="167392"/>
                        <a:pt x="112185" y="115004"/>
                        <a:pt x="101602" y="92250"/>
                      </a:cubicBezTo>
                      <a:cubicBezTo>
                        <a:pt x="91019" y="69496"/>
                        <a:pt x="531" y="-4058"/>
                        <a:pt x="2" y="1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8" name="フリーフォーム 2057">
                  <a:extLst>
                    <a:ext uri="{FF2B5EF4-FFF2-40B4-BE49-F238E27FC236}">
                      <a16:creationId xmlns:a16="http://schemas.microsoft.com/office/drawing/2014/main" id="{78656A49-82E0-1152-758A-CC1469871B2C}"/>
                    </a:ext>
                  </a:extLst>
                </p:cNvPr>
                <p:cNvSpPr/>
                <p:nvPr/>
              </p:nvSpPr>
              <p:spPr>
                <a:xfrm>
                  <a:off x="6213072" y="5673562"/>
                  <a:ext cx="107824" cy="422172"/>
                </a:xfrm>
                <a:custGeom>
                  <a:avLst/>
                  <a:gdLst>
                    <a:gd name="connsiteX0" fmla="*/ 22628 w 107824"/>
                    <a:gd name="connsiteY0" fmla="*/ 163 h 422172"/>
                    <a:gd name="connsiteX1" fmla="*/ 19453 w 107824"/>
                    <a:gd name="connsiteY1" fmla="*/ 63663 h 422172"/>
                    <a:gd name="connsiteX2" fmla="*/ 28978 w 107824"/>
                    <a:gd name="connsiteY2" fmla="*/ 136688 h 422172"/>
                    <a:gd name="connsiteX3" fmla="*/ 60728 w 107824"/>
                    <a:gd name="connsiteY3" fmla="*/ 343063 h 422172"/>
                    <a:gd name="connsiteX4" fmla="*/ 76603 w 107824"/>
                    <a:gd name="connsiteY4" fmla="*/ 250988 h 422172"/>
                    <a:gd name="connsiteX5" fmla="*/ 105178 w 107824"/>
                    <a:gd name="connsiteY5" fmla="*/ 419263 h 422172"/>
                    <a:gd name="connsiteX6" fmla="*/ 3578 w 107824"/>
                    <a:gd name="connsiteY6" fmla="*/ 82713 h 422172"/>
                    <a:gd name="connsiteX7" fmla="*/ 22628 w 107824"/>
                    <a:gd name="connsiteY7" fmla="*/ 163 h 42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24" h="422172">
                      <a:moveTo>
                        <a:pt x="22628" y="163"/>
                      </a:moveTo>
                      <a:cubicBezTo>
                        <a:pt x="25274" y="-3012"/>
                        <a:pt x="18395" y="40909"/>
                        <a:pt x="19453" y="63663"/>
                      </a:cubicBezTo>
                      <a:cubicBezTo>
                        <a:pt x="20511" y="86417"/>
                        <a:pt x="22099" y="90121"/>
                        <a:pt x="28978" y="136688"/>
                      </a:cubicBezTo>
                      <a:cubicBezTo>
                        <a:pt x="35857" y="183255"/>
                        <a:pt x="52791" y="324013"/>
                        <a:pt x="60728" y="343063"/>
                      </a:cubicBezTo>
                      <a:cubicBezTo>
                        <a:pt x="68665" y="362113"/>
                        <a:pt x="69195" y="238288"/>
                        <a:pt x="76603" y="250988"/>
                      </a:cubicBezTo>
                      <a:cubicBezTo>
                        <a:pt x="84011" y="263688"/>
                        <a:pt x="117349" y="447309"/>
                        <a:pt x="105178" y="419263"/>
                      </a:cubicBezTo>
                      <a:cubicBezTo>
                        <a:pt x="93007" y="391217"/>
                        <a:pt x="17336" y="149388"/>
                        <a:pt x="3578" y="82713"/>
                      </a:cubicBezTo>
                      <a:cubicBezTo>
                        <a:pt x="-10180" y="16038"/>
                        <a:pt x="19982" y="3338"/>
                        <a:pt x="22628" y="1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9" name="フリーフォーム 2058">
                  <a:extLst>
                    <a:ext uri="{FF2B5EF4-FFF2-40B4-BE49-F238E27FC236}">
                      <a16:creationId xmlns:a16="http://schemas.microsoft.com/office/drawing/2014/main" id="{F4CDBF91-9748-EF7A-A7A9-757E87AAAD9D}"/>
                    </a:ext>
                  </a:extLst>
                </p:cNvPr>
                <p:cNvSpPr/>
                <p:nvPr/>
              </p:nvSpPr>
              <p:spPr>
                <a:xfrm>
                  <a:off x="6302581" y="5834336"/>
                  <a:ext cx="90382" cy="276065"/>
                </a:xfrm>
                <a:custGeom>
                  <a:avLst/>
                  <a:gdLst>
                    <a:gd name="connsiteX0" fmla="*/ 2969 w 90382"/>
                    <a:gd name="connsiteY0" fmla="*/ 1314 h 276065"/>
                    <a:gd name="connsiteX1" fmla="*/ 63294 w 90382"/>
                    <a:gd name="connsiteY1" fmla="*/ 185464 h 276065"/>
                    <a:gd name="connsiteX2" fmla="*/ 88694 w 90382"/>
                    <a:gd name="connsiteY2" fmla="*/ 274364 h 276065"/>
                    <a:gd name="connsiteX3" fmla="*/ 18844 w 90382"/>
                    <a:gd name="connsiteY3" fmla="*/ 112439 h 276065"/>
                    <a:gd name="connsiteX4" fmla="*/ 2969 w 90382"/>
                    <a:gd name="connsiteY4" fmla="*/ 1314 h 27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382" h="276065">
                      <a:moveTo>
                        <a:pt x="2969" y="1314"/>
                      </a:moveTo>
                      <a:cubicBezTo>
                        <a:pt x="10377" y="13485"/>
                        <a:pt x="49007" y="139956"/>
                        <a:pt x="63294" y="185464"/>
                      </a:cubicBezTo>
                      <a:cubicBezTo>
                        <a:pt x="77582" y="230972"/>
                        <a:pt x="96102" y="286535"/>
                        <a:pt x="88694" y="274364"/>
                      </a:cubicBezTo>
                      <a:cubicBezTo>
                        <a:pt x="81286" y="262193"/>
                        <a:pt x="35248" y="160593"/>
                        <a:pt x="18844" y="112439"/>
                      </a:cubicBezTo>
                      <a:cubicBezTo>
                        <a:pt x="2440" y="64285"/>
                        <a:pt x="-4439" y="-10857"/>
                        <a:pt x="2969" y="131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0" name="フリーフォーム 2059">
                  <a:extLst>
                    <a:ext uri="{FF2B5EF4-FFF2-40B4-BE49-F238E27FC236}">
                      <a16:creationId xmlns:a16="http://schemas.microsoft.com/office/drawing/2014/main" id="{F873D7B4-7426-C8FF-AF61-C5605FA9B775}"/>
                    </a:ext>
                  </a:extLst>
                </p:cNvPr>
                <p:cNvSpPr/>
                <p:nvPr/>
              </p:nvSpPr>
              <p:spPr>
                <a:xfrm>
                  <a:off x="6470453" y="6026090"/>
                  <a:ext cx="324142" cy="473208"/>
                </a:xfrm>
                <a:custGeom>
                  <a:avLst/>
                  <a:gdLst>
                    <a:gd name="connsiteX0" fmla="*/ 197 w 324142"/>
                    <a:gd name="connsiteY0" fmla="*/ 60 h 473208"/>
                    <a:gd name="connsiteX1" fmla="*/ 136722 w 324142"/>
                    <a:gd name="connsiteY1" fmla="*/ 241360 h 473208"/>
                    <a:gd name="connsiteX2" fmla="*/ 324047 w 324142"/>
                    <a:gd name="connsiteY2" fmla="*/ 473135 h 473208"/>
                    <a:gd name="connsiteX3" fmla="*/ 111322 w 324142"/>
                    <a:gd name="connsiteY3" fmla="*/ 263585 h 473208"/>
                    <a:gd name="connsiteX4" fmla="*/ 197 w 324142"/>
                    <a:gd name="connsiteY4" fmla="*/ 60 h 4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142" h="473208">
                      <a:moveTo>
                        <a:pt x="197" y="60"/>
                      </a:moveTo>
                      <a:cubicBezTo>
                        <a:pt x="4430" y="-3644"/>
                        <a:pt x="82747" y="162514"/>
                        <a:pt x="136722" y="241360"/>
                      </a:cubicBezTo>
                      <a:cubicBezTo>
                        <a:pt x="190697" y="320206"/>
                        <a:pt x="328280" y="469431"/>
                        <a:pt x="324047" y="473135"/>
                      </a:cubicBezTo>
                      <a:cubicBezTo>
                        <a:pt x="319814" y="476839"/>
                        <a:pt x="162122" y="339256"/>
                        <a:pt x="111322" y="263585"/>
                      </a:cubicBezTo>
                      <a:cubicBezTo>
                        <a:pt x="60522" y="187914"/>
                        <a:pt x="-4036" y="3764"/>
                        <a:pt x="197" y="6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1" name="フリーフォーム 2060">
                  <a:extLst>
                    <a:ext uri="{FF2B5EF4-FFF2-40B4-BE49-F238E27FC236}">
                      <a16:creationId xmlns:a16="http://schemas.microsoft.com/office/drawing/2014/main" id="{0A640847-8D77-5B11-0122-F068ABD581CA}"/>
                    </a:ext>
                  </a:extLst>
                </p:cNvPr>
                <p:cNvSpPr/>
                <p:nvPr/>
              </p:nvSpPr>
              <p:spPr>
                <a:xfrm>
                  <a:off x="6431946" y="5984690"/>
                  <a:ext cx="470895" cy="524304"/>
                </a:xfrm>
                <a:custGeom>
                  <a:avLst/>
                  <a:gdLst>
                    <a:gd name="connsiteX0" fmla="*/ 604 w 470895"/>
                    <a:gd name="connsiteY0" fmla="*/ 185 h 524304"/>
                    <a:gd name="connsiteX1" fmla="*/ 305404 w 470895"/>
                    <a:gd name="connsiteY1" fmla="*/ 263710 h 524304"/>
                    <a:gd name="connsiteX2" fmla="*/ 235554 w 470895"/>
                    <a:gd name="connsiteY2" fmla="*/ 238310 h 524304"/>
                    <a:gd name="connsiteX3" fmla="*/ 273654 w 470895"/>
                    <a:gd name="connsiteY3" fmla="*/ 320860 h 524304"/>
                    <a:gd name="connsiteX4" fmla="*/ 470504 w 470895"/>
                    <a:gd name="connsiteY4" fmla="*/ 524060 h 524304"/>
                    <a:gd name="connsiteX5" fmla="*/ 216504 w 470895"/>
                    <a:gd name="connsiteY5" fmla="*/ 276410 h 524304"/>
                    <a:gd name="connsiteX6" fmla="*/ 226029 w 470895"/>
                    <a:gd name="connsiteY6" fmla="*/ 222435 h 524304"/>
                    <a:gd name="connsiteX7" fmla="*/ 604 w 470895"/>
                    <a:gd name="connsiteY7" fmla="*/ 185 h 52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0895" h="524304">
                      <a:moveTo>
                        <a:pt x="604" y="185"/>
                      </a:moveTo>
                      <a:cubicBezTo>
                        <a:pt x="13833" y="7064"/>
                        <a:pt x="266246" y="224023"/>
                        <a:pt x="305404" y="263710"/>
                      </a:cubicBezTo>
                      <a:cubicBezTo>
                        <a:pt x="344562" y="303398"/>
                        <a:pt x="240846" y="228785"/>
                        <a:pt x="235554" y="238310"/>
                      </a:cubicBezTo>
                      <a:cubicBezTo>
                        <a:pt x="230262" y="247835"/>
                        <a:pt x="234496" y="273235"/>
                        <a:pt x="273654" y="320860"/>
                      </a:cubicBezTo>
                      <a:cubicBezTo>
                        <a:pt x="312812" y="368485"/>
                        <a:pt x="480029" y="531468"/>
                        <a:pt x="470504" y="524060"/>
                      </a:cubicBezTo>
                      <a:cubicBezTo>
                        <a:pt x="460979" y="516652"/>
                        <a:pt x="257250" y="326681"/>
                        <a:pt x="216504" y="276410"/>
                      </a:cubicBezTo>
                      <a:cubicBezTo>
                        <a:pt x="175758" y="226139"/>
                        <a:pt x="256721" y="264768"/>
                        <a:pt x="226029" y="222435"/>
                      </a:cubicBezTo>
                      <a:cubicBezTo>
                        <a:pt x="195337" y="180102"/>
                        <a:pt x="-12625" y="-6694"/>
                        <a:pt x="604" y="18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2" name="フリーフォーム 2061">
                  <a:extLst>
                    <a:ext uri="{FF2B5EF4-FFF2-40B4-BE49-F238E27FC236}">
                      <a16:creationId xmlns:a16="http://schemas.microsoft.com/office/drawing/2014/main" id="{44571B9C-4EB6-A091-B5AE-2742F73627C3}"/>
                    </a:ext>
                  </a:extLst>
                </p:cNvPr>
                <p:cNvSpPr/>
                <p:nvPr/>
              </p:nvSpPr>
              <p:spPr>
                <a:xfrm>
                  <a:off x="6808205" y="6302855"/>
                  <a:ext cx="197830" cy="117416"/>
                </a:xfrm>
                <a:custGeom>
                  <a:avLst/>
                  <a:gdLst>
                    <a:gd name="connsiteX0" fmla="*/ 2170 w 197830"/>
                    <a:gd name="connsiteY0" fmla="*/ 2695 h 117416"/>
                    <a:gd name="connsiteX1" fmla="*/ 195845 w 197830"/>
                    <a:gd name="connsiteY1" fmla="*/ 116995 h 117416"/>
                    <a:gd name="connsiteX2" fmla="*/ 97420 w 197830"/>
                    <a:gd name="connsiteY2" fmla="*/ 40795 h 117416"/>
                    <a:gd name="connsiteX3" fmla="*/ 2170 w 197830"/>
                    <a:gd name="connsiteY3" fmla="*/ 2695 h 11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830" h="117416">
                      <a:moveTo>
                        <a:pt x="2170" y="2695"/>
                      </a:moveTo>
                      <a:cubicBezTo>
                        <a:pt x="18574" y="15395"/>
                        <a:pt x="179970" y="110645"/>
                        <a:pt x="195845" y="116995"/>
                      </a:cubicBezTo>
                      <a:cubicBezTo>
                        <a:pt x="211720" y="123345"/>
                        <a:pt x="128112" y="56141"/>
                        <a:pt x="97420" y="40795"/>
                      </a:cubicBezTo>
                      <a:cubicBezTo>
                        <a:pt x="66728" y="25449"/>
                        <a:pt x="-14234" y="-10005"/>
                        <a:pt x="2170" y="269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3" name="フリーフォーム 2062">
                  <a:extLst>
                    <a:ext uri="{FF2B5EF4-FFF2-40B4-BE49-F238E27FC236}">
                      <a16:creationId xmlns:a16="http://schemas.microsoft.com/office/drawing/2014/main" id="{E890C798-4208-7CAB-1884-2FBE3F191D3D}"/>
                    </a:ext>
                  </a:extLst>
                </p:cNvPr>
                <p:cNvSpPr/>
                <p:nvPr/>
              </p:nvSpPr>
              <p:spPr>
                <a:xfrm>
                  <a:off x="7126877" y="6434344"/>
                  <a:ext cx="319934" cy="285693"/>
                </a:xfrm>
                <a:custGeom>
                  <a:avLst/>
                  <a:gdLst>
                    <a:gd name="connsiteX0" fmla="*/ 13698 w 319934"/>
                    <a:gd name="connsiteY0" fmla="*/ 7731 h 285693"/>
                    <a:gd name="connsiteX1" fmla="*/ 312148 w 319934"/>
                    <a:gd name="connsiteY1" fmla="*/ 277606 h 285693"/>
                    <a:gd name="connsiteX2" fmla="*/ 239123 w 319934"/>
                    <a:gd name="connsiteY2" fmla="*/ 220456 h 285693"/>
                    <a:gd name="connsiteX3" fmla="*/ 67673 w 319934"/>
                    <a:gd name="connsiteY3" fmla="*/ 83931 h 285693"/>
                    <a:gd name="connsiteX4" fmla="*/ 13698 w 319934"/>
                    <a:gd name="connsiteY4" fmla="*/ 7731 h 28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934" h="285693">
                      <a:moveTo>
                        <a:pt x="13698" y="7731"/>
                      </a:moveTo>
                      <a:cubicBezTo>
                        <a:pt x="54444" y="40010"/>
                        <a:pt x="274577" y="242152"/>
                        <a:pt x="312148" y="277606"/>
                      </a:cubicBezTo>
                      <a:cubicBezTo>
                        <a:pt x="349719" y="313060"/>
                        <a:pt x="239123" y="220456"/>
                        <a:pt x="239123" y="220456"/>
                      </a:cubicBezTo>
                      <a:cubicBezTo>
                        <a:pt x="198377" y="188177"/>
                        <a:pt x="102598" y="115152"/>
                        <a:pt x="67673" y="83931"/>
                      </a:cubicBezTo>
                      <a:cubicBezTo>
                        <a:pt x="32748" y="52710"/>
                        <a:pt x="-27048" y="-24548"/>
                        <a:pt x="13698" y="77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4" name="フリーフォーム 2063">
                  <a:extLst>
                    <a:ext uri="{FF2B5EF4-FFF2-40B4-BE49-F238E27FC236}">
                      <a16:creationId xmlns:a16="http://schemas.microsoft.com/office/drawing/2014/main" id="{EA21ACC7-81D5-9EED-1AC2-616A3CC255AD}"/>
                    </a:ext>
                  </a:extLst>
                </p:cNvPr>
                <p:cNvSpPr/>
                <p:nvPr/>
              </p:nvSpPr>
              <p:spPr>
                <a:xfrm>
                  <a:off x="6904840" y="6486515"/>
                  <a:ext cx="642624" cy="269893"/>
                </a:xfrm>
                <a:custGeom>
                  <a:avLst/>
                  <a:gdLst>
                    <a:gd name="connsiteX0" fmla="*/ 785 w 642624"/>
                    <a:gd name="connsiteY0" fmla="*/ 10 h 269893"/>
                    <a:gd name="connsiteX1" fmla="*/ 238910 w 642624"/>
                    <a:gd name="connsiteY1" fmla="*/ 120660 h 269893"/>
                    <a:gd name="connsiteX2" fmla="*/ 642135 w 642624"/>
                    <a:gd name="connsiteY2" fmla="*/ 269885 h 269893"/>
                    <a:gd name="connsiteX3" fmla="*/ 315110 w 642624"/>
                    <a:gd name="connsiteY3" fmla="*/ 127010 h 269893"/>
                    <a:gd name="connsiteX4" fmla="*/ 785 w 642624"/>
                    <a:gd name="connsiteY4" fmla="*/ 10 h 269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624" h="269893">
                      <a:moveTo>
                        <a:pt x="785" y="10"/>
                      </a:moveTo>
                      <a:cubicBezTo>
                        <a:pt x="-11915" y="-1048"/>
                        <a:pt x="132018" y="75681"/>
                        <a:pt x="238910" y="120660"/>
                      </a:cubicBezTo>
                      <a:cubicBezTo>
                        <a:pt x="345802" y="165639"/>
                        <a:pt x="629435" y="268827"/>
                        <a:pt x="642135" y="269885"/>
                      </a:cubicBezTo>
                      <a:cubicBezTo>
                        <a:pt x="654835" y="270943"/>
                        <a:pt x="417239" y="173048"/>
                        <a:pt x="315110" y="127010"/>
                      </a:cubicBezTo>
                      <a:cubicBezTo>
                        <a:pt x="212981" y="80973"/>
                        <a:pt x="13485" y="1068"/>
                        <a:pt x="785" y="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5" name="フリーフォーム 2064">
                  <a:extLst>
                    <a:ext uri="{FF2B5EF4-FFF2-40B4-BE49-F238E27FC236}">
                      <a16:creationId xmlns:a16="http://schemas.microsoft.com/office/drawing/2014/main" id="{7D0C7440-13D6-87F7-5765-411CA900F431}"/>
                    </a:ext>
                  </a:extLst>
                </p:cNvPr>
                <p:cNvSpPr/>
                <p:nvPr/>
              </p:nvSpPr>
              <p:spPr>
                <a:xfrm>
                  <a:off x="6765731" y="6276973"/>
                  <a:ext cx="298764" cy="247655"/>
                </a:xfrm>
                <a:custGeom>
                  <a:avLst/>
                  <a:gdLst>
                    <a:gd name="connsiteX0" fmla="*/ 194 w 298764"/>
                    <a:gd name="connsiteY0" fmla="*/ 2 h 247655"/>
                    <a:gd name="connsiteX1" fmla="*/ 111319 w 298764"/>
                    <a:gd name="connsiteY1" fmla="*/ 139702 h 247655"/>
                    <a:gd name="connsiteX2" fmla="*/ 298644 w 298764"/>
                    <a:gd name="connsiteY2" fmla="*/ 247652 h 247655"/>
                    <a:gd name="connsiteX3" fmla="*/ 136719 w 298764"/>
                    <a:gd name="connsiteY3" fmla="*/ 136527 h 247655"/>
                    <a:gd name="connsiteX4" fmla="*/ 194 w 298764"/>
                    <a:gd name="connsiteY4" fmla="*/ 2 h 24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764" h="247655">
                      <a:moveTo>
                        <a:pt x="194" y="2"/>
                      </a:moveTo>
                      <a:cubicBezTo>
                        <a:pt x="-4039" y="531"/>
                        <a:pt x="61577" y="98427"/>
                        <a:pt x="111319" y="139702"/>
                      </a:cubicBezTo>
                      <a:cubicBezTo>
                        <a:pt x="161061" y="180977"/>
                        <a:pt x="294411" y="248181"/>
                        <a:pt x="298644" y="247652"/>
                      </a:cubicBezTo>
                      <a:cubicBezTo>
                        <a:pt x="302877" y="247123"/>
                        <a:pt x="194398" y="177802"/>
                        <a:pt x="136719" y="136527"/>
                      </a:cubicBezTo>
                      <a:cubicBezTo>
                        <a:pt x="79040" y="95252"/>
                        <a:pt x="4427" y="-527"/>
                        <a:pt x="194" y="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6" name="フリーフォーム 2065">
                  <a:extLst>
                    <a:ext uri="{FF2B5EF4-FFF2-40B4-BE49-F238E27FC236}">
                      <a16:creationId xmlns:a16="http://schemas.microsoft.com/office/drawing/2014/main" id="{C0A317FE-CC93-3370-9822-CC9C84321469}"/>
                    </a:ext>
                  </a:extLst>
                </p:cNvPr>
                <p:cNvSpPr/>
                <p:nvPr/>
              </p:nvSpPr>
              <p:spPr>
                <a:xfrm>
                  <a:off x="7562091" y="6670675"/>
                  <a:ext cx="341349" cy="111564"/>
                </a:xfrm>
                <a:custGeom>
                  <a:avLst/>
                  <a:gdLst>
                    <a:gd name="connsiteX0" fmla="*/ 16634 w 341349"/>
                    <a:gd name="connsiteY0" fmla="*/ 73025 h 111564"/>
                    <a:gd name="connsiteX1" fmla="*/ 340484 w 341349"/>
                    <a:gd name="connsiteY1" fmla="*/ 0 h 111564"/>
                    <a:gd name="connsiteX2" fmla="*/ 118234 w 341349"/>
                    <a:gd name="connsiteY2" fmla="*/ 73025 h 111564"/>
                    <a:gd name="connsiteX3" fmla="*/ 327784 w 341349"/>
                    <a:gd name="connsiteY3" fmla="*/ 111125 h 111564"/>
                    <a:gd name="connsiteX4" fmla="*/ 73784 w 341349"/>
                    <a:gd name="connsiteY4" fmla="*/ 92075 h 111564"/>
                    <a:gd name="connsiteX5" fmla="*/ 16634 w 341349"/>
                    <a:gd name="connsiteY5" fmla="*/ 73025 h 11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1349" h="111564">
                      <a:moveTo>
                        <a:pt x="16634" y="73025"/>
                      </a:moveTo>
                      <a:cubicBezTo>
                        <a:pt x="61084" y="57679"/>
                        <a:pt x="323551" y="0"/>
                        <a:pt x="340484" y="0"/>
                      </a:cubicBezTo>
                      <a:cubicBezTo>
                        <a:pt x="357417" y="0"/>
                        <a:pt x="120351" y="54504"/>
                        <a:pt x="118234" y="73025"/>
                      </a:cubicBezTo>
                      <a:cubicBezTo>
                        <a:pt x="116117" y="91546"/>
                        <a:pt x="335192" y="107950"/>
                        <a:pt x="327784" y="111125"/>
                      </a:cubicBezTo>
                      <a:cubicBezTo>
                        <a:pt x="320376" y="114300"/>
                        <a:pt x="121938" y="99483"/>
                        <a:pt x="73784" y="92075"/>
                      </a:cubicBezTo>
                      <a:cubicBezTo>
                        <a:pt x="25630" y="84667"/>
                        <a:pt x="-27816" y="88371"/>
                        <a:pt x="16634" y="730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7" name="フリーフォーム 2066">
                  <a:extLst>
                    <a:ext uri="{FF2B5EF4-FFF2-40B4-BE49-F238E27FC236}">
                      <a16:creationId xmlns:a16="http://schemas.microsoft.com/office/drawing/2014/main" id="{7AE713A0-4829-9AAF-4F94-E36F1E2D6642}"/>
                    </a:ext>
                  </a:extLst>
                </p:cNvPr>
                <p:cNvSpPr/>
                <p:nvPr/>
              </p:nvSpPr>
              <p:spPr>
                <a:xfrm>
                  <a:off x="6774160" y="6513185"/>
                  <a:ext cx="1127376" cy="441956"/>
                </a:xfrm>
                <a:custGeom>
                  <a:avLst/>
                  <a:gdLst>
                    <a:gd name="connsiteX0" fmla="*/ 4465 w 1127376"/>
                    <a:gd name="connsiteY0" fmla="*/ 1915 h 441956"/>
                    <a:gd name="connsiteX1" fmla="*/ 109240 w 1127376"/>
                    <a:gd name="connsiteY1" fmla="*/ 163840 h 441956"/>
                    <a:gd name="connsiteX2" fmla="*/ 315615 w 1127376"/>
                    <a:gd name="connsiteY2" fmla="*/ 319415 h 441956"/>
                    <a:gd name="connsiteX3" fmla="*/ 560090 w 1127376"/>
                    <a:gd name="connsiteY3" fmla="*/ 433715 h 441956"/>
                    <a:gd name="connsiteX4" fmla="*/ 795040 w 1127376"/>
                    <a:gd name="connsiteY4" fmla="*/ 417840 h 441956"/>
                    <a:gd name="connsiteX5" fmla="*/ 1125240 w 1127376"/>
                    <a:gd name="connsiteY5" fmla="*/ 297190 h 441956"/>
                    <a:gd name="connsiteX6" fmla="*/ 918865 w 1127376"/>
                    <a:gd name="connsiteY6" fmla="*/ 373390 h 441956"/>
                    <a:gd name="connsiteX7" fmla="*/ 563265 w 1127376"/>
                    <a:gd name="connsiteY7" fmla="*/ 405140 h 441956"/>
                    <a:gd name="connsiteX8" fmla="*/ 252115 w 1127376"/>
                    <a:gd name="connsiteY8" fmla="*/ 278140 h 441956"/>
                    <a:gd name="connsiteX9" fmla="*/ 4465 w 1127376"/>
                    <a:gd name="connsiteY9" fmla="*/ 1915 h 441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7376" h="441956">
                      <a:moveTo>
                        <a:pt x="4465" y="1915"/>
                      </a:moveTo>
                      <a:cubicBezTo>
                        <a:pt x="-19347" y="-17135"/>
                        <a:pt x="57382" y="110923"/>
                        <a:pt x="109240" y="163840"/>
                      </a:cubicBezTo>
                      <a:cubicBezTo>
                        <a:pt x="161098" y="216757"/>
                        <a:pt x="240473" y="274436"/>
                        <a:pt x="315615" y="319415"/>
                      </a:cubicBezTo>
                      <a:cubicBezTo>
                        <a:pt x="390757" y="364394"/>
                        <a:pt x="480186" y="417311"/>
                        <a:pt x="560090" y="433715"/>
                      </a:cubicBezTo>
                      <a:cubicBezTo>
                        <a:pt x="639994" y="450119"/>
                        <a:pt x="700848" y="440594"/>
                        <a:pt x="795040" y="417840"/>
                      </a:cubicBezTo>
                      <a:cubicBezTo>
                        <a:pt x="889232" y="395086"/>
                        <a:pt x="1104603" y="304598"/>
                        <a:pt x="1125240" y="297190"/>
                      </a:cubicBezTo>
                      <a:cubicBezTo>
                        <a:pt x="1145877" y="289782"/>
                        <a:pt x="1012528" y="355398"/>
                        <a:pt x="918865" y="373390"/>
                      </a:cubicBezTo>
                      <a:cubicBezTo>
                        <a:pt x="825203" y="391382"/>
                        <a:pt x="674390" y="421015"/>
                        <a:pt x="563265" y="405140"/>
                      </a:cubicBezTo>
                      <a:cubicBezTo>
                        <a:pt x="452140" y="389265"/>
                        <a:pt x="346836" y="342169"/>
                        <a:pt x="252115" y="278140"/>
                      </a:cubicBezTo>
                      <a:cubicBezTo>
                        <a:pt x="157394" y="214111"/>
                        <a:pt x="28277" y="20965"/>
                        <a:pt x="4465" y="19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8" name="フリーフォーム 2067">
                  <a:extLst>
                    <a:ext uri="{FF2B5EF4-FFF2-40B4-BE49-F238E27FC236}">
                      <a16:creationId xmlns:a16="http://schemas.microsoft.com/office/drawing/2014/main" id="{A290299F-49AF-F34F-BE2B-E8F42F98C4C8}"/>
                    </a:ext>
                  </a:extLst>
                </p:cNvPr>
                <p:cNvSpPr/>
                <p:nvPr/>
              </p:nvSpPr>
              <p:spPr>
                <a:xfrm>
                  <a:off x="6366281" y="6313868"/>
                  <a:ext cx="533251" cy="446236"/>
                </a:xfrm>
                <a:custGeom>
                  <a:avLst/>
                  <a:gdLst>
                    <a:gd name="connsiteX0" fmla="*/ 59919 w 533251"/>
                    <a:gd name="connsiteY0" fmla="*/ 7557 h 446236"/>
                    <a:gd name="connsiteX1" fmla="*/ 259944 w 533251"/>
                    <a:gd name="connsiteY1" fmla="*/ 166307 h 446236"/>
                    <a:gd name="connsiteX2" fmla="*/ 532994 w 533251"/>
                    <a:gd name="connsiteY2" fmla="*/ 445707 h 446236"/>
                    <a:gd name="connsiteX3" fmla="*/ 209144 w 533251"/>
                    <a:gd name="connsiteY3" fmla="*/ 90107 h 446236"/>
                    <a:gd name="connsiteX4" fmla="*/ 9119 w 533251"/>
                    <a:gd name="connsiteY4" fmla="*/ 29782 h 446236"/>
                    <a:gd name="connsiteX5" fmla="*/ 59919 w 533251"/>
                    <a:gd name="connsiteY5" fmla="*/ 7557 h 446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251" h="446236">
                      <a:moveTo>
                        <a:pt x="59919" y="7557"/>
                      </a:moveTo>
                      <a:cubicBezTo>
                        <a:pt x="101723" y="30311"/>
                        <a:pt x="181098" y="93282"/>
                        <a:pt x="259944" y="166307"/>
                      </a:cubicBezTo>
                      <a:cubicBezTo>
                        <a:pt x="338790" y="239332"/>
                        <a:pt x="541461" y="458407"/>
                        <a:pt x="532994" y="445707"/>
                      </a:cubicBezTo>
                      <a:cubicBezTo>
                        <a:pt x="524527" y="433007"/>
                        <a:pt x="296456" y="159428"/>
                        <a:pt x="209144" y="90107"/>
                      </a:cubicBezTo>
                      <a:cubicBezTo>
                        <a:pt x="121832" y="20786"/>
                        <a:pt x="35577" y="39836"/>
                        <a:pt x="9119" y="29782"/>
                      </a:cubicBezTo>
                      <a:cubicBezTo>
                        <a:pt x="-17339" y="19728"/>
                        <a:pt x="18115" y="-15197"/>
                        <a:pt x="59919" y="755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9" name="フリーフォーム 2068">
                  <a:extLst>
                    <a:ext uri="{FF2B5EF4-FFF2-40B4-BE49-F238E27FC236}">
                      <a16:creationId xmlns:a16="http://schemas.microsoft.com/office/drawing/2014/main" id="{4BDCA4A3-ECA2-33B5-0DB4-26ECE8440ABB}"/>
                    </a:ext>
                  </a:extLst>
                </p:cNvPr>
                <p:cNvSpPr/>
                <p:nvPr/>
              </p:nvSpPr>
              <p:spPr>
                <a:xfrm>
                  <a:off x="6936735" y="6775199"/>
                  <a:ext cx="991997" cy="486622"/>
                </a:xfrm>
                <a:custGeom>
                  <a:avLst/>
                  <a:gdLst>
                    <a:gd name="connsiteX0" fmla="*/ 640 w 991997"/>
                    <a:gd name="connsiteY0" fmla="*/ 251 h 486622"/>
                    <a:gd name="connsiteX1" fmla="*/ 572140 w 991997"/>
                    <a:gd name="connsiteY1" fmla="*/ 330451 h 486622"/>
                    <a:gd name="connsiteX2" fmla="*/ 991240 w 991997"/>
                    <a:gd name="connsiteY2" fmla="*/ 486026 h 486622"/>
                    <a:gd name="connsiteX3" fmla="*/ 470540 w 991997"/>
                    <a:gd name="connsiteY3" fmla="*/ 279651 h 486622"/>
                    <a:gd name="connsiteX4" fmla="*/ 640 w 991997"/>
                    <a:gd name="connsiteY4" fmla="*/ 251 h 486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1997" h="486622">
                      <a:moveTo>
                        <a:pt x="640" y="251"/>
                      </a:moveTo>
                      <a:cubicBezTo>
                        <a:pt x="17573" y="8718"/>
                        <a:pt x="407040" y="249489"/>
                        <a:pt x="572140" y="330451"/>
                      </a:cubicBezTo>
                      <a:cubicBezTo>
                        <a:pt x="737240" y="411414"/>
                        <a:pt x="1008173" y="494493"/>
                        <a:pt x="991240" y="486026"/>
                      </a:cubicBezTo>
                      <a:cubicBezTo>
                        <a:pt x="974307" y="477559"/>
                        <a:pt x="634582" y="359555"/>
                        <a:pt x="470540" y="279651"/>
                      </a:cubicBezTo>
                      <a:cubicBezTo>
                        <a:pt x="306498" y="199747"/>
                        <a:pt x="-16293" y="-8216"/>
                        <a:pt x="640" y="2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0" name="フリーフォーム 2069">
                  <a:extLst>
                    <a:ext uri="{FF2B5EF4-FFF2-40B4-BE49-F238E27FC236}">
                      <a16:creationId xmlns:a16="http://schemas.microsoft.com/office/drawing/2014/main" id="{2D1C6B45-957B-4114-CA56-6D51ACB50BD5}"/>
                    </a:ext>
                  </a:extLst>
                </p:cNvPr>
                <p:cNvSpPr/>
                <p:nvPr/>
              </p:nvSpPr>
              <p:spPr>
                <a:xfrm>
                  <a:off x="7961528" y="6757335"/>
                  <a:ext cx="589609" cy="147245"/>
                </a:xfrm>
                <a:custGeom>
                  <a:avLst/>
                  <a:gdLst>
                    <a:gd name="connsiteX0" fmla="*/ 4547 w 589609"/>
                    <a:gd name="connsiteY0" fmla="*/ 81615 h 147245"/>
                    <a:gd name="connsiteX1" fmla="*/ 410947 w 589609"/>
                    <a:gd name="connsiteY1" fmla="*/ 59390 h 147245"/>
                    <a:gd name="connsiteX2" fmla="*/ 585572 w 589609"/>
                    <a:gd name="connsiteY2" fmla="*/ 2240 h 147245"/>
                    <a:gd name="connsiteX3" fmla="*/ 255372 w 589609"/>
                    <a:gd name="connsiteY3" fmla="*/ 145115 h 147245"/>
                    <a:gd name="connsiteX4" fmla="*/ 433172 w 589609"/>
                    <a:gd name="connsiteY4" fmla="*/ 87965 h 147245"/>
                    <a:gd name="connsiteX5" fmla="*/ 207747 w 589609"/>
                    <a:gd name="connsiteY5" fmla="*/ 87965 h 147245"/>
                    <a:gd name="connsiteX6" fmla="*/ 4547 w 589609"/>
                    <a:gd name="connsiteY6" fmla="*/ 81615 h 147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9609" h="147245">
                      <a:moveTo>
                        <a:pt x="4547" y="81615"/>
                      </a:moveTo>
                      <a:cubicBezTo>
                        <a:pt x="38414" y="76853"/>
                        <a:pt x="314110" y="72619"/>
                        <a:pt x="410947" y="59390"/>
                      </a:cubicBezTo>
                      <a:cubicBezTo>
                        <a:pt x="507785" y="46161"/>
                        <a:pt x="611501" y="-12047"/>
                        <a:pt x="585572" y="2240"/>
                      </a:cubicBezTo>
                      <a:cubicBezTo>
                        <a:pt x="559643" y="16527"/>
                        <a:pt x="280772" y="130828"/>
                        <a:pt x="255372" y="145115"/>
                      </a:cubicBezTo>
                      <a:cubicBezTo>
                        <a:pt x="229972" y="159402"/>
                        <a:pt x="441109" y="97490"/>
                        <a:pt x="433172" y="87965"/>
                      </a:cubicBezTo>
                      <a:cubicBezTo>
                        <a:pt x="425235" y="78440"/>
                        <a:pt x="280772" y="89023"/>
                        <a:pt x="207747" y="87965"/>
                      </a:cubicBezTo>
                      <a:cubicBezTo>
                        <a:pt x="134722" y="86907"/>
                        <a:pt x="-29320" y="86377"/>
                        <a:pt x="4547" y="816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1" name="フリーフォーム 2070">
                  <a:extLst>
                    <a:ext uri="{FF2B5EF4-FFF2-40B4-BE49-F238E27FC236}">
                      <a16:creationId xmlns:a16="http://schemas.microsoft.com/office/drawing/2014/main" id="{8E2E7C08-CA7F-60D2-40DD-DB016792F363}"/>
                    </a:ext>
                  </a:extLst>
                </p:cNvPr>
                <p:cNvSpPr/>
                <p:nvPr/>
              </p:nvSpPr>
              <p:spPr>
                <a:xfrm>
                  <a:off x="6712339" y="6689974"/>
                  <a:ext cx="158514" cy="445621"/>
                </a:xfrm>
                <a:custGeom>
                  <a:avLst/>
                  <a:gdLst>
                    <a:gd name="connsiteX0" fmla="*/ 2786 w 158514"/>
                    <a:gd name="connsiteY0" fmla="*/ 2926 h 445621"/>
                    <a:gd name="connsiteX1" fmla="*/ 12311 w 158514"/>
                    <a:gd name="connsiteY1" fmla="*/ 136276 h 445621"/>
                    <a:gd name="connsiteX2" fmla="*/ 59936 w 158514"/>
                    <a:gd name="connsiteY2" fmla="*/ 209301 h 445621"/>
                    <a:gd name="connsiteX3" fmla="*/ 28186 w 158514"/>
                    <a:gd name="connsiteY3" fmla="*/ 174376 h 445621"/>
                    <a:gd name="connsiteX4" fmla="*/ 75811 w 158514"/>
                    <a:gd name="connsiteY4" fmla="*/ 345826 h 445621"/>
                    <a:gd name="connsiteX5" fmla="*/ 158361 w 158514"/>
                    <a:gd name="connsiteY5" fmla="*/ 444251 h 445621"/>
                    <a:gd name="connsiteX6" fmla="*/ 53586 w 158514"/>
                    <a:gd name="connsiteY6" fmla="*/ 275976 h 445621"/>
                    <a:gd name="connsiteX7" fmla="*/ 2786 w 158514"/>
                    <a:gd name="connsiteY7" fmla="*/ 2926 h 44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514" h="445621">
                      <a:moveTo>
                        <a:pt x="2786" y="2926"/>
                      </a:moveTo>
                      <a:cubicBezTo>
                        <a:pt x="-4093" y="-20357"/>
                        <a:pt x="2786" y="101880"/>
                        <a:pt x="12311" y="136276"/>
                      </a:cubicBezTo>
                      <a:cubicBezTo>
                        <a:pt x="21836" y="170672"/>
                        <a:pt x="57290" y="202951"/>
                        <a:pt x="59936" y="209301"/>
                      </a:cubicBezTo>
                      <a:cubicBezTo>
                        <a:pt x="62582" y="215651"/>
                        <a:pt x="25540" y="151622"/>
                        <a:pt x="28186" y="174376"/>
                      </a:cubicBezTo>
                      <a:cubicBezTo>
                        <a:pt x="30832" y="197130"/>
                        <a:pt x="54115" y="300847"/>
                        <a:pt x="75811" y="345826"/>
                      </a:cubicBezTo>
                      <a:cubicBezTo>
                        <a:pt x="97507" y="390805"/>
                        <a:pt x="162065" y="455893"/>
                        <a:pt x="158361" y="444251"/>
                      </a:cubicBezTo>
                      <a:cubicBezTo>
                        <a:pt x="154657" y="432609"/>
                        <a:pt x="78986" y="347413"/>
                        <a:pt x="53586" y="275976"/>
                      </a:cubicBezTo>
                      <a:cubicBezTo>
                        <a:pt x="28186" y="204539"/>
                        <a:pt x="9665" y="26209"/>
                        <a:pt x="2786" y="292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2" name="フリーフォーム 2071">
                  <a:extLst>
                    <a:ext uri="{FF2B5EF4-FFF2-40B4-BE49-F238E27FC236}">
                      <a16:creationId xmlns:a16="http://schemas.microsoft.com/office/drawing/2014/main" id="{5F8D9DC2-EE6E-350D-9812-99440C3BB708}"/>
                    </a:ext>
                  </a:extLst>
                </p:cNvPr>
                <p:cNvSpPr/>
                <p:nvPr/>
              </p:nvSpPr>
              <p:spPr>
                <a:xfrm>
                  <a:off x="6759433" y="6762750"/>
                  <a:ext cx="695493" cy="419100"/>
                </a:xfrm>
                <a:custGeom>
                  <a:avLst/>
                  <a:gdLst>
                    <a:gd name="connsiteX0" fmla="*/ 142 w 695493"/>
                    <a:gd name="connsiteY0" fmla="*/ 0 h 419100"/>
                    <a:gd name="connsiteX1" fmla="*/ 181117 w 695493"/>
                    <a:gd name="connsiteY1" fmla="*/ 187325 h 419100"/>
                    <a:gd name="connsiteX2" fmla="*/ 695467 w 695493"/>
                    <a:gd name="connsiteY2" fmla="*/ 419100 h 419100"/>
                    <a:gd name="connsiteX3" fmla="*/ 203342 w 695493"/>
                    <a:gd name="connsiteY3" fmla="*/ 187325 h 419100"/>
                    <a:gd name="connsiteX4" fmla="*/ 142 w 695493"/>
                    <a:gd name="connsiteY4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493" h="419100">
                      <a:moveTo>
                        <a:pt x="142" y="0"/>
                      </a:moveTo>
                      <a:cubicBezTo>
                        <a:pt x="-3562" y="0"/>
                        <a:pt x="65230" y="117475"/>
                        <a:pt x="181117" y="187325"/>
                      </a:cubicBezTo>
                      <a:cubicBezTo>
                        <a:pt x="297005" y="257175"/>
                        <a:pt x="691763" y="419100"/>
                        <a:pt x="695467" y="419100"/>
                      </a:cubicBezTo>
                      <a:cubicBezTo>
                        <a:pt x="699171" y="419100"/>
                        <a:pt x="320288" y="257175"/>
                        <a:pt x="203342" y="187325"/>
                      </a:cubicBezTo>
                      <a:cubicBezTo>
                        <a:pt x="86396" y="117475"/>
                        <a:pt x="3846" y="0"/>
                        <a:pt x="142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3" name="フリーフォーム 2072">
                  <a:extLst>
                    <a:ext uri="{FF2B5EF4-FFF2-40B4-BE49-F238E27FC236}">
                      <a16:creationId xmlns:a16="http://schemas.microsoft.com/office/drawing/2014/main" id="{B34835D5-1D96-692B-E352-FB54B194107D}"/>
                    </a:ext>
                  </a:extLst>
                </p:cNvPr>
                <p:cNvSpPr/>
                <p:nvPr/>
              </p:nvSpPr>
              <p:spPr>
                <a:xfrm>
                  <a:off x="6734095" y="6819890"/>
                  <a:ext cx="296929" cy="233535"/>
                </a:xfrm>
                <a:custGeom>
                  <a:avLst/>
                  <a:gdLst>
                    <a:gd name="connsiteX0" fmla="*/ 80 w 296929"/>
                    <a:gd name="connsiteY0" fmla="*/ 10 h 233535"/>
                    <a:gd name="connsiteX1" fmla="*/ 276305 w 296929"/>
                    <a:gd name="connsiteY1" fmla="*/ 212735 h 233535"/>
                    <a:gd name="connsiteX2" fmla="*/ 247730 w 296929"/>
                    <a:gd name="connsiteY2" fmla="*/ 203210 h 233535"/>
                    <a:gd name="connsiteX3" fmla="*/ 80 w 296929"/>
                    <a:gd name="connsiteY3" fmla="*/ 10 h 23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929" h="233535">
                      <a:moveTo>
                        <a:pt x="80" y="10"/>
                      </a:moveTo>
                      <a:cubicBezTo>
                        <a:pt x="4842" y="1597"/>
                        <a:pt x="276305" y="212735"/>
                        <a:pt x="276305" y="212735"/>
                      </a:cubicBezTo>
                      <a:cubicBezTo>
                        <a:pt x="317580" y="246602"/>
                        <a:pt x="291122" y="236018"/>
                        <a:pt x="247730" y="203210"/>
                      </a:cubicBezTo>
                      <a:cubicBezTo>
                        <a:pt x="204338" y="170402"/>
                        <a:pt x="-4682" y="-1577"/>
                        <a:pt x="80" y="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4" name="フリーフォーム 2073">
                  <a:extLst>
                    <a:ext uri="{FF2B5EF4-FFF2-40B4-BE49-F238E27FC236}">
                      <a16:creationId xmlns:a16="http://schemas.microsoft.com/office/drawing/2014/main" id="{A7E56739-54CA-A50B-ACED-DB19757ACD1B}"/>
                    </a:ext>
                  </a:extLst>
                </p:cNvPr>
                <p:cNvSpPr/>
                <p:nvPr/>
              </p:nvSpPr>
              <p:spPr>
                <a:xfrm>
                  <a:off x="7003735" y="7003934"/>
                  <a:ext cx="201400" cy="295252"/>
                </a:xfrm>
                <a:custGeom>
                  <a:avLst/>
                  <a:gdLst>
                    <a:gd name="connsiteX0" fmla="*/ 315 w 201400"/>
                    <a:gd name="connsiteY0" fmla="*/ 116 h 295252"/>
                    <a:gd name="connsiteX1" fmla="*/ 47940 w 201400"/>
                    <a:gd name="connsiteY1" fmla="*/ 108066 h 295252"/>
                    <a:gd name="connsiteX2" fmla="*/ 200340 w 201400"/>
                    <a:gd name="connsiteY2" fmla="*/ 292216 h 295252"/>
                    <a:gd name="connsiteX3" fmla="*/ 111440 w 201400"/>
                    <a:gd name="connsiteY3" fmla="*/ 216016 h 295252"/>
                    <a:gd name="connsiteX4" fmla="*/ 32065 w 201400"/>
                    <a:gd name="connsiteY4" fmla="*/ 127116 h 295252"/>
                    <a:gd name="connsiteX5" fmla="*/ 315 w 201400"/>
                    <a:gd name="connsiteY5" fmla="*/ 116 h 29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400" h="295252">
                      <a:moveTo>
                        <a:pt x="315" y="116"/>
                      </a:moveTo>
                      <a:cubicBezTo>
                        <a:pt x="2961" y="-3059"/>
                        <a:pt x="14603" y="59383"/>
                        <a:pt x="47940" y="108066"/>
                      </a:cubicBezTo>
                      <a:cubicBezTo>
                        <a:pt x="81277" y="156749"/>
                        <a:pt x="189757" y="274224"/>
                        <a:pt x="200340" y="292216"/>
                      </a:cubicBezTo>
                      <a:cubicBezTo>
                        <a:pt x="210923" y="310208"/>
                        <a:pt x="139486" y="243533"/>
                        <a:pt x="111440" y="216016"/>
                      </a:cubicBezTo>
                      <a:cubicBezTo>
                        <a:pt x="83394" y="188499"/>
                        <a:pt x="52173" y="168391"/>
                        <a:pt x="32065" y="127116"/>
                      </a:cubicBezTo>
                      <a:cubicBezTo>
                        <a:pt x="11957" y="85841"/>
                        <a:pt x="-2331" y="3291"/>
                        <a:pt x="315" y="1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5" name="フリーフォーム 2074">
                  <a:extLst>
                    <a:ext uri="{FF2B5EF4-FFF2-40B4-BE49-F238E27FC236}">
                      <a16:creationId xmlns:a16="http://schemas.microsoft.com/office/drawing/2014/main" id="{63A8FD53-E008-896E-EB73-A63668191D0A}"/>
                    </a:ext>
                  </a:extLst>
                </p:cNvPr>
                <p:cNvSpPr/>
                <p:nvPr/>
              </p:nvSpPr>
              <p:spPr>
                <a:xfrm>
                  <a:off x="7053577" y="7032307"/>
                  <a:ext cx="405977" cy="280341"/>
                </a:xfrm>
                <a:custGeom>
                  <a:avLst/>
                  <a:gdLst>
                    <a:gd name="connsiteX0" fmla="*/ 1273 w 405977"/>
                    <a:gd name="connsiteY0" fmla="*/ 318 h 280341"/>
                    <a:gd name="connsiteX1" fmla="*/ 217173 w 405977"/>
                    <a:gd name="connsiteY1" fmla="*/ 146368 h 280341"/>
                    <a:gd name="connsiteX2" fmla="*/ 401323 w 405977"/>
                    <a:gd name="connsiteY2" fmla="*/ 279718 h 280341"/>
                    <a:gd name="connsiteX3" fmla="*/ 321948 w 405977"/>
                    <a:gd name="connsiteY3" fmla="*/ 187643 h 280341"/>
                    <a:gd name="connsiteX4" fmla="*/ 1273 w 405977"/>
                    <a:gd name="connsiteY4" fmla="*/ 318 h 28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977" h="280341">
                      <a:moveTo>
                        <a:pt x="1273" y="318"/>
                      </a:moveTo>
                      <a:cubicBezTo>
                        <a:pt x="-16189" y="-6561"/>
                        <a:pt x="150498" y="99801"/>
                        <a:pt x="217173" y="146368"/>
                      </a:cubicBezTo>
                      <a:cubicBezTo>
                        <a:pt x="283848" y="192935"/>
                        <a:pt x="383861" y="272839"/>
                        <a:pt x="401323" y="279718"/>
                      </a:cubicBezTo>
                      <a:cubicBezTo>
                        <a:pt x="418785" y="286597"/>
                        <a:pt x="385977" y="235268"/>
                        <a:pt x="321948" y="187643"/>
                      </a:cubicBezTo>
                      <a:cubicBezTo>
                        <a:pt x="257919" y="140018"/>
                        <a:pt x="18735" y="7197"/>
                        <a:pt x="1273" y="3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6" name="フリーフォーム 2075">
                  <a:extLst>
                    <a:ext uri="{FF2B5EF4-FFF2-40B4-BE49-F238E27FC236}">
                      <a16:creationId xmlns:a16="http://schemas.microsoft.com/office/drawing/2014/main" id="{1FB3C4C6-3782-4E44-8550-62669698C046}"/>
                    </a:ext>
                  </a:extLst>
                </p:cNvPr>
                <p:cNvSpPr/>
                <p:nvPr/>
              </p:nvSpPr>
              <p:spPr>
                <a:xfrm>
                  <a:off x="7362633" y="6911888"/>
                  <a:ext cx="1046962" cy="184965"/>
                </a:xfrm>
                <a:custGeom>
                  <a:avLst/>
                  <a:gdLst>
                    <a:gd name="connsiteX0" fmla="*/ 192 w 1046962"/>
                    <a:gd name="connsiteY0" fmla="*/ 60412 h 184965"/>
                    <a:gd name="connsiteX1" fmla="*/ 768542 w 1046962"/>
                    <a:gd name="connsiteY1" fmla="*/ 66762 h 184965"/>
                    <a:gd name="connsiteX2" fmla="*/ 692342 w 1046962"/>
                    <a:gd name="connsiteY2" fmla="*/ 101687 h 184965"/>
                    <a:gd name="connsiteX3" fmla="*/ 1041592 w 1046962"/>
                    <a:gd name="connsiteY3" fmla="*/ 87 h 184965"/>
                    <a:gd name="connsiteX4" fmla="*/ 892367 w 1046962"/>
                    <a:gd name="connsiteY4" fmla="*/ 85812 h 184965"/>
                    <a:gd name="connsiteX5" fmla="*/ 730442 w 1046962"/>
                    <a:gd name="connsiteY5" fmla="*/ 184237 h 184965"/>
                    <a:gd name="connsiteX6" fmla="*/ 997142 w 1046962"/>
                    <a:gd name="connsiteY6" fmla="*/ 31837 h 184965"/>
                    <a:gd name="connsiteX7" fmla="*/ 743142 w 1046962"/>
                    <a:gd name="connsiteY7" fmla="*/ 73112 h 184965"/>
                    <a:gd name="connsiteX8" fmla="*/ 520892 w 1046962"/>
                    <a:gd name="connsiteY8" fmla="*/ 63587 h 184965"/>
                    <a:gd name="connsiteX9" fmla="*/ 692342 w 1046962"/>
                    <a:gd name="connsiteY9" fmla="*/ 31837 h 184965"/>
                    <a:gd name="connsiteX10" fmla="*/ 192 w 1046962"/>
                    <a:gd name="connsiteY10" fmla="*/ 60412 h 184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46962" h="184965">
                      <a:moveTo>
                        <a:pt x="192" y="60412"/>
                      </a:moveTo>
                      <a:cubicBezTo>
                        <a:pt x="12892" y="66233"/>
                        <a:pt x="653184" y="59883"/>
                        <a:pt x="768542" y="66762"/>
                      </a:cubicBezTo>
                      <a:cubicBezTo>
                        <a:pt x="883900" y="73641"/>
                        <a:pt x="646834" y="112800"/>
                        <a:pt x="692342" y="101687"/>
                      </a:cubicBezTo>
                      <a:cubicBezTo>
                        <a:pt x="737850" y="90574"/>
                        <a:pt x="1008255" y="2733"/>
                        <a:pt x="1041592" y="87"/>
                      </a:cubicBezTo>
                      <a:cubicBezTo>
                        <a:pt x="1074930" y="-2559"/>
                        <a:pt x="944225" y="55120"/>
                        <a:pt x="892367" y="85812"/>
                      </a:cubicBezTo>
                      <a:cubicBezTo>
                        <a:pt x="840509" y="116504"/>
                        <a:pt x="712980" y="193233"/>
                        <a:pt x="730442" y="184237"/>
                      </a:cubicBezTo>
                      <a:cubicBezTo>
                        <a:pt x="747905" y="175241"/>
                        <a:pt x="995025" y="50358"/>
                        <a:pt x="997142" y="31837"/>
                      </a:cubicBezTo>
                      <a:cubicBezTo>
                        <a:pt x="999259" y="13316"/>
                        <a:pt x="822517" y="67820"/>
                        <a:pt x="743142" y="73112"/>
                      </a:cubicBezTo>
                      <a:cubicBezTo>
                        <a:pt x="663767" y="78404"/>
                        <a:pt x="529359" y="70466"/>
                        <a:pt x="520892" y="63587"/>
                      </a:cubicBezTo>
                      <a:cubicBezTo>
                        <a:pt x="512425" y="56708"/>
                        <a:pt x="776480" y="33424"/>
                        <a:pt x="692342" y="31837"/>
                      </a:cubicBezTo>
                      <a:cubicBezTo>
                        <a:pt x="608205" y="30249"/>
                        <a:pt x="-12508" y="54591"/>
                        <a:pt x="192" y="604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7" name="フリーフォーム 2076">
                  <a:extLst>
                    <a:ext uri="{FF2B5EF4-FFF2-40B4-BE49-F238E27FC236}">
                      <a16:creationId xmlns:a16="http://schemas.microsoft.com/office/drawing/2014/main" id="{B5D75A89-63EC-68B5-7326-FE8184EB3A5D}"/>
                    </a:ext>
                  </a:extLst>
                </p:cNvPr>
                <p:cNvSpPr/>
                <p:nvPr/>
              </p:nvSpPr>
              <p:spPr>
                <a:xfrm>
                  <a:off x="7444780" y="7000720"/>
                  <a:ext cx="911566" cy="229228"/>
                </a:xfrm>
                <a:custGeom>
                  <a:avLst/>
                  <a:gdLst>
                    <a:gd name="connsiteX0" fmla="*/ 595 w 911566"/>
                    <a:gd name="connsiteY0" fmla="*/ 155 h 229228"/>
                    <a:gd name="connsiteX1" fmla="*/ 264120 w 911566"/>
                    <a:gd name="connsiteY1" fmla="*/ 47780 h 229228"/>
                    <a:gd name="connsiteX2" fmla="*/ 340320 w 911566"/>
                    <a:gd name="connsiteY2" fmla="*/ 25555 h 229228"/>
                    <a:gd name="connsiteX3" fmla="*/ 699095 w 911566"/>
                    <a:gd name="connsiteY3" fmla="*/ 25555 h 229228"/>
                    <a:gd name="connsiteX4" fmla="*/ 219670 w 911566"/>
                    <a:gd name="connsiteY4" fmla="*/ 76355 h 229228"/>
                    <a:gd name="connsiteX5" fmla="*/ 829270 w 911566"/>
                    <a:gd name="connsiteY5" fmla="*/ 98580 h 229228"/>
                    <a:gd name="connsiteX6" fmla="*/ 905470 w 911566"/>
                    <a:gd name="connsiteY6" fmla="*/ 98580 h 229228"/>
                    <a:gd name="connsiteX7" fmla="*/ 264120 w 911566"/>
                    <a:gd name="connsiteY7" fmla="*/ 120805 h 229228"/>
                    <a:gd name="connsiteX8" fmla="*/ 483195 w 911566"/>
                    <a:gd name="connsiteY8" fmla="*/ 228755 h 229228"/>
                    <a:gd name="connsiteX9" fmla="*/ 283170 w 911566"/>
                    <a:gd name="connsiteY9" fmla="*/ 73180 h 229228"/>
                    <a:gd name="connsiteX10" fmla="*/ 194270 w 911566"/>
                    <a:gd name="connsiteY10" fmla="*/ 66830 h 229228"/>
                    <a:gd name="connsiteX11" fmla="*/ 595 w 911566"/>
                    <a:gd name="connsiteY11" fmla="*/ 155 h 229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1566" h="229228">
                      <a:moveTo>
                        <a:pt x="595" y="155"/>
                      </a:moveTo>
                      <a:cubicBezTo>
                        <a:pt x="12237" y="-3020"/>
                        <a:pt x="207499" y="43547"/>
                        <a:pt x="264120" y="47780"/>
                      </a:cubicBezTo>
                      <a:cubicBezTo>
                        <a:pt x="320741" y="52013"/>
                        <a:pt x="267824" y="29259"/>
                        <a:pt x="340320" y="25555"/>
                      </a:cubicBezTo>
                      <a:cubicBezTo>
                        <a:pt x="412816" y="21851"/>
                        <a:pt x="719203" y="17088"/>
                        <a:pt x="699095" y="25555"/>
                      </a:cubicBezTo>
                      <a:cubicBezTo>
                        <a:pt x="678987" y="34022"/>
                        <a:pt x="197974" y="64184"/>
                        <a:pt x="219670" y="76355"/>
                      </a:cubicBezTo>
                      <a:cubicBezTo>
                        <a:pt x="241366" y="88526"/>
                        <a:pt x="714970" y="94876"/>
                        <a:pt x="829270" y="98580"/>
                      </a:cubicBezTo>
                      <a:cubicBezTo>
                        <a:pt x="943570" y="102284"/>
                        <a:pt x="905470" y="98580"/>
                        <a:pt x="905470" y="98580"/>
                      </a:cubicBezTo>
                      <a:cubicBezTo>
                        <a:pt x="811279" y="102284"/>
                        <a:pt x="334499" y="99109"/>
                        <a:pt x="264120" y="120805"/>
                      </a:cubicBezTo>
                      <a:cubicBezTo>
                        <a:pt x="193741" y="142501"/>
                        <a:pt x="480020" y="236693"/>
                        <a:pt x="483195" y="228755"/>
                      </a:cubicBezTo>
                      <a:cubicBezTo>
                        <a:pt x="486370" y="220817"/>
                        <a:pt x="331324" y="100168"/>
                        <a:pt x="283170" y="73180"/>
                      </a:cubicBezTo>
                      <a:cubicBezTo>
                        <a:pt x="235016" y="46193"/>
                        <a:pt x="237132" y="77413"/>
                        <a:pt x="194270" y="66830"/>
                      </a:cubicBezTo>
                      <a:cubicBezTo>
                        <a:pt x="151408" y="56247"/>
                        <a:pt x="-11047" y="3330"/>
                        <a:pt x="595" y="1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8" name="フリーフォーム 2077">
                  <a:extLst>
                    <a:ext uri="{FF2B5EF4-FFF2-40B4-BE49-F238E27FC236}">
                      <a16:creationId xmlns:a16="http://schemas.microsoft.com/office/drawing/2014/main" id="{D18165AC-2206-1167-2CB9-E065DFBB5AF1}"/>
                    </a:ext>
                  </a:extLst>
                </p:cNvPr>
                <p:cNvSpPr/>
                <p:nvPr/>
              </p:nvSpPr>
              <p:spPr>
                <a:xfrm>
                  <a:off x="6839656" y="7113879"/>
                  <a:ext cx="428075" cy="230123"/>
                </a:xfrm>
                <a:custGeom>
                  <a:avLst/>
                  <a:gdLst>
                    <a:gd name="connsiteX0" fmla="*/ 27869 w 428075"/>
                    <a:gd name="connsiteY0" fmla="*/ 10821 h 230123"/>
                    <a:gd name="connsiteX1" fmla="*/ 427919 w 428075"/>
                    <a:gd name="connsiteY1" fmla="*/ 229896 h 230123"/>
                    <a:gd name="connsiteX2" fmla="*/ 75494 w 428075"/>
                    <a:gd name="connsiteY2" fmla="*/ 52096 h 230123"/>
                    <a:gd name="connsiteX3" fmla="*/ 27869 w 428075"/>
                    <a:gd name="connsiteY3" fmla="*/ 10821 h 23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075" h="230123">
                      <a:moveTo>
                        <a:pt x="27869" y="10821"/>
                      </a:moveTo>
                      <a:cubicBezTo>
                        <a:pt x="86606" y="40454"/>
                        <a:pt x="419981" y="223017"/>
                        <a:pt x="427919" y="229896"/>
                      </a:cubicBezTo>
                      <a:cubicBezTo>
                        <a:pt x="435857" y="236775"/>
                        <a:pt x="138994" y="85963"/>
                        <a:pt x="75494" y="52096"/>
                      </a:cubicBezTo>
                      <a:cubicBezTo>
                        <a:pt x="11994" y="18229"/>
                        <a:pt x="-30868" y="-18812"/>
                        <a:pt x="27869" y="1082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9" name="フリーフォーム 2078">
                  <a:extLst>
                    <a:ext uri="{FF2B5EF4-FFF2-40B4-BE49-F238E27FC236}">
                      <a16:creationId xmlns:a16="http://schemas.microsoft.com/office/drawing/2014/main" id="{A80B9425-6777-50EA-87B6-5E9D8B15690F}"/>
                    </a:ext>
                  </a:extLst>
                </p:cNvPr>
                <p:cNvSpPr/>
                <p:nvPr/>
              </p:nvSpPr>
              <p:spPr>
                <a:xfrm>
                  <a:off x="7209173" y="7288329"/>
                  <a:ext cx="532224" cy="261813"/>
                </a:xfrm>
                <a:custGeom>
                  <a:avLst/>
                  <a:gdLst>
                    <a:gd name="connsiteX0" fmla="*/ 13952 w 532224"/>
                    <a:gd name="connsiteY0" fmla="*/ 4646 h 261813"/>
                    <a:gd name="connsiteX1" fmla="*/ 347327 w 532224"/>
                    <a:gd name="connsiteY1" fmla="*/ 201496 h 261813"/>
                    <a:gd name="connsiteX2" fmla="*/ 525127 w 532224"/>
                    <a:gd name="connsiteY2" fmla="*/ 255471 h 261813"/>
                    <a:gd name="connsiteX3" fmla="*/ 112377 w 532224"/>
                    <a:gd name="connsiteY3" fmla="*/ 77671 h 261813"/>
                    <a:gd name="connsiteX4" fmla="*/ 13952 w 532224"/>
                    <a:gd name="connsiteY4" fmla="*/ 4646 h 26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224" h="261813">
                      <a:moveTo>
                        <a:pt x="13952" y="4646"/>
                      </a:moveTo>
                      <a:cubicBezTo>
                        <a:pt x="53110" y="25283"/>
                        <a:pt x="262131" y="159692"/>
                        <a:pt x="347327" y="201496"/>
                      </a:cubicBezTo>
                      <a:cubicBezTo>
                        <a:pt x="432523" y="243300"/>
                        <a:pt x="564285" y="276108"/>
                        <a:pt x="525127" y="255471"/>
                      </a:cubicBezTo>
                      <a:cubicBezTo>
                        <a:pt x="485969" y="234834"/>
                        <a:pt x="203394" y="118946"/>
                        <a:pt x="112377" y="77671"/>
                      </a:cubicBezTo>
                      <a:cubicBezTo>
                        <a:pt x="21360" y="36396"/>
                        <a:pt x="-25206" y="-15991"/>
                        <a:pt x="13952" y="46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0" name="フリーフォーム 2079">
                  <a:extLst>
                    <a:ext uri="{FF2B5EF4-FFF2-40B4-BE49-F238E27FC236}">
                      <a16:creationId xmlns:a16="http://schemas.microsoft.com/office/drawing/2014/main" id="{1FBE197F-FB71-E98B-D4C5-91998A25A77B}"/>
                    </a:ext>
                  </a:extLst>
                </p:cNvPr>
                <p:cNvSpPr/>
                <p:nvPr/>
              </p:nvSpPr>
              <p:spPr>
                <a:xfrm>
                  <a:off x="7541877" y="7460447"/>
                  <a:ext cx="837083" cy="359865"/>
                </a:xfrm>
                <a:custGeom>
                  <a:avLst/>
                  <a:gdLst>
                    <a:gd name="connsiteX0" fmla="*/ 1923 w 837083"/>
                    <a:gd name="connsiteY0" fmla="*/ 803 h 359865"/>
                    <a:gd name="connsiteX1" fmla="*/ 436898 w 837083"/>
                    <a:gd name="connsiteY1" fmla="*/ 124628 h 359865"/>
                    <a:gd name="connsiteX2" fmla="*/ 652798 w 837083"/>
                    <a:gd name="connsiteY2" fmla="*/ 226228 h 359865"/>
                    <a:gd name="connsiteX3" fmla="*/ 836948 w 837083"/>
                    <a:gd name="connsiteY3" fmla="*/ 359578 h 359865"/>
                    <a:gd name="connsiteX4" fmla="*/ 624223 w 837083"/>
                    <a:gd name="connsiteY4" fmla="*/ 188128 h 359865"/>
                    <a:gd name="connsiteX5" fmla="*/ 1923 w 837083"/>
                    <a:gd name="connsiteY5" fmla="*/ 803 h 359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7083" h="359865">
                      <a:moveTo>
                        <a:pt x="1923" y="803"/>
                      </a:moveTo>
                      <a:cubicBezTo>
                        <a:pt x="-29298" y="-9780"/>
                        <a:pt x="328419" y="87057"/>
                        <a:pt x="436898" y="124628"/>
                      </a:cubicBezTo>
                      <a:cubicBezTo>
                        <a:pt x="545377" y="162199"/>
                        <a:pt x="586123" y="187070"/>
                        <a:pt x="652798" y="226228"/>
                      </a:cubicBezTo>
                      <a:cubicBezTo>
                        <a:pt x="719473" y="265386"/>
                        <a:pt x="841710" y="365928"/>
                        <a:pt x="836948" y="359578"/>
                      </a:cubicBezTo>
                      <a:cubicBezTo>
                        <a:pt x="832186" y="353228"/>
                        <a:pt x="770273" y="248982"/>
                        <a:pt x="624223" y="188128"/>
                      </a:cubicBezTo>
                      <a:cubicBezTo>
                        <a:pt x="478173" y="127274"/>
                        <a:pt x="33144" y="11386"/>
                        <a:pt x="1923" y="80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1" name="フリーフォーム 2080">
                  <a:extLst>
                    <a:ext uri="{FF2B5EF4-FFF2-40B4-BE49-F238E27FC236}">
                      <a16:creationId xmlns:a16="http://schemas.microsoft.com/office/drawing/2014/main" id="{5C744FD3-FCF8-BAD8-FF9E-C7A441C1C00A}"/>
                    </a:ext>
                  </a:extLst>
                </p:cNvPr>
                <p:cNvSpPr/>
                <p:nvPr/>
              </p:nvSpPr>
              <p:spPr>
                <a:xfrm>
                  <a:off x="7690632" y="7508887"/>
                  <a:ext cx="640917" cy="336689"/>
                </a:xfrm>
                <a:custGeom>
                  <a:avLst/>
                  <a:gdLst>
                    <a:gd name="connsiteX0" fmla="*/ 5568 w 640917"/>
                    <a:gd name="connsiteY0" fmla="*/ 3163 h 336689"/>
                    <a:gd name="connsiteX1" fmla="*/ 396093 w 640917"/>
                    <a:gd name="connsiteY1" fmla="*/ 123813 h 336689"/>
                    <a:gd name="connsiteX2" fmla="*/ 640568 w 640917"/>
                    <a:gd name="connsiteY2" fmla="*/ 336538 h 336689"/>
                    <a:gd name="connsiteX3" fmla="*/ 345293 w 640917"/>
                    <a:gd name="connsiteY3" fmla="*/ 88888 h 336689"/>
                    <a:gd name="connsiteX4" fmla="*/ 177018 w 640917"/>
                    <a:gd name="connsiteY4" fmla="*/ 38088 h 336689"/>
                    <a:gd name="connsiteX5" fmla="*/ 5568 w 640917"/>
                    <a:gd name="connsiteY5" fmla="*/ 3163 h 33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917" h="336689">
                      <a:moveTo>
                        <a:pt x="5568" y="3163"/>
                      </a:moveTo>
                      <a:cubicBezTo>
                        <a:pt x="42080" y="17450"/>
                        <a:pt x="290260" y="68251"/>
                        <a:pt x="396093" y="123813"/>
                      </a:cubicBezTo>
                      <a:cubicBezTo>
                        <a:pt x="501926" y="179375"/>
                        <a:pt x="649035" y="342359"/>
                        <a:pt x="640568" y="336538"/>
                      </a:cubicBezTo>
                      <a:cubicBezTo>
                        <a:pt x="632101" y="330717"/>
                        <a:pt x="422551" y="138630"/>
                        <a:pt x="345293" y="88888"/>
                      </a:cubicBezTo>
                      <a:cubicBezTo>
                        <a:pt x="268035" y="39146"/>
                        <a:pt x="232051" y="49200"/>
                        <a:pt x="177018" y="38088"/>
                      </a:cubicBezTo>
                      <a:cubicBezTo>
                        <a:pt x="121985" y="26976"/>
                        <a:pt x="-30944" y="-11124"/>
                        <a:pt x="5568" y="31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2" name="フリーフォーム 2081">
                  <a:extLst>
                    <a:ext uri="{FF2B5EF4-FFF2-40B4-BE49-F238E27FC236}">
                      <a16:creationId xmlns:a16="http://schemas.microsoft.com/office/drawing/2014/main" id="{E6932581-1402-9A25-C1E4-77063F54F402}"/>
                    </a:ext>
                  </a:extLst>
                </p:cNvPr>
                <p:cNvSpPr/>
                <p:nvPr/>
              </p:nvSpPr>
              <p:spPr>
                <a:xfrm>
                  <a:off x="7743825" y="7556500"/>
                  <a:ext cx="781050" cy="450850"/>
                </a:xfrm>
                <a:custGeom>
                  <a:avLst/>
                  <a:gdLst>
                    <a:gd name="connsiteX0" fmla="*/ 0 w 781050"/>
                    <a:gd name="connsiteY0" fmla="*/ 0 h 450850"/>
                    <a:gd name="connsiteX1" fmla="*/ 425450 w 781050"/>
                    <a:gd name="connsiteY1" fmla="*/ 247650 h 450850"/>
                    <a:gd name="connsiteX2" fmla="*/ 781050 w 781050"/>
                    <a:gd name="connsiteY2" fmla="*/ 450850 h 450850"/>
                    <a:gd name="connsiteX3" fmla="*/ 282575 w 781050"/>
                    <a:gd name="connsiteY3" fmla="*/ 149225 h 450850"/>
                    <a:gd name="connsiteX4" fmla="*/ 0 w 781050"/>
                    <a:gd name="connsiteY4" fmla="*/ 0 h 45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050" h="450850">
                      <a:moveTo>
                        <a:pt x="0" y="0"/>
                      </a:moveTo>
                      <a:lnTo>
                        <a:pt x="425450" y="247650"/>
                      </a:lnTo>
                      <a:lnTo>
                        <a:pt x="781050" y="450850"/>
                      </a:lnTo>
                      <a:cubicBezTo>
                        <a:pt x="757238" y="434446"/>
                        <a:pt x="410633" y="223837"/>
                        <a:pt x="282575" y="149225"/>
                      </a:cubicBezTo>
                      <a:cubicBezTo>
                        <a:pt x="154517" y="74613"/>
                        <a:pt x="83608" y="3889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3" name="フリーフォーム 2082">
                  <a:extLst>
                    <a:ext uri="{FF2B5EF4-FFF2-40B4-BE49-F238E27FC236}">
                      <a16:creationId xmlns:a16="http://schemas.microsoft.com/office/drawing/2014/main" id="{D75A373E-4BC9-A8B6-9935-21DED47900AB}"/>
                    </a:ext>
                  </a:extLst>
                </p:cNvPr>
                <p:cNvSpPr/>
                <p:nvPr/>
              </p:nvSpPr>
              <p:spPr>
                <a:xfrm>
                  <a:off x="6311894" y="5702300"/>
                  <a:ext cx="2169360" cy="383597"/>
                </a:xfrm>
                <a:custGeom>
                  <a:avLst/>
                  <a:gdLst>
                    <a:gd name="connsiteX0" fmla="*/ 6 w 2169360"/>
                    <a:gd name="connsiteY0" fmla="*/ 0 h 383597"/>
                    <a:gd name="connsiteX1" fmla="*/ 425456 w 2169360"/>
                    <a:gd name="connsiteY1" fmla="*/ 190500 h 383597"/>
                    <a:gd name="connsiteX2" fmla="*/ 1054106 w 2169360"/>
                    <a:gd name="connsiteY2" fmla="*/ 279400 h 383597"/>
                    <a:gd name="connsiteX3" fmla="*/ 1758956 w 2169360"/>
                    <a:gd name="connsiteY3" fmla="*/ 365125 h 383597"/>
                    <a:gd name="connsiteX4" fmla="*/ 2162181 w 2169360"/>
                    <a:gd name="connsiteY4" fmla="*/ 381000 h 383597"/>
                    <a:gd name="connsiteX5" fmla="*/ 1428756 w 2169360"/>
                    <a:gd name="connsiteY5" fmla="*/ 327025 h 383597"/>
                    <a:gd name="connsiteX6" fmla="*/ 889006 w 2169360"/>
                    <a:gd name="connsiteY6" fmla="*/ 295275 h 383597"/>
                    <a:gd name="connsiteX7" fmla="*/ 803281 w 2169360"/>
                    <a:gd name="connsiteY7" fmla="*/ 298450 h 383597"/>
                    <a:gd name="connsiteX8" fmla="*/ 415931 w 2169360"/>
                    <a:gd name="connsiteY8" fmla="*/ 190500 h 383597"/>
                    <a:gd name="connsiteX9" fmla="*/ 6 w 2169360"/>
                    <a:gd name="connsiteY9" fmla="*/ 0 h 38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9360" h="383597">
                      <a:moveTo>
                        <a:pt x="6" y="0"/>
                      </a:moveTo>
                      <a:cubicBezTo>
                        <a:pt x="1593" y="0"/>
                        <a:pt x="249773" y="143933"/>
                        <a:pt x="425456" y="190500"/>
                      </a:cubicBezTo>
                      <a:cubicBezTo>
                        <a:pt x="601139" y="237067"/>
                        <a:pt x="1054106" y="279400"/>
                        <a:pt x="1054106" y="279400"/>
                      </a:cubicBezTo>
                      <a:cubicBezTo>
                        <a:pt x="1276356" y="308504"/>
                        <a:pt x="1574277" y="348192"/>
                        <a:pt x="1758956" y="365125"/>
                      </a:cubicBezTo>
                      <a:cubicBezTo>
                        <a:pt x="1943635" y="382058"/>
                        <a:pt x="2217214" y="387350"/>
                        <a:pt x="2162181" y="381000"/>
                      </a:cubicBezTo>
                      <a:cubicBezTo>
                        <a:pt x="2107148" y="374650"/>
                        <a:pt x="1428756" y="327025"/>
                        <a:pt x="1428756" y="327025"/>
                      </a:cubicBezTo>
                      <a:lnTo>
                        <a:pt x="889006" y="295275"/>
                      </a:lnTo>
                      <a:cubicBezTo>
                        <a:pt x="784760" y="290513"/>
                        <a:pt x="882127" y="315913"/>
                        <a:pt x="803281" y="298450"/>
                      </a:cubicBezTo>
                      <a:cubicBezTo>
                        <a:pt x="724435" y="280987"/>
                        <a:pt x="545048" y="237596"/>
                        <a:pt x="415931" y="190500"/>
                      </a:cubicBezTo>
                      <a:cubicBezTo>
                        <a:pt x="286814" y="143404"/>
                        <a:pt x="-1581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4" name="フリーフォーム 2083">
                  <a:extLst>
                    <a:ext uri="{FF2B5EF4-FFF2-40B4-BE49-F238E27FC236}">
                      <a16:creationId xmlns:a16="http://schemas.microsoft.com/office/drawing/2014/main" id="{DCA08D3B-4C7A-BFD1-9BBA-4B7FF6CB3BB6}"/>
                    </a:ext>
                  </a:extLst>
                </p:cNvPr>
                <p:cNvSpPr/>
                <p:nvPr/>
              </p:nvSpPr>
              <p:spPr>
                <a:xfrm>
                  <a:off x="6352958" y="5739837"/>
                  <a:ext cx="2126322" cy="892845"/>
                </a:xfrm>
                <a:custGeom>
                  <a:avLst/>
                  <a:gdLst>
                    <a:gd name="connsiteX0" fmla="*/ 35142 w 2126322"/>
                    <a:gd name="connsiteY0" fmla="*/ 10088 h 892845"/>
                    <a:gd name="connsiteX1" fmla="*/ 311367 w 2126322"/>
                    <a:gd name="connsiteY1" fmla="*/ 349813 h 892845"/>
                    <a:gd name="connsiteX2" fmla="*/ 320892 w 2126322"/>
                    <a:gd name="connsiteY2" fmla="*/ 343463 h 892845"/>
                    <a:gd name="connsiteX3" fmla="*/ 479642 w 2126322"/>
                    <a:gd name="connsiteY3" fmla="*/ 476813 h 892845"/>
                    <a:gd name="connsiteX4" fmla="*/ 482817 w 2126322"/>
                    <a:gd name="connsiteY4" fmla="*/ 470463 h 892845"/>
                    <a:gd name="connsiteX5" fmla="*/ 851117 w 2126322"/>
                    <a:gd name="connsiteY5" fmla="*/ 676838 h 892845"/>
                    <a:gd name="connsiteX6" fmla="*/ 974942 w 2126322"/>
                    <a:gd name="connsiteY6" fmla="*/ 759388 h 892845"/>
                    <a:gd name="connsiteX7" fmla="*/ 1009867 w 2126322"/>
                    <a:gd name="connsiteY7" fmla="*/ 807013 h 892845"/>
                    <a:gd name="connsiteX8" fmla="*/ 1044792 w 2126322"/>
                    <a:gd name="connsiteY8" fmla="*/ 794313 h 892845"/>
                    <a:gd name="connsiteX9" fmla="*/ 1378167 w 2126322"/>
                    <a:gd name="connsiteY9" fmla="*/ 892738 h 892845"/>
                    <a:gd name="connsiteX10" fmla="*/ 1740117 w 2126322"/>
                    <a:gd name="connsiteY10" fmla="*/ 813363 h 892845"/>
                    <a:gd name="connsiteX11" fmla="*/ 1730592 w 2126322"/>
                    <a:gd name="connsiteY11" fmla="*/ 807013 h 892845"/>
                    <a:gd name="connsiteX12" fmla="*/ 1914742 w 2126322"/>
                    <a:gd name="connsiteY12" fmla="*/ 711763 h 892845"/>
                    <a:gd name="connsiteX13" fmla="*/ 2124292 w 2126322"/>
                    <a:gd name="connsiteY13" fmla="*/ 606988 h 892845"/>
                    <a:gd name="connsiteX14" fmla="*/ 1781392 w 2126322"/>
                    <a:gd name="connsiteY14" fmla="*/ 803838 h 892845"/>
                    <a:gd name="connsiteX15" fmla="*/ 1365467 w 2126322"/>
                    <a:gd name="connsiteY15" fmla="*/ 876863 h 892845"/>
                    <a:gd name="connsiteX16" fmla="*/ 889217 w 2126322"/>
                    <a:gd name="connsiteY16" fmla="*/ 680013 h 892845"/>
                    <a:gd name="connsiteX17" fmla="*/ 98642 w 2126322"/>
                    <a:gd name="connsiteY17" fmla="*/ 140263 h 892845"/>
                    <a:gd name="connsiteX18" fmla="*/ 35142 w 2126322"/>
                    <a:gd name="connsiteY18" fmla="*/ 10088 h 892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6322" h="892845">
                      <a:moveTo>
                        <a:pt x="35142" y="10088"/>
                      </a:moveTo>
                      <a:cubicBezTo>
                        <a:pt x="70596" y="45013"/>
                        <a:pt x="311367" y="349813"/>
                        <a:pt x="311367" y="349813"/>
                      </a:cubicBezTo>
                      <a:cubicBezTo>
                        <a:pt x="358992" y="405375"/>
                        <a:pt x="292846" y="322296"/>
                        <a:pt x="320892" y="343463"/>
                      </a:cubicBezTo>
                      <a:cubicBezTo>
                        <a:pt x="348938" y="364630"/>
                        <a:pt x="479642" y="476813"/>
                        <a:pt x="479642" y="476813"/>
                      </a:cubicBezTo>
                      <a:cubicBezTo>
                        <a:pt x="506630" y="497980"/>
                        <a:pt x="420905" y="437126"/>
                        <a:pt x="482817" y="470463"/>
                      </a:cubicBezTo>
                      <a:cubicBezTo>
                        <a:pt x="544729" y="503800"/>
                        <a:pt x="769096" y="628684"/>
                        <a:pt x="851117" y="676838"/>
                      </a:cubicBezTo>
                      <a:cubicBezTo>
                        <a:pt x="933138" y="724992"/>
                        <a:pt x="948484" y="737692"/>
                        <a:pt x="974942" y="759388"/>
                      </a:cubicBezTo>
                      <a:cubicBezTo>
                        <a:pt x="1001400" y="781084"/>
                        <a:pt x="998225" y="801192"/>
                        <a:pt x="1009867" y="807013"/>
                      </a:cubicBezTo>
                      <a:cubicBezTo>
                        <a:pt x="1021509" y="812834"/>
                        <a:pt x="983409" y="780026"/>
                        <a:pt x="1044792" y="794313"/>
                      </a:cubicBezTo>
                      <a:cubicBezTo>
                        <a:pt x="1106175" y="808600"/>
                        <a:pt x="1262280" y="889563"/>
                        <a:pt x="1378167" y="892738"/>
                      </a:cubicBezTo>
                      <a:cubicBezTo>
                        <a:pt x="1494054" y="895913"/>
                        <a:pt x="1681380" y="827651"/>
                        <a:pt x="1740117" y="813363"/>
                      </a:cubicBezTo>
                      <a:cubicBezTo>
                        <a:pt x="1798855" y="799076"/>
                        <a:pt x="1701488" y="823946"/>
                        <a:pt x="1730592" y="807013"/>
                      </a:cubicBezTo>
                      <a:cubicBezTo>
                        <a:pt x="1759696" y="790080"/>
                        <a:pt x="1914742" y="711763"/>
                        <a:pt x="1914742" y="711763"/>
                      </a:cubicBezTo>
                      <a:cubicBezTo>
                        <a:pt x="1980359" y="678426"/>
                        <a:pt x="2146517" y="591642"/>
                        <a:pt x="2124292" y="606988"/>
                      </a:cubicBezTo>
                      <a:cubicBezTo>
                        <a:pt x="2102067" y="622334"/>
                        <a:pt x="1907863" y="758859"/>
                        <a:pt x="1781392" y="803838"/>
                      </a:cubicBezTo>
                      <a:cubicBezTo>
                        <a:pt x="1654921" y="848817"/>
                        <a:pt x="1514163" y="897501"/>
                        <a:pt x="1365467" y="876863"/>
                      </a:cubicBezTo>
                      <a:cubicBezTo>
                        <a:pt x="1216771" y="856226"/>
                        <a:pt x="1100354" y="802780"/>
                        <a:pt x="889217" y="680013"/>
                      </a:cubicBezTo>
                      <a:cubicBezTo>
                        <a:pt x="678080" y="557246"/>
                        <a:pt x="240988" y="246625"/>
                        <a:pt x="98642" y="140263"/>
                      </a:cubicBezTo>
                      <a:cubicBezTo>
                        <a:pt x="-43704" y="33901"/>
                        <a:pt x="-312" y="-24837"/>
                        <a:pt x="35142" y="1008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5" name="フリーフォーム 2084">
                  <a:extLst>
                    <a:ext uri="{FF2B5EF4-FFF2-40B4-BE49-F238E27FC236}">
                      <a16:creationId xmlns:a16="http://schemas.microsoft.com/office/drawing/2014/main" id="{5BB1D483-F6D5-D59B-F0F8-05A55185FFFA}"/>
                    </a:ext>
                  </a:extLst>
                </p:cNvPr>
                <p:cNvSpPr/>
                <p:nvPr/>
              </p:nvSpPr>
              <p:spPr>
                <a:xfrm>
                  <a:off x="8451807" y="5933636"/>
                  <a:ext cx="146094" cy="439297"/>
                </a:xfrm>
                <a:custGeom>
                  <a:avLst/>
                  <a:gdLst>
                    <a:gd name="connsiteX0" fmla="*/ 9568 w 146094"/>
                    <a:gd name="connsiteY0" fmla="*/ 162364 h 439297"/>
                    <a:gd name="connsiteX1" fmla="*/ 19093 w 146094"/>
                    <a:gd name="connsiteY1" fmla="*/ 254439 h 439297"/>
                    <a:gd name="connsiteX2" fmla="*/ 43 w 146094"/>
                    <a:gd name="connsiteY2" fmla="*/ 438589 h 439297"/>
                    <a:gd name="connsiteX3" fmla="*/ 25443 w 146094"/>
                    <a:gd name="connsiteY3" fmla="*/ 305239 h 439297"/>
                    <a:gd name="connsiteX4" fmla="*/ 146093 w 146094"/>
                    <a:gd name="connsiteY4" fmla="*/ 439 h 439297"/>
                    <a:gd name="connsiteX5" fmla="*/ 28618 w 146094"/>
                    <a:gd name="connsiteY5" fmla="*/ 378264 h 439297"/>
                    <a:gd name="connsiteX6" fmla="*/ 82593 w 146094"/>
                    <a:gd name="connsiteY6" fmla="*/ 82989 h 439297"/>
                    <a:gd name="connsiteX7" fmla="*/ 9568 w 146094"/>
                    <a:gd name="connsiteY7" fmla="*/ 162364 h 43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094" h="439297">
                      <a:moveTo>
                        <a:pt x="9568" y="162364"/>
                      </a:moveTo>
                      <a:cubicBezTo>
                        <a:pt x="-1015" y="190939"/>
                        <a:pt x="20680" y="208402"/>
                        <a:pt x="19093" y="254439"/>
                      </a:cubicBezTo>
                      <a:cubicBezTo>
                        <a:pt x="17506" y="300476"/>
                        <a:pt x="-1015" y="430122"/>
                        <a:pt x="43" y="438589"/>
                      </a:cubicBezTo>
                      <a:cubicBezTo>
                        <a:pt x="1101" y="447056"/>
                        <a:pt x="1101" y="378264"/>
                        <a:pt x="25443" y="305239"/>
                      </a:cubicBezTo>
                      <a:cubicBezTo>
                        <a:pt x="49785" y="232214"/>
                        <a:pt x="145564" y="-11732"/>
                        <a:pt x="146093" y="439"/>
                      </a:cubicBezTo>
                      <a:cubicBezTo>
                        <a:pt x="146622" y="12610"/>
                        <a:pt x="39201" y="364506"/>
                        <a:pt x="28618" y="378264"/>
                      </a:cubicBezTo>
                      <a:cubicBezTo>
                        <a:pt x="18035" y="392022"/>
                        <a:pt x="78889" y="114739"/>
                        <a:pt x="82593" y="82989"/>
                      </a:cubicBezTo>
                      <a:cubicBezTo>
                        <a:pt x="86297" y="51239"/>
                        <a:pt x="20151" y="133789"/>
                        <a:pt x="9568" y="16236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6" name="フリーフォーム 2085">
                  <a:extLst>
                    <a:ext uri="{FF2B5EF4-FFF2-40B4-BE49-F238E27FC236}">
                      <a16:creationId xmlns:a16="http://schemas.microsoft.com/office/drawing/2014/main" id="{EDE90BD3-9ABC-C83A-4BF3-0AA6C8EEBD19}"/>
                    </a:ext>
                  </a:extLst>
                </p:cNvPr>
                <p:cNvSpPr/>
                <p:nvPr/>
              </p:nvSpPr>
              <p:spPr>
                <a:xfrm>
                  <a:off x="6518229" y="5860085"/>
                  <a:ext cx="753827" cy="369322"/>
                </a:xfrm>
                <a:custGeom>
                  <a:avLst/>
                  <a:gdLst>
                    <a:gd name="connsiteX0" fmla="*/ 3221 w 753827"/>
                    <a:gd name="connsiteY0" fmla="*/ 965 h 369322"/>
                    <a:gd name="connsiteX1" fmla="*/ 358821 w 753827"/>
                    <a:gd name="connsiteY1" fmla="*/ 118440 h 369322"/>
                    <a:gd name="connsiteX2" fmla="*/ 654096 w 753827"/>
                    <a:gd name="connsiteY2" fmla="*/ 194640 h 369322"/>
                    <a:gd name="connsiteX3" fmla="*/ 752521 w 753827"/>
                    <a:gd name="connsiteY3" fmla="*/ 369265 h 369322"/>
                    <a:gd name="connsiteX4" fmla="*/ 701721 w 753827"/>
                    <a:gd name="connsiteY4" fmla="*/ 213690 h 369322"/>
                    <a:gd name="connsiteX5" fmla="*/ 577896 w 753827"/>
                    <a:gd name="connsiteY5" fmla="*/ 188290 h 369322"/>
                    <a:gd name="connsiteX6" fmla="*/ 3221 w 753827"/>
                    <a:gd name="connsiteY6" fmla="*/ 965 h 36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3827" h="369322">
                      <a:moveTo>
                        <a:pt x="3221" y="965"/>
                      </a:moveTo>
                      <a:cubicBezTo>
                        <a:pt x="-33291" y="-10677"/>
                        <a:pt x="250342" y="86161"/>
                        <a:pt x="358821" y="118440"/>
                      </a:cubicBezTo>
                      <a:cubicBezTo>
                        <a:pt x="467300" y="150719"/>
                        <a:pt x="588479" y="152836"/>
                        <a:pt x="654096" y="194640"/>
                      </a:cubicBezTo>
                      <a:cubicBezTo>
                        <a:pt x="719713" y="236444"/>
                        <a:pt x="744583" y="366090"/>
                        <a:pt x="752521" y="369265"/>
                      </a:cubicBezTo>
                      <a:cubicBezTo>
                        <a:pt x="760459" y="372440"/>
                        <a:pt x="730825" y="243852"/>
                        <a:pt x="701721" y="213690"/>
                      </a:cubicBezTo>
                      <a:cubicBezTo>
                        <a:pt x="672617" y="183528"/>
                        <a:pt x="688492" y="220569"/>
                        <a:pt x="577896" y="188290"/>
                      </a:cubicBezTo>
                      <a:cubicBezTo>
                        <a:pt x="467300" y="156011"/>
                        <a:pt x="39733" y="12607"/>
                        <a:pt x="3221" y="965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7" name="フリーフォーム 2086">
                  <a:extLst>
                    <a:ext uri="{FF2B5EF4-FFF2-40B4-BE49-F238E27FC236}">
                      <a16:creationId xmlns:a16="http://schemas.microsoft.com/office/drawing/2014/main" id="{F38EC0AA-5F4F-665B-DD9B-115EE9AE6AD5}"/>
                    </a:ext>
                  </a:extLst>
                </p:cNvPr>
                <p:cNvSpPr/>
                <p:nvPr/>
              </p:nvSpPr>
              <p:spPr>
                <a:xfrm>
                  <a:off x="7375505" y="6073179"/>
                  <a:ext cx="422295" cy="356494"/>
                </a:xfrm>
                <a:custGeom>
                  <a:avLst/>
                  <a:gdLst>
                    <a:gd name="connsiteX0" fmla="*/ 422295 w 422295"/>
                    <a:gd name="connsiteY0" fmla="*/ 3771 h 356494"/>
                    <a:gd name="connsiteX1" fmla="*/ 117495 w 422295"/>
                    <a:gd name="connsiteY1" fmla="*/ 16471 h 356494"/>
                    <a:gd name="connsiteX2" fmla="*/ 111145 w 422295"/>
                    <a:gd name="connsiteY2" fmla="*/ 111721 h 356494"/>
                    <a:gd name="connsiteX3" fmla="*/ 20 w 422295"/>
                    <a:gd name="connsiteY3" fmla="*/ 356196 h 356494"/>
                    <a:gd name="connsiteX4" fmla="*/ 120670 w 422295"/>
                    <a:gd name="connsiteY4" fmla="*/ 57746 h 356494"/>
                    <a:gd name="connsiteX5" fmla="*/ 422295 w 422295"/>
                    <a:gd name="connsiteY5" fmla="*/ 3771 h 356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295" h="356494">
                      <a:moveTo>
                        <a:pt x="422295" y="3771"/>
                      </a:moveTo>
                      <a:cubicBezTo>
                        <a:pt x="421766" y="-3108"/>
                        <a:pt x="169353" y="-1521"/>
                        <a:pt x="117495" y="16471"/>
                      </a:cubicBezTo>
                      <a:cubicBezTo>
                        <a:pt x="65637" y="34463"/>
                        <a:pt x="130724" y="55100"/>
                        <a:pt x="111145" y="111721"/>
                      </a:cubicBezTo>
                      <a:cubicBezTo>
                        <a:pt x="91566" y="168342"/>
                        <a:pt x="-1567" y="365192"/>
                        <a:pt x="20" y="356196"/>
                      </a:cubicBezTo>
                      <a:cubicBezTo>
                        <a:pt x="1607" y="347200"/>
                        <a:pt x="51878" y="117013"/>
                        <a:pt x="120670" y="57746"/>
                      </a:cubicBezTo>
                      <a:cubicBezTo>
                        <a:pt x="189462" y="-1521"/>
                        <a:pt x="422824" y="10650"/>
                        <a:pt x="422295" y="377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8" name="フリーフォーム 2087">
                  <a:extLst>
                    <a:ext uri="{FF2B5EF4-FFF2-40B4-BE49-F238E27FC236}">
                      <a16:creationId xmlns:a16="http://schemas.microsoft.com/office/drawing/2014/main" id="{AB5F6E3E-CCFB-512B-EC16-BD3C68FC6A89}"/>
                    </a:ext>
                  </a:extLst>
                </p:cNvPr>
                <p:cNvSpPr/>
                <p:nvPr/>
              </p:nvSpPr>
              <p:spPr>
                <a:xfrm>
                  <a:off x="7806471" y="6136624"/>
                  <a:ext cx="156916" cy="391267"/>
                </a:xfrm>
                <a:custGeom>
                  <a:avLst/>
                  <a:gdLst>
                    <a:gd name="connsiteX0" fmla="*/ 854 w 156916"/>
                    <a:gd name="connsiteY0" fmla="*/ 651 h 391267"/>
                    <a:gd name="connsiteX1" fmla="*/ 96104 w 156916"/>
                    <a:gd name="connsiteY1" fmla="*/ 86376 h 391267"/>
                    <a:gd name="connsiteX2" fmla="*/ 143729 w 156916"/>
                    <a:gd name="connsiteY2" fmla="*/ 162576 h 391267"/>
                    <a:gd name="connsiteX3" fmla="*/ 70704 w 156916"/>
                    <a:gd name="connsiteY3" fmla="*/ 391176 h 391267"/>
                    <a:gd name="connsiteX4" fmla="*/ 156429 w 156916"/>
                    <a:gd name="connsiteY4" fmla="*/ 134001 h 391267"/>
                    <a:gd name="connsiteX5" fmla="*/ 854 w 156916"/>
                    <a:gd name="connsiteY5" fmla="*/ 651 h 39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916" h="391267">
                      <a:moveTo>
                        <a:pt x="854" y="651"/>
                      </a:moveTo>
                      <a:cubicBezTo>
                        <a:pt x="-9200" y="-7286"/>
                        <a:pt x="72292" y="59389"/>
                        <a:pt x="96104" y="86376"/>
                      </a:cubicBezTo>
                      <a:cubicBezTo>
                        <a:pt x="119916" y="113363"/>
                        <a:pt x="147962" y="111776"/>
                        <a:pt x="143729" y="162576"/>
                      </a:cubicBezTo>
                      <a:cubicBezTo>
                        <a:pt x="139496" y="213376"/>
                        <a:pt x="68587" y="395938"/>
                        <a:pt x="70704" y="391176"/>
                      </a:cubicBezTo>
                      <a:cubicBezTo>
                        <a:pt x="72821" y="386414"/>
                        <a:pt x="164366" y="196443"/>
                        <a:pt x="156429" y="134001"/>
                      </a:cubicBezTo>
                      <a:cubicBezTo>
                        <a:pt x="148492" y="71559"/>
                        <a:pt x="10908" y="8588"/>
                        <a:pt x="854" y="65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9" name="フリーフォーム 2088">
                  <a:extLst>
                    <a:ext uri="{FF2B5EF4-FFF2-40B4-BE49-F238E27FC236}">
                      <a16:creationId xmlns:a16="http://schemas.microsoft.com/office/drawing/2014/main" id="{9D0BC55B-9E58-781F-FD0A-50E10BCDFB03}"/>
                    </a:ext>
                  </a:extLst>
                </p:cNvPr>
                <p:cNvSpPr/>
                <p:nvPr/>
              </p:nvSpPr>
              <p:spPr>
                <a:xfrm>
                  <a:off x="7524750" y="6426140"/>
                  <a:ext cx="711200" cy="159204"/>
                </a:xfrm>
                <a:custGeom>
                  <a:avLst/>
                  <a:gdLst>
                    <a:gd name="connsiteX0" fmla="*/ 0 w 711200"/>
                    <a:gd name="connsiteY0" fmla="*/ 104835 h 159204"/>
                    <a:gd name="connsiteX1" fmla="*/ 355600 w 711200"/>
                    <a:gd name="connsiteY1" fmla="*/ 136585 h 159204"/>
                    <a:gd name="connsiteX2" fmla="*/ 711200 w 711200"/>
                    <a:gd name="connsiteY2" fmla="*/ 60 h 159204"/>
                    <a:gd name="connsiteX3" fmla="*/ 355600 w 711200"/>
                    <a:gd name="connsiteY3" fmla="*/ 155635 h 159204"/>
                    <a:gd name="connsiteX4" fmla="*/ 0 w 711200"/>
                    <a:gd name="connsiteY4" fmla="*/ 104835 h 159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200" h="159204">
                      <a:moveTo>
                        <a:pt x="0" y="104835"/>
                      </a:moveTo>
                      <a:cubicBezTo>
                        <a:pt x="0" y="101660"/>
                        <a:pt x="237067" y="154048"/>
                        <a:pt x="355600" y="136585"/>
                      </a:cubicBezTo>
                      <a:cubicBezTo>
                        <a:pt x="474133" y="119123"/>
                        <a:pt x="711200" y="-3115"/>
                        <a:pt x="711200" y="60"/>
                      </a:cubicBezTo>
                      <a:cubicBezTo>
                        <a:pt x="711200" y="3235"/>
                        <a:pt x="470958" y="136056"/>
                        <a:pt x="355600" y="155635"/>
                      </a:cubicBezTo>
                      <a:cubicBezTo>
                        <a:pt x="240242" y="175214"/>
                        <a:pt x="0" y="108010"/>
                        <a:pt x="0" y="104835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0" name="フリーフォーム 2089">
                  <a:extLst>
                    <a:ext uri="{FF2B5EF4-FFF2-40B4-BE49-F238E27FC236}">
                      <a16:creationId xmlns:a16="http://schemas.microsoft.com/office/drawing/2014/main" id="{8E4EF9C1-3818-F19D-9DBA-ABF3B02DF391}"/>
                    </a:ext>
                  </a:extLst>
                </p:cNvPr>
                <p:cNvSpPr/>
                <p:nvPr/>
              </p:nvSpPr>
              <p:spPr>
                <a:xfrm>
                  <a:off x="7840670" y="6089556"/>
                  <a:ext cx="566939" cy="277617"/>
                </a:xfrm>
                <a:custGeom>
                  <a:avLst/>
                  <a:gdLst>
                    <a:gd name="connsiteX0" fmla="*/ 1580 w 566939"/>
                    <a:gd name="connsiteY0" fmla="*/ 94 h 277617"/>
                    <a:gd name="connsiteX1" fmla="*/ 531805 w 566939"/>
                    <a:gd name="connsiteY1" fmla="*/ 44544 h 277617"/>
                    <a:gd name="connsiteX2" fmla="*/ 455605 w 566939"/>
                    <a:gd name="connsiteY2" fmla="*/ 76294 h 277617"/>
                    <a:gd name="connsiteX3" fmla="*/ 550855 w 566939"/>
                    <a:gd name="connsiteY3" fmla="*/ 50894 h 277617"/>
                    <a:gd name="connsiteX4" fmla="*/ 522280 w 566939"/>
                    <a:gd name="connsiteY4" fmla="*/ 120744 h 277617"/>
                    <a:gd name="connsiteX5" fmla="*/ 401630 w 566939"/>
                    <a:gd name="connsiteY5" fmla="*/ 165194 h 277617"/>
                    <a:gd name="connsiteX6" fmla="*/ 407980 w 566939"/>
                    <a:gd name="connsiteY6" fmla="*/ 184244 h 277617"/>
                    <a:gd name="connsiteX7" fmla="*/ 547680 w 566939"/>
                    <a:gd name="connsiteY7" fmla="*/ 152494 h 277617"/>
                    <a:gd name="connsiteX8" fmla="*/ 541330 w 566939"/>
                    <a:gd name="connsiteY8" fmla="*/ 162019 h 277617"/>
                    <a:gd name="connsiteX9" fmla="*/ 322255 w 566939"/>
                    <a:gd name="connsiteY9" fmla="*/ 269969 h 277617"/>
                    <a:gd name="connsiteX10" fmla="*/ 369880 w 566939"/>
                    <a:gd name="connsiteY10" fmla="*/ 266794 h 277617"/>
                    <a:gd name="connsiteX11" fmla="*/ 427030 w 566939"/>
                    <a:gd name="connsiteY11" fmla="*/ 250919 h 277617"/>
                    <a:gd name="connsiteX12" fmla="*/ 547680 w 566939"/>
                    <a:gd name="connsiteY12" fmla="*/ 200119 h 277617"/>
                    <a:gd name="connsiteX13" fmla="*/ 373055 w 566939"/>
                    <a:gd name="connsiteY13" fmla="*/ 57244 h 277617"/>
                    <a:gd name="connsiteX14" fmla="*/ 1580 w 566939"/>
                    <a:gd name="connsiteY14" fmla="*/ 94 h 27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6939" h="277617">
                      <a:moveTo>
                        <a:pt x="1580" y="94"/>
                      </a:moveTo>
                      <a:cubicBezTo>
                        <a:pt x="28038" y="-2023"/>
                        <a:pt x="456134" y="31844"/>
                        <a:pt x="531805" y="44544"/>
                      </a:cubicBezTo>
                      <a:cubicBezTo>
                        <a:pt x="607476" y="57244"/>
                        <a:pt x="452430" y="75236"/>
                        <a:pt x="455605" y="76294"/>
                      </a:cubicBezTo>
                      <a:cubicBezTo>
                        <a:pt x="458780" y="77352"/>
                        <a:pt x="539743" y="43486"/>
                        <a:pt x="550855" y="50894"/>
                      </a:cubicBezTo>
                      <a:cubicBezTo>
                        <a:pt x="561968" y="58302"/>
                        <a:pt x="547151" y="101694"/>
                        <a:pt x="522280" y="120744"/>
                      </a:cubicBezTo>
                      <a:cubicBezTo>
                        <a:pt x="497409" y="139794"/>
                        <a:pt x="420680" y="154611"/>
                        <a:pt x="401630" y="165194"/>
                      </a:cubicBezTo>
                      <a:cubicBezTo>
                        <a:pt x="382580" y="175777"/>
                        <a:pt x="383638" y="186361"/>
                        <a:pt x="407980" y="184244"/>
                      </a:cubicBezTo>
                      <a:cubicBezTo>
                        <a:pt x="432322" y="182127"/>
                        <a:pt x="525455" y="156198"/>
                        <a:pt x="547680" y="152494"/>
                      </a:cubicBezTo>
                      <a:cubicBezTo>
                        <a:pt x="569905" y="148790"/>
                        <a:pt x="578901" y="142440"/>
                        <a:pt x="541330" y="162019"/>
                      </a:cubicBezTo>
                      <a:cubicBezTo>
                        <a:pt x="503759" y="181598"/>
                        <a:pt x="350830" y="252507"/>
                        <a:pt x="322255" y="269969"/>
                      </a:cubicBezTo>
                      <a:cubicBezTo>
                        <a:pt x="293680" y="287431"/>
                        <a:pt x="352418" y="269969"/>
                        <a:pt x="369880" y="266794"/>
                      </a:cubicBezTo>
                      <a:cubicBezTo>
                        <a:pt x="387343" y="263619"/>
                        <a:pt x="397397" y="262031"/>
                        <a:pt x="427030" y="250919"/>
                      </a:cubicBezTo>
                      <a:cubicBezTo>
                        <a:pt x="456663" y="239807"/>
                        <a:pt x="556676" y="232398"/>
                        <a:pt x="547680" y="200119"/>
                      </a:cubicBezTo>
                      <a:cubicBezTo>
                        <a:pt x="538684" y="167840"/>
                        <a:pt x="457721" y="87936"/>
                        <a:pt x="373055" y="57244"/>
                      </a:cubicBezTo>
                      <a:cubicBezTo>
                        <a:pt x="288389" y="26552"/>
                        <a:pt x="-24878" y="2211"/>
                        <a:pt x="1580" y="9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1" name="フリーフォーム 2090">
                  <a:extLst>
                    <a:ext uri="{FF2B5EF4-FFF2-40B4-BE49-F238E27FC236}">
                      <a16:creationId xmlns:a16="http://schemas.microsoft.com/office/drawing/2014/main" id="{20E08115-84B1-4653-6704-FE14B014DAC3}"/>
                    </a:ext>
                  </a:extLst>
                </p:cNvPr>
                <p:cNvSpPr/>
                <p:nvPr/>
              </p:nvSpPr>
              <p:spPr>
                <a:xfrm>
                  <a:off x="6534001" y="5860913"/>
                  <a:ext cx="715566" cy="461109"/>
                </a:xfrm>
                <a:custGeom>
                  <a:avLst/>
                  <a:gdLst>
                    <a:gd name="connsiteX0" fmla="*/ 149 w 715566"/>
                    <a:gd name="connsiteY0" fmla="*/ 137 h 461109"/>
                    <a:gd name="connsiteX1" fmla="*/ 412899 w 715566"/>
                    <a:gd name="connsiteY1" fmla="*/ 260487 h 461109"/>
                    <a:gd name="connsiteX2" fmla="*/ 406549 w 715566"/>
                    <a:gd name="connsiteY2" fmla="*/ 257312 h 461109"/>
                    <a:gd name="connsiteX3" fmla="*/ 536724 w 715566"/>
                    <a:gd name="connsiteY3" fmla="*/ 266837 h 461109"/>
                    <a:gd name="connsiteX4" fmla="*/ 714524 w 715566"/>
                    <a:gd name="connsiteY4" fmla="*/ 460512 h 461109"/>
                    <a:gd name="connsiteX5" fmla="*/ 603399 w 715566"/>
                    <a:gd name="connsiteY5" fmla="*/ 323987 h 461109"/>
                    <a:gd name="connsiteX6" fmla="*/ 463699 w 715566"/>
                    <a:gd name="connsiteY6" fmla="*/ 225562 h 461109"/>
                    <a:gd name="connsiteX7" fmla="*/ 149 w 715566"/>
                    <a:gd name="connsiteY7" fmla="*/ 137 h 46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566" h="461109">
                      <a:moveTo>
                        <a:pt x="149" y="137"/>
                      </a:moveTo>
                      <a:cubicBezTo>
                        <a:pt x="-8318" y="5958"/>
                        <a:pt x="345166" y="217625"/>
                        <a:pt x="412899" y="260487"/>
                      </a:cubicBezTo>
                      <a:cubicBezTo>
                        <a:pt x="480632" y="303350"/>
                        <a:pt x="385912" y="256254"/>
                        <a:pt x="406549" y="257312"/>
                      </a:cubicBezTo>
                      <a:cubicBezTo>
                        <a:pt x="427186" y="258370"/>
                        <a:pt x="485395" y="232970"/>
                        <a:pt x="536724" y="266837"/>
                      </a:cubicBezTo>
                      <a:cubicBezTo>
                        <a:pt x="588053" y="300704"/>
                        <a:pt x="703412" y="450987"/>
                        <a:pt x="714524" y="460512"/>
                      </a:cubicBezTo>
                      <a:cubicBezTo>
                        <a:pt x="725637" y="470037"/>
                        <a:pt x="645203" y="363145"/>
                        <a:pt x="603399" y="323987"/>
                      </a:cubicBezTo>
                      <a:cubicBezTo>
                        <a:pt x="561595" y="284829"/>
                        <a:pt x="561066" y="275833"/>
                        <a:pt x="463699" y="225562"/>
                      </a:cubicBezTo>
                      <a:cubicBezTo>
                        <a:pt x="366332" y="175291"/>
                        <a:pt x="8616" y="-5684"/>
                        <a:pt x="149" y="13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2" name="フリーフォーム 2091">
                  <a:extLst>
                    <a:ext uri="{FF2B5EF4-FFF2-40B4-BE49-F238E27FC236}">
                      <a16:creationId xmlns:a16="http://schemas.microsoft.com/office/drawing/2014/main" id="{D2618540-05CA-6497-0F42-9BD46005C673}"/>
                    </a:ext>
                  </a:extLst>
                </p:cNvPr>
                <p:cNvSpPr/>
                <p:nvPr/>
              </p:nvSpPr>
              <p:spPr>
                <a:xfrm>
                  <a:off x="6812919" y="7159568"/>
                  <a:ext cx="100567" cy="79928"/>
                </a:xfrm>
                <a:custGeom>
                  <a:avLst/>
                  <a:gdLst>
                    <a:gd name="connsiteX0" fmla="*/ 99056 w 100567"/>
                    <a:gd name="connsiteY0" fmla="*/ 57 h 79928"/>
                    <a:gd name="connsiteX1" fmla="*/ 631 w 100567"/>
                    <a:gd name="connsiteY1" fmla="*/ 76257 h 79928"/>
                    <a:gd name="connsiteX2" fmla="*/ 57781 w 100567"/>
                    <a:gd name="connsiteY2" fmla="*/ 63557 h 79928"/>
                    <a:gd name="connsiteX3" fmla="*/ 99056 w 100567"/>
                    <a:gd name="connsiteY3" fmla="*/ 57 h 7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567" h="79928">
                      <a:moveTo>
                        <a:pt x="99056" y="57"/>
                      </a:moveTo>
                      <a:cubicBezTo>
                        <a:pt x="89531" y="2174"/>
                        <a:pt x="7510" y="65674"/>
                        <a:pt x="631" y="76257"/>
                      </a:cubicBezTo>
                      <a:cubicBezTo>
                        <a:pt x="-6248" y="86840"/>
                        <a:pt x="45081" y="72024"/>
                        <a:pt x="57781" y="63557"/>
                      </a:cubicBezTo>
                      <a:cubicBezTo>
                        <a:pt x="70481" y="55090"/>
                        <a:pt x="108581" y="-2060"/>
                        <a:pt x="99056" y="5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3" name="フリーフォーム 2092">
                  <a:extLst>
                    <a:ext uri="{FF2B5EF4-FFF2-40B4-BE49-F238E27FC236}">
                      <a16:creationId xmlns:a16="http://schemas.microsoft.com/office/drawing/2014/main" id="{0DF346DF-D0E1-B98A-77C1-0FF96BCCB675}"/>
                    </a:ext>
                  </a:extLst>
                </p:cNvPr>
                <p:cNvSpPr/>
                <p:nvPr/>
              </p:nvSpPr>
              <p:spPr>
                <a:xfrm>
                  <a:off x="6823049" y="7232181"/>
                  <a:ext cx="130317" cy="169298"/>
                </a:xfrm>
                <a:custGeom>
                  <a:avLst/>
                  <a:gdLst>
                    <a:gd name="connsiteX0" fmla="*/ 26 w 130317"/>
                    <a:gd name="connsiteY0" fmla="*/ 469 h 169298"/>
                    <a:gd name="connsiteX1" fmla="*/ 95276 w 130317"/>
                    <a:gd name="connsiteY1" fmla="*/ 105244 h 169298"/>
                    <a:gd name="connsiteX2" fmla="*/ 130201 w 130317"/>
                    <a:gd name="connsiteY2" fmla="*/ 168744 h 169298"/>
                    <a:gd name="connsiteX3" fmla="*/ 85751 w 130317"/>
                    <a:gd name="connsiteY3" fmla="*/ 70319 h 169298"/>
                    <a:gd name="connsiteX4" fmla="*/ 26 w 130317"/>
                    <a:gd name="connsiteY4" fmla="*/ 469 h 16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317" h="169298">
                      <a:moveTo>
                        <a:pt x="26" y="469"/>
                      </a:moveTo>
                      <a:cubicBezTo>
                        <a:pt x="1614" y="6290"/>
                        <a:pt x="73580" y="77198"/>
                        <a:pt x="95276" y="105244"/>
                      </a:cubicBezTo>
                      <a:cubicBezTo>
                        <a:pt x="116972" y="133290"/>
                        <a:pt x="131789" y="174565"/>
                        <a:pt x="130201" y="168744"/>
                      </a:cubicBezTo>
                      <a:cubicBezTo>
                        <a:pt x="128614" y="162923"/>
                        <a:pt x="101626" y="96248"/>
                        <a:pt x="85751" y="70319"/>
                      </a:cubicBezTo>
                      <a:cubicBezTo>
                        <a:pt x="69876" y="44390"/>
                        <a:pt x="-1562" y="-5352"/>
                        <a:pt x="26" y="469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4" name="フリーフォーム 2093">
                  <a:extLst>
                    <a:ext uri="{FF2B5EF4-FFF2-40B4-BE49-F238E27FC236}">
                      <a16:creationId xmlns:a16="http://schemas.microsoft.com/office/drawing/2014/main" id="{AB4E0B3C-F2D3-D607-5DF5-D5900DF23D81}"/>
                    </a:ext>
                  </a:extLst>
                </p:cNvPr>
                <p:cNvSpPr/>
                <p:nvPr/>
              </p:nvSpPr>
              <p:spPr>
                <a:xfrm>
                  <a:off x="6800832" y="7099216"/>
                  <a:ext cx="130213" cy="298653"/>
                </a:xfrm>
                <a:custGeom>
                  <a:avLst/>
                  <a:gdLst>
                    <a:gd name="connsiteX0" fmla="*/ 18 w 130213"/>
                    <a:gd name="connsiteY0" fmla="*/ 84 h 298653"/>
                    <a:gd name="connsiteX1" fmla="*/ 44468 w 130213"/>
                    <a:gd name="connsiteY1" fmla="*/ 79459 h 298653"/>
                    <a:gd name="connsiteX2" fmla="*/ 6368 w 130213"/>
                    <a:gd name="connsiteY2" fmla="*/ 130259 h 298653"/>
                    <a:gd name="connsiteX3" fmla="*/ 22243 w 130213"/>
                    <a:gd name="connsiteY3" fmla="*/ 165184 h 298653"/>
                    <a:gd name="connsiteX4" fmla="*/ 130193 w 130213"/>
                    <a:gd name="connsiteY4" fmla="*/ 298534 h 298653"/>
                    <a:gd name="connsiteX5" fmla="*/ 12718 w 130213"/>
                    <a:gd name="connsiteY5" fmla="*/ 139784 h 298653"/>
                    <a:gd name="connsiteX6" fmla="*/ 50818 w 130213"/>
                    <a:gd name="connsiteY6" fmla="*/ 95334 h 298653"/>
                    <a:gd name="connsiteX7" fmla="*/ 18 w 130213"/>
                    <a:gd name="connsiteY7" fmla="*/ 84 h 29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0213" h="298653">
                      <a:moveTo>
                        <a:pt x="18" y="84"/>
                      </a:moveTo>
                      <a:cubicBezTo>
                        <a:pt x="-1040" y="-2562"/>
                        <a:pt x="43410" y="57763"/>
                        <a:pt x="44468" y="79459"/>
                      </a:cubicBezTo>
                      <a:cubicBezTo>
                        <a:pt x="45526" y="101155"/>
                        <a:pt x="10072" y="115972"/>
                        <a:pt x="6368" y="130259"/>
                      </a:cubicBezTo>
                      <a:cubicBezTo>
                        <a:pt x="2664" y="144546"/>
                        <a:pt x="1606" y="137138"/>
                        <a:pt x="22243" y="165184"/>
                      </a:cubicBezTo>
                      <a:cubicBezTo>
                        <a:pt x="42881" y="193230"/>
                        <a:pt x="131780" y="302767"/>
                        <a:pt x="130193" y="298534"/>
                      </a:cubicBezTo>
                      <a:cubicBezTo>
                        <a:pt x="128606" y="294301"/>
                        <a:pt x="25947" y="173651"/>
                        <a:pt x="12718" y="139784"/>
                      </a:cubicBezTo>
                      <a:cubicBezTo>
                        <a:pt x="-511" y="105917"/>
                        <a:pt x="49760" y="115971"/>
                        <a:pt x="50818" y="95334"/>
                      </a:cubicBezTo>
                      <a:cubicBezTo>
                        <a:pt x="51876" y="74697"/>
                        <a:pt x="1076" y="2730"/>
                        <a:pt x="18" y="8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5" name="フリーフォーム 2094">
                  <a:extLst>
                    <a:ext uri="{FF2B5EF4-FFF2-40B4-BE49-F238E27FC236}">
                      <a16:creationId xmlns:a16="http://schemas.microsoft.com/office/drawing/2014/main" id="{D146A5A2-610D-2717-BC67-59C4DA104AE9}"/>
                    </a:ext>
                  </a:extLst>
                </p:cNvPr>
                <p:cNvSpPr/>
                <p:nvPr/>
              </p:nvSpPr>
              <p:spPr>
                <a:xfrm>
                  <a:off x="6825045" y="7242104"/>
                  <a:ext cx="121899" cy="158879"/>
                </a:xfrm>
                <a:custGeom>
                  <a:avLst/>
                  <a:gdLst>
                    <a:gd name="connsiteX0" fmla="*/ 1205 w 121899"/>
                    <a:gd name="connsiteY0" fmla="*/ 71 h 158879"/>
                    <a:gd name="connsiteX1" fmla="*/ 29780 w 121899"/>
                    <a:gd name="connsiteY1" fmla="*/ 69921 h 158879"/>
                    <a:gd name="connsiteX2" fmla="*/ 121855 w 121899"/>
                    <a:gd name="connsiteY2" fmla="*/ 158821 h 158879"/>
                    <a:gd name="connsiteX3" fmla="*/ 17080 w 121899"/>
                    <a:gd name="connsiteY3" fmla="*/ 82621 h 158879"/>
                    <a:gd name="connsiteX4" fmla="*/ 1205 w 121899"/>
                    <a:gd name="connsiteY4" fmla="*/ 71 h 15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899" h="158879">
                      <a:moveTo>
                        <a:pt x="1205" y="71"/>
                      </a:moveTo>
                      <a:cubicBezTo>
                        <a:pt x="3322" y="-2046"/>
                        <a:pt x="9672" y="43463"/>
                        <a:pt x="29780" y="69921"/>
                      </a:cubicBezTo>
                      <a:cubicBezTo>
                        <a:pt x="49888" y="96379"/>
                        <a:pt x="123972" y="156704"/>
                        <a:pt x="121855" y="158821"/>
                      </a:cubicBezTo>
                      <a:cubicBezTo>
                        <a:pt x="119738" y="160938"/>
                        <a:pt x="36659" y="104846"/>
                        <a:pt x="17080" y="82621"/>
                      </a:cubicBezTo>
                      <a:cubicBezTo>
                        <a:pt x="-2499" y="60396"/>
                        <a:pt x="-912" y="2188"/>
                        <a:pt x="1205" y="7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6" name="フリーフォーム 2095">
                  <a:extLst>
                    <a:ext uri="{FF2B5EF4-FFF2-40B4-BE49-F238E27FC236}">
                      <a16:creationId xmlns:a16="http://schemas.microsoft.com/office/drawing/2014/main" id="{325C1754-9957-335A-FC94-311DB21A5138}"/>
                    </a:ext>
                  </a:extLst>
                </p:cNvPr>
                <p:cNvSpPr/>
                <p:nvPr/>
              </p:nvSpPr>
              <p:spPr>
                <a:xfrm>
                  <a:off x="6908758" y="7180698"/>
                  <a:ext cx="88272" cy="380745"/>
                </a:xfrm>
                <a:custGeom>
                  <a:avLst/>
                  <a:gdLst>
                    <a:gd name="connsiteX0" fmla="*/ 42 w 88272"/>
                    <a:gd name="connsiteY0" fmla="*/ 1152 h 380745"/>
                    <a:gd name="connsiteX1" fmla="*/ 34967 w 88272"/>
                    <a:gd name="connsiteY1" fmla="*/ 134502 h 380745"/>
                    <a:gd name="connsiteX2" fmla="*/ 47667 w 88272"/>
                    <a:gd name="connsiteY2" fmla="*/ 204352 h 380745"/>
                    <a:gd name="connsiteX3" fmla="*/ 42 w 88272"/>
                    <a:gd name="connsiteY3" fmla="*/ 274202 h 380745"/>
                    <a:gd name="connsiteX4" fmla="*/ 57192 w 88272"/>
                    <a:gd name="connsiteY4" fmla="*/ 255152 h 380745"/>
                    <a:gd name="connsiteX5" fmla="*/ 31792 w 88272"/>
                    <a:gd name="connsiteY5" fmla="*/ 280552 h 380745"/>
                    <a:gd name="connsiteX6" fmla="*/ 57192 w 88272"/>
                    <a:gd name="connsiteY6" fmla="*/ 280552 h 380745"/>
                    <a:gd name="connsiteX7" fmla="*/ 47667 w 88272"/>
                    <a:gd name="connsiteY7" fmla="*/ 325002 h 380745"/>
                    <a:gd name="connsiteX8" fmla="*/ 9567 w 88272"/>
                    <a:gd name="connsiteY8" fmla="*/ 372627 h 380745"/>
                    <a:gd name="connsiteX9" fmla="*/ 85767 w 88272"/>
                    <a:gd name="connsiteY9" fmla="*/ 378977 h 380745"/>
                    <a:gd name="connsiteX10" fmla="*/ 66717 w 88272"/>
                    <a:gd name="connsiteY10" fmla="*/ 353577 h 380745"/>
                    <a:gd name="connsiteX11" fmla="*/ 34967 w 88272"/>
                    <a:gd name="connsiteY11" fmla="*/ 217052 h 380745"/>
                    <a:gd name="connsiteX12" fmla="*/ 42 w 88272"/>
                    <a:gd name="connsiteY12" fmla="*/ 1152 h 38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272" h="380745">
                      <a:moveTo>
                        <a:pt x="42" y="1152"/>
                      </a:moveTo>
                      <a:cubicBezTo>
                        <a:pt x="42" y="-12606"/>
                        <a:pt x="27030" y="100635"/>
                        <a:pt x="34967" y="134502"/>
                      </a:cubicBezTo>
                      <a:cubicBezTo>
                        <a:pt x="42905" y="168369"/>
                        <a:pt x="53488" y="181069"/>
                        <a:pt x="47667" y="204352"/>
                      </a:cubicBezTo>
                      <a:cubicBezTo>
                        <a:pt x="41846" y="227635"/>
                        <a:pt x="-1545" y="265735"/>
                        <a:pt x="42" y="274202"/>
                      </a:cubicBezTo>
                      <a:cubicBezTo>
                        <a:pt x="1629" y="282669"/>
                        <a:pt x="51901" y="254094"/>
                        <a:pt x="57192" y="255152"/>
                      </a:cubicBezTo>
                      <a:cubicBezTo>
                        <a:pt x="62483" y="256210"/>
                        <a:pt x="31792" y="276319"/>
                        <a:pt x="31792" y="280552"/>
                      </a:cubicBezTo>
                      <a:cubicBezTo>
                        <a:pt x="31792" y="284785"/>
                        <a:pt x="54546" y="273144"/>
                        <a:pt x="57192" y="280552"/>
                      </a:cubicBezTo>
                      <a:cubicBezTo>
                        <a:pt x="59838" y="287960"/>
                        <a:pt x="55604" y="309656"/>
                        <a:pt x="47667" y="325002"/>
                      </a:cubicBezTo>
                      <a:cubicBezTo>
                        <a:pt x="39730" y="340348"/>
                        <a:pt x="3217" y="363631"/>
                        <a:pt x="9567" y="372627"/>
                      </a:cubicBezTo>
                      <a:cubicBezTo>
                        <a:pt x="15917" y="381623"/>
                        <a:pt x="76242" y="382152"/>
                        <a:pt x="85767" y="378977"/>
                      </a:cubicBezTo>
                      <a:cubicBezTo>
                        <a:pt x="95292" y="375802"/>
                        <a:pt x="75184" y="380565"/>
                        <a:pt x="66717" y="353577"/>
                      </a:cubicBezTo>
                      <a:cubicBezTo>
                        <a:pt x="58250" y="326589"/>
                        <a:pt x="44492" y="271556"/>
                        <a:pt x="34967" y="217052"/>
                      </a:cubicBezTo>
                      <a:cubicBezTo>
                        <a:pt x="25442" y="162548"/>
                        <a:pt x="42" y="14910"/>
                        <a:pt x="42" y="115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7" name="フリーフォーム 2096">
                  <a:extLst>
                    <a:ext uri="{FF2B5EF4-FFF2-40B4-BE49-F238E27FC236}">
                      <a16:creationId xmlns:a16="http://schemas.microsoft.com/office/drawing/2014/main" id="{7C2DF488-71B8-E219-D732-55FE646B9ACE}"/>
                    </a:ext>
                  </a:extLst>
                </p:cNvPr>
                <p:cNvSpPr/>
                <p:nvPr/>
              </p:nvSpPr>
              <p:spPr>
                <a:xfrm>
                  <a:off x="6960781" y="7168194"/>
                  <a:ext cx="1117982" cy="579030"/>
                </a:xfrm>
                <a:custGeom>
                  <a:avLst/>
                  <a:gdLst>
                    <a:gd name="connsiteX0" fmla="*/ 1994 w 1117982"/>
                    <a:gd name="connsiteY0" fmla="*/ 956 h 579030"/>
                    <a:gd name="connsiteX1" fmla="*/ 186144 w 1117982"/>
                    <a:gd name="connsiteY1" fmla="*/ 137481 h 579030"/>
                    <a:gd name="connsiteX2" fmla="*/ 170269 w 1117982"/>
                    <a:gd name="connsiteY2" fmla="*/ 131131 h 579030"/>
                    <a:gd name="connsiteX3" fmla="*/ 497294 w 1117982"/>
                    <a:gd name="connsiteY3" fmla="*/ 280356 h 579030"/>
                    <a:gd name="connsiteX4" fmla="*/ 519519 w 1117982"/>
                    <a:gd name="connsiteY4" fmla="*/ 289881 h 579030"/>
                    <a:gd name="connsiteX5" fmla="*/ 754469 w 1117982"/>
                    <a:gd name="connsiteY5" fmla="*/ 375606 h 579030"/>
                    <a:gd name="connsiteX6" fmla="*/ 713194 w 1117982"/>
                    <a:gd name="connsiteY6" fmla="*/ 388306 h 579030"/>
                    <a:gd name="connsiteX7" fmla="*/ 817969 w 1117982"/>
                    <a:gd name="connsiteY7" fmla="*/ 401006 h 579030"/>
                    <a:gd name="connsiteX8" fmla="*/ 1116419 w 1117982"/>
                    <a:gd name="connsiteY8" fmla="*/ 578806 h 579030"/>
                    <a:gd name="connsiteX9" fmla="*/ 675094 w 1117982"/>
                    <a:gd name="connsiteY9" fmla="*/ 359731 h 579030"/>
                    <a:gd name="connsiteX10" fmla="*/ 252819 w 1117982"/>
                    <a:gd name="connsiteY10" fmla="*/ 239081 h 579030"/>
                    <a:gd name="connsiteX11" fmla="*/ 322669 w 1117982"/>
                    <a:gd name="connsiteY11" fmla="*/ 216856 h 579030"/>
                    <a:gd name="connsiteX12" fmla="*/ 1994 w 1117982"/>
                    <a:gd name="connsiteY12" fmla="*/ 956 h 57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7982" h="579030">
                      <a:moveTo>
                        <a:pt x="1994" y="956"/>
                      </a:moveTo>
                      <a:cubicBezTo>
                        <a:pt x="-20760" y="-12273"/>
                        <a:pt x="158098" y="115785"/>
                        <a:pt x="186144" y="137481"/>
                      </a:cubicBezTo>
                      <a:cubicBezTo>
                        <a:pt x="214190" y="159177"/>
                        <a:pt x="170269" y="131131"/>
                        <a:pt x="170269" y="131131"/>
                      </a:cubicBezTo>
                      <a:lnTo>
                        <a:pt x="497294" y="280356"/>
                      </a:lnTo>
                      <a:cubicBezTo>
                        <a:pt x="555502" y="306814"/>
                        <a:pt x="519519" y="289881"/>
                        <a:pt x="519519" y="289881"/>
                      </a:cubicBezTo>
                      <a:cubicBezTo>
                        <a:pt x="562381" y="305756"/>
                        <a:pt x="722190" y="359202"/>
                        <a:pt x="754469" y="375606"/>
                      </a:cubicBezTo>
                      <a:cubicBezTo>
                        <a:pt x="786748" y="392010"/>
                        <a:pt x="702611" y="384073"/>
                        <a:pt x="713194" y="388306"/>
                      </a:cubicBezTo>
                      <a:cubicBezTo>
                        <a:pt x="723777" y="392539"/>
                        <a:pt x="750765" y="369256"/>
                        <a:pt x="817969" y="401006"/>
                      </a:cubicBezTo>
                      <a:cubicBezTo>
                        <a:pt x="885173" y="432756"/>
                        <a:pt x="1140231" y="585685"/>
                        <a:pt x="1116419" y="578806"/>
                      </a:cubicBezTo>
                      <a:cubicBezTo>
                        <a:pt x="1092607" y="571927"/>
                        <a:pt x="819027" y="416352"/>
                        <a:pt x="675094" y="359731"/>
                      </a:cubicBezTo>
                      <a:cubicBezTo>
                        <a:pt x="531161" y="303110"/>
                        <a:pt x="311556" y="262893"/>
                        <a:pt x="252819" y="239081"/>
                      </a:cubicBezTo>
                      <a:cubicBezTo>
                        <a:pt x="194082" y="215269"/>
                        <a:pt x="368177" y="254956"/>
                        <a:pt x="322669" y="216856"/>
                      </a:cubicBezTo>
                      <a:cubicBezTo>
                        <a:pt x="277161" y="178756"/>
                        <a:pt x="24748" y="14185"/>
                        <a:pt x="1994" y="95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8" name="フリーフォーム 2097">
                  <a:extLst>
                    <a:ext uri="{FF2B5EF4-FFF2-40B4-BE49-F238E27FC236}">
                      <a16:creationId xmlns:a16="http://schemas.microsoft.com/office/drawing/2014/main" id="{3D60B6F6-19D7-EB5B-C64B-06CCA2656021}"/>
                    </a:ext>
                  </a:extLst>
                </p:cNvPr>
                <p:cNvSpPr/>
                <p:nvPr/>
              </p:nvSpPr>
              <p:spPr>
                <a:xfrm>
                  <a:off x="8073421" y="7757584"/>
                  <a:ext cx="375064" cy="210782"/>
                </a:xfrm>
                <a:custGeom>
                  <a:avLst/>
                  <a:gdLst>
                    <a:gd name="connsiteX0" fmla="*/ 6954 w 375064"/>
                    <a:gd name="connsiteY0" fmla="*/ 2116 h 210782"/>
                    <a:gd name="connsiteX1" fmla="*/ 362554 w 375064"/>
                    <a:gd name="connsiteY1" fmla="*/ 202141 h 210782"/>
                    <a:gd name="connsiteX2" fmla="*/ 280004 w 375064"/>
                    <a:gd name="connsiteY2" fmla="*/ 167216 h 210782"/>
                    <a:gd name="connsiteX3" fmla="*/ 137129 w 375064"/>
                    <a:gd name="connsiteY3" fmla="*/ 100541 h 210782"/>
                    <a:gd name="connsiteX4" fmla="*/ 6954 w 375064"/>
                    <a:gd name="connsiteY4" fmla="*/ 2116 h 210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5064" h="210782">
                      <a:moveTo>
                        <a:pt x="6954" y="2116"/>
                      </a:moveTo>
                      <a:cubicBezTo>
                        <a:pt x="44525" y="19049"/>
                        <a:pt x="317046" y="174624"/>
                        <a:pt x="362554" y="202141"/>
                      </a:cubicBezTo>
                      <a:cubicBezTo>
                        <a:pt x="408062" y="229658"/>
                        <a:pt x="317575" y="184149"/>
                        <a:pt x="280004" y="167216"/>
                      </a:cubicBezTo>
                      <a:cubicBezTo>
                        <a:pt x="242433" y="150283"/>
                        <a:pt x="179992" y="126470"/>
                        <a:pt x="137129" y="100541"/>
                      </a:cubicBezTo>
                      <a:cubicBezTo>
                        <a:pt x="94267" y="74612"/>
                        <a:pt x="-30617" y="-14817"/>
                        <a:pt x="6954" y="211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9" name="フリーフォーム 2098">
                  <a:extLst>
                    <a:ext uri="{FF2B5EF4-FFF2-40B4-BE49-F238E27FC236}">
                      <a16:creationId xmlns:a16="http://schemas.microsoft.com/office/drawing/2014/main" id="{9EE1C1B3-C442-523D-DD5F-C1691697C281}"/>
                    </a:ext>
                  </a:extLst>
                </p:cNvPr>
                <p:cNvSpPr/>
                <p:nvPr/>
              </p:nvSpPr>
              <p:spPr>
                <a:xfrm>
                  <a:off x="6895540" y="7163838"/>
                  <a:ext cx="204822" cy="422540"/>
                </a:xfrm>
                <a:custGeom>
                  <a:avLst/>
                  <a:gdLst>
                    <a:gd name="connsiteX0" fmla="*/ 3735 w 204822"/>
                    <a:gd name="connsiteY0" fmla="*/ 2137 h 422540"/>
                    <a:gd name="connsiteX1" fmla="*/ 203760 w 204822"/>
                    <a:gd name="connsiteY1" fmla="*/ 100562 h 422540"/>
                    <a:gd name="connsiteX2" fmla="*/ 83110 w 204822"/>
                    <a:gd name="connsiteY2" fmla="*/ 94212 h 422540"/>
                    <a:gd name="connsiteX3" fmla="*/ 86285 w 204822"/>
                    <a:gd name="connsiteY3" fmla="*/ 68812 h 422540"/>
                    <a:gd name="connsiteX4" fmla="*/ 73585 w 204822"/>
                    <a:gd name="connsiteY4" fmla="*/ 56112 h 422540"/>
                    <a:gd name="connsiteX5" fmla="*/ 89460 w 204822"/>
                    <a:gd name="connsiteY5" fmla="*/ 116437 h 422540"/>
                    <a:gd name="connsiteX6" fmla="*/ 105335 w 204822"/>
                    <a:gd name="connsiteY6" fmla="*/ 227562 h 422540"/>
                    <a:gd name="connsiteX7" fmla="*/ 79935 w 204822"/>
                    <a:gd name="connsiteY7" fmla="*/ 284712 h 422540"/>
                    <a:gd name="connsiteX8" fmla="*/ 86285 w 204822"/>
                    <a:gd name="connsiteY8" fmla="*/ 297412 h 422540"/>
                    <a:gd name="connsiteX9" fmla="*/ 111685 w 204822"/>
                    <a:gd name="connsiteY9" fmla="*/ 421237 h 422540"/>
                    <a:gd name="connsiteX10" fmla="*/ 73585 w 204822"/>
                    <a:gd name="connsiteY10" fmla="*/ 208512 h 422540"/>
                    <a:gd name="connsiteX11" fmla="*/ 3735 w 204822"/>
                    <a:gd name="connsiteY11" fmla="*/ 2137 h 422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4822" h="422540">
                      <a:moveTo>
                        <a:pt x="3735" y="2137"/>
                      </a:moveTo>
                      <a:cubicBezTo>
                        <a:pt x="25431" y="-15855"/>
                        <a:pt x="190531" y="85216"/>
                        <a:pt x="203760" y="100562"/>
                      </a:cubicBezTo>
                      <a:cubicBezTo>
                        <a:pt x="216989" y="115908"/>
                        <a:pt x="102689" y="99504"/>
                        <a:pt x="83110" y="94212"/>
                      </a:cubicBezTo>
                      <a:cubicBezTo>
                        <a:pt x="63531" y="88920"/>
                        <a:pt x="87873" y="75162"/>
                        <a:pt x="86285" y="68812"/>
                      </a:cubicBezTo>
                      <a:cubicBezTo>
                        <a:pt x="84698" y="62462"/>
                        <a:pt x="73056" y="48175"/>
                        <a:pt x="73585" y="56112"/>
                      </a:cubicBezTo>
                      <a:cubicBezTo>
                        <a:pt x="74114" y="64050"/>
                        <a:pt x="84168" y="87862"/>
                        <a:pt x="89460" y="116437"/>
                      </a:cubicBezTo>
                      <a:cubicBezTo>
                        <a:pt x="94752" y="145012"/>
                        <a:pt x="106922" y="199516"/>
                        <a:pt x="105335" y="227562"/>
                      </a:cubicBezTo>
                      <a:cubicBezTo>
                        <a:pt x="103748" y="255608"/>
                        <a:pt x="79935" y="284712"/>
                        <a:pt x="79935" y="284712"/>
                      </a:cubicBezTo>
                      <a:cubicBezTo>
                        <a:pt x="76760" y="296354"/>
                        <a:pt x="80993" y="274658"/>
                        <a:pt x="86285" y="297412"/>
                      </a:cubicBezTo>
                      <a:cubicBezTo>
                        <a:pt x="91577" y="320166"/>
                        <a:pt x="113802" y="436054"/>
                        <a:pt x="111685" y="421237"/>
                      </a:cubicBezTo>
                      <a:cubicBezTo>
                        <a:pt x="109568" y="406420"/>
                        <a:pt x="85756" y="273599"/>
                        <a:pt x="73585" y="208512"/>
                      </a:cubicBezTo>
                      <a:cubicBezTo>
                        <a:pt x="61414" y="143425"/>
                        <a:pt x="-17961" y="20129"/>
                        <a:pt x="3735" y="213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0" name="フリーフォーム 2099">
                  <a:extLst>
                    <a:ext uri="{FF2B5EF4-FFF2-40B4-BE49-F238E27FC236}">
                      <a16:creationId xmlns:a16="http://schemas.microsoft.com/office/drawing/2014/main" id="{C4F80DE0-B2DC-FEF7-98F0-4F2A0219DE84}"/>
                    </a:ext>
                  </a:extLst>
                </p:cNvPr>
                <p:cNvSpPr/>
                <p:nvPr/>
              </p:nvSpPr>
              <p:spPr>
                <a:xfrm>
                  <a:off x="7010030" y="7602322"/>
                  <a:ext cx="267356" cy="208179"/>
                </a:xfrm>
                <a:custGeom>
                  <a:avLst/>
                  <a:gdLst>
                    <a:gd name="connsiteX0" fmla="*/ 3545 w 267356"/>
                    <a:gd name="connsiteY0" fmla="*/ 1803 h 208179"/>
                    <a:gd name="connsiteX1" fmla="*/ 159120 w 267356"/>
                    <a:gd name="connsiteY1" fmla="*/ 55778 h 208179"/>
                    <a:gd name="connsiteX2" fmla="*/ 267070 w 267356"/>
                    <a:gd name="connsiteY2" fmla="*/ 208178 h 208179"/>
                    <a:gd name="connsiteX3" fmla="*/ 127370 w 267356"/>
                    <a:gd name="connsiteY3" fmla="*/ 58953 h 208179"/>
                    <a:gd name="connsiteX4" fmla="*/ 54345 w 267356"/>
                    <a:gd name="connsiteY4" fmla="*/ 17678 h 208179"/>
                    <a:gd name="connsiteX5" fmla="*/ 3545 w 267356"/>
                    <a:gd name="connsiteY5" fmla="*/ 1803 h 208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7356" h="208179">
                      <a:moveTo>
                        <a:pt x="3545" y="1803"/>
                      </a:moveTo>
                      <a:cubicBezTo>
                        <a:pt x="21007" y="8153"/>
                        <a:pt x="115199" y="21382"/>
                        <a:pt x="159120" y="55778"/>
                      </a:cubicBezTo>
                      <a:cubicBezTo>
                        <a:pt x="203041" y="90174"/>
                        <a:pt x="272362" y="207649"/>
                        <a:pt x="267070" y="208178"/>
                      </a:cubicBezTo>
                      <a:cubicBezTo>
                        <a:pt x="261778" y="208707"/>
                        <a:pt x="162824" y="90703"/>
                        <a:pt x="127370" y="58953"/>
                      </a:cubicBezTo>
                      <a:cubicBezTo>
                        <a:pt x="91916" y="27203"/>
                        <a:pt x="70749" y="28261"/>
                        <a:pt x="54345" y="17678"/>
                      </a:cubicBezTo>
                      <a:cubicBezTo>
                        <a:pt x="37941" y="7095"/>
                        <a:pt x="-13917" y="-4547"/>
                        <a:pt x="3545" y="1803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1" name="フリーフォーム 2100">
                  <a:extLst>
                    <a:ext uri="{FF2B5EF4-FFF2-40B4-BE49-F238E27FC236}">
                      <a16:creationId xmlns:a16="http://schemas.microsoft.com/office/drawing/2014/main" id="{AF2B2391-2611-BCFC-C64C-51DF207D05E6}"/>
                    </a:ext>
                  </a:extLst>
                </p:cNvPr>
                <p:cNvSpPr/>
                <p:nvPr/>
              </p:nvSpPr>
              <p:spPr>
                <a:xfrm>
                  <a:off x="7257782" y="7796028"/>
                  <a:ext cx="239239" cy="112618"/>
                </a:xfrm>
                <a:custGeom>
                  <a:avLst/>
                  <a:gdLst>
                    <a:gd name="connsiteX0" fmla="*/ 268 w 239239"/>
                    <a:gd name="connsiteY0" fmla="*/ 1772 h 112618"/>
                    <a:gd name="connsiteX1" fmla="*/ 174893 w 239239"/>
                    <a:gd name="connsiteY1" fmla="*/ 87497 h 112618"/>
                    <a:gd name="connsiteX2" fmla="*/ 238393 w 239239"/>
                    <a:gd name="connsiteY2" fmla="*/ 109722 h 112618"/>
                    <a:gd name="connsiteX3" fmla="*/ 136793 w 239239"/>
                    <a:gd name="connsiteY3" fmla="*/ 33522 h 112618"/>
                    <a:gd name="connsiteX4" fmla="*/ 268 w 239239"/>
                    <a:gd name="connsiteY4" fmla="*/ 1772 h 1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239" h="112618">
                      <a:moveTo>
                        <a:pt x="268" y="1772"/>
                      </a:moveTo>
                      <a:cubicBezTo>
                        <a:pt x="6618" y="10768"/>
                        <a:pt x="135205" y="69505"/>
                        <a:pt x="174893" y="87497"/>
                      </a:cubicBezTo>
                      <a:cubicBezTo>
                        <a:pt x="214581" y="105489"/>
                        <a:pt x="244743" y="118718"/>
                        <a:pt x="238393" y="109722"/>
                      </a:cubicBezTo>
                      <a:cubicBezTo>
                        <a:pt x="232043" y="100726"/>
                        <a:pt x="171718" y="46751"/>
                        <a:pt x="136793" y="33522"/>
                      </a:cubicBezTo>
                      <a:cubicBezTo>
                        <a:pt x="101868" y="20293"/>
                        <a:pt x="-6082" y="-7224"/>
                        <a:pt x="268" y="177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2" name="フリーフォーム 2101">
                  <a:extLst>
                    <a:ext uri="{FF2B5EF4-FFF2-40B4-BE49-F238E27FC236}">
                      <a16:creationId xmlns:a16="http://schemas.microsoft.com/office/drawing/2014/main" id="{97F22C52-06AF-C7EC-7642-7AC7FD123A9F}"/>
                    </a:ext>
                  </a:extLst>
                </p:cNvPr>
                <p:cNvSpPr/>
                <p:nvPr/>
              </p:nvSpPr>
              <p:spPr>
                <a:xfrm>
                  <a:off x="7429290" y="7841432"/>
                  <a:ext cx="954759" cy="93505"/>
                </a:xfrm>
                <a:custGeom>
                  <a:avLst/>
                  <a:gdLst>
                    <a:gd name="connsiteX0" fmla="*/ 210 w 954759"/>
                    <a:gd name="connsiteY0" fmla="*/ 26218 h 93505"/>
                    <a:gd name="connsiteX1" fmla="*/ 317710 w 954759"/>
                    <a:gd name="connsiteY1" fmla="*/ 26218 h 93505"/>
                    <a:gd name="connsiteX2" fmla="*/ 943185 w 954759"/>
                    <a:gd name="connsiteY2" fmla="*/ 92893 h 93505"/>
                    <a:gd name="connsiteX3" fmla="*/ 739985 w 954759"/>
                    <a:gd name="connsiteY3" fmla="*/ 61143 h 93505"/>
                    <a:gd name="connsiteX4" fmla="*/ 276435 w 954759"/>
                    <a:gd name="connsiteY4" fmla="*/ 818 h 93505"/>
                    <a:gd name="connsiteX5" fmla="*/ 210 w 954759"/>
                    <a:gd name="connsiteY5" fmla="*/ 26218 h 9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4759" h="93505">
                      <a:moveTo>
                        <a:pt x="210" y="26218"/>
                      </a:moveTo>
                      <a:cubicBezTo>
                        <a:pt x="7089" y="30451"/>
                        <a:pt x="160548" y="15106"/>
                        <a:pt x="317710" y="26218"/>
                      </a:cubicBezTo>
                      <a:cubicBezTo>
                        <a:pt x="474872" y="37330"/>
                        <a:pt x="872806" y="87072"/>
                        <a:pt x="943185" y="92893"/>
                      </a:cubicBezTo>
                      <a:cubicBezTo>
                        <a:pt x="1013564" y="98714"/>
                        <a:pt x="739985" y="61143"/>
                        <a:pt x="739985" y="61143"/>
                      </a:cubicBezTo>
                      <a:cubicBezTo>
                        <a:pt x="628860" y="45797"/>
                        <a:pt x="396027" y="6639"/>
                        <a:pt x="276435" y="818"/>
                      </a:cubicBezTo>
                      <a:cubicBezTo>
                        <a:pt x="156843" y="-5003"/>
                        <a:pt x="-6669" y="21985"/>
                        <a:pt x="210" y="2621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3" name="フリーフォーム 2102">
                  <a:extLst>
                    <a:ext uri="{FF2B5EF4-FFF2-40B4-BE49-F238E27FC236}">
                      <a16:creationId xmlns:a16="http://schemas.microsoft.com/office/drawing/2014/main" id="{F6E5D148-4F72-F43D-B7FA-6439A86FD784}"/>
                    </a:ext>
                  </a:extLst>
                </p:cNvPr>
                <p:cNvSpPr/>
                <p:nvPr/>
              </p:nvSpPr>
              <p:spPr>
                <a:xfrm>
                  <a:off x="7031280" y="7289382"/>
                  <a:ext cx="347503" cy="157329"/>
                </a:xfrm>
                <a:custGeom>
                  <a:avLst/>
                  <a:gdLst>
                    <a:gd name="connsiteX0" fmla="*/ 1345 w 347503"/>
                    <a:gd name="connsiteY0" fmla="*/ 418 h 157329"/>
                    <a:gd name="connsiteX1" fmla="*/ 64845 w 347503"/>
                    <a:gd name="connsiteY1" fmla="*/ 98843 h 157329"/>
                    <a:gd name="connsiteX2" fmla="*/ 17220 w 347503"/>
                    <a:gd name="connsiteY2" fmla="*/ 152818 h 157329"/>
                    <a:gd name="connsiteX3" fmla="*/ 347420 w 347503"/>
                    <a:gd name="connsiteY3" fmla="*/ 152818 h 157329"/>
                    <a:gd name="connsiteX4" fmla="*/ 48970 w 347503"/>
                    <a:gd name="connsiteY4" fmla="*/ 140118 h 157329"/>
                    <a:gd name="connsiteX5" fmla="*/ 1345 w 347503"/>
                    <a:gd name="connsiteY5" fmla="*/ 418 h 157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7503" h="157329">
                      <a:moveTo>
                        <a:pt x="1345" y="418"/>
                      </a:moveTo>
                      <a:cubicBezTo>
                        <a:pt x="3991" y="-6461"/>
                        <a:pt x="62199" y="73443"/>
                        <a:pt x="64845" y="98843"/>
                      </a:cubicBezTo>
                      <a:cubicBezTo>
                        <a:pt x="67491" y="124243"/>
                        <a:pt x="-29876" y="143822"/>
                        <a:pt x="17220" y="152818"/>
                      </a:cubicBezTo>
                      <a:cubicBezTo>
                        <a:pt x="64316" y="161814"/>
                        <a:pt x="342128" y="154935"/>
                        <a:pt x="347420" y="152818"/>
                      </a:cubicBezTo>
                      <a:cubicBezTo>
                        <a:pt x="352712" y="150701"/>
                        <a:pt x="103474" y="159168"/>
                        <a:pt x="48970" y="140118"/>
                      </a:cubicBezTo>
                      <a:cubicBezTo>
                        <a:pt x="-5534" y="121068"/>
                        <a:pt x="-1301" y="7297"/>
                        <a:pt x="1345" y="41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4" name="フリーフォーム 2103">
                  <a:extLst>
                    <a:ext uri="{FF2B5EF4-FFF2-40B4-BE49-F238E27FC236}">
                      <a16:creationId xmlns:a16="http://schemas.microsoft.com/office/drawing/2014/main" id="{D553813F-DE14-5267-DFFA-29F4657FF706}"/>
                    </a:ext>
                  </a:extLst>
                </p:cNvPr>
                <p:cNvSpPr/>
                <p:nvPr/>
              </p:nvSpPr>
              <p:spPr>
                <a:xfrm>
                  <a:off x="7139203" y="7476209"/>
                  <a:ext cx="214123" cy="299399"/>
                </a:xfrm>
                <a:custGeom>
                  <a:avLst/>
                  <a:gdLst>
                    <a:gd name="connsiteX0" fmla="*/ 55347 w 214123"/>
                    <a:gd name="connsiteY0" fmla="*/ 916 h 299399"/>
                    <a:gd name="connsiteX1" fmla="*/ 26772 w 214123"/>
                    <a:gd name="connsiteY1" fmla="*/ 45366 h 299399"/>
                    <a:gd name="connsiteX2" fmla="*/ 163297 w 214123"/>
                    <a:gd name="connsiteY2" fmla="*/ 191416 h 299399"/>
                    <a:gd name="connsiteX3" fmla="*/ 175997 w 214123"/>
                    <a:gd name="connsiteY3" fmla="*/ 219991 h 299399"/>
                    <a:gd name="connsiteX4" fmla="*/ 214097 w 214123"/>
                    <a:gd name="connsiteY4" fmla="*/ 232691 h 299399"/>
                    <a:gd name="connsiteX5" fmla="*/ 169647 w 214123"/>
                    <a:gd name="connsiteY5" fmla="*/ 299366 h 299399"/>
                    <a:gd name="connsiteX6" fmla="*/ 185522 w 214123"/>
                    <a:gd name="connsiteY6" fmla="*/ 223166 h 299399"/>
                    <a:gd name="connsiteX7" fmla="*/ 4547 w 214123"/>
                    <a:gd name="connsiteY7" fmla="*/ 77116 h 299399"/>
                    <a:gd name="connsiteX8" fmla="*/ 55347 w 214123"/>
                    <a:gd name="connsiteY8" fmla="*/ 916 h 29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3" h="299399">
                      <a:moveTo>
                        <a:pt x="55347" y="916"/>
                      </a:moveTo>
                      <a:cubicBezTo>
                        <a:pt x="59051" y="-4376"/>
                        <a:pt x="8780" y="13616"/>
                        <a:pt x="26772" y="45366"/>
                      </a:cubicBezTo>
                      <a:cubicBezTo>
                        <a:pt x="44764" y="77116"/>
                        <a:pt x="138426" y="162312"/>
                        <a:pt x="163297" y="191416"/>
                      </a:cubicBezTo>
                      <a:cubicBezTo>
                        <a:pt x="188168" y="220520"/>
                        <a:pt x="167530" y="213112"/>
                        <a:pt x="175997" y="219991"/>
                      </a:cubicBezTo>
                      <a:cubicBezTo>
                        <a:pt x="184464" y="226870"/>
                        <a:pt x="215155" y="219462"/>
                        <a:pt x="214097" y="232691"/>
                      </a:cubicBezTo>
                      <a:cubicBezTo>
                        <a:pt x="213039" y="245920"/>
                        <a:pt x="174409" y="300953"/>
                        <a:pt x="169647" y="299366"/>
                      </a:cubicBezTo>
                      <a:cubicBezTo>
                        <a:pt x="164885" y="297779"/>
                        <a:pt x="213039" y="260208"/>
                        <a:pt x="185522" y="223166"/>
                      </a:cubicBezTo>
                      <a:cubicBezTo>
                        <a:pt x="158005" y="186124"/>
                        <a:pt x="27301" y="108866"/>
                        <a:pt x="4547" y="77116"/>
                      </a:cubicBezTo>
                      <a:cubicBezTo>
                        <a:pt x="-18207" y="45366"/>
                        <a:pt x="51643" y="6208"/>
                        <a:pt x="55347" y="91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5" name="フリーフォーム 2104">
                  <a:extLst>
                    <a:ext uri="{FF2B5EF4-FFF2-40B4-BE49-F238E27FC236}">
                      <a16:creationId xmlns:a16="http://schemas.microsoft.com/office/drawing/2014/main" id="{FF3C5656-804B-DE90-E695-7215970EFEA2}"/>
                    </a:ext>
                  </a:extLst>
                </p:cNvPr>
                <p:cNvSpPr/>
                <p:nvPr/>
              </p:nvSpPr>
              <p:spPr>
                <a:xfrm>
                  <a:off x="7001331" y="7247866"/>
                  <a:ext cx="34477" cy="317735"/>
                </a:xfrm>
                <a:custGeom>
                  <a:avLst/>
                  <a:gdLst>
                    <a:gd name="connsiteX0" fmla="*/ 5894 w 34477"/>
                    <a:gd name="connsiteY0" fmla="*/ 3834 h 317735"/>
                    <a:gd name="connsiteX1" fmla="*/ 34469 w 34477"/>
                    <a:gd name="connsiteY1" fmla="*/ 314984 h 317735"/>
                    <a:gd name="connsiteX2" fmla="*/ 2719 w 34477"/>
                    <a:gd name="connsiteY2" fmla="*/ 149884 h 317735"/>
                    <a:gd name="connsiteX3" fmla="*/ 5894 w 34477"/>
                    <a:gd name="connsiteY3" fmla="*/ 3834 h 317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77" h="317735">
                      <a:moveTo>
                        <a:pt x="5894" y="3834"/>
                      </a:moveTo>
                      <a:cubicBezTo>
                        <a:pt x="11186" y="31351"/>
                        <a:pt x="34998" y="290642"/>
                        <a:pt x="34469" y="314984"/>
                      </a:cubicBezTo>
                      <a:cubicBezTo>
                        <a:pt x="33940" y="339326"/>
                        <a:pt x="8011" y="195392"/>
                        <a:pt x="2719" y="149884"/>
                      </a:cubicBezTo>
                      <a:cubicBezTo>
                        <a:pt x="-2573" y="104376"/>
                        <a:pt x="602" y="-23683"/>
                        <a:pt x="5894" y="383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6" name="フリーフォーム 2105">
                  <a:extLst>
                    <a:ext uri="{FF2B5EF4-FFF2-40B4-BE49-F238E27FC236}">
                      <a16:creationId xmlns:a16="http://schemas.microsoft.com/office/drawing/2014/main" id="{7029DCE1-E843-E813-F5D1-10F59689C3AB}"/>
                    </a:ext>
                  </a:extLst>
                </p:cNvPr>
                <p:cNvSpPr/>
                <p:nvPr/>
              </p:nvSpPr>
              <p:spPr>
                <a:xfrm>
                  <a:off x="7378667" y="7477086"/>
                  <a:ext cx="817688" cy="428992"/>
                </a:xfrm>
                <a:custGeom>
                  <a:avLst/>
                  <a:gdLst>
                    <a:gd name="connsiteX0" fmla="*/ 33 w 817688"/>
                    <a:gd name="connsiteY0" fmla="*/ 39 h 428992"/>
                    <a:gd name="connsiteX1" fmla="*/ 257208 w 817688"/>
                    <a:gd name="connsiteY1" fmla="*/ 92114 h 428992"/>
                    <a:gd name="connsiteX2" fmla="*/ 234983 w 817688"/>
                    <a:gd name="connsiteY2" fmla="*/ 98464 h 428992"/>
                    <a:gd name="connsiteX3" fmla="*/ 317533 w 817688"/>
                    <a:gd name="connsiteY3" fmla="*/ 133389 h 428992"/>
                    <a:gd name="connsiteX4" fmla="*/ 254033 w 817688"/>
                    <a:gd name="connsiteY4" fmla="*/ 123864 h 428992"/>
                    <a:gd name="connsiteX5" fmla="*/ 412783 w 817688"/>
                    <a:gd name="connsiteY5" fmla="*/ 149264 h 428992"/>
                    <a:gd name="connsiteX6" fmla="*/ 419133 w 817688"/>
                    <a:gd name="connsiteY6" fmla="*/ 158789 h 428992"/>
                    <a:gd name="connsiteX7" fmla="*/ 603283 w 817688"/>
                    <a:gd name="connsiteY7" fmla="*/ 282614 h 428992"/>
                    <a:gd name="connsiteX8" fmla="*/ 635033 w 817688"/>
                    <a:gd name="connsiteY8" fmla="*/ 308014 h 428992"/>
                    <a:gd name="connsiteX9" fmla="*/ 806483 w 817688"/>
                    <a:gd name="connsiteY9" fmla="*/ 422314 h 428992"/>
                    <a:gd name="connsiteX10" fmla="*/ 276258 w 817688"/>
                    <a:gd name="connsiteY10" fmla="*/ 85764 h 428992"/>
                    <a:gd name="connsiteX11" fmla="*/ 33 w 817688"/>
                    <a:gd name="connsiteY11" fmla="*/ 39 h 42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7688" h="428992">
                      <a:moveTo>
                        <a:pt x="33" y="39"/>
                      </a:moveTo>
                      <a:cubicBezTo>
                        <a:pt x="-3142" y="1097"/>
                        <a:pt x="218050" y="75710"/>
                        <a:pt x="257208" y="92114"/>
                      </a:cubicBezTo>
                      <a:cubicBezTo>
                        <a:pt x="296366" y="108518"/>
                        <a:pt x="224929" y="91585"/>
                        <a:pt x="234983" y="98464"/>
                      </a:cubicBezTo>
                      <a:cubicBezTo>
                        <a:pt x="245037" y="105343"/>
                        <a:pt x="314358" y="129156"/>
                        <a:pt x="317533" y="133389"/>
                      </a:cubicBezTo>
                      <a:cubicBezTo>
                        <a:pt x="320708" y="137622"/>
                        <a:pt x="254033" y="123864"/>
                        <a:pt x="254033" y="123864"/>
                      </a:cubicBezTo>
                      <a:cubicBezTo>
                        <a:pt x="269908" y="126510"/>
                        <a:pt x="385266" y="143443"/>
                        <a:pt x="412783" y="149264"/>
                      </a:cubicBezTo>
                      <a:cubicBezTo>
                        <a:pt x="440300" y="155085"/>
                        <a:pt x="387383" y="136564"/>
                        <a:pt x="419133" y="158789"/>
                      </a:cubicBezTo>
                      <a:cubicBezTo>
                        <a:pt x="450883" y="181014"/>
                        <a:pt x="567300" y="257743"/>
                        <a:pt x="603283" y="282614"/>
                      </a:cubicBezTo>
                      <a:cubicBezTo>
                        <a:pt x="639266" y="307485"/>
                        <a:pt x="601166" y="284731"/>
                        <a:pt x="635033" y="308014"/>
                      </a:cubicBezTo>
                      <a:cubicBezTo>
                        <a:pt x="668900" y="331297"/>
                        <a:pt x="866279" y="459356"/>
                        <a:pt x="806483" y="422314"/>
                      </a:cubicBezTo>
                      <a:cubicBezTo>
                        <a:pt x="746687" y="385272"/>
                        <a:pt x="405375" y="152439"/>
                        <a:pt x="276258" y="85764"/>
                      </a:cubicBezTo>
                      <a:cubicBezTo>
                        <a:pt x="147141" y="19089"/>
                        <a:pt x="3208" y="-1019"/>
                        <a:pt x="33" y="39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7" name="フリーフォーム 2106">
                  <a:extLst>
                    <a:ext uri="{FF2B5EF4-FFF2-40B4-BE49-F238E27FC236}">
                      <a16:creationId xmlns:a16="http://schemas.microsoft.com/office/drawing/2014/main" id="{006E5415-A589-432D-927D-F7DF1D3CDC37}"/>
                    </a:ext>
                  </a:extLst>
                </p:cNvPr>
                <p:cNvSpPr/>
                <p:nvPr/>
              </p:nvSpPr>
              <p:spPr>
                <a:xfrm>
                  <a:off x="7445291" y="7700389"/>
                  <a:ext cx="711524" cy="176585"/>
                </a:xfrm>
                <a:custGeom>
                  <a:avLst/>
                  <a:gdLst>
                    <a:gd name="connsiteX0" fmla="*/ 84 w 711524"/>
                    <a:gd name="connsiteY0" fmla="*/ 2161 h 176585"/>
                    <a:gd name="connsiteX1" fmla="*/ 330284 w 711524"/>
                    <a:gd name="connsiteY1" fmla="*/ 11686 h 176585"/>
                    <a:gd name="connsiteX2" fmla="*/ 235034 w 711524"/>
                    <a:gd name="connsiteY2" fmla="*/ 21211 h 176585"/>
                    <a:gd name="connsiteX3" fmla="*/ 527134 w 711524"/>
                    <a:gd name="connsiteY3" fmla="*/ 62486 h 176585"/>
                    <a:gd name="connsiteX4" fmla="*/ 317584 w 711524"/>
                    <a:gd name="connsiteY4" fmla="*/ 68836 h 176585"/>
                    <a:gd name="connsiteX5" fmla="*/ 539834 w 711524"/>
                    <a:gd name="connsiteY5" fmla="*/ 81536 h 176585"/>
                    <a:gd name="connsiteX6" fmla="*/ 692234 w 711524"/>
                    <a:gd name="connsiteY6" fmla="*/ 173611 h 176585"/>
                    <a:gd name="connsiteX7" fmla="*/ 673184 w 711524"/>
                    <a:gd name="connsiteY7" fmla="*/ 145036 h 176585"/>
                    <a:gd name="connsiteX8" fmla="*/ 365209 w 711524"/>
                    <a:gd name="connsiteY8" fmla="*/ 56136 h 176585"/>
                    <a:gd name="connsiteX9" fmla="*/ 84 w 711524"/>
                    <a:gd name="connsiteY9" fmla="*/ 2161 h 176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1524" h="176585">
                      <a:moveTo>
                        <a:pt x="84" y="2161"/>
                      </a:moveTo>
                      <a:cubicBezTo>
                        <a:pt x="-5737" y="-5247"/>
                        <a:pt x="291126" y="8511"/>
                        <a:pt x="330284" y="11686"/>
                      </a:cubicBezTo>
                      <a:cubicBezTo>
                        <a:pt x="369442" y="14861"/>
                        <a:pt x="202226" y="12744"/>
                        <a:pt x="235034" y="21211"/>
                      </a:cubicBezTo>
                      <a:cubicBezTo>
                        <a:pt x="267842" y="29678"/>
                        <a:pt x="513376" y="54549"/>
                        <a:pt x="527134" y="62486"/>
                      </a:cubicBezTo>
                      <a:cubicBezTo>
                        <a:pt x="540892" y="70424"/>
                        <a:pt x="315467" y="65661"/>
                        <a:pt x="317584" y="68836"/>
                      </a:cubicBezTo>
                      <a:cubicBezTo>
                        <a:pt x="319701" y="72011"/>
                        <a:pt x="477392" y="64074"/>
                        <a:pt x="539834" y="81536"/>
                      </a:cubicBezTo>
                      <a:cubicBezTo>
                        <a:pt x="602276" y="98998"/>
                        <a:pt x="670009" y="163028"/>
                        <a:pt x="692234" y="173611"/>
                      </a:cubicBezTo>
                      <a:cubicBezTo>
                        <a:pt x="714459" y="184194"/>
                        <a:pt x="727688" y="164615"/>
                        <a:pt x="673184" y="145036"/>
                      </a:cubicBezTo>
                      <a:cubicBezTo>
                        <a:pt x="618680" y="125457"/>
                        <a:pt x="474746" y="79948"/>
                        <a:pt x="365209" y="56136"/>
                      </a:cubicBezTo>
                      <a:cubicBezTo>
                        <a:pt x="255672" y="32324"/>
                        <a:pt x="5905" y="9569"/>
                        <a:pt x="84" y="216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8" name="フリーフォーム 2107">
                  <a:extLst>
                    <a:ext uri="{FF2B5EF4-FFF2-40B4-BE49-F238E27FC236}">
                      <a16:creationId xmlns:a16="http://schemas.microsoft.com/office/drawing/2014/main" id="{0A18A826-058F-F49B-401A-43D5C263A822}"/>
                    </a:ext>
                  </a:extLst>
                </p:cNvPr>
                <p:cNvSpPr/>
                <p:nvPr/>
              </p:nvSpPr>
              <p:spPr>
                <a:xfrm>
                  <a:off x="7350948" y="7651558"/>
                  <a:ext cx="446490" cy="145650"/>
                </a:xfrm>
                <a:custGeom>
                  <a:avLst/>
                  <a:gdLst>
                    <a:gd name="connsiteX0" fmla="*/ 196027 w 446490"/>
                    <a:gd name="connsiteY0" fmla="*/ 192 h 145650"/>
                    <a:gd name="connsiteX1" fmla="*/ 62677 w 446490"/>
                    <a:gd name="connsiteY1" fmla="*/ 85917 h 145650"/>
                    <a:gd name="connsiteX2" fmla="*/ 107127 w 446490"/>
                    <a:gd name="connsiteY2" fmla="*/ 139892 h 145650"/>
                    <a:gd name="connsiteX3" fmla="*/ 199202 w 446490"/>
                    <a:gd name="connsiteY3" fmla="*/ 120842 h 145650"/>
                    <a:gd name="connsiteX4" fmla="*/ 357952 w 446490"/>
                    <a:gd name="connsiteY4" fmla="*/ 143067 h 145650"/>
                    <a:gd name="connsiteX5" fmla="*/ 430977 w 446490"/>
                    <a:gd name="connsiteY5" fmla="*/ 143067 h 145650"/>
                    <a:gd name="connsiteX6" fmla="*/ 56327 w 446490"/>
                    <a:gd name="connsiteY6" fmla="*/ 124017 h 145650"/>
                    <a:gd name="connsiteX7" fmla="*/ 2352 w 446490"/>
                    <a:gd name="connsiteY7" fmla="*/ 120842 h 145650"/>
                    <a:gd name="connsiteX8" fmla="*/ 62677 w 446490"/>
                    <a:gd name="connsiteY8" fmla="*/ 114492 h 145650"/>
                    <a:gd name="connsiteX9" fmla="*/ 27752 w 446490"/>
                    <a:gd name="connsiteY9" fmla="*/ 111317 h 145650"/>
                    <a:gd name="connsiteX10" fmla="*/ 196027 w 446490"/>
                    <a:gd name="connsiteY10" fmla="*/ 192 h 14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6490" h="145650">
                      <a:moveTo>
                        <a:pt x="196027" y="192"/>
                      </a:moveTo>
                      <a:cubicBezTo>
                        <a:pt x="201848" y="-4041"/>
                        <a:pt x="77494" y="62634"/>
                        <a:pt x="62677" y="85917"/>
                      </a:cubicBezTo>
                      <a:cubicBezTo>
                        <a:pt x="47860" y="109200"/>
                        <a:pt x="84373" y="134071"/>
                        <a:pt x="107127" y="139892"/>
                      </a:cubicBezTo>
                      <a:cubicBezTo>
                        <a:pt x="129881" y="145713"/>
                        <a:pt x="157398" y="120313"/>
                        <a:pt x="199202" y="120842"/>
                      </a:cubicBezTo>
                      <a:cubicBezTo>
                        <a:pt x="241006" y="121371"/>
                        <a:pt x="319323" y="139363"/>
                        <a:pt x="357952" y="143067"/>
                      </a:cubicBezTo>
                      <a:cubicBezTo>
                        <a:pt x="396581" y="146771"/>
                        <a:pt x="481248" y="146242"/>
                        <a:pt x="430977" y="143067"/>
                      </a:cubicBezTo>
                      <a:cubicBezTo>
                        <a:pt x="380706" y="139892"/>
                        <a:pt x="56327" y="124017"/>
                        <a:pt x="56327" y="124017"/>
                      </a:cubicBezTo>
                      <a:cubicBezTo>
                        <a:pt x="-15110" y="120313"/>
                        <a:pt x="1294" y="122430"/>
                        <a:pt x="2352" y="120842"/>
                      </a:cubicBezTo>
                      <a:cubicBezTo>
                        <a:pt x="3410" y="119254"/>
                        <a:pt x="58444" y="116079"/>
                        <a:pt x="62677" y="114492"/>
                      </a:cubicBezTo>
                      <a:cubicBezTo>
                        <a:pt x="66910" y="112905"/>
                        <a:pt x="11348" y="127721"/>
                        <a:pt x="27752" y="111317"/>
                      </a:cubicBezTo>
                      <a:cubicBezTo>
                        <a:pt x="44156" y="94913"/>
                        <a:pt x="190206" y="4425"/>
                        <a:pt x="196027" y="19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9" name="フリーフォーム 2108">
                  <a:extLst>
                    <a:ext uri="{FF2B5EF4-FFF2-40B4-BE49-F238E27FC236}">
                      <a16:creationId xmlns:a16="http://schemas.microsoft.com/office/drawing/2014/main" id="{53005588-C397-336B-6821-9F5B08FB05C1}"/>
                    </a:ext>
                  </a:extLst>
                </p:cNvPr>
                <p:cNvSpPr/>
                <p:nvPr/>
              </p:nvSpPr>
              <p:spPr>
                <a:xfrm>
                  <a:off x="6794457" y="7388225"/>
                  <a:ext cx="139743" cy="133461"/>
                </a:xfrm>
                <a:custGeom>
                  <a:avLst/>
                  <a:gdLst>
                    <a:gd name="connsiteX0" fmla="*/ 139743 w 139743"/>
                    <a:gd name="connsiteY0" fmla="*/ 0 h 133461"/>
                    <a:gd name="connsiteX1" fmla="*/ 63543 w 139743"/>
                    <a:gd name="connsiteY1" fmla="*/ 25400 h 133461"/>
                    <a:gd name="connsiteX2" fmla="*/ 43 w 139743"/>
                    <a:gd name="connsiteY2" fmla="*/ 133350 h 133461"/>
                    <a:gd name="connsiteX3" fmla="*/ 73068 w 139743"/>
                    <a:gd name="connsiteY3" fmla="*/ 47625 h 133461"/>
                    <a:gd name="connsiteX4" fmla="*/ 139743 w 139743"/>
                    <a:gd name="connsiteY4" fmla="*/ 0 h 1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43" h="133461">
                      <a:moveTo>
                        <a:pt x="139743" y="0"/>
                      </a:moveTo>
                      <a:cubicBezTo>
                        <a:pt x="113284" y="1587"/>
                        <a:pt x="86826" y="3175"/>
                        <a:pt x="63543" y="25400"/>
                      </a:cubicBezTo>
                      <a:cubicBezTo>
                        <a:pt x="40260" y="47625"/>
                        <a:pt x="-1544" y="129646"/>
                        <a:pt x="43" y="133350"/>
                      </a:cubicBezTo>
                      <a:cubicBezTo>
                        <a:pt x="1630" y="137054"/>
                        <a:pt x="73068" y="47625"/>
                        <a:pt x="73068" y="47625"/>
                      </a:cubicBezTo>
                      <a:lnTo>
                        <a:pt x="139743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0" name="フリーフォーム 2109">
                  <a:extLst>
                    <a:ext uri="{FF2B5EF4-FFF2-40B4-BE49-F238E27FC236}">
                      <a16:creationId xmlns:a16="http://schemas.microsoft.com/office/drawing/2014/main" id="{CA24C22D-5E67-FB28-91EE-D071FC4CDF6B}"/>
                    </a:ext>
                  </a:extLst>
                </p:cNvPr>
                <p:cNvSpPr/>
                <p:nvPr/>
              </p:nvSpPr>
              <p:spPr>
                <a:xfrm>
                  <a:off x="6857359" y="7422778"/>
                  <a:ext cx="64180" cy="117932"/>
                </a:xfrm>
                <a:custGeom>
                  <a:avLst/>
                  <a:gdLst>
                    <a:gd name="connsiteX0" fmla="*/ 64141 w 64180"/>
                    <a:gd name="connsiteY0" fmla="*/ 372 h 117932"/>
                    <a:gd name="connsiteX1" fmla="*/ 3816 w 64180"/>
                    <a:gd name="connsiteY1" fmla="*/ 28947 h 117932"/>
                    <a:gd name="connsiteX2" fmla="*/ 6991 w 64180"/>
                    <a:gd name="connsiteY2" fmla="*/ 117847 h 117932"/>
                    <a:gd name="connsiteX3" fmla="*/ 13341 w 64180"/>
                    <a:gd name="connsiteY3" fmla="*/ 44822 h 117932"/>
                    <a:gd name="connsiteX4" fmla="*/ 64141 w 64180"/>
                    <a:gd name="connsiteY4" fmla="*/ 372 h 117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180" h="117932">
                      <a:moveTo>
                        <a:pt x="64141" y="372"/>
                      </a:moveTo>
                      <a:cubicBezTo>
                        <a:pt x="62553" y="-2274"/>
                        <a:pt x="13341" y="9368"/>
                        <a:pt x="3816" y="28947"/>
                      </a:cubicBezTo>
                      <a:cubicBezTo>
                        <a:pt x="-5709" y="48526"/>
                        <a:pt x="5403" y="115201"/>
                        <a:pt x="6991" y="117847"/>
                      </a:cubicBezTo>
                      <a:cubicBezTo>
                        <a:pt x="8578" y="120493"/>
                        <a:pt x="7520" y="60697"/>
                        <a:pt x="13341" y="44822"/>
                      </a:cubicBezTo>
                      <a:cubicBezTo>
                        <a:pt x="19162" y="28947"/>
                        <a:pt x="65729" y="3018"/>
                        <a:pt x="64141" y="37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1" name="フリーフォーム 2110">
                  <a:extLst>
                    <a:ext uri="{FF2B5EF4-FFF2-40B4-BE49-F238E27FC236}">
                      <a16:creationId xmlns:a16="http://schemas.microsoft.com/office/drawing/2014/main" id="{0C332BCB-78FF-CF20-AA63-9462023D8A74}"/>
                    </a:ext>
                  </a:extLst>
                </p:cNvPr>
                <p:cNvSpPr/>
                <p:nvPr/>
              </p:nvSpPr>
              <p:spPr>
                <a:xfrm>
                  <a:off x="7283702" y="7291506"/>
                  <a:ext cx="1524004" cy="131968"/>
                </a:xfrm>
                <a:custGeom>
                  <a:avLst/>
                  <a:gdLst>
                    <a:gd name="connsiteX0" fmla="*/ 63248 w 1524004"/>
                    <a:gd name="connsiteY0" fmla="*/ 4644 h 131968"/>
                    <a:gd name="connsiteX1" fmla="*/ 1057023 w 1524004"/>
                    <a:gd name="connsiteY1" fmla="*/ 87194 h 131968"/>
                    <a:gd name="connsiteX2" fmla="*/ 961773 w 1524004"/>
                    <a:gd name="connsiteY2" fmla="*/ 61794 h 131968"/>
                    <a:gd name="connsiteX3" fmla="*/ 964948 w 1524004"/>
                    <a:gd name="connsiteY3" fmla="*/ 49094 h 131968"/>
                    <a:gd name="connsiteX4" fmla="*/ 1085598 w 1524004"/>
                    <a:gd name="connsiteY4" fmla="*/ 93544 h 131968"/>
                    <a:gd name="connsiteX5" fmla="*/ 1003048 w 1524004"/>
                    <a:gd name="connsiteY5" fmla="*/ 10994 h 131968"/>
                    <a:gd name="connsiteX6" fmla="*/ 1101473 w 1524004"/>
                    <a:gd name="connsiteY6" fmla="*/ 68144 h 131968"/>
                    <a:gd name="connsiteX7" fmla="*/ 1523748 w 1524004"/>
                    <a:gd name="connsiteY7" fmla="*/ 4644 h 131968"/>
                    <a:gd name="connsiteX8" fmla="*/ 1158623 w 1524004"/>
                    <a:gd name="connsiteY8" fmla="*/ 39569 h 131968"/>
                    <a:gd name="connsiteX9" fmla="*/ 822073 w 1524004"/>
                    <a:gd name="connsiteY9" fmla="*/ 93544 h 131968"/>
                    <a:gd name="connsiteX10" fmla="*/ 996698 w 1524004"/>
                    <a:gd name="connsiteY10" fmla="*/ 128469 h 131968"/>
                    <a:gd name="connsiteX11" fmla="*/ 733173 w 1524004"/>
                    <a:gd name="connsiteY11" fmla="*/ 122119 h 131968"/>
                    <a:gd name="connsiteX12" fmla="*/ 399798 w 1524004"/>
                    <a:gd name="connsiteY12" fmla="*/ 52269 h 131968"/>
                    <a:gd name="connsiteX13" fmla="*/ 539498 w 1524004"/>
                    <a:gd name="connsiteY13" fmla="*/ 64969 h 131968"/>
                    <a:gd name="connsiteX14" fmla="*/ 269623 w 1524004"/>
                    <a:gd name="connsiteY14" fmla="*/ 26869 h 131968"/>
                    <a:gd name="connsiteX15" fmla="*/ 663323 w 1524004"/>
                    <a:gd name="connsiteY15" fmla="*/ 87194 h 131968"/>
                    <a:gd name="connsiteX16" fmla="*/ 301373 w 1524004"/>
                    <a:gd name="connsiteY16" fmla="*/ 55444 h 131968"/>
                    <a:gd name="connsiteX17" fmla="*/ 158498 w 1524004"/>
                    <a:gd name="connsiteY17" fmla="*/ 49094 h 131968"/>
                    <a:gd name="connsiteX18" fmla="*/ 237873 w 1524004"/>
                    <a:gd name="connsiteY18" fmla="*/ 42744 h 131968"/>
                    <a:gd name="connsiteX19" fmla="*/ 114048 w 1524004"/>
                    <a:gd name="connsiteY19" fmla="*/ 14169 h 131968"/>
                    <a:gd name="connsiteX20" fmla="*/ 63248 w 1524004"/>
                    <a:gd name="connsiteY20" fmla="*/ 4644 h 13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24004" h="131968">
                      <a:moveTo>
                        <a:pt x="63248" y="4644"/>
                      </a:moveTo>
                      <a:lnTo>
                        <a:pt x="1057023" y="87194"/>
                      </a:lnTo>
                      <a:cubicBezTo>
                        <a:pt x="1206777" y="96719"/>
                        <a:pt x="961773" y="61794"/>
                        <a:pt x="961773" y="61794"/>
                      </a:cubicBezTo>
                      <a:cubicBezTo>
                        <a:pt x="946427" y="55444"/>
                        <a:pt x="944311" y="43802"/>
                        <a:pt x="964948" y="49094"/>
                      </a:cubicBezTo>
                      <a:cubicBezTo>
                        <a:pt x="985585" y="54386"/>
                        <a:pt x="1079248" y="99894"/>
                        <a:pt x="1085598" y="93544"/>
                      </a:cubicBezTo>
                      <a:cubicBezTo>
                        <a:pt x="1091948" y="87194"/>
                        <a:pt x="1000402" y="15227"/>
                        <a:pt x="1003048" y="10994"/>
                      </a:cubicBezTo>
                      <a:cubicBezTo>
                        <a:pt x="1005694" y="6761"/>
                        <a:pt x="1014690" y="69202"/>
                        <a:pt x="1101473" y="68144"/>
                      </a:cubicBezTo>
                      <a:cubicBezTo>
                        <a:pt x="1188256" y="67086"/>
                        <a:pt x="1514223" y="9407"/>
                        <a:pt x="1523748" y="4644"/>
                      </a:cubicBezTo>
                      <a:cubicBezTo>
                        <a:pt x="1533273" y="-119"/>
                        <a:pt x="1275569" y="24752"/>
                        <a:pt x="1158623" y="39569"/>
                      </a:cubicBezTo>
                      <a:cubicBezTo>
                        <a:pt x="1041677" y="54386"/>
                        <a:pt x="849061" y="78727"/>
                        <a:pt x="822073" y="93544"/>
                      </a:cubicBezTo>
                      <a:cubicBezTo>
                        <a:pt x="795085" y="108361"/>
                        <a:pt x="1011515" y="123706"/>
                        <a:pt x="996698" y="128469"/>
                      </a:cubicBezTo>
                      <a:cubicBezTo>
                        <a:pt x="981881" y="133232"/>
                        <a:pt x="832656" y="134819"/>
                        <a:pt x="733173" y="122119"/>
                      </a:cubicBezTo>
                      <a:cubicBezTo>
                        <a:pt x="633690" y="109419"/>
                        <a:pt x="432077" y="61794"/>
                        <a:pt x="399798" y="52269"/>
                      </a:cubicBezTo>
                      <a:cubicBezTo>
                        <a:pt x="367519" y="42744"/>
                        <a:pt x="561194" y="69202"/>
                        <a:pt x="539498" y="64969"/>
                      </a:cubicBezTo>
                      <a:cubicBezTo>
                        <a:pt x="517802" y="60736"/>
                        <a:pt x="248985" y="23165"/>
                        <a:pt x="269623" y="26869"/>
                      </a:cubicBezTo>
                      <a:cubicBezTo>
                        <a:pt x="290261" y="30573"/>
                        <a:pt x="658031" y="82432"/>
                        <a:pt x="663323" y="87194"/>
                      </a:cubicBezTo>
                      <a:cubicBezTo>
                        <a:pt x="668615" y="91957"/>
                        <a:pt x="385510" y="61794"/>
                        <a:pt x="301373" y="55444"/>
                      </a:cubicBezTo>
                      <a:cubicBezTo>
                        <a:pt x="217236" y="49094"/>
                        <a:pt x="169081" y="51211"/>
                        <a:pt x="158498" y="49094"/>
                      </a:cubicBezTo>
                      <a:cubicBezTo>
                        <a:pt x="147915" y="46977"/>
                        <a:pt x="245281" y="48565"/>
                        <a:pt x="237873" y="42744"/>
                      </a:cubicBezTo>
                      <a:cubicBezTo>
                        <a:pt x="230465" y="36923"/>
                        <a:pt x="139977" y="21048"/>
                        <a:pt x="114048" y="14169"/>
                      </a:cubicBezTo>
                      <a:cubicBezTo>
                        <a:pt x="88119" y="7290"/>
                        <a:pt x="-93914" y="-7527"/>
                        <a:pt x="63248" y="46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2" name="フリーフォーム 2111">
                  <a:extLst>
                    <a:ext uri="{FF2B5EF4-FFF2-40B4-BE49-F238E27FC236}">
                      <a16:creationId xmlns:a16="http://schemas.microsoft.com/office/drawing/2014/main" id="{35BC064C-1419-27D1-C5CB-FC0C642F15DC}"/>
                    </a:ext>
                  </a:extLst>
                </p:cNvPr>
                <p:cNvSpPr/>
                <p:nvPr/>
              </p:nvSpPr>
              <p:spPr>
                <a:xfrm>
                  <a:off x="9206916" y="7146455"/>
                  <a:ext cx="112465" cy="972431"/>
                </a:xfrm>
                <a:custGeom>
                  <a:avLst/>
                  <a:gdLst>
                    <a:gd name="connsiteX0" fmla="*/ 105359 w 112465"/>
                    <a:gd name="connsiteY0" fmla="*/ 470 h 972431"/>
                    <a:gd name="connsiteX1" fmla="*/ 57734 w 112465"/>
                    <a:gd name="connsiteY1" fmla="*/ 229070 h 972431"/>
                    <a:gd name="connsiteX2" fmla="*/ 51384 w 112465"/>
                    <a:gd name="connsiteY2" fmla="*/ 511645 h 972431"/>
                    <a:gd name="connsiteX3" fmla="*/ 35509 w 112465"/>
                    <a:gd name="connsiteY3" fmla="*/ 435445 h 972431"/>
                    <a:gd name="connsiteX4" fmla="*/ 111709 w 112465"/>
                    <a:gd name="connsiteY4" fmla="*/ 965670 h 972431"/>
                    <a:gd name="connsiteX5" fmla="*/ 70434 w 112465"/>
                    <a:gd name="connsiteY5" fmla="*/ 711670 h 972431"/>
                    <a:gd name="connsiteX6" fmla="*/ 3759 w 112465"/>
                    <a:gd name="connsiteY6" fmla="*/ 368770 h 972431"/>
                    <a:gd name="connsiteX7" fmla="*/ 13284 w 112465"/>
                    <a:gd name="connsiteY7" fmla="*/ 416395 h 972431"/>
                    <a:gd name="connsiteX8" fmla="*/ 54559 w 112465"/>
                    <a:gd name="connsiteY8" fmla="*/ 289395 h 972431"/>
                    <a:gd name="connsiteX9" fmla="*/ 105359 w 112465"/>
                    <a:gd name="connsiteY9" fmla="*/ 470 h 97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465" h="972431">
                      <a:moveTo>
                        <a:pt x="105359" y="470"/>
                      </a:moveTo>
                      <a:cubicBezTo>
                        <a:pt x="105888" y="-9584"/>
                        <a:pt x="66730" y="143874"/>
                        <a:pt x="57734" y="229070"/>
                      </a:cubicBezTo>
                      <a:cubicBezTo>
                        <a:pt x="48738" y="314266"/>
                        <a:pt x="55088" y="477249"/>
                        <a:pt x="51384" y="511645"/>
                      </a:cubicBezTo>
                      <a:cubicBezTo>
                        <a:pt x="47680" y="546041"/>
                        <a:pt x="25455" y="359774"/>
                        <a:pt x="35509" y="435445"/>
                      </a:cubicBezTo>
                      <a:cubicBezTo>
                        <a:pt x="45563" y="511116"/>
                        <a:pt x="105888" y="919633"/>
                        <a:pt x="111709" y="965670"/>
                      </a:cubicBezTo>
                      <a:cubicBezTo>
                        <a:pt x="117530" y="1011707"/>
                        <a:pt x="88426" y="811153"/>
                        <a:pt x="70434" y="711670"/>
                      </a:cubicBezTo>
                      <a:cubicBezTo>
                        <a:pt x="52442" y="612187"/>
                        <a:pt x="13284" y="417983"/>
                        <a:pt x="3759" y="368770"/>
                      </a:cubicBezTo>
                      <a:cubicBezTo>
                        <a:pt x="-5766" y="319557"/>
                        <a:pt x="4817" y="429624"/>
                        <a:pt x="13284" y="416395"/>
                      </a:cubicBezTo>
                      <a:cubicBezTo>
                        <a:pt x="21751" y="403166"/>
                        <a:pt x="39213" y="356599"/>
                        <a:pt x="54559" y="289395"/>
                      </a:cubicBezTo>
                      <a:cubicBezTo>
                        <a:pt x="69905" y="222191"/>
                        <a:pt x="104830" y="10524"/>
                        <a:pt x="105359" y="4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3" name="フリーフォーム 2112">
                  <a:extLst>
                    <a:ext uri="{FF2B5EF4-FFF2-40B4-BE49-F238E27FC236}">
                      <a16:creationId xmlns:a16="http://schemas.microsoft.com/office/drawing/2014/main" id="{8C6D01E3-FDCB-4A77-8F51-3EE92F958298}"/>
                    </a:ext>
                  </a:extLst>
                </p:cNvPr>
                <p:cNvSpPr/>
                <p:nvPr/>
              </p:nvSpPr>
              <p:spPr>
                <a:xfrm>
                  <a:off x="8324675" y="7280130"/>
                  <a:ext cx="744810" cy="148775"/>
                </a:xfrm>
                <a:custGeom>
                  <a:avLst/>
                  <a:gdLst>
                    <a:gd name="connsiteX0" fmla="*/ 175 w 744810"/>
                    <a:gd name="connsiteY0" fmla="*/ 143020 h 148775"/>
                    <a:gd name="connsiteX1" fmla="*/ 539925 w 744810"/>
                    <a:gd name="connsiteY1" fmla="*/ 133495 h 148775"/>
                    <a:gd name="connsiteX2" fmla="*/ 743125 w 744810"/>
                    <a:gd name="connsiteY2" fmla="*/ 145 h 148775"/>
                    <a:gd name="connsiteX3" fmla="*/ 600250 w 744810"/>
                    <a:gd name="connsiteY3" fmla="*/ 108095 h 148775"/>
                    <a:gd name="connsiteX4" fmla="*/ 175 w 744810"/>
                    <a:gd name="connsiteY4" fmla="*/ 143020 h 14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4810" h="148775">
                      <a:moveTo>
                        <a:pt x="175" y="143020"/>
                      </a:moveTo>
                      <a:cubicBezTo>
                        <a:pt x="-9879" y="147253"/>
                        <a:pt x="416100" y="157307"/>
                        <a:pt x="539925" y="133495"/>
                      </a:cubicBezTo>
                      <a:cubicBezTo>
                        <a:pt x="663750" y="109683"/>
                        <a:pt x="733071" y="4378"/>
                        <a:pt x="743125" y="145"/>
                      </a:cubicBezTo>
                      <a:cubicBezTo>
                        <a:pt x="753179" y="-4088"/>
                        <a:pt x="719842" y="85341"/>
                        <a:pt x="600250" y="108095"/>
                      </a:cubicBezTo>
                      <a:cubicBezTo>
                        <a:pt x="480658" y="130849"/>
                        <a:pt x="10229" y="138787"/>
                        <a:pt x="175" y="14302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4" name="フリーフォーム 2113">
                  <a:extLst>
                    <a:ext uri="{FF2B5EF4-FFF2-40B4-BE49-F238E27FC236}">
                      <a16:creationId xmlns:a16="http://schemas.microsoft.com/office/drawing/2014/main" id="{248B77C7-D4CE-7359-06D0-3AA4D130C0C6}"/>
                    </a:ext>
                  </a:extLst>
                </p:cNvPr>
                <p:cNvSpPr/>
                <p:nvPr/>
              </p:nvSpPr>
              <p:spPr>
                <a:xfrm>
                  <a:off x="9108185" y="6956425"/>
                  <a:ext cx="115275" cy="307975"/>
                </a:xfrm>
                <a:custGeom>
                  <a:avLst/>
                  <a:gdLst>
                    <a:gd name="connsiteX0" fmla="*/ 115190 w 115275"/>
                    <a:gd name="connsiteY0" fmla="*/ 0 h 307975"/>
                    <a:gd name="connsiteX1" fmla="*/ 38990 w 115275"/>
                    <a:gd name="connsiteY1" fmla="*/ 117475 h 307975"/>
                    <a:gd name="connsiteX2" fmla="*/ 890 w 115275"/>
                    <a:gd name="connsiteY2" fmla="*/ 307975 h 307975"/>
                    <a:gd name="connsiteX3" fmla="*/ 23115 w 115275"/>
                    <a:gd name="connsiteY3" fmla="*/ 117475 h 307975"/>
                    <a:gd name="connsiteX4" fmla="*/ 115190 w 115275"/>
                    <a:gd name="connsiteY4" fmla="*/ 0 h 30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75" h="307975">
                      <a:moveTo>
                        <a:pt x="115190" y="0"/>
                      </a:moveTo>
                      <a:cubicBezTo>
                        <a:pt x="117836" y="0"/>
                        <a:pt x="58040" y="66146"/>
                        <a:pt x="38990" y="117475"/>
                      </a:cubicBezTo>
                      <a:cubicBezTo>
                        <a:pt x="19940" y="168804"/>
                        <a:pt x="3536" y="307975"/>
                        <a:pt x="890" y="307975"/>
                      </a:cubicBezTo>
                      <a:cubicBezTo>
                        <a:pt x="-1756" y="307975"/>
                        <a:pt x="361" y="165629"/>
                        <a:pt x="23115" y="117475"/>
                      </a:cubicBezTo>
                      <a:cubicBezTo>
                        <a:pt x="45869" y="69321"/>
                        <a:pt x="112544" y="0"/>
                        <a:pt x="11519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5" name="フリーフォーム 2114">
                  <a:extLst>
                    <a:ext uri="{FF2B5EF4-FFF2-40B4-BE49-F238E27FC236}">
                      <a16:creationId xmlns:a16="http://schemas.microsoft.com/office/drawing/2014/main" id="{6050B099-7197-6AC0-C49A-76BD943BB087}"/>
                    </a:ext>
                  </a:extLst>
                </p:cNvPr>
                <p:cNvSpPr/>
                <p:nvPr/>
              </p:nvSpPr>
              <p:spPr>
                <a:xfrm>
                  <a:off x="9207204" y="6432538"/>
                  <a:ext cx="130495" cy="382474"/>
                </a:xfrm>
                <a:custGeom>
                  <a:avLst/>
                  <a:gdLst>
                    <a:gd name="connsiteX0" fmla="*/ 130471 w 130495"/>
                    <a:gd name="connsiteY0" fmla="*/ 12 h 382474"/>
                    <a:gd name="connsiteX1" fmla="*/ 76496 w 130495"/>
                    <a:gd name="connsiteY1" fmla="*/ 200037 h 382474"/>
                    <a:gd name="connsiteX2" fmla="*/ 296 w 130495"/>
                    <a:gd name="connsiteY2" fmla="*/ 381012 h 382474"/>
                    <a:gd name="connsiteX3" fmla="*/ 51096 w 130495"/>
                    <a:gd name="connsiteY3" fmla="*/ 285762 h 382474"/>
                    <a:gd name="connsiteX4" fmla="*/ 76496 w 130495"/>
                    <a:gd name="connsiteY4" fmla="*/ 292112 h 382474"/>
                    <a:gd name="connsiteX5" fmla="*/ 70146 w 130495"/>
                    <a:gd name="connsiteY5" fmla="*/ 190512 h 382474"/>
                    <a:gd name="connsiteX6" fmla="*/ 130471 w 130495"/>
                    <a:gd name="connsiteY6" fmla="*/ 12 h 38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495" h="382474">
                      <a:moveTo>
                        <a:pt x="130471" y="12"/>
                      </a:moveTo>
                      <a:cubicBezTo>
                        <a:pt x="131529" y="1600"/>
                        <a:pt x="98192" y="136537"/>
                        <a:pt x="76496" y="200037"/>
                      </a:cubicBezTo>
                      <a:cubicBezTo>
                        <a:pt x="54800" y="263537"/>
                        <a:pt x="4529" y="366725"/>
                        <a:pt x="296" y="381012"/>
                      </a:cubicBezTo>
                      <a:cubicBezTo>
                        <a:pt x="-3937" y="395299"/>
                        <a:pt x="38396" y="300579"/>
                        <a:pt x="51096" y="285762"/>
                      </a:cubicBezTo>
                      <a:cubicBezTo>
                        <a:pt x="63796" y="270945"/>
                        <a:pt x="73321" y="307987"/>
                        <a:pt x="76496" y="292112"/>
                      </a:cubicBezTo>
                      <a:cubicBezTo>
                        <a:pt x="79671" y="276237"/>
                        <a:pt x="63796" y="235491"/>
                        <a:pt x="70146" y="190512"/>
                      </a:cubicBezTo>
                      <a:cubicBezTo>
                        <a:pt x="76496" y="145533"/>
                        <a:pt x="129413" y="-1576"/>
                        <a:pt x="130471" y="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6" name="フリーフォーム 2115">
                  <a:extLst>
                    <a:ext uri="{FF2B5EF4-FFF2-40B4-BE49-F238E27FC236}">
                      <a16:creationId xmlns:a16="http://schemas.microsoft.com/office/drawing/2014/main" id="{02E5A354-BC50-1367-7844-FF9AB63EB0AA}"/>
                    </a:ext>
                  </a:extLst>
                </p:cNvPr>
                <p:cNvSpPr/>
                <p:nvPr/>
              </p:nvSpPr>
              <p:spPr>
                <a:xfrm>
                  <a:off x="7355631" y="7327627"/>
                  <a:ext cx="533762" cy="65236"/>
                </a:xfrm>
                <a:custGeom>
                  <a:avLst/>
                  <a:gdLst>
                    <a:gd name="connsiteX0" fmla="*/ 10369 w 533762"/>
                    <a:gd name="connsiteY0" fmla="*/ 273 h 65236"/>
                    <a:gd name="connsiteX1" fmla="*/ 531069 w 533762"/>
                    <a:gd name="connsiteY1" fmla="*/ 63773 h 65236"/>
                    <a:gd name="connsiteX2" fmla="*/ 207219 w 533762"/>
                    <a:gd name="connsiteY2" fmla="*/ 41548 h 65236"/>
                    <a:gd name="connsiteX3" fmla="*/ 10369 w 533762"/>
                    <a:gd name="connsiteY3" fmla="*/ 273 h 6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762" h="65236">
                      <a:moveTo>
                        <a:pt x="10369" y="273"/>
                      </a:moveTo>
                      <a:cubicBezTo>
                        <a:pt x="64344" y="3977"/>
                        <a:pt x="498261" y="56894"/>
                        <a:pt x="531069" y="63773"/>
                      </a:cubicBezTo>
                      <a:cubicBezTo>
                        <a:pt x="563877" y="70652"/>
                        <a:pt x="287652" y="51602"/>
                        <a:pt x="207219" y="41548"/>
                      </a:cubicBezTo>
                      <a:cubicBezTo>
                        <a:pt x="126786" y="31494"/>
                        <a:pt x="-43606" y="-3431"/>
                        <a:pt x="10369" y="2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7" name="フリーフォーム 2116">
                  <a:extLst>
                    <a:ext uri="{FF2B5EF4-FFF2-40B4-BE49-F238E27FC236}">
                      <a16:creationId xmlns:a16="http://schemas.microsoft.com/office/drawing/2014/main" id="{0E8176AC-A233-C4BB-E37E-14725F7E1FE4}"/>
                    </a:ext>
                  </a:extLst>
                </p:cNvPr>
                <p:cNvSpPr/>
                <p:nvPr/>
              </p:nvSpPr>
              <p:spPr>
                <a:xfrm>
                  <a:off x="7522021" y="7359175"/>
                  <a:ext cx="1210656" cy="195634"/>
                </a:xfrm>
                <a:custGeom>
                  <a:avLst/>
                  <a:gdLst>
                    <a:gd name="connsiteX0" fmla="*/ 2729 w 1210656"/>
                    <a:gd name="connsiteY0" fmla="*/ 475 h 195634"/>
                    <a:gd name="connsiteX1" fmla="*/ 453579 w 1210656"/>
                    <a:gd name="connsiteY1" fmla="*/ 117950 h 195634"/>
                    <a:gd name="connsiteX2" fmla="*/ 1187004 w 1210656"/>
                    <a:gd name="connsiteY2" fmla="*/ 114775 h 195634"/>
                    <a:gd name="connsiteX3" fmla="*/ 1018729 w 1210656"/>
                    <a:gd name="connsiteY3" fmla="*/ 143350 h 195634"/>
                    <a:gd name="connsiteX4" fmla="*/ 898079 w 1210656"/>
                    <a:gd name="connsiteY4" fmla="*/ 159225 h 195634"/>
                    <a:gd name="connsiteX5" fmla="*/ 1075879 w 1210656"/>
                    <a:gd name="connsiteY5" fmla="*/ 194150 h 195634"/>
                    <a:gd name="connsiteX6" fmla="*/ 818704 w 1210656"/>
                    <a:gd name="connsiteY6" fmla="*/ 187800 h 195634"/>
                    <a:gd name="connsiteX7" fmla="*/ 647254 w 1210656"/>
                    <a:gd name="connsiteY7" fmla="*/ 175100 h 195634"/>
                    <a:gd name="connsiteX8" fmla="*/ 964754 w 1210656"/>
                    <a:gd name="connsiteY8" fmla="*/ 146525 h 195634"/>
                    <a:gd name="connsiteX9" fmla="*/ 602804 w 1210656"/>
                    <a:gd name="connsiteY9" fmla="*/ 95725 h 195634"/>
                    <a:gd name="connsiteX10" fmla="*/ 278954 w 1210656"/>
                    <a:gd name="connsiteY10" fmla="*/ 76675 h 195634"/>
                    <a:gd name="connsiteX11" fmla="*/ 2729 w 1210656"/>
                    <a:gd name="connsiteY11" fmla="*/ 475 h 1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10656" h="195634">
                      <a:moveTo>
                        <a:pt x="2729" y="475"/>
                      </a:moveTo>
                      <a:cubicBezTo>
                        <a:pt x="31833" y="7354"/>
                        <a:pt x="256200" y="98900"/>
                        <a:pt x="453579" y="117950"/>
                      </a:cubicBezTo>
                      <a:cubicBezTo>
                        <a:pt x="650958" y="137000"/>
                        <a:pt x="1092812" y="110542"/>
                        <a:pt x="1187004" y="114775"/>
                      </a:cubicBezTo>
                      <a:cubicBezTo>
                        <a:pt x="1281196" y="119008"/>
                        <a:pt x="1066883" y="135942"/>
                        <a:pt x="1018729" y="143350"/>
                      </a:cubicBezTo>
                      <a:cubicBezTo>
                        <a:pt x="970575" y="150758"/>
                        <a:pt x="888554" y="150758"/>
                        <a:pt x="898079" y="159225"/>
                      </a:cubicBezTo>
                      <a:cubicBezTo>
                        <a:pt x="907604" y="167692"/>
                        <a:pt x="1089108" y="189388"/>
                        <a:pt x="1075879" y="194150"/>
                      </a:cubicBezTo>
                      <a:cubicBezTo>
                        <a:pt x="1062650" y="198912"/>
                        <a:pt x="890141" y="190975"/>
                        <a:pt x="818704" y="187800"/>
                      </a:cubicBezTo>
                      <a:cubicBezTo>
                        <a:pt x="747267" y="184625"/>
                        <a:pt x="622912" y="181979"/>
                        <a:pt x="647254" y="175100"/>
                      </a:cubicBezTo>
                      <a:cubicBezTo>
                        <a:pt x="671596" y="168221"/>
                        <a:pt x="972162" y="159754"/>
                        <a:pt x="964754" y="146525"/>
                      </a:cubicBezTo>
                      <a:cubicBezTo>
                        <a:pt x="957346" y="133296"/>
                        <a:pt x="717104" y="107367"/>
                        <a:pt x="602804" y="95725"/>
                      </a:cubicBezTo>
                      <a:cubicBezTo>
                        <a:pt x="488504" y="84083"/>
                        <a:pt x="373146" y="89904"/>
                        <a:pt x="278954" y="76675"/>
                      </a:cubicBezTo>
                      <a:cubicBezTo>
                        <a:pt x="184762" y="63446"/>
                        <a:pt x="-26375" y="-6404"/>
                        <a:pt x="2729" y="4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8" name="フリーフォーム 2117">
                  <a:extLst>
                    <a:ext uri="{FF2B5EF4-FFF2-40B4-BE49-F238E27FC236}">
                      <a16:creationId xmlns:a16="http://schemas.microsoft.com/office/drawing/2014/main" id="{964E7455-669C-FFBF-C437-9E5DC6E61812}"/>
                    </a:ext>
                  </a:extLst>
                </p:cNvPr>
                <p:cNvSpPr/>
                <p:nvPr/>
              </p:nvSpPr>
              <p:spPr>
                <a:xfrm>
                  <a:off x="9039219" y="6962495"/>
                  <a:ext cx="130184" cy="279885"/>
                </a:xfrm>
                <a:custGeom>
                  <a:avLst/>
                  <a:gdLst>
                    <a:gd name="connsiteX0" fmla="*/ 130181 w 130184"/>
                    <a:gd name="connsiteY0" fmla="*/ 280 h 279885"/>
                    <a:gd name="connsiteX1" fmla="*/ 50806 w 130184"/>
                    <a:gd name="connsiteY1" fmla="*/ 139980 h 279885"/>
                    <a:gd name="connsiteX2" fmla="*/ 6 w 130184"/>
                    <a:gd name="connsiteY2" fmla="*/ 279680 h 279885"/>
                    <a:gd name="connsiteX3" fmla="*/ 47631 w 130184"/>
                    <a:gd name="connsiteY3" fmla="*/ 108230 h 279885"/>
                    <a:gd name="connsiteX4" fmla="*/ 130181 w 130184"/>
                    <a:gd name="connsiteY4" fmla="*/ 280 h 27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184" h="279885">
                      <a:moveTo>
                        <a:pt x="130181" y="280"/>
                      </a:moveTo>
                      <a:cubicBezTo>
                        <a:pt x="130710" y="5572"/>
                        <a:pt x="72502" y="93413"/>
                        <a:pt x="50806" y="139980"/>
                      </a:cubicBezTo>
                      <a:cubicBezTo>
                        <a:pt x="29110" y="186547"/>
                        <a:pt x="535" y="284972"/>
                        <a:pt x="6" y="279680"/>
                      </a:cubicBezTo>
                      <a:cubicBezTo>
                        <a:pt x="-523" y="274388"/>
                        <a:pt x="31227" y="150563"/>
                        <a:pt x="47631" y="108230"/>
                      </a:cubicBezTo>
                      <a:cubicBezTo>
                        <a:pt x="64035" y="65897"/>
                        <a:pt x="129652" y="-5012"/>
                        <a:pt x="130181" y="28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19" name="フリーフォーム 2118">
                  <a:extLst>
                    <a:ext uri="{FF2B5EF4-FFF2-40B4-BE49-F238E27FC236}">
                      <a16:creationId xmlns:a16="http://schemas.microsoft.com/office/drawing/2014/main" id="{FBAEEC36-0B4A-B7F4-59DC-7A4D38F7CAD8}"/>
                    </a:ext>
                  </a:extLst>
                </p:cNvPr>
                <p:cNvSpPr/>
                <p:nvPr/>
              </p:nvSpPr>
              <p:spPr>
                <a:xfrm>
                  <a:off x="8407359" y="7359622"/>
                  <a:ext cx="753406" cy="447186"/>
                </a:xfrm>
                <a:custGeom>
                  <a:avLst/>
                  <a:gdLst>
                    <a:gd name="connsiteX0" fmla="*/ 647741 w 753406"/>
                    <a:gd name="connsiteY0" fmla="*/ 28 h 447186"/>
                    <a:gd name="connsiteX1" fmla="*/ 625516 w 753406"/>
                    <a:gd name="connsiteY1" fmla="*/ 88928 h 447186"/>
                    <a:gd name="connsiteX2" fmla="*/ 603291 w 753406"/>
                    <a:gd name="connsiteY2" fmla="*/ 149253 h 447186"/>
                    <a:gd name="connsiteX3" fmla="*/ 342941 w 753406"/>
                    <a:gd name="connsiteY3" fmla="*/ 254028 h 447186"/>
                    <a:gd name="connsiteX4" fmla="*/ 377866 w 753406"/>
                    <a:gd name="connsiteY4" fmla="*/ 269903 h 447186"/>
                    <a:gd name="connsiteX5" fmla="*/ 342941 w 753406"/>
                    <a:gd name="connsiteY5" fmla="*/ 266728 h 447186"/>
                    <a:gd name="connsiteX6" fmla="*/ 450891 w 753406"/>
                    <a:gd name="connsiteY6" fmla="*/ 352453 h 447186"/>
                    <a:gd name="connsiteX7" fmla="*/ 292141 w 753406"/>
                    <a:gd name="connsiteY7" fmla="*/ 352453 h 447186"/>
                    <a:gd name="connsiteX8" fmla="*/ 41 w 753406"/>
                    <a:gd name="connsiteY8" fmla="*/ 352453 h 447186"/>
                    <a:gd name="connsiteX9" fmla="*/ 269916 w 753406"/>
                    <a:gd name="connsiteY9" fmla="*/ 365153 h 447186"/>
                    <a:gd name="connsiteX10" fmla="*/ 161966 w 753406"/>
                    <a:gd name="connsiteY10" fmla="*/ 409603 h 447186"/>
                    <a:gd name="connsiteX11" fmla="*/ 530266 w 753406"/>
                    <a:gd name="connsiteY11" fmla="*/ 435003 h 447186"/>
                    <a:gd name="connsiteX12" fmla="*/ 752516 w 753406"/>
                    <a:gd name="connsiteY12" fmla="*/ 203228 h 447186"/>
                    <a:gd name="connsiteX13" fmla="*/ 450891 w 753406"/>
                    <a:gd name="connsiteY13" fmla="*/ 435003 h 447186"/>
                    <a:gd name="connsiteX14" fmla="*/ 161966 w 753406"/>
                    <a:gd name="connsiteY14" fmla="*/ 346103 h 447186"/>
                    <a:gd name="connsiteX15" fmla="*/ 346116 w 753406"/>
                    <a:gd name="connsiteY15" fmla="*/ 323878 h 447186"/>
                    <a:gd name="connsiteX16" fmla="*/ 622341 w 753406"/>
                    <a:gd name="connsiteY16" fmla="*/ 98453 h 447186"/>
                    <a:gd name="connsiteX17" fmla="*/ 647741 w 753406"/>
                    <a:gd name="connsiteY17" fmla="*/ 28 h 44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53406" h="447186">
                      <a:moveTo>
                        <a:pt x="647741" y="28"/>
                      </a:moveTo>
                      <a:cubicBezTo>
                        <a:pt x="648270" y="-1559"/>
                        <a:pt x="632924" y="64057"/>
                        <a:pt x="625516" y="88928"/>
                      </a:cubicBezTo>
                      <a:cubicBezTo>
                        <a:pt x="618108" y="113799"/>
                        <a:pt x="650387" y="121736"/>
                        <a:pt x="603291" y="149253"/>
                      </a:cubicBezTo>
                      <a:cubicBezTo>
                        <a:pt x="556195" y="176770"/>
                        <a:pt x="380512" y="233920"/>
                        <a:pt x="342941" y="254028"/>
                      </a:cubicBezTo>
                      <a:cubicBezTo>
                        <a:pt x="305370" y="274136"/>
                        <a:pt x="377866" y="267786"/>
                        <a:pt x="377866" y="269903"/>
                      </a:cubicBezTo>
                      <a:cubicBezTo>
                        <a:pt x="377866" y="272020"/>
                        <a:pt x="330770" y="252970"/>
                        <a:pt x="342941" y="266728"/>
                      </a:cubicBezTo>
                      <a:cubicBezTo>
                        <a:pt x="355112" y="280486"/>
                        <a:pt x="459358" y="338165"/>
                        <a:pt x="450891" y="352453"/>
                      </a:cubicBezTo>
                      <a:cubicBezTo>
                        <a:pt x="442424" y="366741"/>
                        <a:pt x="292141" y="352453"/>
                        <a:pt x="292141" y="352453"/>
                      </a:cubicBezTo>
                      <a:lnTo>
                        <a:pt x="41" y="352453"/>
                      </a:lnTo>
                      <a:cubicBezTo>
                        <a:pt x="-3663" y="354570"/>
                        <a:pt x="242929" y="355628"/>
                        <a:pt x="269916" y="365153"/>
                      </a:cubicBezTo>
                      <a:cubicBezTo>
                        <a:pt x="296903" y="374678"/>
                        <a:pt x="118574" y="397961"/>
                        <a:pt x="161966" y="409603"/>
                      </a:cubicBezTo>
                      <a:cubicBezTo>
                        <a:pt x="205358" y="421245"/>
                        <a:pt x="431841" y="469399"/>
                        <a:pt x="530266" y="435003"/>
                      </a:cubicBezTo>
                      <a:cubicBezTo>
                        <a:pt x="628691" y="400607"/>
                        <a:pt x="765745" y="203228"/>
                        <a:pt x="752516" y="203228"/>
                      </a:cubicBezTo>
                      <a:cubicBezTo>
                        <a:pt x="739287" y="203228"/>
                        <a:pt x="549316" y="411191"/>
                        <a:pt x="450891" y="435003"/>
                      </a:cubicBezTo>
                      <a:cubicBezTo>
                        <a:pt x="352466" y="458816"/>
                        <a:pt x="179428" y="364624"/>
                        <a:pt x="161966" y="346103"/>
                      </a:cubicBezTo>
                      <a:cubicBezTo>
                        <a:pt x="144503" y="327582"/>
                        <a:pt x="269387" y="365153"/>
                        <a:pt x="346116" y="323878"/>
                      </a:cubicBezTo>
                      <a:cubicBezTo>
                        <a:pt x="422845" y="282603"/>
                        <a:pt x="572070" y="149782"/>
                        <a:pt x="622341" y="98453"/>
                      </a:cubicBezTo>
                      <a:cubicBezTo>
                        <a:pt x="672612" y="47124"/>
                        <a:pt x="647212" y="1615"/>
                        <a:pt x="647741" y="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0" name="フリーフォーム 2119">
                  <a:extLst>
                    <a:ext uri="{FF2B5EF4-FFF2-40B4-BE49-F238E27FC236}">
                      <a16:creationId xmlns:a16="http://schemas.microsoft.com/office/drawing/2014/main" id="{01CCD15B-1C51-735E-AFE5-3EA106262C81}"/>
                    </a:ext>
                  </a:extLst>
                </p:cNvPr>
                <p:cNvSpPr/>
                <p:nvPr/>
              </p:nvSpPr>
              <p:spPr>
                <a:xfrm>
                  <a:off x="8396699" y="7843795"/>
                  <a:ext cx="637486" cy="458039"/>
                </a:xfrm>
                <a:custGeom>
                  <a:avLst/>
                  <a:gdLst>
                    <a:gd name="connsiteX0" fmla="*/ 7526 w 637486"/>
                    <a:gd name="connsiteY0" fmla="*/ 4805 h 458039"/>
                    <a:gd name="connsiteX1" fmla="*/ 210726 w 637486"/>
                    <a:gd name="connsiteY1" fmla="*/ 122280 h 458039"/>
                    <a:gd name="connsiteX2" fmla="*/ 144051 w 637486"/>
                    <a:gd name="connsiteY2" fmla="*/ 87355 h 458039"/>
                    <a:gd name="connsiteX3" fmla="*/ 305976 w 637486"/>
                    <a:gd name="connsiteY3" fmla="*/ 163555 h 458039"/>
                    <a:gd name="connsiteX4" fmla="*/ 439326 w 637486"/>
                    <a:gd name="connsiteY4" fmla="*/ 268330 h 458039"/>
                    <a:gd name="connsiteX5" fmla="*/ 607601 w 637486"/>
                    <a:gd name="connsiteY5" fmla="*/ 414380 h 458039"/>
                    <a:gd name="connsiteX6" fmla="*/ 629826 w 637486"/>
                    <a:gd name="connsiteY6" fmla="*/ 452480 h 458039"/>
                    <a:gd name="connsiteX7" fmla="*/ 521876 w 637486"/>
                    <a:gd name="connsiteY7" fmla="*/ 312780 h 458039"/>
                    <a:gd name="connsiteX8" fmla="*/ 7526 w 637486"/>
                    <a:gd name="connsiteY8" fmla="*/ 4805 h 45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7486" h="458039">
                      <a:moveTo>
                        <a:pt x="7526" y="4805"/>
                      </a:moveTo>
                      <a:cubicBezTo>
                        <a:pt x="-44332" y="-26945"/>
                        <a:pt x="187972" y="108522"/>
                        <a:pt x="210726" y="122280"/>
                      </a:cubicBezTo>
                      <a:cubicBezTo>
                        <a:pt x="233480" y="136038"/>
                        <a:pt x="128176" y="80476"/>
                        <a:pt x="144051" y="87355"/>
                      </a:cubicBezTo>
                      <a:cubicBezTo>
                        <a:pt x="159926" y="94234"/>
                        <a:pt x="256764" y="133393"/>
                        <a:pt x="305976" y="163555"/>
                      </a:cubicBezTo>
                      <a:cubicBezTo>
                        <a:pt x="355188" y="193717"/>
                        <a:pt x="389055" y="226526"/>
                        <a:pt x="439326" y="268330"/>
                      </a:cubicBezTo>
                      <a:cubicBezTo>
                        <a:pt x="489597" y="310134"/>
                        <a:pt x="575851" y="383688"/>
                        <a:pt x="607601" y="414380"/>
                      </a:cubicBezTo>
                      <a:cubicBezTo>
                        <a:pt x="639351" y="445072"/>
                        <a:pt x="644113" y="469413"/>
                        <a:pt x="629826" y="452480"/>
                      </a:cubicBezTo>
                      <a:cubicBezTo>
                        <a:pt x="615539" y="435547"/>
                        <a:pt x="624005" y="383159"/>
                        <a:pt x="521876" y="312780"/>
                      </a:cubicBezTo>
                      <a:cubicBezTo>
                        <a:pt x="419747" y="242401"/>
                        <a:pt x="59384" y="36555"/>
                        <a:pt x="7526" y="480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1" name="フリーフォーム 2120">
                  <a:extLst>
                    <a:ext uri="{FF2B5EF4-FFF2-40B4-BE49-F238E27FC236}">
                      <a16:creationId xmlns:a16="http://schemas.microsoft.com/office/drawing/2014/main" id="{8A4C6C7A-D171-E4F4-2D14-4A29413C9699}"/>
                    </a:ext>
                  </a:extLst>
                </p:cNvPr>
                <p:cNvSpPr/>
                <p:nvPr/>
              </p:nvSpPr>
              <p:spPr>
                <a:xfrm>
                  <a:off x="7502525" y="7867650"/>
                  <a:ext cx="1240391" cy="305268"/>
                </a:xfrm>
                <a:custGeom>
                  <a:avLst/>
                  <a:gdLst>
                    <a:gd name="connsiteX0" fmla="*/ 0 w 1240391"/>
                    <a:gd name="connsiteY0" fmla="*/ 0 h 305268"/>
                    <a:gd name="connsiteX1" fmla="*/ 835025 w 1240391"/>
                    <a:gd name="connsiteY1" fmla="*/ 98425 h 305268"/>
                    <a:gd name="connsiteX2" fmla="*/ 768350 w 1240391"/>
                    <a:gd name="connsiteY2" fmla="*/ 98425 h 305268"/>
                    <a:gd name="connsiteX3" fmla="*/ 879475 w 1240391"/>
                    <a:gd name="connsiteY3" fmla="*/ 98425 h 305268"/>
                    <a:gd name="connsiteX4" fmla="*/ 942975 w 1240391"/>
                    <a:gd name="connsiteY4" fmla="*/ 146050 h 305268"/>
                    <a:gd name="connsiteX5" fmla="*/ 1006475 w 1240391"/>
                    <a:gd name="connsiteY5" fmla="*/ 149225 h 305268"/>
                    <a:gd name="connsiteX6" fmla="*/ 1238250 w 1240391"/>
                    <a:gd name="connsiteY6" fmla="*/ 304800 h 305268"/>
                    <a:gd name="connsiteX7" fmla="*/ 854075 w 1240391"/>
                    <a:gd name="connsiteY7" fmla="*/ 92075 h 305268"/>
                    <a:gd name="connsiteX8" fmla="*/ 593725 w 1240391"/>
                    <a:gd name="connsiteY8" fmla="*/ 50800 h 305268"/>
                    <a:gd name="connsiteX9" fmla="*/ 0 w 1240391"/>
                    <a:gd name="connsiteY9" fmla="*/ 0 h 30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0391" h="305268">
                      <a:moveTo>
                        <a:pt x="0" y="0"/>
                      </a:moveTo>
                      <a:cubicBezTo>
                        <a:pt x="40217" y="7938"/>
                        <a:pt x="706967" y="82021"/>
                        <a:pt x="835025" y="98425"/>
                      </a:cubicBezTo>
                      <a:cubicBezTo>
                        <a:pt x="963083" y="114829"/>
                        <a:pt x="768350" y="98425"/>
                        <a:pt x="768350" y="98425"/>
                      </a:cubicBezTo>
                      <a:cubicBezTo>
                        <a:pt x="775758" y="98425"/>
                        <a:pt x="850371" y="90488"/>
                        <a:pt x="879475" y="98425"/>
                      </a:cubicBezTo>
                      <a:cubicBezTo>
                        <a:pt x="908579" y="106362"/>
                        <a:pt x="921808" y="137583"/>
                        <a:pt x="942975" y="146050"/>
                      </a:cubicBezTo>
                      <a:cubicBezTo>
                        <a:pt x="964142" y="154517"/>
                        <a:pt x="957263" y="122767"/>
                        <a:pt x="1006475" y="149225"/>
                      </a:cubicBezTo>
                      <a:cubicBezTo>
                        <a:pt x="1055688" y="175683"/>
                        <a:pt x="1263650" y="314325"/>
                        <a:pt x="1238250" y="304800"/>
                      </a:cubicBezTo>
                      <a:cubicBezTo>
                        <a:pt x="1212850" y="295275"/>
                        <a:pt x="961496" y="134408"/>
                        <a:pt x="854075" y="92075"/>
                      </a:cubicBezTo>
                      <a:cubicBezTo>
                        <a:pt x="746654" y="49742"/>
                        <a:pt x="733954" y="62971"/>
                        <a:pt x="593725" y="508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2" name="フリーフォーム 2121">
                  <a:extLst>
                    <a:ext uri="{FF2B5EF4-FFF2-40B4-BE49-F238E27FC236}">
                      <a16:creationId xmlns:a16="http://schemas.microsoft.com/office/drawing/2014/main" id="{9DE6168C-37C0-C47B-6470-67AB6842E8AE}"/>
                    </a:ext>
                  </a:extLst>
                </p:cNvPr>
                <p:cNvSpPr/>
                <p:nvPr/>
              </p:nvSpPr>
              <p:spPr>
                <a:xfrm>
                  <a:off x="8419466" y="7915080"/>
                  <a:ext cx="556294" cy="371689"/>
                </a:xfrm>
                <a:custGeom>
                  <a:avLst/>
                  <a:gdLst>
                    <a:gd name="connsiteX0" fmla="*/ 634 w 556294"/>
                    <a:gd name="connsiteY0" fmla="*/ 195 h 371689"/>
                    <a:gd name="connsiteX1" fmla="*/ 381634 w 556294"/>
                    <a:gd name="connsiteY1" fmla="*/ 219270 h 371689"/>
                    <a:gd name="connsiteX2" fmla="*/ 537209 w 556294"/>
                    <a:gd name="connsiteY2" fmla="*/ 343095 h 371689"/>
                    <a:gd name="connsiteX3" fmla="*/ 502284 w 556294"/>
                    <a:gd name="connsiteY3" fmla="*/ 324045 h 371689"/>
                    <a:gd name="connsiteX4" fmla="*/ 556259 w 556294"/>
                    <a:gd name="connsiteY4" fmla="*/ 371670 h 371689"/>
                    <a:gd name="connsiteX5" fmla="*/ 492759 w 556294"/>
                    <a:gd name="connsiteY5" fmla="*/ 330395 h 371689"/>
                    <a:gd name="connsiteX6" fmla="*/ 340359 w 556294"/>
                    <a:gd name="connsiteY6" fmla="*/ 228795 h 371689"/>
                    <a:gd name="connsiteX7" fmla="*/ 292734 w 556294"/>
                    <a:gd name="connsiteY7" fmla="*/ 181170 h 371689"/>
                    <a:gd name="connsiteX8" fmla="*/ 634 w 556294"/>
                    <a:gd name="connsiteY8" fmla="*/ 195 h 371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6294" h="371689">
                      <a:moveTo>
                        <a:pt x="634" y="195"/>
                      </a:moveTo>
                      <a:cubicBezTo>
                        <a:pt x="15451" y="6545"/>
                        <a:pt x="292205" y="162120"/>
                        <a:pt x="381634" y="219270"/>
                      </a:cubicBezTo>
                      <a:cubicBezTo>
                        <a:pt x="471063" y="276420"/>
                        <a:pt x="517101" y="325633"/>
                        <a:pt x="537209" y="343095"/>
                      </a:cubicBezTo>
                      <a:cubicBezTo>
                        <a:pt x="557317" y="360557"/>
                        <a:pt x="499109" y="319283"/>
                        <a:pt x="502284" y="324045"/>
                      </a:cubicBezTo>
                      <a:cubicBezTo>
                        <a:pt x="505459" y="328807"/>
                        <a:pt x="557847" y="370612"/>
                        <a:pt x="556259" y="371670"/>
                      </a:cubicBezTo>
                      <a:cubicBezTo>
                        <a:pt x="554671" y="372728"/>
                        <a:pt x="492759" y="330395"/>
                        <a:pt x="492759" y="330395"/>
                      </a:cubicBezTo>
                      <a:cubicBezTo>
                        <a:pt x="456776" y="306583"/>
                        <a:pt x="373696" y="253666"/>
                        <a:pt x="340359" y="228795"/>
                      </a:cubicBezTo>
                      <a:cubicBezTo>
                        <a:pt x="307022" y="203924"/>
                        <a:pt x="350413" y="218212"/>
                        <a:pt x="292734" y="181170"/>
                      </a:cubicBezTo>
                      <a:cubicBezTo>
                        <a:pt x="235055" y="144128"/>
                        <a:pt x="-14183" y="-6155"/>
                        <a:pt x="634" y="19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3" name="フリーフォーム 2122">
                  <a:extLst>
                    <a:ext uri="{FF2B5EF4-FFF2-40B4-BE49-F238E27FC236}">
                      <a16:creationId xmlns:a16="http://schemas.microsoft.com/office/drawing/2014/main" id="{D99DF888-E235-286A-69FD-8C65CF5983B2}"/>
                    </a:ext>
                  </a:extLst>
                </p:cNvPr>
                <p:cNvSpPr/>
                <p:nvPr/>
              </p:nvSpPr>
              <p:spPr>
                <a:xfrm>
                  <a:off x="7625731" y="7898969"/>
                  <a:ext cx="1150817" cy="451442"/>
                </a:xfrm>
                <a:custGeom>
                  <a:avLst/>
                  <a:gdLst>
                    <a:gd name="connsiteX0" fmla="*/ 619 w 1150817"/>
                    <a:gd name="connsiteY0" fmla="*/ 431 h 451442"/>
                    <a:gd name="connsiteX1" fmla="*/ 537194 w 1150817"/>
                    <a:gd name="connsiteY1" fmla="*/ 114731 h 451442"/>
                    <a:gd name="connsiteX2" fmla="*/ 435594 w 1150817"/>
                    <a:gd name="connsiteY2" fmla="*/ 105206 h 451442"/>
                    <a:gd name="connsiteX3" fmla="*/ 800719 w 1150817"/>
                    <a:gd name="connsiteY3" fmla="*/ 152831 h 451442"/>
                    <a:gd name="connsiteX4" fmla="*/ 962644 w 1150817"/>
                    <a:gd name="connsiteY4" fmla="*/ 219506 h 451442"/>
                    <a:gd name="connsiteX5" fmla="*/ 1149969 w 1150817"/>
                    <a:gd name="connsiteY5" fmla="*/ 451281 h 451442"/>
                    <a:gd name="connsiteX6" fmla="*/ 1022969 w 1150817"/>
                    <a:gd name="connsiteY6" fmla="*/ 254431 h 451442"/>
                    <a:gd name="connsiteX7" fmla="*/ 816594 w 1150817"/>
                    <a:gd name="connsiteY7" fmla="*/ 156006 h 451442"/>
                    <a:gd name="connsiteX8" fmla="*/ 724519 w 1150817"/>
                    <a:gd name="connsiteY8" fmla="*/ 111556 h 451442"/>
                    <a:gd name="connsiteX9" fmla="*/ 435594 w 1150817"/>
                    <a:gd name="connsiteY9" fmla="*/ 76631 h 451442"/>
                    <a:gd name="connsiteX10" fmla="*/ 619 w 1150817"/>
                    <a:gd name="connsiteY10" fmla="*/ 431 h 45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0817" h="451442">
                      <a:moveTo>
                        <a:pt x="619" y="431"/>
                      </a:moveTo>
                      <a:cubicBezTo>
                        <a:pt x="17552" y="6781"/>
                        <a:pt x="464698" y="97269"/>
                        <a:pt x="537194" y="114731"/>
                      </a:cubicBezTo>
                      <a:cubicBezTo>
                        <a:pt x="609690" y="132193"/>
                        <a:pt x="391673" y="98856"/>
                        <a:pt x="435594" y="105206"/>
                      </a:cubicBezTo>
                      <a:cubicBezTo>
                        <a:pt x="479515" y="111556"/>
                        <a:pt x="712877" y="133781"/>
                        <a:pt x="800719" y="152831"/>
                      </a:cubicBezTo>
                      <a:cubicBezTo>
                        <a:pt x="888561" y="171881"/>
                        <a:pt x="904436" y="169764"/>
                        <a:pt x="962644" y="219506"/>
                      </a:cubicBezTo>
                      <a:cubicBezTo>
                        <a:pt x="1020852" y="269248"/>
                        <a:pt x="1139915" y="445460"/>
                        <a:pt x="1149969" y="451281"/>
                      </a:cubicBezTo>
                      <a:cubicBezTo>
                        <a:pt x="1160023" y="457102"/>
                        <a:pt x="1078532" y="303644"/>
                        <a:pt x="1022969" y="254431"/>
                      </a:cubicBezTo>
                      <a:cubicBezTo>
                        <a:pt x="967406" y="205218"/>
                        <a:pt x="816594" y="156006"/>
                        <a:pt x="816594" y="156006"/>
                      </a:cubicBezTo>
                      <a:cubicBezTo>
                        <a:pt x="766852" y="132194"/>
                        <a:pt x="788019" y="124785"/>
                        <a:pt x="724519" y="111556"/>
                      </a:cubicBezTo>
                      <a:cubicBezTo>
                        <a:pt x="661019" y="98327"/>
                        <a:pt x="552540" y="93564"/>
                        <a:pt x="435594" y="76631"/>
                      </a:cubicBezTo>
                      <a:cubicBezTo>
                        <a:pt x="318648" y="59698"/>
                        <a:pt x="-16314" y="-5919"/>
                        <a:pt x="619" y="4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4" name="フリーフォーム 2123">
                  <a:extLst>
                    <a:ext uri="{FF2B5EF4-FFF2-40B4-BE49-F238E27FC236}">
                      <a16:creationId xmlns:a16="http://schemas.microsoft.com/office/drawing/2014/main" id="{02754ACC-C528-AE9F-A2EB-B547E4DF89FD}"/>
                    </a:ext>
                  </a:extLst>
                </p:cNvPr>
                <p:cNvSpPr/>
                <p:nvPr/>
              </p:nvSpPr>
              <p:spPr>
                <a:xfrm>
                  <a:off x="7331075" y="7839075"/>
                  <a:ext cx="212725" cy="123839"/>
                </a:xfrm>
                <a:custGeom>
                  <a:avLst/>
                  <a:gdLst>
                    <a:gd name="connsiteX0" fmla="*/ 0 w 212725"/>
                    <a:gd name="connsiteY0" fmla="*/ 0 h 123839"/>
                    <a:gd name="connsiteX1" fmla="*/ 212725 w 212725"/>
                    <a:gd name="connsiteY1" fmla="*/ 123825 h 123839"/>
                    <a:gd name="connsiteX2" fmla="*/ 0 w 212725"/>
                    <a:gd name="connsiteY2" fmla="*/ 0 h 12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2725" h="123839">
                      <a:moveTo>
                        <a:pt x="0" y="0"/>
                      </a:moveTo>
                      <a:lnTo>
                        <a:pt x="212725" y="123825"/>
                      </a:lnTo>
                      <a:cubicBezTo>
                        <a:pt x="213254" y="12541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5" name="フリーフォーム 2124">
                  <a:extLst>
                    <a:ext uri="{FF2B5EF4-FFF2-40B4-BE49-F238E27FC236}">
                      <a16:creationId xmlns:a16="http://schemas.microsoft.com/office/drawing/2014/main" id="{44657221-DDEC-8884-312D-14CA5E685D84}"/>
                    </a:ext>
                  </a:extLst>
                </p:cNvPr>
                <p:cNvSpPr/>
                <p:nvPr/>
              </p:nvSpPr>
              <p:spPr>
                <a:xfrm>
                  <a:off x="7523660" y="7894507"/>
                  <a:ext cx="1059610" cy="531827"/>
                </a:xfrm>
                <a:custGeom>
                  <a:avLst/>
                  <a:gdLst>
                    <a:gd name="connsiteX0" fmla="*/ 7440 w 1059610"/>
                    <a:gd name="connsiteY0" fmla="*/ 1718 h 531827"/>
                    <a:gd name="connsiteX1" fmla="*/ 407490 w 1059610"/>
                    <a:gd name="connsiteY1" fmla="*/ 189043 h 531827"/>
                    <a:gd name="connsiteX2" fmla="*/ 420190 w 1059610"/>
                    <a:gd name="connsiteY2" fmla="*/ 201743 h 531827"/>
                    <a:gd name="connsiteX3" fmla="*/ 642440 w 1059610"/>
                    <a:gd name="connsiteY3" fmla="*/ 325568 h 531827"/>
                    <a:gd name="connsiteX4" fmla="*/ 740865 w 1059610"/>
                    <a:gd name="connsiteY4" fmla="*/ 322393 h 531827"/>
                    <a:gd name="connsiteX5" fmla="*/ 801190 w 1059610"/>
                    <a:gd name="connsiteY5" fmla="*/ 335093 h 531827"/>
                    <a:gd name="connsiteX6" fmla="*/ 1055190 w 1059610"/>
                    <a:gd name="connsiteY6" fmla="*/ 528768 h 531827"/>
                    <a:gd name="connsiteX7" fmla="*/ 931365 w 1059610"/>
                    <a:gd name="connsiteY7" fmla="*/ 443043 h 531827"/>
                    <a:gd name="connsiteX8" fmla="*/ 547190 w 1059610"/>
                    <a:gd name="connsiteY8" fmla="*/ 300168 h 531827"/>
                    <a:gd name="connsiteX9" fmla="*/ 175715 w 1059610"/>
                    <a:gd name="connsiteY9" fmla="*/ 106493 h 531827"/>
                    <a:gd name="connsiteX10" fmla="*/ 7440 w 1059610"/>
                    <a:gd name="connsiteY10" fmla="*/ 1718 h 531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9610" h="531827">
                      <a:moveTo>
                        <a:pt x="7440" y="1718"/>
                      </a:moveTo>
                      <a:cubicBezTo>
                        <a:pt x="46069" y="15476"/>
                        <a:pt x="338698" y="155706"/>
                        <a:pt x="407490" y="189043"/>
                      </a:cubicBezTo>
                      <a:cubicBezTo>
                        <a:pt x="476282" y="222380"/>
                        <a:pt x="381032" y="178989"/>
                        <a:pt x="420190" y="201743"/>
                      </a:cubicBezTo>
                      <a:cubicBezTo>
                        <a:pt x="459348" y="224497"/>
                        <a:pt x="588994" y="305460"/>
                        <a:pt x="642440" y="325568"/>
                      </a:cubicBezTo>
                      <a:cubicBezTo>
                        <a:pt x="695886" y="345676"/>
                        <a:pt x="714407" y="320806"/>
                        <a:pt x="740865" y="322393"/>
                      </a:cubicBezTo>
                      <a:cubicBezTo>
                        <a:pt x="767323" y="323981"/>
                        <a:pt x="748803" y="300697"/>
                        <a:pt x="801190" y="335093"/>
                      </a:cubicBezTo>
                      <a:cubicBezTo>
                        <a:pt x="853577" y="369489"/>
                        <a:pt x="1033494" y="510776"/>
                        <a:pt x="1055190" y="528768"/>
                      </a:cubicBezTo>
                      <a:cubicBezTo>
                        <a:pt x="1076886" y="546760"/>
                        <a:pt x="1016032" y="481143"/>
                        <a:pt x="931365" y="443043"/>
                      </a:cubicBezTo>
                      <a:cubicBezTo>
                        <a:pt x="846698" y="404943"/>
                        <a:pt x="673132" y="356260"/>
                        <a:pt x="547190" y="300168"/>
                      </a:cubicBezTo>
                      <a:cubicBezTo>
                        <a:pt x="421248" y="244076"/>
                        <a:pt x="262498" y="153060"/>
                        <a:pt x="175715" y="106493"/>
                      </a:cubicBezTo>
                      <a:cubicBezTo>
                        <a:pt x="88932" y="59926"/>
                        <a:pt x="-31189" y="-12040"/>
                        <a:pt x="7440" y="17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6" name="フリーフォーム 2125">
                  <a:extLst>
                    <a:ext uri="{FF2B5EF4-FFF2-40B4-BE49-F238E27FC236}">
                      <a16:creationId xmlns:a16="http://schemas.microsoft.com/office/drawing/2014/main" id="{FA2B9F77-0D77-9522-58D0-3FB891C3886D}"/>
                    </a:ext>
                  </a:extLst>
                </p:cNvPr>
                <p:cNvSpPr/>
                <p:nvPr/>
              </p:nvSpPr>
              <p:spPr>
                <a:xfrm>
                  <a:off x="8041074" y="8163920"/>
                  <a:ext cx="1006134" cy="716806"/>
                </a:xfrm>
                <a:custGeom>
                  <a:avLst/>
                  <a:gdLst>
                    <a:gd name="connsiteX0" fmla="*/ 7551 w 1006134"/>
                    <a:gd name="connsiteY0" fmla="*/ 5355 h 716806"/>
                    <a:gd name="connsiteX1" fmla="*/ 80576 w 1006134"/>
                    <a:gd name="connsiteY1" fmla="*/ 65680 h 716806"/>
                    <a:gd name="connsiteX2" fmla="*/ 306001 w 1006134"/>
                    <a:gd name="connsiteY2" fmla="*/ 218080 h 716806"/>
                    <a:gd name="connsiteX3" fmla="*/ 547301 w 1006134"/>
                    <a:gd name="connsiteY3" fmla="*/ 411755 h 716806"/>
                    <a:gd name="connsiteX4" fmla="*/ 766376 w 1006134"/>
                    <a:gd name="connsiteY4" fmla="*/ 602255 h 716806"/>
                    <a:gd name="connsiteX5" fmla="*/ 734626 w 1006134"/>
                    <a:gd name="connsiteY5" fmla="*/ 573680 h 716806"/>
                    <a:gd name="connsiteX6" fmla="*/ 1004501 w 1006134"/>
                    <a:gd name="connsiteY6" fmla="*/ 713380 h 716806"/>
                    <a:gd name="connsiteX7" fmla="*/ 817176 w 1006134"/>
                    <a:gd name="connsiteY7" fmla="*/ 630830 h 716806"/>
                    <a:gd name="connsiteX8" fmla="*/ 242501 w 1006134"/>
                    <a:gd name="connsiteY8" fmla="*/ 192680 h 716806"/>
                    <a:gd name="connsiteX9" fmla="*/ 7551 w 1006134"/>
                    <a:gd name="connsiteY9" fmla="*/ 5355 h 71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6134" h="716806">
                      <a:moveTo>
                        <a:pt x="7551" y="5355"/>
                      </a:moveTo>
                      <a:cubicBezTo>
                        <a:pt x="-19437" y="-15812"/>
                        <a:pt x="30834" y="30226"/>
                        <a:pt x="80576" y="65680"/>
                      </a:cubicBezTo>
                      <a:cubicBezTo>
                        <a:pt x="130318" y="101134"/>
                        <a:pt x="228214" y="160401"/>
                        <a:pt x="306001" y="218080"/>
                      </a:cubicBezTo>
                      <a:cubicBezTo>
                        <a:pt x="383789" y="275759"/>
                        <a:pt x="470572" y="347726"/>
                        <a:pt x="547301" y="411755"/>
                      </a:cubicBezTo>
                      <a:cubicBezTo>
                        <a:pt x="624030" y="475784"/>
                        <a:pt x="735155" y="575267"/>
                        <a:pt x="766376" y="602255"/>
                      </a:cubicBezTo>
                      <a:cubicBezTo>
                        <a:pt x="797597" y="629243"/>
                        <a:pt x="694939" y="555159"/>
                        <a:pt x="734626" y="573680"/>
                      </a:cubicBezTo>
                      <a:cubicBezTo>
                        <a:pt x="774313" y="592201"/>
                        <a:pt x="990743" y="703855"/>
                        <a:pt x="1004501" y="713380"/>
                      </a:cubicBezTo>
                      <a:cubicBezTo>
                        <a:pt x="1018259" y="722905"/>
                        <a:pt x="944176" y="717613"/>
                        <a:pt x="817176" y="630830"/>
                      </a:cubicBezTo>
                      <a:cubicBezTo>
                        <a:pt x="690176" y="544047"/>
                        <a:pt x="372147" y="292693"/>
                        <a:pt x="242501" y="192680"/>
                      </a:cubicBezTo>
                      <a:cubicBezTo>
                        <a:pt x="112855" y="92668"/>
                        <a:pt x="34539" y="26522"/>
                        <a:pt x="7551" y="53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7" name="フリーフォーム 2126">
                  <a:extLst>
                    <a:ext uri="{FF2B5EF4-FFF2-40B4-BE49-F238E27FC236}">
                      <a16:creationId xmlns:a16="http://schemas.microsoft.com/office/drawing/2014/main" id="{F9579550-8F56-FD1C-DBB7-B8D7D276A72D}"/>
                    </a:ext>
                  </a:extLst>
                </p:cNvPr>
                <p:cNvSpPr/>
                <p:nvPr/>
              </p:nvSpPr>
              <p:spPr>
                <a:xfrm>
                  <a:off x="7308293" y="7826338"/>
                  <a:ext cx="359875" cy="235037"/>
                </a:xfrm>
                <a:custGeom>
                  <a:avLst/>
                  <a:gdLst>
                    <a:gd name="connsiteX0" fmla="*/ 557 w 359875"/>
                    <a:gd name="connsiteY0" fmla="*/ 37 h 235037"/>
                    <a:gd name="connsiteX1" fmla="*/ 203757 w 359875"/>
                    <a:gd name="connsiteY1" fmla="*/ 133387 h 235037"/>
                    <a:gd name="connsiteX2" fmla="*/ 359332 w 359875"/>
                    <a:gd name="connsiteY2" fmla="*/ 234987 h 235037"/>
                    <a:gd name="connsiteX3" fmla="*/ 149782 w 359875"/>
                    <a:gd name="connsiteY3" fmla="*/ 120687 h 235037"/>
                    <a:gd name="connsiteX4" fmla="*/ 557 w 359875"/>
                    <a:gd name="connsiteY4" fmla="*/ 37 h 23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9875" h="235037">
                      <a:moveTo>
                        <a:pt x="557" y="37"/>
                      </a:moveTo>
                      <a:cubicBezTo>
                        <a:pt x="9553" y="2154"/>
                        <a:pt x="203757" y="133387"/>
                        <a:pt x="203757" y="133387"/>
                      </a:cubicBezTo>
                      <a:cubicBezTo>
                        <a:pt x="263553" y="172545"/>
                        <a:pt x="368328" y="237104"/>
                        <a:pt x="359332" y="234987"/>
                      </a:cubicBezTo>
                      <a:cubicBezTo>
                        <a:pt x="350336" y="232870"/>
                        <a:pt x="205874" y="156141"/>
                        <a:pt x="149782" y="120687"/>
                      </a:cubicBezTo>
                      <a:cubicBezTo>
                        <a:pt x="93690" y="85233"/>
                        <a:pt x="-8439" y="-2080"/>
                        <a:pt x="557" y="3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8" name="フリーフォーム 2127">
                  <a:extLst>
                    <a:ext uri="{FF2B5EF4-FFF2-40B4-BE49-F238E27FC236}">
                      <a16:creationId xmlns:a16="http://schemas.microsoft.com/office/drawing/2014/main" id="{D83D1272-2BB3-7692-C8FA-765754745763}"/>
                    </a:ext>
                  </a:extLst>
                </p:cNvPr>
                <p:cNvSpPr/>
                <p:nvPr/>
              </p:nvSpPr>
              <p:spPr>
                <a:xfrm>
                  <a:off x="8166100" y="8321675"/>
                  <a:ext cx="769174" cy="646612"/>
                </a:xfrm>
                <a:custGeom>
                  <a:avLst/>
                  <a:gdLst>
                    <a:gd name="connsiteX0" fmla="*/ 0 w 769174"/>
                    <a:gd name="connsiteY0" fmla="*/ 0 h 646612"/>
                    <a:gd name="connsiteX1" fmla="*/ 584200 w 769174"/>
                    <a:gd name="connsiteY1" fmla="*/ 447675 h 646612"/>
                    <a:gd name="connsiteX2" fmla="*/ 765175 w 769174"/>
                    <a:gd name="connsiteY2" fmla="*/ 644525 h 646612"/>
                    <a:gd name="connsiteX3" fmla="*/ 447675 w 769174"/>
                    <a:gd name="connsiteY3" fmla="*/ 336550 h 646612"/>
                    <a:gd name="connsiteX4" fmla="*/ 41275 w 769174"/>
                    <a:gd name="connsiteY4" fmla="*/ 31750 h 646612"/>
                    <a:gd name="connsiteX5" fmla="*/ 0 w 769174"/>
                    <a:gd name="connsiteY5" fmla="*/ 0 h 6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174" h="646612">
                      <a:moveTo>
                        <a:pt x="0" y="0"/>
                      </a:moveTo>
                      <a:cubicBezTo>
                        <a:pt x="90487" y="69321"/>
                        <a:pt x="456671" y="340254"/>
                        <a:pt x="584200" y="447675"/>
                      </a:cubicBezTo>
                      <a:cubicBezTo>
                        <a:pt x="711729" y="555096"/>
                        <a:pt x="787929" y="663046"/>
                        <a:pt x="765175" y="644525"/>
                      </a:cubicBezTo>
                      <a:cubicBezTo>
                        <a:pt x="742421" y="626004"/>
                        <a:pt x="568325" y="438679"/>
                        <a:pt x="447675" y="336550"/>
                      </a:cubicBezTo>
                      <a:cubicBezTo>
                        <a:pt x="327025" y="234421"/>
                        <a:pt x="111654" y="86254"/>
                        <a:pt x="41275" y="317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29" name="フリーフォーム 2128">
                  <a:extLst>
                    <a:ext uri="{FF2B5EF4-FFF2-40B4-BE49-F238E27FC236}">
                      <a16:creationId xmlns:a16="http://schemas.microsoft.com/office/drawing/2014/main" id="{B702705E-65D9-9826-AFCF-89BAFEB3CF8F}"/>
                    </a:ext>
                  </a:extLst>
                </p:cNvPr>
                <p:cNvSpPr/>
                <p:nvPr/>
              </p:nvSpPr>
              <p:spPr>
                <a:xfrm>
                  <a:off x="8836025" y="8804275"/>
                  <a:ext cx="239093" cy="270108"/>
                </a:xfrm>
                <a:custGeom>
                  <a:avLst/>
                  <a:gdLst>
                    <a:gd name="connsiteX0" fmla="*/ 0 w 239093"/>
                    <a:gd name="connsiteY0" fmla="*/ 0 h 270108"/>
                    <a:gd name="connsiteX1" fmla="*/ 149225 w 239093"/>
                    <a:gd name="connsiteY1" fmla="*/ 133350 h 270108"/>
                    <a:gd name="connsiteX2" fmla="*/ 238125 w 239093"/>
                    <a:gd name="connsiteY2" fmla="*/ 269875 h 270108"/>
                    <a:gd name="connsiteX3" fmla="*/ 193675 w 239093"/>
                    <a:gd name="connsiteY3" fmla="*/ 165100 h 270108"/>
                    <a:gd name="connsiteX4" fmla="*/ 149225 w 239093"/>
                    <a:gd name="connsiteY4" fmla="*/ 127000 h 270108"/>
                    <a:gd name="connsiteX5" fmla="*/ 0 w 239093"/>
                    <a:gd name="connsiteY5" fmla="*/ 0 h 27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9093" h="270108">
                      <a:moveTo>
                        <a:pt x="0" y="0"/>
                      </a:moveTo>
                      <a:cubicBezTo>
                        <a:pt x="54769" y="44185"/>
                        <a:pt x="109538" y="88371"/>
                        <a:pt x="149225" y="133350"/>
                      </a:cubicBezTo>
                      <a:cubicBezTo>
                        <a:pt x="188912" y="178329"/>
                        <a:pt x="230717" y="264583"/>
                        <a:pt x="238125" y="269875"/>
                      </a:cubicBezTo>
                      <a:cubicBezTo>
                        <a:pt x="245533" y="275167"/>
                        <a:pt x="208492" y="188912"/>
                        <a:pt x="193675" y="165100"/>
                      </a:cubicBezTo>
                      <a:cubicBezTo>
                        <a:pt x="178858" y="141288"/>
                        <a:pt x="149225" y="127000"/>
                        <a:pt x="149225" y="1270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0" name="フリーフォーム 2129">
                  <a:extLst>
                    <a:ext uri="{FF2B5EF4-FFF2-40B4-BE49-F238E27FC236}">
                      <a16:creationId xmlns:a16="http://schemas.microsoft.com/office/drawing/2014/main" id="{82597AA1-EB28-DF79-6187-A497308F147F}"/>
                    </a:ext>
                  </a:extLst>
                </p:cNvPr>
                <p:cNvSpPr/>
                <p:nvPr/>
              </p:nvSpPr>
              <p:spPr>
                <a:xfrm>
                  <a:off x="9149845" y="7638242"/>
                  <a:ext cx="86569" cy="369295"/>
                </a:xfrm>
                <a:custGeom>
                  <a:avLst/>
                  <a:gdLst>
                    <a:gd name="connsiteX0" fmla="*/ 86230 w 86569"/>
                    <a:gd name="connsiteY0" fmla="*/ 808 h 369295"/>
                    <a:gd name="connsiteX1" fmla="*/ 48130 w 86569"/>
                    <a:gd name="connsiteY1" fmla="*/ 92883 h 369295"/>
                    <a:gd name="connsiteX2" fmla="*/ 505 w 86569"/>
                    <a:gd name="connsiteY2" fmla="*/ 369108 h 369295"/>
                    <a:gd name="connsiteX3" fmla="*/ 25905 w 86569"/>
                    <a:gd name="connsiteY3" fmla="*/ 134158 h 369295"/>
                    <a:gd name="connsiteX4" fmla="*/ 86230 w 86569"/>
                    <a:gd name="connsiteY4" fmla="*/ 808 h 36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569" h="369295">
                      <a:moveTo>
                        <a:pt x="86230" y="808"/>
                      </a:moveTo>
                      <a:cubicBezTo>
                        <a:pt x="89934" y="-6071"/>
                        <a:pt x="62417" y="31500"/>
                        <a:pt x="48130" y="92883"/>
                      </a:cubicBezTo>
                      <a:cubicBezTo>
                        <a:pt x="33843" y="154266"/>
                        <a:pt x="4209" y="362229"/>
                        <a:pt x="505" y="369108"/>
                      </a:cubicBezTo>
                      <a:cubicBezTo>
                        <a:pt x="-3199" y="375987"/>
                        <a:pt x="14263" y="191837"/>
                        <a:pt x="25905" y="134158"/>
                      </a:cubicBezTo>
                      <a:cubicBezTo>
                        <a:pt x="37547" y="76479"/>
                        <a:pt x="82526" y="7687"/>
                        <a:pt x="86230" y="80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1" name="フリーフォーム 2130">
                  <a:extLst>
                    <a:ext uri="{FF2B5EF4-FFF2-40B4-BE49-F238E27FC236}">
                      <a16:creationId xmlns:a16="http://schemas.microsoft.com/office/drawing/2014/main" id="{CCD9C89B-BA08-AC14-199D-7E4E7187B2F2}"/>
                    </a:ext>
                  </a:extLst>
                </p:cNvPr>
                <p:cNvSpPr/>
                <p:nvPr/>
              </p:nvSpPr>
              <p:spPr>
                <a:xfrm>
                  <a:off x="8888893" y="7699147"/>
                  <a:ext cx="266036" cy="140164"/>
                </a:xfrm>
                <a:custGeom>
                  <a:avLst/>
                  <a:gdLst>
                    <a:gd name="connsiteX0" fmla="*/ 264632 w 266036"/>
                    <a:gd name="connsiteY0" fmla="*/ 228 h 140164"/>
                    <a:gd name="connsiteX1" fmla="*/ 109057 w 266036"/>
                    <a:gd name="connsiteY1" fmla="*/ 79603 h 140164"/>
                    <a:gd name="connsiteX2" fmla="*/ 1107 w 266036"/>
                    <a:gd name="connsiteY2" fmla="*/ 139928 h 140164"/>
                    <a:gd name="connsiteX3" fmla="*/ 175732 w 266036"/>
                    <a:gd name="connsiteY3" fmla="*/ 57378 h 140164"/>
                    <a:gd name="connsiteX4" fmla="*/ 264632 w 266036"/>
                    <a:gd name="connsiteY4" fmla="*/ 228 h 14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036" h="140164">
                      <a:moveTo>
                        <a:pt x="264632" y="228"/>
                      </a:moveTo>
                      <a:cubicBezTo>
                        <a:pt x="253520" y="3932"/>
                        <a:pt x="152978" y="56320"/>
                        <a:pt x="109057" y="79603"/>
                      </a:cubicBezTo>
                      <a:cubicBezTo>
                        <a:pt x="65136" y="102886"/>
                        <a:pt x="-10005" y="143632"/>
                        <a:pt x="1107" y="139928"/>
                      </a:cubicBezTo>
                      <a:cubicBezTo>
                        <a:pt x="12219" y="136224"/>
                        <a:pt x="132869" y="75899"/>
                        <a:pt x="175732" y="57378"/>
                      </a:cubicBezTo>
                      <a:cubicBezTo>
                        <a:pt x="218594" y="38857"/>
                        <a:pt x="275744" y="-3476"/>
                        <a:pt x="264632" y="2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2" name="フリーフォーム 2131">
                  <a:extLst>
                    <a:ext uri="{FF2B5EF4-FFF2-40B4-BE49-F238E27FC236}">
                      <a16:creationId xmlns:a16="http://schemas.microsoft.com/office/drawing/2014/main" id="{077A893A-EB12-B19B-8CD9-396356E233B4}"/>
                    </a:ext>
                  </a:extLst>
                </p:cNvPr>
                <p:cNvSpPr/>
                <p:nvPr/>
              </p:nvSpPr>
              <p:spPr>
                <a:xfrm>
                  <a:off x="9325881" y="8067872"/>
                  <a:ext cx="199118" cy="866968"/>
                </a:xfrm>
                <a:custGeom>
                  <a:avLst/>
                  <a:gdLst>
                    <a:gd name="connsiteX0" fmla="*/ 21319 w 199118"/>
                    <a:gd name="connsiteY0" fmla="*/ 6153 h 866968"/>
                    <a:gd name="connsiteX1" fmla="*/ 2269 w 199118"/>
                    <a:gd name="connsiteY1" fmla="*/ 82353 h 866968"/>
                    <a:gd name="connsiteX2" fmla="*/ 81644 w 199118"/>
                    <a:gd name="connsiteY2" fmla="*/ 364928 h 866968"/>
                    <a:gd name="connsiteX3" fmla="*/ 49894 w 199118"/>
                    <a:gd name="connsiteY3" fmla="*/ 336353 h 866968"/>
                    <a:gd name="connsiteX4" fmla="*/ 97519 w 199118"/>
                    <a:gd name="connsiteY4" fmla="*/ 441128 h 866968"/>
                    <a:gd name="connsiteX5" fmla="*/ 110219 w 199118"/>
                    <a:gd name="connsiteY5" fmla="*/ 510978 h 866968"/>
                    <a:gd name="connsiteX6" fmla="*/ 135619 w 199118"/>
                    <a:gd name="connsiteY6" fmla="*/ 466528 h 866968"/>
                    <a:gd name="connsiteX7" fmla="*/ 132444 w 199118"/>
                    <a:gd name="connsiteY7" fmla="*/ 545903 h 866968"/>
                    <a:gd name="connsiteX8" fmla="*/ 195944 w 199118"/>
                    <a:gd name="connsiteY8" fmla="*/ 860228 h 866968"/>
                    <a:gd name="connsiteX9" fmla="*/ 18144 w 199118"/>
                    <a:gd name="connsiteY9" fmla="*/ 212528 h 866968"/>
                    <a:gd name="connsiteX10" fmla="*/ 21319 w 199118"/>
                    <a:gd name="connsiteY10" fmla="*/ 6153 h 866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9118" h="866968">
                      <a:moveTo>
                        <a:pt x="21319" y="6153"/>
                      </a:moveTo>
                      <a:cubicBezTo>
                        <a:pt x="18673" y="-15543"/>
                        <a:pt x="-7785" y="22557"/>
                        <a:pt x="2269" y="82353"/>
                      </a:cubicBezTo>
                      <a:cubicBezTo>
                        <a:pt x="12323" y="142149"/>
                        <a:pt x="73707" y="322595"/>
                        <a:pt x="81644" y="364928"/>
                      </a:cubicBezTo>
                      <a:cubicBezTo>
                        <a:pt x="89581" y="407261"/>
                        <a:pt x="47248" y="323653"/>
                        <a:pt x="49894" y="336353"/>
                      </a:cubicBezTo>
                      <a:cubicBezTo>
                        <a:pt x="52540" y="349053"/>
                        <a:pt x="87465" y="412024"/>
                        <a:pt x="97519" y="441128"/>
                      </a:cubicBezTo>
                      <a:cubicBezTo>
                        <a:pt x="107573" y="470232"/>
                        <a:pt x="103869" y="506745"/>
                        <a:pt x="110219" y="510978"/>
                      </a:cubicBezTo>
                      <a:cubicBezTo>
                        <a:pt x="116569" y="515211"/>
                        <a:pt x="131915" y="460707"/>
                        <a:pt x="135619" y="466528"/>
                      </a:cubicBezTo>
                      <a:cubicBezTo>
                        <a:pt x="139323" y="472349"/>
                        <a:pt x="122390" y="480286"/>
                        <a:pt x="132444" y="545903"/>
                      </a:cubicBezTo>
                      <a:cubicBezTo>
                        <a:pt x="142498" y="611520"/>
                        <a:pt x="214994" y="915791"/>
                        <a:pt x="195944" y="860228"/>
                      </a:cubicBezTo>
                      <a:cubicBezTo>
                        <a:pt x="176894" y="804666"/>
                        <a:pt x="51481" y="349582"/>
                        <a:pt x="18144" y="212528"/>
                      </a:cubicBezTo>
                      <a:cubicBezTo>
                        <a:pt x="-15193" y="75474"/>
                        <a:pt x="23965" y="27849"/>
                        <a:pt x="21319" y="61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3" name="フリーフォーム 2132">
                  <a:extLst>
                    <a:ext uri="{FF2B5EF4-FFF2-40B4-BE49-F238E27FC236}">
                      <a16:creationId xmlns:a16="http://schemas.microsoft.com/office/drawing/2014/main" id="{09BBB613-9B45-4042-5E6C-C327D1302C37}"/>
                    </a:ext>
                  </a:extLst>
                </p:cNvPr>
                <p:cNvSpPr/>
                <p:nvPr/>
              </p:nvSpPr>
              <p:spPr>
                <a:xfrm>
                  <a:off x="9385691" y="8941952"/>
                  <a:ext cx="153717" cy="737165"/>
                </a:xfrm>
                <a:custGeom>
                  <a:avLst/>
                  <a:gdLst>
                    <a:gd name="connsiteX0" fmla="*/ 139309 w 153717"/>
                    <a:gd name="connsiteY0" fmla="*/ 5198 h 737165"/>
                    <a:gd name="connsiteX1" fmla="*/ 152009 w 153717"/>
                    <a:gd name="connsiteY1" fmla="*/ 170298 h 737165"/>
                    <a:gd name="connsiteX2" fmla="*/ 126609 w 153717"/>
                    <a:gd name="connsiteY2" fmla="*/ 383023 h 737165"/>
                    <a:gd name="connsiteX3" fmla="*/ 56759 w 153717"/>
                    <a:gd name="connsiteY3" fmla="*/ 624323 h 737165"/>
                    <a:gd name="connsiteX4" fmla="*/ 2784 w 153717"/>
                    <a:gd name="connsiteY4" fmla="*/ 725923 h 737165"/>
                    <a:gd name="connsiteX5" fmla="*/ 145659 w 153717"/>
                    <a:gd name="connsiteY5" fmla="*/ 370323 h 737165"/>
                    <a:gd name="connsiteX6" fmla="*/ 139309 w 153717"/>
                    <a:gd name="connsiteY6" fmla="*/ 5198 h 7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717" h="737165">
                      <a:moveTo>
                        <a:pt x="139309" y="5198"/>
                      </a:moveTo>
                      <a:cubicBezTo>
                        <a:pt x="140367" y="-28139"/>
                        <a:pt x="154126" y="107327"/>
                        <a:pt x="152009" y="170298"/>
                      </a:cubicBezTo>
                      <a:cubicBezTo>
                        <a:pt x="149892" y="233269"/>
                        <a:pt x="142484" y="307352"/>
                        <a:pt x="126609" y="383023"/>
                      </a:cubicBezTo>
                      <a:cubicBezTo>
                        <a:pt x="110734" y="458694"/>
                        <a:pt x="77396" y="567173"/>
                        <a:pt x="56759" y="624323"/>
                      </a:cubicBezTo>
                      <a:cubicBezTo>
                        <a:pt x="36122" y="681473"/>
                        <a:pt x="-12033" y="768256"/>
                        <a:pt x="2784" y="725923"/>
                      </a:cubicBezTo>
                      <a:cubicBezTo>
                        <a:pt x="17601" y="683590"/>
                        <a:pt x="123963" y="492031"/>
                        <a:pt x="145659" y="370323"/>
                      </a:cubicBezTo>
                      <a:cubicBezTo>
                        <a:pt x="167355" y="248615"/>
                        <a:pt x="138251" y="38535"/>
                        <a:pt x="139309" y="519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4" name="フリーフォーム 2133">
                  <a:extLst>
                    <a:ext uri="{FF2B5EF4-FFF2-40B4-BE49-F238E27FC236}">
                      <a16:creationId xmlns:a16="http://schemas.microsoft.com/office/drawing/2014/main" id="{492890F3-495A-53C6-3DB0-09D6650CC695}"/>
                    </a:ext>
                  </a:extLst>
                </p:cNvPr>
                <p:cNvSpPr/>
                <p:nvPr/>
              </p:nvSpPr>
              <p:spPr>
                <a:xfrm>
                  <a:off x="8261327" y="8562703"/>
                  <a:ext cx="169817" cy="108381"/>
                </a:xfrm>
                <a:custGeom>
                  <a:avLst/>
                  <a:gdLst>
                    <a:gd name="connsiteX0" fmla="*/ 23 w 169817"/>
                    <a:gd name="connsiteY0" fmla="*/ 25672 h 108381"/>
                    <a:gd name="connsiteX1" fmla="*/ 165123 w 169817"/>
                    <a:gd name="connsiteY1" fmla="*/ 108222 h 108381"/>
                    <a:gd name="connsiteX2" fmla="*/ 127023 w 169817"/>
                    <a:gd name="connsiteY2" fmla="*/ 272 h 108381"/>
                    <a:gd name="connsiteX3" fmla="*/ 152423 w 169817"/>
                    <a:gd name="connsiteY3" fmla="*/ 76472 h 108381"/>
                    <a:gd name="connsiteX4" fmla="*/ 23 w 169817"/>
                    <a:gd name="connsiteY4" fmla="*/ 25672 h 10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817" h="108381">
                      <a:moveTo>
                        <a:pt x="23" y="25672"/>
                      </a:moveTo>
                      <a:cubicBezTo>
                        <a:pt x="2140" y="30964"/>
                        <a:pt x="143956" y="112455"/>
                        <a:pt x="165123" y="108222"/>
                      </a:cubicBezTo>
                      <a:cubicBezTo>
                        <a:pt x="186290" y="103989"/>
                        <a:pt x="129140" y="5564"/>
                        <a:pt x="127023" y="272"/>
                      </a:cubicBezTo>
                      <a:cubicBezTo>
                        <a:pt x="124906" y="-5020"/>
                        <a:pt x="167240" y="68535"/>
                        <a:pt x="152423" y="76472"/>
                      </a:cubicBezTo>
                      <a:cubicBezTo>
                        <a:pt x="137606" y="84410"/>
                        <a:pt x="-2094" y="20380"/>
                        <a:pt x="23" y="2567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5" name="フリーフォーム 2134">
                  <a:extLst>
                    <a:ext uri="{FF2B5EF4-FFF2-40B4-BE49-F238E27FC236}">
                      <a16:creationId xmlns:a16="http://schemas.microsoft.com/office/drawing/2014/main" id="{A13C7485-3B8B-AA20-CF93-7B6A5B0A9321}"/>
                    </a:ext>
                  </a:extLst>
                </p:cNvPr>
                <p:cNvSpPr/>
                <p:nvPr/>
              </p:nvSpPr>
              <p:spPr>
                <a:xfrm>
                  <a:off x="8314904" y="8743946"/>
                  <a:ext cx="440214" cy="334091"/>
                </a:xfrm>
                <a:custGeom>
                  <a:avLst/>
                  <a:gdLst>
                    <a:gd name="connsiteX0" fmla="*/ 421 w 440214"/>
                    <a:gd name="connsiteY0" fmla="*/ 22229 h 334091"/>
                    <a:gd name="connsiteX1" fmla="*/ 184571 w 440214"/>
                    <a:gd name="connsiteY1" fmla="*/ 12704 h 334091"/>
                    <a:gd name="connsiteX2" fmla="*/ 127421 w 440214"/>
                    <a:gd name="connsiteY2" fmla="*/ 25404 h 334091"/>
                    <a:gd name="connsiteX3" fmla="*/ 197271 w 440214"/>
                    <a:gd name="connsiteY3" fmla="*/ 31754 h 334091"/>
                    <a:gd name="connsiteX4" fmla="*/ 321096 w 440214"/>
                    <a:gd name="connsiteY4" fmla="*/ 104779 h 334091"/>
                    <a:gd name="connsiteX5" fmla="*/ 238546 w 440214"/>
                    <a:gd name="connsiteY5" fmla="*/ 117479 h 334091"/>
                    <a:gd name="connsiteX6" fmla="*/ 286171 w 440214"/>
                    <a:gd name="connsiteY6" fmla="*/ 111129 h 334091"/>
                    <a:gd name="connsiteX7" fmla="*/ 257596 w 440214"/>
                    <a:gd name="connsiteY7" fmla="*/ 123829 h 334091"/>
                    <a:gd name="connsiteX8" fmla="*/ 333796 w 440214"/>
                    <a:gd name="connsiteY8" fmla="*/ 107954 h 334091"/>
                    <a:gd name="connsiteX9" fmla="*/ 438571 w 440214"/>
                    <a:gd name="connsiteY9" fmla="*/ 333379 h 334091"/>
                    <a:gd name="connsiteX10" fmla="*/ 244896 w 440214"/>
                    <a:gd name="connsiteY10" fmla="*/ 22229 h 334091"/>
                    <a:gd name="connsiteX11" fmla="*/ 421 w 440214"/>
                    <a:gd name="connsiteY11" fmla="*/ 22229 h 33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0214" h="334091">
                      <a:moveTo>
                        <a:pt x="421" y="22229"/>
                      </a:moveTo>
                      <a:cubicBezTo>
                        <a:pt x="-9633" y="20642"/>
                        <a:pt x="163404" y="12175"/>
                        <a:pt x="184571" y="12704"/>
                      </a:cubicBezTo>
                      <a:cubicBezTo>
                        <a:pt x="205738" y="13233"/>
                        <a:pt x="125304" y="22229"/>
                        <a:pt x="127421" y="25404"/>
                      </a:cubicBezTo>
                      <a:cubicBezTo>
                        <a:pt x="129538" y="28579"/>
                        <a:pt x="164992" y="18525"/>
                        <a:pt x="197271" y="31754"/>
                      </a:cubicBezTo>
                      <a:cubicBezTo>
                        <a:pt x="229550" y="44983"/>
                        <a:pt x="314217" y="90492"/>
                        <a:pt x="321096" y="104779"/>
                      </a:cubicBezTo>
                      <a:cubicBezTo>
                        <a:pt x="327975" y="119067"/>
                        <a:pt x="244367" y="116421"/>
                        <a:pt x="238546" y="117479"/>
                      </a:cubicBezTo>
                      <a:cubicBezTo>
                        <a:pt x="232725" y="118537"/>
                        <a:pt x="282996" y="110071"/>
                        <a:pt x="286171" y="111129"/>
                      </a:cubicBezTo>
                      <a:cubicBezTo>
                        <a:pt x="289346" y="112187"/>
                        <a:pt x="249659" y="124358"/>
                        <a:pt x="257596" y="123829"/>
                      </a:cubicBezTo>
                      <a:cubicBezTo>
                        <a:pt x="265534" y="123300"/>
                        <a:pt x="303634" y="73029"/>
                        <a:pt x="333796" y="107954"/>
                      </a:cubicBezTo>
                      <a:cubicBezTo>
                        <a:pt x="363959" y="142879"/>
                        <a:pt x="453388" y="347666"/>
                        <a:pt x="438571" y="333379"/>
                      </a:cubicBezTo>
                      <a:cubicBezTo>
                        <a:pt x="423754" y="319092"/>
                        <a:pt x="313688" y="73029"/>
                        <a:pt x="244896" y="22229"/>
                      </a:cubicBezTo>
                      <a:cubicBezTo>
                        <a:pt x="176104" y="-28571"/>
                        <a:pt x="10475" y="23816"/>
                        <a:pt x="421" y="222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6" name="フリーフォーム 2135">
                  <a:extLst>
                    <a:ext uri="{FF2B5EF4-FFF2-40B4-BE49-F238E27FC236}">
                      <a16:creationId xmlns:a16="http://schemas.microsoft.com/office/drawing/2014/main" id="{9F6B9DDA-DF71-84E3-9EF1-0EEBC477D77B}"/>
                    </a:ext>
                  </a:extLst>
                </p:cNvPr>
                <p:cNvSpPr/>
                <p:nvPr/>
              </p:nvSpPr>
              <p:spPr>
                <a:xfrm>
                  <a:off x="9355296" y="9625344"/>
                  <a:ext cx="45886" cy="659494"/>
                </a:xfrm>
                <a:custGeom>
                  <a:avLst/>
                  <a:gdLst>
                    <a:gd name="connsiteX0" fmla="*/ 4604 w 45886"/>
                    <a:gd name="connsiteY0" fmla="*/ 10781 h 659494"/>
                    <a:gd name="connsiteX1" fmla="*/ 45879 w 45886"/>
                    <a:gd name="connsiteY1" fmla="*/ 655306 h 659494"/>
                    <a:gd name="connsiteX2" fmla="*/ 7779 w 45886"/>
                    <a:gd name="connsiteY2" fmla="*/ 277481 h 659494"/>
                    <a:gd name="connsiteX3" fmla="*/ 4604 w 45886"/>
                    <a:gd name="connsiteY3" fmla="*/ 10781 h 65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86" h="659494">
                      <a:moveTo>
                        <a:pt x="4604" y="10781"/>
                      </a:moveTo>
                      <a:cubicBezTo>
                        <a:pt x="10954" y="73752"/>
                        <a:pt x="45350" y="610856"/>
                        <a:pt x="45879" y="655306"/>
                      </a:cubicBezTo>
                      <a:cubicBezTo>
                        <a:pt x="46408" y="699756"/>
                        <a:pt x="17833" y="378023"/>
                        <a:pt x="7779" y="277481"/>
                      </a:cubicBezTo>
                      <a:cubicBezTo>
                        <a:pt x="-2275" y="176939"/>
                        <a:pt x="-1746" y="-52190"/>
                        <a:pt x="4604" y="1078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7" name="フリーフォーム 2136">
                  <a:extLst>
                    <a:ext uri="{FF2B5EF4-FFF2-40B4-BE49-F238E27FC236}">
                      <a16:creationId xmlns:a16="http://schemas.microsoft.com/office/drawing/2014/main" id="{1ECD8EC4-2358-F79D-BEE2-EEF2D568969C}"/>
                    </a:ext>
                  </a:extLst>
                </p:cNvPr>
                <p:cNvSpPr/>
                <p:nvPr/>
              </p:nvSpPr>
              <p:spPr>
                <a:xfrm>
                  <a:off x="9341612" y="10085148"/>
                  <a:ext cx="50850" cy="941827"/>
                </a:xfrm>
                <a:custGeom>
                  <a:avLst/>
                  <a:gdLst>
                    <a:gd name="connsiteX0" fmla="*/ 50038 w 50850"/>
                    <a:gd name="connsiteY0" fmla="*/ 1827 h 941827"/>
                    <a:gd name="connsiteX1" fmla="*/ 30988 w 50850"/>
                    <a:gd name="connsiteY1" fmla="*/ 300277 h 941827"/>
                    <a:gd name="connsiteX2" fmla="*/ 11938 w 50850"/>
                    <a:gd name="connsiteY2" fmla="*/ 814627 h 941827"/>
                    <a:gd name="connsiteX3" fmla="*/ 11938 w 50850"/>
                    <a:gd name="connsiteY3" fmla="*/ 916227 h 941827"/>
                    <a:gd name="connsiteX4" fmla="*/ 2413 w 50850"/>
                    <a:gd name="connsiteY4" fmla="*/ 433627 h 941827"/>
                    <a:gd name="connsiteX5" fmla="*/ 50038 w 50850"/>
                    <a:gd name="connsiteY5" fmla="*/ 1827 h 941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0" h="941827">
                      <a:moveTo>
                        <a:pt x="50038" y="1827"/>
                      </a:moveTo>
                      <a:cubicBezTo>
                        <a:pt x="54801" y="-20398"/>
                        <a:pt x="37338" y="164810"/>
                        <a:pt x="30988" y="300277"/>
                      </a:cubicBezTo>
                      <a:cubicBezTo>
                        <a:pt x="24638" y="435744"/>
                        <a:pt x="15113" y="711969"/>
                        <a:pt x="11938" y="814627"/>
                      </a:cubicBezTo>
                      <a:cubicBezTo>
                        <a:pt x="8763" y="917285"/>
                        <a:pt x="13525" y="979727"/>
                        <a:pt x="11938" y="916227"/>
                      </a:cubicBezTo>
                      <a:cubicBezTo>
                        <a:pt x="10351" y="852727"/>
                        <a:pt x="-6054" y="586027"/>
                        <a:pt x="2413" y="433627"/>
                      </a:cubicBezTo>
                      <a:cubicBezTo>
                        <a:pt x="10880" y="281227"/>
                        <a:pt x="45275" y="24052"/>
                        <a:pt x="50038" y="182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8" name="フリーフォーム 2137">
                  <a:extLst>
                    <a:ext uri="{FF2B5EF4-FFF2-40B4-BE49-F238E27FC236}">
                      <a16:creationId xmlns:a16="http://schemas.microsoft.com/office/drawing/2014/main" id="{B4A347A1-AD97-0628-2C70-56844535B99D}"/>
                    </a:ext>
                  </a:extLst>
                </p:cNvPr>
                <p:cNvSpPr/>
                <p:nvPr/>
              </p:nvSpPr>
              <p:spPr>
                <a:xfrm>
                  <a:off x="9372545" y="10042641"/>
                  <a:ext cx="22516" cy="1002560"/>
                </a:xfrm>
                <a:custGeom>
                  <a:avLst/>
                  <a:gdLst>
                    <a:gd name="connsiteX0" fmla="*/ 55 w 22516"/>
                    <a:gd name="connsiteY0" fmla="*/ 12584 h 1002560"/>
                    <a:gd name="connsiteX1" fmla="*/ 15930 w 22516"/>
                    <a:gd name="connsiteY1" fmla="*/ 558684 h 1002560"/>
                    <a:gd name="connsiteX2" fmla="*/ 15930 w 22516"/>
                    <a:gd name="connsiteY2" fmla="*/ 996834 h 1002560"/>
                    <a:gd name="connsiteX3" fmla="*/ 22280 w 22516"/>
                    <a:gd name="connsiteY3" fmla="*/ 241184 h 1002560"/>
                    <a:gd name="connsiteX4" fmla="*/ 55 w 22516"/>
                    <a:gd name="connsiteY4" fmla="*/ 12584 h 100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16" h="1002560">
                      <a:moveTo>
                        <a:pt x="55" y="12584"/>
                      </a:moveTo>
                      <a:cubicBezTo>
                        <a:pt x="-1003" y="65501"/>
                        <a:pt x="13284" y="394642"/>
                        <a:pt x="15930" y="558684"/>
                      </a:cubicBezTo>
                      <a:cubicBezTo>
                        <a:pt x="18576" y="722726"/>
                        <a:pt x="14872" y="1049751"/>
                        <a:pt x="15930" y="996834"/>
                      </a:cubicBezTo>
                      <a:cubicBezTo>
                        <a:pt x="16988" y="943917"/>
                        <a:pt x="23867" y="401521"/>
                        <a:pt x="22280" y="241184"/>
                      </a:cubicBezTo>
                      <a:cubicBezTo>
                        <a:pt x="20693" y="80847"/>
                        <a:pt x="1113" y="-40333"/>
                        <a:pt x="55" y="1258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39" name="フリーフォーム 2138">
                  <a:extLst>
                    <a:ext uri="{FF2B5EF4-FFF2-40B4-BE49-F238E27FC236}">
                      <a16:creationId xmlns:a16="http://schemas.microsoft.com/office/drawing/2014/main" id="{9881DC35-3064-4D79-F435-C9FB52178643}"/>
                    </a:ext>
                  </a:extLst>
                </p:cNvPr>
                <p:cNvSpPr/>
                <p:nvPr/>
              </p:nvSpPr>
              <p:spPr>
                <a:xfrm>
                  <a:off x="9130656" y="10490200"/>
                  <a:ext cx="200794" cy="447675"/>
                </a:xfrm>
                <a:custGeom>
                  <a:avLst/>
                  <a:gdLst>
                    <a:gd name="connsiteX0" fmla="*/ 200669 w 200794"/>
                    <a:gd name="connsiteY0" fmla="*/ 0 h 447675"/>
                    <a:gd name="connsiteX1" fmla="*/ 67319 w 200794"/>
                    <a:gd name="connsiteY1" fmla="*/ 209550 h 447675"/>
                    <a:gd name="connsiteX2" fmla="*/ 644 w 200794"/>
                    <a:gd name="connsiteY2" fmla="*/ 447675 h 447675"/>
                    <a:gd name="connsiteX3" fmla="*/ 41919 w 200794"/>
                    <a:gd name="connsiteY3" fmla="*/ 209550 h 447675"/>
                    <a:gd name="connsiteX4" fmla="*/ 200669 w 200794"/>
                    <a:gd name="connsiteY4" fmla="*/ 0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794" h="447675">
                      <a:moveTo>
                        <a:pt x="200669" y="0"/>
                      </a:moveTo>
                      <a:cubicBezTo>
                        <a:pt x="204902" y="0"/>
                        <a:pt x="100656" y="134938"/>
                        <a:pt x="67319" y="209550"/>
                      </a:cubicBezTo>
                      <a:cubicBezTo>
                        <a:pt x="33981" y="284163"/>
                        <a:pt x="4877" y="447675"/>
                        <a:pt x="644" y="447675"/>
                      </a:cubicBezTo>
                      <a:cubicBezTo>
                        <a:pt x="-3589" y="447675"/>
                        <a:pt x="13344" y="285221"/>
                        <a:pt x="41919" y="209550"/>
                      </a:cubicBezTo>
                      <a:cubicBezTo>
                        <a:pt x="70494" y="133879"/>
                        <a:pt x="196436" y="0"/>
                        <a:pt x="200669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0" name="フリーフォーム 2139">
                  <a:extLst>
                    <a:ext uri="{FF2B5EF4-FFF2-40B4-BE49-F238E27FC236}">
                      <a16:creationId xmlns:a16="http://schemas.microsoft.com/office/drawing/2014/main" id="{16F37D7D-5D9D-4459-6638-ABE3015DEB79}"/>
                    </a:ext>
                  </a:extLst>
                </p:cNvPr>
                <p:cNvSpPr/>
                <p:nvPr/>
              </p:nvSpPr>
              <p:spPr>
                <a:xfrm>
                  <a:off x="7988300" y="8194675"/>
                  <a:ext cx="215993" cy="184150"/>
                </a:xfrm>
                <a:custGeom>
                  <a:avLst/>
                  <a:gdLst>
                    <a:gd name="connsiteX0" fmla="*/ 0 w 215993"/>
                    <a:gd name="connsiteY0" fmla="*/ 0 h 184150"/>
                    <a:gd name="connsiteX1" fmla="*/ 215900 w 215993"/>
                    <a:gd name="connsiteY1" fmla="*/ 184150 h 184150"/>
                    <a:gd name="connsiteX2" fmla="*/ 0 w 215993"/>
                    <a:gd name="connsiteY2" fmla="*/ 0 h 18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5993" h="184150">
                      <a:moveTo>
                        <a:pt x="0" y="0"/>
                      </a:moveTo>
                      <a:cubicBezTo>
                        <a:pt x="0" y="0"/>
                        <a:pt x="210608" y="184150"/>
                        <a:pt x="215900" y="184150"/>
                      </a:cubicBezTo>
                      <a:cubicBezTo>
                        <a:pt x="221192" y="18415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1" name="フリーフォーム 2140">
                  <a:extLst>
                    <a:ext uri="{FF2B5EF4-FFF2-40B4-BE49-F238E27FC236}">
                      <a16:creationId xmlns:a16="http://schemas.microsoft.com/office/drawing/2014/main" id="{5408767F-AC1F-FDCF-15D6-6FFEB8E9684A}"/>
                    </a:ext>
                  </a:extLst>
                </p:cNvPr>
                <p:cNvSpPr/>
                <p:nvPr/>
              </p:nvSpPr>
              <p:spPr>
                <a:xfrm>
                  <a:off x="7178518" y="7698498"/>
                  <a:ext cx="143158" cy="595002"/>
                </a:xfrm>
                <a:custGeom>
                  <a:avLst/>
                  <a:gdLst>
                    <a:gd name="connsiteX0" fmla="*/ 157 w 143158"/>
                    <a:gd name="connsiteY0" fmla="*/ 877 h 595002"/>
                    <a:gd name="connsiteX1" fmla="*/ 101757 w 143158"/>
                    <a:gd name="connsiteY1" fmla="*/ 194552 h 595002"/>
                    <a:gd name="connsiteX2" fmla="*/ 139857 w 143158"/>
                    <a:gd name="connsiteY2" fmla="*/ 594602 h 595002"/>
                    <a:gd name="connsiteX3" fmla="*/ 127157 w 143158"/>
                    <a:gd name="connsiteY3" fmla="*/ 264402 h 595002"/>
                    <a:gd name="connsiteX4" fmla="*/ 157 w 143158"/>
                    <a:gd name="connsiteY4" fmla="*/ 877 h 595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158" h="595002">
                      <a:moveTo>
                        <a:pt x="157" y="877"/>
                      </a:moveTo>
                      <a:cubicBezTo>
                        <a:pt x="-4076" y="-10765"/>
                        <a:pt x="78474" y="95598"/>
                        <a:pt x="101757" y="194552"/>
                      </a:cubicBezTo>
                      <a:cubicBezTo>
                        <a:pt x="125040" y="293506"/>
                        <a:pt x="135624" y="582960"/>
                        <a:pt x="139857" y="594602"/>
                      </a:cubicBezTo>
                      <a:cubicBezTo>
                        <a:pt x="144090" y="606244"/>
                        <a:pt x="147794" y="360710"/>
                        <a:pt x="127157" y="264402"/>
                      </a:cubicBezTo>
                      <a:cubicBezTo>
                        <a:pt x="106520" y="168094"/>
                        <a:pt x="4390" y="12519"/>
                        <a:pt x="157" y="87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2" name="フリーフォーム 2141">
                  <a:extLst>
                    <a:ext uri="{FF2B5EF4-FFF2-40B4-BE49-F238E27FC236}">
                      <a16:creationId xmlns:a16="http://schemas.microsoft.com/office/drawing/2014/main" id="{752EF862-CFC1-2CB9-DF26-5110A743E18C}"/>
                    </a:ext>
                  </a:extLst>
                </p:cNvPr>
                <p:cNvSpPr/>
                <p:nvPr/>
              </p:nvSpPr>
              <p:spPr>
                <a:xfrm>
                  <a:off x="7296693" y="7797523"/>
                  <a:ext cx="466937" cy="1121248"/>
                </a:xfrm>
                <a:custGeom>
                  <a:avLst/>
                  <a:gdLst>
                    <a:gd name="connsiteX0" fmla="*/ 31207 w 466937"/>
                    <a:gd name="connsiteY0" fmla="*/ 28852 h 1121248"/>
                    <a:gd name="connsiteX1" fmla="*/ 336007 w 466937"/>
                    <a:gd name="connsiteY1" fmla="*/ 676552 h 1121248"/>
                    <a:gd name="connsiteX2" fmla="*/ 466182 w 466937"/>
                    <a:gd name="connsiteY2" fmla="*/ 946427 h 1121248"/>
                    <a:gd name="connsiteX3" fmla="*/ 389982 w 466937"/>
                    <a:gd name="connsiteY3" fmla="*/ 809902 h 1121248"/>
                    <a:gd name="connsiteX4" fmla="*/ 399507 w 466937"/>
                    <a:gd name="connsiteY4" fmla="*/ 917852 h 1121248"/>
                    <a:gd name="connsiteX5" fmla="*/ 367757 w 466937"/>
                    <a:gd name="connsiteY5" fmla="*/ 816252 h 1121248"/>
                    <a:gd name="connsiteX6" fmla="*/ 377282 w 466937"/>
                    <a:gd name="connsiteY6" fmla="*/ 914677 h 1121248"/>
                    <a:gd name="connsiteX7" fmla="*/ 386807 w 466937"/>
                    <a:gd name="connsiteY7" fmla="*/ 1003577 h 1121248"/>
                    <a:gd name="connsiteX8" fmla="*/ 418557 w 466937"/>
                    <a:gd name="connsiteY8" fmla="*/ 1117877 h 1121248"/>
                    <a:gd name="connsiteX9" fmla="*/ 320132 w 466937"/>
                    <a:gd name="connsiteY9" fmla="*/ 863877 h 1121248"/>
                    <a:gd name="connsiteX10" fmla="*/ 259807 w 466937"/>
                    <a:gd name="connsiteY10" fmla="*/ 549552 h 1121248"/>
                    <a:gd name="connsiteX11" fmla="*/ 113757 w 466937"/>
                    <a:gd name="connsiteY11" fmla="*/ 305077 h 1121248"/>
                    <a:gd name="connsiteX12" fmla="*/ 5807 w 466937"/>
                    <a:gd name="connsiteY12" fmla="*/ 111402 h 1121248"/>
                    <a:gd name="connsiteX13" fmla="*/ 15332 w 466937"/>
                    <a:gd name="connsiteY13" fmla="*/ 111402 h 1121248"/>
                    <a:gd name="connsiteX14" fmla="*/ 31207 w 466937"/>
                    <a:gd name="connsiteY14" fmla="*/ 28852 h 11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6937" h="1121248">
                      <a:moveTo>
                        <a:pt x="31207" y="28852"/>
                      </a:moveTo>
                      <a:cubicBezTo>
                        <a:pt x="84653" y="123044"/>
                        <a:pt x="263511" y="523623"/>
                        <a:pt x="336007" y="676552"/>
                      </a:cubicBezTo>
                      <a:cubicBezTo>
                        <a:pt x="408503" y="829481"/>
                        <a:pt x="457186" y="924202"/>
                        <a:pt x="466182" y="946427"/>
                      </a:cubicBezTo>
                      <a:cubicBezTo>
                        <a:pt x="475178" y="968652"/>
                        <a:pt x="401094" y="814664"/>
                        <a:pt x="389982" y="809902"/>
                      </a:cubicBezTo>
                      <a:cubicBezTo>
                        <a:pt x="378870" y="805140"/>
                        <a:pt x="403211" y="916794"/>
                        <a:pt x="399507" y="917852"/>
                      </a:cubicBezTo>
                      <a:cubicBezTo>
                        <a:pt x="395803" y="918910"/>
                        <a:pt x="371461" y="816781"/>
                        <a:pt x="367757" y="816252"/>
                      </a:cubicBezTo>
                      <a:cubicBezTo>
                        <a:pt x="364053" y="815723"/>
                        <a:pt x="374107" y="883456"/>
                        <a:pt x="377282" y="914677"/>
                      </a:cubicBezTo>
                      <a:cubicBezTo>
                        <a:pt x="380457" y="945898"/>
                        <a:pt x="379928" y="969710"/>
                        <a:pt x="386807" y="1003577"/>
                      </a:cubicBezTo>
                      <a:cubicBezTo>
                        <a:pt x="393686" y="1037444"/>
                        <a:pt x="429669" y="1141160"/>
                        <a:pt x="418557" y="1117877"/>
                      </a:cubicBezTo>
                      <a:cubicBezTo>
                        <a:pt x="407445" y="1094594"/>
                        <a:pt x="346590" y="958598"/>
                        <a:pt x="320132" y="863877"/>
                      </a:cubicBezTo>
                      <a:cubicBezTo>
                        <a:pt x="293674" y="769156"/>
                        <a:pt x="294203" y="642685"/>
                        <a:pt x="259807" y="549552"/>
                      </a:cubicBezTo>
                      <a:cubicBezTo>
                        <a:pt x="225411" y="456419"/>
                        <a:pt x="156090" y="378102"/>
                        <a:pt x="113757" y="305077"/>
                      </a:cubicBezTo>
                      <a:cubicBezTo>
                        <a:pt x="71424" y="232052"/>
                        <a:pt x="22211" y="143681"/>
                        <a:pt x="5807" y="111402"/>
                      </a:cubicBezTo>
                      <a:cubicBezTo>
                        <a:pt x="-10597" y="79123"/>
                        <a:pt x="12686" y="122515"/>
                        <a:pt x="15332" y="111402"/>
                      </a:cubicBezTo>
                      <a:cubicBezTo>
                        <a:pt x="17978" y="100289"/>
                        <a:pt x="-22239" y="-65340"/>
                        <a:pt x="31207" y="2885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3" name="フリーフォーム 2142">
                  <a:extLst>
                    <a:ext uri="{FF2B5EF4-FFF2-40B4-BE49-F238E27FC236}">
                      <a16:creationId xmlns:a16="http://schemas.microsoft.com/office/drawing/2014/main" id="{EC711845-BAC0-D477-5200-989D5E1F0A47}"/>
                    </a:ext>
                  </a:extLst>
                </p:cNvPr>
                <p:cNvSpPr/>
                <p:nvPr/>
              </p:nvSpPr>
              <p:spPr>
                <a:xfrm>
                  <a:off x="7688055" y="8772234"/>
                  <a:ext cx="245623" cy="686139"/>
                </a:xfrm>
                <a:custGeom>
                  <a:avLst/>
                  <a:gdLst>
                    <a:gd name="connsiteX0" fmla="*/ 4970 w 245623"/>
                    <a:gd name="connsiteY0" fmla="*/ 291 h 686139"/>
                    <a:gd name="connsiteX1" fmla="*/ 46245 w 245623"/>
                    <a:gd name="connsiteY1" fmla="*/ 92366 h 686139"/>
                    <a:gd name="connsiteX2" fmla="*/ 81170 w 245623"/>
                    <a:gd name="connsiteY2" fmla="*/ 174916 h 686139"/>
                    <a:gd name="connsiteX3" fmla="*/ 106570 w 245623"/>
                    <a:gd name="connsiteY3" fmla="*/ 298741 h 686139"/>
                    <a:gd name="connsiteX4" fmla="*/ 128795 w 245623"/>
                    <a:gd name="connsiteY4" fmla="*/ 460666 h 686139"/>
                    <a:gd name="connsiteX5" fmla="*/ 138320 w 245623"/>
                    <a:gd name="connsiteY5" fmla="*/ 520991 h 686139"/>
                    <a:gd name="connsiteX6" fmla="*/ 243095 w 245623"/>
                    <a:gd name="connsiteY6" fmla="*/ 673391 h 686139"/>
                    <a:gd name="connsiteX7" fmla="*/ 17670 w 245623"/>
                    <a:gd name="connsiteY7" fmla="*/ 152691 h 686139"/>
                    <a:gd name="connsiteX8" fmla="*/ 14495 w 245623"/>
                    <a:gd name="connsiteY8" fmla="*/ 124116 h 686139"/>
                    <a:gd name="connsiteX9" fmla="*/ 4970 w 245623"/>
                    <a:gd name="connsiteY9" fmla="*/ 291 h 686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623" h="686139">
                      <a:moveTo>
                        <a:pt x="4970" y="291"/>
                      </a:moveTo>
                      <a:cubicBezTo>
                        <a:pt x="10262" y="-5001"/>
                        <a:pt x="33545" y="63262"/>
                        <a:pt x="46245" y="92366"/>
                      </a:cubicBezTo>
                      <a:cubicBezTo>
                        <a:pt x="58945" y="121470"/>
                        <a:pt x="71116" y="140520"/>
                        <a:pt x="81170" y="174916"/>
                      </a:cubicBezTo>
                      <a:cubicBezTo>
                        <a:pt x="91224" y="209312"/>
                        <a:pt x="98633" y="251116"/>
                        <a:pt x="106570" y="298741"/>
                      </a:cubicBezTo>
                      <a:cubicBezTo>
                        <a:pt x="114507" y="346366"/>
                        <a:pt x="123503" y="423624"/>
                        <a:pt x="128795" y="460666"/>
                      </a:cubicBezTo>
                      <a:cubicBezTo>
                        <a:pt x="134087" y="497708"/>
                        <a:pt x="119270" y="485537"/>
                        <a:pt x="138320" y="520991"/>
                      </a:cubicBezTo>
                      <a:cubicBezTo>
                        <a:pt x="157370" y="556445"/>
                        <a:pt x="263203" y="734774"/>
                        <a:pt x="243095" y="673391"/>
                      </a:cubicBezTo>
                      <a:cubicBezTo>
                        <a:pt x="222987" y="612008"/>
                        <a:pt x="55770" y="244237"/>
                        <a:pt x="17670" y="152691"/>
                      </a:cubicBezTo>
                      <a:cubicBezTo>
                        <a:pt x="-20430" y="61145"/>
                        <a:pt x="15024" y="148987"/>
                        <a:pt x="14495" y="124116"/>
                      </a:cubicBezTo>
                      <a:cubicBezTo>
                        <a:pt x="13966" y="99245"/>
                        <a:pt x="-322" y="5583"/>
                        <a:pt x="4970" y="29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4" name="フリーフォーム 2143">
                  <a:extLst>
                    <a:ext uri="{FF2B5EF4-FFF2-40B4-BE49-F238E27FC236}">
                      <a16:creationId xmlns:a16="http://schemas.microsoft.com/office/drawing/2014/main" id="{DAD7863A-9DAA-6D79-1E27-D3D08056A471}"/>
                    </a:ext>
                  </a:extLst>
                </p:cNvPr>
                <p:cNvSpPr/>
                <p:nvPr/>
              </p:nvSpPr>
              <p:spPr>
                <a:xfrm>
                  <a:off x="7378605" y="8054972"/>
                  <a:ext cx="258501" cy="849619"/>
                </a:xfrm>
                <a:custGeom>
                  <a:avLst/>
                  <a:gdLst>
                    <a:gd name="connsiteX0" fmla="*/ 95 w 258501"/>
                    <a:gd name="connsiteY0" fmla="*/ 3 h 849619"/>
                    <a:gd name="connsiteX1" fmla="*/ 165195 w 258501"/>
                    <a:gd name="connsiteY1" fmla="*/ 358778 h 849619"/>
                    <a:gd name="connsiteX2" fmla="*/ 149320 w 258501"/>
                    <a:gd name="connsiteY2" fmla="*/ 330203 h 849619"/>
                    <a:gd name="connsiteX3" fmla="*/ 200120 w 258501"/>
                    <a:gd name="connsiteY3" fmla="*/ 469903 h 849619"/>
                    <a:gd name="connsiteX4" fmla="*/ 203295 w 258501"/>
                    <a:gd name="connsiteY4" fmla="*/ 520703 h 849619"/>
                    <a:gd name="connsiteX5" fmla="*/ 257270 w 258501"/>
                    <a:gd name="connsiteY5" fmla="*/ 847728 h 849619"/>
                    <a:gd name="connsiteX6" fmla="*/ 142970 w 258501"/>
                    <a:gd name="connsiteY6" fmla="*/ 352428 h 849619"/>
                    <a:gd name="connsiteX7" fmla="*/ 95 w 258501"/>
                    <a:gd name="connsiteY7" fmla="*/ 3 h 849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8501" h="849619">
                      <a:moveTo>
                        <a:pt x="95" y="3"/>
                      </a:moveTo>
                      <a:cubicBezTo>
                        <a:pt x="3799" y="1061"/>
                        <a:pt x="140324" y="303745"/>
                        <a:pt x="165195" y="358778"/>
                      </a:cubicBezTo>
                      <a:cubicBezTo>
                        <a:pt x="190066" y="413811"/>
                        <a:pt x="143499" y="311682"/>
                        <a:pt x="149320" y="330203"/>
                      </a:cubicBezTo>
                      <a:cubicBezTo>
                        <a:pt x="155141" y="348724"/>
                        <a:pt x="191124" y="438153"/>
                        <a:pt x="200120" y="469903"/>
                      </a:cubicBezTo>
                      <a:cubicBezTo>
                        <a:pt x="209116" y="501653"/>
                        <a:pt x="193770" y="457732"/>
                        <a:pt x="203295" y="520703"/>
                      </a:cubicBezTo>
                      <a:cubicBezTo>
                        <a:pt x="212820" y="583674"/>
                        <a:pt x="267324" y="875774"/>
                        <a:pt x="257270" y="847728"/>
                      </a:cubicBezTo>
                      <a:cubicBezTo>
                        <a:pt x="247216" y="819682"/>
                        <a:pt x="184774" y="492128"/>
                        <a:pt x="142970" y="352428"/>
                      </a:cubicBezTo>
                      <a:cubicBezTo>
                        <a:pt x="101166" y="212728"/>
                        <a:pt x="-3609" y="-1055"/>
                        <a:pt x="95" y="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5" name="フリーフォーム 2144">
                  <a:extLst>
                    <a:ext uri="{FF2B5EF4-FFF2-40B4-BE49-F238E27FC236}">
                      <a16:creationId xmlns:a16="http://schemas.microsoft.com/office/drawing/2014/main" id="{1A8950F6-5B9E-CC26-FB61-859C17C19F34}"/>
                    </a:ext>
                  </a:extLst>
                </p:cNvPr>
                <p:cNvSpPr/>
                <p:nvPr/>
              </p:nvSpPr>
              <p:spPr>
                <a:xfrm>
                  <a:off x="7384199" y="8127486"/>
                  <a:ext cx="210531" cy="1024483"/>
                </a:xfrm>
                <a:custGeom>
                  <a:avLst/>
                  <a:gdLst>
                    <a:gd name="connsiteX0" fmla="*/ 4026 w 210531"/>
                    <a:gd name="connsiteY0" fmla="*/ 6864 h 1024483"/>
                    <a:gd name="connsiteX1" fmla="*/ 42126 w 210531"/>
                    <a:gd name="connsiteY1" fmla="*/ 159264 h 1024483"/>
                    <a:gd name="connsiteX2" fmla="*/ 146901 w 210531"/>
                    <a:gd name="connsiteY2" fmla="*/ 537089 h 1024483"/>
                    <a:gd name="connsiteX3" fmla="*/ 210401 w 210531"/>
                    <a:gd name="connsiteY3" fmla="*/ 1022864 h 1024483"/>
                    <a:gd name="connsiteX4" fmla="*/ 131026 w 210531"/>
                    <a:gd name="connsiteY4" fmla="*/ 362464 h 1024483"/>
                    <a:gd name="connsiteX5" fmla="*/ 4026 w 210531"/>
                    <a:gd name="connsiteY5" fmla="*/ 6864 h 102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531" h="1024483">
                      <a:moveTo>
                        <a:pt x="4026" y="6864"/>
                      </a:moveTo>
                      <a:cubicBezTo>
                        <a:pt x="-10791" y="-27003"/>
                        <a:pt x="18314" y="70893"/>
                        <a:pt x="42126" y="159264"/>
                      </a:cubicBezTo>
                      <a:cubicBezTo>
                        <a:pt x="65938" y="247635"/>
                        <a:pt x="118855" y="393156"/>
                        <a:pt x="146901" y="537089"/>
                      </a:cubicBezTo>
                      <a:cubicBezTo>
                        <a:pt x="174947" y="681022"/>
                        <a:pt x="213047" y="1051968"/>
                        <a:pt x="210401" y="1022864"/>
                      </a:cubicBezTo>
                      <a:cubicBezTo>
                        <a:pt x="207755" y="993760"/>
                        <a:pt x="162247" y="526506"/>
                        <a:pt x="131026" y="362464"/>
                      </a:cubicBezTo>
                      <a:cubicBezTo>
                        <a:pt x="99805" y="198422"/>
                        <a:pt x="18843" y="40731"/>
                        <a:pt x="4026" y="686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6" name="フリーフォーム 2145">
                  <a:extLst>
                    <a:ext uri="{FF2B5EF4-FFF2-40B4-BE49-F238E27FC236}">
                      <a16:creationId xmlns:a16="http://schemas.microsoft.com/office/drawing/2014/main" id="{19CAFAE7-992C-6CC1-5439-7482BE6D2E94}"/>
                    </a:ext>
                  </a:extLst>
                </p:cNvPr>
                <p:cNvSpPr/>
                <p:nvPr/>
              </p:nvSpPr>
              <p:spPr>
                <a:xfrm>
                  <a:off x="7226295" y="8113529"/>
                  <a:ext cx="49667" cy="1134060"/>
                </a:xfrm>
                <a:custGeom>
                  <a:avLst/>
                  <a:gdLst>
                    <a:gd name="connsiteX0" fmla="*/ 41280 w 49667"/>
                    <a:gd name="connsiteY0" fmla="*/ 4946 h 1134060"/>
                    <a:gd name="connsiteX1" fmla="*/ 47630 w 49667"/>
                    <a:gd name="connsiteY1" fmla="*/ 531996 h 1134060"/>
                    <a:gd name="connsiteX2" fmla="*/ 5 w 49667"/>
                    <a:gd name="connsiteY2" fmla="*/ 1132071 h 1134060"/>
                    <a:gd name="connsiteX3" fmla="*/ 44455 w 49667"/>
                    <a:gd name="connsiteY3" fmla="*/ 319271 h 1134060"/>
                    <a:gd name="connsiteX4" fmla="*/ 41280 w 49667"/>
                    <a:gd name="connsiteY4" fmla="*/ 4946 h 113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667" h="1134060">
                      <a:moveTo>
                        <a:pt x="41280" y="4946"/>
                      </a:moveTo>
                      <a:cubicBezTo>
                        <a:pt x="41809" y="40400"/>
                        <a:pt x="54509" y="344142"/>
                        <a:pt x="47630" y="531996"/>
                      </a:cubicBezTo>
                      <a:cubicBezTo>
                        <a:pt x="40751" y="719850"/>
                        <a:pt x="534" y="1167525"/>
                        <a:pt x="5" y="1132071"/>
                      </a:cubicBezTo>
                      <a:cubicBezTo>
                        <a:pt x="-524" y="1096617"/>
                        <a:pt x="40222" y="508713"/>
                        <a:pt x="44455" y="319271"/>
                      </a:cubicBezTo>
                      <a:cubicBezTo>
                        <a:pt x="48688" y="129829"/>
                        <a:pt x="40751" y="-30508"/>
                        <a:pt x="41280" y="49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7" name="フリーフォーム 2146">
                  <a:extLst>
                    <a:ext uri="{FF2B5EF4-FFF2-40B4-BE49-F238E27FC236}">
                      <a16:creationId xmlns:a16="http://schemas.microsoft.com/office/drawing/2014/main" id="{3EE89E3C-021D-0C3B-A327-76155C80D125}"/>
                    </a:ext>
                  </a:extLst>
                </p:cNvPr>
                <p:cNvSpPr/>
                <p:nvPr/>
              </p:nvSpPr>
              <p:spPr>
                <a:xfrm>
                  <a:off x="7181751" y="7749623"/>
                  <a:ext cx="93168" cy="461441"/>
                </a:xfrm>
                <a:custGeom>
                  <a:avLst/>
                  <a:gdLst>
                    <a:gd name="connsiteX0" fmla="*/ 99 w 93168"/>
                    <a:gd name="connsiteY0" fmla="*/ 552 h 461441"/>
                    <a:gd name="connsiteX1" fmla="*/ 63599 w 93168"/>
                    <a:gd name="connsiteY1" fmla="*/ 254552 h 461441"/>
                    <a:gd name="connsiteX2" fmla="*/ 92174 w 93168"/>
                    <a:gd name="connsiteY2" fmla="*/ 460927 h 461441"/>
                    <a:gd name="connsiteX3" fmla="*/ 79474 w 93168"/>
                    <a:gd name="connsiteY3" fmla="*/ 194227 h 461441"/>
                    <a:gd name="connsiteX4" fmla="*/ 99 w 93168"/>
                    <a:gd name="connsiteY4" fmla="*/ 552 h 46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68" h="461441">
                      <a:moveTo>
                        <a:pt x="99" y="552"/>
                      </a:moveTo>
                      <a:cubicBezTo>
                        <a:pt x="-2547" y="10606"/>
                        <a:pt x="48253" y="177823"/>
                        <a:pt x="63599" y="254552"/>
                      </a:cubicBezTo>
                      <a:cubicBezTo>
                        <a:pt x="78945" y="331281"/>
                        <a:pt x="89528" y="470981"/>
                        <a:pt x="92174" y="460927"/>
                      </a:cubicBezTo>
                      <a:cubicBezTo>
                        <a:pt x="94820" y="450873"/>
                        <a:pt x="92703" y="268310"/>
                        <a:pt x="79474" y="194227"/>
                      </a:cubicBezTo>
                      <a:cubicBezTo>
                        <a:pt x="66245" y="120144"/>
                        <a:pt x="2745" y="-9502"/>
                        <a:pt x="99" y="55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8" name="フリーフォーム 2147">
                  <a:extLst>
                    <a:ext uri="{FF2B5EF4-FFF2-40B4-BE49-F238E27FC236}">
                      <a16:creationId xmlns:a16="http://schemas.microsoft.com/office/drawing/2014/main" id="{9BBCA197-DAB0-4505-630A-CDF0DC09E373}"/>
                    </a:ext>
                  </a:extLst>
                </p:cNvPr>
                <p:cNvSpPr/>
                <p:nvPr/>
              </p:nvSpPr>
              <p:spPr>
                <a:xfrm>
                  <a:off x="7975415" y="8096250"/>
                  <a:ext cx="814402" cy="317794"/>
                </a:xfrm>
                <a:custGeom>
                  <a:avLst/>
                  <a:gdLst>
                    <a:gd name="connsiteX0" fmla="*/ 185 w 814402"/>
                    <a:gd name="connsiteY0" fmla="*/ 0 h 317794"/>
                    <a:gd name="connsiteX1" fmla="*/ 425635 w 814402"/>
                    <a:gd name="connsiteY1" fmla="*/ 88900 h 317794"/>
                    <a:gd name="connsiteX2" fmla="*/ 454210 w 814402"/>
                    <a:gd name="connsiteY2" fmla="*/ 107950 h 317794"/>
                    <a:gd name="connsiteX3" fmla="*/ 473260 w 814402"/>
                    <a:gd name="connsiteY3" fmla="*/ 114300 h 317794"/>
                    <a:gd name="connsiteX4" fmla="*/ 597085 w 814402"/>
                    <a:gd name="connsiteY4" fmla="*/ 136525 h 317794"/>
                    <a:gd name="connsiteX5" fmla="*/ 812985 w 814402"/>
                    <a:gd name="connsiteY5" fmla="*/ 317500 h 317794"/>
                    <a:gd name="connsiteX6" fmla="*/ 482785 w 814402"/>
                    <a:gd name="connsiteY6" fmla="*/ 88900 h 317794"/>
                    <a:gd name="connsiteX7" fmla="*/ 185 w 814402"/>
                    <a:gd name="connsiteY7" fmla="*/ 0 h 31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4402" h="317794">
                      <a:moveTo>
                        <a:pt x="185" y="0"/>
                      </a:moveTo>
                      <a:cubicBezTo>
                        <a:pt x="-9340" y="0"/>
                        <a:pt x="349964" y="70908"/>
                        <a:pt x="425635" y="88900"/>
                      </a:cubicBezTo>
                      <a:cubicBezTo>
                        <a:pt x="501306" y="106892"/>
                        <a:pt x="446273" y="103717"/>
                        <a:pt x="454210" y="107950"/>
                      </a:cubicBezTo>
                      <a:cubicBezTo>
                        <a:pt x="462147" y="112183"/>
                        <a:pt x="449448" y="109538"/>
                        <a:pt x="473260" y="114300"/>
                      </a:cubicBezTo>
                      <a:cubicBezTo>
                        <a:pt x="497072" y="119062"/>
                        <a:pt x="540464" y="102658"/>
                        <a:pt x="597085" y="136525"/>
                      </a:cubicBezTo>
                      <a:cubicBezTo>
                        <a:pt x="653706" y="170392"/>
                        <a:pt x="832035" y="325437"/>
                        <a:pt x="812985" y="317500"/>
                      </a:cubicBezTo>
                      <a:cubicBezTo>
                        <a:pt x="793935" y="309563"/>
                        <a:pt x="614018" y="142346"/>
                        <a:pt x="482785" y="88900"/>
                      </a:cubicBezTo>
                      <a:cubicBezTo>
                        <a:pt x="351552" y="35454"/>
                        <a:pt x="9710" y="0"/>
                        <a:pt x="185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49" name="フリーフォーム 2148">
                  <a:extLst>
                    <a:ext uri="{FF2B5EF4-FFF2-40B4-BE49-F238E27FC236}">
                      <a16:creationId xmlns:a16="http://schemas.microsoft.com/office/drawing/2014/main" id="{320E1C65-4DB9-A8D5-F74D-A45430D698CA}"/>
                    </a:ext>
                  </a:extLst>
                </p:cNvPr>
                <p:cNvSpPr/>
                <p:nvPr/>
              </p:nvSpPr>
              <p:spPr>
                <a:xfrm>
                  <a:off x="8791510" y="7889814"/>
                  <a:ext cx="276945" cy="146514"/>
                </a:xfrm>
                <a:custGeom>
                  <a:avLst/>
                  <a:gdLst>
                    <a:gd name="connsiteX0" fmla="*/ 235015 w 276945"/>
                    <a:gd name="connsiteY0" fmla="*/ 61 h 146514"/>
                    <a:gd name="connsiteX1" fmla="*/ 238190 w 276945"/>
                    <a:gd name="connsiteY1" fmla="*/ 104836 h 146514"/>
                    <a:gd name="connsiteX2" fmla="*/ 65 w 276945"/>
                    <a:gd name="connsiteY2" fmla="*/ 146111 h 146514"/>
                    <a:gd name="connsiteX3" fmla="*/ 263590 w 276945"/>
                    <a:gd name="connsiteY3" fmla="*/ 120711 h 146514"/>
                    <a:gd name="connsiteX4" fmla="*/ 235015 w 276945"/>
                    <a:gd name="connsiteY4" fmla="*/ 61 h 14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945" h="146514">
                      <a:moveTo>
                        <a:pt x="235015" y="61"/>
                      </a:moveTo>
                      <a:cubicBezTo>
                        <a:pt x="230782" y="-2585"/>
                        <a:pt x="277348" y="80494"/>
                        <a:pt x="238190" y="104836"/>
                      </a:cubicBezTo>
                      <a:cubicBezTo>
                        <a:pt x="199032" y="129178"/>
                        <a:pt x="-4168" y="143465"/>
                        <a:pt x="65" y="146111"/>
                      </a:cubicBezTo>
                      <a:cubicBezTo>
                        <a:pt x="4298" y="148757"/>
                        <a:pt x="222844" y="138174"/>
                        <a:pt x="263590" y="120711"/>
                      </a:cubicBezTo>
                      <a:cubicBezTo>
                        <a:pt x="304336" y="103249"/>
                        <a:pt x="239248" y="2707"/>
                        <a:pt x="235015" y="6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0" name="フリーフォーム 2149">
                  <a:extLst>
                    <a:ext uri="{FF2B5EF4-FFF2-40B4-BE49-F238E27FC236}">
                      <a16:creationId xmlns:a16="http://schemas.microsoft.com/office/drawing/2014/main" id="{E1CB6E4C-1A42-8CB4-4EA2-EC56EAA6F058}"/>
                    </a:ext>
                  </a:extLst>
                </p:cNvPr>
                <p:cNvSpPr/>
                <p:nvPr/>
              </p:nvSpPr>
              <p:spPr>
                <a:xfrm>
                  <a:off x="8664500" y="8448675"/>
                  <a:ext cx="216553" cy="188233"/>
                </a:xfrm>
                <a:custGeom>
                  <a:avLst/>
                  <a:gdLst>
                    <a:gd name="connsiteX0" fmla="*/ 101675 w 216553"/>
                    <a:gd name="connsiteY0" fmla="*/ 0 h 188233"/>
                    <a:gd name="connsiteX1" fmla="*/ 41350 w 216553"/>
                    <a:gd name="connsiteY1" fmla="*/ 60325 h 188233"/>
                    <a:gd name="connsiteX2" fmla="*/ 215975 w 216553"/>
                    <a:gd name="connsiteY2" fmla="*/ 187325 h 188233"/>
                    <a:gd name="connsiteX3" fmla="*/ 101675 w 216553"/>
                    <a:gd name="connsiteY3" fmla="*/ 120650 h 188233"/>
                    <a:gd name="connsiteX4" fmla="*/ 75 w 216553"/>
                    <a:gd name="connsiteY4" fmla="*/ 60325 h 188233"/>
                    <a:gd name="connsiteX5" fmla="*/ 101675 w 216553"/>
                    <a:gd name="connsiteY5" fmla="*/ 0 h 18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553" h="188233">
                      <a:moveTo>
                        <a:pt x="101675" y="0"/>
                      </a:moveTo>
                      <a:cubicBezTo>
                        <a:pt x="108554" y="0"/>
                        <a:pt x="22300" y="29104"/>
                        <a:pt x="41350" y="60325"/>
                      </a:cubicBezTo>
                      <a:cubicBezTo>
                        <a:pt x="60400" y="91546"/>
                        <a:pt x="205921" y="177271"/>
                        <a:pt x="215975" y="187325"/>
                      </a:cubicBezTo>
                      <a:cubicBezTo>
                        <a:pt x="226029" y="197379"/>
                        <a:pt x="101675" y="120650"/>
                        <a:pt x="101675" y="120650"/>
                      </a:cubicBezTo>
                      <a:cubicBezTo>
                        <a:pt x="65692" y="99483"/>
                        <a:pt x="3250" y="78317"/>
                        <a:pt x="75" y="60325"/>
                      </a:cubicBezTo>
                      <a:cubicBezTo>
                        <a:pt x="-3100" y="42333"/>
                        <a:pt x="94796" y="0"/>
                        <a:pt x="101675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1" name="フリーフォーム 2150">
                  <a:extLst>
                    <a:ext uri="{FF2B5EF4-FFF2-40B4-BE49-F238E27FC236}">
                      <a16:creationId xmlns:a16="http://schemas.microsoft.com/office/drawing/2014/main" id="{1B24D4BC-8DCC-53BD-A68A-D94406BA759E}"/>
                    </a:ext>
                  </a:extLst>
                </p:cNvPr>
                <p:cNvSpPr/>
                <p:nvPr/>
              </p:nvSpPr>
              <p:spPr>
                <a:xfrm>
                  <a:off x="7804150" y="8758215"/>
                  <a:ext cx="131930" cy="749658"/>
                </a:xfrm>
                <a:custGeom>
                  <a:avLst/>
                  <a:gdLst>
                    <a:gd name="connsiteX0" fmla="*/ 0 w 131930"/>
                    <a:gd name="connsiteY0" fmla="*/ 1610 h 749658"/>
                    <a:gd name="connsiteX1" fmla="*/ 127000 w 131930"/>
                    <a:gd name="connsiteY1" fmla="*/ 461985 h 749658"/>
                    <a:gd name="connsiteX2" fmla="*/ 107950 w 131930"/>
                    <a:gd name="connsiteY2" fmla="*/ 747735 h 749658"/>
                    <a:gd name="connsiteX3" fmla="*/ 127000 w 131930"/>
                    <a:gd name="connsiteY3" fmla="*/ 325460 h 749658"/>
                    <a:gd name="connsiteX4" fmla="*/ 0 w 131930"/>
                    <a:gd name="connsiteY4" fmla="*/ 1610 h 74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930" h="749658">
                      <a:moveTo>
                        <a:pt x="0" y="1610"/>
                      </a:moveTo>
                      <a:cubicBezTo>
                        <a:pt x="0" y="24364"/>
                        <a:pt x="109008" y="337631"/>
                        <a:pt x="127000" y="461985"/>
                      </a:cubicBezTo>
                      <a:cubicBezTo>
                        <a:pt x="144992" y="586339"/>
                        <a:pt x="107950" y="770489"/>
                        <a:pt x="107950" y="747735"/>
                      </a:cubicBezTo>
                      <a:cubicBezTo>
                        <a:pt x="107950" y="724981"/>
                        <a:pt x="143933" y="448227"/>
                        <a:pt x="127000" y="325460"/>
                      </a:cubicBezTo>
                      <a:cubicBezTo>
                        <a:pt x="110067" y="202693"/>
                        <a:pt x="0" y="-21144"/>
                        <a:pt x="0" y="16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2" name="フリーフォーム 2151">
                  <a:extLst>
                    <a:ext uri="{FF2B5EF4-FFF2-40B4-BE49-F238E27FC236}">
                      <a16:creationId xmlns:a16="http://schemas.microsoft.com/office/drawing/2014/main" id="{714ACA22-8F54-8AEC-3489-7BEA0C76EF81}"/>
                    </a:ext>
                  </a:extLst>
                </p:cNvPr>
                <p:cNvSpPr/>
                <p:nvPr/>
              </p:nvSpPr>
              <p:spPr>
                <a:xfrm>
                  <a:off x="9159846" y="9122254"/>
                  <a:ext cx="83953" cy="406368"/>
                </a:xfrm>
                <a:custGeom>
                  <a:avLst/>
                  <a:gdLst>
                    <a:gd name="connsiteX0" fmla="*/ 29 w 83953"/>
                    <a:gd name="connsiteY0" fmla="*/ 18571 h 406368"/>
                    <a:gd name="connsiteX1" fmla="*/ 73054 w 83953"/>
                    <a:gd name="connsiteY1" fmla="*/ 113821 h 406368"/>
                    <a:gd name="connsiteX2" fmla="*/ 63529 w 83953"/>
                    <a:gd name="connsiteY2" fmla="*/ 405921 h 406368"/>
                    <a:gd name="connsiteX3" fmla="*/ 82579 w 83953"/>
                    <a:gd name="connsiteY3" fmla="*/ 40796 h 406368"/>
                    <a:gd name="connsiteX4" fmla="*/ 29 w 83953"/>
                    <a:gd name="connsiteY4" fmla="*/ 18571 h 4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953" h="406368">
                      <a:moveTo>
                        <a:pt x="29" y="18571"/>
                      </a:moveTo>
                      <a:cubicBezTo>
                        <a:pt x="-1558" y="30742"/>
                        <a:pt x="62471" y="49263"/>
                        <a:pt x="73054" y="113821"/>
                      </a:cubicBezTo>
                      <a:cubicBezTo>
                        <a:pt x="83637" y="178379"/>
                        <a:pt x="61942" y="418092"/>
                        <a:pt x="63529" y="405921"/>
                      </a:cubicBezTo>
                      <a:cubicBezTo>
                        <a:pt x="65116" y="393750"/>
                        <a:pt x="89987" y="107471"/>
                        <a:pt x="82579" y="40796"/>
                      </a:cubicBezTo>
                      <a:cubicBezTo>
                        <a:pt x="75171" y="-25879"/>
                        <a:pt x="1616" y="6400"/>
                        <a:pt x="29" y="185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3" name="フリーフォーム 2152">
                  <a:extLst>
                    <a:ext uri="{FF2B5EF4-FFF2-40B4-BE49-F238E27FC236}">
                      <a16:creationId xmlns:a16="http://schemas.microsoft.com/office/drawing/2014/main" id="{4CC5E14F-DC89-43F1-1D8B-6E9E25A99623}"/>
                    </a:ext>
                  </a:extLst>
                </p:cNvPr>
                <p:cNvSpPr/>
                <p:nvPr/>
              </p:nvSpPr>
              <p:spPr>
                <a:xfrm>
                  <a:off x="9331427" y="8661202"/>
                  <a:ext cx="76098" cy="349799"/>
                </a:xfrm>
                <a:custGeom>
                  <a:avLst/>
                  <a:gdLst>
                    <a:gd name="connsiteX0" fmla="*/ 76098 w 76098"/>
                    <a:gd name="connsiteY0" fmla="*/ 3373 h 349799"/>
                    <a:gd name="connsiteX1" fmla="*/ 6248 w 76098"/>
                    <a:gd name="connsiteY1" fmla="*/ 181173 h 349799"/>
                    <a:gd name="connsiteX2" fmla="*/ 6248 w 76098"/>
                    <a:gd name="connsiteY2" fmla="*/ 346273 h 349799"/>
                    <a:gd name="connsiteX3" fmla="*/ 76098 w 76098"/>
                    <a:gd name="connsiteY3" fmla="*/ 3373 h 349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098" h="349799">
                      <a:moveTo>
                        <a:pt x="76098" y="3373"/>
                      </a:moveTo>
                      <a:cubicBezTo>
                        <a:pt x="76098" y="-24144"/>
                        <a:pt x="17890" y="124023"/>
                        <a:pt x="6248" y="181173"/>
                      </a:cubicBezTo>
                      <a:cubicBezTo>
                        <a:pt x="-5394" y="238323"/>
                        <a:pt x="2015" y="373261"/>
                        <a:pt x="6248" y="346273"/>
                      </a:cubicBezTo>
                      <a:cubicBezTo>
                        <a:pt x="10481" y="319286"/>
                        <a:pt x="76098" y="30890"/>
                        <a:pt x="76098" y="33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4" name="フリーフォーム 2153">
                  <a:extLst>
                    <a:ext uri="{FF2B5EF4-FFF2-40B4-BE49-F238E27FC236}">
                      <a16:creationId xmlns:a16="http://schemas.microsoft.com/office/drawing/2014/main" id="{49C3BA5F-1B9F-448A-EDA7-31FB8B3874B4}"/>
                    </a:ext>
                  </a:extLst>
                </p:cNvPr>
                <p:cNvSpPr/>
                <p:nvPr/>
              </p:nvSpPr>
              <p:spPr>
                <a:xfrm>
                  <a:off x="8965903" y="8531089"/>
                  <a:ext cx="397285" cy="123963"/>
                </a:xfrm>
                <a:custGeom>
                  <a:avLst/>
                  <a:gdLst>
                    <a:gd name="connsiteX0" fmla="*/ 297 w 397285"/>
                    <a:gd name="connsiteY0" fmla="*/ 136 h 123963"/>
                    <a:gd name="connsiteX1" fmla="*/ 127297 w 397285"/>
                    <a:gd name="connsiteY1" fmla="*/ 98561 h 123963"/>
                    <a:gd name="connsiteX2" fmla="*/ 397172 w 397285"/>
                    <a:gd name="connsiteY2" fmla="*/ 41411 h 123963"/>
                    <a:gd name="connsiteX3" fmla="*/ 159047 w 397285"/>
                    <a:gd name="connsiteY3" fmla="*/ 123961 h 123963"/>
                    <a:gd name="connsiteX4" fmla="*/ 297 w 397285"/>
                    <a:gd name="connsiteY4" fmla="*/ 136 h 123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285" h="123963">
                      <a:moveTo>
                        <a:pt x="297" y="136"/>
                      </a:moveTo>
                      <a:cubicBezTo>
                        <a:pt x="-4995" y="-4097"/>
                        <a:pt x="61151" y="91682"/>
                        <a:pt x="127297" y="98561"/>
                      </a:cubicBezTo>
                      <a:cubicBezTo>
                        <a:pt x="193443" y="105440"/>
                        <a:pt x="391880" y="37178"/>
                        <a:pt x="397172" y="41411"/>
                      </a:cubicBezTo>
                      <a:cubicBezTo>
                        <a:pt x="402464" y="45644"/>
                        <a:pt x="222018" y="124490"/>
                        <a:pt x="159047" y="123961"/>
                      </a:cubicBezTo>
                      <a:cubicBezTo>
                        <a:pt x="96076" y="123432"/>
                        <a:pt x="5589" y="4369"/>
                        <a:pt x="297" y="1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5" name="フリーフォーム 2154">
                  <a:extLst>
                    <a:ext uri="{FF2B5EF4-FFF2-40B4-BE49-F238E27FC236}">
                      <a16:creationId xmlns:a16="http://schemas.microsoft.com/office/drawing/2014/main" id="{BFF14FF9-DED1-C88C-5080-1D3D4345FD77}"/>
                    </a:ext>
                  </a:extLst>
                </p:cNvPr>
                <p:cNvSpPr/>
                <p:nvPr/>
              </p:nvSpPr>
              <p:spPr>
                <a:xfrm>
                  <a:off x="7755660" y="9063102"/>
                  <a:ext cx="283692" cy="1167031"/>
                </a:xfrm>
                <a:custGeom>
                  <a:avLst/>
                  <a:gdLst>
                    <a:gd name="connsiteX0" fmla="*/ 4040 w 283692"/>
                    <a:gd name="connsiteY0" fmla="*/ 1523 h 1167031"/>
                    <a:gd name="connsiteX1" fmla="*/ 86590 w 283692"/>
                    <a:gd name="connsiteY1" fmla="*/ 376173 h 1167031"/>
                    <a:gd name="connsiteX2" fmla="*/ 283440 w 283692"/>
                    <a:gd name="connsiteY2" fmla="*/ 1166748 h 1167031"/>
                    <a:gd name="connsiteX3" fmla="*/ 42140 w 283692"/>
                    <a:gd name="connsiteY3" fmla="*/ 284098 h 1167031"/>
                    <a:gd name="connsiteX4" fmla="*/ 4040 w 283692"/>
                    <a:gd name="connsiteY4" fmla="*/ 1523 h 116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3692" h="1167031">
                      <a:moveTo>
                        <a:pt x="4040" y="1523"/>
                      </a:moveTo>
                      <a:cubicBezTo>
                        <a:pt x="11448" y="16869"/>
                        <a:pt x="40023" y="181969"/>
                        <a:pt x="86590" y="376173"/>
                      </a:cubicBezTo>
                      <a:cubicBezTo>
                        <a:pt x="133157" y="570377"/>
                        <a:pt x="290848" y="1182094"/>
                        <a:pt x="283440" y="1166748"/>
                      </a:cubicBezTo>
                      <a:cubicBezTo>
                        <a:pt x="276032" y="1151402"/>
                        <a:pt x="89765" y="480948"/>
                        <a:pt x="42140" y="284098"/>
                      </a:cubicBezTo>
                      <a:cubicBezTo>
                        <a:pt x="-5485" y="87248"/>
                        <a:pt x="-3368" y="-13823"/>
                        <a:pt x="4040" y="152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6" name="フリーフォーム 2155">
                  <a:extLst>
                    <a:ext uri="{FF2B5EF4-FFF2-40B4-BE49-F238E27FC236}">
                      <a16:creationId xmlns:a16="http://schemas.microsoft.com/office/drawing/2014/main" id="{8731BD87-D4EE-911E-59A6-2BA3B0756BBB}"/>
                    </a:ext>
                  </a:extLst>
                </p:cNvPr>
                <p:cNvSpPr/>
                <p:nvPr/>
              </p:nvSpPr>
              <p:spPr>
                <a:xfrm>
                  <a:off x="7831089" y="9380675"/>
                  <a:ext cx="379488" cy="1268592"/>
                </a:xfrm>
                <a:custGeom>
                  <a:avLst/>
                  <a:gdLst>
                    <a:gd name="connsiteX0" fmla="*/ 33386 w 379488"/>
                    <a:gd name="connsiteY0" fmla="*/ 90350 h 1268592"/>
                    <a:gd name="connsiteX1" fmla="*/ 379461 w 379488"/>
                    <a:gd name="connsiteY1" fmla="*/ 1268275 h 1268592"/>
                    <a:gd name="connsiteX2" fmla="*/ 52436 w 379488"/>
                    <a:gd name="connsiteY2" fmla="*/ 207825 h 1268592"/>
                    <a:gd name="connsiteX3" fmla="*/ 33386 w 379488"/>
                    <a:gd name="connsiteY3" fmla="*/ 90350 h 126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488" h="1268592">
                      <a:moveTo>
                        <a:pt x="33386" y="90350"/>
                      </a:moveTo>
                      <a:cubicBezTo>
                        <a:pt x="87890" y="267092"/>
                        <a:pt x="376286" y="1248696"/>
                        <a:pt x="379461" y="1268275"/>
                      </a:cubicBezTo>
                      <a:cubicBezTo>
                        <a:pt x="382636" y="1287854"/>
                        <a:pt x="109586" y="396208"/>
                        <a:pt x="52436" y="207825"/>
                      </a:cubicBezTo>
                      <a:cubicBezTo>
                        <a:pt x="-4714" y="19442"/>
                        <a:pt x="-21118" y="-86392"/>
                        <a:pt x="33386" y="903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7" name="フリーフォーム 2156">
                  <a:extLst>
                    <a:ext uri="{FF2B5EF4-FFF2-40B4-BE49-F238E27FC236}">
                      <a16:creationId xmlns:a16="http://schemas.microsoft.com/office/drawing/2014/main" id="{E49A2442-F3CF-7828-07F3-DA8407B59551}"/>
                    </a:ext>
                  </a:extLst>
                </p:cNvPr>
                <p:cNvSpPr/>
                <p:nvPr/>
              </p:nvSpPr>
              <p:spPr>
                <a:xfrm>
                  <a:off x="8014385" y="10125150"/>
                  <a:ext cx="266923" cy="900252"/>
                </a:xfrm>
                <a:custGeom>
                  <a:avLst/>
                  <a:gdLst>
                    <a:gd name="connsiteX0" fmla="*/ 5665 w 266923"/>
                    <a:gd name="connsiteY0" fmla="*/ 15800 h 900252"/>
                    <a:gd name="connsiteX1" fmla="*/ 100915 w 266923"/>
                    <a:gd name="connsiteY1" fmla="*/ 371400 h 900252"/>
                    <a:gd name="connsiteX2" fmla="*/ 266015 w 266923"/>
                    <a:gd name="connsiteY2" fmla="*/ 895275 h 900252"/>
                    <a:gd name="connsiteX3" fmla="*/ 5665 w 266923"/>
                    <a:gd name="connsiteY3" fmla="*/ 15800 h 90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923" h="900252">
                      <a:moveTo>
                        <a:pt x="5665" y="15800"/>
                      </a:moveTo>
                      <a:cubicBezTo>
                        <a:pt x="-21852" y="-71513"/>
                        <a:pt x="57523" y="224821"/>
                        <a:pt x="100915" y="371400"/>
                      </a:cubicBezTo>
                      <a:cubicBezTo>
                        <a:pt x="144307" y="517979"/>
                        <a:pt x="279244" y="951367"/>
                        <a:pt x="266015" y="895275"/>
                      </a:cubicBezTo>
                      <a:cubicBezTo>
                        <a:pt x="252786" y="839183"/>
                        <a:pt x="33182" y="103113"/>
                        <a:pt x="5665" y="1580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8" name="フリーフォーム 2157">
                  <a:extLst>
                    <a:ext uri="{FF2B5EF4-FFF2-40B4-BE49-F238E27FC236}">
                      <a16:creationId xmlns:a16="http://schemas.microsoft.com/office/drawing/2014/main" id="{4E3EA9AD-D57A-C3BB-1574-7639AE8C12A0}"/>
                    </a:ext>
                  </a:extLst>
                </p:cNvPr>
                <p:cNvSpPr/>
                <p:nvPr/>
              </p:nvSpPr>
              <p:spPr>
                <a:xfrm>
                  <a:off x="8066342" y="9684140"/>
                  <a:ext cx="602572" cy="1320949"/>
                </a:xfrm>
                <a:custGeom>
                  <a:avLst/>
                  <a:gdLst>
                    <a:gd name="connsiteX0" fmla="*/ 58483 w 602572"/>
                    <a:gd name="connsiteY0" fmla="*/ 75810 h 1320949"/>
                    <a:gd name="connsiteX1" fmla="*/ 379158 w 602572"/>
                    <a:gd name="connsiteY1" fmla="*/ 679060 h 1320949"/>
                    <a:gd name="connsiteX2" fmla="*/ 518858 w 602572"/>
                    <a:gd name="connsiteY2" fmla="*/ 860035 h 1320949"/>
                    <a:gd name="connsiteX3" fmla="*/ 480758 w 602572"/>
                    <a:gd name="connsiteY3" fmla="*/ 713985 h 1320949"/>
                    <a:gd name="connsiteX4" fmla="*/ 595058 w 602572"/>
                    <a:gd name="connsiteY4" fmla="*/ 1320410 h 1320949"/>
                    <a:gd name="connsiteX5" fmla="*/ 528383 w 602572"/>
                    <a:gd name="connsiteY5" fmla="*/ 806060 h 1320949"/>
                    <a:gd name="connsiteX6" fmla="*/ 23558 w 602572"/>
                    <a:gd name="connsiteY6" fmla="*/ 34535 h 1320949"/>
                    <a:gd name="connsiteX7" fmla="*/ 80708 w 602572"/>
                    <a:gd name="connsiteY7" fmla="*/ 129785 h 1320949"/>
                    <a:gd name="connsiteX8" fmla="*/ 58483 w 602572"/>
                    <a:gd name="connsiteY8" fmla="*/ 75810 h 1320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572" h="1320949">
                      <a:moveTo>
                        <a:pt x="58483" y="75810"/>
                      </a:moveTo>
                      <a:cubicBezTo>
                        <a:pt x="108225" y="167356"/>
                        <a:pt x="302429" y="548356"/>
                        <a:pt x="379158" y="679060"/>
                      </a:cubicBezTo>
                      <a:cubicBezTo>
                        <a:pt x="455887" y="809764"/>
                        <a:pt x="501925" y="854214"/>
                        <a:pt x="518858" y="860035"/>
                      </a:cubicBezTo>
                      <a:cubicBezTo>
                        <a:pt x="535791" y="865856"/>
                        <a:pt x="468058" y="637256"/>
                        <a:pt x="480758" y="713985"/>
                      </a:cubicBezTo>
                      <a:cubicBezTo>
                        <a:pt x="493458" y="790714"/>
                        <a:pt x="587121" y="1305064"/>
                        <a:pt x="595058" y="1320410"/>
                      </a:cubicBezTo>
                      <a:cubicBezTo>
                        <a:pt x="602995" y="1335756"/>
                        <a:pt x="623633" y="1020373"/>
                        <a:pt x="528383" y="806060"/>
                      </a:cubicBezTo>
                      <a:cubicBezTo>
                        <a:pt x="433133" y="591747"/>
                        <a:pt x="98170" y="147247"/>
                        <a:pt x="23558" y="34535"/>
                      </a:cubicBezTo>
                      <a:cubicBezTo>
                        <a:pt x="-51054" y="-78177"/>
                        <a:pt x="74887" y="120260"/>
                        <a:pt x="80708" y="129785"/>
                      </a:cubicBezTo>
                      <a:cubicBezTo>
                        <a:pt x="86529" y="139310"/>
                        <a:pt x="8741" y="-15736"/>
                        <a:pt x="58483" y="758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9" name="フリーフォーム 2158">
                  <a:extLst>
                    <a:ext uri="{FF2B5EF4-FFF2-40B4-BE49-F238E27FC236}">
                      <a16:creationId xmlns:a16="http://schemas.microsoft.com/office/drawing/2014/main" id="{760F30F1-928F-279C-FCCF-36A98C630ACC}"/>
                    </a:ext>
                  </a:extLst>
                </p:cNvPr>
                <p:cNvSpPr/>
                <p:nvPr/>
              </p:nvSpPr>
              <p:spPr>
                <a:xfrm>
                  <a:off x="7337198" y="8110955"/>
                  <a:ext cx="187604" cy="973184"/>
                </a:xfrm>
                <a:custGeom>
                  <a:avLst/>
                  <a:gdLst>
                    <a:gd name="connsiteX0" fmla="*/ 38327 w 187604"/>
                    <a:gd name="connsiteY0" fmla="*/ 1170 h 973184"/>
                    <a:gd name="connsiteX1" fmla="*/ 6577 w 187604"/>
                    <a:gd name="connsiteY1" fmla="*/ 404395 h 973184"/>
                    <a:gd name="connsiteX2" fmla="*/ 187552 w 187604"/>
                    <a:gd name="connsiteY2" fmla="*/ 972720 h 973184"/>
                    <a:gd name="connsiteX3" fmla="*/ 25627 w 187604"/>
                    <a:gd name="connsiteY3" fmla="*/ 305970 h 973184"/>
                    <a:gd name="connsiteX4" fmla="*/ 38327 w 187604"/>
                    <a:gd name="connsiteY4" fmla="*/ 1170 h 97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604" h="973184">
                      <a:moveTo>
                        <a:pt x="38327" y="1170"/>
                      </a:moveTo>
                      <a:cubicBezTo>
                        <a:pt x="35152" y="17574"/>
                        <a:pt x="-18294" y="242470"/>
                        <a:pt x="6577" y="404395"/>
                      </a:cubicBezTo>
                      <a:cubicBezTo>
                        <a:pt x="31448" y="566320"/>
                        <a:pt x="184377" y="989124"/>
                        <a:pt x="187552" y="972720"/>
                      </a:cubicBezTo>
                      <a:cubicBezTo>
                        <a:pt x="190727" y="956316"/>
                        <a:pt x="49439" y="468424"/>
                        <a:pt x="25627" y="305970"/>
                      </a:cubicBezTo>
                      <a:cubicBezTo>
                        <a:pt x="1815" y="143516"/>
                        <a:pt x="41502" y="-15234"/>
                        <a:pt x="38327" y="11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0" name="フリーフォーム 2159">
                  <a:extLst>
                    <a:ext uri="{FF2B5EF4-FFF2-40B4-BE49-F238E27FC236}">
                      <a16:creationId xmlns:a16="http://schemas.microsoft.com/office/drawing/2014/main" id="{806152FE-ED7F-5E1D-5407-019875703DCE}"/>
                    </a:ext>
                  </a:extLst>
                </p:cNvPr>
                <p:cNvSpPr/>
                <p:nvPr/>
              </p:nvSpPr>
              <p:spPr>
                <a:xfrm>
                  <a:off x="7327900" y="8699500"/>
                  <a:ext cx="256343" cy="933047"/>
                </a:xfrm>
                <a:custGeom>
                  <a:avLst/>
                  <a:gdLst>
                    <a:gd name="connsiteX0" fmla="*/ 0 w 256343"/>
                    <a:gd name="connsiteY0" fmla="*/ 0 h 933047"/>
                    <a:gd name="connsiteX1" fmla="*/ 254000 w 256343"/>
                    <a:gd name="connsiteY1" fmla="*/ 930275 h 933047"/>
                    <a:gd name="connsiteX2" fmla="*/ 120650 w 256343"/>
                    <a:gd name="connsiteY2" fmla="*/ 279400 h 933047"/>
                    <a:gd name="connsiteX3" fmla="*/ 22225 w 256343"/>
                    <a:gd name="connsiteY3" fmla="*/ 66675 h 933047"/>
                    <a:gd name="connsiteX4" fmla="*/ 0 w 256343"/>
                    <a:gd name="connsiteY4" fmla="*/ 0 h 933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343" h="933047">
                      <a:moveTo>
                        <a:pt x="0" y="0"/>
                      </a:moveTo>
                      <a:cubicBezTo>
                        <a:pt x="116946" y="441854"/>
                        <a:pt x="233892" y="883708"/>
                        <a:pt x="254000" y="930275"/>
                      </a:cubicBezTo>
                      <a:cubicBezTo>
                        <a:pt x="274108" y="976842"/>
                        <a:pt x="159279" y="423333"/>
                        <a:pt x="120650" y="279400"/>
                      </a:cubicBezTo>
                      <a:cubicBezTo>
                        <a:pt x="82021" y="135467"/>
                        <a:pt x="22225" y="66675"/>
                        <a:pt x="22225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1" name="フリーフォーム 2160">
                  <a:extLst>
                    <a:ext uri="{FF2B5EF4-FFF2-40B4-BE49-F238E27FC236}">
                      <a16:creationId xmlns:a16="http://schemas.microsoft.com/office/drawing/2014/main" id="{0A69A92C-E2BA-5809-69BC-BBE216A30635}"/>
                    </a:ext>
                  </a:extLst>
                </p:cNvPr>
                <p:cNvSpPr/>
                <p:nvPr/>
              </p:nvSpPr>
              <p:spPr>
                <a:xfrm>
                  <a:off x="7957365" y="4800390"/>
                  <a:ext cx="174456" cy="878404"/>
                </a:xfrm>
                <a:custGeom>
                  <a:avLst/>
                  <a:gdLst>
                    <a:gd name="connsiteX0" fmla="*/ 92 w 174456"/>
                    <a:gd name="connsiteY0" fmla="*/ 210 h 878404"/>
                    <a:gd name="connsiteX1" fmla="*/ 98064 w 174456"/>
                    <a:gd name="connsiteY1" fmla="*/ 330410 h 878404"/>
                    <a:gd name="connsiteX2" fmla="*/ 174264 w 174456"/>
                    <a:gd name="connsiteY2" fmla="*/ 878324 h 878404"/>
                    <a:gd name="connsiteX3" fmla="*/ 116206 w 174456"/>
                    <a:gd name="connsiteY3" fmla="*/ 290496 h 878404"/>
                    <a:gd name="connsiteX4" fmla="*/ 92 w 174456"/>
                    <a:gd name="connsiteY4" fmla="*/ 210 h 87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56" h="878404">
                      <a:moveTo>
                        <a:pt x="92" y="210"/>
                      </a:moveTo>
                      <a:cubicBezTo>
                        <a:pt x="-2932" y="6862"/>
                        <a:pt x="69035" y="184058"/>
                        <a:pt x="98064" y="330410"/>
                      </a:cubicBezTo>
                      <a:cubicBezTo>
                        <a:pt x="127093" y="476762"/>
                        <a:pt x="171240" y="884976"/>
                        <a:pt x="174264" y="878324"/>
                      </a:cubicBezTo>
                      <a:cubicBezTo>
                        <a:pt x="177288" y="871672"/>
                        <a:pt x="144025" y="435034"/>
                        <a:pt x="116206" y="290496"/>
                      </a:cubicBezTo>
                      <a:cubicBezTo>
                        <a:pt x="88387" y="145958"/>
                        <a:pt x="3116" y="-6442"/>
                        <a:pt x="92" y="210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2" name="フリーフォーム 2161">
                  <a:extLst>
                    <a:ext uri="{FF2B5EF4-FFF2-40B4-BE49-F238E27FC236}">
                      <a16:creationId xmlns:a16="http://schemas.microsoft.com/office/drawing/2014/main" id="{54A93A1B-A35B-FFE6-3478-4C52AD3CFBAB}"/>
                    </a:ext>
                  </a:extLst>
                </p:cNvPr>
                <p:cNvSpPr/>
                <p:nvPr/>
              </p:nvSpPr>
              <p:spPr>
                <a:xfrm>
                  <a:off x="7470475" y="4807243"/>
                  <a:ext cx="131547" cy="713840"/>
                </a:xfrm>
                <a:custGeom>
                  <a:avLst/>
                  <a:gdLst>
                    <a:gd name="connsiteX0" fmla="*/ 131382 w 131547"/>
                    <a:gd name="connsiteY0" fmla="*/ 4243 h 713840"/>
                    <a:gd name="connsiteX1" fmla="*/ 40668 w 131547"/>
                    <a:gd name="connsiteY1" fmla="*/ 76814 h 713840"/>
                    <a:gd name="connsiteX2" fmla="*/ 29782 w 131547"/>
                    <a:gd name="connsiteY2" fmla="*/ 421528 h 713840"/>
                    <a:gd name="connsiteX3" fmla="*/ 754 w 131547"/>
                    <a:gd name="connsiteY3" fmla="*/ 708186 h 713840"/>
                    <a:gd name="connsiteX4" fmla="*/ 15268 w 131547"/>
                    <a:gd name="connsiteY4" fmla="*/ 156643 h 713840"/>
                    <a:gd name="connsiteX5" fmla="*/ 131382 w 131547"/>
                    <a:gd name="connsiteY5" fmla="*/ 4243 h 7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547" h="713840">
                      <a:moveTo>
                        <a:pt x="131382" y="4243"/>
                      </a:moveTo>
                      <a:cubicBezTo>
                        <a:pt x="135615" y="-9062"/>
                        <a:pt x="57601" y="7267"/>
                        <a:pt x="40668" y="76814"/>
                      </a:cubicBezTo>
                      <a:cubicBezTo>
                        <a:pt x="23735" y="146362"/>
                        <a:pt x="36434" y="316299"/>
                        <a:pt x="29782" y="421528"/>
                      </a:cubicBezTo>
                      <a:cubicBezTo>
                        <a:pt x="23130" y="526757"/>
                        <a:pt x="3173" y="752334"/>
                        <a:pt x="754" y="708186"/>
                      </a:cubicBezTo>
                      <a:cubicBezTo>
                        <a:pt x="-1665" y="664039"/>
                        <a:pt x="1359" y="273967"/>
                        <a:pt x="15268" y="156643"/>
                      </a:cubicBezTo>
                      <a:cubicBezTo>
                        <a:pt x="29177" y="39319"/>
                        <a:pt x="127149" y="17548"/>
                        <a:pt x="131382" y="42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3" name="フリーフォーム 2162">
                  <a:extLst>
                    <a:ext uri="{FF2B5EF4-FFF2-40B4-BE49-F238E27FC236}">
                      <a16:creationId xmlns:a16="http://schemas.microsoft.com/office/drawing/2014/main" id="{212C8590-4FEC-11B0-2FBA-5CC5A199C2CD}"/>
                    </a:ext>
                  </a:extLst>
                </p:cNvPr>
                <p:cNvSpPr/>
                <p:nvPr/>
              </p:nvSpPr>
              <p:spPr>
                <a:xfrm>
                  <a:off x="6222740" y="5570895"/>
                  <a:ext cx="127832" cy="118793"/>
                </a:xfrm>
                <a:custGeom>
                  <a:avLst/>
                  <a:gdLst>
                    <a:gd name="connsiteX0" fmla="*/ 260 w 127832"/>
                    <a:gd name="connsiteY0" fmla="*/ 9848 h 118793"/>
                    <a:gd name="connsiteX1" fmla="*/ 65574 w 127832"/>
                    <a:gd name="connsiteY1" fmla="*/ 27991 h 118793"/>
                    <a:gd name="connsiteX2" fmla="*/ 127260 w 127832"/>
                    <a:gd name="connsiteY2" fmla="*/ 118705 h 118793"/>
                    <a:gd name="connsiteX3" fmla="*/ 90974 w 127832"/>
                    <a:gd name="connsiteY3" fmla="*/ 9848 h 118793"/>
                    <a:gd name="connsiteX4" fmla="*/ 260 w 127832"/>
                    <a:gd name="connsiteY4" fmla="*/ 9848 h 11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832" h="118793">
                      <a:moveTo>
                        <a:pt x="260" y="9848"/>
                      </a:moveTo>
                      <a:cubicBezTo>
                        <a:pt x="-3973" y="12872"/>
                        <a:pt x="44407" y="9848"/>
                        <a:pt x="65574" y="27991"/>
                      </a:cubicBezTo>
                      <a:cubicBezTo>
                        <a:pt x="86741" y="46134"/>
                        <a:pt x="123027" y="121729"/>
                        <a:pt x="127260" y="118705"/>
                      </a:cubicBezTo>
                      <a:cubicBezTo>
                        <a:pt x="131493" y="115681"/>
                        <a:pt x="111536" y="30410"/>
                        <a:pt x="90974" y="9848"/>
                      </a:cubicBezTo>
                      <a:cubicBezTo>
                        <a:pt x="70412" y="-10714"/>
                        <a:pt x="4493" y="6824"/>
                        <a:pt x="260" y="98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4" name="フリーフォーム 2163">
                  <a:extLst>
                    <a:ext uri="{FF2B5EF4-FFF2-40B4-BE49-F238E27FC236}">
                      <a16:creationId xmlns:a16="http://schemas.microsoft.com/office/drawing/2014/main" id="{25B06B20-3936-390A-7CBD-0A8D8DED5CA3}"/>
                    </a:ext>
                  </a:extLst>
                </p:cNvPr>
                <p:cNvSpPr/>
                <p:nvPr/>
              </p:nvSpPr>
              <p:spPr>
                <a:xfrm>
                  <a:off x="6567693" y="5656896"/>
                  <a:ext cx="573669" cy="74691"/>
                </a:xfrm>
                <a:custGeom>
                  <a:avLst/>
                  <a:gdLst>
                    <a:gd name="connsiteX0" fmla="*/ 21 w 573669"/>
                    <a:gd name="connsiteY0" fmla="*/ 72618 h 74691"/>
                    <a:gd name="connsiteX1" fmla="*/ 148793 w 573669"/>
                    <a:gd name="connsiteY1" fmla="*/ 61733 h 74691"/>
                    <a:gd name="connsiteX2" fmla="*/ 210478 w 573669"/>
                    <a:gd name="connsiteY2" fmla="*/ 47 h 74691"/>
                    <a:gd name="connsiteX3" fmla="*/ 290307 w 573669"/>
                    <a:gd name="connsiteY3" fmla="*/ 50847 h 74691"/>
                    <a:gd name="connsiteX4" fmla="*/ 573336 w 573669"/>
                    <a:gd name="connsiteY4" fmla="*/ 10933 h 74691"/>
                    <a:gd name="connsiteX5" fmla="*/ 344736 w 573669"/>
                    <a:gd name="connsiteY5" fmla="*/ 58104 h 74691"/>
                    <a:gd name="connsiteX6" fmla="*/ 217736 w 573669"/>
                    <a:gd name="connsiteY6" fmla="*/ 36333 h 74691"/>
                    <a:gd name="connsiteX7" fmla="*/ 159678 w 573669"/>
                    <a:gd name="connsiteY7" fmla="*/ 32704 h 74691"/>
                    <a:gd name="connsiteX8" fmla="*/ 21 w 573669"/>
                    <a:gd name="connsiteY8" fmla="*/ 72618 h 74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3669" h="74691">
                      <a:moveTo>
                        <a:pt x="21" y="72618"/>
                      </a:moveTo>
                      <a:cubicBezTo>
                        <a:pt x="-1793" y="77456"/>
                        <a:pt x="113717" y="73828"/>
                        <a:pt x="148793" y="61733"/>
                      </a:cubicBezTo>
                      <a:cubicBezTo>
                        <a:pt x="183869" y="49638"/>
                        <a:pt x="186892" y="1861"/>
                        <a:pt x="210478" y="47"/>
                      </a:cubicBezTo>
                      <a:cubicBezTo>
                        <a:pt x="234064" y="-1767"/>
                        <a:pt x="229831" y="49033"/>
                        <a:pt x="290307" y="50847"/>
                      </a:cubicBezTo>
                      <a:cubicBezTo>
                        <a:pt x="350783" y="52661"/>
                        <a:pt x="564265" y="9724"/>
                        <a:pt x="573336" y="10933"/>
                      </a:cubicBezTo>
                      <a:cubicBezTo>
                        <a:pt x="582407" y="12142"/>
                        <a:pt x="404003" y="53871"/>
                        <a:pt x="344736" y="58104"/>
                      </a:cubicBezTo>
                      <a:cubicBezTo>
                        <a:pt x="285469" y="62337"/>
                        <a:pt x="248579" y="40566"/>
                        <a:pt x="217736" y="36333"/>
                      </a:cubicBezTo>
                      <a:cubicBezTo>
                        <a:pt x="186893" y="32100"/>
                        <a:pt x="197173" y="26656"/>
                        <a:pt x="159678" y="32704"/>
                      </a:cubicBezTo>
                      <a:cubicBezTo>
                        <a:pt x="122183" y="38751"/>
                        <a:pt x="1835" y="67780"/>
                        <a:pt x="21" y="726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5" name="フリーフォーム 2164">
                  <a:extLst>
                    <a:ext uri="{FF2B5EF4-FFF2-40B4-BE49-F238E27FC236}">
                      <a16:creationId xmlns:a16="http://schemas.microsoft.com/office/drawing/2014/main" id="{9CAE000B-6C71-2849-BA38-71092FEB0F6E}"/>
                    </a:ext>
                  </a:extLst>
                </p:cNvPr>
                <p:cNvSpPr/>
                <p:nvPr/>
              </p:nvSpPr>
              <p:spPr>
                <a:xfrm>
                  <a:off x="7122778" y="5569237"/>
                  <a:ext cx="445455" cy="327801"/>
                </a:xfrm>
                <a:custGeom>
                  <a:avLst/>
                  <a:gdLst>
                    <a:gd name="connsiteX0" fmla="*/ 424651 w 445455"/>
                    <a:gd name="connsiteY0" fmla="*/ 620 h 327801"/>
                    <a:gd name="connsiteX1" fmla="*/ 406508 w 445455"/>
                    <a:gd name="connsiteY1" fmla="*/ 138506 h 327801"/>
                    <a:gd name="connsiteX2" fmla="*/ 108 w 445455"/>
                    <a:gd name="connsiteY2" fmla="*/ 327192 h 327801"/>
                    <a:gd name="connsiteX3" fmla="*/ 366593 w 445455"/>
                    <a:gd name="connsiteY3" fmla="*/ 192934 h 327801"/>
                    <a:gd name="connsiteX4" fmla="*/ 424651 w 445455"/>
                    <a:gd name="connsiteY4" fmla="*/ 620 h 327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455" h="327801">
                      <a:moveTo>
                        <a:pt x="424651" y="620"/>
                      </a:moveTo>
                      <a:cubicBezTo>
                        <a:pt x="431304" y="-8451"/>
                        <a:pt x="477265" y="84077"/>
                        <a:pt x="406508" y="138506"/>
                      </a:cubicBezTo>
                      <a:cubicBezTo>
                        <a:pt x="335751" y="192935"/>
                        <a:pt x="6761" y="318121"/>
                        <a:pt x="108" y="327192"/>
                      </a:cubicBezTo>
                      <a:cubicBezTo>
                        <a:pt x="-6545" y="336263"/>
                        <a:pt x="294022" y="241920"/>
                        <a:pt x="366593" y="192934"/>
                      </a:cubicBezTo>
                      <a:cubicBezTo>
                        <a:pt x="439164" y="143948"/>
                        <a:pt x="417998" y="9691"/>
                        <a:pt x="424651" y="6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6" name="フリーフォーム 2165">
                  <a:extLst>
                    <a:ext uri="{FF2B5EF4-FFF2-40B4-BE49-F238E27FC236}">
                      <a16:creationId xmlns:a16="http://schemas.microsoft.com/office/drawing/2014/main" id="{1F05C475-4645-AA1A-78FA-8C7FDCF20214}"/>
                    </a:ext>
                  </a:extLst>
                </p:cNvPr>
                <p:cNvSpPr/>
                <p:nvPr/>
              </p:nvSpPr>
              <p:spPr>
                <a:xfrm>
                  <a:off x="8400486" y="4822371"/>
                  <a:ext cx="94402" cy="460829"/>
                </a:xfrm>
                <a:custGeom>
                  <a:avLst/>
                  <a:gdLst>
                    <a:gd name="connsiteX0" fmla="*/ 94000 w 94402"/>
                    <a:gd name="connsiteY0" fmla="*/ 0 h 460829"/>
                    <a:gd name="connsiteX1" fmla="*/ 35943 w 94402"/>
                    <a:gd name="connsiteY1" fmla="*/ 112486 h 460829"/>
                    <a:gd name="connsiteX2" fmla="*/ 21428 w 94402"/>
                    <a:gd name="connsiteY2" fmla="*/ 460829 h 460829"/>
                    <a:gd name="connsiteX3" fmla="*/ 3285 w 94402"/>
                    <a:gd name="connsiteY3" fmla="*/ 112486 h 460829"/>
                    <a:gd name="connsiteX4" fmla="*/ 94000 w 94402"/>
                    <a:gd name="connsiteY4" fmla="*/ 0 h 46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402" h="460829">
                      <a:moveTo>
                        <a:pt x="94000" y="0"/>
                      </a:moveTo>
                      <a:cubicBezTo>
                        <a:pt x="99443" y="0"/>
                        <a:pt x="48038" y="35681"/>
                        <a:pt x="35943" y="112486"/>
                      </a:cubicBezTo>
                      <a:cubicBezTo>
                        <a:pt x="23848" y="189291"/>
                        <a:pt x="26871" y="460829"/>
                        <a:pt x="21428" y="460829"/>
                      </a:cubicBezTo>
                      <a:cubicBezTo>
                        <a:pt x="15985" y="460829"/>
                        <a:pt x="-8810" y="186872"/>
                        <a:pt x="3285" y="112486"/>
                      </a:cubicBezTo>
                      <a:cubicBezTo>
                        <a:pt x="15380" y="38100"/>
                        <a:pt x="88557" y="0"/>
                        <a:pt x="940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7" name="フリーフォーム 2166">
                  <a:extLst>
                    <a:ext uri="{FF2B5EF4-FFF2-40B4-BE49-F238E27FC236}">
                      <a16:creationId xmlns:a16="http://schemas.microsoft.com/office/drawing/2014/main" id="{87962CB6-EB92-C565-4EE0-1268016EFA25}"/>
                    </a:ext>
                  </a:extLst>
                </p:cNvPr>
                <p:cNvSpPr/>
                <p:nvPr/>
              </p:nvSpPr>
              <p:spPr>
                <a:xfrm>
                  <a:off x="7630716" y="4989207"/>
                  <a:ext cx="181959" cy="573396"/>
                </a:xfrm>
                <a:custGeom>
                  <a:avLst/>
                  <a:gdLst>
                    <a:gd name="connsiteX0" fmla="*/ 170 w 181959"/>
                    <a:gd name="connsiteY0" fmla="*/ 79 h 573396"/>
                    <a:gd name="connsiteX1" fmla="*/ 101770 w 181959"/>
                    <a:gd name="connsiteY1" fmla="*/ 116193 h 573396"/>
                    <a:gd name="connsiteX2" fmla="*/ 181598 w 181959"/>
                    <a:gd name="connsiteY2" fmla="*/ 573393 h 573396"/>
                    <a:gd name="connsiteX3" fmla="*/ 127170 w 181959"/>
                    <a:gd name="connsiteY3" fmla="*/ 108936 h 573396"/>
                    <a:gd name="connsiteX4" fmla="*/ 170 w 181959"/>
                    <a:gd name="connsiteY4" fmla="*/ 79 h 57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959" h="573396">
                      <a:moveTo>
                        <a:pt x="170" y="79"/>
                      </a:moveTo>
                      <a:cubicBezTo>
                        <a:pt x="-4063" y="1289"/>
                        <a:pt x="71532" y="20641"/>
                        <a:pt x="101770" y="116193"/>
                      </a:cubicBezTo>
                      <a:cubicBezTo>
                        <a:pt x="132008" y="211745"/>
                        <a:pt x="177365" y="574603"/>
                        <a:pt x="181598" y="573393"/>
                      </a:cubicBezTo>
                      <a:cubicBezTo>
                        <a:pt x="185831" y="572184"/>
                        <a:pt x="151965" y="207512"/>
                        <a:pt x="127170" y="108936"/>
                      </a:cubicBezTo>
                      <a:cubicBezTo>
                        <a:pt x="102375" y="10360"/>
                        <a:pt x="4403" y="-1131"/>
                        <a:pt x="170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8" name="フリーフォーム 2167">
                  <a:extLst>
                    <a:ext uri="{FF2B5EF4-FFF2-40B4-BE49-F238E27FC236}">
                      <a16:creationId xmlns:a16="http://schemas.microsoft.com/office/drawing/2014/main" id="{55030AF4-E3E4-1B28-7A65-F7079E45D31D}"/>
                    </a:ext>
                  </a:extLst>
                </p:cNvPr>
                <p:cNvSpPr/>
                <p:nvPr/>
              </p:nvSpPr>
              <p:spPr>
                <a:xfrm>
                  <a:off x="8406620" y="4535225"/>
                  <a:ext cx="385410" cy="1532283"/>
                </a:xfrm>
                <a:custGeom>
                  <a:avLst/>
                  <a:gdLst>
                    <a:gd name="connsiteX0" fmla="*/ 385409 w 385410"/>
                    <a:gd name="connsiteY0" fmla="*/ 489 h 1532283"/>
                    <a:gd name="connsiteX1" fmla="*/ 66094 w 385410"/>
                    <a:gd name="connsiteY1" fmla="*/ 1107204 h 1532283"/>
                    <a:gd name="connsiteX2" fmla="*/ 73351 w 385410"/>
                    <a:gd name="connsiteY2" fmla="*/ 1023746 h 1532283"/>
                    <a:gd name="connsiteX3" fmla="*/ 76980 w 385410"/>
                    <a:gd name="connsiteY3" fmla="*/ 1190661 h 1532283"/>
                    <a:gd name="connsiteX4" fmla="*/ 47951 w 385410"/>
                    <a:gd name="connsiteY4" fmla="*/ 1241461 h 1532283"/>
                    <a:gd name="connsiteX5" fmla="*/ 33437 w 385410"/>
                    <a:gd name="connsiteY5" fmla="*/ 1441032 h 1532283"/>
                    <a:gd name="connsiteX6" fmla="*/ 780 w 385410"/>
                    <a:gd name="connsiteY6" fmla="*/ 1502718 h 1532283"/>
                    <a:gd name="connsiteX7" fmla="*/ 69723 w 385410"/>
                    <a:gd name="connsiteY7" fmla="*/ 972946 h 1532283"/>
                    <a:gd name="connsiteX8" fmla="*/ 385409 w 385410"/>
                    <a:gd name="connsiteY8" fmla="*/ 489 h 153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410" h="1532283">
                      <a:moveTo>
                        <a:pt x="385409" y="489"/>
                      </a:moveTo>
                      <a:cubicBezTo>
                        <a:pt x="384804" y="22865"/>
                        <a:pt x="118104" y="936661"/>
                        <a:pt x="66094" y="1107204"/>
                      </a:cubicBezTo>
                      <a:cubicBezTo>
                        <a:pt x="14084" y="1277747"/>
                        <a:pt x="71537" y="1009837"/>
                        <a:pt x="73351" y="1023746"/>
                      </a:cubicBezTo>
                      <a:cubicBezTo>
                        <a:pt x="75165" y="1037656"/>
                        <a:pt x="81213" y="1154375"/>
                        <a:pt x="76980" y="1190661"/>
                      </a:cubicBezTo>
                      <a:cubicBezTo>
                        <a:pt x="72747" y="1226947"/>
                        <a:pt x="55208" y="1199733"/>
                        <a:pt x="47951" y="1241461"/>
                      </a:cubicBezTo>
                      <a:cubicBezTo>
                        <a:pt x="40694" y="1283190"/>
                        <a:pt x="41299" y="1397489"/>
                        <a:pt x="33437" y="1441032"/>
                      </a:cubicBezTo>
                      <a:cubicBezTo>
                        <a:pt x="25575" y="1484575"/>
                        <a:pt x="-5268" y="1580732"/>
                        <a:pt x="780" y="1502718"/>
                      </a:cubicBezTo>
                      <a:cubicBezTo>
                        <a:pt x="6828" y="1424704"/>
                        <a:pt x="9247" y="1216060"/>
                        <a:pt x="69723" y="972946"/>
                      </a:cubicBezTo>
                      <a:cubicBezTo>
                        <a:pt x="130199" y="729832"/>
                        <a:pt x="386014" y="-21887"/>
                        <a:pt x="385409" y="4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69" name="フリーフォーム 2168">
                  <a:extLst>
                    <a:ext uri="{FF2B5EF4-FFF2-40B4-BE49-F238E27FC236}">
                      <a16:creationId xmlns:a16="http://schemas.microsoft.com/office/drawing/2014/main" id="{7CC5D6E2-A36E-175C-ED08-BC17035F9724}"/>
                    </a:ext>
                  </a:extLst>
                </p:cNvPr>
                <p:cNvSpPr/>
                <p:nvPr/>
              </p:nvSpPr>
              <p:spPr>
                <a:xfrm>
                  <a:off x="7108367" y="4034515"/>
                  <a:ext cx="309443" cy="205870"/>
                </a:xfrm>
                <a:custGeom>
                  <a:avLst/>
                  <a:gdLst>
                    <a:gd name="connsiteX0" fmla="*/ 286662 w 309443"/>
                    <a:gd name="connsiteY0" fmla="*/ 456 h 205870"/>
                    <a:gd name="connsiteX1" fmla="*/ 308433 w 309443"/>
                    <a:gd name="connsiteY1" fmla="*/ 196399 h 205870"/>
                    <a:gd name="connsiteX2" fmla="*/ 272147 w 309443"/>
                    <a:gd name="connsiteY2" fmla="*/ 174628 h 205870"/>
                    <a:gd name="connsiteX3" fmla="*/ 4 w 309443"/>
                    <a:gd name="connsiteY3" fmla="*/ 170999 h 205870"/>
                    <a:gd name="connsiteX4" fmla="*/ 279404 w 309443"/>
                    <a:gd name="connsiteY4" fmla="*/ 141971 h 205870"/>
                    <a:gd name="connsiteX5" fmla="*/ 286662 w 309443"/>
                    <a:gd name="connsiteY5" fmla="*/ 456 h 20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443" h="205870">
                      <a:moveTo>
                        <a:pt x="286662" y="456"/>
                      </a:moveTo>
                      <a:cubicBezTo>
                        <a:pt x="291500" y="9527"/>
                        <a:pt x="310852" y="167370"/>
                        <a:pt x="308433" y="196399"/>
                      </a:cubicBezTo>
                      <a:cubicBezTo>
                        <a:pt x="306014" y="225428"/>
                        <a:pt x="323552" y="178861"/>
                        <a:pt x="272147" y="174628"/>
                      </a:cubicBezTo>
                      <a:cubicBezTo>
                        <a:pt x="220742" y="170395"/>
                        <a:pt x="-1205" y="176442"/>
                        <a:pt x="4" y="170999"/>
                      </a:cubicBezTo>
                      <a:cubicBezTo>
                        <a:pt x="1213" y="165556"/>
                        <a:pt x="231023" y="163742"/>
                        <a:pt x="279404" y="141971"/>
                      </a:cubicBezTo>
                      <a:cubicBezTo>
                        <a:pt x="327785" y="120200"/>
                        <a:pt x="281824" y="-8615"/>
                        <a:pt x="286662" y="4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0" name="フリーフォーム 2169">
                  <a:extLst>
                    <a:ext uri="{FF2B5EF4-FFF2-40B4-BE49-F238E27FC236}">
                      <a16:creationId xmlns:a16="http://schemas.microsoft.com/office/drawing/2014/main" id="{EBF0E1BB-71C2-83C6-0292-079075D457CC}"/>
                    </a:ext>
                  </a:extLst>
                </p:cNvPr>
                <p:cNvSpPr/>
                <p:nvPr/>
              </p:nvSpPr>
              <p:spPr>
                <a:xfrm>
                  <a:off x="7694938" y="3699946"/>
                  <a:ext cx="147741" cy="898348"/>
                </a:xfrm>
                <a:custGeom>
                  <a:avLst/>
                  <a:gdLst>
                    <a:gd name="connsiteX0" fmla="*/ 135519 w 147741"/>
                    <a:gd name="connsiteY0" fmla="*/ 4825 h 898348"/>
                    <a:gd name="connsiteX1" fmla="*/ 146405 w 147741"/>
                    <a:gd name="connsiteY1" fmla="*/ 168111 h 898348"/>
                    <a:gd name="connsiteX2" fmla="*/ 102862 w 147741"/>
                    <a:gd name="connsiteY2" fmla="*/ 436625 h 898348"/>
                    <a:gd name="connsiteX3" fmla="*/ 1262 w 147741"/>
                    <a:gd name="connsiteY3" fmla="*/ 897454 h 898348"/>
                    <a:gd name="connsiteX4" fmla="*/ 44805 w 147741"/>
                    <a:gd name="connsiteY4" fmla="*/ 309625 h 898348"/>
                    <a:gd name="connsiteX5" fmla="*/ 26662 w 147741"/>
                    <a:gd name="connsiteY5" fmla="*/ 665225 h 898348"/>
                    <a:gd name="connsiteX6" fmla="*/ 128262 w 147741"/>
                    <a:gd name="connsiteY6" fmla="*/ 229797 h 898348"/>
                    <a:gd name="connsiteX7" fmla="*/ 124633 w 147741"/>
                    <a:gd name="connsiteY7" fmla="*/ 59254 h 898348"/>
                    <a:gd name="connsiteX8" fmla="*/ 135519 w 147741"/>
                    <a:gd name="connsiteY8" fmla="*/ 4825 h 89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741" h="898348">
                      <a:moveTo>
                        <a:pt x="135519" y="4825"/>
                      </a:moveTo>
                      <a:cubicBezTo>
                        <a:pt x="139148" y="22968"/>
                        <a:pt x="151848" y="96144"/>
                        <a:pt x="146405" y="168111"/>
                      </a:cubicBezTo>
                      <a:cubicBezTo>
                        <a:pt x="140962" y="240078"/>
                        <a:pt x="127052" y="315068"/>
                        <a:pt x="102862" y="436625"/>
                      </a:cubicBezTo>
                      <a:cubicBezTo>
                        <a:pt x="78672" y="558182"/>
                        <a:pt x="10938" y="918621"/>
                        <a:pt x="1262" y="897454"/>
                      </a:cubicBezTo>
                      <a:cubicBezTo>
                        <a:pt x="-8414" y="876287"/>
                        <a:pt x="40572" y="348330"/>
                        <a:pt x="44805" y="309625"/>
                      </a:cubicBezTo>
                      <a:cubicBezTo>
                        <a:pt x="49038" y="270920"/>
                        <a:pt x="12753" y="678530"/>
                        <a:pt x="26662" y="665225"/>
                      </a:cubicBezTo>
                      <a:cubicBezTo>
                        <a:pt x="40571" y="651920"/>
                        <a:pt x="111933" y="330792"/>
                        <a:pt x="128262" y="229797"/>
                      </a:cubicBezTo>
                      <a:cubicBezTo>
                        <a:pt x="144591" y="128802"/>
                        <a:pt x="124633" y="95540"/>
                        <a:pt x="124633" y="59254"/>
                      </a:cubicBezTo>
                      <a:cubicBezTo>
                        <a:pt x="124633" y="22968"/>
                        <a:pt x="131890" y="-13318"/>
                        <a:pt x="135519" y="4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1" name="フリーフォーム 2170">
                  <a:extLst>
                    <a:ext uri="{FF2B5EF4-FFF2-40B4-BE49-F238E27FC236}">
                      <a16:creationId xmlns:a16="http://schemas.microsoft.com/office/drawing/2014/main" id="{D7AEE104-9CC4-4877-2476-2CD8852E74EA}"/>
                    </a:ext>
                  </a:extLst>
                </p:cNvPr>
                <p:cNvSpPr/>
                <p:nvPr/>
              </p:nvSpPr>
              <p:spPr>
                <a:xfrm>
                  <a:off x="8040033" y="4005938"/>
                  <a:ext cx="84567" cy="351977"/>
                </a:xfrm>
                <a:custGeom>
                  <a:avLst/>
                  <a:gdLst>
                    <a:gd name="connsiteX0" fmla="*/ 84338 w 84567"/>
                    <a:gd name="connsiteY0" fmla="*/ 5 h 351977"/>
                    <a:gd name="connsiteX1" fmla="*/ 26281 w 84567"/>
                    <a:gd name="connsiteY1" fmla="*/ 105233 h 351977"/>
                    <a:gd name="connsiteX2" fmla="*/ 44424 w 84567"/>
                    <a:gd name="connsiteY2" fmla="*/ 351976 h 351977"/>
                    <a:gd name="connsiteX3" fmla="*/ 881 w 84567"/>
                    <a:gd name="connsiteY3" fmla="*/ 108862 h 351977"/>
                    <a:gd name="connsiteX4" fmla="*/ 84338 w 84567"/>
                    <a:gd name="connsiteY4" fmla="*/ 5 h 35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7" h="351977">
                      <a:moveTo>
                        <a:pt x="84338" y="5"/>
                      </a:moveTo>
                      <a:cubicBezTo>
                        <a:pt x="88571" y="-600"/>
                        <a:pt x="32933" y="46571"/>
                        <a:pt x="26281" y="105233"/>
                      </a:cubicBezTo>
                      <a:cubicBezTo>
                        <a:pt x="19629" y="163895"/>
                        <a:pt x="48657" y="351371"/>
                        <a:pt x="44424" y="351976"/>
                      </a:cubicBezTo>
                      <a:cubicBezTo>
                        <a:pt x="40191" y="352581"/>
                        <a:pt x="-6981" y="163290"/>
                        <a:pt x="881" y="108862"/>
                      </a:cubicBezTo>
                      <a:cubicBezTo>
                        <a:pt x="8743" y="54434"/>
                        <a:pt x="80105" y="610"/>
                        <a:pt x="8433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2" name="フリーフォーム 2171">
                  <a:extLst>
                    <a:ext uri="{FF2B5EF4-FFF2-40B4-BE49-F238E27FC236}">
                      <a16:creationId xmlns:a16="http://schemas.microsoft.com/office/drawing/2014/main" id="{A7F4EC5F-12B2-2DF7-1552-3CAB04C960BB}"/>
                    </a:ext>
                  </a:extLst>
                </p:cNvPr>
                <p:cNvSpPr/>
                <p:nvPr/>
              </p:nvSpPr>
              <p:spPr>
                <a:xfrm>
                  <a:off x="8494347" y="3824136"/>
                  <a:ext cx="98650" cy="181980"/>
                </a:xfrm>
                <a:custGeom>
                  <a:avLst/>
                  <a:gdLst>
                    <a:gd name="connsiteX0" fmla="*/ 98110 w 98650"/>
                    <a:gd name="connsiteY0" fmla="*/ 378 h 181980"/>
                    <a:gd name="connsiteX1" fmla="*/ 40053 w 98650"/>
                    <a:gd name="connsiteY1" fmla="*/ 58435 h 181980"/>
                    <a:gd name="connsiteX2" fmla="*/ 50939 w 98650"/>
                    <a:gd name="connsiteY2" fmla="*/ 181807 h 181980"/>
                    <a:gd name="connsiteX3" fmla="*/ 139 w 98650"/>
                    <a:gd name="connsiteY3" fmla="*/ 83835 h 181980"/>
                    <a:gd name="connsiteX4" fmla="*/ 98110 w 98650"/>
                    <a:gd name="connsiteY4" fmla="*/ 378 h 18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650" h="181980">
                      <a:moveTo>
                        <a:pt x="98110" y="378"/>
                      </a:moveTo>
                      <a:cubicBezTo>
                        <a:pt x="104762" y="-3855"/>
                        <a:pt x="47915" y="28197"/>
                        <a:pt x="40053" y="58435"/>
                      </a:cubicBezTo>
                      <a:cubicBezTo>
                        <a:pt x="32191" y="88673"/>
                        <a:pt x="57591" y="177574"/>
                        <a:pt x="50939" y="181807"/>
                      </a:cubicBezTo>
                      <a:cubicBezTo>
                        <a:pt x="44287" y="186040"/>
                        <a:pt x="-2885" y="111654"/>
                        <a:pt x="139" y="83835"/>
                      </a:cubicBezTo>
                      <a:cubicBezTo>
                        <a:pt x="3163" y="56016"/>
                        <a:pt x="91458" y="4611"/>
                        <a:pt x="98110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3" name="フリーフォーム 2172">
                  <a:extLst>
                    <a:ext uri="{FF2B5EF4-FFF2-40B4-BE49-F238E27FC236}">
                      <a16:creationId xmlns:a16="http://schemas.microsoft.com/office/drawing/2014/main" id="{DF4DEEF7-DB7A-CE0A-28EB-C7BAA2F97FC0}"/>
                    </a:ext>
                  </a:extLst>
                </p:cNvPr>
                <p:cNvSpPr/>
                <p:nvPr/>
              </p:nvSpPr>
              <p:spPr>
                <a:xfrm>
                  <a:off x="8360229" y="3865344"/>
                  <a:ext cx="125188" cy="813953"/>
                </a:xfrm>
                <a:custGeom>
                  <a:avLst/>
                  <a:gdLst>
                    <a:gd name="connsiteX0" fmla="*/ 0 w 125188"/>
                    <a:gd name="connsiteY0" fmla="*/ 2713 h 813953"/>
                    <a:gd name="connsiteX1" fmla="*/ 123371 w 125188"/>
                    <a:gd name="connsiteY1" fmla="*/ 456285 h 813953"/>
                    <a:gd name="connsiteX2" fmla="*/ 72571 w 125188"/>
                    <a:gd name="connsiteY2" fmla="*/ 811885 h 813953"/>
                    <a:gd name="connsiteX3" fmla="*/ 123371 w 125188"/>
                    <a:gd name="connsiteY3" fmla="*/ 292999 h 813953"/>
                    <a:gd name="connsiteX4" fmla="*/ 0 w 125188"/>
                    <a:gd name="connsiteY4" fmla="*/ 2713 h 81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188" h="813953">
                      <a:moveTo>
                        <a:pt x="0" y="2713"/>
                      </a:moveTo>
                      <a:cubicBezTo>
                        <a:pt x="0" y="29927"/>
                        <a:pt x="111276" y="321423"/>
                        <a:pt x="123371" y="456285"/>
                      </a:cubicBezTo>
                      <a:cubicBezTo>
                        <a:pt x="135466" y="591147"/>
                        <a:pt x="72571" y="839099"/>
                        <a:pt x="72571" y="811885"/>
                      </a:cubicBezTo>
                      <a:cubicBezTo>
                        <a:pt x="72571" y="784671"/>
                        <a:pt x="136676" y="427256"/>
                        <a:pt x="123371" y="292999"/>
                      </a:cubicBezTo>
                      <a:cubicBezTo>
                        <a:pt x="110066" y="158742"/>
                        <a:pt x="0" y="-24501"/>
                        <a:pt x="0" y="2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4" name="フリーフォーム 2173">
                  <a:extLst>
                    <a:ext uri="{FF2B5EF4-FFF2-40B4-BE49-F238E27FC236}">
                      <a16:creationId xmlns:a16="http://schemas.microsoft.com/office/drawing/2014/main" id="{CBFF438C-3714-BE5E-B888-1D1734F76035}"/>
                    </a:ext>
                  </a:extLst>
                </p:cNvPr>
                <p:cNvSpPr/>
                <p:nvPr/>
              </p:nvSpPr>
              <p:spPr>
                <a:xfrm>
                  <a:off x="6936773" y="7572360"/>
                  <a:ext cx="213353" cy="130237"/>
                </a:xfrm>
                <a:custGeom>
                  <a:avLst/>
                  <a:gdLst>
                    <a:gd name="connsiteX0" fmla="*/ 602 w 213353"/>
                    <a:gd name="connsiteY0" fmla="*/ 15 h 130237"/>
                    <a:gd name="connsiteX1" fmla="*/ 86327 w 213353"/>
                    <a:gd name="connsiteY1" fmla="*/ 53990 h 130237"/>
                    <a:gd name="connsiteX2" fmla="*/ 86327 w 213353"/>
                    <a:gd name="connsiteY2" fmla="*/ 41290 h 130237"/>
                    <a:gd name="connsiteX3" fmla="*/ 133952 w 213353"/>
                    <a:gd name="connsiteY3" fmla="*/ 50815 h 130237"/>
                    <a:gd name="connsiteX4" fmla="*/ 213327 w 213353"/>
                    <a:gd name="connsiteY4" fmla="*/ 130190 h 130237"/>
                    <a:gd name="connsiteX5" fmla="*/ 143477 w 213353"/>
                    <a:gd name="connsiteY5" fmla="*/ 63515 h 130237"/>
                    <a:gd name="connsiteX6" fmla="*/ 140302 w 213353"/>
                    <a:gd name="connsiteY6" fmla="*/ 60340 h 130237"/>
                    <a:gd name="connsiteX7" fmla="*/ 602 w 213353"/>
                    <a:gd name="connsiteY7" fmla="*/ 15 h 130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353" h="130237">
                      <a:moveTo>
                        <a:pt x="602" y="15"/>
                      </a:moveTo>
                      <a:cubicBezTo>
                        <a:pt x="-8394" y="-1043"/>
                        <a:pt x="86327" y="53990"/>
                        <a:pt x="86327" y="53990"/>
                      </a:cubicBezTo>
                      <a:cubicBezTo>
                        <a:pt x="100615" y="60869"/>
                        <a:pt x="78390" y="41819"/>
                        <a:pt x="86327" y="41290"/>
                      </a:cubicBezTo>
                      <a:cubicBezTo>
                        <a:pt x="94265" y="40761"/>
                        <a:pt x="112785" y="35998"/>
                        <a:pt x="133952" y="50815"/>
                      </a:cubicBezTo>
                      <a:cubicBezTo>
                        <a:pt x="155119" y="65632"/>
                        <a:pt x="211739" y="128073"/>
                        <a:pt x="213327" y="130190"/>
                      </a:cubicBezTo>
                      <a:cubicBezTo>
                        <a:pt x="214915" y="132307"/>
                        <a:pt x="143477" y="63515"/>
                        <a:pt x="143477" y="63515"/>
                      </a:cubicBezTo>
                      <a:cubicBezTo>
                        <a:pt x="131306" y="51873"/>
                        <a:pt x="158294" y="69865"/>
                        <a:pt x="140302" y="60340"/>
                      </a:cubicBezTo>
                      <a:cubicBezTo>
                        <a:pt x="122310" y="50815"/>
                        <a:pt x="9598" y="1073"/>
                        <a:pt x="602" y="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5" name="フリーフォーム 2174">
                  <a:extLst>
                    <a:ext uri="{FF2B5EF4-FFF2-40B4-BE49-F238E27FC236}">
                      <a16:creationId xmlns:a16="http://schemas.microsoft.com/office/drawing/2014/main" id="{6BA21ECD-DE79-0262-F849-1071867F689F}"/>
                    </a:ext>
                  </a:extLst>
                </p:cNvPr>
                <p:cNvSpPr/>
                <p:nvPr/>
              </p:nvSpPr>
              <p:spPr>
                <a:xfrm>
                  <a:off x="6743689" y="7464389"/>
                  <a:ext cx="180992" cy="140697"/>
                </a:xfrm>
                <a:custGeom>
                  <a:avLst/>
                  <a:gdLst>
                    <a:gd name="connsiteX0" fmla="*/ 11 w 180992"/>
                    <a:gd name="connsiteY0" fmla="*/ 36 h 140697"/>
                    <a:gd name="connsiteX1" fmla="*/ 92086 w 180992"/>
                    <a:gd name="connsiteY1" fmla="*/ 73061 h 140697"/>
                    <a:gd name="connsiteX2" fmla="*/ 98436 w 180992"/>
                    <a:gd name="connsiteY2" fmla="*/ 139736 h 140697"/>
                    <a:gd name="connsiteX3" fmla="*/ 101611 w 180992"/>
                    <a:gd name="connsiteY3" fmla="*/ 114336 h 140697"/>
                    <a:gd name="connsiteX4" fmla="*/ 117486 w 180992"/>
                    <a:gd name="connsiteY4" fmla="*/ 139736 h 140697"/>
                    <a:gd name="connsiteX5" fmla="*/ 136536 w 180992"/>
                    <a:gd name="connsiteY5" fmla="*/ 127036 h 140697"/>
                    <a:gd name="connsiteX6" fmla="*/ 180986 w 180992"/>
                    <a:gd name="connsiteY6" fmla="*/ 120686 h 140697"/>
                    <a:gd name="connsiteX7" fmla="*/ 133361 w 180992"/>
                    <a:gd name="connsiteY7" fmla="*/ 123861 h 140697"/>
                    <a:gd name="connsiteX8" fmla="*/ 104786 w 180992"/>
                    <a:gd name="connsiteY8" fmla="*/ 73061 h 140697"/>
                    <a:gd name="connsiteX9" fmla="*/ 85736 w 180992"/>
                    <a:gd name="connsiteY9" fmla="*/ 82586 h 140697"/>
                    <a:gd name="connsiteX10" fmla="*/ 11 w 180992"/>
                    <a:gd name="connsiteY10" fmla="*/ 36 h 14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992" h="140697">
                      <a:moveTo>
                        <a:pt x="11" y="36"/>
                      </a:moveTo>
                      <a:cubicBezTo>
                        <a:pt x="1069" y="-1552"/>
                        <a:pt x="75682" y="49778"/>
                        <a:pt x="92086" y="73061"/>
                      </a:cubicBezTo>
                      <a:cubicBezTo>
                        <a:pt x="108490" y="96344"/>
                        <a:pt x="96849" y="132857"/>
                        <a:pt x="98436" y="139736"/>
                      </a:cubicBezTo>
                      <a:cubicBezTo>
                        <a:pt x="100023" y="146615"/>
                        <a:pt x="98436" y="114336"/>
                        <a:pt x="101611" y="114336"/>
                      </a:cubicBezTo>
                      <a:cubicBezTo>
                        <a:pt x="104786" y="114336"/>
                        <a:pt x="117486" y="139736"/>
                        <a:pt x="117486" y="139736"/>
                      </a:cubicBezTo>
                      <a:cubicBezTo>
                        <a:pt x="123307" y="141853"/>
                        <a:pt x="125953" y="130211"/>
                        <a:pt x="136536" y="127036"/>
                      </a:cubicBezTo>
                      <a:cubicBezTo>
                        <a:pt x="147119" y="123861"/>
                        <a:pt x="181515" y="121215"/>
                        <a:pt x="180986" y="120686"/>
                      </a:cubicBezTo>
                      <a:cubicBezTo>
                        <a:pt x="180457" y="120157"/>
                        <a:pt x="146061" y="131798"/>
                        <a:pt x="133361" y="123861"/>
                      </a:cubicBezTo>
                      <a:cubicBezTo>
                        <a:pt x="120661" y="115924"/>
                        <a:pt x="112724" y="79940"/>
                        <a:pt x="104786" y="73061"/>
                      </a:cubicBezTo>
                      <a:cubicBezTo>
                        <a:pt x="96848" y="66182"/>
                        <a:pt x="101082" y="89465"/>
                        <a:pt x="85736" y="82586"/>
                      </a:cubicBezTo>
                      <a:cubicBezTo>
                        <a:pt x="70390" y="75707"/>
                        <a:pt x="-1047" y="1624"/>
                        <a:pt x="11" y="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6" name="フリーフォーム 2175">
                  <a:extLst>
                    <a:ext uri="{FF2B5EF4-FFF2-40B4-BE49-F238E27FC236}">
                      <a16:creationId xmlns:a16="http://schemas.microsoft.com/office/drawing/2014/main" id="{D0272715-61AF-23EB-137F-BC95A35430D8}"/>
                    </a:ext>
                  </a:extLst>
                </p:cNvPr>
                <p:cNvSpPr/>
                <p:nvPr/>
              </p:nvSpPr>
              <p:spPr>
                <a:xfrm>
                  <a:off x="6524222" y="7455396"/>
                  <a:ext cx="226090" cy="1200185"/>
                </a:xfrm>
                <a:custGeom>
                  <a:avLst/>
                  <a:gdLst>
                    <a:gd name="connsiteX0" fmla="*/ 225828 w 226090"/>
                    <a:gd name="connsiteY0" fmla="*/ 9029 h 1200185"/>
                    <a:gd name="connsiteX1" fmla="*/ 190903 w 226090"/>
                    <a:gd name="connsiteY1" fmla="*/ 50304 h 1200185"/>
                    <a:gd name="connsiteX2" fmla="*/ 155978 w 226090"/>
                    <a:gd name="connsiteY2" fmla="*/ 212229 h 1200185"/>
                    <a:gd name="connsiteX3" fmla="*/ 102003 w 226090"/>
                    <a:gd name="connsiteY3" fmla="*/ 482104 h 1200185"/>
                    <a:gd name="connsiteX4" fmla="*/ 51203 w 226090"/>
                    <a:gd name="connsiteY4" fmla="*/ 774204 h 1200185"/>
                    <a:gd name="connsiteX5" fmla="*/ 403 w 226090"/>
                    <a:gd name="connsiteY5" fmla="*/ 1199654 h 1200185"/>
                    <a:gd name="connsiteX6" fmla="*/ 79778 w 226090"/>
                    <a:gd name="connsiteY6" fmla="*/ 682129 h 1200185"/>
                    <a:gd name="connsiteX7" fmla="*/ 171853 w 226090"/>
                    <a:gd name="connsiteY7" fmla="*/ 202704 h 1200185"/>
                    <a:gd name="connsiteX8" fmla="*/ 225828 w 226090"/>
                    <a:gd name="connsiteY8" fmla="*/ 9029 h 120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090" h="1200185">
                      <a:moveTo>
                        <a:pt x="225828" y="9029"/>
                      </a:moveTo>
                      <a:cubicBezTo>
                        <a:pt x="229003" y="-16371"/>
                        <a:pt x="202545" y="16437"/>
                        <a:pt x="190903" y="50304"/>
                      </a:cubicBezTo>
                      <a:cubicBezTo>
                        <a:pt x="179261" y="84171"/>
                        <a:pt x="170795" y="140262"/>
                        <a:pt x="155978" y="212229"/>
                      </a:cubicBezTo>
                      <a:cubicBezTo>
                        <a:pt x="141161" y="284196"/>
                        <a:pt x="119465" y="388442"/>
                        <a:pt x="102003" y="482104"/>
                      </a:cubicBezTo>
                      <a:cubicBezTo>
                        <a:pt x="84541" y="575766"/>
                        <a:pt x="68136" y="654612"/>
                        <a:pt x="51203" y="774204"/>
                      </a:cubicBezTo>
                      <a:cubicBezTo>
                        <a:pt x="34270" y="893796"/>
                        <a:pt x="-4360" y="1215000"/>
                        <a:pt x="403" y="1199654"/>
                      </a:cubicBezTo>
                      <a:cubicBezTo>
                        <a:pt x="5166" y="1184308"/>
                        <a:pt x="51203" y="848287"/>
                        <a:pt x="79778" y="682129"/>
                      </a:cubicBezTo>
                      <a:cubicBezTo>
                        <a:pt x="108353" y="515971"/>
                        <a:pt x="149628" y="308008"/>
                        <a:pt x="171853" y="202704"/>
                      </a:cubicBezTo>
                      <a:cubicBezTo>
                        <a:pt x="194078" y="97400"/>
                        <a:pt x="222653" y="34429"/>
                        <a:pt x="225828" y="90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7" name="フリーフォーム 2176">
                  <a:extLst>
                    <a:ext uri="{FF2B5EF4-FFF2-40B4-BE49-F238E27FC236}">
                      <a16:creationId xmlns:a16="http://schemas.microsoft.com/office/drawing/2014/main" id="{613200F3-690F-0DEF-EA27-CA7B4F3F0A56}"/>
                    </a:ext>
                  </a:extLst>
                </p:cNvPr>
                <p:cNvSpPr/>
                <p:nvPr/>
              </p:nvSpPr>
              <p:spPr>
                <a:xfrm>
                  <a:off x="6492875" y="8586722"/>
                  <a:ext cx="53578" cy="600852"/>
                </a:xfrm>
                <a:custGeom>
                  <a:avLst/>
                  <a:gdLst>
                    <a:gd name="connsiteX0" fmla="*/ 47625 w 53578"/>
                    <a:gd name="connsiteY0" fmla="*/ 14353 h 600852"/>
                    <a:gd name="connsiteX1" fmla="*/ 0 w 53578"/>
                    <a:gd name="connsiteY1" fmla="*/ 598553 h 600852"/>
                    <a:gd name="connsiteX2" fmla="*/ 47625 w 53578"/>
                    <a:gd name="connsiteY2" fmla="*/ 211203 h 600852"/>
                    <a:gd name="connsiteX3" fmla="*/ 47625 w 53578"/>
                    <a:gd name="connsiteY3" fmla="*/ 14353 h 60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578" h="600852">
                      <a:moveTo>
                        <a:pt x="47625" y="14353"/>
                      </a:moveTo>
                      <a:cubicBezTo>
                        <a:pt x="39687" y="78911"/>
                        <a:pt x="0" y="565745"/>
                        <a:pt x="0" y="598553"/>
                      </a:cubicBezTo>
                      <a:cubicBezTo>
                        <a:pt x="0" y="631361"/>
                        <a:pt x="39688" y="303807"/>
                        <a:pt x="47625" y="211203"/>
                      </a:cubicBezTo>
                      <a:cubicBezTo>
                        <a:pt x="55562" y="118599"/>
                        <a:pt x="55563" y="-50205"/>
                        <a:pt x="47625" y="143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8" name="フリーフォーム 2177">
                  <a:extLst>
                    <a:ext uri="{FF2B5EF4-FFF2-40B4-BE49-F238E27FC236}">
                      <a16:creationId xmlns:a16="http://schemas.microsoft.com/office/drawing/2014/main" id="{79A0A7F3-E826-9CB2-21FB-2595CB639DB7}"/>
                    </a:ext>
                  </a:extLst>
                </p:cNvPr>
                <p:cNvSpPr/>
                <p:nvPr/>
              </p:nvSpPr>
              <p:spPr>
                <a:xfrm>
                  <a:off x="6923694" y="7591327"/>
                  <a:ext cx="140456" cy="314546"/>
                </a:xfrm>
                <a:custGeom>
                  <a:avLst/>
                  <a:gdLst>
                    <a:gd name="connsiteX0" fmla="*/ 981 w 140456"/>
                    <a:gd name="connsiteY0" fmla="*/ 98 h 314546"/>
                    <a:gd name="connsiteX1" fmla="*/ 74006 w 140456"/>
                    <a:gd name="connsiteY1" fmla="*/ 165198 h 314546"/>
                    <a:gd name="connsiteX2" fmla="*/ 121631 w 140456"/>
                    <a:gd name="connsiteY2" fmla="*/ 212823 h 314546"/>
                    <a:gd name="connsiteX3" fmla="*/ 131156 w 140456"/>
                    <a:gd name="connsiteY3" fmla="*/ 314423 h 314546"/>
                    <a:gd name="connsiteX4" fmla="*/ 131156 w 140456"/>
                    <a:gd name="connsiteY4" fmla="*/ 190598 h 314546"/>
                    <a:gd name="connsiteX5" fmla="*/ 981 w 140456"/>
                    <a:gd name="connsiteY5" fmla="*/ 98 h 314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456" h="314546">
                      <a:moveTo>
                        <a:pt x="981" y="98"/>
                      </a:moveTo>
                      <a:cubicBezTo>
                        <a:pt x="-8544" y="-4135"/>
                        <a:pt x="53898" y="129744"/>
                        <a:pt x="74006" y="165198"/>
                      </a:cubicBezTo>
                      <a:cubicBezTo>
                        <a:pt x="94114" y="200652"/>
                        <a:pt x="112106" y="187952"/>
                        <a:pt x="121631" y="212823"/>
                      </a:cubicBezTo>
                      <a:cubicBezTo>
                        <a:pt x="131156" y="237694"/>
                        <a:pt x="129569" y="318127"/>
                        <a:pt x="131156" y="314423"/>
                      </a:cubicBezTo>
                      <a:cubicBezTo>
                        <a:pt x="132743" y="310719"/>
                        <a:pt x="151264" y="238752"/>
                        <a:pt x="131156" y="190598"/>
                      </a:cubicBezTo>
                      <a:cubicBezTo>
                        <a:pt x="111048" y="142444"/>
                        <a:pt x="10506" y="4331"/>
                        <a:pt x="981" y="9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79" name="フリーフォーム 2178">
                  <a:extLst>
                    <a:ext uri="{FF2B5EF4-FFF2-40B4-BE49-F238E27FC236}">
                      <a16:creationId xmlns:a16="http://schemas.microsoft.com/office/drawing/2014/main" id="{CE65ACDD-C3EA-1175-9FB9-7AA61CC89486}"/>
                    </a:ext>
                  </a:extLst>
                </p:cNvPr>
                <p:cNvSpPr/>
                <p:nvPr/>
              </p:nvSpPr>
              <p:spPr>
                <a:xfrm>
                  <a:off x="6753067" y="7578688"/>
                  <a:ext cx="77072" cy="158822"/>
                </a:xfrm>
                <a:custGeom>
                  <a:avLst/>
                  <a:gdLst>
                    <a:gd name="connsiteX0" fmla="*/ 158 w 77072"/>
                    <a:gd name="connsiteY0" fmla="*/ 37 h 158822"/>
                    <a:gd name="connsiteX1" fmla="*/ 54133 w 77072"/>
                    <a:gd name="connsiteY1" fmla="*/ 82587 h 158822"/>
                    <a:gd name="connsiteX2" fmla="*/ 70008 w 77072"/>
                    <a:gd name="connsiteY2" fmla="*/ 158787 h 158822"/>
                    <a:gd name="connsiteX3" fmla="*/ 73183 w 77072"/>
                    <a:gd name="connsiteY3" fmla="*/ 73062 h 158822"/>
                    <a:gd name="connsiteX4" fmla="*/ 158 w 77072"/>
                    <a:gd name="connsiteY4" fmla="*/ 37 h 15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72" h="158822">
                      <a:moveTo>
                        <a:pt x="158" y="37"/>
                      </a:moveTo>
                      <a:cubicBezTo>
                        <a:pt x="-3017" y="1624"/>
                        <a:pt x="42491" y="56129"/>
                        <a:pt x="54133" y="82587"/>
                      </a:cubicBezTo>
                      <a:cubicBezTo>
                        <a:pt x="65775" y="109045"/>
                        <a:pt x="66833" y="160374"/>
                        <a:pt x="70008" y="158787"/>
                      </a:cubicBezTo>
                      <a:cubicBezTo>
                        <a:pt x="73183" y="157200"/>
                        <a:pt x="82179" y="98462"/>
                        <a:pt x="73183" y="73062"/>
                      </a:cubicBezTo>
                      <a:cubicBezTo>
                        <a:pt x="64187" y="47662"/>
                        <a:pt x="3333" y="-1550"/>
                        <a:pt x="158" y="3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0" name="フリーフォーム 2179">
                  <a:extLst>
                    <a:ext uri="{FF2B5EF4-FFF2-40B4-BE49-F238E27FC236}">
                      <a16:creationId xmlns:a16="http://schemas.microsoft.com/office/drawing/2014/main" id="{AA8EAA13-912B-4A05-F9F5-20AB1DFEA6AF}"/>
                    </a:ext>
                  </a:extLst>
                </p:cNvPr>
                <p:cNvSpPr/>
                <p:nvPr/>
              </p:nvSpPr>
              <p:spPr>
                <a:xfrm>
                  <a:off x="6889257" y="7591416"/>
                  <a:ext cx="48122" cy="184179"/>
                </a:xfrm>
                <a:custGeom>
                  <a:avLst/>
                  <a:gdLst>
                    <a:gd name="connsiteX0" fmla="*/ 493 w 48122"/>
                    <a:gd name="connsiteY0" fmla="*/ 9 h 184179"/>
                    <a:gd name="connsiteX1" fmla="*/ 22718 w 48122"/>
                    <a:gd name="connsiteY1" fmla="*/ 114309 h 184179"/>
                    <a:gd name="connsiteX2" fmla="*/ 13193 w 48122"/>
                    <a:gd name="connsiteY2" fmla="*/ 184159 h 184179"/>
                    <a:gd name="connsiteX3" fmla="*/ 48118 w 48122"/>
                    <a:gd name="connsiteY3" fmla="*/ 107959 h 184179"/>
                    <a:gd name="connsiteX4" fmla="*/ 493 w 48122"/>
                    <a:gd name="connsiteY4" fmla="*/ 9 h 184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22" h="184179">
                      <a:moveTo>
                        <a:pt x="493" y="9"/>
                      </a:moveTo>
                      <a:cubicBezTo>
                        <a:pt x="-3740" y="1067"/>
                        <a:pt x="20601" y="83617"/>
                        <a:pt x="22718" y="114309"/>
                      </a:cubicBezTo>
                      <a:cubicBezTo>
                        <a:pt x="24835" y="145001"/>
                        <a:pt x="8960" y="185217"/>
                        <a:pt x="13193" y="184159"/>
                      </a:cubicBezTo>
                      <a:cubicBezTo>
                        <a:pt x="17426" y="183101"/>
                        <a:pt x="47589" y="132830"/>
                        <a:pt x="48118" y="107959"/>
                      </a:cubicBezTo>
                      <a:cubicBezTo>
                        <a:pt x="48647" y="83088"/>
                        <a:pt x="4726" y="-1049"/>
                        <a:pt x="493" y="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1" name="フリーフォーム 2180">
                  <a:extLst>
                    <a:ext uri="{FF2B5EF4-FFF2-40B4-BE49-F238E27FC236}">
                      <a16:creationId xmlns:a16="http://schemas.microsoft.com/office/drawing/2014/main" id="{33559615-861C-F9CC-D595-7056EC6D1E88}"/>
                    </a:ext>
                  </a:extLst>
                </p:cNvPr>
                <p:cNvSpPr/>
                <p:nvPr/>
              </p:nvSpPr>
              <p:spPr>
                <a:xfrm>
                  <a:off x="6727518" y="7607741"/>
                  <a:ext cx="194636" cy="692075"/>
                </a:xfrm>
                <a:custGeom>
                  <a:avLst/>
                  <a:gdLst>
                    <a:gd name="connsiteX0" fmla="*/ 307 w 194636"/>
                    <a:gd name="connsiteY0" fmla="*/ 2734 h 692075"/>
                    <a:gd name="connsiteX1" fmla="*/ 111432 w 194636"/>
                    <a:gd name="connsiteY1" fmla="*/ 332934 h 692075"/>
                    <a:gd name="connsiteX2" fmla="*/ 193982 w 194636"/>
                    <a:gd name="connsiteY2" fmla="*/ 691709 h 692075"/>
                    <a:gd name="connsiteX3" fmla="*/ 146357 w 194636"/>
                    <a:gd name="connsiteY3" fmla="*/ 396434 h 692075"/>
                    <a:gd name="connsiteX4" fmla="*/ 79682 w 194636"/>
                    <a:gd name="connsiteY4" fmla="*/ 186884 h 692075"/>
                    <a:gd name="connsiteX5" fmla="*/ 307 w 194636"/>
                    <a:gd name="connsiteY5" fmla="*/ 2734 h 69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4636" h="692075">
                      <a:moveTo>
                        <a:pt x="307" y="2734"/>
                      </a:moveTo>
                      <a:cubicBezTo>
                        <a:pt x="5599" y="27076"/>
                        <a:pt x="79153" y="218105"/>
                        <a:pt x="111432" y="332934"/>
                      </a:cubicBezTo>
                      <a:cubicBezTo>
                        <a:pt x="143711" y="447763"/>
                        <a:pt x="188161" y="681126"/>
                        <a:pt x="193982" y="691709"/>
                      </a:cubicBezTo>
                      <a:cubicBezTo>
                        <a:pt x="199803" y="702292"/>
                        <a:pt x="165407" y="480571"/>
                        <a:pt x="146357" y="396434"/>
                      </a:cubicBezTo>
                      <a:cubicBezTo>
                        <a:pt x="127307" y="312297"/>
                        <a:pt x="99790" y="250913"/>
                        <a:pt x="79682" y="186884"/>
                      </a:cubicBezTo>
                      <a:cubicBezTo>
                        <a:pt x="59574" y="122855"/>
                        <a:pt x="-4985" y="-21608"/>
                        <a:pt x="307" y="273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2" name="フリーフォーム 2181">
                  <a:extLst>
                    <a:ext uri="{FF2B5EF4-FFF2-40B4-BE49-F238E27FC236}">
                      <a16:creationId xmlns:a16="http://schemas.microsoft.com/office/drawing/2014/main" id="{7898157E-ABB0-4331-7A89-2E55ECFBEE25}"/>
                    </a:ext>
                  </a:extLst>
                </p:cNvPr>
                <p:cNvSpPr/>
                <p:nvPr/>
              </p:nvSpPr>
              <p:spPr>
                <a:xfrm>
                  <a:off x="7050814" y="7718385"/>
                  <a:ext cx="141754" cy="232063"/>
                </a:xfrm>
                <a:custGeom>
                  <a:avLst/>
                  <a:gdLst>
                    <a:gd name="connsiteX0" fmla="*/ 51661 w 141754"/>
                    <a:gd name="connsiteY0" fmla="*/ 40 h 232063"/>
                    <a:gd name="connsiteX1" fmla="*/ 140561 w 141754"/>
                    <a:gd name="connsiteY1" fmla="*/ 111165 h 232063"/>
                    <a:gd name="connsiteX2" fmla="*/ 96111 w 141754"/>
                    <a:gd name="connsiteY2" fmla="*/ 120690 h 232063"/>
                    <a:gd name="connsiteX3" fmla="*/ 861 w 141754"/>
                    <a:gd name="connsiteY3" fmla="*/ 231815 h 232063"/>
                    <a:gd name="connsiteX4" fmla="*/ 51661 w 141754"/>
                    <a:gd name="connsiteY4" fmla="*/ 149265 h 232063"/>
                    <a:gd name="connsiteX5" fmla="*/ 96111 w 141754"/>
                    <a:gd name="connsiteY5" fmla="*/ 98465 h 232063"/>
                    <a:gd name="connsiteX6" fmla="*/ 51661 w 141754"/>
                    <a:gd name="connsiteY6" fmla="*/ 40 h 23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754" h="232063">
                      <a:moveTo>
                        <a:pt x="51661" y="40"/>
                      </a:moveTo>
                      <a:cubicBezTo>
                        <a:pt x="59069" y="2157"/>
                        <a:pt x="133153" y="91057"/>
                        <a:pt x="140561" y="111165"/>
                      </a:cubicBezTo>
                      <a:cubicBezTo>
                        <a:pt x="147969" y="131273"/>
                        <a:pt x="119394" y="100582"/>
                        <a:pt x="96111" y="120690"/>
                      </a:cubicBezTo>
                      <a:cubicBezTo>
                        <a:pt x="72828" y="140798"/>
                        <a:pt x="8269" y="227053"/>
                        <a:pt x="861" y="231815"/>
                      </a:cubicBezTo>
                      <a:cubicBezTo>
                        <a:pt x="-6547" y="236578"/>
                        <a:pt x="35786" y="171490"/>
                        <a:pt x="51661" y="149265"/>
                      </a:cubicBezTo>
                      <a:cubicBezTo>
                        <a:pt x="67536" y="127040"/>
                        <a:pt x="93465" y="117515"/>
                        <a:pt x="96111" y="98465"/>
                      </a:cubicBezTo>
                      <a:cubicBezTo>
                        <a:pt x="98757" y="79415"/>
                        <a:pt x="44253" y="-2077"/>
                        <a:pt x="51661" y="4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3" name="フリーフォーム 2182">
                  <a:extLst>
                    <a:ext uri="{FF2B5EF4-FFF2-40B4-BE49-F238E27FC236}">
                      <a16:creationId xmlns:a16="http://schemas.microsoft.com/office/drawing/2014/main" id="{2B06C379-C852-48B8-98F9-995EC989DA31}"/>
                    </a:ext>
                  </a:extLst>
                </p:cNvPr>
                <p:cNvSpPr/>
                <p:nvPr/>
              </p:nvSpPr>
              <p:spPr>
                <a:xfrm>
                  <a:off x="7010366" y="7642200"/>
                  <a:ext cx="95893" cy="170328"/>
                </a:xfrm>
                <a:custGeom>
                  <a:avLst/>
                  <a:gdLst>
                    <a:gd name="connsiteX0" fmla="*/ 34 w 95893"/>
                    <a:gd name="connsiteY0" fmla="*/ 25 h 170328"/>
                    <a:gd name="connsiteX1" fmla="*/ 66709 w 95893"/>
                    <a:gd name="connsiteY1" fmla="*/ 104800 h 170328"/>
                    <a:gd name="connsiteX2" fmla="*/ 88934 w 95893"/>
                    <a:gd name="connsiteY2" fmla="*/ 146075 h 170328"/>
                    <a:gd name="connsiteX3" fmla="*/ 95284 w 95893"/>
                    <a:gd name="connsiteY3" fmla="*/ 168300 h 170328"/>
                    <a:gd name="connsiteX4" fmla="*/ 76234 w 95893"/>
                    <a:gd name="connsiteY4" fmla="*/ 95275 h 170328"/>
                    <a:gd name="connsiteX5" fmla="*/ 34 w 95893"/>
                    <a:gd name="connsiteY5" fmla="*/ 25 h 1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93" h="170328">
                      <a:moveTo>
                        <a:pt x="34" y="25"/>
                      </a:moveTo>
                      <a:cubicBezTo>
                        <a:pt x="-1553" y="1612"/>
                        <a:pt x="51892" y="80458"/>
                        <a:pt x="66709" y="104800"/>
                      </a:cubicBezTo>
                      <a:cubicBezTo>
                        <a:pt x="81526" y="129142"/>
                        <a:pt x="84172" y="135492"/>
                        <a:pt x="88934" y="146075"/>
                      </a:cubicBezTo>
                      <a:cubicBezTo>
                        <a:pt x="93697" y="156658"/>
                        <a:pt x="97401" y="176767"/>
                        <a:pt x="95284" y="168300"/>
                      </a:cubicBezTo>
                      <a:cubicBezTo>
                        <a:pt x="93167" y="159833"/>
                        <a:pt x="87346" y="120146"/>
                        <a:pt x="76234" y="95275"/>
                      </a:cubicBezTo>
                      <a:cubicBezTo>
                        <a:pt x="65122" y="70404"/>
                        <a:pt x="1621" y="-1562"/>
                        <a:pt x="34" y="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4" name="フリーフォーム 2183">
                  <a:extLst>
                    <a:ext uri="{FF2B5EF4-FFF2-40B4-BE49-F238E27FC236}">
                      <a16:creationId xmlns:a16="http://schemas.microsoft.com/office/drawing/2014/main" id="{586D09DB-84AD-0BD6-7F98-1E20DB499D61}"/>
                    </a:ext>
                  </a:extLst>
                </p:cNvPr>
                <p:cNvSpPr/>
                <p:nvPr/>
              </p:nvSpPr>
              <p:spPr>
                <a:xfrm>
                  <a:off x="6685651" y="7671221"/>
                  <a:ext cx="77376" cy="701615"/>
                </a:xfrm>
                <a:custGeom>
                  <a:avLst/>
                  <a:gdLst>
                    <a:gd name="connsiteX0" fmla="*/ 38999 w 77376"/>
                    <a:gd name="connsiteY0" fmla="*/ 2754 h 701615"/>
                    <a:gd name="connsiteX1" fmla="*/ 77099 w 77376"/>
                    <a:gd name="connsiteY1" fmla="*/ 117054 h 701615"/>
                    <a:gd name="connsiteX2" fmla="*/ 54874 w 77376"/>
                    <a:gd name="connsiteY2" fmla="*/ 174204 h 701615"/>
                    <a:gd name="connsiteX3" fmla="*/ 29474 w 77376"/>
                    <a:gd name="connsiteY3" fmla="*/ 313904 h 701615"/>
                    <a:gd name="connsiteX4" fmla="*/ 29474 w 77376"/>
                    <a:gd name="connsiteY4" fmla="*/ 475829 h 701615"/>
                    <a:gd name="connsiteX5" fmla="*/ 19949 w 77376"/>
                    <a:gd name="connsiteY5" fmla="*/ 602829 h 701615"/>
                    <a:gd name="connsiteX6" fmla="*/ 899 w 77376"/>
                    <a:gd name="connsiteY6" fmla="*/ 691729 h 701615"/>
                    <a:gd name="connsiteX7" fmla="*/ 51699 w 77376"/>
                    <a:gd name="connsiteY7" fmla="*/ 361529 h 701615"/>
                    <a:gd name="connsiteX8" fmla="*/ 58049 w 77376"/>
                    <a:gd name="connsiteY8" fmla="*/ 244054 h 701615"/>
                    <a:gd name="connsiteX9" fmla="*/ 38999 w 77376"/>
                    <a:gd name="connsiteY9" fmla="*/ 2754 h 70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376" h="701615">
                      <a:moveTo>
                        <a:pt x="38999" y="2754"/>
                      </a:moveTo>
                      <a:cubicBezTo>
                        <a:pt x="42174" y="-18413"/>
                        <a:pt x="74453" y="88479"/>
                        <a:pt x="77099" y="117054"/>
                      </a:cubicBezTo>
                      <a:cubicBezTo>
                        <a:pt x="79745" y="145629"/>
                        <a:pt x="62811" y="141396"/>
                        <a:pt x="54874" y="174204"/>
                      </a:cubicBezTo>
                      <a:cubicBezTo>
                        <a:pt x="46937" y="207012"/>
                        <a:pt x="33707" y="263633"/>
                        <a:pt x="29474" y="313904"/>
                      </a:cubicBezTo>
                      <a:cubicBezTo>
                        <a:pt x="25241" y="364175"/>
                        <a:pt x="31061" y="427675"/>
                        <a:pt x="29474" y="475829"/>
                      </a:cubicBezTo>
                      <a:cubicBezTo>
                        <a:pt x="27887" y="523983"/>
                        <a:pt x="24711" y="566846"/>
                        <a:pt x="19949" y="602829"/>
                      </a:cubicBezTo>
                      <a:cubicBezTo>
                        <a:pt x="15187" y="638812"/>
                        <a:pt x="-4393" y="731946"/>
                        <a:pt x="899" y="691729"/>
                      </a:cubicBezTo>
                      <a:cubicBezTo>
                        <a:pt x="6191" y="651512"/>
                        <a:pt x="42174" y="436141"/>
                        <a:pt x="51699" y="361529"/>
                      </a:cubicBezTo>
                      <a:cubicBezTo>
                        <a:pt x="61224" y="286917"/>
                        <a:pt x="56462" y="297500"/>
                        <a:pt x="58049" y="244054"/>
                      </a:cubicBezTo>
                      <a:cubicBezTo>
                        <a:pt x="59636" y="190608"/>
                        <a:pt x="35824" y="23921"/>
                        <a:pt x="38999" y="27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5" name="フリーフォーム 2184">
                  <a:extLst>
                    <a:ext uri="{FF2B5EF4-FFF2-40B4-BE49-F238E27FC236}">
                      <a16:creationId xmlns:a16="http://schemas.microsoft.com/office/drawing/2014/main" id="{E6661196-441D-0010-F24B-8119D754488C}"/>
                    </a:ext>
                  </a:extLst>
                </p:cNvPr>
                <p:cNvSpPr/>
                <p:nvPr/>
              </p:nvSpPr>
              <p:spPr>
                <a:xfrm>
                  <a:off x="6555887" y="7724730"/>
                  <a:ext cx="162506" cy="1133780"/>
                </a:xfrm>
                <a:custGeom>
                  <a:avLst/>
                  <a:gdLst>
                    <a:gd name="connsiteX0" fmla="*/ 162413 w 162506"/>
                    <a:gd name="connsiteY0" fmla="*/ 45 h 1133780"/>
                    <a:gd name="connsiteX1" fmla="*/ 121138 w 162506"/>
                    <a:gd name="connsiteY1" fmla="*/ 161970 h 1133780"/>
                    <a:gd name="connsiteX2" fmla="*/ 124313 w 162506"/>
                    <a:gd name="connsiteY2" fmla="*/ 304845 h 1133780"/>
                    <a:gd name="connsiteX3" fmla="*/ 83038 w 162506"/>
                    <a:gd name="connsiteY3" fmla="*/ 660445 h 1133780"/>
                    <a:gd name="connsiteX4" fmla="*/ 48113 w 162506"/>
                    <a:gd name="connsiteY4" fmla="*/ 784270 h 1133780"/>
                    <a:gd name="connsiteX5" fmla="*/ 488 w 162506"/>
                    <a:gd name="connsiteY5" fmla="*/ 1130345 h 1133780"/>
                    <a:gd name="connsiteX6" fmla="*/ 79863 w 162506"/>
                    <a:gd name="connsiteY6" fmla="*/ 549320 h 1133780"/>
                    <a:gd name="connsiteX7" fmla="*/ 130663 w 162506"/>
                    <a:gd name="connsiteY7" fmla="*/ 177845 h 1133780"/>
                    <a:gd name="connsiteX8" fmla="*/ 162413 w 162506"/>
                    <a:gd name="connsiteY8" fmla="*/ 45 h 1133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506" h="1133780">
                      <a:moveTo>
                        <a:pt x="162413" y="45"/>
                      </a:moveTo>
                      <a:cubicBezTo>
                        <a:pt x="160825" y="-2601"/>
                        <a:pt x="127488" y="111170"/>
                        <a:pt x="121138" y="161970"/>
                      </a:cubicBezTo>
                      <a:cubicBezTo>
                        <a:pt x="114788" y="212770"/>
                        <a:pt x="130663" y="221766"/>
                        <a:pt x="124313" y="304845"/>
                      </a:cubicBezTo>
                      <a:cubicBezTo>
                        <a:pt x="117963" y="387924"/>
                        <a:pt x="95738" y="580541"/>
                        <a:pt x="83038" y="660445"/>
                      </a:cubicBezTo>
                      <a:cubicBezTo>
                        <a:pt x="70338" y="740349"/>
                        <a:pt x="61871" y="705953"/>
                        <a:pt x="48113" y="784270"/>
                      </a:cubicBezTo>
                      <a:cubicBezTo>
                        <a:pt x="34355" y="862587"/>
                        <a:pt x="-4804" y="1169503"/>
                        <a:pt x="488" y="1130345"/>
                      </a:cubicBezTo>
                      <a:cubicBezTo>
                        <a:pt x="5780" y="1091187"/>
                        <a:pt x="79863" y="549320"/>
                        <a:pt x="79863" y="549320"/>
                      </a:cubicBezTo>
                      <a:cubicBezTo>
                        <a:pt x="101559" y="390570"/>
                        <a:pt x="116375" y="264628"/>
                        <a:pt x="130663" y="177845"/>
                      </a:cubicBezTo>
                      <a:cubicBezTo>
                        <a:pt x="144950" y="91062"/>
                        <a:pt x="164001" y="2691"/>
                        <a:pt x="162413" y="4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6" name="フリーフォーム 2185">
                  <a:extLst>
                    <a:ext uri="{FF2B5EF4-FFF2-40B4-BE49-F238E27FC236}">
                      <a16:creationId xmlns:a16="http://schemas.microsoft.com/office/drawing/2014/main" id="{ACF4F531-65BD-E0C8-43D6-DF52A690C64D}"/>
                    </a:ext>
                  </a:extLst>
                </p:cNvPr>
                <p:cNvSpPr/>
                <p:nvPr/>
              </p:nvSpPr>
              <p:spPr>
                <a:xfrm>
                  <a:off x="6400556" y="9167087"/>
                  <a:ext cx="92093" cy="726653"/>
                </a:xfrm>
                <a:custGeom>
                  <a:avLst/>
                  <a:gdLst>
                    <a:gd name="connsiteX0" fmla="*/ 89144 w 92093"/>
                    <a:gd name="connsiteY0" fmla="*/ 8663 h 726653"/>
                    <a:gd name="connsiteX1" fmla="*/ 244 w 92093"/>
                    <a:gd name="connsiteY1" fmla="*/ 719863 h 726653"/>
                    <a:gd name="connsiteX2" fmla="*/ 63744 w 92093"/>
                    <a:gd name="connsiteY2" fmla="*/ 348388 h 726653"/>
                    <a:gd name="connsiteX3" fmla="*/ 89144 w 92093"/>
                    <a:gd name="connsiteY3" fmla="*/ 8663 h 72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093" h="726653">
                      <a:moveTo>
                        <a:pt x="89144" y="8663"/>
                      </a:moveTo>
                      <a:cubicBezTo>
                        <a:pt x="78561" y="70575"/>
                        <a:pt x="4477" y="663242"/>
                        <a:pt x="244" y="719863"/>
                      </a:cubicBezTo>
                      <a:cubicBezTo>
                        <a:pt x="-3989" y="776484"/>
                        <a:pt x="47869" y="463746"/>
                        <a:pt x="63744" y="348388"/>
                      </a:cubicBezTo>
                      <a:cubicBezTo>
                        <a:pt x="79619" y="233030"/>
                        <a:pt x="99727" y="-53249"/>
                        <a:pt x="89144" y="86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7" name="フリーフォーム 2186">
                  <a:extLst>
                    <a:ext uri="{FF2B5EF4-FFF2-40B4-BE49-F238E27FC236}">
                      <a16:creationId xmlns:a16="http://schemas.microsoft.com/office/drawing/2014/main" id="{A65DD6A7-207F-B65B-22C2-1010C98A4498}"/>
                    </a:ext>
                  </a:extLst>
                </p:cNvPr>
                <p:cNvSpPr/>
                <p:nvPr/>
              </p:nvSpPr>
              <p:spPr>
                <a:xfrm>
                  <a:off x="6270512" y="9883301"/>
                  <a:ext cx="132334" cy="1130628"/>
                </a:xfrm>
                <a:custGeom>
                  <a:avLst/>
                  <a:gdLst>
                    <a:gd name="connsiteX0" fmla="*/ 130288 w 132334"/>
                    <a:gd name="connsiteY0" fmla="*/ 6824 h 1130628"/>
                    <a:gd name="connsiteX1" fmla="*/ 28688 w 132334"/>
                    <a:gd name="connsiteY1" fmla="*/ 781524 h 1130628"/>
                    <a:gd name="connsiteX2" fmla="*/ 3288 w 132334"/>
                    <a:gd name="connsiteY2" fmla="*/ 1121249 h 1130628"/>
                    <a:gd name="connsiteX3" fmla="*/ 89013 w 132334"/>
                    <a:gd name="connsiteY3" fmla="*/ 441799 h 1130628"/>
                    <a:gd name="connsiteX4" fmla="*/ 130288 w 132334"/>
                    <a:gd name="connsiteY4" fmla="*/ 6824 h 113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34" h="1130628">
                      <a:moveTo>
                        <a:pt x="130288" y="6824"/>
                      </a:moveTo>
                      <a:cubicBezTo>
                        <a:pt x="120234" y="63445"/>
                        <a:pt x="49855" y="595786"/>
                        <a:pt x="28688" y="781524"/>
                      </a:cubicBezTo>
                      <a:cubicBezTo>
                        <a:pt x="7521" y="967262"/>
                        <a:pt x="-6766" y="1177870"/>
                        <a:pt x="3288" y="1121249"/>
                      </a:cubicBezTo>
                      <a:cubicBezTo>
                        <a:pt x="13342" y="1064628"/>
                        <a:pt x="66788" y="624361"/>
                        <a:pt x="89013" y="441799"/>
                      </a:cubicBezTo>
                      <a:cubicBezTo>
                        <a:pt x="111238" y="259237"/>
                        <a:pt x="140342" y="-49797"/>
                        <a:pt x="130288" y="68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8" name="フリーフォーム 2187">
                  <a:extLst>
                    <a:ext uri="{FF2B5EF4-FFF2-40B4-BE49-F238E27FC236}">
                      <a16:creationId xmlns:a16="http://schemas.microsoft.com/office/drawing/2014/main" id="{4A54B012-5674-830B-CEFC-43C1A266A07F}"/>
                    </a:ext>
                  </a:extLst>
                </p:cNvPr>
                <p:cNvSpPr/>
                <p:nvPr/>
              </p:nvSpPr>
              <p:spPr>
                <a:xfrm>
                  <a:off x="6973469" y="8022490"/>
                  <a:ext cx="75304" cy="585198"/>
                </a:xfrm>
                <a:custGeom>
                  <a:avLst/>
                  <a:gdLst>
                    <a:gd name="connsiteX0" fmla="*/ 2006 w 75304"/>
                    <a:gd name="connsiteY0" fmla="*/ 22960 h 585198"/>
                    <a:gd name="connsiteX1" fmla="*/ 59156 w 75304"/>
                    <a:gd name="connsiteY1" fmla="*/ 388085 h 585198"/>
                    <a:gd name="connsiteX2" fmla="*/ 68681 w 75304"/>
                    <a:gd name="connsiteY2" fmla="*/ 584935 h 585198"/>
                    <a:gd name="connsiteX3" fmla="*/ 71856 w 75304"/>
                    <a:gd name="connsiteY3" fmla="*/ 349985 h 585198"/>
                    <a:gd name="connsiteX4" fmla="*/ 17881 w 75304"/>
                    <a:gd name="connsiteY4" fmla="*/ 70585 h 585198"/>
                    <a:gd name="connsiteX5" fmla="*/ 2006 w 75304"/>
                    <a:gd name="connsiteY5" fmla="*/ 22960 h 585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304" h="585198">
                      <a:moveTo>
                        <a:pt x="2006" y="22960"/>
                      </a:moveTo>
                      <a:cubicBezTo>
                        <a:pt x="8885" y="75876"/>
                        <a:pt x="48044" y="294423"/>
                        <a:pt x="59156" y="388085"/>
                      </a:cubicBezTo>
                      <a:cubicBezTo>
                        <a:pt x="70268" y="481747"/>
                        <a:pt x="66564" y="591285"/>
                        <a:pt x="68681" y="584935"/>
                      </a:cubicBezTo>
                      <a:cubicBezTo>
                        <a:pt x="70798" y="578585"/>
                        <a:pt x="80323" y="435710"/>
                        <a:pt x="71856" y="349985"/>
                      </a:cubicBezTo>
                      <a:cubicBezTo>
                        <a:pt x="63389" y="264260"/>
                        <a:pt x="28464" y="122973"/>
                        <a:pt x="17881" y="70585"/>
                      </a:cubicBezTo>
                      <a:cubicBezTo>
                        <a:pt x="7298" y="18197"/>
                        <a:pt x="-4873" y="-29956"/>
                        <a:pt x="2006" y="2296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89" name="フリーフォーム 2188">
                  <a:extLst>
                    <a:ext uri="{FF2B5EF4-FFF2-40B4-BE49-F238E27FC236}">
                      <a16:creationId xmlns:a16="http://schemas.microsoft.com/office/drawing/2014/main" id="{B714FAE1-52F4-5FEB-9202-AB67F33D34E3}"/>
                    </a:ext>
                  </a:extLst>
                </p:cNvPr>
                <p:cNvSpPr/>
                <p:nvPr/>
              </p:nvSpPr>
              <p:spPr>
                <a:xfrm>
                  <a:off x="6915038" y="8095808"/>
                  <a:ext cx="69291" cy="480243"/>
                </a:xfrm>
                <a:custGeom>
                  <a:avLst/>
                  <a:gdLst>
                    <a:gd name="connsiteX0" fmla="*/ 112 w 69291"/>
                    <a:gd name="connsiteY0" fmla="*/ 442 h 480243"/>
                    <a:gd name="connsiteX1" fmla="*/ 50912 w 69291"/>
                    <a:gd name="connsiteY1" fmla="*/ 254442 h 480243"/>
                    <a:gd name="connsiteX2" fmla="*/ 50912 w 69291"/>
                    <a:gd name="connsiteY2" fmla="*/ 479867 h 480243"/>
                    <a:gd name="connsiteX3" fmla="*/ 66787 w 69291"/>
                    <a:gd name="connsiteY3" fmla="*/ 200467 h 480243"/>
                    <a:gd name="connsiteX4" fmla="*/ 112 w 69291"/>
                    <a:gd name="connsiteY4" fmla="*/ 442 h 480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91" h="480243">
                      <a:moveTo>
                        <a:pt x="112" y="442"/>
                      </a:moveTo>
                      <a:cubicBezTo>
                        <a:pt x="-2534" y="9438"/>
                        <a:pt x="42445" y="174538"/>
                        <a:pt x="50912" y="254442"/>
                      </a:cubicBezTo>
                      <a:cubicBezTo>
                        <a:pt x="59379" y="334346"/>
                        <a:pt x="48266" y="488863"/>
                        <a:pt x="50912" y="479867"/>
                      </a:cubicBezTo>
                      <a:cubicBezTo>
                        <a:pt x="53558" y="470871"/>
                        <a:pt x="76841" y="279313"/>
                        <a:pt x="66787" y="200467"/>
                      </a:cubicBezTo>
                      <a:cubicBezTo>
                        <a:pt x="56733" y="121621"/>
                        <a:pt x="2758" y="-8554"/>
                        <a:pt x="112" y="44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0" name="フリーフォーム 2189">
                  <a:extLst>
                    <a:ext uri="{FF2B5EF4-FFF2-40B4-BE49-F238E27FC236}">
                      <a16:creationId xmlns:a16="http://schemas.microsoft.com/office/drawing/2014/main" id="{C0F1A516-9A06-78ED-841C-A25E7D5E3207}"/>
                    </a:ext>
                  </a:extLst>
                </p:cNvPr>
                <p:cNvSpPr/>
                <p:nvPr/>
              </p:nvSpPr>
              <p:spPr>
                <a:xfrm>
                  <a:off x="7000620" y="8394507"/>
                  <a:ext cx="19305" cy="749752"/>
                </a:xfrm>
                <a:custGeom>
                  <a:avLst/>
                  <a:gdLst>
                    <a:gd name="connsiteX0" fmla="*/ 12955 w 19305"/>
                    <a:gd name="connsiteY0" fmla="*/ 193 h 749752"/>
                    <a:gd name="connsiteX1" fmla="*/ 19305 w 19305"/>
                    <a:gd name="connsiteY1" fmla="*/ 387543 h 749752"/>
                    <a:gd name="connsiteX2" fmla="*/ 12955 w 19305"/>
                    <a:gd name="connsiteY2" fmla="*/ 749493 h 749752"/>
                    <a:gd name="connsiteX3" fmla="*/ 255 w 19305"/>
                    <a:gd name="connsiteY3" fmla="*/ 438343 h 749752"/>
                    <a:gd name="connsiteX4" fmla="*/ 12955 w 19305"/>
                    <a:gd name="connsiteY4" fmla="*/ 193 h 74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5" h="749752">
                      <a:moveTo>
                        <a:pt x="12955" y="193"/>
                      </a:moveTo>
                      <a:cubicBezTo>
                        <a:pt x="16130" y="-8274"/>
                        <a:pt x="19305" y="262660"/>
                        <a:pt x="19305" y="387543"/>
                      </a:cubicBezTo>
                      <a:cubicBezTo>
                        <a:pt x="19305" y="512426"/>
                        <a:pt x="16130" y="741026"/>
                        <a:pt x="12955" y="749493"/>
                      </a:cubicBezTo>
                      <a:cubicBezTo>
                        <a:pt x="9780" y="757960"/>
                        <a:pt x="2372" y="556876"/>
                        <a:pt x="255" y="438343"/>
                      </a:cubicBezTo>
                      <a:cubicBezTo>
                        <a:pt x="-1862" y="319810"/>
                        <a:pt x="9780" y="8660"/>
                        <a:pt x="12955" y="19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1" name="フリーフォーム 2190">
                  <a:extLst>
                    <a:ext uri="{FF2B5EF4-FFF2-40B4-BE49-F238E27FC236}">
                      <a16:creationId xmlns:a16="http://schemas.microsoft.com/office/drawing/2014/main" id="{D60279A9-2FE9-48D1-45EE-D64EF66F934A}"/>
                    </a:ext>
                  </a:extLst>
                </p:cNvPr>
                <p:cNvSpPr/>
                <p:nvPr/>
              </p:nvSpPr>
              <p:spPr>
                <a:xfrm>
                  <a:off x="7086591" y="7991026"/>
                  <a:ext cx="128980" cy="324588"/>
                </a:xfrm>
                <a:custGeom>
                  <a:avLst/>
                  <a:gdLst>
                    <a:gd name="connsiteX0" fmla="*/ 123834 w 128980"/>
                    <a:gd name="connsiteY0" fmla="*/ 449 h 324588"/>
                    <a:gd name="connsiteX1" fmla="*/ 111134 w 128980"/>
                    <a:gd name="connsiteY1" fmla="*/ 121099 h 324588"/>
                    <a:gd name="connsiteX2" fmla="*/ 9 w 128980"/>
                    <a:gd name="connsiteY2" fmla="*/ 324299 h 324588"/>
                    <a:gd name="connsiteX3" fmla="*/ 117484 w 128980"/>
                    <a:gd name="connsiteY3" fmla="*/ 162374 h 324588"/>
                    <a:gd name="connsiteX4" fmla="*/ 123834 w 128980"/>
                    <a:gd name="connsiteY4" fmla="*/ 449 h 32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980" h="324588">
                      <a:moveTo>
                        <a:pt x="123834" y="449"/>
                      </a:moveTo>
                      <a:cubicBezTo>
                        <a:pt x="122776" y="-6430"/>
                        <a:pt x="131772" y="67124"/>
                        <a:pt x="111134" y="121099"/>
                      </a:cubicBezTo>
                      <a:cubicBezTo>
                        <a:pt x="90496" y="175074"/>
                        <a:pt x="-1049" y="317420"/>
                        <a:pt x="9" y="324299"/>
                      </a:cubicBezTo>
                      <a:cubicBezTo>
                        <a:pt x="1067" y="331178"/>
                        <a:pt x="96847" y="213703"/>
                        <a:pt x="117484" y="162374"/>
                      </a:cubicBezTo>
                      <a:cubicBezTo>
                        <a:pt x="138121" y="111045"/>
                        <a:pt x="124892" y="7328"/>
                        <a:pt x="123834" y="44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2" name="フリーフォーム 2191">
                  <a:extLst>
                    <a:ext uri="{FF2B5EF4-FFF2-40B4-BE49-F238E27FC236}">
                      <a16:creationId xmlns:a16="http://schemas.microsoft.com/office/drawing/2014/main" id="{4A7DAC7F-760F-C175-8F16-A3635FBD7629}"/>
                    </a:ext>
                  </a:extLst>
                </p:cNvPr>
                <p:cNvSpPr/>
                <p:nvPr/>
              </p:nvSpPr>
              <p:spPr>
                <a:xfrm>
                  <a:off x="7136623" y="8299449"/>
                  <a:ext cx="99420" cy="339727"/>
                </a:xfrm>
                <a:custGeom>
                  <a:avLst/>
                  <a:gdLst>
                    <a:gd name="connsiteX0" fmla="*/ 99202 w 99420"/>
                    <a:gd name="connsiteY0" fmla="*/ 1 h 339727"/>
                    <a:gd name="connsiteX1" fmla="*/ 42052 w 99420"/>
                    <a:gd name="connsiteY1" fmla="*/ 165101 h 339727"/>
                    <a:gd name="connsiteX2" fmla="*/ 777 w 99420"/>
                    <a:gd name="connsiteY2" fmla="*/ 339726 h 339727"/>
                    <a:gd name="connsiteX3" fmla="*/ 19827 w 99420"/>
                    <a:gd name="connsiteY3" fmla="*/ 168276 h 339727"/>
                    <a:gd name="connsiteX4" fmla="*/ 99202 w 99420"/>
                    <a:gd name="connsiteY4" fmla="*/ 1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420" h="339727">
                      <a:moveTo>
                        <a:pt x="99202" y="1"/>
                      </a:moveTo>
                      <a:cubicBezTo>
                        <a:pt x="102906" y="-528"/>
                        <a:pt x="58456" y="108480"/>
                        <a:pt x="42052" y="165101"/>
                      </a:cubicBezTo>
                      <a:cubicBezTo>
                        <a:pt x="25648" y="221722"/>
                        <a:pt x="4481" y="339197"/>
                        <a:pt x="777" y="339726"/>
                      </a:cubicBezTo>
                      <a:cubicBezTo>
                        <a:pt x="-2927" y="340255"/>
                        <a:pt x="7127" y="219605"/>
                        <a:pt x="19827" y="168276"/>
                      </a:cubicBezTo>
                      <a:cubicBezTo>
                        <a:pt x="32527" y="116947"/>
                        <a:pt x="95498" y="530"/>
                        <a:pt x="99202" y="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3" name="フリーフォーム 2192">
                  <a:extLst>
                    <a:ext uri="{FF2B5EF4-FFF2-40B4-BE49-F238E27FC236}">
                      <a16:creationId xmlns:a16="http://schemas.microsoft.com/office/drawing/2014/main" id="{D3F6F387-1202-70D8-F32B-BE4B95E8AEEB}"/>
                    </a:ext>
                  </a:extLst>
                </p:cNvPr>
                <p:cNvSpPr/>
                <p:nvPr/>
              </p:nvSpPr>
              <p:spPr>
                <a:xfrm>
                  <a:off x="7155679" y="8324847"/>
                  <a:ext cx="105609" cy="1157338"/>
                </a:xfrm>
                <a:custGeom>
                  <a:avLst/>
                  <a:gdLst>
                    <a:gd name="connsiteX0" fmla="*/ 105546 w 105609"/>
                    <a:gd name="connsiteY0" fmla="*/ 3 h 1157338"/>
                    <a:gd name="connsiteX1" fmla="*/ 35696 w 105609"/>
                    <a:gd name="connsiteY1" fmla="*/ 355603 h 1157338"/>
                    <a:gd name="connsiteX2" fmla="*/ 16646 w 105609"/>
                    <a:gd name="connsiteY2" fmla="*/ 657228 h 1157338"/>
                    <a:gd name="connsiteX3" fmla="*/ 771 w 105609"/>
                    <a:gd name="connsiteY3" fmla="*/ 1155703 h 1157338"/>
                    <a:gd name="connsiteX4" fmla="*/ 42046 w 105609"/>
                    <a:gd name="connsiteY4" fmla="*/ 476253 h 1157338"/>
                    <a:gd name="connsiteX5" fmla="*/ 48396 w 105609"/>
                    <a:gd name="connsiteY5" fmla="*/ 349253 h 1157338"/>
                    <a:gd name="connsiteX6" fmla="*/ 105546 w 105609"/>
                    <a:gd name="connsiteY6" fmla="*/ 3 h 115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609" h="1157338">
                      <a:moveTo>
                        <a:pt x="105546" y="3"/>
                      </a:moveTo>
                      <a:cubicBezTo>
                        <a:pt x="103429" y="1061"/>
                        <a:pt x="50513" y="246066"/>
                        <a:pt x="35696" y="355603"/>
                      </a:cubicBezTo>
                      <a:cubicBezTo>
                        <a:pt x="20879" y="465141"/>
                        <a:pt x="22467" y="523878"/>
                        <a:pt x="16646" y="657228"/>
                      </a:cubicBezTo>
                      <a:cubicBezTo>
                        <a:pt x="10825" y="790578"/>
                        <a:pt x="-3462" y="1185865"/>
                        <a:pt x="771" y="1155703"/>
                      </a:cubicBezTo>
                      <a:cubicBezTo>
                        <a:pt x="5004" y="1125541"/>
                        <a:pt x="34108" y="610661"/>
                        <a:pt x="42046" y="476253"/>
                      </a:cubicBezTo>
                      <a:cubicBezTo>
                        <a:pt x="49984" y="341845"/>
                        <a:pt x="40988" y="421749"/>
                        <a:pt x="48396" y="349253"/>
                      </a:cubicBezTo>
                      <a:cubicBezTo>
                        <a:pt x="55804" y="276757"/>
                        <a:pt x="107663" y="-1055"/>
                        <a:pt x="105546" y="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4" name="フリーフォーム 2193">
                  <a:extLst>
                    <a:ext uri="{FF2B5EF4-FFF2-40B4-BE49-F238E27FC236}">
                      <a16:creationId xmlns:a16="http://schemas.microsoft.com/office/drawing/2014/main" id="{DA834BAC-CEBE-E91F-C433-FB7785EB7CCE}"/>
                    </a:ext>
                  </a:extLst>
                </p:cNvPr>
                <p:cNvSpPr/>
                <p:nvPr/>
              </p:nvSpPr>
              <p:spPr>
                <a:xfrm>
                  <a:off x="6940259" y="8607316"/>
                  <a:ext cx="32563" cy="646220"/>
                </a:xfrm>
                <a:custGeom>
                  <a:avLst/>
                  <a:gdLst>
                    <a:gd name="connsiteX0" fmla="*/ 32041 w 32563"/>
                    <a:gd name="connsiteY0" fmla="*/ 109 h 646220"/>
                    <a:gd name="connsiteX1" fmla="*/ 19341 w 32563"/>
                    <a:gd name="connsiteY1" fmla="*/ 308084 h 646220"/>
                    <a:gd name="connsiteX2" fmla="*/ 9816 w 32563"/>
                    <a:gd name="connsiteY2" fmla="*/ 511284 h 646220"/>
                    <a:gd name="connsiteX3" fmla="*/ 9816 w 32563"/>
                    <a:gd name="connsiteY3" fmla="*/ 641459 h 646220"/>
                    <a:gd name="connsiteX4" fmla="*/ 291 w 32563"/>
                    <a:gd name="connsiteY4" fmla="*/ 343009 h 646220"/>
                    <a:gd name="connsiteX5" fmla="*/ 32041 w 32563"/>
                    <a:gd name="connsiteY5" fmla="*/ 109 h 646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63" h="646220">
                      <a:moveTo>
                        <a:pt x="32041" y="109"/>
                      </a:moveTo>
                      <a:cubicBezTo>
                        <a:pt x="35216" y="-5712"/>
                        <a:pt x="23045" y="222888"/>
                        <a:pt x="19341" y="308084"/>
                      </a:cubicBezTo>
                      <a:cubicBezTo>
                        <a:pt x="15637" y="393280"/>
                        <a:pt x="11403" y="455722"/>
                        <a:pt x="9816" y="511284"/>
                      </a:cubicBezTo>
                      <a:cubicBezTo>
                        <a:pt x="8229" y="566846"/>
                        <a:pt x="11403" y="669505"/>
                        <a:pt x="9816" y="641459"/>
                      </a:cubicBezTo>
                      <a:cubicBezTo>
                        <a:pt x="8229" y="613413"/>
                        <a:pt x="-1826" y="442492"/>
                        <a:pt x="291" y="343009"/>
                      </a:cubicBezTo>
                      <a:cubicBezTo>
                        <a:pt x="2408" y="243526"/>
                        <a:pt x="28866" y="5930"/>
                        <a:pt x="32041" y="10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5" name="フリーフォーム 2194">
                  <a:extLst>
                    <a:ext uri="{FF2B5EF4-FFF2-40B4-BE49-F238E27FC236}">
                      <a16:creationId xmlns:a16="http://schemas.microsoft.com/office/drawing/2014/main" id="{1FFB5DBB-01C5-3B29-200F-B69C2EB03424}"/>
                    </a:ext>
                  </a:extLst>
                </p:cNvPr>
                <p:cNvSpPr/>
                <p:nvPr/>
              </p:nvSpPr>
              <p:spPr>
                <a:xfrm>
                  <a:off x="7003243" y="9162826"/>
                  <a:ext cx="30021" cy="673700"/>
                </a:xfrm>
                <a:custGeom>
                  <a:avLst/>
                  <a:gdLst>
                    <a:gd name="connsiteX0" fmla="*/ 10332 w 30021"/>
                    <a:gd name="connsiteY0" fmla="*/ 224 h 673700"/>
                    <a:gd name="connsiteX1" fmla="*/ 19857 w 30021"/>
                    <a:gd name="connsiteY1" fmla="*/ 416149 h 673700"/>
                    <a:gd name="connsiteX2" fmla="*/ 29382 w 30021"/>
                    <a:gd name="connsiteY2" fmla="*/ 673324 h 673700"/>
                    <a:gd name="connsiteX3" fmla="*/ 807 w 30021"/>
                    <a:gd name="connsiteY3" fmla="*/ 362174 h 673700"/>
                    <a:gd name="connsiteX4" fmla="*/ 10332 w 30021"/>
                    <a:gd name="connsiteY4" fmla="*/ 224 h 673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21" h="673700">
                      <a:moveTo>
                        <a:pt x="10332" y="224"/>
                      </a:moveTo>
                      <a:cubicBezTo>
                        <a:pt x="13507" y="9220"/>
                        <a:pt x="16682" y="303966"/>
                        <a:pt x="19857" y="416149"/>
                      </a:cubicBezTo>
                      <a:cubicBezTo>
                        <a:pt x="23032" y="528332"/>
                        <a:pt x="32557" y="682320"/>
                        <a:pt x="29382" y="673324"/>
                      </a:cubicBezTo>
                      <a:cubicBezTo>
                        <a:pt x="26207" y="664328"/>
                        <a:pt x="4511" y="469595"/>
                        <a:pt x="807" y="362174"/>
                      </a:cubicBezTo>
                      <a:cubicBezTo>
                        <a:pt x="-2897" y="254753"/>
                        <a:pt x="7157" y="-8772"/>
                        <a:pt x="10332" y="2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6" name="フリーフォーム 2195">
                  <a:extLst>
                    <a:ext uri="{FF2B5EF4-FFF2-40B4-BE49-F238E27FC236}">
                      <a16:creationId xmlns:a16="http://schemas.microsoft.com/office/drawing/2014/main" id="{F8FE2C5C-D282-FD6F-03F7-1A80C2F098A6}"/>
                    </a:ext>
                  </a:extLst>
                </p:cNvPr>
                <p:cNvSpPr/>
                <p:nvPr/>
              </p:nvSpPr>
              <p:spPr>
                <a:xfrm>
                  <a:off x="7046334" y="9905859"/>
                  <a:ext cx="97435" cy="1082955"/>
                </a:xfrm>
                <a:custGeom>
                  <a:avLst/>
                  <a:gdLst>
                    <a:gd name="connsiteX0" fmla="*/ 8516 w 97435"/>
                    <a:gd name="connsiteY0" fmla="*/ 12841 h 1082955"/>
                    <a:gd name="connsiteX1" fmla="*/ 40266 w 97435"/>
                    <a:gd name="connsiteY1" fmla="*/ 616091 h 1082955"/>
                    <a:gd name="connsiteX2" fmla="*/ 97416 w 97435"/>
                    <a:gd name="connsiteY2" fmla="*/ 1082816 h 1082955"/>
                    <a:gd name="connsiteX3" fmla="*/ 33916 w 97435"/>
                    <a:gd name="connsiteY3" fmla="*/ 660541 h 1082955"/>
                    <a:gd name="connsiteX4" fmla="*/ 2166 w 97435"/>
                    <a:gd name="connsiteY4" fmla="*/ 238266 h 1082955"/>
                    <a:gd name="connsiteX5" fmla="*/ 8516 w 97435"/>
                    <a:gd name="connsiteY5" fmla="*/ 12841 h 108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5" h="1082955">
                      <a:moveTo>
                        <a:pt x="8516" y="12841"/>
                      </a:moveTo>
                      <a:cubicBezTo>
                        <a:pt x="14866" y="75812"/>
                        <a:pt x="25449" y="437762"/>
                        <a:pt x="40266" y="616091"/>
                      </a:cubicBezTo>
                      <a:cubicBezTo>
                        <a:pt x="55083" y="794420"/>
                        <a:pt x="98474" y="1075408"/>
                        <a:pt x="97416" y="1082816"/>
                      </a:cubicBezTo>
                      <a:cubicBezTo>
                        <a:pt x="96358" y="1090224"/>
                        <a:pt x="49791" y="801299"/>
                        <a:pt x="33916" y="660541"/>
                      </a:cubicBezTo>
                      <a:cubicBezTo>
                        <a:pt x="18041" y="519783"/>
                        <a:pt x="7458" y="343041"/>
                        <a:pt x="2166" y="238266"/>
                      </a:cubicBezTo>
                      <a:cubicBezTo>
                        <a:pt x="-3126" y="133491"/>
                        <a:pt x="2166" y="-50130"/>
                        <a:pt x="8516" y="1284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7" name="フリーフォーム 2196">
                  <a:extLst>
                    <a:ext uri="{FF2B5EF4-FFF2-40B4-BE49-F238E27FC236}">
                      <a16:creationId xmlns:a16="http://schemas.microsoft.com/office/drawing/2014/main" id="{71DCC1E5-D017-9A2E-76AD-FBBB8F76D30E}"/>
                    </a:ext>
                  </a:extLst>
                </p:cNvPr>
                <p:cNvSpPr/>
                <p:nvPr/>
              </p:nvSpPr>
              <p:spPr>
                <a:xfrm>
                  <a:off x="7151442" y="9505793"/>
                  <a:ext cx="87868" cy="1343374"/>
                </a:xfrm>
                <a:custGeom>
                  <a:avLst/>
                  <a:gdLst>
                    <a:gd name="connsiteX0" fmla="*/ 1833 w 87868"/>
                    <a:gd name="connsiteY0" fmla="*/ 157 h 1343374"/>
                    <a:gd name="connsiteX1" fmla="*/ 14533 w 87868"/>
                    <a:gd name="connsiteY1" fmla="*/ 689132 h 1343374"/>
                    <a:gd name="connsiteX2" fmla="*/ 87558 w 87868"/>
                    <a:gd name="connsiteY2" fmla="*/ 1343182 h 1343374"/>
                    <a:gd name="connsiteX3" fmla="*/ 39933 w 87868"/>
                    <a:gd name="connsiteY3" fmla="*/ 749457 h 1343374"/>
                    <a:gd name="connsiteX4" fmla="*/ 1833 w 87868"/>
                    <a:gd name="connsiteY4" fmla="*/ 157 h 134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868" h="1343374">
                      <a:moveTo>
                        <a:pt x="1833" y="157"/>
                      </a:moveTo>
                      <a:cubicBezTo>
                        <a:pt x="-2400" y="-9897"/>
                        <a:pt x="245" y="465294"/>
                        <a:pt x="14533" y="689132"/>
                      </a:cubicBezTo>
                      <a:cubicBezTo>
                        <a:pt x="28821" y="912970"/>
                        <a:pt x="83325" y="1333128"/>
                        <a:pt x="87558" y="1343182"/>
                      </a:cubicBezTo>
                      <a:cubicBezTo>
                        <a:pt x="91791" y="1353236"/>
                        <a:pt x="51575" y="967474"/>
                        <a:pt x="39933" y="749457"/>
                      </a:cubicBezTo>
                      <a:cubicBezTo>
                        <a:pt x="28291" y="531440"/>
                        <a:pt x="6066" y="10211"/>
                        <a:pt x="1833" y="15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8" name="フリーフォーム 2197">
                  <a:extLst>
                    <a:ext uri="{FF2B5EF4-FFF2-40B4-BE49-F238E27FC236}">
                      <a16:creationId xmlns:a16="http://schemas.microsoft.com/office/drawing/2014/main" id="{D85CBE9D-D2C0-D11F-9766-1883F6C03F64}"/>
                    </a:ext>
                  </a:extLst>
                </p:cNvPr>
                <p:cNvSpPr/>
                <p:nvPr/>
              </p:nvSpPr>
              <p:spPr>
                <a:xfrm>
                  <a:off x="7208546" y="9156517"/>
                  <a:ext cx="56190" cy="1267226"/>
                </a:xfrm>
                <a:custGeom>
                  <a:avLst/>
                  <a:gdLst>
                    <a:gd name="connsiteX0" fmla="*/ 55854 w 56190"/>
                    <a:gd name="connsiteY0" fmla="*/ 183 h 1267226"/>
                    <a:gd name="connsiteX1" fmla="*/ 27279 w 56190"/>
                    <a:gd name="connsiteY1" fmla="*/ 282758 h 1267226"/>
                    <a:gd name="connsiteX2" fmla="*/ 30454 w 56190"/>
                    <a:gd name="connsiteY2" fmla="*/ 657408 h 1267226"/>
                    <a:gd name="connsiteX3" fmla="*/ 33629 w 56190"/>
                    <a:gd name="connsiteY3" fmla="*/ 1267008 h 1267226"/>
                    <a:gd name="connsiteX4" fmla="*/ 5054 w 56190"/>
                    <a:gd name="connsiteY4" fmla="*/ 587558 h 1267226"/>
                    <a:gd name="connsiteX5" fmla="*/ 5054 w 56190"/>
                    <a:gd name="connsiteY5" fmla="*/ 244658 h 1267226"/>
                    <a:gd name="connsiteX6" fmla="*/ 55854 w 56190"/>
                    <a:gd name="connsiteY6" fmla="*/ 183 h 126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90" h="1267226">
                      <a:moveTo>
                        <a:pt x="55854" y="183"/>
                      </a:moveTo>
                      <a:cubicBezTo>
                        <a:pt x="59558" y="6533"/>
                        <a:pt x="31512" y="173221"/>
                        <a:pt x="27279" y="282758"/>
                      </a:cubicBezTo>
                      <a:cubicBezTo>
                        <a:pt x="23046" y="392295"/>
                        <a:pt x="29396" y="493366"/>
                        <a:pt x="30454" y="657408"/>
                      </a:cubicBezTo>
                      <a:cubicBezTo>
                        <a:pt x="31512" y="821450"/>
                        <a:pt x="37862" y="1278650"/>
                        <a:pt x="33629" y="1267008"/>
                      </a:cubicBezTo>
                      <a:cubicBezTo>
                        <a:pt x="29396" y="1255366"/>
                        <a:pt x="9816" y="757950"/>
                        <a:pt x="5054" y="587558"/>
                      </a:cubicBezTo>
                      <a:cubicBezTo>
                        <a:pt x="292" y="417166"/>
                        <a:pt x="-3413" y="335146"/>
                        <a:pt x="5054" y="244658"/>
                      </a:cubicBezTo>
                      <a:cubicBezTo>
                        <a:pt x="13521" y="154171"/>
                        <a:pt x="52150" y="-6167"/>
                        <a:pt x="55854" y="18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99" name="フリーフォーム 2198">
                  <a:extLst>
                    <a:ext uri="{FF2B5EF4-FFF2-40B4-BE49-F238E27FC236}">
                      <a16:creationId xmlns:a16="http://schemas.microsoft.com/office/drawing/2014/main" id="{96765E5E-F2B0-762A-666D-F40CA8B7829F}"/>
                    </a:ext>
                  </a:extLst>
                </p:cNvPr>
                <p:cNvSpPr/>
                <p:nvPr/>
              </p:nvSpPr>
              <p:spPr>
                <a:xfrm>
                  <a:off x="6821634" y="7550079"/>
                  <a:ext cx="144441" cy="409672"/>
                </a:xfrm>
                <a:custGeom>
                  <a:avLst/>
                  <a:gdLst>
                    <a:gd name="connsiteX0" fmla="*/ 1441 w 144441"/>
                    <a:gd name="connsiteY0" fmla="*/ 71 h 409672"/>
                    <a:gd name="connsiteX1" fmla="*/ 23666 w 144441"/>
                    <a:gd name="connsiteY1" fmla="*/ 136596 h 409672"/>
                    <a:gd name="connsiteX2" fmla="*/ 144316 w 144441"/>
                    <a:gd name="connsiteY2" fmla="*/ 409646 h 409672"/>
                    <a:gd name="connsiteX3" fmla="*/ 45891 w 144441"/>
                    <a:gd name="connsiteY3" fmla="*/ 152471 h 409672"/>
                    <a:gd name="connsiteX4" fmla="*/ 1441 w 144441"/>
                    <a:gd name="connsiteY4" fmla="*/ 71 h 409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441" h="409672">
                      <a:moveTo>
                        <a:pt x="1441" y="71"/>
                      </a:moveTo>
                      <a:cubicBezTo>
                        <a:pt x="-2263" y="-2575"/>
                        <a:pt x="-147" y="68334"/>
                        <a:pt x="23666" y="136596"/>
                      </a:cubicBezTo>
                      <a:cubicBezTo>
                        <a:pt x="47479" y="204859"/>
                        <a:pt x="140612" y="407000"/>
                        <a:pt x="144316" y="409646"/>
                      </a:cubicBezTo>
                      <a:cubicBezTo>
                        <a:pt x="148020" y="412292"/>
                        <a:pt x="68645" y="216500"/>
                        <a:pt x="45891" y="152471"/>
                      </a:cubicBezTo>
                      <a:cubicBezTo>
                        <a:pt x="23137" y="88442"/>
                        <a:pt x="5145" y="2717"/>
                        <a:pt x="1441" y="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0" name="フリーフォーム 2199">
                  <a:extLst>
                    <a:ext uri="{FF2B5EF4-FFF2-40B4-BE49-F238E27FC236}">
                      <a16:creationId xmlns:a16="http://schemas.microsoft.com/office/drawing/2014/main" id="{5FA33893-567E-1927-9B97-22AF1B22047A}"/>
                    </a:ext>
                  </a:extLst>
                </p:cNvPr>
                <p:cNvSpPr/>
                <p:nvPr/>
              </p:nvSpPr>
              <p:spPr>
                <a:xfrm>
                  <a:off x="7638196" y="8232633"/>
                  <a:ext cx="540755" cy="308436"/>
                </a:xfrm>
                <a:custGeom>
                  <a:avLst/>
                  <a:gdLst>
                    <a:gd name="connsiteX0" fmla="*/ 854 w 540755"/>
                    <a:gd name="connsiteY0" fmla="*/ 142 h 308436"/>
                    <a:gd name="connsiteX1" fmla="*/ 292954 w 540755"/>
                    <a:gd name="connsiteY1" fmla="*/ 85867 h 308436"/>
                    <a:gd name="connsiteX2" fmla="*/ 540604 w 540755"/>
                    <a:gd name="connsiteY2" fmla="*/ 308117 h 308436"/>
                    <a:gd name="connsiteX3" fmla="*/ 327879 w 540755"/>
                    <a:gd name="connsiteY3" fmla="*/ 133492 h 308436"/>
                    <a:gd name="connsiteX4" fmla="*/ 207229 w 540755"/>
                    <a:gd name="connsiteY4" fmla="*/ 66817 h 308436"/>
                    <a:gd name="connsiteX5" fmla="*/ 854 w 540755"/>
                    <a:gd name="connsiteY5" fmla="*/ 142 h 3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55" h="308436">
                      <a:moveTo>
                        <a:pt x="854" y="142"/>
                      </a:moveTo>
                      <a:cubicBezTo>
                        <a:pt x="15141" y="3317"/>
                        <a:pt x="202996" y="34538"/>
                        <a:pt x="292954" y="85867"/>
                      </a:cubicBezTo>
                      <a:cubicBezTo>
                        <a:pt x="382912" y="137196"/>
                        <a:pt x="534783" y="300180"/>
                        <a:pt x="540604" y="308117"/>
                      </a:cubicBezTo>
                      <a:cubicBezTo>
                        <a:pt x="546425" y="316054"/>
                        <a:pt x="383441" y="173709"/>
                        <a:pt x="327879" y="133492"/>
                      </a:cubicBezTo>
                      <a:cubicBezTo>
                        <a:pt x="272317" y="93275"/>
                        <a:pt x="259087" y="85867"/>
                        <a:pt x="207229" y="66817"/>
                      </a:cubicBezTo>
                      <a:cubicBezTo>
                        <a:pt x="155371" y="47767"/>
                        <a:pt x="-13433" y="-3033"/>
                        <a:pt x="854" y="14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1" name="フリーフォーム 2200">
                  <a:extLst>
                    <a:ext uri="{FF2B5EF4-FFF2-40B4-BE49-F238E27FC236}">
                      <a16:creationId xmlns:a16="http://schemas.microsoft.com/office/drawing/2014/main" id="{7965A1D1-78F7-0BFB-FC0E-0E585D4628A6}"/>
                    </a:ext>
                  </a:extLst>
                </p:cNvPr>
                <p:cNvSpPr/>
                <p:nvPr/>
              </p:nvSpPr>
              <p:spPr>
                <a:xfrm>
                  <a:off x="7480269" y="8070756"/>
                  <a:ext cx="292171" cy="95501"/>
                </a:xfrm>
                <a:custGeom>
                  <a:avLst/>
                  <a:gdLst>
                    <a:gd name="connsiteX0" fmla="*/ 31 w 292171"/>
                    <a:gd name="connsiteY0" fmla="*/ 94 h 95501"/>
                    <a:gd name="connsiteX1" fmla="*/ 165131 w 292171"/>
                    <a:gd name="connsiteY1" fmla="*/ 47719 h 95501"/>
                    <a:gd name="connsiteX2" fmla="*/ 292131 w 292171"/>
                    <a:gd name="connsiteY2" fmla="*/ 95344 h 95501"/>
                    <a:gd name="connsiteX3" fmla="*/ 152431 w 292171"/>
                    <a:gd name="connsiteY3" fmla="*/ 60419 h 95501"/>
                    <a:gd name="connsiteX4" fmla="*/ 31 w 292171"/>
                    <a:gd name="connsiteY4" fmla="*/ 94 h 9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171" h="95501">
                      <a:moveTo>
                        <a:pt x="31" y="94"/>
                      </a:moveTo>
                      <a:cubicBezTo>
                        <a:pt x="2148" y="-2023"/>
                        <a:pt x="116448" y="31844"/>
                        <a:pt x="165131" y="47719"/>
                      </a:cubicBezTo>
                      <a:cubicBezTo>
                        <a:pt x="213814" y="63594"/>
                        <a:pt x="294248" y="93227"/>
                        <a:pt x="292131" y="95344"/>
                      </a:cubicBezTo>
                      <a:cubicBezTo>
                        <a:pt x="290014" y="97461"/>
                        <a:pt x="203231" y="77881"/>
                        <a:pt x="152431" y="60419"/>
                      </a:cubicBezTo>
                      <a:cubicBezTo>
                        <a:pt x="101631" y="42957"/>
                        <a:pt x="-2086" y="2211"/>
                        <a:pt x="31" y="9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2" name="フリーフォーム 2201">
                  <a:extLst>
                    <a:ext uri="{FF2B5EF4-FFF2-40B4-BE49-F238E27FC236}">
                      <a16:creationId xmlns:a16="http://schemas.microsoft.com/office/drawing/2014/main" id="{3F02BC54-EB67-CA89-575A-56A47C2B8C6B}"/>
                    </a:ext>
                  </a:extLst>
                </p:cNvPr>
                <p:cNvSpPr/>
                <p:nvPr/>
              </p:nvSpPr>
              <p:spPr>
                <a:xfrm>
                  <a:off x="7582074" y="8203378"/>
                  <a:ext cx="212663" cy="505647"/>
                </a:xfrm>
                <a:custGeom>
                  <a:avLst/>
                  <a:gdLst>
                    <a:gd name="connsiteX0" fmla="*/ 9351 w 212663"/>
                    <a:gd name="connsiteY0" fmla="*/ 10347 h 505647"/>
                    <a:gd name="connsiteX1" fmla="*/ 15701 w 212663"/>
                    <a:gd name="connsiteY1" fmla="*/ 83372 h 505647"/>
                    <a:gd name="connsiteX2" fmla="*/ 98251 w 212663"/>
                    <a:gd name="connsiteY2" fmla="*/ 292922 h 505647"/>
                    <a:gd name="connsiteX3" fmla="*/ 212551 w 212663"/>
                    <a:gd name="connsiteY3" fmla="*/ 505647 h 505647"/>
                    <a:gd name="connsiteX4" fmla="*/ 117301 w 212663"/>
                    <a:gd name="connsiteY4" fmla="*/ 292922 h 505647"/>
                    <a:gd name="connsiteX5" fmla="*/ 9351 w 212663"/>
                    <a:gd name="connsiteY5" fmla="*/ 10347 h 505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663" h="505647">
                      <a:moveTo>
                        <a:pt x="9351" y="10347"/>
                      </a:moveTo>
                      <a:cubicBezTo>
                        <a:pt x="-7582" y="-24578"/>
                        <a:pt x="884" y="36276"/>
                        <a:pt x="15701" y="83372"/>
                      </a:cubicBezTo>
                      <a:cubicBezTo>
                        <a:pt x="30518" y="130468"/>
                        <a:pt x="65443" y="222543"/>
                        <a:pt x="98251" y="292922"/>
                      </a:cubicBezTo>
                      <a:cubicBezTo>
                        <a:pt x="131059" y="363301"/>
                        <a:pt x="209376" y="505647"/>
                        <a:pt x="212551" y="505647"/>
                      </a:cubicBezTo>
                      <a:cubicBezTo>
                        <a:pt x="215726" y="505647"/>
                        <a:pt x="150638" y="368064"/>
                        <a:pt x="117301" y="292922"/>
                      </a:cubicBezTo>
                      <a:cubicBezTo>
                        <a:pt x="83964" y="217780"/>
                        <a:pt x="26284" y="45272"/>
                        <a:pt x="9351" y="1034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3" name="フリーフォーム 2202">
                  <a:extLst>
                    <a:ext uri="{FF2B5EF4-FFF2-40B4-BE49-F238E27FC236}">
                      <a16:creationId xmlns:a16="http://schemas.microsoft.com/office/drawing/2014/main" id="{A6214DF5-1368-3A9B-A5F7-FA93E8BC722B}"/>
                    </a:ext>
                  </a:extLst>
                </p:cNvPr>
                <p:cNvSpPr/>
                <p:nvPr/>
              </p:nvSpPr>
              <p:spPr>
                <a:xfrm>
                  <a:off x="7654801" y="8324849"/>
                  <a:ext cx="155625" cy="311153"/>
                </a:xfrm>
                <a:custGeom>
                  <a:avLst/>
                  <a:gdLst>
                    <a:gd name="connsiteX0" fmla="*/ 124 w 155625"/>
                    <a:gd name="connsiteY0" fmla="*/ 1 h 311153"/>
                    <a:gd name="connsiteX1" fmla="*/ 123949 w 155625"/>
                    <a:gd name="connsiteY1" fmla="*/ 165101 h 311153"/>
                    <a:gd name="connsiteX2" fmla="*/ 139824 w 155625"/>
                    <a:gd name="connsiteY2" fmla="*/ 311151 h 311153"/>
                    <a:gd name="connsiteX3" fmla="*/ 149349 w 155625"/>
                    <a:gd name="connsiteY3" fmla="*/ 168276 h 311153"/>
                    <a:gd name="connsiteX4" fmla="*/ 124 w 155625"/>
                    <a:gd name="connsiteY4" fmla="*/ 1 h 311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25" h="311153">
                      <a:moveTo>
                        <a:pt x="124" y="1"/>
                      </a:moveTo>
                      <a:cubicBezTo>
                        <a:pt x="-4109" y="-528"/>
                        <a:pt x="100666" y="113243"/>
                        <a:pt x="123949" y="165101"/>
                      </a:cubicBezTo>
                      <a:cubicBezTo>
                        <a:pt x="147232" y="216959"/>
                        <a:pt x="135591" y="310622"/>
                        <a:pt x="139824" y="311151"/>
                      </a:cubicBezTo>
                      <a:cubicBezTo>
                        <a:pt x="144057" y="311680"/>
                        <a:pt x="166282" y="219605"/>
                        <a:pt x="149349" y="168276"/>
                      </a:cubicBezTo>
                      <a:cubicBezTo>
                        <a:pt x="132416" y="116947"/>
                        <a:pt x="4357" y="530"/>
                        <a:pt x="124" y="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4" name="フリーフォーム 2203">
                  <a:extLst>
                    <a:ext uri="{FF2B5EF4-FFF2-40B4-BE49-F238E27FC236}">
                      <a16:creationId xmlns:a16="http://schemas.microsoft.com/office/drawing/2014/main" id="{559BBB76-A925-6586-82D2-B545F584236C}"/>
                    </a:ext>
                  </a:extLst>
                </p:cNvPr>
                <p:cNvSpPr/>
                <p:nvPr/>
              </p:nvSpPr>
              <p:spPr>
                <a:xfrm>
                  <a:off x="6730106" y="8140250"/>
                  <a:ext cx="58339" cy="461138"/>
                </a:xfrm>
                <a:custGeom>
                  <a:avLst/>
                  <a:gdLst>
                    <a:gd name="connsiteX0" fmla="*/ 23119 w 58339"/>
                    <a:gd name="connsiteY0" fmla="*/ 450 h 461138"/>
                    <a:gd name="connsiteX1" fmla="*/ 894 w 58339"/>
                    <a:gd name="connsiteY1" fmla="*/ 181425 h 461138"/>
                    <a:gd name="connsiteX2" fmla="*/ 58044 w 58339"/>
                    <a:gd name="connsiteY2" fmla="*/ 460825 h 461138"/>
                    <a:gd name="connsiteX3" fmla="*/ 23119 w 58339"/>
                    <a:gd name="connsiteY3" fmla="*/ 232225 h 461138"/>
                    <a:gd name="connsiteX4" fmla="*/ 23119 w 58339"/>
                    <a:gd name="connsiteY4" fmla="*/ 450 h 461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339" h="461138">
                      <a:moveTo>
                        <a:pt x="23119" y="450"/>
                      </a:moveTo>
                      <a:cubicBezTo>
                        <a:pt x="19415" y="-8017"/>
                        <a:pt x="-4927" y="104696"/>
                        <a:pt x="894" y="181425"/>
                      </a:cubicBezTo>
                      <a:cubicBezTo>
                        <a:pt x="6715" y="258154"/>
                        <a:pt x="54340" y="452358"/>
                        <a:pt x="58044" y="460825"/>
                      </a:cubicBezTo>
                      <a:cubicBezTo>
                        <a:pt x="61748" y="469292"/>
                        <a:pt x="29469" y="304192"/>
                        <a:pt x="23119" y="232225"/>
                      </a:cubicBezTo>
                      <a:cubicBezTo>
                        <a:pt x="16769" y="160258"/>
                        <a:pt x="26823" y="8917"/>
                        <a:pt x="23119" y="4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5" name="フリーフォーム 2204">
                  <a:extLst>
                    <a:ext uri="{FF2B5EF4-FFF2-40B4-BE49-F238E27FC236}">
                      <a16:creationId xmlns:a16="http://schemas.microsoft.com/office/drawing/2014/main" id="{6417E87C-F198-D6C0-1C30-EF4DFB43805C}"/>
                    </a:ext>
                  </a:extLst>
                </p:cNvPr>
                <p:cNvSpPr/>
                <p:nvPr/>
              </p:nvSpPr>
              <p:spPr>
                <a:xfrm>
                  <a:off x="6570638" y="8436684"/>
                  <a:ext cx="69530" cy="489753"/>
                </a:xfrm>
                <a:custGeom>
                  <a:avLst/>
                  <a:gdLst>
                    <a:gd name="connsiteX0" fmla="*/ 68287 w 69530"/>
                    <a:gd name="connsiteY0" fmla="*/ 2466 h 489753"/>
                    <a:gd name="connsiteX1" fmla="*/ 7962 w 69530"/>
                    <a:gd name="connsiteY1" fmla="*/ 389816 h 489753"/>
                    <a:gd name="connsiteX2" fmla="*/ 4787 w 69530"/>
                    <a:gd name="connsiteY2" fmla="*/ 481891 h 489753"/>
                    <a:gd name="connsiteX3" fmla="*/ 46062 w 69530"/>
                    <a:gd name="connsiteY3" fmla="*/ 237416 h 489753"/>
                    <a:gd name="connsiteX4" fmla="*/ 68287 w 69530"/>
                    <a:gd name="connsiteY4" fmla="*/ 2466 h 48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30" h="489753">
                      <a:moveTo>
                        <a:pt x="68287" y="2466"/>
                      </a:moveTo>
                      <a:cubicBezTo>
                        <a:pt x="61937" y="27866"/>
                        <a:pt x="18545" y="309912"/>
                        <a:pt x="7962" y="389816"/>
                      </a:cubicBezTo>
                      <a:cubicBezTo>
                        <a:pt x="-2621" y="469720"/>
                        <a:pt x="-1563" y="507291"/>
                        <a:pt x="4787" y="481891"/>
                      </a:cubicBezTo>
                      <a:cubicBezTo>
                        <a:pt x="11137" y="456491"/>
                        <a:pt x="37066" y="320495"/>
                        <a:pt x="46062" y="237416"/>
                      </a:cubicBezTo>
                      <a:cubicBezTo>
                        <a:pt x="55058" y="154337"/>
                        <a:pt x="74637" y="-22934"/>
                        <a:pt x="68287" y="246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6" name="フリーフォーム 2205">
                  <a:extLst>
                    <a:ext uri="{FF2B5EF4-FFF2-40B4-BE49-F238E27FC236}">
                      <a16:creationId xmlns:a16="http://schemas.microsoft.com/office/drawing/2014/main" id="{A353E25A-43AF-4675-6095-EBF81F286C36}"/>
                    </a:ext>
                  </a:extLst>
                </p:cNvPr>
                <p:cNvSpPr/>
                <p:nvPr/>
              </p:nvSpPr>
              <p:spPr>
                <a:xfrm>
                  <a:off x="6562713" y="9910798"/>
                  <a:ext cx="22951" cy="635364"/>
                </a:xfrm>
                <a:custGeom>
                  <a:avLst/>
                  <a:gdLst>
                    <a:gd name="connsiteX0" fmla="*/ 12 w 22951"/>
                    <a:gd name="connsiteY0" fmla="*/ 17427 h 635364"/>
                    <a:gd name="connsiteX1" fmla="*/ 19062 w 22951"/>
                    <a:gd name="connsiteY1" fmla="*/ 633377 h 635364"/>
                    <a:gd name="connsiteX2" fmla="*/ 22237 w 22951"/>
                    <a:gd name="connsiteY2" fmla="*/ 207927 h 635364"/>
                    <a:gd name="connsiteX3" fmla="*/ 12 w 22951"/>
                    <a:gd name="connsiteY3" fmla="*/ 17427 h 635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951" h="635364">
                      <a:moveTo>
                        <a:pt x="12" y="17427"/>
                      </a:moveTo>
                      <a:cubicBezTo>
                        <a:pt x="-517" y="88335"/>
                        <a:pt x="15358" y="601627"/>
                        <a:pt x="19062" y="633377"/>
                      </a:cubicBezTo>
                      <a:cubicBezTo>
                        <a:pt x="22766" y="665127"/>
                        <a:pt x="23825" y="307410"/>
                        <a:pt x="22237" y="207927"/>
                      </a:cubicBezTo>
                      <a:cubicBezTo>
                        <a:pt x="20650" y="108444"/>
                        <a:pt x="541" y="-53481"/>
                        <a:pt x="12" y="1742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7" name="フリーフォーム 2206">
                  <a:extLst>
                    <a:ext uri="{FF2B5EF4-FFF2-40B4-BE49-F238E27FC236}">
                      <a16:creationId xmlns:a16="http://schemas.microsoft.com/office/drawing/2014/main" id="{1017C64C-0AAE-A142-57D0-97836AF8CB75}"/>
                    </a:ext>
                  </a:extLst>
                </p:cNvPr>
                <p:cNvSpPr/>
                <p:nvPr/>
              </p:nvSpPr>
              <p:spPr>
                <a:xfrm>
                  <a:off x="6740518" y="9126839"/>
                  <a:ext cx="37787" cy="762338"/>
                </a:xfrm>
                <a:custGeom>
                  <a:avLst/>
                  <a:gdLst>
                    <a:gd name="connsiteX0" fmla="*/ 34932 w 37787"/>
                    <a:gd name="connsiteY0" fmla="*/ 7636 h 762338"/>
                    <a:gd name="connsiteX1" fmla="*/ 7 w 37787"/>
                    <a:gd name="connsiteY1" fmla="*/ 753761 h 762338"/>
                    <a:gd name="connsiteX2" fmla="*/ 31757 w 37787"/>
                    <a:gd name="connsiteY2" fmla="*/ 388636 h 762338"/>
                    <a:gd name="connsiteX3" fmla="*/ 34932 w 37787"/>
                    <a:gd name="connsiteY3" fmla="*/ 7636 h 76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787" h="762338">
                      <a:moveTo>
                        <a:pt x="34932" y="7636"/>
                      </a:moveTo>
                      <a:cubicBezTo>
                        <a:pt x="29640" y="68490"/>
                        <a:pt x="536" y="690261"/>
                        <a:pt x="7" y="753761"/>
                      </a:cubicBezTo>
                      <a:cubicBezTo>
                        <a:pt x="-522" y="817261"/>
                        <a:pt x="25936" y="511403"/>
                        <a:pt x="31757" y="388636"/>
                      </a:cubicBezTo>
                      <a:cubicBezTo>
                        <a:pt x="37578" y="265869"/>
                        <a:pt x="40224" y="-53218"/>
                        <a:pt x="34932" y="76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8" name="フリーフォーム 2207">
                  <a:extLst>
                    <a:ext uri="{FF2B5EF4-FFF2-40B4-BE49-F238E27FC236}">
                      <a16:creationId xmlns:a16="http://schemas.microsoft.com/office/drawing/2014/main" id="{818A2E5B-2B28-0C40-CC13-41D56CD6DB82}"/>
                    </a:ext>
                  </a:extLst>
                </p:cNvPr>
                <p:cNvSpPr/>
                <p:nvPr/>
              </p:nvSpPr>
              <p:spPr>
                <a:xfrm>
                  <a:off x="6619599" y="9626276"/>
                  <a:ext cx="85883" cy="270606"/>
                </a:xfrm>
                <a:custGeom>
                  <a:avLst/>
                  <a:gdLst>
                    <a:gd name="connsiteX0" fmla="*/ 76476 w 85883"/>
                    <a:gd name="connsiteY0" fmla="*/ 324 h 270606"/>
                    <a:gd name="connsiteX1" fmla="*/ 54251 w 85883"/>
                    <a:gd name="connsiteY1" fmla="*/ 162249 h 270606"/>
                    <a:gd name="connsiteX2" fmla="*/ 276 w 85883"/>
                    <a:gd name="connsiteY2" fmla="*/ 270199 h 270606"/>
                    <a:gd name="connsiteX3" fmla="*/ 79651 w 85883"/>
                    <a:gd name="connsiteY3" fmla="*/ 124149 h 270606"/>
                    <a:gd name="connsiteX4" fmla="*/ 76476 w 85883"/>
                    <a:gd name="connsiteY4" fmla="*/ 324 h 27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883" h="270606">
                      <a:moveTo>
                        <a:pt x="76476" y="324"/>
                      </a:moveTo>
                      <a:cubicBezTo>
                        <a:pt x="72243" y="6674"/>
                        <a:pt x="66951" y="117270"/>
                        <a:pt x="54251" y="162249"/>
                      </a:cubicBezTo>
                      <a:cubicBezTo>
                        <a:pt x="41551" y="207228"/>
                        <a:pt x="-3957" y="276549"/>
                        <a:pt x="276" y="270199"/>
                      </a:cubicBezTo>
                      <a:cubicBezTo>
                        <a:pt x="4509" y="263849"/>
                        <a:pt x="65893" y="165953"/>
                        <a:pt x="79651" y="124149"/>
                      </a:cubicBezTo>
                      <a:cubicBezTo>
                        <a:pt x="93409" y="82345"/>
                        <a:pt x="80709" y="-6026"/>
                        <a:pt x="76476" y="3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9" name="フリーフォーム 2208">
                  <a:extLst>
                    <a:ext uri="{FF2B5EF4-FFF2-40B4-BE49-F238E27FC236}">
                      <a16:creationId xmlns:a16="http://schemas.microsoft.com/office/drawing/2014/main" id="{29A6B553-F330-BA11-AC15-12F47E3F5AD4}"/>
                    </a:ext>
                  </a:extLst>
                </p:cNvPr>
                <p:cNvSpPr/>
                <p:nvPr/>
              </p:nvSpPr>
              <p:spPr>
                <a:xfrm>
                  <a:off x="6777202" y="9890071"/>
                  <a:ext cx="84097" cy="952589"/>
                </a:xfrm>
                <a:custGeom>
                  <a:avLst/>
                  <a:gdLst>
                    <a:gd name="connsiteX0" fmla="*/ 36348 w 84097"/>
                    <a:gd name="connsiteY0" fmla="*/ 54 h 952589"/>
                    <a:gd name="connsiteX1" fmla="*/ 20473 w 84097"/>
                    <a:gd name="connsiteY1" fmla="*/ 396929 h 952589"/>
                    <a:gd name="connsiteX2" fmla="*/ 83973 w 84097"/>
                    <a:gd name="connsiteY2" fmla="*/ 952554 h 952589"/>
                    <a:gd name="connsiteX3" fmla="*/ 1423 w 84097"/>
                    <a:gd name="connsiteY3" fmla="*/ 422329 h 952589"/>
                    <a:gd name="connsiteX4" fmla="*/ 36348 w 84097"/>
                    <a:gd name="connsiteY4" fmla="*/ 54 h 95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097" h="952589">
                      <a:moveTo>
                        <a:pt x="36348" y="54"/>
                      </a:moveTo>
                      <a:cubicBezTo>
                        <a:pt x="39523" y="-4179"/>
                        <a:pt x="12536" y="238179"/>
                        <a:pt x="20473" y="396929"/>
                      </a:cubicBezTo>
                      <a:cubicBezTo>
                        <a:pt x="28410" y="555679"/>
                        <a:pt x="87148" y="948321"/>
                        <a:pt x="83973" y="952554"/>
                      </a:cubicBezTo>
                      <a:cubicBezTo>
                        <a:pt x="80798" y="956787"/>
                        <a:pt x="10948" y="582137"/>
                        <a:pt x="1423" y="422329"/>
                      </a:cubicBezTo>
                      <a:cubicBezTo>
                        <a:pt x="-8102" y="262521"/>
                        <a:pt x="33173" y="4287"/>
                        <a:pt x="36348" y="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0" name="フリーフォーム 2209">
                  <a:extLst>
                    <a:ext uri="{FF2B5EF4-FFF2-40B4-BE49-F238E27FC236}">
                      <a16:creationId xmlns:a16="http://schemas.microsoft.com/office/drawing/2014/main" id="{217A38E3-B56A-5E5D-7CB8-3CC7592D3FC8}"/>
                    </a:ext>
                  </a:extLst>
                </p:cNvPr>
                <p:cNvSpPr/>
                <p:nvPr/>
              </p:nvSpPr>
              <p:spPr>
                <a:xfrm>
                  <a:off x="6825895" y="8194149"/>
                  <a:ext cx="45089" cy="432535"/>
                </a:xfrm>
                <a:custGeom>
                  <a:avLst/>
                  <a:gdLst>
                    <a:gd name="connsiteX0" fmla="*/ 44805 w 45089"/>
                    <a:gd name="connsiteY0" fmla="*/ 526 h 432535"/>
                    <a:gd name="connsiteX1" fmla="*/ 19405 w 45089"/>
                    <a:gd name="connsiteY1" fmla="*/ 137051 h 432535"/>
                    <a:gd name="connsiteX2" fmla="*/ 19405 w 45089"/>
                    <a:gd name="connsiteY2" fmla="*/ 432326 h 432535"/>
                    <a:gd name="connsiteX3" fmla="*/ 355 w 45089"/>
                    <a:gd name="connsiteY3" fmla="*/ 181501 h 432535"/>
                    <a:gd name="connsiteX4" fmla="*/ 44805 w 45089"/>
                    <a:gd name="connsiteY4" fmla="*/ 526 h 432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89" h="432535">
                      <a:moveTo>
                        <a:pt x="44805" y="526"/>
                      </a:moveTo>
                      <a:cubicBezTo>
                        <a:pt x="47980" y="-6882"/>
                        <a:pt x="23638" y="65084"/>
                        <a:pt x="19405" y="137051"/>
                      </a:cubicBezTo>
                      <a:cubicBezTo>
                        <a:pt x="15172" y="209018"/>
                        <a:pt x="22580" y="424918"/>
                        <a:pt x="19405" y="432326"/>
                      </a:cubicBezTo>
                      <a:cubicBezTo>
                        <a:pt x="16230" y="439734"/>
                        <a:pt x="-2820" y="248176"/>
                        <a:pt x="355" y="181501"/>
                      </a:cubicBezTo>
                      <a:cubicBezTo>
                        <a:pt x="3530" y="114826"/>
                        <a:pt x="41630" y="7934"/>
                        <a:pt x="44805" y="52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1" name="フリーフォーム 2210">
                  <a:extLst>
                    <a:ext uri="{FF2B5EF4-FFF2-40B4-BE49-F238E27FC236}">
                      <a16:creationId xmlns:a16="http://schemas.microsoft.com/office/drawing/2014/main" id="{6CCB27FD-F90B-12E8-7294-8FF93815ADA5}"/>
                    </a:ext>
                  </a:extLst>
                </p:cNvPr>
                <p:cNvSpPr/>
                <p:nvPr/>
              </p:nvSpPr>
              <p:spPr>
                <a:xfrm>
                  <a:off x="6844385" y="8276545"/>
                  <a:ext cx="103252" cy="690312"/>
                </a:xfrm>
                <a:custGeom>
                  <a:avLst/>
                  <a:gdLst>
                    <a:gd name="connsiteX0" fmla="*/ 102515 w 103252"/>
                    <a:gd name="connsiteY0" fmla="*/ 3855 h 690312"/>
                    <a:gd name="connsiteX1" fmla="*/ 86640 w 103252"/>
                    <a:gd name="connsiteY1" fmla="*/ 165780 h 690312"/>
                    <a:gd name="connsiteX2" fmla="*/ 32665 w 103252"/>
                    <a:gd name="connsiteY2" fmla="*/ 410255 h 690312"/>
                    <a:gd name="connsiteX3" fmla="*/ 915 w 103252"/>
                    <a:gd name="connsiteY3" fmla="*/ 689655 h 690312"/>
                    <a:gd name="connsiteX4" fmla="*/ 67590 w 103252"/>
                    <a:gd name="connsiteY4" fmla="*/ 327705 h 690312"/>
                    <a:gd name="connsiteX5" fmla="*/ 102515 w 103252"/>
                    <a:gd name="connsiteY5" fmla="*/ 3855 h 69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52" h="690312">
                      <a:moveTo>
                        <a:pt x="102515" y="3855"/>
                      </a:moveTo>
                      <a:cubicBezTo>
                        <a:pt x="105690" y="-23133"/>
                        <a:pt x="98282" y="98047"/>
                        <a:pt x="86640" y="165780"/>
                      </a:cubicBezTo>
                      <a:cubicBezTo>
                        <a:pt x="74998" y="233513"/>
                        <a:pt x="46952" y="322943"/>
                        <a:pt x="32665" y="410255"/>
                      </a:cubicBezTo>
                      <a:cubicBezTo>
                        <a:pt x="18377" y="497568"/>
                        <a:pt x="-4906" y="703413"/>
                        <a:pt x="915" y="689655"/>
                      </a:cubicBezTo>
                      <a:cubicBezTo>
                        <a:pt x="6736" y="675897"/>
                        <a:pt x="50128" y="434597"/>
                        <a:pt x="67590" y="327705"/>
                      </a:cubicBezTo>
                      <a:cubicBezTo>
                        <a:pt x="85052" y="220813"/>
                        <a:pt x="99340" y="30843"/>
                        <a:pt x="102515" y="38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2" name="フリーフォーム 2211">
                  <a:extLst>
                    <a:ext uri="{FF2B5EF4-FFF2-40B4-BE49-F238E27FC236}">
                      <a16:creationId xmlns:a16="http://schemas.microsoft.com/office/drawing/2014/main" id="{058241E4-CD45-8A03-57A8-ACE51B897325}"/>
                    </a:ext>
                  </a:extLst>
                </p:cNvPr>
                <p:cNvSpPr/>
                <p:nvPr/>
              </p:nvSpPr>
              <p:spPr>
                <a:xfrm>
                  <a:off x="5744849" y="7093811"/>
                  <a:ext cx="918594" cy="438460"/>
                </a:xfrm>
                <a:custGeom>
                  <a:avLst/>
                  <a:gdLst>
                    <a:gd name="connsiteX0" fmla="*/ 36826 w 918594"/>
                    <a:gd name="connsiteY0" fmla="*/ 11839 h 438460"/>
                    <a:gd name="connsiteX1" fmla="*/ 709926 w 918594"/>
                    <a:gd name="connsiteY1" fmla="*/ 300764 h 438460"/>
                    <a:gd name="connsiteX2" fmla="*/ 913126 w 918594"/>
                    <a:gd name="connsiteY2" fmla="*/ 437289 h 438460"/>
                    <a:gd name="connsiteX3" fmla="*/ 538476 w 918594"/>
                    <a:gd name="connsiteY3" fmla="*/ 230914 h 438460"/>
                    <a:gd name="connsiteX4" fmla="*/ 132076 w 918594"/>
                    <a:gd name="connsiteY4" fmla="*/ 72164 h 438460"/>
                    <a:gd name="connsiteX5" fmla="*/ 36826 w 918594"/>
                    <a:gd name="connsiteY5" fmla="*/ 11839 h 43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8594" h="438460">
                      <a:moveTo>
                        <a:pt x="36826" y="11839"/>
                      </a:moveTo>
                      <a:cubicBezTo>
                        <a:pt x="133134" y="49939"/>
                        <a:pt x="563876" y="229856"/>
                        <a:pt x="709926" y="300764"/>
                      </a:cubicBezTo>
                      <a:cubicBezTo>
                        <a:pt x="855976" y="371672"/>
                        <a:pt x="941701" y="448931"/>
                        <a:pt x="913126" y="437289"/>
                      </a:cubicBezTo>
                      <a:cubicBezTo>
                        <a:pt x="884551" y="425647"/>
                        <a:pt x="668651" y="291768"/>
                        <a:pt x="538476" y="230914"/>
                      </a:cubicBezTo>
                      <a:cubicBezTo>
                        <a:pt x="408301" y="170060"/>
                        <a:pt x="209334" y="107618"/>
                        <a:pt x="132076" y="72164"/>
                      </a:cubicBezTo>
                      <a:cubicBezTo>
                        <a:pt x="54818" y="36710"/>
                        <a:pt x="-59482" y="-26261"/>
                        <a:pt x="36826" y="118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3" name="フリーフォーム 2212">
                  <a:extLst>
                    <a:ext uri="{FF2B5EF4-FFF2-40B4-BE49-F238E27FC236}">
                      <a16:creationId xmlns:a16="http://schemas.microsoft.com/office/drawing/2014/main" id="{EC33900B-5CA6-B97A-9E22-4EB2EBD804CB}"/>
                    </a:ext>
                  </a:extLst>
                </p:cNvPr>
                <p:cNvSpPr/>
                <p:nvPr/>
              </p:nvSpPr>
              <p:spPr>
                <a:xfrm>
                  <a:off x="4750889" y="6723361"/>
                  <a:ext cx="967689" cy="366414"/>
                </a:xfrm>
                <a:custGeom>
                  <a:avLst/>
                  <a:gdLst>
                    <a:gd name="connsiteX0" fmla="*/ 14786 w 967689"/>
                    <a:gd name="connsiteY0" fmla="*/ 4464 h 366414"/>
                    <a:gd name="connsiteX1" fmla="*/ 598986 w 967689"/>
                    <a:gd name="connsiteY1" fmla="*/ 223539 h 366414"/>
                    <a:gd name="connsiteX2" fmla="*/ 967286 w 967689"/>
                    <a:gd name="connsiteY2" fmla="*/ 366414 h 366414"/>
                    <a:gd name="connsiteX3" fmla="*/ 532311 w 967689"/>
                    <a:gd name="connsiteY3" fmla="*/ 223539 h 366414"/>
                    <a:gd name="connsiteX4" fmla="*/ 202111 w 967689"/>
                    <a:gd name="connsiteY4" fmla="*/ 87014 h 366414"/>
                    <a:gd name="connsiteX5" fmla="*/ 14786 w 967689"/>
                    <a:gd name="connsiteY5" fmla="*/ 4464 h 36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689" h="366414">
                      <a:moveTo>
                        <a:pt x="14786" y="4464"/>
                      </a:moveTo>
                      <a:cubicBezTo>
                        <a:pt x="80932" y="27218"/>
                        <a:pt x="598986" y="223539"/>
                        <a:pt x="598986" y="223539"/>
                      </a:cubicBezTo>
                      <a:cubicBezTo>
                        <a:pt x="757736" y="283864"/>
                        <a:pt x="978398" y="366414"/>
                        <a:pt x="967286" y="366414"/>
                      </a:cubicBezTo>
                      <a:cubicBezTo>
                        <a:pt x="956174" y="366414"/>
                        <a:pt x="659840" y="270106"/>
                        <a:pt x="532311" y="223539"/>
                      </a:cubicBezTo>
                      <a:cubicBezTo>
                        <a:pt x="404782" y="176972"/>
                        <a:pt x="283073" y="122468"/>
                        <a:pt x="202111" y="87014"/>
                      </a:cubicBezTo>
                      <a:cubicBezTo>
                        <a:pt x="121149" y="51560"/>
                        <a:pt x="-51360" y="-18290"/>
                        <a:pt x="14786" y="44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4" name="フリーフォーム 2213">
                  <a:extLst>
                    <a:ext uri="{FF2B5EF4-FFF2-40B4-BE49-F238E27FC236}">
                      <a16:creationId xmlns:a16="http://schemas.microsoft.com/office/drawing/2014/main" id="{2E1A8ECD-CD59-B68B-7C4A-1C76FD37C476}"/>
                    </a:ext>
                  </a:extLst>
                </p:cNvPr>
                <p:cNvSpPr/>
                <p:nvPr/>
              </p:nvSpPr>
              <p:spPr>
                <a:xfrm>
                  <a:off x="4158691" y="6601942"/>
                  <a:ext cx="616510" cy="132286"/>
                </a:xfrm>
                <a:custGeom>
                  <a:avLst/>
                  <a:gdLst>
                    <a:gd name="connsiteX0" fmla="*/ 559 w 616510"/>
                    <a:gd name="connsiteY0" fmla="*/ 8408 h 132286"/>
                    <a:gd name="connsiteX1" fmla="*/ 225984 w 616510"/>
                    <a:gd name="connsiteY1" fmla="*/ 2058 h 132286"/>
                    <a:gd name="connsiteX2" fmla="*/ 384734 w 616510"/>
                    <a:gd name="connsiteY2" fmla="*/ 43333 h 132286"/>
                    <a:gd name="connsiteX3" fmla="*/ 616509 w 616510"/>
                    <a:gd name="connsiteY3" fmla="*/ 132233 h 132286"/>
                    <a:gd name="connsiteX4" fmla="*/ 387909 w 616510"/>
                    <a:gd name="connsiteY4" fmla="*/ 56033 h 132286"/>
                    <a:gd name="connsiteX5" fmla="*/ 295834 w 616510"/>
                    <a:gd name="connsiteY5" fmla="*/ 27458 h 132286"/>
                    <a:gd name="connsiteX6" fmla="*/ 559 w 616510"/>
                    <a:gd name="connsiteY6" fmla="*/ 8408 h 13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510" h="132286">
                      <a:moveTo>
                        <a:pt x="559" y="8408"/>
                      </a:moveTo>
                      <a:cubicBezTo>
                        <a:pt x="-11083" y="4175"/>
                        <a:pt x="161955" y="-3763"/>
                        <a:pt x="225984" y="2058"/>
                      </a:cubicBezTo>
                      <a:cubicBezTo>
                        <a:pt x="290013" y="7879"/>
                        <a:pt x="319646" y="21637"/>
                        <a:pt x="384734" y="43333"/>
                      </a:cubicBezTo>
                      <a:cubicBezTo>
                        <a:pt x="449822" y="65029"/>
                        <a:pt x="615980" y="130116"/>
                        <a:pt x="616509" y="132233"/>
                      </a:cubicBezTo>
                      <a:cubicBezTo>
                        <a:pt x="617038" y="134350"/>
                        <a:pt x="441355" y="73495"/>
                        <a:pt x="387909" y="56033"/>
                      </a:cubicBezTo>
                      <a:cubicBezTo>
                        <a:pt x="334463" y="38571"/>
                        <a:pt x="354572" y="35396"/>
                        <a:pt x="295834" y="27458"/>
                      </a:cubicBezTo>
                      <a:cubicBezTo>
                        <a:pt x="237097" y="19521"/>
                        <a:pt x="12201" y="12641"/>
                        <a:pt x="559" y="8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5" name="フリーフォーム 2214">
                  <a:extLst>
                    <a:ext uri="{FF2B5EF4-FFF2-40B4-BE49-F238E27FC236}">
                      <a16:creationId xmlns:a16="http://schemas.microsoft.com/office/drawing/2014/main" id="{EED936F7-B3E8-8269-48E6-C0E669E6A95E}"/>
                    </a:ext>
                  </a:extLst>
                </p:cNvPr>
                <p:cNvSpPr/>
                <p:nvPr/>
              </p:nvSpPr>
              <p:spPr>
                <a:xfrm>
                  <a:off x="3822689" y="6588032"/>
                  <a:ext cx="365553" cy="273435"/>
                </a:xfrm>
                <a:custGeom>
                  <a:avLst/>
                  <a:gdLst>
                    <a:gd name="connsiteX0" fmla="*/ 365136 w 365553"/>
                    <a:gd name="connsiteY0" fmla="*/ 93 h 273435"/>
                    <a:gd name="connsiteX1" fmla="*/ 133361 w 365553"/>
                    <a:gd name="connsiteY1" fmla="*/ 73118 h 273435"/>
                    <a:gd name="connsiteX2" fmla="*/ 73036 w 365553"/>
                    <a:gd name="connsiteY2" fmla="*/ 130268 h 273435"/>
                    <a:gd name="connsiteX3" fmla="*/ 11 w 365553"/>
                    <a:gd name="connsiteY3" fmla="*/ 273143 h 273435"/>
                    <a:gd name="connsiteX4" fmla="*/ 69861 w 365553"/>
                    <a:gd name="connsiteY4" fmla="*/ 88993 h 273435"/>
                    <a:gd name="connsiteX5" fmla="*/ 365136 w 365553"/>
                    <a:gd name="connsiteY5" fmla="*/ 93 h 27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553" h="273435">
                      <a:moveTo>
                        <a:pt x="365136" y="93"/>
                      </a:moveTo>
                      <a:cubicBezTo>
                        <a:pt x="375719" y="-2553"/>
                        <a:pt x="182044" y="51422"/>
                        <a:pt x="133361" y="73118"/>
                      </a:cubicBezTo>
                      <a:cubicBezTo>
                        <a:pt x="84678" y="94814"/>
                        <a:pt x="95261" y="96931"/>
                        <a:pt x="73036" y="130268"/>
                      </a:cubicBezTo>
                      <a:cubicBezTo>
                        <a:pt x="50811" y="163605"/>
                        <a:pt x="540" y="280022"/>
                        <a:pt x="11" y="273143"/>
                      </a:cubicBezTo>
                      <a:cubicBezTo>
                        <a:pt x="-518" y="266264"/>
                        <a:pt x="16415" y="134501"/>
                        <a:pt x="69861" y="88993"/>
                      </a:cubicBezTo>
                      <a:cubicBezTo>
                        <a:pt x="123307" y="43485"/>
                        <a:pt x="354553" y="2739"/>
                        <a:pt x="365136" y="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6" name="フリーフォーム 2215">
                  <a:extLst>
                    <a:ext uri="{FF2B5EF4-FFF2-40B4-BE49-F238E27FC236}">
                      <a16:creationId xmlns:a16="http://schemas.microsoft.com/office/drawing/2014/main" id="{1EC8C38E-2C14-365C-6FB7-1522F2F16A4A}"/>
                    </a:ext>
                  </a:extLst>
                </p:cNvPr>
                <p:cNvSpPr/>
                <p:nvPr/>
              </p:nvSpPr>
              <p:spPr>
                <a:xfrm>
                  <a:off x="3622053" y="6816595"/>
                  <a:ext cx="216559" cy="330841"/>
                </a:xfrm>
                <a:custGeom>
                  <a:avLst/>
                  <a:gdLst>
                    <a:gd name="connsiteX0" fmla="*/ 216522 w 216559"/>
                    <a:gd name="connsiteY0" fmla="*/ 130 h 330841"/>
                    <a:gd name="connsiteX1" fmla="*/ 156197 w 216559"/>
                    <a:gd name="connsiteY1" fmla="*/ 130305 h 330841"/>
                    <a:gd name="connsiteX2" fmla="*/ 108572 w 216559"/>
                    <a:gd name="connsiteY2" fmla="*/ 206505 h 330841"/>
                    <a:gd name="connsiteX3" fmla="*/ 622 w 216559"/>
                    <a:gd name="connsiteY3" fmla="*/ 330330 h 330841"/>
                    <a:gd name="connsiteX4" fmla="*/ 162547 w 216559"/>
                    <a:gd name="connsiteY4" fmla="*/ 155705 h 330841"/>
                    <a:gd name="connsiteX5" fmla="*/ 216522 w 216559"/>
                    <a:gd name="connsiteY5" fmla="*/ 130 h 330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559" h="330841">
                      <a:moveTo>
                        <a:pt x="216522" y="130"/>
                      </a:moveTo>
                      <a:cubicBezTo>
                        <a:pt x="215464" y="-4103"/>
                        <a:pt x="174189" y="95909"/>
                        <a:pt x="156197" y="130305"/>
                      </a:cubicBezTo>
                      <a:cubicBezTo>
                        <a:pt x="138205" y="164701"/>
                        <a:pt x="134501" y="173168"/>
                        <a:pt x="108572" y="206505"/>
                      </a:cubicBezTo>
                      <a:cubicBezTo>
                        <a:pt x="82643" y="239842"/>
                        <a:pt x="-8374" y="338797"/>
                        <a:pt x="622" y="330330"/>
                      </a:cubicBezTo>
                      <a:cubicBezTo>
                        <a:pt x="9618" y="321863"/>
                        <a:pt x="128680" y="206505"/>
                        <a:pt x="162547" y="155705"/>
                      </a:cubicBezTo>
                      <a:cubicBezTo>
                        <a:pt x="196414" y="104905"/>
                        <a:pt x="217580" y="4363"/>
                        <a:pt x="216522" y="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7" name="フリーフォーム 2216">
                  <a:extLst>
                    <a:ext uri="{FF2B5EF4-FFF2-40B4-BE49-F238E27FC236}">
                      <a16:creationId xmlns:a16="http://schemas.microsoft.com/office/drawing/2014/main" id="{1732D3EB-2B9C-734A-2199-D0C4DA375681}"/>
                    </a:ext>
                  </a:extLst>
                </p:cNvPr>
                <p:cNvSpPr/>
                <p:nvPr/>
              </p:nvSpPr>
              <p:spPr>
                <a:xfrm>
                  <a:off x="3428580" y="7090651"/>
                  <a:ext cx="246159" cy="418719"/>
                </a:xfrm>
                <a:custGeom>
                  <a:avLst/>
                  <a:gdLst>
                    <a:gd name="connsiteX0" fmla="*/ 244895 w 246159"/>
                    <a:gd name="connsiteY0" fmla="*/ 2299 h 418719"/>
                    <a:gd name="connsiteX1" fmla="*/ 175045 w 246159"/>
                    <a:gd name="connsiteY1" fmla="*/ 103899 h 418719"/>
                    <a:gd name="connsiteX2" fmla="*/ 79795 w 246159"/>
                    <a:gd name="connsiteY2" fmla="*/ 316624 h 418719"/>
                    <a:gd name="connsiteX3" fmla="*/ 420 w 246159"/>
                    <a:gd name="connsiteY3" fmla="*/ 415049 h 418719"/>
                    <a:gd name="connsiteX4" fmla="*/ 114720 w 246159"/>
                    <a:gd name="connsiteY4" fmla="*/ 195974 h 418719"/>
                    <a:gd name="connsiteX5" fmla="*/ 244895 w 246159"/>
                    <a:gd name="connsiteY5" fmla="*/ 2299 h 418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6159" h="418719">
                      <a:moveTo>
                        <a:pt x="244895" y="2299"/>
                      </a:moveTo>
                      <a:cubicBezTo>
                        <a:pt x="254949" y="-13047"/>
                        <a:pt x="202562" y="51512"/>
                        <a:pt x="175045" y="103899"/>
                      </a:cubicBezTo>
                      <a:cubicBezTo>
                        <a:pt x="147528" y="156286"/>
                        <a:pt x="108899" y="264766"/>
                        <a:pt x="79795" y="316624"/>
                      </a:cubicBezTo>
                      <a:cubicBezTo>
                        <a:pt x="50691" y="368482"/>
                        <a:pt x="-5401" y="435157"/>
                        <a:pt x="420" y="415049"/>
                      </a:cubicBezTo>
                      <a:cubicBezTo>
                        <a:pt x="6241" y="394941"/>
                        <a:pt x="75562" y="262120"/>
                        <a:pt x="114720" y="195974"/>
                      </a:cubicBezTo>
                      <a:cubicBezTo>
                        <a:pt x="153878" y="129828"/>
                        <a:pt x="234841" y="17645"/>
                        <a:pt x="244895" y="22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8" name="フリーフォーム 2217">
                  <a:extLst>
                    <a:ext uri="{FF2B5EF4-FFF2-40B4-BE49-F238E27FC236}">
                      <a16:creationId xmlns:a16="http://schemas.microsoft.com/office/drawing/2014/main" id="{FE9BBB70-D81E-0C33-C9D5-66CA141706C3}"/>
                    </a:ext>
                  </a:extLst>
                </p:cNvPr>
                <p:cNvSpPr/>
                <p:nvPr/>
              </p:nvSpPr>
              <p:spPr>
                <a:xfrm>
                  <a:off x="3089643" y="7484508"/>
                  <a:ext cx="366854" cy="505934"/>
                </a:xfrm>
                <a:custGeom>
                  <a:avLst/>
                  <a:gdLst>
                    <a:gd name="connsiteX0" fmla="*/ 361582 w 366854"/>
                    <a:gd name="connsiteY0" fmla="*/ 5317 h 505934"/>
                    <a:gd name="connsiteX1" fmla="*/ 2807 w 366854"/>
                    <a:gd name="connsiteY1" fmla="*/ 500617 h 505934"/>
                    <a:gd name="connsiteX2" fmla="*/ 202832 w 366854"/>
                    <a:gd name="connsiteY2" fmla="*/ 252967 h 505934"/>
                    <a:gd name="connsiteX3" fmla="*/ 361582 w 366854"/>
                    <a:gd name="connsiteY3" fmla="*/ 5317 h 50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6854" h="505934">
                      <a:moveTo>
                        <a:pt x="361582" y="5317"/>
                      </a:moveTo>
                      <a:cubicBezTo>
                        <a:pt x="328245" y="46592"/>
                        <a:pt x="29265" y="459342"/>
                        <a:pt x="2807" y="500617"/>
                      </a:cubicBezTo>
                      <a:cubicBezTo>
                        <a:pt x="-23651" y="541892"/>
                        <a:pt x="144094" y="331813"/>
                        <a:pt x="202832" y="252967"/>
                      </a:cubicBezTo>
                      <a:cubicBezTo>
                        <a:pt x="261570" y="174121"/>
                        <a:pt x="394919" y="-35958"/>
                        <a:pt x="361582" y="53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9" name="フリーフォーム 2218">
                  <a:extLst>
                    <a:ext uri="{FF2B5EF4-FFF2-40B4-BE49-F238E27FC236}">
                      <a16:creationId xmlns:a16="http://schemas.microsoft.com/office/drawing/2014/main" id="{DF557484-8C90-A78F-81CF-4F7EBD465208}"/>
                    </a:ext>
                  </a:extLst>
                </p:cNvPr>
                <p:cNvSpPr/>
                <p:nvPr/>
              </p:nvSpPr>
              <p:spPr>
                <a:xfrm>
                  <a:off x="2652297" y="7927114"/>
                  <a:ext cx="481635" cy="695358"/>
                </a:xfrm>
                <a:custGeom>
                  <a:avLst/>
                  <a:gdLst>
                    <a:gd name="connsiteX0" fmla="*/ 481428 w 481635"/>
                    <a:gd name="connsiteY0" fmla="*/ 861 h 695358"/>
                    <a:gd name="connsiteX1" fmla="*/ 316328 w 481635"/>
                    <a:gd name="connsiteY1" fmla="*/ 216761 h 695358"/>
                    <a:gd name="connsiteX2" fmla="*/ 163928 w 481635"/>
                    <a:gd name="connsiteY2" fmla="*/ 451711 h 695358"/>
                    <a:gd name="connsiteX3" fmla="*/ 2003 w 481635"/>
                    <a:gd name="connsiteY3" fmla="*/ 693011 h 695358"/>
                    <a:gd name="connsiteX4" fmla="*/ 281403 w 481635"/>
                    <a:gd name="connsiteY4" fmla="*/ 299311 h 695358"/>
                    <a:gd name="connsiteX5" fmla="*/ 481428 w 481635"/>
                    <a:gd name="connsiteY5" fmla="*/ 861 h 695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1635" h="695358">
                      <a:moveTo>
                        <a:pt x="481428" y="861"/>
                      </a:moveTo>
                      <a:cubicBezTo>
                        <a:pt x="487249" y="-12897"/>
                        <a:pt x="369245" y="141619"/>
                        <a:pt x="316328" y="216761"/>
                      </a:cubicBezTo>
                      <a:cubicBezTo>
                        <a:pt x="263411" y="291903"/>
                        <a:pt x="216315" y="372336"/>
                        <a:pt x="163928" y="451711"/>
                      </a:cubicBezTo>
                      <a:cubicBezTo>
                        <a:pt x="111541" y="531086"/>
                        <a:pt x="-17576" y="718411"/>
                        <a:pt x="2003" y="693011"/>
                      </a:cubicBezTo>
                      <a:cubicBezTo>
                        <a:pt x="21582" y="667611"/>
                        <a:pt x="202028" y="409907"/>
                        <a:pt x="281403" y="299311"/>
                      </a:cubicBezTo>
                      <a:cubicBezTo>
                        <a:pt x="360778" y="188715"/>
                        <a:pt x="475607" y="14619"/>
                        <a:pt x="481428" y="8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0" name="フリーフォーム 2219">
                  <a:extLst>
                    <a:ext uri="{FF2B5EF4-FFF2-40B4-BE49-F238E27FC236}">
                      <a16:creationId xmlns:a16="http://schemas.microsoft.com/office/drawing/2014/main" id="{47F5F53E-A6C8-1C5E-9CE4-4CA75642B0EB}"/>
                    </a:ext>
                  </a:extLst>
                </p:cNvPr>
                <p:cNvSpPr/>
                <p:nvPr/>
              </p:nvSpPr>
              <p:spPr>
                <a:xfrm>
                  <a:off x="1944014" y="8611268"/>
                  <a:ext cx="707321" cy="812131"/>
                </a:xfrm>
                <a:custGeom>
                  <a:avLst/>
                  <a:gdLst>
                    <a:gd name="connsiteX0" fmla="*/ 703936 w 707321"/>
                    <a:gd name="connsiteY0" fmla="*/ 2507 h 812131"/>
                    <a:gd name="connsiteX1" fmla="*/ 313411 w 707321"/>
                    <a:gd name="connsiteY1" fmla="*/ 520032 h 812131"/>
                    <a:gd name="connsiteX2" fmla="*/ 2261 w 707321"/>
                    <a:gd name="connsiteY2" fmla="*/ 808957 h 812131"/>
                    <a:gd name="connsiteX3" fmla="*/ 475336 w 707321"/>
                    <a:gd name="connsiteY3" fmla="*/ 342232 h 812131"/>
                    <a:gd name="connsiteX4" fmla="*/ 703936 w 707321"/>
                    <a:gd name="connsiteY4" fmla="*/ 2507 h 812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21" h="812131">
                      <a:moveTo>
                        <a:pt x="703936" y="2507"/>
                      </a:moveTo>
                      <a:cubicBezTo>
                        <a:pt x="676948" y="32140"/>
                        <a:pt x="430357" y="385624"/>
                        <a:pt x="313411" y="520032"/>
                      </a:cubicBezTo>
                      <a:cubicBezTo>
                        <a:pt x="196465" y="654440"/>
                        <a:pt x="-24727" y="838590"/>
                        <a:pt x="2261" y="808957"/>
                      </a:cubicBezTo>
                      <a:cubicBezTo>
                        <a:pt x="29248" y="779324"/>
                        <a:pt x="359449" y="471348"/>
                        <a:pt x="475336" y="342232"/>
                      </a:cubicBezTo>
                      <a:cubicBezTo>
                        <a:pt x="591223" y="213116"/>
                        <a:pt x="730924" y="-27126"/>
                        <a:pt x="703936" y="2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1" name="フリーフォーム 2220">
                  <a:extLst>
                    <a:ext uri="{FF2B5EF4-FFF2-40B4-BE49-F238E27FC236}">
                      <a16:creationId xmlns:a16="http://schemas.microsoft.com/office/drawing/2014/main" id="{7D8E98E1-E2D9-2655-4E49-BCA422F52F82}"/>
                    </a:ext>
                  </a:extLst>
                </p:cNvPr>
                <p:cNvSpPr/>
                <p:nvPr/>
              </p:nvSpPr>
              <p:spPr>
                <a:xfrm>
                  <a:off x="1522857" y="9413707"/>
                  <a:ext cx="411600" cy="266713"/>
                </a:xfrm>
                <a:custGeom>
                  <a:avLst/>
                  <a:gdLst>
                    <a:gd name="connsiteX0" fmla="*/ 13843 w 411600"/>
                    <a:gd name="connsiteY0" fmla="*/ 250993 h 266713"/>
                    <a:gd name="connsiteX1" fmla="*/ 410718 w 411600"/>
                    <a:gd name="connsiteY1" fmla="*/ 168 h 266713"/>
                    <a:gd name="connsiteX2" fmla="*/ 118618 w 411600"/>
                    <a:gd name="connsiteY2" fmla="*/ 212893 h 266713"/>
                    <a:gd name="connsiteX3" fmla="*/ 13843 w 411600"/>
                    <a:gd name="connsiteY3" fmla="*/ 250993 h 266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600" h="266713">
                      <a:moveTo>
                        <a:pt x="13843" y="250993"/>
                      </a:moveTo>
                      <a:cubicBezTo>
                        <a:pt x="62526" y="215539"/>
                        <a:pt x="393256" y="6518"/>
                        <a:pt x="410718" y="168"/>
                      </a:cubicBezTo>
                      <a:cubicBezTo>
                        <a:pt x="428180" y="-6182"/>
                        <a:pt x="181589" y="168972"/>
                        <a:pt x="118618" y="212893"/>
                      </a:cubicBezTo>
                      <a:cubicBezTo>
                        <a:pt x="55647" y="256814"/>
                        <a:pt x="-34840" y="286447"/>
                        <a:pt x="13843" y="250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2" name="フリーフォーム 2221">
                  <a:extLst>
                    <a:ext uri="{FF2B5EF4-FFF2-40B4-BE49-F238E27FC236}">
                      <a16:creationId xmlns:a16="http://schemas.microsoft.com/office/drawing/2014/main" id="{42EB63B5-ED9C-0460-6170-194B79A2876A}"/>
                    </a:ext>
                  </a:extLst>
                </p:cNvPr>
                <p:cNvSpPr/>
                <p:nvPr/>
              </p:nvSpPr>
              <p:spPr>
                <a:xfrm>
                  <a:off x="1381787" y="9406685"/>
                  <a:ext cx="574728" cy="460766"/>
                </a:xfrm>
                <a:custGeom>
                  <a:avLst/>
                  <a:gdLst>
                    <a:gd name="connsiteX0" fmla="*/ 2513 w 574728"/>
                    <a:gd name="connsiteY0" fmla="*/ 458040 h 460766"/>
                    <a:gd name="connsiteX1" fmla="*/ 427963 w 574728"/>
                    <a:gd name="connsiteY1" fmla="*/ 140540 h 460766"/>
                    <a:gd name="connsiteX2" fmla="*/ 574013 w 574728"/>
                    <a:gd name="connsiteY2" fmla="*/ 840 h 460766"/>
                    <a:gd name="connsiteX3" fmla="*/ 380338 w 574728"/>
                    <a:gd name="connsiteY3" fmla="*/ 197690 h 460766"/>
                    <a:gd name="connsiteX4" fmla="*/ 256513 w 574728"/>
                    <a:gd name="connsiteY4" fmla="*/ 289765 h 460766"/>
                    <a:gd name="connsiteX5" fmla="*/ 2513 w 574728"/>
                    <a:gd name="connsiteY5" fmla="*/ 458040 h 46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728" h="460766">
                      <a:moveTo>
                        <a:pt x="2513" y="458040"/>
                      </a:moveTo>
                      <a:cubicBezTo>
                        <a:pt x="31088" y="433169"/>
                        <a:pt x="332713" y="216740"/>
                        <a:pt x="427963" y="140540"/>
                      </a:cubicBezTo>
                      <a:cubicBezTo>
                        <a:pt x="523213" y="64340"/>
                        <a:pt x="581950" y="-8685"/>
                        <a:pt x="574013" y="840"/>
                      </a:cubicBezTo>
                      <a:cubicBezTo>
                        <a:pt x="566076" y="10365"/>
                        <a:pt x="433255" y="149536"/>
                        <a:pt x="380338" y="197690"/>
                      </a:cubicBezTo>
                      <a:cubicBezTo>
                        <a:pt x="327421" y="245844"/>
                        <a:pt x="315780" y="249019"/>
                        <a:pt x="256513" y="289765"/>
                      </a:cubicBezTo>
                      <a:cubicBezTo>
                        <a:pt x="197246" y="330511"/>
                        <a:pt x="-26062" y="482911"/>
                        <a:pt x="2513" y="458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3" name="フリーフォーム 2222">
                  <a:extLst>
                    <a:ext uri="{FF2B5EF4-FFF2-40B4-BE49-F238E27FC236}">
                      <a16:creationId xmlns:a16="http://schemas.microsoft.com/office/drawing/2014/main" id="{862389C4-01A6-196C-6016-FC2A5A36AD19}"/>
                    </a:ext>
                  </a:extLst>
                </p:cNvPr>
                <p:cNvSpPr/>
                <p:nvPr/>
              </p:nvSpPr>
              <p:spPr>
                <a:xfrm>
                  <a:off x="1362006" y="9674111"/>
                  <a:ext cx="174714" cy="190748"/>
                </a:xfrm>
                <a:custGeom>
                  <a:avLst/>
                  <a:gdLst>
                    <a:gd name="connsiteX0" fmla="*/ 174694 w 174714"/>
                    <a:gd name="connsiteY0" fmla="*/ 114 h 190748"/>
                    <a:gd name="connsiteX1" fmla="*/ 57219 w 174714"/>
                    <a:gd name="connsiteY1" fmla="*/ 108064 h 190748"/>
                    <a:gd name="connsiteX2" fmla="*/ 69 w 174714"/>
                    <a:gd name="connsiteY2" fmla="*/ 190614 h 190748"/>
                    <a:gd name="connsiteX3" fmla="*/ 47694 w 174714"/>
                    <a:gd name="connsiteY3" fmla="*/ 89014 h 190748"/>
                    <a:gd name="connsiteX4" fmla="*/ 174694 w 174714"/>
                    <a:gd name="connsiteY4" fmla="*/ 114 h 19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714" h="190748">
                      <a:moveTo>
                        <a:pt x="174694" y="114"/>
                      </a:moveTo>
                      <a:cubicBezTo>
                        <a:pt x="176281" y="3289"/>
                        <a:pt x="86323" y="76314"/>
                        <a:pt x="57219" y="108064"/>
                      </a:cubicBezTo>
                      <a:cubicBezTo>
                        <a:pt x="28115" y="139814"/>
                        <a:pt x="1656" y="193789"/>
                        <a:pt x="69" y="190614"/>
                      </a:cubicBezTo>
                      <a:cubicBezTo>
                        <a:pt x="-1518" y="187439"/>
                        <a:pt x="24411" y="117589"/>
                        <a:pt x="47694" y="89014"/>
                      </a:cubicBezTo>
                      <a:cubicBezTo>
                        <a:pt x="70977" y="60439"/>
                        <a:pt x="173107" y="-3061"/>
                        <a:pt x="174694" y="1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4" name="フリーフォーム 2223">
                  <a:extLst>
                    <a:ext uri="{FF2B5EF4-FFF2-40B4-BE49-F238E27FC236}">
                      <a16:creationId xmlns:a16="http://schemas.microsoft.com/office/drawing/2014/main" id="{DAF9EA98-3865-5C00-4C7B-D6F70100BE0F}"/>
                    </a:ext>
                  </a:extLst>
                </p:cNvPr>
                <p:cNvSpPr/>
                <p:nvPr/>
              </p:nvSpPr>
              <p:spPr>
                <a:xfrm>
                  <a:off x="5593221" y="8673707"/>
                  <a:ext cx="885061" cy="495861"/>
                </a:xfrm>
                <a:custGeom>
                  <a:avLst/>
                  <a:gdLst>
                    <a:gd name="connsiteX0" fmla="*/ 1129 w 885061"/>
                    <a:gd name="connsiteY0" fmla="*/ 393 h 495861"/>
                    <a:gd name="connsiteX1" fmla="*/ 318629 w 885061"/>
                    <a:gd name="connsiteY1" fmla="*/ 213118 h 495861"/>
                    <a:gd name="connsiteX2" fmla="*/ 582154 w 885061"/>
                    <a:gd name="connsiteY2" fmla="*/ 336943 h 495861"/>
                    <a:gd name="connsiteX3" fmla="*/ 883779 w 885061"/>
                    <a:gd name="connsiteY3" fmla="*/ 495693 h 495861"/>
                    <a:gd name="connsiteX4" fmla="*/ 680579 w 885061"/>
                    <a:gd name="connsiteY4" fmla="*/ 365518 h 495861"/>
                    <a:gd name="connsiteX5" fmla="*/ 436104 w 885061"/>
                    <a:gd name="connsiteY5" fmla="*/ 270268 h 495861"/>
                    <a:gd name="connsiteX6" fmla="*/ 1129 w 885061"/>
                    <a:gd name="connsiteY6" fmla="*/ 393 h 49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5061" h="495861">
                      <a:moveTo>
                        <a:pt x="1129" y="393"/>
                      </a:moveTo>
                      <a:cubicBezTo>
                        <a:pt x="-18450" y="-9132"/>
                        <a:pt x="221792" y="157026"/>
                        <a:pt x="318629" y="213118"/>
                      </a:cubicBezTo>
                      <a:cubicBezTo>
                        <a:pt x="415466" y="269210"/>
                        <a:pt x="487962" y="289847"/>
                        <a:pt x="582154" y="336943"/>
                      </a:cubicBezTo>
                      <a:cubicBezTo>
                        <a:pt x="676346" y="384039"/>
                        <a:pt x="867375" y="490930"/>
                        <a:pt x="883779" y="495693"/>
                      </a:cubicBezTo>
                      <a:cubicBezTo>
                        <a:pt x="900183" y="500456"/>
                        <a:pt x="755192" y="403089"/>
                        <a:pt x="680579" y="365518"/>
                      </a:cubicBezTo>
                      <a:cubicBezTo>
                        <a:pt x="605967" y="327947"/>
                        <a:pt x="543525" y="330593"/>
                        <a:pt x="436104" y="270268"/>
                      </a:cubicBezTo>
                      <a:cubicBezTo>
                        <a:pt x="328683" y="209943"/>
                        <a:pt x="20708" y="9918"/>
                        <a:pt x="1129" y="3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5" name="フリーフォーム 2224">
                  <a:extLst>
                    <a:ext uri="{FF2B5EF4-FFF2-40B4-BE49-F238E27FC236}">
                      <a16:creationId xmlns:a16="http://schemas.microsoft.com/office/drawing/2014/main" id="{21C593DC-76A8-626F-F4EB-F999382918A4}"/>
                    </a:ext>
                  </a:extLst>
                </p:cNvPr>
                <p:cNvSpPr/>
                <p:nvPr/>
              </p:nvSpPr>
              <p:spPr>
                <a:xfrm>
                  <a:off x="5050092" y="8227801"/>
                  <a:ext cx="546061" cy="441757"/>
                </a:xfrm>
                <a:custGeom>
                  <a:avLst/>
                  <a:gdLst>
                    <a:gd name="connsiteX0" fmla="*/ 4508 w 546061"/>
                    <a:gd name="connsiteY0" fmla="*/ 4974 h 441757"/>
                    <a:gd name="connsiteX1" fmla="*/ 264858 w 546061"/>
                    <a:gd name="connsiteY1" fmla="*/ 230399 h 441757"/>
                    <a:gd name="connsiteX2" fmla="*/ 534733 w 546061"/>
                    <a:gd name="connsiteY2" fmla="*/ 436774 h 441757"/>
                    <a:gd name="connsiteX3" fmla="*/ 458533 w 546061"/>
                    <a:gd name="connsiteY3" fmla="*/ 354224 h 441757"/>
                    <a:gd name="connsiteX4" fmla="*/ 125158 w 546061"/>
                    <a:gd name="connsiteY4" fmla="*/ 97049 h 441757"/>
                    <a:gd name="connsiteX5" fmla="*/ 4508 w 546061"/>
                    <a:gd name="connsiteY5" fmla="*/ 4974 h 441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1" h="441757">
                      <a:moveTo>
                        <a:pt x="4508" y="4974"/>
                      </a:moveTo>
                      <a:cubicBezTo>
                        <a:pt x="27791" y="27199"/>
                        <a:pt x="176487" y="158432"/>
                        <a:pt x="264858" y="230399"/>
                      </a:cubicBezTo>
                      <a:cubicBezTo>
                        <a:pt x="353229" y="302366"/>
                        <a:pt x="502454" y="416137"/>
                        <a:pt x="534733" y="436774"/>
                      </a:cubicBezTo>
                      <a:cubicBezTo>
                        <a:pt x="567012" y="457412"/>
                        <a:pt x="526796" y="410845"/>
                        <a:pt x="458533" y="354224"/>
                      </a:cubicBezTo>
                      <a:cubicBezTo>
                        <a:pt x="390271" y="297603"/>
                        <a:pt x="198183" y="155257"/>
                        <a:pt x="125158" y="97049"/>
                      </a:cubicBezTo>
                      <a:cubicBezTo>
                        <a:pt x="52133" y="38841"/>
                        <a:pt x="-18775" y="-17251"/>
                        <a:pt x="4508" y="49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6" name="フリーフォーム 2225">
                  <a:extLst>
                    <a:ext uri="{FF2B5EF4-FFF2-40B4-BE49-F238E27FC236}">
                      <a16:creationId xmlns:a16="http://schemas.microsoft.com/office/drawing/2014/main" id="{4C72DC41-7CAD-0866-BF69-9B939B53C813}"/>
                    </a:ext>
                  </a:extLst>
                </p:cNvPr>
                <p:cNvSpPr/>
                <p:nvPr/>
              </p:nvSpPr>
              <p:spPr>
                <a:xfrm>
                  <a:off x="4384118" y="7929863"/>
                  <a:ext cx="1172595" cy="731346"/>
                </a:xfrm>
                <a:custGeom>
                  <a:avLst/>
                  <a:gdLst>
                    <a:gd name="connsiteX0" fmla="*/ 557 w 1172595"/>
                    <a:gd name="connsiteY0" fmla="*/ 1287 h 731346"/>
                    <a:gd name="connsiteX1" fmla="*/ 372032 w 1172595"/>
                    <a:gd name="connsiteY1" fmla="*/ 163212 h 731346"/>
                    <a:gd name="connsiteX2" fmla="*/ 610157 w 1172595"/>
                    <a:gd name="connsiteY2" fmla="*/ 309262 h 731346"/>
                    <a:gd name="connsiteX3" fmla="*/ 838757 w 1172595"/>
                    <a:gd name="connsiteY3" fmla="*/ 471187 h 731346"/>
                    <a:gd name="connsiteX4" fmla="*/ 1130857 w 1172595"/>
                    <a:gd name="connsiteY4" fmla="*/ 706137 h 731346"/>
                    <a:gd name="connsiteX5" fmla="*/ 1118157 w 1172595"/>
                    <a:gd name="connsiteY5" fmla="*/ 680737 h 731346"/>
                    <a:gd name="connsiteX6" fmla="*/ 641907 w 1172595"/>
                    <a:gd name="connsiteY6" fmla="*/ 315612 h 731346"/>
                    <a:gd name="connsiteX7" fmla="*/ 295832 w 1172595"/>
                    <a:gd name="connsiteY7" fmla="*/ 99712 h 731346"/>
                    <a:gd name="connsiteX8" fmla="*/ 557 w 1172595"/>
                    <a:gd name="connsiteY8" fmla="*/ 1287 h 73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2595" h="731346">
                      <a:moveTo>
                        <a:pt x="557" y="1287"/>
                      </a:moveTo>
                      <a:cubicBezTo>
                        <a:pt x="13257" y="11870"/>
                        <a:pt x="270432" y="111883"/>
                        <a:pt x="372032" y="163212"/>
                      </a:cubicBezTo>
                      <a:cubicBezTo>
                        <a:pt x="473632" y="214541"/>
                        <a:pt x="532370" y="257933"/>
                        <a:pt x="610157" y="309262"/>
                      </a:cubicBezTo>
                      <a:cubicBezTo>
                        <a:pt x="687944" y="360591"/>
                        <a:pt x="751974" y="405041"/>
                        <a:pt x="838757" y="471187"/>
                      </a:cubicBezTo>
                      <a:cubicBezTo>
                        <a:pt x="925540" y="537333"/>
                        <a:pt x="1084290" y="671212"/>
                        <a:pt x="1130857" y="706137"/>
                      </a:cubicBezTo>
                      <a:cubicBezTo>
                        <a:pt x="1177424" y="741062"/>
                        <a:pt x="1199649" y="745825"/>
                        <a:pt x="1118157" y="680737"/>
                      </a:cubicBezTo>
                      <a:cubicBezTo>
                        <a:pt x="1036665" y="615649"/>
                        <a:pt x="778961" y="412449"/>
                        <a:pt x="641907" y="315612"/>
                      </a:cubicBezTo>
                      <a:cubicBezTo>
                        <a:pt x="504853" y="218775"/>
                        <a:pt x="396374" y="152100"/>
                        <a:pt x="295832" y="99712"/>
                      </a:cubicBezTo>
                      <a:cubicBezTo>
                        <a:pt x="195290" y="47324"/>
                        <a:pt x="-12143" y="-9296"/>
                        <a:pt x="557" y="12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7" name="フリーフォーム 2226">
                  <a:extLst>
                    <a:ext uri="{FF2B5EF4-FFF2-40B4-BE49-F238E27FC236}">
                      <a16:creationId xmlns:a16="http://schemas.microsoft.com/office/drawing/2014/main" id="{42A5FF89-0104-7842-04E5-695C9B4A827D}"/>
                    </a:ext>
                  </a:extLst>
                </p:cNvPr>
                <p:cNvSpPr/>
                <p:nvPr/>
              </p:nvSpPr>
              <p:spPr>
                <a:xfrm>
                  <a:off x="4349721" y="7680077"/>
                  <a:ext cx="511299" cy="267342"/>
                </a:xfrm>
                <a:custGeom>
                  <a:avLst/>
                  <a:gdLst>
                    <a:gd name="connsiteX0" fmla="*/ 29 w 511299"/>
                    <a:gd name="connsiteY0" fmla="*/ 248 h 267342"/>
                    <a:gd name="connsiteX1" fmla="*/ 352454 w 511299"/>
                    <a:gd name="connsiteY1" fmla="*/ 168523 h 267342"/>
                    <a:gd name="connsiteX2" fmla="*/ 511204 w 511299"/>
                    <a:gd name="connsiteY2" fmla="*/ 266948 h 267342"/>
                    <a:gd name="connsiteX3" fmla="*/ 333404 w 511299"/>
                    <a:gd name="connsiteY3" fmla="*/ 133598 h 267342"/>
                    <a:gd name="connsiteX4" fmla="*/ 29 w 511299"/>
                    <a:gd name="connsiteY4" fmla="*/ 248 h 267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1299" h="267342">
                      <a:moveTo>
                        <a:pt x="29" y="248"/>
                      </a:moveTo>
                      <a:cubicBezTo>
                        <a:pt x="3204" y="6069"/>
                        <a:pt x="267258" y="124073"/>
                        <a:pt x="352454" y="168523"/>
                      </a:cubicBezTo>
                      <a:cubicBezTo>
                        <a:pt x="437650" y="212973"/>
                        <a:pt x="514379" y="272769"/>
                        <a:pt x="511204" y="266948"/>
                      </a:cubicBezTo>
                      <a:cubicBezTo>
                        <a:pt x="508029" y="261127"/>
                        <a:pt x="413308" y="174873"/>
                        <a:pt x="333404" y="133598"/>
                      </a:cubicBezTo>
                      <a:cubicBezTo>
                        <a:pt x="253500" y="92323"/>
                        <a:pt x="-3146" y="-5573"/>
                        <a:pt x="29" y="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8" name="フリーフォーム 2227">
                  <a:extLst>
                    <a:ext uri="{FF2B5EF4-FFF2-40B4-BE49-F238E27FC236}">
                      <a16:creationId xmlns:a16="http://schemas.microsoft.com/office/drawing/2014/main" id="{FBFB7263-F07E-EE5D-F5D6-6FD82B5846F4}"/>
                    </a:ext>
                  </a:extLst>
                </p:cNvPr>
                <p:cNvSpPr/>
                <p:nvPr/>
              </p:nvSpPr>
              <p:spPr>
                <a:xfrm>
                  <a:off x="4371813" y="7715218"/>
                  <a:ext cx="327453" cy="158820"/>
                </a:xfrm>
                <a:custGeom>
                  <a:avLst/>
                  <a:gdLst>
                    <a:gd name="connsiteX0" fmla="*/ 162 w 327453"/>
                    <a:gd name="connsiteY0" fmla="*/ 32 h 158820"/>
                    <a:gd name="connsiteX1" fmla="*/ 203362 w 327453"/>
                    <a:gd name="connsiteY1" fmla="*/ 85757 h 158820"/>
                    <a:gd name="connsiteX2" fmla="*/ 327187 w 327453"/>
                    <a:gd name="connsiteY2" fmla="*/ 158782 h 158820"/>
                    <a:gd name="connsiteX3" fmla="*/ 171612 w 327453"/>
                    <a:gd name="connsiteY3" fmla="*/ 76232 h 158820"/>
                    <a:gd name="connsiteX4" fmla="*/ 162 w 327453"/>
                    <a:gd name="connsiteY4" fmla="*/ 32 h 1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453" h="158820">
                      <a:moveTo>
                        <a:pt x="162" y="32"/>
                      </a:moveTo>
                      <a:cubicBezTo>
                        <a:pt x="5454" y="1619"/>
                        <a:pt x="148858" y="59299"/>
                        <a:pt x="203362" y="85757"/>
                      </a:cubicBezTo>
                      <a:cubicBezTo>
                        <a:pt x="257866" y="112215"/>
                        <a:pt x="332479" y="160369"/>
                        <a:pt x="327187" y="158782"/>
                      </a:cubicBezTo>
                      <a:cubicBezTo>
                        <a:pt x="321895" y="157195"/>
                        <a:pt x="222941" y="97928"/>
                        <a:pt x="171612" y="76232"/>
                      </a:cubicBezTo>
                      <a:cubicBezTo>
                        <a:pt x="120283" y="54536"/>
                        <a:pt x="-5130" y="-1555"/>
                        <a:pt x="162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9" name="フリーフォーム 2228">
                  <a:extLst>
                    <a:ext uri="{FF2B5EF4-FFF2-40B4-BE49-F238E27FC236}">
                      <a16:creationId xmlns:a16="http://schemas.microsoft.com/office/drawing/2014/main" id="{808A4912-F388-82E2-C977-767FF31D2DB7}"/>
                    </a:ext>
                  </a:extLst>
                </p:cNvPr>
                <p:cNvSpPr/>
                <p:nvPr/>
              </p:nvSpPr>
              <p:spPr>
                <a:xfrm>
                  <a:off x="4276412" y="7673941"/>
                  <a:ext cx="130503" cy="161961"/>
                </a:xfrm>
                <a:custGeom>
                  <a:avLst/>
                  <a:gdLst>
                    <a:gd name="connsiteX0" fmla="*/ 313 w 130503"/>
                    <a:gd name="connsiteY0" fmla="*/ 161959 h 161961"/>
                    <a:gd name="connsiteX1" fmla="*/ 35238 w 130503"/>
                    <a:gd name="connsiteY1" fmla="*/ 31784 h 161961"/>
                    <a:gd name="connsiteX2" fmla="*/ 51113 w 130503"/>
                    <a:gd name="connsiteY2" fmla="*/ 34 h 161961"/>
                    <a:gd name="connsiteX3" fmla="*/ 130488 w 130503"/>
                    <a:gd name="connsiteY3" fmla="*/ 34959 h 161961"/>
                    <a:gd name="connsiteX4" fmla="*/ 57463 w 130503"/>
                    <a:gd name="connsiteY4" fmla="*/ 28609 h 161961"/>
                    <a:gd name="connsiteX5" fmla="*/ 313 w 130503"/>
                    <a:gd name="connsiteY5" fmla="*/ 161959 h 161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503" h="161961">
                      <a:moveTo>
                        <a:pt x="313" y="161959"/>
                      </a:moveTo>
                      <a:cubicBezTo>
                        <a:pt x="-3391" y="162488"/>
                        <a:pt x="26771" y="58772"/>
                        <a:pt x="35238" y="31784"/>
                      </a:cubicBezTo>
                      <a:cubicBezTo>
                        <a:pt x="43705" y="4796"/>
                        <a:pt x="35238" y="-495"/>
                        <a:pt x="51113" y="34"/>
                      </a:cubicBezTo>
                      <a:cubicBezTo>
                        <a:pt x="66988" y="563"/>
                        <a:pt x="129430" y="30197"/>
                        <a:pt x="130488" y="34959"/>
                      </a:cubicBezTo>
                      <a:cubicBezTo>
                        <a:pt x="131546" y="39721"/>
                        <a:pt x="78630" y="11676"/>
                        <a:pt x="57463" y="28609"/>
                      </a:cubicBezTo>
                      <a:cubicBezTo>
                        <a:pt x="36296" y="45542"/>
                        <a:pt x="4017" y="161430"/>
                        <a:pt x="313" y="1619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0" name="フリーフォーム 2229">
                  <a:extLst>
                    <a:ext uri="{FF2B5EF4-FFF2-40B4-BE49-F238E27FC236}">
                      <a16:creationId xmlns:a16="http://schemas.microsoft.com/office/drawing/2014/main" id="{767AB4D7-6263-1D7D-5B54-6BFCE9C3C490}"/>
                    </a:ext>
                  </a:extLst>
                </p:cNvPr>
                <p:cNvSpPr/>
                <p:nvPr/>
              </p:nvSpPr>
              <p:spPr>
                <a:xfrm>
                  <a:off x="4101967" y="7813606"/>
                  <a:ext cx="176214" cy="479556"/>
                </a:xfrm>
                <a:custGeom>
                  <a:avLst/>
                  <a:gdLst>
                    <a:gd name="connsiteX0" fmla="*/ 174758 w 176214"/>
                    <a:gd name="connsiteY0" fmla="*/ 69 h 479556"/>
                    <a:gd name="connsiteX1" fmla="*/ 146183 w 176214"/>
                    <a:gd name="connsiteY1" fmla="*/ 222319 h 479556"/>
                    <a:gd name="connsiteX2" fmla="*/ 133 w 176214"/>
                    <a:gd name="connsiteY2" fmla="*/ 479494 h 479556"/>
                    <a:gd name="connsiteX3" fmla="*/ 120783 w 176214"/>
                    <a:gd name="connsiteY3" fmla="*/ 244544 h 479556"/>
                    <a:gd name="connsiteX4" fmla="*/ 174758 w 176214"/>
                    <a:gd name="connsiteY4" fmla="*/ 69 h 47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214" h="479556">
                      <a:moveTo>
                        <a:pt x="174758" y="69"/>
                      </a:moveTo>
                      <a:cubicBezTo>
                        <a:pt x="178991" y="-3635"/>
                        <a:pt x="175287" y="142415"/>
                        <a:pt x="146183" y="222319"/>
                      </a:cubicBezTo>
                      <a:cubicBezTo>
                        <a:pt x="117079" y="302223"/>
                        <a:pt x="4366" y="475790"/>
                        <a:pt x="133" y="479494"/>
                      </a:cubicBezTo>
                      <a:cubicBezTo>
                        <a:pt x="-4100" y="483198"/>
                        <a:pt x="93266" y="320744"/>
                        <a:pt x="120783" y="244544"/>
                      </a:cubicBezTo>
                      <a:cubicBezTo>
                        <a:pt x="148300" y="168344"/>
                        <a:pt x="170525" y="3773"/>
                        <a:pt x="174758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1" name="フリーフォーム 2230">
                  <a:extLst>
                    <a:ext uri="{FF2B5EF4-FFF2-40B4-BE49-F238E27FC236}">
                      <a16:creationId xmlns:a16="http://schemas.microsoft.com/office/drawing/2014/main" id="{49EB4397-84BF-E404-88D0-2D890C3E4E19}"/>
                    </a:ext>
                  </a:extLst>
                </p:cNvPr>
                <p:cNvSpPr/>
                <p:nvPr/>
              </p:nvSpPr>
              <p:spPr>
                <a:xfrm>
                  <a:off x="4256888" y="7794202"/>
                  <a:ext cx="68070" cy="211178"/>
                </a:xfrm>
                <a:custGeom>
                  <a:avLst/>
                  <a:gdLst>
                    <a:gd name="connsiteX0" fmla="*/ 67462 w 68070"/>
                    <a:gd name="connsiteY0" fmla="*/ 3598 h 211178"/>
                    <a:gd name="connsiteX1" fmla="*/ 787 w 68070"/>
                    <a:gd name="connsiteY1" fmla="*/ 209973 h 211178"/>
                    <a:gd name="connsiteX2" fmla="*/ 32537 w 68070"/>
                    <a:gd name="connsiteY2" fmla="*/ 86148 h 211178"/>
                    <a:gd name="connsiteX3" fmla="*/ 67462 w 68070"/>
                    <a:gd name="connsiteY3" fmla="*/ 3598 h 21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070" h="211178">
                      <a:moveTo>
                        <a:pt x="67462" y="3598"/>
                      </a:moveTo>
                      <a:cubicBezTo>
                        <a:pt x="62170" y="24235"/>
                        <a:pt x="6608" y="196215"/>
                        <a:pt x="787" y="209973"/>
                      </a:cubicBezTo>
                      <a:cubicBezTo>
                        <a:pt x="-5034" y="223731"/>
                        <a:pt x="23012" y="115781"/>
                        <a:pt x="32537" y="86148"/>
                      </a:cubicBezTo>
                      <a:cubicBezTo>
                        <a:pt x="42062" y="56515"/>
                        <a:pt x="72754" y="-17039"/>
                        <a:pt x="67462" y="35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2" name="フリーフォーム 2231">
                  <a:extLst>
                    <a:ext uri="{FF2B5EF4-FFF2-40B4-BE49-F238E27FC236}">
                      <a16:creationId xmlns:a16="http://schemas.microsoft.com/office/drawing/2014/main" id="{A8FCDAFA-9FFA-4B40-1B1E-37C17ED182A1}"/>
                    </a:ext>
                  </a:extLst>
                </p:cNvPr>
                <p:cNvSpPr/>
                <p:nvPr/>
              </p:nvSpPr>
              <p:spPr>
                <a:xfrm>
                  <a:off x="3980487" y="7854505"/>
                  <a:ext cx="409451" cy="715778"/>
                </a:xfrm>
                <a:custGeom>
                  <a:avLst/>
                  <a:gdLst>
                    <a:gd name="connsiteX0" fmla="*/ 407363 w 409451"/>
                    <a:gd name="connsiteY0" fmla="*/ 445 h 715778"/>
                    <a:gd name="connsiteX1" fmla="*/ 375613 w 409451"/>
                    <a:gd name="connsiteY1" fmla="*/ 127445 h 715778"/>
                    <a:gd name="connsiteX2" fmla="*/ 248613 w 409451"/>
                    <a:gd name="connsiteY2" fmla="*/ 359220 h 715778"/>
                    <a:gd name="connsiteX3" fmla="*/ 963 w 409451"/>
                    <a:gd name="connsiteY3" fmla="*/ 714820 h 715778"/>
                    <a:gd name="connsiteX4" fmla="*/ 169238 w 409451"/>
                    <a:gd name="connsiteY4" fmla="*/ 454470 h 715778"/>
                    <a:gd name="connsiteX5" fmla="*/ 331163 w 409451"/>
                    <a:gd name="connsiteY5" fmla="*/ 168720 h 715778"/>
                    <a:gd name="connsiteX6" fmla="*/ 407363 w 409451"/>
                    <a:gd name="connsiteY6" fmla="*/ 445 h 71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451" h="715778">
                      <a:moveTo>
                        <a:pt x="407363" y="445"/>
                      </a:moveTo>
                      <a:cubicBezTo>
                        <a:pt x="414771" y="-6434"/>
                        <a:pt x="402071" y="67649"/>
                        <a:pt x="375613" y="127445"/>
                      </a:cubicBezTo>
                      <a:cubicBezTo>
                        <a:pt x="349155" y="187241"/>
                        <a:pt x="311055" y="261324"/>
                        <a:pt x="248613" y="359220"/>
                      </a:cubicBezTo>
                      <a:cubicBezTo>
                        <a:pt x="186171" y="457116"/>
                        <a:pt x="14192" y="698945"/>
                        <a:pt x="963" y="714820"/>
                      </a:cubicBezTo>
                      <a:cubicBezTo>
                        <a:pt x="-12266" y="730695"/>
                        <a:pt x="114205" y="545487"/>
                        <a:pt x="169238" y="454470"/>
                      </a:cubicBezTo>
                      <a:cubicBezTo>
                        <a:pt x="224271" y="363453"/>
                        <a:pt x="294121" y="236983"/>
                        <a:pt x="331163" y="168720"/>
                      </a:cubicBezTo>
                      <a:cubicBezTo>
                        <a:pt x="368205" y="100457"/>
                        <a:pt x="399955" y="7324"/>
                        <a:pt x="407363" y="4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3" name="フリーフォーム 2232">
                  <a:extLst>
                    <a:ext uri="{FF2B5EF4-FFF2-40B4-BE49-F238E27FC236}">
                      <a16:creationId xmlns:a16="http://schemas.microsoft.com/office/drawing/2014/main" id="{DD5DE36D-7688-CAA1-E568-A2BDD09AF7F1}"/>
                    </a:ext>
                  </a:extLst>
                </p:cNvPr>
                <p:cNvSpPr/>
                <p:nvPr/>
              </p:nvSpPr>
              <p:spPr>
                <a:xfrm>
                  <a:off x="3559163" y="8443116"/>
                  <a:ext cx="473860" cy="491399"/>
                </a:xfrm>
                <a:custGeom>
                  <a:avLst/>
                  <a:gdLst>
                    <a:gd name="connsiteX0" fmla="*/ 473087 w 473860"/>
                    <a:gd name="connsiteY0" fmla="*/ 2384 h 491399"/>
                    <a:gd name="connsiteX1" fmla="*/ 327037 w 473860"/>
                    <a:gd name="connsiteY1" fmla="*/ 221459 h 491399"/>
                    <a:gd name="connsiteX2" fmla="*/ 219087 w 473860"/>
                    <a:gd name="connsiteY2" fmla="*/ 335759 h 491399"/>
                    <a:gd name="connsiteX3" fmla="*/ 12 w 473860"/>
                    <a:gd name="connsiteY3" fmla="*/ 491334 h 491399"/>
                    <a:gd name="connsiteX4" fmla="*/ 209562 w 473860"/>
                    <a:gd name="connsiteY4" fmla="*/ 316709 h 491399"/>
                    <a:gd name="connsiteX5" fmla="*/ 377837 w 473860"/>
                    <a:gd name="connsiteY5" fmla="*/ 116684 h 491399"/>
                    <a:gd name="connsiteX6" fmla="*/ 473087 w 473860"/>
                    <a:gd name="connsiteY6" fmla="*/ 2384 h 491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3860" h="491399">
                      <a:moveTo>
                        <a:pt x="473087" y="2384"/>
                      </a:moveTo>
                      <a:cubicBezTo>
                        <a:pt x="464620" y="19846"/>
                        <a:pt x="369370" y="165897"/>
                        <a:pt x="327037" y="221459"/>
                      </a:cubicBezTo>
                      <a:cubicBezTo>
                        <a:pt x="284704" y="277022"/>
                        <a:pt x="273591" y="290780"/>
                        <a:pt x="219087" y="335759"/>
                      </a:cubicBezTo>
                      <a:cubicBezTo>
                        <a:pt x="164583" y="380738"/>
                        <a:pt x="1599" y="494509"/>
                        <a:pt x="12" y="491334"/>
                      </a:cubicBezTo>
                      <a:cubicBezTo>
                        <a:pt x="-1575" y="488159"/>
                        <a:pt x="146591" y="379151"/>
                        <a:pt x="209562" y="316709"/>
                      </a:cubicBezTo>
                      <a:cubicBezTo>
                        <a:pt x="272533" y="254267"/>
                        <a:pt x="337091" y="165896"/>
                        <a:pt x="377837" y="116684"/>
                      </a:cubicBezTo>
                      <a:cubicBezTo>
                        <a:pt x="418583" y="67472"/>
                        <a:pt x="481554" y="-15078"/>
                        <a:pt x="473087" y="2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4" name="フリーフォーム 2233">
                  <a:extLst>
                    <a:ext uri="{FF2B5EF4-FFF2-40B4-BE49-F238E27FC236}">
                      <a16:creationId xmlns:a16="http://schemas.microsoft.com/office/drawing/2014/main" id="{948E2DF6-63FD-B284-CFA5-29343622D99F}"/>
                    </a:ext>
                  </a:extLst>
                </p:cNvPr>
                <p:cNvSpPr/>
                <p:nvPr/>
              </p:nvSpPr>
              <p:spPr>
                <a:xfrm>
                  <a:off x="2958209" y="8889916"/>
                  <a:ext cx="613668" cy="578193"/>
                </a:xfrm>
                <a:custGeom>
                  <a:avLst/>
                  <a:gdLst>
                    <a:gd name="connsiteX0" fmla="*/ 613666 w 613668"/>
                    <a:gd name="connsiteY0" fmla="*/ 84 h 578193"/>
                    <a:gd name="connsiteX1" fmla="*/ 442216 w 613668"/>
                    <a:gd name="connsiteY1" fmla="*/ 203284 h 578193"/>
                    <a:gd name="connsiteX2" fmla="*/ 264416 w 613668"/>
                    <a:gd name="connsiteY2" fmla="*/ 368384 h 578193"/>
                    <a:gd name="connsiteX3" fmla="*/ 891 w 613668"/>
                    <a:gd name="connsiteY3" fmla="*/ 577934 h 578193"/>
                    <a:gd name="connsiteX4" fmla="*/ 188216 w 613668"/>
                    <a:gd name="connsiteY4" fmla="*/ 406484 h 578193"/>
                    <a:gd name="connsiteX5" fmla="*/ 445391 w 613668"/>
                    <a:gd name="connsiteY5" fmla="*/ 181059 h 578193"/>
                    <a:gd name="connsiteX6" fmla="*/ 613666 w 613668"/>
                    <a:gd name="connsiteY6" fmla="*/ 84 h 578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3668" h="578193">
                      <a:moveTo>
                        <a:pt x="613666" y="84"/>
                      </a:moveTo>
                      <a:cubicBezTo>
                        <a:pt x="613137" y="3788"/>
                        <a:pt x="500424" y="141901"/>
                        <a:pt x="442216" y="203284"/>
                      </a:cubicBezTo>
                      <a:cubicBezTo>
                        <a:pt x="384008" y="264667"/>
                        <a:pt x="337970" y="305942"/>
                        <a:pt x="264416" y="368384"/>
                      </a:cubicBezTo>
                      <a:cubicBezTo>
                        <a:pt x="190862" y="430826"/>
                        <a:pt x="13591" y="571584"/>
                        <a:pt x="891" y="577934"/>
                      </a:cubicBezTo>
                      <a:cubicBezTo>
                        <a:pt x="-11809" y="584284"/>
                        <a:pt x="114133" y="472630"/>
                        <a:pt x="188216" y="406484"/>
                      </a:cubicBezTo>
                      <a:cubicBezTo>
                        <a:pt x="262299" y="340338"/>
                        <a:pt x="378187" y="246676"/>
                        <a:pt x="445391" y="181059"/>
                      </a:cubicBezTo>
                      <a:cubicBezTo>
                        <a:pt x="512595" y="115442"/>
                        <a:pt x="614195" y="-3620"/>
                        <a:pt x="613666" y="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5" name="フリーフォーム 2234">
                  <a:extLst>
                    <a:ext uri="{FF2B5EF4-FFF2-40B4-BE49-F238E27FC236}">
                      <a16:creationId xmlns:a16="http://schemas.microsoft.com/office/drawing/2014/main" id="{5A7A5227-CD7A-9FFF-5CE4-806128017B46}"/>
                    </a:ext>
                  </a:extLst>
                </p:cNvPr>
                <p:cNvSpPr/>
                <p:nvPr/>
              </p:nvSpPr>
              <p:spPr>
                <a:xfrm>
                  <a:off x="2316129" y="9737131"/>
                  <a:ext cx="184750" cy="240274"/>
                </a:xfrm>
                <a:custGeom>
                  <a:avLst/>
                  <a:gdLst>
                    <a:gd name="connsiteX0" fmla="*/ 1621 w 184750"/>
                    <a:gd name="connsiteY0" fmla="*/ 238719 h 240274"/>
                    <a:gd name="connsiteX1" fmla="*/ 182596 w 184750"/>
                    <a:gd name="connsiteY1" fmla="*/ 3769 h 240274"/>
                    <a:gd name="connsiteX2" fmla="*/ 96871 w 184750"/>
                    <a:gd name="connsiteY2" fmla="*/ 102194 h 240274"/>
                    <a:gd name="connsiteX3" fmla="*/ 1621 w 184750"/>
                    <a:gd name="connsiteY3" fmla="*/ 238719 h 240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750" h="240274">
                      <a:moveTo>
                        <a:pt x="1621" y="238719"/>
                      </a:moveTo>
                      <a:cubicBezTo>
                        <a:pt x="15909" y="222315"/>
                        <a:pt x="166721" y="26523"/>
                        <a:pt x="182596" y="3769"/>
                      </a:cubicBezTo>
                      <a:cubicBezTo>
                        <a:pt x="198471" y="-18985"/>
                        <a:pt x="122271" y="67269"/>
                        <a:pt x="96871" y="102194"/>
                      </a:cubicBezTo>
                      <a:cubicBezTo>
                        <a:pt x="71471" y="137119"/>
                        <a:pt x="-12667" y="255123"/>
                        <a:pt x="1621" y="2387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6" name="フリーフォーム 2235">
                  <a:extLst>
                    <a:ext uri="{FF2B5EF4-FFF2-40B4-BE49-F238E27FC236}">
                      <a16:creationId xmlns:a16="http://schemas.microsoft.com/office/drawing/2014/main" id="{4934E4CD-25AC-9AC0-455C-F174CA6096D1}"/>
                    </a:ext>
                  </a:extLst>
                </p:cNvPr>
                <p:cNvSpPr/>
                <p:nvPr/>
              </p:nvSpPr>
              <p:spPr>
                <a:xfrm>
                  <a:off x="2358624" y="9422598"/>
                  <a:ext cx="644515" cy="552765"/>
                </a:xfrm>
                <a:custGeom>
                  <a:avLst/>
                  <a:gdLst>
                    <a:gd name="connsiteX0" fmla="*/ 638576 w 644515"/>
                    <a:gd name="connsiteY0" fmla="*/ 3977 h 552765"/>
                    <a:gd name="connsiteX1" fmla="*/ 457601 w 644515"/>
                    <a:gd name="connsiteY1" fmla="*/ 127802 h 552765"/>
                    <a:gd name="connsiteX2" fmla="*/ 229001 w 644515"/>
                    <a:gd name="connsiteY2" fmla="*/ 308777 h 552765"/>
                    <a:gd name="connsiteX3" fmla="*/ 102001 w 644515"/>
                    <a:gd name="connsiteY3" fmla="*/ 410377 h 552765"/>
                    <a:gd name="connsiteX4" fmla="*/ 3576 w 644515"/>
                    <a:gd name="connsiteY4" fmla="*/ 550077 h 552765"/>
                    <a:gd name="connsiteX5" fmla="*/ 232176 w 644515"/>
                    <a:gd name="connsiteY5" fmla="*/ 277027 h 552765"/>
                    <a:gd name="connsiteX6" fmla="*/ 638576 w 644515"/>
                    <a:gd name="connsiteY6" fmla="*/ 3977 h 552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515" h="552765">
                      <a:moveTo>
                        <a:pt x="638576" y="3977"/>
                      </a:moveTo>
                      <a:cubicBezTo>
                        <a:pt x="676147" y="-20894"/>
                        <a:pt x="525863" y="77002"/>
                        <a:pt x="457601" y="127802"/>
                      </a:cubicBezTo>
                      <a:cubicBezTo>
                        <a:pt x="389338" y="178602"/>
                        <a:pt x="229001" y="308777"/>
                        <a:pt x="229001" y="308777"/>
                      </a:cubicBezTo>
                      <a:cubicBezTo>
                        <a:pt x="169734" y="355873"/>
                        <a:pt x="139572" y="370160"/>
                        <a:pt x="102001" y="410377"/>
                      </a:cubicBezTo>
                      <a:cubicBezTo>
                        <a:pt x="64430" y="450594"/>
                        <a:pt x="-18120" y="572302"/>
                        <a:pt x="3576" y="550077"/>
                      </a:cubicBezTo>
                      <a:cubicBezTo>
                        <a:pt x="25272" y="527852"/>
                        <a:pt x="132693" y="365927"/>
                        <a:pt x="232176" y="277027"/>
                      </a:cubicBezTo>
                      <a:cubicBezTo>
                        <a:pt x="331659" y="188127"/>
                        <a:pt x="601005" y="28848"/>
                        <a:pt x="638576" y="3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7" name="フリーフォーム 2236">
                  <a:extLst>
                    <a:ext uri="{FF2B5EF4-FFF2-40B4-BE49-F238E27FC236}">
                      <a16:creationId xmlns:a16="http://schemas.microsoft.com/office/drawing/2014/main" id="{8B82764D-D367-525E-EB20-3748AF76D69D}"/>
                    </a:ext>
                  </a:extLst>
                </p:cNvPr>
                <p:cNvSpPr/>
                <p:nvPr/>
              </p:nvSpPr>
              <p:spPr>
                <a:xfrm>
                  <a:off x="2508143" y="9032863"/>
                  <a:ext cx="435135" cy="412777"/>
                </a:xfrm>
                <a:custGeom>
                  <a:avLst/>
                  <a:gdLst>
                    <a:gd name="connsiteX0" fmla="*/ 435082 w 435135"/>
                    <a:gd name="connsiteY0" fmla="*/ 12 h 412777"/>
                    <a:gd name="connsiteX1" fmla="*/ 177907 w 435135"/>
                    <a:gd name="connsiteY1" fmla="*/ 222262 h 412777"/>
                    <a:gd name="connsiteX2" fmla="*/ 107 w 435135"/>
                    <a:gd name="connsiteY2" fmla="*/ 412762 h 412777"/>
                    <a:gd name="connsiteX3" fmla="*/ 155682 w 435135"/>
                    <a:gd name="connsiteY3" fmla="*/ 212737 h 412777"/>
                    <a:gd name="connsiteX4" fmla="*/ 435082 w 435135"/>
                    <a:gd name="connsiteY4" fmla="*/ 12 h 41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135" h="412777">
                      <a:moveTo>
                        <a:pt x="435082" y="12"/>
                      </a:moveTo>
                      <a:cubicBezTo>
                        <a:pt x="438786" y="1599"/>
                        <a:pt x="250403" y="153470"/>
                        <a:pt x="177907" y="222262"/>
                      </a:cubicBezTo>
                      <a:cubicBezTo>
                        <a:pt x="105411" y="291054"/>
                        <a:pt x="3811" y="414349"/>
                        <a:pt x="107" y="412762"/>
                      </a:cubicBezTo>
                      <a:cubicBezTo>
                        <a:pt x="-3597" y="411175"/>
                        <a:pt x="89007" y="277295"/>
                        <a:pt x="155682" y="212737"/>
                      </a:cubicBezTo>
                      <a:cubicBezTo>
                        <a:pt x="222357" y="148179"/>
                        <a:pt x="431378" y="-1575"/>
                        <a:pt x="43508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8" name="フリーフォーム 2237">
                  <a:extLst>
                    <a:ext uri="{FF2B5EF4-FFF2-40B4-BE49-F238E27FC236}">
                      <a16:creationId xmlns:a16="http://schemas.microsoft.com/office/drawing/2014/main" id="{CFC47E99-4BE3-6F54-D499-D028D69474FA}"/>
                    </a:ext>
                  </a:extLst>
                </p:cNvPr>
                <p:cNvSpPr/>
                <p:nvPr/>
              </p:nvSpPr>
              <p:spPr>
                <a:xfrm>
                  <a:off x="2088734" y="9639238"/>
                  <a:ext cx="289718" cy="374772"/>
                </a:xfrm>
                <a:custGeom>
                  <a:avLst/>
                  <a:gdLst>
                    <a:gd name="connsiteX0" fmla="*/ 289341 w 289718"/>
                    <a:gd name="connsiteY0" fmla="*/ 62 h 374772"/>
                    <a:gd name="connsiteX1" fmla="*/ 159166 w 289718"/>
                    <a:gd name="connsiteY1" fmla="*/ 177862 h 374772"/>
                    <a:gd name="connsiteX2" fmla="*/ 416 w 289718"/>
                    <a:gd name="connsiteY2" fmla="*/ 374712 h 374772"/>
                    <a:gd name="connsiteX3" fmla="*/ 117891 w 289718"/>
                    <a:gd name="connsiteY3" fmla="*/ 196912 h 374772"/>
                    <a:gd name="connsiteX4" fmla="*/ 289341 w 289718"/>
                    <a:gd name="connsiteY4" fmla="*/ 62 h 37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18" h="374772">
                      <a:moveTo>
                        <a:pt x="289341" y="62"/>
                      </a:moveTo>
                      <a:cubicBezTo>
                        <a:pt x="296220" y="-3113"/>
                        <a:pt x="207320" y="115420"/>
                        <a:pt x="159166" y="177862"/>
                      </a:cubicBezTo>
                      <a:cubicBezTo>
                        <a:pt x="111012" y="240304"/>
                        <a:pt x="7295" y="371537"/>
                        <a:pt x="416" y="374712"/>
                      </a:cubicBezTo>
                      <a:cubicBezTo>
                        <a:pt x="-6463" y="377887"/>
                        <a:pt x="73441" y="254591"/>
                        <a:pt x="117891" y="196912"/>
                      </a:cubicBezTo>
                      <a:cubicBezTo>
                        <a:pt x="162341" y="139233"/>
                        <a:pt x="282462" y="3237"/>
                        <a:pt x="289341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39" name="フリーフォーム 2238">
                  <a:extLst>
                    <a:ext uri="{FF2B5EF4-FFF2-40B4-BE49-F238E27FC236}">
                      <a16:creationId xmlns:a16="http://schemas.microsoft.com/office/drawing/2014/main" id="{9F5CDEE2-A9C6-2E25-5F2F-E0CD7B601E3E}"/>
                    </a:ext>
                  </a:extLst>
                </p:cNvPr>
                <p:cNvSpPr/>
                <p:nvPr/>
              </p:nvSpPr>
              <p:spPr>
                <a:xfrm>
                  <a:off x="2124899" y="9790690"/>
                  <a:ext cx="318090" cy="221228"/>
                </a:xfrm>
                <a:custGeom>
                  <a:avLst/>
                  <a:gdLst>
                    <a:gd name="connsiteX0" fmla="*/ 2351 w 318090"/>
                    <a:gd name="connsiteY0" fmla="*/ 220085 h 221228"/>
                    <a:gd name="connsiteX1" fmla="*/ 313501 w 318090"/>
                    <a:gd name="connsiteY1" fmla="*/ 4185 h 221228"/>
                    <a:gd name="connsiteX2" fmla="*/ 176976 w 318090"/>
                    <a:gd name="connsiteY2" fmla="*/ 86735 h 221228"/>
                    <a:gd name="connsiteX3" fmla="*/ 2351 w 318090"/>
                    <a:gd name="connsiteY3" fmla="*/ 220085 h 221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8090" h="221228">
                      <a:moveTo>
                        <a:pt x="2351" y="220085"/>
                      </a:moveTo>
                      <a:cubicBezTo>
                        <a:pt x="25105" y="206327"/>
                        <a:pt x="284397" y="26410"/>
                        <a:pt x="313501" y="4185"/>
                      </a:cubicBezTo>
                      <a:cubicBezTo>
                        <a:pt x="342605" y="-18040"/>
                        <a:pt x="225659" y="53927"/>
                        <a:pt x="176976" y="86735"/>
                      </a:cubicBezTo>
                      <a:cubicBezTo>
                        <a:pt x="128293" y="119543"/>
                        <a:pt x="-20403" y="233843"/>
                        <a:pt x="2351" y="2200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0" name="フリーフォーム 2239">
                  <a:extLst>
                    <a:ext uri="{FF2B5EF4-FFF2-40B4-BE49-F238E27FC236}">
                      <a16:creationId xmlns:a16="http://schemas.microsoft.com/office/drawing/2014/main" id="{1E781D89-64C7-94B8-3D43-E159C32CE1E1}"/>
                    </a:ext>
                  </a:extLst>
                </p:cNvPr>
                <p:cNvSpPr/>
                <p:nvPr/>
              </p:nvSpPr>
              <p:spPr>
                <a:xfrm>
                  <a:off x="2257223" y="9601167"/>
                  <a:ext cx="209823" cy="264491"/>
                </a:xfrm>
                <a:custGeom>
                  <a:avLst/>
                  <a:gdLst>
                    <a:gd name="connsiteX0" fmla="*/ 209752 w 209823"/>
                    <a:gd name="connsiteY0" fmla="*/ 33 h 264491"/>
                    <a:gd name="connsiteX1" fmla="*/ 202 w 209823"/>
                    <a:gd name="connsiteY1" fmla="*/ 260383 h 264491"/>
                    <a:gd name="connsiteX2" fmla="*/ 168477 w 209823"/>
                    <a:gd name="connsiteY2" fmla="*/ 165133 h 264491"/>
                    <a:gd name="connsiteX3" fmla="*/ 25602 w 209823"/>
                    <a:gd name="connsiteY3" fmla="*/ 241333 h 264491"/>
                    <a:gd name="connsiteX4" fmla="*/ 209752 w 209823"/>
                    <a:gd name="connsiteY4" fmla="*/ 33 h 264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823" h="264491">
                      <a:moveTo>
                        <a:pt x="209752" y="33"/>
                      </a:moveTo>
                      <a:cubicBezTo>
                        <a:pt x="205519" y="3208"/>
                        <a:pt x="7081" y="232866"/>
                        <a:pt x="202" y="260383"/>
                      </a:cubicBezTo>
                      <a:cubicBezTo>
                        <a:pt x="-6677" y="287900"/>
                        <a:pt x="164244" y="168308"/>
                        <a:pt x="168477" y="165133"/>
                      </a:cubicBezTo>
                      <a:cubicBezTo>
                        <a:pt x="172710" y="161958"/>
                        <a:pt x="21369" y="263558"/>
                        <a:pt x="25602" y="241333"/>
                      </a:cubicBezTo>
                      <a:cubicBezTo>
                        <a:pt x="29835" y="219108"/>
                        <a:pt x="213985" y="-3142"/>
                        <a:pt x="209752" y="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1" name="フリーフォーム 2240">
                  <a:extLst>
                    <a:ext uri="{FF2B5EF4-FFF2-40B4-BE49-F238E27FC236}">
                      <a16:creationId xmlns:a16="http://schemas.microsoft.com/office/drawing/2014/main" id="{AF3DCA5A-3915-47CC-3BFA-2E3AC641AF5E}"/>
                    </a:ext>
                  </a:extLst>
                </p:cNvPr>
                <p:cNvSpPr/>
                <p:nvPr/>
              </p:nvSpPr>
              <p:spPr>
                <a:xfrm>
                  <a:off x="3585191" y="8461375"/>
                  <a:ext cx="393307" cy="318788"/>
                </a:xfrm>
                <a:custGeom>
                  <a:avLst/>
                  <a:gdLst>
                    <a:gd name="connsiteX0" fmla="*/ 393084 w 393307"/>
                    <a:gd name="connsiteY0" fmla="*/ 0 h 318788"/>
                    <a:gd name="connsiteX1" fmla="*/ 240684 w 393307"/>
                    <a:gd name="connsiteY1" fmla="*/ 139700 h 318788"/>
                    <a:gd name="connsiteX2" fmla="*/ 100984 w 393307"/>
                    <a:gd name="connsiteY2" fmla="*/ 215900 h 318788"/>
                    <a:gd name="connsiteX3" fmla="*/ 2559 w 393307"/>
                    <a:gd name="connsiteY3" fmla="*/ 317500 h 318788"/>
                    <a:gd name="connsiteX4" fmla="*/ 205759 w 393307"/>
                    <a:gd name="connsiteY4" fmla="*/ 139700 h 318788"/>
                    <a:gd name="connsiteX5" fmla="*/ 393084 w 393307"/>
                    <a:gd name="connsiteY5" fmla="*/ 0 h 31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3307" h="318788">
                      <a:moveTo>
                        <a:pt x="393084" y="0"/>
                      </a:moveTo>
                      <a:cubicBezTo>
                        <a:pt x="398905" y="0"/>
                        <a:pt x="289367" y="103717"/>
                        <a:pt x="240684" y="139700"/>
                      </a:cubicBezTo>
                      <a:cubicBezTo>
                        <a:pt x="192001" y="175683"/>
                        <a:pt x="140671" y="186267"/>
                        <a:pt x="100984" y="215900"/>
                      </a:cubicBezTo>
                      <a:cubicBezTo>
                        <a:pt x="61296" y="245533"/>
                        <a:pt x="-14904" y="330200"/>
                        <a:pt x="2559" y="317500"/>
                      </a:cubicBezTo>
                      <a:cubicBezTo>
                        <a:pt x="20021" y="304800"/>
                        <a:pt x="144376" y="189442"/>
                        <a:pt x="205759" y="139700"/>
                      </a:cubicBezTo>
                      <a:cubicBezTo>
                        <a:pt x="267142" y="89958"/>
                        <a:pt x="387263" y="0"/>
                        <a:pt x="3930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2" name="フリーフォーム 2241">
                  <a:extLst>
                    <a:ext uri="{FF2B5EF4-FFF2-40B4-BE49-F238E27FC236}">
                      <a16:creationId xmlns:a16="http://schemas.microsoft.com/office/drawing/2014/main" id="{E7F3A18C-F8D8-2C87-2B1D-6F3A080EA277}"/>
                    </a:ext>
                  </a:extLst>
                </p:cNvPr>
                <p:cNvSpPr/>
                <p:nvPr/>
              </p:nvSpPr>
              <p:spPr>
                <a:xfrm>
                  <a:off x="3124382" y="8883413"/>
                  <a:ext cx="376864" cy="356822"/>
                </a:xfrm>
                <a:custGeom>
                  <a:avLst/>
                  <a:gdLst>
                    <a:gd name="connsiteX0" fmla="*/ 374468 w 376864"/>
                    <a:gd name="connsiteY0" fmla="*/ 3412 h 356822"/>
                    <a:gd name="connsiteX1" fmla="*/ 6168 w 376864"/>
                    <a:gd name="connsiteY1" fmla="*/ 352662 h 356822"/>
                    <a:gd name="connsiteX2" fmla="*/ 158568 w 376864"/>
                    <a:gd name="connsiteY2" fmla="*/ 184387 h 356822"/>
                    <a:gd name="connsiteX3" fmla="*/ 374468 w 376864"/>
                    <a:gd name="connsiteY3" fmla="*/ 3412 h 35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864" h="356822">
                      <a:moveTo>
                        <a:pt x="374468" y="3412"/>
                      </a:moveTo>
                      <a:cubicBezTo>
                        <a:pt x="349068" y="31458"/>
                        <a:pt x="42151" y="322499"/>
                        <a:pt x="6168" y="352662"/>
                      </a:cubicBezTo>
                      <a:cubicBezTo>
                        <a:pt x="-29815" y="382825"/>
                        <a:pt x="100889" y="241008"/>
                        <a:pt x="158568" y="184387"/>
                      </a:cubicBezTo>
                      <a:cubicBezTo>
                        <a:pt x="216247" y="127766"/>
                        <a:pt x="399868" y="-24634"/>
                        <a:pt x="374468" y="3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3" name="フリーフォーム 2242">
                  <a:extLst>
                    <a:ext uri="{FF2B5EF4-FFF2-40B4-BE49-F238E27FC236}">
                      <a16:creationId xmlns:a16="http://schemas.microsoft.com/office/drawing/2014/main" id="{E9AB7449-C205-DF38-BB67-6ED600CEDE78}"/>
                    </a:ext>
                  </a:extLst>
                </p:cNvPr>
                <p:cNvSpPr/>
                <p:nvPr/>
              </p:nvSpPr>
              <p:spPr>
                <a:xfrm>
                  <a:off x="2574843" y="9386359"/>
                  <a:ext cx="442458" cy="275348"/>
                </a:xfrm>
                <a:custGeom>
                  <a:avLst/>
                  <a:gdLst>
                    <a:gd name="connsiteX0" fmla="*/ 82 w 442458"/>
                    <a:gd name="connsiteY0" fmla="*/ 275166 h 275348"/>
                    <a:gd name="connsiteX1" fmla="*/ 228682 w 442458"/>
                    <a:gd name="connsiteY1" fmla="*/ 75141 h 275348"/>
                    <a:gd name="connsiteX2" fmla="*/ 441407 w 442458"/>
                    <a:gd name="connsiteY2" fmla="*/ 2116 h 275348"/>
                    <a:gd name="connsiteX3" fmla="*/ 308057 w 442458"/>
                    <a:gd name="connsiteY3" fmla="*/ 21166 h 275348"/>
                    <a:gd name="connsiteX4" fmla="*/ 254082 w 442458"/>
                    <a:gd name="connsiteY4" fmla="*/ 37041 h 275348"/>
                    <a:gd name="connsiteX5" fmla="*/ 82 w 442458"/>
                    <a:gd name="connsiteY5" fmla="*/ 275166 h 27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2458" h="275348">
                      <a:moveTo>
                        <a:pt x="82" y="275166"/>
                      </a:moveTo>
                      <a:cubicBezTo>
                        <a:pt x="-4151" y="281516"/>
                        <a:pt x="155128" y="120649"/>
                        <a:pt x="228682" y="75141"/>
                      </a:cubicBezTo>
                      <a:cubicBezTo>
                        <a:pt x="302236" y="29633"/>
                        <a:pt x="428178" y="11112"/>
                        <a:pt x="441407" y="2116"/>
                      </a:cubicBezTo>
                      <a:cubicBezTo>
                        <a:pt x="454636" y="-6880"/>
                        <a:pt x="339278" y="15345"/>
                        <a:pt x="308057" y="21166"/>
                      </a:cubicBezTo>
                      <a:cubicBezTo>
                        <a:pt x="276836" y="26987"/>
                        <a:pt x="299061" y="-1059"/>
                        <a:pt x="254082" y="37041"/>
                      </a:cubicBezTo>
                      <a:cubicBezTo>
                        <a:pt x="209103" y="75141"/>
                        <a:pt x="4315" y="268816"/>
                        <a:pt x="82" y="275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4" name="フリーフォーム 2243">
                  <a:extLst>
                    <a:ext uri="{FF2B5EF4-FFF2-40B4-BE49-F238E27FC236}">
                      <a16:creationId xmlns:a16="http://schemas.microsoft.com/office/drawing/2014/main" id="{18EC122E-D723-B35B-9935-E623E38D1887}"/>
                    </a:ext>
                  </a:extLst>
                </p:cNvPr>
                <p:cNvSpPr/>
                <p:nvPr/>
              </p:nvSpPr>
              <p:spPr>
                <a:xfrm>
                  <a:off x="2373438" y="9594800"/>
                  <a:ext cx="238397" cy="175386"/>
                </a:xfrm>
                <a:custGeom>
                  <a:avLst/>
                  <a:gdLst>
                    <a:gd name="connsiteX0" fmla="*/ 1462 w 238397"/>
                    <a:gd name="connsiteY0" fmla="*/ 174675 h 175386"/>
                    <a:gd name="connsiteX1" fmla="*/ 233237 w 238397"/>
                    <a:gd name="connsiteY1" fmla="*/ 6400 h 175386"/>
                    <a:gd name="connsiteX2" fmla="*/ 160212 w 238397"/>
                    <a:gd name="connsiteY2" fmla="*/ 38150 h 175386"/>
                    <a:gd name="connsiteX3" fmla="*/ 134812 w 238397"/>
                    <a:gd name="connsiteY3" fmla="*/ 66725 h 175386"/>
                    <a:gd name="connsiteX4" fmla="*/ 1462 w 238397"/>
                    <a:gd name="connsiteY4" fmla="*/ 174675 h 175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97" h="175386">
                      <a:moveTo>
                        <a:pt x="1462" y="174675"/>
                      </a:moveTo>
                      <a:cubicBezTo>
                        <a:pt x="17866" y="164621"/>
                        <a:pt x="206779" y="29154"/>
                        <a:pt x="233237" y="6400"/>
                      </a:cubicBezTo>
                      <a:cubicBezTo>
                        <a:pt x="259695" y="-16354"/>
                        <a:pt x="176616" y="28096"/>
                        <a:pt x="160212" y="38150"/>
                      </a:cubicBezTo>
                      <a:cubicBezTo>
                        <a:pt x="143808" y="48204"/>
                        <a:pt x="158095" y="48204"/>
                        <a:pt x="134812" y="66725"/>
                      </a:cubicBezTo>
                      <a:cubicBezTo>
                        <a:pt x="111529" y="85246"/>
                        <a:pt x="-14942" y="184729"/>
                        <a:pt x="1462" y="1746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5" name="フリーフォーム 2244">
                  <a:extLst>
                    <a:ext uri="{FF2B5EF4-FFF2-40B4-BE49-F238E27FC236}">
                      <a16:creationId xmlns:a16="http://schemas.microsoft.com/office/drawing/2014/main" id="{23F4DB5B-95B3-385C-EAA4-178589B191AE}"/>
                    </a:ext>
                  </a:extLst>
                </p:cNvPr>
                <p:cNvSpPr/>
                <p:nvPr/>
              </p:nvSpPr>
              <p:spPr>
                <a:xfrm>
                  <a:off x="4060731" y="7699340"/>
                  <a:ext cx="222652" cy="406477"/>
                </a:xfrm>
                <a:custGeom>
                  <a:avLst/>
                  <a:gdLst>
                    <a:gd name="connsiteX0" fmla="*/ 222344 w 222652"/>
                    <a:gd name="connsiteY0" fmla="*/ 35 h 406477"/>
                    <a:gd name="connsiteX1" fmla="*/ 158844 w 222652"/>
                    <a:gd name="connsiteY1" fmla="*/ 209585 h 406477"/>
                    <a:gd name="connsiteX2" fmla="*/ 94 w 222652"/>
                    <a:gd name="connsiteY2" fmla="*/ 406435 h 406477"/>
                    <a:gd name="connsiteX3" fmla="*/ 136619 w 222652"/>
                    <a:gd name="connsiteY3" fmla="*/ 225460 h 406477"/>
                    <a:gd name="connsiteX4" fmla="*/ 222344 w 222652"/>
                    <a:gd name="connsiteY4" fmla="*/ 35 h 406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652" h="406477">
                      <a:moveTo>
                        <a:pt x="222344" y="35"/>
                      </a:moveTo>
                      <a:cubicBezTo>
                        <a:pt x="226048" y="-2611"/>
                        <a:pt x="195886" y="141852"/>
                        <a:pt x="158844" y="209585"/>
                      </a:cubicBezTo>
                      <a:cubicBezTo>
                        <a:pt x="121802" y="277318"/>
                        <a:pt x="3798" y="403789"/>
                        <a:pt x="94" y="406435"/>
                      </a:cubicBezTo>
                      <a:cubicBezTo>
                        <a:pt x="-3610" y="409081"/>
                        <a:pt x="102223" y="288960"/>
                        <a:pt x="136619" y="225460"/>
                      </a:cubicBezTo>
                      <a:cubicBezTo>
                        <a:pt x="171015" y="161960"/>
                        <a:pt x="218640" y="2681"/>
                        <a:pt x="222344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6" name="フリーフォーム 2245">
                  <a:extLst>
                    <a:ext uri="{FF2B5EF4-FFF2-40B4-BE49-F238E27FC236}">
                      <a16:creationId xmlns:a16="http://schemas.microsoft.com/office/drawing/2014/main" id="{B1B0CBED-BFF9-9633-68BD-9BAD5C9531B8}"/>
                    </a:ext>
                  </a:extLst>
                </p:cNvPr>
                <p:cNvSpPr/>
                <p:nvPr/>
              </p:nvSpPr>
              <p:spPr>
                <a:xfrm>
                  <a:off x="3828427" y="7909455"/>
                  <a:ext cx="90882" cy="350387"/>
                </a:xfrm>
                <a:custGeom>
                  <a:avLst/>
                  <a:gdLst>
                    <a:gd name="connsiteX0" fmla="*/ 89523 w 90882"/>
                    <a:gd name="connsiteY0" fmla="*/ 2645 h 350387"/>
                    <a:gd name="connsiteX1" fmla="*/ 623 w 90882"/>
                    <a:gd name="connsiteY1" fmla="*/ 345545 h 350387"/>
                    <a:gd name="connsiteX2" fmla="*/ 51423 w 90882"/>
                    <a:gd name="connsiteY2" fmla="*/ 193145 h 350387"/>
                    <a:gd name="connsiteX3" fmla="*/ 89523 w 90882"/>
                    <a:gd name="connsiteY3" fmla="*/ 2645 h 350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882" h="350387">
                      <a:moveTo>
                        <a:pt x="89523" y="2645"/>
                      </a:moveTo>
                      <a:cubicBezTo>
                        <a:pt x="81056" y="28045"/>
                        <a:pt x="6973" y="313795"/>
                        <a:pt x="623" y="345545"/>
                      </a:cubicBezTo>
                      <a:cubicBezTo>
                        <a:pt x="-5727" y="377295"/>
                        <a:pt x="38194" y="244474"/>
                        <a:pt x="51423" y="193145"/>
                      </a:cubicBezTo>
                      <a:cubicBezTo>
                        <a:pt x="64652" y="141816"/>
                        <a:pt x="97990" y="-22755"/>
                        <a:pt x="89523" y="26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7" name="フリーフォーム 2246">
                  <a:extLst>
                    <a:ext uri="{FF2B5EF4-FFF2-40B4-BE49-F238E27FC236}">
                      <a16:creationId xmlns:a16="http://schemas.microsoft.com/office/drawing/2014/main" id="{180D322D-CAC8-983B-3CE7-B0E32AFA5A32}"/>
                    </a:ext>
                  </a:extLst>
                </p:cNvPr>
                <p:cNvSpPr/>
                <p:nvPr/>
              </p:nvSpPr>
              <p:spPr>
                <a:xfrm>
                  <a:off x="3289026" y="8294112"/>
                  <a:ext cx="325764" cy="444460"/>
                </a:xfrm>
                <a:custGeom>
                  <a:avLst/>
                  <a:gdLst>
                    <a:gd name="connsiteX0" fmla="*/ 324124 w 325764"/>
                    <a:gd name="connsiteY0" fmla="*/ 2163 h 444460"/>
                    <a:gd name="connsiteX1" fmla="*/ 257449 w 325764"/>
                    <a:gd name="connsiteY1" fmla="*/ 129163 h 444460"/>
                    <a:gd name="connsiteX2" fmla="*/ 274 w 325764"/>
                    <a:gd name="connsiteY2" fmla="*/ 443488 h 444460"/>
                    <a:gd name="connsiteX3" fmla="*/ 209824 w 325764"/>
                    <a:gd name="connsiteY3" fmla="*/ 221238 h 444460"/>
                    <a:gd name="connsiteX4" fmla="*/ 324124 w 325764"/>
                    <a:gd name="connsiteY4" fmla="*/ 2163 h 44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764" h="444460">
                      <a:moveTo>
                        <a:pt x="324124" y="2163"/>
                      </a:moveTo>
                      <a:cubicBezTo>
                        <a:pt x="332061" y="-13183"/>
                        <a:pt x="311424" y="55609"/>
                        <a:pt x="257449" y="129163"/>
                      </a:cubicBezTo>
                      <a:cubicBezTo>
                        <a:pt x="203474" y="202717"/>
                        <a:pt x="8211" y="428142"/>
                        <a:pt x="274" y="443488"/>
                      </a:cubicBezTo>
                      <a:cubicBezTo>
                        <a:pt x="-7663" y="458834"/>
                        <a:pt x="159024" y="288442"/>
                        <a:pt x="209824" y="221238"/>
                      </a:cubicBezTo>
                      <a:cubicBezTo>
                        <a:pt x="260624" y="154034"/>
                        <a:pt x="316187" y="17509"/>
                        <a:pt x="324124" y="2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8" name="フリーフォーム 2247">
                  <a:extLst>
                    <a:ext uri="{FF2B5EF4-FFF2-40B4-BE49-F238E27FC236}">
                      <a16:creationId xmlns:a16="http://schemas.microsoft.com/office/drawing/2014/main" id="{F5ECF71C-A585-9C45-6499-68F1F82DB5FB}"/>
                    </a:ext>
                  </a:extLst>
                </p:cNvPr>
                <p:cNvSpPr/>
                <p:nvPr/>
              </p:nvSpPr>
              <p:spPr>
                <a:xfrm>
                  <a:off x="3860800" y="6645025"/>
                  <a:ext cx="276536" cy="206625"/>
                </a:xfrm>
                <a:custGeom>
                  <a:avLst/>
                  <a:gdLst>
                    <a:gd name="connsiteX0" fmla="*/ 0 w 276536"/>
                    <a:gd name="connsiteY0" fmla="*/ 206625 h 206625"/>
                    <a:gd name="connsiteX1" fmla="*/ 219075 w 276536"/>
                    <a:gd name="connsiteY1" fmla="*/ 108200 h 206625"/>
                    <a:gd name="connsiteX2" fmla="*/ 276225 w 276536"/>
                    <a:gd name="connsiteY2" fmla="*/ 250 h 206625"/>
                    <a:gd name="connsiteX3" fmla="*/ 238125 w 276536"/>
                    <a:gd name="connsiteY3" fmla="*/ 79625 h 206625"/>
                    <a:gd name="connsiteX4" fmla="*/ 158750 w 276536"/>
                    <a:gd name="connsiteY4" fmla="*/ 117725 h 206625"/>
                    <a:gd name="connsiteX5" fmla="*/ 0 w 276536"/>
                    <a:gd name="connsiteY5" fmla="*/ 206625 h 206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536" h="206625">
                      <a:moveTo>
                        <a:pt x="0" y="206625"/>
                      </a:moveTo>
                      <a:cubicBezTo>
                        <a:pt x="86519" y="174610"/>
                        <a:pt x="173038" y="142596"/>
                        <a:pt x="219075" y="108200"/>
                      </a:cubicBezTo>
                      <a:cubicBezTo>
                        <a:pt x="265112" y="73804"/>
                        <a:pt x="273050" y="5012"/>
                        <a:pt x="276225" y="250"/>
                      </a:cubicBezTo>
                      <a:cubicBezTo>
                        <a:pt x="279400" y="-4512"/>
                        <a:pt x="257704" y="60046"/>
                        <a:pt x="238125" y="79625"/>
                      </a:cubicBezTo>
                      <a:cubicBezTo>
                        <a:pt x="218546" y="99204"/>
                        <a:pt x="158750" y="117725"/>
                        <a:pt x="158750" y="117725"/>
                      </a:cubicBezTo>
                      <a:lnTo>
                        <a:pt x="0" y="20662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49" name="フリーフォーム 2248">
                  <a:extLst>
                    <a:ext uri="{FF2B5EF4-FFF2-40B4-BE49-F238E27FC236}">
                      <a16:creationId xmlns:a16="http://schemas.microsoft.com/office/drawing/2014/main" id="{9637339A-1E5F-05C3-DF36-994F5661EC14}"/>
                    </a:ext>
                  </a:extLst>
                </p:cNvPr>
                <p:cNvSpPr/>
                <p:nvPr/>
              </p:nvSpPr>
              <p:spPr>
                <a:xfrm>
                  <a:off x="4006476" y="6823070"/>
                  <a:ext cx="54408" cy="155583"/>
                </a:xfrm>
                <a:custGeom>
                  <a:avLst/>
                  <a:gdLst>
                    <a:gd name="connsiteX0" fmla="*/ 54349 w 54408"/>
                    <a:gd name="connsiteY0" fmla="*/ 5 h 155583"/>
                    <a:gd name="connsiteX1" fmla="*/ 16249 w 54408"/>
                    <a:gd name="connsiteY1" fmla="*/ 66680 h 155583"/>
                    <a:gd name="connsiteX2" fmla="*/ 374 w 54408"/>
                    <a:gd name="connsiteY2" fmla="*/ 155580 h 155583"/>
                    <a:gd name="connsiteX3" fmla="*/ 6724 w 54408"/>
                    <a:gd name="connsiteY3" fmla="*/ 63505 h 155583"/>
                    <a:gd name="connsiteX4" fmla="*/ 54349 w 54408"/>
                    <a:gd name="connsiteY4" fmla="*/ 5 h 15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08" h="155583">
                      <a:moveTo>
                        <a:pt x="54349" y="5"/>
                      </a:moveTo>
                      <a:cubicBezTo>
                        <a:pt x="55936" y="534"/>
                        <a:pt x="25245" y="40751"/>
                        <a:pt x="16249" y="66680"/>
                      </a:cubicBezTo>
                      <a:cubicBezTo>
                        <a:pt x="7253" y="92609"/>
                        <a:pt x="1961" y="156109"/>
                        <a:pt x="374" y="155580"/>
                      </a:cubicBezTo>
                      <a:cubicBezTo>
                        <a:pt x="-1213" y="155051"/>
                        <a:pt x="2491" y="86259"/>
                        <a:pt x="6724" y="63505"/>
                      </a:cubicBezTo>
                      <a:cubicBezTo>
                        <a:pt x="10957" y="40751"/>
                        <a:pt x="52762" y="-524"/>
                        <a:pt x="5434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0" name="フリーフォーム 2249">
                  <a:extLst>
                    <a:ext uri="{FF2B5EF4-FFF2-40B4-BE49-F238E27FC236}">
                      <a16:creationId xmlns:a16="http://schemas.microsoft.com/office/drawing/2014/main" id="{572D0067-05E2-43D0-E19B-8A50C36D42CC}"/>
                    </a:ext>
                  </a:extLst>
                </p:cNvPr>
                <p:cNvSpPr/>
                <p:nvPr/>
              </p:nvSpPr>
              <p:spPr>
                <a:xfrm>
                  <a:off x="4121055" y="7010309"/>
                  <a:ext cx="73222" cy="200188"/>
                </a:xfrm>
                <a:custGeom>
                  <a:avLst/>
                  <a:gdLst>
                    <a:gd name="connsiteX0" fmla="*/ 95 w 73222"/>
                    <a:gd name="connsiteY0" fmla="*/ 91 h 200188"/>
                    <a:gd name="connsiteX1" fmla="*/ 57245 w 73222"/>
                    <a:gd name="connsiteY1" fmla="*/ 98516 h 200188"/>
                    <a:gd name="connsiteX2" fmla="*/ 41370 w 73222"/>
                    <a:gd name="connsiteY2" fmla="*/ 200116 h 200188"/>
                    <a:gd name="connsiteX3" fmla="*/ 73120 w 73222"/>
                    <a:gd name="connsiteY3" fmla="*/ 82641 h 200188"/>
                    <a:gd name="connsiteX4" fmla="*/ 95 w 73222"/>
                    <a:gd name="connsiteY4" fmla="*/ 91 h 200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22" h="200188">
                      <a:moveTo>
                        <a:pt x="95" y="91"/>
                      </a:moveTo>
                      <a:cubicBezTo>
                        <a:pt x="-2551" y="2737"/>
                        <a:pt x="50366" y="65178"/>
                        <a:pt x="57245" y="98516"/>
                      </a:cubicBezTo>
                      <a:cubicBezTo>
                        <a:pt x="64124" y="131854"/>
                        <a:pt x="38724" y="202762"/>
                        <a:pt x="41370" y="200116"/>
                      </a:cubicBezTo>
                      <a:cubicBezTo>
                        <a:pt x="44016" y="197470"/>
                        <a:pt x="75237" y="112274"/>
                        <a:pt x="73120" y="82641"/>
                      </a:cubicBezTo>
                      <a:cubicBezTo>
                        <a:pt x="71003" y="53008"/>
                        <a:pt x="2741" y="-2555"/>
                        <a:pt x="95" y="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1" name="フリーフォーム 2250">
                  <a:extLst>
                    <a:ext uri="{FF2B5EF4-FFF2-40B4-BE49-F238E27FC236}">
                      <a16:creationId xmlns:a16="http://schemas.microsoft.com/office/drawing/2014/main" id="{1E3AB53A-9668-0CE1-6C11-F8B4E01DA1CE}"/>
                    </a:ext>
                  </a:extLst>
                </p:cNvPr>
                <p:cNvSpPr/>
                <p:nvPr/>
              </p:nvSpPr>
              <p:spPr>
                <a:xfrm>
                  <a:off x="3952597" y="7015770"/>
                  <a:ext cx="47923" cy="220785"/>
                </a:xfrm>
                <a:custGeom>
                  <a:avLst/>
                  <a:gdLst>
                    <a:gd name="connsiteX0" fmla="*/ 32028 w 47923"/>
                    <a:gd name="connsiteY0" fmla="*/ 980 h 220785"/>
                    <a:gd name="connsiteX1" fmla="*/ 6628 w 47923"/>
                    <a:gd name="connsiteY1" fmla="*/ 77180 h 220785"/>
                    <a:gd name="connsiteX2" fmla="*/ 47903 w 47923"/>
                    <a:gd name="connsiteY2" fmla="*/ 220055 h 220785"/>
                    <a:gd name="connsiteX3" fmla="*/ 278 w 47923"/>
                    <a:gd name="connsiteY3" fmla="*/ 127980 h 220785"/>
                    <a:gd name="connsiteX4" fmla="*/ 32028 w 47923"/>
                    <a:gd name="connsiteY4" fmla="*/ 980 h 220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23" h="220785">
                      <a:moveTo>
                        <a:pt x="32028" y="980"/>
                      </a:moveTo>
                      <a:cubicBezTo>
                        <a:pt x="33086" y="-7487"/>
                        <a:pt x="3982" y="40668"/>
                        <a:pt x="6628" y="77180"/>
                      </a:cubicBezTo>
                      <a:cubicBezTo>
                        <a:pt x="9274" y="113692"/>
                        <a:pt x="48961" y="211588"/>
                        <a:pt x="47903" y="220055"/>
                      </a:cubicBezTo>
                      <a:cubicBezTo>
                        <a:pt x="46845" y="228522"/>
                        <a:pt x="3982" y="161318"/>
                        <a:pt x="278" y="127980"/>
                      </a:cubicBezTo>
                      <a:cubicBezTo>
                        <a:pt x="-3426" y="94642"/>
                        <a:pt x="30970" y="9447"/>
                        <a:pt x="32028" y="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2" name="フリーフォーム 2251">
                  <a:extLst>
                    <a:ext uri="{FF2B5EF4-FFF2-40B4-BE49-F238E27FC236}">
                      <a16:creationId xmlns:a16="http://schemas.microsoft.com/office/drawing/2014/main" id="{DFD50C60-CD3A-31CA-4A1D-1F6CD7141C73}"/>
                    </a:ext>
                  </a:extLst>
                </p:cNvPr>
                <p:cNvSpPr/>
                <p:nvPr/>
              </p:nvSpPr>
              <p:spPr>
                <a:xfrm>
                  <a:off x="3571875" y="7032559"/>
                  <a:ext cx="244579" cy="371594"/>
                </a:xfrm>
                <a:custGeom>
                  <a:avLst/>
                  <a:gdLst>
                    <a:gd name="connsiteX0" fmla="*/ 209550 w 244579"/>
                    <a:gd name="connsiteY0" fmla="*/ 66 h 371594"/>
                    <a:gd name="connsiteX1" fmla="*/ 222250 w 244579"/>
                    <a:gd name="connsiteY1" fmla="*/ 117541 h 371594"/>
                    <a:gd name="connsiteX2" fmla="*/ 41275 w 244579"/>
                    <a:gd name="connsiteY2" fmla="*/ 260416 h 371594"/>
                    <a:gd name="connsiteX3" fmla="*/ 0 w 244579"/>
                    <a:gd name="connsiteY3" fmla="*/ 371541 h 371594"/>
                    <a:gd name="connsiteX4" fmla="*/ 41275 w 244579"/>
                    <a:gd name="connsiteY4" fmla="*/ 273116 h 371594"/>
                    <a:gd name="connsiteX5" fmla="*/ 234950 w 244579"/>
                    <a:gd name="connsiteY5" fmla="*/ 133416 h 371594"/>
                    <a:gd name="connsiteX6" fmla="*/ 209550 w 244579"/>
                    <a:gd name="connsiteY6" fmla="*/ 66 h 371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579" h="371594">
                      <a:moveTo>
                        <a:pt x="209550" y="66"/>
                      </a:moveTo>
                      <a:cubicBezTo>
                        <a:pt x="207433" y="-2580"/>
                        <a:pt x="250296" y="74149"/>
                        <a:pt x="222250" y="117541"/>
                      </a:cubicBezTo>
                      <a:cubicBezTo>
                        <a:pt x="194204" y="160933"/>
                        <a:pt x="78317" y="218083"/>
                        <a:pt x="41275" y="260416"/>
                      </a:cubicBezTo>
                      <a:cubicBezTo>
                        <a:pt x="4233" y="302749"/>
                        <a:pt x="0" y="369424"/>
                        <a:pt x="0" y="371541"/>
                      </a:cubicBezTo>
                      <a:cubicBezTo>
                        <a:pt x="0" y="373658"/>
                        <a:pt x="2117" y="312804"/>
                        <a:pt x="41275" y="273116"/>
                      </a:cubicBezTo>
                      <a:cubicBezTo>
                        <a:pt x="80433" y="233429"/>
                        <a:pt x="203729" y="176279"/>
                        <a:pt x="234950" y="133416"/>
                      </a:cubicBezTo>
                      <a:cubicBezTo>
                        <a:pt x="266171" y="90554"/>
                        <a:pt x="211667" y="2712"/>
                        <a:pt x="209550" y="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3" name="フリーフォーム 2252">
                  <a:extLst>
                    <a:ext uri="{FF2B5EF4-FFF2-40B4-BE49-F238E27FC236}">
                      <a16:creationId xmlns:a16="http://schemas.microsoft.com/office/drawing/2014/main" id="{9802044E-3FE5-2CAD-EA31-24037797754E}"/>
                    </a:ext>
                  </a:extLst>
                </p:cNvPr>
                <p:cNvSpPr/>
                <p:nvPr/>
              </p:nvSpPr>
              <p:spPr>
                <a:xfrm>
                  <a:off x="3863706" y="7013488"/>
                  <a:ext cx="60660" cy="203360"/>
                </a:xfrm>
                <a:custGeom>
                  <a:avLst/>
                  <a:gdLst>
                    <a:gd name="connsiteX0" fmla="*/ 57419 w 60660"/>
                    <a:gd name="connsiteY0" fmla="*/ 87 h 203360"/>
                    <a:gd name="connsiteX1" fmla="*/ 12969 w 60660"/>
                    <a:gd name="connsiteY1" fmla="*/ 88987 h 203360"/>
                    <a:gd name="connsiteX2" fmla="*/ 60594 w 60660"/>
                    <a:gd name="connsiteY2" fmla="*/ 203287 h 203360"/>
                    <a:gd name="connsiteX3" fmla="*/ 269 w 60660"/>
                    <a:gd name="connsiteY3" fmla="*/ 104862 h 203360"/>
                    <a:gd name="connsiteX4" fmla="*/ 57419 w 60660"/>
                    <a:gd name="connsiteY4" fmla="*/ 87 h 20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60" h="203360">
                      <a:moveTo>
                        <a:pt x="57419" y="87"/>
                      </a:moveTo>
                      <a:cubicBezTo>
                        <a:pt x="59536" y="-2559"/>
                        <a:pt x="12440" y="55120"/>
                        <a:pt x="12969" y="88987"/>
                      </a:cubicBezTo>
                      <a:cubicBezTo>
                        <a:pt x="13498" y="122854"/>
                        <a:pt x="62711" y="200641"/>
                        <a:pt x="60594" y="203287"/>
                      </a:cubicBezTo>
                      <a:cubicBezTo>
                        <a:pt x="58477" y="205933"/>
                        <a:pt x="5031" y="136612"/>
                        <a:pt x="269" y="104862"/>
                      </a:cubicBezTo>
                      <a:cubicBezTo>
                        <a:pt x="-4493" y="73112"/>
                        <a:pt x="55302" y="2733"/>
                        <a:pt x="57419" y="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4" name="フリーフォーム 2253">
                  <a:extLst>
                    <a:ext uri="{FF2B5EF4-FFF2-40B4-BE49-F238E27FC236}">
                      <a16:creationId xmlns:a16="http://schemas.microsoft.com/office/drawing/2014/main" id="{EC884021-E28E-B258-0397-3AF6E5786CFD}"/>
                    </a:ext>
                  </a:extLst>
                </p:cNvPr>
                <p:cNvSpPr/>
                <p:nvPr/>
              </p:nvSpPr>
              <p:spPr>
                <a:xfrm>
                  <a:off x="4403454" y="6934150"/>
                  <a:ext cx="63836" cy="320773"/>
                </a:xfrm>
                <a:custGeom>
                  <a:avLst/>
                  <a:gdLst>
                    <a:gd name="connsiteX0" fmla="*/ 44721 w 63836"/>
                    <a:gd name="connsiteY0" fmla="*/ 50 h 320773"/>
                    <a:gd name="connsiteX1" fmla="*/ 12971 w 63836"/>
                    <a:gd name="connsiteY1" fmla="*/ 152450 h 320773"/>
                    <a:gd name="connsiteX2" fmla="*/ 63771 w 63836"/>
                    <a:gd name="connsiteY2" fmla="*/ 320725 h 320773"/>
                    <a:gd name="connsiteX3" fmla="*/ 271 w 63836"/>
                    <a:gd name="connsiteY3" fmla="*/ 168325 h 320773"/>
                    <a:gd name="connsiteX4" fmla="*/ 44721 w 63836"/>
                    <a:gd name="connsiteY4" fmla="*/ 50 h 3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36" h="320773">
                      <a:moveTo>
                        <a:pt x="44721" y="50"/>
                      </a:moveTo>
                      <a:cubicBezTo>
                        <a:pt x="46838" y="-2596"/>
                        <a:pt x="9796" y="99004"/>
                        <a:pt x="12971" y="152450"/>
                      </a:cubicBezTo>
                      <a:cubicBezTo>
                        <a:pt x="16146" y="205896"/>
                        <a:pt x="65888" y="318079"/>
                        <a:pt x="63771" y="320725"/>
                      </a:cubicBezTo>
                      <a:cubicBezTo>
                        <a:pt x="61654" y="323371"/>
                        <a:pt x="4504" y="218067"/>
                        <a:pt x="271" y="168325"/>
                      </a:cubicBezTo>
                      <a:cubicBezTo>
                        <a:pt x="-3962" y="118583"/>
                        <a:pt x="42604" y="2696"/>
                        <a:pt x="44721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5" name="フリーフォーム 2254">
                  <a:extLst>
                    <a:ext uri="{FF2B5EF4-FFF2-40B4-BE49-F238E27FC236}">
                      <a16:creationId xmlns:a16="http://schemas.microsoft.com/office/drawing/2014/main" id="{90D40A23-A78B-0974-FDED-A534FB000759}"/>
                    </a:ext>
                  </a:extLst>
                </p:cNvPr>
                <p:cNvSpPr/>
                <p:nvPr/>
              </p:nvSpPr>
              <p:spPr>
                <a:xfrm>
                  <a:off x="4283066" y="6699630"/>
                  <a:ext cx="639454" cy="215270"/>
                </a:xfrm>
                <a:custGeom>
                  <a:avLst/>
                  <a:gdLst>
                    <a:gd name="connsiteX0" fmla="*/ 9 w 639454"/>
                    <a:gd name="connsiteY0" fmla="*/ 88520 h 215270"/>
                    <a:gd name="connsiteX1" fmla="*/ 117484 w 639454"/>
                    <a:gd name="connsiteY1" fmla="*/ 28195 h 215270"/>
                    <a:gd name="connsiteX2" fmla="*/ 628659 w 639454"/>
                    <a:gd name="connsiteY2" fmla="*/ 212345 h 215270"/>
                    <a:gd name="connsiteX3" fmla="*/ 441334 w 639454"/>
                    <a:gd name="connsiteY3" fmla="*/ 132970 h 215270"/>
                    <a:gd name="connsiteX4" fmla="*/ 152409 w 639454"/>
                    <a:gd name="connsiteY4" fmla="*/ 21845 h 215270"/>
                    <a:gd name="connsiteX5" fmla="*/ 111134 w 639454"/>
                    <a:gd name="connsiteY5" fmla="*/ 2795 h 215270"/>
                    <a:gd name="connsiteX6" fmla="*/ 9 w 639454"/>
                    <a:gd name="connsiteY6" fmla="*/ 88520 h 21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9454" h="215270">
                      <a:moveTo>
                        <a:pt x="9" y="88520"/>
                      </a:moveTo>
                      <a:cubicBezTo>
                        <a:pt x="1067" y="92753"/>
                        <a:pt x="12709" y="7558"/>
                        <a:pt x="117484" y="28195"/>
                      </a:cubicBezTo>
                      <a:cubicBezTo>
                        <a:pt x="222259" y="48832"/>
                        <a:pt x="574684" y="194883"/>
                        <a:pt x="628659" y="212345"/>
                      </a:cubicBezTo>
                      <a:cubicBezTo>
                        <a:pt x="682634" y="229807"/>
                        <a:pt x="520709" y="164720"/>
                        <a:pt x="441334" y="132970"/>
                      </a:cubicBezTo>
                      <a:cubicBezTo>
                        <a:pt x="361959" y="101220"/>
                        <a:pt x="207442" y="43541"/>
                        <a:pt x="152409" y="21845"/>
                      </a:cubicBezTo>
                      <a:cubicBezTo>
                        <a:pt x="97376" y="149"/>
                        <a:pt x="134946" y="-3555"/>
                        <a:pt x="111134" y="2795"/>
                      </a:cubicBezTo>
                      <a:cubicBezTo>
                        <a:pt x="87322" y="9145"/>
                        <a:pt x="-1049" y="84287"/>
                        <a:pt x="9" y="88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6" name="フリーフォーム 2255">
                  <a:extLst>
                    <a:ext uri="{FF2B5EF4-FFF2-40B4-BE49-F238E27FC236}">
                      <a16:creationId xmlns:a16="http://schemas.microsoft.com/office/drawing/2014/main" id="{EF3CD261-681B-C598-FDCA-52CD1BA3F17B}"/>
                    </a:ext>
                  </a:extLst>
                </p:cNvPr>
                <p:cNvSpPr/>
                <p:nvPr/>
              </p:nvSpPr>
              <p:spPr>
                <a:xfrm>
                  <a:off x="5492748" y="7211624"/>
                  <a:ext cx="1016139" cy="252894"/>
                </a:xfrm>
                <a:custGeom>
                  <a:avLst/>
                  <a:gdLst>
                    <a:gd name="connsiteX0" fmla="*/ 2 w 1016139"/>
                    <a:gd name="connsiteY0" fmla="*/ 36901 h 252894"/>
                    <a:gd name="connsiteX1" fmla="*/ 371477 w 1016139"/>
                    <a:gd name="connsiteY1" fmla="*/ 11501 h 252894"/>
                    <a:gd name="connsiteX2" fmla="*/ 1016002 w 1016139"/>
                    <a:gd name="connsiteY2" fmla="*/ 252801 h 252894"/>
                    <a:gd name="connsiteX3" fmla="*/ 428627 w 1016139"/>
                    <a:gd name="connsiteY3" fmla="*/ 40076 h 252894"/>
                    <a:gd name="connsiteX4" fmla="*/ 365127 w 1016139"/>
                    <a:gd name="connsiteY4" fmla="*/ 21026 h 252894"/>
                    <a:gd name="connsiteX5" fmla="*/ 2 w 1016139"/>
                    <a:gd name="connsiteY5" fmla="*/ 36901 h 25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6139" h="252894">
                      <a:moveTo>
                        <a:pt x="2" y="36901"/>
                      </a:moveTo>
                      <a:cubicBezTo>
                        <a:pt x="1060" y="35313"/>
                        <a:pt x="202144" y="-24482"/>
                        <a:pt x="371477" y="11501"/>
                      </a:cubicBezTo>
                      <a:cubicBezTo>
                        <a:pt x="540810" y="47484"/>
                        <a:pt x="1006477" y="248038"/>
                        <a:pt x="1016002" y="252801"/>
                      </a:cubicBezTo>
                      <a:cubicBezTo>
                        <a:pt x="1025527" y="257564"/>
                        <a:pt x="537106" y="78705"/>
                        <a:pt x="428627" y="40076"/>
                      </a:cubicBezTo>
                      <a:cubicBezTo>
                        <a:pt x="320148" y="1447"/>
                        <a:pt x="430214" y="23143"/>
                        <a:pt x="365127" y="21026"/>
                      </a:cubicBezTo>
                      <a:cubicBezTo>
                        <a:pt x="300040" y="18909"/>
                        <a:pt x="-1056" y="38489"/>
                        <a:pt x="2" y="369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7" name="フリーフォーム 2256">
                  <a:extLst>
                    <a:ext uri="{FF2B5EF4-FFF2-40B4-BE49-F238E27FC236}">
                      <a16:creationId xmlns:a16="http://schemas.microsoft.com/office/drawing/2014/main" id="{AEA9AF06-F78C-0D7B-0045-8760512F6945}"/>
                    </a:ext>
                  </a:extLst>
                </p:cNvPr>
                <p:cNvSpPr/>
                <p:nvPr/>
              </p:nvSpPr>
              <p:spPr>
                <a:xfrm>
                  <a:off x="5429250" y="7871343"/>
                  <a:ext cx="869950" cy="107569"/>
                </a:xfrm>
                <a:custGeom>
                  <a:avLst/>
                  <a:gdLst>
                    <a:gd name="connsiteX0" fmla="*/ 0 w 869950"/>
                    <a:gd name="connsiteY0" fmla="*/ 24882 h 107569"/>
                    <a:gd name="connsiteX1" fmla="*/ 441325 w 869950"/>
                    <a:gd name="connsiteY1" fmla="*/ 24882 h 107569"/>
                    <a:gd name="connsiteX2" fmla="*/ 869950 w 869950"/>
                    <a:gd name="connsiteY2" fmla="*/ 107432 h 107569"/>
                    <a:gd name="connsiteX3" fmla="*/ 441325 w 869950"/>
                    <a:gd name="connsiteY3" fmla="*/ 2657 h 107569"/>
                    <a:gd name="connsiteX4" fmla="*/ 0 w 869950"/>
                    <a:gd name="connsiteY4" fmla="*/ 24882 h 107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9950" h="107569">
                      <a:moveTo>
                        <a:pt x="0" y="24882"/>
                      </a:moveTo>
                      <a:cubicBezTo>
                        <a:pt x="0" y="28586"/>
                        <a:pt x="296333" y="11124"/>
                        <a:pt x="441325" y="24882"/>
                      </a:cubicBezTo>
                      <a:cubicBezTo>
                        <a:pt x="586317" y="38640"/>
                        <a:pt x="869950" y="111136"/>
                        <a:pt x="869950" y="107432"/>
                      </a:cubicBezTo>
                      <a:cubicBezTo>
                        <a:pt x="869950" y="103728"/>
                        <a:pt x="585788" y="14299"/>
                        <a:pt x="441325" y="2657"/>
                      </a:cubicBezTo>
                      <a:cubicBezTo>
                        <a:pt x="296863" y="-8985"/>
                        <a:pt x="0" y="21178"/>
                        <a:pt x="0" y="248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8" name="フリーフォーム 2257">
                  <a:extLst>
                    <a:ext uri="{FF2B5EF4-FFF2-40B4-BE49-F238E27FC236}">
                      <a16:creationId xmlns:a16="http://schemas.microsoft.com/office/drawing/2014/main" id="{6D16A69B-328C-6F24-496C-E0B1D00D225A}"/>
                    </a:ext>
                  </a:extLst>
                </p:cNvPr>
                <p:cNvSpPr/>
                <p:nvPr/>
              </p:nvSpPr>
              <p:spPr>
                <a:xfrm>
                  <a:off x="4894073" y="8010720"/>
                  <a:ext cx="311744" cy="283621"/>
                </a:xfrm>
                <a:custGeom>
                  <a:avLst/>
                  <a:gdLst>
                    <a:gd name="connsiteX0" fmla="*/ 4952 w 311744"/>
                    <a:gd name="connsiteY0" fmla="*/ 6155 h 283621"/>
                    <a:gd name="connsiteX1" fmla="*/ 309752 w 311744"/>
                    <a:gd name="connsiteY1" fmla="*/ 282380 h 283621"/>
                    <a:gd name="connsiteX2" fmla="*/ 131952 w 311744"/>
                    <a:gd name="connsiteY2" fmla="*/ 104580 h 283621"/>
                    <a:gd name="connsiteX3" fmla="*/ 4952 w 311744"/>
                    <a:gd name="connsiteY3" fmla="*/ 6155 h 28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1744" h="283621">
                      <a:moveTo>
                        <a:pt x="4952" y="6155"/>
                      </a:moveTo>
                      <a:cubicBezTo>
                        <a:pt x="34585" y="35788"/>
                        <a:pt x="288585" y="265976"/>
                        <a:pt x="309752" y="282380"/>
                      </a:cubicBezTo>
                      <a:cubicBezTo>
                        <a:pt x="330919" y="298784"/>
                        <a:pt x="177460" y="147972"/>
                        <a:pt x="131952" y="104580"/>
                      </a:cubicBezTo>
                      <a:cubicBezTo>
                        <a:pt x="86444" y="61188"/>
                        <a:pt x="-24681" y="-23478"/>
                        <a:pt x="4952" y="6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9" name="フリーフォーム 2258">
                  <a:extLst>
                    <a:ext uri="{FF2B5EF4-FFF2-40B4-BE49-F238E27FC236}">
                      <a16:creationId xmlns:a16="http://schemas.microsoft.com/office/drawing/2014/main" id="{627D7185-EFC2-3223-BCA7-BC37E9F0E678}"/>
                    </a:ext>
                  </a:extLst>
                </p:cNvPr>
                <p:cNvSpPr/>
                <p:nvPr/>
              </p:nvSpPr>
              <p:spPr>
                <a:xfrm>
                  <a:off x="5337098" y="8366121"/>
                  <a:ext cx="454315" cy="228606"/>
                </a:xfrm>
                <a:custGeom>
                  <a:avLst/>
                  <a:gdLst>
                    <a:gd name="connsiteX0" fmla="*/ 77 w 454315"/>
                    <a:gd name="connsiteY0" fmla="*/ 4 h 228606"/>
                    <a:gd name="connsiteX1" fmla="*/ 285827 w 454315"/>
                    <a:gd name="connsiteY1" fmla="*/ 88904 h 228606"/>
                    <a:gd name="connsiteX2" fmla="*/ 454102 w 454315"/>
                    <a:gd name="connsiteY2" fmla="*/ 228604 h 228606"/>
                    <a:gd name="connsiteX3" fmla="*/ 314402 w 454315"/>
                    <a:gd name="connsiteY3" fmla="*/ 85729 h 228606"/>
                    <a:gd name="connsiteX4" fmla="*/ 77 w 454315"/>
                    <a:gd name="connsiteY4" fmla="*/ 4 h 228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4315" h="228606">
                      <a:moveTo>
                        <a:pt x="77" y="4"/>
                      </a:moveTo>
                      <a:cubicBezTo>
                        <a:pt x="-4686" y="533"/>
                        <a:pt x="210156" y="50804"/>
                        <a:pt x="285827" y="88904"/>
                      </a:cubicBezTo>
                      <a:cubicBezTo>
                        <a:pt x="361498" y="127004"/>
                        <a:pt x="449340" y="229133"/>
                        <a:pt x="454102" y="228604"/>
                      </a:cubicBezTo>
                      <a:cubicBezTo>
                        <a:pt x="458865" y="228075"/>
                        <a:pt x="383194" y="122241"/>
                        <a:pt x="314402" y="85729"/>
                      </a:cubicBezTo>
                      <a:cubicBezTo>
                        <a:pt x="245610" y="49217"/>
                        <a:pt x="4840" y="-525"/>
                        <a:pt x="7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0" name="フリーフォーム 2259">
                  <a:extLst>
                    <a:ext uri="{FF2B5EF4-FFF2-40B4-BE49-F238E27FC236}">
                      <a16:creationId xmlns:a16="http://schemas.microsoft.com/office/drawing/2014/main" id="{5BAD4F0A-2F8C-EB01-EF72-E976CE035A2B}"/>
                    </a:ext>
                  </a:extLst>
                </p:cNvPr>
                <p:cNvSpPr/>
                <p:nvPr/>
              </p:nvSpPr>
              <p:spPr>
                <a:xfrm>
                  <a:off x="5816529" y="8420082"/>
                  <a:ext cx="508171" cy="508423"/>
                </a:xfrm>
                <a:custGeom>
                  <a:avLst/>
                  <a:gdLst>
                    <a:gd name="connsiteX0" fmla="*/ 71 w 508171"/>
                    <a:gd name="connsiteY0" fmla="*/ 18 h 508423"/>
                    <a:gd name="connsiteX1" fmla="*/ 111196 w 508171"/>
                    <a:gd name="connsiteY1" fmla="*/ 260368 h 508423"/>
                    <a:gd name="connsiteX2" fmla="*/ 508071 w 508171"/>
                    <a:gd name="connsiteY2" fmla="*/ 508018 h 508423"/>
                    <a:gd name="connsiteX3" fmla="*/ 149296 w 508171"/>
                    <a:gd name="connsiteY3" fmla="*/ 317518 h 508423"/>
                    <a:gd name="connsiteX4" fmla="*/ 95321 w 508171"/>
                    <a:gd name="connsiteY4" fmla="*/ 273068 h 508423"/>
                    <a:gd name="connsiteX5" fmla="*/ 71 w 508171"/>
                    <a:gd name="connsiteY5" fmla="*/ 18 h 508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171" h="508423">
                      <a:moveTo>
                        <a:pt x="71" y="18"/>
                      </a:moveTo>
                      <a:cubicBezTo>
                        <a:pt x="2717" y="-2099"/>
                        <a:pt x="26529" y="175701"/>
                        <a:pt x="111196" y="260368"/>
                      </a:cubicBezTo>
                      <a:cubicBezTo>
                        <a:pt x="195863" y="345035"/>
                        <a:pt x="501721" y="498493"/>
                        <a:pt x="508071" y="508018"/>
                      </a:cubicBezTo>
                      <a:cubicBezTo>
                        <a:pt x="514421" y="517543"/>
                        <a:pt x="218088" y="356676"/>
                        <a:pt x="149296" y="317518"/>
                      </a:cubicBezTo>
                      <a:cubicBezTo>
                        <a:pt x="80504" y="278360"/>
                        <a:pt x="121779" y="322281"/>
                        <a:pt x="95321" y="273068"/>
                      </a:cubicBezTo>
                      <a:cubicBezTo>
                        <a:pt x="68863" y="223856"/>
                        <a:pt x="-2575" y="2135"/>
                        <a:pt x="71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1" name="フリーフォーム 2260">
                  <a:extLst>
                    <a:ext uri="{FF2B5EF4-FFF2-40B4-BE49-F238E27FC236}">
                      <a16:creationId xmlns:a16="http://schemas.microsoft.com/office/drawing/2014/main" id="{8AF3507A-957D-45BC-6D2D-D483A966C532}"/>
                    </a:ext>
                  </a:extLst>
                </p:cNvPr>
                <p:cNvSpPr/>
                <p:nvPr/>
              </p:nvSpPr>
              <p:spPr>
                <a:xfrm>
                  <a:off x="4937110" y="7505064"/>
                  <a:ext cx="343428" cy="560600"/>
                </a:xfrm>
                <a:custGeom>
                  <a:avLst/>
                  <a:gdLst>
                    <a:gd name="connsiteX0" fmla="*/ 15 w 343428"/>
                    <a:gd name="connsiteY0" fmla="*/ 636 h 560600"/>
                    <a:gd name="connsiteX1" fmla="*/ 69865 w 343428"/>
                    <a:gd name="connsiteY1" fmla="*/ 153036 h 560600"/>
                    <a:gd name="connsiteX2" fmla="*/ 342915 w 343428"/>
                    <a:gd name="connsiteY2" fmla="*/ 559436 h 560600"/>
                    <a:gd name="connsiteX3" fmla="*/ 136540 w 343428"/>
                    <a:gd name="connsiteY3" fmla="*/ 273686 h 560600"/>
                    <a:gd name="connsiteX4" fmla="*/ 73040 w 343428"/>
                    <a:gd name="connsiteY4" fmla="*/ 200661 h 560600"/>
                    <a:gd name="connsiteX5" fmla="*/ 15 w 343428"/>
                    <a:gd name="connsiteY5" fmla="*/ 636 h 56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428" h="560600">
                      <a:moveTo>
                        <a:pt x="15" y="636"/>
                      </a:moveTo>
                      <a:cubicBezTo>
                        <a:pt x="-514" y="-7302"/>
                        <a:pt x="12715" y="59903"/>
                        <a:pt x="69865" y="153036"/>
                      </a:cubicBezTo>
                      <a:cubicBezTo>
                        <a:pt x="127015" y="246169"/>
                        <a:pt x="331803" y="539328"/>
                        <a:pt x="342915" y="559436"/>
                      </a:cubicBezTo>
                      <a:cubicBezTo>
                        <a:pt x="354027" y="579544"/>
                        <a:pt x="181519" y="333482"/>
                        <a:pt x="136540" y="273686"/>
                      </a:cubicBezTo>
                      <a:cubicBezTo>
                        <a:pt x="91561" y="213890"/>
                        <a:pt x="96323" y="240878"/>
                        <a:pt x="73040" y="200661"/>
                      </a:cubicBezTo>
                      <a:cubicBezTo>
                        <a:pt x="49757" y="160444"/>
                        <a:pt x="544" y="8574"/>
                        <a:pt x="15" y="6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2" name="フリーフォーム 2261">
                  <a:extLst>
                    <a:ext uri="{FF2B5EF4-FFF2-40B4-BE49-F238E27FC236}">
                      <a16:creationId xmlns:a16="http://schemas.microsoft.com/office/drawing/2014/main" id="{F9B1494D-8C83-568E-9BB0-DFE4F852ED6C}"/>
                    </a:ext>
                  </a:extLst>
                </p:cNvPr>
                <p:cNvSpPr/>
                <p:nvPr/>
              </p:nvSpPr>
              <p:spPr>
                <a:xfrm>
                  <a:off x="4943410" y="7972932"/>
                  <a:ext cx="444649" cy="254536"/>
                </a:xfrm>
                <a:custGeom>
                  <a:avLst/>
                  <a:gdLst>
                    <a:gd name="connsiteX0" fmla="*/ 6415 w 444649"/>
                    <a:gd name="connsiteY0" fmla="*/ 5843 h 254536"/>
                    <a:gd name="connsiteX1" fmla="*/ 441390 w 444649"/>
                    <a:gd name="connsiteY1" fmla="*/ 253493 h 254536"/>
                    <a:gd name="connsiteX2" fmla="*/ 196915 w 444649"/>
                    <a:gd name="connsiteY2" fmla="*/ 91568 h 254536"/>
                    <a:gd name="connsiteX3" fmla="*/ 6415 w 444649"/>
                    <a:gd name="connsiteY3" fmla="*/ 5843 h 25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649" h="254536">
                      <a:moveTo>
                        <a:pt x="6415" y="5843"/>
                      </a:moveTo>
                      <a:cubicBezTo>
                        <a:pt x="47161" y="32831"/>
                        <a:pt x="409640" y="239206"/>
                        <a:pt x="441390" y="253493"/>
                      </a:cubicBezTo>
                      <a:cubicBezTo>
                        <a:pt x="473140" y="267781"/>
                        <a:pt x="264119" y="131256"/>
                        <a:pt x="196915" y="91568"/>
                      </a:cubicBezTo>
                      <a:cubicBezTo>
                        <a:pt x="129711" y="51880"/>
                        <a:pt x="-34331" y="-21145"/>
                        <a:pt x="6415" y="58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3" name="フリーフォーム 2262">
                  <a:extLst>
                    <a:ext uri="{FF2B5EF4-FFF2-40B4-BE49-F238E27FC236}">
                      <a16:creationId xmlns:a16="http://schemas.microsoft.com/office/drawing/2014/main" id="{7FF1A5D2-22D1-F06C-B053-07BC2219E416}"/>
                    </a:ext>
                  </a:extLst>
                </p:cNvPr>
                <p:cNvSpPr/>
                <p:nvPr/>
              </p:nvSpPr>
              <p:spPr>
                <a:xfrm>
                  <a:off x="5685083" y="3583652"/>
                  <a:ext cx="157377" cy="163129"/>
                </a:xfrm>
                <a:custGeom>
                  <a:avLst/>
                  <a:gdLst>
                    <a:gd name="connsiteX0" fmla="*/ 156917 w 157377"/>
                    <a:gd name="connsiteY0" fmla="*/ 16798 h 163129"/>
                    <a:gd name="connsiteX1" fmla="*/ 87067 w 157377"/>
                    <a:gd name="connsiteY1" fmla="*/ 4098 h 163129"/>
                    <a:gd name="connsiteX2" fmla="*/ 7692 w 157377"/>
                    <a:gd name="connsiteY2" fmla="*/ 96173 h 163129"/>
                    <a:gd name="connsiteX3" fmla="*/ 4517 w 157377"/>
                    <a:gd name="connsiteY3" fmla="*/ 162848 h 163129"/>
                    <a:gd name="connsiteX4" fmla="*/ 20392 w 157377"/>
                    <a:gd name="connsiteY4" fmla="*/ 70773 h 163129"/>
                    <a:gd name="connsiteX5" fmla="*/ 52142 w 157377"/>
                    <a:gd name="connsiteY5" fmla="*/ 23148 h 163129"/>
                    <a:gd name="connsiteX6" fmla="*/ 156917 w 157377"/>
                    <a:gd name="connsiteY6" fmla="*/ 16798 h 16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77" h="163129">
                      <a:moveTo>
                        <a:pt x="156917" y="16798"/>
                      </a:moveTo>
                      <a:cubicBezTo>
                        <a:pt x="162738" y="13623"/>
                        <a:pt x="111938" y="-9131"/>
                        <a:pt x="87067" y="4098"/>
                      </a:cubicBezTo>
                      <a:cubicBezTo>
                        <a:pt x="62196" y="17327"/>
                        <a:pt x="21450" y="69715"/>
                        <a:pt x="7692" y="96173"/>
                      </a:cubicBezTo>
                      <a:cubicBezTo>
                        <a:pt x="-6066" y="122631"/>
                        <a:pt x="2400" y="167081"/>
                        <a:pt x="4517" y="162848"/>
                      </a:cubicBezTo>
                      <a:cubicBezTo>
                        <a:pt x="6634" y="158615"/>
                        <a:pt x="12454" y="94056"/>
                        <a:pt x="20392" y="70773"/>
                      </a:cubicBezTo>
                      <a:cubicBezTo>
                        <a:pt x="28329" y="47490"/>
                        <a:pt x="36796" y="33202"/>
                        <a:pt x="52142" y="23148"/>
                      </a:cubicBezTo>
                      <a:cubicBezTo>
                        <a:pt x="67488" y="13094"/>
                        <a:pt x="151096" y="19973"/>
                        <a:pt x="156917" y="167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4" name="フリーフォーム 2263">
                  <a:extLst>
                    <a:ext uri="{FF2B5EF4-FFF2-40B4-BE49-F238E27FC236}">
                      <a16:creationId xmlns:a16="http://schemas.microsoft.com/office/drawing/2014/main" id="{2B2B543D-CB5F-335E-E13C-4548FCDAFFA6}"/>
                    </a:ext>
                  </a:extLst>
                </p:cNvPr>
                <p:cNvSpPr/>
                <p:nvPr/>
              </p:nvSpPr>
              <p:spPr>
                <a:xfrm>
                  <a:off x="5689523" y="3758746"/>
                  <a:ext cx="133877" cy="29273"/>
                </a:xfrm>
                <a:custGeom>
                  <a:avLst/>
                  <a:gdLst>
                    <a:gd name="connsiteX0" fmla="*/ 77 w 133877"/>
                    <a:gd name="connsiteY0" fmla="*/ 454 h 29273"/>
                    <a:gd name="connsiteX1" fmla="*/ 127077 w 133877"/>
                    <a:gd name="connsiteY1" fmla="*/ 29029 h 29273"/>
                    <a:gd name="connsiteX2" fmla="*/ 108027 w 133877"/>
                    <a:gd name="connsiteY2" fmla="*/ 13154 h 29273"/>
                    <a:gd name="connsiteX3" fmla="*/ 77 w 133877"/>
                    <a:gd name="connsiteY3" fmla="*/ 454 h 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877" h="29273">
                      <a:moveTo>
                        <a:pt x="77" y="454"/>
                      </a:moveTo>
                      <a:cubicBezTo>
                        <a:pt x="3252" y="3100"/>
                        <a:pt x="127077" y="29029"/>
                        <a:pt x="127077" y="29029"/>
                      </a:cubicBezTo>
                      <a:cubicBezTo>
                        <a:pt x="145069" y="31146"/>
                        <a:pt x="123373" y="18975"/>
                        <a:pt x="108027" y="13154"/>
                      </a:cubicBezTo>
                      <a:cubicBezTo>
                        <a:pt x="92681" y="7333"/>
                        <a:pt x="-3098" y="-2192"/>
                        <a:pt x="77" y="4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5" name="フリーフォーム 2264">
                  <a:extLst>
                    <a:ext uri="{FF2B5EF4-FFF2-40B4-BE49-F238E27FC236}">
                      <a16:creationId xmlns:a16="http://schemas.microsoft.com/office/drawing/2014/main" id="{76DAF044-3EB2-D1E9-655E-8873FA3BBC51}"/>
                    </a:ext>
                  </a:extLst>
                </p:cNvPr>
                <p:cNvSpPr/>
                <p:nvPr/>
              </p:nvSpPr>
              <p:spPr>
                <a:xfrm>
                  <a:off x="5765593" y="3609608"/>
                  <a:ext cx="19268" cy="78008"/>
                </a:xfrm>
                <a:custGeom>
                  <a:avLst/>
                  <a:gdLst>
                    <a:gd name="connsiteX0" fmla="*/ 207 w 19268"/>
                    <a:gd name="connsiteY0" fmla="*/ 367 h 78008"/>
                    <a:gd name="connsiteX1" fmla="*/ 9732 w 19268"/>
                    <a:gd name="connsiteY1" fmla="*/ 76567 h 78008"/>
                    <a:gd name="connsiteX2" fmla="*/ 19257 w 19268"/>
                    <a:gd name="connsiteY2" fmla="*/ 47992 h 78008"/>
                    <a:gd name="connsiteX3" fmla="*/ 207 w 19268"/>
                    <a:gd name="connsiteY3" fmla="*/ 367 h 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68" h="78008">
                      <a:moveTo>
                        <a:pt x="207" y="367"/>
                      </a:moveTo>
                      <a:cubicBezTo>
                        <a:pt x="-1380" y="5129"/>
                        <a:pt x="6557" y="68629"/>
                        <a:pt x="9732" y="76567"/>
                      </a:cubicBezTo>
                      <a:cubicBezTo>
                        <a:pt x="12907" y="84505"/>
                        <a:pt x="18728" y="57517"/>
                        <a:pt x="19257" y="47992"/>
                      </a:cubicBezTo>
                      <a:cubicBezTo>
                        <a:pt x="19786" y="38467"/>
                        <a:pt x="1794" y="-4395"/>
                        <a:pt x="207" y="3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6" name="フリーフォーム 2265">
                  <a:extLst>
                    <a:ext uri="{FF2B5EF4-FFF2-40B4-BE49-F238E27FC236}">
                      <a16:creationId xmlns:a16="http://schemas.microsoft.com/office/drawing/2014/main" id="{FE450FDD-E645-1CEE-83FA-9D364FB99410}"/>
                    </a:ext>
                  </a:extLst>
                </p:cNvPr>
                <p:cNvSpPr/>
                <p:nvPr/>
              </p:nvSpPr>
              <p:spPr>
                <a:xfrm>
                  <a:off x="5705408" y="3666967"/>
                  <a:ext cx="76355" cy="47832"/>
                </a:xfrm>
                <a:custGeom>
                  <a:avLst/>
                  <a:gdLst>
                    <a:gd name="connsiteX0" fmla="*/ 67 w 76355"/>
                    <a:gd name="connsiteY0" fmla="*/ 9683 h 47832"/>
                    <a:gd name="connsiteX1" fmla="*/ 38167 w 76355"/>
                    <a:gd name="connsiteY1" fmla="*/ 47783 h 47832"/>
                    <a:gd name="connsiteX2" fmla="*/ 76267 w 76355"/>
                    <a:gd name="connsiteY2" fmla="*/ 158 h 47832"/>
                    <a:gd name="connsiteX3" fmla="*/ 47692 w 76355"/>
                    <a:gd name="connsiteY3" fmla="*/ 31908 h 47832"/>
                    <a:gd name="connsiteX4" fmla="*/ 67 w 76355"/>
                    <a:gd name="connsiteY4" fmla="*/ 9683 h 47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355" h="47832">
                      <a:moveTo>
                        <a:pt x="67" y="9683"/>
                      </a:moveTo>
                      <a:cubicBezTo>
                        <a:pt x="-1521" y="12329"/>
                        <a:pt x="25467" y="49370"/>
                        <a:pt x="38167" y="47783"/>
                      </a:cubicBezTo>
                      <a:cubicBezTo>
                        <a:pt x="50867" y="46196"/>
                        <a:pt x="74680" y="2804"/>
                        <a:pt x="76267" y="158"/>
                      </a:cubicBezTo>
                      <a:cubicBezTo>
                        <a:pt x="77855" y="-2488"/>
                        <a:pt x="57746" y="28733"/>
                        <a:pt x="47692" y="31908"/>
                      </a:cubicBezTo>
                      <a:cubicBezTo>
                        <a:pt x="37638" y="35083"/>
                        <a:pt x="1655" y="7037"/>
                        <a:pt x="67" y="96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7" name="フリーフォーム 2266">
                  <a:extLst>
                    <a:ext uri="{FF2B5EF4-FFF2-40B4-BE49-F238E27FC236}">
                      <a16:creationId xmlns:a16="http://schemas.microsoft.com/office/drawing/2014/main" id="{B1D4D5C2-2736-9179-3579-F0D50D91F72F}"/>
                    </a:ext>
                  </a:extLst>
                </p:cNvPr>
                <p:cNvSpPr/>
                <p:nvPr/>
              </p:nvSpPr>
              <p:spPr>
                <a:xfrm>
                  <a:off x="5775095" y="3622623"/>
                  <a:ext cx="28840" cy="85863"/>
                </a:xfrm>
                <a:custGeom>
                  <a:avLst/>
                  <a:gdLst>
                    <a:gd name="connsiteX0" fmla="*/ 28805 w 28840"/>
                    <a:gd name="connsiteY0" fmla="*/ 52 h 85863"/>
                    <a:gd name="connsiteX1" fmla="*/ 6580 w 28840"/>
                    <a:gd name="connsiteY1" fmla="*/ 47677 h 85863"/>
                    <a:gd name="connsiteX2" fmla="*/ 25630 w 28840"/>
                    <a:gd name="connsiteY2" fmla="*/ 85777 h 85863"/>
                    <a:gd name="connsiteX3" fmla="*/ 230 w 28840"/>
                    <a:gd name="connsiteY3" fmla="*/ 57202 h 85863"/>
                    <a:gd name="connsiteX4" fmla="*/ 28805 w 28840"/>
                    <a:gd name="connsiteY4" fmla="*/ 52 h 85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40" h="85863">
                      <a:moveTo>
                        <a:pt x="28805" y="52"/>
                      </a:moveTo>
                      <a:cubicBezTo>
                        <a:pt x="29863" y="-1536"/>
                        <a:pt x="7109" y="33390"/>
                        <a:pt x="6580" y="47677"/>
                      </a:cubicBezTo>
                      <a:cubicBezTo>
                        <a:pt x="6051" y="61965"/>
                        <a:pt x="26688" y="84189"/>
                        <a:pt x="25630" y="85777"/>
                      </a:cubicBezTo>
                      <a:cubicBezTo>
                        <a:pt x="24572" y="87365"/>
                        <a:pt x="3405" y="66727"/>
                        <a:pt x="230" y="57202"/>
                      </a:cubicBezTo>
                      <a:cubicBezTo>
                        <a:pt x="-2945" y="47677"/>
                        <a:pt x="27747" y="1640"/>
                        <a:pt x="28805" y="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8" name="フリーフォーム 2267">
                  <a:extLst>
                    <a:ext uri="{FF2B5EF4-FFF2-40B4-BE49-F238E27FC236}">
                      <a16:creationId xmlns:a16="http://schemas.microsoft.com/office/drawing/2014/main" id="{0036A9A2-0DBB-E7EA-AB95-322FFC8BF467}"/>
                    </a:ext>
                  </a:extLst>
                </p:cNvPr>
                <p:cNvSpPr/>
                <p:nvPr/>
              </p:nvSpPr>
              <p:spPr>
                <a:xfrm>
                  <a:off x="5707451" y="3609601"/>
                  <a:ext cx="42474" cy="64997"/>
                </a:xfrm>
                <a:custGeom>
                  <a:avLst/>
                  <a:gdLst>
                    <a:gd name="connsiteX0" fmla="*/ 42474 w 42474"/>
                    <a:gd name="connsiteY0" fmla="*/ 374 h 64997"/>
                    <a:gd name="connsiteX1" fmla="*/ 4374 w 42474"/>
                    <a:gd name="connsiteY1" fmla="*/ 63874 h 64997"/>
                    <a:gd name="connsiteX2" fmla="*/ 4374 w 42474"/>
                    <a:gd name="connsiteY2" fmla="*/ 38474 h 64997"/>
                    <a:gd name="connsiteX3" fmla="*/ 42474 w 42474"/>
                    <a:gd name="connsiteY3" fmla="*/ 374 h 6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474" h="64997">
                      <a:moveTo>
                        <a:pt x="42474" y="374"/>
                      </a:moveTo>
                      <a:cubicBezTo>
                        <a:pt x="42474" y="4607"/>
                        <a:pt x="10724" y="57524"/>
                        <a:pt x="4374" y="63874"/>
                      </a:cubicBezTo>
                      <a:cubicBezTo>
                        <a:pt x="-1976" y="70224"/>
                        <a:pt x="-918" y="47999"/>
                        <a:pt x="4374" y="38474"/>
                      </a:cubicBezTo>
                      <a:cubicBezTo>
                        <a:pt x="9666" y="28949"/>
                        <a:pt x="42474" y="-3859"/>
                        <a:pt x="42474" y="3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9" name="フリーフォーム 2268">
                  <a:extLst>
                    <a:ext uri="{FF2B5EF4-FFF2-40B4-BE49-F238E27FC236}">
                      <a16:creationId xmlns:a16="http://schemas.microsoft.com/office/drawing/2014/main" id="{81EE9836-614D-7BA1-AC53-87159E352878}"/>
                    </a:ext>
                  </a:extLst>
                </p:cNvPr>
                <p:cNvSpPr/>
                <p:nvPr/>
              </p:nvSpPr>
              <p:spPr>
                <a:xfrm>
                  <a:off x="5711820" y="3711570"/>
                  <a:ext cx="88982" cy="38227"/>
                </a:xfrm>
                <a:custGeom>
                  <a:avLst/>
                  <a:gdLst>
                    <a:gd name="connsiteX0" fmla="*/ 5 w 88982"/>
                    <a:gd name="connsiteY0" fmla="*/ 5 h 38227"/>
                    <a:gd name="connsiteX1" fmla="*/ 50805 w 88982"/>
                    <a:gd name="connsiteY1" fmla="*/ 38105 h 38227"/>
                    <a:gd name="connsiteX2" fmla="*/ 88905 w 88982"/>
                    <a:gd name="connsiteY2" fmla="*/ 12705 h 38227"/>
                    <a:gd name="connsiteX3" fmla="*/ 60330 w 88982"/>
                    <a:gd name="connsiteY3" fmla="*/ 28580 h 38227"/>
                    <a:gd name="connsiteX4" fmla="*/ 47630 w 88982"/>
                    <a:gd name="connsiteY4" fmla="*/ 34930 h 38227"/>
                    <a:gd name="connsiteX5" fmla="*/ 5 w 88982"/>
                    <a:gd name="connsiteY5" fmla="*/ 5 h 38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982" h="38227">
                      <a:moveTo>
                        <a:pt x="5" y="5"/>
                      </a:moveTo>
                      <a:cubicBezTo>
                        <a:pt x="534" y="534"/>
                        <a:pt x="35988" y="35988"/>
                        <a:pt x="50805" y="38105"/>
                      </a:cubicBezTo>
                      <a:cubicBezTo>
                        <a:pt x="65622" y="40222"/>
                        <a:pt x="87318" y="14292"/>
                        <a:pt x="88905" y="12705"/>
                      </a:cubicBezTo>
                      <a:cubicBezTo>
                        <a:pt x="90492" y="11118"/>
                        <a:pt x="67209" y="24876"/>
                        <a:pt x="60330" y="28580"/>
                      </a:cubicBezTo>
                      <a:cubicBezTo>
                        <a:pt x="53451" y="32284"/>
                        <a:pt x="56097" y="33343"/>
                        <a:pt x="47630" y="34930"/>
                      </a:cubicBezTo>
                      <a:cubicBezTo>
                        <a:pt x="39163" y="36517"/>
                        <a:pt x="-524" y="-524"/>
                        <a:pt x="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0" name="フリーフォーム 2269">
                  <a:extLst>
                    <a:ext uri="{FF2B5EF4-FFF2-40B4-BE49-F238E27FC236}">
                      <a16:creationId xmlns:a16="http://schemas.microsoft.com/office/drawing/2014/main" id="{9325D3CD-2400-945F-84F9-7EDD1A375AB5}"/>
                    </a:ext>
                  </a:extLst>
                </p:cNvPr>
                <p:cNvSpPr/>
                <p:nvPr/>
              </p:nvSpPr>
              <p:spPr>
                <a:xfrm>
                  <a:off x="5031994" y="4422412"/>
                  <a:ext cx="82931" cy="98872"/>
                </a:xfrm>
                <a:custGeom>
                  <a:avLst/>
                  <a:gdLst>
                    <a:gd name="connsiteX0" fmla="*/ 381 w 82931"/>
                    <a:gd name="connsiteY0" fmla="*/ 363 h 98872"/>
                    <a:gd name="connsiteX1" fmla="*/ 28956 w 82931"/>
                    <a:gd name="connsiteY1" fmla="*/ 51163 h 98872"/>
                    <a:gd name="connsiteX2" fmla="*/ 16256 w 82931"/>
                    <a:gd name="connsiteY2" fmla="*/ 73388 h 98872"/>
                    <a:gd name="connsiteX3" fmla="*/ 82931 w 82931"/>
                    <a:gd name="connsiteY3" fmla="*/ 98788 h 98872"/>
                    <a:gd name="connsiteX4" fmla="*/ 16256 w 82931"/>
                    <a:gd name="connsiteY4" fmla="*/ 79738 h 98872"/>
                    <a:gd name="connsiteX5" fmla="*/ 381 w 82931"/>
                    <a:gd name="connsiteY5" fmla="*/ 363 h 9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931" h="98872">
                      <a:moveTo>
                        <a:pt x="381" y="363"/>
                      </a:moveTo>
                      <a:cubicBezTo>
                        <a:pt x="2498" y="-4399"/>
                        <a:pt x="26310" y="38992"/>
                        <a:pt x="28956" y="51163"/>
                      </a:cubicBezTo>
                      <a:cubicBezTo>
                        <a:pt x="31602" y="63334"/>
                        <a:pt x="7260" y="65451"/>
                        <a:pt x="16256" y="73388"/>
                      </a:cubicBezTo>
                      <a:cubicBezTo>
                        <a:pt x="25252" y="81326"/>
                        <a:pt x="82931" y="97730"/>
                        <a:pt x="82931" y="98788"/>
                      </a:cubicBezTo>
                      <a:cubicBezTo>
                        <a:pt x="82931" y="99846"/>
                        <a:pt x="27368" y="90850"/>
                        <a:pt x="16256" y="79738"/>
                      </a:cubicBezTo>
                      <a:cubicBezTo>
                        <a:pt x="5144" y="68626"/>
                        <a:pt x="-1736" y="5125"/>
                        <a:pt x="381" y="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1" name="フリーフォーム 2270">
                  <a:extLst>
                    <a:ext uri="{FF2B5EF4-FFF2-40B4-BE49-F238E27FC236}">
                      <a16:creationId xmlns:a16="http://schemas.microsoft.com/office/drawing/2014/main" id="{210708BD-D77B-47FD-1F8F-34FCE7F31C4E}"/>
                    </a:ext>
                  </a:extLst>
                </p:cNvPr>
                <p:cNvSpPr/>
                <p:nvPr/>
              </p:nvSpPr>
              <p:spPr>
                <a:xfrm>
                  <a:off x="5104477" y="4458841"/>
                  <a:ext cx="123204" cy="56098"/>
                </a:xfrm>
                <a:custGeom>
                  <a:avLst/>
                  <a:gdLst>
                    <a:gd name="connsiteX0" fmla="*/ 923 w 123204"/>
                    <a:gd name="connsiteY0" fmla="*/ 56009 h 56098"/>
                    <a:gd name="connsiteX1" fmla="*/ 121573 w 123204"/>
                    <a:gd name="connsiteY1" fmla="*/ 2034 h 56098"/>
                    <a:gd name="connsiteX2" fmla="*/ 67598 w 123204"/>
                    <a:gd name="connsiteY2" fmla="*/ 14734 h 56098"/>
                    <a:gd name="connsiteX3" fmla="*/ 923 w 123204"/>
                    <a:gd name="connsiteY3" fmla="*/ 56009 h 5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204" h="56098">
                      <a:moveTo>
                        <a:pt x="923" y="56009"/>
                      </a:moveTo>
                      <a:cubicBezTo>
                        <a:pt x="9919" y="53892"/>
                        <a:pt x="110461" y="8913"/>
                        <a:pt x="121573" y="2034"/>
                      </a:cubicBezTo>
                      <a:cubicBezTo>
                        <a:pt x="132685" y="-4845"/>
                        <a:pt x="84002" y="7326"/>
                        <a:pt x="67598" y="14734"/>
                      </a:cubicBezTo>
                      <a:cubicBezTo>
                        <a:pt x="51194" y="22142"/>
                        <a:pt x="-8073" y="58126"/>
                        <a:pt x="923" y="5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2" name="フリーフォーム 2271">
                  <a:extLst>
                    <a:ext uri="{FF2B5EF4-FFF2-40B4-BE49-F238E27FC236}">
                      <a16:creationId xmlns:a16="http://schemas.microsoft.com/office/drawing/2014/main" id="{97CC2D12-7257-68B0-B3DA-6E3B2211F9E1}"/>
                    </a:ext>
                  </a:extLst>
                </p:cNvPr>
                <p:cNvSpPr/>
                <p:nvPr/>
              </p:nvSpPr>
              <p:spPr>
                <a:xfrm>
                  <a:off x="5051392" y="4416265"/>
                  <a:ext cx="153574" cy="50970"/>
                </a:xfrm>
                <a:custGeom>
                  <a:avLst/>
                  <a:gdLst>
                    <a:gd name="connsiteX0" fmla="*/ 33 w 153574"/>
                    <a:gd name="connsiteY0" fmla="*/ 160 h 50970"/>
                    <a:gd name="connsiteX1" fmla="*/ 69883 w 153574"/>
                    <a:gd name="connsiteY1" fmla="*/ 22385 h 50970"/>
                    <a:gd name="connsiteX2" fmla="*/ 98458 w 153574"/>
                    <a:gd name="connsiteY2" fmla="*/ 28735 h 50970"/>
                    <a:gd name="connsiteX3" fmla="*/ 152433 w 153574"/>
                    <a:gd name="connsiteY3" fmla="*/ 50960 h 50970"/>
                    <a:gd name="connsiteX4" fmla="*/ 136558 w 153574"/>
                    <a:gd name="connsiteY4" fmla="*/ 31910 h 50970"/>
                    <a:gd name="connsiteX5" fmla="*/ 117508 w 153574"/>
                    <a:gd name="connsiteY5" fmla="*/ 25560 h 50970"/>
                    <a:gd name="connsiteX6" fmla="*/ 79408 w 153574"/>
                    <a:gd name="connsiteY6" fmla="*/ 12860 h 50970"/>
                    <a:gd name="connsiteX7" fmla="*/ 33 w 153574"/>
                    <a:gd name="connsiteY7" fmla="*/ 160 h 5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574" h="50970">
                      <a:moveTo>
                        <a:pt x="33" y="160"/>
                      </a:moveTo>
                      <a:cubicBezTo>
                        <a:pt x="-1554" y="1747"/>
                        <a:pt x="53479" y="17622"/>
                        <a:pt x="69883" y="22385"/>
                      </a:cubicBezTo>
                      <a:cubicBezTo>
                        <a:pt x="86287" y="27148"/>
                        <a:pt x="84700" y="23973"/>
                        <a:pt x="98458" y="28735"/>
                      </a:cubicBezTo>
                      <a:cubicBezTo>
                        <a:pt x="112216" y="33497"/>
                        <a:pt x="152433" y="50960"/>
                        <a:pt x="152433" y="50960"/>
                      </a:cubicBezTo>
                      <a:cubicBezTo>
                        <a:pt x="158783" y="51489"/>
                        <a:pt x="136558" y="31910"/>
                        <a:pt x="136558" y="31910"/>
                      </a:cubicBezTo>
                      <a:cubicBezTo>
                        <a:pt x="130737" y="27677"/>
                        <a:pt x="117508" y="25560"/>
                        <a:pt x="117508" y="25560"/>
                      </a:cubicBezTo>
                      <a:cubicBezTo>
                        <a:pt x="107983" y="22385"/>
                        <a:pt x="94754" y="16564"/>
                        <a:pt x="79408" y="12860"/>
                      </a:cubicBezTo>
                      <a:cubicBezTo>
                        <a:pt x="64062" y="9156"/>
                        <a:pt x="1620" y="-1427"/>
                        <a:pt x="33" y="1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3" name="フリーフォーム 2272">
                  <a:extLst>
                    <a:ext uri="{FF2B5EF4-FFF2-40B4-BE49-F238E27FC236}">
                      <a16:creationId xmlns:a16="http://schemas.microsoft.com/office/drawing/2014/main" id="{DECC1B6F-2CC8-7418-D8E1-73FABD668CEE}"/>
                    </a:ext>
                  </a:extLst>
                </p:cNvPr>
                <p:cNvSpPr/>
                <p:nvPr/>
              </p:nvSpPr>
              <p:spPr>
                <a:xfrm>
                  <a:off x="5470319" y="4032250"/>
                  <a:ext cx="187777" cy="161925"/>
                </a:xfrm>
                <a:custGeom>
                  <a:avLst/>
                  <a:gdLst>
                    <a:gd name="connsiteX0" fmla="*/ 206 w 187777"/>
                    <a:gd name="connsiteY0" fmla="*/ 161925 h 161925"/>
                    <a:gd name="connsiteX1" fmla="*/ 89106 w 187777"/>
                    <a:gd name="connsiteY1" fmla="*/ 69850 h 161925"/>
                    <a:gd name="connsiteX2" fmla="*/ 187531 w 187777"/>
                    <a:gd name="connsiteY2" fmla="*/ 0 h 161925"/>
                    <a:gd name="connsiteX3" fmla="*/ 114506 w 187777"/>
                    <a:gd name="connsiteY3" fmla="*/ 69850 h 161925"/>
                    <a:gd name="connsiteX4" fmla="*/ 206 w 187777"/>
                    <a:gd name="connsiteY4" fmla="*/ 161925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777" h="161925">
                      <a:moveTo>
                        <a:pt x="206" y="161925"/>
                      </a:moveTo>
                      <a:cubicBezTo>
                        <a:pt x="-4027" y="161925"/>
                        <a:pt x="57885" y="96838"/>
                        <a:pt x="89106" y="69850"/>
                      </a:cubicBezTo>
                      <a:cubicBezTo>
                        <a:pt x="120327" y="42862"/>
                        <a:pt x="183298" y="0"/>
                        <a:pt x="187531" y="0"/>
                      </a:cubicBezTo>
                      <a:cubicBezTo>
                        <a:pt x="191764" y="0"/>
                        <a:pt x="140435" y="45508"/>
                        <a:pt x="114506" y="69850"/>
                      </a:cubicBezTo>
                      <a:cubicBezTo>
                        <a:pt x="88577" y="94192"/>
                        <a:pt x="4439" y="161925"/>
                        <a:pt x="206" y="1619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4" name="フリーフォーム 2273">
                  <a:extLst>
                    <a:ext uri="{FF2B5EF4-FFF2-40B4-BE49-F238E27FC236}">
                      <a16:creationId xmlns:a16="http://schemas.microsoft.com/office/drawing/2014/main" id="{BC6B7C34-474A-2E13-E3BF-4DB3A23FD36D}"/>
                    </a:ext>
                  </a:extLst>
                </p:cNvPr>
                <p:cNvSpPr/>
                <p:nvPr/>
              </p:nvSpPr>
              <p:spPr>
                <a:xfrm>
                  <a:off x="5477781" y="4273143"/>
                  <a:ext cx="62940" cy="147011"/>
                </a:xfrm>
                <a:custGeom>
                  <a:avLst/>
                  <a:gdLst>
                    <a:gd name="connsiteX0" fmla="*/ 2269 w 62940"/>
                    <a:gd name="connsiteY0" fmla="*/ 407 h 147011"/>
                    <a:gd name="connsiteX1" fmla="*/ 8619 w 62940"/>
                    <a:gd name="connsiteY1" fmla="*/ 67082 h 147011"/>
                    <a:gd name="connsiteX2" fmla="*/ 62594 w 62940"/>
                    <a:gd name="connsiteY2" fmla="*/ 146457 h 147011"/>
                    <a:gd name="connsiteX3" fmla="*/ 30844 w 62940"/>
                    <a:gd name="connsiteY3" fmla="*/ 98832 h 147011"/>
                    <a:gd name="connsiteX4" fmla="*/ 2269 w 62940"/>
                    <a:gd name="connsiteY4" fmla="*/ 407 h 147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940" h="147011">
                      <a:moveTo>
                        <a:pt x="2269" y="407"/>
                      </a:moveTo>
                      <a:cubicBezTo>
                        <a:pt x="-1435" y="-4885"/>
                        <a:pt x="-1435" y="42740"/>
                        <a:pt x="8619" y="67082"/>
                      </a:cubicBezTo>
                      <a:cubicBezTo>
                        <a:pt x="18673" y="91424"/>
                        <a:pt x="58890" y="141165"/>
                        <a:pt x="62594" y="146457"/>
                      </a:cubicBezTo>
                      <a:cubicBezTo>
                        <a:pt x="66298" y="151749"/>
                        <a:pt x="39311" y="117882"/>
                        <a:pt x="30844" y="98832"/>
                      </a:cubicBezTo>
                      <a:cubicBezTo>
                        <a:pt x="22377" y="79782"/>
                        <a:pt x="5973" y="5699"/>
                        <a:pt x="2269" y="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5" name="フリーフォーム 2274">
                  <a:extLst>
                    <a:ext uri="{FF2B5EF4-FFF2-40B4-BE49-F238E27FC236}">
                      <a16:creationId xmlns:a16="http://schemas.microsoft.com/office/drawing/2014/main" id="{A65CC4FA-08C3-74C4-CF85-F5A9E15ED748}"/>
                    </a:ext>
                  </a:extLst>
                </p:cNvPr>
                <p:cNvSpPr/>
                <p:nvPr/>
              </p:nvSpPr>
              <p:spPr>
                <a:xfrm>
                  <a:off x="5562516" y="4216315"/>
                  <a:ext cx="108174" cy="200178"/>
                </a:xfrm>
                <a:custGeom>
                  <a:avLst/>
                  <a:gdLst>
                    <a:gd name="connsiteX0" fmla="*/ 108034 w 108174"/>
                    <a:gd name="connsiteY0" fmla="*/ 85 h 200178"/>
                    <a:gd name="connsiteX1" fmla="*/ 66759 w 108174"/>
                    <a:gd name="connsiteY1" fmla="*/ 82635 h 200178"/>
                    <a:gd name="connsiteX2" fmla="*/ 57234 w 108174"/>
                    <a:gd name="connsiteY2" fmla="*/ 155660 h 200178"/>
                    <a:gd name="connsiteX3" fmla="*/ 84 w 108174"/>
                    <a:gd name="connsiteY3" fmla="*/ 200110 h 200178"/>
                    <a:gd name="connsiteX4" fmla="*/ 44534 w 108174"/>
                    <a:gd name="connsiteY4" fmla="*/ 146135 h 200178"/>
                    <a:gd name="connsiteX5" fmla="*/ 50884 w 108174"/>
                    <a:gd name="connsiteY5" fmla="*/ 98510 h 200178"/>
                    <a:gd name="connsiteX6" fmla="*/ 108034 w 108174"/>
                    <a:gd name="connsiteY6" fmla="*/ 85 h 200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174" h="200178">
                      <a:moveTo>
                        <a:pt x="108034" y="85"/>
                      </a:moveTo>
                      <a:cubicBezTo>
                        <a:pt x="110680" y="-2561"/>
                        <a:pt x="75226" y="56706"/>
                        <a:pt x="66759" y="82635"/>
                      </a:cubicBezTo>
                      <a:cubicBezTo>
                        <a:pt x="58292" y="108564"/>
                        <a:pt x="68346" y="136081"/>
                        <a:pt x="57234" y="155660"/>
                      </a:cubicBezTo>
                      <a:cubicBezTo>
                        <a:pt x="46122" y="175239"/>
                        <a:pt x="2201" y="201698"/>
                        <a:pt x="84" y="200110"/>
                      </a:cubicBezTo>
                      <a:cubicBezTo>
                        <a:pt x="-2033" y="198522"/>
                        <a:pt x="36067" y="163068"/>
                        <a:pt x="44534" y="146135"/>
                      </a:cubicBezTo>
                      <a:cubicBezTo>
                        <a:pt x="53001" y="129202"/>
                        <a:pt x="42946" y="120735"/>
                        <a:pt x="50884" y="98510"/>
                      </a:cubicBezTo>
                      <a:cubicBezTo>
                        <a:pt x="58821" y="76285"/>
                        <a:pt x="105388" y="2731"/>
                        <a:pt x="108034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6" name="フリーフォーム 2275">
                  <a:extLst>
                    <a:ext uri="{FF2B5EF4-FFF2-40B4-BE49-F238E27FC236}">
                      <a16:creationId xmlns:a16="http://schemas.microsoft.com/office/drawing/2014/main" id="{BD6A8B5F-C85C-5092-8686-AC563B8E201A}"/>
                    </a:ext>
                  </a:extLst>
                </p:cNvPr>
                <p:cNvSpPr/>
                <p:nvPr/>
              </p:nvSpPr>
              <p:spPr>
                <a:xfrm>
                  <a:off x="5549894" y="4273307"/>
                  <a:ext cx="45848" cy="70325"/>
                </a:xfrm>
                <a:custGeom>
                  <a:avLst/>
                  <a:gdLst>
                    <a:gd name="connsiteX0" fmla="*/ 6 w 45848"/>
                    <a:gd name="connsiteY0" fmla="*/ 243 h 70325"/>
                    <a:gd name="connsiteX1" fmla="*/ 41281 w 45848"/>
                    <a:gd name="connsiteY1" fmla="*/ 28818 h 70325"/>
                    <a:gd name="connsiteX2" fmla="*/ 44456 w 45848"/>
                    <a:gd name="connsiteY2" fmla="*/ 70093 h 70325"/>
                    <a:gd name="connsiteX3" fmla="*/ 38106 w 45848"/>
                    <a:gd name="connsiteY3" fmla="*/ 44693 h 70325"/>
                    <a:gd name="connsiteX4" fmla="*/ 6 w 45848"/>
                    <a:gd name="connsiteY4" fmla="*/ 243 h 70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848" h="70325">
                      <a:moveTo>
                        <a:pt x="6" y="243"/>
                      </a:moveTo>
                      <a:cubicBezTo>
                        <a:pt x="535" y="-2403"/>
                        <a:pt x="33873" y="17176"/>
                        <a:pt x="41281" y="28818"/>
                      </a:cubicBezTo>
                      <a:cubicBezTo>
                        <a:pt x="48689" y="40460"/>
                        <a:pt x="44985" y="67447"/>
                        <a:pt x="44456" y="70093"/>
                      </a:cubicBezTo>
                      <a:cubicBezTo>
                        <a:pt x="43927" y="72739"/>
                        <a:pt x="42869" y="52101"/>
                        <a:pt x="38106" y="44693"/>
                      </a:cubicBezTo>
                      <a:cubicBezTo>
                        <a:pt x="33344" y="37285"/>
                        <a:pt x="-523" y="2889"/>
                        <a:pt x="6" y="2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7" name="フリーフォーム 2276">
                  <a:extLst>
                    <a:ext uri="{FF2B5EF4-FFF2-40B4-BE49-F238E27FC236}">
                      <a16:creationId xmlns:a16="http://schemas.microsoft.com/office/drawing/2014/main" id="{8EA32657-7F15-5CE1-2416-CBDD78545371}"/>
                    </a:ext>
                  </a:extLst>
                </p:cNvPr>
                <p:cNvSpPr/>
                <p:nvPr/>
              </p:nvSpPr>
              <p:spPr>
                <a:xfrm>
                  <a:off x="5590879" y="4223562"/>
                  <a:ext cx="74914" cy="46836"/>
                </a:xfrm>
                <a:custGeom>
                  <a:avLst/>
                  <a:gdLst>
                    <a:gd name="connsiteX0" fmla="*/ 296 w 74914"/>
                    <a:gd name="connsiteY0" fmla="*/ 46813 h 46836"/>
                    <a:gd name="connsiteX1" fmla="*/ 73321 w 74914"/>
                    <a:gd name="connsiteY1" fmla="*/ 2363 h 46836"/>
                    <a:gd name="connsiteX2" fmla="*/ 47921 w 74914"/>
                    <a:gd name="connsiteY2" fmla="*/ 8713 h 46836"/>
                    <a:gd name="connsiteX3" fmla="*/ 296 w 74914"/>
                    <a:gd name="connsiteY3" fmla="*/ 46813 h 46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14" h="46836">
                      <a:moveTo>
                        <a:pt x="296" y="46813"/>
                      </a:moveTo>
                      <a:cubicBezTo>
                        <a:pt x="4529" y="45755"/>
                        <a:pt x="65384" y="8713"/>
                        <a:pt x="73321" y="2363"/>
                      </a:cubicBezTo>
                      <a:cubicBezTo>
                        <a:pt x="81258" y="-3987"/>
                        <a:pt x="57446" y="3950"/>
                        <a:pt x="47921" y="8713"/>
                      </a:cubicBezTo>
                      <a:cubicBezTo>
                        <a:pt x="38396" y="13476"/>
                        <a:pt x="-3937" y="47871"/>
                        <a:pt x="296" y="468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8" name="フリーフォーム 2277">
                  <a:extLst>
                    <a:ext uri="{FF2B5EF4-FFF2-40B4-BE49-F238E27FC236}">
                      <a16:creationId xmlns:a16="http://schemas.microsoft.com/office/drawing/2014/main" id="{CC43D0E9-9329-EB2F-5E47-E0686379BD98}"/>
                    </a:ext>
                  </a:extLst>
                </p:cNvPr>
                <p:cNvSpPr/>
                <p:nvPr/>
              </p:nvSpPr>
              <p:spPr>
                <a:xfrm>
                  <a:off x="5656483" y="4131717"/>
                  <a:ext cx="116680" cy="113781"/>
                </a:xfrm>
                <a:custGeom>
                  <a:avLst/>
                  <a:gdLst>
                    <a:gd name="connsiteX0" fmla="*/ 1367 w 116680"/>
                    <a:gd name="connsiteY0" fmla="*/ 113258 h 113781"/>
                    <a:gd name="connsiteX1" fmla="*/ 115667 w 116680"/>
                    <a:gd name="connsiteY1" fmla="*/ 2133 h 113781"/>
                    <a:gd name="connsiteX2" fmla="*/ 55342 w 116680"/>
                    <a:gd name="connsiteY2" fmla="*/ 43408 h 113781"/>
                    <a:gd name="connsiteX3" fmla="*/ 1367 w 116680"/>
                    <a:gd name="connsiteY3" fmla="*/ 113258 h 1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680" h="113781">
                      <a:moveTo>
                        <a:pt x="1367" y="113258"/>
                      </a:moveTo>
                      <a:cubicBezTo>
                        <a:pt x="11421" y="106379"/>
                        <a:pt x="106671" y="13775"/>
                        <a:pt x="115667" y="2133"/>
                      </a:cubicBezTo>
                      <a:cubicBezTo>
                        <a:pt x="124663" y="-9509"/>
                        <a:pt x="71217" y="29650"/>
                        <a:pt x="55342" y="43408"/>
                      </a:cubicBezTo>
                      <a:cubicBezTo>
                        <a:pt x="39467" y="57166"/>
                        <a:pt x="-8687" y="120137"/>
                        <a:pt x="1367" y="113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9" name="フリーフォーム 2278">
                  <a:extLst>
                    <a:ext uri="{FF2B5EF4-FFF2-40B4-BE49-F238E27FC236}">
                      <a16:creationId xmlns:a16="http://schemas.microsoft.com/office/drawing/2014/main" id="{9C084DBA-1F68-F45B-9F67-015F79A42BAD}"/>
                    </a:ext>
                  </a:extLst>
                </p:cNvPr>
                <p:cNvSpPr/>
                <p:nvPr/>
              </p:nvSpPr>
              <p:spPr>
                <a:xfrm>
                  <a:off x="5762007" y="4042009"/>
                  <a:ext cx="146542" cy="98394"/>
                </a:xfrm>
                <a:custGeom>
                  <a:avLst/>
                  <a:gdLst>
                    <a:gd name="connsiteX0" fmla="*/ 618 w 146542"/>
                    <a:gd name="connsiteY0" fmla="*/ 98191 h 98394"/>
                    <a:gd name="connsiteX1" fmla="*/ 143493 w 146542"/>
                    <a:gd name="connsiteY1" fmla="*/ 2941 h 98394"/>
                    <a:gd name="connsiteX2" fmla="*/ 92693 w 146542"/>
                    <a:gd name="connsiteY2" fmla="*/ 28341 h 98394"/>
                    <a:gd name="connsiteX3" fmla="*/ 618 w 146542"/>
                    <a:gd name="connsiteY3" fmla="*/ 98191 h 9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542" h="98394">
                      <a:moveTo>
                        <a:pt x="618" y="98191"/>
                      </a:moveTo>
                      <a:cubicBezTo>
                        <a:pt x="9085" y="93958"/>
                        <a:pt x="128147" y="14583"/>
                        <a:pt x="143493" y="2941"/>
                      </a:cubicBezTo>
                      <a:cubicBezTo>
                        <a:pt x="158839" y="-8701"/>
                        <a:pt x="112272" y="17229"/>
                        <a:pt x="92693" y="28341"/>
                      </a:cubicBezTo>
                      <a:cubicBezTo>
                        <a:pt x="73114" y="39453"/>
                        <a:pt x="-7849" y="102424"/>
                        <a:pt x="618" y="981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0" name="フリーフォーム 2279">
                  <a:extLst>
                    <a:ext uri="{FF2B5EF4-FFF2-40B4-BE49-F238E27FC236}">
                      <a16:creationId xmlns:a16="http://schemas.microsoft.com/office/drawing/2014/main" id="{FCFAC774-3F8C-F9D3-F535-6BE40C5D1925}"/>
                    </a:ext>
                  </a:extLst>
                </p:cNvPr>
                <p:cNvSpPr/>
                <p:nvPr/>
              </p:nvSpPr>
              <p:spPr>
                <a:xfrm>
                  <a:off x="5638305" y="4134501"/>
                  <a:ext cx="124062" cy="158398"/>
                </a:xfrm>
                <a:custGeom>
                  <a:avLst/>
                  <a:gdLst>
                    <a:gd name="connsiteX0" fmla="*/ 495 w 124062"/>
                    <a:gd name="connsiteY0" fmla="*/ 158099 h 158398"/>
                    <a:gd name="connsiteX1" fmla="*/ 121145 w 124062"/>
                    <a:gd name="connsiteY1" fmla="*/ 5699 h 158398"/>
                    <a:gd name="connsiteX2" fmla="*/ 79870 w 124062"/>
                    <a:gd name="connsiteY2" fmla="*/ 43799 h 158398"/>
                    <a:gd name="connsiteX3" fmla="*/ 495 w 124062"/>
                    <a:gd name="connsiteY3" fmla="*/ 158099 h 15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062" h="158398">
                      <a:moveTo>
                        <a:pt x="495" y="158099"/>
                      </a:moveTo>
                      <a:cubicBezTo>
                        <a:pt x="7374" y="151749"/>
                        <a:pt x="107916" y="24749"/>
                        <a:pt x="121145" y="5699"/>
                      </a:cubicBezTo>
                      <a:cubicBezTo>
                        <a:pt x="134374" y="-13351"/>
                        <a:pt x="99449" y="19457"/>
                        <a:pt x="79870" y="43799"/>
                      </a:cubicBezTo>
                      <a:cubicBezTo>
                        <a:pt x="60291" y="68141"/>
                        <a:pt x="-6384" y="164449"/>
                        <a:pt x="495" y="1580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1" name="フリーフォーム 2280">
                  <a:extLst>
                    <a:ext uri="{FF2B5EF4-FFF2-40B4-BE49-F238E27FC236}">
                      <a16:creationId xmlns:a16="http://schemas.microsoft.com/office/drawing/2014/main" id="{1E4A639A-5A25-7D13-EB8E-226E2DB9DB5D}"/>
                    </a:ext>
                  </a:extLst>
                </p:cNvPr>
                <p:cNvSpPr/>
                <p:nvPr/>
              </p:nvSpPr>
              <p:spPr>
                <a:xfrm>
                  <a:off x="5654396" y="4137025"/>
                  <a:ext cx="86040" cy="73025"/>
                </a:xfrm>
                <a:custGeom>
                  <a:avLst/>
                  <a:gdLst>
                    <a:gd name="connsiteX0" fmla="*/ 86004 w 86040"/>
                    <a:gd name="connsiteY0" fmla="*/ 0 h 73025"/>
                    <a:gd name="connsiteX1" fmla="*/ 22504 w 86040"/>
                    <a:gd name="connsiteY1" fmla="*/ 28575 h 73025"/>
                    <a:gd name="connsiteX2" fmla="*/ 279 w 86040"/>
                    <a:gd name="connsiteY2" fmla="*/ 73025 h 73025"/>
                    <a:gd name="connsiteX3" fmla="*/ 12979 w 86040"/>
                    <a:gd name="connsiteY3" fmla="*/ 28575 h 73025"/>
                    <a:gd name="connsiteX4" fmla="*/ 86004 w 86040"/>
                    <a:gd name="connsiteY4" fmla="*/ 0 h 7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040" h="73025">
                      <a:moveTo>
                        <a:pt x="86004" y="0"/>
                      </a:moveTo>
                      <a:cubicBezTo>
                        <a:pt x="87591" y="0"/>
                        <a:pt x="36791" y="16404"/>
                        <a:pt x="22504" y="28575"/>
                      </a:cubicBezTo>
                      <a:cubicBezTo>
                        <a:pt x="8217" y="40746"/>
                        <a:pt x="1866" y="73025"/>
                        <a:pt x="279" y="73025"/>
                      </a:cubicBezTo>
                      <a:cubicBezTo>
                        <a:pt x="-1308" y="73025"/>
                        <a:pt x="3983" y="39158"/>
                        <a:pt x="12979" y="28575"/>
                      </a:cubicBezTo>
                      <a:cubicBezTo>
                        <a:pt x="21975" y="17992"/>
                        <a:pt x="84417" y="0"/>
                        <a:pt x="8600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2" name="フリーフォーム 2281">
                  <a:extLst>
                    <a:ext uri="{FF2B5EF4-FFF2-40B4-BE49-F238E27FC236}">
                      <a16:creationId xmlns:a16="http://schemas.microsoft.com/office/drawing/2014/main" id="{57E948C3-620F-C7F5-6655-FAC3666EA215}"/>
                    </a:ext>
                  </a:extLst>
                </p:cNvPr>
                <p:cNvSpPr/>
                <p:nvPr/>
              </p:nvSpPr>
              <p:spPr>
                <a:xfrm>
                  <a:off x="5899031" y="3956033"/>
                  <a:ext cx="70201" cy="82680"/>
                </a:xfrm>
                <a:custGeom>
                  <a:avLst/>
                  <a:gdLst>
                    <a:gd name="connsiteX0" fmla="*/ 69969 w 70201"/>
                    <a:gd name="connsiteY0" fmla="*/ 17 h 82680"/>
                    <a:gd name="connsiteX1" fmla="*/ 47744 w 70201"/>
                    <a:gd name="connsiteY1" fmla="*/ 63517 h 82680"/>
                    <a:gd name="connsiteX2" fmla="*/ 119 w 70201"/>
                    <a:gd name="connsiteY2" fmla="*/ 82567 h 82680"/>
                    <a:gd name="connsiteX3" fmla="*/ 35044 w 70201"/>
                    <a:gd name="connsiteY3" fmla="*/ 57167 h 82680"/>
                    <a:gd name="connsiteX4" fmla="*/ 69969 w 70201"/>
                    <a:gd name="connsiteY4" fmla="*/ 17 h 82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201" h="82680">
                      <a:moveTo>
                        <a:pt x="69969" y="17"/>
                      </a:moveTo>
                      <a:cubicBezTo>
                        <a:pt x="72086" y="1075"/>
                        <a:pt x="59386" y="49759"/>
                        <a:pt x="47744" y="63517"/>
                      </a:cubicBezTo>
                      <a:cubicBezTo>
                        <a:pt x="36102" y="77275"/>
                        <a:pt x="2236" y="83625"/>
                        <a:pt x="119" y="82567"/>
                      </a:cubicBezTo>
                      <a:cubicBezTo>
                        <a:pt x="-1998" y="81509"/>
                        <a:pt x="24461" y="67221"/>
                        <a:pt x="35044" y="57167"/>
                      </a:cubicBezTo>
                      <a:cubicBezTo>
                        <a:pt x="45627" y="47113"/>
                        <a:pt x="67852" y="-1041"/>
                        <a:pt x="69969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3" name="フリーフォーム 2282">
                  <a:extLst>
                    <a:ext uri="{FF2B5EF4-FFF2-40B4-BE49-F238E27FC236}">
                      <a16:creationId xmlns:a16="http://schemas.microsoft.com/office/drawing/2014/main" id="{D399B095-7B87-AB30-1B9C-87D600483E4B}"/>
                    </a:ext>
                  </a:extLst>
                </p:cNvPr>
                <p:cNvSpPr/>
                <p:nvPr/>
              </p:nvSpPr>
              <p:spPr>
                <a:xfrm>
                  <a:off x="5470093" y="4203696"/>
                  <a:ext cx="13455" cy="130183"/>
                </a:xfrm>
                <a:custGeom>
                  <a:avLst/>
                  <a:gdLst>
                    <a:gd name="connsiteX0" fmla="*/ 3607 w 13455"/>
                    <a:gd name="connsiteY0" fmla="*/ 4 h 130183"/>
                    <a:gd name="connsiteX1" fmla="*/ 432 w 13455"/>
                    <a:gd name="connsiteY1" fmla="*/ 63504 h 130183"/>
                    <a:gd name="connsiteX2" fmla="*/ 13132 w 13455"/>
                    <a:gd name="connsiteY2" fmla="*/ 130179 h 130183"/>
                    <a:gd name="connsiteX3" fmla="*/ 9957 w 13455"/>
                    <a:gd name="connsiteY3" fmla="*/ 60329 h 130183"/>
                    <a:gd name="connsiteX4" fmla="*/ 3607 w 13455"/>
                    <a:gd name="connsiteY4" fmla="*/ 4 h 13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55" h="130183">
                      <a:moveTo>
                        <a:pt x="3607" y="4"/>
                      </a:moveTo>
                      <a:cubicBezTo>
                        <a:pt x="2020" y="533"/>
                        <a:pt x="-1155" y="41808"/>
                        <a:pt x="432" y="63504"/>
                      </a:cubicBezTo>
                      <a:cubicBezTo>
                        <a:pt x="2019" y="85200"/>
                        <a:pt x="11545" y="130708"/>
                        <a:pt x="13132" y="130179"/>
                      </a:cubicBezTo>
                      <a:cubicBezTo>
                        <a:pt x="14719" y="129650"/>
                        <a:pt x="9957" y="77791"/>
                        <a:pt x="9957" y="60329"/>
                      </a:cubicBezTo>
                      <a:cubicBezTo>
                        <a:pt x="9957" y="42867"/>
                        <a:pt x="5194" y="-525"/>
                        <a:pt x="360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4" name="フリーフォーム 2283">
                  <a:extLst>
                    <a:ext uri="{FF2B5EF4-FFF2-40B4-BE49-F238E27FC236}">
                      <a16:creationId xmlns:a16="http://schemas.microsoft.com/office/drawing/2014/main" id="{7F276E21-3FAD-E785-EBE9-AAE0EA114050}"/>
                    </a:ext>
                  </a:extLst>
                </p:cNvPr>
                <p:cNvSpPr/>
                <p:nvPr/>
              </p:nvSpPr>
              <p:spPr>
                <a:xfrm>
                  <a:off x="5660645" y="3952142"/>
                  <a:ext cx="156831" cy="69007"/>
                </a:xfrm>
                <a:custGeom>
                  <a:avLst/>
                  <a:gdLst>
                    <a:gd name="connsiteX0" fmla="*/ 380 w 156831"/>
                    <a:gd name="connsiteY0" fmla="*/ 67408 h 69007"/>
                    <a:gd name="connsiteX1" fmla="*/ 82930 w 156831"/>
                    <a:gd name="connsiteY1" fmla="*/ 54708 h 69007"/>
                    <a:gd name="connsiteX2" fmla="*/ 155955 w 156831"/>
                    <a:gd name="connsiteY2" fmla="*/ 733 h 69007"/>
                    <a:gd name="connsiteX3" fmla="*/ 117855 w 156831"/>
                    <a:gd name="connsiteY3" fmla="*/ 26133 h 69007"/>
                    <a:gd name="connsiteX4" fmla="*/ 380 w 156831"/>
                    <a:gd name="connsiteY4" fmla="*/ 67408 h 6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831" h="69007">
                      <a:moveTo>
                        <a:pt x="380" y="67408"/>
                      </a:moveTo>
                      <a:cubicBezTo>
                        <a:pt x="-5441" y="72170"/>
                        <a:pt x="57001" y="65820"/>
                        <a:pt x="82930" y="54708"/>
                      </a:cubicBezTo>
                      <a:cubicBezTo>
                        <a:pt x="108859" y="43595"/>
                        <a:pt x="150134" y="5495"/>
                        <a:pt x="155955" y="733"/>
                      </a:cubicBezTo>
                      <a:cubicBezTo>
                        <a:pt x="161776" y="-4029"/>
                        <a:pt x="137434" y="15550"/>
                        <a:pt x="117855" y="26133"/>
                      </a:cubicBezTo>
                      <a:cubicBezTo>
                        <a:pt x="98276" y="36716"/>
                        <a:pt x="6201" y="62646"/>
                        <a:pt x="380" y="67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5" name="フリーフォーム 2284">
                  <a:extLst>
                    <a:ext uri="{FF2B5EF4-FFF2-40B4-BE49-F238E27FC236}">
                      <a16:creationId xmlns:a16="http://schemas.microsoft.com/office/drawing/2014/main" id="{B8E45573-DB8E-9A69-71EA-929C7CE98A77}"/>
                    </a:ext>
                  </a:extLst>
                </p:cNvPr>
                <p:cNvSpPr/>
                <p:nvPr/>
              </p:nvSpPr>
              <p:spPr>
                <a:xfrm>
                  <a:off x="5679615" y="4083023"/>
                  <a:ext cx="115289" cy="35327"/>
                </a:xfrm>
                <a:custGeom>
                  <a:avLst/>
                  <a:gdLst>
                    <a:gd name="connsiteX0" fmla="*/ 460 w 115289"/>
                    <a:gd name="connsiteY0" fmla="*/ 27 h 35327"/>
                    <a:gd name="connsiteX1" fmla="*/ 48085 w 115289"/>
                    <a:gd name="connsiteY1" fmla="*/ 34952 h 35327"/>
                    <a:gd name="connsiteX2" fmla="*/ 114760 w 115289"/>
                    <a:gd name="connsiteY2" fmla="*/ 19077 h 35327"/>
                    <a:gd name="connsiteX3" fmla="*/ 76660 w 115289"/>
                    <a:gd name="connsiteY3" fmla="*/ 28602 h 35327"/>
                    <a:gd name="connsiteX4" fmla="*/ 460 w 115289"/>
                    <a:gd name="connsiteY4" fmla="*/ 27 h 3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89" h="35327">
                      <a:moveTo>
                        <a:pt x="460" y="27"/>
                      </a:moveTo>
                      <a:cubicBezTo>
                        <a:pt x="-4302" y="1085"/>
                        <a:pt x="29035" y="31777"/>
                        <a:pt x="48085" y="34952"/>
                      </a:cubicBezTo>
                      <a:cubicBezTo>
                        <a:pt x="67135" y="38127"/>
                        <a:pt x="109998" y="20135"/>
                        <a:pt x="114760" y="19077"/>
                      </a:cubicBezTo>
                      <a:cubicBezTo>
                        <a:pt x="119522" y="18019"/>
                        <a:pt x="90948" y="28073"/>
                        <a:pt x="76660" y="28602"/>
                      </a:cubicBezTo>
                      <a:cubicBezTo>
                        <a:pt x="62373" y="29131"/>
                        <a:pt x="5222" y="-1031"/>
                        <a:pt x="460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6" name="フリーフォーム 2285">
                  <a:extLst>
                    <a:ext uri="{FF2B5EF4-FFF2-40B4-BE49-F238E27FC236}">
                      <a16:creationId xmlns:a16="http://schemas.microsoft.com/office/drawing/2014/main" id="{1161ECAF-C4B3-0B7F-9624-958A1F522D96}"/>
                    </a:ext>
                  </a:extLst>
                </p:cNvPr>
                <p:cNvSpPr/>
                <p:nvPr/>
              </p:nvSpPr>
              <p:spPr>
                <a:xfrm>
                  <a:off x="5765796" y="4048016"/>
                  <a:ext cx="161932" cy="120835"/>
                </a:xfrm>
                <a:custGeom>
                  <a:avLst/>
                  <a:gdLst>
                    <a:gd name="connsiteX0" fmla="*/ 161929 w 161932"/>
                    <a:gd name="connsiteY0" fmla="*/ 109 h 120835"/>
                    <a:gd name="connsiteX1" fmla="*/ 73029 w 161932"/>
                    <a:gd name="connsiteY1" fmla="*/ 60434 h 120835"/>
                    <a:gd name="connsiteX2" fmla="*/ 4 w 161932"/>
                    <a:gd name="connsiteY2" fmla="*/ 120759 h 120835"/>
                    <a:gd name="connsiteX3" fmla="*/ 76204 w 161932"/>
                    <a:gd name="connsiteY3" fmla="*/ 47734 h 120835"/>
                    <a:gd name="connsiteX4" fmla="*/ 161929 w 161932"/>
                    <a:gd name="connsiteY4" fmla="*/ 109 h 120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932" h="120835">
                      <a:moveTo>
                        <a:pt x="161929" y="109"/>
                      </a:moveTo>
                      <a:cubicBezTo>
                        <a:pt x="161400" y="2226"/>
                        <a:pt x="100016" y="40326"/>
                        <a:pt x="73029" y="60434"/>
                      </a:cubicBezTo>
                      <a:cubicBezTo>
                        <a:pt x="46041" y="80542"/>
                        <a:pt x="-525" y="122876"/>
                        <a:pt x="4" y="120759"/>
                      </a:cubicBezTo>
                      <a:cubicBezTo>
                        <a:pt x="533" y="118642"/>
                        <a:pt x="48158" y="68372"/>
                        <a:pt x="76204" y="47734"/>
                      </a:cubicBezTo>
                      <a:cubicBezTo>
                        <a:pt x="104250" y="27097"/>
                        <a:pt x="162458" y="-2008"/>
                        <a:pt x="16192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7" name="フリーフォーム 2286">
                  <a:extLst>
                    <a:ext uri="{FF2B5EF4-FFF2-40B4-BE49-F238E27FC236}">
                      <a16:creationId xmlns:a16="http://schemas.microsoft.com/office/drawing/2014/main" id="{196AE6AA-4294-9C58-B4F7-23E095039D08}"/>
                    </a:ext>
                  </a:extLst>
                </p:cNvPr>
                <p:cNvSpPr/>
                <p:nvPr/>
              </p:nvSpPr>
              <p:spPr>
                <a:xfrm>
                  <a:off x="5688096" y="4164522"/>
                  <a:ext cx="90876" cy="90712"/>
                </a:xfrm>
                <a:custGeom>
                  <a:avLst/>
                  <a:gdLst>
                    <a:gd name="connsiteX0" fmla="*/ 90404 w 90876"/>
                    <a:gd name="connsiteY0" fmla="*/ 1078 h 90712"/>
                    <a:gd name="connsiteX1" fmla="*/ 1504 w 90876"/>
                    <a:gd name="connsiteY1" fmla="*/ 89978 h 90712"/>
                    <a:gd name="connsiteX2" fmla="*/ 36429 w 90876"/>
                    <a:gd name="connsiteY2" fmla="*/ 42353 h 90712"/>
                    <a:gd name="connsiteX3" fmla="*/ 90404 w 90876"/>
                    <a:gd name="connsiteY3" fmla="*/ 1078 h 90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876" h="90712">
                      <a:moveTo>
                        <a:pt x="90404" y="1078"/>
                      </a:moveTo>
                      <a:cubicBezTo>
                        <a:pt x="84583" y="9015"/>
                        <a:pt x="10500" y="83099"/>
                        <a:pt x="1504" y="89978"/>
                      </a:cubicBezTo>
                      <a:cubicBezTo>
                        <a:pt x="-7492" y="96857"/>
                        <a:pt x="26375" y="53465"/>
                        <a:pt x="36429" y="42353"/>
                      </a:cubicBezTo>
                      <a:cubicBezTo>
                        <a:pt x="46483" y="31241"/>
                        <a:pt x="96225" y="-6859"/>
                        <a:pt x="90404" y="10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8" name="フリーフォーム 2287">
                  <a:extLst>
                    <a:ext uri="{FF2B5EF4-FFF2-40B4-BE49-F238E27FC236}">
                      <a16:creationId xmlns:a16="http://schemas.microsoft.com/office/drawing/2014/main" id="{5F14783F-2D1A-B387-A386-119DEDDE9321}"/>
                    </a:ext>
                  </a:extLst>
                </p:cNvPr>
                <p:cNvSpPr/>
                <p:nvPr/>
              </p:nvSpPr>
              <p:spPr>
                <a:xfrm>
                  <a:off x="6034280" y="3997322"/>
                  <a:ext cx="33181" cy="86048"/>
                </a:xfrm>
                <a:custGeom>
                  <a:avLst/>
                  <a:gdLst>
                    <a:gd name="connsiteX0" fmla="*/ 1395 w 33181"/>
                    <a:gd name="connsiteY0" fmla="*/ 3 h 86048"/>
                    <a:gd name="connsiteX1" fmla="*/ 33145 w 33181"/>
                    <a:gd name="connsiteY1" fmla="*/ 79378 h 86048"/>
                    <a:gd name="connsiteX2" fmla="*/ 7745 w 33181"/>
                    <a:gd name="connsiteY2" fmla="*/ 76203 h 86048"/>
                    <a:gd name="connsiteX3" fmla="*/ 1395 w 33181"/>
                    <a:gd name="connsiteY3" fmla="*/ 3 h 86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81" h="86048">
                      <a:moveTo>
                        <a:pt x="1395" y="3"/>
                      </a:moveTo>
                      <a:cubicBezTo>
                        <a:pt x="5628" y="532"/>
                        <a:pt x="32087" y="66678"/>
                        <a:pt x="33145" y="79378"/>
                      </a:cubicBezTo>
                      <a:cubicBezTo>
                        <a:pt x="34203" y="92078"/>
                        <a:pt x="11978" y="84140"/>
                        <a:pt x="7745" y="76203"/>
                      </a:cubicBezTo>
                      <a:cubicBezTo>
                        <a:pt x="3512" y="68266"/>
                        <a:pt x="-2838" y="-526"/>
                        <a:pt x="1395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9" name="フリーフォーム 2288">
                  <a:extLst>
                    <a:ext uri="{FF2B5EF4-FFF2-40B4-BE49-F238E27FC236}">
                      <a16:creationId xmlns:a16="http://schemas.microsoft.com/office/drawing/2014/main" id="{471498DF-234D-CA9F-4F4C-293377A77343}"/>
                    </a:ext>
                  </a:extLst>
                </p:cNvPr>
                <p:cNvSpPr/>
                <p:nvPr/>
              </p:nvSpPr>
              <p:spPr>
                <a:xfrm>
                  <a:off x="5981700" y="4035305"/>
                  <a:ext cx="60325" cy="117755"/>
                </a:xfrm>
                <a:custGeom>
                  <a:avLst/>
                  <a:gdLst>
                    <a:gd name="connsiteX0" fmla="*/ 60325 w 60325"/>
                    <a:gd name="connsiteY0" fmla="*/ 120 h 117755"/>
                    <a:gd name="connsiteX1" fmla="*/ 31750 w 60325"/>
                    <a:gd name="connsiteY1" fmla="*/ 69970 h 117755"/>
                    <a:gd name="connsiteX2" fmla="*/ 0 w 60325"/>
                    <a:gd name="connsiteY2" fmla="*/ 117595 h 117755"/>
                    <a:gd name="connsiteX3" fmla="*/ 31750 w 60325"/>
                    <a:gd name="connsiteY3" fmla="*/ 54095 h 117755"/>
                    <a:gd name="connsiteX4" fmla="*/ 60325 w 60325"/>
                    <a:gd name="connsiteY4" fmla="*/ 120 h 117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325" h="117755">
                      <a:moveTo>
                        <a:pt x="60325" y="120"/>
                      </a:moveTo>
                      <a:cubicBezTo>
                        <a:pt x="60325" y="2766"/>
                        <a:pt x="41804" y="50391"/>
                        <a:pt x="31750" y="69970"/>
                      </a:cubicBezTo>
                      <a:cubicBezTo>
                        <a:pt x="21696" y="89549"/>
                        <a:pt x="0" y="120241"/>
                        <a:pt x="0" y="117595"/>
                      </a:cubicBezTo>
                      <a:cubicBezTo>
                        <a:pt x="0" y="114949"/>
                        <a:pt x="23283" y="68912"/>
                        <a:pt x="31750" y="54095"/>
                      </a:cubicBezTo>
                      <a:cubicBezTo>
                        <a:pt x="40217" y="39278"/>
                        <a:pt x="60325" y="-2526"/>
                        <a:pt x="60325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0" name="フリーフォーム 2289">
                  <a:extLst>
                    <a:ext uri="{FF2B5EF4-FFF2-40B4-BE49-F238E27FC236}">
                      <a16:creationId xmlns:a16="http://schemas.microsoft.com/office/drawing/2014/main" id="{97215A6F-1A69-26AC-FC3E-FF45A5675503}"/>
                    </a:ext>
                  </a:extLst>
                </p:cNvPr>
                <p:cNvSpPr/>
                <p:nvPr/>
              </p:nvSpPr>
              <p:spPr>
                <a:xfrm>
                  <a:off x="5869385" y="4139079"/>
                  <a:ext cx="125742" cy="182196"/>
                </a:xfrm>
                <a:custGeom>
                  <a:avLst/>
                  <a:gdLst>
                    <a:gd name="connsiteX0" fmla="*/ 125015 w 125742"/>
                    <a:gd name="connsiteY0" fmla="*/ 1121 h 182196"/>
                    <a:gd name="connsiteX1" fmla="*/ 58340 w 125742"/>
                    <a:gd name="connsiteY1" fmla="*/ 55096 h 182196"/>
                    <a:gd name="connsiteX2" fmla="*/ 32940 w 125742"/>
                    <a:gd name="connsiteY2" fmla="*/ 93196 h 182196"/>
                    <a:gd name="connsiteX3" fmla="*/ 4365 w 125742"/>
                    <a:gd name="connsiteY3" fmla="*/ 182096 h 182196"/>
                    <a:gd name="connsiteX4" fmla="*/ 10715 w 125742"/>
                    <a:gd name="connsiteY4" fmla="*/ 109071 h 182196"/>
                    <a:gd name="connsiteX5" fmla="*/ 125015 w 125742"/>
                    <a:gd name="connsiteY5" fmla="*/ 1121 h 182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742" h="182196">
                      <a:moveTo>
                        <a:pt x="125015" y="1121"/>
                      </a:moveTo>
                      <a:cubicBezTo>
                        <a:pt x="132953" y="-7875"/>
                        <a:pt x="73686" y="39750"/>
                        <a:pt x="58340" y="55096"/>
                      </a:cubicBezTo>
                      <a:cubicBezTo>
                        <a:pt x="42994" y="70442"/>
                        <a:pt x="41936" y="72029"/>
                        <a:pt x="32940" y="93196"/>
                      </a:cubicBezTo>
                      <a:cubicBezTo>
                        <a:pt x="23944" y="114363"/>
                        <a:pt x="8069" y="179450"/>
                        <a:pt x="4365" y="182096"/>
                      </a:cubicBezTo>
                      <a:cubicBezTo>
                        <a:pt x="661" y="184742"/>
                        <a:pt x="-5689" y="134471"/>
                        <a:pt x="10715" y="109071"/>
                      </a:cubicBezTo>
                      <a:cubicBezTo>
                        <a:pt x="27119" y="83671"/>
                        <a:pt x="117077" y="10117"/>
                        <a:pt x="125015" y="1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1" name="フリーフォーム 2290">
                  <a:extLst>
                    <a:ext uri="{FF2B5EF4-FFF2-40B4-BE49-F238E27FC236}">
                      <a16:creationId xmlns:a16="http://schemas.microsoft.com/office/drawing/2014/main" id="{7E6BA545-124D-6BD5-1AE9-85B4545C91BF}"/>
                    </a:ext>
                  </a:extLst>
                </p:cNvPr>
                <p:cNvSpPr/>
                <p:nvPr/>
              </p:nvSpPr>
              <p:spPr>
                <a:xfrm>
                  <a:off x="5673714" y="4260785"/>
                  <a:ext cx="193742" cy="114373"/>
                </a:xfrm>
                <a:custGeom>
                  <a:avLst/>
                  <a:gdLst>
                    <a:gd name="connsiteX0" fmla="*/ 11 w 193742"/>
                    <a:gd name="connsiteY0" fmla="*/ 65 h 114373"/>
                    <a:gd name="connsiteX1" fmla="*/ 34936 w 193742"/>
                    <a:gd name="connsiteY1" fmla="*/ 63565 h 114373"/>
                    <a:gd name="connsiteX2" fmla="*/ 98436 w 193742"/>
                    <a:gd name="connsiteY2" fmla="*/ 95315 h 114373"/>
                    <a:gd name="connsiteX3" fmla="*/ 193686 w 193742"/>
                    <a:gd name="connsiteY3" fmla="*/ 73090 h 114373"/>
                    <a:gd name="connsiteX4" fmla="*/ 111136 w 193742"/>
                    <a:gd name="connsiteY4" fmla="*/ 114365 h 114373"/>
                    <a:gd name="connsiteX5" fmla="*/ 31761 w 193742"/>
                    <a:gd name="connsiteY5" fmla="*/ 76265 h 114373"/>
                    <a:gd name="connsiteX6" fmla="*/ 11 w 193742"/>
                    <a:gd name="connsiteY6" fmla="*/ 65 h 1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742" h="114373">
                      <a:moveTo>
                        <a:pt x="11" y="65"/>
                      </a:moveTo>
                      <a:cubicBezTo>
                        <a:pt x="540" y="-2052"/>
                        <a:pt x="18532" y="47690"/>
                        <a:pt x="34936" y="63565"/>
                      </a:cubicBezTo>
                      <a:cubicBezTo>
                        <a:pt x="51340" y="79440"/>
                        <a:pt x="71978" y="93728"/>
                        <a:pt x="98436" y="95315"/>
                      </a:cubicBezTo>
                      <a:cubicBezTo>
                        <a:pt x="124894" y="96903"/>
                        <a:pt x="191569" y="69915"/>
                        <a:pt x="193686" y="73090"/>
                      </a:cubicBezTo>
                      <a:cubicBezTo>
                        <a:pt x="195803" y="76265"/>
                        <a:pt x="138123" y="113836"/>
                        <a:pt x="111136" y="114365"/>
                      </a:cubicBezTo>
                      <a:cubicBezTo>
                        <a:pt x="84149" y="114894"/>
                        <a:pt x="46578" y="91611"/>
                        <a:pt x="31761" y="76265"/>
                      </a:cubicBezTo>
                      <a:cubicBezTo>
                        <a:pt x="16944" y="60919"/>
                        <a:pt x="-518" y="2182"/>
                        <a:pt x="11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2" name="フリーフォーム 2291">
                  <a:extLst>
                    <a:ext uri="{FF2B5EF4-FFF2-40B4-BE49-F238E27FC236}">
                      <a16:creationId xmlns:a16="http://schemas.microsoft.com/office/drawing/2014/main" id="{D6D7A791-0466-B951-CE80-3D2A3C77B9BB}"/>
                    </a:ext>
                  </a:extLst>
                </p:cNvPr>
                <p:cNvSpPr/>
                <p:nvPr/>
              </p:nvSpPr>
              <p:spPr>
                <a:xfrm>
                  <a:off x="5629080" y="4356096"/>
                  <a:ext cx="111441" cy="73134"/>
                </a:xfrm>
                <a:custGeom>
                  <a:avLst/>
                  <a:gdLst>
                    <a:gd name="connsiteX0" fmla="*/ 195 w 111441"/>
                    <a:gd name="connsiteY0" fmla="*/ 4 h 73134"/>
                    <a:gd name="connsiteX1" fmla="*/ 54170 w 111441"/>
                    <a:gd name="connsiteY1" fmla="*/ 60329 h 73134"/>
                    <a:gd name="connsiteX2" fmla="*/ 111320 w 111441"/>
                    <a:gd name="connsiteY2" fmla="*/ 73029 h 73134"/>
                    <a:gd name="connsiteX3" fmla="*/ 38295 w 111441"/>
                    <a:gd name="connsiteY3" fmla="*/ 57154 h 73134"/>
                    <a:gd name="connsiteX4" fmla="*/ 195 w 111441"/>
                    <a:gd name="connsiteY4" fmla="*/ 4 h 7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441" h="73134">
                      <a:moveTo>
                        <a:pt x="195" y="4"/>
                      </a:moveTo>
                      <a:cubicBezTo>
                        <a:pt x="2841" y="533"/>
                        <a:pt x="35649" y="48158"/>
                        <a:pt x="54170" y="60329"/>
                      </a:cubicBezTo>
                      <a:cubicBezTo>
                        <a:pt x="72691" y="72500"/>
                        <a:pt x="113966" y="73558"/>
                        <a:pt x="111320" y="73029"/>
                      </a:cubicBezTo>
                      <a:cubicBezTo>
                        <a:pt x="108674" y="72500"/>
                        <a:pt x="54170" y="64562"/>
                        <a:pt x="38295" y="57154"/>
                      </a:cubicBezTo>
                      <a:cubicBezTo>
                        <a:pt x="22420" y="49746"/>
                        <a:pt x="-2451" y="-525"/>
                        <a:pt x="195" y="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3" name="フリーフォーム 2292">
                  <a:extLst>
                    <a:ext uri="{FF2B5EF4-FFF2-40B4-BE49-F238E27FC236}">
                      <a16:creationId xmlns:a16="http://schemas.microsoft.com/office/drawing/2014/main" id="{79EBABCF-0E21-5A55-111C-3FF41A06BE0F}"/>
                    </a:ext>
                  </a:extLst>
                </p:cNvPr>
                <p:cNvSpPr/>
                <p:nvPr/>
              </p:nvSpPr>
              <p:spPr>
                <a:xfrm>
                  <a:off x="5565476" y="4413234"/>
                  <a:ext cx="99559" cy="73283"/>
                </a:xfrm>
                <a:custGeom>
                  <a:avLst/>
                  <a:gdLst>
                    <a:gd name="connsiteX0" fmla="*/ 299 w 99559"/>
                    <a:gd name="connsiteY0" fmla="*/ 16 h 73283"/>
                    <a:gd name="connsiteX1" fmla="*/ 54274 w 99559"/>
                    <a:gd name="connsiteY1" fmla="*/ 63516 h 73283"/>
                    <a:gd name="connsiteX2" fmla="*/ 98724 w 99559"/>
                    <a:gd name="connsiteY2" fmla="*/ 73041 h 73283"/>
                    <a:gd name="connsiteX3" fmla="*/ 79674 w 99559"/>
                    <a:gd name="connsiteY3" fmla="*/ 57166 h 73283"/>
                    <a:gd name="connsiteX4" fmla="*/ 299 w 99559"/>
                    <a:gd name="connsiteY4" fmla="*/ 16 h 73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559" h="73283">
                      <a:moveTo>
                        <a:pt x="299" y="16"/>
                      </a:moveTo>
                      <a:cubicBezTo>
                        <a:pt x="-3934" y="1074"/>
                        <a:pt x="37870" y="51345"/>
                        <a:pt x="54274" y="63516"/>
                      </a:cubicBezTo>
                      <a:cubicBezTo>
                        <a:pt x="70678" y="75687"/>
                        <a:pt x="98724" y="73041"/>
                        <a:pt x="98724" y="73041"/>
                      </a:cubicBezTo>
                      <a:cubicBezTo>
                        <a:pt x="102957" y="71983"/>
                        <a:pt x="90257" y="65103"/>
                        <a:pt x="79674" y="57166"/>
                      </a:cubicBezTo>
                      <a:cubicBezTo>
                        <a:pt x="69091" y="49229"/>
                        <a:pt x="4532" y="-1042"/>
                        <a:pt x="299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4" name="フリーフォーム 2293">
                  <a:extLst>
                    <a:ext uri="{FF2B5EF4-FFF2-40B4-BE49-F238E27FC236}">
                      <a16:creationId xmlns:a16="http://schemas.microsoft.com/office/drawing/2014/main" id="{2673C6E2-C99B-FB02-D954-357B6DEF944A}"/>
                    </a:ext>
                  </a:extLst>
                </p:cNvPr>
                <p:cNvSpPr/>
                <p:nvPr/>
              </p:nvSpPr>
              <p:spPr>
                <a:xfrm>
                  <a:off x="5969232" y="4092161"/>
                  <a:ext cx="156072" cy="241351"/>
                </a:xfrm>
                <a:custGeom>
                  <a:avLst/>
                  <a:gdLst>
                    <a:gd name="connsiteX0" fmla="*/ 155343 w 156072"/>
                    <a:gd name="connsiteY0" fmla="*/ 414 h 241351"/>
                    <a:gd name="connsiteX1" fmla="*/ 145818 w 156072"/>
                    <a:gd name="connsiteY1" fmla="*/ 70264 h 241351"/>
                    <a:gd name="connsiteX2" fmla="*/ 126768 w 156072"/>
                    <a:gd name="connsiteY2" fmla="*/ 111539 h 241351"/>
                    <a:gd name="connsiteX3" fmla="*/ 66443 w 156072"/>
                    <a:gd name="connsiteY3" fmla="*/ 187739 h 241351"/>
                    <a:gd name="connsiteX4" fmla="*/ 41043 w 156072"/>
                    <a:gd name="connsiteY4" fmla="*/ 216314 h 241351"/>
                    <a:gd name="connsiteX5" fmla="*/ 2943 w 156072"/>
                    <a:gd name="connsiteY5" fmla="*/ 235364 h 241351"/>
                    <a:gd name="connsiteX6" fmla="*/ 126768 w 156072"/>
                    <a:gd name="connsiteY6" fmla="*/ 105189 h 241351"/>
                    <a:gd name="connsiteX7" fmla="*/ 155343 w 156072"/>
                    <a:gd name="connsiteY7" fmla="*/ 414 h 241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072" h="241351">
                      <a:moveTo>
                        <a:pt x="155343" y="414"/>
                      </a:moveTo>
                      <a:cubicBezTo>
                        <a:pt x="158518" y="-5407"/>
                        <a:pt x="150581" y="51743"/>
                        <a:pt x="145818" y="70264"/>
                      </a:cubicBezTo>
                      <a:cubicBezTo>
                        <a:pt x="141055" y="88785"/>
                        <a:pt x="139997" y="91960"/>
                        <a:pt x="126768" y="111539"/>
                      </a:cubicBezTo>
                      <a:cubicBezTo>
                        <a:pt x="113539" y="131118"/>
                        <a:pt x="80730" y="170277"/>
                        <a:pt x="66443" y="187739"/>
                      </a:cubicBezTo>
                      <a:cubicBezTo>
                        <a:pt x="52156" y="205201"/>
                        <a:pt x="51626" y="208377"/>
                        <a:pt x="41043" y="216314"/>
                      </a:cubicBezTo>
                      <a:cubicBezTo>
                        <a:pt x="30460" y="224251"/>
                        <a:pt x="-11344" y="253885"/>
                        <a:pt x="2943" y="235364"/>
                      </a:cubicBezTo>
                      <a:cubicBezTo>
                        <a:pt x="17230" y="216843"/>
                        <a:pt x="104014" y="139056"/>
                        <a:pt x="126768" y="105189"/>
                      </a:cubicBezTo>
                      <a:cubicBezTo>
                        <a:pt x="149522" y="71322"/>
                        <a:pt x="152168" y="6235"/>
                        <a:pt x="155343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5" name="フリーフォーム 2294">
                  <a:extLst>
                    <a:ext uri="{FF2B5EF4-FFF2-40B4-BE49-F238E27FC236}">
                      <a16:creationId xmlns:a16="http://schemas.microsoft.com/office/drawing/2014/main" id="{2D78989C-306F-A790-B974-F8C55E94DFF2}"/>
                    </a:ext>
                  </a:extLst>
                </p:cNvPr>
                <p:cNvSpPr/>
                <p:nvPr/>
              </p:nvSpPr>
              <p:spPr>
                <a:xfrm>
                  <a:off x="5920947" y="4088384"/>
                  <a:ext cx="122780" cy="154530"/>
                </a:xfrm>
                <a:custGeom>
                  <a:avLst/>
                  <a:gdLst>
                    <a:gd name="connsiteX0" fmla="*/ 428 w 122780"/>
                    <a:gd name="connsiteY0" fmla="*/ 153416 h 154530"/>
                    <a:gd name="connsiteX1" fmla="*/ 111553 w 122780"/>
                    <a:gd name="connsiteY1" fmla="*/ 26416 h 154530"/>
                    <a:gd name="connsiteX2" fmla="*/ 117903 w 122780"/>
                    <a:gd name="connsiteY2" fmla="*/ 1016 h 154530"/>
                    <a:gd name="connsiteX3" fmla="*/ 102028 w 122780"/>
                    <a:gd name="connsiteY3" fmla="*/ 45466 h 154530"/>
                    <a:gd name="connsiteX4" fmla="*/ 73453 w 122780"/>
                    <a:gd name="connsiteY4" fmla="*/ 86741 h 154530"/>
                    <a:gd name="connsiteX5" fmla="*/ 428 w 122780"/>
                    <a:gd name="connsiteY5" fmla="*/ 153416 h 15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780" h="154530">
                      <a:moveTo>
                        <a:pt x="428" y="153416"/>
                      </a:moveTo>
                      <a:cubicBezTo>
                        <a:pt x="6778" y="143362"/>
                        <a:pt x="91974" y="51816"/>
                        <a:pt x="111553" y="26416"/>
                      </a:cubicBezTo>
                      <a:cubicBezTo>
                        <a:pt x="131132" y="1016"/>
                        <a:pt x="119490" y="-2159"/>
                        <a:pt x="117903" y="1016"/>
                      </a:cubicBezTo>
                      <a:cubicBezTo>
                        <a:pt x="116316" y="4191"/>
                        <a:pt x="109436" y="31179"/>
                        <a:pt x="102028" y="45466"/>
                      </a:cubicBezTo>
                      <a:cubicBezTo>
                        <a:pt x="94620" y="59753"/>
                        <a:pt x="86682" y="70866"/>
                        <a:pt x="73453" y="86741"/>
                      </a:cubicBezTo>
                      <a:cubicBezTo>
                        <a:pt x="60224" y="102616"/>
                        <a:pt x="-5922" y="163470"/>
                        <a:pt x="428" y="153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6" name="フリーフォーム 2295">
                  <a:extLst>
                    <a:ext uri="{FF2B5EF4-FFF2-40B4-BE49-F238E27FC236}">
                      <a16:creationId xmlns:a16="http://schemas.microsoft.com/office/drawing/2014/main" id="{8185D9E7-56FF-49BC-BA83-5BC091419ADE}"/>
                    </a:ext>
                  </a:extLst>
                </p:cNvPr>
                <p:cNvSpPr/>
                <p:nvPr/>
              </p:nvSpPr>
              <p:spPr>
                <a:xfrm>
                  <a:off x="6086461" y="4089285"/>
                  <a:ext cx="20433" cy="98824"/>
                </a:xfrm>
                <a:custGeom>
                  <a:avLst/>
                  <a:gdLst>
                    <a:gd name="connsiteX0" fmla="*/ 15889 w 20433"/>
                    <a:gd name="connsiteY0" fmla="*/ 115 h 98824"/>
                    <a:gd name="connsiteX1" fmla="*/ 15889 w 20433"/>
                    <a:gd name="connsiteY1" fmla="*/ 57265 h 98824"/>
                    <a:gd name="connsiteX2" fmla="*/ 14 w 20433"/>
                    <a:gd name="connsiteY2" fmla="*/ 98540 h 98824"/>
                    <a:gd name="connsiteX3" fmla="*/ 19064 w 20433"/>
                    <a:gd name="connsiteY3" fmla="*/ 73140 h 98824"/>
                    <a:gd name="connsiteX4" fmla="*/ 15889 w 20433"/>
                    <a:gd name="connsiteY4" fmla="*/ 115 h 98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33" h="98824">
                      <a:moveTo>
                        <a:pt x="15889" y="115"/>
                      </a:moveTo>
                      <a:cubicBezTo>
                        <a:pt x="15360" y="-2531"/>
                        <a:pt x="18535" y="40861"/>
                        <a:pt x="15889" y="57265"/>
                      </a:cubicBezTo>
                      <a:cubicBezTo>
                        <a:pt x="13243" y="73669"/>
                        <a:pt x="-515" y="95894"/>
                        <a:pt x="14" y="98540"/>
                      </a:cubicBezTo>
                      <a:cubicBezTo>
                        <a:pt x="543" y="101186"/>
                        <a:pt x="14831" y="84782"/>
                        <a:pt x="19064" y="73140"/>
                      </a:cubicBezTo>
                      <a:cubicBezTo>
                        <a:pt x="23297" y="61498"/>
                        <a:pt x="16418" y="2761"/>
                        <a:pt x="15889" y="1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7" name="フリーフォーム 2296">
                  <a:extLst>
                    <a:ext uri="{FF2B5EF4-FFF2-40B4-BE49-F238E27FC236}">
                      <a16:creationId xmlns:a16="http://schemas.microsoft.com/office/drawing/2014/main" id="{2A860279-5797-5051-9ECC-2B9BFDD5B157}"/>
                    </a:ext>
                  </a:extLst>
                </p:cNvPr>
                <p:cNvSpPr/>
                <p:nvPr/>
              </p:nvSpPr>
              <p:spPr>
                <a:xfrm>
                  <a:off x="5933928" y="4235434"/>
                  <a:ext cx="44728" cy="55429"/>
                </a:xfrm>
                <a:custGeom>
                  <a:avLst/>
                  <a:gdLst>
                    <a:gd name="connsiteX0" fmla="*/ 147 w 44728"/>
                    <a:gd name="connsiteY0" fmla="*/ 16 h 55429"/>
                    <a:gd name="connsiteX1" fmla="*/ 25547 w 44728"/>
                    <a:gd name="connsiteY1" fmla="*/ 47641 h 55429"/>
                    <a:gd name="connsiteX2" fmla="*/ 44597 w 44728"/>
                    <a:gd name="connsiteY2" fmla="*/ 50816 h 55429"/>
                    <a:gd name="connsiteX3" fmla="*/ 16022 w 44728"/>
                    <a:gd name="connsiteY3" fmla="*/ 53991 h 55429"/>
                    <a:gd name="connsiteX4" fmla="*/ 147 w 44728"/>
                    <a:gd name="connsiteY4" fmla="*/ 16 h 5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28" h="55429">
                      <a:moveTo>
                        <a:pt x="147" y="16"/>
                      </a:moveTo>
                      <a:cubicBezTo>
                        <a:pt x="1735" y="-1042"/>
                        <a:pt x="25547" y="47641"/>
                        <a:pt x="25547" y="47641"/>
                      </a:cubicBezTo>
                      <a:cubicBezTo>
                        <a:pt x="32955" y="56108"/>
                        <a:pt x="46185" y="49758"/>
                        <a:pt x="44597" y="50816"/>
                      </a:cubicBezTo>
                      <a:cubicBezTo>
                        <a:pt x="43009" y="51874"/>
                        <a:pt x="21843" y="58224"/>
                        <a:pt x="16022" y="53991"/>
                      </a:cubicBezTo>
                      <a:cubicBezTo>
                        <a:pt x="10201" y="49758"/>
                        <a:pt x="-1441" y="1074"/>
                        <a:pt x="147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8" name="円弧 2297">
                  <a:extLst>
                    <a:ext uri="{FF2B5EF4-FFF2-40B4-BE49-F238E27FC236}">
                      <a16:creationId xmlns:a16="http://schemas.microsoft.com/office/drawing/2014/main" id="{95032D3F-3341-81FD-2877-88035B561F37}"/>
                    </a:ext>
                  </a:extLst>
                </p:cNvPr>
                <p:cNvSpPr/>
                <p:nvPr/>
              </p:nvSpPr>
              <p:spPr>
                <a:xfrm>
                  <a:off x="5937172" y="4023239"/>
                  <a:ext cx="45719" cy="45719"/>
                </a:xfrm>
                <a:prstGeom prst="arc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9" name="フリーフォーム 2298">
                  <a:extLst>
                    <a:ext uri="{FF2B5EF4-FFF2-40B4-BE49-F238E27FC236}">
                      <a16:creationId xmlns:a16="http://schemas.microsoft.com/office/drawing/2014/main" id="{68D23EAE-683A-AF86-D2CF-5B855D5E9B18}"/>
                    </a:ext>
                  </a:extLst>
                </p:cNvPr>
                <p:cNvSpPr/>
                <p:nvPr/>
              </p:nvSpPr>
              <p:spPr>
                <a:xfrm>
                  <a:off x="5930900" y="3965153"/>
                  <a:ext cx="62180" cy="76683"/>
                </a:xfrm>
                <a:custGeom>
                  <a:avLst/>
                  <a:gdLst>
                    <a:gd name="connsiteX0" fmla="*/ 0 w 62180"/>
                    <a:gd name="connsiteY0" fmla="*/ 76622 h 76683"/>
                    <a:gd name="connsiteX1" fmla="*/ 57150 w 62180"/>
                    <a:gd name="connsiteY1" fmla="*/ 3597 h 76683"/>
                    <a:gd name="connsiteX2" fmla="*/ 57150 w 62180"/>
                    <a:gd name="connsiteY2" fmla="*/ 16297 h 76683"/>
                    <a:gd name="connsiteX3" fmla="*/ 0 w 62180"/>
                    <a:gd name="connsiteY3" fmla="*/ 76622 h 76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80" h="76683">
                      <a:moveTo>
                        <a:pt x="0" y="76622"/>
                      </a:moveTo>
                      <a:cubicBezTo>
                        <a:pt x="0" y="74505"/>
                        <a:pt x="57150" y="3597"/>
                        <a:pt x="57150" y="3597"/>
                      </a:cubicBezTo>
                      <a:cubicBezTo>
                        <a:pt x="66675" y="-6457"/>
                        <a:pt x="60325" y="6772"/>
                        <a:pt x="57150" y="16297"/>
                      </a:cubicBezTo>
                      <a:cubicBezTo>
                        <a:pt x="53975" y="25822"/>
                        <a:pt x="0" y="78739"/>
                        <a:pt x="0" y="766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0" name="フリーフォーム 2299">
                  <a:extLst>
                    <a:ext uri="{FF2B5EF4-FFF2-40B4-BE49-F238E27FC236}">
                      <a16:creationId xmlns:a16="http://schemas.microsoft.com/office/drawing/2014/main" id="{D3033CA1-F77B-666D-13F5-AE7BAC4C1EAB}"/>
                    </a:ext>
                  </a:extLst>
                </p:cNvPr>
                <p:cNvSpPr/>
                <p:nvPr/>
              </p:nvSpPr>
              <p:spPr>
                <a:xfrm>
                  <a:off x="5987927" y="3965530"/>
                  <a:ext cx="58027" cy="89052"/>
                </a:xfrm>
                <a:custGeom>
                  <a:avLst/>
                  <a:gdLst>
                    <a:gd name="connsiteX0" fmla="*/ 19173 w 58027"/>
                    <a:gd name="connsiteY0" fmla="*/ 45 h 89052"/>
                    <a:gd name="connsiteX1" fmla="*/ 41398 w 58027"/>
                    <a:gd name="connsiteY1" fmla="*/ 54020 h 89052"/>
                    <a:gd name="connsiteX2" fmla="*/ 123 w 58027"/>
                    <a:gd name="connsiteY2" fmla="*/ 88945 h 89052"/>
                    <a:gd name="connsiteX3" fmla="*/ 57273 w 58027"/>
                    <a:gd name="connsiteY3" fmla="*/ 63545 h 89052"/>
                    <a:gd name="connsiteX4" fmla="*/ 19173 w 58027"/>
                    <a:gd name="connsiteY4" fmla="*/ 45 h 8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027" h="89052">
                      <a:moveTo>
                        <a:pt x="19173" y="45"/>
                      </a:moveTo>
                      <a:cubicBezTo>
                        <a:pt x="16527" y="-1543"/>
                        <a:pt x="44573" y="39203"/>
                        <a:pt x="41398" y="54020"/>
                      </a:cubicBezTo>
                      <a:cubicBezTo>
                        <a:pt x="38223" y="68837"/>
                        <a:pt x="-2523" y="87358"/>
                        <a:pt x="123" y="88945"/>
                      </a:cubicBezTo>
                      <a:cubicBezTo>
                        <a:pt x="2769" y="90533"/>
                        <a:pt x="50394" y="74128"/>
                        <a:pt x="57273" y="63545"/>
                      </a:cubicBezTo>
                      <a:cubicBezTo>
                        <a:pt x="64152" y="52962"/>
                        <a:pt x="21819" y="1633"/>
                        <a:pt x="19173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1" name="フリーフォーム 2300">
                  <a:extLst>
                    <a:ext uri="{FF2B5EF4-FFF2-40B4-BE49-F238E27FC236}">
                      <a16:creationId xmlns:a16="http://schemas.microsoft.com/office/drawing/2014/main" id="{0623BA70-FD48-37D5-56E6-EE65F6748AD2}"/>
                    </a:ext>
                  </a:extLst>
                </p:cNvPr>
                <p:cNvSpPr/>
                <p:nvPr/>
              </p:nvSpPr>
              <p:spPr>
                <a:xfrm>
                  <a:off x="5743277" y="4257555"/>
                  <a:ext cx="118269" cy="41448"/>
                </a:xfrm>
                <a:custGeom>
                  <a:avLst/>
                  <a:gdLst>
                    <a:gd name="connsiteX0" fmla="*/ 298 w 118269"/>
                    <a:gd name="connsiteY0" fmla="*/ 120 h 41448"/>
                    <a:gd name="connsiteX1" fmla="*/ 57448 w 118269"/>
                    <a:gd name="connsiteY1" fmla="*/ 28695 h 41448"/>
                    <a:gd name="connsiteX2" fmla="*/ 117773 w 118269"/>
                    <a:gd name="connsiteY2" fmla="*/ 25520 h 41448"/>
                    <a:gd name="connsiteX3" fmla="*/ 82848 w 118269"/>
                    <a:gd name="connsiteY3" fmla="*/ 41395 h 41448"/>
                    <a:gd name="connsiteX4" fmla="*/ 298 w 118269"/>
                    <a:gd name="connsiteY4" fmla="*/ 120 h 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69" h="41448">
                      <a:moveTo>
                        <a:pt x="298" y="120"/>
                      </a:moveTo>
                      <a:cubicBezTo>
                        <a:pt x="-3935" y="-1997"/>
                        <a:pt x="37869" y="24462"/>
                        <a:pt x="57448" y="28695"/>
                      </a:cubicBezTo>
                      <a:cubicBezTo>
                        <a:pt x="77027" y="32928"/>
                        <a:pt x="113540" y="23403"/>
                        <a:pt x="117773" y="25520"/>
                      </a:cubicBezTo>
                      <a:cubicBezTo>
                        <a:pt x="122006" y="27637"/>
                        <a:pt x="98194" y="42453"/>
                        <a:pt x="82848" y="41395"/>
                      </a:cubicBezTo>
                      <a:cubicBezTo>
                        <a:pt x="67502" y="40337"/>
                        <a:pt x="4531" y="2237"/>
                        <a:pt x="298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2" name="フリーフォーム 2301">
                  <a:extLst>
                    <a:ext uri="{FF2B5EF4-FFF2-40B4-BE49-F238E27FC236}">
                      <a16:creationId xmlns:a16="http://schemas.microsoft.com/office/drawing/2014/main" id="{CF70385D-B1D4-8D3C-836B-D74F08C1110F}"/>
                    </a:ext>
                  </a:extLst>
                </p:cNvPr>
                <p:cNvSpPr/>
                <p:nvPr/>
              </p:nvSpPr>
              <p:spPr>
                <a:xfrm>
                  <a:off x="5908522" y="4067171"/>
                  <a:ext cx="89295" cy="120659"/>
                </a:xfrm>
                <a:custGeom>
                  <a:avLst/>
                  <a:gdLst>
                    <a:gd name="connsiteX0" fmla="*/ 89053 w 89295"/>
                    <a:gd name="connsiteY0" fmla="*/ 4 h 120659"/>
                    <a:gd name="connsiteX1" fmla="*/ 57303 w 89295"/>
                    <a:gd name="connsiteY1" fmla="*/ 63504 h 120659"/>
                    <a:gd name="connsiteX2" fmla="*/ 153 w 89295"/>
                    <a:gd name="connsiteY2" fmla="*/ 120654 h 120659"/>
                    <a:gd name="connsiteX3" fmla="*/ 41428 w 89295"/>
                    <a:gd name="connsiteY3" fmla="*/ 66679 h 120659"/>
                    <a:gd name="connsiteX4" fmla="*/ 89053 w 89295"/>
                    <a:gd name="connsiteY4" fmla="*/ 4 h 120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5" h="120659">
                      <a:moveTo>
                        <a:pt x="89053" y="4"/>
                      </a:moveTo>
                      <a:cubicBezTo>
                        <a:pt x="91699" y="-525"/>
                        <a:pt x="72120" y="43396"/>
                        <a:pt x="57303" y="63504"/>
                      </a:cubicBezTo>
                      <a:cubicBezTo>
                        <a:pt x="42486" y="83612"/>
                        <a:pt x="2799" y="120125"/>
                        <a:pt x="153" y="120654"/>
                      </a:cubicBezTo>
                      <a:cubicBezTo>
                        <a:pt x="-2493" y="121183"/>
                        <a:pt x="29786" y="82554"/>
                        <a:pt x="41428" y="66679"/>
                      </a:cubicBezTo>
                      <a:cubicBezTo>
                        <a:pt x="53070" y="50804"/>
                        <a:pt x="86407" y="533"/>
                        <a:pt x="89053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3" name="フリーフォーム 2302">
                  <a:extLst>
                    <a:ext uri="{FF2B5EF4-FFF2-40B4-BE49-F238E27FC236}">
                      <a16:creationId xmlns:a16="http://schemas.microsoft.com/office/drawing/2014/main" id="{5364AE71-C5F6-C5C0-7818-64D2542E34E5}"/>
                    </a:ext>
                  </a:extLst>
                </p:cNvPr>
                <p:cNvSpPr/>
                <p:nvPr/>
              </p:nvSpPr>
              <p:spPr>
                <a:xfrm>
                  <a:off x="2123417" y="10197956"/>
                  <a:ext cx="42137" cy="222475"/>
                </a:xfrm>
                <a:custGeom>
                  <a:avLst/>
                  <a:gdLst>
                    <a:gd name="connsiteX0" fmla="*/ 41933 w 42137"/>
                    <a:gd name="connsiteY0" fmla="*/ 144 h 222475"/>
                    <a:gd name="connsiteX1" fmla="*/ 16533 w 42137"/>
                    <a:gd name="connsiteY1" fmla="*/ 98569 h 222475"/>
                    <a:gd name="connsiteX2" fmla="*/ 16533 w 42137"/>
                    <a:gd name="connsiteY2" fmla="*/ 222394 h 222475"/>
                    <a:gd name="connsiteX3" fmla="*/ 658 w 42137"/>
                    <a:gd name="connsiteY3" fmla="*/ 79519 h 222475"/>
                    <a:gd name="connsiteX4" fmla="*/ 41933 w 42137"/>
                    <a:gd name="connsiteY4" fmla="*/ 144 h 22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37" h="222475">
                      <a:moveTo>
                        <a:pt x="41933" y="144"/>
                      </a:moveTo>
                      <a:cubicBezTo>
                        <a:pt x="44579" y="3319"/>
                        <a:pt x="20766" y="61527"/>
                        <a:pt x="16533" y="98569"/>
                      </a:cubicBezTo>
                      <a:cubicBezTo>
                        <a:pt x="12300" y="135611"/>
                        <a:pt x="19179" y="225569"/>
                        <a:pt x="16533" y="222394"/>
                      </a:cubicBezTo>
                      <a:cubicBezTo>
                        <a:pt x="13887" y="219219"/>
                        <a:pt x="-3575" y="112327"/>
                        <a:pt x="658" y="79519"/>
                      </a:cubicBezTo>
                      <a:cubicBezTo>
                        <a:pt x="4891" y="46711"/>
                        <a:pt x="39287" y="-3031"/>
                        <a:pt x="41933" y="1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4" name="フリーフォーム 2303">
                  <a:extLst>
                    <a:ext uri="{FF2B5EF4-FFF2-40B4-BE49-F238E27FC236}">
                      <a16:creationId xmlns:a16="http://schemas.microsoft.com/office/drawing/2014/main" id="{950E0BF1-472D-9613-F2B0-5047FA8CE2AA}"/>
                    </a:ext>
                  </a:extLst>
                </p:cNvPr>
                <p:cNvSpPr/>
                <p:nvPr/>
              </p:nvSpPr>
              <p:spPr>
                <a:xfrm>
                  <a:off x="1892211" y="10429263"/>
                  <a:ext cx="251012" cy="271205"/>
                </a:xfrm>
                <a:custGeom>
                  <a:avLst/>
                  <a:gdLst>
                    <a:gd name="connsiteX0" fmla="*/ 250914 w 251012"/>
                    <a:gd name="connsiteY0" fmla="*/ 612 h 271205"/>
                    <a:gd name="connsiteX1" fmla="*/ 120739 w 251012"/>
                    <a:gd name="connsiteY1" fmla="*/ 165712 h 271205"/>
                    <a:gd name="connsiteX2" fmla="*/ 89 w 251012"/>
                    <a:gd name="connsiteY2" fmla="*/ 270487 h 271205"/>
                    <a:gd name="connsiteX3" fmla="*/ 139789 w 251012"/>
                    <a:gd name="connsiteY3" fmla="*/ 114912 h 271205"/>
                    <a:gd name="connsiteX4" fmla="*/ 250914 w 251012"/>
                    <a:gd name="connsiteY4" fmla="*/ 612 h 27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12" h="271205">
                      <a:moveTo>
                        <a:pt x="250914" y="612"/>
                      </a:moveTo>
                      <a:cubicBezTo>
                        <a:pt x="247739" y="9079"/>
                        <a:pt x="162543" y="120733"/>
                        <a:pt x="120739" y="165712"/>
                      </a:cubicBezTo>
                      <a:cubicBezTo>
                        <a:pt x="78935" y="210691"/>
                        <a:pt x="-3086" y="278954"/>
                        <a:pt x="89" y="270487"/>
                      </a:cubicBezTo>
                      <a:cubicBezTo>
                        <a:pt x="3264" y="262020"/>
                        <a:pt x="100102" y="156187"/>
                        <a:pt x="139789" y="114912"/>
                      </a:cubicBezTo>
                      <a:cubicBezTo>
                        <a:pt x="179476" y="73637"/>
                        <a:pt x="254089" y="-7855"/>
                        <a:pt x="250914" y="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5" name="フリーフォーム 2304">
                  <a:extLst>
                    <a:ext uri="{FF2B5EF4-FFF2-40B4-BE49-F238E27FC236}">
                      <a16:creationId xmlns:a16="http://schemas.microsoft.com/office/drawing/2014/main" id="{14DCCEAE-C459-7FC3-6663-6B0216A347B6}"/>
                    </a:ext>
                  </a:extLst>
                </p:cNvPr>
                <p:cNvSpPr/>
                <p:nvPr/>
              </p:nvSpPr>
              <p:spPr>
                <a:xfrm>
                  <a:off x="2038272" y="10264681"/>
                  <a:ext cx="41463" cy="171632"/>
                </a:xfrm>
                <a:custGeom>
                  <a:avLst/>
                  <a:gdLst>
                    <a:gd name="connsiteX0" fmla="*/ 41353 w 41463"/>
                    <a:gd name="connsiteY0" fmla="*/ 94 h 171632"/>
                    <a:gd name="connsiteX1" fmla="*/ 12778 w 41463"/>
                    <a:gd name="connsiteY1" fmla="*/ 79469 h 171632"/>
                    <a:gd name="connsiteX2" fmla="*/ 31828 w 41463"/>
                    <a:gd name="connsiteY2" fmla="*/ 171544 h 171632"/>
                    <a:gd name="connsiteX3" fmla="*/ 78 w 41463"/>
                    <a:gd name="connsiteY3" fmla="*/ 95344 h 171632"/>
                    <a:gd name="connsiteX4" fmla="*/ 41353 w 41463"/>
                    <a:gd name="connsiteY4" fmla="*/ 94 h 171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63" h="171632">
                      <a:moveTo>
                        <a:pt x="41353" y="94"/>
                      </a:moveTo>
                      <a:cubicBezTo>
                        <a:pt x="43470" y="-2552"/>
                        <a:pt x="14365" y="50894"/>
                        <a:pt x="12778" y="79469"/>
                      </a:cubicBezTo>
                      <a:cubicBezTo>
                        <a:pt x="11190" y="108044"/>
                        <a:pt x="33945" y="168898"/>
                        <a:pt x="31828" y="171544"/>
                      </a:cubicBezTo>
                      <a:cubicBezTo>
                        <a:pt x="29711" y="174190"/>
                        <a:pt x="2195" y="117040"/>
                        <a:pt x="78" y="95344"/>
                      </a:cubicBezTo>
                      <a:cubicBezTo>
                        <a:pt x="-2039" y="73648"/>
                        <a:pt x="39236" y="2740"/>
                        <a:pt x="41353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6" name="フリーフォーム 2305">
                  <a:extLst>
                    <a:ext uri="{FF2B5EF4-FFF2-40B4-BE49-F238E27FC236}">
                      <a16:creationId xmlns:a16="http://schemas.microsoft.com/office/drawing/2014/main" id="{9EF8DA40-16C5-4833-AB1C-1E59D9A2BA91}"/>
                    </a:ext>
                  </a:extLst>
                </p:cNvPr>
                <p:cNvSpPr/>
                <p:nvPr/>
              </p:nvSpPr>
              <p:spPr>
                <a:xfrm>
                  <a:off x="1618983" y="10683942"/>
                  <a:ext cx="273704" cy="48020"/>
                </a:xfrm>
                <a:custGeom>
                  <a:avLst/>
                  <a:gdLst>
                    <a:gd name="connsiteX0" fmla="*/ 267 w 273704"/>
                    <a:gd name="connsiteY0" fmla="*/ 47558 h 48020"/>
                    <a:gd name="connsiteX1" fmla="*/ 130442 w 273704"/>
                    <a:gd name="connsiteY1" fmla="*/ 25333 h 48020"/>
                    <a:gd name="connsiteX2" fmla="*/ 273317 w 273704"/>
                    <a:gd name="connsiteY2" fmla="*/ 9458 h 48020"/>
                    <a:gd name="connsiteX3" fmla="*/ 165367 w 273704"/>
                    <a:gd name="connsiteY3" fmla="*/ 3108 h 48020"/>
                    <a:gd name="connsiteX4" fmla="*/ 267 w 273704"/>
                    <a:gd name="connsiteY4" fmla="*/ 47558 h 4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04" h="48020">
                      <a:moveTo>
                        <a:pt x="267" y="47558"/>
                      </a:moveTo>
                      <a:cubicBezTo>
                        <a:pt x="-5554" y="51262"/>
                        <a:pt x="84934" y="31683"/>
                        <a:pt x="130442" y="25333"/>
                      </a:cubicBezTo>
                      <a:cubicBezTo>
                        <a:pt x="175950" y="18983"/>
                        <a:pt x="267496" y="13162"/>
                        <a:pt x="273317" y="9458"/>
                      </a:cubicBezTo>
                      <a:cubicBezTo>
                        <a:pt x="279138" y="5754"/>
                        <a:pt x="218284" y="-5359"/>
                        <a:pt x="165367" y="3108"/>
                      </a:cubicBezTo>
                      <a:cubicBezTo>
                        <a:pt x="112450" y="11575"/>
                        <a:pt x="6088" y="43854"/>
                        <a:pt x="267" y="475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7" name="フリーフォーム 2306">
                  <a:extLst>
                    <a:ext uri="{FF2B5EF4-FFF2-40B4-BE49-F238E27FC236}">
                      <a16:creationId xmlns:a16="http://schemas.microsoft.com/office/drawing/2014/main" id="{116049D0-6A25-29D4-A6A4-010EAE3144CA}"/>
                    </a:ext>
                  </a:extLst>
                </p:cNvPr>
                <p:cNvSpPr/>
                <p:nvPr/>
              </p:nvSpPr>
              <p:spPr>
                <a:xfrm>
                  <a:off x="707953" y="10125052"/>
                  <a:ext cx="279519" cy="225475"/>
                </a:xfrm>
                <a:custGeom>
                  <a:avLst/>
                  <a:gdLst>
                    <a:gd name="connsiteX0" fmla="*/ 72 w 279519"/>
                    <a:gd name="connsiteY0" fmla="*/ 225448 h 225475"/>
                    <a:gd name="connsiteX1" fmla="*/ 127072 w 279519"/>
                    <a:gd name="connsiteY1" fmla="*/ 120673 h 225475"/>
                    <a:gd name="connsiteX2" fmla="*/ 279472 w 279519"/>
                    <a:gd name="connsiteY2" fmla="*/ 23 h 225475"/>
                    <a:gd name="connsiteX3" fmla="*/ 111197 w 279519"/>
                    <a:gd name="connsiteY3" fmla="*/ 111148 h 225475"/>
                    <a:gd name="connsiteX4" fmla="*/ 72 w 279519"/>
                    <a:gd name="connsiteY4" fmla="*/ 225448 h 225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9519" h="225475">
                      <a:moveTo>
                        <a:pt x="72" y="225448"/>
                      </a:moveTo>
                      <a:cubicBezTo>
                        <a:pt x="2718" y="227036"/>
                        <a:pt x="80505" y="158244"/>
                        <a:pt x="127072" y="120673"/>
                      </a:cubicBezTo>
                      <a:cubicBezTo>
                        <a:pt x="173639" y="83102"/>
                        <a:pt x="282118" y="1610"/>
                        <a:pt x="279472" y="23"/>
                      </a:cubicBezTo>
                      <a:cubicBezTo>
                        <a:pt x="276826" y="-1565"/>
                        <a:pt x="154589" y="78340"/>
                        <a:pt x="111197" y="111148"/>
                      </a:cubicBezTo>
                      <a:cubicBezTo>
                        <a:pt x="67805" y="143956"/>
                        <a:pt x="-2574" y="223860"/>
                        <a:pt x="72" y="2254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8" name="フリーフォーム 2307">
                  <a:extLst>
                    <a:ext uri="{FF2B5EF4-FFF2-40B4-BE49-F238E27FC236}">
                      <a16:creationId xmlns:a16="http://schemas.microsoft.com/office/drawing/2014/main" id="{AEFCC45D-DD46-5F65-C828-69DADE728599}"/>
                    </a:ext>
                  </a:extLst>
                </p:cNvPr>
                <p:cNvSpPr/>
                <p:nvPr/>
              </p:nvSpPr>
              <p:spPr>
                <a:xfrm>
                  <a:off x="1059484" y="10847471"/>
                  <a:ext cx="77782" cy="62021"/>
                </a:xfrm>
                <a:custGeom>
                  <a:avLst/>
                  <a:gdLst>
                    <a:gd name="connsiteX0" fmla="*/ 966 w 77782"/>
                    <a:gd name="connsiteY0" fmla="*/ 61829 h 62021"/>
                    <a:gd name="connsiteX1" fmla="*/ 77166 w 77782"/>
                    <a:gd name="connsiteY1" fmla="*/ 1504 h 62021"/>
                    <a:gd name="connsiteX2" fmla="*/ 35891 w 77782"/>
                    <a:gd name="connsiteY2" fmla="*/ 20554 h 62021"/>
                    <a:gd name="connsiteX3" fmla="*/ 966 w 77782"/>
                    <a:gd name="connsiteY3" fmla="*/ 61829 h 62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82" h="62021">
                      <a:moveTo>
                        <a:pt x="966" y="61829"/>
                      </a:moveTo>
                      <a:cubicBezTo>
                        <a:pt x="7845" y="58654"/>
                        <a:pt x="71345" y="8383"/>
                        <a:pt x="77166" y="1504"/>
                      </a:cubicBezTo>
                      <a:cubicBezTo>
                        <a:pt x="82987" y="-5375"/>
                        <a:pt x="45945" y="13146"/>
                        <a:pt x="35891" y="20554"/>
                      </a:cubicBezTo>
                      <a:cubicBezTo>
                        <a:pt x="25837" y="27962"/>
                        <a:pt x="-5913" y="65004"/>
                        <a:pt x="966" y="618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09" name="フリーフォーム 2308">
                  <a:extLst>
                    <a:ext uri="{FF2B5EF4-FFF2-40B4-BE49-F238E27FC236}">
                      <a16:creationId xmlns:a16="http://schemas.microsoft.com/office/drawing/2014/main" id="{EBF7373B-7113-1255-F853-09D7E882F42D}"/>
                    </a:ext>
                  </a:extLst>
                </p:cNvPr>
                <p:cNvSpPr/>
                <p:nvPr/>
              </p:nvSpPr>
              <p:spPr>
                <a:xfrm>
                  <a:off x="186935" y="10267830"/>
                  <a:ext cx="169361" cy="54475"/>
                </a:xfrm>
                <a:custGeom>
                  <a:avLst/>
                  <a:gdLst>
                    <a:gd name="connsiteX0" fmla="*/ 390 w 169361"/>
                    <a:gd name="connsiteY0" fmla="*/ 6470 h 54475"/>
                    <a:gd name="connsiteX1" fmla="*/ 114690 w 169361"/>
                    <a:gd name="connsiteY1" fmla="*/ 25520 h 54475"/>
                    <a:gd name="connsiteX2" fmla="*/ 168665 w 169361"/>
                    <a:gd name="connsiteY2" fmla="*/ 54095 h 54475"/>
                    <a:gd name="connsiteX3" fmla="*/ 79765 w 169361"/>
                    <a:gd name="connsiteY3" fmla="*/ 3295 h 54475"/>
                    <a:gd name="connsiteX4" fmla="*/ 390 w 169361"/>
                    <a:gd name="connsiteY4" fmla="*/ 6470 h 5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361" h="54475">
                      <a:moveTo>
                        <a:pt x="390" y="6470"/>
                      </a:moveTo>
                      <a:cubicBezTo>
                        <a:pt x="6211" y="10174"/>
                        <a:pt x="86644" y="17583"/>
                        <a:pt x="114690" y="25520"/>
                      </a:cubicBezTo>
                      <a:cubicBezTo>
                        <a:pt x="142736" y="33458"/>
                        <a:pt x="174486" y="57799"/>
                        <a:pt x="168665" y="54095"/>
                      </a:cubicBezTo>
                      <a:cubicBezTo>
                        <a:pt x="162844" y="50391"/>
                        <a:pt x="104107" y="10703"/>
                        <a:pt x="79765" y="3295"/>
                      </a:cubicBezTo>
                      <a:cubicBezTo>
                        <a:pt x="55423" y="-4113"/>
                        <a:pt x="-5431" y="2766"/>
                        <a:pt x="390" y="64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0" name="フリーフォーム 2309">
                  <a:extLst>
                    <a:ext uri="{FF2B5EF4-FFF2-40B4-BE49-F238E27FC236}">
                      <a16:creationId xmlns:a16="http://schemas.microsoft.com/office/drawing/2014/main" id="{FCEC1C9B-CA5A-875F-738B-11B0BF3B9A55}"/>
                    </a:ext>
                  </a:extLst>
                </p:cNvPr>
                <p:cNvSpPr/>
                <p:nvPr/>
              </p:nvSpPr>
              <p:spPr>
                <a:xfrm>
                  <a:off x="195849" y="10283508"/>
                  <a:ext cx="130222" cy="87282"/>
                </a:xfrm>
                <a:custGeom>
                  <a:avLst/>
                  <a:gdLst>
                    <a:gd name="connsiteX0" fmla="*/ 1001 w 130222"/>
                    <a:gd name="connsiteY0" fmla="*/ 317 h 87282"/>
                    <a:gd name="connsiteX1" fmla="*/ 13701 w 130222"/>
                    <a:gd name="connsiteY1" fmla="*/ 57467 h 87282"/>
                    <a:gd name="connsiteX2" fmla="*/ 89901 w 130222"/>
                    <a:gd name="connsiteY2" fmla="*/ 70167 h 87282"/>
                    <a:gd name="connsiteX3" fmla="*/ 128001 w 130222"/>
                    <a:gd name="connsiteY3" fmla="*/ 54292 h 87282"/>
                    <a:gd name="connsiteX4" fmla="*/ 26401 w 130222"/>
                    <a:gd name="connsiteY4" fmla="*/ 86042 h 87282"/>
                    <a:gd name="connsiteX5" fmla="*/ 1001 w 130222"/>
                    <a:gd name="connsiteY5" fmla="*/ 317 h 87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22" h="87282">
                      <a:moveTo>
                        <a:pt x="1001" y="317"/>
                      </a:moveTo>
                      <a:cubicBezTo>
                        <a:pt x="-1116" y="-4445"/>
                        <a:pt x="-1115" y="45825"/>
                        <a:pt x="13701" y="57467"/>
                      </a:cubicBezTo>
                      <a:cubicBezTo>
                        <a:pt x="28517" y="69109"/>
                        <a:pt x="70851" y="70696"/>
                        <a:pt x="89901" y="70167"/>
                      </a:cubicBezTo>
                      <a:cubicBezTo>
                        <a:pt x="108951" y="69638"/>
                        <a:pt x="138584" y="51646"/>
                        <a:pt x="128001" y="54292"/>
                      </a:cubicBezTo>
                      <a:cubicBezTo>
                        <a:pt x="117418" y="56938"/>
                        <a:pt x="49155" y="94509"/>
                        <a:pt x="26401" y="86042"/>
                      </a:cubicBezTo>
                      <a:cubicBezTo>
                        <a:pt x="3647" y="77575"/>
                        <a:pt x="3118" y="5079"/>
                        <a:pt x="1001" y="3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1" name="フリーフォーム 2310">
                  <a:extLst>
                    <a:ext uri="{FF2B5EF4-FFF2-40B4-BE49-F238E27FC236}">
                      <a16:creationId xmlns:a16="http://schemas.microsoft.com/office/drawing/2014/main" id="{26E8D95C-22BA-D2FB-16E6-54B7E92C87B0}"/>
                    </a:ext>
                  </a:extLst>
                </p:cNvPr>
                <p:cNvSpPr/>
                <p:nvPr/>
              </p:nvSpPr>
              <p:spPr>
                <a:xfrm>
                  <a:off x="155638" y="10277246"/>
                  <a:ext cx="82953" cy="127229"/>
                </a:xfrm>
                <a:custGeom>
                  <a:avLst/>
                  <a:gdLst>
                    <a:gd name="connsiteX0" fmla="*/ 22162 w 82953"/>
                    <a:gd name="connsiteY0" fmla="*/ 229 h 127229"/>
                    <a:gd name="connsiteX1" fmla="*/ 12637 w 82953"/>
                    <a:gd name="connsiteY1" fmla="*/ 66904 h 127229"/>
                    <a:gd name="connsiteX2" fmla="*/ 34862 w 82953"/>
                    <a:gd name="connsiteY2" fmla="*/ 92304 h 127229"/>
                    <a:gd name="connsiteX3" fmla="*/ 82487 w 82953"/>
                    <a:gd name="connsiteY3" fmla="*/ 127229 h 127229"/>
                    <a:gd name="connsiteX4" fmla="*/ 3112 w 82953"/>
                    <a:gd name="connsiteY4" fmla="*/ 92304 h 127229"/>
                    <a:gd name="connsiteX5" fmla="*/ 22162 w 82953"/>
                    <a:gd name="connsiteY5" fmla="*/ 229 h 12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953" h="127229">
                      <a:moveTo>
                        <a:pt x="22162" y="229"/>
                      </a:moveTo>
                      <a:cubicBezTo>
                        <a:pt x="23749" y="-4004"/>
                        <a:pt x="10520" y="51558"/>
                        <a:pt x="12637" y="66904"/>
                      </a:cubicBezTo>
                      <a:cubicBezTo>
                        <a:pt x="14754" y="82250"/>
                        <a:pt x="23220" y="82250"/>
                        <a:pt x="34862" y="92304"/>
                      </a:cubicBezTo>
                      <a:cubicBezTo>
                        <a:pt x="46504" y="102358"/>
                        <a:pt x="87779" y="127229"/>
                        <a:pt x="82487" y="127229"/>
                      </a:cubicBezTo>
                      <a:cubicBezTo>
                        <a:pt x="77195" y="127229"/>
                        <a:pt x="15812" y="109237"/>
                        <a:pt x="3112" y="92304"/>
                      </a:cubicBezTo>
                      <a:cubicBezTo>
                        <a:pt x="-9588" y="75371"/>
                        <a:pt x="20575" y="4462"/>
                        <a:pt x="22162" y="2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2" name="フリーフォーム 2311">
                  <a:extLst>
                    <a:ext uri="{FF2B5EF4-FFF2-40B4-BE49-F238E27FC236}">
                      <a16:creationId xmlns:a16="http://schemas.microsoft.com/office/drawing/2014/main" id="{713351D7-F28E-F200-67C3-0DEFC4E5208C}"/>
                    </a:ext>
                  </a:extLst>
                </p:cNvPr>
                <p:cNvSpPr/>
                <p:nvPr/>
              </p:nvSpPr>
              <p:spPr>
                <a:xfrm>
                  <a:off x="155120" y="10423136"/>
                  <a:ext cx="110713" cy="6808"/>
                </a:xfrm>
                <a:custGeom>
                  <a:avLst/>
                  <a:gdLst>
                    <a:gd name="connsiteX0" fmla="*/ 455 w 110713"/>
                    <a:gd name="connsiteY0" fmla="*/ 3564 h 6808"/>
                    <a:gd name="connsiteX1" fmla="*/ 108405 w 110713"/>
                    <a:gd name="connsiteY1" fmla="*/ 6739 h 6808"/>
                    <a:gd name="connsiteX2" fmla="*/ 70305 w 110713"/>
                    <a:gd name="connsiteY2" fmla="*/ 389 h 6808"/>
                    <a:gd name="connsiteX3" fmla="*/ 455 w 110713"/>
                    <a:gd name="connsiteY3" fmla="*/ 3564 h 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713" h="6808">
                      <a:moveTo>
                        <a:pt x="455" y="3564"/>
                      </a:moveTo>
                      <a:cubicBezTo>
                        <a:pt x="6805" y="4622"/>
                        <a:pt x="96763" y="7268"/>
                        <a:pt x="108405" y="6739"/>
                      </a:cubicBezTo>
                      <a:cubicBezTo>
                        <a:pt x="120047" y="6210"/>
                        <a:pt x="84592" y="1976"/>
                        <a:pt x="70305" y="389"/>
                      </a:cubicBezTo>
                      <a:cubicBezTo>
                        <a:pt x="56018" y="-1198"/>
                        <a:pt x="-5895" y="2506"/>
                        <a:pt x="455" y="35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3" name="フリーフォーム 2312">
                  <a:extLst>
                    <a:ext uri="{FF2B5EF4-FFF2-40B4-BE49-F238E27FC236}">
                      <a16:creationId xmlns:a16="http://schemas.microsoft.com/office/drawing/2014/main" id="{0C398F27-DB22-5A55-A803-E0EC75FF8879}"/>
                    </a:ext>
                  </a:extLst>
                </p:cNvPr>
                <p:cNvSpPr/>
                <p:nvPr/>
              </p:nvSpPr>
              <p:spPr>
                <a:xfrm>
                  <a:off x="146044" y="10426611"/>
                  <a:ext cx="101612" cy="47862"/>
                </a:xfrm>
                <a:custGeom>
                  <a:avLst/>
                  <a:gdLst>
                    <a:gd name="connsiteX0" fmla="*/ 6 w 101612"/>
                    <a:gd name="connsiteY0" fmla="*/ 89 h 47862"/>
                    <a:gd name="connsiteX1" fmla="*/ 50806 w 101612"/>
                    <a:gd name="connsiteY1" fmla="*/ 35014 h 47862"/>
                    <a:gd name="connsiteX2" fmla="*/ 101606 w 101612"/>
                    <a:gd name="connsiteY2" fmla="*/ 6439 h 47862"/>
                    <a:gd name="connsiteX3" fmla="*/ 47631 w 101612"/>
                    <a:gd name="connsiteY3" fmla="*/ 47714 h 47862"/>
                    <a:gd name="connsiteX4" fmla="*/ 6 w 101612"/>
                    <a:gd name="connsiteY4" fmla="*/ 89 h 4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612" h="47862">
                      <a:moveTo>
                        <a:pt x="6" y="89"/>
                      </a:moveTo>
                      <a:cubicBezTo>
                        <a:pt x="535" y="-2028"/>
                        <a:pt x="33873" y="33956"/>
                        <a:pt x="50806" y="35014"/>
                      </a:cubicBezTo>
                      <a:cubicBezTo>
                        <a:pt x="67739" y="36072"/>
                        <a:pt x="102135" y="4322"/>
                        <a:pt x="101606" y="6439"/>
                      </a:cubicBezTo>
                      <a:cubicBezTo>
                        <a:pt x="101077" y="8556"/>
                        <a:pt x="61918" y="44539"/>
                        <a:pt x="47631" y="47714"/>
                      </a:cubicBezTo>
                      <a:cubicBezTo>
                        <a:pt x="33344" y="50889"/>
                        <a:pt x="-523" y="2206"/>
                        <a:pt x="6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4" name="フリーフォーム 2313">
                  <a:extLst>
                    <a:ext uri="{FF2B5EF4-FFF2-40B4-BE49-F238E27FC236}">
                      <a16:creationId xmlns:a16="http://schemas.microsoft.com/office/drawing/2014/main" id="{D580FCCD-7F71-538B-CBBB-C9A9530CBA45}"/>
                    </a:ext>
                  </a:extLst>
                </p:cNvPr>
                <p:cNvSpPr/>
                <p:nvPr/>
              </p:nvSpPr>
              <p:spPr>
                <a:xfrm>
                  <a:off x="136525" y="10442059"/>
                  <a:ext cx="57223" cy="89556"/>
                </a:xfrm>
                <a:custGeom>
                  <a:avLst/>
                  <a:gdLst>
                    <a:gd name="connsiteX0" fmla="*/ 6350 w 57223"/>
                    <a:gd name="connsiteY0" fmla="*/ 516 h 89556"/>
                    <a:gd name="connsiteX1" fmla="*/ 6350 w 57223"/>
                    <a:gd name="connsiteY1" fmla="*/ 54491 h 89556"/>
                    <a:gd name="connsiteX2" fmla="*/ 57150 w 57223"/>
                    <a:gd name="connsiteY2" fmla="*/ 89416 h 89556"/>
                    <a:gd name="connsiteX3" fmla="*/ 6350 w 57223"/>
                    <a:gd name="connsiteY3" fmla="*/ 516 h 8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23" h="89556">
                      <a:moveTo>
                        <a:pt x="6350" y="516"/>
                      </a:moveTo>
                      <a:cubicBezTo>
                        <a:pt x="-2117" y="-5305"/>
                        <a:pt x="-2117" y="39674"/>
                        <a:pt x="6350" y="54491"/>
                      </a:cubicBezTo>
                      <a:cubicBezTo>
                        <a:pt x="14817" y="69308"/>
                        <a:pt x="59267" y="91533"/>
                        <a:pt x="57150" y="89416"/>
                      </a:cubicBezTo>
                      <a:cubicBezTo>
                        <a:pt x="55033" y="87299"/>
                        <a:pt x="14817" y="6337"/>
                        <a:pt x="6350" y="5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5" name="フリーフォーム 2314">
                  <a:extLst>
                    <a:ext uri="{FF2B5EF4-FFF2-40B4-BE49-F238E27FC236}">
                      <a16:creationId xmlns:a16="http://schemas.microsoft.com/office/drawing/2014/main" id="{C428D34A-B07E-B6AB-5AB3-D607703B213E}"/>
                    </a:ext>
                  </a:extLst>
                </p:cNvPr>
                <p:cNvSpPr/>
                <p:nvPr/>
              </p:nvSpPr>
              <p:spPr>
                <a:xfrm>
                  <a:off x="5815835" y="3889357"/>
                  <a:ext cx="56039" cy="67050"/>
                </a:xfrm>
                <a:custGeom>
                  <a:avLst/>
                  <a:gdLst>
                    <a:gd name="connsiteX0" fmla="*/ 765 w 56039"/>
                    <a:gd name="connsiteY0" fmla="*/ 18 h 67050"/>
                    <a:gd name="connsiteX1" fmla="*/ 19815 w 56039"/>
                    <a:gd name="connsiteY1" fmla="*/ 53993 h 67050"/>
                    <a:gd name="connsiteX2" fmla="*/ 54740 w 56039"/>
                    <a:gd name="connsiteY2" fmla="*/ 66693 h 67050"/>
                    <a:gd name="connsiteX3" fmla="*/ 45215 w 56039"/>
                    <a:gd name="connsiteY3" fmla="*/ 60343 h 67050"/>
                    <a:gd name="connsiteX4" fmla="*/ 765 w 56039"/>
                    <a:gd name="connsiteY4" fmla="*/ 18 h 6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39" h="67050">
                      <a:moveTo>
                        <a:pt x="765" y="18"/>
                      </a:moveTo>
                      <a:cubicBezTo>
                        <a:pt x="-3468" y="-1040"/>
                        <a:pt x="10819" y="42881"/>
                        <a:pt x="19815" y="53993"/>
                      </a:cubicBezTo>
                      <a:cubicBezTo>
                        <a:pt x="28811" y="65105"/>
                        <a:pt x="54740" y="66693"/>
                        <a:pt x="54740" y="66693"/>
                      </a:cubicBezTo>
                      <a:cubicBezTo>
                        <a:pt x="58973" y="67751"/>
                        <a:pt x="52094" y="66693"/>
                        <a:pt x="45215" y="60343"/>
                      </a:cubicBezTo>
                      <a:cubicBezTo>
                        <a:pt x="38336" y="53993"/>
                        <a:pt x="4998" y="1076"/>
                        <a:pt x="765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92" name="フリーフォーム 1191">
                <a:extLst>
                  <a:ext uri="{FF2B5EF4-FFF2-40B4-BE49-F238E27FC236}">
                    <a16:creationId xmlns:a16="http://schemas.microsoft.com/office/drawing/2014/main" id="{AD50BEF0-E3F8-2ACC-1546-27D17B28D091}"/>
                  </a:ext>
                </a:extLst>
              </p:cNvPr>
              <p:cNvSpPr/>
              <p:nvPr/>
            </p:nvSpPr>
            <p:spPr>
              <a:xfrm>
                <a:off x="5542350" y="1767488"/>
                <a:ext cx="1560267" cy="1126838"/>
              </a:xfrm>
              <a:custGeom>
                <a:avLst/>
                <a:gdLst>
                  <a:gd name="connsiteX0" fmla="*/ 105975 w 1560267"/>
                  <a:gd name="connsiteY0" fmla="*/ 797912 h 1126838"/>
                  <a:gd name="connsiteX1" fmla="*/ 480625 w 1560267"/>
                  <a:gd name="connsiteY1" fmla="*/ 328012 h 1126838"/>
                  <a:gd name="connsiteX2" fmla="*/ 493325 w 1560267"/>
                  <a:gd name="connsiteY2" fmla="*/ 315312 h 1126838"/>
                  <a:gd name="connsiteX3" fmla="*/ 715575 w 1560267"/>
                  <a:gd name="connsiteY3" fmla="*/ 118462 h 1126838"/>
                  <a:gd name="connsiteX4" fmla="*/ 674300 w 1560267"/>
                  <a:gd name="connsiteY4" fmla="*/ 153387 h 1126838"/>
                  <a:gd name="connsiteX5" fmla="*/ 1195000 w 1560267"/>
                  <a:gd name="connsiteY5" fmla="*/ 86712 h 1126838"/>
                  <a:gd name="connsiteX6" fmla="*/ 931475 w 1560267"/>
                  <a:gd name="connsiteY6" fmla="*/ 96237 h 1126838"/>
                  <a:gd name="connsiteX7" fmla="*/ 1014025 w 1560267"/>
                  <a:gd name="connsiteY7" fmla="*/ 987 h 1126838"/>
                  <a:gd name="connsiteX8" fmla="*/ 899725 w 1560267"/>
                  <a:gd name="connsiteY8" fmla="*/ 51787 h 1126838"/>
                  <a:gd name="connsiteX9" fmla="*/ 1553775 w 1560267"/>
                  <a:gd name="connsiteY9" fmla="*/ 134337 h 1126838"/>
                  <a:gd name="connsiteX10" fmla="*/ 1242625 w 1560267"/>
                  <a:gd name="connsiteY10" fmla="*/ 191487 h 1126838"/>
                  <a:gd name="connsiteX11" fmla="*/ 1372800 w 1560267"/>
                  <a:gd name="connsiteY11" fmla="*/ 181962 h 1126838"/>
                  <a:gd name="connsiteX12" fmla="*/ 147250 w 1560267"/>
                  <a:gd name="connsiteY12" fmla="*/ 867762 h 1126838"/>
                  <a:gd name="connsiteX13" fmla="*/ 560000 w 1560267"/>
                  <a:gd name="connsiteY13" fmla="*/ 632812 h 1126838"/>
                  <a:gd name="connsiteX14" fmla="*/ 58350 w 1560267"/>
                  <a:gd name="connsiteY14" fmla="*/ 959837 h 1126838"/>
                  <a:gd name="connsiteX15" fmla="*/ 13900 w 1560267"/>
                  <a:gd name="connsiteY15" fmla="*/ 1124937 h 1126838"/>
                  <a:gd name="connsiteX16" fmla="*/ 90100 w 1560267"/>
                  <a:gd name="connsiteY16" fmla="*/ 1048737 h 1126838"/>
                  <a:gd name="connsiteX17" fmla="*/ 71050 w 1560267"/>
                  <a:gd name="connsiteY17" fmla="*/ 1036037 h 1126838"/>
                  <a:gd name="connsiteX18" fmla="*/ 105975 w 1560267"/>
                  <a:gd name="connsiteY18" fmla="*/ 797912 h 112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0267" h="1126838">
                    <a:moveTo>
                      <a:pt x="105975" y="797912"/>
                    </a:moveTo>
                    <a:cubicBezTo>
                      <a:pt x="174238" y="679908"/>
                      <a:pt x="416067" y="408445"/>
                      <a:pt x="480625" y="328012"/>
                    </a:cubicBezTo>
                    <a:cubicBezTo>
                      <a:pt x="545183" y="247579"/>
                      <a:pt x="493325" y="315312"/>
                      <a:pt x="493325" y="315312"/>
                    </a:cubicBezTo>
                    <a:lnTo>
                      <a:pt x="715575" y="118462"/>
                    </a:lnTo>
                    <a:cubicBezTo>
                      <a:pt x="745738" y="91474"/>
                      <a:pt x="594396" y="158679"/>
                      <a:pt x="674300" y="153387"/>
                    </a:cubicBezTo>
                    <a:cubicBezTo>
                      <a:pt x="754204" y="148095"/>
                      <a:pt x="1152138" y="96237"/>
                      <a:pt x="1195000" y="86712"/>
                    </a:cubicBezTo>
                    <a:cubicBezTo>
                      <a:pt x="1237862" y="77187"/>
                      <a:pt x="961637" y="110524"/>
                      <a:pt x="931475" y="96237"/>
                    </a:cubicBezTo>
                    <a:cubicBezTo>
                      <a:pt x="901313" y="81950"/>
                      <a:pt x="1019317" y="8395"/>
                      <a:pt x="1014025" y="987"/>
                    </a:cubicBezTo>
                    <a:cubicBezTo>
                      <a:pt x="1008733" y="-6421"/>
                      <a:pt x="809767" y="29562"/>
                      <a:pt x="899725" y="51787"/>
                    </a:cubicBezTo>
                    <a:cubicBezTo>
                      <a:pt x="989683" y="74012"/>
                      <a:pt x="1496625" y="111054"/>
                      <a:pt x="1553775" y="134337"/>
                    </a:cubicBezTo>
                    <a:cubicBezTo>
                      <a:pt x="1610925" y="157620"/>
                      <a:pt x="1272788" y="183549"/>
                      <a:pt x="1242625" y="191487"/>
                    </a:cubicBezTo>
                    <a:cubicBezTo>
                      <a:pt x="1212462" y="199425"/>
                      <a:pt x="1555362" y="69250"/>
                      <a:pt x="1372800" y="181962"/>
                    </a:cubicBezTo>
                    <a:cubicBezTo>
                      <a:pt x="1190238" y="294674"/>
                      <a:pt x="282717" y="792620"/>
                      <a:pt x="147250" y="867762"/>
                    </a:cubicBezTo>
                    <a:cubicBezTo>
                      <a:pt x="11783" y="942904"/>
                      <a:pt x="574817" y="617466"/>
                      <a:pt x="560000" y="632812"/>
                    </a:cubicBezTo>
                    <a:cubicBezTo>
                      <a:pt x="545183" y="648158"/>
                      <a:pt x="149367" y="877816"/>
                      <a:pt x="58350" y="959837"/>
                    </a:cubicBezTo>
                    <a:cubicBezTo>
                      <a:pt x="-32667" y="1041858"/>
                      <a:pt x="8608" y="1110120"/>
                      <a:pt x="13900" y="1124937"/>
                    </a:cubicBezTo>
                    <a:cubicBezTo>
                      <a:pt x="19192" y="1139754"/>
                      <a:pt x="80575" y="1063554"/>
                      <a:pt x="90100" y="1048737"/>
                    </a:cubicBezTo>
                    <a:cubicBezTo>
                      <a:pt x="99625" y="1033920"/>
                      <a:pt x="63642" y="1076783"/>
                      <a:pt x="71050" y="1036037"/>
                    </a:cubicBezTo>
                    <a:cubicBezTo>
                      <a:pt x="78458" y="995291"/>
                      <a:pt x="37712" y="915916"/>
                      <a:pt x="105975" y="79791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 1192">
                <a:extLst>
                  <a:ext uri="{FF2B5EF4-FFF2-40B4-BE49-F238E27FC236}">
                    <a16:creationId xmlns:a16="http://schemas.microsoft.com/office/drawing/2014/main" id="{277B6964-9C3D-34C9-0821-F02386E22B8D}"/>
                  </a:ext>
                </a:extLst>
              </p:cNvPr>
              <p:cNvSpPr/>
              <p:nvPr/>
            </p:nvSpPr>
            <p:spPr>
              <a:xfrm>
                <a:off x="5586845" y="2720755"/>
                <a:ext cx="1160444" cy="560206"/>
              </a:xfrm>
              <a:custGeom>
                <a:avLst/>
                <a:gdLst>
                  <a:gd name="connsiteX0" fmla="*/ 1155 w 1160444"/>
                  <a:gd name="connsiteY0" fmla="*/ 174845 h 560206"/>
                  <a:gd name="connsiteX1" fmla="*/ 515505 w 1160444"/>
                  <a:gd name="connsiteY1" fmla="*/ 114520 h 560206"/>
                  <a:gd name="connsiteX2" fmla="*/ 350405 w 1160444"/>
                  <a:gd name="connsiteY2" fmla="*/ 114520 h 560206"/>
                  <a:gd name="connsiteX3" fmla="*/ 759980 w 1160444"/>
                  <a:gd name="connsiteY3" fmla="*/ 187545 h 560206"/>
                  <a:gd name="connsiteX4" fmla="*/ 696480 w 1160444"/>
                  <a:gd name="connsiteY4" fmla="*/ 190720 h 560206"/>
                  <a:gd name="connsiteX5" fmla="*/ 998105 w 1160444"/>
                  <a:gd name="connsiteY5" fmla="*/ 317720 h 560206"/>
                  <a:gd name="connsiteX6" fmla="*/ 871105 w 1160444"/>
                  <a:gd name="connsiteY6" fmla="*/ 276445 h 560206"/>
                  <a:gd name="connsiteX7" fmla="*/ 1156855 w 1160444"/>
                  <a:gd name="connsiteY7" fmla="*/ 559020 h 560206"/>
                  <a:gd name="connsiteX8" fmla="*/ 1039380 w 1160444"/>
                  <a:gd name="connsiteY8" fmla="*/ 384395 h 560206"/>
                  <a:gd name="connsiteX9" fmla="*/ 839355 w 1160444"/>
                  <a:gd name="connsiteY9" fmla="*/ 92295 h 560206"/>
                  <a:gd name="connsiteX10" fmla="*/ 594880 w 1160444"/>
                  <a:gd name="connsiteY10" fmla="*/ 82770 h 560206"/>
                  <a:gd name="connsiteX11" fmla="*/ 1071130 w 1160444"/>
                  <a:gd name="connsiteY11" fmla="*/ 16095 h 560206"/>
                  <a:gd name="connsiteX12" fmla="*/ 423430 w 1160444"/>
                  <a:gd name="connsiteY12" fmla="*/ 82770 h 560206"/>
                  <a:gd name="connsiteX13" fmla="*/ 77355 w 1160444"/>
                  <a:gd name="connsiteY13" fmla="*/ 57370 h 560206"/>
                  <a:gd name="connsiteX14" fmla="*/ 366280 w 1160444"/>
                  <a:gd name="connsiteY14" fmla="*/ 3395 h 560206"/>
                  <a:gd name="connsiteX15" fmla="*/ 1155 w 1160444"/>
                  <a:gd name="connsiteY15" fmla="*/ 174845 h 56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60444" h="560206">
                    <a:moveTo>
                      <a:pt x="1155" y="174845"/>
                    </a:moveTo>
                    <a:cubicBezTo>
                      <a:pt x="26026" y="193366"/>
                      <a:pt x="457297" y="124574"/>
                      <a:pt x="515505" y="114520"/>
                    </a:cubicBezTo>
                    <a:cubicBezTo>
                      <a:pt x="573713" y="104466"/>
                      <a:pt x="309659" y="102349"/>
                      <a:pt x="350405" y="114520"/>
                    </a:cubicBezTo>
                    <a:cubicBezTo>
                      <a:pt x="391151" y="126691"/>
                      <a:pt x="702301" y="174845"/>
                      <a:pt x="759980" y="187545"/>
                    </a:cubicBezTo>
                    <a:cubicBezTo>
                      <a:pt x="817659" y="200245"/>
                      <a:pt x="656793" y="169024"/>
                      <a:pt x="696480" y="190720"/>
                    </a:cubicBezTo>
                    <a:cubicBezTo>
                      <a:pt x="736168" y="212416"/>
                      <a:pt x="969001" y="303433"/>
                      <a:pt x="998105" y="317720"/>
                    </a:cubicBezTo>
                    <a:cubicBezTo>
                      <a:pt x="1027209" y="332007"/>
                      <a:pt x="844647" y="236228"/>
                      <a:pt x="871105" y="276445"/>
                    </a:cubicBezTo>
                    <a:cubicBezTo>
                      <a:pt x="897563" y="316662"/>
                      <a:pt x="1128809" y="541028"/>
                      <a:pt x="1156855" y="559020"/>
                    </a:cubicBezTo>
                    <a:cubicBezTo>
                      <a:pt x="1184901" y="577012"/>
                      <a:pt x="1039380" y="384395"/>
                      <a:pt x="1039380" y="384395"/>
                    </a:cubicBezTo>
                    <a:cubicBezTo>
                      <a:pt x="986463" y="306608"/>
                      <a:pt x="913438" y="142566"/>
                      <a:pt x="839355" y="92295"/>
                    </a:cubicBezTo>
                    <a:cubicBezTo>
                      <a:pt x="765272" y="42024"/>
                      <a:pt x="556251" y="95470"/>
                      <a:pt x="594880" y="82770"/>
                    </a:cubicBezTo>
                    <a:cubicBezTo>
                      <a:pt x="633509" y="70070"/>
                      <a:pt x="1099705" y="16095"/>
                      <a:pt x="1071130" y="16095"/>
                    </a:cubicBezTo>
                    <a:cubicBezTo>
                      <a:pt x="1042555" y="16095"/>
                      <a:pt x="589059" y="75891"/>
                      <a:pt x="423430" y="82770"/>
                    </a:cubicBezTo>
                    <a:cubicBezTo>
                      <a:pt x="257801" y="89649"/>
                      <a:pt x="86880" y="70599"/>
                      <a:pt x="77355" y="57370"/>
                    </a:cubicBezTo>
                    <a:cubicBezTo>
                      <a:pt x="67830" y="44141"/>
                      <a:pt x="371572" y="-14597"/>
                      <a:pt x="366280" y="3395"/>
                    </a:cubicBezTo>
                    <a:cubicBezTo>
                      <a:pt x="360988" y="21387"/>
                      <a:pt x="-23716" y="156324"/>
                      <a:pt x="1155" y="174845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 1193">
                <a:extLst>
                  <a:ext uri="{FF2B5EF4-FFF2-40B4-BE49-F238E27FC236}">
                    <a16:creationId xmlns:a16="http://schemas.microsoft.com/office/drawing/2014/main" id="{5851488C-10AC-CCBE-29B0-7CEDFADAC459}"/>
                  </a:ext>
                </a:extLst>
              </p:cNvPr>
              <p:cNvSpPr/>
              <p:nvPr/>
            </p:nvSpPr>
            <p:spPr>
              <a:xfrm>
                <a:off x="6069093" y="2561811"/>
                <a:ext cx="852789" cy="785539"/>
              </a:xfrm>
              <a:custGeom>
                <a:avLst/>
                <a:gdLst>
                  <a:gd name="connsiteX0" fmla="*/ 1507 w 852789"/>
                  <a:gd name="connsiteY0" fmla="*/ 343314 h 785539"/>
                  <a:gd name="connsiteX1" fmla="*/ 544432 w 852789"/>
                  <a:gd name="connsiteY1" fmla="*/ 568739 h 785539"/>
                  <a:gd name="connsiteX2" fmla="*/ 442832 w 852789"/>
                  <a:gd name="connsiteY2" fmla="*/ 530639 h 785539"/>
                  <a:gd name="connsiteX3" fmla="*/ 674607 w 852789"/>
                  <a:gd name="connsiteY3" fmla="*/ 781464 h 785539"/>
                  <a:gd name="connsiteX4" fmla="*/ 633332 w 852789"/>
                  <a:gd name="connsiteY4" fmla="*/ 667164 h 785539"/>
                  <a:gd name="connsiteX5" fmla="*/ 509507 w 852789"/>
                  <a:gd name="connsiteY5" fmla="*/ 422689 h 785539"/>
                  <a:gd name="connsiteX6" fmla="*/ 852407 w 852789"/>
                  <a:gd name="connsiteY6" fmla="*/ 13114 h 785539"/>
                  <a:gd name="connsiteX7" fmla="*/ 573007 w 852789"/>
                  <a:gd name="connsiteY7" fmla="*/ 206789 h 785539"/>
                  <a:gd name="connsiteX8" fmla="*/ 382507 w 852789"/>
                  <a:gd name="connsiteY8" fmla="*/ 295689 h 785539"/>
                  <a:gd name="connsiteX9" fmla="*/ 668257 w 852789"/>
                  <a:gd name="connsiteY9" fmla="*/ 414 h 785539"/>
                  <a:gd name="connsiteX10" fmla="*/ 299957 w 852789"/>
                  <a:gd name="connsiteY10" fmla="*/ 232189 h 785539"/>
                  <a:gd name="connsiteX11" fmla="*/ 379332 w 852789"/>
                  <a:gd name="connsiteY11" fmla="*/ 282989 h 785539"/>
                  <a:gd name="connsiteX12" fmla="*/ 1507 w 852789"/>
                  <a:gd name="connsiteY12" fmla="*/ 343314 h 78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2789" h="785539">
                    <a:moveTo>
                      <a:pt x="1507" y="343314"/>
                    </a:moveTo>
                    <a:cubicBezTo>
                      <a:pt x="29024" y="390939"/>
                      <a:pt x="470878" y="537518"/>
                      <a:pt x="544432" y="568739"/>
                    </a:cubicBezTo>
                    <a:cubicBezTo>
                      <a:pt x="617986" y="599960"/>
                      <a:pt x="421136" y="495185"/>
                      <a:pt x="442832" y="530639"/>
                    </a:cubicBezTo>
                    <a:cubicBezTo>
                      <a:pt x="464528" y="566093"/>
                      <a:pt x="642857" y="758710"/>
                      <a:pt x="674607" y="781464"/>
                    </a:cubicBezTo>
                    <a:cubicBezTo>
                      <a:pt x="706357" y="804218"/>
                      <a:pt x="660849" y="726960"/>
                      <a:pt x="633332" y="667164"/>
                    </a:cubicBezTo>
                    <a:cubicBezTo>
                      <a:pt x="605815" y="607368"/>
                      <a:pt x="472995" y="531697"/>
                      <a:pt x="509507" y="422689"/>
                    </a:cubicBezTo>
                    <a:cubicBezTo>
                      <a:pt x="546020" y="313681"/>
                      <a:pt x="841824" y="49097"/>
                      <a:pt x="852407" y="13114"/>
                    </a:cubicBezTo>
                    <a:cubicBezTo>
                      <a:pt x="862990" y="-22869"/>
                      <a:pt x="651324" y="159693"/>
                      <a:pt x="573007" y="206789"/>
                    </a:cubicBezTo>
                    <a:cubicBezTo>
                      <a:pt x="494690" y="253885"/>
                      <a:pt x="366632" y="330085"/>
                      <a:pt x="382507" y="295689"/>
                    </a:cubicBezTo>
                    <a:cubicBezTo>
                      <a:pt x="398382" y="261293"/>
                      <a:pt x="682015" y="10997"/>
                      <a:pt x="668257" y="414"/>
                    </a:cubicBezTo>
                    <a:cubicBezTo>
                      <a:pt x="654499" y="-10169"/>
                      <a:pt x="348111" y="185093"/>
                      <a:pt x="299957" y="232189"/>
                    </a:cubicBezTo>
                    <a:cubicBezTo>
                      <a:pt x="251803" y="279285"/>
                      <a:pt x="426957" y="264997"/>
                      <a:pt x="379332" y="282989"/>
                    </a:cubicBezTo>
                    <a:cubicBezTo>
                      <a:pt x="331707" y="300981"/>
                      <a:pt x="-26010" y="295689"/>
                      <a:pt x="1507" y="34331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 1194">
                <a:extLst>
                  <a:ext uri="{FF2B5EF4-FFF2-40B4-BE49-F238E27FC236}">
                    <a16:creationId xmlns:a16="http://schemas.microsoft.com/office/drawing/2014/main" id="{DD25EA3C-366A-F743-A220-41F0B575D5EE}"/>
                  </a:ext>
                </a:extLst>
              </p:cNvPr>
              <p:cNvSpPr/>
              <p:nvPr/>
            </p:nvSpPr>
            <p:spPr>
              <a:xfrm>
                <a:off x="5581619" y="1920346"/>
                <a:ext cx="1618963" cy="1050708"/>
              </a:xfrm>
              <a:custGeom>
                <a:avLst/>
                <a:gdLst>
                  <a:gd name="connsiteX0" fmla="*/ 54006 w 1618963"/>
                  <a:gd name="connsiteY0" fmla="*/ 806979 h 1050708"/>
                  <a:gd name="connsiteX1" fmla="*/ 993806 w 1618963"/>
                  <a:gd name="connsiteY1" fmla="*/ 140229 h 1050708"/>
                  <a:gd name="connsiteX2" fmla="*/ 901731 w 1618963"/>
                  <a:gd name="connsiteY2" fmla="*/ 159279 h 1050708"/>
                  <a:gd name="connsiteX3" fmla="*/ 1606581 w 1618963"/>
                  <a:gd name="connsiteY3" fmla="*/ 3704 h 1050708"/>
                  <a:gd name="connsiteX4" fmla="*/ 1362106 w 1618963"/>
                  <a:gd name="connsiteY4" fmla="*/ 48154 h 1050708"/>
                  <a:gd name="connsiteX5" fmla="*/ 1504981 w 1618963"/>
                  <a:gd name="connsiteY5" fmla="*/ 41804 h 1050708"/>
                  <a:gd name="connsiteX6" fmla="*/ 1431956 w 1618963"/>
                  <a:gd name="connsiteY6" fmla="*/ 337079 h 1050708"/>
                  <a:gd name="connsiteX7" fmla="*/ 1536731 w 1618963"/>
                  <a:gd name="connsiteY7" fmla="*/ 260879 h 1050708"/>
                  <a:gd name="connsiteX8" fmla="*/ 1139856 w 1618963"/>
                  <a:gd name="connsiteY8" fmla="*/ 679979 h 1050708"/>
                  <a:gd name="connsiteX9" fmla="*/ 1524031 w 1618963"/>
                  <a:gd name="connsiteY9" fmla="*/ 606954 h 1050708"/>
                  <a:gd name="connsiteX10" fmla="*/ 1130331 w 1618963"/>
                  <a:gd name="connsiteY10" fmla="*/ 819679 h 1050708"/>
                  <a:gd name="connsiteX11" fmla="*/ 965231 w 1618963"/>
                  <a:gd name="connsiteY11" fmla="*/ 1048279 h 1050708"/>
                  <a:gd name="connsiteX12" fmla="*/ 1146206 w 1618963"/>
                  <a:gd name="connsiteY12" fmla="*/ 667279 h 1050708"/>
                  <a:gd name="connsiteX13" fmla="*/ 631856 w 1618963"/>
                  <a:gd name="connsiteY13" fmla="*/ 946679 h 1050708"/>
                  <a:gd name="connsiteX14" fmla="*/ 1022381 w 1618963"/>
                  <a:gd name="connsiteY14" fmla="*/ 794279 h 1050708"/>
                  <a:gd name="connsiteX15" fmla="*/ 247681 w 1618963"/>
                  <a:gd name="connsiteY15" fmla="*/ 908579 h 1050708"/>
                  <a:gd name="connsiteX16" fmla="*/ 612806 w 1618963"/>
                  <a:gd name="connsiteY16" fmla="*/ 746654 h 1050708"/>
                  <a:gd name="connsiteX17" fmla="*/ 41306 w 1618963"/>
                  <a:gd name="connsiteY17" fmla="*/ 918104 h 1050708"/>
                  <a:gd name="connsiteX18" fmla="*/ 104806 w 1618963"/>
                  <a:gd name="connsiteY18" fmla="*/ 880004 h 1050708"/>
                  <a:gd name="connsiteX19" fmla="*/ 54006 w 1618963"/>
                  <a:gd name="connsiteY19" fmla="*/ 806979 h 1050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18963" h="1050708">
                    <a:moveTo>
                      <a:pt x="54006" y="806979"/>
                    </a:moveTo>
                    <a:cubicBezTo>
                      <a:pt x="202173" y="683683"/>
                      <a:pt x="852519" y="248179"/>
                      <a:pt x="993806" y="140229"/>
                    </a:cubicBezTo>
                    <a:cubicBezTo>
                      <a:pt x="1135094" y="32279"/>
                      <a:pt x="901731" y="159279"/>
                      <a:pt x="901731" y="159279"/>
                    </a:cubicBezTo>
                    <a:lnTo>
                      <a:pt x="1606581" y="3704"/>
                    </a:lnTo>
                    <a:cubicBezTo>
                      <a:pt x="1683310" y="-14817"/>
                      <a:pt x="1379039" y="41804"/>
                      <a:pt x="1362106" y="48154"/>
                    </a:cubicBezTo>
                    <a:cubicBezTo>
                      <a:pt x="1345173" y="54504"/>
                      <a:pt x="1493339" y="-6350"/>
                      <a:pt x="1504981" y="41804"/>
                    </a:cubicBezTo>
                    <a:cubicBezTo>
                      <a:pt x="1516623" y="89958"/>
                      <a:pt x="1426664" y="300566"/>
                      <a:pt x="1431956" y="337079"/>
                    </a:cubicBezTo>
                    <a:cubicBezTo>
                      <a:pt x="1437248" y="373592"/>
                      <a:pt x="1585414" y="203729"/>
                      <a:pt x="1536731" y="260879"/>
                    </a:cubicBezTo>
                    <a:cubicBezTo>
                      <a:pt x="1488048" y="318029"/>
                      <a:pt x="1141973" y="622300"/>
                      <a:pt x="1139856" y="679979"/>
                    </a:cubicBezTo>
                    <a:cubicBezTo>
                      <a:pt x="1137739" y="737658"/>
                      <a:pt x="1525619" y="583671"/>
                      <a:pt x="1524031" y="606954"/>
                    </a:cubicBezTo>
                    <a:cubicBezTo>
                      <a:pt x="1522444" y="630237"/>
                      <a:pt x="1223464" y="746125"/>
                      <a:pt x="1130331" y="819679"/>
                    </a:cubicBezTo>
                    <a:cubicBezTo>
                      <a:pt x="1037198" y="893233"/>
                      <a:pt x="962585" y="1073679"/>
                      <a:pt x="965231" y="1048279"/>
                    </a:cubicBezTo>
                    <a:cubicBezTo>
                      <a:pt x="967877" y="1022879"/>
                      <a:pt x="1201769" y="684212"/>
                      <a:pt x="1146206" y="667279"/>
                    </a:cubicBezTo>
                    <a:cubicBezTo>
                      <a:pt x="1090644" y="650346"/>
                      <a:pt x="652494" y="925512"/>
                      <a:pt x="631856" y="946679"/>
                    </a:cubicBezTo>
                    <a:cubicBezTo>
                      <a:pt x="611219" y="967846"/>
                      <a:pt x="1086410" y="800629"/>
                      <a:pt x="1022381" y="794279"/>
                    </a:cubicBezTo>
                    <a:cubicBezTo>
                      <a:pt x="958352" y="787929"/>
                      <a:pt x="315944" y="916517"/>
                      <a:pt x="247681" y="908579"/>
                    </a:cubicBezTo>
                    <a:cubicBezTo>
                      <a:pt x="179419" y="900642"/>
                      <a:pt x="647202" y="745066"/>
                      <a:pt x="612806" y="746654"/>
                    </a:cubicBezTo>
                    <a:cubicBezTo>
                      <a:pt x="578410" y="748241"/>
                      <a:pt x="125973" y="895879"/>
                      <a:pt x="41306" y="918104"/>
                    </a:cubicBezTo>
                    <a:cubicBezTo>
                      <a:pt x="-43361" y="940329"/>
                      <a:pt x="99514" y="893762"/>
                      <a:pt x="104806" y="880004"/>
                    </a:cubicBezTo>
                    <a:cubicBezTo>
                      <a:pt x="110098" y="866246"/>
                      <a:pt x="-94161" y="930275"/>
                      <a:pt x="54006" y="80697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 1195">
                <a:extLst>
                  <a:ext uri="{FF2B5EF4-FFF2-40B4-BE49-F238E27FC236}">
                    <a16:creationId xmlns:a16="http://schemas.microsoft.com/office/drawing/2014/main" id="{BE8B36E1-36BA-3C21-6E5F-549B3CF2EC20}"/>
                  </a:ext>
                </a:extLst>
              </p:cNvPr>
              <p:cNvSpPr/>
              <p:nvPr/>
            </p:nvSpPr>
            <p:spPr>
              <a:xfrm>
                <a:off x="6269821" y="2602752"/>
                <a:ext cx="685490" cy="687694"/>
              </a:xfrm>
              <a:custGeom>
                <a:avLst/>
                <a:gdLst>
                  <a:gd name="connsiteX0" fmla="*/ 804 w 685490"/>
                  <a:gd name="connsiteY0" fmla="*/ 448423 h 687694"/>
                  <a:gd name="connsiteX1" fmla="*/ 315129 w 685490"/>
                  <a:gd name="connsiteY1" fmla="*/ 578598 h 687694"/>
                  <a:gd name="connsiteX2" fmla="*/ 451654 w 685490"/>
                  <a:gd name="connsiteY2" fmla="*/ 686548 h 687694"/>
                  <a:gd name="connsiteX3" fmla="*/ 337354 w 685490"/>
                  <a:gd name="connsiteY3" fmla="*/ 508748 h 687694"/>
                  <a:gd name="connsiteX4" fmla="*/ 521504 w 685490"/>
                  <a:gd name="connsiteY4" fmla="*/ 613523 h 687694"/>
                  <a:gd name="connsiteX5" fmla="*/ 445304 w 685490"/>
                  <a:gd name="connsiteY5" fmla="*/ 499223 h 687694"/>
                  <a:gd name="connsiteX6" fmla="*/ 416729 w 685490"/>
                  <a:gd name="connsiteY6" fmla="*/ 188073 h 687694"/>
                  <a:gd name="connsiteX7" fmla="*/ 492929 w 685490"/>
                  <a:gd name="connsiteY7" fmla="*/ 388098 h 687694"/>
                  <a:gd name="connsiteX8" fmla="*/ 623104 w 685490"/>
                  <a:gd name="connsiteY8" fmla="*/ 242048 h 687694"/>
                  <a:gd name="connsiteX9" fmla="*/ 473879 w 685490"/>
                  <a:gd name="connsiteY9" fmla="*/ 330948 h 687694"/>
                  <a:gd name="connsiteX10" fmla="*/ 680254 w 685490"/>
                  <a:gd name="connsiteY10" fmla="*/ 748 h 687694"/>
                  <a:gd name="connsiteX11" fmla="*/ 213529 w 685490"/>
                  <a:gd name="connsiteY11" fmla="*/ 238873 h 687694"/>
                  <a:gd name="connsiteX12" fmla="*/ 397679 w 685490"/>
                  <a:gd name="connsiteY12" fmla="*/ 169023 h 687694"/>
                  <a:gd name="connsiteX13" fmla="*/ 229404 w 685490"/>
                  <a:gd name="connsiteY13" fmla="*/ 369048 h 687694"/>
                  <a:gd name="connsiteX14" fmla="*/ 804 w 685490"/>
                  <a:gd name="connsiteY14" fmla="*/ 448423 h 6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5490" h="687694">
                    <a:moveTo>
                      <a:pt x="804" y="448423"/>
                    </a:moveTo>
                    <a:cubicBezTo>
                      <a:pt x="15092" y="483348"/>
                      <a:pt x="239987" y="538911"/>
                      <a:pt x="315129" y="578598"/>
                    </a:cubicBezTo>
                    <a:cubicBezTo>
                      <a:pt x="390271" y="618285"/>
                      <a:pt x="447950" y="698190"/>
                      <a:pt x="451654" y="686548"/>
                    </a:cubicBezTo>
                    <a:cubicBezTo>
                      <a:pt x="455358" y="674906"/>
                      <a:pt x="325712" y="520919"/>
                      <a:pt x="337354" y="508748"/>
                    </a:cubicBezTo>
                    <a:cubicBezTo>
                      <a:pt x="348996" y="496577"/>
                      <a:pt x="503512" y="615111"/>
                      <a:pt x="521504" y="613523"/>
                    </a:cubicBezTo>
                    <a:cubicBezTo>
                      <a:pt x="539496" y="611936"/>
                      <a:pt x="462766" y="570131"/>
                      <a:pt x="445304" y="499223"/>
                    </a:cubicBezTo>
                    <a:cubicBezTo>
                      <a:pt x="427842" y="428315"/>
                      <a:pt x="408792" y="206594"/>
                      <a:pt x="416729" y="188073"/>
                    </a:cubicBezTo>
                    <a:cubicBezTo>
                      <a:pt x="424666" y="169552"/>
                      <a:pt x="458533" y="379102"/>
                      <a:pt x="492929" y="388098"/>
                    </a:cubicBezTo>
                    <a:cubicBezTo>
                      <a:pt x="527325" y="397094"/>
                      <a:pt x="626279" y="251573"/>
                      <a:pt x="623104" y="242048"/>
                    </a:cubicBezTo>
                    <a:cubicBezTo>
                      <a:pt x="619929" y="232523"/>
                      <a:pt x="464354" y="371165"/>
                      <a:pt x="473879" y="330948"/>
                    </a:cubicBezTo>
                    <a:cubicBezTo>
                      <a:pt x="483404" y="290731"/>
                      <a:pt x="723646" y="16094"/>
                      <a:pt x="680254" y="748"/>
                    </a:cubicBezTo>
                    <a:cubicBezTo>
                      <a:pt x="636862" y="-14598"/>
                      <a:pt x="260625" y="210827"/>
                      <a:pt x="213529" y="238873"/>
                    </a:cubicBezTo>
                    <a:cubicBezTo>
                      <a:pt x="166433" y="266919"/>
                      <a:pt x="395033" y="147327"/>
                      <a:pt x="397679" y="169023"/>
                    </a:cubicBezTo>
                    <a:cubicBezTo>
                      <a:pt x="400325" y="190719"/>
                      <a:pt x="292375" y="323011"/>
                      <a:pt x="229404" y="369048"/>
                    </a:cubicBezTo>
                    <a:cubicBezTo>
                      <a:pt x="166433" y="415085"/>
                      <a:pt x="-13484" y="413498"/>
                      <a:pt x="804" y="448423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 1196">
                <a:extLst>
                  <a:ext uri="{FF2B5EF4-FFF2-40B4-BE49-F238E27FC236}">
                    <a16:creationId xmlns:a16="http://schemas.microsoft.com/office/drawing/2014/main" id="{D86C54DC-ECD1-3658-479D-371D71EE208C}"/>
                  </a:ext>
                </a:extLst>
              </p:cNvPr>
              <p:cNvSpPr/>
              <p:nvPr/>
            </p:nvSpPr>
            <p:spPr>
              <a:xfrm>
                <a:off x="6081047" y="1792580"/>
                <a:ext cx="1562687" cy="1100803"/>
              </a:xfrm>
              <a:custGeom>
                <a:avLst/>
                <a:gdLst>
                  <a:gd name="connsiteX0" fmla="*/ 5428 w 1562687"/>
                  <a:gd name="connsiteY0" fmla="*/ 944270 h 1100803"/>
                  <a:gd name="connsiteX1" fmla="*/ 497553 w 1562687"/>
                  <a:gd name="connsiteY1" fmla="*/ 801395 h 1100803"/>
                  <a:gd name="connsiteX2" fmla="*/ 1078578 w 1562687"/>
                  <a:gd name="connsiteY2" fmla="*/ 201320 h 1100803"/>
                  <a:gd name="connsiteX3" fmla="*/ 983328 w 1562687"/>
                  <a:gd name="connsiteY3" fmla="*/ 128295 h 1100803"/>
                  <a:gd name="connsiteX4" fmla="*/ 1462753 w 1562687"/>
                  <a:gd name="connsiteY4" fmla="*/ 20345 h 1100803"/>
                  <a:gd name="connsiteX5" fmla="*/ 1545303 w 1562687"/>
                  <a:gd name="connsiteY5" fmla="*/ 13995 h 1100803"/>
                  <a:gd name="connsiteX6" fmla="*/ 1224628 w 1562687"/>
                  <a:gd name="connsiteY6" fmla="*/ 169570 h 1100803"/>
                  <a:gd name="connsiteX7" fmla="*/ 1005553 w 1562687"/>
                  <a:gd name="connsiteY7" fmla="*/ 696620 h 1100803"/>
                  <a:gd name="connsiteX8" fmla="*/ 1056353 w 1562687"/>
                  <a:gd name="connsiteY8" fmla="*/ 645820 h 1100803"/>
                  <a:gd name="connsiteX9" fmla="*/ 1132553 w 1562687"/>
                  <a:gd name="connsiteY9" fmla="*/ 702970 h 1100803"/>
                  <a:gd name="connsiteX10" fmla="*/ 713453 w 1562687"/>
                  <a:gd name="connsiteY10" fmla="*/ 937920 h 1100803"/>
                  <a:gd name="connsiteX11" fmla="*/ 421353 w 1562687"/>
                  <a:gd name="connsiteY11" fmla="*/ 1093495 h 1100803"/>
                  <a:gd name="connsiteX12" fmla="*/ 564228 w 1562687"/>
                  <a:gd name="connsiteY12" fmla="*/ 972845 h 1100803"/>
                  <a:gd name="connsiteX13" fmla="*/ 24478 w 1562687"/>
                  <a:gd name="connsiteY13" fmla="*/ 1099845 h 1100803"/>
                  <a:gd name="connsiteX14" fmla="*/ 221328 w 1562687"/>
                  <a:gd name="connsiteY14" fmla="*/ 1026820 h 1100803"/>
                  <a:gd name="connsiteX15" fmla="*/ 5428 w 1562687"/>
                  <a:gd name="connsiteY15" fmla="*/ 944270 h 110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62687" h="1100803">
                    <a:moveTo>
                      <a:pt x="5428" y="944270"/>
                    </a:moveTo>
                    <a:cubicBezTo>
                      <a:pt x="51466" y="906699"/>
                      <a:pt x="318695" y="925220"/>
                      <a:pt x="497553" y="801395"/>
                    </a:cubicBezTo>
                    <a:cubicBezTo>
                      <a:pt x="676411" y="677570"/>
                      <a:pt x="997616" y="313503"/>
                      <a:pt x="1078578" y="201320"/>
                    </a:cubicBezTo>
                    <a:cubicBezTo>
                      <a:pt x="1159540" y="89137"/>
                      <a:pt x="919299" y="158457"/>
                      <a:pt x="983328" y="128295"/>
                    </a:cubicBezTo>
                    <a:cubicBezTo>
                      <a:pt x="1047357" y="98133"/>
                      <a:pt x="1369091" y="39395"/>
                      <a:pt x="1462753" y="20345"/>
                    </a:cubicBezTo>
                    <a:cubicBezTo>
                      <a:pt x="1556415" y="1295"/>
                      <a:pt x="1584990" y="-10876"/>
                      <a:pt x="1545303" y="13995"/>
                    </a:cubicBezTo>
                    <a:cubicBezTo>
                      <a:pt x="1505616" y="38866"/>
                      <a:pt x="1314586" y="55799"/>
                      <a:pt x="1224628" y="169570"/>
                    </a:cubicBezTo>
                    <a:cubicBezTo>
                      <a:pt x="1134670" y="283341"/>
                      <a:pt x="1033599" y="617245"/>
                      <a:pt x="1005553" y="696620"/>
                    </a:cubicBezTo>
                    <a:cubicBezTo>
                      <a:pt x="977507" y="775995"/>
                      <a:pt x="1035186" y="644762"/>
                      <a:pt x="1056353" y="645820"/>
                    </a:cubicBezTo>
                    <a:cubicBezTo>
                      <a:pt x="1077520" y="646878"/>
                      <a:pt x="1189703" y="654287"/>
                      <a:pt x="1132553" y="702970"/>
                    </a:cubicBezTo>
                    <a:cubicBezTo>
                      <a:pt x="1075403" y="751653"/>
                      <a:pt x="831986" y="872832"/>
                      <a:pt x="713453" y="937920"/>
                    </a:cubicBezTo>
                    <a:cubicBezTo>
                      <a:pt x="594920" y="1003008"/>
                      <a:pt x="446224" y="1087674"/>
                      <a:pt x="421353" y="1093495"/>
                    </a:cubicBezTo>
                    <a:cubicBezTo>
                      <a:pt x="396482" y="1099316"/>
                      <a:pt x="630374" y="971787"/>
                      <a:pt x="564228" y="972845"/>
                    </a:cubicBezTo>
                    <a:cubicBezTo>
                      <a:pt x="498082" y="973903"/>
                      <a:pt x="81628" y="1090849"/>
                      <a:pt x="24478" y="1099845"/>
                    </a:cubicBezTo>
                    <a:cubicBezTo>
                      <a:pt x="-32672" y="1108841"/>
                      <a:pt x="221328" y="1052220"/>
                      <a:pt x="221328" y="1026820"/>
                    </a:cubicBezTo>
                    <a:cubicBezTo>
                      <a:pt x="221328" y="1001420"/>
                      <a:pt x="-40610" y="981841"/>
                      <a:pt x="5428" y="94427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 1197">
                <a:extLst>
                  <a:ext uri="{FF2B5EF4-FFF2-40B4-BE49-F238E27FC236}">
                    <a16:creationId xmlns:a16="http://schemas.microsoft.com/office/drawing/2014/main" id="{1B772FFF-CE03-F50C-8593-0CDF7DB422E6}"/>
                  </a:ext>
                </a:extLst>
              </p:cNvPr>
              <p:cNvSpPr/>
              <p:nvPr/>
            </p:nvSpPr>
            <p:spPr>
              <a:xfrm>
                <a:off x="7019344" y="1954881"/>
                <a:ext cx="673760" cy="921586"/>
              </a:xfrm>
              <a:custGeom>
                <a:avLst/>
                <a:gdLst>
                  <a:gd name="connsiteX0" fmla="*/ 673681 w 673760"/>
                  <a:gd name="connsiteY0" fmla="*/ 92994 h 921586"/>
                  <a:gd name="connsiteX1" fmla="*/ 568906 w 673760"/>
                  <a:gd name="connsiteY1" fmla="*/ 213644 h 921586"/>
                  <a:gd name="connsiteX2" fmla="*/ 584781 w 673760"/>
                  <a:gd name="connsiteY2" fmla="*/ 191419 h 921586"/>
                  <a:gd name="connsiteX3" fmla="*/ 645106 w 673760"/>
                  <a:gd name="connsiteY3" fmla="*/ 442244 h 921586"/>
                  <a:gd name="connsiteX4" fmla="*/ 610181 w 673760"/>
                  <a:gd name="connsiteY4" fmla="*/ 391444 h 921586"/>
                  <a:gd name="connsiteX5" fmla="*/ 499056 w 673760"/>
                  <a:gd name="connsiteY5" fmla="*/ 620044 h 921586"/>
                  <a:gd name="connsiteX6" fmla="*/ 514931 w 673760"/>
                  <a:gd name="connsiteY6" fmla="*/ 578769 h 921586"/>
                  <a:gd name="connsiteX7" fmla="*/ 511756 w 673760"/>
                  <a:gd name="connsiteY7" fmla="*/ 820069 h 921586"/>
                  <a:gd name="connsiteX8" fmla="*/ 397456 w 673760"/>
                  <a:gd name="connsiteY8" fmla="*/ 912144 h 921586"/>
                  <a:gd name="connsiteX9" fmla="*/ 321256 w 673760"/>
                  <a:gd name="connsiteY9" fmla="*/ 893094 h 921586"/>
                  <a:gd name="connsiteX10" fmla="*/ 581 w 673760"/>
                  <a:gd name="connsiteY10" fmla="*/ 686719 h 921586"/>
                  <a:gd name="connsiteX11" fmla="*/ 241881 w 673760"/>
                  <a:gd name="connsiteY11" fmla="*/ 664494 h 921586"/>
                  <a:gd name="connsiteX12" fmla="*/ 229181 w 673760"/>
                  <a:gd name="connsiteY12" fmla="*/ 473994 h 921586"/>
                  <a:gd name="connsiteX13" fmla="*/ 394281 w 673760"/>
                  <a:gd name="connsiteY13" fmla="*/ 477169 h 921586"/>
                  <a:gd name="connsiteX14" fmla="*/ 432381 w 673760"/>
                  <a:gd name="connsiteY14" fmla="*/ 359694 h 921586"/>
                  <a:gd name="connsiteX15" fmla="*/ 359356 w 673760"/>
                  <a:gd name="connsiteY15" fmla="*/ 454944 h 921586"/>
                  <a:gd name="connsiteX16" fmla="*/ 581606 w 673760"/>
                  <a:gd name="connsiteY16" fmla="*/ 13619 h 921586"/>
                  <a:gd name="connsiteX17" fmla="*/ 549856 w 673760"/>
                  <a:gd name="connsiteY17" fmla="*/ 112044 h 921586"/>
                  <a:gd name="connsiteX18" fmla="*/ 673681 w 673760"/>
                  <a:gd name="connsiteY18" fmla="*/ 92994 h 9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3760" h="921586">
                    <a:moveTo>
                      <a:pt x="673681" y="92994"/>
                    </a:moveTo>
                    <a:cubicBezTo>
                      <a:pt x="676856" y="109927"/>
                      <a:pt x="583723" y="197240"/>
                      <a:pt x="568906" y="213644"/>
                    </a:cubicBezTo>
                    <a:cubicBezTo>
                      <a:pt x="554089" y="230048"/>
                      <a:pt x="572081" y="153319"/>
                      <a:pt x="584781" y="191419"/>
                    </a:cubicBezTo>
                    <a:cubicBezTo>
                      <a:pt x="597481" y="229519"/>
                      <a:pt x="640873" y="408906"/>
                      <a:pt x="645106" y="442244"/>
                    </a:cubicBezTo>
                    <a:cubicBezTo>
                      <a:pt x="649339" y="475582"/>
                      <a:pt x="634523" y="361811"/>
                      <a:pt x="610181" y="391444"/>
                    </a:cubicBezTo>
                    <a:cubicBezTo>
                      <a:pt x="585839" y="421077"/>
                      <a:pt x="514931" y="588823"/>
                      <a:pt x="499056" y="620044"/>
                    </a:cubicBezTo>
                    <a:cubicBezTo>
                      <a:pt x="483181" y="651265"/>
                      <a:pt x="512814" y="545432"/>
                      <a:pt x="514931" y="578769"/>
                    </a:cubicBezTo>
                    <a:cubicBezTo>
                      <a:pt x="517048" y="612106"/>
                      <a:pt x="531335" y="764507"/>
                      <a:pt x="511756" y="820069"/>
                    </a:cubicBezTo>
                    <a:cubicBezTo>
                      <a:pt x="492177" y="875632"/>
                      <a:pt x="429206" y="899973"/>
                      <a:pt x="397456" y="912144"/>
                    </a:cubicBezTo>
                    <a:cubicBezTo>
                      <a:pt x="365706" y="924315"/>
                      <a:pt x="387402" y="930665"/>
                      <a:pt x="321256" y="893094"/>
                    </a:cubicBezTo>
                    <a:cubicBezTo>
                      <a:pt x="255110" y="855523"/>
                      <a:pt x="13810" y="724819"/>
                      <a:pt x="581" y="686719"/>
                    </a:cubicBezTo>
                    <a:cubicBezTo>
                      <a:pt x="-12648" y="648619"/>
                      <a:pt x="203781" y="699948"/>
                      <a:pt x="241881" y="664494"/>
                    </a:cubicBezTo>
                    <a:cubicBezTo>
                      <a:pt x="279981" y="629040"/>
                      <a:pt x="203781" y="505215"/>
                      <a:pt x="229181" y="473994"/>
                    </a:cubicBezTo>
                    <a:cubicBezTo>
                      <a:pt x="254581" y="442773"/>
                      <a:pt x="360414" y="496219"/>
                      <a:pt x="394281" y="477169"/>
                    </a:cubicBezTo>
                    <a:cubicBezTo>
                      <a:pt x="428148" y="458119"/>
                      <a:pt x="438202" y="363398"/>
                      <a:pt x="432381" y="359694"/>
                    </a:cubicBezTo>
                    <a:cubicBezTo>
                      <a:pt x="426560" y="355990"/>
                      <a:pt x="334485" y="512623"/>
                      <a:pt x="359356" y="454944"/>
                    </a:cubicBezTo>
                    <a:cubicBezTo>
                      <a:pt x="384227" y="397265"/>
                      <a:pt x="549856" y="70769"/>
                      <a:pt x="581606" y="13619"/>
                    </a:cubicBezTo>
                    <a:cubicBezTo>
                      <a:pt x="613356" y="-43531"/>
                      <a:pt x="540860" y="96698"/>
                      <a:pt x="549856" y="112044"/>
                    </a:cubicBezTo>
                    <a:cubicBezTo>
                      <a:pt x="558852" y="127390"/>
                      <a:pt x="670506" y="76061"/>
                      <a:pt x="673681" y="9299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 1198">
                <a:extLst>
                  <a:ext uri="{FF2B5EF4-FFF2-40B4-BE49-F238E27FC236}">
                    <a16:creationId xmlns:a16="http://schemas.microsoft.com/office/drawing/2014/main" id="{35BC9F19-D6C1-1E3C-C83D-E93ACD64EDF6}"/>
                  </a:ext>
                </a:extLst>
              </p:cNvPr>
              <p:cNvSpPr/>
              <p:nvPr/>
            </p:nvSpPr>
            <p:spPr>
              <a:xfrm>
                <a:off x="6950022" y="1421278"/>
                <a:ext cx="901977" cy="1215760"/>
              </a:xfrm>
              <a:custGeom>
                <a:avLst/>
                <a:gdLst>
                  <a:gd name="connsiteX0" fmla="*/ 53 w 901977"/>
                  <a:gd name="connsiteY0" fmla="*/ 394822 h 1215760"/>
                  <a:gd name="connsiteX1" fmla="*/ 720778 w 901977"/>
                  <a:gd name="connsiteY1" fmla="*/ 20172 h 1215760"/>
                  <a:gd name="connsiteX2" fmla="*/ 187378 w 901977"/>
                  <a:gd name="connsiteY2" fmla="*/ 283697 h 1215760"/>
                  <a:gd name="connsiteX3" fmla="*/ 628703 w 901977"/>
                  <a:gd name="connsiteY3" fmla="*/ 1122 h 1215760"/>
                  <a:gd name="connsiteX4" fmla="*/ 422328 w 901977"/>
                  <a:gd name="connsiteY4" fmla="*/ 182097 h 1215760"/>
                  <a:gd name="connsiteX5" fmla="*/ 774753 w 901977"/>
                  <a:gd name="connsiteY5" fmla="*/ 109072 h 1215760"/>
                  <a:gd name="connsiteX6" fmla="*/ 352478 w 901977"/>
                  <a:gd name="connsiteY6" fmla="*/ 350372 h 1215760"/>
                  <a:gd name="connsiteX7" fmla="*/ 781103 w 901977"/>
                  <a:gd name="connsiteY7" fmla="*/ 251947 h 1215760"/>
                  <a:gd name="connsiteX8" fmla="*/ 574728 w 901977"/>
                  <a:gd name="connsiteY8" fmla="*/ 413872 h 1215760"/>
                  <a:gd name="connsiteX9" fmla="*/ 781103 w 901977"/>
                  <a:gd name="connsiteY9" fmla="*/ 388472 h 1215760"/>
                  <a:gd name="connsiteX10" fmla="*/ 730303 w 901977"/>
                  <a:gd name="connsiteY10" fmla="*/ 480547 h 1215760"/>
                  <a:gd name="connsiteX11" fmla="*/ 901753 w 901977"/>
                  <a:gd name="connsiteY11" fmla="*/ 769472 h 1215760"/>
                  <a:gd name="connsiteX12" fmla="*/ 768403 w 901977"/>
                  <a:gd name="connsiteY12" fmla="*/ 750422 h 1215760"/>
                  <a:gd name="connsiteX13" fmla="*/ 844603 w 901977"/>
                  <a:gd name="connsiteY13" fmla="*/ 1001247 h 1215760"/>
                  <a:gd name="connsiteX14" fmla="*/ 587428 w 901977"/>
                  <a:gd name="connsiteY14" fmla="*/ 1213972 h 1215760"/>
                  <a:gd name="connsiteX15" fmla="*/ 689028 w 901977"/>
                  <a:gd name="connsiteY15" fmla="*/ 1099672 h 1215760"/>
                  <a:gd name="connsiteX16" fmla="*/ 701728 w 901977"/>
                  <a:gd name="connsiteY16" fmla="*/ 1036172 h 1215760"/>
                  <a:gd name="connsiteX17" fmla="*/ 752528 w 901977"/>
                  <a:gd name="connsiteY17" fmla="*/ 813922 h 1215760"/>
                  <a:gd name="connsiteX18" fmla="*/ 196903 w 901977"/>
                  <a:gd name="connsiteY18" fmla="*/ 667872 h 1215760"/>
                  <a:gd name="connsiteX19" fmla="*/ 679503 w 901977"/>
                  <a:gd name="connsiteY19" fmla="*/ 150347 h 1215760"/>
                  <a:gd name="connsiteX20" fmla="*/ 53 w 901977"/>
                  <a:gd name="connsiteY20" fmla="*/ 394822 h 121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01977" h="1215760">
                    <a:moveTo>
                      <a:pt x="53" y="394822"/>
                    </a:moveTo>
                    <a:cubicBezTo>
                      <a:pt x="6932" y="373126"/>
                      <a:pt x="689557" y="38693"/>
                      <a:pt x="720778" y="20172"/>
                    </a:cubicBezTo>
                    <a:cubicBezTo>
                      <a:pt x="751999" y="1651"/>
                      <a:pt x="202724" y="286872"/>
                      <a:pt x="187378" y="283697"/>
                    </a:cubicBezTo>
                    <a:cubicBezTo>
                      <a:pt x="172032" y="280522"/>
                      <a:pt x="589545" y="18055"/>
                      <a:pt x="628703" y="1122"/>
                    </a:cubicBezTo>
                    <a:cubicBezTo>
                      <a:pt x="667861" y="-15811"/>
                      <a:pt x="397986" y="164105"/>
                      <a:pt x="422328" y="182097"/>
                    </a:cubicBezTo>
                    <a:cubicBezTo>
                      <a:pt x="446670" y="200089"/>
                      <a:pt x="786395" y="81026"/>
                      <a:pt x="774753" y="109072"/>
                    </a:cubicBezTo>
                    <a:cubicBezTo>
                      <a:pt x="763111" y="137118"/>
                      <a:pt x="351420" y="326560"/>
                      <a:pt x="352478" y="350372"/>
                    </a:cubicBezTo>
                    <a:cubicBezTo>
                      <a:pt x="353536" y="374184"/>
                      <a:pt x="744061" y="241364"/>
                      <a:pt x="781103" y="251947"/>
                    </a:cubicBezTo>
                    <a:cubicBezTo>
                      <a:pt x="818145" y="262530"/>
                      <a:pt x="574728" y="391118"/>
                      <a:pt x="574728" y="413872"/>
                    </a:cubicBezTo>
                    <a:cubicBezTo>
                      <a:pt x="574728" y="436626"/>
                      <a:pt x="755174" y="377359"/>
                      <a:pt x="781103" y="388472"/>
                    </a:cubicBezTo>
                    <a:cubicBezTo>
                      <a:pt x="807032" y="399585"/>
                      <a:pt x="710195" y="417047"/>
                      <a:pt x="730303" y="480547"/>
                    </a:cubicBezTo>
                    <a:cubicBezTo>
                      <a:pt x="750411" y="544047"/>
                      <a:pt x="895403" y="724493"/>
                      <a:pt x="901753" y="769472"/>
                    </a:cubicBezTo>
                    <a:cubicBezTo>
                      <a:pt x="908103" y="814451"/>
                      <a:pt x="777928" y="711793"/>
                      <a:pt x="768403" y="750422"/>
                    </a:cubicBezTo>
                    <a:cubicBezTo>
                      <a:pt x="758878" y="789051"/>
                      <a:pt x="874765" y="923989"/>
                      <a:pt x="844603" y="1001247"/>
                    </a:cubicBezTo>
                    <a:cubicBezTo>
                      <a:pt x="814441" y="1078505"/>
                      <a:pt x="613357" y="1197568"/>
                      <a:pt x="587428" y="1213972"/>
                    </a:cubicBezTo>
                    <a:cubicBezTo>
                      <a:pt x="561499" y="1230376"/>
                      <a:pt x="669978" y="1129305"/>
                      <a:pt x="689028" y="1099672"/>
                    </a:cubicBezTo>
                    <a:cubicBezTo>
                      <a:pt x="708078" y="1070039"/>
                      <a:pt x="691145" y="1083797"/>
                      <a:pt x="701728" y="1036172"/>
                    </a:cubicBezTo>
                    <a:cubicBezTo>
                      <a:pt x="712311" y="988547"/>
                      <a:pt x="836666" y="875305"/>
                      <a:pt x="752528" y="813922"/>
                    </a:cubicBezTo>
                    <a:cubicBezTo>
                      <a:pt x="668390" y="752539"/>
                      <a:pt x="209074" y="778468"/>
                      <a:pt x="196903" y="667872"/>
                    </a:cubicBezTo>
                    <a:cubicBezTo>
                      <a:pt x="184732" y="557276"/>
                      <a:pt x="709665" y="196914"/>
                      <a:pt x="679503" y="150347"/>
                    </a:cubicBezTo>
                    <a:cubicBezTo>
                      <a:pt x="649341" y="103780"/>
                      <a:pt x="-6826" y="416518"/>
                      <a:pt x="53" y="39482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 1199">
                <a:extLst>
                  <a:ext uri="{FF2B5EF4-FFF2-40B4-BE49-F238E27FC236}">
                    <a16:creationId xmlns:a16="http://schemas.microsoft.com/office/drawing/2014/main" id="{E2738D4D-D291-6985-F41A-09D9B8F94F19}"/>
                  </a:ext>
                </a:extLst>
              </p:cNvPr>
              <p:cNvSpPr/>
              <p:nvPr/>
            </p:nvSpPr>
            <p:spPr>
              <a:xfrm>
                <a:off x="6559615" y="2351904"/>
                <a:ext cx="1119079" cy="936344"/>
              </a:xfrm>
              <a:custGeom>
                <a:avLst/>
                <a:gdLst>
                  <a:gd name="connsiteX0" fmla="*/ 846419 w 1119079"/>
                  <a:gd name="connsiteY0" fmla="*/ 9791 h 936344"/>
                  <a:gd name="connsiteX1" fmla="*/ 513360 w 1119079"/>
                  <a:gd name="connsiteY1" fmla="*/ 167238 h 936344"/>
                  <a:gd name="connsiteX2" fmla="*/ 143966 w 1119079"/>
                  <a:gd name="connsiteY2" fmla="*/ 203571 h 936344"/>
                  <a:gd name="connsiteX3" fmla="*/ 579972 w 1119079"/>
                  <a:gd name="connsiteY3" fmla="*/ 264128 h 936344"/>
                  <a:gd name="connsiteX4" fmla="*/ 949365 w 1119079"/>
                  <a:gd name="connsiteY4" fmla="*/ 457908 h 936344"/>
                  <a:gd name="connsiteX5" fmla="*/ 1118923 w 1119079"/>
                  <a:gd name="connsiteY5" fmla="*/ 124848 h 936344"/>
                  <a:gd name="connsiteX6" fmla="*/ 979643 w 1119079"/>
                  <a:gd name="connsiteY6" fmla="*/ 324684 h 936344"/>
                  <a:gd name="connsiteX7" fmla="*/ 961476 w 1119079"/>
                  <a:gd name="connsiteY7" fmla="*/ 784912 h 936344"/>
                  <a:gd name="connsiteX8" fmla="*/ 919087 w 1119079"/>
                  <a:gd name="connsiteY8" fmla="*/ 712244 h 936344"/>
                  <a:gd name="connsiteX9" fmla="*/ 4687 w 1119079"/>
                  <a:gd name="connsiteY9" fmla="*/ 197516 h 936344"/>
                  <a:gd name="connsiteX10" fmla="*/ 555749 w 1119079"/>
                  <a:gd name="connsiteY10" fmla="*/ 155126 h 936344"/>
                  <a:gd name="connsiteX11" fmla="*/ 404359 w 1119079"/>
                  <a:gd name="connsiteY11" fmla="*/ 936303 h 936344"/>
                  <a:gd name="connsiteX12" fmla="*/ 464915 w 1119079"/>
                  <a:gd name="connsiteY12" fmla="*/ 118793 h 936344"/>
                  <a:gd name="connsiteX13" fmla="*/ 846419 w 1119079"/>
                  <a:gd name="connsiteY13" fmla="*/ 9791 h 93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9079" h="936344">
                    <a:moveTo>
                      <a:pt x="846419" y="9791"/>
                    </a:moveTo>
                    <a:cubicBezTo>
                      <a:pt x="854493" y="17865"/>
                      <a:pt x="630435" y="134941"/>
                      <a:pt x="513360" y="167238"/>
                    </a:cubicBezTo>
                    <a:cubicBezTo>
                      <a:pt x="396284" y="199535"/>
                      <a:pt x="132864" y="187423"/>
                      <a:pt x="143966" y="203571"/>
                    </a:cubicBezTo>
                    <a:cubicBezTo>
                      <a:pt x="155068" y="219719"/>
                      <a:pt x="445739" y="221739"/>
                      <a:pt x="579972" y="264128"/>
                    </a:cubicBezTo>
                    <a:cubicBezTo>
                      <a:pt x="714205" y="306517"/>
                      <a:pt x="859540" y="481121"/>
                      <a:pt x="949365" y="457908"/>
                    </a:cubicBezTo>
                    <a:cubicBezTo>
                      <a:pt x="1039190" y="434695"/>
                      <a:pt x="1113877" y="147052"/>
                      <a:pt x="1118923" y="124848"/>
                    </a:cubicBezTo>
                    <a:cubicBezTo>
                      <a:pt x="1123969" y="102644"/>
                      <a:pt x="1005884" y="214673"/>
                      <a:pt x="979643" y="324684"/>
                    </a:cubicBezTo>
                    <a:cubicBezTo>
                      <a:pt x="953402" y="434695"/>
                      <a:pt x="971569" y="720319"/>
                      <a:pt x="961476" y="784912"/>
                    </a:cubicBezTo>
                    <a:cubicBezTo>
                      <a:pt x="951383" y="849505"/>
                      <a:pt x="1078552" y="810143"/>
                      <a:pt x="919087" y="712244"/>
                    </a:cubicBezTo>
                    <a:cubicBezTo>
                      <a:pt x="759622" y="614345"/>
                      <a:pt x="65243" y="290369"/>
                      <a:pt x="4687" y="197516"/>
                    </a:cubicBezTo>
                    <a:cubicBezTo>
                      <a:pt x="-55869" y="104663"/>
                      <a:pt x="489137" y="31995"/>
                      <a:pt x="555749" y="155126"/>
                    </a:cubicBezTo>
                    <a:cubicBezTo>
                      <a:pt x="622361" y="278257"/>
                      <a:pt x="419498" y="942359"/>
                      <a:pt x="404359" y="936303"/>
                    </a:cubicBezTo>
                    <a:cubicBezTo>
                      <a:pt x="389220" y="930247"/>
                      <a:pt x="393257" y="273212"/>
                      <a:pt x="464915" y="118793"/>
                    </a:cubicBezTo>
                    <a:cubicBezTo>
                      <a:pt x="536573" y="-35626"/>
                      <a:pt x="838345" y="1717"/>
                      <a:pt x="846419" y="9791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 1200">
                <a:extLst>
                  <a:ext uri="{FF2B5EF4-FFF2-40B4-BE49-F238E27FC236}">
                    <a16:creationId xmlns:a16="http://schemas.microsoft.com/office/drawing/2014/main" id="{58932DA2-8804-9305-4FEB-CCAFB86DB70F}"/>
                  </a:ext>
                </a:extLst>
              </p:cNvPr>
              <p:cNvSpPr/>
              <p:nvPr/>
            </p:nvSpPr>
            <p:spPr>
              <a:xfrm>
                <a:off x="6908485" y="2635568"/>
                <a:ext cx="628994" cy="724767"/>
              </a:xfrm>
              <a:custGeom>
                <a:avLst/>
                <a:gdLst>
                  <a:gd name="connsiteX0" fmla="*/ 181290 w 628994"/>
                  <a:gd name="connsiteY0" fmla="*/ 123507 h 724767"/>
                  <a:gd name="connsiteX1" fmla="*/ 555940 w 628994"/>
                  <a:gd name="connsiteY1" fmla="*/ 387032 h 724767"/>
                  <a:gd name="connsiteX2" fmla="*/ 527365 w 628994"/>
                  <a:gd name="connsiteY2" fmla="*/ 406082 h 724767"/>
                  <a:gd name="connsiteX3" fmla="*/ 594040 w 628994"/>
                  <a:gd name="connsiteY3" fmla="*/ 406082 h 724767"/>
                  <a:gd name="connsiteX4" fmla="*/ 625790 w 628994"/>
                  <a:gd name="connsiteY4" fmla="*/ 641032 h 724767"/>
                  <a:gd name="connsiteX5" fmla="*/ 517840 w 628994"/>
                  <a:gd name="connsiteY5" fmla="*/ 517207 h 724767"/>
                  <a:gd name="connsiteX6" fmla="*/ 498790 w 628994"/>
                  <a:gd name="connsiteY6" fmla="*/ 704532 h 724767"/>
                  <a:gd name="connsiteX7" fmla="*/ 276540 w 628994"/>
                  <a:gd name="connsiteY7" fmla="*/ 345757 h 724767"/>
                  <a:gd name="connsiteX8" fmla="*/ 70165 w 628994"/>
                  <a:gd name="connsiteY8" fmla="*/ 723582 h 724767"/>
                  <a:gd name="connsiteX9" fmla="*/ 82865 w 628994"/>
                  <a:gd name="connsiteY9" fmla="*/ 466407 h 724767"/>
                  <a:gd name="connsiteX10" fmla="*/ 38415 w 628994"/>
                  <a:gd name="connsiteY10" fmla="*/ 510857 h 724767"/>
                  <a:gd name="connsiteX11" fmla="*/ 73340 w 628994"/>
                  <a:gd name="connsiteY11" fmla="*/ 177482 h 724767"/>
                  <a:gd name="connsiteX12" fmla="*/ 60640 w 628994"/>
                  <a:gd name="connsiteY12" fmla="*/ 183832 h 724767"/>
                  <a:gd name="connsiteX13" fmla="*/ 111440 w 628994"/>
                  <a:gd name="connsiteY13" fmla="*/ 234632 h 724767"/>
                  <a:gd name="connsiteX14" fmla="*/ 315 w 628994"/>
                  <a:gd name="connsiteY14" fmla="*/ 2857 h 724767"/>
                  <a:gd name="connsiteX15" fmla="*/ 181290 w 628994"/>
                  <a:gd name="connsiteY15" fmla="*/ 123507 h 72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8994" h="724767">
                    <a:moveTo>
                      <a:pt x="181290" y="123507"/>
                    </a:moveTo>
                    <a:cubicBezTo>
                      <a:pt x="273894" y="187536"/>
                      <a:pt x="498261" y="339936"/>
                      <a:pt x="555940" y="387032"/>
                    </a:cubicBezTo>
                    <a:cubicBezTo>
                      <a:pt x="613619" y="434128"/>
                      <a:pt x="521015" y="402907"/>
                      <a:pt x="527365" y="406082"/>
                    </a:cubicBezTo>
                    <a:cubicBezTo>
                      <a:pt x="533715" y="409257"/>
                      <a:pt x="577636" y="366924"/>
                      <a:pt x="594040" y="406082"/>
                    </a:cubicBezTo>
                    <a:cubicBezTo>
                      <a:pt x="610444" y="445240"/>
                      <a:pt x="638490" y="622511"/>
                      <a:pt x="625790" y="641032"/>
                    </a:cubicBezTo>
                    <a:cubicBezTo>
                      <a:pt x="613090" y="659553"/>
                      <a:pt x="539007" y="506624"/>
                      <a:pt x="517840" y="517207"/>
                    </a:cubicBezTo>
                    <a:cubicBezTo>
                      <a:pt x="496673" y="527790"/>
                      <a:pt x="539007" y="733107"/>
                      <a:pt x="498790" y="704532"/>
                    </a:cubicBezTo>
                    <a:cubicBezTo>
                      <a:pt x="458573" y="675957"/>
                      <a:pt x="347977" y="342582"/>
                      <a:pt x="276540" y="345757"/>
                    </a:cubicBezTo>
                    <a:cubicBezTo>
                      <a:pt x="205103" y="348932"/>
                      <a:pt x="102444" y="703474"/>
                      <a:pt x="70165" y="723582"/>
                    </a:cubicBezTo>
                    <a:cubicBezTo>
                      <a:pt x="37886" y="743690"/>
                      <a:pt x="88157" y="501861"/>
                      <a:pt x="82865" y="466407"/>
                    </a:cubicBezTo>
                    <a:cubicBezTo>
                      <a:pt x="77573" y="430953"/>
                      <a:pt x="40002" y="559011"/>
                      <a:pt x="38415" y="510857"/>
                    </a:cubicBezTo>
                    <a:cubicBezTo>
                      <a:pt x="36828" y="462703"/>
                      <a:pt x="69636" y="231986"/>
                      <a:pt x="73340" y="177482"/>
                    </a:cubicBezTo>
                    <a:cubicBezTo>
                      <a:pt x="77044" y="122978"/>
                      <a:pt x="54290" y="174307"/>
                      <a:pt x="60640" y="183832"/>
                    </a:cubicBezTo>
                    <a:cubicBezTo>
                      <a:pt x="66990" y="193357"/>
                      <a:pt x="121494" y="264794"/>
                      <a:pt x="111440" y="234632"/>
                    </a:cubicBezTo>
                    <a:cubicBezTo>
                      <a:pt x="101386" y="204470"/>
                      <a:pt x="-6564" y="21378"/>
                      <a:pt x="315" y="2857"/>
                    </a:cubicBezTo>
                    <a:cubicBezTo>
                      <a:pt x="7194" y="-15664"/>
                      <a:pt x="88686" y="59478"/>
                      <a:pt x="181290" y="12350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 1201">
                <a:extLst>
                  <a:ext uri="{FF2B5EF4-FFF2-40B4-BE49-F238E27FC236}">
                    <a16:creationId xmlns:a16="http://schemas.microsoft.com/office/drawing/2014/main" id="{36C7DDB7-CB69-56EE-BD0A-086E27422D79}"/>
                  </a:ext>
                </a:extLst>
              </p:cNvPr>
              <p:cNvSpPr/>
              <p:nvPr/>
            </p:nvSpPr>
            <p:spPr>
              <a:xfrm>
                <a:off x="6697170" y="1251702"/>
                <a:ext cx="1250983" cy="731381"/>
              </a:xfrm>
              <a:custGeom>
                <a:avLst/>
                <a:gdLst>
                  <a:gd name="connsiteX0" fmla="*/ 17290 w 1250983"/>
                  <a:gd name="connsiteY0" fmla="*/ 656842 h 731381"/>
                  <a:gd name="connsiteX1" fmla="*/ 1038016 w 1250983"/>
                  <a:gd name="connsiteY1" fmla="*/ 18889 h 731381"/>
                  <a:gd name="connsiteX2" fmla="*/ 713723 w 1250983"/>
                  <a:gd name="connsiteY2" fmla="*/ 194326 h 731381"/>
                  <a:gd name="connsiteX3" fmla="*/ 532970 w 1250983"/>
                  <a:gd name="connsiteY3" fmla="*/ 460140 h 731381"/>
                  <a:gd name="connsiteX4" fmla="*/ 889160 w 1250983"/>
                  <a:gd name="connsiteY4" fmla="*/ 162428 h 731381"/>
                  <a:gd name="connsiteX5" fmla="*/ 740304 w 1250983"/>
                  <a:gd name="connsiteY5" fmla="*/ 263438 h 731381"/>
                  <a:gd name="connsiteX6" fmla="*/ 1250667 w 1250983"/>
                  <a:gd name="connsiteY6" fmla="*/ 34838 h 731381"/>
                  <a:gd name="connsiteX7" fmla="*/ 814732 w 1250983"/>
                  <a:gd name="connsiteY7" fmla="*/ 353814 h 731381"/>
                  <a:gd name="connsiteX8" fmla="*/ 697774 w 1250983"/>
                  <a:gd name="connsiteY8" fmla="*/ 651526 h 731381"/>
                  <a:gd name="connsiteX9" fmla="*/ 931690 w 1250983"/>
                  <a:gd name="connsiteY9" fmla="*/ 593047 h 731381"/>
                  <a:gd name="connsiteX10" fmla="*/ 59821 w 1250983"/>
                  <a:gd name="connsiteY10" fmla="*/ 731270 h 731381"/>
                  <a:gd name="connsiteX11" fmla="*/ 373481 w 1250983"/>
                  <a:gd name="connsiteY11" fmla="*/ 566465 h 731381"/>
                  <a:gd name="connsiteX12" fmla="*/ 17290 w 1250983"/>
                  <a:gd name="connsiteY12" fmla="*/ 656842 h 73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0983" h="731381">
                    <a:moveTo>
                      <a:pt x="17290" y="656842"/>
                    </a:moveTo>
                    <a:cubicBezTo>
                      <a:pt x="128046" y="565579"/>
                      <a:pt x="921944" y="95975"/>
                      <a:pt x="1038016" y="18889"/>
                    </a:cubicBezTo>
                    <a:cubicBezTo>
                      <a:pt x="1154088" y="-58197"/>
                      <a:pt x="797897" y="120784"/>
                      <a:pt x="713723" y="194326"/>
                    </a:cubicBezTo>
                    <a:cubicBezTo>
                      <a:pt x="629549" y="267868"/>
                      <a:pt x="503731" y="465456"/>
                      <a:pt x="532970" y="460140"/>
                    </a:cubicBezTo>
                    <a:cubicBezTo>
                      <a:pt x="562209" y="454824"/>
                      <a:pt x="854604" y="195212"/>
                      <a:pt x="889160" y="162428"/>
                    </a:cubicBezTo>
                    <a:cubicBezTo>
                      <a:pt x="923716" y="129644"/>
                      <a:pt x="680053" y="284703"/>
                      <a:pt x="740304" y="263438"/>
                    </a:cubicBezTo>
                    <a:cubicBezTo>
                      <a:pt x="800555" y="242173"/>
                      <a:pt x="1238262" y="19775"/>
                      <a:pt x="1250667" y="34838"/>
                    </a:cubicBezTo>
                    <a:cubicBezTo>
                      <a:pt x="1263072" y="49901"/>
                      <a:pt x="906881" y="251033"/>
                      <a:pt x="814732" y="353814"/>
                    </a:cubicBezTo>
                    <a:cubicBezTo>
                      <a:pt x="722583" y="456595"/>
                      <a:pt x="678281" y="611654"/>
                      <a:pt x="697774" y="651526"/>
                    </a:cubicBezTo>
                    <a:cubicBezTo>
                      <a:pt x="717267" y="691398"/>
                      <a:pt x="1038016" y="579756"/>
                      <a:pt x="931690" y="593047"/>
                    </a:cubicBezTo>
                    <a:cubicBezTo>
                      <a:pt x="825365" y="606338"/>
                      <a:pt x="152856" y="735700"/>
                      <a:pt x="59821" y="731270"/>
                    </a:cubicBezTo>
                    <a:cubicBezTo>
                      <a:pt x="-33214" y="726840"/>
                      <a:pt x="383227" y="577984"/>
                      <a:pt x="373481" y="566465"/>
                    </a:cubicBezTo>
                    <a:cubicBezTo>
                      <a:pt x="363735" y="554946"/>
                      <a:pt x="-93466" y="748105"/>
                      <a:pt x="17290" y="65684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 1202">
                <a:extLst>
                  <a:ext uri="{FF2B5EF4-FFF2-40B4-BE49-F238E27FC236}">
                    <a16:creationId xmlns:a16="http://schemas.microsoft.com/office/drawing/2014/main" id="{BB112729-F930-1F73-5D44-87A660F1C214}"/>
                  </a:ext>
                </a:extLst>
              </p:cNvPr>
              <p:cNvSpPr/>
              <p:nvPr/>
            </p:nvSpPr>
            <p:spPr>
              <a:xfrm>
                <a:off x="6074448" y="2745623"/>
                <a:ext cx="984298" cy="1188079"/>
              </a:xfrm>
              <a:custGeom>
                <a:avLst/>
                <a:gdLst>
                  <a:gd name="connsiteX0" fmla="*/ 18855 w 984298"/>
                  <a:gd name="connsiteY0" fmla="*/ 78497 h 1188079"/>
                  <a:gd name="connsiteX1" fmla="*/ 75499 w 984298"/>
                  <a:gd name="connsiteY1" fmla="*/ 301028 h 1188079"/>
                  <a:gd name="connsiteX2" fmla="*/ 265662 w 984298"/>
                  <a:gd name="connsiteY2" fmla="*/ 454777 h 1188079"/>
                  <a:gd name="connsiteX3" fmla="*/ 229248 w 984298"/>
                  <a:gd name="connsiteY3" fmla="*/ 483099 h 1188079"/>
                  <a:gd name="connsiteX4" fmla="*/ 152373 w 984298"/>
                  <a:gd name="connsiteY4" fmla="*/ 774412 h 1188079"/>
                  <a:gd name="connsiteX5" fmla="*/ 209017 w 984298"/>
                  <a:gd name="connsiteY5" fmla="*/ 620664 h 1188079"/>
                  <a:gd name="connsiteX6" fmla="*/ 451779 w 984298"/>
                  <a:gd name="connsiteY6" fmla="*/ 628756 h 1188079"/>
                  <a:gd name="connsiteX7" fmla="*/ 249478 w 984298"/>
                  <a:gd name="connsiteY7" fmla="*/ 697538 h 1188079"/>
                  <a:gd name="connsiteX8" fmla="*/ 528653 w 984298"/>
                  <a:gd name="connsiteY8" fmla="*/ 648986 h 1188079"/>
                  <a:gd name="connsiteX9" fmla="*/ 569113 w 984298"/>
                  <a:gd name="connsiteY9" fmla="*/ 924115 h 1188079"/>
                  <a:gd name="connsiteX10" fmla="*/ 791644 w 984298"/>
                  <a:gd name="connsiteY10" fmla="*/ 596388 h 1188079"/>
                  <a:gd name="connsiteX11" fmla="*/ 585297 w 984298"/>
                  <a:gd name="connsiteY11" fmla="*/ 1114278 h 1188079"/>
                  <a:gd name="connsiteX12" fmla="*/ 658125 w 984298"/>
                  <a:gd name="connsiteY12" fmla="*/ 1045496 h 1188079"/>
                  <a:gd name="connsiteX13" fmla="*/ 844242 w 984298"/>
                  <a:gd name="connsiteY13" fmla="*/ 1174968 h 1188079"/>
                  <a:gd name="connsiteX14" fmla="*/ 949439 w 984298"/>
                  <a:gd name="connsiteY14" fmla="*/ 669216 h 1188079"/>
                  <a:gd name="connsiteX15" fmla="*/ 213064 w 984298"/>
                  <a:gd name="connsiteY15" fmla="*/ 25899 h 1188079"/>
                  <a:gd name="connsiteX16" fmla="*/ 387042 w 984298"/>
                  <a:gd name="connsiteY16" fmla="*/ 123004 h 1188079"/>
                  <a:gd name="connsiteX17" fmla="*/ 18855 w 984298"/>
                  <a:gd name="connsiteY17" fmla="*/ 78497 h 118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84298" h="1188079">
                    <a:moveTo>
                      <a:pt x="18855" y="78497"/>
                    </a:moveTo>
                    <a:cubicBezTo>
                      <a:pt x="-33069" y="108168"/>
                      <a:pt x="34365" y="238315"/>
                      <a:pt x="75499" y="301028"/>
                    </a:cubicBezTo>
                    <a:cubicBezTo>
                      <a:pt x="116634" y="363741"/>
                      <a:pt x="240037" y="424432"/>
                      <a:pt x="265662" y="454777"/>
                    </a:cubicBezTo>
                    <a:cubicBezTo>
                      <a:pt x="291287" y="485122"/>
                      <a:pt x="248130" y="429827"/>
                      <a:pt x="229248" y="483099"/>
                    </a:cubicBezTo>
                    <a:cubicBezTo>
                      <a:pt x="210367" y="536372"/>
                      <a:pt x="155745" y="751485"/>
                      <a:pt x="152373" y="774412"/>
                    </a:cubicBezTo>
                    <a:cubicBezTo>
                      <a:pt x="149001" y="797339"/>
                      <a:pt x="159116" y="644940"/>
                      <a:pt x="209017" y="620664"/>
                    </a:cubicBezTo>
                    <a:cubicBezTo>
                      <a:pt x="258918" y="596388"/>
                      <a:pt x="445036" y="615944"/>
                      <a:pt x="451779" y="628756"/>
                    </a:cubicBezTo>
                    <a:cubicBezTo>
                      <a:pt x="458522" y="641568"/>
                      <a:pt x="236666" y="694166"/>
                      <a:pt x="249478" y="697538"/>
                    </a:cubicBezTo>
                    <a:cubicBezTo>
                      <a:pt x="262290" y="700910"/>
                      <a:pt x="475381" y="611223"/>
                      <a:pt x="528653" y="648986"/>
                    </a:cubicBezTo>
                    <a:cubicBezTo>
                      <a:pt x="581925" y="686749"/>
                      <a:pt x="525281" y="932881"/>
                      <a:pt x="569113" y="924115"/>
                    </a:cubicBezTo>
                    <a:cubicBezTo>
                      <a:pt x="612945" y="915349"/>
                      <a:pt x="788947" y="564694"/>
                      <a:pt x="791644" y="596388"/>
                    </a:cubicBezTo>
                    <a:cubicBezTo>
                      <a:pt x="794341" y="628082"/>
                      <a:pt x="607550" y="1039427"/>
                      <a:pt x="585297" y="1114278"/>
                    </a:cubicBezTo>
                    <a:cubicBezTo>
                      <a:pt x="563044" y="1189129"/>
                      <a:pt x="614968" y="1035381"/>
                      <a:pt x="658125" y="1045496"/>
                    </a:cubicBezTo>
                    <a:cubicBezTo>
                      <a:pt x="701283" y="1055611"/>
                      <a:pt x="795690" y="1237681"/>
                      <a:pt x="844242" y="1174968"/>
                    </a:cubicBezTo>
                    <a:cubicBezTo>
                      <a:pt x="892794" y="1112255"/>
                      <a:pt x="1054635" y="860727"/>
                      <a:pt x="949439" y="669216"/>
                    </a:cubicBezTo>
                    <a:cubicBezTo>
                      <a:pt x="844243" y="477705"/>
                      <a:pt x="306797" y="116934"/>
                      <a:pt x="213064" y="25899"/>
                    </a:cubicBezTo>
                    <a:cubicBezTo>
                      <a:pt x="119331" y="-65136"/>
                      <a:pt x="418062" y="112215"/>
                      <a:pt x="387042" y="123004"/>
                    </a:cubicBezTo>
                    <a:cubicBezTo>
                      <a:pt x="356023" y="133793"/>
                      <a:pt x="70779" y="48826"/>
                      <a:pt x="18855" y="7849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 1203">
                <a:extLst>
                  <a:ext uri="{FF2B5EF4-FFF2-40B4-BE49-F238E27FC236}">
                    <a16:creationId xmlns:a16="http://schemas.microsoft.com/office/drawing/2014/main" id="{0A767BA6-F4FE-6736-3F8E-A264139F3DAD}"/>
                  </a:ext>
                </a:extLst>
              </p:cNvPr>
              <p:cNvSpPr/>
              <p:nvPr/>
            </p:nvSpPr>
            <p:spPr>
              <a:xfrm>
                <a:off x="6737302" y="3015582"/>
                <a:ext cx="684882" cy="960752"/>
              </a:xfrm>
              <a:custGeom>
                <a:avLst/>
                <a:gdLst>
                  <a:gd name="connsiteX0" fmla="*/ 684824 w 684882"/>
                  <a:gd name="connsiteY0" fmla="*/ 133199 h 960752"/>
                  <a:gd name="connsiteX1" fmla="*/ 386169 w 684882"/>
                  <a:gd name="connsiteY1" fmla="*/ 391295 h 960752"/>
                  <a:gd name="connsiteX2" fmla="*/ 268182 w 684882"/>
                  <a:gd name="connsiteY2" fmla="*/ 877992 h 960752"/>
                  <a:gd name="connsiteX3" fmla="*/ 275556 w 684882"/>
                  <a:gd name="connsiteY3" fmla="*/ 697324 h 960752"/>
                  <a:gd name="connsiteX4" fmla="*/ 194440 w 684882"/>
                  <a:gd name="connsiteY4" fmla="*/ 955421 h 960752"/>
                  <a:gd name="connsiteX5" fmla="*/ 2711 w 684882"/>
                  <a:gd name="connsiteY5" fmla="*/ 870618 h 960752"/>
                  <a:gd name="connsiteX6" fmla="*/ 80140 w 684882"/>
                  <a:gd name="connsiteY6" fmla="*/ 855870 h 960752"/>
                  <a:gd name="connsiteX7" fmla="*/ 58017 w 684882"/>
                  <a:gd name="connsiteY7" fmla="*/ 601460 h 960752"/>
                  <a:gd name="connsiteX8" fmla="*/ 54330 w 684882"/>
                  <a:gd name="connsiteY8" fmla="*/ 199566 h 960752"/>
                  <a:gd name="connsiteX9" fmla="*/ 168630 w 684882"/>
                  <a:gd name="connsiteY9" fmla="*/ 413418 h 960752"/>
                  <a:gd name="connsiteX10" fmla="*/ 249746 w 684882"/>
                  <a:gd name="connsiteY10" fmla="*/ 225376 h 960752"/>
                  <a:gd name="connsiteX11" fmla="*/ 397230 w 684882"/>
                  <a:gd name="connsiteY11" fmla="*/ 463 h 960752"/>
                  <a:gd name="connsiteX12" fmla="*/ 341924 w 684882"/>
                  <a:gd name="connsiteY12" fmla="*/ 162695 h 960752"/>
                  <a:gd name="connsiteX13" fmla="*/ 360359 w 684882"/>
                  <a:gd name="connsiteY13" fmla="*/ 18899 h 960752"/>
                  <a:gd name="connsiteX14" fmla="*/ 684824 w 684882"/>
                  <a:gd name="connsiteY14" fmla="*/ 133199 h 96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4882" h="960752">
                    <a:moveTo>
                      <a:pt x="684824" y="133199"/>
                    </a:moveTo>
                    <a:cubicBezTo>
                      <a:pt x="689126" y="195265"/>
                      <a:pt x="455609" y="267163"/>
                      <a:pt x="386169" y="391295"/>
                    </a:cubicBezTo>
                    <a:cubicBezTo>
                      <a:pt x="316729" y="515427"/>
                      <a:pt x="286617" y="826987"/>
                      <a:pt x="268182" y="877992"/>
                    </a:cubicBezTo>
                    <a:cubicBezTo>
                      <a:pt x="249746" y="928997"/>
                      <a:pt x="287846" y="684419"/>
                      <a:pt x="275556" y="697324"/>
                    </a:cubicBezTo>
                    <a:cubicBezTo>
                      <a:pt x="263266" y="710229"/>
                      <a:pt x="239914" y="926539"/>
                      <a:pt x="194440" y="955421"/>
                    </a:cubicBezTo>
                    <a:cubicBezTo>
                      <a:pt x="148966" y="984303"/>
                      <a:pt x="21761" y="887210"/>
                      <a:pt x="2711" y="870618"/>
                    </a:cubicBezTo>
                    <a:cubicBezTo>
                      <a:pt x="-16339" y="854026"/>
                      <a:pt x="70922" y="900730"/>
                      <a:pt x="80140" y="855870"/>
                    </a:cubicBezTo>
                    <a:cubicBezTo>
                      <a:pt x="89358" y="811010"/>
                      <a:pt x="62319" y="710844"/>
                      <a:pt x="58017" y="601460"/>
                    </a:cubicBezTo>
                    <a:cubicBezTo>
                      <a:pt x="53715" y="492076"/>
                      <a:pt x="35895" y="230906"/>
                      <a:pt x="54330" y="199566"/>
                    </a:cubicBezTo>
                    <a:cubicBezTo>
                      <a:pt x="72765" y="168226"/>
                      <a:pt x="136061" y="409116"/>
                      <a:pt x="168630" y="413418"/>
                    </a:cubicBezTo>
                    <a:cubicBezTo>
                      <a:pt x="201199" y="417720"/>
                      <a:pt x="211646" y="294202"/>
                      <a:pt x="249746" y="225376"/>
                    </a:cubicBezTo>
                    <a:cubicBezTo>
                      <a:pt x="287846" y="156550"/>
                      <a:pt x="381867" y="10910"/>
                      <a:pt x="397230" y="463"/>
                    </a:cubicBezTo>
                    <a:cubicBezTo>
                      <a:pt x="412593" y="-9984"/>
                      <a:pt x="348069" y="159622"/>
                      <a:pt x="341924" y="162695"/>
                    </a:cubicBezTo>
                    <a:cubicBezTo>
                      <a:pt x="335779" y="165768"/>
                      <a:pt x="308740" y="26273"/>
                      <a:pt x="360359" y="18899"/>
                    </a:cubicBezTo>
                    <a:cubicBezTo>
                      <a:pt x="411978" y="11525"/>
                      <a:pt x="680522" y="71133"/>
                      <a:pt x="684824" y="13319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 1204">
                <a:extLst>
                  <a:ext uri="{FF2B5EF4-FFF2-40B4-BE49-F238E27FC236}">
                    <a16:creationId xmlns:a16="http://schemas.microsoft.com/office/drawing/2014/main" id="{9BA59CA5-8885-5DB6-ADC0-AB9F73B3BBCA}"/>
                  </a:ext>
                </a:extLst>
              </p:cNvPr>
              <p:cNvSpPr/>
              <p:nvPr/>
            </p:nvSpPr>
            <p:spPr>
              <a:xfrm>
                <a:off x="5388340" y="2638360"/>
                <a:ext cx="1159752" cy="405465"/>
              </a:xfrm>
              <a:custGeom>
                <a:avLst/>
                <a:gdLst>
                  <a:gd name="connsiteX0" fmla="*/ 381395 w 1159752"/>
                  <a:gd name="connsiteY0" fmla="*/ 5029 h 405465"/>
                  <a:gd name="connsiteX1" fmla="*/ 1083294 w 1159752"/>
                  <a:gd name="connsiteY1" fmla="*/ 243288 h 405465"/>
                  <a:gd name="connsiteX2" fmla="*/ 906209 w 1159752"/>
                  <a:gd name="connsiteY2" fmla="*/ 211091 h 405465"/>
                  <a:gd name="connsiteX3" fmla="*/ 1141249 w 1159752"/>
                  <a:gd name="connsiteY3" fmla="*/ 401054 h 405465"/>
                  <a:gd name="connsiteX4" fmla="*/ 1067195 w 1159752"/>
                  <a:gd name="connsiteY4" fmla="*/ 339879 h 405465"/>
                  <a:gd name="connsiteX5" fmla="*/ 455449 w 1159752"/>
                  <a:gd name="connsiteY5" fmla="*/ 281925 h 405465"/>
                  <a:gd name="connsiteX6" fmla="*/ 809618 w 1159752"/>
                  <a:gd name="connsiteY6" fmla="*/ 269046 h 405465"/>
                  <a:gd name="connsiteX7" fmla="*/ 1468 w 1159752"/>
                  <a:gd name="connsiteY7" fmla="*/ 291584 h 405465"/>
                  <a:gd name="connsiteX8" fmla="*/ 600336 w 1159752"/>
                  <a:gd name="connsiteY8" fmla="*/ 272265 h 405465"/>
                  <a:gd name="connsiteX9" fmla="*/ 217190 w 1159752"/>
                  <a:gd name="connsiteY9" fmla="*/ 211091 h 405465"/>
                  <a:gd name="connsiteX10" fmla="*/ 220409 w 1159752"/>
                  <a:gd name="connsiteY10" fmla="*/ 211091 h 405465"/>
                  <a:gd name="connsiteX11" fmla="*/ 213970 w 1159752"/>
                  <a:gd name="connsiteY11" fmla="*/ 204651 h 405465"/>
                  <a:gd name="connsiteX12" fmla="*/ 429691 w 1159752"/>
                  <a:gd name="connsiteY12" fmla="*/ 120939 h 405465"/>
                  <a:gd name="connsiteX13" fmla="*/ 696928 w 1159752"/>
                  <a:gd name="connsiteY13" fmla="*/ 120939 h 405465"/>
                  <a:gd name="connsiteX14" fmla="*/ 262266 w 1159752"/>
                  <a:gd name="connsiteY14" fmla="*/ 85522 h 405465"/>
                  <a:gd name="connsiteX15" fmla="*/ 400714 w 1159752"/>
                  <a:gd name="connsiteY15" fmla="*/ 79082 h 405465"/>
                  <a:gd name="connsiteX16" fmla="*/ 381395 w 1159752"/>
                  <a:gd name="connsiteY16" fmla="*/ 5029 h 4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59752" h="405465">
                    <a:moveTo>
                      <a:pt x="381395" y="5029"/>
                    </a:moveTo>
                    <a:cubicBezTo>
                      <a:pt x="495158" y="32397"/>
                      <a:pt x="995825" y="208944"/>
                      <a:pt x="1083294" y="243288"/>
                    </a:cubicBezTo>
                    <a:cubicBezTo>
                      <a:pt x="1170763" y="277632"/>
                      <a:pt x="896550" y="184797"/>
                      <a:pt x="906209" y="211091"/>
                    </a:cubicBezTo>
                    <a:cubicBezTo>
                      <a:pt x="915868" y="237385"/>
                      <a:pt x="1114418" y="379589"/>
                      <a:pt x="1141249" y="401054"/>
                    </a:cubicBezTo>
                    <a:cubicBezTo>
                      <a:pt x="1168080" y="422519"/>
                      <a:pt x="1181495" y="359734"/>
                      <a:pt x="1067195" y="339879"/>
                    </a:cubicBezTo>
                    <a:cubicBezTo>
                      <a:pt x="952895" y="320024"/>
                      <a:pt x="498378" y="293730"/>
                      <a:pt x="455449" y="281925"/>
                    </a:cubicBezTo>
                    <a:cubicBezTo>
                      <a:pt x="412520" y="270120"/>
                      <a:pt x="809618" y="269046"/>
                      <a:pt x="809618" y="269046"/>
                    </a:cubicBezTo>
                    <a:lnTo>
                      <a:pt x="1468" y="291584"/>
                    </a:lnTo>
                    <a:cubicBezTo>
                      <a:pt x="-33412" y="292121"/>
                      <a:pt x="564382" y="285680"/>
                      <a:pt x="600336" y="272265"/>
                    </a:cubicBezTo>
                    <a:cubicBezTo>
                      <a:pt x="636290" y="258850"/>
                      <a:pt x="280511" y="221287"/>
                      <a:pt x="217190" y="211091"/>
                    </a:cubicBezTo>
                    <a:cubicBezTo>
                      <a:pt x="153869" y="200895"/>
                      <a:pt x="220946" y="212164"/>
                      <a:pt x="220409" y="211091"/>
                    </a:cubicBezTo>
                    <a:cubicBezTo>
                      <a:pt x="219872" y="210018"/>
                      <a:pt x="179090" y="219676"/>
                      <a:pt x="213970" y="204651"/>
                    </a:cubicBezTo>
                    <a:cubicBezTo>
                      <a:pt x="248850" y="189626"/>
                      <a:pt x="349198" y="134891"/>
                      <a:pt x="429691" y="120939"/>
                    </a:cubicBezTo>
                    <a:cubicBezTo>
                      <a:pt x="510184" y="106987"/>
                      <a:pt x="724832" y="126842"/>
                      <a:pt x="696928" y="120939"/>
                    </a:cubicBezTo>
                    <a:cubicBezTo>
                      <a:pt x="669024" y="115036"/>
                      <a:pt x="311635" y="92498"/>
                      <a:pt x="262266" y="85522"/>
                    </a:cubicBezTo>
                    <a:cubicBezTo>
                      <a:pt x="212897" y="78546"/>
                      <a:pt x="380323" y="87668"/>
                      <a:pt x="400714" y="79082"/>
                    </a:cubicBezTo>
                    <a:cubicBezTo>
                      <a:pt x="421105" y="70496"/>
                      <a:pt x="267632" y="-22339"/>
                      <a:pt x="381395" y="502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 1205">
                <a:extLst>
                  <a:ext uri="{FF2B5EF4-FFF2-40B4-BE49-F238E27FC236}">
                    <a16:creationId xmlns:a16="http://schemas.microsoft.com/office/drawing/2014/main" id="{CD203C54-3122-45FD-4CCA-14FE37CC2C51}"/>
                  </a:ext>
                </a:extLst>
              </p:cNvPr>
              <p:cNvSpPr/>
              <p:nvPr/>
            </p:nvSpPr>
            <p:spPr>
              <a:xfrm>
                <a:off x="5607124" y="2923696"/>
                <a:ext cx="276804" cy="329514"/>
              </a:xfrm>
              <a:custGeom>
                <a:avLst/>
                <a:gdLst>
                  <a:gd name="connsiteX0" fmla="*/ 133276 w 276804"/>
                  <a:gd name="connsiteY0" fmla="*/ 479 h 329514"/>
                  <a:gd name="connsiteX1" fmla="*/ 82476 w 276804"/>
                  <a:gd name="connsiteY1" fmla="*/ 130654 h 329514"/>
                  <a:gd name="connsiteX2" fmla="*/ 196776 w 276804"/>
                  <a:gd name="connsiteY2" fmla="*/ 273529 h 329514"/>
                  <a:gd name="connsiteX3" fmla="*/ 152326 w 276804"/>
                  <a:gd name="connsiteY3" fmla="*/ 273529 h 329514"/>
                  <a:gd name="connsiteX4" fmla="*/ 276151 w 276804"/>
                  <a:gd name="connsiteY4" fmla="*/ 251304 h 329514"/>
                  <a:gd name="connsiteX5" fmla="*/ 88826 w 276804"/>
                  <a:gd name="connsiteY5" fmla="*/ 327504 h 329514"/>
                  <a:gd name="connsiteX6" fmla="*/ 3101 w 276804"/>
                  <a:gd name="connsiteY6" fmla="*/ 156054 h 329514"/>
                  <a:gd name="connsiteX7" fmla="*/ 31676 w 276804"/>
                  <a:gd name="connsiteY7" fmla="*/ 178279 h 329514"/>
                  <a:gd name="connsiteX8" fmla="*/ 133276 w 276804"/>
                  <a:gd name="connsiteY8" fmla="*/ 479 h 32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4" h="329514">
                    <a:moveTo>
                      <a:pt x="133276" y="479"/>
                    </a:moveTo>
                    <a:cubicBezTo>
                      <a:pt x="141743" y="-7459"/>
                      <a:pt x="71893" y="85146"/>
                      <a:pt x="82476" y="130654"/>
                    </a:cubicBezTo>
                    <a:cubicBezTo>
                      <a:pt x="93059" y="176162"/>
                      <a:pt x="185134" y="249716"/>
                      <a:pt x="196776" y="273529"/>
                    </a:cubicBezTo>
                    <a:cubicBezTo>
                      <a:pt x="208418" y="297342"/>
                      <a:pt x="139097" y="277233"/>
                      <a:pt x="152326" y="273529"/>
                    </a:cubicBezTo>
                    <a:cubicBezTo>
                      <a:pt x="165555" y="269825"/>
                      <a:pt x="286734" y="242308"/>
                      <a:pt x="276151" y="251304"/>
                    </a:cubicBezTo>
                    <a:cubicBezTo>
                      <a:pt x="265568" y="260300"/>
                      <a:pt x="134334" y="343379"/>
                      <a:pt x="88826" y="327504"/>
                    </a:cubicBezTo>
                    <a:cubicBezTo>
                      <a:pt x="43318" y="311629"/>
                      <a:pt x="12626" y="180925"/>
                      <a:pt x="3101" y="156054"/>
                    </a:cubicBezTo>
                    <a:cubicBezTo>
                      <a:pt x="-6424" y="131183"/>
                      <a:pt x="6805" y="202621"/>
                      <a:pt x="31676" y="178279"/>
                    </a:cubicBezTo>
                    <a:cubicBezTo>
                      <a:pt x="56547" y="153937"/>
                      <a:pt x="124809" y="8417"/>
                      <a:pt x="133276" y="47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 1206">
                <a:extLst>
                  <a:ext uri="{FF2B5EF4-FFF2-40B4-BE49-F238E27FC236}">
                    <a16:creationId xmlns:a16="http://schemas.microsoft.com/office/drawing/2014/main" id="{439CED06-EFF9-65F3-0486-B7621015169C}"/>
                  </a:ext>
                </a:extLst>
              </p:cNvPr>
              <p:cNvSpPr/>
              <p:nvPr/>
            </p:nvSpPr>
            <p:spPr>
              <a:xfrm>
                <a:off x="5832143" y="3130547"/>
                <a:ext cx="327685" cy="209987"/>
              </a:xfrm>
              <a:custGeom>
                <a:avLst/>
                <a:gdLst>
                  <a:gd name="connsiteX0" fmla="*/ 114632 w 327685"/>
                  <a:gd name="connsiteY0" fmla="*/ 3 h 209987"/>
                  <a:gd name="connsiteX1" fmla="*/ 324182 w 327685"/>
                  <a:gd name="connsiteY1" fmla="*/ 76203 h 209987"/>
                  <a:gd name="connsiteX2" fmla="*/ 247982 w 327685"/>
                  <a:gd name="connsiteY2" fmla="*/ 117478 h 209987"/>
                  <a:gd name="connsiteX3" fmla="*/ 276557 w 327685"/>
                  <a:gd name="connsiteY3" fmla="*/ 209553 h 209987"/>
                  <a:gd name="connsiteX4" fmla="*/ 228932 w 327685"/>
                  <a:gd name="connsiteY4" fmla="*/ 152403 h 209987"/>
                  <a:gd name="connsiteX5" fmla="*/ 60657 w 327685"/>
                  <a:gd name="connsiteY5" fmla="*/ 158753 h 209987"/>
                  <a:gd name="connsiteX6" fmla="*/ 6682 w 327685"/>
                  <a:gd name="connsiteY6" fmla="*/ 196853 h 209987"/>
                  <a:gd name="connsiteX7" fmla="*/ 197182 w 327685"/>
                  <a:gd name="connsiteY7" fmla="*/ 136528 h 209987"/>
                  <a:gd name="connsiteX8" fmla="*/ 79707 w 327685"/>
                  <a:gd name="connsiteY8" fmla="*/ 104778 h 209987"/>
                  <a:gd name="connsiteX9" fmla="*/ 209882 w 327685"/>
                  <a:gd name="connsiteY9" fmla="*/ 79378 h 209987"/>
                  <a:gd name="connsiteX10" fmla="*/ 114632 w 327685"/>
                  <a:gd name="connsiteY10" fmla="*/ 3 h 2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85" h="209987">
                    <a:moveTo>
                      <a:pt x="114632" y="3"/>
                    </a:moveTo>
                    <a:cubicBezTo>
                      <a:pt x="133682" y="-526"/>
                      <a:pt x="301957" y="56624"/>
                      <a:pt x="324182" y="76203"/>
                    </a:cubicBezTo>
                    <a:cubicBezTo>
                      <a:pt x="346407" y="95782"/>
                      <a:pt x="255920" y="95253"/>
                      <a:pt x="247982" y="117478"/>
                    </a:cubicBezTo>
                    <a:cubicBezTo>
                      <a:pt x="240045" y="139703"/>
                      <a:pt x="279732" y="203732"/>
                      <a:pt x="276557" y="209553"/>
                    </a:cubicBezTo>
                    <a:cubicBezTo>
                      <a:pt x="273382" y="215374"/>
                      <a:pt x="264915" y="160870"/>
                      <a:pt x="228932" y="152403"/>
                    </a:cubicBezTo>
                    <a:cubicBezTo>
                      <a:pt x="192949" y="143936"/>
                      <a:pt x="97699" y="151345"/>
                      <a:pt x="60657" y="158753"/>
                    </a:cubicBezTo>
                    <a:cubicBezTo>
                      <a:pt x="23615" y="166161"/>
                      <a:pt x="-16072" y="200557"/>
                      <a:pt x="6682" y="196853"/>
                    </a:cubicBezTo>
                    <a:cubicBezTo>
                      <a:pt x="29436" y="193149"/>
                      <a:pt x="185011" y="151874"/>
                      <a:pt x="197182" y="136528"/>
                    </a:cubicBezTo>
                    <a:cubicBezTo>
                      <a:pt x="209353" y="121182"/>
                      <a:pt x="77590" y="114303"/>
                      <a:pt x="79707" y="104778"/>
                    </a:cubicBezTo>
                    <a:cubicBezTo>
                      <a:pt x="81824" y="95253"/>
                      <a:pt x="203532" y="91549"/>
                      <a:pt x="209882" y="79378"/>
                    </a:cubicBezTo>
                    <a:cubicBezTo>
                      <a:pt x="216232" y="67207"/>
                      <a:pt x="95582" y="532"/>
                      <a:pt x="114632" y="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 1207">
                <a:extLst>
                  <a:ext uri="{FF2B5EF4-FFF2-40B4-BE49-F238E27FC236}">
                    <a16:creationId xmlns:a16="http://schemas.microsoft.com/office/drawing/2014/main" id="{F83399E1-9836-753A-1896-7BC975B55009}"/>
                  </a:ext>
                </a:extLst>
              </p:cNvPr>
              <p:cNvSpPr/>
              <p:nvPr/>
            </p:nvSpPr>
            <p:spPr>
              <a:xfrm>
                <a:off x="5827687" y="3358743"/>
                <a:ext cx="106466" cy="181582"/>
              </a:xfrm>
              <a:custGeom>
                <a:avLst/>
                <a:gdLst>
                  <a:gd name="connsiteX0" fmla="*/ 1613 w 106466"/>
                  <a:gd name="connsiteY0" fmla="*/ 407 h 181582"/>
                  <a:gd name="connsiteX1" fmla="*/ 11138 w 106466"/>
                  <a:gd name="connsiteY1" fmla="*/ 54382 h 181582"/>
                  <a:gd name="connsiteX2" fmla="*/ 103213 w 106466"/>
                  <a:gd name="connsiteY2" fmla="*/ 124232 h 181582"/>
                  <a:gd name="connsiteX3" fmla="*/ 87338 w 106466"/>
                  <a:gd name="connsiteY3" fmla="*/ 121057 h 181582"/>
                  <a:gd name="connsiteX4" fmla="*/ 103213 w 106466"/>
                  <a:gd name="connsiteY4" fmla="*/ 175032 h 181582"/>
                  <a:gd name="connsiteX5" fmla="*/ 84163 w 106466"/>
                  <a:gd name="connsiteY5" fmla="*/ 178207 h 181582"/>
                  <a:gd name="connsiteX6" fmla="*/ 90513 w 106466"/>
                  <a:gd name="connsiteY6" fmla="*/ 152807 h 181582"/>
                  <a:gd name="connsiteX7" fmla="*/ 77813 w 106466"/>
                  <a:gd name="connsiteY7" fmla="*/ 130582 h 181582"/>
                  <a:gd name="connsiteX8" fmla="*/ 65113 w 106466"/>
                  <a:gd name="connsiteY8" fmla="*/ 114707 h 181582"/>
                  <a:gd name="connsiteX9" fmla="*/ 11138 w 106466"/>
                  <a:gd name="connsiteY9" fmla="*/ 82957 h 181582"/>
                  <a:gd name="connsiteX10" fmla="*/ 1613 w 106466"/>
                  <a:gd name="connsiteY10" fmla="*/ 407 h 18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466" h="181582">
                    <a:moveTo>
                      <a:pt x="1613" y="407"/>
                    </a:moveTo>
                    <a:cubicBezTo>
                      <a:pt x="1613" y="-4355"/>
                      <a:pt x="-5795" y="33745"/>
                      <a:pt x="11138" y="54382"/>
                    </a:cubicBezTo>
                    <a:cubicBezTo>
                      <a:pt x="28071" y="75020"/>
                      <a:pt x="103213" y="124232"/>
                      <a:pt x="103213" y="124232"/>
                    </a:cubicBezTo>
                    <a:cubicBezTo>
                      <a:pt x="115913" y="135344"/>
                      <a:pt x="87338" y="112590"/>
                      <a:pt x="87338" y="121057"/>
                    </a:cubicBezTo>
                    <a:cubicBezTo>
                      <a:pt x="87338" y="129524"/>
                      <a:pt x="103213" y="175032"/>
                      <a:pt x="103213" y="175032"/>
                    </a:cubicBezTo>
                    <a:cubicBezTo>
                      <a:pt x="102684" y="184557"/>
                      <a:pt x="86280" y="181911"/>
                      <a:pt x="84163" y="178207"/>
                    </a:cubicBezTo>
                    <a:cubicBezTo>
                      <a:pt x="82046" y="174503"/>
                      <a:pt x="90513" y="152807"/>
                      <a:pt x="90513" y="152807"/>
                    </a:cubicBezTo>
                    <a:cubicBezTo>
                      <a:pt x="89455" y="144870"/>
                      <a:pt x="82046" y="136932"/>
                      <a:pt x="77813" y="130582"/>
                    </a:cubicBezTo>
                    <a:cubicBezTo>
                      <a:pt x="73580" y="124232"/>
                      <a:pt x="76226" y="122645"/>
                      <a:pt x="65113" y="114707"/>
                    </a:cubicBezTo>
                    <a:cubicBezTo>
                      <a:pt x="54001" y="106770"/>
                      <a:pt x="21192" y="96715"/>
                      <a:pt x="11138" y="82957"/>
                    </a:cubicBezTo>
                    <a:cubicBezTo>
                      <a:pt x="1084" y="69199"/>
                      <a:pt x="1613" y="5169"/>
                      <a:pt x="1613" y="407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 1208">
                <a:extLst>
                  <a:ext uri="{FF2B5EF4-FFF2-40B4-BE49-F238E27FC236}">
                    <a16:creationId xmlns:a16="http://schemas.microsoft.com/office/drawing/2014/main" id="{0F0DDD76-5FA0-765D-68A7-822E0E73979D}"/>
                  </a:ext>
                </a:extLst>
              </p:cNvPr>
              <p:cNvSpPr/>
              <p:nvPr/>
            </p:nvSpPr>
            <p:spPr>
              <a:xfrm>
                <a:off x="5798774" y="3317817"/>
                <a:ext cx="221496" cy="302299"/>
              </a:xfrm>
              <a:custGeom>
                <a:avLst/>
                <a:gdLst>
                  <a:gd name="connsiteX0" fmla="*/ 59101 w 221496"/>
                  <a:gd name="connsiteY0" fmla="*/ 58 h 302299"/>
                  <a:gd name="connsiteX1" fmla="*/ 109901 w 221496"/>
                  <a:gd name="connsiteY1" fmla="*/ 85783 h 302299"/>
                  <a:gd name="connsiteX2" fmla="*/ 103551 w 221496"/>
                  <a:gd name="connsiteY2" fmla="*/ 69908 h 302299"/>
                  <a:gd name="connsiteX3" fmla="*/ 198801 w 221496"/>
                  <a:gd name="connsiteY3" fmla="*/ 57208 h 302299"/>
                  <a:gd name="connsiteX4" fmla="*/ 163876 w 221496"/>
                  <a:gd name="connsiteY4" fmla="*/ 98483 h 302299"/>
                  <a:gd name="connsiteX5" fmla="*/ 173401 w 221496"/>
                  <a:gd name="connsiteY5" fmla="*/ 184208 h 302299"/>
                  <a:gd name="connsiteX6" fmla="*/ 113076 w 221496"/>
                  <a:gd name="connsiteY6" fmla="*/ 133408 h 302299"/>
                  <a:gd name="connsiteX7" fmla="*/ 221026 w 221496"/>
                  <a:gd name="connsiteY7" fmla="*/ 254058 h 302299"/>
                  <a:gd name="connsiteX8" fmla="*/ 151176 w 221496"/>
                  <a:gd name="connsiteY8" fmla="*/ 203258 h 302299"/>
                  <a:gd name="connsiteX9" fmla="*/ 122601 w 221496"/>
                  <a:gd name="connsiteY9" fmla="*/ 301683 h 302299"/>
                  <a:gd name="connsiteX10" fmla="*/ 113076 w 221496"/>
                  <a:gd name="connsiteY10" fmla="*/ 238183 h 302299"/>
                  <a:gd name="connsiteX11" fmla="*/ 1951 w 221496"/>
                  <a:gd name="connsiteY11" fmla="*/ 104833 h 302299"/>
                  <a:gd name="connsiteX12" fmla="*/ 40051 w 221496"/>
                  <a:gd name="connsiteY12" fmla="*/ 101658 h 302299"/>
                  <a:gd name="connsiteX13" fmla="*/ 59101 w 221496"/>
                  <a:gd name="connsiteY13" fmla="*/ 58 h 302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1496" h="302299">
                    <a:moveTo>
                      <a:pt x="59101" y="58"/>
                    </a:moveTo>
                    <a:cubicBezTo>
                      <a:pt x="70743" y="-2588"/>
                      <a:pt x="109901" y="85783"/>
                      <a:pt x="109901" y="85783"/>
                    </a:cubicBezTo>
                    <a:cubicBezTo>
                      <a:pt x="117309" y="97425"/>
                      <a:pt x="88734" y="74671"/>
                      <a:pt x="103551" y="69908"/>
                    </a:cubicBezTo>
                    <a:cubicBezTo>
                      <a:pt x="118368" y="65145"/>
                      <a:pt x="188747" y="52446"/>
                      <a:pt x="198801" y="57208"/>
                    </a:cubicBezTo>
                    <a:cubicBezTo>
                      <a:pt x="208855" y="61971"/>
                      <a:pt x="168109" y="77316"/>
                      <a:pt x="163876" y="98483"/>
                    </a:cubicBezTo>
                    <a:cubicBezTo>
                      <a:pt x="159643" y="119650"/>
                      <a:pt x="181868" y="178387"/>
                      <a:pt x="173401" y="184208"/>
                    </a:cubicBezTo>
                    <a:cubicBezTo>
                      <a:pt x="164934" y="190029"/>
                      <a:pt x="105139" y="121766"/>
                      <a:pt x="113076" y="133408"/>
                    </a:cubicBezTo>
                    <a:cubicBezTo>
                      <a:pt x="121014" y="145050"/>
                      <a:pt x="214676" y="242416"/>
                      <a:pt x="221026" y="254058"/>
                    </a:cubicBezTo>
                    <a:cubicBezTo>
                      <a:pt x="227376" y="265700"/>
                      <a:pt x="167580" y="195321"/>
                      <a:pt x="151176" y="203258"/>
                    </a:cubicBezTo>
                    <a:cubicBezTo>
                      <a:pt x="134772" y="211196"/>
                      <a:pt x="128951" y="295862"/>
                      <a:pt x="122601" y="301683"/>
                    </a:cubicBezTo>
                    <a:cubicBezTo>
                      <a:pt x="116251" y="307504"/>
                      <a:pt x="133184" y="270991"/>
                      <a:pt x="113076" y="238183"/>
                    </a:cubicBezTo>
                    <a:cubicBezTo>
                      <a:pt x="92968" y="205375"/>
                      <a:pt x="14122" y="127587"/>
                      <a:pt x="1951" y="104833"/>
                    </a:cubicBezTo>
                    <a:cubicBezTo>
                      <a:pt x="-10220" y="82079"/>
                      <a:pt x="38464" y="120179"/>
                      <a:pt x="40051" y="101658"/>
                    </a:cubicBezTo>
                    <a:cubicBezTo>
                      <a:pt x="41638" y="83137"/>
                      <a:pt x="47459" y="2704"/>
                      <a:pt x="59101" y="5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 1209">
                <a:extLst>
                  <a:ext uri="{FF2B5EF4-FFF2-40B4-BE49-F238E27FC236}">
                    <a16:creationId xmlns:a16="http://schemas.microsoft.com/office/drawing/2014/main" id="{2F07C8C7-5E20-5B5C-8E78-CB6D35ECB9B9}"/>
                  </a:ext>
                </a:extLst>
              </p:cNvPr>
              <p:cNvSpPr/>
              <p:nvPr/>
            </p:nvSpPr>
            <p:spPr>
              <a:xfrm>
                <a:off x="5826125" y="3412869"/>
                <a:ext cx="190663" cy="342263"/>
              </a:xfrm>
              <a:custGeom>
                <a:avLst/>
                <a:gdLst>
                  <a:gd name="connsiteX0" fmla="*/ 98425 w 190663"/>
                  <a:gd name="connsiteY0" fmla="*/ 38356 h 342263"/>
                  <a:gd name="connsiteX1" fmla="*/ 104775 w 190663"/>
                  <a:gd name="connsiteY1" fmla="*/ 111381 h 342263"/>
                  <a:gd name="connsiteX2" fmla="*/ 190500 w 190663"/>
                  <a:gd name="connsiteY2" fmla="*/ 219331 h 342263"/>
                  <a:gd name="connsiteX3" fmla="*/ 127000 w 190663"/>
                  <a:gd name="connsiteY3" fmla="*/ 266956 h 342263"/>
                  <a:gd name="connsiteX4" fmla="*/ 149225 w 190663"/>
                  <a:gd name="connsiteY4" fmla="*/ 305056 h 342263"/>
                  <a:gd name="connsiteX5" fmla="*/ 50800 w 190663"/>
                  <a:gd name="connsiteY5" fmla="*/ 222506 h 342263"/>
                  <a:gd name="connsiteX6" fmla="*/ 38100 w 190663"/>
                  <a:gd name="connsiteY6" fmla="*/ 336806 h 342263"/>
                  <a:gd name="connsiteX7" fmla="*/ 0 w 190663"/>
                  <a:gd name="connsiteY7" fmla="*/ 12956 h 342263"/>
                  <a:gd name="connsiteX8" fmla="*/ 38100 w 190663"/>
                  <a:gd name="connsiteY8" fmla="*/ 63756 h 342263"/>
                  <a:gd name="connsiteX9" fmla="*/ 98425 w 190663"/>
                  <a:gd name="connsiteY9" fmla="*/ 38356 h 34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663" h="342263">
                    <a:moveTo>
                      <a:pt x="98425" y="38356"/>
                    </a:moveTo>
                    <a:cubicBezTo>
                      <a:pt x="109538" y="46294"/>
                      <a:pt x="89429" y="81219"/>
                      <a:pt x="104775" y="111381"/>
                    </a:cubicBezTo>
                    <a:cubicBezTo>
                      <a:pt x="120121" y="141544"/>
                      <a:pt x="186796" y="193402"/>
                      <a:pt x="190500" y="219331"/>
                    </a:cubicBezTo>
                    <a:cubicBezTo>
                      <a:pt x="194204" y="245260"/>
                      <a:pt x="133879" y="252669"/>
                      <a:pt x="127000" y="266956"/>
                    </a:cubicBezTo>
                    <a:cubicBezTo>
                      <a:pt x="120121" y="281244"/>
                      <a:pt x="161925" y="312464"/>
                      <a:pt x="149225" y="305056"/>
                    </a:cubicBezTo>
                    <a:cubicBezTo>
                      <a:pt x="136525" y="297648"/>
                      <a:pt x="69321" y="217214"/>
                      <a:pt x="50800" y="222506"/>
                    </a:cubicBezTo>
                    <a:cubicBezTo>
                      <a:pt x="32279" y="227798"/>
                      <a:pt x="46567" y="371731"/>
                      <a:pt x="38100" y="336806"/>
                    </a:cubicBezTo>
                    <a:cubicBezTo>
                      <a:pt x="29633" y="301881"/>
                      <a:pt x="0" y="58464"/>
                      <a:pt x="0" y="12956"/>
                    </a:cubicBezTo>
                    <a:cubicBezTo>
                      <a:pt x="0" y="-32552"/>
                      <a:pt x="26987" y="55819"/>
                      <a:pt x="38100" y="63756"/>
                    </a:cubicBezTo>
                    <a:cubicBezTo>
                      <a:pt x="49212" y="71694"/>
                      <a:pt x="87312" y="30418"/>
                      <a:pt x="98425" y="38356"/>
                    </a:cubicBezTo>
                    <a:close/>
                  </a:path>
                </a:pathLst>
              </a:custGeom>
              <a:solidFill>
                <a:srgbClr val="C0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 1210">
                <a:extLst>
                  <a:ext uri="{FF2B5EF4-FFF2-40B4-BE49-F238E27FC236}">
                    <a16:creationId xmlns:a16="http://schemas.microsoft.com/office/drawing/2014/main" id="{C5A897A6-202E-49EB-F902-5D056F81FA8A}"/>
                  </a:ext>
                </a:extLst>
              </p:cNvPr>
              <p:cNvSpPr/>
              <p:nvPr/>
            </p:nvSpPr>
            <p:spPr>
              <a:xfrm>
                <a:off x="5791119" y="3546177"/>
                <a:ext cx="330119" cy="417273"/>
              </a:xfrm>
              <a:custGeom>
                <a:avLst/>
                <a:gdLst>
                  <a:gd name="connsiteX0" fmla="*/ 177881 w 330119"/>
                  <a:gd name="connsiteY0" fmla="*/ 130473 h 417273"/>
                  <a:gd name="connsiteX1" fmla="*/ 320756 w 330119"/>
                  <a:gd name="connsiteY1" fmla="*/ 232073 h 417273"/>
                  <a:gd name="connsiteX2" fmla="*/ 314406 w 330119"/>
                  <a:gd name="connsiteY2" fmla="*/ 374948 h 417273"/>
                  <a:gd name="connsiteX3" fmla="*/ 298531 w 330119"/>
                  <a:gd name="connsiteY3" fmla="*/ 301923 h 417273"/>
                  <a:gd name="connsiteX4" fmla="*/ 142956 w 330119"/>
                  <a:gd name="connsiteY4" fmla="*/ 330498 h 417273"/>
                  <a:gd name="connsiteX5" fmla="*/ 63581 w 330119"/>
                  <a:gd name="connsiteY5" fmla="*/ 397173 h 417273"/>
                  <a:gd name="connsiteX6" fmla="*/ 117556 w 330119"/>
                  <a:gd name="connsiteY6" fmla="*/ 416223 h 417273"/>
                  <a:gd name="connsiteX7" fmla="*/ 247731 w 330119"/>
                  <a:gd name="connsiteY7" fmla="*/ 371773 h 417273"/>
                  <a:gd name="connsiteX8" fmla="*/ 9606 w 330119"/>
                  <a:gd name="connsiteY8" fmla="*/ 365423 h 417273"/>
                  <a:gd name="connsiteX9" fmla="*/ 47706 w 330119"/>
                  <a:gd name="connsiteY9" fmla="*/ 133648 h 417273"/>
                  <a:gd name="connsiteX10" fmla="*/ 57231 w 330119"/>
                  <a:gd name="connsiteY10" fmla="*/ 298 h 417273"/>
                  <a:gd name="connsiteX11" fmla="*/ 92156 w 330119"/>
                  <a:gd name="connsiteY11" fmla="*/ 98723 h 417273"/>
                  <a:gd name="connsiteX12" fmla="*/ 177881 w 330119"/>
                  <a:gd name="connsiteY12" fmla="*/ 130473 h 41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0119" h="417273">
                    <a:moveTo>
                      <a:pt x="177881" y="130473"/>
                    </a:moveTo>
                    <a:cubicBezTo>
                      <a:pt x="215981" y="152698"/>
                      <a:pt x="298002" y="191327"/>
                      <a:pt x="320756" y="232073"/>
                    </a:cubicBezTo>
                    <a:cubicBezTo>
                      <a:pt x="343510" y="272819"/>
                      <a:pt x="318110" y="363306"/>
                      <a:pt x="314406" y="374948"/>
                    </a:cubicBezTo>
                    <a:cubicBezTo>
                      <a:pt x="310702" y="386590"/>
                      <a:pt x="327106" y="309331"/>
                      <a:pt x="298531" y="301923"/>
                    </a:cubicBezTo>
                    <a:cubicBezTo>
                      <a:pt x="269956" y="294515"/>
                      <a:pt x="182114" y="314623"/>
                      <a:pt x="142956" y="330498"/>
                    </a:cubicBezTo>
                    <a:cubicBezTo>
                      <a:pt x="103798" y="346373"/>
                      <a:pt x="67814" y="382886"/>
                      <a:pt x="63581" y="397173"/>
                    </a:cubicBezTo>
                    <a:cubicBezTo>
                      <a:pt x="59348" y="411460"/>
                      <a:pt x="86864" y="420456"/>
                      <a:pt x="117556" y="416223"/>
                    </a:cubicBezTo>
                    <a:cubicBezTo>
                      <a:pt x="148248" y="411990"/>
                      <a:pt x="265723" y="380240"/>
                      <a:pt x="247731" y="371773"/>
                    </a:cubicBezTo>
                    <a:cubicBezTo>
                      <a:pt x="229739" y="363306"/>
                      <a:pt x="42943" y="405110"/>
                      <a:pt x="9606" y="365423"/>
                    </a:cubicBezTo>
                    <a:cubicBezTo>
                      <a:pt x="-23731" y="325736"/>
                      <a:pt x="39768" y="194502"/>
                      <a:pt x="47706" y="133648"/>
                    </a:cubicBezTo>
                    <a:cubicBezTo>
                      <a:pt x="55644" y="72794"/>
                      <a:pt x="49823" y="6119"/>
                      <a:pt x="57231" y="298"/>
                    </a:cubicBezTo>
                    <a:cubicBezTo>
                      <a:pt x="64639" y="-5523"/>
                      <a:pt x="75223" y="75440"/>
                      <a:pt x="92156" y="98723"/>
                    </a:cubicBezTo>
                    <a:cubicBezTo>
                      <a:pt x="109089" y="122006"/>
                      <a:pt x="139781" y="108248"/>
                      <a:pt x="177881" y="1304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 1211">
                <a:extLst>
                  <a:ext uri="{FF2B5EF4-FFF2-40B4-BE49-F238E27FC236}">
                    <a16:creationId xmlns:a16="http://schemas.microsoft.com/office/drawing/2014/main" id="{E35CDB3D-93AF-470D-1823-CD583DE006CD}"/>
                  </a:ext>
                </a:extLst>
              </p:cNvPr>
              <p:cNvSpPr/>
              <p:nvPr/>
            </p:nvSpPr>
            <p:spPr>
              <a:xfrm>
                <a:off x="5868211" y="3845210"/>
                <a:ext cx="231552" cy="76559"/>
              </a:xfrm>
              <a:custGeom>
                <a:avLst/>
                <a:gdLst>
                  <a:gd name="connsiteX0" fmla="*/ 3014 w 231552"/>
                  <a:gd name="connsiteY0" fmla="*/ 73647 h 76559"/>
                  <a:gd name="connsiteX1" fmla="*/ 105398 w 231552"/>
                  <a:gd name="connsiteY1" fmla="*/ 3037 h 76559"/>
                  <a:gd name="connsiteX2" fmla="*/ 228966 w 231552"/>
                  <a:gd name="connsiteY2" fmla="*/ 13629 h 76559"/>
                  <a:gd name="connsiteX3" fmla="*/ 183069 w 231552"/>
                  <a:gd name="connsiteY3" fmla="*/ 20690 h 76559"/>
                  <a:gd name="connsiteX4" fmla="*/ 108929 w 231552"/>
                  <a:gd name="connsiteY4" fmla="*/ 70117 h 76559"/>
                  <a:gd name="connsiteX5" fmla="*/ 225435 w 231552"/>
                  <a:gd name="connsiteY5" fmla="*/ 63056 h 76559"/>
                  <a:gd name="connsiteX6" fmla="*/ 3014 w 231552"/>
                  <a:gd name="connsiteY6" fmla="*/ 73647 h 7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552" h="76559">
                    <a:moveTo>
                      <a:pt x="3014" y="73647"/>
                    </a:moveTo>
                    <a:cubicBezTo>
                      <a:pt x="-16992" y="63644"/>
                      <a:pt x="67739" y="13040"/>
                      <a:pt x="105398" y="3037"/>
                    </a:cubicBezTo>
                    <a:cubicBezTo>
                      <a:pt x="143057" y="-6966"/>
                      <a:pt x="216021" y="10687"/>
                      <a:pt x="228966" y="13629"/>
                    </a:cubicBezTo>
                    <a:cubicBezTo>
                      <a:pt x="241911" y="16571"/>
                      <a:pt x="203075" y="11275"/>
                      <a:pt x="183069" y="20690"/>
                    </a:cubicBezTo>
                    <a:cubicBezTo>
                      <a:pt x="163063" y="30105"/>
                      <a:pt x="101868" y="63056"/>
                      <a:pt x="108929" y="70117"/>
                    </a:cubicBezTo>
                    <a:cubicBezTo>
                      <a:pt x="115990" y="77178"/>
                      <a:pt x="238380" y="61291"/>
                      <a:pt x="225435" y="63056"/>
                    </a:cubicBezTo>
                    <a:cubicBezTo>
                      <a:pt x="212490" y="64821"/>
                      <a:pt x="23020" y="83650"/>
                      <a:pt x="3014" y="7364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 1212">
                <a:extLst>
                  <a:ext uri="{FF2B5EF4-FFF2-40B4-BE49-F238E27FC236}">
                    <a16:creationId xmlns:a16="http://schemas.microsoft.com/office/drawing/2014/main" id="{FF461BDA-F9A6-BBA5-F818-27F9A710834B}"/>
                  </a:ext>
                </a:extLst>
              </p:cNvPr>
              <p:cNvSpPr/>
              <p:nvPr/>
            </p:nvSpPr>
            <p:spPr>
              <a:xfrm>
                <a:off x="6418063" y="3749221"/>
                <a:ext cx="551127" cy="544239"/>
              </a:xfrm>
              <a:custGeom>
                <a:avLst/>
                <a:gdLst>
                  <a:gd name="connsiteX0" fmla="*/ 551062 w 551127"/>
                  <a:gd name="connsiteY0" fmla="*/ 225879 h 544239"/>
                  <a:gd name="connsiteX1" fmla="*/ 363737 w 551127"/>
                  <a:gd name="connsiteY1" fmla="*/ 317954 h 544239"/>
                  <a:gd name="connsiteX2" fmla="*/ 163712 w 551127"/>
                  <a:gd name="connsiteY2" fmla="*/ 435429 h 544239"/>
                  <a:gd name="connsiteX3" fmla="*/ 1787 w 551127"/>
                  <a:gd name="connsiteY3" fmla="*/ 543379 h 544239"/>
                  <a:gd name="connsiteX4" fmla="*/ 74812 w 551127"/>
                  <a:gd name="connsiteY4" fmla="*/ 476704 h 544239"/>
                  <a:gd name="connsiteX5" fmla="*/ 36712 w 551127"/>
                  <a:gd name="connsiteY5" fmla="*/ 314779 h 544239"/>
                  <a:gd name="connsiteX6" fmla="*/ 93862 w 551127"/>
                  <a:gd name="connsiteY6" fmla="*/ 346529 h 544239"/>
                  <a:gd name="connsiteX7" fmla="*/ 243087 w 551127"/>
                  <a:gd name="connsiteY7" fmla="*/ 159204 h 544239"/>
                  <a:gd name="connsiteX8" fmla="*/ 198637 w 551127"/>
                  <a:gd name="connsiteY8" fmla="*/ 127454 h 544239"/>
                  <a:gd name="connsiteX9" fmla="*/ 303412 w 551127"/>
                  <a:gd name="connsiteY9" fmla="*/ 92529 h 544239"/>
                  <a:gd name="connsiteX10" fmla="*/ 239912 w 551127"/>
                  <a:gd name="connsiteY10" fmla="*/ 454 h 544239"/>
                  <a:gd name="connsiteX11" fmla="*/ 430412 w 551127"/>
                  <a:gd name="connsiteY11" fmla="*/ 57604 h 544239"/>
                  <a:gd name="connsiteX12" fmla="*/ 385962 w 551127"/>
                  <a:gd name="connsiteY12" fmla="*/ 67129 h 544239"/>
                  <a:gd name="connsiteX13" fmla="*/ 551062 w 551127"/>
                  <a:gd name="connsiteY13" fmla="*/ 225879 h 54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1127" h="544239">
                    <a:moveTo>
                      <a:pt x="551062" y="225879"/>
                    </a:moveTo>
                    <a:cubicBezTo>
                      <a:pt x="547358" y="267683"/>
                      <a:pt x="428295" y="283029"/>
                      <a:pt x="363737" y="317954"/>
                    </a:cubicBezTo>
                    <a:cubicBezTo>
                      <a:pt x="299179" y="352879"/>
                      <a:pt x="224037" y="397858"/>
                      <a:pt x="163712" y="435429"/>
                    </a:cubicBezTo>
                    <a:cubicBezTo>
                      <a:pt x="103387" y="473000"/>
                      <a:pt x="16604" y="536500"/>
                      <a:pt x="1787" y="543379"/>
                    </a:cubicBezTo>
                    <a:cubicBezTo>
                      <a:pt x="-13030" y="550258"/>
                      <a:pt x="68991" y="514804"/>
                      <a:pt x="74812" y="476704"/>
                    </a:cubicBezTo>
                    <a:cubicBezTo>
                      <a:pt x="80633" y="438604"/>
                      <a:pt x="33537" y="336475"/>
                      <a:pt x="36712" y="314779"/>
                    </a:cubicBezTo>
                    <a:cubicBezTo>
                      <a:pt x="39887" y="293083"/>
                      <a:pt x="59466" y="372458"/>
                      <a:pt x="93862" y="346529"/>
                    </a:cubicBezTo>
                    <a:cubicBezTo>
                      <a:pt x="128258" y="320600"/>
                      <a:pt x="225625" y="195716"/>
                      <a:pt x="243087" y="159204"/>
                    </a:cubicBezTo>
                    <a:cubicBezTo>
                      <a:pt x="260549" y="122692"/>
                      <a:pt x="188583" y="138566"/>
                      <a:pt x="198637" y="127454"/>
                    </a:cubicBezTo>
                    <a:cubicBezTo>
                      <a:pt x="208691" y="116342"/>
                      <a:pt x="296533" y="113695"/>
                      <a:pt x="303412" y="92529"/>
                    </a:cubicBezTo>
                    <a:cubicBezTo>
                      <a:pt x="310291" y="71363"/>
                      <a:pt x="218745" y="6275"/>
                      <a:pt x="239912" y="454"/>
                    </a:cubicBezTo>
                    <a:cubicBezTo>
                      <a:pt x="261079" y="-5367"/>
                      <a:pt x="406070" y="46492"/>
                      <a:pt x="430412" y="57604"/>
                    </a:cubicBezTo>
                    <a:cubicBezTo>
                      <a:pt x="454754" y="68716"/>
                      <a:pt x="370616" y="41200"/>
                      <a:pt x="385962" y="67129"/>
                    </a:cubicBezTo>
                    <a:cubicBezTo>
                      <a:pt x="401308" y="93058"/>
                      <a:pt x="554766" y="184075"/>
                      <a:pt x="551062" y="22587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 1213">
                <a:extLst>
                  <a:ext uri="{FF2B5EF4-FFF2-40B4-BE49-F238E27FC236}">
                    <a16:creationId xmlns:a16="http://schemas.microsoft.com/office/drawing/2014/main" id="{E5EFACA5-7CB3-51A1-6668-C8173BEC2919}"/>
                  </a:ext>
                </a:extLst>
              </p:cNvPr>
              <p:cNvSpPr/>
              <p:nvPr/>
            </p:nvSpPr>
            <p:spPr>
              <a:xfrm>
                <a:off x="6517653" y="2720721"/>
                <a:ext cx="512395" cy="657561"/>
              </a:xfrm>
              <a:custGeom>
                <a:avLst/>
                <a:gdLst>
                  <a:gd name="connsiteX0" fmla="*/ 95872 w 512395"/>
                  <a:gd name="connsiteY0" fmla="*/ 124079 h 657561"/>
                  <a:gd name="connsiteX1" fmla="*/ 324472 w 512395"/>
                  <a:gd name="connsiteY1" fmla="*/ 254 h 657561"/>
                  <a:gd name="connsiteX2" fmla="*/ 448297 w 512395"/>
                  <a:gd name="connsiteY2" fmla="*/ 159004 h 657561"/>
                  <a:gd name="connsiteX3" fmla="*/ 508622 w 512395"/>
                  <a:gd name="connsiteY3" fmla="*/ 108204 h 657561"/>
                  <a:gd name="connsiteX4" fmla="*/ 343522 w 512395"/>
                  <a:gd name="connsiteY4" fmla="*/ 330454 h 657561"/>
                  <a:gd name="connsiteX5" fmla="*/ 416547 w 512395"/>
                  <a:gd name="connsiteY5" fmla="*/ 654304 h 657561"/>
                  <a:gd name="connsiteX6" fmla="*/ 346697 w 512395"/>
                  <a:gd name="connsiteY6" fmla="*/ 479679 h 657561"/>
                  <a:gd name="connsiteX7" fmla="*/ 622 w 512395"/>
                  <a:gd name="connsiteY7" fmla="*/ 197104 h 657561"/>
                  <a:gd name="connsiteX8" fmla="*/ 441947 w 512395"/>
                  <a:gd name="connsiteY8" fmla="*/ 203454 h 657561"/>
                  <a:gd name="connsiteX9" fmla="*/ 95872 w 512395"/>
                  <a:gd name="connsiteY9" fmla="*/ 124079 h 657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395" h="657561">
                    <a:moveTo>
                      <a:pt x="95872" y="124079"/>
                    </a:moveTo>
                    <a:cubicBezTo>
                      <a:pt x="76293" y="90212"/>
                      <a:pt x="265735" y="-5567"/>
                      <a:pt x="324472" y="254"/>
                    </a:cubicBezTo>
                    <a:cubicBezTo>
                      <a:pt x="383210" y="6075"/>
                      <a:pt x="417605" y="141012"/>
                      <a:pt x="448297" y="159004"/>
                    </a:cubicBezTo>
                    <a:cubicBezTo>
                      <a:pt x="478989" y="176996"/>
                      <a:pt x="526084" y="79629"/>
                      <a:pt x="508622" y="108204"/>
                    </a:cubicBezTo>
                    <a:cubicBezTo>
                      <a:pt x="491160" y="136779"/>
                      <a:pt x="358868" y="239437"/>
                      <a:pt x="343522" y="330454"/>
                    </a:cubicBezTo>
                    <a:cubicBezTo>
                      <a:pt x="328176" y="421471"/>
                      <a:pt x="416018" y="629433"/>
                      <a:pt x="416547" y="654304"/>
                    </a:cubicBezTo>
                    <a:cubicBezTo>
                      <a:pt x="417076" y="679175"/>
                      <a:pt x="416018" y="555879"/>
                      <a:pt x="346697" y="479679"/>
                    </a:cubicBezTo>
                    <a:cubicBezTo>
                      <a:pt x="277376" y="403479"/>
                      <a:pt x="-15253" y="243142"/>
                      <a:pt x="622" y="197104"/>
                    </a:cubicBezTo>
                    <a:cubicBezTo>
                      <a:pt x="16497" y="151067"/>
                      <a:pt x="421839" y="215096"/>
                      <a:pt x="441947" y="203454"/>
                    </a:cubicBezTo>
                    <a:cubicBezTo>
                      <a:pt x="462055" y="191812"/>
                      <a:pt x="115451" y="157946"/>
                      <a:pt x="95872" y="12407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 1214">
                <a:extLst>
                  <a:ext uri="{FF2B5EF4-FFF2-40B4-BE49-F238E27FC236}">
                    <a16:creationId xmlns:a16="http://schemas.microsoft.com/office/drawing/2014/main" id="{837F28FC-5EB4-A052-15EB-457F7AB78C83}"/>
                  </a:ext>
                </a:extLst>
              </p:cNvPr>
              <p:cNvSpPr/>
              <p:nvPr/>
            </p:nvSpPr>
            <p:spPr>
              <a:xfrm>
                <a:off x="6654746" y="2610705"/>
                <a:ext cx="382914" cy="697656"/>
              </a:xfrm>
              <a:custGeom>
                <a:avLst/>
                <a:gdLst>
                  <a:gd name="connsiteX0" fmla="*/ 88954 w 382914"/>
                  <a:gd name="connsiteY0" fmla="*/ 2320 h 697656"/>
                  <a:gd name="connsiteX1" fmla="*/ 374704 w 382914"/>
                  <a:gd name="connsiteY1" fmla="*/ 297595 h 697656"/>
                  <a:gd name="connsiteX2" fmla="*/ 298504 w 382914"/>
                  <a:gd name="connsiteY2" fmla="*/ 262670 h 697656"/>
                  <a:gd name="connsiteX3" fmla="*/ 225479 w 382914"/>
                  <a:gd name="connsiteY3" fmla="*/ 465870 h 697656"/>
                  <a:gd name="connsiteX4" fmla="*/ 269929 w 382914"/>
                  <a:gd name="connsiteY4" fmla="*/ 697645 h 697656"/>
                  <a:gd name="connsiteX5" fmla="*/ 215954 w 382914"/>
                  <a:gd name="connsiteY5" fmla="*/ 456345 h 697656"/>
                  <a:gd name="connsiteX6" fmla="*/ 54 w 382914"/>
                  <a:gd name="connsiteY6" fmla="*/ 481745 h 697656"/>
                  <a:gd name="connsiteX7" fmla="*/ 193729 w 382914"/>
                  <a:gd name="connsiteY7" fmla="*/ 370620 h 697656"/>
                  <a:gd name="connsiteX8" fmla="*/ 63554 w 382914"/>
                  <a:gd name="connsiteY8" fmla="*/ 262670 h 697656"/>
                  <a:gd name="connsiteX9" fmla="*/ 111179 w 382914"/>
                  <a:gd name="connsiteY9" fmla="*/ 192820 h 697656"/>
                  <a:gd name="connsiteX10" fmla="*/ 177854 w 382914"/>
                  <a:gd name="connsiteY10" fmla="*/ 161070 h 697656"/>
                  <a:gd name="connsiteX11" fmla="*/ 88954 w 382914"/>
                  <a:gd name="connsiteY11" fmla="*/ 2320 h 69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914" h="697656">
                    <a:moveTo>
                      <a:pt x="88954" y="2320"/>
                    </a:moveTo>
                    <a:cubicBezTo>
                      <a:pt x="121762" y="25074"/>
                      <a:pt x="339779" y="254203"/>
                      <a:pt x="374704" y="297595"/>
                    </a:cubicBezTo>
                    <a:cubicBezTo>
                      <a:pt x="409629" y="340987"/>
                      <a:pt x="323375" y="234624"/>
                      <a:pt x="298504" y="262670"/>
                    </a:cubicBezTo>
                    <a:cubicBezTo>
                      <a:pt x="273633" y="290716"/>
                      <a:pt x="230242" y="393374"/>
                      <a:pt x="225479" y="465870"/>
                    </a:cubicBezTo>
                    <a:cubicBezTo>
                      <a:pt x="220717" y="538366"/>
                      <a:pt x="271516" y="699232"/>
                      <a:pt x="269929" y="697645"/>
                    </a:cubicBezTo>
                    <a:cubicBezTo>
                      <a:pt x="268342" y="696058"/>
                      <a:pt x="260933" y="492328"/>
                      <a:pt x="215954" y="456345"/>
                    </a:cubicBezTo>
                    <a:cubicBezTo>
                      <a:pt x="170975" y="420362"/>
                      <a:pt x="3758" y="496032"/>
                      <a:pt x="54" y="481745"/>
                    </a:cubicBezTo>
                    <a:cubicBezTo>
                      <a:pt x="-3650" y="467458"/>
                      <a:pt x="183146" y="407132"/>
                      <a:pt x="193729" y="370620"/>
                    </a:cubicBezTo>
                    <a:cubicBezTo>
                      <a:pt x="204312" y="334108"/>
                      <a:pt x="77312" y="292303"/>
                      <a:pt x="63554" y="262670"/>
                    </a:cubicBezTo>
                    <a:cubicBezTo>
                      <a:pt x="49796" y="233037"/>
                      <a:pt x="92129" y="209753"/>
                      <a:pt x="111179" y="192820"/>
                    </a:cubicBezTo>
                    <a:cubicBezTo>
                      <a:pt x="130229" y="175887"/>
                      <a:pt x="179971" y="191232"/>
                      <a:pt x="177854" y="161070"/>
                    </a:cubicBezTo>
                    <a:cubicBezTo>
                      <a:pt x="175737" y="130908"/>
                      <a:pt x="56146" y="-20434"/>
                      <a:pt x="88954" y="232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 1215">
                <a:extLst>
                  <a:ext uri="{FF2B5EF4-FFF2-40B4-BE49-F238E27FC236}">
                    <a16:creationId xmlns:a16="http://schemas.microsoft.com/office/drawing/2014/main" id="{9AAC5C51-8F76-B27D-89B0-30CD005E2E3F}"/>
                  </a:ext>
                </a:extLst>
              </p:cNvPr>
              <p:cNvSpPr/>
              <p:nvPr/>
            </p:nvSpPr>
            <p:spPr>
              <a:xfrm>
                <a:off x="6075789" y="3919173"/>
                <a:ext cx="220175" cy="182438"/>
              </a:xfrm>
              <a:custGeom>
                <a:avLst/>
                <a:gdLst>
                  <a:gd name="connsiteX0" fmla="*/ 61486 w 220175"/>
                  <a:gd name="connsiteY0" fmla="*/ 1952 h 182438"/>
                  <a:gd name="connsiteX1" fmla="*/ 36086 w 220175"/>
                  <a:gd name="connsiteY1" fmla="*/ 74977 h 182438"/>
                  <a:gd name="connsiteX2" fmla="*/ 217061 w 220175"/>
                  <a:gd name="connsiteY2" fmla="*/ 52752 h 182438"/>
                  <a:gd name="connsiteX3" fmla="*/ 147211 w 220175"/>
                  <a:gd name="connsiteY3" fmla="*/ 65452 h 182438"/>
                  <a:gd name="connsiteX4" fmla="*/ 102761 w 220175"/>
                  <a:gd name="connsiteY4" fmla="*/ 167052 h 182438"/>
                  <a:gd name="connsiteX5" fmla="*/ 1161 w 220175"/>
                  <a:gd name="connsiteY5" fmla="*/ 167052 h 182438"/>
                  <a:gd name="connsiteX6" fmla="*/ 61486 w 220175"/>
                  <a:gd name="connsiteY6" fmla="*/ 1952 h 18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175" h="182438">
                    <a:moveTo>
                      <a:pt x="61486" y="1952"/>
                    </a:moveTo>
                    <a:cubicBezTo>
                      <a:pt x="67307" y="-13394"/>
                      <a:pt x="10157" y="66510"/>
                      <a:pt x="36086" y="74977"/>
                    </a:cubicBezTo>
                    <a:cubicBezTo>
                      <a:pt x="62015" y="83444"/>
                      <a:pt x="198540" y="54339"/>
                      <a:pt x="217061" y="52752"/>
                    </a:cubicBezTo>
                    <a:cubicBezTo>
                      <a:pt x="235582" y="51165"/>
                      <a:pt x="166261" y="46402"/>
                      <a:pt x="147211" y="65452"/>
                    </a:cubicBezTo>
                    <a:cubicBezTo>
                      <a:pt x="128161" y="84502"/>
                      <a:pt x="127103" y="150119"/>
                      <a:pt x="102761" y="167052"/>
                    </a:cubicBezTo>
                    <a:cubicBezTo>
                      <a:pt x="78419" y="183985"/>
                      <a:pt x="11744" y="190864"/>
                      <a:pt x="1161" y="167052"/>
                    </a:cubicBezTo>
                    <a:cubicBezTo>
                      <a:pt x="-9422" y="143240"/>
                      <a:pt x="55665" y="17298"/>
                      <a:pt x="61486" y="1952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 1216">
                <a:extLst>
                  <a:ext uri="{FF2B5EF4-FFF2-40B4-BE49-F238E27FC236}">
                    <a16:creationId xmlns:a16="http://schemas.microsoft.com/office/drawing/2014/main" id="{90DA76D2-74E4-769C-9612-D57A4862E5BA}"/>
                  </a:ext>
                </a:extLst>
              </p:cNvPr>
              <p:cNvSpPr/>
              <p:nvPr/>
            </p:nvSpPr>
            <p:spPr>
              <a:xfrm>
                <a:off x="6169599" y="3904486"/>
                <a:ext cx="183611" cy="258312"/>
              </a:xfrm>
              <a:custGeom>
                <a:avLst/>
                <a:gdLst>
                  <a:gd name="connsiteX0" fmla="*/ 164526 w 183611"/>
                  <a:gd name="connsiteY0" fmla="*/ 764 h 258312"/>
                  <a:gd name="connsiteX1" fmla="*/ 53401 w 183611"/>
                  <a:gd name="connsiteY1" fmla="*/ 134114 h 258312"/>
                  <a:gd name="connsiteX2" fmla="*/ 2601 w 183611"/>
                  <a:gd name="connsiteY2" fmla="*/ 188089 h 258312"/>
                  <a:gd name="connsiteX3" fmla="*/ 129601 w 183611"/>
                  <a:gd name="connsiteY3" fmla="*/ 254764 h 258312"/>
                  <a:gd name="connsiteX4" fmla="*/ 75626 w 183611"/>
                  <a:gd name="connsiteY4" fmla="*/ 248414 h 258312"/>
                  <a:gd name="connsiteX5" fmla="*/ 183576 w 183611"/>
                  <a:gd name="connsiteY5" fmla="*/ 242064 h 258312"/>
                  <a:gd name="connsiteX6" fmla="*/ 88326 w 183611"/>
                  <a:gd name="connsiteY6" fmla="*/ 200789 h 258312"/>
                  <a:gd name="connsiteX7" fmla="*/ 164526 w 183611"/>
                  <a:gd name="connsiteY7" fmla="*/ 764 h 258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611" h="258312">
                    <a:moveTo>
                      <a:pt x="164526" y="764"/>
                    </a:moveTo>
                    <a:cubicBezTo>
                      <a:pt x="158705" y="-10348"/>
                      <a:pt x="80389" y="102893"/>
                      <a:pt x="53401" y="134114"/>
                    </a:cubicBezTo>
                    <a:cubicBezTo>
                      <a:pt x="26413" y="165335"/>
                      <a:pt x="-10099" y="167981"/>
                      <a:pt x="2601" y="188089"/>
                    </a:cubicBezTo>
                    <a:cubicBezTo>
                      <a:pt x="15301" y="208197"/>
                      <a:pt x="117430" y="244710"/>
                      <a:pt x="129601" y="254764"/>
                    </a:cubicBezTo>
                    <a:cubicBezTo>
                      <a:pt x="141772" y="264818"/>
                      <a:pt x="66630" y="250531"/>
                      <a:pt x="75626" y="248414"/>
                    </a:cubicBezTo>
                    <a:cubicBezTo>
                      <a:pt x="84622" y="246297"/>
                      <a:pt x="181459" y="250001"/>
                      <a:pt x="183576" y="242064"/>
                    </a:cubicBezTo>
                    <a:cubicBezTo>
                      <a:pt x="185693" y="234127"/>
                      <a:pt x="92030" y="234127"/>
                      <a:pt x="88326" y="200789"/>
                    </a:cubicBezTo>
                    <a:cubicBezTo>
                      <a:pt x="84622" y="167451"/>
                      <a:pt x="170347" y="11876"/>
                      <a:pt x="164526" y="764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 1217">
                <a:extLst>
                  <a:ext uri="{FF2B5EF4-FFF2-40B4-BE49-F238E27FC236}">
                    <a16:creationId xmlns:a16="http://schemas.microsoft.com/office/drawing/2014/main" id="{91265B52-3439-66F8-685B-E70E6373A4B4}"/>
                  </a:ext>
                </a:extLst>
              </p:cNvPr>
              <p:cNvSpPr/>
              <p:nvPr/>
            </p:nvSpPr>
            <p:spPr>
              <a:xfrm>
                <a:off x="8473389" y="4382250"/>
                <a:ext cx="454295" cy="1703813"/>
              </a:xfrm>
              <a:custGeom>
                <a:avLst/>
                <a:gdLst>
                  <a:gd name="connsiteX0" fmla="*/ 320655 w 454295"/>
                  <a:gd name="connsiteY0" fmla="*/ 1602 h 1703813"/>
                  <a:gd name="connsiteX1" fmla="*/ 437307 w 454295"/>
                  <a:gd name="connsiteY1" fmla="*/ 310165 h 1703813"/>
                  <a:gd name="connsiteX2" fmla="*/ 448596 w 454295"/>
                  <a:gd name="connsiteY2" fmla="*/ 219854 h 1703813"/>
                  <a:gd name="connsiteX3" fmla="*/ 388389 w 454295"/>
                  <a:gd name="connsiteY3" fmla="*/ 663883 h 1703813"/>
                  <a:gd name="connsiteX4" fmla="*/ 380863 w 454295"/>
                  <a:gd name="connsiteY4" fmla="*/ 614965 h 1703813"/>
                  <a:gd name="connsiteX5" fmla="*/ 286789 w 454295"/>
                  <a:gd name="connsiteY5" fmla="*/ 1081572 h 1703813"/>
                  <a:gd name="connsiteX6" fmla="*/ 267974 w 454295"/>
                  <a:gd name="connsiteY6" fmla="*/ 1017602 h 1703813"/>
                  <a:gd name="connsiteX7" fmla="*/ 143796 w 454295"/>
                  <a:gd name="connsiteY7" fmla="*/ 1529365 h 1703813"/>
                  <a:gd name="connsiteX8" fmla="*/ 162611 w 454295"/>
                  <a:gd name="connsiteY8" fmla="*/ 1691172 h 1703813"/>
                  <a:gd name="connsiteX9" fmla="*/ 42196 w 454295"/>
                  <a:gd name="connsiteY9" fmla="*/ 1239617 h 1703813"/>
                  <a:gd name="connsiteX10" fmla="*/ 64774 w 454295"/>
                  <a:gd name="connsiteY10" fmla="*/ 1499261 h 1703813"/>
                  <a:gd name="connsiteX11" fmla="*/ 804 w 454295"/>
                  <a:gd name="connsiteY11" fmla="*/ 1657306 h 1703813"/>
                  <a:gd name="connsiteX12" fmla="*/ 117455 w 454295"/>
                  <a:gd name="connsiteY12" fmla="*/ 938580 h 1703813"/>
                  <a:gd name="connsiteX13" fmla="*/ 106167 w 454295"/>
                  <a:gd name="connsiteY13" fmla="*/ 1028891 h 1703813"/>
                  <a:gd name="connsiteX14" fmla="*/ 230344 w 454295"/>
                  <a:gd name="connsiteY14" fmla="*/ 528417 h 1703813"/>
                  <a:gd name="connsiteX15" fmla="*/ 211530 w 454295"/>
                  <a:gd name="connsiteY15" fmla="*/ 750431 h 1703813"/>
                  <a:gd name="connsiteX16" fmla="*/ 316892 w 454295"/>
                  <a:gd name="connsiteY16" fmla="*/ 276298 h 1703813"/>
                  <a:gd name="connsiteX17" fmla="*/ 320655 w 454295"/>
                  <a:gd name="connsiteY17" fmla="*/ 404239 h 1703813"/>
                  <a:gd name="connsiteX18" fmla="*/ 335707 w 454295"/>
                  <a:gd name="connsiteY18" fmla="*/ 197276 h 1703813"/>
                  <a:gd name="connsiteX19" fmla="*/ 320655 w 454295"/>
                  <a:gd name="connsiteY19" fmla="*/ 1602 h 170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295" h="1703813">
                    <a:moveTo>
                      <a:pt x="320655" y="1602"/>
                    </a:moveTo>
                    <a:cubicBezTo>
                      <a:pt x="337588" y="20417"/>
                      <a:pt x="415984" y="273790"/>
                      <a:pt x="437307" y="310165"/>
                    </a:cubicBezTo>
                    <a:cubicBezTo>
                      <a:pt x="458630" y="346540"/>
                      <a:pt x="456749" y="160901"/>
                      <a:pt x="448596" y="219854"/>
                    </a:cubicBezTo>
                    <a:cubicBezTo>
                      <a:pt x="440443" y="278807"/>
                      <a:pt x="399678" y="598031"/>
                      <a:pt x="388389" y="663883"/>
                    </a:cubicBezTo>
                    <a:cubicBezTo>
                      <a:pt x="377100" y="729735"/>
                      <a:pt x="397796" y="545350"/>
                      <a:pt x="380863" y="614965"/>
                    </a:cubicBezTo>
                    <a:cubicBezTo>
                      <a:pt x="363930" y="684580"/>
                      <a:pt x="305604" y="1014466"/>
                      <a:pt x="286789" y="1081572"/>
                    </a:cubicBezTo>
                    <a:cubicBezTo>
                      <a:pt x="267974" y="1148678"/>
                      <a:pt x="291806" y="942970"/>
                      <a:pt x="267974" y="1017602"/>
                    </a:cubicBezTo>
                    <a:cubicBezTo>
                      <a:pt x="244142" y="1092234"/>
                      <a:pt x="161357" y="1417103"/>
                      <a:pt x="143796" y="1529365"/>
                    </a:cubicBezTo>
                    <a:cubicBezTo>
                      <a:pt x="126235" y="1641627"/>
                      <a:pt x="179544" y="1739463"/>
                      <a:pt x="162611" y="1691172"/>
                    </a:cubicBezTo>
                    <a:cubicBezTo>
                      <a:pt x="145678" y="1642881"/>
                      <a:pt x="58502" y="1271602"/>
                      <a:pt x="42196" y="1239617"/>
                    </a:cubicBezTo>
                    <a:cubicBezTo>
                      <a:pt x="25890" y="1207632"/>
                      <a:pt x="71673" y="1429646"/>
                      <a:pt x="64774" y="1499261"/>
                    </a:cubicBezTo>
                    <a:cubicBezTo>
                      <a:pt x="57875" y="1568876"/>
                      <a:pt x="-7976" y="1750753"/>
                      <a:pt x="804" y="1657306"/>
                    </a:cubicBezTo>
                    <a:cubicBezTo>
                      <a:pt x="9584" y="1563859"/>
                      <a:pt x="99895" y="1043316"/>
                      <a:pt x="117455" y="938580"/>
                    </a:cubicBezTo>
                    <a:cubicBezTo>
                      <a:pt x="135015" y="833844"/>
                      <a:pt x="87352" y="1097251"/>
                      <a:pt x="106167" y="1028891"/>
                    </a:cubicBezTo>
                    <a:cubicBezTo>
                      <a:pt x="124982" y="960531"/>
                      <a:pt x="212784" y="574827"/>
                      <a:pt x="230344" y="528417"/>
                    </a:cubicBezTo>
                    <a:cubicBezTo>
                      <a:pt x="247904" y="482007"/>
                      <a:pt x="197105" y="792451"/>
                      <a:pt x="211530" y="750431"/>
                    </a:cubicBezTo>
                    <a:cubicBezTo>
                      <a:pt x="225955" y="708411"/>
                      <a:pt x="298705" y="333997"/>
                      <a:pt x="316892" y="276298"/>
                    </a:cubicBezTo>
                    <a:cubicBezTo>
                      <a:pt x="335079" y="218599"/>
                      <a:pt x="317519" y="417409"/>
                      <a:pt x="320655" y="404239"/>
                    </a:cubicBezTo>
                    <a:cubicBezTo>
                      <a:pt x="323791" y="391069"/>
                      <a:pt x="333198" y="259992"/>
                      <a:pt x="335707" y="197276"/>
                    </a:cubicBezTo>
                    <a:cubicBezTo>
                      <a:pt x="338216" y="134560"/>
                      <a:pt x="303722" y="-17213"/>
                      <a:pt x="320655" y="16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 1218">
                <a:extLst>
                  <a:ext uri="{FF2B5EF4-FFF2-40B4-BE49-F238E27FC236}">
                    <a16:creationId xmlns:a16="http://schemas.microsoft.com/office/drawing/2014/main" id="{88C5AC41-6A89-5BBC-C106-A3855450BBD4}"/>
                  </a:ext>
                </a:extLst>
              </p:cNvPr>
              <p:cNvSpPr/>
              <p:nvPr/>
            </p:nvSpPr>
            <p:spPr>
              <a:xfrm>
                <a:off x="7555184" y="3193924"/>
                <a:ext cx="1058457" cy="626666"/>
              </a:xfrm>
              <a:custGeom>
                <a:avLst/>
                <a:gdLst>
                  <a:gd name="connsiteX0" fmla="*/ 7442 w 1058457"/>
                  <a:gd name="connsiteY0" fmla="*/ 1097 h 626666"/>
                  <a:gd name="connsiteX1" fmla="*/ 409061 w 1058457"/>
                  <a:gd name="connsiteY1" fmla="*/ 345342 h 626666"/>
                  <a:gd name="connsiteX2" fmla="*/ 330171 w 1058457"/>
                  <a:gd name="connsiteY2" fmla="*/ 284382 h 626666"/>
                  <a:gd name="connsiteX3" fmla="*/ 624214 w 1058457"/>
                  <a:gd name="connsiteY3" fmla="*/ 488777 h 626666"/>
                  <a:gd name="connsiteX4" fmla="*/ 559668 w 1058457"/>
                  <a:gd name="connsiteY4" fmla="*/ 474434 h 626666"/>
                  <a:gd name="connsiteX5" fmla="*/ 979216 w 1058457"/>
                  <a:gd name="connsiteY5" fmla="*/ 553323 h 626666"/>
                  <a:gd name="connsiteX6" fmla="*/ 857296 w 1058457"/>
                  <a:gd name="connsiteY6" fmla="*/ 564081 h 626666"/>
                  <a:gd name="connsiteX7" fmla="*/ 1054520 w 1058457"/>
                  <a:gd name="connsiteY7" fmla="*/ 596354 h 626666"/>
                  <a:gd name="connsiteX8" fmla="*/ 642143 w 1058457"/>
                  <a:gd name="connsiteY8" fmla="*/ 567667 h 626666"/>
                  <a:gd name="connsiteX9" fmla="*/ 771235 w 1058457"/>
                  <a:gd name="connsiteY9" fmla="*/ 617869 h 626666"/>
                  <a:gd name="connsiteX10" fmla="*/ 301484 w 1058457"/>
                  <a:gd name="connsiteY10" fmla="*/ 356100 h 626666"/>
                  <a:gd name="connsiteX11" fmla="*/ 409061 w 1058457"/>
                  <a:gd name="connsiteY11" fmla="*/ 442161 h 626666"/>
                  <a:gd name="connsiteX12" fmla="*/ 111432 w 1058457"/>
                  <a:gd name="connsiteY12" fmla="*/ 219836 h 626666"/>
                  <a:gd name="connsiteX13" fmla="*/ 143705 w 1058457"/>
                  <a:gd name="connsiteY13" fmla="*/ 234180 h 626666"/>
                  <a:gd name="connsiteX14" fmla="*/ 7442 w 1058457"/>
                  <a:gd name="connsiteY14" fmla="*/ 1097 h 62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8457" h="626666">
                    <a:moveTo>
                      <a:pt x="7442" y="1097"/>
                    </a:moveTo>
                    <a:cubicBezTo>
                      <a:pt x="51668" y="19624"/>
                      <a:pt x="355273" y="298128"/>
                      <a:pt x="409061" y="345342"/>
                    </a:cubicBezTo>
                    <a:cubicBezTo>
                      <a:pt x="462849" y="392556"/>
                      <a:pt x="294312" y="260476"/>
                      <a:pt x="330171" y="284382"/>
                    </a:cubicBezTo>
                    <a:cubicBezTo>
                      <a:pt x="366030" y="308288"/>
                      <a:pt x="585965" y="457102"/>
                      <a:pt x="624214" y="488777"/>
                    </a:cubicBezTo>
                    <a:cubicBezTo>
                      <a:pt x="662464" y="520452"/>
                      <a:pt x="559668" y="474434"/>
                      <a:pt x="559668" y="474434"/>
                    </a:cubicBezTo>
                    <a:cubicBezTo>
                      <a:pt x="618835" y="485192"/>
                      <a:pt x="929611" y="538382"/>
                      <a:pt x="979216" y="553323"/>
                    </a:cubicBezTo>
                    <a:cubicBezTo>
                      <a:pt x="1028821" y="568264"/>
                      <a:pt x="844745" y="556909"/>
                      <a:pt x="857296" y="564081"/>
                    </a:cubicBezTo>
                    <a:cubicBezTo>
                      <a:pt x="869847" y="571253"/>
                      <a:pt x="1090379" y="595756"/>
                      <a:pt x="1054520" y="596354"/>
                    </a:cubicBezTo>
                    <a:cubicBezTo>
                      <a:pt x="1018661" y="596952"/>
                      <a:pt x="689357" y="564081"/>
                      <a:pt x="642143" y="567667"/>
                    </a:cubicBezTo>
                    <a:cubicBezTo>
                      <a:pt x="594929" y="571253"/>
                      <a:pt x="828011" y="653130"/>
                      <a:pt x="771235" y="617869"/>
                    </a:cubicBezTo>
                    <a:cubicBezTo>
                      <a:pt x="714459" y="582608"/>
                      <a:pt x="361846" y="385385"/>
                      <a:pt x="301484" y="356100"/>
                    </a:cubicBezTo>
                    <a:cubicBezTo>
                      <a:pt x="241122" y="326815"/>
                      <a:pt x="440736" y="464872"/>
                      <a:pt x="409061" y="442161"/>
                    </a:cubicBezTo>
                    <a:cubicBezTo>
                      <a:pt x="377386" y="419450"/>
                      <a:pt x="155658" y="254500"/>
                      <a:pt x="111432" y="219836"/>
                    </a:cubicBezTo>
                    <a:cubicBezTo>
                      <a:pt x="67206" y="185173"/>
                      <a:pt x="157451" y="264062"/>
                      <a:pt x="143705" y="234180"/>
                    </a:cubicBezTo>
                    <a:cubicBezTo>
                      <a:pt x="129959" y="204298"/>
                      <a:pt x="-36784" y="-17430"/>
                      <a:pt x="7442" y="109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 1219">
                <a:extLst>
                  <a:ext uri="{FF2B5EF4-FFF2-40B4-BE49-F238E27FC236}">
                    <a16:creationId xmlns:a16="http://schemas.microsoft.com/office/drawing/2014/main" id="{61280D06-39EE-2FCC-F4B8-DE7D00494669}"/>
                  </a:ext>
                </a:extLst>
              </p:cNvPr>
              <p:cNvSpPr/>
              <p:nvPr/>
            </p:nvSpPr>
            <p:spPr>
              <a:xfrm>
                <a:off x="7044591" y="3510171"/>
                <a:ext cx="325276" cy="454284"/>
              </a:xfrm>
              <a:custGeom>
                <a:avLst/>
                <a:gdLst>
                  <a:gd name="connsiteX0" fmla="*/ 324397 w 325276"/>
                  <a:gd name="connsiteY0" fmla="*/ 408 h 454284"/>
                  <a:gd name="connsiteX1" fmla="*/ 277781 w 325276"/>
                  <a:gd name="connsiteY1" fmla="*/ 47024 h 454284"/>
                  <a:gd name="connsiteX2" fmla="*/ 274195 w 325276"/>
                  <a:gd name="connsiteY2" fmla="*/ 147429 h 454284"/>
                  <a:gd name="connsiteX3" fmla="*/ 270609 w 325276"/>
                  <a:gd name="connsiteY3" fmla="*/ 122328 h 454284"/>
                  <a:gd name="connsiteX4" fmla="*/ 163033 w 325276"/>
                  <a:gd name="connsiteY4" fmla="*/ 262177 h 454284"/>
                  <a:gd name="connsiteX5" fmla="*/ 259851 w 325276"/>
                  <a:gd name="connsiteY5" fmla="*/ 229904 h 454284"/>
                  <a:gd name="connsiteX6" fmla="*/ 170204 w 325276"/>
                  <a:gd name="connsiteY6" fmla="*/ 283693 h 454284"/>
                  <a:gd name="connsiteX7" fmla="*/ 1668 w 325276"/>
                  <a:gd name="connsiteY7" fmla="*/ 405613 h 454284"/>
                  <a:gd name="connsiteX8" fmla="*/ 80557 w 325276"/>
                  <a:gd name="connsiteY8" fmla="*/ 369754 h 454284"/>
                  <a:gd name="connsiteX9" fmla="*/ 23183 w 325276"/>
                  <a:gd name="connsiteY9" fmla="*/ 445057 h 454284"/>
                  <a:gd name="connsiteX10" fmla="*/ 191720 w 325276"/>
                  <a:gd name="connsiteY10" fmla="*/ 122328 h 454284"/>
                  <a:gd name="connsiteX11" fmla="*/ 166618 w 325276"/>
                  <a:gd name="connsiteY11" fmla="*/ 183288 h 454284"/>
                  <a:gd name="connsiteX12" fmla="*/ 231164 w 325276"/>
                  <a:gd name="connsiteY12" fmla="*/ 32681 h 454284"/>
                  <a:gd name="connsiteX13" fmla="*/ 324397 w 325276"/>
                  <a:gd name="connsiteY13" fmla="*/ 408 h 45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5276" h="454284">
                    <a:moveTo>
                      <a:pt x="324397" y="408"/>
                    </a:moveTo>
                    <a:cubicBezTo>
                      <a:pt x="332167" y="2799"/>
                      <a:pt x="286148" y="22521"/>
                      <a:pt x="277781" y="47024"/>
                    </a:cubicBezTo>
                    <a:cubicBezTo>
                      <a:pt x="269414" y="71527"/>
                      <a:pt x="275390" y="134878"/>
                      <a:pt x="274195" y="147429"/>
                    </a:cubicBezTo>
                    <a:cubicBezTo>
                      <a:pt x="273000" y="159980"/>
                      <a:pt x="289136" y="103203"/>
                      <a:pt x="270609" y="122328"/>
                    </a:cubicBezTo>
                    <a:cubicBezTo>
                      <a:pt x="252082" y="141453"/>
                      <a:pt x="164826" y="244248"/>
                      <a:pt x="163033" y="262177"/>
                    </a:cubicBezTo>
                    <a:cubicBezTo>
                      <a:pt x="161240" y="280106"/>
                      <a:pt x="258656" y="226318"/>
                      <a:pt x="259851" y="229904"/>
                    </a:cubicBezTo>
                    <a:cubicBezTo>
                      <a:pt x="261046" y="233490"/>
                      <a:pt x="213235" y="254408"/>
                      <a:pt x="170204" y="283693"/>
                    </a:cubicBezTo>
                    <a:cubicBezTo>
                      <a:pt x="127173" y="312978"/>
                      <a:pt x="16609" y="391270"/>
                      <a:pt x="1668" y="405613"/>
                    </a:cubicBezTo>
                    <a:cubicBezTo>
                      <a:pt x="-13273" y="419956"/>
                      <a:pt x="76971" y="363180"/>
                      <a:pt x="80557" y="369754"/>
                    </a:cubicBezTo>
                    <a:cubicBezTo>
                      <a:pt x="84143" y="376328"/>
                      <a:pt x="4656" y="486295"/>
                      <a:pt x="23183" y="445057"/>
                    </a:cubicBezTo>
                    <a:cubicBezTo>
                      <a:pt x="41710" y="403819"/>
                      <a:pt x="167814" y="165956"/>
                      <a:pt x="191720" y="122328"/>
                    </a:cubicBezTo>
                    <a:cubicBezTo>
                      <a:pt x="215626" y="78700"/>
                      <a:pt x="160044" y="198229"/>
                      <a:pt x="166618" y="183288"/>
                    </a:cubicBezTo>
                    <a:cubicBezTo>
                      <a:pt x="173192" y="168347"/>
                      <a:pt x="210844" y="59575"/>
                      <a:pt x="231164" y="32681"/>
                    </a:cubicBezTo>
                    <a:cubicBezTo>
                      <a:pt x="251484" y="5787"/>
                      <a:pt x="316627" y="-1983"/>
                      <a:pt x="324397" y="40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 1220">
                <a:extLst>
                  <a:ext uri="{FF2B5EF4-FFF2-40B4-BE49-F238E27FC236}">
                    <a16:creationId xmlns:a16="http://schemas.microsoft.com/office/drawing/2014/main" id="{BB51F770-7A07-4C1B-4B6A-19DFBAF13BBF}"/>
                  </a:ext>
                </a:extLst>
              </p:cNvPr>
              <p:cNvSpPr/>
              <p:nvPr/>
            </p:nvSpPr>
            <p:spPr>
              <a:xfrm>
                <a:off x="7035098" y="3388647"/>
                <a:ext cx="273933" cy="600889"/>
              </a:xfrm>
              <a:custGeom>
                <a:avLst/>
                <a:gdLst>
                  <a:gd name="connsiteX0" fmla="*/ 272930 w 273933"/>
                  <a:gd name="connsiteY0" fmla="*/ 12 h 600889"/>
                  <a:gd name="connsiteX1" fmla="*/ 183283 w 273933"/>
                  <a:gd name="connsiteY1" fmla="*/ 222337 h 600889"/>
                  <a:gd name="connsiteX2" fmla="*/ 197627 w 273933"/>
                  <a:gd name="connsiteY2" fmla="*/ 211579 h 600889"/>
                  <a:gd name="connsiteX3" fmla="*/ 115151 w 273933"/>
                  <a:gd name="connsiteY3" fmla="*/ 326327 h 600889"/>
                  <a:gd name="connsiteX4" fmla="*/ 75707 w 273933"/>
                  <a:gd name="connsiteY4" fmla="*/ 383701 h 600889"/>
                  <a:gd name="connsiteX5" fmla="*/ 403 w 273933"/>
                  <a:gd name="connsiteY5" fmla="*/ 598854 h 600889"/>
                  <a:gd name="connsiteX6" fmla="*/ 111566 w 273933"/>
                  <a:gd name="connsiteY6" fmla="*/ 240266 h 600889"/>
                  <a:gd name="connsiteX7" fmla="*/ 115151 w 273933"/>
                  <a:gd name="connsiteY7" fmla="*/ 233094 h 600889"/>
                  <a:gd name="connsiteX8" fmla="*/ 272930 w 273933"/>
                  <a:gd name="connsiteY8" fmla="*/ 12 h 60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3933" h="600889">
                    <a:moveTo>
                      <a:pt x="272930" y="12"/>
                    </a:moveTo>
                    <a:cubicBezTo>
                      <a:pt x="284285" y="-1781"/>
                      <a:pt x="195833" y="187076"/>
                      <a:pt x="183283" y="222337"/>
                    </a:cubicBezTo>
                    <a:cubicBezTo>
                      <a:pt x="170733" y="257598"/>
                      <a:pt x="208982" y="194248"/>
                      <a:pt x="197627" y="211579"/>
                    </a:cubicBezTo>
                    <a:cubicBezTo>
                      <a:pt x="186272" y="228910"/>
                      <a:pt x="135471" y="297640"/>
                      <a:pt x="115151" y="326327"/>
                    </a:cubicBezTo>
                    <a:cubicBezTo>
                      <a:pt x="94831" y="355014"/>
                      <a:pt x="94832" y="338280"/>
                      <a:pt x="75707" y="383701"/>
                    </a:cubicBezTo>
                    <a:cubicBezTo>
                      <a:pt x="56582" y="429122"/>
                      <a:pt x="-5574" y="622760"/>
                      <a:pt x="403" y="598854"/>
                    </a:cubicBezTo>
                    <a:cubicBezTo>
                      <a:pt x="6379" y="574948"/>
                      <a:pt x="92441" y="301226"/>
                      <a:pt x="111566" y="240266"/>
                    </a:cubicBezTo>
                    <a:cubicBezTo>
                      <a:pt x="130691" y="179306"/>
                      <a:pt x="94234" y="267757"/>
                      <a:pt x="115151" y="233094"/>
                    </a:cubicBezTo>
                    <a:cubicBezTo>
                      <a:pt x="136068" y="198431"/>
                      <a:pt x="261575" y="1805"/>
                      <a:pt x="272930" y="1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 1221">
                <a:extLst>
                  <a:ext uri="{FF2B5EF4-FFF2-40B4-BE49-F238E27FC236}">
                    <a16:creationId xmlns:a16="http://schemas.microsoft.com/office/drawing/2014/main" id="{94B1AD58-0E2D-F5E3-F871-0A8532F846A7}"/>
                  </a:ext>
                </a:extLst>
              </p:cNvPr>
              <p:cNvSpPr/>
              <p:nvPr/>
            </p:nvSpPr>
            <p:spPr>
              <a:xfrm>
                <a:off x="6962663" y="3542769"/>
                <a:ext cx="213754" cy="454914"/>
              </a:xfrm>
              <a:custGeom>
                <a:avLst/>
                <a:gdLst>
                  <a:gd name="connsiteX0" fmla="*/ 212688 w 213754"/>
                  <a:gd name="connsiteY0" fmla="*/ 83 h 454914"/>
                  <a:gd name="connsiteX1" fmla="*/ 115869 w 213754"/>
                  <a:gd name="connsiteY1" fmla="*/ 154276 h 454914"/>
                  <a:gd name="connsiteX2" fmla="*/ 58495 w 213754"/>
                  <a:gd name="connsiteY2" fmla="*/ 344327 h 454914"/>
                  <a:gd name="connsiteX3" fmla="*/ 58495 w 213754"/>
                  <a:gd name="connsiteY3" fmla="*/ 261852 h 454914"/>
                  <a:gd name="connsiteX4" fmla="*/ 36979 w 213754"/>
                  <a:gd name="connsiteY4" fmla="*/ 451904 h 454914"/>
                  <a:gd name="connsiteX5" fmla="*/ 69252 w 213754"/>
                  <a:gd name="connsiteY5" fmla="*/ 82558 h 454914"/>
                  <a:gd name="connsiteX6" fmla="*/ 19050 w 213754"/>
                  <a:gd name="connsiteY6" fmla="*/ 430389 h 454914"/>
                  <a:gd name="connsiteX7" fmla="*/ 1121 w 213754"/>
                  <a:gd name="connsiteY7" fmla="*/ 369429 h 454914"/>
                  <a:gd name="connsiteX8" fmla="*/ 47737 w 213754"/>
                  <a:gd name="connsiteY8" fmla="*/ 136346 h 454914"/>
                  <a:gd name="connsiteX9" fmla="*/ 212688 w 213754"/>
                  <a:gd name="connsiteY9" fmla="*/ 83 h 45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54" h="454914">
                    <a:moveTo>
                      <a:pt x="212688" y="83"/>
                    </a:moveTo>
                    <a:cubicBezTo>
                      <a:pt x="224043" y="3071"/>
                      <a:pt x="141568" y="96902"/>
                      <a:pt x="115869" y="154276"/>
                    </a:cubicBezTo>
                    <a:cubicBezTo>
                      <a:pt x="90170" y="211650"/>
                      <a:pt x="68057" y="326398"/>
                      <a:pt x="58495" y="344327"/>
                    </a:cubicBezTo>
                    <a:cubicBezTo>
                      <a:pt x="48933" y="362256"/>
                      <a:pt x="62081" y="243923"/>
                      <a:pt x="58495" y="261852"/>
                    </a:cubicBezTo>
                    <a:cubicBezTo>
                      <a:pt x="54909" y="279781"/>
                      <a:pt x="35186" y="481786"/>
                      <a:pt x="36979" y="451904"/>
                    </a:cubicBezTo>
                    <a:cubicBezTo>
                      <a:pt x="38772" y="422022"/>
                      <a:pt x="72240" y="86144"/>
                      <a:pt x="69252" y="82558"/>
                    </a:cubicBezTo>
                    <a:cubicBezTo>
                      <a:pt x="66264" y="78972"/>
                      <a:pt x="30405" y="382577"/>
                      <a:pt x="19050" y="430389"/>
                    </a:cubicBezTo>
                    <a:cubicBezTo>
                      <a:pt x="7695" y="478201"/>
                      <a:pt x="-3660" y="418436"/>
                      <a:pt x="1121" y="369429"/>
                    </a:cubicBezTo>
                    <a:cubicBezTo>
                      <a:pt x="5902" y="320422"/>
                      <a:pt x="14269" y="197306"/>
                      <a:pt x="47737" y="136346"/>
                    </a:cubicBezTo>
                    <a:cubicBezTo>
                      <a:pt x="81205" y="75386"/>
                      <a:pt x="201333" y="-2905"/>
                      <a:pt x="212688" y="8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 1222">
                <a:extLst>
                  <a:ext uri="{FF2B5EF4-FFF2-40B4-BE49-F238E27FC236}">
                    <a16:creationId xmlns:a16="http://schemas.microsoft.com/office/drawing/2014/main" id="{A4E7BC42-1E49-1285-1A8F-8C8F8E21D12E}"/>
                  </a:ext>
                </a:extLst>
              </p:cNvPr>
              <p:cNvSpPr/>
              <p:nvPr/>
            </p:nvSpPr>
            <p:spPr>
              <a:xfrm>
                <a:off x="6805719" y="3965986"/>
                <a:ext cx="266779" cy="261780"/>
              </a:xfrm>
              <a:custGeom>
                <a:avLst/>
                <a:gdLst>
                  <a:gd name="connsiteX0" fmla="*/ 262055 w 266779"/>
                  <a:gd name="connsiteY0" fmla="*/ 0 h 261780"/>
                  <a:gd name="connsiteX1" fmla="*/ 211853 w 266779"/>
                  <a:gd name="connsiteY1" fmla="*/ 129092 h 261780"/>
                  <a:gd name="connsiteX2" fmla="*/ 286 w 266779"/>
                  <a:gd name="connsiteY2" fmla="*/ 261769 h 261780"/>
                  <a:gd name="connsiteX3" fmla="*/ 165236 w 266779"/>
                  <a:gd name="connsiteY3" fmla="*/ 121920 h 261780"/>
                  <a:gd name="connsiteX4" fmla="*/ 122206 w 266779"/>
                  <a:gd name="connsiteY4" fmla="*/ 129092 h 261780"/>
                  <a:gd name="connsiteX5" fmla="*/ 262055 w 266779"/>
                  <a:gd name="connsiteY5" fmla="*/ 0 h 2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79" h="261780">
                    <a:moveTo>
                      <a:pt x="262055" y="0"/>
                    </a:moveTo>
                    <a:cubicBezTo>
                      <a:pt x="276996" y="0"/>
                      <a:pt x="255481" y="85464"/>
                      <a:pt x="211853" y="129092"/>
                    </a:cubicBezTo>
                    <a:cubicBezTo>
                      <a:pt x="168225" y="172720"/>
                      <a:pt x="8055" y="262964"/>
                      <a:pt x="286" y="261769"/>
                    </a:cubicBezTo>
                    <a:cubicBezTo>
                      <a:pt x="-7483" y="260574"/>
                      <a:pt x="144916" y="144033"/>
                      <a:pt x="165236" y="121920"/>
                    </a:cubicBezTo>
                    <a:cubicBezTo>
                      <a:pt x="185556" y="99807"/>
                      <a:pt x="104874" y="146424"/>
                      <a:pt x="122206" y="129092"/>
                    </a:cubicBezTo>
                    <a:cubicBezTo>
                      <a:pt x="139538" y="111760"/>
                      <a:pt x="247114" y="0"/>
                      <a:pt x="262055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 1223">
                <a:extLst>
                  <a:ext uri="{FF2B5EF4-FFF2-40B4-BE49-F238E27FC236}">
                    <a16:creationId xmlns:a16="http://schemas.microsoft.com/office/drawing/2014/main" id="{581AA178-A466-DE8A-3CFE-916646ADDBD2}"/>
                  </a:ext>
                </a:extLst>
              </p:cNvPr>
              <p:cNvSpPr/>
              <p:nvPr/>
            </p:nvSpPr>
            <p:spPr>
              <a:xfrm>
                <a:off x="5499560" y="4214684"/>
                <a:ext cx="1286634" cy="499790"/>
              </a:xfrm>
              <a:custGeom>
                <a:avLst/>
                <a:gdLst>
                  <a:gd name="connsiteX0" fmla="*/ 1284929 w 1286634"/>
                  <a:gd name="connsiteY0" fmla="*/ 5900 h 499790"/>
                  <a:gd name="connsiteX1" fmla="*/ 822351 w 1286634"/>
                  <a:gd name="connsiteY1" fmla="*/ 213881 h 499790"/>
                  <a:gd name="connsiteX2" fmla="*/ 962200 w 1286634"/>
                  <a:gd name="connsiteY2" fmla="*/ 134991 h 499790"/>
                  <a:gd name="connsiteX3" fmla="*/ 535480 w 1286634"/>
                  <a:gd name="connsiteY3" fmla="*/ 174436 h 499790"/>
                  <a:gd name="connsiteX4" fmla="*/ 610784 w 1286634"/>
                  <a:gd name="connsiteY4" fmla="*/ 152921 h 499790"/>
                  <a:gd name="connsiteX5" fmla="*/ 323913 w 1286634"/>
                  <a:gd name="connsiteY5" fmla="*/ 260497 h 499790"/>
                  <a:gd name="connsiteX6" fmla="*/ 453005 w 1286634"/>
                  <a:gd name="connsiteY6" fmla="*/ 178022 h 499790"/>
                  <a:gd name="connsiteX7" fmla="*/ 8355 w 1286634"/>
                  <a:gd name="connsiteY7" fmla="*/ 497165 h 499790"/>
                  <a:gd name="connsiteX8" fmla="*/ 155376 w 1286634"/>
                  <a:gd name="connsiteY8" fmla="*/ 332215 h 499790"/>
                  <a:gd name="connsiteX9" fmla="*/ 65729 w 1286634"/>
                  <a:gd name="connsiteY9" fmla="*/ 378831 h 499790"/>
                  <a:gd name="connsiteX10" fmla="*/ 531894 w 1286634"/>
                  <a:gd name="connsiteY10" fmla="*/ 81203 h 499790"/>
                  <a:gd name="connsiteX11" fmla="*/ 521136 w 1286634"/>
                  <a:gd name="connsiteY11" fmla="*/ 88375 h 499790"/>
                  <a:gd name="connsiteX12" fmla="*/ 962200 w 1286634"/>
                  <a:gd name="connsiteY12" fmla="*/ 59688 h 499790"/>
                  <a:gd name="connsiteX13" fmla="*/ 1284929 w 1286634"/>
                  <a:gd name="connsiteY13" fmla="*/ 5900 h 49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86634" h="499790">
                    <a:moveTo>
                      <a:pt x="1284929" y="5900"/>
                    </a:moveTo>
                    <a:cubicBezTo>
                      <a:pt x="1261621" y="31599"/>
                      <a:pt x="876139" y="192366"/>
                      <a:pt x="822351" y="213881"/>
                    </a:cubicBezTo>
                    <a:cubicBezTo>
                      <a:pt x="768563" y="235396"/>
                      <a:pt x="1010012" y="141565"/>
                      <a:pt x="962200" y="134991"/>
                    </a:cubicBezTo>
                    <a:cubicBezTo>
                      <a:pt x="914388" y="128417"/>
                      <a:pt x="594049" y="171448"/>
                      <a:pt x="535480" y="174436"/>
                    </a:cubicBezTo>
                    <a:cubicBezTo>
                      <a:pt x="476911" y="177424"/>
                      <a:pt x="646045" y="138578"/>
                      <a:pt x="610784" y="152921"/>
                    </a:cubicBezTo>
                    <a:cubicBezTo>
                      <a:pt x="575523" y="167264"/>
                      <a:pt x="350209" y="256314"/>
                      <a:pt x="323913" y="260497"/>
                    </a:cubicBezTo>
                    <a:cubicBezTo>
                      <a:pt x="297617" y="264680"/>
                      <a:pt x="505598" y="138577"/>
                      <a:pt x="453005" y="178022"/>
                    </a:cubicBezTo>
                    <a:cubicBezTo>
                      <a:pt x="400412" y="217467"/>
                      <a:pt x="57960" y="471466"/>
                      <a:pt x="8355" y="497165"/>
                    </a:cubicBezTo>
                    <a:cubicBezTo>
                      <a:pt x="-41250" y="522864"/>
                      <a:pt x="145814" y="351937"/>
                      <a:pt x="155376" y="332215"/>
                    </a:cubicBezTo>
                    <a:cubicBezTo>
                      <a:pt x="164938" y="312493"/>
                      <a:pt x="2976" y="420666"/>
                      <a:pt x="65729" y="378831"/>
                    </a:cubicBezTo>
                    <a:cubicBezTo>
                      <a:pt x="128482" y="336996"/>
                      <a:pt x="455993" y="129612"/>
                      <a:pt x="531894" y="81203"/>
                    </a:cubicBezTo>
                    <a:cubicBezTo>
                      <a:pt x="607795" y="32794"/>
                      <a:pt x="449418" y="91961"/>
                      <a:pt x="521136" y="88375"/>
                    </a:cubicBezTo>
                    <a:cubicBezTo>
                      <a:pt x="592854" y="84789"/>
                      <a:pt x="837292" y="73434"/>
                      <a:pt x="962200" y="59688"/>
                    </a:cubicBezTo>
                    <a:cubicBezTo>
                      <a:pt x="1087108" y="45942"/>
                      <a:pt x="1308237" y="-19799"/>
                      <a:pt x="1284929" y="590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 1224">
                <a:extLst>
                  <a:ext uri="{FF2B5EF4-FFF2-40B4-BE49-F238E27FC236}">
                    <a16:creationId xmlns:a16="http://schemas.microsoft.com/office/drawing/2014/main" id="{B1A1FD8F-618B-A324-2A28-1DE3CAB57998}"/>
                  </a:ext>
                </a:extLst>
              </p:cNvPr>
              <p:cNvSpPr/>
              <p:nvPr/>
            </p:nvSpPr>
            <p:spPr>
              <a:xfrm>
                <a:off x="5483026" y="4304183"/>
                <a:ext cx="693037" cy="715718"/>
              </a:xfrm>
              <a:custGeom>
                <a:avLst/>
                <a:gdLst>
                  <a:gd name="connsiteX0" fmla="*/ 199 w 693037"/>
                  <a:gd name="connsiteY0" fmla="*/ 350367 h 715718"/>
                  <a:gd name="connsiteX1" fmla="*/ 378024 w 693037"/>
                  <a:gd name="connsiteY1" fmla="*/ 64617 h 715718"/>
                  <a:gd name="connsiteX2" fmla="*/ 333574 w 693037"/>
                  <a:gd name="connsiteY2" fmla="*/ 105892 h 715718"/>
                  <a:gd name="connsiteX3" fmla="*/ 651074 w 693037"/>
                  <a:gd name="connsiteY3" fmla="*/ 20167 h 715718"/>
                  <a:gd name="connsiteX4" fmla="*/ 679649 w 693037"/>
                  <a:gd name="connsiteY4" fmla="*/ 1117 h 715718"/>
                  <a:gd name="connsiteX5" fmla="*/ 558999 w 693037"/>
                  <a:gd name="connsiteY5" fmla="*/ 42392 h 715718"/>
                  <a:gd name="connsiteX6" fmla="*/ 527249 w 693037"/>
                  <a:gd name="connsiteY6" fmla="*/ 178917 h 715718"/>
                  <a:gd name="connsiteX7" fmla="*/ 514549 w 693037"/>
                  <a:gd name="connsiteY7" fmla="*/ 115417 h 715718"/>
                  <a:gd name="connsiteX8" fmla="*/ 581224 w 693037"/>
                  <a:gd name="connsiteY8" fmla="*/ 382117 h 715718"/>
                  <a:gd name="connsiteX9" fmla="*/ 558999 w 693037"/>
                  <a:gd name="connsiteY9" fmla="*/ 347192 h 715718"/>
                  <a:gd name="connsiteX10" fmla="*/ 622499 w 693037"/>
                  <a:gd name="connsiteY10" fmla="*/ 569442 h 715718"/>
                  <a:gd name="connsiteX11" fmla="*/ 603449 w 693037"/>
                  <a:gd name="connsiteY11" fmla="*/ 467842 h 715718"/>
                  <a:gd name="connsiteX12" fmla="*/ 533599 w 693037"/>
                  <a:gd name="connsiteY12" fmla="*/ 715492 h 715718"/>
                  <a:gd name="connsiteX13" fmla="*/ 476449 w 693037"/>
                  <a:gd name="connsiteY13" fmla="*/ 417042 h 715718"/>
                  <a:gd name="connsiteX14" fmla="*/ 431999 w 693037"/>
                  <a:gd name="connsiteY14" fmla="*/ 648817 h 715718"/>
                  <a:gd name="connsiteX15" fmla="*/ 419299 w 693037"/>
                  <a:gd name="connsiteY15" fmla="*/ 372592 h 715718"/>
                  <a:gd name="connsiteX16" fmla="*/ 387549 w 693037"/>
                  <a:gd name="connsiteY16" fmla="*/ 493242 h 715718"/>
                  <a:gd name="connsiteX17" fmla="*/ 387549 w 693037"/>
                  <a:gd name="connsiteY17" fmla="*/ 331317 h 715718"/>
                  <a:gd name="connsiteX18" fmla="*/ 279599 w 693037"/>
                  <a:gd name="connsiteY18" fmla="*/ 439267 h 715718"/>
                  <a:gd name="connsiteX19" fmla="*/ 438349 w 693037"/>
                  <a:gd name="connsiteY19" fmla="*/ 401167 h 715718"/>
                  <a:gd name="connsiteX20" fmla="*/ 16074 w 693037"/>
                  <a:gd name="connsiteY20" fmla="*/ 410692 h 715718"/>
                  <a:gd name="connsiteX21" fmla="*/ 320874 w 693037"/>
                  <a:gd name="connsiteY21" fmla="*/ 337667 h 715718"/>
                  <a:gd name="connsiteX22" fmla="*/ 199 w 693037"/>
                  <a:gd name="connsiteY22" fmla="*/ 350367 h 71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3037" h="715718">
                    <a:moveTo>
                      <a:pt x="199" y="350367"/>
                    </a:moveTo>
                    <a:cubicBezTo>
                      <a:pt x="9724" y="304859"/>
                      <a:pt x="322462" y="105363"/>
                      <a:pt x="378024" y="64617"/>
                    </a:cubicBezTo>
                    <a:cubicBezTo>
                      <a:pt x="433586" y="23871"/>
                      <a:pt x="288066" y="113300"/>
                      <a:pt x="333574" y="105892"/>
                    </a:cubicBezTo>
                    <a:cubicBezTo>
                      <a:pt x="379082" y="98484"/>
                      <a:pt x="593395" y="37629"/>
                      <a:pt x="651074" y="20167"/>
                    </a:cubicBezTo>
                    <a:cubicBezTo>
                      <a:pt x="708753" y="2705"/>
                      <a:pt x="694995" y="-2587"/>
                      <a:pt x="679649" y="1117"/>
                    </a:cubicBezTo>
                    <a:cubicBezTo>
                      <a:pt x="664303" y="4821"/>
                      <a:pt x="584399" y="12759"/>
                      <a:pt x="558999" y="42392"/>
                    </a:cubicBezTo>
                    <a:cubicBezTo>
                      <a:pt x="533599" y="72025"/>
                      <a:pt x="534657" y="166746"/>
                      <a:pt x="527249" y="178917"/>
                    </a:cubicBezTo>
                    <a:cubicBezTo>
                      <a:pt x="519841" y="191088"/>
                      <a:pt x="505553" y="81550"/>
                      <a:pt x="514549" y="115417"/>
                    </a:cubicBezTo>
                    <a:cubicBezTo>
                      <a:pt x="523545" y="149284"/>
                      <a:pt x="573816" y="343488"/>
                      <a:pt x="581224" y="382117"/>
                    </a:cubicBezTo>
                    <a:cubicBezTo>
                      <a:pt x="588632" y="420746"/>
                      <a:pt x="552120" y="315971"/>
                      <a:pt x="558999" y="347192"/>
                    </a:cubicBezTo>
                    <a:cubicBezTo>
                      <a:pt x="565878" y="378413"/>
                      <a:pt x="615091" y="549334"/>
                      <a:pt x="622499" y="569442"/>
                    </a:cubicBezTo>
                    <a:cubicBezTo>
                      <a:pt x="629907" y="589550"/>
                      <a:pt x="618266" y="443500"/>
                      <a:pt x="603449" y="467842"/>
                    </a:cubicBezTo>
                    <a:cubicBezTo>
                      <a:pt x="588632" y="492184"/>
                      <a:pt x="554766" y="723959"/>
                      <a:pt x="533599" y="715492"/>
                    </a:cubicBezTo>
                    <a:cubicBezTo>
                      <a:pt x="512432" y="707025"/>
                      <a:pt x="493382" y="428154"/>
                      <a:pt x="476449" y="417042"/>
                    </a:cubicBezTo>
                    <a:cubicBezTo>
                      <a:pt x="459516" y="405930"/>
                      <a:pt x="441524" y="656225"/>
                      <a:pt x="431999" y="648817"/>
                    </a:cubicBezTo>
                    <a:cubicBezTo>
                      <a:pt x="422474" y="641409"/>
                      <a:pt x="426707" y="398521"/>
                      <a:pt x="419299" y="372592"/>
                    </a:cubicBezTo>
                    <a:cubicBezTo>
                      <a:pt x="411891" y="346663"/>
                      <a:pt x="392841" y="500121"/>
                      <a:pt x="387549" y="493242"/>
                    </a:cubicBezTo>
                    <a:cubicBezTo>
                      <a:pt x="382257" y="486363"/>
                      <a:pt x="405541" y="340313"/>
                      <a:pt x="387549" y="331317"/>
                    </a:cubicBezTo>
                    <a:cubicBezTo>
                      <a:pt x="369557" y="322321"/>
                      <a:pt x="271132" y="427625"/>
                      <a:pt x="279599" y="439267"/>
                    </a:cubicBezTo>
                    <a:cubicBezTo>
                      <a:pt x="288066" y="450909"/>
                      <a:pt x="482270" y="405929"/>
                      <a:pt x="438349" y="401167"/>
                    </a:cubicBezTo>
                    <a:cubicBezTo>
                      <a:pt x="394428" y="396405"/>
                      <a:pt x="35653" y="421275"/>
                      <a:pt x="16074" y="410692"/>
                    </a:cubicBezTo>
                    <a:cubicBezTo>
                      <a:pt x="-3505" y="400109"/>
                      <a:pt x="317170" y="346663"/>
                      <a:pt x="320874" y="337667"/>
                    </a:cubicBezTo>
                    <a:cubicBezTo>
                      <a:pt x="324578" y="328671"/>
                      <a:pt x="-9326" y="395875"/>
                      <a:pt x="199" y="35036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 1225">
                <a:extLst>
                  <a:ext uri="{FF2B5EF4-FFF2-40B4-BE49-F238E27FC236}">
                    <a16:creationId xmlns:a16="http://schemas.microsoft.com/office/drawing/2014/main" id="{8876BE53-7364-22C0-A074-BC8FFF25A1BF}"/>
                  </a:ext>
                </a:extLst>
              </p:cNvPr>
              <p:cNvSpPr/>
              <p:nvPr/>
            </p:nvSpPr>
            <p:spPr>
              <a:xfrm>
                <a:off x="6165241" y="4829543"/>
                <a:ext cx="658123" cy="872038"/>
              </a:xfrm>
              <a:custGeom>
                <a:avLst/>
                <a:gdLst>
                  <a:gd name="connsiteX0" fmla="*/ 488404 w 658123"/>
                  <a:gd name="connsiteY0" fmla="*/ 369375 h 872038"/>
                  <a:gd name="connsiteX1" fmla="*/ 381032 w 658123"/>
                  <a:gd name="connsiteY1" fmla="*/ 438648 h 872038"/>
                  <a:gd name="connsiteX2" fmla="*/ 512650 w 658123"/>
                  <a:gd name="connsiteY2" fmla="*/ 667248 h 872038"/>
                  <a:gd name="connsiteX3" fmla="*/ 471086 w 658123"/>
                  <a:gd name="connsiteY3" fmla="*/ 618757 h 872038"/>
                  <a:gd name="connsiteX4" fmla="*/ 630414 w 658123"/>
                  <a:gd name="connsiteY4" fmla="*/ 791939 h 872038"/>
                  <a:gd name="connsiteX5" fmla="*/ 585386 w 658123"/>
                  <a:gd name="connsiteY5" fmla="*/ 774621 h 872038"/>
                  <a:gd name="connsiteX6" fmla="*/ 308295 w 658123"/>
                  <a:gd name="connsiteY6" fmla="*/ 864675 h 872038"/>
                  <a:gd name="connsiteX7" fmla="*/ 658123 w 658123"/>
                  <a:gd name="connsiteY7" fmla="*/ 854284 h 872038"/>
                  <a:gd name="connsiteX8" fmla="*/ 225168 w 658123"/>
                  <a:gd name="connsiteY8" fmla="*/ 868139 h 872038"/>
                  <a:gd name="connsiteX9" fmla="*/ 287514 w 658123"/>
                  <a:gd name="connsiteY9" fmla="*/ 847357 h 872038"/>
                  <a:gd name="connsiteX10" fmla="*/ 3495 w 658123"/>
                  <a:gd name="connsiteY10" fmla="*/ 632612 h 872038"/>
                  <a:gd name="connsiteX11" fmla="*/ 131650 w 658123"/>
                  <a:gd name="connsiteY11" fmla="*/ 701884 h 872038"/>
                  <a:gd name="connsiteX12" fmla="*/ 169750 w 658123"/>
                  <a:gd name="connsiteY12" fmla="*/ 199657 h 872038"/>
                  <a:gd name="connsiteX13" fmla="*/ 145504 w 658123"/>
                  <a:gd name="connsiteY13" fmla="*/ 542557 h 872038"/>
                  <a:gd name="connsiteX14" fmla="*/ 135114 w 658123"/>
                  <a:gd name="connsiteY14" fmla="*/ 5693 h 872038"/>
                  <a:gd name="connsiteX15" fmla="*/ 294441 w 658123"/>
                  <a:gd name="connsiteY15" fmla="*/ 248148 h 872038"/>
                  <a:gd name="connsiteX16" fmla="*/ 235559 w 658123"/>
                  <a:gd name="connsiteY16" fmla="*/ 50721 h 872038"/>
                  <a:gd name="connsiteX17" fmla="*/ 301368 w 658123"/>
                  <a:gd name="connsiteY17" fmla="*/ 279321 h 872038"/>
                  <a:gd name="connsiteX18" fmla="*/ 585386 w 658123"/>
                  <a:gd name="connsiteY18" fmla="*/ 286248 h 872038"/>
                  <a:gd name="connsiteX19" fmla="*/ 488404 w 658123"/>
                  <a:gd name="connsiteY19" fmla="*/ 369375 h 87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8123" h="872038">
                    <a:moveTo>
                      <a:pt x="488404" y="369375"/>
                    </a:moveTo>
                    <a:cubicBezTo>
                      <a:pt x="454345" y="394775"/>
                      <a:pt x="376991" y="389003"/>
                      <a:pt x="381032" y="438648"/>
                    </a:cubicBezTo>
                    <a:cubicBezTo>
                      <a:pt x="385073" y="488293"/>
                      <a:pt x="497641" y="637230"/>
                      <a:pt x="512650" y="667248"/>
                    </a:cubicBezTo>
                    <a:cubicBezTo>
                      <a:pt x="527659" y="697266"/>
                      <a:pt x="451459" y="597975"/>
                      <a:pt x="471086" y="618757"/>
                    </a:cubicBezTo>
                    <a:cubicBezTo>
                      <a:pt x="490713" y="639539"/>
                      <a:pt x="611364" y="765962"/>
                      <a:pt x="630414" y="791939"/>
                    </a:cubicBezTo>
                    <a:cubicBezTo>
                      <a:pt x="649464" y="817916"/>
                      <a:pt x="639073" y="762498"/>
                      <a:pt x="585386" y="774621"/>
                    </a:cubicBezTo>
                    <a:cubicBezTo>
                      <a:pt x="531700" y="786744"/>
                      <a:pt x="296172" y="851398"/>
                      <a:pt x="308295" y="864675"/>
                    </a:cubicBezTo>
                    <a:cubicBezTo>
                      <a:pt x="320418" y="877952"/>
                      <a:pt x="658123" y="854284"/>
                      <a:pt x="658123" y="854284"/>
                    </a:cubicBezTo>
                    <a:lnTo>
                      <a:pt x="225168" y="868139"/>
                    </a:lnTo>
                    <a:cubicBezTo>
                      <a:pt x="163400" y="866985"/>
                      <a:pt x="324459" y="886611"/>
                      <a:pt x="287514" y="847357"/>
                    </a:cubicBezTo>
                    <a:cubicBezTo>
                      <a:pt x="250569" y="808103"/>
                      <a:pt x="29472" y="656857"/>
                      <a:pt x="3495" y="632612"/>
                    </a:cubicBezTo>
                    <a:cubicBezTo>
                      <a:pt x="-22482" y="608367"/>
                      <a:pt x="103941" y="774043"/>
                      <a:pt x="131650" y="701884"/>
                    </a:cubicBezTo>
                    <a:cubicBezTo>
                      <a:pt x="159359" y="629725"/>
                      <a:pt x="167441" y="226211"/>
                      <a:pt x="169750" y="199657"/>
                    </a:cubicBezTo>
                    <a:cubicBezTo>
                      <a:pt x="172059" y="173102"/>
                      <a:pt x="151277" y="574884"/>
                      <a:pt x="145504" y="542557"/>
                    </a:cubicBezTo>
                    <a:cubicBezTo>
                      <a:pt x="139731" y="510230"/>
                      <a:pt x="110291" y="54761"/>
                      <a:pt x="135114" y="5693"/>
                    </a:cubicBezTo>
                    <a:cubicBezTo>
                      <a:pt x="159937" y="-43375"/>
                      <a:pt x="277700" y="240643"/>
                      <a:pt x="294441" y="248148"/>
                    </a:cubicBezTo>
                    <a:cubicBezTo>
                      <a:pt x="311182" y="255653"/>
                      <a:pt x="234405" y="45526"/>
                      <a:pt x="235559" y="50721"/>
                    </a:cubicBezTo>
                    <a:cubicBezTo>
                      <a:pt x="236713" y="55916"/>
                      <a:pt x="243063" y="240066"/>
                      <a:pt x="301368" y="279321"/>
                    </a:cubicBezTo>
                    <a:cubicBezTo>
                      <a:pt x="359672" y="318575"/>
                      <a:pt x="554213" y="275280"/>
                      <a:pt x="585386" y="286248"/>
                    </a:cubicBezTo>
                    <a:cubicBezTo>
                      <a:pt x="616559" y="297216"/>
                      <a:pt x="522463" y="343975"/>
                      <a:pt x="488404" y="36937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 1226">
                <a:extLst>
                  <a:ext uri="{FF2B5EF4-FFF2-40B4-BE49-F238E27FC236}">
                    <a16:creationId xmlns:a16="http://schemas.microsoft.com/office/drawing/2014/main" id="{7324B646-B76F-A090-3146-7568CD23E421}"/>
                  </a:ext>
                </a:extLst>
              </p:cNvPr>
              <p:cNvSpPr/>
              <p:nvPr/>
            </p:nvSpPr>
            <p:spPr>
              <a:xfrm>
                <a:off x="6178559" y="5128820"/>
                <a:ext cx="381568" cy="610600"/>
              </a:xfrm>
              <a:custGeom>
                <a:avLst/>
                <a:gdLst>
                  <a:gd name="connsiteX0" fmla="*/ 166823 w 381568"/>
                  <a:gd name="connsiteY0" fmla="*/ 14680 h 610600"/>
                  <a:gd name="connsiteX1" fmla="*/ 104477 w 381568"/>
                  <a:gd name="connsiteY1" fmla="*/ 219035 h 610600"/>
                  <a:gd name="connsiteX2" fmla="*/ 568 w 381568"/>
                  <a:gd name="connsiteY2" fmla="*/ 395680 h 610600"/>
                  <a:gd name="connsiteX3" fmla="*/ 69841 w 381568"/>
                  <a:gd name="connsiteY3" fmla="*/ 319480 h 610600"/>
                  <a:gd name="connsiteX4" fmla="*/ 215314 w 381568"/>
                  <a:gd name="connsiteY4" fmla="*/ 503053 h 610600"/>
                  <a:gd name="connsiteX5" fmla="*/ 163359 w 381568"/>
                  <a:gd name="connsiteY5" fmla="*/ 399144 h 610600"/>
                  <a:gd name="connsiteX6" fmla="*/ 381568 w 381568"/>
                  <a:gd name="connsiteY6" fmla="*/ 610425 h 610600"/>
                  <a:gd name="connsiteX7" fmla="*/ 163359 w 381568"/>
                  <a:gd name="connsiteY7" fmla="*/ 357580 h 610600"/>
                  <a:gd name="connsiteX8" fmla="*/ 291514 w 381568"/>
                  <a:gd name="connsiteY8" fmla="*/ 825 h 610600"/>
                  <a:gd name="connsiteX9" fmla="*/ 146041 w 381568"/>
                  <a:gd name="connsiteY9" fmla="*/ 253671 h 610600"/>
                  <a:gd name="connsiteX10" fmla="*/ 166823 w 381568"/>
                  <a:gd name="connsiteY10" fmla="*/ 14680 h 61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568" h="610600">
                    <a:moveTo>
                      <a:pt x="166823" y="14680"/>
                    </a:moveTo>
                    <a:cubicBezTo>
                      <a:pt x="159896" y="8907"/>
                      <a:pt x="132186" y="155535"/>
                      <a:pt x="104477" y="219035"/>
                    </a:cubicBezTo>
                    <a:cubicBezTo>
                      <a:pt x="76768" y="282535"/>
                      <a:pt x="6341" y="378939"/>
                      <a:pt x="568" y="395680"/>
                    </a:cubicBezTo>
                    <a:cubicBezTo>
                      <a:pt x="-5205" y="412421"/>
                      <a:pt x="34050" y="301585"/>
                      <a:pt x="69841" y="319480"/>
                    </a:cubicBezTo>
                    <a:cubicBezTo>
                      <a:pt x="105632" y="337375"/>
                      <a:pt x="199728" y="489776"/>
                      <a:pt x="215314" y="503053"/>
                    </a:cubicBezTo>
                    <a:cubicBezTo>
                      <a:pt x="230900" y="516330"/>
                      <a:pt x="135650" y="381249"/>
                      <a:pt x="163359" y="399144"/>
                    </a:cubicBezTo>
                    <a:cubicBezTo>
                      <a:pt x="191068" y="417039"/>
                      <a:pt x="381568" y="617352"/>
                      <a:pt x="381568" y="610425"/>
                    </a:cubicBezTo>
                    <a:cubicBezTo>
                      <a:pt x="381568" y="603498"/>
                      <a:pt x="178368" y="459180"/>
                      <a:pt x="163359" y="357580"/>
                    </a:cubicBezTo>
                    <a:cubicBezTo>
                      <a:pt x="148350" y="255980"/>
                      <a:pt x="294400" y="18143"/>
                      <a:pt x="291514" y="825"/>
                    </a:cubicBezTo>
                    <a:cubicBezTo>
                      <a:pt x="288628" y="-16493"/>
                      <a:pt x="166246" y="244435"/>
                      <a:pt x="146041" y="253671"/>
                    </a:cubicBezTo>
                    <a:cubicBezTo>
                      <a:pt x="125836" y="262907"/>
                      <a:pt x="173750" y="20453"/>
                      <a:pt x="166823" y="1468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 1227">
                <a:extLst>
                  <a:ext uri="{FF2B5EF4-FFF2-40B4-BE49-F238E27FC236}">
                    <a16:creationId xmlns:a16="http://schemas.microsoft.com/office/drawing/2014/main" id="{FACFBA11-4C82-BF07-8709-C7C7F9F1A99A}"/>
                  </a:ext>
                </a:extLst>
              </p:cNvPr>
              <p:cNvSpPr/>
              <p:nvPr/>
            </p:nvSpPr>
            <p:spPr>
              <a:xfrm>
                <a:off x="6140643" y="5506752"/>
                <a:ext cx="1387637" cy="476025"/>
              </a:xfrm>
              <a:custGeom>
                <a:avLst/>
                <a:gdLst>
                  <a:gd name="connsiteX0" fmla="*/ 128539 w 1387637"/>
                  <a:gd name="connsiteY0" fmla="*/ 21212 h 476025"/>
                  <a:gd name="connsiteX1" fmla="*/ 526857 w 1387637"/>
                  <a:gd name="connsiteY1" fmla="*/ 294839 h 476025"/>
                  <a:gd name="connsiteX2" fmla="*/ 516466 w 1387637"/>
                  <a:gd name="connsiteY2" fmla="*/ 260203 h 476025"/>
                  <a:gd name="connsiteX3" fmla="*/ 1330421 w 1387637"/>
                  <a:gd name="connsiteY3" fmla="*/ 464557 h 476025"/>
                  <a:gd name="connsiteX4" fmla="*/ 1233439 w 1387637"/>
                  <a:gd name="connsiteY4" fmla="*/ 440312 h 476025"/>
                  <a:gd name="connsiteX5" fmla="*/ 540712 w 1387637"/>
                  <a:gd name="connsiteY5" fmla="*/ 357184 h 476025"/>
                  <a:gd name="connsiteX6" fmla="*/ 637693 w 1387637"/>
                  <a:gd name="connsiteY6" fmla="*/ 346793 h 476025"/>
                  <a:gd name="connsiteX7" fmla="*/ 55802 w 1387637"/>
                  <a:gd name="connsiteY7" fmla="*/ 152830 h 476025"/>
                  <a:gd name="connsiteX8" fmla="*/ 256693 w 1387637"/>
                  <a:gd name="connsiteY8" fmla="*/ 177075 h 476025"/>
                  <a:gd name="connsiteX9" fmla="*/ 384 w 1387637"/>
                  <a:gd name="connsiteY9" fmla="*/ 430 h 476025"/>
                  <a:gd name="connsiteX10" fmla="*/ 197812 w 1387637"/>
                  <a:gd name="connsiteY10" fmla="*/ 125121 h 476025"/>
                  <a:gd name="connsiteX11" fmla="*/ 128539 w 1387637"/>
                  <a:gd name="connsiteY11" fmla="*/ 21212 h 476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637" h="476025">
                    <a:moveTo>
                      <a:pt x="128539" y="21212"/>
                    </a:moveTo>
                    <a:cubicBezTo>
                      <a:pt x="183380" y="49498"/>
                      <a:pt x="462203" y="255007"/>
                      <a:pt x="526857" y="294839"/>
                    </a:cubicBezTo>
                    <a:cubicBezTo>
                      <a:pt x="591512" y="334671"/>
                      <a:pt x="382539" y="231917"/>
                      <a:pt x="516466" y="260203"/>
                    </a:cubicBezTo>
                    <a:cubicBezTo>
                      <a:pt x="650393" y="288489"/>
                      <a:pt x="1330421" y="464557"/>
                      <a:pt x="1330421" y="464557"/>
                    </a:cubicBezTo>
                    <a:cubicBezTo>
                      <a:pt x="1449916" y="494575"/>
                      <a:pt x="1365057" y="458207"/>
                      <a:pt x="1233439" y="440312"/>
                    </a:cubicBezTo>
                    <a:cubicBezTo>
                      <a:pt x="1101821" y="422417"/>
                      <a:pt x="640003" y="372770"/>
                      <a:pt x="540712" y="357184"/>
                    </a:cubicBezTo>
                    <a:cubicBezTo>
                      <a:pt x="441421" y="341598"/>
                      <a:pt x="718511" y="380852"/>
                      <a:pt x="637693" y="346793"/>
                    </a:cubicBezTo>
                    <a:cubicBezTo>
                      <a:pt x="556875" y="312734"/>
                      <a:pt x="119302" y="181116"/>
                      <a:pt x="55802" y="152830"/>
                    </a:cubicBezTo>
                    <a:cubicBezTo>
                      <a:pt x="-7698" y="124544"/>
                      <a:pt x="265929" y="202475"/>
                      <a:pt x="256693" y="177075"/>
                    </a:cubicBezTo>
                    <a:cubicBezTo>
                      <a:pt x="247457" y="151675"/>
                      <a:pt x="10197" y="9089"/>
                      <a:pt x="384" y="430"/>
                    </a:cubicBezTo>
                    <a:cubicBezTo>
                      <a:pt x="-9429" y="-8229"/>
                      <a:pt x="171835" y="116462"/>
                      <a:pt x="197812" y="125121"/>
                    </a:cubicBezTo>
                    <a:cubicBezTo>
                      <a:pt x="223789" y="133780"/>
                      <a:pt x="73698" y="-7074"/>
                      <a:pt x="128539" y="2121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 1228">
                <a:extLst>
                  <a:ext uri="{FF2B5EF4-FFF2-40B4-BE49-F238E27FC236}">
                    <a16:creationId xmlns:a16="http://schemas.microsoft.com/office/drawing/2014/main" id="{2124E83A-4197-875D-73DE-69607F62942D}"/>
                  </a:ext>
                </a:extLst>
              </p:cNvPr>
              <p:cNvSpPr/>
              <p:nvPr/>
            </p:nvSpPr>
            <p:spPr>
              <a:xfrm>
                <a:off x="6902917" y="4218263"/>
                <a:ext cx="495687" cy="1552554"/>
              </a:xfrm>
              <a:custGeom>
                <a:avLst/>
                <a:gdLst>
                  <a:gd name="connsiteX0" fmla="*/ 360328 w 495687"/>
                  <a:gd name="connsiteY0" fmla="*/ 76646 h 1552554"/>
                  <a:gd name="connsiteX1" fmla="*/ 311838 w 495687"/>
                  <a:gd name="connsiteY1" fmla="*/ 246364 h 1552554"/>
                  <a:gd name="connsiteX2" fmla="*/ 398428 w 495687"/>
                  <a:gd name="connsiteY2" fmla="*/ 526919 h 1552554"/>
                  <a:gd name="connsiteX3" fmla="*/ 363792 w 495687"/>
                  <a:gd name="connsiteY3" fmla="*/ 457646 h 1552554"/>
                  <a:gd name="connsiteX4" fmla="*/ 398428 w 495687"/>
                  <a:gd name="connsiteY4" fmla="*/ 738201 h 1552554"/>
                  <a:gd name="connsiteX5" fmla="*/ 415747 w 495687"/>
                  <a:gd name="connsiteY5" fmla="*/ 914846 h 1552554"/>
                  <a:gd name="connsiteX6" fmla="*/ 419210 w 495687"/>
                  <a:gd name="connsiteY6" fmla="*/ 831719 h 1552554"/>
                  <a:gd name="connsiteX7" fmla="*/ 401892 w 495687"/>
                  <a:gd name="connsiteY7" fmla="*/ 1022219 h 1552554"/>
                  <a:gd name="connsiteX8" fmla="*/ 384574 w 495687"/>
                  <a:gd name="connsiteY8" fmla="*/ 1094955 h 1552554"/>
                  <a:gd name="connsiteX9" fmla="*/ 450383 w 495687"/>
                  <a:gd name="connsiteY9" fmla="*/ 1358192 h 1552554"/>
                  <a:gd name="connsiteX10" fmla="*/ 363792 w 495687"/>
                  <a:gd name="connsiteY10" fmla="*/ 1226573 h 1552554"/>
                  <a:gd name="connsiteX11" fmla="*/ 491947 w 495687"/>
                  <a:gd name="connsiteY11" fmla="*/ 1541764 h 1552554"/>
                  <a:gd name="connsiteX12" fmla="*/ 429601 w 495687"/>
                  <a:gd name="connsiteY12" fmla="*/ 1427464 h 1552554"/>
                  <a:gd name="connsiteX13" fmla="*/ 117874 w 495687"/>
                  <a:gd name="connsiteY13" fmla="*/ 932164 h 1552554"/>
                  <a:gd name="connsiteX14" fmla="*/ 180219 w 495687"/>
                  <a:gd name="connsiteY14" fmla="*/ 1195401 h 1552554"/>
                  <a:gd name="connsiteX15" fmla="*/ 38210 w 495687"/>
                  <a:gd name="connsiteY15" fmla="*/ 513064 h 1552554"/>
                  <a:gd name="connsiteX16" fmla="*/ 152510 w 495687"/>
                  <a:gd name="connsiteY16" fmla="*/ 665464 h 1552554"/>
                  <a:gd name="connsiteX17" fmla="*/ 110 w 495687"/>
                  <a:gd name="connsiteY17" fmla="*/ 218655 h 1552554"/>
                  <a:gd name="connsiteX18" fmla="*/ 128265 w 495687"/>
                  <a:gd name="connsiteY18" fmla="*/ 450719 h 1552554"/>
                  <a:gd name="connsiteX19" fmla="*/ 145583 w 495687"/>
                  <a:gd name="connsiteY19" fmla="*/ 166701 h 1552554"/>
                  <a:gd name="connsiteX20" fmla="*/ 3574 w 495687"/>
                  <a:gd name="connsiteY20" fmla="*/ 3910 h 1552554"/>
                  <a:gd name="connsiteX21" fmla="*/ 218319 w 495687"/>
                  <a:gd name="connsiteY21" fmla="*/ 180555 h 1552554"/>
                  <a:gd name="connsiteX22" fmla="*/ 86701 w 495687"/>
                  <a:gd name="connsiteY22" fmla="*/ 446 h 1552554"/>
                  <a:gd name="connsiteX23" fmla="*/ 235638 w 495687"/>
                  <a:gd name="connsiteY23" fmla="*/ 128601 h 1552554"/>
                  <a:gd name="connsiteX24" fmla="*/ 360328 w 495687"/>
                  <a:gd name="connsiteY24" fmla="*/ 76646 h 1552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5687" h="1552554">
                    <a:moveTo>
                      <a:pt x="360328" y="76646"/>
                    </a:moveTo>
                    <a:cubicBezTo>
                      <a:pt x="373028" y="96273"/>
                      <a:pt x="305488" y="171319"/>
                      <a:pt x="311838" y="246364"/>
                    </a:cubicBezTo>
                    <a:cubicBezTo>
                      <a:pt x="318188" y="321410"/>
                      <a:pt x="389769" y="491705"/>
                      <a:pt x="398428" y="526919"/>
                    </a:cubicBezTo>
                    <a:cubicBezTo>
                      <a:pt x="407087" y="562133"/>
                      <a:pt x="363792" y="422432"/>
                      <a:pt x="363792" y="457646"/>
                    </a:cubicBezTo>
                    <a:cubicBezTo>
                      <a:pt x="363792" y="492860"/>
                      <a:pt x="389769" y="662001"/>
                      <a:pt x="398428" y="738201"/>
                    </a:cubicBezTo>
                    <a:cubicBezTo>
                      <a:pt x="407087" y="814401"/>
                      <a:pt x="412283" y="899260"/>
                      <a:pt x="415747" y="914846"/>
                    </a:cubicBezTo>
                    <a:cubicBezTo>
                      <a:pt x="419211" y="930432"/>
                      <a:pt x="421519" y="813824"/>
                      <a:pt x="419210" y="831719"/>
                    </a:cubicBezTo>
                    <a:cubicBezTo>
                      <a:pt x="416901" y="849614"/>
                      <a:pt x="407665" y="978346"/>
                      <a:pt x="401892" y="1022219"/>
                    </a:cubicBezTo>
                    <a:cubicBezTo>
                      <a:pt x="396119" y="1066092"/>
                      <a:pt x="376492" y="1038960"/>
                      <a:pt x="384574" y="1094955"/>
                    </a:cubicBezTo>
                    <a:cubicBezTo>
                      <a:pt x="392656" y="1150950"/>
                      <a:pt x="453847" y="1336256"/>
                      <a:pt x="450383" y="1358192"/>
                    </a:cubicBezTo>
                    <a:cubicBezTo>
                      <a:pt x="446919" y="1380128"/>
                      <a:pt x="356865" y="1195978"/>
                      <a:pt x="363792" y="1226573"/>
                    </a:cubicBezTo>
                    <a:cubicBezTo>
                      <a:pt x="370719" y="1257168"/>
                      <a:pt x="480979" y="1508282"/>
                      <a:pt x="491947" y="1541764"/>
                    </a:cubicBezTo>
                    <a:cubicBezTo>
                      <a:pt x="502915" y="1575246"/>
                      <a:pt x="491946" y="1529064"/>
                      <a:pt x="429601" y="1427464"/>
                    </a:cubicBezTo>
                    <a:cubicBezTo>
                      <a:pt x="367256" y="1325864"/>
                      <a:pt x="159438" y="970841"/>
                      <a:pt x="117874" y="932164"/>
                    </a:cubicBezTo>
                    <a:cubicBezTo>
                      <a:pt x="76310" y="893487"/>
                      <a:pt x="193496" y="1265251"/>
                      <a:pt x="180219" y="1195401"/>
                    </a:cubicBezTo>
                    <a:cubicBezTo>
                      <a:pt x="166942" y="1125551"/>
                      <a:pt x="42828" y="601387"/>
                      <a:pt x="38210" y="513064"/>
                    </a:cubicBezTo>
                    <a:cubicBezTo>
                      <a:pt x="33592" y="424741"/>
                      <a:pt x="158860" y="714532"/>
                      <a:pt x="152510" y="665464"/>
                    </a:cubicBezTo>
                    <a:cubicBezTo>
                      <a:pt x="146160" y="616396"/>
                      <a:pt x="4151" y="254446"/>
                      <a:pt x="110" y="218655"/>
                    </a:cubicBezTo>
                    <a:cubicBezTo>
                      <a:pt x="-3931" y="182864"/>
                      <a:pt x="104020" y="459378"/>
                      <a:pt x="128265" y="450719"/>
                    </a:cubicBezTo>
                    <a:cubicBezTo>
                      <a:pt x="152510" y="442060"/>
                      <a:pt x="166365" y="241169"/>
                      <a:pt x="145583" y="166701"/>
                    </a:cubicBezTo>
                    <a:cubicBezTo>
                      <a:pt x="124801" y="92233"/>
                      <a:pt x="-8549" y="1601"/>
                      <a:pt x="3574" y="3910"/>
                    </a:cubicBezTo>
                    <a:cubicBezTo>
                      <a:pt x="15697" y="6219"/>
                      <a:pt x="204465" y="181132"/>
                      <a:pt x="218319" y="180555"/>
                    </a:cubicBezTo>
                    <a:cubicBezTo>
                      <a:pt x="232173" y="179978"/>
                      <a:pt x="83814" y="9105"/>
                      <a:pt x="86701" y="446"/>
                    </a:cubicBezTo>
                    <a:cubicBezTo>
                      <a:pt x="89588" y="-8213"/>
                      <a:pt x="193497" y="111860"/>
                      <a:pt x="235638" y="128601"/>
                    </a:cubicBezTo>
                    <a:cubicBezTo>
                      <a:pt x="277779" y="145342"/>
                      <a:pt x="347628" y="57019"/>
                      <a:pt x="360328" y="7664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 1229">
                <a:extLst>
                  <a:ext uri="{FF2B5EF4-FFF2-40B4-BE49-F238E27FC236}">
                    <a16:creationId xmlns:a16="http://schemas.microsoft.com/office/drawing/2014/main" id="{E48F8CA5-400D-B6C0-D6C8-973EB1A8BDC9}"/>
                  </a:ext>
                </a:extLst>
              </p:cNvPr>
              <p:cNvSpPr/>
              <p:nvPr/>
            </p:nvSpPr>
            <p:spPr>
              <a:xfrm>
                <a:off x="7344500" y="3332434"/>
                <a:ext cx="352147" cy="585873"/>
              </a:xfrm>
              <a:custGeom>
                <a:avLst/>
                <a:gdLst>
                  <a:gd name="connsiteX0" fmla="*/ 34793 w 352147"/>
                  <a:gd name="connsiteY0" fmla="*/ 426 h 585873"/>
                  <a:gd name="connsiteX1" fmla="*/ 111706 w 352147"/>
                  <a:gd name="connsiteY1" fmla="*/ 171342 h 585873"/>
                  <a:gd name="connsiteX2" fmla="*/ 610 w 352147"/>
                  <a:gd name="connsiteY2" fmla="*/ 461899 h 585873"/>
                  <a:gd name="connsiteX3" fmla="*/ 171526 w 352147"/>
                  <a:gd name="connsiteY3" fmla="*/ 201252 h 585873"/>
                  <a:gd name="connsiteX4" fmla="*/ 150162 w 352147"/>
                  <a:gd name="connsiteY4" fmla="*/ 350803 h 585873"/>
                  <a:gd name="connsiteX5" fmla="*/ 218528 w 352147"/>
                  <a:gd name="connsiteY5" fmla="*/ 248254 h 585873"/>
                  <a:gd name="connsiteX6" fmla="*/ 350988 w 352147"/>
                  <a:gd name="connsiteY6" fmla="*/ 585813 h 585873"/>
                  <a:gd name="connsiteX7" fmla="*/ 269803 w 352147"/>
                  <a:gd name="connsiteY7" fmla="*/ 218344 h 585873"/>
                  <a:gd name="connsiteX8" fmla="*/ 34793 w 352147"/>
                  <a:gd name="connsiteY8" fmla="*/ 426 h 58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147" h="585873">
                    <a:moveTo>
                      <a:pt x="34793" y="426"/>
                    </a:moveTo>
                    <a:cubicBezTo>
                      <a:pt x="8444" y="-7408"/>
                      <a:pt x="117403" y="94430"/>
                      <a:pt x="111706" y="171342"/>
                    </a:cubicBezTo>
                    <a:cubicBezTo>
                      <a:pt x="106009" y="248254"/>
                      <a:pt x="-9360" y="456914"/>
                      <a:pt x="610" y="461899"/>
                    </a:cubicBezTo>
                    <a:cubicBezTo>
                      <a:pt x="10580" y="466884"/>
                      <a:pt x="146601" y="219768"/>
                      <a:pt x="171526" y="201252"/>
                    </a:cubicBezTo>
                    <a:cubicBezTo>
                      <a:pt x="196451" y="182736"/>
                      <a:pt x="142328" y="342969"/>
                      <a:pt x="150162" y="350803"/>
                    </a:cubicBezTo>
                    <a:cubicBezTo>
                      <a:pt x="157996" y="358637"/>
                      <a:pt x="185057" y="209086"/>
                      <a:pt x="218528" y="248254"/>
                    </a:cubicBezTo>
                    <a:cubicBezTo>
                      <a:pt x="251999" y="287422"/>
                      <a:pt x="342442" y="590798"/>
                      <a:pt x="350988" y="585813"/>
                    </a:cubicBezTo>
                    <a:cubicBezTo>
                      <a:pt x="359534" y="580828"/>
                      <a:pt x="319653" y="310211"/>
                      <a:pt x="269803" y="218344"/>
                    </a:cubicBezTo>
                    <a:cubicBezTo>
                      <a:pt x="219953" y="126477"/>
                      <a:pt x="61142" y="8260"/>
                      <a:pt x="34793" y="42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 1230">
                <a:extLst>
                  <a:ext uri="{FF2B5EF4-FFF2-40B4-BE49-F238E27FC236}">
                    <a16:creationId xmlns:a16="http://schemas.microsoft.com/office/drawing/2014/main" id="{D1EB584E-461C-16DB-39B6-AE1E23C85747}"/>
                  </a:ext>
                </a:extLst>
              </p:cNvPr>
              <p:cNvSpPr/>
              <p:nvPr/>
            </p:nvSpPr>
            <p:spPr>
              <a:xfrm>
                <a:off x="7245835" y="3797478"/>
                <a:ext cx="471468" cy="1110364"/>
              </a:xfrm>
              <a:custGeom>
                <a:avLst/>
                <a:gdLst>
                  <a:gd name="connsiteX0" fmla="*/ 124913 w 471468"/>
                  <a:gd name="connsiteY0" fmla="*/ 1128 h 1110364"/>
                  <a:gd name="connsiteX1" fmla="*/ 317193 w 471468"/>
                  <a:gd name="connsiteY1" fmla="*/ 154952 h 1110364"/>
                  <a:gd name="connsiteX2" fmla="*/ 291556 w 471468"/>
                  <a:gd name="connsiteY2" fmla="*/ 103677 h 1110364"/>
                  <a:gd name="connsiteX3" fmla="*/ 462472 w 471468"/>
                  <a:gd name="connsiteY3" fmla="*/ 206227 h 1110364"/>
                  <a:gd name="connsiteX4" fmla="*/ 441107 w 471468"/>
                  <a:gd name="connsiteY4" fmla="*/ 184862 h 1110364"/>
                  <a:gd name="connsiteX5" fmla="*/ 471017 w 471468"/>
                  <a:gd name="connsiteY5" fmla="*/ 398507 h 1110364"/>
                  <a:gd name="connsiteX6" fmla="*/ 458199 w 471468"/>
                  <a:gd name="connsiteY6" fmla="*/ 569423 h 1110364"/>
                  <a:gd name="connsiteX7" fmla="*/ 445380 w 471468"/>
                  <a:gd name="connsiteY7" fmla="*/ 812978 h 1110364"/>
                  <a:gd name="connsiteX8" fmla="*/ 428288 w 471468"/>
                  <a:gd name="connsiteY8" fmla="*/ 436963 h 1110364"/>
                  <a:gd name="connsiteX9" fmla="*/ 351376 w 471468"/>
                  <a:gd name="connsiteY9" fmla="*/ 894163 h 1110364"/>
                  <a:gd name="connsiteX10" fmla="*/ 325739 w 471468"/>
                  <a:gd name="connsiteY10" fmla="*/ 535240 h 1110364"/>
                  <a:gd name="connsiteX11" fmla="*/ 342830 w 471468"/>
                  <a:gd name="connsiteY11" fmla="*/ 1099262 h 1110364"/>
                  <a:gd name="connsiteX12" fmla="*/ 325739 w 471468"/>
                  <a:gd name="connsiteY12" fmla="*/ 872799 h 1110364"/>
                  <a:gd name="connsiteX13" fmla="*/ 999 w 471468"/>
                  <a:gd name="connsiteY13" fmla="*/ 424144 h 1110364"/>
                  <a:gd name="connsiteX14" fmla="*/ 218916 w 471468"/>
                  <a:gd name="connsiteY14" fmla="*/ 552331 h 1110364"/>
                  <a:gd name="connsiteX15" fmla="*/ 60819 w 471468"/>
                  <a:gd name="connsiteY15" fmla="*/ 163498 h 1110364"/>
                  <a:gd name="connsiteX16" fmla="*/ 107821 w 471468"/>
                  <a:gd name="connsiteY16" fmla="*/ 231864 h 1110364"/>
                  <a:gd name="connsiteX17" fmla="*/ 206098 w 471468"/>
                  <a:gd name="connsiteY17" fmla="*/ 248956 h 1110364"/>
                  <a:gd name="connsiteX18" fmla="*/ 124913 w 471468"/>
                  <a:gd name="connsiteY18" fmla="*/ 1128 h 111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1468" h="1110364">
                    <a:moveTo>
                      <a:pt x="124913" y="1128"/>
                    </a:moveTo>
                    <a:cubicBezTo>
                      <a:pt x="143429" y="-14539"/>
                      <a:pt x="289419" y="137861"/>
                      <a:pt x="317193" y="154952"/>
                    </a:cubicBezTo>
                    <a:cubicBezTo>
                      <a:pt x="344967" y="172043"/>
                      <a:pt x="267343" y="95131"/>
                      <a:pt x="291556" y="103677"/>
                    </a:cubicBezTo>
                    <a:cubicBezTo>
                      <a:pt x="315769" y="112223"/>
                      <a:pt x="437547" y="192696"/>
                      <a:pt x="462472" y="206227"/>
                    </a:cubicBezTo>
                    <a:cubicBezTo>
                      <a:pt x="487397" y="219758"/>
                      <a:pt x="439683" y="152815"/>
                      <a:pt x="441107" y="184862"/>
                    </a:cubicBezTo>
                    <a:cubicBezTo>
                      <a:pt x="442531" y="216909"/>
                      <a:pt x="468168" y="334414"/>
                      <a:pt x="471017" y="398507"/>
                    </a:cubicBezTo>
                    <a:cubicBezTo>
                      <a:pt x="473866" y="462600"/>
                      <a:pt x="462472" y="500345"/>
                      <a:pt x="458199" y="569423"/>
                    </a:cubicBezTo>
                    <a:cubicBezTo>
                      <a:pt x="453926" y="638501"/>
                      <a:pt x="450365" y="835055"/>
                      <a:pt x="445380" y="812978"/>
                    </a:cubicBezTo>
                    <a:cubicBezTo>
                      <a:pt x="440395" y="790901"/>
                      <a:pt x="443955" y="423432"/>
                      <a:pt x="428288" y="436963"/>
                    </a:cubicBezTo>
                    <a:cubicBezTo>
                      <a:pt x="412621" y="450494"/>
                      <a:pt x="368467" y="877784"/>
                      <a:pt x="351376" y="894163"/>
                    </a:cubicBezTo>
                    <a:cubicBezTo>
                      <a:pt x="334285" y="910542"/>
                      <a:pt x="327163" y="501057"/>
                      <a:pt x="325739" y="535240"/>
                    </a:cubicBezTo>
                    <a:cubicBezTo>
                      <a:pt x="324315" y="569423"/>
                      <a:pt x="342830" y="1043002"/>
                      <a:pt x="342830" y="1099262"/>
                    </a:cubicBezTo>
                    <a:cubicBezTo>
                      <a:pt x="342830" y="1155522"/>
                      <a:pt x="382711" y="985319"/>
                      <a:pt x="325739" y="872799"/>
                    </a:cubicBezTo>
                    <a:cubicBezTo>
                      <a:pt x="268767" y="760279"/>
                      <a:pt x="18803" y="477555"/>
                      <a:pt x="999" y="424144"/>
                    </a:cubicBezTo>
                    <a:cubicBezTo>
                      <a:pt x="-16805" y="370733"/>
                      <a:pt x="208946" y="595772"/>
                      <a:pt x="218916" y="552331"/>
                    </a:cubicBezTo>
                    <a:cubicBezTo>
                      <a:pt x="228886" y="508890"/>
                      <a:pt x="79335" y="216909"/>
                      <a:pt x="60819" y="163498"/>
                    </a:cubicBezTo>
                    <a:cubicBezTo>
                      <a:pt x="42303" y="110087"/>
                      <a:pt x="83608" y="217621"/>
                      <a:pt x="107821" y="231864"/>
                    </a:cubicBezTo>
                    <a:cubicBezTo>
                      <a:pt x="132034" y="246107"/>
                      <a:pt x="201825" y="281003"/>
                      <a:pt x="206098" y="248956"/>
                    </a:cubicBezTo>
                    <a:cubicBezTo>
                      <a:pt x="210371" y="216909"/>
                      <a:pt x="106397" y="16795"/>
                      <a:pt x="124913" y="112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 1231">
                <a:extLst>
                  <a:ext uri="{FF2B5EF4-FFF2-40B4-BE49-F238E27FC236}">
                    <a16:creationId xmlns:a16="http://schemas.microsoft.com/office/drawing/2014/main" id="{EF43743F-98F5-B0C5-CD0C-3F6C20C68C32}"/>
                  </a:ext>
                </a:extLst>
              </p:cNvPr>
              <p:cNvSpPr/>
              <p:nvPr/>
            </p:nvSpPr>
            <p:spPr>
              <a:xfrm>
                <a:off x="8472065" y="3716484"/>
                <a:ext cx="358865" cy="1012835"/>
              </a:xfrm>
              <a:custGeom>
                <a:avLst/>
                <a:gdLst>
                  <a:gd name="connsiteX0" fmla="*/ 6619 w 358865"/>
                  <a:gd name="connsiteY0" fmla="*/ 110 h 1012835"/>
                  <a:gd name="connsiteX1" fmla="*/ 258980 w 358865"/>
                  <a:gd name="connsiteY1" fmla="*/ 163981 h 1012835"/>
                  <a:gd name="connsiteX2" fmla="*/ 354025 w 358865"/>
                  <a:gd name="connsiteY2" fmla="*/ 524497 h 1012835"/>
                  <a:gd name="connsiteX3" fmla="*/ 344193 w 358865"/>
                  <a:gd name="connsiteY3" fmla="*/ 449116 h 1012835"/>
                  <a:gd name="connsiteX4" fmla="*/ 337638 w 358865"/>
                  <a:gd name="connsiteY4" fmla="*/ 789968 h 1012835"/>
                  <a:gd name="connsiteX5" fmla="*/ 334361 w 358865"/>
                  <a:gd name="connsiteY5" fmla="*/ 652316 h 1012835"/>
                  <a:gd name="connsiteX6" fmla="*/ 281922 w 358865"/>
                  <a:gd name="connsiteY6" fmla="*/ 1012832 h 1012835"/>
                  <a:gd name="connsiteX7" fmla="*/ 291754 w 358865"/>
                  <a:gd name="connsiteY7" fmla="*/ 658871 h 1012835"/>
                  <a:gd name="connsiteX8" fmla="*/ 167212 w 358865"/>
                  <a:gd name="connsiteY8" fmla="*/ 239361 h 1012835"/>
                  <a:gd name="connsiteX9" fmla="*/ 186877 w 358865"/>
                  <a:gd name="connsiteY9" fmla="*/ 478613 h 1012835"/>
                  <a:gd name="connsiteX10" fmla="*/ 82000 w 358865"/>
                  <a:gd name="connsiteY10" fmla="*/ 144316 h 1012835"/>
                  <a:gd name="connsiteX11" fmla="*/ 6619 w 358865"/>
                  <a:gd name="connsiteY11" fmla="*/ 110 h 101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65" h="1012835">
                    <a:moveTo>
                      <a:pt x="6619" y="110"/>
                    </a:moveTo>
                    <a:cubicBezTo>
                      <a:pt x="36116" y="3388"/>
                      <a:pt x="201079" y="76583"/>
                      <a:pt x="258980" y="163981"/>
                    </a:cubicBezTo>
                    <a:cubicBezTo>
                      <a:pt x="316881" y="251379"/>
                      <a:pt x="339823" y="476975"/>
                      <a:pt x="354025" y="524497"/>
                    </a:cubicBezTo>
                    <a:cubicBezTo>
                      <a:pt x="368227" y="572019"/>
                      <a:pt x="346924" y="404871"/>
                      <a:pt x="344193" y="449116"/>
                    </a:cubicBezTo>
                    <a:cubicBezTo>
                      <a:pt x="341462" y="493361"/>
                      <a:pt x="339277" y="756101"/>
                      <a:pt x="337638" y="789968"/>
                    </a:cubicBezTo>
                    <a:cubicBezTo>
                      <a:pt x="335999" y="823835"/>
                      <a:pt x="343647" y="615172"/>
                      <a:pt x="334361" y="652316"/>
                    </a:cubicBezTo>
                    <a:cubicBezTo>
                      <a:pt x="325075" y="689460"/>
                      <a:pt x="289023" y="1011740"/>
                      <a:pt x="281922" y="1012832"/>
                    </a:cubicBezTo>
                    <a:cubicBezTo>
                      <a:pt x="274821" y="1013925"/>
                      <a:pt x="310872" y="787783"/>
                      <a:pt x="291754" y="658871"/>
                    </a:cubicBezTo>
                    <a:cubicBezTo>
                      <a:pt x="272636" y="529959"/>
                      <a:pt x="184691" y="269404"/>
                      <a:pt x="167212" y="239361"/>
                    </a:cubicBezTo>
                    <a:cubicBezTo>
                      <a:pt x="149733" y="209318"/>
                      <a:pt x="201079" y="494454"/>
                      <a:pt x="186877" y="478613"/>
                    </a:cubicBezTo>
                    <a:cubicBezTo>
                      <a:pt x="172675" y="462772"/>
                      <a:pt x="109858" y="221335"/>
                      <a:pt x="82000" y="144316"/>
                    </a:cubicBezTo>
                    <a:cubicBezTo>
                      <a:pt x="54142" y="67297"/>
                      <a:pt x="-22878" y="-3168"/>
                      <a:pt x="6619" y="11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 1232">
                <a:extLst>
                  <a:ext uri="{FF2B5EF4-FFF2-40B4-BE49-F238E27FC236}">
                    <a16:creationId xmlns:a16="http://schemas.microsoft.com/office/drawing/2014/main" id="{A9019ECD-66A0-F0DA-FA87-EFC12F5A63C6}"/>
                  </a:ext>
                </a:extLst>
              </p:cNvPr>
              <p:cNvSpPr/>
              <p:nvPr/>
            </p:nvSpPr>
            <p:spPr>
              <a:xfrm>
                <a:off x="7759404" y="4988048"/>
                <a:ext cx="536959" cy="951291"/>
              </a:xfrm>
              <a:custGeom>
                <a:avLst/>
                <a:gdLst>
                  <a:gd name="connsiteX0" fmla="*/ 214557 w 536959"/>
                  <a:gd name="connsiteY0" fmla="*/ 184 h 951291"/>
                  <a:gd name="connsiteX1" fmla="*/ 194893 w 536959"/>
                  <a:gd name="connsiteY1" fmla="*/ 252546 h 951291"/>
                  <a:gd name="connsiteX2" fmla="*/ 365319 w 536959"/>
                  <a:gd name="connsiteY2" fmla="*/ 721217 h 951291"/>
                  <a:gd name="connsiteX3" fmla="*/ 325990 w 536959"/>
                  <a:gd name="connsiteY3" fmla="*/ 577010 h 951291"/>
                  <a:gd name="connsiteX4" fmla="*/ 499693 w 536959"/>
                  <a:gd name="connsiteY4" fmla="*/ 927694 h 951291"/>
                  <a:gd name="connsiteX5" fmla="*/ 489861 w 536959"/>
                  <a:gd name="connsiteY5" fmla="*/ 875255 h 951291"/>
                  <a:gd name="connsiteX6" fmla="*/ 4802 w 536959"/>
                  <a:gd name="connsiteY6" fmla="*/ 950636 h 951291"/>
                  <a:gd name="connsiteX7" fmla="*/ 230944 w 536959"/>
                  <a:gd name="connsiteY7" fmla="*/ 904752 h 951291"/>
                  <a:gd name="connsiteX8" fmla="*/ 50686 w 536959"/>
                  <a:gd name="connsiteY8" fmla="*/ 786765 h 951291"/>
                  <a:gd name="connsiteX9" fmla="*/ 178506 w 536959"/>
                  <a:gd name="connsiteY9" fmla="*/ 750713 h 951291"/>
                  <a:gd name="connsiteX10" fmla="*/ 67073 w 536959"/>
                  <a:gd name="connsiteY10" fmla="*/ 223049 h 951291"/>
                  <a:gd name="connsiteX11" fmla="*/ 109680 w 536959"/>
                  <a:gd name="connsiteY11" fmla="*/ 318094 h 951291"/>
                  <a:gd name="connsiteX12" fmla="*/ 109680 w 536959"/>
                  <a:gd name="connsiteY12" fmla="*/ 213217 h 951291"/>
                  <a:gd name="connsiteX13" fmla="*/ 214557 w 536959"/>
                  <a:gd name="connsiteY13" fmla="*/ 184 h 95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959" h="951291">
                    <a:moveTo>
                      <a:pt x="214557" y="184"/>
                    </a:moveTo>
                    <a:cubicBezTo>
                      <a:pt x="228759" y="6739"/>
                      <a:pt x="169766" y="132374"/>
                      <a:pt x="194893" y="252546"/>
                    </a:cubicBezTo>
                    <a:cubicBezTo>
                      <a:pt x="220020" y="372718"/>
                      <a:pt x="343470" y="667140"/>
                      <a:pt x="365319" y="721217"/>
                    </a:cubicBezTo>
                    <a:cubicBezTo>
                      <a:pt x="387168" y="775294"/>
                      <a:pt x="303594" y="542597"/>
                      <a:pt x="325990" y="577010"/>
                    </a:cubicBezTo>
                    <a:cubicBezTo>
                      <a:pt x="348386" y="611423"/>
                      <a:pt x="472381" y="877987"/>
                      <a:pt x="499693" y="927694"/>
                    </a:cubicBezTo>
                    <a:cubicBezTo>
                      <a:pt x="527005" y="977401"/>
                      <a:pt x="572343" y="871431"/>
                      <a:pt x="489861" y="875255"/>
                    </a:cubicBezTo>
                    <a:cubicBezTo>
                      <a:pt x="407379" y="879079"/>
                      <a:pt x="47955" y="945720"/>
                      <a:pt x="4802" y="950636"/>
                    </a:cubicBezTo>
                    <a:cubicBezTo>
                      <a:pt x="-38351" y="955552"/>
                      <a:pt x="223297" y="932064"/>
                      <a:pt x="230944" y="904752"/>
                    </a:cubicBezTo>
                    <a:cubicBezTo>
                      <a:pt x="238591" y="877440"/>
                      <a:pt x="59426" y="812438"/>
                      <a:pt x="50686" y="786765"/>
                    </a:cubicBezTo>
                    <a:cubicBezTo>
                      <a:pt x="41946" y="761092"/>
                      <a:pt x="175775" y="844666"/>
                      <a:pt x="178506" y="750713"/>
                    </a:cubicBezTo>
                    <a:cubicBezTo>
                      <a:pt x="181237" y="656760"/>
                      <a:pt x="78544" y="295152"/>
                      <a:pt x="67073" y="223049"/>
                    </a:cubicBezTo>
                    <a:cubicBezTo>
                      <a:pt x="55602" y="150946"/>
                      <a:pt x="102579" y="319733"/>
                      <a:pt x="109680" y="318094"/>
                    </a:cubicBezTo>
                    <a:cubicBezTo>
                      <a:pt x="116781" y="316455"/>
                      <a:pt x="96570" y="262378"/>
                      <a:pt x="109680" y="213217"/>
                    </a:cubicBezTo>
                    <a:cubicBezTo>
                      <a:pt x="122790" y="164056"/>
                      <a:pt x="200355" y="-6371"/>
                      <a:pt x="214557" y="18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 1233">
                <a:extLst>
                  <a:ext uri="{FF2B5EF4-FFF2-40B4-BE49-F238E27FC236}">
                    <a16:creationId xmlns:a16="http://schemas.microsoft.com/office/drawing/2014/main" id="{C52786B9-CE0B-574F-8D88-62B4E659F773}"/>
                  </a:ext>
                </a:extLst>
              </p:cNvPr>
              <p:cNvSpPr/>
              <p:nvPr/>
            </p:nvSpPr>
            <p:spPr>
              <a:xfrm>
                <a:off x="6301245" y="4307882"/>
                <a:ext cx="337980" cy="489901"/>
              </a:xfrm>
              <a:custGeom>
                <a:avLst/>
                <a:gdLst>
                  <a:gd name="connsiteX0" fmla="*/ 112344 w 337980"/>
                  <a:gd name="connsiteY0" fmla="*/ 1947 h 489901"/>
                  <a:gd name="connsiteX1" fmla="*/ 332951 w 337980"/>
                  <a:gd name="connsiteY1" fmla="*/ 21131 h 489901"/>
                  <a:gd name="connsiteX2" fmla="*/ 272204 w 337980"/>
                  <a:gd name="connsiteY2" fmla="*/ 53103 h 489901"/>
                  <a:gd name="connsiteX3" fmla="*/ 336148 w 337980"/>
                  <a:gd name="connsiteY3" fmla="*/ 212963 h 489901"/>
                  <a:gd name="connsiteX4" fmla="*/ 300979 w 337980"/>
                  <a:gd name="connsiteY4" fmla="*/ 168202 h 489901"/>
                  <a:gd name="connsiteX5" fmla="*/ 332951 w 337980"/>
                  <a:gd name="connsiteY5" fmla="*/ 299287 h 489901"/>
                  <a:gd name="connsiteX6" fmla="*/ 323359 w 337980"/>
                  <a:gd name="connsiteY6" fmla="*/ 487922 h 489901"/>
                  <a:gd name="connsiteX7" fmla="*/ 323359 w 337980"/>
                  <a:gd name="connsiteY7" fmla="*/ 171399 h 489901"/>
                  <a:gd name="connsiteX8" fmla="*/ 278598 w 337980"/>
                  <a:gd name="connsiteY8" fmla="*/ 398401 h 489901"/>
                  <a:gd name="connsiteX9" fmla="*/ 217852 w 337980"/>
                  <a:gd name="connsiteY9" fmla="*/ 225752 h 489901"/>
                  <a:gd name="connsiteX10" fmla="*/ 442 w 337980"/>
                  <a:gd name="connsiteY10" fmla="*/ 8342 h 489901"/>
                  <a:gd name="connsiteX11" fmla="*/ 160302 w 337980"/>
                  <a:gd name="connsiteY11" fmla="*/ 69089 h 489901"/>
                  <a:gd name="connsiteX12" fmla="*/ 112344 w 337980"/>
                  <a:gd name="connsiteY12" fmla="*/ 1947 h 48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980" h="489901">
                    <a:moveTo>
                      <a:pt x="112344" y="1947"/>
                    </a:moveTo>
                    <a:cubicBezTo>
                      <a:pt x="141119" y="-6046"/>
                      <a:pt x="306308" y="12605"/>
                      <a:pt x="332951" y="21131"/>
                    </a:cubicBezTo>
                    <a:cubicBezTo>
                      <a:pt x="359594" y="29657"/>
                      <a:pt x="271671" y="21131"/>
                      <a:pt x="272204" y="53103"/>
                    </a:cubicBezTo>
                    <a:cubicBezTo>
                      <a:pt x="272737" y="85075"/>
                      <a:pt x="331352" y="193780"/>
                      <a:pt x="336148" y="212963"/>
                    </a:cubicBezTo>
                    <a:cubicBezTo>
                      <a:pt x="340944" y="232146"/>
                      <a:pt x="301512" y="153815"/>
                      <a:pt x="300979" y="168202"/>
                    </a:cubicBezTo>
                    <a:cubicBezTo>
                      <a:pt x="300446" y="182589"/>
                      <a:pt x="329221" y="246000"/>
                      <a:pt x="332951" y="299287"/>
                    </a:cubicBezTo>
                    <a:cubicBezTo>
                      <a:pt x="336681" y="352574"/>
                      <a:pt x="324958" y="509237"/>
                      <a:pt x="323359" y="487922"/>
                    </a:cubicBezTo>
                    <a:cubicBezTo>
                      <a:pt x="321760" y="466607"/>
                      <a:pt x="330819" y="186319"/>
                      <a:pt x="323359" y="171399"/>
                    </a:cubicBezTo>
                    <a:cubicBezTo>
                      <a:pt x="315899" y="156479"/>
                      <a:pt x="296183" y="389342"/>
                      <a:pt x="278598" y="398401"/>
                    </a:cubicBezTo>
                    <a:cubicBezTo>
                      <a:pt x="261014" y="407460"/>
                      <a:pt x="264211" y="290762"/>
                      <a:pt x="217852" y="225752"/>
                    </a:cubicBezTo>
                    <a:cubicBezTo>
                      <a:pt x="171493" y="160742"/>
                      <a:pt x="10034" y="34453"/>
                      <a:pt x="442" y="8342"/>
                    </a:cubicBezTo>
                    <a:cubicBezTo>
                      <a:pt x="-9150" y="-17769"/>
                      <a:pt x="140053" y="69089"/>
                      <a:pt x="160302" y="69089"/>
                    </a:cubicBezTo>
                    <a:cubicBezTo>
                      <a:pt x="180551" y="69089"/>
                      <a:pt x="83569" y="9940"/>
                      <a:pt x="112344" y="194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 1234">
                <a:extLst>
                  <a:ext uri="{FF2B5EF4-FFF2-40B4-BE49-F238E27FC236}">
                    <a16:creationId xmlns:a16="http://schemas.microsoft.com/office/drawing/2014/main" id="{B2F21D10-A152-FDA7-E9B5-1E44F4E89E74}"/>
                  </a:ext>
                </a:extLst>
              </p:cNvPr>
              <p:cNvSpPr/>
              <p:nvPr/>
            </p:nvSpPr>
            <p:spPr>
              <a:xfrm>
                <a:off x="6793411" y="3759560"/>
                <a:ext cx="707383" cy="762632"/>
              </a:xfrm>
              <a:custGeom>
                <a:avLst/>
                <a:gdLst>
                  <a:gd name="connsiteX0" fmla="*/ 668860 w 707383"/>
                  <a:gd name="connsiteY0" fmla="*/ 350 h 762632"/>
                  <a:gd name="connsiteX1" fmla="*/ 620902 w 707383"/>
                  <a:gd name="connsiteY1" fmla="*/ 118647 h 762632"/>
                  <a:gd name="connsiteX2" fmla="*/ 707227 w 707383"/>
                  <a:gd name="connsiteY2" fmla="*/ 329662 h 762632"/>
                  <a:gd name="connsiteX3" fmla="*/ 595325 w 707383"/>
                  <a:gd name="connsiteY3" fmla="*/ 227352 h 762632"/>
                  <a:gd name="connsiteX4" fmla="*/ 608113 w 707383"/>
                  <a:gd name="connsiteY4" fmla="*/ 690946 h 762632"/>
                  <a:gd name="connsiteX5" fmla="*/ 531381 w 707383"/>
                  <a:gd name="connsiteY5" fmla="*/ 368029 h 762632"/>
                  <a:gd name="connsiteX6" fmla="*/ 489817 w 707383"/>
                  <a:gd name="connsiteY6" fmla="*/ 758088 h 762632"/>
                  <a:gd name="connsiteX7" fmla="*/ 464239 w 707383"/>
                  <a:gd name="connsiteY7" fmla="*/ 572650 h 762632"/>
                  <a:gd name="connsiteX8" fmla="*/ 10237 w 707383"/>
                  <a:gd name="connsiteY8" fmla="*/ 444762 h 762632"/>
                  <a:gd name="connsiteX9" fmla="*/ 150913 w 707383"/>
                  <a:gd name="connsiteY9" fmla="*/ 460748 h 762632"/>
                  <a:gd name="connsiteX10" fmla="*/ 189280 w 707383"/>
                  <a:gd name="connsiteY10" fmla="*/ 467142 h 762632"/>
                  <a:gd name="connsiteX11" fmla="*/ 246830 w 707383"/>
                  <a:gd name="connsiteY11" fmla="*/ 233746 h 762632"/>
                  <a:gd name="connsiteX12" fmla="*/ 240435 w 707383"/>
                  <a:gd name="connsiteY12" fmla="*/ 262521 h 762632"/>
                  <a:gd name="connsiteX13" fmla="*/ 425873 w 707383"/>
                  <a:gd name="connsiteY13" fmla="*/ 25928 h 762632"/>
                  <a:gd name="connsiteX14" fmla="*/ 377915 w 707383"/>
                  <a:gd name="connsiteY14" fmla="*/ 96267 h 762632"/>
                  <a:gd name="connsiteX15" fmla="*/ 438662 w 707383"/>
                  <a:gd name="connsiteY15" fmla="*/ 41914 h 762632"/>
                  <a:gd name="connsiteX16" fmla="*/ 521789 w 707383"/>
                  <a:gd name="connsiteY16" fmla="*/ 80281 h 762632"/>
                  <a:gd name="connsiteX17" fmla="*/ 668860 w 707383"/>
                  <a:gd name="connsiteY17" fmla="*/ 350 h 762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7383" h="762632">
                    <a:moveTo>
                      <a:pt x="668860" y="350"/>
                    </a:moveTo>
                    <a:cubicBezTo>
                      <a:pt x="685379" y="6744"/>
                      <a:pt x="614508" y="63762"/>
                      <a:pt x="620902" y="118647"/>
                    </a:cubicBezTo>
                    <a:cubicBezTo>
                      <a:pt x="627296" y="173532"/>
                      <a:pt x="711490" y="311545"/>
                      <a:pt x="707227" y="329662"/>
                    </a:cubicBezTo>
                    <a:cubicBezTo>
                      <a:pt x="702964" y="347779"/>
                      <a:pt x="611844" y="167138"/>
                      <a:pt x="595325" y="227352"/>
                    </a:cubicBezTo>
                    <a:cubicBezTo>
                      <a:pt x="578806" y="287566"/>
                      <a:pt x="618770" y="667500"/>
                      <a:pt x="608113" y="690946"/>
                    </a:cubicBezTo>
                    <a:cubicBezTo>
                      <a:pt x="597456" y="714392"/>
                      <a:pt x="551097" y="356839"/>
                      <a:pt x="531381" y="368029"/>
                    </a:cubicBezTo>
                    <a:cubicBezTo>
                      <a:pt x="511665" y="379219"/>
                      <a:pt x="501007" y="723985"/>
                      <a:pt x="489817" y="758088"/>
                    </a:cubicBezTo>
                    <a:cubicBezTo>
                      <a:pt x="478627" y="792192"/>
                      <a:pt x="544169" y="624871"/>
                      <a:pt x="464239" y="572650"/>
                    </a:cubicBezTo>
                    <a:cubicBezTo>
                      <a:pt x="384309" y="520429"/>
                      <a:pt x="62458" y="463412"/>
                      <a:pt x="10237" y="444762"/>
                    </a:cubicBezTo>
                    <a:cubicBezTo>
                      <a:pt x="-41984" y="426112"/>
                      <a:pt x="121072" y="457018"/>
                      <a:pt x="150913" y="460748"/>
                    </a:cubicBezTo>
                    <a:cubicBezTo>
                      <a:pt x="180753" y="464478"/>
                      <a:pt x="173294" y="504976"/>
                      <a:pt x="189280" y="467142"/>
                    </a:cubicBezTo>
                    <a:cubicBezTo>
                      <a:pt x="205266" y="429308"/>
                      <a:pt x="238304" y="267850"/>
                      <a:pt x="246830" y="233746"/>
                    </a:cubicBezTo>
                    <a:cubicBezTo>
                      <a:pt x="255356" y="199643"/>
                      <a:pt x="210594" y="297157"/>
                      <a:pt x="240435" y="262521"/>
                    </a:cubicBezTo>
                    <a:cubicBezTo>
                      <a:pt x="270275" y="227885"/>
                      <a:pt x="402960" y="53637"/>
                      <a:pt x="425873" y="25928"/>
                    </a:cubicBezTo>
                    <a:cubicBezTo>
                      <a:pt x="448786" y="-1781"/>
                      <a:pt x="375784" y="93603"/>
                      <a:pt x="377915" y="96267"/>
                    </a:cubicBezTo>
                    <a:cubicBezTo>
                      <a:pt x="380046" y="98931"/>
                      <a:pt x="414683" y="44578"/>
                      <a:pt x="438662" y="41914"/>
                    </a:cubicBezTo>
                    <a:cubicBezTo>
                      <a:pt x="462641" y="39250"/>
                      <a:pt x="483956" y="83478"/>
                      <a:pt x="521789" y="80281"/>
                    </a:cubicBezTo>
                    <a:cubicBezTo>
                      <a:pt x="559622" y="77084"/>
                      <a:pt x="652341" y="-6044"/>
                      <a:pt x="668860" y="35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 1235">
                <a:extLst>
                  <a:ext uri="{FF2B5EF4-FFF2-40B4-BE49-F238E27FC236}">
                    <a16:creationId xmlns:a16="http://schemas.microsoft.com/office/drawing/2014/main" id="{78D2C702-CF50-6715-4214-0F7EC0648403}"/>
                  </a:ext>
                </a:extLst>
              </p:cNvPr>
              <p:cNvSpPr/>
              <p:nvPr/>
            </p:nvSpPr>
            <p:spPr>
              <a:xfrm>
                <a:off x="6997206" y="5862730"/>
                <a:ext cx="1573092" cy="202104"/>
              </a:xfrm>
              <a:custGeom>
                <a:avLst/>
                <a:gdLst>
                  <a:gd name="connsiteX0" fmla="*/ 452465 w 1573092"/>
                  <a:gd name="connsiteY0" fmla="*/ 188 h 202104"/>
                  <a:gd name="connsiteX1" fmla="*/ 1313076 w 1573092"/>
                  <a:gd name="connsiteY1" fmla="*/ 143623 h 202104"/>
                  <a:gd name="connsiteX2" fmla="*/ 1169641 w 1573092"/>
                  <a:gd name="connsiteY2" fmla="*/ 157070 h 202104"/>
                  <a:gd name="connsiteX3" fmla="*/ 1573053 w 1573092"/>
                  <a:gd name="connsiteY3" fmla="*/ 201894 h 202104"/>
                  <a:gd name="connsiteX4" fmla="*/ 1196535 w 1573092"/>
                  <a:gd name="connsiteY4" fmla="*/ 174999 h 202104"/>
                  <a:gd name="connsiteX5" fmla="*/ 8712 w 1573092"/>
                  <a:gd name="connsiteY5" fmla="*/ 80870 h 202104"/>
                  <a:gd name="connsiteX6" fmla="*/ 649688 w 1573092"/>
                  <a:gd name="connsiteY6" fmla="*/ 112246 h 202104"/>
                  <a:gd name="connsiteX7" fmla="*/ 452465 w 1573092"/>
                  <a:gd name="connsiteY7" fmla="*/ 188 h 20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3092" h="202104">
                    <a:moveTo>
                      <a:pt x="452465" y="188"/>
                    </a:moveTo>
                    <a:cubicBezTo>
                      <a:pt x="563030" y="5417"/>
                      <a:pt x="1193547" y="117476"/>
                      <a:pt x="1313076" y="143623"/>
                    </a:cubicBezTo>
                    <a:cubicBezTo>
                      <a:pt x="1432605" y="169770"/>
                      <a:pt x="1126312" y="147358"/>
                      <a:pt x="1169641" y="157070"/>
                    </a:cubicBezTo>
                    <a:cubicBezTo>
                      <a:pt x="1212971" y="166782"/>
                      <a:pt x="1568571" y="198906"/>
                      <a:pt x="1573053" y="201894"/>
                    </a:cubicBezTo>
                    <a:cubicBezTo>
                      <a:pt x="1577535" y="204882"/>
                      <a:pt x="1196535" y="174999"/>
                      <a:pt x="1196535" y="174999"/>
                    </a:cubicBezTo>
                    <a:lnTo>
                      <a:pt x="8712" y="80870"/>
                    </a:lnTo>
                    <a:cubicBezTo>
                      <a:pt x="-82429" y="70411"/>
                      <a:pt x="569753" y="124199"/>
                      <a:pt x="649688" y="112246"/>
                    </a:cubicBezTo>
                    <a:cubicBezTo>
                      <a:pt x="729623" y="100293"/>
                      <a:pt x="341900" y="-5041"/>
                      <a:pt x="452465" y="18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 1236">
                <a:extLst>
                  <a:ext uri="{FF2B5EF4-FFF2-40B4-BE49-F238E27FC236}">
                    <a16:creationId xmlns:a16="http://schemas.microsoft.com/office/drawing/2014/main" id="{0548306E-2308-025D-D010-2C6DB7D3A176}"/>
                  </a:ext>
                </a:extLst>
              </p:cNvPr>
              <p:cNvSpPr/>
              <p:nvPr/>
            </p:nvSpPr>
            <p:spPr>
              <a:xfrm>
                <a:off x="8005631" y="3621865"/>
                <a:ext cx="500727" cy="1094125"/>
              </a:xfrm>
              <a:custGeom>
                <a:avLst/>
                <a:gdLst>
                  <a:gd name="connsiteX0" fmla="*/ 444102 w 500727"/>
                  <a:gd name="connsiteY0" fmla="*/ 183902 h 1094125"/>
                  <a:gd name="connsiteX1" fmla="*/ 410236 w 500727"/>
                  <a:gd name="connsiteY1" fmla="*/ 281268 h 1094125"/>
                  <a:gd name="connsiteX2" fmla="*/ 461036 w 500727"/>
                  <a:gd name="connsiteY2" fmla="*/ 615702 h 1094125"/>
                  <a:gd name="connsiteX3" fmla="*/ 439869 w 500727"/>
                  <a:gd name="connsiteY3" fmla="*/ 501402 h 1094125"/>
                  <a:gd name="connsiteX4" fmla="*/ 418702 w 500727"/>
                  <a:gd name="connsiteY4" fmla="*/ 1094068 h 1094125"/>
                  <a:gd name="connsiteX5" fmla="*/ 359436 w 500727"/>
                  <a:gd name="connsiteY5" fmla="*/ 463302 h 1094125"/>
                  <a:gd name="connsiteX6" fmla="*/ 376369 w 500727"/>
                  <a:gd name="connsiteY6" fmla="*/ 514102 h 1094125"/>
                  <a:gd name="connsiteX7" fmla="*/ 8069 w 500727"/>
                  <a:gd name="connsiteY7" fmla="*/ 10335 h 1094125"/>
                  <a:gd name="connsiteX8" fmla="*/ 152002 w 500727"/>
                  <a:gd name="connsiteY8" fmla="*/ 171202 h 1094125"/>
                  <a:gd name="connsiteX9" fmla="*/ 494902 w 500727"/>
                  <a:gd name="connsiteY9" fmla="*/ 133102 h 1094125"/>
                  <a:gd name="connsiteX10" fmla="*/ 372136 w 500727"/>
                  <a:gd name="connsiteY10" fmla="*/ 171202 h 1094125"/>
                  <a:gd name="connsiteX11" fmla="*/ 444102 w 500727"/>
                  <a:gd name="connsiteY11" fmla="*/ 183902 h 109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727" h="1094125">
                    <a:moveTo>
                      <a:pt x="444102" y="183902"/>
                    </a:moveTo>
                    <a:cubicBezTo>
                      <a:pt x="450452" y="202246"/>
                      <a:pt x="407414" y="209301"/>
                      <a:pt x="410236" y="281268"/>
                    </a:cubicBezTo>
                    <a:cubicBezTo>
                      <a:pt x="413058" y="353235"/>
                      <a:pt x="456097" y="579013"/>
                      <a:pt x="461036" y="615702"/>
                    </a:cubicBezTo>
                    <a:cubicBezTo>
                      <a:pt x="465975" y="652391"/>
                      <a:pt x="446925" y="421674"/>
                      <a:pt x="439869" y="501402"/>
                    </a:cubicBezTo>
                    <a:cubicBezTo>
                      <a:pt x="432813" y="581130"/>
                      <a:pt x="432107" y="1100418"/>
                      <a:pt x="418702" y="1094068"/>
                    </a:cubicBezTo>
                    <a:cubicBezTo>
                      <a:pt x="405297" y="1087718"/>
                      <a:pt x="366491" y="559963"/>
                      <a:pt x="359436" y="463302"/>
                    </a:cubicBezTo>
                    <a:cubicBezTo>
                      <a:pt x="352381" y="366641"/>
                      <a:pt x="434930" y="589596"/>
                      <a:pt x="376369" y="514102"/>
                    </a:cubicBezTo>
                    <a:cubicBezTo>
                      <a:pt x="317808" y="438608"/>
                      <a:pt x="45463" y="67485"/>
                      <a:pt x="8069" y="10335"/>
                    </a:cubicBezTo>
                    <a:cubicBezTo>
                      <a:pt x="-29325" y="-46815"/>
                      <a:pt x="70863" y="150741"/>
                      <a:pt x="152002" y="171202"/>
                    </a:cubicBezTo>
                    <a:cubicBezTo>
                      <a:pt x="233141" y="191663"/>
                      <a:pt x="458213" y="133102"/>
                      <a:pt x="494902" y="133102"/>
                    </a:cubicBezTo>
                    <a:cubicBezTo>
                      <a:pt x="531591" y="133102"/>
                      <a:pt x="383425" y="164852"/>
                      <a:pt x="372136" y="171202"/>
                    </a:cubicBezTo>
                    <a:cubicBezTo>
                      <a:pt x="360847" y="177552"/>
                      <a:pt x="437752" y="165558"/>
                      <a:pt x="444102" y="1839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 1237">
                <a:extLst>
                  <a:ext uri="{FF2B5EF4-FFF2-40B4-BE49-F238E27FC236}">
                    <a16:creationId xmlns:a16="http://schemas.microsoft.com/office/drawing/2014/main" id="{B7B3AC27-E840-9E23-6D6A-F078185D8A35}"/>
                  </a:ext>
                </a:extLst>
              </p:cNvPr>
              <p:cNvSpPr/>
              <p:nvPr/>
            </p:nvSpPr>
            <p:spPr>
              <a:xfrm>
                <a:off x="5825363" y="4781411"/>
                <a:ext cx="520453" cy="817215"/>
              </a:xfrm>
              <a:custGeom>
                <a:avLst/>
                <a:gdLst>
                  <a:gd name="connsiteX0" fmla="*/ 517451 w 520453"/>
                  <a:gd name="connsiteY0" fmla="*/ 93902 h 817215"/>
                  <a:gd name="connsiteX1" fmla="*/ 446083 w 520453"/>
                  <a:gd name="connsiteY1" fmla="*/ 352610 h 817215"/>
                  <a:gd name="connsiteX2" fmla="*/ 490688 w 520453"/>
                  <a:gd name="connsiteY2" fmla="*/ 316927 h 817215"/>
                  <a:gd name="connsiteX3" fmla="*/ 472846 w 520453"/>
                  <a:gd name="connsiteY3" fmla="*/ 513188 h 817215"/>
                  <a:gd name="connsiteX4" fmla="*/ 486227 w 520453"/>
                  <a:gd name="connsiteY4" fmla="*/ 780817 h 817215"/>
                  <a:gd name="connsiteX5" fmla="*/ 450543 w 520453"/>
                  <a:gd name="connsiteY5" fmla="*/ 584556 h 817215"/>
                  <a:gd name="connsiteX6" fmla="*/ 446083 w 520453"/>
                  <a:gd name="connsiteY6" fmla="*/ 553332 h 817215"/>
                  <a:gd name="connsiteX7" fmla="*/ 35718 w 520453"/>
                  <a:gd name="connsiteY7" fmla="*/ 812041 h 817215"/>
                  <a:gd name="connsiteX8" fmla="*/ 191835 w 520453"/>
                  <a:gd name="connsiteY8" fmla="*/ 687147 h 817215"/>
                  <a:gd name="connsiteX9" fmla="*/ 34 w 520453"/>
                  <a:gd name="connsiteY9" fmla="*/ 236638 h 817215"/>
                  <a:gd name="connsiteX10" fmla="*/ 209677 w 520453"/>
                  <a:gd name="connsiteY10" fmla="*/ 539951 h 817215"/>
                  <a:gd name="connsiteX11" fmla="*/ 236440 w 520453"/>
                  <a:gd name="connsiteY11" fmla="*/ 250019 h 817215"/>
                  <a:gd name="connsiteX12" fmla="*/ 227519 w 520453"/>
                  <a:gd name="connsiteY12" fmla="*/ 272322 h 817215"/>
                  <a:gd name="connsiteX13" fmla="*/ 495148 w 520453"/>
                  <a:gd name="connsiteY13" fmla="*/ 232 h 817215"/>
                  <a:gd name="connsiteX14" fmla="*/ 325650 w 520453"/>
                  <a:gd name="connsiteY14" fmla="*/ 223256 h 817215"/>
                  <a:gd name="connsiteX15" fmla="*/ 517451 w 520453"/>
                  <a:gd name="connsiteY15" fmla="*/ 93902 h 81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0453" h="817215">
                    <a:moveTo>
                      <a:pt x="517451" y="93902"/>
                    </a:moveTo>
                    <a:cubicBezTo>
                      <a:pt x="537523" y="115461"/>
                      <a:pt x="450543" y="315439"/>
                      <a:pt x="446083" y="352610"/>
                    </a:cubicBezTo>
                    <a:cubicBezTo>
                      <a:pt x="441623" y="389781"/>
                      <a:pt x="486228" y="290164"/>
                      <a:pt x="490688" y="316927"/>
                    </a:cubicBezTo>
                    <a:cubicBezTo>
                      <a:pt x="495148" y="343690"/>
                      <a:pt x="473589" y="435873"/>
                      <a:pt x="472846" y="513188"/>
                    </a:cubicBezTo>
                    <a:cubicBezTo>
                      <a:pt x="472103" y="590503"/>
                      <a:pt x="489944" y="768923"/>
                      <a:pt x="486227" y="780817"/>
                    </a:cubicBezTo>
                    <a:cubicBezTo>
                      <a:pt x="482510" y="792711"/>
                      <a:pt x="457234" y="622470"/>
                      <a:pt x="450543" y="584556"/>
                    </a:cubicBezTo>
                    <a:cubicBezTo>
                      <a:pt x="443852" y="546642"/>
                      <a:pt x="515220" y="515418"/>
                      <a:pt x="446083" y="553332"/>
                    </a:cubicBezTo>
                    <a:cubicBezTo>
                      <a:pt x="376946" y="591246"/>
                      <a:pt x="78093" y="789739"/>
                      <a:pt x="35718" y="812041"/>
                    </a:cubicBezTo>
                    <a:cubicBezTo>
                      <a:pt x="-6657" y="834344"/>
                      <a:pt x="197782" y="783048"/>
                      <a:pt x="191835" y="687147"/>
                    </a:cubicBezTo>
                    <a:cubicBezTo>
                      <a:pt x="185888" y="591246"/>
                      <a:pt x="-2940" y="261170"/>
                      <a:pt x="34" y="236638"/>
                    </a:cubicBezTo>
                    <a:cubicBezTo>
                      <a:pt x="3008" y="212106"/>
                      <a:pt x="170276" y="537721"/>
                      <a:pt x="209677" y="539951"/>
                    </a:cubicBezTo>
                    <a:cubicBezTo>
                      <a:pt x="249078" y="542181"/>
                      <a:pt x="233466" y="294624"/>
                      <a:pt x="236440" y="250019"/>
                    </a:cubicBezTo>
                    <a:cubicBezTo>
                      <a:pt x="239414" y="205414"/>
                      <a:pt x="184401" y="313953"/>
                      <a:pt x="227519" y="272322"/>
                    </a:cubicBezTo>
                    <a:cubicBezTo>
                      <a:pt x="270637" y="230691"/>
                      <a:pt x="478793" y="8410"/>
                      <a:pt x="495148" y="232"/>
                    </a:cubicBezTo>
                    <a:cubicBezTo>
                      <a:pt x="511503" y="-7946"/>
                      <a:pt x="325650" y="202440"/>
                      <a:pt x="325650" y="223256"/>
                    </a:cubicBezTo>
                    <a:cubicBezTo>
                      <a:pt x="325650" y="244072"/>
                      <a:pt x="497379" y="72343"/>
                      <a:pt x="517451" y="939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 1238">
                <a:extLst>
                  <a:ext uri="{FF2B5EF4-FFF2-40B4-BE49-F238E27FC236}">
                    <a16:creationId xmlns:a16="http://schemas.microsoft.com/office/drawing/2014/main" id="{4F8BA196-8708-9ECD-42BA-19B418611811}"/>
                  </a:ext>
                </a:extLst>
              </p:cNvPr>
              <p:cNvSpPr/>
              <p:nvPr/>
            </p:nvSpPr>
            <p:spPr>
              <a:xfrm>
                <a:off x="4058120" y="5297339"/>
                <a:ext cx="2218971" cy="1318076"/>
              </a:xfrm>
              <a:custGeom>
                <a:avLst/>
                <a:gdLst>
                  <a:gd name="connsiteX0" fmla="*/ 2213326 w 2218971"/>
                  <a:gd name="connsiteY0" fmla="*/ 184601 h 1318076"/>
                  <a:gd name="connsiteX1" fmla="*/ 1972460 w 2218971"/>
                  <a:gd name="connsiteY1" fmla="*/ 327336 h 1318076"/>
                  <a:gd name="connsiteX2" fmla="*/ 1285544 w 2218971"/>
                  <a:gd name="connsiteY2" fmla="*/ 938423 h 1318076"/>
                  <a:gd name="connsiteX3" fmla="*/ 1379215 w 2218971"/>
                  <a:gd name="connsiteY3" fmla="*/ 831371 h 1318076"/>
                  <a:gd name="connsiteX4" fmla="*/ 678918 w 2218971"/>
                  <a:gd name="connsiteY4" fmla="*/ 1259578 h 1318076"/>
                  <a:gd name="connsiteX5" fmla="*/ 674458 w 2218971"/>
                  <a:gd name="connsiteY5" fmla="*/ 1223894 h 1318076"/>
                  <a:gd name="connsiteX6" fmla="*/ 237330 w 2218971"/>
                  <a:gd name="connsiteY6" fmla="*/ 1317564 h 1318076"/>
                  <a:gd name="connsiteX7" fmla="*/ 612011 w 2218971"/>
                  <a:gd name="connsiteY7" fmla="*/ 1174829 h 1318076"/>
                  <a:gd name="connsiteX8" fmla="*/ 85673 w 2218971"/>
                  <a:gd name="connsiteY8" fmla="*/ 1286341 h 1318076"/>
                  <a:gd name="connsiteX9" fmla="*/ 45529 w 2218971"/>
                  <a:gd name="connsiteY9" fmla="*/ 1237276 h 1318076"/>
                  <a:gd name="connsiteX10" fmla="*/ 536182 w 2218971"/>
                  <a:gd name="connsiteY10" fmla="*/ 996409 h 1318076"/>
                  <a:gd name="connsiteX11" fmla="*/ 710141 w 2218971"/>
                  <a:gd name="connsiteY11" fmla="*/ 929502 h 1318076"/>
                  <a:gd name="connsiteX12" fmla="*/ 1437201 w 2218971"/>
                  <a:gd name="connsiteY12" fmla="*/ 630649 h 1318076"/>
                  <a:gd name="connsiteX13" fmla="*/ 1383675 w 2218971"/>
                  <a:gd name="connsiteY13" fmla="*/ 666333 h 1318076"/>
                  <a:gd name="connsiteX14" fmla="*/ 2070590 w 2218971"/>
                  <a:gd name="connsiteY14" fmla="*/ 6181 h 1318076"/>
                  <a:gd name="connsiteX15" fmla="*/ 1771738 w 2218971"/>
                  <a:gd name="connsiteY15" fmla="*/ 327336 h 1318076"/>
                  <a:gd name="connsiteX16" fmla="*/ 2213326 w 2218971"/>
                  <a:gd name="connsiteY16" fmla="*/ 184601 h 131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8971" h="1318076">
                    <a:moveTo>
                      <a:pt x="2213326" y="184601"/>
                    </a:moveTo>
                    <a:cubicBezTo>
                      <a:pt x="2246780" y="184601"/>
                      <a:pt x="2127090" y="201699"/>
                      <a:pt x="1972460" y="327336"/>
                    </a:cubicBezTo>
                    <a:cubicBezTo>
                      <a:pt x="1817830" y="452973"/>
                      <a:pt x="1384418" y="854417"/>
                      <a:pt x="1285544" y="938423"/>
                    </a:cubicBezTo>
                    <a:cubicBezTo>
                      <a:pt x="1186670" y="1022429"/>
                      <a:pt x="1480319" y="777845"/>
                      <a:pt x="1379215" y="831371"/>
                    </a:cubicBezTo>
                    <a:cubicBezTo>
                      <a:pt x="1278111" y="884897"/>
                      <a:pt x="796377" y="1194158"/>
                      <a:pt x="678918" y="1259578"/>
                    </a:cubicBezTo>
                    <a:cubicBezTo>
                      <a:pt x="561459" y="1324998"/>
                      <a:pt x="748056" y="1214230"/>
                      <a:pt x="674458" y="1223894"/>
                    </a:cubicBezTo>
                    <a:cubicBezTo>
                      <a:pt x="600860" y="1233558"/>
                      <a:pt x="247738" y="1325741"/>
                      <a:pt x="237330" y="1317564"/>
                    </a:cubicBezTo>
                    <a:cubicBezTo>
                      <a:pt x="226922" y="1309387"/>
                      <a:pt x="637287" y="1180033"/>
                      <a:pt x="612011" y="1174829"/>
                    </a:cubicBezTo>
                    <a:cubicBezTo>
                      <a:pt x="586735" y="1169625"/>
                      <a:pt x="180087" y="1275933"/>
                      <a:pt x="85673" y="1286341"/>
                    </a:cubicBezTo>
                    <a:cubicBezTo>
                      <a:pt x="-8741" y="1296749"/>
                      <a:pt x="-29556" y="1285598"/>
                      <a:pt x="45529" y="1237276"/>
                    </a:cubicBezTo>
                    <a:cubicBezTo>
                      <a:pt x="120614" y="1188954"/>
                      <a:pt x="425413" y="1047705"/>
                      <a:pt x="536182" y="996409"/>
                    </a:cubicBezTo>
                    <a:cubicBezTo>
                      <a:pt x="646951" y="945113"/>
                      <a:pt x="710141" y="929502"/>
                      <a:pt x="710141" y="929502"/>
                    </a:cubicBezTo>
                    <a:lnTo>
                      <a:pt x="1437201" y="630649"/>
                    </a:lnTo>
                    <a:cubicBezTo>
                      <a:pt x="1549457" y="586788"/>
                      <a:pt x="1278110" y="770411"/>
                      <a:pt x="1383675" y="666333"/>
                    </a:cubicBezTo>
                    <a:cubicBezTo>
                      <a:pt x="1489240" y="562255"/>
                      <a:pt x="2005913" y="62680"/>
                      <a:pt x="2070590" y="6181"/>
                    </a:cubicBezTo>
                    <a:cubicBezTo>
                      <a:pt x="2135267" y="-50318"/>
                      <a:pt x="1750922" y="298343"/>
                      <a:pt x="1771738" y="327336"/>
                    </a:cubicBezTo>
                    <a:cubicBezTo>
                      <a:pt x="1792554" y="356329"/>
                      <a:pt x="2179872" y="184601"/>
                      <a:pt x="2213326" y="18460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 1239">
                <a:extLst>
                  <a:ext uri="{FF2B5EF4-FFF2-40B4-BE49-F238E27FC236}">
                    <a16:creationId xmlns:a16="http://schemas.microsoft.com/office/drawing/2014/main" id="{D3F8CD39-3418-A610-383A-9AABAE0E902B}"/>
                  </a:ext>
                </a:extLst>
              </p:cNvPr>
              <p:cNvSpPr/>
              <p:nvPr/>
            </p:nvSpPr>
            <p:spPr>
              <a:xfrm>
                <a:off x="3865882" y="5403404"/>
                <a:ext cx="2151956" cy="973881"/>
              </a:xfrm>
              <a:custGeom>
                <a:avLst/>
                <a:gdLst>
                  <a:gd name="connsiteX0" fmla="*/ 2136528 w 2151956"/>
                  <a:gd name="connsiteY0" fmla="*/ 3318 h 973881"/>
                  <a:gd name="connsiteX1" fmla="*/ 1392867 w 2151956"/>
                  <a:gd name="connsiteY1" fmla="*/ 158880 h 973881"/>
                  <a:gd name="connsiteX2" fmla="*/ 1954407 w 2151956"/>
                  <a:gd name="connsiteY2" fmla="*/ 82996 h 973881"/>
                  <a:gd name="connsiteX3" fmla="*/ 1832993 w 2151956"/>
                  <a:gd name="connsiteY3" fmla="*/ 158880 h 973881"/>
                  <a:gd name="connsiteX4" fmla="*/ 1184186 w 2151956"/>
                  <a:gd name="connsiteY4" fmla="*/ 606594 h 973881"/>
                  <a:gd name="connsiteX5" fmla="*/ 1404249 w 2151956"/>
                  <a:gd name="connsiteY5" fmla="*/ 439650 h 973881"/>
                  <a:gd name="connsiteX6" fmla="*/ 478467 w 2151956"/>
                  <a:gd name="connsiteY6" fmla="*/ 948072 h 973881"/>
                  <a:gd name="connsiteX7" fmla="*/ 725089 w 2151956"/>
                  <a:gd name="connsiteY7" fmla="*/ 902541 h 973881"/>
                  <a:gd name="connsiteX8" fmla="*/ 398 w 2151956"/>
                  <a:gd name="connsiteY8" fmla="*/ 932895 h 973881"/>
                  <a:gd name="connsiteX9" fmla="*/ 838915 w 2151956"/>
                  <a:gd name="connsiteY9" fmla="*/ 883570 h 973881"/>
                  <a:gd name="connsiteX10" fmla="*/ 1681225 w 2151956"/>
                  <a:gd name="connsiteY10" fmla="*/ 409296 h 973881"/>
                  <a:gd name="connsiteX11" fmla="*/ 1427014 w 2151956"/>
                  <a:gd name="connsiteY11" fmla="*/ 617977 h 973881"/>
                  <a:gd name="connsiteX12" fmla="*/ 2034085 w 2151956"/>
                  <a:gd name="connsiteY12" fmla="*/ 246146 h 973881"/>
                  <a:gd name="connsiteX13" fmla="*/ 1908877 w 2151956"/>
                  <a:gd name="connsiteY13" fmla="*/ 333413 h 973881"/>
                  <a:gd name="connsiteX14" fmla="*/ 2136528 w 2151956"/>
                  <a:gd name="connsiteY14" fmla="*/ 3318 h 97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56" h="973881">
                    <a:moveTo>
                      <a:pt x="2136528" y="3318"/>
                    </a:moveTo>
                    <a:cubicBezTo>
                      <a:pt x="2050526" y="-25771"/>
                      <a:pt x="1423220" y="145600"/>
                      <a:pt x="1392867" y="158880"/>
                    </a:cubicBezTo>
                    <a:cubicBezTo>
                      <a:pt x="1362514" y="172160"/>
                      <a:pt x="1881053" y="82996"/>
                      <a:pt x="1954407" y="82996"/>
                    </a:cubicBezTo>
                    <a:cubicBezTo>
                      <a:pt x="2027761" y="82996"/>
                      <a:pt x="1961363" y="71614"/>
                      <a:pt x="1832993" y="158880"/>
                    </a:cubicBezTo>
                    <a:cubicBezTo>
                      <a:pt x="1704623" y="246146"/>
                      <a:pt x="1255643" y="559799"/>
                      <a:pt x="1184186" y="606594"/>
                    </a:cubicBezTo>
                    <a:cubicBezTo>
                      <a:pt x="1112729" y="653389"/>
                      <a:pt x="1521869" y="382737"/>
                      <a:pt x="1404249" y="439650"/>
                    </a:cubicBezTo>
                    <a:cubicBezTo>
                      <a:pt x="1286629" y="496563"/>
                      <a:pt x="591660" y="870924"/>
                      <a:pt x="478467" y="948072"/>
                    </a:cubicBezTo>
                    <a:cubicBezTo>
                      <a:pt x="365274" y="1025221"/>
                      <a:pt x="804767" y="905070"/>
                      <a:pt x="725089" y="902541"/>
                    </a:cubicBezTo>
                    <a:cubicBezTo>
                      <a:pt x="645411" y="900012"/>
                      <a:pt x="-18573" y="936057"/>
                      <a:pt x="398" y="932895"/>
                    </a:cubicBezTo>
                    <a:cubicBezTo>
                      <a:pt x="19369" y="929733"/>
                      <a:pt x="558777" y="970837"/>
                      <a:pt x="838915" y="883570"/>
                    </a:cubicBezTo>
                    <a:cubicBezTo>
                      <a:pt x="1119053" y="796304"/>
                      <a:pt x="1583208" y="453562"/>
                      <a:pt x="1681225" y="409296"/>
                    </a:cubicBezTo>
                    <a:cubicBezTo>
                      <a:pt x="1779242" y="365030"/>
                      <a:pt x="1368204" y="645169"/>
                      <a:pt x="1427014" y="617977"/>
                    </a:cubicBezTo>
                    <a:cubicBezTo>
                      <a:pt x="1485824" y="590785"/>
                      <a:pt x="1953774" y="293573"/>
                      <a:pt x="2034085" y="246146"/>
                    </a:cubicBezTo>
                    <a:cubicBezTo>
                      <a:pt x="2114395" y="198719"/>
                      <a:pt x="1896230" y="369458"/>
                      <a:pt x="1908877" y="333413"/>
                    </a:cubicBezTo>
                    <a:cubicBezTo>
                      <a:pt x="1921524" y="297368"/>
                      <a:pt x="2222530" y="32407"/>
                      <a:pt x="2136528" y="331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 1240">
                <a:extLst>
                  <a:ext uri="{FF2B5EF4-FFF2-40B4-BE49-F238E27FC236}">
                    <a16:creationId xmlns:a16="http://schemas.microsoft.com/office/drawing/2014/main" id="{30933AE5-8B27-89A6-DFF8-1B7DEB1AD728}"/>
                  </a:ext>
                </a:extLst>
              </p:cNvPr>
              <p:cNvSpPr/>
              <p:nvPr/>
            </p:nvSpPr>
            <p:spPr>
              <a:xfrm>
                <a:off x="5216185" y="4845449"/>
                <a:ext cx="842172" cy="786277"/>
              </a:xfrm>
              <a:custGeom>
                <a:avLst/>
                <a:gdLst>
                  <a:gd name="connsiteX0" fmla="*/ 650503 w 842172"/>
                  <a:gd name="connsiteY0" fmla="*/ 98293 h 786277"/>
                  <a:gd name="connsiteX1" fmla="*/ 663322 w 842172"/>
                  <a:gd name="connsiteY1" fmla="*/ 222207 h 786277"/>
                  <a:gd name="connsiteX2" fmla="*/ 834237 w 842172"/>
                  <a:gd name="connsiteY2" fmla="*/ 564039 h 786277"/>
                  <a:gd name="connsiteX3" fmla="*/ 727415 w 842172"/>
                  <a:gd name="connsiteY3" fmla="*/ 555493 h 786277"/>
                  <a:gd name="connsiteX4" fmla="*/ 1022 w 842172"/>
                  <a:gd name="connsiteY4" fmla="*/ 786230 h 786277"/>
                  <a:gd name="connsiteX5" fmla="*/ 560772 w 842172"/>
                  <a:gd name="connsiteY5" fmla="*/ 534129 h 786277"/>
                  <a:gd name="connsiteX6" fmla="*/ 244578 w 842172"/>
                  <a:gd name="connsiteY6" fmla="*/ 628132 h 786277"/>
                  <a:gd name="connsiteX7" fmla="*/ 560772 w 842172"/>
                  <a:gd name="connsiteY7" fmla="*/ 269209 h 786277"/>
                  <a:gd name="connsiteX8" fmla="*/ 330036 w 842172"/>
                  <a:gd name="connsiteY8" fmla="*/ 393123 h 786277"/>
                  <a:gd name="connsiteX9" fmla="*/ 509497 w 842172"/>
                  <a:gd name="connsiteY9" fmla="*/ 273482 h 786277"/>
                  <a:gd name="connsiteX10" fmla="*/ 530862 w 842172"/>
                  <a:gd name="connsiteY10" fmla="*/ 16 h 786277"/>
                  <a:gd name="connsiteX11" fmla="*/ 577864 w 842172"/>
                  <a:gd name="connsiteY11" fmla="*/ 286301 h 786277"/>
                  <a:gd name="connsiteX12" fmla="*/ 650503 w 842172"/>
                  <a:gd name="connsiteY12" fmla="*/ 98293 h 78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2172" h="786277">
                    <a:moveTo>
                      <a:pt x="650503" y="98293"/>
                    </a:moveTo>
                    <a:cubicBezTo>
                      <a:pt x="664746" y="87611"/>
                      <a:pt x="632700" y="144583"/>
                      <a:pt x="663322" y="222207"/>
                    </a:cubicBezTo>
                    <a:cubicBezTo>
                      <a:pt x="693944" y="299831"/>
                      <a:pt x="823555" y="508491"/>
                      <a:pt x="834237" y="564039"/>
                    </a:cubicBezTo>
                    <a:cubicBezTo>
                      <a:pt x="844919" y="619587"/>
                      <a:pt x="866284" y="518461"/>
                      <a:pt x="727415" y="555493"/>
                    </a:cubicBezTo>
                    <a:cubicBezTo>
                      <a:pt x="588546" y="592525"/>
                      <a:pt x="28796" y="789791"/>
                      <a:pt x="1022" y="786230"/>
                    </a:cubicBezTo>
                    <a:cubicBezTo>
                      <a:pt x="-26752" y="782669"/>
                      <a:pt x="520179" y="560479"/>
                      <a:pt x="560772" y="534129"/>
                    </a:cubicBezTo>
                    <a:cubicBezTo>
                      <a:pt x="601365" y="507779"/>
                      <a:pt x="244578" y="672285"/>
                      <a:pt x="244578" y="628132"/>
                    </a:cubicBezTo>
                    <a:cubicBezTo>
                      <a:pt x="244578" y="583979"/>
                      <a:pt x="546529" y="308377"/>
                      <a:pt x="560772" y="269209"/>
                    </a:cubicBezTo>
                    <a:cubicBezTo>
                      <a:pt x="575015" y="230041"/>
                      <a:pt x="338582" y="392411"/>
                      <a:pt x="330036" y="393123"/>
                    </a:cubicBezTo>
                    <a:cubicBezTo>
                      <a:pt x="321490" y="393835"/>
                      <a:pt x="476026" y="339000"/>
                      <a:pt x="509497" y="273482"/>
                    </a:cubicBezTo>
                    <a:cubicBezTo>
                      <a:pt x="542968" y="207964"/>
                      <a:pt x="519467" y="-2121"/>
                      <a:pt x="530862" y="16"/>
                    </a:cubicBezTo>
                    <a:cubicBezTo>
                      <a:pt x="542256" y="2152"/>
                      <a:pt x="562197" y="266361"/>
                      <a:pt x="577864" y="286301"/>
                    </a:cubicBezTo>
                    <a:cubicBezTo>
                      <a:pt x="593531" y="306241"/>
                      <a:pt x="636260" y="108975"/>
                      <a:pt x="650503" y="9829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 1241">
                <a:extLst>
                  <a:ext uri="{FF2B5EF4-FFF2-40B4-BE49-F238E27FC236}">
                    <a16:creationId xmlns:a16="http://schemas.microsoft.com/office/drawing/2014/main" id="{6C4C21AD-8586-A8FE-2AA0-4EC367064486}"/>
                  </a:ext>
                </a:extLst>
              </p:cNvPr>
              <p:cNvSpPr/>
              <p:nvPr/>
            </p:nvSpPr>
            <p:spPr>
              <a:xfrm>
                <a:off x="4172873" y="4563819"/>
                <a:ext cx="1490621" cy="1483202"/>
              </a:xfrm>
              <a:custGeom>
                <a:avLst/>
                <a:gdLst>
                  <a:gd name="connsiteX0" fmla="*/ 1480170 w 1490621"/>
                  <a:gd name="connsiteY0" fmla="*/ 21000 h 1483202"/>
                  <a:gd name="connsiteX1" fmla="*/ 933239 w 1490621"/>
                  <a:gd name="connsiteY1" fmla="*/ 576476 h 1483202"/>
                  <a:gd name="connsiteX2" fmla="*/ 1125520 w 1490621"/>
                  <a:gd name="connsiteY2" fmla="*/ 473927 h 1483202"/>
                  <a:gd name="connsiteX3" fmla="*/ 813598 w 1490621"/>
                  <a:gd name="connsiteY3" fmla="*/ 743119 h 1483202"/>
                  <a:gd name="connsiteX4" fmla="*/ 869146 w 1490621"/>
                  <a:gd name="connsiteY4" fmla="*/ 978129 h 1483202"/>
                  <a:gd name="connsiteX5" fmla="*/ 826417 w 1490621"/>
                  <a:gd name="connsiteY5" fmla="*/ 747392 h 1483202"/>
                  <a:gd name="connsiteX6" fmla="*/ 612772 w 1490621"/>
                  <a:gd name="connsiteY6" fmla="*/ 1114861 h 1483202"/>
                  <a:gd name="connsiteX7" fmla="*/ 91478 w 1490621"/>
                  <a:gd name="connsiteY7" fmla="*/ 1482331 h 1483202"/>
                  <a:gd name="connsiteX8" fmla="*/ 356398 w 1490621"/>
                  <a:gd name="connsiteY8" fmla="*/ 1221684 h 1483202"/>
                  <a:gd name="connsiteX9" fmla="*/ 6020 w 1490621"/>
                  <a:gd name="connsiteY9" fmla="*/ 1375508 h 1483202"/>
                  <a:gd name="connsiteX10" fmla="*/ 711048 w 1490621"/>
                  <a:gd name="connsiteY10" fmla="*/ 627751 h 1483202"/>
                  <a:gd name="connsiteX11" fmla="*/ 706776 w 1490621"/>
                  <a:gd name="connsiteY11" fmla="*/ 666207 h 1483202"/>
                  <a:gd name="connsiteX12" fmla="*/ 1249434 w 1490621"/>
                  <a:gd name="connsiteY12" fmla="*/ 166278 h 1483202"/>
                  <a:gd name="connsiteX13" fmla="*/ 1480170 w 1490621"/>
                  <a:gd name="connsiteY13" fmla="*/ 21000 h 148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0621" h="1483202">
                    <a:moveTo>
                      <a:pt x="1480170" y="21000"/>
                    </a:moveTo>
                    <a:cubicBezTo>
                      <a:pt x="1427471" y="89366"/>
                      <a:pt x="992347" y="500988"/>
                      <a:pt x="933239" y="576476"/>
                    </a:cubicBezTo>
                    <a:cubicBezTo>
                      <a:pt x="874131" y="651964"/>
                      <a:pt x="1145460" y="446153"/>
                      <a:pt x="1125520" y="473927"/>
                    </a:cubicBezTo>
                    <a:cubicBezTo>
                      <a:pt x="1105580" y="501701"/>
                      <a:pt x="856327" y="659085"/>
                      <a:pt x="813598" y="743119"/>
                    </a:cubicBezTo>
                    <a:cubicBezTo>
                      <a:pt x="770869" y="827153"/>
                      <a:pt x="867010" y="977417"/>
                      <a:pt x="869146" y="978129"/>
                    </a:cubicBezTo>
                    <a:cubicBezTo>
                      <a:pt x="871282" y="978841"/>
                      <a:pt x="869146" y="724603"/>
                      <a:pt x="826417" y="747392"/>
                    </a:cubicBezTo>
                    <a:cubicBezTo>
                      <a:pt x="783688" y="770181"/>
                      <a:pt x="735262" y="992371"/>
                      <a:pt x="612772" y="1114861"/>
                    </a:cubicBezTo>
                    <a:cubicBezTo>
                      <a:pt x="490282" y="1237351"/>
                      <a:pt x="134207" y="1464527"/>
                      <a:pt x="91478" y="1482331"/>
                    </a:cubicBezTo>
                    <a:cubicBezTo>
                      <a:pt x="48749" y="1500135"/>
                      <a:pt x="370641" y="1239488"/>
                      <a:pt x="356398" y="1221684"/>
                    </a:cubicBezTo>
                    <a:cubicBezTo>
                      <a:pt x="342155" y="1203880"/>
                      <a:pt x="-53088" y="1474497"/>
                      <a:pt x="6020" y="1375508"/>
                    </a:cubicBezTo>
                    <a:cubicBezTo>
                      <a:pt x="65128" y="1276519"/>
                      <a:pt x="594256" y="745968"/>
                      <a:pt x="711048" y="627751"/>
                    </a:cubicBezTo>
                    <a:cubicBezTo>
                      <a:pt x="827840" y="509534"/>
                      <a:pt x="617045" y="743119"/>
                      <a:pt x="706776" y="666207"/>
                    </a:cubicBezTo>
                    <a:cubicBezTo>
                      <a:pt x="796507" y="589295"/>
                      <a:pt x="1123384" y="268115"/>
                      <a:pt x="1249434" y="166278"/>
                    </a:cubicBezTo>
                    <a:cubicBezTo>
                      <a:pt x="1375484" y="64441"/>
                      <a:pt x="1532869" y="-47366"/>
                      <a:pt x="1480170" y="21000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 1242">
                <a:extLst>
                  <a:ext uri="{FF2B5EF4-FFF2-40B4-BE49-F238E27FC236}">
                    <a16:creationId xmlns:a16="http://schemas.microsoft.com/office/drawing/2014/main" id="{05FC1FF6-19B4-3861-6B1E-20290B1A8D5F}"/>
                  </a:ext>
                </a:extLst>
              </p:cNvPr>
              <p:cNvSpPr/>
              <p:nvPr/>
            </p:nvSpPr>
            <p:spPr>
              <a:xfrm>
                <a:off x="3033268" y="5293771"/>
                <a:ext cx="1221977" cy="1136944"/>
              </a:xfrm>
              <a:custGeom>
                <a:avLst/>
                <a:gdLst>
                  <a:gd name="connsiteX0" fmla="*/ 389323 w 1221977"/>
                  <a:gd name="connsiteY0" fmla="*/ 349 h 1136944"/>
                  <a:gd name="connsiteX1" fmla="*/ 461962 w 1221977"/>
                  <a:gd name="connsiteY1" fmla="*/ 145627 h 1136944"/>
                  <a:gd name="connsiteX2" fmla="*/ 1137080 w 1221977"/>
                  <a:gd name="connsiteY2" fmla="*/ 654102 h 1136944"/>
                  <a:gd name="connsiteX3" fmla="*/ 978982 w 1221977"/>
                  <a:gd name="connsiteY3" fmla="*/ 602827 h 1136944"/>
                  <a:gd name="connsiteX4" fmla="*/ 1213992 w 1221977"/>
                  <a:gd name="connsiteY4" fmla="*/ 684012 h 1136944"/>
                  <a:gd name="connsiteX5" fmla="*/ 628605 w 1221977"/>
                  <a:gd name="connsiteY5" fmla="*/ 807926 h 1136944"/>
                  <a:gd name="connsiteX6" fmla="*/ 1051622 w 1221977"/>
                  <a:gd name="connsiteY6" fmla="*/ 1136939 h 1136944"/>
                  <a:gd name="connsiteX7" fmla="*/ 624332 w 1221977"/>
                  <a:gd name="connsiteY7" fmla="*/ 799380 h 1136944"/>
                  <a:gd name="connsiteX8" fmla="*/ 17581 w 1221977"/>
                  <a:gd name="connsiteY8" fmla="*/ 231085 h 1136944"/>
                  <a:gd name="connsiteX9" fmla="*/ 158586 w 1221977"/>
                  <a:gd name="connsiteY9" fmla="*/ 316543 h 1136944"/>
                  <a:gd name="connsiteX10" fmla="*/ 107311 w 1221977"/>
                  <a:gd name="connsiteY10" fmla="*/ 166992 h 1136944"/>
                  <a:gd name="connsiteX11" fmla="*/ 226953 w 1221977"/>
                  <a:gd name="connsiteY11" fmla="*/ 201175 h 1136944"/>
                  <a:gd name="connsiteX12" fmla="*/ 226953 w 1221977"/>
                  <a:gd name="connsiteY12" fmla="*/ 43078 h 1136944"/>
                  <a:gd name="connsiteX13" fmla="*/ 295319 w 1221977"/>
                  <a:gd name="connsiteY13" fmla="*/ 102898 h 1136944"/>
                  <a:gd name="connsiteX14" fmla="*/ 389323 w 1221977"/>
                  <a:gd name="connsiteY14" fmla="*/ 349 h 113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21977" h="1136944">
                    <a:moveTo>
                      <a:pt x="389323" y="349"/>
                    </a:moveTo>
                    <a:cubicBezTo>
                      <a:pt x="417097" y="7471"/>
                      <a:pt x="337336" y="36668"/>
                      <a:pt x="461962" y="145627"/>
                    </a:cubicBezTo>
                    <a:cubicBezTo>
                      <a:pt x="586588" y="254586"/>
                      <a:pt x="1050910" y="577902"/>
                      <a:pt x="1137080" y="654102"/>
                    </a:cubicBezTo>
                    <a:cubicBezTo>
                      <a:pt x="1223250" y="730302"/>
                      <a:pt x="966163" y="597842"/>
                      <a:pt x="978982" y="602827"/>
                    </a:cubicBezTo>
                    <a:cubicBezTo>
                      <a:pt x="991801" y="607812"/>
                      <a:pt x="1272388" y="649829"/>
                      <a:pt x="1213992" y="684012"/>
                    </a:cubicBezTo>
                    <a:cubicBezTo>
                      <a:pt x="1155596" y="718195"/>
                      <a:pt x="655667" y="732438"/>
                      <a:pt x="628605" y="807926"/>
                    </a:cubicBezTo>
                    <a:cubicBezTo>
                      <a:pt x="601543" y="883414"/>
                      <a:pt x="1052334" y="1138363"/>
                      <a:pt x="1051622" y="1136939"/>
                    </a:cubicBezTo>
                    <a:cubicBezTo>
                      <a:pt x="1050910" y="1135515"/>
                      <a:pt x="796672" y="950356"/>
                      <a:pt x="624332" y="799380"/>
                    </a:cubicBezTo>
                    <a:cubicBezTo>
                      <a:pt x="451992" y="648404"/>
                      <a:pt x="95205" y="311558"/>
                      <a:pt x="17581" y="231085"/>
                    </a:cubicBezTo>
                    <a:cubicBezTo>
                      <a:pt x="-60043" y="150612"/>
                      <a:pt x="143631" y="327225"/>
                      <a:pt x="158586" y="316543"/>
                    </a:cubicBezTo>
                    <a:cubicBezTo>
                      <a:pt x="173541" y="305861"/>
                      <a:pt x="95917" y="186220"/>
                      <a:pt x="107311" y="166992"/>
                    </a:cubicBezTo>
                    <a:cubicBezTo>
                      <a:pt x="118705" y="147764"/>
                      <a:pt x="207013" y="221827"/>
                      <a:pt x="226953" y="201175"/>
                    </a:cubicBezTo>
                    <a:cubicBezTo>
                      <a:pt x="246893" y="180523"/>
                      <a:pt x="215559" y="59457"/>
                      <a:pt x="226953" y="43078"/>
                    </a:cubicBezTo>
                    <a:cubicBezTo>
                      <a:pt x="238347" y="26699"/>
                      <a:pt x="271818" y="108595"/>
                      <a:pt x="295319" y="102898"/>
                    </a:cubicBezTo>
                    <a:cubicBezTo>
                      <a:pt x="318820" y="97201"/>
                      <a:pt x="361549" y="-6773"/>
                      <a:pt x="389323" y="34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 1243">
                <a:extLst>
                  <a:ext uri="{FF2B5EF4-FFF2-40B4-BE49-F238E27FC236}">
                    <a16:creationId xmlns:a16="http://schemas.microsoft.com/office/drawing/2014/main" id="{B793CC1C-EB2A-A903-4EF7-94DC13FC6A37}"/>
                  </a:ext>
                </a:extLst>
              </p:cNvPr>
              <p:cNvSpPr/>
              <p:nvPr/>
            </p:nvSpPr>
            <p:spPr>
              <a:xfrm>
                <a:off x="3679824" y="6234060"/>
                <a:ext cx="826969" cy="314114"/>
              </a:xfrm>
              <a:custGeom>
                <a:avLst/>
                <a:gdLst>
                  <a:gd name="connsiteX0" fmla="*/ 636 w 826969"/>
                  <a:gd name="connsiteY0" fmla="*/ 189 h 314114"/>
                  <a:gd name="connsiteX1" fmla="*/ 265159 w 826969"/>
                  <a:gd name="connsiteY1" fmla="*/ 258180 h 314114"/>
                  <a:gd name="connsiteX2" fmla="*/ 261893 w 826969"/>
                  <a:gd name="connsiteY2" fmla="*/ 209194 h 314114"/>
                  <a:gd name="connsiteX3" fmla="*/ 826862 w 826969"/>
                  <a:gd name="connsiteY3" fmla="*/ 160209 h 314114"/>
                  <a:gd name="connsiteX4" fmla="*/ 307613 w 826969"/>
                  <a:gd name="connsiteY4" fmla="*/ 313697 h 314114"/>
                  <a:gd name="connsiteX5" fmla="*/ 56153 w 826969"/>
                  <a:gd name="connsiteY5" fmla="*/ 205929 h 314114"/>
                  <a:gd name="connsiteX6" fmla="*/ 186782 w 826969"/>
                  <a:gd name="connsiteY6" fmla="*/ 215726 h 314114"/>
                  <a:gd name="connsiteX7" fmla="*/ 636 w 826969"/>
                  <a:gd name="connsiteY7" fmla="*/ 189 h 31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6969" h="314114">
                    <a:moveTo>
                      <a:pt x="636" y="189"/>
                    </a:moveTo>
                    <a:cubicBezTo>
                      <a:pt x="13699" y="7265"/>
                      <a:pt x="221616" y="223346"/>
                      <a:pt x="265159" y="258180"/>
                    </a:cubicBezTo>
                    <a:cubicBezTo>
                      <a:pt x="308702" y="293014"/>
                      <a:pt x="168276" y="225523"/>
                      <a:pt x="261893" y="209194"/>
                    </a:cubicBezTo>
                    <a:cubicBezTo>
                      <a:pt x="355510" y="192866"/>
                      <a:pt x="819242" y="142792"/>
                      <a:pt x="826862" y="160209"/>
                    </a:cubicBezTo>
                    <a:cubicBezTo>
                      <a:pt x="834482" y="177626"/>
                      <a:pt x="436064" y="306077"/>
                      <a:pt x="307613" y="313697"/>
                    </a:cubicBezTo>
                    <a:cubicBezTo>
                      <a:pt x="179162" y="321317"/>
                      <a:pt x="76291" y="222257"/>
                      <a:pt x="56153" y="205929"/>
                    </a:cubicBezTo>
                    <a:cubicBezTo>
                      <a:pt x="36015" y="189601"/>
                      <a:pt x="193858" y="245118"/>
                      <a:pt x="186782" y="215726"/>
                    </a:cubicBezTo>
                    <a:cubicBezTo>
                      <a:pt x="179706" y="186335"/>
                      <a:pt x="-12427" y="-6887"/>
                      <a:pt x="636" y="18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 1244">
                <a:extLst>
                  <a:ext uri="{FF2B5EF4-FFF2-40B4-BE49-F238E27FC236}">
                    <a16:creationId xmlns:a16="http://schemas.microsoft.com/office/drawing/2014/main" id="{BC0F66A4-D2EB-E176-9CAB-2B1E74F470E4}"/>
                  </a:ext>
                </a:extLst>
              </p:cNvPr>
              <p:cNvSpPr/>
              <p:nvPr/>
            </p:nvSpPr>
            <p:spPr>
              <a:xfrm>
                <a:off x="3592233" y="6429461"/>
                <a:ext cx="984050" cy="321110"/>
              </a:xfrm>
              <a:custGeom>
                <a:avLst/>
                <a:gdLst>
                  <a:gd name="connsiteX0" fmla="*/ 114353 w 984050"/>
                  <a:gd name="connsiteY0" fmla="*/ 79108 h 321110"/>
                  <a:gd name="connsiteX1" fmla="*/ 274373 w 984050"/>
                  <a:gd name="connsiteY1" fmla="*/ 134625 h 321110"/>
                  <a:gd name="connsiteX2" fmla="*/ 979767 w 984050"/>
                  <a:gd name="connsiteY2" fmla="*/ 66045 h 321110"/>
                  <a:gd name="connsiteX3" fmla="*/ 584616 w 984050"/>
                  <a:gd name="connsiteY3" fmla="*/ 164016 h 321110"/>
                  <a:gd name="connsiteX4" fmla="*/ 898124 w 984050"/>
                  <a:gd name="connsiteY4" fmla="*/ 150953 h 321110"/>
                  <a:gd name="connsiteX5" fmla="*/ 529098 w 984050"/>
                  <a:gd name="connsiteY5" fmla="*/ 170548 h 321110"/>
                  <a:gd name="connsiteX6" fmla="*/ 205793 w 984050"/>
                  <a:gd name="connsiteY6" fmla="*/ 320770 h 321110"/>
                  <a:gd name="connsiteX7" fmla="*/ 280904 w 984050"/>
                  <a:gd name="connsiteY7" fmla="*/ 213002 h 321110"/>
                  <a:gd name="connsiteX8" fmla="*/ 186198 w 984050"/>
                  <a:gd name="connsiteY8" fmla="*/ 265253 h 321110"/>
                  <a:gd name="connsiteX9" fmla="*/ 53 w 984050"/>
                  <a:gd name="connsiteY9" fmla="*/ 730 h 321110"/>
                  <a:gd name="connsiteX10" fmla="*/ 166604 w 984050"/>
                  <a:gd name="connsiteY10" fmla="*/ 183610 h 321110"/>
                  <a:gd name="connsiteX11" fmla="*/ 114353 w 984050"/>
                  <a:gd name="connsiteY11" fmla="*/ 79108 h 321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4050" h="321110">
                    <a:moveTo>
                      <a:pt x="114353" y="79108"/>
                    </a:moveTo>
                    <a:cubicBezTo>
                      <a:pt x="132314" y="70944"/>
                      <a:pt x="130137" y="136802"/>
                      <a:pt x="274373" y="134625"/>
                    </a:cubicBezTo>
                    <a:cubicBezTo>
                      <a:pt x="418609" y="132448"/>
                      <a:pt x="928060" y="61146"/>
                      <a:pt x="979767" y="66045"/>
                    </a:cubicBezTo>
                    <a:cubicBezTo>
                      <a:pt x="1031474" y="70943"/>
                      <a:pt x="598223" y="149865"/>
                      <a:pt x="584616" y="164016"/>
                    </a:cubicBezTo>
                    <a:cubicBezTo>
                      <a:pt x="571009" y="178167"/>
                      <a:pt x="907377" y="149864"/>
                      <a:pt x="898124" y="150953"/>
                    </a:cubicBezTo>
                    <a:cubicBezTo>
                      <a:pt x="888871" y="152042"/>
                      <a:pt x="644487" y="142245"/>
                      <a:pt x="529098" y="170548"/>
                    </a:cubicBezTo>
                    <a:cubicBezTo>
                      <a:pt x="413710" y="198851"/>
                      <a:pt x="247158" y="313694"/>
                      <a:pt x="205793" y="320770"/>
                    </a:cubicBezTo>
                    <a:cubicBezTo>
                      <a:pt x="164428" y="327846"/>
                      <a:pt x="284170" y="222255"/>
                      <a:pt x="280904" y="213002"/>
                    </a:cubicBezTo>
                    <a:cubicBezTo>
                      <a:pt x="277638" y="203749"/>
                      <a:pt x="233006" y="300632"/>
                      <a:pt x="186198" y="265253"/>
                    </a:cubicBezTo>
                    <a:cubicBezTo>
                      <a:pt x="139390" y="229874"/>
                      <a:pt x="3319" y="14337"/>
                      <a:pt x="53" y="730"/>
                    </a:cubicBezTo>
                    <a:cubicBezTo>
                      <a:pt x="-3213" y="-12877"/>
                      <a:pt x="144288" y="167826"/>
                      <a:pt x="166604" y="183610"/>
                    </a:cubicBezTo>
                    <a:cubicBezTo>
                      <a:pt x="188920" y="199394"/>
                      <a:pt x="96392" y="87272"/>
                      <a:pt x="114353" y="7910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 1245">
                <a:extLst>
                  <a:ext uri="{FF2B5EF4-FFF2-40B4-BE49-F238E27FC236}">
                    <a16:creationId xmlns:a16="http://schemas.microsoft.com/office/drawing/2014/main" id="{5DA2BF74-8F55-339B-ECED-2ED1DCF9C6DA}"/>
                  </a:ext>
                </a:extLst>
              </p:cNvPr>
              <p:cNvSpPr/>
              <p:nvPr/>
            </p:nvSpPr>
            <p:spPr>
              <a:xfrm>
                <a:off x="3337956" y="5770517"/>
                <a:ext cx="585688" cy="642054"/>
              </a:xfrm>
              <a:custGeom>
                <a:avLst/>
                <a:gdLst>
                  <a:gd name="connsiteX0" fmla="*/ 9401 w 585688"/>
                  <a:gd name="connsiteY0" fmla="*/ 0 h 642054"/>
                  <a:gd name="connsiteX1" fmla="*/ 482930 w 585688"/>
                  <a:gd name="connsiteY1" fmla="*/ 339634 h 642054"/>
                  <a:gd name="connsiteX2" fmla="*/ 345770 w 585688"/>
                  <a:gd name="connsiteY2" fmla="*/ 297180 h 642054"/>
                  <a:gd name="connsiteX3" fmla="*/ 580901 w 585688"/>
                  <a:gd name="connsiteY3" fmla="*/ 630283 h 642054"/>
                  <a:gd name="connsiteX4" fmla="*/ 463335 w 585688"/>
                  <a:gd name="connsiteY4" fmla="*/ 532312 h 642054"/>
                  <a:gd name="connsiteX5" fmla="*/ 2870 w 585688"/>
                  <a:gd name="connsiteY5" fmla="*/ 199209 h 642054"/>
                  <a:gd name="connsiteX6" fmla="*/ 257595 w 585688"/>
                  <a:gd name="connsiteY6" fmla="*/ 339634 h 642054"/>
                  <a:gd name="connsiteX7" fmla="*/ 9401 w 585688"/>
                  <a:gd name="connsiteY7" fmla="*/ 0 h 64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688" h="642054">
                    <a:moveTo>
                      <a:pt x="9401" y="0"/>
                    </a:moveTo>
                    <a:cubicBezTo>
                      <a:pt x="46957" y="0"/>
                      <a:pt x="426868" y="290104"/>
                      <a:pt x="482930" y="339634"/>
                    </a:cubicBezTo>
                    <a:cubicBezTo>
                      <a:pt x="538992" y="389164"/>
                      <a:pt x="329441" y="248738"/>
                      <a:pt x="345770" y="297180"/>
                    </a:cubicBezTo>
                    <a:cubicBezTo>
                      <a:pt x="362099" y="345622"/>
                      <a:pt x="561307" y="591094"/>
                      <a:pt x="580901" y="630283"/>
                    </a:cubicBezTo>
                    <a:cubicBezTo>
                      <a:pt x="600495" y="669472"/>
                      <a:pt x="559674" y="604158"/>
                      <a:pt x="463335" y="532312"/>
                    </a:cubicBezTo>
                    <a:cubicBezTo>
                      <a:pt x="366997" y="460466"/>
                      <a:pt x="37160" y="231322"/>
                      <a:pt x="2870" y="199209"/>
                    </a:cubicBezTo>
                    <a:cubicBezTo>
                      <a:pt x="-31420" y="167096"/>
                      <a:pt x="252697" y="367937"/>
                      <a:pt x="257595" y="339634"/>
                    </a:cubicBezTo>
                    <a:cubicBezTo>
                      <a:pt x="262493" y="311331"/>
                      <a:pt x="-28155" y="0"/>
                      <a:pt x="9401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 1246">
                <a:extLst>
                  <a:ext uri="{FF2B5EF4-FFF2-40B4-BE49-F238E27FC236}">
                    <a16:creationId xmlns:a16="http://schemas.microsoft.com/office/drawing/2014/main" id="{40BF8C86-E9CC-B2A3-9CDD-D915F46CDA40}"/>
                  </a:ext>
                </a:extLst>
              </p:cNvPr>
              <p:cNvSpPr/>
              <p:nvPr/>
            </p:nvSpPr>
            <p:spPr>
              <a:xfrm>
                <a:off x="3019401" y="4962018"/>
                <a:ext cx="330313" cy="240108"/>
              </a:xfrm>
              <a:custGeom>
                <a:avLst/>
                <a:gdLst>
                  <a:gd name="connsiteX0" fmla="*/ 165124 w 330313"/>
                  <a:gd name="connsiteY0" fmla="*/ 507 h 240108"/>
                  <a:gd name="connsiteX1" fmla="*/ 187349 w 330313"/>
                  <a:gd name="connsiteY1" fmla="*/ 76707 h 240108"/>
                  <a:gd name="connsiteX2" fmla="*/ 330224 w 330313"/>
                  <a:gd name="connsiteY2" fmla="*/ 200532 h 240108"/>
                  <a:gd name="connsiteX3" fmla="*/ 209574 w 330313"/>
                  <a:gd name="connsiteY3" fmla="*/ 159257 h 240108"/>
                  <a:gd name="connsiteX4" fmla="*/ 260374 w 330313"/>
                  <a:gd name="connsiteY4" fmla="*/ 238632 h 240108"/>
                  <a:gd name="connsiteX5" fmla="*/ 127024 w 330313"/>
                  <a:gd name="connsiteY5" fmla="*/ 76707 h 240108"/>
                  <a:gd name="connsiteX6" fmla="*/ 152424 w 330313"/>
                  <a:gd name="connsiteY6" fmla="*/ 95757 h 240108"/>
                  <a:gd name="connsiteX7" fmla="*/ 24 w 330313"/>
                  <a:gd name="connsiteY7" fmla="*/ 44957 h 240108"/>
                  <a:gd name="connsiteX8" fmla="*/ 165124 w 330313"/>
                  <a:gd name="connsiteY8" fmla="*/ 507 h 24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313" h="240108">
                    <a:moveTo>
                      <a:pt x="165124" y="507"/>
                    </a:moveTo>
                    <a:cubicBezTo>
                      <a:pt x="196345" y="5799"/>
                      <a:pt x="159832" y="43369"/>
                      <a:pt x="187349" y="76707"/>
                    </a:cubicBezTo>
                    <a:cubicBezTo>
                      <a:pt x="214866" y="110045"/>
                      <a:pt x="326520" y="186774"/>
                      <a:pt x="330224" y="200532"/>
                    </a:cubicBezTo>
                    <a:cubicBezTo>
                      <a:pt x="333928" y="214290"/>
                      <a:pt x="221216" y="152907"/>
                      <a:pt x="209574" y="159257"/>
                    </a:cubicBezTo>
                    <a:cubicBezTo>
                      <a:pt x="197932" y="165607"/>
                      <a:pt x="274132" y="252390"/>
                      <a:pt x="260374" y="238632"/>
                    </a:cubicBezTo>
                    <a:cubicBezTo>
                      <a:pt x="246616" y="224874"/>
                      <a:pt x="145016" y="100520"/>
                      <a:pt x="127024" y="76707"/>
                    </a:cubicBezTo>
                    <a:cubicBezTo>
                      <a:pt x="109032" y="52895"/>
                      <a:pt x="173590" y="101049"/>
                      <a:pt x="152424" y="95757"/>
                    </a:cubicBezTo>
                    <a:cubicBezTo>
                      <a:pt x="131258" y="90465"/>
                      <a:pt x="2141" y="57128"/>
                      <a:pt x="24" y="44957"/>
                    </a:cubicBezTo>
                    <a:cubicBezTo>
                      <a:pt x="-2093" y="32786"/>
                      <a:pt x="133903" y="-4785"/>
                      <a:pt x="165124" y="50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 1247">
                <a:extLst>
                  <a:ext uri="{FF2B5EF4-FFF2-40B4-BE49-F238E27FC236}">
                    <a16:creationId xmlns:a16="http://schemas.microsoft.com/office/drawing/2014/main" id="{4D0F4337-9B4C-AE3D-A35E-DBC4FC73EAF8}"/>
                  </a:ext>
                </a:extLst>
              </p:cNvPr>
              <p:cNvSpPr/>
              <p:nvPr/>
            </p:nvSpPr>
            <p:spPr>
              <a:xfrm>
                <a:off x="2846375" y="4961886"/>
                <a:ext cx="429780" cy="274129"/>
              </a:xfrm>
              <a:custGeom>
                <a:avLst/>
                <a:gdLst>
                  <a:gd name="connsiteX0" fmla="*/ 17475 w 429780"/>
                  <a:gd name="connsiteY0" fmla="*/ 260989 h 274129"/>
                  <a:gd name="connsiteX1" fmla="*/ 211150 w 429780"/>
                  <a:gd name="connsiteY1" fmla="*/ 264164 h 274129"/>
                  <a:gd name="connsiteX2" fmla="*/ 312750 w 429780"/>
                  <a:gd name="connsiteY2" fmla="*/ 273689 h 274129"/>
                  <a:gd name="connsiteX3" fmla="*/ 249250 w 429780"/>
                  <a:gd name="connsiteY3" fmla="*/ 248289 h 274129"/>
                  <a:gd name="connsiteX4" fmla="*/ 414350 w 429780"/>
                  <a:gd name="connsiteY4" fmla="*/ 245114 h 274129"/>
                  <a:gd name="connsiteX5" fmla="*/ 411175 w 429780"/>
                  <a:gd name="connsiteY5" fmla="*/ 213364 h 274129"/>
                  <a:gd name="connsiteX6" fmla="*/ 312750 w 429780"/>
                  <a:gd name="connsiteY6" fmla="*/ 57789 h 274129"/>
                  <a:gd name="connsiteX7" fmla="*/ 408000 w 429780"/>
                  <a:gd name="connsiteY7" fmla="*/ 178439 h 274129"/>
                  <a:gd name="connsiteX8" fmla="*/ 312750 w 429780"/>
                  <a:gd name="connsiteY8" fmla="*/ 22864 h 274129"/>
                  <a:gd name="connsiteX9" fmla="*/ 217500 w 429780"/>
                  <a:gd name="connsiteY9" fmla="*/ 6989 h 274129"/>
                  <a:gd name="connsiteX10" fmla="*/ 55575 w 429780"/>
                  <a:gd name="connsiteY10" fmla="*/ 83189 h 274129"/>
                  <a:gd name="connsiteX11" fmla="*/ 112725 w 429780"/>
                  <a:gd name="connsiteY11" fmla="*/ 60964 h 274129"/>
                  <a:gd name="connsiteX12" fmla="*/ 20650 w 429780"/>
                  <a:gd name="connsiteY12" fmla="*/ 105414 h 274129"/>
                  <a:gd name="connsiteX13" fmla="*/ 17475 w 429780"/>
                  <a:gd name="connsiteY13" fmla="*/ 260989 h 274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9780" h="274129">
                    <a:moveTo>
                      <a:pt x="17475" y="260989"/>
                    </a:moveTo>
                    <a:cubicBezTo>
                      <a:pt x="49225" y="287447"/>
                      <a:pt x="161938" y="262047"/>
                      <a:pt x="211150" y="264164"/>
                    </a:cubicBezTo>
                    <a:cubicBezTo>
                      <a:pt x="260362" y="266281"/>
                      <a:pt x="306400" y="276335"/>
                      <a:pt x="312750" y="273689"/>
                    </a:cubicBezTo>
                    <a:cubicBezTo>
                      <a:pt x="319100" y="271043"/>
                      <a:pt x="232317" y="253051"/>
                      <a:pt x="249250" y="248289"/>
                    </a:cubicBezTo>
                    <a:cubicBezTo>
                      <a:pt x="266183" y="243527"/>
                      <a:pt x="414350" y="245114"/>
                      <a:pt x="414350" y="245114"/>
                    </a:cubicBezTo>
                    <a:cubicBezTo>
                      <a:pt x="441338" y="239293"/>
                      <a:pt x="428108" y="244585"/>
                      <a:pt x="411175" y="213364"/>
                    </a:cubicBezTo>
                    <a:cubicBezTo>
                      <a:pt x="394242" y="182143"/>
                      <a:pt x="313279" y="63610"/>
                      <a:pt x="312750" y="57789"/>
                    </a:cubicBezTo>
                    <a:cubicBezTo>
                      <a:pt x="312221" y="51968"/>
                      <a:pt x="408000" y="184260"/>
                      <a:pt x="408000" y="178439"/>
                    </a:cubicBezTo>
                    <a:cubicBezTo>
                      <a:pt x="408000" y="172618"/>
                      <a:pt x="344500" y="51439"/>
                      <a:pt x="312750" y="22864"/>
                    </a:cubicBezTo>
                    <a:cubicBezTo>
                      <a:pt x="281000" y="-5711"/>
                      <a:pt x="260363" y="-3065"/>
                      <a:pt x="217500" y="6989"/>
                    </a:cubicBezTo>
                    <a:cubicBezTo>
                      <a:pt x="174638" y="17043"/>
                      <a:pt x="73038" y="74193"/>
                      <a:pt x="55575" y="83189"/>
                    </a:cubicBezTo>
                    <a:cubicBezTo>
                      <a:pt x="38113" y="92185"/>
                      <a:pt x="118546" y="57260"/>
                      <a:pt x="112725" y="60964"/>
                    </a:cubicBezTo>
                    <a:cubicBezTo>
                      <a:pt x="106904" y="64668"/>
                      <a:pt x="37583" y="77897"/>
                      <a:pt x="20650" y="105414"/>
                    </a:cubicBezTo>
                    <a:cubicBezTo>
                      <a:pt x="3717" y="132931"/>
                      <a:pt x="-14275" y="234531"/>
                      <a:pt x="17475" y="26098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 1248">
                <a:extLst>
                  <a:ext uri="{FF2B5EF4-FFF2-40B4-BE49-F238E27FC236}">
                    <a16:creationId xmlns:a16="http://schemas.microsoft.com/office/drawing/2014/main" id="{DCDBE640-0E29-A15C-FF40-974E365FE361}"/>
                  </a:ext>
                </a:extLst>
              </p:cNvPr>
              <p:cNvSpPr/>
              <p:nvPr/>
            </p:nvSpPr>
            <p:spPr>
              <a:xfrm>
                <a:off x="2856893" y="4968738"/>
                <a:ext cx="164355" cy="175641"/>
              </a:xfrm>
              <a:custGeom>
                <a:avLst/>
                <a:gdLst>
                  <a:gd name="connsiteX0" fmla="*/ 163807 w 164355"/>
                  <a:gd name="connsiteY0" fmla="*/ 794 h 175641"/>
                  <a:gd name="connsiteX1" fmla="*/ 59032 w 164355"/>
                  <a:gd name="connsiteY1" fmla="*/ 51594 h 175641"/>
                  <a:gd name="connsiteX2" fmla="*/ 36807 w 164355"/>
                  <a:gd name="connsiteY2" fmla="*/ 70644 h 175641"/>
                  <a:gd name="connsiteX3" fmla="*/ 11407 w 164355"/>
                  <a:gd name="connsiteY3" fmla="*/ 175419 h 175641"/>
                  <a:gd name="connsiteX4" fmla="*/ 8232 w 164355"/>
                  <a:gd name="connsiteY4" fmla="*/ 96044 h 175641"/>
                  <a:gd name="connsiteX5" fmla="*/ 163807 w 164355"/>
                  <a:gd name="connsiteY5" fmla="*/ 794 h 17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55" h="175641">
                    <a:moveTo>
                      <a:pt x="163807" y="794"/>
                    </a:moveTo>
                    <a:cubicBezTo>
                      <a:pt x="172274" y="-6614"/>
                      <a:pt x="80199" y="39952"/>
                      <a:pt x="59032" y="51594"/>
                    </a:cubicBezTo>
                    <a:cubicBezTo>
                      <a:pt x="37865" y="63236"/>
                      <a:pt x="44744" y="50007"/>
                      <a:pt x="36807" y="70644"/>
                    </a:cubicBezTo>
                    <a:cubicBezTo>
                      <a:pt x="28869" y="91282"/>
                      <a:pt x="16169" y="171186"/>
                      <a:pt x="11407" y="175419"/>
                    </a:cubicBezTo>
                    <a:cubicBezTo>
                      <a:pt x="6645" y="179652"/>
                      <a:pt x="-9760" y="122502"/>
                      <a:pt x="8232" y="96044"/>
                    </a:cubicBezTo>
                    <a:cubicBezTo>
                      <a:pt x="26224" y="69586"/>
                      <a:pt x="155340" y="8202"/>
                      <a:pt x="163807" y="79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 1249">
                <a:extLst>
                  <a:ext uri="{FF2B5EF4-FFF2-40B4-BE49-F238E27FC236}">
                    <a16:creationId xmlns:a16="http://schemas.microsoft.com/office/drawing/2014/main" id="{512B96B2-D4D5-ACF9-C445-4676937C0B7E}"/>
                  </a:ext>
                </a:extLst>
              </p:cNvPr>
              <p:cNvSpPr/>
              <p:nvPr/>
            </p:nvSpPr>
            <p:spPr>
              <a:xfrm>
                <a:off x="2815750" y="5051816"/>
                <a:ext cx="127550" cy="311763"/>
              </a:xfrm>
              <a:custGeom>
                <a:avLst/>
                <a:gdLst>
                  <a:gd name="connsiteX0" fmla="*/ 86200 w 127550"/>
                  <a:gd name="connsiteY0" fmla="*/ 2784 h 311763"/>
                  <a:gd name="connsiteX1" fmla="*/ 48100 w 127550"/>
                  <a:gd name="connsiteY1" fmla="*/ 126609 h 311763"/>
                  <a:gd name="connsiteX2" fmla="*/ 95725 w 127550"/>
                  <a:gd name="connsiteY2" fmla="*/ 237734 h 311763"/>
                  <a:gd name="connsiteX3" fmla="*/ 127475 w 127550"/>
                  <a:gd name="connsiteY3" fmla="*/ 310759 h 311763"/>
                  <a:gd name="connsiteX4" fmla="*/ 105250 w 127550"/>
                  <a:gd name="connsiteY4" fmla="*/ 282184 h 311763"/>
                  <a:gd name="connsiteX5" fmla="*/ 6825 w 127550"/>
                  <a:gd name="connsiteY5" fmla="*/ 155184 h 311763"/>
                  <a:gd name="connsiteX6" fmla="*/ 13175 w 127550"/>
                  <a:gd name="connsiteY6" fmla="*/ 50409 h 311763"/>
                  <a:gd name="connsiteX7" fmla="*/ 86200 w 127550"/>
                  <a:gd name="connsiteY7" fmla="*/ 2784 h 31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50" h="311763">
                    <a:moveTo>
                      <a:pt x="86200" y="2784"/>
                    </a:moveTo>
                    <a:cubicBezTo>
                      <a:pt x="92021" y="15484"/>
                      <a:pt x="46513" y="87451"/>
                      <a:pt x="48100" y="126609"/>
                    </a:cubicBezTo>
                    <a:cubicBezTo>
                      <a:pt x="49687" y="165767"/>
                      <a:pt x="82496" y="207042"/>
                      <a:pt x="95725" y="237734"/>
                    </a:cubicBezTo>
                    <a:cubicBezTo>
                      <a:pt x="108954" y="268426"/>
                      <a:pt x="127475" y="310759"/>
                      <a:pt x="127475" y="310759"/>
                    </a:cubicBezTo>
                    <a:cubicBezTo>
                      <a:pt x="129062" y="318167"/>
                      <a:pt x="105250" y="282184"/>
                      <a:pt x="105250" y="282184"/>
                    </a:cubicBezTo>
                    <a:cubicBezTo>
                      <a:pt x="85142" y="256255"/>
                      <a:pt x="22171" y="193813"/>
                      <a:pt x="6825" y="155184"/>
                    </a:cubicBezTo>
                    <a:cubicBezTo>
                      <a:pt x="-8521" y="116555"/>
                      <a:pt x="5767" y="77396"/>
                      <a:pt x="13175" y="50409"/>
                    </a:cubicBezTo>
                    <a:cubicBezTo>
                      <a:pt x="20583" y="23422"/>
                      <a:pt x="80379" y="-9916"/>
                      <a:pt x="86200" y="278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 1250">
                <a:extLst>
                  <a:ext uri="{FF2B5EF4-FFF2-40B4-BE49-F238E27FC236}">
                    <a16:creationId xmlns:a16="http://schemas.microsoft.com/office/drawing/2014/main" id="{B560AF42-420C-D6ED-DFC7-23E4636BE10C}"/>
                  </a:ext>
                </a:extLst>
              </p:cNvPr>
              <p:cNvSpPr/>
              <p:nvPr/>
            </p:nvSpPr>
            <p:spPr>
              <a:xfrm>
                <a:off x="2949628" y="5201426"/>
                <a:ext cx="410937" cy="232552"/>
              </a:xfrm>
              <a:custGeom>
                <a:avLst/>
                <a:gdLst>
                  <a:gd name="connsiteX0" fmla="*/ 6297 w 410937"/>
                  <a:gd name="connsiteY0" fmla="*/ 186549 h 232552"/>
                  <a:gd name="connsiteX1" fmla="*/ 361897 w 410937"/>
                  <a:gd name="connsiteY1" fmla="*/ 2399 h 232552"/>
                  <a:gd name="connsiteX2" fmla="*/ 241247 w 410937"/>
                  <a:gd name="connsiteY2" fmla="*/ 78599 h 232552"/>
                  <a:gd name="connsiteX3" fmla="*/ 409522 w 410937"/>
                  <a:gd name="connsiteY3" fmla="*/ 34149 h 232552"/>
                  <a:gd name="connsiteX4" fmla="*/ 126947 w 410937"/>
                  <a:gd name="connsiteY4" fmla="*/ 196074 h 232552"/>
                  <a:gd name="connsiteX5" fmla="*/ 50747 w 410937"/>
                  <a:gd name="connsiteY5" fmla="*/ 230999 h 232552"/>
                  <a:gd name="connsiteX6" fmla="*/ 126947 w 410937"/>
                  <a:gd name="connsiteY6" fmla="*/ 164324 h 232552"/>
                  <a:gd name="connsiteX7" fmla="*/ 6297 w 410937"/>
                  <a:gd name="connsiteY7" fmla="*/ 186549 h 23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0937" h="232552">
                    <a:moveTo>
                      <a:pt x="6297" y="186549"/>
                    </a:moveTo>
                    <a:cubicBezTo>
                      <a:pt x="45455" y="159561"/>
                      <a:pt x="322739" y="20391"/>
                      <a:pt x="361897" y="2399"/>
                    </a:cubicBezTo>
                    <a:cubicBezTo>
                      <a:pt x="401055" y="-15593"/>
                      <a:pt x="233310" y="73307"/>
                      <a:pt x="241247" y="78599"/>
                    </a:cubicBezTo>
                    <a:cubicBezTo>
                      <a:pt x="249184" y="83891"/>
                      <a:pt x="428572" y="14570"/>
                      <a:pt x="409522" y="34149"/>
                    </a:cubicBezTo>
                    <a:cubicBezTo>
                      <a:pt x="390472" y="53728"/>
                      <a:pt x="186743" y="163266"/>
                      <a:pt x="126947" y="196074"/>
                    </a:cubicBezTo>
                    <a:cubicBezTo>
                      <a:pt x="67151" y="228882"/>
                      <a:pt x="50747" y="236291"/>
                      <a:pt x="50747" y="230999"/>
                    </a:cubicBezTo>
                    <a:cubicBezTo>
                      <a:pt x="50747" y="225707"/>
                      <a:pt x="130651" y="169616"/>
                      <a:pt x="126947" y="164324"/>
                    </a:cubicBezTo>
                    <a:cubicBezTo>
                      <a:pt x="123243" y="159032"/>
                      <a:pt x="-32861" y="213537"/>
                      <a:pt x="6297" y="18654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 1251">
                <a:extLst>
                  <a:ext uri="{FF2B5EF4-FFF2-40B4-BE49-F238E27FC236}">
                    <a16:creationId xmlns:a16="http://schemas.microsoft.com/office/drawing/2014/main" id="{49633F32-C409-C1CB-F7E7-42414B0D15AC}"/>
                  </a:ext>
                </a:extLst>
              </p:cNvPr>
              <p:cNvSpPr/>
              <p:nvPr/>
            </p:nvSpPr>
            <p:spPr>
              <a:xfrm>
                <a:off x="2691242" y="4971281"/>
                <a:ext cx="160625" cy="286559"/>
              </a:xfrm>
              <a:custGeom>
                <a:avLst/>
                <a:gdLst>
                  <a:gd name="connsiteX0" fmla="*/ 71008 w 160625"/>
                  <a:gd name="connsiteY0" fmla="*/ 769 h 286559"/>
                  <a:gd name="connsiteX1" fmla="*/ 153558 w 160625"/>
                  <a:gd name="connsiteY1" fmla="*/ 61094 h 286559"/>
                  <a:gd name="connsiteX2" fmla="*/ 147208 w 160625"/>
                  <a:gd name="connsiteY2" fmla="*/ 261119 h 286559"/>
                  <a:gd name="connsiteX3" fmla="*/ 74183 w 160625"/>
                  <a:gd name="connsiteY3" fmla="*/ 99194 h 286559"/>
                  <a:gd name="connsiteX4" fmla="*/ 102758 w 160625"/>
                  <a:gd name="connsiteY4" fmla="*/ 286519 h 286559"/>
                  <a:gd name="connsiteX5" fmla="*/ 1158 w 160625"/>
                  <a:gd name="connsiteY5" fmla="*/ 80144 h 286559"/>
                  <a:gd name="connsiteX6" fmla="*/ 48783 w 160625"/>
                  <a:gd name="connsiteY6" fmla="*/ 80144 h 286559"/>
                  <a:gd name="connsiteX7" fmla="*/ 64658 w 160625"/>
                  <a:gd name="connsiteY7" fmla="*/ 92844 h 286559"/>
                  <a:gd name="connsiteX8" fmla="*/ 71008 w 160625"/>
                  <a:gd name="connsiteY8" fmla="*/ 769 h 28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625" h="286559">
                    <a:moveTo>
                      <a:pt x="71008" y="769"/>
                    </a:moveTo>
                    <a:cubicBezTo>
                      <a:pt x="85825" y="-4523"/>
                      <a:pt x="140858" y="17702"/>
                      <a:pt x="153558" y="61094"/>
                    </a:cubicBezTo>
                    <a:cubicBezTo>
                      <a:pt x="166258" y="104486"/>
                      <a:pt x="160437" y="254769"/>
                      <a:pt x="147208" y="261119"/>
                    </a:cubicBezTo>
                    <a:cubicBezTo>
                      <a:pt x="133979" y="267469"/>
                      <a:pt x="81591" y="94961"/>
                      <a:pt x="74183" y="99194"/>
                    </a:cubicBezTo>
                    <a:cubicBezTo>
                      <a:pt x="66775" y="103427"/>
                      <a:pt x="114929" y="289694"/>
                      <a:pt x="102758" y="286519"/>
                    </a:cubicBezTo>
                    <a:cubicBezTo>
                      <a:pt x="90587" y="283344"/>
                      <a:pt x="10154" y="114540"/>
                      <a:pt x="1158" y="80144"/>
                    </a:cubicBezTo>
                    <a:cubicBezTo>
                      <a:pt x="-7838" y="45748"/>
                      <a:pt x="38200" y="78027"/>
                      <a:pt x="48783" y="80144"/>
                    </a:cubicBezTo>
                    <a:cubicBezTo>
                      <a:pt x="59366" y="82261"/>
                      <a:pt x="62012" y="106073"/>
                      <a:pt x="64658" y="92844"/>
                    </a:cubicBezTo>
                    <a:cubicBezTo>
                      <a:pt x="67304" y="79615"/>
                      <a:pt x="56191" y="6061"/>
                      <a:pt x="71008" y="76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 1252">
                <a:extLst>
                  <a:ext uri="{FF2B5EF4-FFF2-40B4-BE49-F238E27FC236}">
                    <a16:creationId xmlns:a16="http://schemas.microsoft.com/office/drawing/2014/main" id="{0E8D916F-439E-2D70-21CE-7716406D55C1}"/>
                  </a:ext>
                </a:extLst>
              </p:cNvPr>
              <p:cNvSpPr/>
              <p:nvPr/>
            </p:nvSpPr>
            <p:spPr>
              <a:xfrm>
                <a:off x="2768775" y="4875736"/>
                <a:ext cx="492020" cy="215273"/>
              </a:xfrm>
              <a:custGeom>
                <a:avLst/>
                <a:gdLst>
                  <a:gd name="connsiteX0" fmla="*/ 31575 w 492020"/>
                  <a:gd name="connsiteY0" fmla="*/ 99489 h 215273"/>
                  <a:gd name="connsiteX1" fmla="*/ 276050 w 492020"/>
                  <a:gd name="connsiteY1" fmla="*/ 1064 h 215273"/>
                  <a:gd name="connsiteX2" fmla="*/ 491950 w 492020"/>
                  <a:gd name="connsiteY2" fmla="*/ 48689 h 215273"/>
                  <a:gd name="connsiteX3" fmla="*/ 253825 w 492020"/>
                  <a:gd name="connsiteY3" fmla="*/ 70914 h 215273"/>
                  <a:gd name="connsiteX4" fmla="*/ 339550 w 492020"/>
                  <a:gd name="connsiteY4" fmla="*/ 61389 h 215273"/>
                  <a:gd name="connsiteX5" fmla="*/ 37925 w 492020"/>
                  <a:gd name="connsiteY5" fmla="*/ 213789 h 215273"/>
                  <a:gd name="connsiteX6" fmla="*/ 88725 w 492020"/>
                  <a:gd name="connsiteY6" fmla="*/ 140764 h 215273"/>
                  <a:gd name="connsiteX7" fmla="*/ 6175 w 492020"/>
                  <a:gd name="connsiteY7" fmla="*/ 172514 h 215273"/>
                  <a:gd name="connsiteX8" fmla="*/ 31575 w 492020"/>
                  <a:gd name="connsiteY8" fmla="*/ 99489 h 21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020" h="215273">
                    <a:moveTo>
                      <a:pt x="31575" y="99489"/>
                    </a:moveTo>
                    <a:cubicBezTo>
                      <a:pt x="76554" y="70914"/>
                      <a:pt x="199321" y="9531"/>
                      <a:pt x="276050" y="1064"/>
                    </a:cubicBezTo>
                    <a:cubicBezTo>
                      <a:pt x="352779" y="-7403"/>
                      <a:pt x="495654" y="37047"/>
                      <a:pt x="491950" y="48689"/>
                    </a:cubicBezTo>
                    <a:cubicBezTo>
                      <a:pt x="488246" y="60331"/>
                      <a:pt x="279225" y="68797"/>
                      <a:pt x="253825" y="70914"/>
                    </a:cubicBezTo>
                    <a:cubicBezTo>
                      <a:pt x="228425" y="73031"/>
                      <a:pt x="375533" y="37577"/>
                      <a:pt x="339550" y="61389"/>
                    </a:cubicBezTo>
                    <a:cubicBezTo>
                      <a:pt x="303567" y="85201"/>
                      <a:pt x="79729" y="200560"/>
                      <a:pt x="37925" y="213789"/>
                    </a:cubicBezTo>
                    <a:cubicBezTo>
                      <a:pt x="-3879" y="227018"/>
                      <a:pt x="94017" y="147643"/>
                      <a:pt x="88725" y="140764"/>
                    </a:cubicBezTo>
                    <a:cubicBezTo>
                      <a:pt x="83433" y="133885"/>
                      <a:pt x="10937" y="178864"/>
                      <a:pt x="6175" y="172514"/>
                    </a:cubicBezTo>
                    <a:cubicBezTo>
                      <a:pt x="1413" y="166164"/>
                      <a:pt x="-13404" y="128064"/>
                      <a:pt x="31575" y="9948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 1253">
                <a:extLst>
                  <a:ext uri="{FF2B5EF4-FFF2-40B4-BE49-F238E27FC236}">
                    <a16:creationId xmlns:a16="http://schemas.microsoft.com/office/drawing/2014/main" id="{D41DA0EB-E884-2EB3-9105-DC13229B5149}"/>
                  </a:ext>
                </a:extLst>
              </p:cNvPr>
              <p:cNvSpPr/>
              <p:nvPr/>
            </p:nvSpPr>
            <p:spPr>
              <a:xfrm>
                <a:off x="2693385" y="4592734"/>
                <a:ext cx="408646" cy="315829"/>
              </a:xfrm>
              <a:custGeom>
                <a:avLst/>
                <a:gdLst>
                  <a:gd name="connsiteX0" fmla="*/ 5365 w 408646"/>
                  <a:gd name="connsiteY0" fmla="*/ 115791 h 315829"/>
                  <a:gd name="connsiteX1" fmla="*/ 56165 w 408646"/>
                  <a:gd name="connsiteY1" fmla="*/ 214216 h 315829"/>
                  <a:gd name="connsiteX2" fmla="*/ 78390 w 408646"/>
                  <a:gd name="connsiteY2" fmla="*/ 312641 h 315829"/>
                  <a:gd name="connsiteX3" fmla="*/ 100615 w 408646"/>
                  <a:gd name="connsiteY3" fmla="*/ 157066 h 315829"/>
                  <a:gd name="connsiteX4" fmla="*/ 138715 w 408646"/>
                  <a:gd name="connsiteY4" fmla="*/ 315816 h 315829"/>
                  <a:gd name="connsiteX5" fmla="*/ 160940 w 408646"/>
                  <a:gd name="connsiteY5" fmla="*/ 166591 h 315829"/>
                  <a:gd name="connsiteX6" fmla="*/ 287940 w 408646"/>
                  <a:gd name="connsiteY6" fmla="*/ 255491 h 315829"/>
                  <a:gd name="connsiteX7" fmla="*/ 259365 w 408646"/>
                  <a:gd name="connsiteY7" fmla="*/ 204691 h 315829"/>
                  <a:gd name="connsiteX8" fmla="*/ 408590 w 408646"/>
                  <a:gd name="connsiteY8" fmla="*/ 290416 h 315829"/>
                  <a:gd name="connsiteX9" fmla="*/ 240315 w 408646"/>
                  <a:gd name="connsiteY9" fmla="*/ 14191 h 315829"/>
                  <a:gd name="connsiteX10" fmla="*/ 170465 w 408646"/>
                  <a:gd name="connsiteY10" fmla="*/ 39591 h 315829"/>
                  <a:gd name="connsiteX11" fmla="*/ 199040 w 408646"/>
                  <a:gd name="connsiteY11" fmla="*/ 36416 h 315829"/>
                  <a:gd name="connsiteX12" fmla="*/ 5365 w 408646"/>
                  <a:gd name="connsiteY12" fmla="*/ 115791 h 31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646" h="315829">
                    <a:moveTo>
                      <a:pt x="5365" y="115791"/>
                    </a:moveTo>
                    <a:cubicBezTo>
                      <a:pt x="-18447" y="145424"/>
                      <a:pt x="43994" y="181408"/>
                      <a:pt x="56165" y="214216"/>
                    </a:cubicBezTo>
                    <a:cubicBezTo>
                      <a:pt x="68336" y="247024"/>
                      <a:pt x="70982" y="322166"/>
                      <a:pt x="78390" y="312641"/>
                    </a:cubicBezTo>
                    <a:cubicBezTo>
                      <a:pt x="85798" y="303116"/>
                      <a:pt x="90561" y="156537"/>
                      <a:pt x="100615" y="157066"/>
                    </a:cubicBezTo>
                    <a:cubicBezTo>
                      <a:pt x="110669" y="157595"/>
                      <a:pt x="128661" y="314229"/>
                      <a:pt x="138715" y="315816"/>
                    </a:cubicBezTo>
                    <a:cubicBezTo>
                      <a:pt x="148769" y="317403"/>
                      <a:pt x="136069" y="176645"/>
                      <a:pt x="160940" y="166591"/>
                    </a:cubicBezTo>
                    <a:cubicBezTo>
                      <a:pt x="185811" y="156537"/>
                      <a:pt x="271536" y="249141"/>
                      <a:pt x="287940" y="255491"/>
                    </a:cubicBezTo>
                    <a:cubicBezTo>
                      <a:pt x="304344" y="261841"/>
                      <a:pt x="239257" y="198870"/>
                      <a:pt x="259365" y="204691"/>
                    </a:cubicBezTo>
                    <a:cubicBezTo>
                      <a:pt x="279473" y="210512"/>
                      <a:pt x="411765" y="322166"/>
                      <a:pt x="408590" y="290416"/>
                    </a:cubicBezTo>
                    <a:cubicBezTo>
                      <a:pt x="405415" y="258666"/>
                      <a:pt x="280003" y="55995"/>
                      <a:pt x="240315" y="14191"/>
                    </a:cubicBezTo>
                    <a:cubicBezTo>
                      <a:pt x="200627" y="-27613"/>
                      <a:pt x="177344" y="35887"/>
                      <a:pt x="170465" y="39591"/>
                    </a:cubicBezTo>
                    <a:cubicBezTo>
                      <a:pt x="163586" y="43295"/>
                      <a:pt x="226557" y="27420"/>
                      <a:pt x="199040" y="36416"/>
                    </a:cubicBezTo>
                    <a:cubicBezTo>
                      <a:pt x="171523" y="45412"/>
                      <a:pt x="29177" y="86158"/>
                      <a:pt x="5365" y="11579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 1254">
                <a:extLst>
                  <a:ext uri="{FF2B5EF4-FFF2-40B4-BE49-F238E27FC236}">
                    <a16:creationId xmlns:a16="http://schemas.microsoft.com/office/drawing/2014/main" id="{C8F5211C-9557-195A-128E-DC5A56D14C52}"/>
                  </a:ext>
                </a:extLst>
              </p:cNvPr>
              <p:cNvSpPr/>
              <p:nvPr/>
            </p:nvSpPr>
            <p:spPr>
              <a:xfrm>
                <a:off x="2749223" y="4692312"/>
                <a:ext cx="267386" cy="248008"/>
              </a:xfrm>
              <a:custGeom>
                <a:avLst/>
                <a:gdLst>
                  <a:gd name="connsiteX0" fmla="*/ 9852 w 267386"/>
                  <a:gd name="connsiteY0" fmla="*/ 338 h 248008"/>
                  <a:gd name="connsiteX1" fmla="*/ 241627 w 267386"/>
                  <a:gd name="connsiteY1" fmla="*/ 146388 h 248008"/>
                  <a:gd name="connsiteX2" fmla="*/ 127327 w 267386"/>
                  <a:gd name="connsiteY2" fmla="*/ 143213 h 248008"/>
                  <a:gd name="connsiteX3" fmla="*/ 267027 w 267386"/>
                  <a:gd name="connsiteY3" fmla="*/ 190838 h 248008"/>
                  <a:gd name="connsiteX4" fmla="*/ 76527 w 267386"/>
                  <a:gd name="connsiteY4" fmla="*/ 247988 h 248008"/>
                  <a:gd name="connsiteX5" fmla="*/ 159077 w 267386"/>
                  <a:gd name="connsiteY5" fmla="*/ 184488 h 248008"/>
                  <a:gd name="connsiteX6" fmla="*/ 3502 w 267386"/>
                  <a:gd name="connsiteY6" fmla="*/ 92413 h 248008"/>
                  <a:gd name="connsiteX7" fmla="*/ 47952 w 267386"/>
                  <a:gd name="connsiteY7" fmla="*/ 105113 h 248008"/>
                  <a:gd name="connsiteX8" fmla="*/ 9852 w 267386"/>
                  <a:gd name="connsiteY8" fmla="*/ 338 h 248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386" h="248008">
                    <a:moveTo>
                      <a:pt x="9852" y="338"/>
                    </a:moveTo>
                    <a:cubicBezTo>
                      <a:pt x="42131" y="7217"/>
                      <a:pt x="222048" y="122576"/>
                      <a:pt x="241627" y="146388"/>
                    </a:cubicBezTo>
                    <a:cubicBezTo>
                      <a:pt x="261206" y="170200"/>
                      <a:pt x="123094" y="135805"/>
                      <a:pt x="127327" y="143213"/>
                    </a:cubicBezTo>
                    <a:cubicBezTo>
                      <a:pt x="131560" y="150621"/>
                      <a:pt x="275494" y="173376"/>
                      <a:pt x="267027" y="190838"/>
                    </a:cubicBezTo>
                    <a:cubicBezTo>
                      <a:pt x="258560" y="208300"/>
                      <a:pt x="94518" y="249046"/>
                      <a:pt x="76527" y="247988"/>
                    </a:cubicBezTo>
                    <a:cubicBezTo>
                      <a:pt x="58536" y="246930"/>
                      <a:pt x="171248" y="210417"/>
                      <a:pt x="159077" y="184488"/>
                    </a:cubicBezTo>
                    <a:cubicBezTo>
                      <a:pt x="146906" y="158559"/>
                      <a:pt x="22023" y="105642"/>
                      <a:pt x="3502" y="92413"/>
                    </a:cubicBezTo>
                    <a:cubicBezTo>
                      <a:pt x="-15019" y="79184"/>
                      <a:pt x="45835" y="116755"/>
                      <a:pt x="47952" y="105113"/>
                    </a:cubicBezTo>
                    <a:cubicBezTo>
                      <a:pt x="50069" y="93471"/>
                      <a:pt x="-22427" y="-6541"/>
                      <a:pt x="9852" y="33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 1255">
                <a:extLst>
                  <a:ext uri="{FF2B5EF4-FFF2-40B4-BE49-F238E27FC236}">
                    <a16:creationId xmlns:a16="http://schemas.microsoft.com/office/drawing/2014/main" id="{E5FEE1F1-3D2C-5789-6839-CE257853471A}"/>
                  </a:ext>
                </a:extLst>
              </p:cNvPr>
              <p:cNvSpPr/>
              <p:nvPr/>
            </p:nvSpPr>
            <p:spPr>
              <a:xfrm>
                <a:off x="2615842" y="4240083"/>
                <a:ext cx="258228" cy="252542"/>
              </a:xfrm>
              <a:custGeom>
                <a:avLst/>
                <a:gdLst>
                  <a:gd name="connsiteX0" fmla="*/ 35283 w 258228"/>
                  <a:gd name="connsiteY0" fmla="*/ 1717 h 252542"/>
                  <a:gd name="connsiteX1" fmla="*/ 244833 w 258228"/>
                  <a:gd name="connsiteY1" fmla="*/ 220792 h 252542"/>
                  <a:gd name="connsiteX2" fmla="*/ 222608 w 258228"/>
                  <a:gd name="connsiteY2" fmla="*/ 204917 h 252542"/>
                  <a:gd name="connsiteX3" fmla="*/ 257533 w 258228"/>
                  <a:gd name="connsiteY3" fmla="*/ 252542 h 252542"/>
                  <a:gd name="connsiteX4" fmla="*/ 184508 w 258228"/>
                  <a:gd name="connsiteY4" fmla="*/ 204917 h 252542"/>
                  <a:gd name="connsiteX5" fmla="*/ 6708 w 258228"/>
                  <a:gd name="connsiteY5" fmla="*/ 87442 h 252542"/>
                  <a:gd name="connsiteX6" fmla="*/ 38458 w 258228"/>
                  <a:gd name="connsiteY6" fmla="*/ 116017 h 252542"/>
                  <a:gd name="connsiteX7" fmla="*/ 35283 w 258228"/>
                  <a:gd name="connsiteY7" fmla="*/ 1717 h 25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28" h="252542">
                    <a:moveTo>
                      <a:pt x="35283" y="1717"/>
                    </a:moveTo>
                    <a:cubicBezTo>
                      <a:pt x="69679" y="19179"/>
                      <a:pt x="213612" y="186925"/>
                      <a:pt x="244833" y="220792"/>
                    </a:cubicBezTo>
                    <a:cubicBezTo>
                      <a:pt x="276054" y="254659"/>
                      <a:pt x="220491" y="199625"/>
                      <a:pt x="222608" y="204917"/>
                    </a:cubicBezTo>
                    <a:cubicBezTo>
                      <a:pt x="224725" y="210209"/>
                      <a:pt x="263883" y="252542"/>
                      <a:pt x="257533" y="252542"/>
                    </a:cubicBezTo>
                    <a:cubicBezTo>
                      <a:pt x="251183" y="252542"/>
                      <a:pt x="184508" y="204917"/>
                      <a:pt x="184508" y="204917"/>
                    </a:cubicBezTo>
                    <a:lnTo>
                      <a:pt x="6708" y="87442"/>
                    </a:lnTo>
                    <a:cubicBezTo>
                      <a:pt x="-17634" y="72625"/>
                      <a:pt x="31579" y="126600"/>
                      <a:pt x="38458" y="116017"/>
                    </a:cubicBezTo>
                    <a:cubicBezTo>
                      <a:pt x="45337" y="105434"/>
                      <a:pt x="887" y="-15745"/>
                      <a:pt x="35283" y="171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 1256">
                <a:extLst>
                  <a:ext uri="{FF2B5EF4-FFF2-40B4-BE49-F238E27FC236}">
                    <a16:creationId xmlns:a16="http://schemas.microsoft.com/office/drawing/2014/main" id="{6DFC40D5-AD00-7866-40AA-831656C4E7A1}"/>
                  </a:ext>
                </a:extLst>
              </p:cNvPr>
              <p:cNvSpPr/>
              <p:nvPr/>
            </p:nvSpPr>
            <p:spPr>
              <a:xfrm>
                <a:off x="1920615" y="4368433"/>
                <a:ext cx="883346" cy="237031"/>
              </a:xfrm>
              <a:custGeom>
                <a:avLst/>
                <a:gdLst>
                  <a:gd name="connsiteX0" fmla="*/ 92335 w 883346"/>
                  <a:gd name="connsiteY0" fmla="*/ 98792 h 237031"/>
                  <a:gd name="connsiteX1" fmla="*/ 698760 w 883346"/>
                  <a:gd name="connsiteY1" fmla="*/ 367 h 237031"/>
                  <a:gd name="connsiteX2" fmla="*/ 882910 w 883346"/>
                  <a:gd name="connsiteY2" fmla="*/ 136892 h 237031"/>
                  <a:gd name="connsiteX3" fmla="*/ 752735 w 883346"/>
                  <a:gd name="connsiteY3" fmla="*/ 101967 h 237031"/>
                  <a:gd name="connsiteX4" fmla="*/ 844810 w 883346"/>
                  <a:gd name="connsiteY4" fmla="*/ 152767 h 237031"/>
                  <a:gd name="connsiteX5" fmla="*/ 740035 w 883346"/>
                  <a:gd name="connsiteY5" fmla="*/ 130542 h 237031"/>
                  <a:gd name="connsiteX6" fmla="*/ 562235 w 883346"/>
                  <a:gd name="connsiteY6" fmla="*/ 174992 h 237031"/>
                  <a:gd name="connsiteX7" fmla="*/ 733685 w 883346"/>
                  <a:gd name="connsiteY7" fmla="*/ 127367 h 237031"/>
                  <a:gd name="connsiteX8" fmla="*/ 476510 w 883346"/>
                  <a:gd name="connsiteY8" fmla="*/ 133717 h 237031"/>
                  <a:gd name="connsiteX9" fmla="*/ 641610 w 883346"/>
                  <a:gd name="connsiteY9" fmla="*/ 101967 h 237031"/>
                  <a:gd name="connsiteX10" fmla="*/ 390785 w 883346"/>
                  <a:gd name="connsiteY10" fmla="*/ 121017 h 237031"/>
                  <a:gd name="connsiteX11" fmla="*/ 524135 w 883346"/>
                  <a:gd name="connsiteY11" fmla="*/ 108317 h 237031"/>
                  <a:gd name="connsiteX12" fmla="*/ 413010 w 883346"/>
                  <a:gd name="connsiteY12" fmla="*/ 174992 h 237031"/>
                  <a:gd name="connsiteX13" fmla="*/ 333635 w 883346"/>
                  <a:gd name="connsiteY13" fmla="*/ 130542 h 237031"/>
                  <a:gd name="connsiteX14" fmla="*/ 543185 w 883346"/>
                  <a:gd name="connsiteY14" fmla="*/ 232142 h 237031"/>
                  <a:gd name="connsiteX15" fmla="*/ 438410 w 883346"/>
                  <a:gd name="connsiteY15" fmla="*/ 216267 h 237031"/>
                  <a:gd name="connsiteX16" fmla="*/ 6610 w 883346"/>
                  <a:gd name="connsiteY16" fmla="*/ 174992 h 237031"/>
                  <a:gd name="connsiteX17" fmla="*/ 171710 w 883346"/>
                  <a:gd name="connsiteY17" fmla="*/ 162292 h 237031"/>
                  <a:gd name="connsiteX18" fmla="*/ 92335 w 883346"/>
                  <a:gd name="connsiteY18" fmla="*/ 98792 h 23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346" h="237031">
                    <a:moveTo>
                      <a:pt x="92335" y="98792"/>
                    </a:moveTo>
                    <a:cubicBezTo>
                      <a:pt x="180177" y="71805"/>
                      <a:pt x="566998" y="-5983"/>
                      <a:pt x="698760" y="367"/>
                    </a:cubicBezTo>
                    <a:cubicBezTo>
                      <a:pt x="830522" y="6717"/>
                      <a:pt x="873914" y="119959"/>
                      <a:pt x="882910" y="136892"/>
                    </a:cubicBezTo>
                    <a:cubicBezTo>
                      <a:pt x="891906" y="153825"/>
                      <a:pt x="759085" y="99321"/>
                      <a:pt x="752735" y="101967"/>
                    </a:cubicBezTo>
                    <a:cubicBezTo>
                      <a:pt x="746385" y="104613"/>
                      <a:pt x="846927" y="148005"/>
                      <a:pt x="844810" y="152767"/>
                    </a:cubicBezTo>
                    <a:cubicBezTo>
                      <a:pt x="842693" y="157529"/>
                      <a:pt x="787131" y="126838"/>
                      <a:pt x="740035" y="130542"/>
                    </a:cubicBezTo>
                    <a:cubicBezTo>
                      <a:pt x="692939" y="134246"/>
                      <a:pt x="563293" y="175521"/>
                      <a:pt x="562235" y="174992"/>
                    </a:cubicBezTo>
                    <a:cubicBezTo>
                      <a:pt x="561177" y="174463"/>
                      <a:pt x="747973" y="134246"/>
                      <a:pt x="733685" y="127367"/>
                    </a:cubicBezTo>
                    <a:cubicBezTo>
                      <a:pt x="719398" y="120488"/>
                      <a:pt x="491856" y="137950"/>
                      <a:pt x="476510" y="133717"/>
                    </a:cubicBezTo>
                    <a:cubicBezTo>
                      <a:pt x="461164" y="129484"/>
                      <a:pt x="655898" y="104084"/>
                      <a:pt x="641610" y="101967"/>
                    </a:cubicBezTo>
                    <a:cubicBezTo>
                      <a:pt x="627323" y="99850"/>
                      <a:pt x="410364" y="119959"/>
                      <a:pt x="390785" y="121017"/>
                    </a:cubicBezTo>
                    <a:cubicBezTo>
                      <a:pt x="371206" y="122075"/>
                      <a:pt x="520431" y="99321"/>
                      <a:pt x="524135" y="108317"/>
                    </a:cubicBezTo>
                    <a:cubicBezTo>
                      <a:pt x="527839" y="117313"/>
                      <a:pt x="444760" y="171288"/>
                      <a:pt x="413010" y="174992"/>
                    </a:cubicBezTo>
                    <a:cubicBezTo>
                      <a:pt x="381260" y="178696"/>
                      <a:pt x="311939" y="121017"/>
                      <a:pt x="333635" y="130542"/>
                    </a:cubicBezTo>
                    <a:cubicBezTo>
                      <a:pt x="355331" y="140067"/>
                      <a:pt x="525723" y="217855"/>
                      <a:pt x="543185" y="232142"/>
                    </a:cubicBezTo>
                    <a:cubicBezTo>
                      <a:pt x="560647" y="246429"/>
                      <a:pt x="527839" y="225792"/>
                      <a:pt x="438410" y="216267"/>
                    </a:cubicBezTo>
                    <a:cubicBezTo>
                      <a:pt x="348981" y="206742"/>
                      <a:pt x="51060" y="183988"/>
                      <a:pt x="6610" y="174992"/>
                    </a:cubicBezTo>
                    <a:cubicBezTo>
                      <a:pt x="-37840" y="165996"/>
                      <a:pt x="155835" y="173405"/>
                      <a:pt x="171710" y="162292"/>
                    </a:cubicBezTo>
                    <a:cubicBezTo>
                      <a:pt x="187585" y="151180"/>
                      <a:pt x="4493" y="125779"/>
                      <a:pt x="92335" y="9879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 1257">
                <a:extLst>
                  <a:ext uri="{FF2B5EF4-FFF2-40B4-BE49-F238E27FC236}">
                    <a16:creationId xmlns:a16="http://schemas.microsoft.com/office/drawing/2014/main" id="{680480A1-FDE3-EC37-11CD-562A8B992872}"/>
                  </a:ext>
                </a:extLst>
              </p:cNvPr>
              <p:cNvSpPr/>
              <p:nvPr/>
            </p:nvSpPr>
            <p:spPr>
              <a:xfrm>
                <a:off x="2201863" y="3959221"/>
                <a:ext cx="433807" cy="254886"/>
              </a:xfrm>
              <a:custGeom>
                <a:avLst/>
                <a:gdLst>
                  <a:gd name="connsiteX0" fmla="*/ 122237 w 433807"/>
                  <a:gd name="connsiteY0" fmla="*/ 3179 h 254886"/>
                  <a:gd name="connsiteX1" fmla="*/ 373062 w 433807"/>
                  <a:gd name="connsiteY1" fmla="*/ 161929 h 254886"/>
                  <a:gd name="connsiteX2" fmla="*/ 354012 w 433807"/>
                  <a:gd name="connsiteY2" fmla="*/ 149229 h 254886"/>
                  <a:gd name="connsiteX3" fmla="*/ 433387 w 433807"/>
                  <a:gd name="connsiteY3" fmla="*/ 254004 h 254886"/>
                  <a:gd name="connsiteX4" fmla="*/ 373062 w 433807"/>
                  <a:gd name="connsiteY4" fmla="*/ 200029 h 254886"/>
                  <a:gd name="connsiteX5" fmla="*/ 138112 w 433807"/>
                  <a:gd name="connsiteY5" fmla="*/ 209554 h 254886"/>
                  <a:gd name="connsiteX6" fmla="*/ 350837 w 433807"/>
                  <a:gd name="connsiteY6" fmla="*/ 206379 h 254886"/>
                  <a:gd name="connsiteX7" fmla="*/ 26987 w 433807"/>
                  <a:gd name="connsiteY7" fmla="*/ 244479 h 254886"/>
                  <a:gd name="connsiteX8" fmla="*/ 128587 w 433807"/>
                  <a:gd name="connsiteY8" fmla="*/ 231779 h 254886"/>
                  <a:gd name="connsiteX9" fmla="*/ 1587 w 433807"/>
                  <a:gd name="connsiteY9" fmla="*/ 60329 h 254886"/>
                  <a:gd name="connsiteX10" fmla="*/ 236537 w 433807"/>
                  <a:gd name="connsiteY10" fmla="*/ 190504 h 254886"/>
                  <a:gd name="connsiteX11" fmla="*/ 68262 w 433807"/>
                  <a:gd name="connsiteY11" fmla="*/ 47629 h 254886"/>
                  <a:gd name="connsiteX12" fmla="*/ 128587 w 433807"/>
                  <a:gd name="connsiteY12" fmla="*/ 53979 h 254886"/>
                  <a:gd name="connsiteX13" fmla="*/ 122237 w 433807"/>
                  <a:gd name="connsiteY13" fmla="*/ 3179 h 25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3807" h="254886">
                    <a:moveTo>
                      <a:pt x="122237" y="3179"/>
                    </a:moveTo>
                    <a:cubicBezTo>
                      <a:pt x="162983" y="21171"/>
                      <a:pt x="334433" y="137587"/>
                      <a:pt x="373062" y="161929"/>
                    </a:cubicBezTo>
                    <a:cubicBezTo>
                      <a:pt x="411691" y="186271"/>
                      <a:pt x="343958" y="133883"/>
                      <a:pt x="354012" y="149229"/>
                    </a:cubicBezTo>
                    <a:cubicBezTo>
                      <a:pt x="364066" y="164575"/>
                      <a:pt x="430212" y="245537"/>
                      <a:pt x="433387" y="254004"/>
                    </a:cubicBezTo>
                    <a:cubicBezTo>
                      <a:pt x="436562" y="262471"/>
                      <a:pt x="422274" y="207437"/>
                      <a:pt x="373062" y="200029"/>
                    </a:cubicBezTo>
                    <a:cubicBezTo>
                      <a:pt x="323850" y="192621"/>
                      <a:pt x="141816" y="208496"/>
                      <a:pt x="138112" y="209554"/>
                    </a:cubicBezTo>
                    <a:cubicBezTo>
                      <a:pt x="134408" y="210612"/>
                      <a:pt x="369358" y="200558"/>
                      <a:pt x="350837" y="206379"/>
                    </a:cubicBezTo>
                    <a:cubicBezTo>
                      <a:pt x="332316" y="212200"/>
                      <a:pt x="64029" y="240246"/>
                      <a:pt x="26987" y="244479"/>
                    </a:cubicBezTo>
                    <a:cubicBezTo>
                      <a:pt x="-10055" y="248712"/>
                      <a:pt x="132820" y="262471"/>
                      <a:pt x="128587" y="231779"/>
                    </a:cubicBezTo>
                    <a:cubicBezTo>
                      <a:pt x="124354" y="201087"/>
                      <a:pt x="-16405" y="67208"/>
                      <a:pt x="1587" y="60329"/>
                    </a:cubicBezTo>
                    <a:cubicBezTo>
                      <a:pt x="19579" y="53450"/>
                      <a:pt x="225425" y="192621"/>
                      <a:pt x="236537" y="190504"/>
                    </a:cubicBezTo>
                    <a:cubicBezTo>
                      <a:pt x="247649" y="188387"/>
                      <a:pt x="86254" y="70383"/>
                      <a:pt x="68262" y="47629"/>
                    </a:cubicBezTo>
                    <a:cubicBezTo>
                      <a:pt x="50270" y="24875"/>
                      <a:pt x="119591" y="58741"/>
                      <a:pt x="128587" y="53979"/>
                    </a:cubicBezTo>
                    <a:cubicBezTo>
                      <a:pt x="137583" y="49217"/>
                      <a:pt x="81491" y="-14813"/>
                      <a:pt x="122237" y="317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 1258">
                <a:extLst>
                  <a:ext uri="{FF2B5EF4-FFF2-40B4-BE49-F238E27FC236}">
                    <a16:creationId xmlns:a16="http://schemas.microsoft.com/office/drawing/2014/main" id="{E7D8E4F3-F87E-B1C7-7395-8606A3C8EF71}"/>
                  </a:ext>
                </a:extLst>
              </p:cNvPr>
              <p:cNvSpPr/>
              <p:nvPr/>
            </p:nvSpPr>
            <p:spPr>
              <a:xfrm>
                <a:off x="2035839" y="4202753"/>
                <a:ext cx="537449" cy="226503"/>
              </a:xfrm>
              <a:custGeom>
                <a:avLst/>
                <a:gdLst>
                  <a:gd name="connsiteX0" fmla="*/ 2511 w 537449"/>
                  <a:gd name="connsiteY0" fmla="*/ 4122 h 226503"/>
                  <a:gd name="connsiteX1" fmla="*/ 193011 w 537449"/>
                  <a:gd name="connsiteY1" fmla="*/ 67622 h 226503"/>
                  <a:gd name="connsiteX2" fmla="*/ 523211 w 537449"/>
                  <a:gd name="connsiteY2" fmla="*/ 4122 h 226503"/>
                  <a:gd name="connsiteX3" fmla="*/ 481936 w 537449"/>
                  <a:gd name="connsiteY3" fmla="*/ 26347 h 226503"/>
                  <a:gd name="connsiteX4" fmla="*/ 523211 w 537449"/>
                  <a:gd name="connsiteY4" fmla="*/ 188272 h 226503"/>
                  <a:gd name="connsiteX5" fmla="*/ 405736 w 537449"/>
                  <a:gd name="connsiteY5" fmla="*/ 140647 h 226503"/>
                  <a:gd name="connsiteX6" fmla="*/ 56486 w 537449"/>
                  <a:gd name="connsiteY6" fmla="*/ 226372 h 226503"/>
                  <a:gd name="connsiteX7" fmla="*/ 189836 w 537449"/>
                  <a:gd name="connsiteY7" fmla="*/ 159697 h 226503"/>
                  <a:gd name="connsiteX8" fmla="*/ 37436 w 537449"/>
                  <a:gd name="connsiteY8" fmla="*/ 137472 h 226503"/>
                  <a:gd name="connsiteX9" fmla="*/ 221586 w 537449"/>
                  <a:gd name="connsiteY9" fmla="*/ 115247 h 226503"/>
                  <a:gd name="connsiteX10" fmla="*/ 91411 w 537449"/>
                  <a:gd name="connsiteY10" fmla="*/ 96197 h 226503"/>
                  <a:gd name="connsiteX11" fmla="*/ 2511 w 537449"/>
                  <a:gd name="connsiteY11" fmla="*/ 4122 h 22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7449" h="226503">
                    <a:moveTo>
                      <a:pt x="2511" y="4122"/>
                    </a:moveTo>
                    <a:cubicBezTo>
                      <a:pt x="19444" y="-640"/>
                      <a:pt x="106228" y="67622"/>
                      <a:pt x="193011" y="67622"/>
                    </a:cubicBezTo>
                    <a:cubicBezTo>
                      <a:pt x="279794" y="67622"/>
                      <a:pt x="475057" y="11001"/>
                      <a:pt x="523211" y="4122"/>
                    </a:cubicBezTo>
                    <a:cubicBezTo>
                      <a:pt x="571365" y="-2757"/>
                      <a:pt x="481936" y="-4345"/>
                      <a:pt x="481936" y="26347"/>
                    </a:cubicBezTo>
                    <a:cubicBezTo>
                      <a:pt x="481936" y="57039"/>
                      <a:pt x="535911" y="169222"/>
                      <a:pt x="523211" y="188272"/>
                    </a:cubicBezTo>
                    <a:cubicBezTo>
                      <a:pt x="510511" y="207322"/>
                      <a:pt x="483523" y="134297"/>
                      <a:pt x="405736" y="140647"/>
                    </a:cubicBezTo>
                    <a:cubicBezTo>
                      <a:pt x="327949" y="146997"/>
                      <a:pt x="92469" y="223197"/>
                      <a:pt x="56486" y="226372"/>
                    </a:cubicBezTo>
                    <a:cubicBezTo>
                      <a:pt x="20503" y="229547"/>
                      <a:pt x="193011" y="174514"/>
                      <a:pt x="189836" y="159697"/>
                    </a:cubicBezTo>
                    <a:cubicBezTo>
                      <a:pt x="186661" y="144880"/>
                      <a:pt x="32144" y="144880"/>
                      <a:pt x="37436" y="137472"/>
                    </a:cubicBezTo>
                    <a:cubicBezTo>
                      <a:pt x="42728" y="130064"/>
                      <a:pt x="212590" y="122126"/>
                      <a:pt x="221586" y="115247"/>
                    </a:cubicBezTo>
                    <a:cubicBezTo>
                      <a:pt x="230582" y="108368"/>
                      <a:pt x="124219" y="113130"/>
                      <a:pt x="91411" y="96197"/>
                    </a:cubicBezTo>
                    <a:cubicBezTo>
                      <a:pt x="58603" y="79264"/>
                      <a:pt x="-14422" y="8884"/>
                      <a:pt x="2511" y="412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 1259">
                <a:extLst>
                  <a:ext uri="{FF2B5EF4-FFF2-40B4-BE49-F238E27FC236}">
                    <a16:creationId xmlns:a16="http://schemas.microsoft.com/office/drawing/2014/main" id="{60FFA7E5-FDEA-AA27-9C3B-FD094C9E9F91}"/>
                  </a:ext>
                </a:extLst>
              </p:cNvPr>
              <p:cNvSpPr/>
              <p:nvPr/>
            </p:nvSpPr>
            <p:spPr>
              <a:xfrm>
                <a:off x="1124464" y="4102923"/>
                <a:ext cx="1053192" cy="183688"/>
              </a:xfrm>
              <a:custGeom>
                <a:avLst/>
                <a:gdLst>
                  <a:gd name="connsiteX0" fmla="*/ 5836 w 1053192"/>
                  <a:gd name="connsiteY0" fmla="*/ 176977 h 183688"/>
                  <a:gd name="connsiteX1" fmla="*/ 793236 w 1053192"/>
                  <a:gd name="connsiteY1" fmla="*/ 81727 h 183688"/>
                  <a:gd name="connsiteX2" fmla="*/ 742436 w 1053192"/>
                  <a:gd name="connsiteY2" fmla="*/ 110302 h 183688"/>
                  <a:gd name="connsiteX3" fmla="*/ 1040886 w 1053192"/>
                  <a:gd name="connsiteY3" fmla="*/ 2352 h 183688"/>
                  <a:gd name="connsiteX4" fmla="*/ 983736 w 1053192"/>
                  <a:gd name="connsiteY4" fmla="*/ 43627 h 183688"/>
                  <a:gd name="connsiteX5" fmla="*/ 869436 w 1053192"/>
                  <a:gd name="connsiteY5" fmla="*/ 132527 h 183688"/>
                  <a:gd name="connsiteX6" fmla="*/ 329686 w 1053192"/>
                  <a:gd name="connsiteY6" fmla="*/ 183327 h 183688"/>
                  <a:gd name="connsiteX7" fmla="*/ 428111 w 1053192"/>
                  <a:gd name="connsiteY7" fmla="*/ 157927 h 183688"/>
                  <a:gd name="connsiteX8" fmla="*/ 5836 w 1053192"/>
                  <a:gd name="connsiteY8" fmla="*/ 176977 h 18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3192" h="183688">
                    <a:moveTo>
                      <a:pt x="5836" y="176977"/>
                    </a:moveTo>
                    <a:cubicBezTo>
                      <a:pt x="66690" y="164277"/>
                      <a:pt x="670469" y="92839"/>
                      <a:pt x="793236" y="81727"/>
                    </a:cubicBezTo>
                    <a:cubicBezTo>
                      <a:pt x="916003" y="70615"/>
                      <a:pt x="701161" y="123531"/>
                      <a:pt x="742436" y="110302"/>
                    </a:cubicBezTo>
                    <a:cubicBezTo>
                      <a:pt x="783711" y="97073"/>
                      <a:pt x="1000669" y="13464"/>
                      <a:pt x="1040886" y="2352"/>
                    </a:cubicBezTo>
                    <a:cubicBezTo>
                      <a:pt x="1081103" y="-8761"/>
                      <a:pt x="1012311" y="21931"/>
                      <a:pt x="983736" y="43627"/>
                    </a:cubicBezTo>
                    <a:cubicBezTo>
                      <a:pt x="955161" y="65323"/>
                      <a:pt x="978444" y="109244"/>
                      <a:pt x="869436" y="132527"/>
                    </a:cubicBezTo>
                    <a:cubicBezTo>
                      <a:pt x="760428" y="155810"/>
                      <a:pt x="403240" y="179094"/>
                      <a:pt x="329686" y="183327"/>
                    </a:cubicBezTo>
                    <a:cubicBezTo>
                      <a:pt x="256132" y="187560"/>
                      <a:pt x="477324" y="153164"/>
                      <a:pt x="428111" y="157927"/>
                    </a:cubicBezTo>
                    <a:cubicBezTo>
                      <a:pt x="378899" y="162689"/>
                      <a:pt x="-55018" y="189677"/>
                      <a:pt x="5836" y="17697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 1260">
                <a:extLst>
                  <a:ext uri="{FF2B5EF4-FFF2-40B4-BE49-F238E27FC236}">
                    <a16:creationId xmlns:a16="http://schemas.microsoft.com/office/drawing/2014/main" id="{CE30C8A5-6565-EDDC-376B-09AEB6BEC700}"/>
                  </a:ext>
                </a:extLst>
              </p:cNvPr>
              <p:cNvSpPr/>
              <p:nvPr/>
            </p:nvSpPr>
            <p:spPr>
              <a:xfrm>
                <a:off x="1790699" y="4334739"/>
                <a:ext cx="382531" cy="98075"/>
              </a:xfrm>
              <a:custGeom>
                <a:avLst/>
                <a:gdLst>
                  <a:gd name="connsiteX0" fmla="*/ 1 w 382531"/>
                  <a:gd name="connsiteY0" fmla="*/ 27711 h 98075"/>
                  <a:gd name="connsiteX1" fmla="*/ 161926 w 382531"/>
                  <a:gd name="connsiteY1" fmla="*/ 2311 h 98075"/>
                  <a:gd name="connsiteX2" fmla="*/ 381001 w 382531"/>
                  <a:gd name="connsiteY2" fmla="*/ 88036 h 98075"/>
                  <a:gd name="connsiteX3" fmla="*/ 254001 w 382531"/>
                  <a:gd name="connsiteY3" fmla="*/ 34061 h 98075"/>
                  <a:gd name="connsiteX4" fmla="*/ 152401 w 382531"/>
                  <a:gd name="connsiteY4" fmla="*/ 97561 h 98075"/>
                  <a:gd name="connsiteX5" fmla="*/ 158751 w 382531"/>
                  <a:gd name="connsiteY5" fmla="*/ 62636 h 98075"/>
                  <a:gd name="connsiteX6" fmla="*/ 1 w 382531"/>
                  <a:gd name="connsiteY6" fmla="*/ 27711 h 9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531" h="98075">
                    <a:moveTo>
                      <a:pt x="1" y="27711"/>
                    </a:moveTo>
                    <a:cubicBezTo>
                      <a:pt x="530" y="17657"/>
                      <a:pt x="98426" y="-7743"/>
                      <a:pt x="161926" y="2311"/>
                    </a:cubicBezTo>
                    <a:cubicBezTo>
                      <a:pt x="225426" y="12365"/>
                      <a:pt x="365655" y="82744"/>
                      <a:pt x="381001" y="88036"/>
                    </a:cubicBezTo>
                    <a:cubicBezTo>
                      <a:pt x="396347" y="93328"/>
                      <a:pt x="292101" y="32473"/>
                      <a:pt x="254001" y="34061"/>
                    </a:cubicBezTo>
                    <a:cubicBezTo>
                      <a:pt x="215901" y="35649"/>
                      <a:pt x="168276" y="92799"/>
                      <a:pt x="152401" y="97561"/>
                    </a:cubicBezTo>
                    <a:cubicBezTo>
                      <a:pt x="136526" y="102323"/>
                      <a:pt x="178859" y="72690"/>
                      <a:pt x="158751" y="62636"/>
                    </a:cubicBezTo>
                    <a:cubicBezTo>
                      <a:pt x="138643" y="52582"/>
                      <a:pt x="-528" y="37765"/>
                      <a:pt x="1" y="2771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 1261">
                <a:extLst>
                  <a:ext uri="{FF2B5EF4-FFF2-40B4-BE49-F238E27FC236}">
                    <a16:creationId xmlns:a16="http://schemas.microsoft.com/office/drawing/2014/main" id="{9322B78F-3853-10DA-7AF5-895F944B35CC}"/>
                  </a:ext>
                </a:extLst>
              </p:cNvPr>
              <p:cNvSpPr/>
              <p:nvPr/>
            </p:nvSpPr>
            <p:spPr>
              <a:xfrm>
                <a:off x="1138798" y="4232159"/>
                <a:ext cx="875477" cy="150400"/>
              </a:xfrm>
              <a:custGeom>
                <a:avLst/>
                <a:gdLst>
                  <a:gd name="connsiteX0" fmla="*/ 867802 w 875477"/>
                  <a:gd name="connsiteY0" fmla="*/ 116 h 150400"/>
                  <a:gd name="connsiteX1" fmla="*/ 604277 w 875477"/>
                  <a:gd name="connsiteY1" fmla="*/ 82666 h 150400"/>
                  <a:gd name="connsiteX2" fmla="*/ 620152 w 875477"/>
                  <a:gd name="connsiteY2" fmla="*/ 149341 h 150400"/>
                  <a:gd name="connsiteX3" fmla="*/ 550302 w 875477"/>
                  <a:gd name="connsiteY3" fmla="*/ 120766 h 150400"/>
                  <a:gd name="connsiteX4" fmla="*/ 264552 w 875477"/>
                  <a:gd name="connsiteY4" fmla="*/ 82666 h 150400"/>
                  <a:gd name="connsiteX5" fmla="*/ 388377 w 875477"/>
                  <a:gd name="connsiteY5" fmla="*/ 85841 h 150400"/>
                  <a:gd name="connsiteX6" fmla="*/ 4202 w 875477"/>
                  <a:gd name="connsiteY6" fmla="*/ 95366 h 150400"/>
                  <a:gd name="connsiteX7" fmla="*/ 680477 w 875477"/>
                  <a:gd name="connsiteY7" fmla="*/ 28691 h 150400"/>
                  <a:gd name="connsiteX8" fmla="*/ 261377 w 875477"/>
                  <a:gd name="connsiteY8" fmla="*/ 63616 h 150400"/>
                  <a:gd name="connsiteX9" fmla="*/ 867802 w 875477"/>
                  <a:gd name="connsiteY9" fmla="*/ 116 h 15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5477" h="150400">
                    <a:moveTo>
                      <a:pt x="867802" y="116"/>
                    </a:moveTo>
                    <a:cubicBezTo>
                      <a:pt x="924952" y="3291"/>
                      <a:pt x="645552" y="57795"/>
                      <a:pt x="604277" y="82666"/>
                    </a:cubicBezTo>
                    <a:cubicBezTo>
                      <a:pt x="563002" y="107537"/>
                      <a:pt x="629148" y="142991"/>
                      <a:pt x="620152" y="149341"/>
                    </a:cubicBezTo>
                    <a:cubicBezTo>
                      <a:pt x="611156" y="155691"/>
                      <a:pt x="609569" y="131879"/>
                      <a:pt x="550302" y="120766"/>
                    </a:cubicBezTo>
                    <a:cubicBezTo>
                      <a:pt x="491035" y="109654"/>
                      <a:pt x="291540" y="88487"/>
                      <a:pt x="264552" y="82666"/>
                    </a:cubicBezTo>
                    <a:cubicBezTo>
                      <a:pt x="237564" y="76845"/>
                      <a:pt x="431769" y="83724"/>
                      <a:pt x="388377" y="85841"/>
                    </a:cubicBezTo>
                    <a:cubicBezTo>
                      <a:pt x="344985" y="87958"/>
                      <a:pt x="-44481" y="104891"/>
                      <a:pt x="4202" y="95366"/>
                    </a:cubicBezTo>
                    <a:cubicBezTo>
                      <a:pt x="52885" y="85841"/>
                      <a:pt x="637615" y="33983"/>
                      <a:pt x="680477" y="28691"/>
                    </a:cubicBezTo>
                    <a:cubicBezTo>
                      <a:pt x="723339" y="23399"/>
                      <a:pt x="232273" y="67320"/>
                      <a:pt x="261377" y="63616"/>
                    </a:cubicBezTo>
                    <a:cubicBezTo>
                      <a:pt x="290481" y="59912"/>
                      <a:pt x="810652" y="-3059"/>
                      <a:pt x="867802" y="11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 1262">
                <a:extLst>
                  <a:ext uri="{FF2B5EF4-FFF2-40B4-BE49-F238E27FC236}">
                    <a16:creationId xmlns:a16="http://schemas.microsoft.com/office/drawing/2014/main" id="{10695ED6-038A-13AB-FA83-476C6FF9EBCB}"/>
                  </a:ext>
                </a:extLst>
              </p:cNvPr>
              <p:cNvSpPr/>
              <p:nvPr/>
            </p:nvSpPr>
            <p:spPr>
              <a:xfrm>
                <a:off x="1336675" y="4378736"/>
                <a:ext cx="400050" cy="53564"/>
              </a:xfrm>
              <a:custGeom>
                <a:avLst/>
                <a:gdLst>
                  <a:gd name="connsiteX0" fmla="*/ 0 w 400050"/>
                  <a:gd name="connsiteY0" fmla="*/ 5939 h 53564"/>
                  <a:gd name="connsiteX1" fmla="*/ 149225 w 400050"/>
                  <a:gd name="connsiteY1" fmla="*/ 2764 h 53564"/>
                  <a:gd name="connsiteX2" fmla="*/ 349250 w 400050"/>
                  <a:gd name="connsiteY2" fmla="*/ 40864 h 53564"/>
                  <a:gd name="connsiteX3" fmla="*/ 184150 w 400050"/>
                  <a:gd name="connsiteY3" fmla="*/ 31339 h 53564"/>
                  <a:gd name="connsiteX4" fmla="*/ 400050 w 400050"/>
                  <a:gd name="connsiteY4" fmla="*/ 53564 h 53564"/>
                  <a:gd name="connsiteX5" fmla="*/ 0 w 400050"/>
                  <a:gd name="connsiteY5" fmla="*/ 5939 h 53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0" h="53564">
                    <a:moveTo>
                      <a:pt x="0" y="5939"/>
                    </a:moveTo>
                    <a:cubicBezTo>
                      <a:pt x="45508" y="1441"/>
                      <a:pt x="91017" y="-3057"/>
                      <a:pt x="149225" y="2764"/>
                    </a:cubicBezTo>
                    <a:cubicBezTo>
                      <a:pt x="207433" y="8585"/>
                      <a:pt x="343429" y="36102"/>
                      <a:pt x="349250" y="40864"/>
                    </a:cubicBezTo>
                    <a:cubicBezTo>
                      <a:pt x="355071" y="45626"/>
                      <a:pt x="175683" y="29222"/>
                      <a:pt x="184150" y="31339"/>
                    </a:cubicBezTo>
                    <a:cubicBezTo>
                      <a:pt x="192617" y="33456"/>
                      <a:pt x="400050" y="53564"/>
                      <a:pt x="400050" y="53564"/>
                    </a:cubicBezTo>
                    <a:lnTo>
                      <a:pt x="0" y="5939"/>
                    </a:ln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 1263">
                <a:extLst>
                  <a:ext uri="{FF2B5EF4-FFF2-40B4-BE49-F238E27FC236}">
                    <a16:creationId xmlns:a16="http://schemas.microsoft.com/office/drawing/2014/main" id="{3A8A91DB-621B-084A-4CAD-AB7C7FDF8444}"/>
                  </a:ext>
                </a:extLst>
              </p:cNvPr>
              <p:cNvSpPr/>
              <p:nvPr/>
            </p:nvSpPr>
            <p:spPr>
              <a:xfrm>
                <a:off x="1110963" y="4332542"/>
                <a:ext cx="316116" cy="60616"/>
              </a:xfrm>
              <a:custGeom>
                <a:avLst/>
                <a:gdLst>
                  <a:gd name="connsiteX0" fmla="*/ 287 w 316116"/>
                  <a:gd name="connsiteY0" fmla="*/ 20383 h 60616"/>
                  <a:gd name="connsiteX1" fmla="*/ 203487 w 316116"/>
                  <a:gd name="connsiteY1" fmla="*/ 1333 h 60616"/>
                  <a:gd name="connsiteX2" fmla="*/ 314612 w 316116"/>
                  <a:gd name="connsiteY2" fmla="*/ 58483 h 60616"/>
                  <a:gd name="connsiteX3" fmla="*/ 251112 w 316116"/>
                  <a:gd name="connsiteY3" fmla="*/ 45783 h 60616"/>
                  <a:gd name="connsiteX4" fmla="*/ 287 w 316116"/>
                  <a:gd name="connsiteY4" fmla="*/ 20383 h 6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116" h="60616">
                    <a:moveTo>
                      <a:pt x="287" y="20383"/>
                    </a:moveTo>
                    <a:cubicBezTo>
                      <a:pt x="-7651" y="12975"/>
                      <a:pt x="151100" y="-5017"/>
                      <a:pt x="203487" y="1333"/>
                    </a:cubicBezTo>
                    <a:cubicBezTo>
                      <a:pt x="255874" y="7683"/>
                      <a:pt x="306675" y="51075"/>
                      <a:pt x="314612" y="58483"/>
                    </a:cubicBezTo>
                    <a:cubicBezTo>
                      <a:pt x="322550" y="65891"/>
                      <a:pt x="298737" y="52133"/>
                      <a:pt x="251112" y="45783"/>
                    </a:cubicBezTo>
                    <a:cubicBezTo>
                      <a:pt x="203487" y="39433"/>
                      <a:pt x="8225" y="27791"/>
                      <a:pt x="287" y="2038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 1264">
                <a:extLst>
                  <a:ext uri="{FF2B5EF4-FFF2-40B4-BE49-F238E27FC236}">
                    <a16:creationId xmlns:a16="http://schemas.microsoft.com/office/drawing/2014/main" id="{1B392DDB-E832-2DA4-F4B2-8B1B270AAA39}"/>
                  </a:ext>
                </a:extLst>
              </p:cNvPr>
              <p:cNvSpPr/>
              <p:nvPr/>
            </p:nvSpPr>
            <p:spPr>
              <a:xfrm>
                <a:off x="1052311" y="4343145"/>
                <a:ext cx="274764" cy="76566"/>
              </a:xfrm>
              <a:custGeom>
                <a:avLst/>
                <a:gdLst>
                  <a:gd name="connsiteX0" fmla="*/ 11314 w 274764"/>
                  <a:gd name="connsiteY0" fmla="*/ 255 h 76566"/>
                  <a:gd name="connsiteX1" fmla="*/ 252614 w 274764"/>
                  <a:gd name="connsiteY1" fmla="*/ 44705 h 76566"/>
                  <a:gd name="connsiteX2" fmla="*/ 160539 w 274764"/>
                  <a:gd name="connsiteY2" fmla="*/ 63755 h 76566"/>
                  <a:gd name="connsiteX3" fmla="*/ 271664 w 274764"/>
                  <a:gd name="connsiteY3" fmla="*/ 63755 h 76566"/>
                  <a:gd name="connsiteX4" fmla="*/ 11314 w 274764"/>
                  <a:gd name="connsiteY4" fmla="*/ 76455 h 76566"/>
                  <a:gd name="connsiteX5" fmla="*/ 43064 w 274764"/>
                  <a:gd name="connsiteY5" fmla="*/ 66930 h 76566"/>
                  <a:gd name="connsiteX6" fmla="*/ 11314 w 274764"/>
                  <a:gd name="connsiteY6" fmla="*/ 255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764" h="76566">
                    <a:moveTo>
                      <a:pt x="11314" y="255"/>
                    </a:moveTo>
                    <a:cubicBezTo>
                      <a:pt x="46239" y="-3449"/>
                      <a:pt x="227743" y="34122"/>
                      <a:pt x="252614" y="44705"/>
                    </a:cubicBezTo>
                    <a:cubicBezTo>
                      <a:pt x="277485" y="55288"/>
                      <a:pt x="157364" y="60580"/>
                      <a:pt x="160539" y="63755"/>
                    </a:cubicBezTo>
                    <a:cubicBezTo>
                      <a:pt x="163714" y="66930"/>
                      <a:pt x="296535" y="61638"/>
                      <a:pt x="271664" y="63755"/>
                    </a:cubicBezTo>
                    <a:cubicBezTo>
                      <a:pt x="246793" y="65872"/>
                      <a:pt x="49414" y="75926"/>
                      <a:pt x="11314" y="76455"/>
                    </a:cubicBezTo>
                    <a:cubicBezTo>
                      <a:pt x="-26786" y="76984"/>
                      <a:pt x="43593" y="75926"/>
                      <a:pt x="43064" y="66930"/>
                    </a:cubicBezTo>
                    <a:cubicBezTo>
                      <a:pt x="42535" y="57934"/>
                      <a:pt x="-23611" y="3959"/>
                      <a:pt x="11314" y="25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 1265">
                <a:extLst>
                  <a:ext uri="{FF2B5EF4-FFF2-40B4-BE49-F238E27FC236}">
                    <a16:creationId xmlns:a16="http://schemas.microsoft.com/office/drawing/2014/main" id="{1E654949-EF54-6288-F478-617EC9B80FDF}"/>
                  </a:ext>
                </a:extLst>
              </p:cNvPr>
              <p:cNvSpPr/>
              <p:nvPr/>
            </p:nvSpPr>
            <p:spPr>
              <a:xfrm>
                <a:off x="2043951" y="3756003"/>
                <a:ext cx="247346" cy="189377"/>
              </a:xfrm>
              <a:custGeom>
                <a:avLst/>
                <a:gdLst>
                  <a:gd name="connsiteX0" fmla="*/ 19799 w 247346"/>
                  <a:gd name="connsiteY0" fmla="*/ 22 h 189377"/>
                  <a:gd name="connsiteX1" fmla="*/ 140449 w 247346"/>
                  <a:gd name="connsiteY1" fmla="*/ 101622 h 189377"/>
                  <a:gd name="connsiteX2" fmla="*/ 245224 w 247346"/>
                  <a:gd name="connsiteY2" fmla="*/ 187347 h 189377"/>
                  <a:gd name="connsiteX3" fmla="*/ 194424 w 247346"/>
                  <a:gd name="connsiteY3" fmla="*/ 155597 h 189377"/>
                  <a:gd name="connsiteX4" fmla="*/ 7099 w 247346"/>
                  <a:gd name="connsiteY4" fmla="*/ 79397 h 189377"/>
                  <a:gd name="connsiteX5" fmla="*/ 35674 w 247346"/>
                  <a:gd name="connsiteY5" fmla="*/ 92097 h 189377"/>
                  <a:gd name="connsiteX6" fmla="*/ 19799 w 247346"/>
                  <a:gd name="connsiteY6" fmla="*/ 22 h 189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346" h="189377">
                    <a:moveTo>
                      <a:pt x="19799" y="22"/>
                    </a:moveTo>
                    <a:cubicBezTo>
                      <a:pt x="37261" y="1609"/>
                      <a:pt x="102878" y="70401"/>
                      <a:pt x="140449" y="101622"/>
                    </a:cubicBezTo>
                    <a:cubicBezTo>
                      <a:pt x="178020" y="132843"/>
                      <a:pt x="236228" y="178351"/>
                      <a:pt x="245224" y="187347"/>
                    </a:cubicBezTo>
                    <a:cubicBezTo>
                      <a:pt x="254220" y="196343"/>
                      <a:pt x="234112" y="173589"/>
                      <a:pt x="194424" y="155597"/>
                    </a:cubicBezTo>
                    <a:cubicBezTo>
                      <a:pt x="154736" y="137605"/>
                      <a:pt x="33557" y="89980"/>
                      <a:pt x="7099" y="79397"/>
                    </a:cubicBezTo>
                    <a:cubicBezTo>
                      <a:pt x="-19359" y="68814"/>
                      <a:pt x="36732" y="102151"/>
                      <a:pt x="35674" y="92097"/>
                    </a:cubicBezTo>
                    <a:cubicBezTo>
                      <a:pt x="34616" y="82043"/>
                      <a:pt x="2337" y="-1565"/>
                      <a:pt x="19799" y="2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 1266">
                <a:extLst>
                  <a:ext uri="{FF2B5EF4-FFF2-40B4-BE49-F238E27FC236}">
                    <a16:creationId xmlns:a16="http://schemas.microsoft.com/office/drawing/2014/main" id="{E4983104-9E88-7948-3925-383D44AD4559}"/>
                  </a:ext>
                </a:extLst>
              </p:cNvPr>
              <p:cNvSpPr/>
              <p:nvPr/>
            </p:nvSpPr>
            <p:spPr>
              <a:xfrm>
                <a:off x="1875982" y="3666066"/>
                <a:ext cx="182893" cy="125614"/>
              </a:xfrm>
              <a:custGeom>
                <a:avLst/>
                <a:gdLst>
                  <a:gd name="connsiteX0" fmla="*/ 76643 w 182893"/>
                  <a:gd name="connsiteY0" fmla="*/ 1059 h 125614"/>
                  <a:gd name="connsiteX1" fmla="*/ 175068 w 182893"/>
                  <a:gd name="connsiteY1" fmla="*/ 99484 h 125614"/>
                  <a:gd name="connsiteX2" fmla="*/ 165543 w 182893"/>
                  <a:gd name="connsiteY2" fmla="*/ 89959 h 125614"/>
                  <a:gd name="connsiteX3" fmla="*/ 76643 w 182893"/>
                  <a:gd name="connsiteY3" fmla="*/ 124884 h 125614"/>
                  <a:gd name="connsiteX4" fmla="*/ 443 w 182893"/>
                  <a:gd name="connsiteY4" fmla="*/ 51859 h 125614"/>
                  <a:gd name="connsiteX5" fmla="*/ 76643 w 182893"/>
                  <a:gd name="connsiteY5" fmla="*/ 1059 h 125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893" h="125614">
                    <a:moveTo>
                      <a:pt x="76643" y="1059"/>
                    </a:moveTo>
                    <a:cubicBezTo>
                      <a:pt x="105747" y="8996"/>
                      <a:pt x="175068" y="99484"/>
                      <a:pt x="175068" y="99484"/>
                    </a:cubicBezTo>
                    <a:cubicBezTo>
                      <a:pt x="189885" y="114301"/>
                      <a:pt x="181947" y="85726"/>
                      <a:pt x="165543" y="89959"/>
                    </a:cubicBezTo>
                    <a:cubicBezTo>
                      <a:pt x="149139" y="94192"/>
                      <a:pt x="104160" y="131234"/>
                      <a:pt x="76643" y="124884"/>
                    </a:cubicBezTo>
                    <a:cubicBezTo>
                      <a:pt x="49126" y="118534"/>
                      <a:pt x="6264" y="71967"/>
                      <a:pt x="443" y="51859"/>
                    </a:cubicBezTo>
                    <a:cubicBezTo>
                      <a:pt x="-5378" y="31751"/>
                      <a:pt x="47539" y="-6878"/>
                      <a:pt x="76643" y="1059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 1267">
                <a:extLst>
                  <a:ext uri="{FF2B5EF4-FFF2-40B4-BE49-F238E27FC236}">
                    <a16:creationId xmlns:a16="http://schemas.microsoft.com/office/drawing/2014/main" id="{06163A2D-A1A6-7067-6192-21C1FE5A6EDA}"/>
                  </a:ext>
                </a:extLst>
              </p:cNvPr>
              <p:cNvSpPr/>
              <p:nvPr/>
            </p:nvSpPr>
            <p:spPr>
              <a:xfrm>
                <a:off x="5924330" y="4097191"/>
                <a:ext cx="179414" cy="194364"/>
              </a:xfrm>
              <a:custGeom>
                <a:avLst/>
                <a:gdLst>
                  <a:gd name="connsiteX0" fmla="*/ 174845 w 179414"/>
                  <a:gd name="connsiteY0" fmla="*/ 17609 h 194364"/>
                  <a:gd name="connsiteX1" fmla="*/ 152620 w 179414"/>
                  <a:gd name="connsiteY1" fmla="*/ 90634 h 194364"/>
                  <a:gd name="connsiteX2" fmla="*/ 70070 w 179414"/>
                  <a:gd name="connsiteY2" fmla="*/ 192234 h 194364"/>
                  <a:gd name="connsiteX3" fmla="*/ 76420 w 179414"/>
                  <a:gd name="connsiteY3" fmla="*/ 160484 h 194364"/>
                  <a:gd name="connsiteX4" fmla="*/ 57370 w 179414"/>
                  <a:gd name="connsiteY4" fmla="*/ 170009 h 194364"/>
                  <a:gd name="connsiteX5" fmla="*/ 85945 w 179414"/>
                  <a:gd name="connsiteY5" fmla="*/ 112859 h 194364"/>
                  <a:gd name="connsiteX6" fmla="*/ 35145 w 179414"/>
                  <a:gd name="connsiteY6" fmla="*/ 141434 h 194364"/>
                  <a:gd name="connsiteX7" fmla="*/ 92295 w 179414"/>
                  <a:gd name="connsiteY7" fmla="*/ 77934 h 194364"/>
                  <a:gd name="connsiteX8" fmla="*/ 220 w 179414"/>
                  <a:gd name="connsiteY8" fmla="*/ 138259 h 194364"/>
                  <a:gd name="connsiteX9" fmla="*/ 124045 w 179414"/>
                  <a:gd name="connsiteY9" fmla="*/ 1734 h 194364"/>
                  <a:gd name="connsiteX10" fmla="*/ 73245 w 179414"/>
                  <a:gd name="connsiteY10" fmla="*/ 58884 h 194364"/>
                  <a:gd name="connsiteX11" fmla="*/ 174845 w 179414"/>
                  <a:gd name="connsiteY11" fmla="*/ 17609 h 194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414" h="194364">
                    <a:moveTo>
                      <a:pt x="174845" y="17609"/>
                    </a:moveTo>
                    <a:cubicBezTo>
                      <a:pt x="188074" y="22901"/>
                      <a:pt x="170083" y="61530"/>
                      <a:pt x="152620" y="90634"/>
                    </a:cubicBezTo>
                    <a:cubicBezTo>
                      <a:pt x="135157" y="119738"/>
                      <a:pt x="82770" y="180592"/>
                      <a:pt x="70070" y="192234"/>
                    </a:cubicBezTo>
                    <a:cubicBezTo>
                      <a:pt x="57370" y="203876"/>
                      <a:pt x="78537" y="164188"/>
                      <a:pt x="76420" y="160484"/>
                    </a:cubicBezTo>
                    <a:cubicBezTo>
                      <a:pt x="74303" y="156780"/>
                      <a:pt x="55782" y="177947"/>
                      <a:pt x="57370" y="170009"/>
                    </a:cubicBezTo>
                    <a:cubicBezTo>
                      <a:pt x="58958" y="162071"/>
                      <a:pt x="89649" y="117621"/>
                      <a:pt x="85945" y="112859"/>
                    </a:cubicBezTo>
                    <a:cubicBezTo>
                      <a:pt x="82241" y="108097"/>
                      <a:pt x="34087" y="147255"/>
                      <a:pt x="35145" y="141434"/>
                    </a:cubicBezTo>
                    <a:cubicBezTo>
                      <a:pt x="36203" y="135613"/>
                      <a:pt x="98116" y="78463"/>
                      <a:pt x="92295" y="77934"/>
                    </a:cubicBezTo>
                    <a:cubicBezTo>
                      <a:pt x="86474" y="77405"/>
                      <a:pt x="-5072" y="150959"/>
                      <a:pt x="220" y="138259"/>
                    </a:cubicBezTo>
                    <a:cubicBezTo>
                      <a:pt x="5512" y="125559"/>
                      <a:pt x="111874" y="14963"/>
                      <a:pt x="124045" y="1734"/>
                    </a:cubicBezTo>
                    <a:cubicBezTo>
                      <a:pt x="136216" y="-11495"/>
                      <a:pt x="71128" y="55180"/>
                      <a:pt x="73245" y="58884"/>
                    </a:cubicBezTo>
                    <a:cubicBezTo>
                      <a:pt x="75362" y="62588"/>
                      <a:pt x="161616" y="12317"/>
                      <a:pt x="174845" y="1760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 1268">
                <a:extLst>
                  <a:ext uri="{FF2B5EF4-FFF2-40B4-BE49-F238E27FC236}">
                    <a16:creationId xmlns:a16="http://schemas.microsoft.com/office/drawing/2014/main" id="{0C2470BB-C166-A421-DC31-63EB62F7C225}"/>
                  </a:ext>
                </a:extLst>
              </p:cNvPr>
              <p:cNvSpPr/>
              <p:nvPr/>
            </p:nvSpPr>
            <p:spPr>
              <a:xfrm>
                <a:off x="5876843" y="4057618"/>
                <a:ext cx="175681" cy="277766"/>
              </a:xfrm>
              <a:custGeom>
                <a:avLst/>
                <a:gdLst>
                  <a:gd name="connsiteX0" fmla="*/ 174707 w 175681"/>
                  <a:gd name="connsiteY0" fmla="*/ 32 h 277766"/>
                  <a:gd name="connsiteX1" fmla="*/ 101682 w 175681"/>
                  <a:gd name="connsiteY1" fmla="*/ 127032 h 277766"/>
                  <a:gd name="connsiteX2" fmla="*/ 57232 w 175681"/>
                  <a:gd name="connsiteY2" fmla="*/ 181007 h 277766"/>
                  <a:gd name="connsiteX3" fmla="*/ 82 w 175681"/>
                  <a:gd name="connsiteY3" fmla="*/ 276257 h 277766"/>
                  <a:gd name="connsiteX4" fmla="*/ 44532 w 175681"/>
                  <a:gd name="connsiteY4" fmla="*/ 98457 h 277766"/>
                  <a:gd name="connsiteX5" fmla="*/ 44532 w 175681"/>
                  <a:gd name="connsiteY5" fmla="*/ 114332 h 277766"/>
                  <a:gd name="connsiteX6" fmla="*/ 174707 w 175681"/>
                  <a:gd name="connsiteY6" fmla="*/ 32 h 27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681" h="277766">
                    <a:moveTo>
                      <a:pt x="174707" y="32"/>
                    </a:moveTo>
                    <a:cubicBezTo>
                      <a:pt x="184232" y="2149"/>
                      <a:pt x="121261" y="96870"/>
                      <a:pt x="101682" y="127032"/>
                    </a:cubicBezTo>
                    <a:cubicBezTo>
                      <a:pt x="82103" y="157195"/>
                      <a:pt x="74165" y="156136"/>
                      <a:pt x="57232" y="181007"/>
                    </a:cubicBezTo>
                    <a:cubicBezTo>
                      <a:pt x="40299" y="205878"/>
                      <a:pt x="2199" y="290015"/>
                      <a:pt x="82" y="276257"/>
                    </a:cubicBezTo>
                    <a:cubicBezTo>
                      <a:pt x="-2035" y="262499"/>
                      <a:pt x="37124" y="125444"/>
                      <a:pt x="44532" y="98457"/>
                    </a:cubicBezTo>
                    <a:cubicBezTo>
                      <a:pt x="51940" y="71470"/>
                      <a:pt x="21778" y="127561"/>
                      <a:pt x="44532" y="114332"/>
                    </a:cubicBezTo>
                    <a:cubicBezTo>
                      <a:pt x="67286" y="101103"/>
                      <a:pt x="165182" y="-2085"/>
                      <a:pt x="174707" y="3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 1269">
                <a:extLst>
                  <a:ext uri="{FF2B5EF4-FFF2-40B4-BE49-F238E27FC236}">
                    <a16:creationId xmlns:a16="http://schemas.microsoft.com/office/drawing/2014/main" id="{A5733BF6-245A-1863-46DE-B90984C50302}"/>
                  </a:ext>
                </a:extLst>
              </p:cNvPr>
              <p:cNvSpPr/>
              <p:nvPr/>
            </p:nvSpPr>
            <p:spPr>
              <a:xfrm>
                <a:off x="5855046" y="4231332"/>
                <a:ext cx="133756" cy="133523"/>
              </a:xfrm>
              <a:custGeom>
                <a:avLst/>
                <a:gdLst>
                  <a:gd name="connsiteX0" fmla="*/ 88554 w 133756"/>
                  <a:gd name="connsiteY0" fmla="*/ 943 h 133523"/>
                  <a:gd name="connsiteX1" fmla="*/ 9179 w 133756"/>
                  <a:gd name="connsiteY1" fmla="*/ 127943 h 133523"/>
                  <a:gd name="connsiteX2" fmla="*/ 15529 w 133756"/>
                  <a:gd name="connsiteY2" fmla="*/ 105718 h 133523"/>
                  <a:gd name="connsiteX3" fmla="*/ 133004 w 133756"/>
                  <a:gd name="connsiteY3" fmla="*/ 58093 h 133523"/>
                  <a:gd name="connsiteX4" fmla="*/ 66329 w 133756"/>
                  <a:gd name="connsiteY4" fmla="*/ 67618 h 133523"/>
                  <a:gd name="connsiteX5" fmla="*/ 88554 w 133756"/>
                  <a:gd name="connsiteY5" fmla="*/ 943 h 13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756" h="133523">
                    <a:moveTo>
                      <a:pt x="88554" y="943"/>
                    </a:moveTo>
                    <a:cubicBezTo>
                      <a:pt x="79029" y="10997"/>
                      <a:pt x="21350" y="110481"/>
                      <a:pt x="9179" y="127943"/>
                    </a:cubicBezTo>
                    <a:cubicBezTo>
                      <a:pt x="-2992" y="145405"/>
                      <a:pt x="-5108" y="117360"/>
                      <a:pt x="15529" y="105718"/>
                    </a:cubicBezTo>
                    <a:cubicBezTo>
                      <a:pt x="36166" y="94076"/>
                      <a:pt x="124537" y="64443"/>
                      <a:pt x="133004" y="58093"/>
                    </a:cubicBezTo>
                    <a:cubicBezTo>
                      <a:pt x="141471" y="51743"/>
                      <a:pt x="75854" y="70793"/>
                      <a:pt x="66329" y="67618"/>
                    </a:cubicBezTo>
                    <a:cubicBezTo>
                      <a:pt x="56804" y="64443"/>
                      <a:pt x="98079" y="-9111"/>
                      <a:pt x="88554" y="94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 1270">
                <a:extLst>
                  <a:ext uri="{FF2B5EF4-FFF2-40B4-BE49-F238E27FC236}">
                    <a16:creationId xmlns:a16="http://schemas.microsoft.com/office/drawing/2014/main" id="{92E326B1-33D9-F174-7B4E-F196395568E5}"/>
                  </a:ext>
                </a:extLst>
              </p:cNvPr>
              <p:cNvSpPr/>
              <p:nvPr/>
            </p:nvSpPr>
            <p:spPr>
              <a:xfrm>
                <a:off x="5917970" y="4037048"/>
                <a:ext cx="124685" cy="206430"/>
              </a:xfrm>
              <a:custGeom>
                <a:avLst/>
                <a:gdLst>
                  <a:gd name="connsiteX0" fmla="*/ 120880 w 124685"/>
                  <a:gd name="connsiteY0" fmla="*/ 1552 h 206430"/>
                  <a:gd name="connsiteX1" fmla="*/ 85955 w 124685"/>
                  <a:gd name="connsiteY1" fmla="*/ 115852 h 206430"/>
                  <a:gd name="connsiteX2" fmla="*/ 230 w 124685"/>
                  <a:gd name="connsiteY2" fmla="*/ 204752 h 206430"/>
                  <a:gd name="connsiteX3" fmla="*/ 120880 w 124685"/>
                  <a:gd name="connsiteY3" fmla="*/ 1552 h 20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85" h="206430">
                    <a:moveTo>
                      <a:pt x="120880" y="1552"/>
                    </a:moveTo>
                    <a:cubicBezTo>
                      <a:pt x="135167" y="-13265"/>
                      <a:pt x="106063" y="81985"/>
                      <a:pt x="85955" y="115852"/>
                    </a:cubicBezTo>
                    <a:cubicBezTo>
                      <a:pt x="65847" y="149719"/>
                      <a:pt x="-4532" y="217981"/>
                      <a:pt x="230" y="204752"/>
                    </a:cubicBezTo>
                    <a:cubicBezTo>
                      <a:pt x="4992" y="191523"/>
                      <a:pt x="106593" y="16369"/>
                      <a:pt x="120880" y="155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 1271">
                <a:extLst>
                  <a:ext uri="{FF2B5EF4-FFF2-40B4-BE49-F238E27FC236}">
                    <a16:creationId xmlns:a16="http://schemas.microsoft.com/office/drawing/2014/main" id="{8D085D4D-E141-E53B-30C7-97E4BB01C975}"/>
                  </a:ext>
                </a:extLst>
              </p:cNvPr>
              <p:cNvSpPr/>
              <p:nvPr/>
            </p:nvSpPr>
            <p:spPr>
              <a:xfrm>
                <a:off x="5639298" y="4029584"/>
                <a:ext cx="380502" cy="323341"/>
              </a:xfrm>
              <a:custGeom>
                <a:avLst/>
                <a:gdLst>
                  <a:gd name="connsiteX0" fmla="*/ 380502 w 380502"/>
                  <a:gd name="connsiteY0" fmla="*/ 2666 h 323341"/>
                  <a:gd name="connsiteX1" fmla="*/ 278902 w 380502"/>
                  <a:gd name="connsiteY1" fmla="*/ 155066 h 323341"/>
                  <a:gd name="connsiteX2" fmla="*/ 212227 w 380502"/>
                  <a:gd name="connsiteY2" fmla="*/ 282066 h 323341"/>
                  <a:gd name="connsiteX3" fmla="*/ 215402 w 380502"/>
                  <a:gd name="connsiteY3" fmla="*/ 247141 h 323341"/>
                  <a:gd name="connsiteX4" fmla="*/ 180477 w 380502"/>
                  <a:gd name="connsiteY4" fmla="*/ 294766 h 323341"/>
                  <a:gd name="connsiteX5" fmla="*/ 69352 w 380502"/>
                  <a:gd name="connsiteY5" fmla="*/ 243966 h 323341"/>
                  <a:gd name="connsiteX6" fmla="*/ 205877 w 380502"/>
                  <a:gd name="connsiteY6" fmla="*/ 323341 h 323341"/>
                  <a:gd name="connsiteX7" fmla="*/ 2677 w 380502"/>
                  <a:gd name="connsiteY7" fmla="*/ 205866 h 323341"/>
                  <a:gd name="connsiteX8" fmla="*/ 97927 w 380502"/>
                  <a:gd name="connsiteY8" fmla="*/ 189991 h 323341"/>
                  <a:gd name="connsiteX9" fmla="*/ 218577 w 380502"/>
                  <a:gd name="connsiteY9" fmla="*/ 69341 h 323341"/>
                  <a:gd name="connsiteX10" fmla="*/ 196352 w 380502"/>
                  <a:gd name="connsiteY10" fmla="*/ 78866 h 323341"/>
                  <a:gd name="connsiteX11" fmla="*/ 288427 w 380502"/>
                  <a:gd name="connsiteY11" fmla="*/ 18541 h 323341"/>
                  <a:gd name="connsiteX12" fmla="*/ 278902 w 380502"/>
                  <a:gd name="connsiteY12" fmla="*/ 53466 h 323341"/>
                  <a:gd name="connsiteX13" fmla="*/ 380502 w 380502"/>
                  <a:gd name="connsiteY13" fmla="*/ 2666 h 32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0502" h="323341">
                    <a:moveTo>
                      <a:pt x="380502" y="2666"/>
                    </a:moveTo>
                    <a:cubicBezTo>
                      <a:pt x="380502" y="19599"/>
                      <a:pt x="306948" y="108499"/>
                      <a:pt x="278902" y="155066"/>
                    </a:cubicBezTo>
                    <a:cubicBezTo>
                      <a:pt x="250856" y="201633"/>
                      <a:pt x="222810" y="266720"/>
                      <a:pt x="212227" y="282066"/>
                    </a:cubicBezTo>
                    <a:cubicBezTo>
                      <a:pt x="201644" y="297412"/>
                      <a:pt x="220694" y="245024"/>
                      <a:pt x="215402" y="247141"/>
                    </a:cubicBezTo>
                    <a:cubicBezTo>
                      <a:pt x="210110" y="249258"/>
                      <a:pt x="204819" y="295295"/>
                      <a:pt x="180477" y="294766"/>
                    </a:cubicBezTo>
                    <a:cubicBezTo>
                      <a:pt x="156135" y="294237"/>
                      <a:pt x="65119" y="239204"/>
                      <a:pt x="69352" y="243966"/>
                    </a:cubicBezTo>
                    <a:cubicBezTo>
                      <a:pt x="73585" y="248728"/>
                      <a:pt x="205877" y="323341"/>
                      <a:pt x="205877" y="323341"/>
                    </a:cubicBezTo>
                    <a:cubicBezTo>
                      <a:pt x="194765" y="316991"/>
                      <a:pt x="20669" y="228091"/>
                      <a:pt x="2677" y="205866"/>
                    </a:cubicBezTo>
                    <a:cubicBezTo>
                      <a:pt x="-15315" y="183641"/>
                      <a:pt x="61944" y="212745"/>
                      <a:pt x="97927" y="189991"/>
                    </a:cubicBezTo>
                    <a:cubicBezTo>
                      <a:pt x="133910" y="167237"/>
                      <a:pt x="202173" y="87862"/>
                      <a:pt x="218577" y="69341"/>
                    </a:cubicBezTo>
                    <a:cubicBezTo>
                      <a:pt x="234981" y="50820"/>
                      <a:pt x="184710" y="87333"/>
                      <a:pt x="196352" y="78866"/>
                    </a:cubicBezTo>
                    <a:cubicBezTo>
                      <a:pt x="207994" y="70399"/>
                      <a:pt x="274669" y="22774"/>
                      <a:pt x="288427" y="18541"/>
                    </a:cubicBezTo>
                    <a:cubicBezTo>
                      <a:pt x="302185" y="14308"/>
                      <a:pt x="268848" y="51879"/>
                      <a:pt x="278902" y="53466"/>
                    </a:cubicBezTo>
                    <a:cubicBezTo>
                      <a:pt x="288956" y="55053"/>
                      <a:pt x="380502" y="-14267"/>
                      <a:pt x="380502" y="266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 1272">
                <a:extLst>
                  <a:ext uri="{FF2B5EF4-FFF2-40B4-BE49-F238E27FC236}">
                    <a16:creationId xmlns:a16="http://schemas.microsoft.com/office/drawing/2014/main" id="{A65DF717-BD32-0E41-6945-0F4801F613EB}"/>
                  </a:ext>
                </a:extLst>
              </p:cNvPr>
              <p:cNvSpPr/>
              <p:nvPr/>
            </p:nvSpPr>
            <p:spPr>
              <a:xfrm>
                <a:off x="5926582" y="3955427"/>
                <a:ext cx="138482" cy="115574"/>
              </a:xfrm>
              <a:custGeom>
                <a:avLst/>
                <a:gdLst>
                  <a:gd name="connsiteX0" fmla="*/ 77343 w 138482"/>
                  <a:gd name="connsiteY0" fmla="*/ 623 h 115574"/>
                  <a:gd name="connsiteX1" fmla="*/ 1143 w 138482"/>
                  <a:gd name="connsiteY1" fmla="*/ 79998 h 115574"/>
                  <a:gd name="connsiteX2" fmla="*/ 32893 w 138482"/>
                  <a:gd name="connsiteY2" fmla="*/ 79998 h 115574"/>
                  <a:gd name="connsiteX3" fmla="*/ 51943 w 138482"/>
                  <a:gd name="connsiteY3" fmla="*/ 114923 h 115574"/>
                  <a:gd name="connsiteX4" fmla="*/ 137668 w 138482"/>
                  <a:gd name="connsiteY4" fmla="*/ 45073 h 115574"/>
                  <a:gd name="connsiteX5" fmla="*/ 77343 w 138482"/>
                  <a:gd name="connsiteY5" fmla="*/ 623 h 11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82" h="115574">
                    <a:moveTo>
                      <a:pt x="77343" y="623"/>
                    </a:moveTo>
                    <a:cubicBezTo>
                      <a:pt x="54589" y="6444"/>
                      <a:pt x="8551" y="66769"/>
                      <a:pt x="1143" y="79998"/>
                    </a:cubicBezTo>
                    <a:cubicBezTo>
                      <a:pt x="-6265" y="93227"/>
                      <a:pt x="24426" y="74177"/>
                      <a:pt x="32893" y="79998"/>
                    </a:cubicBezTo>
                    <a:cubicBezTo>
                      <a:pt x="41360" y="85819"/>
                      <a:pt x="34481" y="120744"/>
                      <a:pt x="51943" y="114923"/>
                    </a:cubicBezTo>
                    <a:cubicBezTo>
                      <a:pt x="69405" y="109102"/>
                      <a:pt x="130260" y="58831"/>
                      <a:pt x="137668" y="45073"/>
                    </a:cubicBezTo>
                    <a:cubicBezTo>
                      <a:pt x="145076" y="31315"/>
                      <a:pt x="100097" y="-5198"/>
                      <a:pt x="77343" y="62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 1273">
                <a:extLst>
                  <a:ext uri="{FF2B5EF4-FFF2-40B4-BE49-F238E27FC236}">
                    <a16:creationId xmlns:a16="http://schemas.microsoft.com/office/drawing/2014/main" id="{C1539E91-860B-7E60-D9CF-23BB3C01874E}"/>
                  </a:ext>
                </a:extLst>
              </p:cNvPr>
              <p:cNvSpPr/>
              <p:nvPr/>
            </p:nvSpPr>
            <p:spPr>
              <a:xfrm>
                <a:off x="5416897" y="4222270"/>
                <a:ext cx="142738" cy="221814"/>
              </a:xfrm>
              <a:custGeom>
                <a:avLst/>
                <a:gdLst>
                  <a:gd name="connsiteX0" fmla="*/ 32927 w 142738"/>
                  <a:gd name="connsiteY0" fmla="*/ 2258 h 221814"/>
                  <a:gd name="connsiteX1" fmla="*/ 21954 w 142738"/>
                  <a:gd name="connsiteY1" fmla="*/ 122959 h 221814"/>
                  <a:gd name="connsiteX2" fmla="*/ 73161 w 142738"/>
                  <a:gd name="connsiteY2" fmla="*/ 203426 h 221814"/>
                  <a:gd name="connsiteX3" fmla="*/ 142655 w 142738"/>
                  <a:gd name="connsiteY3" fmla="*/ 221714 h 221814"/>
                  <a:gd name="connsiteX4" fmla="*/ 58530 w 142738"/>
                  <a:gd name="connsiteY4" fmla="*/ 207084 h 221814"/>
                  <a:gd name="connsiteX5" fmla="*/ 10981 w 142738"/>
                  <a:gd name="connsiteY5" fmla="*/ 141247 h 221814"/>
                  <a:gd name="connsiteX6" fmla="*/ 9 w 142738"/>
                  <a:gd name="connsiteY6" fmla="*/ 49807 h 221814"/>
                  <a:gd name="connsiteX7" fmla="*/ 32927 w 142738"/>
                  <a:gd name="connsiteY7" fmla="*/ 2258 h 22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738" h="221814">
                    <a:moveTo>
                      <a:pt x="32927" y="2258"/>
                    </a:moveTo>
                    <a:cubicBezTo>
                      <a:pt x="36584" y="14450"/>
                      <a:pt x="15248" y="89431"/>
                      <a:pt x="21954" y="122959"/>
                    </a:cubicBezTo>
                    <a:cubicBezTo>
                      <a:pt x="28660" y="156487"/>
                      <a:pt x="53044" y="186967"/>
                      <a:pt x="73161" y="203426"/>
                    </a:cubicBezTo>
                    <a:cubicBezTo>
                      <a:pt x="93278" y="219885"/>
                      <a:pt x="145093" y="221104"/>
                      <a:pt x="142655" y="221714"/>
                    </a:cubicBezTo>
                    <a:cubicBezTo>
                      <a:pt x="140217" y="222324"/>
                      <a:pt x="80476" y="220495"/>
                      <a:pt x="58530" y="207084"/>
                    </a:cubicBezTo>
                    <a:cubicBezTo>
                      <a:pt x="36584" y="193673"/>
                      <a:pt x="20734" y="167460"/>
                      <a:pt x="10981" y="141247"/>
                    </a:cubicBezTo>
                    <a:cubicBezTo>
                      <a:pt x="1228" y="115034"/>
                      <a:pt x="618" y="69314"/>
                      <a:pt x="9" y="49807"/>
                    </a:cubicBezTo>
                    <a:cubicBezTo>
                      <a:pt x="-600" y="30300"/>
                      <a:pt x="29270" y="-9934"/>
                      <a:pt x="32927" y="225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 1274">
                <a:extLst>
                  <a:ext uri="{FF2B5EF4-FFF2-40B4-BE49-F238E27FC236}">
                    <a16:creationId xmlns:a16="http://schemas.microsoft.com/office/drawing/2014/main" id="{0F81BDDB-6328-F9A1-8A5F-104F57ADFA57}"/>
                  </a:ext>
                </a:extLst>
              </p:cNvPr>
              <p:cNvSpPr/>
              <p:nvPr/>
            </p:nvSpPr>
            <p:spPr>
              <a:xfrm>
                <a:off x="5815069" y="3976842"/>
                <a:ext cx="138576" cy="61246"/>
              </a:xfrm>
              <a:custGeom>
                <a:avLst/>
                <a:gdLst>
                  <a:gd name="connsiteX0" fmla="*/ 138123 w 138576"/>
                  <a:gd name="connsiteY0" fmla="*/ 478 h 61246"/>
                  <a:gd name="connsiteX1" fmla="*/ 643 w 138576"/>
                  <a:gd name="connsiteY1" fmla="*/ 42042 h 61246"/>
                  <a:gd name="connsiteX2" fmla="*/ 83770 w 138576"/>
                  <a:gd name="connsiteY2" fmla="*/ 61225 h 61246"/>
                  <a:gd name="connsiteX3" fmla="*/ 16629 w 138576"/>
                  <a:gd name="connsiteY3" fmla="*/ 38845 h 61246"/>
                  <a:gd name="connsiteX4" fmla="*/ 45404 w 138576"/>
                  <a:gd name="connsiteY4" fmla="*/ 19661 h 61246"/>
                  <a:gd name="connsiteX5" fmla="*/ 138123 w 138576"/>
                  <a:gd name="connsiteY5" fmla="*/ 478 h 61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76" h="61246">
                    <a:moveTo>
                      <a:pt x="138123" y="478"/>
                    </a:moveTo>
                    <a:cubicBezTo>
                      <a:pt x="130663" y="4208"/>
                      <a:pt x="9702" y="31918"/>
                      <a:pt x="643" y="42042"/>
                    </a:cubicBezTo>
                    <a:cubicBezTo>
                      <a:pt x="-8416" y="52166"/>
                      <a:pt x="81106" y="61758"/>
                      <a:pt x="83770" y="61225"/>
                    </a:cubicBezTo>
                    <a:cubicBezTo>
                      <a:pt x="86434" y="60692"/>
                      <a:pt x="23023" y="45772"/>
                      <a:pt x="16629" y="38845"/>
                    </a:cubicBezTo>
                    <a:cubicBezTo>
                      <a:pt x="10235" y="31918"/>
                      <a:pt x="32082" y="23391"/>
                      <a:pt x="45404" y="19661"/>
                    </a:cubicBezTo>
                    <a:cubicBezTo>
                      <a:pt x="58726" y="15931"/>
                      <a:pt x="145583" y="-3252"/>
                      <a:pt x="138123" y="47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 1275">
                <a:extLst>
                  <a:ext uri="{FF2B5EF4-FFF2-40B4-BE49-F238E27FC236}">
                    <a16:creationId xmlns:a16="http://schemas.microsoft.com/office/drawing/2014/main" id="{1464D514-EE02-B35D-D467-3721A30DC9F7}"/>
                  </a:ext>
                </a:extLst>
              </p:cNvPr>
              <p:cNvSpPr/>
              <p:nvPr/>
            </p:nvSpPr>
            <p:spPr>
              <a:xfrm>
                <a:off x="5808536" y="3958041"/>
                <a:ext cx="157091" cy="88350"/>
              </a:xfrm>
              <a:custGeom>
                <a:avLst/>
                <a:gdLst>
                  <a:gd name="connsiteX0" fmla="*/ 151050 w 157091"/>
                  <a:gd name="connsiteY0" fmla="*/ 96 h 88350"/>
                  <a:gd name="connsiteX1" fmla="*/ 781 w 157091"/>
                  <a:gd name="connsiteY1" fmla="*/ 76829 h 88350"/>
                  <a:gd name="connsiteX2" fmla="*/ 93500 w 157091"/>
                  <a:gd name="connsiteY2" fmla="*/ 86421 h 88350"/>
                  <a:gd name="connsiteX3" fmla="*/ 125472 w 157091"/>
                  <a:gd name="connsiteY3" fmla="*/ 60843 h 88350"/>
                  <a:gd name="connsiteX4" fmla="*/ 151050 w 157091"/>
                  <a:gd name="connsiteY4" fmla="*/ 96 h 8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091" h="88350">
                    <a:moveTo>
                      <a:pt x="151050" y="96"/>
                    </a:moveTo>
                    <a:cubicBezTo>
                      <a:pt x="130268" y="2760"/>
                      <a:pt x="10373" y="62442"/>
                      <a:pt x="781" y="76829"/>
                    </a:cubicBezTo>
                    <a:cubicBezTo>
                      <a:pt x="-8811" y="91216"/>
                      <a:pt x="72718" y="89085"/>
                      <a:pt x="93500" y="86421"/>
                    </a:cubicBezTo>
                    <a:cubicBezTo>
                      <a:pt x="114282" y="83757"/>
                      <a:pt x="118012" y="70967"/>
                      <a:pt x="125472" y="60843"/>
                    </a:cubicBezTo>
                    <a:cubicBezTo>
                      <a:pt x="132932" y="50719"/>
                      <a:pt x="171832" y="-2568"/>
                      <a:pt x="151050" y="9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 1276">
                <a:extLst>
                  <a:ext uri="{FF2B5EF4-FFF2-40B4-BE49-F238E27FC236}">
                    <a16:creationId xmlns:a16="http://schemas.microsoft.com/office/drawing/2014/main" id="{9DA4BBCC-F600-9D65-EEF1-E6CC4E566A6F}"/>
                  </a:ext>
                </a:extLst>
              </p:cNvPr>
              <p:cNvSpPr/>
              <p:nvPr/>
            </p:nvSpPr>
            <p:spPr>
              <a:xfrm>
                <a:off x="5667375" y="3984037"/>
                <a:ext cx="184645" cy="89488"/>
              </a:xfrm>
              <a:custGeom>
                <a:avLst/>
                <a:gdLst>
                  <a:gd name="connsiteX0" fmla="*/ 184150 w 184645"/>
                  <a:gd name="connsiteY0" fmla="*/ 588 h 89488"/>
                  <a:gd name="connsiteX1" fmla="*/ 44450 w 184645"/>
                  <a:gd name="connsiteY1" fmla="*/ 60913 h 89488"/>
                  <a:gd name="connsiteX2" fmla="*/ 0 w 184645"/>
                  <a:gd name="connsiteY2" fmla="*/ 89488 h 89488"/>
                  <a:gd name="connsiteX3" fmla="*/ 88900 w 184645"/>
                  <a:gd name="connsiteY3" fmla="*/ 32338 h 89488"/>
                  <a:gd name="connsiteX4" fmla="*/ 184150 w 184645"/>
                  <a:gd name="connsiteY4" fmla="*/ 588 h 8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645" h="89488">
                    <a:moveTo>
                      <a:pt x="184150" y="588"/>
                    </a:moveTo>
                    <a:cubicBezTo>
                      <a:pt x="176742" y="5351"/>
                      <a:pt x="75142" y="46096"/>
                      <a:pt x="44450" y="60913"/>
                    </a:cubicBezTo>
                    <a:cubicBezTo>
                      <a:pt x="13758" y="75730"/>
                      <a:pt x="0" y="89488"/>
                      <a:pt x="0" y="89488"/>
                    </a:cubicBezTo>
                    <a:cubicBezTo>
                      <a:pt x="7408" y="84726"/>
                      <a:pt x="64029" y="43450"/>
                      <a:pt x="88900" y="32338"/>
                    </a:cubicBezTo>
                    <a:cubicBezTo>
                      <a:pt x="113771" y="21226"/>
                      <a:pt x="191558" y="-4175"/>
                      <a:pt x="184150" y="58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 1277">
                <a:extLst>
                  <a:ext uri="{FF2B5EF4-FFF2-40B4-BE49-F238E27FC236}">
                    <a16:creationId xmlns:a16="http://schemas.microsoft.com/office/drawing/2014/main" id="{31C2E3E0-CC53-BEA7-081A-84BD29775EB4}"/>
                  </a:ext>
                </a:extLst>
              </p:cNvPr>
              <p:cNvSpPr/>
              <p:nvPr/>
            </p:nvSpPr>
            <p:spPr>
              <a:xfrm>
                <a:off x="5669544" y="3978271"/>
                <a:ext cx="233456" cy="124078"/>
              </a:xfrm>
              <a:custGeom>
                <a:avLst/>
                <a:gdLst>
                  <a:gd name="connsiteX0" fmla="*/ 232781 w 233456"/>
                  <a:gd name="connsiteY0" fmla="*/ 4 h 124078"/>
                  <a:gd name="connsiteX1" fmla="*/ 77206 w 233456"/>
                  <a:gd name="connsiteY1" fmla="*/ 60329 h 124078"/>
                  <a:gd name="connsiteX2" fmla="*/ 162931 w 233456"/>
                  <a:gd name="connsiteY2" fmla="*/ 53979 h 124078"/>
                  <a:gd name="connsiteX3" fmla="*/ 201031 w 233456"/>
                  <a:gd name="connsiteY3" fmla="*/ 60329 h 124078"/>
                  <a:gd name="connsiteX4" fmla="*/ 112131 w 233456"/>
                  <a:gd name="connsiteY4" fmla="*/ 123829 h 124078"/>
                  <a:gd name="connsiteX5" fmla="*/ 137531 w 233456"/>
                  <a:gd name="connsiteY5" fmla="*/ 82554 h 124078"/>
                  <a:gd name="connsiteX6" fmla="*/ 39106 w 233456"/>
                  <a:gd name="connsiteY6" fmla="*/ 85729 h 124078"/>
                  <a:gd name="connsiteX7" fmla="*/ 64506 w 233456"/>
                  <a:gd name="connsiteY7" fmla="*/ 66679 h 124078"/>
                  <a:gd name="connsiteX8" fmla="*/ 4181 w 233456"/>
                  <a:gd name="connsiteY8" fmla="*/ 57154 h 124078"/>
                  <a:gd name="connsiteX9" fmla="*/ 232781 w 233456"/>
                  <a:gd name="connsiteY9" fmla="*/ 4 h 12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456" h="124078">
                    <a:moveTo>
                      <a:pt x="232781" y="4"/>
                    </a:moveTo>
                    <a:cubicBezTo>
                      <a:pt x="244952" y="533"/>
                      <a:pt x="88848" y="51333"/>
                      <a:pt x="77206" y="60329"/>
                    </a:cubicBezTo>
                    <a:cubicBezTo>
                      <a:pt x="65564" y="69325"/>
                      <a:pt x="142294" y="53979"/>
                      <a:pt x="162931" y="53979"/>
                    </a:cubicBezTo>
                    <a:cubicBezTo>
                      <a:pt x="183568" y="53979"/>
                      <a:pt x="209498" y="48687"/>
                      <a:pt x="201031" y="60329"/>
                    </a:cubicBezTo>
                    <a:cubicBezTo>
                      <a:pt x="192564" y="71971"/>
                      <a:pt x="122714" y="120125"/>
                      <a:pt x="112131" y="123829"/>
                    </a:cubicBezTo>
                    <a:cubicBezTo>
                      <a:pt x="101548" y="127533"/>
                      <a:pt x="149702" y="88904"/>
                      <a:pt x="137531" y="82554"/>
                    </a:cubicBezTo>
                    <a:cubicBezTo>
                      <a:pt x="125360" y="76204"/>
                      <a:pt x="51277" y="88375"/>
                      <a:pt x="39106" y="85729"/>
                    </a:cubicBezTo>
                    <a:cubicBezTo>
                      <a:pt x="26935" y="83083"/>
                      <a:pt x="70327" y="71441"/>
                      <a:pt x="64506" y="66679"/>
                    </a:cubicBezTo>
                    <a:cubicBezTo>
                      <a:pt x="58685" y="61917"/>
                      <a:pt x="-18573" y="69325"/>
                      <a:pt x="4181" y="57154"/>
                    </a:cubicBezTo>
                    <a:cubicBezTo>
                      <a:pt x="26935" y="44983"/>
                      <a:pt x="220610" y="-525"/>
                      <a:pt x="232781" y="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 1278">
                <a:extLst>
                  <a:ext uri="{FF2B5EF4-FFF2-40B4-BE49-F238E27FC236}">
                    <a16:creationId xmlns:a16="http://schemas.microsoft.com/office/drawing/2014/main" id="{A8EEA28B-B4F6-CA9C-B8AA-B0A4127E7145}"/>
                  </a:ext>
                </a:extLst>
              </p:cNvPr>
              <p:cNvSpPr/>
              <p:nvPr/>
            </p:nvSpPr>
            <p:spPr>
              <a:xfrm>
                <a:off x="5508741" y="4110447"/>
                <a:ext cx="133521" cy="155013"/>
              </a:xfrm>
              <a:custGeom>
                <a:avLst/>
                <a:gdLst>
                  <a:gd name="connsiteX0" fmla="*/ 133234 w 133521"/>
                  <a:gd name="connsiteY0" fmla="*/ 1178 h 155013"/>
                  <a:gd name="connsiteX1" fmla="*/ 18934 w 133521"/>
                  <a:gd name="connsiteY1" fmla="*/ 105953 h 155013"/>
                  <a:gd name="connsiteX2" fmla="*/ 3059 w 133521"/>
                  <a:gd name="connsiteY2" fmla="*/ 153578 h 155013"/>
                  <a:gd name="connsiteX3" fmla="*/ 50684 w 133521"/>
                  <a:gd name="connsiteY3" fmla="*/ 55153 h 155013"/>
                  <a:gd name="connsiteX4" fmla="*/ 133234 w 133521"/>
                  <a:gd name="connsiteY4" fmla="*/ 1178 h 15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21" h="155013">
                    <a:moveTo>
                      <a:pt x="133234" y="1178"/>
                    </a:moveTo>
                    <a:cubicBezTo>
                      <a:pt x="127942" y="9645"/>
                      <a:pt x="40630" y="80553"/>
                      <a:pt x="18934" y="105953"/>
                    </a:cubicBezTo>
                    <a:cubicBezTo>
                      <a:pt x="-2762" y="131353"/>
                      <a:pt x="-2233" y="162045"/>
                      <a:pt x="3059" y="153578"/>
                    </a:cubicBezTo>
                    <a:cubicBezTo>
                      <a:pt x="8351" y="145111"/>
                      <a:pt x="32163" y="78436"/>
                      <a:pt x="50684" y="55153"/>
                    </a:cubicBezTo>
                    <a:cubicBezTo>
                      <a:pt x="69205" y="31870"/>
                      <a:pt x="138526" y="-7289"/>
                      <a:pt x="133234" y="117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 1279">
                <a:extLst>
                  <a:ext uri="{FF2B5EF4-FFF2-40B4-BE49-F238E27FC236}">
                    <a16:creationId xmlns:a16="http://schemas.microsoft.com/office/drawing/2014/main" id="{D4777348-BD77-2102-A364-1CBA3E3E750A}"/>
                  </a:ext>
                </a:extLst>
              </p:cNvPr>
              <p:cNvSpPr/>
              <p:nvPr/>
            </p:nvSpPr>
            <p:spPr>
              <a:xfrm>
                <a:off x="5500872" y="3971715"/>
                <a:ext cx="369727" cy="283419"/>
              </a:xfrm>
              <a:custGeom>
                <a:avLst/>
                <a:gdLst>
                  <a:gd name="connsiteX0" fmla="*/ 369703 w 369727"/>
                  <a:gd name="connsiteY0" fmla="*/ 210 h 283419"/>
                  <a:gd name="connsiteX1" fmla="*/ 153803 w 369727"/>
                  <a:gd name="connsiteY1" fmla="*/ 101810 h 283419"/>
                  <a:gd name="connsiteX2" fmla="*/ 350653 w 369727"/>
                  <a:gd name="connsiteY2" fmla="*/ 70060 h 283419"/>
                  <a:gd name="connsiteX3" fmla="*/ 296678 w 369727"/>
                  <a:gd name="connsiteY3" fmla="*/ 108160 h 283419"/>
                  <a:gd name="connsiteX4" fmla="*/ 296678 w 369727"/>
                  <a:gd name="connsiteY4" fmla="*/ 92285 h 283419"/>
                  <a:gd name="connsiteX5" fmla="*/ 125228 w 369727"/>
                  <a:gd name="connsiteY5" fmla="*/ 139910 h 283419"/>
                  <a:gd name="connsiteX6" fmla="*/ 1403 w 369727"/>
                  <a:gd name="connsiteY6" fmla="*/ 282785 h 283419"/>
                  <a:gd name="connsiteX7" fmla="*/ 55378 w 369727"/>
                  <a:gd name="connsiteY7" fmla="*/ 193885 h 283419"/>
                  <a:gd name="connsiteX8" fmla="*/ 7753 w 369727"/>
                  <a:gd name="connsiteY8" fmla="*/ 231985 h 283419"/>
                  <a:gd name="connsiteX9" fmla="*/ 137928 w 369727"/>
                  <a:gd name="connsiteY9" fmla="*/ 79585 h 283419"/>
                  <a:gd name="connsiteX10" fmla="*/ 369703 w 369727"/>
                  <a:gd name="connsiteY10" fmla="*/ 210 h 28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9727" h="283419">
                    <a:moveTo>
                      <a:pt x="369703" y="210"/>
                    </a:moveTo>
                    <a:cubicBezTo>
                      <a:pt x="372349" y="3914"/>
                      <a:pt x="156978" y="90168"/>
                      <a:pt x="153803" y="101810"/>
                    </a:cubicBezTo>
                    <a:cubicBezTo>
                      <a:pt x="150628" y="113452"/>
                      <a:pt x="326841" y="69002"/>
                      <a:pt x="350653" y="70060"/>
                    </a:cubicBezTo>
                    <a:cubicBezTo>
                      <a:pt x="374465" y="71118"/>
                      <a:pt x="296678" y="108160"/>
                      <a:pt x="296678" y="108160"/>
                    </a:cubicBezTo>
                    <a:cubicBezTo>
                      <a:pt x="287682" y="111864"/>
                      <a:pt x="325253" y="86993"/>
                      <a:pt x="296678" y="92285"/>
                    </a:cubicBezTo>
                    <a:cubicBezTo>
                      <a:pt x="268103" y="97577"/>
                      <a:pt x="174440" y="108160"/>
                      <a:pt x="125228" y="139910"/>
                    </a:cubicBezTo>
                    <a:cubicBezTo>
                      <a:pt x="76015" y="171660"/>
                      <a:pt x="13045" y="273789"/>
                      <a:pt x="1403" y="282785"/>
                    </a:cubicBezTo>
                    <a:cubicBezTo>
                      <a:pt x="-10239" y="291781"/>
                      <a:pt x="54320" y="202352"/>
                      <a:pt x="55378" y="193885"/>
                    </a:cubicBezTo>
                    <a:cubicBezTo>
                      <a:pt x="56436" y="185418"/>
                      <a:pt x="-6005" y="251035"/>
                      <a:pt x="7753" y="231985"/>
                    </a:cubicBezTo>
                    <a:cubicBezTo>
                      <a:pt x="21511" y="212935"/>
                      <a:pt x="85011" y="116627"/>
                      <a:pt x="137928" y="79585"/>
                    </a:cubicBezTo>
                    <a:cubicBezTo>
                      <a:pt x="190845" y="42543"/>
                      <a:pt x="367057" y="-3494"/>
                      <a:pt x="369703" y="21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 1280">
                <a:extLst>
                  <a:ext uri="{FF2B5EF4-FFF2-40B4-BE49-F238E27FC236}">
                    <a16:creationId xmlns:a16="http://schemas.microsoft.com/office/drawing/2014/main" id="{245EE7AF-4EA9-DDEA-D0DA-3C8207C08123}"/>
                  </a:ext>
                </a:extLst>
              </p:cNvPr>
              <p:cNvSpPr/>
              <p:nvPr/>
            </p:nvSpPr>
            <p:spPr>
              <a:xfrm>
                <a:off x="5726778" y="3619414"/>
                <a:ext cx="122515" cy="169027"/>
              </a:xfrm>
              <a:custGeom>
                <a:avLst/>
                <a:gdLst>
                  <a:gd name="connsiteX0" fmla="*/ 121572 w 122515"/>
                  <a:gd name="connsiteY0" fmla="*/ 86 h 169027"/>
                  <a:gd name="connsiteX1" fmla="*/ 89822 w 122515"/>
                  <a:gd name="connsiteY1" fmla="*/ 82636 h 169027"/>
                  <a:gd name="connsiteX2" fmla="*/ 86647 w 122515"/>
                  <a:gd name="connsiteY2" fmla="*/ 158836 h 169027"/>
                  <a:gd name="connsiteX3" fmla="*/ 92997 w 122515"/>
                  <a:gd name="connsiteY3" fmla="*/ 165186 h 169027"/>
                  <a:gd name="connsiteX4" fmla="*/ 922 w 122515"/>
                  <a:gd name="connsiteY4" fmla="*/ 130261 h 169027"/>
                  <a:gd name="connsiteX5" fmla="*/ 48547 w 122515"/>
                  <a:gd name="connsiteY5" fmla="*/ 98511 h 169027"/>
                  <a:gd name="connsiteX6" fmla="*/ 121572 w 122515"/>
                  <a:gd name="connsiteY6" fmla="*/ 86 h 16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15" h="169027">
                    <a:moveTo>
                      <a:pt x="121572" y="86"/>
                    </a:moveTo>
                    <a:cubicBezTo>
                      <a:pt x="128451" y="-2560"/>
                      <a:pt x="95643" y="56178"/>
                      <a:pt x="89822" y="82636"/>
                    </a:cubicBezTo>
                    <a:cubicBezTo>
                      <a:pt x="84001" y="109094"/>
                      <a:pt x="86118" y="145078"/>
                      <a:pt x="86647" y="158836"/>
                    </a:cubicBezTo>
                    <a:cubicBezTo>
                      <a:pt x="87176" y="172594"/>
                      <a:pt x="107285" y="169949"/>
                      <a:pt x="92997" y="165186"/>
                    </a:cubicBezTo>
                    <a:cubicBezTo>
                      <a:pt x="78709" y="160423"/>
                      <a:pt x="8330" y="141374"/>
                      <a:pt x="922" y="130261"/>
                    </a:cubicBezTo>
                    <a:cubicBezTo>
                      <a:pt x="-6486" y="119149"/>
                      <a:pt x="32672" y="118090"/>
                      <a:pt x="48547" y="98511"/>
                    </a:cubicBezTo>
                    <a:cubicBezTo>
                      <a:pt x="64422" y="78932"/>
                      <a:pt x="114693" y="2732"/>
                      <a:pt x="121572" y="8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 1281">
                <a:extLst>
                  <a:ext uri="{FF2B5EF4-FFF2-40B4-BE49-F238E27FC236}">
                    <a16:creationId xmlns:a16="http://schemas.microsoft.com/office/drawing/2014/main" id="{1295554A-DDDC-6F44-91DE-6A1C42B9EB5F}"/>
                  </a:ext>
                </a:extLst>
              </p:cNvPr>
              <p:cNvSpPr/>
              <p:nvPr/>
            </p:nvSpPr>
            <p:spPr>
              <a:xfrm>
                <a:off x="5723662" y="3593147"/>
                <a:ext cx="105640" cy="103015"/>
              </a:xfrm>
              <a:custGeom>
                <a:avLst/>
                <a:gdLst>
                  <a:gd name="connsiteX0" fmla="*/ 105638 w 105640"/>
                  <a:gd name="connsiteY0" fmla="*/ 7303 h 103015"/>
                  <a:gd name="connsiteX1" fmla="*/ 10388 w 105640"/>
                  <a:gd name="connsiteY1" fmla="*/ 102553 h 103015"/>
                  <a:gd name="connsiteX2" fmla="*/ 4038 w 105640"/>
                  <a:gd name="connsiteY2" fmla="*/ 42228 h 103015"/>
                  <a:gd name="connsiteX3" fmla="*/ 7213 w 105640"/>
                  <a:gd name="connsiteY3" fmla="*/ 10478 h 103015"/>
                  <a:gd name="connsiteX4" fmla="*/ 105638 w 105640"/>
                  <a:gd name="connsiteY4" fmla="*/ 7303 h 10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40" h="103015">
                    <a:moveTo>
                      <a:pt x="105638" y="7303"/>
                    </a:moveTo>
                    <a:cubicBezTo>
                      <a:pt x="106167" y="22649"/>
                      <a:pt x="27321" y="96732"/>
                      <a:pt x="10388" y="102553"/>
                    </a:cubicBezTo>
                    <a:cubicBezTo>
                      <a:pt x="-6545" y="108374"/>
                      <a:pt x="4567" y="57574"/>
                      <a:pt x="4038" y="42228"/>
                    </a:cubicBezTo>
                    <a:cubicBezTo>
                      <a:pt x="3509" y="26882"/>
                      <a:pt x="-6545" y="16299"/>
                      <a:pt x="7213" y="10478"/>
                    </a:cubicBezTo>
                    <a:cubicBezTo>
                      <a:pt x="20971" y="4657"/>
                      <a:pt x="105109" y="-8043"/>
                      <a:pt x="105638" y="730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 1282">
                <a:extLst>
                  <a:ext uri="{FF2B5EF4-FFF2-40B4-BE49-F238E27FC236}">
                    <a16:creationId xmlns:a16="http://schemas.microsoft.com/office/drawing/2014/main" id="{6D9262AC-340C-5305-C3EF-5FE244A1022F}"/>
                  </a:ext>
                </a:extLst>
              </p:cNvPr>
              <p:cNvSpPr/>
              <p:nvPr/>
            </p:nvSpPr>
            <p:spPr>
              <a:xfrm>
                <a:off x="5037663" y="4428509"/>
                <a:ext cx="154010" cy="81782"/>
              </a:xfrm>
              <a:custGeom>
                <a:avLst/>
                <a:gdLst>
                  <a:gd name="connsiteX0" fmla="*/ 10587 w 154010"/>
                  <a:gd name="connsiteY0" fmla="*/ 616 h 81782"/>
                  <a:gd name="connsiteX1" fmla="*/ 153462 w 154010"/>
                  <a:gd name="connsiteY1" fmla="*/ 38716 h 81782"/>
                  <a:gd name="connsiteX2" fmla="*/ 58212 w 154010"/>
                  <a:gd name="connsiteY2" fmla="*/ 79991 h 81782"/>
                  <a:gd name="connsiteX3" fmla="*/ 16937 w 154010"/>
                  <a:gd name="connsiteY3" fmla="*/ 70466 h 81782"/>
                  <a:gd name="connsiteX4" fmla="*/ 10587 w 154010"/>
                  <a:gd name="connsiteY4" fmla="*/ 616 h 8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010" h="81782">
                    <a:moveTo>
                      <a:pt x="10587" y="616"/>
                    </a:moveTo>
                    <a:cubicBezTo>
                      <a:pt x="33341" y="-4676"/>
                      <a:pt x="145525" y="25487"/>
                      <a:pt x="153462" y="38716"/>
                    </a:cubicBezTo>
                    <a:cubicBezTo>
                      <a:pt x="161399" y="51945"/>
                      <a:pt x="80966" y="74699"/>
                      <a:pt x="58212" y="79991"/>
                    </a:cubicBezTo>
                    <a:cubicBezTo>
                      <a:pt x="35458" y="85283"/>
                      <a:pt x="26462" y="77874"/>
                      <a:pt x="16937" y="70466"/>
                    </a:cubicBezTo>
                    <a:cubicBezTo>
                      <a:pt x="7412" y="63058"/>
                      <a:pt x="-12167" y="5908"/>
                      <a:pt x="10587" y="61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 1283">
                <a:extLst>
                  <a:ext uri="{FF2B5EF4-FFF2-40B4-BE49-F238E27FC236}">
                    <a16:creationId xmlns:a16="http://schemas.microsoft.com/office/drawing/2014/main" id="{C41011BE-BF3B-A3D5-BD53-C8F3BBEB59FC}"/>
                  </a:ext>
                </a:extLst>
              </p:cNvPr>
              <p:cNvSpPr/>
              <p:nvPr/>
            </p:nvSpPr>
            <p:spPr>
              <a:xfrm>
                <a:off x="6302501" y="3473239"/>
                <a:ext cx="219192" cy="539995"/>
              </a:xfrm>
              <a:custGeom>
                <a:avLst/>
                <a:gdLst>
                  <a:gd name="connsiteX0" fmla="*/ 155449 w 219192"/>
                  <a:gd name="connsiteY0" fmla="*/ 85936 h 539995"/>
                  <a:gd name="connsiteX1" fmla="*/ 130049 w 219192"/>
                  <a:gd name="connsiteY1" fmla="*/ 276436 h 539995"/>
                  <a:gd name="connsiteX2" fmla="*/ 149099 w 219192"/>
                  <a:gd name="connsiteY2" fmla="*/ 219286 h 539995"/>
                  <a:gd name="connsiteX3" fmla="*/ 171324 w 219192"/>
                  <a:gd name="connsiteY3" fmla="*/ 393911 h 539995"/>
                  <a:gd name="connsiteX4" fmla="*/ 218949 w 219192"/>
                  <a:gd name="connsiteY4" fmla="*/ 539961 h 539995"/>
                  <a:gd name="connsiteX5" fmla="*/ 149099 w 219192"/>
                  <a:gd name="connsiteY5" fmla="*/ 381211 h 539995"/>
                  <a:gd name="connsiteX6" fmla="*/ 193549 w 219192"/>
                  <a:gd name="connsiteY6" fmla="*/ 479636 h 539995"/>
                  <a:gd name="connsiteX7" fmla="*/ 15749 w 219192"/>
                  <a:gd name="connsiteY7" fmla="*/ 216111 h 539995"/>
                  <a:gd name="connsiteX8" fmla="*/ 22099 w 219192"/>
                  <a:gd name="connsiteY8" fmla="*/ 241511 h 539995"/>
                  <a:gd name="connsiteX9" fmla="*/ 133224 w 219192"/>
                  <a:gd name="connsiteY9" fmla="*/ 211 h 539995"/>
                  <a:gd name="connsiteX10" fmla="*/ 72899 w 219192"/>
                  <a:gd name="connsiteY10" fmla="*/ 197061 h 539995"/>
                  <a:gd name="connsiteX11" fmla="*/ 155449 w 219192"/>
                  <a:gd name="connsiteY11" fmla="*/ 85936 h 53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192" h="539995">
                    <a:moveTo>
                      <a:pt x="155449" y="85936"/>
                    </a:moveTo>
                    <a:cubicBezTo>
                      <a:pt x="164974" y="99165"/>
                      <a:pt x="131107" y="254211"/>
                      <a:pt x="130049" y="276436"/>
                    </a:cubicBezTo>
                    <a:cubicBezTo>
                      <a:pt x="128991" y="298661"/>
                      <a:pt x="142220" y="199707"/>
                      <a:pt x="149099" y="219286"/>
                    </a:cubicBezTo>
                    <a:cubicBezTo>
                      <a:pt x="155978" y="238865"/>
                      <a:pt x="159682" y="340465"/>
                      <a:pt x="171324" y="393911"/>
                    </a:cubicBezTo>
                    <a:cubicBezTo>
                      <a:pt x="182966" y="447357"/>
                      <a:pt x="222653" y="542078"/>
                      <a:pt x="218949" y="539961"/>
                    </a:cubicBezTo>
                    <a:cubicBezTo>
                      <a:pt x="215245" y="537844"/>
                      <a:pt x="153332" y="391265"/>
                      <a:pt x="149099" y="381211"/>
                    </a:cubicBezTo>
                    <a:cubicBezTo>
                      <a:pt x="144866" y="371157"/>
                      <a:pt x="215774" y="507153"/>
                      <a:pt x="193549" y="479636"/>
                    </a:cubicBezTo>
                    <a:cubicBezTo>
                      <a:pt x="171324" y="452119"/>
                      <a:pt x="44324" y="255799"/>
                      <a:pt x="15749" y="216111"/>
                    </a:cubicBezTo>
                    <a:cubicBezTo>
                      <a:pt x="-12826" y="176424"/>
                      <a:pt x="2520" y="277494"/>
                      <a:pt x="22099" y="241511"/>
                    </a:cubicBezTo>
                    <a:cubicBezTo>
                      <a:pt x="41678" y="205528"/>
                      <a:pt x="124757" y="7619"/>
                      <a:pt x="133224" y="211"/>
                    </a:cubicBezTo>
                    <a:cubicBezTo>
                      <a:pt x="141691" y="-7197"/>
                      <a:pt x="68136" y="182244"/>
                      <a:pt x="72899" y="197061"/>
                    </a:cubicBezTo>
                    <a:cubicBezTo>
                      <a:pt x="77662" y="211878"/>
                      <a:pt x="145924" y="72707"/>
                      <a:pt x="155449" y="8593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 1284">
                <a:extLst>
                  <a:ext uri="{FF2B5EF4-FFF2-40B4-BE49-F238E27FC236}">
                    <a16:creationId xmlns:a16="http://schemas.microsoft.com/office/drawing/2014/main" id="{7C690FE3-4446-AFA4-874B-A6371221DA6C}"/>
                  </a:ext>
                </a:extLst>
              </p:cNvPr>
              <p:cNvSpPr/>
              <p:nvPr/>
            </p:nvSpPr>
            <p:spPr>
              <a:xfrm>
                <a:off x="8398475" y="3594158"/>
                <a:ext cx="856778" cy="617185"/>
              </a:xfrm>
              <a:custGeom>
                <a:avLst/>
                <a:gdLst>
                  <a:gd name="connsiteX0" fmla="*/ 1 w 856778"/>
                  <a:gd name="connsiteY0" fmla="*/ 108750 h 617185"/>
                  <a:gd name="connsiteX1" fmla="*/ 378941 w 856778"/>
                  <a:gd name="connsiteY1" fmla="*/ 5777 h 617185"/>
                  <a:gd name="connsiteX2" fmla="*/ 329514 w 856778"/>
                  <a:gd name="connsiteY2" fmla="*/ 14015 h 617185"/>
                  <a:gd name="connsiteX3" fmla="*/ 473676 w 856778"/>
                  <a:gd name="connsiteY3" fmla="*/ 22253 h 617185"/>
                  <a:gd name="connsiteX4" fmla="*/ 654909 w 856778"/>
                  <a:gd name="connsiteY4" fmla="*/ 158177 h 617185"/>
                  <a:gd name="connsiteX5" fmla="*/ 642552 w 856778"/>
                  <a:gd name="connsiteY5" fmla="*/ 141701 h 617185"/>
                  <a:gd name="connsiteX6" fmla="*/ 815547 w 856778"/>
                  <a:gd name="connsiteY6" fmla="*/ 417669 h 617185"/>
                  <a:gd name="connsiteX7" fmla="*/ 778476 w 856778"/>
                  <a:gd name="connsiteY7" fmla="*/ 380599 h 617185"/>
                  <a:gd name="connsiteX8" fmla="*/ 856736 w 856778"/>
                  <a:gd name="connsiteY8" fmla="*/ 615377 h 617185"/>
                  <a:gd name="connsiteX9" fmla="*/ 766120 w 856778"/>
                  <a:gd name="connsiteY9" fmla="*/ 491810 h 617185"/>
                  <a:gd name="connsiteX10" fmla="*/ 778476 w 856778"/>
                  <a:gd name="connsiteY10" fmla="*/ 541237 h 617185"/>
                  <a:gd name="connsiteX11" fmla="*/ 576649 w 856778"/>
                  <a:gd name="connsiteY11" fmla="*/ 372361 h 617185"/>
                  <a:gd name="connsiteX12" fmla="*/ 679622 w 856778"/>
                  <a:gd name="connsiteY12" fmla="*/ 487691 h 617185"/>
                  <a:gd name="connsiteX13" fmla="*/ 416011 w 856778"/>
                  <a:gd name="connsiteY13" fmla="*/ 261150 h 617185"/>
                  <a:gd name="connsiteX14" fmla="*/ 494271 w 856778"/>
                  <a:gd name="connsiteY14" fmla="*/ 368242 h 617185"/>
                  <a:gd name="connsiteX15" fmla="*/ 267730 w 856778"/>
                  <a:gd name="connsiteY15" fmla="*/ 112869 h 617185"/>
                  <a:gd name="connsiteX16" fmla="*/ 547817 w 856778"/>
                  <a:gd name="connsiteY16" fmla="*/ 236437 h 617185"/>
                  <a:gd name="connsiteX17" fmla="*/ 362466 w 856778"/>
                  <a:gd name="connsiteY17" fmla="*/ 75799 h 617185"/>
                  <a:gd name="connsiteX18" fmla="*/ 527222 w 856778"/>
                  <a:gd name="connsiteY18" fmla="*/ 137583 h 617185"/>
                  <a:gd name="connsiteX19" fmla="*/ 374822 w 856778"/>
                  <a:gd name="connsiteY19" fmla="*/ 63442 h 617185"/>
                  <a:gd name="connsiteX20" fmla="*/ 1 w 856778"/>
                  <a:gd name="connsiteY20" fmla="*/ 108750 h 61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56778" h="617185">
                    <a:moveTo>
                      <a:pt x="1" y="108750"/>
                    </a:moveTo>
                    <a:cubicBezTo>
                      <a:pt x="687" y="99139"/>
                      <a:pt x="324022" y="21566"/>
                      <a:pt x="378941" y="5777"/>
                    </a:cubicBezTo>
                    <a:cubicBezTo>
                      <a:pt x="433860" y="-10012"/>
                      <a:pt x="313725" y="11269"/>
                      <a:pt x="329514" y="14015"/>
                    </a:cubicBezTo>
                    <a:cubicBezTo>
                      <a:pt x="345303" y="16761"/>
                      <a:pt x="419444" y="-1774"/>
                      <a:pt x="473676" y="22253"/>
                    </a:cubicBezTo>
                    <a:cubicBezTo>
                      <a:pt x="527909" y="46280"/>
                      <a:pt x="654909" y="158177"/>
                      <a:pt x="654909" y="158177"/>
                    </a:cubicBezTo>
                    <a:cubicBezTo>
                      <a:pt x="683055" y="178085"/>
                      <a:pt x="615779" y="98452"/>
                      <a:pt x="642552" y="141701"/>
                    </a:cubicBezTo>
                    <a:cubicBezTo>
                      <a:pt x="669325" y="184950"/>
                      <a:pt x="792893" y="377853"/>
                      <a:pt x="815547" y="417669"/>
                    </a:cubicBezTo>
                    <a:cubicBezTo>
                      <a:pt x="838201" y="457485"/>
                      <a:pt x="771611" y="347648"/>
                      <a:pt x="778476" y="380599"/>
                    </a:cubicBezTo>
                    <a:cubicBezTo>
                      <a:pt x="785341" y="413550"/>
                      <a:pt x="858795" y="596842"/>
                      <a:pt x="856736" y="615377"/>
                    </a:cubicBezTo>
                    <a:cubicBezTo>
                      <a:pt x="854677" y="633912"/>
                      <a:pt x="779163" y="504167"/>
                      <a:pt x="766120" y="491810"/>
                    </a:cubicBezTo>
                    <a:cubicBezTo>
                      <a:pt x="753077" y="479453"/>
                      <a:pt x="810054" y="561145"/>
                      <a:pt x="778476" y="541237"/>
                    </a:cubicBezTo>
                    <a:cubicBezTo>
                      <a:pt x="746898" y="521329"/>
                      <a:pt x="593125" y="381285"/>
                      <a:pt x="576649" y="372361"/>
                    </a:cubicBezTo>
                    <a:cubicBezTo>
                      <a:pt x="560173" y="363437"/>
                      <a:pt x="706395" y="506226"/>
                      <a:pt x="679622" y="487691"/>
                    </a:cubicBezTo>
                    <a:cubicBezTo>
                      <a:pt x="652849" y="469156"/>
                      <a:pt x="446903" y="281058"/>
                      <a:pt x="416011" y="261150"/>
                    </a:cubicBezTo>
                    <a:cubicBezTo>
                      <a:pt x="385119" y="241242"/>
                      <a:pt x="518984" y="392955"/>
                      <a:pt x="494271" y="368242"/>
                    </a:cubicBezTo>
                    <a:cubicBezTo>
                      <a:pt x="469558" y="343529"/>
                      <a:pt x="258806" y="134836"/>
                      <a:pt x="267730" y="112869"/>
                    </a:cubicBezTo>
                    <a:cubicBezTo>
                      <a:pt x="276654" y="90902"/>
                      <a:pt x="532028" y="242615"/>
                      <a:pt x="547817" y="236437"/>
                    </a:cubicBezTo>
                    <a:cubicBezTo>
                      <a:pt x="563606" y="230259"/>
                      <a:pt x="365899" y="92275"/>
                      <a:pt x="362466" y="75799"/>
                    </a:cubicBezTo>
                    <a:cubicBezTo>
                      <a:pt x="359034" y="59323"/>
                      <a:pt x="525163" y="139642"/>
                      <a:pt x="527222" y="137583"/>
                    </a:cubicBezTo>
                    <a:cubicBezTo>
                      <a:pt x="529281" y="135524"/>
                      <a:pt x="455827" y="68934"/>
                      <a:pt x="374822" y="63442"/>
                    </a:cubicBezTo>
                    <a:cubicBezTo>
                      <a:pt x="293817" y="57950"/>
                      <a:pt x="-685" y="118361"/>
                      <a:pt x="1" y="108750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 1285">
                <a:extLst>
                  <a:ext uri="{FF2B5EF4-FFF2-40B4-BE49-F238E27FC236}">
                    <a16:creationId xmlns:a16="http://schemas.microsoft.com/office/drawing/2014/main" id="{A142BD95-154B-CAE8-56E1-7F4E1E1F2B30}"/>
                  </a:ext>
                </a:extLst>
              </p:cNvPr>
              <p:cNvSpPr/>
              <p:nvPr/>
            </p:nvSpPr>
            <p:spPr>
              <a:xfrm>
                <a:off x="9045808" y="4067828"/>
                <a:ext cx="397205" cy="1943332"/>
              </a:xfrm>
              <a:custGeom>
                <a:avLst/>
                <a:gdLst>
                  <a:gd name="connsiteX0" fmla="*/ 214165 w 397205"/>
                  <a:gd name="connsiteY0" fmla="*/ 89347 h 1943332"/>
                  <a:gd name="connsiteX1" fmla="*/ 374742 w 397205"/>
                  <a:gd name="connsiteY1" fmla="*/ 994826 h 1943332"/>
                  <a:gd name="connsiteX2" fmla="*/ 365821 w 397205"/>
                  <a:gd name="connsiteY2" fmla="*/ 963602 h 1943332"/>
                  <a:gd name="connsiteX3" fmla="*/ 397045 w 397205"/>
                  <a:gd name="connsiteY3" fmla="*/ 1646057 h 1943332"/>
                  <a:gd name="connsiteX4" fmla="*/ 374742 w 397205"/>
                  <a:gd name="connsiteY4" fmla="*/ 1534545 h 1943332"/>
                  <a:gd name="connsiteX5" fmla="*/ 307835 w 397205"/>
                  <a:gd name="connsiteY5" fmla="*/ 1935989 h 1943332"/>
                  <a:gd name="connsiteX6" fmla="*/ 263230 w 397205"/>
                  <a:gd name="connsiteY6" fmla="*/ 1128640 h 1943332"/>
                  <a:gd name="connsiteX7" fmla="*/ 294453 w 397205"/>
                  <a:gd name="connsiteY7" fmla="*/ 1347204 h 1943332"/>
                  <a:gd name="connsiteX8" fmla="*/ 165099 w 397205"/>
                  <a:gd name="connsiteY8" fmla="*/ 272227 h 1943332"/>
                  <a:gd name="connsiteX9" fmla="*/ 218625 w 397205"/>
                  <a:gd name="connsiteY9" fmla="*/ 339134 h 1943332"/>
                  <a:gd name="connsiteX10" fmla="*/ 61 w 397205"/>
                  <a:gd name="connsiteY10" fmla="*/ 4597 h 1943332"/>
                  <a:gd name="connsiteX11" fmla="*/ 196323 w 397205"/>
                  <a:gd name="connsiteY11" fmla="*/ 138412 h 1943332"/>
                  <a:gd name="connsiteX12" fmla="*/ 214165 w 397205"/>
                  <a:gd name="connsiteY12" fmla="*/ 89347 h 194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7205" h="1943332">
                    <a:moveTo>
                      <a:pt x="214165" y="89347"/>
                    </a:moveTo>
                    <a:cubicBezTo>
                      <a:pt x="243901" y="232083"/>
                      <a:pt x="349466" y="849117"/>
                      <a:pt x="374742" y="994826"/>
                    </a:cubicBezTo>
                    <a:cubicBezTo>
                      <a:pt x="400018" y="1140535"/>
                      <a:pt x="362104" y="855064"/>
                      <a:pt x="365821" y="963602"/>
                    </a:cubicBezTo>
                    <a:cubicBezTo>
                      <a:pt x="369538" y="1072140"/>
                      <a:pt x="395558" y="1550900"/>
                      <a:pt x="397045" y="1646057"/>
                    </a:cubicBezTo>
                    <a:cubicBezTo>
                      <a:pt x="398532" y="1741214"/>
                      <a:pt x="389610" y="1486223"/>
                      <a:pt x="374742" y="1534545"/>
                    </a:cubicBezTo>
                    <a:cubicBezTo>
                      <a:pt x="359874" y="1582867"/>
                      <a:pt x="326420" y="2003640"/>
                      <a:pt x="307835" y="1935989"/>
                    </a:cubicBezTo>
                    <a:cubicBezTo>
                      <a:pt x="289250" y="1868338"/>
                      <a:pt x="265460" y="1226771"/>
                      <a:pt x="263230" y="1128640"/>
                    </a:cubicBezTo>
                    <a:cubicBezTo>
                      <a:pt x="261000" y="1030509"/>
                      <a:pt x="310808" y="1489939"/>
                      <a:pt x="294453" y="1347204"/>
                    </a:cubicBezTo>
                    <a:cubicBezTo>
                      <a:pt x="278098" y="1204469"/>
                      <a:pt x="177737" y="440239"/>
                      <a:pt x="165099" y="272227"/>
                    </a:cubicBezTo>
                    <a:cubicBezTo>
                      <a:pt x="152461" y="104215"/>
                      <a:pt x="246131" y="383739"/>
                      <a:pt x="218625" y="339134"/>
                    </a:cubicBezTo>
                    <a:cubicBezTo>
                      <a:pt x="191119" y="294529"/>
                      <a:pt x="3778" y="38051"/>
                      <a:pt x="61" y="4597"/>
                    </a:cubicBezTo>
                    <a:cubicBezTo>
                      <a:pt x="-3656" y="-28857"/>
                      <a:pt x="161383" y="130978"/>
                      <a:pt x="196323" y="138412"/>
                    </a:cubicBezTo>
                    <a:cubicBezTo>
                      <a:pt x="231263" y="145846"/>
                      <a:pt x="184429" y="-53389"/>
                      <a:pt x="214165" y="89347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 1286">
                <a:extLst>
                  <a:ext uri="{FF2B5EF4-FFF2-40B4-BE49-F238E27FC236}">
                    <a16:creationId xmlns:a16="http://schemas.microsoft.com/office/drawing/2014/main" id="{A4DAFFEE-A8B1-224C-5DA2-03FA01842BB2}"/>
                  </a:ext>
                </a:extLst>
              </p:cNvPr>
              <p:cNvSpPr/>
              <p:nvPr/>
            </p:nvSpPr>
            <p:spPr>
              <a:xfrm>
                <a:off x="8531975" y="5772609"/>
                <a:ext cx="764189" cy="1163463"/>
              </a:xfrm>
              <a:custGeom>
                <a:avLst/>
                <a:gdLst>
                  <a:gd name="connsiteX0" fmla="*/ 763682 w 764189"/>
                  <a:gd name="connsiteY0" fmla="*/ 8183 h 1163463"/>
                  <a:gd name="connsiteX1" fmla="*/ 549578 w 764189"/>
                  <a:gd name="connsiteY1" fmla="*/ 650493 h 1163463"/>
                  <a:gd name="connsiteX2" fmla="*/ 612025 w 764189"/>
                  <a:gd name="connsiteY2" fmla="*/ 574665 h 1163463"/>
                  <a:gd name="connsiteX3" fmla="*/ 938 w 764189"/>
                  <a:gd name="connsiteY3" fmla="*/ 1163450 h 1163463"/>
                  <a:gd name="connsiteX4" fmla="*/ 469289 w 764189"/>
                  <a:gd name="connsiteY4" fmla="*/ 556823 h 1163463"/>
                  <a:gd name="connsiteX5" fmla="*/ 339935 w 764189"/>
                  <a:gd name="connsiteY5" fmla="*/ 668335 h 1163463"/>
                  <a:gd name="connsiteX6" fmla="*/ 710156 w 764189"/>
                  <a:gd name="connsiteY6" fmla="*/ 61709 h 1163463"/>
                  <a:gd name="connsiteX7" fmla="*/ 612025 w 764189"/>
                  <a:gd name="connsiteY7" fmla="*/ 271352 h 1163463"/>
                  <a:gd name="connsiteX8" fmla="*/ 763682 w 764189"/>
                  <a:gd name="connsiteY8" fmla="*/ 8183 h 1163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189" h="1163463">
                    <a:moveTo>
                      <a:pt x="763682" y="8183"/>
                    </a:moveTo>
                    <a:cubicBezTo>
                      <a:pt x="753274" y="71373"/>
                      <a:pt x="574854" y="556079"/>
                      <a:pt x="549578" y="650493"/>
                    </a:cubicBezTo>
                    <a:cubicBezTo>
                      <a:pt x="524302" y="744907"/>
                      <a:pt x="703465" y="489172"/>
                      <a:pt x="612025" y="574665"/>
                    </a:cubicBezTo>
                    <a:cubicBezTo>
                      <a:pt x="520585" y="660158"/>
                      <a:pt x="24727" y="1166424"/>
                      <a:pt x="938" y="1163450"/>
                    </a:cubicBezTo>
                    <a:cubicBezTo>
                      <a:pt x="-22851" y="1160476"/>
                      <a:pt x="412789" y="639342"/>
                      <a:pt x="469289" y="556823"/>
                    </a:cubicBezTo>
                    <a:cubicBezTo>
                      <a:pt x="525788" y="474304"/>
                      <a:pt x="299790" y="750854"/>
                      <a:pt x="339935" y="668335"/>
                    </a:cubicBezTo>
                    <a:cubicBezTo>
                      <a:pt x="380079" y="585816"/>
                      <a:pt x="664808" y="127873"/>
                      <a:pt x="710156" y="61709"/>
                    </a:cubicBezTo>
                    <a:cubicBezTo>
                      <a:pt x="755504" y="-4455"/>
                      <a:pt x="603104" y="274326"/>
                      <a:pt x="612025" y="271352"/>
                    </a:cubicBezTo>
                    <a:cubicBezTo>
                      <a:pt x="620946" y="268378"/>
                      <a:pt x="774090" y="-55007"/>
                      <a:pt x="763682" y="818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 1287">
                <a:extLst>
                  <a:ext uri="{FF2B5EF4-FFF2-40B4-BE49-F238E27FC236}">
                    <a16:creationId xmlns:a16="http://schemas.microsoft.com/office/drawing/2014/main" id="{630C944F-130A-B3B5-CEAC-A862E482288D}"/>
                  </a:ext>
                </a:extLst>
              </p:cNvPr>
              <p:cNvSpPr/>
              <p:nvPr/>
            </p:nvSpPr>
            <p:spPr>
              <a:xfrm>
                <a:off x="8387611" y="6101334"/>
                <a:ext cx="690425" cy="921446"/>
              </a:xfrm>
              <a:custGeom>
                <a:avLst/>
                <a:gdLst>
                  <a:gd name="connsiteX0" fmla="*/ 604732 w 690425"/>
                  <a:gd name="connsiteY0" fmla="*/ 232559 h 921446"/>
                  <a:gd name="connsiteX1" fmla="*/ 627035 w 690425"/>
                  <a:gd name="connsiteY1" fmla="*/ 415439 h 921446"/>
                  <a:gd name="connsiteX2" fmla="*/ 283577 w 690425"/>
                  <a:gd name="connsiteY2" fmla="*/ 691989 h 921446"/>
                  <a:gd name="connsiteX3" fmla="*/ 359406 w 690425"/>
                  <a:gd name="connsiteY3" fmla="*/ 607240 h 921446"/>
                  <a:gd name="connsiteX4" fmla="*/ 47171 w 690425"/>
                  <a:gd name="connsiteY4" fmla="*/ 915013 h 921446"/>
                  <a:gd name="connsiteX5" fmla="*/ 154223 w 690425"/>
                  <a:gd name="connsiteY5" fmla="*/ 821343 h 921446"/>
                  <a:gd name="connsiteX6" fmla="*/ 29329 w 690425"/>
                  <a:gd name="connsiteY6" fmla="*/ 883790 h 921446"/>
                  <a:gd name="connsiteX7" fmla="*/ 154223 w 690425"/>
                  <a:gd name="connsiteY7" fmla="*/ 741054 h 921446"/>
                  <a:gd name="connsiteX8" fmla="*/ 7027 w 690425"/>
                  <a:gd name="connsiteY8" fmla="*/ 781199 h 921446"/>
                  <a:gd name="connsiteX9" fmla="*/ 426313 w 690425"/>
                  <a:gd name="connsiteY9" fmla="*/ 522490 h 921446"/>
                  <a:gd name="connsiteX10" fmla="*/ 368327 w 690425"/>
                  <a:gd name="connsiteY10" fmla="*/ 549253 h 921446"/>
                  <a:gd name="connsiteX11" fmla="*/ 689482 w 690425"/>
                  <a:gd name="connsiteY11" fmla="*/ 613 h 921446"/>
                  <a:gd name="connsiteX12" fmla="*/ 470918 w 690425"/>
                  <a:gd name="connsiteY12" fmla="*/ 437741 h 921446"/>
                  <a:gd name="connsiteX13" fmla="*/ 604732 w 690425"/>
                  <a:gd name="connsiteY13" fmla="*/ 232559 h 92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425" h="921446">
                    <a:moveTo>
                      <a:pt x="604732" y="232559"/>
                    </a:moveTo>
                    <a:cubicBezTo>
                      <a:pt x="630751" y="228842"/>
                      <a:pt x="680561" y="338867"/>
                      <a:pt x="627035" y="415439"/>
                    </a:cubicBezTo>
                    <a:cubicBezTo>
                      <a:pt x="573509" y="492011"/>
                      <a:pt x="328182" y="660022"/>
                      <a:pt x="283577" y="691989"/>
                    </a:cubicBezTo>
                    <a:cubicBezTo>
                      <a:pt x="238972" y="723956"/>
                      <a:pt x="398807" y="570069"/>
                      <a:pt x="359406" y="607240"/>
                    </a:cubicBezTo>
                    <a:cubicBezTo>
                      <a:pt x="320005" y="644411"/>
                      <a:pt x="81368" y="879329"/>
                      <a:pt x="47171" y="915013"/>
                    </a:cubicBezTo>
                    <a:cubicBezTo>
                      <a:pt x="12974" y="950697"/>
                      <a:pt x="157197" y="826547"/>
                      <a:pt x="154223" y="821343"/>
                    </a:cubicBezTo>
                    <a:cubicBezTo>
                      <a:pt x="151249" y="816139"/>
                      <a:pt x="29329" y="897171"/>
                      <a:pt x="29329" y="883790"/>
                    </a:cubicBezTo>
                    <a:cubicBezTo>
                      <a:pt x="29329" y="870409"/>
                      <a:pt x="157940" y="758153"/>
                      <a:pt x="154223" y="741054"/>
                    </a:cubicBezTo>
                    <a:cubicBezTo>
                      <a:pt x="150506" y="723956"/>
                      <a:pt x="-38321" y="817626"/>
                      <a:pt x="7027" y="781199"/>
                    </a:cubicBezTo>
                    <a:cubicBezTo>
                      <a:pt x="52375" y="744772"/>
                      <a:pt x="366096" y="561148"/>
                      <a:pt x="426313" y="522490"/>
                    </a:cubicBezTo>
                    <a:cubicBezTo>
                      <a:pt x="486530" y="483832"/>
                      <a:pt x="324465" y="636233"/>
                      <a:pt x="368327" y="549253"/>
                    </a:cubicBezTo>
                    <a:cubicBezTo>
                      <a:pt x="412189" y="462273"/>
                      <a:pt x="672384" y="19198"/>
                      <a:pt x="689482" y="613"/>
                    </a:cubicBezTo>
                    <a:cubicBezTo>
                      <a:pt x="706581" y="-17972"/>
                      <a:pt x="485786" y="391649"/>
                      <a:pt x="470918" y="437741"/>
                    </a:cubicBezTo>
                    <a:cubicBezTo>
                      <a:pt x="456050" y="483833"/>
                      <a:pt x="578713" y="236276"/>
                      <a:pt x="604732" y="2325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 1288">
                <a:extLst>
                  <a:ext uri="{FF2B5EF4-FFF2-40B4-BE49-F238E27FC236}">
                    <a16:creationId xmlns:a16="http://schemas.microsoft.com/office/drawing/2014/main" id="{8D2B17AE-4881-C36B-7C9B-3F7BBD7ECE68}"/>
                  </a:ext>
                </a:extLst>
              </p:cNvPr>
              <p:cNvSpPr/>
              <p:nvPr/>
            </p:nvSpPr>
            <p:spPr>
              <a:xfrm>
                <a:off x="8137765" y="5824779"/>
                <a:ext cx="870549" cy="918092"/>
              </a:xfrm>
              <a:custGeom>
                <a:avLst/>
                <a:gdLst>
                  <a:gd name="connsiteX0" fmla="*/ 867960 w 870549"/>
                  <a:gd name="connsiteY0" fmla="*/ 9539 h 918092"/>
                  <a:gd name="connsiteX1" fmla="*/ 404069 w 870549"/>
                  <a:gd name="connsiteY1" fmla="*/ 642928 h 918092"/>
                  <a:gd name="connsiteX2" fmla="*/ 613712 w 870549"/>
                  <a:gd name="connsiteY2" fmla="*/ 415443 h 918092"/>
                  <a:gd name="connsiteX3" fmla="*/ 198887 w 870549"/>
                  <a:gd name="connsiteY3" fmla="*/ 897176 h 918092"/>
                  <a:gd name="connsiteX4" fmla="*/ 372846 w 870549"/>
                  <a:gd name="connsiteY4" fmla="*/ 683073 h 918092"/>
                  <a:gd name="connsiteX5" fmla="*/ 7086 w 870549"/>
                  <a:gd name="connsiteY5" fmla="*/ 897176 h 918092"/>
                  <a:gd name="connsiteX6" fmla="*/ 760908 w 870549"/>
                  <a:gd name="connsiteY6" fmla="*/ 58604 h 918092"/>
                  <a:gd name="connsiteX7" fmla="*/ 600331 w 870549"/>
                  <a:gd name="connsiteY7" fmla="*/ 245945 h 918092"/>
                  <a:gd name="connsiteX8" fmla="*/ 867960 w 870549"/>
                  <a:gd name="connsiteY8" fmla="*/ 9539 h 91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549" h="918092">
                    <a:moveTo>
                      <a:pt x="867960" y="9539"/>
                    </a:moveTo>
                    <a:cubicBezTo>
                      <a:pt x="835250" y="75703"/>
                      <a:pt x="446444" y="575277"/>
                      <a:pt x="404069" y="642928"/>
                    </a:cubicBezTo>
                    <a:cubicBezTo>
                      <a:pt x="361694" y="710579"/>
                      <a:pt x="647909" y="373068"/>
                      <a:pt x="613712" y="415443"/>
                    </a:cubicBezTo>
                    <a:cubicBezTo>
                      <a:pt x="579515" y="457818"/>
                      <a:pt x="239031" y="852571"/>
                      <a:pt x="198887" y="897176"/>
                    </a:cubicBezTo>
                    <a:cubicBezTo>
                      <a:pt x="158743" y="941781"/>
                      <a:pt x="404813" y="683073"/>
                      <a:pt x="372846" y="683073"/>
                    </a:cubicBezTo>
                    <a:cubicBezTo>
                      <a:pt x="340879" y="683073"/>
                      <a:pt x="-57591" y="1001254"/>
                      <a:pt x="7086" y="897176"/>
                    </a:cubicBezTo>
                    <a:cubicBezTo>
                      <a:pt x="71763" y="793098"/>
                      <a:pt x="662034" y="167142"/>
                      <a:pt x="760908" y="58604"/>
                    </a:cubicBezTo>
                    <a:cubicBezTo>
                      <a:pt x="859782" y="-49934"/>
                      <a:pt x="587693" y="248919"/>
                      <a:pt x="600331" y="245945"/>
                    </a:cubicBezTo>
                    <a:cubicBezTo>
                      <a:pt x="612969" y="242971"/>
                      <a:pt x="900670" y="-56625"/>
                      <a:pt x="867960" y="953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 1289">
                <a:extLst>
                  <a:ext uri="{FF2B5EF4-FFF2-40B4-BE49-F238E27FC236}">
                    <a16:creationId xmlns:a16="http://schemas.microsoft.com/office/drawing/2014/main" id="{37933460-CC17-72CB-06A6-47AF713E1D61}"/>
                  </a:ext>
                </a:extLst>
              </p:cNvPr>
              <p:cNvSpPr/>
              <p:nvPr/>
            </p:nvSpPr>
            <p:spPr>
              <a:xfrm>
                <a:off x="8800601" y="4037229"/>
                <a:ext cx="253534" cy="1030249"/>
              </a:xfrm>
              <a:custGeom>
                <a:avLst/>
                <a:gdLst>
                  <a:gd name="connsiteX0" fmla="*/ 8862 w 253534"/>
                  <a:gd name="connsiteY0" fmla="*/ 3973 h 1030249"/>
                  <a:gd name="connsiteX1" fmla="*/ 249729 w 253534"/>
                  <a:gd name="connsiteY1" fmla="*/ 606139 h 1030249"/>
                  <a:gd name="connsiteX2" fmla="*/ 151598 w 253534"/>
                  <a:gd name="connsiteY2" fmla="*/ 396496 h 1030249"/>
                  <a:gd name="connsiteX3" fmla="*/ 84691 w 253534"/>
                  <a:gd name="connsiteY3" fmla="*/ 1029885 h 1030249"/>
                  <a:gd name="connsiteX4" fmla="*/ 80230 w 253534"/>
                  <a:gd name="connsiteY4" fmla="*/ 494627 h 1030249"/>
                  <a:gd name="connsiteX5" fmla="*/ 53467 w 253534"/>
                  <a:gd name="connsiteY5" fmla="*/ 954057 h 1030249"/>
                  <a:gd name="connsiteX6" fmla="*/ 8862 w 253534"/>
                  <a:gd name="connsiteY6" fmla="*/ 3973 h 103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534" h="1030249">
                    <a:moveTo>
                      <a:pt x="8862" y="3973"/>
                    </a:moveTo>
                    <a:cubicBezTo>
                      <a:pt x="41572" y="-54013"/>
                      <a:pt x="225940" y="540719"/>
                      <a:pt x="249729" y="606139"/>
                    </a:cubicBezTo>
                    <a:cubicBezTo>
                      <a:pt x="273518" y="671559"/>
                      <a:pt x="179104" y="325872"/>
                      <a:pt x="151598" y="396496"/>
                    </a:cubicBezTo>
                    <a:cubicBezTo>
                      <a:pt x="124092" y="467120"/>
                      <a:pt x="96586" y="1013530"/>
                      <a:pt x="84691" y="1029885"/>
                    </a:cubicBezTo>
                    <a:cubicBezTo>
                      <a:pt x="72796" y="1046240"/>
                      <a:pt x="85434" y="507265"/>
                      <a:pt x="80230" y="494627"/>
                    </a:cubicBezTo>
                    <a:cubicBezTo>
                      <a:pt x="75026" y="481989"/>
                      <a:pt x="63131" y="1038063"/>
                      <a:pt x="53467" y="954057"/>
                    </a:cubicBezTo>
                    <a:cubicBezTo>
                      <a:pt x="43803" y="870051"/>
                      <a:pt x="-23848" y="61959"/>
                      <a:pt x="8862" y="39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 1290">
                <a:extLst>
                  <a:ext uri="{FF2B5EF4-FFF2-40B4-BE49-F238E27FC236}">
                    <a16:creationId xmlns:a16="http://schemas.microsoft.com/office/drawing/2014/main" id="{346E8194-F4FC-24E4-6C52-CFC8D37581ED}"/>
                  </a:ext>
                </a:extLst>
              </p:cNvPr>
              <p:cNvSpPr/>
              <p:nvPr/>
            </p:nvSpPr>
            <p:spPr>
              <a:xfrm>
                <a:off x="8625518" y="4861264"/>
                <a:ext cx="291085" cy="1236277"/>
              </a:xfrm>
              <a:custGeom>
                <a:avLst/>
                <a:gdLst>
                  <a:gd name="connsiteX0" fmla="*/ 290997 w 291085"/>
                  <a:gd name="connsiteY0" fmla="*/ 5128 h 1236277"/>
                  <a:gd name="connsiteX1" fmla="*/ 76894 w 291085"/>
                  <a:gd name="connsiteY1" fmla="*/ 821397 h 1236277"/>
                  <a:gd name="connsiteX2" fmla="*/ 201787 w 291085"/>
                  <a:gd name="connsiteY2" fmla="*/ 419954 h 1236277"/>
                  <a:gd name="connsiteX3" fmla="*/ 1065 w 291085"/>
                  <a:gd name="connsiteY3" fmla="*/ 1236223 h 1236277"/>
                  <a:gd name="connsiteX4" fmla="*/ 121499 w 291085"/>
                  <a:gd name="connsiteY4" fmla="*/ 375349 h 1236277"/>
                  <a:gd name="connsiteX5" fmla="*/ 103657 w 291085"/>
                  <a:gd name="connsiteY5" fmla="*/ 469019 h 1236277"/>
                  <a:gd name="connsiteX6" fmla="*/ 290997 w 291085"/>
                  <a:gd name="connsiteY6" fmla="*/ 5128 h 123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085" h="1236277">
                    <a:moveTo>
                      <a:pt x="290997" y="5128"/>
                    </a:moveTo>
                    <a:cubicBezTo>
                      <a:pt x="286537" y="63858"/>
                      <a:pt x="91762" y="752259"/>
                      <a:pt x="76894" y="821397"/>
                    </a:cubicBezTo>
                    <a:cubicBezTo>
                      <a:pt x="62026" y="890535"/>
                      <a:pt x="214425" y="350816"/>
                      <a:pt x="201787" y="419954"/>
                    </a:cubicBezTo>
                    <a:cubicBezTo>
                      <a:pt x="189149" y="489092"/>
                      <a:pt x="14446" y="1243657"/>
                      <a:pt x="1065" y="1236223"/>
                    </a:cubicBezTo>
                    <a:cubicBezTo>
                      <a:pt x="-12316" y="1228789"/>
                      <a:pt x="104400" y="503216"/>
                      <a:pt x="121499" y="375349"/>
                    </a:cubicBezTo>
                    <a:cubicBezTo>
                      <a:pt x="138598" y="247482"/>
                      <a:pt x="77637" y="527749"/>
                      <a:pt x="103657" y="469019"/>
                    </a:cubicBezTo>
                    <a:cubicBezTo>
                      <a:pt x="129676" y="410289"/>
                      <a:pt x="295457" y="-53602"/>
                      <a:pt x="290997" y="51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 1291">
                <a:extLst>
                  <a:ext uri="{FF2B5EF4-FFF2-40B4-BE49-F238E27FC236}">
                    <a16:creationId xmlns:a16="http://schemas.microsoft.com/office/drawing/2014/main" id="{FFBCF64B-002B-9513-9D56-30C2940F57F2}"/>
                  </a:ext>
                </a:extLst>
              </p:cNvPr>
              <p:cNvSpPr/>
              <p:nvPr/>
            </p:nvSpPr>
            <p:spPr>
              <a:xfrm>
                <a:off x="7851505" y="6445389"/>
                <a:ext cx="447152" cy="386182"/>
              </a:xfrm>
              <a:custGeom>
                <a:avLst/>
                <a:gdLst>
                  <a:gd name="connsiteX0" fmla="*/ 440542 w 447152"/>
                  <a:gd name="connsiteY0" fmla="*/ 13397 h 386182"/>
                  <a:gd name="connsiteX1" fmla="*/ 3414 w 447152"/>
                  <a:gd name="connsiteY1" fmla="*/ 383618 h 386182"/>
                  <a:gd name="connsiteX2" fmla="*/ 226438 w 447152"/>
                  <a:gd name="connsiteY2" fmla="*/ 182896 h 386182"/>
                  <a:gd name="connsiteX3" fmla="*/ 21256 w 447152"/>
                  <a:gd name="connsiteY3" fmla="*/ 294408 h 386182"/>
                  <a:gd name="connsiteX4" fmla="*/ 137229 w 447152"/>
                  <a:gd name="connsiteY4" fmla="*/ 178435 h 386182"/>
                  <a:gd name="connsiteX5" fmla="*/ 257662 w 447152"/>
                  <a:gd name="connsiteY5" fmla="*/ 89226 h 386182"/>
                  <a:gd name="connsiteX6" fmla="*/ 440542 w 447152"/>
                  <a:gd name="connsiteY6" fmla="*/ 13397 h 38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52" h="386182">
                    <a:moveTo>
                      <a:pt x="440542" y="13397"/>
                    </a:moveTo>
                    <a:cubicBezTo>
                      <a:pt x="398167" y="62462"/>
                      <a:pt x="39098" y="355368"/>
                      <a:pt x="3414" y="383618"/>
                    </a:cubicBezTo>
                    <a:cubicBezTo>
                      <a:pt x="-32270" y="411868"/>
                      <a:pt x="223464" y="197764"/>
                      <a:pt x="226438" y="182896"/>
                    </a:cubicBezTo>
                    <a:cubicBezTo>
                      <a:pt x="229412" y="168028"/>
                      <a:pt x="36124" y="295151"/>
                      <a:pt x="21256" y="294408"/>
                    </a:cubicBezTo>
                    <a:cubicBezTo>
                      <a:pt x="6388" y="293665"/>
                      <a:pt x="97828" y="212632"/>
                      <a:pt x="137229" y="178435"/>
                    </a:cubicBezTo>
                    <a:cubicBezTo>
                      <a:pt x="176630" y="144238"/>
                      <a:pt x="205623" y="114502"/>
                      <a:pt x="257662" y="89226"/>
                    </a:cubicBezTo>
                    <a:cubicBezTo>
                      <a:pt x="309701" y="63950"/>
                      <a:pt x="482917" y="-35668"/>
                      <a:pt x="440542" y="133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 1292">
                <a:extLst>
                  <a:ext uri="{FF2B5EF4-FFF2-40B4-BE49-F238E27FC236}">
                    <a16:creationId xmlns:a16="http://schemas.microsoft.com/office/drawing/2014/main" id="{6AAF1E8A-72B5-8503-9A38-B81BA604866D}"/>
                  </a:ext>
                </a:extLst>
              </p:cNvPr>
              <p:cNvSpPr/>
              <p:nvPr/>
            </p:nvSpPr>
            <p:spPr>
              <a:xfrm>
                <a:off x="8103980" y="6314690"/>
                <a:ext cx="1180495" cy="1118583"/>
              </a:xfrm>
              <a:custGeom>
                <a:avLst/>
                <a:gdLst>
                  <a:gd name="connsiteX0" fmla="*/ 1178295 w 1180495"/>
                  <a:gd name="connsiteY0" fmla="*/ 5821 h 1118583"/>
                  <a:gd name="connsiteX1" fmla="*/ 674260 w 1180495"/>
                  <a:gd name="connsiteY1" fmla="*/ 1036194 h 1118583"/>
                  <a:gd name="connsiteX2" fmla="*/ 919587 w 1180495"/>
                  <a:gd name="connsiteY2" fmla="*/ 576764 h 1118583"/>
                  <a:gd name="connsiteX3" fmla="*/ 808075 w 1180495"/>
                  <a:gd name="connsiteY3" fmla="*/ 1018352 h 1118583"/>
                  <a:gd name="connsiteX4" fmla="*/ 726 w 1180495"/>
                  <a:gd name="connsiteY4" fmla="*/ 1116483 h 1118583"/>
                  <a:gd name="connsiteX5" fmla="*/ 660879 w 1180495"/>
                  <a:gd name="connsiteY5" fmla="*/ 964826 h 1118583"/>
                  <a:gd name="connsiteX6" fmla="*/ 482459 w 1180495"/>
                  <a:gd name="connsiteY6" fmla="*/ 929142 h 1118583"/>
                  <a:gd name="connsiteX7" fmla="*/ 964192 w 1180495"/>
                  <a:gd name="connsiteY7" fmla="*/ 331437 h 1118583"/>
                  <a:gd name="connsiteX8" fmla="*/ 861600 w 1180495"/>
                  <a:gd name="connsiteY8" fmla="*/ 603527 h 1118583"/>
                  <a:gd name="connsiteX9" fmla="*/ 1178295 w 1180495"/>
                  <a:gd name="connsiteY9" fmla="*/ 5821 h 11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0495" h="1118583">
                    <a:moveTo>
                      <a:pt x="1178295" y="5821"/>
                    </a:moveTo>
                    <a:cubicBezTo>
                      <a:pt x="1147072" y="77932"/>
                      <a:pt x="717378" y="941037"/>
                      <a:pt x="674260" y="1036194"/>
                    </a:cubicBezTo>
                    <a:cubicBezTo>
                      <a:pt x="631142" y="1131351"/>
                      <a:pt x="897285" y="579738"/>
                      <a:pt x="919587" y="576764"/>
                    </a:cubicBezTo>
                    <a:cubicBezTo>
                      <a:pt x="941889" y="573790"/>
                      <a:pt x="961219" y="928399"/>
                      <a:pt x="808075" y="1018352"/>
                    </a:cubicBezTo>
                    <a:cubicBezTo>
                      <a:pt x="654931" y="1108305"/>
                      <a:pt x="25259" y="1125404"/>
                      <a:pt x="726" y="1116483"/>
                    </a:cubicBezTo>
                    <a:cubicBezTo>
                      <a:pt x="-23807" y="1107562"/>
                      <a:pt x="580590" y="996049"/>
                      <a:pt x="660879" y="964826"/>
                    </a:cubicBezTo>
                    <a:cubicBezTo>
                      <a:pt x="741168" y="933603"/>
                      <a:pt x="431907" y="1034707"/>
                      <a:pt x="482459" y="929142"/>
                    </a:cubicBezTo>
                    <a:cubicBezTo>
                      <a:pt x="533011" y="823577"/>
                      <a:pt x="901002" y="385706"/>
                      <a:pt x="964192" y="331437"/>
                    </a:cubicBezTo>
                    <a:cubicBezTo>
                      <a:pt x="1027382" y="277168"/>
                      <a:pt x="824429" y="652592"/>
                      <a:pt x="861600" y="603527"/>
                    </a:cubicBezTo>
                    <a:cubicBezTo>
                      <a:pt x="898771" y="554462"/>
                      <a:pt x="1209518" y="-66290"/>
                      <a:pt x="1178295" y="582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 1293">
                <a:extLst>
                  <a:ext uri="{FF2B5EF4-FFF2-40B4-BE49-F238E27FC236}">
                    <a16:creationId xmlns:a16="http://schemas.microsoft.com/office/drawing/2014/main" id="{5DCDE3AF-786C-4974-5114-65BB300020A3}"/>
                  </a:ext>
                </a:extLst>
              </p:cNvPr>
              <p:cNvSpPr/>
              <p:nvPr/>
            </p:nvSpPr>
            <p:spPr>
              <a:xfrm>
                <a:off x="4819065" y="7302909"/>
                <a:ext cx="1821664" cy="1151314"/>
              </a:xfrm>
              <a:custGeom>
                <a:avLst/>
                <a:gdLst>
                  <a:gd name="connsiteX0" fmla="*/ 219660 w 1821664"/>
                  <a:gd name="connsiteY0" fmla="*/ 117066 h 1151314"/>
                  <a:gd name="connsiteX1" fmla="*/ 1127710 w 1821664"/>
                  <a:gd name="connsiteY1" fmla="*/ 69441 h 1151314"/>
                  <a:gd name="connsiteX2" fmla="*/ 1026110 w 1821664"/>
                  <a:gd name="connsiteY2" fmla="*/ 75791 h 1151314"/>
                  <a:gd name="connsiteX3" fmla="*/ 1321385 w 1821664"/>
                  <a:gd name="connsiteY3" fmla="*/ 82141 h 1151314"/>
                  <a:gd name="connsiteX4" fmla="*/ 1257885 w 1821664"/>
                  <a:gd name="connsiteY4" fmla="*/ 69441 h 1151314"/>
                  <a:gd name="connsiteX5" fmla="*/ 1724610 w 1821664"/>
                  <a:gd name="connsiteY5" fmla="*/ 155166 h 1151314"/>
                  <a:gd name="connsiteX6" fmla="*/ 1613485 w 1821664"/>
                  <a:gd name="connsiteY6" fmla="*/ 151991 h 1151314"/>
                  <a:gd name="connsiteX7" fmla="*/ 1819860 w 1821664"/>
                  <a:gd name="connsiteY7" fmla="*/ 275816 h 1151314"/>
                  <a:gd name="connsiteX8" fmla="*/ 1715085 w 1821664"/>
                  <a:gd name="connsiteY8" fmla="*/ 317091 h 1151314"/>
                  <a:gd name="connsiteX9" fmla="*/ 1734135 w 1821664"/>
                  <a:gd name="connsiteY9" fmla="*/ 771116 h 1151314"/>
                  <a:gd name="connsiteX10" fmla="*/ 1689685 w 1821664"/>
                  <a:gd name="connsiteY10" fmla="*/ 621891 h 1151314"/>
                  <a:gd name="connsiteX11" fmla="*/ 1696035 w 1821664"/>
                  <a:gd name="connsiteY11" fmla="*/ 1136241 h 1151314"/>
                  <a:gd name="connsiteX12" fmla="*/ 1692860 w 1821664"/>
                  <a:gd name="connsiteY12" fmla="*/ 1002891 h 1151314"/>
                  <a:gd name="connsiteX13" fmla="*/ 708610 w 1821664"/>
                  <a:gd name="connsiteY13" fmla="*/ 885416 h 1151314"/>
                  <a:gd name="connsiteX14" fmla="*/ 1318210 w 1821664"/>
                  <a:gd name="connsiteY14" fmla="*/ 847316 h 1151314"/>
                  <a:gd name="connsiteX15" fmla="*/ 416510 w 1821664"/>
                  <a:gd name="connsiteY15" fmla="*/ 606016 h 1151314"/>
                  <a:gd name="connsiteX16" fmla="*/ 530810 w 1821664"/>
                  <a:gd name="connsiteY16" fmla="*/ 821916 h 1151314"/>
                  <a:gd name="connsiteX17" fmla="*/ 585 w 1821664"/>
                  <a:gd name="connsiteY17" fmla="*/ 5941 h 1151314"/>
                  <a:gd name="connsiteX18" fmla="*/ 422860 w 1821664"/>
                  <a:gd name="connsiteY18" fmla="*/ 437741 h 1151314"/>
                  <a:gd name="connsiteX19" fmla="*/ 219660 w 1821664"/>
                  <a:gd name="connsiteY19" fmla="*/ 117066 h 115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1664" h="1151314">
                    <a:moveTo>
                      <a:pt x="219660" y="117066"/>
                    </a:moveTo>
                    <a:cubicBezTo>
                      <a:pt x="337135" y="55683"/>
                      <a:pt x="993302" y="76320"/>
                      <a:pt x="1127710" y="69441"/>
                    </a:cubicBezTo>
                    <a:cubicBezTo>
                      <a:pt x="1262118" y="62562"/>
                      <a:pt x="993831" y="73674"/>
                      <a:pt x="1026110" y="75791"/>
                    </a:cubicBezTo>
                    <a:cubicBezTo>
                      <a:pt x="1058389" y="77908"/>
                      <a:pt x="1282756" y="83199"/>
                      <a:pt x="1321385" y="82141"/>
                    </a:cubicBezTo>
                    <a:cubicBezTo>
                      <a:pt x="1360014" y="81083"/>
                      <a:pt x="1257885" y="69441"/>
                      <a:pt x="1257885" y="69441"/>
                    </a:cubicBezTo>
                    <a:lnTo>
                      <a:pt x="1724610" y="155166"/>
                    </a:lnTo>
                    <a:cubicBezTo>
                      <a:pt x="1783877" y="168924"/>
                      <a:pt x="1597610" y="131883"/>
                      <a:pt x="1613485" y="151991"/>
                    </a:cubicBezTo>
                    <a:cubicBezTo>
                      <a:pt x="1629360" y="172099"/>
                      <a:pt x="1802927" y="248299"/>
                      <a:pt x="1819860" y="275816"/>
                    </a:cubicBezTo>
                    <a:cubicBezTo>
                      <a:pt x="1836793" y="303333"/>
                      <a:pt x="1729372" y="234541"/>
                      <a:pt x="1715085" y="317091"/>
                    </a:cubicBezTo>
                    <a:cubicBezTo>
                      <a:pt x="1700798" y="399641"/>
                      <a:pt x="1738368" y="720316"/>
                      <a:pt x="1734135" y="771116"/>
                    </a:cubicBezTo>
                    <a:cubicBezTo>
                      <a:pt x="1729902" y="821916"/>
                      <a:pt x="1696035" y="561037"/>
                      <a:pt x="1689685" y="621891"/>
                    </a:cubicBezTo>
                    <a:cubicBezTo>
                      <a:pt x="1683335" y="682745"/>
                      <a:pt x="1695506" y="1072741"/>
                      <a:pt x="1696035" y="1136241"/>
                    </a:cubicBezTo>
                    <a:cubicBezTo>
                      <a:pt x="1696564" y="1199741"/>
                      <a:pt x="1857431" y="1044695"/>
                      <a:pt x="1692860" y="1002891"/>
                    </a:cubicBezTo>
                    <a:cubicBezTo>
                      <a:pt x="1528289" y="961087"/>
                      <a:pt x="771052" y="911345"/>
                      <a:pt x="708610" y="885416"/>
                    </a:cubicBezTo>
                    <a:cubicBezTo>
                      <a:pt x="646168" y="859487"/>
                      <a:pt x="1366893" y="893883"/>
                      <a:pt x="1318210" y="847316"/>
                    </a:cubicBezTo>
                    <a:cubicBezTo>
                      <a:pt x="1269527" y="800749"/>
                      <a:pt x="547743" y="610249"/>
                      <a:pt x="416510" y="606016"/>
                    </a:cubicBezTo>
                    <a:cubicBezTo>
                      <a:pt x="285277" y="601783"/>
                      <a:pt x="600131" y="921928"/>
                      <a:pt x="530810" y="821916"/>
                    </a:cubicBezTo>
                    <a:cubicBezTo>
                      <a:pt x="461489" y="721904"/>
                      <a:pt x="18577" y="69970"/>
                      <a:pt x="585" y="5941"/>
                    </a:cubicBezTo>
                    <a:cubicBezTo>
                      <a:pt x="-17407" y="-58088"/>
                      <a:pt x="384760" y="416045"/>
                      <a:pt x="422860" y="437741"/>
                    </a:cubicBezTo>
                    <a:cubicBezTo>
                      <a:pt x="460960" y="459437"/>
                      <a:pt x="102185" y="178449"/>
                      <a:pt x="219660" y="11706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 1294">
                <a:extLst>
                  <a:ext uri="{FF2B5EF4-FFF2-40B4-BE49-F238E27FC236}">
                    <a16:creationId xmlns:a16="http://schemas.microsoft.com/office/drawing/2014/main" id="{1846F706-ACD7-77DA-AC3D-9C77753A3BA7}"/>
                  </a:ext>
                </a:extLst>
              </p:cNvPr>
              <p:cNvSpPr/>
              <p:nvPr/>
            </p:nvSpPr>
            <p:spPr>
              <a:xfrm>
                <a:off x="4851377" y="7518140"/>
                <a:ext cx="1886929" cy="1435494"/>
              </a:xfrm>
              <a:custGeom>
                <a:avLst/>
                <a:gdLst>
                  <a:gd name="connsiteX0" fmla="*/ 1885973 w 1886929"/>
                  <a:gd name="connsiteY0" fmla="*/ 6610 h 1435494"/>
                  <a:gd name="connsiteX1" fmla="*/ 1714523 w 1886929"/>
                  <a:gd name="connsiteY1" fmla="*/ 419360 h 1435494"/>
                  <a:gd name="connsiteX2" fmla="*/ 1739923 w 1886929"/>
                  <a:gd name="connsiteY2" fmla="*/ 282835 h 1435494"/>
                  <a:gd name="connsiteX3" fmla="*/ 1701823 w 1886929"/>
                  <a:gd name="connsiteY3" fmla="*/ 816235 h 1435494"/>
                  <a:gd name="connsiteX4" fmla="*/ 1704998 w 1886929"/>
                  <a:gd name="connsiteY4" fmla="*/ 590810 h 1435494"/>
                  <a:gd name="connsiteX5" fmla="*/ 1657373 w 1886929"/>
                  <a:gd name="connsiteY5" fmla="*/ 1394085 h 1435494"/>
                  <a:gd name="connsiteX6" fmla="*/ 1654198 w 1886929"/>
                  <a:gd name="connsiteY6" fmla="*/ 1324235 h 1435494"/>
                  <a:gd name="connsiteX7" fmla="*/ 1635148 w 1886929"/>
                  <a:gd name="connsiteY7" fmla="*/ 1362335 h 1435494"/>
                  <a:gd name="connsiteX8" fmla="*/ 1590698 w 1886929"/>
                  <a:gd name="connsiteY8" fmla="*/ 1324235 h 1435494"/>
                  <a:gd name="connsiteX9" fmla="*/ 12723 w 1886929"/>
                  <a:gd name="connsiteY9" fmla="*/ 438410 h 1435494"/>
                  <a:gd name="connsiteX10" fmla="*/ 1076348 w 1886929"/>
                  <a:gd name="connsiteY10" fmla="*/ 898785 h 1435494"/>
                  <a:gd name="connsiteX11" fmla="*/ 23 w 1886929"/>
                  <a:gd name="connsiteY11" fmla="*/ 152660 h 1435494"/>
                  <a:gd name="connsiteX12" fmla="*/ 1044598 w 1886929"/>
                  <a:gd name="connsiteY12" fmla="*/ 393960 h 1435494"/>
                  <a:gd name="connsiteX13" fmla="*/ 876323 w 1886929"/>
                  <a:gd name="connsiteY13" fmla="*/ 422535 h 1435494"/>
                  <a:gd name="connsiteX14" fmla="*/ 1606573 w 1886929"/>
                  <a:gd name="connsiteY14" fmla="*/ 124085 h 1435494"/>
                  <a:gd name="connsiteX15" fmla="*/ 1625623 w 1886929"/>
                  <a:gd name="connsiteY15" fmla="*/ 162185 h 1435494"/>
                  <a:gd name="connsiteX16" fmla="*/ 1885973 w 1886929"/>
                  <a:gd name="connsiteY16" fmla="*/ 6610 h 143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6929" h="1435494">
                    <a:moveTo>
                      <a:pt x="1885973" y="6610"/>
                    </a:moveTo>
                    <a:cubicBezTo>
                      <a:pt x="1900790" y="49472"/>
                      <a:pt x="1738865" y="373323"/>
                      <a:pt x="1714523" y="419360"/>
                    </a:cubicBezTo>
                    <a:cubicBezTo>
                      <a:pt x="1690181" y="465398"/>
                      <a:pt x="1742040" y="216689"/>
                      <a:pt x="1739923" y="282835"/>
                    </a:cubicBezTo>
                    <a:cubicBezTo>
                      <a:pt x="1737806" y="348981"/>
                      <a:pt x="1707644" y="764906"/>
                      <a:pt x="1701823" y="816235"/>
                    </a:cubicBezTo>
                    <a:cubicBezTo>
                      <a:pt x="1696002" y="867564"/>
                      <a:pt x="1712406" y="494502"/>
                      <a:pt x="1704998" y="590810"/>
                    </a:cubicBezTo>
                    <a:cubicBezTo>
                      <a:pt x="1697590" y="687118"/>
                      <a:pt x="1665840" y="1271848"/>
                      <a:pt x="1657373" y="1394085"/>
                    </a:cubicBezTo>
                    <a:cubicBezTo>
                      <a:pt x="1648906" y="1516322"/>
                      <a:pt x="1657902" y="1329527"/>
                      <a:pt x="1654198" y="1324235"/>
                    </a:cubicBezTo>
                    <a:cubicBezTo>
                      <a:pt x="1650494" y="1318943"/>
                      <a:pt x="1645731" y="1362335"/>
                      <a:pt x="1635148" y="1362335"/>
                    </a:cubicBezTo>
                    <a:cubicBezTo>
                      <a:pt x="1624565" y="1362335"/>
                      <a:pt x="1590698" y="1324235"/>
                      <a:pt x="1590698" y="1324235"/>
                    </a:cubicBezTo>
                    <a:cubicBezTo>
                      <a:pt x="1320294" y="1170248"/>
                      <a:pt x="98448" y="509318"/>
                      <a:pt x="12723" y="438410"/>
                    </a:cubicBezTo>
                    <a:cubicBezTo>
                      <a:pt x="-73002" y="367502"/>
                      <a:pt x="1078465" y="946410"/>
                      <a:pt x="1076348" y="898785"/>
                    </a:cubicBezTo>
                    <a:cubicBezTo>
                      <a:pt x="1074231" y="851160"/>
                      <a:pt x="5315" y="236798"/>
                      <a:pt x="23" y="152660"/>
                    </a:cubicBezTo>
                    <a:cubicBezTo>
                      <a:pt x="-5269" y="68523"/>
                      <a:pt x="898548" y="348981"/>
                      <a:pt x="1044598" y="393960"/>
                    </a:cubicBezTo>
                    <a:cubicBezTo>
                      <a:pt x="1190648" y="438939"/>
                      <a:pt x="782661" y="467514"/>
                      <a:pt x="876323" y="422535"/>
                    </a:cubicBezTo>
                    <a:cubicBezTo>
                      <a:pt x="969985" y="377556"/>
                      <a:pt x="1481690" y="167477"/>
                      <a:pt x="1606573" y="124085"/>
                    </a:cubicBezTo>
                    <a:cubicBezTo>
                      <a:pt x="1731456" y="80693"/>
                      <a:pt x="1582231" y="181764"/>
                      <a:pt x="1625623" y="162185"/>
                    </a:cubicBezTo>
                    <a:cubicBezTo>
                      <a:pt x="1669015" y="142606"/>
                      <a:pt x="1871156" y="-36252"/>
                      <a:pt x="1885973" y="66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 1295">
                <a:extLst>
                  <a:ext uri="{FF2B5EF4-FFF2-40B4-BE49-F238E27FC236}">
                    <a16:creationId xmlns:a16="http://schemas.microsoft.com/office/drawing/2014/main" id="{8CE02B5F-87DD-AC66-46EB-712460AD48CE}"/>
                  </a:ext>
                </a:extLst>
              </p:cNvPr>
              <p:cNvSpPr/>
              <p:nvPr/>
            </p:nvSpPr>
            <p:spPr>
              <a:xfrm>
                <a:off x="3997244" y="6586737"/>
                <a:ext cx="2252681" cy="970812"/>
              </a:xfrm>
              <a:custGeom>
                <a:avLst/>
                <a:gdLst>
                  <a:gd name="connsiteX0" fmla="*/ 663656 w 2252681"/>
                  <a:gd name="connsiteY0" fmla="*/ 131563 h 970812"/>
                  <a:gd name="connsiteX1" fmla="*/ 336631 w 2252681"/>
                  <a:gd name="connsiteY1" fmla="*/ 147438 h 970812"/>
                  <a:gd name="connsiteX2" fmla="*/ 1146256 w 2252681"/>
                  <a:gd name="connsiteY2" fmla="*/ 395088 h 970812"/>
                  <a:gd name="connsiteX3" fmla="*/ 717631 w 2252681"/>
                  <a:gd name="connsiteY3" fmla="*/ 360163 h 970812"/>
                  <a:gd name="connsiteX4" fmla="*/ 2225756 w 2252681"/>
                  <a:gd name="connsiteY4" fmla="*/ 791963 h 970812"/>
                  <a:gd name="connsiteX5" fmla="*/ 1609806 w 2252681"/>
                  <a:gd name="connsiteY5" fmla="*/ 807838 h 970812"/>
                  <a:gd name="connsiteX6" fmla="*/ 660481 w 2252681"/>
                  <a:gd name="connsiteY6" fmla="*/ 928488 h 970812"/>
                  <a:gd name="connsiteX7" fmla="*/ 1178006 w 2252681"/>
                  <a:gd name="connsiteY7" fmla="*/ 801488 h 970812"/>
                  <a:gd name="connsiteX8" fmla="*/ 66756 w 2252681"/>
                  <a:gd name="connsiteY8" fmla="*/ 845938 h 970812"/>
                  <a:gd name="connsiteX9" fmla="*/ 209631 w 2252681"/>
                  <a:gd name="connsiteY9" fmla="*/ 960238 h 970812"/>
                  <a:gd name="connsiteX10" fmla="*/ 81 w 2252681"/>
                  <a:gd name="connsiteY10" fmla="*/ 550663 h 970812"/>
                  <a:gd name="connsiteX11" fmla="*/ 184231 w 2252681"/>
                  <a:gd name="connsiteY11" fmla="*/ 17263 h 970812"/>
                  <a:gd name="connsiteX12" fmla="*/ 158831 w 2252681"/>
                  <a:gd name="connsiteY12" fmla="*/ 125213 h 970812"/>
                  <a:gd name="connsiteX13" fmla="*/ 276306 w 2252681"/>
                  <a:gd name="connsiteY13" fmla="*/ 71238 h 970812"/>
                  <a:gd name="connsiteX14" fmla="*/ 663656 w 2252681"/>
                  <a:gd name="connsiteY14" fmla="*/ 131563 h 97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2681" h="970812">
                    <a:moveTo>
                      <a:pt x="663656" y="131563"/>
                    </a:moveTo>
                    <a:cubicBezTo>
                      <a:pt x="673710" y="144263"/>
                      <a:pt x="256198" y="103517"/>
                      <a:pt x="336631" y="147438"/>
                    </a:cubicBezTo>
                    <a:cubicBezTo>
                      <a:pt x="417064" y="191359"/>
                      <a:pt x="1082756" y="359634"/>
                      <a:pt x="1146256" y="395088"/>
                    </a:cubicBezTo>
                    <a:cubicBezTo>
                      <a:pt x="1209756" y="430542"/>
                      <a:pt x="537715" y="294017"/>
                      <a:pt x="717631" y="360163"/>
                    </a:cubicBezTo>
                    <a:cubicBezTo>
                      <a:pt x="897547" y="426309"/>
                      <a:pt x="2077060" y="717351"/>
                      <a:pt x="2225756" y="791963"/>
                    </a:cubicBezTo>
                    <a:cubicBezTo>
                      <a:pt x="2374452" y="866575"/>
                      <a:pt x="1870685" y="785084"/>
                      <a:pt x="1609806" y="807838"/>
                    </a:cubicBezTo>
                    <a:cubicBezTo>
                      <a:pt x="1348927" y="830592"/>
                      <a:pt x="732448" y="929546"/>
                      <a:pt x="660481" y="928488"/>
                    </a:cubicBezTo>
                    <a:cubicBezTo>
                      <a:pt x="588514" y="927430"/>
                      <a:pt x="1276960" y="815246"/>
                      <a:pt x="1178006" y="801488"/>
                    </a:cubicBezTo>
                    <a:cubicBezTo>
                      <a:pt x="1079052" y="787730"/>
                      <a:pt x="228152" y="819480"/>
                      <a:pt x="66756" y="845938"/>
                    </a:cubicBezTo>
                    <a:cubicBezTo>
                      <a:pt x="-94640" y="872396"/>
                      <a:pt x="220743" y="1009450"/>
                      <a:pt x="209631" y="960238"/>
                    </a:cubicBezTo>
                    <a:cubicBezTo>
                      <a:pt x="198519" y="911026"/>
                      <a:pt x="4314" y="707825"/>
                      <a:pt x="81" y="550663"/>
                    </a:cubicBezTo>
                    <a:cubicBezTo>
                      <a:pt x="-4152" y="393501"/>
                      <a:pt x="157773" y="88171"/>
                      <a:pt x="184231" y="17263"/>
                    </a:cubicBezTo>
                    <a:cubicBezTo>
                      <a:pt x="210689" y="-53645"/>
                      <a:pt x="143485" y="116217"/>
                      <a:pt x="158831" y="125213"/>
                    </a:cubicBezTo>
                    <a:cubicBezTo>
                      <a:pt x="174177" y="134209"/>
                      <a:pt x="191110" y="75471"/>
                      <a:pt x="276306" y="71238"/>
                    </a:cubicBezTo>
                    <a:cubicBezTo>
                      <a:pt x="361502" y="67005"/>
                      <a:pt x="653602" y="118863"/>
                      <a:pt x="663656" y="13156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 1296">
                <a:extLst>
                  <a:ext uri="{FF2B5EF4-FFF2-40B4-BE49-F238E27FC236}">
                    <a16:creationId xmlns:a16="http://schemas.microsoft.com/office/drawing/2014/main" id="{978A6439-2E17-A0B2-35C7-5B316DBC472A}"/>
                  </a:ext>
                </a:extLst>
              </p:cNvPr>
              <p:cNvSpPr/>
              <p:nvPr/>
            </p:nvSpPr>
            <p:spPr>
              <a:xfrm>
                <a:off x="4112676" y="6592142"/>
                <a:ext cx="615823" cy="151803"/>
              </a:xfrm>
              <a:custGeom>
                <a:avLst/>
                <a:gdLst>
                  <a:gd name="connsiteX0" fmla="*/ 27524 w 615823"/>
                  <a:gd name="connsiteY0" fmla="*/ 2333 h 151803"/>
                  <a:gd name="connsiteX1" fmla="*/ 376774 w 615823"/>
                  <a:gd name="connsiteY1" fmla="*/ 40433 h 151803"/>
                  <a:gd name="connsiteX2" fmla="*/ 614899 w 615823"/>
                  <a:gd name="connsiteY2" fmla="*/ 110283 h 151803"/>
                  <a:gd name="connsiteX3" fmla="*/ 291049 w 615823"/>
                  <a:gd name="connsiteY3" fmla="*/ 94408 h 151803"/>
                  <a:gd name="connsiteX4" fmla="*/ 262474 w 615823"/>
                  <a:gd name="connsiteY4" fmla="*/ 126158 h 151803"/>
                  <a:gd name="connsiteX5" fmla="*/ 564099 w 615823"/>
                  <a:gd name="connsiteY5" fmla="*/ 151558 h 151803"/>
                  <a:gd name="connsiteX6" fmla="*/ 11649 w 615823"/>
                  <a:gd name="connsiteY6" fmla="*/ 138858 h 151803"/>
                  <a:gd name="connsiteX7" fmla="*/ 183099 w 615823"/>
                  <a:gd name="connsiteY7" fmla="*/ 135683 h 151803"/>
                  <a:gd name="connsiteX8" fmla="*/ 125949 w 615823"/>
                  <a:gd name="connsiteY8" fmla="*/ 107108 h 151803"/>
                  <a:gd name="connsiteX9" fmla="*/ 27524 w 615823"/>
                  <a:gd name="connsiteY9" fmla="*/ 2333 h 15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823" h="151803">
                    <a:moveTo>
                      <a:pt x="27524" y="2333"/>
                    </a:moveTo>
                    <a:cubicBezTo>
                      <a:pt x="69328" y="-8779"/>
                      <a:pt x="278878" y="22441"/>
                      <a:pt x="376774" y="40433"/>
                    </a:cubicBezTo>
                    <a:cubicBezTo>
                      <a:pt x="474670" y="58425"/>
                      <a:pt x="629186" y="101287"/>
                      <a:pt x="614899" y="110283"/>
                    </a:cubicBezTo>
                    <a:cubicBezTo>
                      <a:pt x="600612" y="119279"/>
                      <a:pt x="349786" y="91762"/>
                      <a:pt x="291049" y="94408"/>
                    </a:cubicBezTo>
                    <a:cubicBezTo>
                      <a:pt x="232312" y="97054"/>
                      <a:pt x="216966" y="116633"/>
                      <a:pt x="262474" y="126158"/>
                    </a:cubicBezTo>
                    <a:cubicBezTo>
                      <a:pt x="307982" y="135683"/>
                      <a:pt x="605903" y="149441"/>
                      <a:pt x="564099" y="151558"/>
                    </a:cubicBezTo>
                    <a:cubicBezTo>
                      <a:pt x="522295" y="153675"/>
                      <a:pt x="75149" y="141504"/>
                      <a:pt x="11649" y="138858"/>
                    </a:cubicBezTo>
                    <a:cubicBezTo>
                      <a:pt x="-51851" y="136212"/>
                      <a:pt x="164049" y="140975"/>
                      <a:pt x="183099" y="135683"/>
                    </a:cubicBezTo>
                    <a:cubicBezTo>
                      <a:pt x="202149" y="130391"/>
                      <a:pt x="150291" y="125629"/>
                      <a:pt x="125949" y="107108"/>
                    </a:cubicBezTo>
                    <a:cubicBezTo>
                      <a:pt x="101607" y="88587"/>
                      <a:pt x="-14280" y="13445"/>
                      <a:pt x="27524" y="233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 1297">
                <a:extLst>
                  <a:ext uri="{FF2B5EF4-FFF2-40B4-BE49-F238E27FC236}">
                    <a16:creationId xmlns:a16="http://schemas.microsoft.com/office/drawing/2014/main" id="{82CD77DD-D3D1-198B-84B8-EA6C8B96F8B7}"/>
                  </a:ext>
                </a:extLst>
              </p:cNvPr>
              <p:cNvSpPr/>
              <p:nvPr/>
            </p:nvSpPr>
            <p:spPr>
              <a:xfrm>
                <a:off x="4075711" y="7294829"/>
                <a:ext cx="1298914" cy="830005"/>
              </a:xfrm>
              <a:custGeom>
                <a:avLst/>
                <a:gdLst>
                  <a:gd name="connsiteX0" fmla="*/ 70839 w 1298914"/>
                  <a:gd name="connsiteY0" fmla="*/ 77521 h 830005"/>
                  <a:gd name="connsiteX1" fmla="*/ 1067789 w 1298914"/>
                  <a:gd name="connsiteY1" fmla="*/ 1321 h 830005"/>
                  <a:gd name="connsiteX2" fmla="*/ 210539 w 1298914"/>
                  <a:gd name="connsiteY2" fmla="*/ 144196 h 830005"/>
                  <a:gd name="connsiteX3" fmla="*/ 1280514 w 1298914"/>
                  <a:gd name="connsiteY3" fmla="*/ 766496 h 830005"/>
                  <a:gd name="connsiteX4" fmla="*/ 842364 w 1298914"/>
                  <a:gd name="connsiteY4" fmla="*/ 604571 h 830005"/>
                  <a:gd name="connsiteX5" fmla="*/ 261339 w 1298914"/>
                  <a:gd name="connsiteY5" fmla="*/ 360096 h 830005"/>
                  <a:gd name="connsiteX6" fmla="*/ 80364 w 1298914"/>
                  <a:gd name="connsiteY6" fmla="*/ 829996 h 830005"/>
                  <a:gd name="connsiteX7" fmla="*/ 207364 w 1298914"/>
                  <a:gd name="connsiteY7" fmla="*/ 372796 h 830005"/>
                  <a:gd name="connsiteX8" fmla="*/ 93064 w 1298914"/>
                  <a:gd name="connsiteY8" fmla="*/ 153721 h 830005"/>
                  <a:gd name="connsiteX9" fmla="*/ 70839 w 1298914"/>
                  <a:gd name="connsiteY9" fmla="*/ 77521 h 83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8914" h="830005">
                    <a:moveTo>
                      <a:pt x="70839" y="77521"/>
                    </a:moveTo>
                    <a:cubicBezTo>
                      <a:pt x="233293" y="52121"/>
                      <a:pt x="1044506" y="-9791"/>
                      <a:pt x="1067789" y="1321"/>
                    </a:cubicBezTo>
                    <a:cubicBezTo>
                      <a:pt x="1091072" y="12433"/>
                      <a:pt x="175085" y="16667"/>
                      <a:pt x="210539" y="144196"/>
                    </a:cubicBezTo>
                    <a:cubicBezTo>
                      <a:pt x="245993" y="271725"/>
                      <a:pt x="1175210" y="689767"/>
                      <a:pt x="1280514" y="766496"/>
                    </a:cubicBezTo>
                    <a:cubicBezTo>
                      <a:pt x="1385818" y="843225"/>
                      <a:pt x="1012226" y="672304"/>
                      <a:pt x="842364" y="604571"/>
                    </a:cubicBezTo>
                    <a:cubicBezTo>
                      <a:pt x="672502" y="536838"/>
                      <a:pt x="388339" y="322525"/>
                      <a:pt x="261339" y="360096"/>
                    </a:cubicBezTo>
                    <a:cubicBezTo>
                      <a:pt x="134339" y="397667"/>
                      <a:pt x="89360" y="827879"/>
                      <a:pt x="80364" y="829996"/>
                    </a:cubicBezTo>
                    <a:cubicBezTo>
                      <a:pt x="71368" y="832113"/>
                      <a:pt x="205247" y="485508"/>
                      <a:pt x="207364" y="372796"/>
                    </a:cubicBezTo>
                    <a:cubicBezTo>
                      <a:pt x="209481" y="260084"/>
                      <a:pt x="112643" y="201346"/>
                      <a:pt x="93064" y="153721"/>
                    </a:cubicBezTo>
                    <a:cubicBezTo>
                      <a:pt x="73485" y="106096"/>
                      <a:pt x="-91615" y="102921"/>
                      <a:pt x="70839" y="7752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9" name="フリーフォーム 1298">
                <a:extLst>
                  <a:ext uri="{FF2B5EF4-FFF2-40B4-BE49-F238E27FC236}">
                    <a16:creationId xmlns:a16="http://schemas.microsoft.com/office/drawing/2014/main" id="{864C132B-AA0F-1F56-0B21-C35384F89946}"/>
                  </a:ext>
                </a:extLst>
              </p:cNvPr>
              <p:cNvSpPr/>
              <p:nvPr/>
            </p:nvSpPr>
            <p:spPr>
              <a:xfrm>
                <a:off x="4063150" y="7683263"/>
                <a:ext cx="358020" cy="762914"/>
              </a:xfrm>
              <a:custGeom>
                <a:avLst/>
                <a:gdLst>
                  <a:gd name="connsiteX0" fmla="*/ 296125 w 358020"/>
                  <a:gd name="connsiteY0" fmla="*/ 237 h 762914"/>
                  <a:gd name="connsiteX1" fmla="*/ 334225 w 358020"/>
                  <a:gd name="connsiteY1" fmla="*/ 247887 h 762914"/>
                  <a:gd name="connsiteX2" fmla="*/ 331050 w 358020"/>
                  <a:gd name="connsiteY2" fmla="*/ 216137 h 762914"/>
                  <a:gd name="connsiteX3" fmla="*/ 850 w 358020"/>
                  <a:gd name="connsiteY3" fmla="*/ 762237 h 762914"/>
                  <a:gd name="connsiteX4" fmla="*/ 235800 w 358020"/>
                  <a:gd name="connsiteY4" fmla="*/ 89137 h 762914"/>
                  <a:gd name="connsiteX5" fmla="*/ 238975 w 358020"/>
                  <a:gd name="connsiteY5" fmla="*/ 200262 h 762914"/>
                  <a:gd name="connsiteX6" fmla="*/ 296125 w 358020"/>
                  <a:gd name="connsiteY6" fmla="*/ 237 h 76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020" h="762914">
                    <a:moveTo>
                      <a:pt x="296125" y="237"/>
                    </a:moveTo>
                    <a:cubicBezTo>
                      <a:pt x="312000" y="8174"/>
                      <a:pt x="328404" y="211904"/>
                      <a:pt x="334225" y="247887"/>
                    </a:cubicBezTo>
                    <a:cubicBezTo>
                      <a:pt x="340046" y="283870"/>
                      <a:pt x="386613" y="130412"/>
                      <a:pt x="331050" y="216137"/>
                    </a:cubicBezTo>
                    <a:cubicBezTo>
                      <a:pt x="275487" y="301862"/>
                      <a:pt x="16725" y="783404"/>
                      <a:pt x="850" y="762237"/>
                    </a:cubicBezTo>
                    <a:cubicBezTo>
                      <a:pt x="-15025" y="741070"/>
                      <a:pt x="196112" y="182800"/>
                      <a:pt x="235800" y="89137"/>
                    </a:cubicBezTo>
                    <a:cubicBezTo>
                      <a:pt x="275487" y="-4526"/>
                      <a:pt x="234212" y="214550"/>
                      <a:pt x="238975" y="200262"/>
                    </a:cubicBezTo>
                    <a:cubicBezTo>
                      <a:pt x="243738" y="185974"/>
                      <a:pt x="280250" y="-7700"/>
                      <a:pt x="296125" y="23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 1299">
                <a:extLst>
                  <a:ext uri="{FF2B5EF4-FFF2-40B4-BE49-F238E27FC236}">
                    <a16:creationId xmlns:a16="http://schemas.microsoft.com/office/drawing/2014/main" id="{727B1EFE-C96D-5A12-5D6E-5F8E38F670FF}"/>
                  </a:ext>
                </a:extLst>
              </p:cNvPr>
              <p:cNvSpPr/>
              <p:nvPr/>
            </p:nvSpPr>
            <p:spPr>
              <a:xfrm>
                <a:off x="3625699" y="7348892"/>
                <a:ext cx="305965" cy="1002809"/>
              </a:xfrm>
              <a:custGeom>
                <a:avLst/>
                <a:gdLst>
                  <a:gd name="connsiteX0" fmla="*/ 304951 w 305965"/>
                  <a:gd name="connsiteY0" fmla="*/ 1233 h 1002809"/>
                  <a:gd name="connsiteX1" fmla="*/ 273201 w 305965"/>
                  <a:gd name="connsiteY1" fmla="*/ 664808 h 1002809"/>
                  <a:gd name="connsiteX2" fmla="*/ 282726 w 305965"/>
                  <a:gd name="connsiteY2" fmla="*/ 575908 h 1002809"/>
                  <a:gd name="connsiteX3" fmla="*/ 216051 w 305965"/>
                  <a:gd name="connsiteY3" fmla="*/ 925158 h 1002809"/>
                  <a:gd name="connsiteX4" fmla="*/ 193826 w 305965"/>
                  <a:gd name="connsiteY4" fmla="*/ 671158 h 1002809"/>
                  <a:gd name="connsiteX5" fmla="*/ 151 w 305965"/>
                  <a:gd name="connsiteY5" fmla="*/ 1001358 h 1002809"/>
                  <a:gd name="connsiteX6" fmla="*/ 228751 w 305965"/>
                  <a:gd name="connsiteY6" fmla="*/ 512408 h 1002809"/>
                  <a:gd name="connsiteX7" fmla="*/ 304951 w 305965"/>
                  <a:gd name="connsiteY7" fmla="*/ 1233 h 100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965" h="1002809">
                    <a:moveTo>
                      <a:pt x="304951" y="1233"/>
                    </a:moveTo>
                    <a:cubicBezTo>
                      <a:pt x="312359" y="26633"/>
                      <a:pt x="276905" y="569029"/>
                      <a:pt x="273201" y="664808"/>
                    </a:cubicBezTo>
                    <a:cubicBezTo>
                      <a:pt x="269497" y="760587"/>
                      <a:pt x="292251" y="532516"/>
                      <a:pt x="282726" y="575908"/>
                    </a:cubicBezTo>
                    <a:cubicBezTo>
                      <a:pt x="273201" y="619300"/>
                      <a:pt x="230868" y="909283"/>
                      <a:pt x="216051" y="925158"/>
                    </a:cubicBezTo>
                    <a:cubicBezTo>
                      <a:pt x="201234" y="941033"/>
                      <a:pt x="229809" y="658458"/>
                      <a:pt x="193826" y="671158"/>
                    </a:cubicBezTo>
                    <a:cubicBezTo>
                      <a:pt x="157843" y="683858"/>
                      <a:pt x="-5670" y="1027816"/>
                      <a:pt x="151" y="1001358"/>
                    </a:cubicBezTo>
                    <a:cubicBezTo>
                      <a:pt x="5972" y="974900"/>
                      <a:pt x="179009" y="675391"/>
                      <a:pt x="228751" y="512408"/>
                    </a:cubicBezTo>
                    <a:cubicBezTo>
                      <a:pt x="278493" y="349425"/>
                      <a:pt x="297543" y="-24167"/>
                      <a:pt x="304951" y="123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 1300">
                <a:extLst>
                  <a:ext uri="{FF2B5EF4-FFF2-40B4-BE49-F238E27FC236}">
                    <a16:creationId xmlns:a16="http://schemas.microsoft.com/office/drawing/2014/main" id="{EB4EE62C-40FA-5AC0-A3C2-BB22E54F9C65}"/>
                  </a:ext>
                </a:extLst>
              </p:cNvPr>
              <p:cNvSpPr/>
              <p:nvPr/>
            </p:nvSpPr>
            <p:spPr>
              <a:xfrm>
                <a:off x="3871762" y="7337758"/>
                <a:ext cx="175003" cy="708171"/>
              </a:xfrm>
              <a:custGeom>
                <a:avLst/>
                <a:gdLst>
                  <a:gd name="connsiteX0" fmla="*/ 173188 w 175003"/>
                  <a:gd name="connsiteY0" fmla="*/ 2842 h 708171"/>
                  <a:gd name="connsiteX1" fmla="*/ 96988 w 175003"/>
                  <a:gd name="connsiteY1" fmla="*/ 698167 h 708171"/>
                  <a:gd name="connsiteX2" fmla="*/ 109688 w 175003"/>
                  <a:gd name="connsiteY2" fmla="*/ 396542 h 708171"/>
                  <a:gd name="connsiteX3" fmla="*/ 81113 w 175003"/>
                  <a:gd name="connsiteY3" fmla="*/ 145717 h 708171"/>
                  <a:gd name="connsiteX4" fmla="*/ 30313 w 175003"/>
                  <a:gd name="connsiteY4" fmla="*/ 634667 h 708171"/>
                  <a:gd name="connsiteX5" fmla="*/ 23963 w 175003"/>
                  <a:gd name="connsiteY5" fmla="*/ 193342 h 708171"/>
                  <a:gd name="connsiteX6" fmla="*/ 8088 w 175003"/>
                  <a:gd name="connsiteY6" fmla="*/ 440992 h 708171"/>
                  <a:gd name="connsiteX7" fmla="*/ 173188 w 175003"/>
                  <a:gd name="connsiteY7" fmla="*/ 2842 h 70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003" h="708171">
                    <a:moveTo>
                      <a:pt x="173188" y="2842"/>
                    </a:moveTo>
                    <a:cubicBezTo>
                      <a:pt x="188005" y="45704"/>
                      <a:pt x="107571" y="632550"/>
                      <a:pt x="96988" y="698167"/>
                    </a:cubicBezTo>
                    <a:cubicBezTo>
                      <a:pt x="86405" y="763784"/>
                      <a:pt x="112334" y="488617"/>
                      <a:pt x="109688" y="396542"/>
                    </a:cubicBezTo>
                    <a:cubicBezTo>
                      <a:pt x="107042" y="304467"/>
                      <a:pt x="94342" y="106030"/>
                      <a:pt x="81113" y="145717"/>
                    </a:cubicBezTo>
                    <a:cubicBezTo>
                      <a:pt x="67884" y="185404"/>
                      <a:pt x="39838" y="626730"/>
                      <a:pt x="30313" y="634667"/>
                    </a:cubicBezTo>
                    <a:cubicBezTo>
                      <a:pt x="20788" y="642604"/>
                      <a:pt x="27667" y="225621"/>
                      <a:pt x="23963" y="193342"/>
                    </a:cubicBezTo>
                    <a:cubicBezTo>
                      <a:pt x="20259" y="161063"/>
                      <a:pt x="-15725" y="466392"/>
                      <a:pt x="8088" y="440992"/>
                    </a:cubicBezTo>
                    <a:cubicBezTo>
                      <a:pt x="31900" y="415592"/>
                      <a:pt x="158371" y="-40020"/>
                      <a:pt x="173188" y="284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 1301">
                <a:extLst>
                  <a:ext uri="{FF2B5EF4-FFF2-40B4-BE49-F238E27FC236}">
                    <a16:creationId xmlns:a16="http://schemas.microsoft.com/office/drawing/2014/main" id="{5EADA453-4A03-7943-90BC-A68959738C8A}"/>
                  </a:ext>
                </a:extLst>
              </p:cNvPr>
              <p:cNvSpPr/>
              <p:nvPr/>
            </p:nvSpPr>
            <p:spPr>
              <a:xfrm>
                <a:off x="3500560" y="7414168"/>
                <a:ext cx="926342" cy="1330249"/>
              </a:xfrm>
              <a:custGeom>
                <a:avLst/>
                <a:gdLst>
                  <a:gd name="connsiteX0" fmla="*/ 569790 w 926342"/>
                  <a:gd name="connsiteY0" fmla="*/ 2632 h 1330249"/>
                  <a:gd name="connsiteX1" fmla="*/ 922215 w 926342"/>
                  <a:gd name="connsiteY1" fmla="*/ 250282 h 1330249"/>
                  <a:gd name="connsiteX2" fmla="*/ 744415 w 926342"/>
                  <a:gd name="connsiteY2" fmla="*/ 339182 h 1330249"/>
                  <a:gd name="connsiteX3" fmla="*/ 471365 w 926342"/>
                  <a:gd name="connsiteY3" fmla="*/ 993232 h 1330249"/>
                  <a:gd name="connsiteX4" fmla="*/ 493590 w 926342"/>
                  <a:gd name="connsiteY4" fmla="*/ 986882 h 1330249"/>
                  <a:gd name="connsiteX5" fmla="*/ 84015 w 926342"/>
                  <a:gd name="connsiteY5" fmla="*/ 1317082 h 1330249"/>
                  <a:gd name="connsiteX6" fmla="*/ 39565 w 926342"/>
                  <a:gd name="connsiteY6" fmla="*/ 1250407 h 1330249"/>
                  <a:gd name="connsiteX7" fmla="*/ 39565 w 926342"/>
                  <a:gd name="connsiteY7" fmla="*/ 1117057 h 1330249"/>
                  <a:gd name="connsiteX8" fmla="*/ 550740 w 926342"/>
                  <a:gd name="connsiteY8" fmla="*/ 85182 h 1330249"/>
                  <a:gd name="connsiteX9" fmla="*/ 217365 w 926342"/>
                  <a:gd name="connsiteY9" fmla="*/ 424907 h 1330249"/>
                  <a:gd name="connsiteX10" fmla="*/ 569790 w 926342"/>
                  <a:gd name="connsiteY10" fmla="*/ 2632 h 133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6342" h="1330249">
                    <a:moveTo>
                      <a:pt x="569790" y="2632"/>
                    </a:moveTo>
                    <a:cubicBezTo>
                      <a:pt x="687265" y="-26472"/>
                      <a:pt x="893111" y="194190"/>
                      <a:pt x="922215" y="250282"/>
                    </a:cubicBezTo>
                    <a:cubicBezTo>
                      <a:pt x="951319" y="306374"/>
                      <a:pt x="819557" y="215357"/>
                      <a:pt x="744415" y="339182"/>
                    </a:cubicBezTo>
                    <a:cubicBezTo>
                      <a:pt x="669273" y="463007"/>
                      <a:pt x="513169" y="885282"/>
                      <a:pt x="471365" y="993232"/>
                    </a:cubicBezTo>
                    <a:cubicBezTo>
                      <a:pt x="429561" y="1101182"/>
                      <a:pt x="558148" y="932907"/>
                      <a:pt x="493590" y="986882"/>
                    </a:cubicBezTo>
                    <a:cubicBezTo>
                      <a:pt x="429032" y="1040857"/>
                      <a:pt x="159686" y="1273161"/>
                      <a:pt x="84015" y="1317082"/>
                    </a:cubicBezTo>
                    <a:cubicBezTo>
                      <a:pt x="8344" y="1361003"/>
                      <a:pt x="46973" y="1283744"/>
                      <a:pt x="39565" y="1250407"/>
                    </a:cubicBezTo>
                    <a:cubicBezTo>
                      <a:pt x="32157" y="1217070"/>
                      <a:pt x="-45631" y="1311261"/>
                      <a:pt x="39565" y="1117057"/>
                    </a:cubicBezTo>
                    <a:cubicBezTo>
                      <a:pt x="124761" y="922853"/>
                      <a:pt x="521107" y="200540"/>
                      <a:pt x="550740" y="85182"/>
                    </a:cubicBezTo>
                    <a:cubicBezTo>
                      <a:pt x="580373" y="-30176"/>
                      <a:pt x="213661" y="432844"/>
                      <a:pt x="217365" y="424907"/>
                    </a:cubicBezTo>
                    <a:cubicBezTo>
                      <a:pt x="221069" y="416970"/>
                      <a:pt x="452315" y="31736"/>
                      <a:pt x="569790" y="263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 1302">
                <a:extLst>
                  <a:ext uri="{FF2B5EF4-FFF2-40B4-BE49-F238E27FC236}">
                    <a16:creationId xmlns:a16="http://schemas.microsoft.com/office/drawing/2014/main" id="{3FF1F3C4-C001-E092-415A-269DAD0E730D}"/>
                  </a:ext>
                </a:extLst>
              </p:cNvPr>
              <p:cNvSpPr/>
              <p:nvPr/>
            </p:nvSpPr>
            <p:spPr>
              <a:xfrm>
                <a:off x="3093742" y="8282580"/>
                <a:ext cx="969010" cy="1045341"/>
              </a:xfrm>
              <a:custGeom>
                <a:avLst/>
                <a:gdLst>
                  <a:gd name="connsiteX0" fmla="*/ 967083 w 969010"/>
                  <a:gd name="connsiteY0" fmla="*/ 10520 h 1045341"/>
                  <a:gd name="connsiteX1" fmla="*/ 8233 w 969010"/>
                  <a:gd name="connsiteY1" fmla="*/ 1042395 h 1045341"/>
                  <a:gd name="connsiteX2" fmla="*/ 490833 w 969010"/>
                  <a:gd name="connsiteY2" fmla="*/ 328020 h 1045341"/>
                  <a:gd name="connsiteX3" fmla="*/ 262233 w 969010"/>
                  <a:gd name="connsiteY3" fmla="*/ 496295 h 1045341"/>
                  <a:gd name="connsiteX4" fmla="*/ 967083 w 969010"/>
                  <a:gd name="connsiteY4" fmla="*/ 10520 h 104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010" h="1045341">
                    <a:moveTo>
                      <a:pt x="967083" y="10520"/>
                    </a:moveTo>
                    <a:cubicBezTo>
                      <a:pt x="924750" y="101537"/>
                      <a:pt x="87608" y="989478"/>
                      <a:pt x="8233" y="1042395"/>
                    </a:cubicBezTo>
                    <a:cubicBezTo>
                      <a:pt x="-71142" y="1095312"/>
                      <a:pt x="448500" y="419037"/>
                      <a:pt x="490833" y="328020"/>
                    </a:cubicBezTo>
                    <a:cubicBezTo>
                      <a:pt x="533166" y="237003"/>
                      <a:pt x="183387" y="544978"/>
                      <a:pt x="262233" y="496295"/>
                    </a:cubicBezTo>
                    <a:cubicBezTo>
                      <a:pt x="341079" y="447612"/>
                      <a:pt x="1009416" y="-80497"/>
                      <a:pt x="967083" y="1052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 1303">
                <a:extLst>
                  <a:ext uri="{FF2B5EF4-FFF2-40B4-BE49-F238E27FC236}">
                    <a16:creationId xmlns:a16="http://schemas.microsoft.com/office/drawing/2014/main" id="{24A6D272-19F2-FB2B-ED39-1458743F7265}"/>
                  </a:ext>
                </a:extLst>
              </p:cNvPr>
              <p:cNvSpPr/>
              <p:nvPr/>
            </p:nvSpPr>
            <p:spPr>
              <a:xfrm>
                <a:off x="2683535" y="7373942"/>
                <a:ext cx="908520" cy="1348620"/>
              </a:xfrm>
              <a:custGeom>
                <a:avLst/>
                <a:gdLst>
                  <a:gd name="connsiteX0" fmla="*/ 904215 w 908520"/>
                  <a:gd name="connsiteY0" fmla="*/ 17458 h 1348620"/>
                  <a:gd name="connsiteX1" fmla="*/ 608940 w 908520"/>
                  <a:gd name="connsiteY1" fmla="*/ 338133 h 1348620"/>
                  <a:gd name="connsiteX2" fmla="*/ 770865 w 908520"/>
                  <a:gd name="connsiteY2" fmla="*/ 271458 h 1348620"/>
                  <a:gd name="connsiteX3" fmla="*/ 545440 w 908520"/>
                  <a:gd name="connsiteY3" fmla="*/ 512758 h 1348620"/>
                  <a:gd name="connsiteX4" fmla="*/ 183490 w 908520"/>
                  <a:gd name="connsiteY4" fmla="*/ 1093783 h 1348620"/>
                  <a:gd name="connsiteX5" fmla="*/ 189840 w 908520"/>
                  <a:gd name="connsiteY5" fmla="*/ 1039808 h 1348620"/>
                  <a:gd name="connsiteX6" fmla="*/ 5690 w 908520"/>
                  <a:gd name="connsiteY6" fmla="*/ 1338258 h 1348620"/>
                  <a:gd name="connsiteX7" fmla="*/ 437490 w 908520"/>
                  <a:gd name="connsiteY7" fmla="*/ 604833 h 1348620"/>
                  <a:gd name="connsiteX8" fmla="*/ 761340 w 908520"/>
                  <a:gd name="connsiteY8" fmla="*/ 103183 h 1348620"/>
                  <a:gd name="connsiteX9" fmla="*/ 904215 w 908520"/>
                  <a:gd name="connsiteY9" fmla="*/ 17458 h 134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8520" h="1348620">
                    <a:moveTo>
                      <a:pt x="904215" y="17458"/>
                    </a:moveTo>
                    <a:cubicBezTo>
                      <a:pt x="878815" y="56616"/>
                      <a:pt x="631165" y="295800"/>
                      <a:pt x="608940" y="338133"/>
                    </a:cubicBezTo>
                    <a:cubicBezTo>
                      <a:pt x="586715" y="380466"/>
                      <a:pt x="781448" y="242354"/>
                      <a:pt x="770865" y="271458"/>
                    </a:cubicBezTo>
                    <a:cubicBezTo>
                      <a:pt x="760282" y="300562"/>
                      <a:pt x="643336" y="375704"/>
                      <a:pt x="545440" y="512758"/>
                    </a:cubicBezTo>
                    <a:cubicBezTo>
                      <a:pt x="447544" y="649812"/>
                      <a:pt x="242757" y="1005941"/>
                      <a:pt x="183490" y="1093783"/>
                    </a:cubicBezTo>
                    <a:cubicBezTo>
                      <a:pt x="124223" y="1181625"/>
                      <a:pt x="219473" y="999062"/>
                      <a:pt x="189840" y="1039808"/>
                    </a:cubicBezTo>
                    <a:cubicBezTo>
                      <a:pt x="160207" y="1080554"/>
                      <a:pt x="-35585" y="1410754"/>
                      <a:pt x="5690" y="1338258"/>
                    </a:cubicBezTo>
                    <a:cubicBezTo>
                      <a:pt x="46965" y="1265762"/>
                      <a:pt x="311548" y="810679"/>
                      <a:pt x="437490" y="604833"/>
                    </a:cubicBezTo>
                    <a:cubicBezTo>
                      <a:pt x="563432" y="398987"/>
                      <a:pt x="685140" y="202137"/>
                      <a:pt x="761340" y="103183"/>
                    </a:cubicBezTo>
                    <a:cubicBezTo>
                      <a:pt x="837540" y="4229"/>
                      <a:pt x="929615" y="-21700"/>
                      <a:pt x="904215" y="1745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 1304">
                <a:extLst>
                  <a:ext uri="{FF2B5EF4-FFF2-40B4-BE49-F238E27FC236}">
                    <a16:creationId xmlns:a16="http://schemas.microsoft.com/office/drawing/2014/main" id="{6F143302-C9F5-9CE7-1F42-71FF20529D46}"/>
                  </a:ext>
                </a:extLst>
              </p:cNvPr>
              <p:cNvSpPr/>
              <p:nvPr/>
            </p:nvSpPr>
            <p:spPr>
              <a:xfrm>
                <a:off x="2687651" y="7972425"/>
                <a:ext cx="1052499" cy="890280"/>
              </a:xfrm>
              <a:custGeom>
                <a:avLst/>
                <a:gdLst>
                  <a:gd name="connsiteX0" fmla="*/ 1052499 w 1052499"/>
                  <a:gd name="connsiteY0" fmla="*/ 0 h 890280"/>
                  <a:gd name="connsiteX1" fmla="*/ 427024 w 1052499"/>
                  <a:gd name="connsiteY1" fmla="*/ 457200 h 890280"/>
                  <a:gd name="connsiteX2" fmla="*/ 134924 w 1052499"/>
                  <a:gd name="connsiteY2" fmla="*/ 650875 h 890280"/>
                  <a:gd name="connsiteX3" fmla="*/ 398449 w 1052499"/>
                  <a:gd name="connsiteY3" fmla="*/ 514350 h 890280"/>
                  <a:gd name="connsiteX4" fmla="*/ 7924 w 1052499"/>
                  <a:gd name="connsiteY4" fmla="*/ 889000 h 890280"/>
                  <a:gd name="connsiteX5" fmla="*/ 830249 w 1052499"/>
                  <a:gd name="connsiteY5" fmla="*/ 361950 h 890280"/>
                  <a:gd name="connsiteX6" fmla="*/ 519099 w 1052499"/>
                  <a:gd name="connsiteY6" fmla="*/ 654050 h 890280"/>
                  <a:gd name="connsiteX7" fmla="*/ 830249 w 1052499"/>
                  <a:gd name="connsiteY7" fmla="*/ 273050 h 890280"/>
                  <a:gd name="connsiteX8" fmla="*/ 1052499 w 1052499"/>
                  <a:gd name="connsiteY8" fmla="*/ 0 h 89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2499" h="890280">
                    <a:moveTo>
                      <a:pt x="1052499" y="0"/>
                    </a:moveTo>
                    <a:lnTo>
                      <a:pt x="427024" y="457200"/>
                    </a:lnTo>
                    <a:cubicBezTo>
                      <a:pt x="274095" y="565679"/>
                      <a:pt x="139687" y="641350"/>
                      <a:pt x="134924" y="650875"/>
                    </a:cubicBezTo>
                    <a:cubicBezTo>
                      <a:pt x="130161" y="660400"/>
                      <a:pt x="419616" y="474662"/>
                      <a:pt x="398449" y="514350"/>
                    </a:cubicBezTo>
                    <a:cubicBezTo>
                      <a:pt x="377282" y="554038"/>
                      <a:pt x="-64043" y="914400"/>
                      <a:pt x="7924" y="889000"/>
                    </a:cubicBezTo>
                    <a:cubicBezTo>
                      <a:pt x="79891" y="863600"/>
                      <a:pt x="745053" y="401108"/>
                      <a:pt x="830249" y="361950"/>
                    </a:cubicBezTo>
                    <a:cubicBezTo>
                      <a:pt x="915445" y="322792"/>
                      <a:pt x="519099" y="668867"/>
                      <a:pt x="519099" y="654050"/>
                    </a:cubicBezTo>
                    <a:cubicBezTo>
                      <a:pt x="519099" y="639233"/>
                      <a:pt x="830249" y="273050"/>
                      <a:pt x="830249" y="273050"/>
                    </a:cubicBezTo>
                    <a:lnTo>
                      <a:pt x="1052499" y="0"/>
                    </a:ln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6" name="フリーフォーム 1305">
                <a:extLst>
                  <a:ext uri="{FF2B5EF4-FFF2-40B4-BE49-F238E27FC236}">
                    <a16:creationId xmlns:a16="http://schemas.microsoft.com/office/drawing/2014/main" id="{B6A5FF8B-F4DB-B851-16B4-E4DE61515E6F}"/>
                  </a:ext>
                </a:extLst>
              </p:cNvPr>
              <p:cNvSpPr/>
              <p:nvPr/>
            </p:nvSpPr>
            <p:spPr>
              <a:xfrm>
                <a:off x="1620183" y="8759825"/>
                <a:ext cx="1482788" cy="1248112"/>
              </a:xfrm>
              <a:custGeom>
                <a:avLst/>
                <a:gdLst>
                  <a:gd name="connsiteX0" fmla="*/ 1478617 w 1482788"/>
                  <a:gd name="connsiteY0" fmla="*/ 0 h 1248112"/>
                  <a:gd name="connsiteX1" fmla="*/ 913467 w 1482788"/>
                  <a:gd name="connsiteY1" fmla="*/ 492125 h 1248112"/>
                  <a:gd name="connsiteX2" fmla="*/ 618192 w 1482788"/>
                  <a:gd name="connsiteY2" fmla="*/ 1028700 h 1248112"/>
                  <a:gd name="connsiteX3" fmla="*/ 618192 w 1482788"/>
                  <a:gd name="connsiteY3" fmla="*/ 1035050 h 1248112"/>
                  <a:gd name="connsiteX4" fmla="*/ 462617 w 1482788"/>
                  <a:gd name="connsiteY4" fmla="*/ 1228725 h 1248112"/>
                  <a:gd name="connsiteX5" fmla="*/ 2242 w 1482788"/>
                  <a:gd name="connsiteY5" fmla="*/ 1228725 h 1248112"/>
                  <a:gd name="connsiteX6" fmla="*/ 281642 w 1482788"/>
                  <a:gd name="connsiteY6" fmla="*/ 1117600 h 1248112"/>
                  <a:gd name="connsiteX7" fmla="*/ 157817 w 1482788"/>
                  <a:gd name="connsiteY7" fmla="*/ 984250 h 1248112"/>
                  <a:gd name="connsiteX8" fmla="*/ 754717 w 1482788"/>
                  <a:gd name="connsiteY8" fmla="*/ 285750 h 1248112"/>
                  <a:gd name="connsiteX9" fmla="*/ 592792 w 1482788"/>
                  <a:gd name="connsiteY9" fmla="*/ 488950 h 1248112"/>
                  <a:gd name="connsiteX10" fmla="*/ 1478617 w 1482788"/>
                  <a:gd name="connsiteY10" fmla="*/ 0 h 124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2788" h="1248112">
                    <a:moveTo>
                      <a:pt x="1478617" y="0"/>
                    </a:moveTo>
                    <a:cubicBezTo>
                      <a:pt x="1532063" y="529"/>
                      <a:pt x="1056871" y="320675"/>
                      <a:pt x="913467" y="492125"/>
                    </a:cubicBezTo>
                    <a:cubicBezTo>
                      <a:pt x="770063" y="663575"/>
                      <a:pt x="667404" y="938213"/>
                      <a:pt x="618192" y="1028700"/>
                    </a:cubicBezTo>
                    <a:cubicBezTo>
                      <a:pt x="568980" y="1119187"/>
                      <a:pt x="644121" y="1001713"/>
                      <a:pt x="618192" y="1035050"/>
                    </a:cubicBezTo>
                    <a:cubicBezTo>
                      <a:pt x="592263" y="1068387"/>
                      <a:pt x="565275" y="1196446"/>
                      <a:pt x="462617" y="1228725"/>
                    </a:cubicBezTo>
                    <a:cubicBezTo>
                      <a:pt x="359959" y="1261004"/>
                      <a:pt x="32404" y="1247246"/>
                      <a:pt x="2242" y="1228725"/>
                    </a:cubicBezTo>
                    <a:cubicBezTo>
                      <a:pt x="-27921" y="1210204"/>
                      <a:pt x="255713" y="1158346"/>
                      <a:pt x="281642" y="1117600"/>
                    </a:cubicBezTo>
                    <a:cubicBezTo>
                      <a:pt x="307571" y="1076854"/>
                      <a:pt x="78971" y="1122892"/>
                      <a:pt x="157817" y="984250"/>
                    </a:cubicBezTo>
                    <a:cubicBezTo>
                      <a:pt x="236663" y="845608"/>
                      <a:pt x="682221" y="368300"/>
                      <a:pt x="754717" y="285750"/>
                    </a:cubicBezTo>
                    <a:cubicBezTo>
                      <a:pt x="827213" y="203200"/>
                      <a:pt x="474259" y="532871"/>
                      <a:pt x="592792" y="488950"/>
                    </a:cubicBezTo>
                    <a:cubicBezTo>
                      <a:pt x="711325" y="445029"/>
                      <a:pt x="1425171" y="-529"/>
                      <a:pt x="1478617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7" name="フリーフォーム 1306">
                <a:extLst>
                  <a:ext uri="{FF2B5EF4-FFF2-40B4-BE49-F238E27FC236}">
                    <a16:creationId xmlns:a16="http://schemas.microsoft.com/office/drawing/2014/main" id="{F6C9F34E-B841-BEBD-D3A4-6431F42BD00A}"/>
                  </a:ext>
                </a:extLst>
              </p:cNvPr>
              <p:cNvSpPr/>
              <p:nvPr/>
            </p:nvSpPr>
            <p:spPr>
              <a:xfrm>
                <a:off x="8459420" y="6999377"/>
                <a:ext cx="764951" cy="805475"/>
              </a:xfrm>
              <a:custGeom>
                <a:avLst/>
                <a:gdLst>
                  <a:gd name="connsiteX0" fmla="*/ 716111 w 764951"/>
                  <a:gd name="connsiteY0" fmla="*/ 513 h 805475"/>
                  <a:gd name="connsiteX1" fmla="*/ 627824 w 764951"/>
                  <a:gd name="connsiteY1" fmla="*/ 448253 h 805475"/>
                  <a:gd name="connsiteX2" fmla="*/ 627824 w 764951"/>
                  <a:gd name="connsiteY2" fmla="*/ 416722 h 805475"/>
                  <a:gd name="connsiteX3" fmla="*/ 110715 w 764951"/>
                  <a:gd name="connsiteY3" fmla="*/ 776176 h 805475"/>
                  <a:gd name="connsiteX4" fmla="*/ 400801 w 764951"/>
                  <a:gd name="connsiteY4" fmla="*/ 656358 h 805475"/>
                  <a:gd name="connsiteX5" fmla="*/ 3510 w 764951"/>
                  <a:gd name="connsiteY5" fmla="*/ 801401 h 805475"/>
                  <a:gd name="connsiteX6" fmla="*/ 678274 w 764951"/>
                  <a:gd name="connsiteY6" fmla="*/ 460866 h 805475"/>
                  <a:gd name="connsiteX7" fmla="*/ 539537 w 764951"/>
                  <a:gd name="connsiteY7" fmla="*/ 769870 h 805475"/>
                  <a:gd name="connsiteX8" fmla="*/ 760254 w 764951"/>
                  <a:gd name="connsiteY8" fmla="*/ 536540 h 805475"/>
                  <a:gd name="connsiteX9" fmla="*/ 690886 w 764951"/>
                  <a:gd name="connsiteY9" fmla="*/ 612215 h 805475"/>
                  <a:gd name="connsiteX10" fmla="*/ 697192 w 764951"/>
                  <a:gd name="connsiteY10" fmla="*/ 416722 h 805475"/>
                  <a:gd name="connsiteX11" fmla="*/ 571068 w 764951"/>
                  <a:gd name="connsiteY11" fmla="*/ 359966 h 805475"/>
                  <a:gd name="connsiteX12" fmla="*/ 716111 w 764951"/>
                  <a:gd name="connsiteY12" fmla="*/ 513 h 80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4951" h="805475">
                    <a:moveTo>
                      <a:pt x="716111" y="513"/>
                    </a:moveTo>
                    <a:cubicBezTo>
                      <a:pt x="725570" y="15227"/>
                      <a:pt x="642539" y="378885"/>
                      <a:pt x="627824" y="448253"/>
                    </a:cubicBezTo>
                    <a:cubicBezTo>
                      <a:pt x="613109" y="517621"/>
                      <a:pt x="714009" y="362068"/>
                      <a:pt x="627824" y="416722"/>
                    </a:cubicBezTo>
                    <a:cubicBezTo>
                      <a:pt x="541639" y="471376"/>
                      <a:pt x="148552" y="736237"/>
                      <a:pt x="110715" y="776176"/>
                    </a:cubicBezTo>
                    <a:cubicBezTo>
                      <a:pt x="72878" y="816115"/>
                      <a:pt x="418668" y="652154"/>
                      <a:pt x="400801" y="656358"/>
                    </a:cubicBezTo>
                    <a:cubicBezTo>
                      <a:pt x="382933" y="660562"/>
                      <a:pt x="-42735" y="833983"/>
                      <a:pt x="3510" y="801401"/>
                    </a:cubicBezTo>
                    <a:cubicBezTo>
                      <a:pt x="49755" y="768819"/>
                      <a:pt x="588936" y="466121"/>
                      <a:pt x="678274" y="460866"/>
                    </a:cubicBezTo>
                    <a:cubicBezTo>
                      <a:pt x="767612" y="455611"/>
                      <a:pt x="525874" y="757258"/>
                      <a:pt x="539537" y="769870"/>
                    </a:cubicBezTo>
                    <a:cubicBezTo>
                      <a:pt x="553200" y="782482"/>
                      <a:pt x="735029" y="562816"/>
                      <a:pt x="760254" y="536540"/>
                    </a:cubicBezTo>
                    <a:cubicBezTo>
                      <a:pt x="785479" y="510264"/>
                      <a:pt x="701396" y="632185"/>
                      <a:pt x="690886" y="612215"/>
                    </a:cubicBezTo>
                    <a:cubicBezTo>
                      <a:pt x="680376" y="592245"/>
                      <a:pt x="717162" y="458764"/>
                      <a:pt x="697192" y="416722"/>
                    </a:cubicBezTo>
                    <a:cubicBezTo>
                      <a:pt x="677222" y="374681"/>
                      <a:pt x="562660" y="428283"/>
                      <a:pt x="571068" y="359966"/>
                    </a:cubicBezTo>
                    <a:cubicBezTo>
                      <a:pt x="579476" y="291649"/>
                      <a:pt x="706652" y="-14201"/>
                      <a:pt x="716111" y="51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8" name="フリーフォーム 1307">
                <a:extLst>
                  <a:ext uri="{FF2B5EF4-FFF2-40B4-BE49-F238E27FC236}">
                    <a16:creationId xmlns:a16="http://schemas.microsoft.com/office/drawing/2014/main" id="{DA34195C-5664-FD5D-A270-CFC26119BCF0}"/>
                  </a:ext>
                </a:extLst>
              </p:cNvPr>
              <p:cNvSpPr/>
              <p:nvPr/>
            </p:nvSpPr>
            <p:spPr>
              <a:xfrm>
                <a:off x="8488043" y="7245378"/>
                <a:ext cx="770799" cy="531670"/>
              </a:xfrm>
              <a:custGeom>
                <a:avLst/>
                <a:gdLst>
                  <a:gd name="connsiteX0" fmla="*/ 624426 w 770799"/>
                  <a:gd name="connsiteY0" fmla="*/ 107659 h 531670"/>
                  <a:gd name="connsiteX1" fmla="*/ 88398 w 770799"/>
                  <a:gd name="connsiteY1" fmla="*/ 511256 h 531670"/>
                  <a:gd name="connsiteX2" fmla="*/ 271278 w 770799"/>
                  <a:gd name="connsiteY2" fmla="*/ 429276 h 531670"/>
                  <a:gd name="connsiteX3" fmla="*/ 111 w 770799"/>
                  <a:gd name="connsiteY3" fmla="*/ 530175 h 531670"/>
                  <a:gd name="connsiteX4" fmla="*/ 309116 w 770799"/>
                  <a:gd name="connsiteY4" fmla="*/ 492338 h 531670"/>
                  <a:gd name="connsiteX5" fmla="*/ 321728 w 770799"/>
                  <a:gd name="connsiteY5" fmla="*/ 517563 h 531670"/>
                  <a:gd name="connsiteX6" fmla="*/ 605507 w 770799"/>
                  <a:gd name="connsiteY6" fmla="*/ 271621 h 531670"/>
                  <a:gd name="connsiteX7" fmla="*/ 693794 w 770799"/>
                  <a:gd name="connsiteY7" fmla="*/ 498644 h 531670"/>
                  <a:gd name="connsiteX8" fmla="*/ 763163 w 770799"/>
                  <a:gd name="connsiteY8" fmla="*/ 454 h 531670"/>
                  <a:gd name="connsiteX9" fmla="*/ 504608 w 770799"/>
                  <a:gd name="connsiteY9" fmla="*/ 404051 h 531670"/>
                  <a:gd name="connsiteX10" fmla="*/ 624426 w 770799"/>
                  <a:gd name="connsiteY10" fmla="*/ 107659 h 53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0799" h="531670">
                    <a:moveTo>
                      <a:pt x="624426" y="107659"/>
                    </a:moveTo>
                    <a:cubicBezTo>
                      <a:pt x="555058" y="125526"/>
                      <a:pt x="147256" y="457653"/>
                      <a:pt x="88398" y="511256"/>
                    </a:cubicBezTo>
                    <a:cubicBezTo>
                      <a:pt x="29540" y="564859"/>
                      <a:pt x="285992" y="426123"/>
                      <a:pt x="271278" y="429276"/>
                    </a:cubicBezTo>
                    <a:cubicBezTo>
                      <a:pt x="256564" y="432429"/>
                      <a:pt x="-6195" y="519665"/>
                      <a:pt x="111" y="530175"/>
                    </a:cubicBezTo>
                    <a:cubicBezTo>
                      <a:pt x="6417" y="540685"/>
                      <a:pt x="309116" y="492338"/>
                      <a:pt x="309116" y="492338"/>
                    </a:cubicBezTo>
                    <a:cubicBezTo>
                      <a:pt x="362719" y="490236"/>
                      <a:pt x="272329" y="554349"/>
                      <a:pt x="321728" y="517563"/>
                    </a:cubicBezTo>
                    <a:cubicBezTo>
                      <a:pt x="371127" y="480777"/>
                      <a:pt x="543496" y="274774"/>
                      <a:pt x="605507" y="271621"/>
                    </a:cubicBezTo>
                    <a:cubicBezTo>
                      <a:pt x="667518" y="268468"/>
                      <a:pt x="667518" y="543839"/>
                      <a:pt x="693794" y="498644"/>
                    </a:cubicBezTo>
                    <a:cubicBezTo>
                      <a:pt x="720070" y="453450"/>
                      <a:pt x="794694" y="16219"/>
                      <a:pt x="763163" y="454"/>
                    </a:cubicBezTo>
                    <a:cubicBezTo>
                      <a:pt x="731632" y="-15312"/>
                      <a:pt x="526680" y="384081"/>
                      <a:pt x="504608" y="404051"/>
                    </a:cubicBezTo>
                    <a:cubicBezTo>
                      <a:pt x="482536" y="424021"/>
                      <a:pt x="693794" y="89792"/>
                      <a:pt x="624426" y="1076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9" name="フリーフォーム 1308">
                <a:extLst>
                  <a:ext uri="{FF2B5EF4-FFF2-40B4-BE49-F238E27FC236}">
                    <a16:creationId xmlns:a16="http://schemas.microsoft.com/office/drawing/2014/main" id="{98355A4F-4FBA-5DA0-612C-0F39BA9EF1F4}"/>
                  </a:ext>
                </a:extLst>
              </p:cNvPr>
              <p:cNvSpPr/>
              <p:nvPr/>
            </p:nvSpPr>
            <p:spPr>
              <a:xfrm>
                <a:off x="8367712" y="7484545"/>
                <a:ext cx="1102361" cy="1162759"/>
              </a:xfrm>
              <a:custGeom>
                <a:avLst/>
                <a:gdLst>
                  <a:gd name="connsiteX0" fmla="*/ 978087 w 1102361"/>
                  <a:gd name="connsiteY0" fmla="*/ 923 h 1162759"/>
                  <a:gd name="connsiteX1" fmla="*/ 877187 w 1102361"/>
                  <a:gd name="connsiteY1" fmla="*/ 240558 h 1162759"/>
                  <a:gd name="connsiteX2" fmla="*/ 1072680 w 1102361"/>
                  <a:gd name="connsiteY2" fmla="*/ 1123427 h 1162759"/>
                  <a:gd name="connsiteX3" fmla="*/ 984393 w 1102361"/>
                  <a:gd name="connsiteY3" fmla="*/ 953160 h 1162759"/>
                  <a:gd name="connsiteX4" fmla="*/ 625 w 1102361"/>
                  <a:gd name="connsiteY4" fmla="*/ 454969 h 1162759"/>
                  <a:gd name="connsiteX5" fmla="*/ 833044 w 1102361"/>
                  <a:gd name="connsiteY5" fmla="*/ 732443 h 1162759"/>
                  <a:gd name="connsiteX6" fmla="*/ 675389 w 1102361"/>
                  <a:gd name="connsiteY6" fmla="*/ 543256 h 1162759"/>
                  <a:gd name="connsiteX7" fmla="*/ 322241 w 1102361"/>
                  <a:gd name="connsiteY7" fmla="*/ 600012 h 1162759"/>
                  <a:gd name="connsiteX8" fmla="*/ 643858 w 1102361"/>
                  <a:gd name="connsiteY8" fmla="*/ 372989 h 1162759"/>
                  <a:gd name="connsiteX9" fmla="*/ 681695 w 1102361"/>
                  <a:gd name="connsiteY9" fmla="*/ 448663 h 1162759"/>
                  <a:gd name="connsiteX10" fmla="*/ 744757 w 1102361"/>
                  <a:gd name="connsiteY10" fmla="*/ 227946 h 1162759"/>
                  <a:gd name="connsiteX11" fmla="*/ 820431 w 1102361"/>
                  <a:gd name="connsiteY11" fmla="*/ 38760 h 1162759"/>
                  <a:gd name="connsiteX12" fmla="*/ 795207 w 1102361"/>
                  <a:gd name="connsiteY12" fmla="*/ 297314 h 1162759"/>
                  <a:gd name="connsiteX13" fmla="*/ 978087 w 1102361"/>
                  <a:gd name="connsiteY13" fmla="*/ 923 h 1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2361" h="1162759">
                    <a:moveTo>
                      <a:pt x="978087" y="923"/>
                    </a:moveTo>
                    <a:cubicBezTo>
                      <a:pt x="991750" y="-8536"/>
                      <a:pt x="861422" y="53474"/>
                      <a:pt x="877187" y="240558"/>
                    </a:cubicBezTo>
                    <a:cubicBezTo>
                      <a:pt x="892952" y="427642"/>
                      <a:pt x="1054812" y="1004660"/>
                      <a:pt x="1072680" y="1123427"/>
                    </a:cubicBezTo>
                    <a:cubicBezTo>
                      <a:pt x="1090548" y="1242194"/>
                      <a:pt x="1163069" y="1064570"/>
                      <a:pt x="984393" y="953160"/>
                    </a:cubicBezTo>
                    <a:cubicBezTo>
                      <a:pt x="805717" y="841750"/>
                      <a:pt x="25850" y="491755"/>
                      <a:pt x="625" y="454969"/>
                    </a:cubicBezTo>
                    <a:cubicBezTo>
                      <a:pt x="-24600" y="418183"/>
                      <a:pt x="720583" y="717728"/>
                      <a:pt x="833044" y="732443"/>
                    </a:cubicBezTo>
                    <a:cubicBezTo>
                      <a:pt x="945505" y="747158"/>
                      <a:pt x="760523" y="565328"/>
                      <a:pt x="675389" y="543256"/>
                    </a:cubicBezTo>
                    <a:cubicBezTo>
                      <a:pt x="590255" y="521184"/>
                      <a:pt x="327496" y="628390"/>
                      <a:pt x="322241" y="600012"/>
                    </a:cubicBezTo>
                    <a:cubicBezTo>
                      <a:pt x="316986" y="571634"/>
                      <a:pt x="583949" y="398214"/>
                      <a:pt x="643858" y="372989"/>
                    </a:cubicBezTo>
                    <a:cubicBezTo>
                      <a:pt x="703767" y="347764"/>
                      <a:pt x="664878" y="472837"/>
                      <a:pt x="681695" y="448663"/>
                    </a:cubicBezTo>
                    <a:cubicBezTo>
                      <a:pt x="698511" y="424489"/>
                      <a:pt x="721634" y="296263"/>
                      <a:pt x="744757" y="227946"/>
                    </a:cubicBezTo>
                    <a:cubicBezTo>
                      <a:pt x="767880" y="159629"/>
                      <a:pt x="812023" y="27199"/>
                      <a:pt x="820431" y="38760"/>
                    </a:cubicBezTo>
                    <a:cubicBezTo>
                      <a:pt x="828839" y="50321"/>
                      <a:pt x="776288" y="300467"/>
                      <a:pt x="795207" y="297314"/>
                    </a:cubicBezTo>
                    <a:cubicBezTo>
                      <a:pt x="814126" y="294161"/>
                      <a:pt x="964424" y="10382"/>
                      <a:pt x="978087" y="92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0" name="フリーフォーム 1309">
                <a:extLst>
                  <a:ext uri="{FF2B5EF4-FFF2-40B4-BE49-F238E27FC236}">
                    <a16:creationId xmlns:a16="http://schemas.microsoft.com/office/drawing/2014/main" id="{2A54B253-6CD2-000D-D279-E0412B59A828}"/>
                  </a:ext>
                </a:extLst>
              </p:cNvPr>
              <p:cNvSpPr/>
              <p:nvPr/>
            </p:nvSpPr>
            <p:spPr>
              <a:xfrm>
                <a:off x="7073745" y="7017731"/>
                <a:ext cx="1554823" cy="488242"/>
              </a:xfrm>
              <a:custGeom>
                <a:avLst/>
                <a:gdLst>
                  <a:gd name="connsiteX0" fmla="*/ 14432 w 1554823"/>
                  <a:gd name="connsiteY0" fmla="*/ 1077 h 488242"/>
                  <a:gd name="connsiteX1" fmla="*/ 796401 w 1554823"/>
                  <a:gd name="connsiteY1" fmla="*/ 316388 h 488242"/>
                  <a:gd name="connsiteX2" fmla="*/ 525234 w 1554823"/>
                  <a:gd name="connsiteY2" fmla="*/ 303775 h 488242"/>
                  <a:gd name="connsiteX3" fmla="*/ 1357654 w 1554823"/>
                  <a:gd name="connsiteY3" fmla="*/ 329000 h 488242"/>
                  <a:gd name="connsiteX4" fmla="*/ 1143243 w 1554823"/>
                  <a:gd name="connsiteY4" fmla="*/ 392062 h 488242"/>
                  <a:gd name="connsiteX5" fmla="*/ 1546840 w 1554823"/>
                  <a:gd name="connsiteY5" fmla="*/ 436206 h 488242"/>
                  <a:gd name="connsiteX6" fmla="*/ 708114 w 1554823"/>
                  <a:gd name="connsiteY6" fmla="*/ 480349 h 488242"/>
                  <a:gd name="connsiteX7" fmla="*/ 1004506 w 1554823"/>
                  <a:gd name="connsiteY7" fmla="*/ 467737 h 488242"/>
                  <a:gd name="connsiteX8" fmla="*/ 83800 w 1554823"/>
                  <a:gd name="connsiteY8" fmla="*/ 284857 h 488242"/>
                  <a:gd name="connsiteX9" fmla="*/ 272986 w 1554823"/>
                  <a:gd name="connsiteY9" fmla="*/ 215488 h 488242"/>
                  <a:gd name="connsiteX10" fmla="*/ 14432 w 1554823"/>
                  <a:gd name="connsiteY10" fmla="*/ 1077 h 488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4823" h="488242">
                    <a:moveTo>
                      <a:pt x="14432" y="1077"/>
                    </a:moveTo>
                    <a:cubicBezTo>
                      <a:pt x="101668" y="17894"/>
                      <a:pt x="711267" y="265938"/>
                      <a:pt x="796401" y="316388"/>
                    </a:cubicBezTo>
                    <a:cubicBezTo>
                      <a:pt x="881535" y="366838"/>
                      <a:pt x="525234" y="303775"/>
                      <a:pt x="525234" y="303775"/>
                    </a:cubicBezTo>
                    <a:cubicBezTo>
                      <a:pt x="618776" y="305877"/>
                      <a:pt x="1254653" y="314286"/>
                      <a:pt x="1357654" y="329000"/>
                    </a:cubicBezTo>
                    <a:cubicBezTo>
                      <a:pt x="1460656" y="343715"/>
                      <a:pt x="1111712" y="374194"/>
                      <a:pt x="1143243" y="392062"/>
                    </a:cubicBezTo>
                    <a:cubicBezTo>
                      <a:pt x="1174774" y="409930"/>
                      <a:pt x="1619362" y="421492"/>
                      <a:pt x="1546840" y="436206"/>
                    </a:cubicBezTo>
                    <a:cubicBezTo>
                      <a:pt x="1474319" y="450921"/>
                      <a:pt x="798503" y="475094"/>
                      <a:pt x="708114" y="480349"/>
                    </a:cubicBezTo>
                    <a:cubicBezTo>
                      <a:pt x="617725" y="485604"/>
                      <a:pt x="1108558" y="500319"/>
                      <a:pt x="1004506" y="467737"/>
                    </a:cubicBezTo>
                    <a:cubicBezTo>
                      <a:pt x="900454" y="435155"/>
                      <a:pt x="205720" y="326898"/>
                      <a:pt x="83800" y="284857"/>
                    </a:cubicBezTo>
                    <a:cubicBezTo>
                      <a:pt x="-38120" y="242816"/>
                      <a:pt x="282445" y="261734"/>
                      <a:pt x="272986" y="215488"/>
                    </a:cubicBezTo>
                    <a:cubicBezTo>
                      <a:pt x="263527" y="169242"/>
                      <a:pt x="-72804" y="-15740"/>
                      <a:pt x="14432" y="107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1" name="フリーフォーム 1310">
                <a:extLst>
                  <a:ext uri="{FF2B5EF4-FFF2-40B4-BE49-F238E27FC236}">
                    <a16:creationId xmlns:a16="http://schemas.microsoft.com/office/drawing/2014/main" id="{C82361CA-D21B-4297-C647-3A39F80B3E31}"/>
                  </a:ext>
                </a:extLst>
              </p:cNvPr>
              <p:cNvSpPr/>
              <p:nvPr/>
            </p:nvSpPr>
            <p:spPr>
              <a:xfrm>
                <a:off x="7226654" y="7345886"/>
                <a:ext cx="1739608" cy="644470"/>
              </a:xfrm>
              <a:custGeom>
                <a:avLst/>
                <a:gdLst>
                  <a:gd name="connsiteX0" fmla="*/ 498449 w 1739608"/>
                  <a:gd name="connsiteY0" fmla="*/ 82826 h 644470"/>
                  <a:gd name="connsiteX1" fmla="*/ 1721854 w 1739608"/>
                  <a:gd name="connsiteY1" fmla="*/ 95438 h 644470"/>
                  <a:gd name="connsiteX2" fmla="*/ 1248888 w 1739608"/>
                  <a:gd name="connsiteY2" fmla="*/ 196337 h 644470"/>
                  <a:gd name="connsiteX3" fmla="*/ 1589423 w 1739608"/>
                  <a:gd name="connsiteY3" fmla="*/ 309849 h 644470"/>
                  <a:gd name="connsiteX4" fmla="*/ 1103845 w 1739608"/>
                  <a:gd name="connsiteY4" fmla="*/ 366605 h 644470"/>
                  <a:gd name="connsiteX5" fmla="*/ 1570505 w 1739608"/>
                  <a:gd name="connsiteY5" fmla="*/ 644078 h 644470"/>
                  <a:gd name="connsiteX6" fmla="*/ 952496 w 1739608"/>
                  <a:gd name="connsiteY6" fmla="*/ 417055 h 644470"/>
                  <a:gd name="connsiteX7" fmla="*/ 259 w 1739608"/>
                  <a:gd name="connsiteY7" fmla="*/ 845 h 644470"/>
                  <a:gd name="connsiteX8" fmla="*/ 1047089 w 1739608"/>
                  <a:gd name="connsiteY8" fmla="*/ 303543 h 644470"/>
                  <a:gd name="connsiteX9" fmla="*/ 498449 w 1739608"/>
                  <a:gd name="connsiteY9" fmla="*/ 82826 h 64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9608" h="644470">
                    <a:moveTo>
                      <a:pt x="498449" y="82826"/>
                    </a:moveTo>
                    <a:cubicBezTo>
                      <a:pt x="610910" y="48142"/>
                      <a:pt x="1596781" y="76520"/>
                      <a:pt x="1721854" y="95438"/>
                    </a:cubicBezTo>
                    <a:cubicBezTo>
                      <a:pt x="1846927" y="114356"/>
                      <a:pt x="1270960" y="160602"/>
                      <a:pt x="1248888" y="196337"/>
                    </a:cubicBezTo>
                    <a:cubicBezTo>
                      <a:pt x="1226816" y="232072"/>
                      <a:pt x="1613597" y="281471"/>
                      <a:pt x="1589423" y="309849"/>
                    </a:cubicBezTo>
                    <a:cubicBezTo>
                      <a:pt x="1565249" y="338227"/>
                      <a:pt x="1106998" y="310900"/>
                      <a:pt x="1103845" y="366605"/>
                    </a:cubicBezTo>
                    <a:cubicBezTo>
                      <a:pt x="1100692" y="422310"/>
                      <a:pt x="1595730" y="635670"/>
                      <a:pt x="1570505" y="644078"/>
                    </a:cubicBezTo>
                    <a:cubicBezTo>
                      <a:pt x="1545280" y="652486"/>
                      <a:pt x="1214204" y="524261"/>
                      <a:pt x="952496" y="417055"/>
                    </a:cubicBezTo>
                    <a:cubicBezTo>
                      <a:pt x="690788" y="309849"/>
                      <a:pt x="-15506" y="19764"/>
                      <a:pt x="259" y="845"/>
                    </a:cubicBezTo>
                    <a:cubicBezTo>
                      <a:pt x="16024" y="-18074"/>
                      <a:pt x="959853" y="286727"/>
                      <a:pt x="1047089" y="303543"/>
                    </a:cubicBezTo>
                    <a:cubicBezTo>
                      <a:pt x="1134325" y="320360"/>
                      <a:pt x="385988" y="117510"/>
                      <a:pt x="498449" y="828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2" name="フリーフォーム 1311">
                <a:extLst>
                  <a:ext uri="{FF2B5EF4-FFF2-40B4-BE49-F238E27FC236}">
                    <a16:creationId xmlns:a16="http://schemas.microsoft.com/office/drawing/2014/main" id="{D914C6C3-4CD7-A6ED-94C3-7C9E90E6C512}"/>
                  </a:ext>
                </a:extLst>
              </p:cNvPr>
              <p:cNvSpPr/>
              <p:nvPr/>
            </p:nvSpPr>
            <p:spPr>
              <a:xfrm>
                <a:off x="8487714" y="8396895"/>
                <a:ext cx="1100735" cy="1429041"/>
              </a:xfrm>
              <a:custGeom>
                <a:avLst/>
                <a:gdLst>
                  <a:gd name="connsiteX0" fmla="*/ 921147 w 1100735"/>
                  <a:gd name="connsiteY0" fmla="*/ 2973 h 1429041"/>
                  <a:gd name="connsiteX1" fmla="*/ 946372 w 1100735"/>
                  <a:gd name="connsiteY1" fmla="*/ 248915 h 1429041"/>
                  <a:gd name="connsiteX2" fmla="*/ 1097720 w 1100735"/>
                  <a:gd name="connsiteY2" fmla="*/ 929985 h 1429041"/>
                  <a:gd name="connsiteX3" fmla="*/ 1034658 w 1100735"/>
                  <a:gd name="connsiteY3" fmla="*/ 810167 h 1429041"/>
                  <a:gd name="connsiteX4" fmla="*/ 883309 w 1100735"/>
                  <a:gd name="connsiteY4" fmla="*/ 1421869 h 1429041"/>
                  <a:gd name="connsiteX5" fmla="*/ 870697 w 1100735"/>
                  <a:gd name="connsiteY5" fmla="*/ 1075028 h 1429041"/>
                  <a:gd name="connsiteX6" fmla="*/ 440 w 1100735"/>
                  <a:gd name="connsiteY6" fmla="*/ 66035 h 1429041"/>
                  <a:gd name="connsiteX7" fmla="*/ 750879 w 1100735"/>
                  <a:gd name="connsiteY7" fmla="*/ 715574 h 1429041"/>
                  <a:gd name="connsiteX8" fmla="*/ 631061 w 1100735"/>
                  <a:gd name="connsiteY8" fmla="*/ 387651 h 1429041"/>
                  <a:gd name="connsiteX9" fmla="*/ 921147 w 1100735"/>
                  <a:gd name="connsiteY9" fmla="*/ 2973 h 142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0735" h="1429041">
                    <a:moveTo>
                      <a:pt x="921147" y="2973"/>
                    </a:moveTo>
                    <a:cubicBezTo>
                      <a:pt x="973699" y="-20150"/>
                      <a:pt x="916943" y="94413"/>
                      <a:pt x="946372" y="248915"/>
                    </a:cubicBezTo>
                    <a:cubicBezTo>
                      <a:pt x="975801" y="403417"/>
                      <a:pt x="1083006" y="836443"/>
                      <a:pt x="1097720" y="929985"/>
                    </a:cubicBezTo>
                    <a:cubicBezTo>
                      <a:pt x="1112434" y="1023527"/>
                      <a:pt x="1070393" y="728186"/>
                      <a:pt x="1034658" y="810167"/>
                    </a:cubicBezTo>
                    <a:cubicBezTo>
                      <a:pt x="998923" y="892148"/>
                      <a:pt x="910636" y="1377726"/>
                      <a:pt x="883309" y="1421869"/>
                    </a:cubicBezTo>
                    <a:cubicBezTo>
                      <a:pt x="855982" y="1466012"/>
                      <a:pt x="1017842" y="1301000"/>
                      <a:pt x="870697" y="1075028"/>
                    </a:cubicBezTo>
                    <a:cubicBezTo>
                      <a:pt x="723552" y="849056"/>
                      <a:pt x="20410" y="125944"/>
                      <a:pt x="440" y="66035"/>
                    </a:cubicBezTo>
                    <a:cubicBezTo>
                      <a:pt x="-19530" y="6126"/>
                      <a:pt x="645775" y="661971"/>
                      <a:pt x="750879" y="715574"/>
                    </a:cubicBezTo>
                    <a:cubicBezTo>
                      <a:pt x="855983" y="769177"/>
                      <a:pt x="601632" y="501163"/>
                      <a:pt x="631061" y="387651"/>
                    </a:cubicBezTo>
                    <a:cubicBezTo>
                      <a:pt x="660490" y="274139"/>
                      <a:pt x="868595" y="26096"/>
                      <a:pt x="921147" y="29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3" name="フリーフォーム 1312">
                <a:extLst>
                  <a:ext uri="{FF2B5EF4-FFF2-40B4-BE49-F238E27FC236}">
                    <a16:creationId xmlns:a16="http://schemas.microsoft.com/office/drawing/2014/main" id="{AFEFE216-DD63-74C7-055B-EAEC0250783D}"/>
                  </a:ext>
                </a:extLst>
              </p:cNvPr>
              <p:cNvSpPr/>
              <p:nvPr/>
            </p:nvSpPr>
            <p:spPr>
              <a:xfrm>
                <a:off x="7855278" y="7983637"/>
                <a:ext cx="1185396" cy="1170577"/>
              </a:xfrm>
              <a:custGeom>
                <a:avLst/>
                <a:gdLst>
                  <a:gd name="connsiteX0" fmla="*/ 216667 w 1185396"/>
                  <a:gd name="connsiteY0" fmla="*/ 21 h 1170577"/>
                  <a:gd name="connsiteX1" fmla="*/ 254504 w 1185396"/>
                  <a:gd name="connsiteY1" fmla="*/ 208126 h 1170577"/>
                  <a:gd name="connsiteX2" fmla="*/ 1036474 w 1185396"/>
                  <a:gd name="connsiteY2" fmla="*/ 920727 h 1170577"/>
                  <a:gd name="connsiteX3" fmla="*/ 853594 w 1185396"/>
                  <a:gd name="connsiteY3" fmla="*/ 857665 h 1170577"/>
                  <a:gd name="connsiteX4" fmla="*/ 1168904 w 1185396"/>
                  <a:gd name="connsiteY4" fmla="*/ 1166669 h 1170577"/>
                  <a:gd name="connsiteX5" fmla="*/ 248198 w 1185396"/>
                  <a:gd name="connsiteY5" fmla="*/ 605417 h 1170577"/>
                  <a:gd name="connsiteX6" fmla="*/ 733776 w 1185396"/>
                  <a:gd name="connsiteY6" fmla="*/ 731541 h 1170577"/>
                  <a:gd name="connsiteX7" fmla="*/ 374322 w 1185396"/>
                  <a:gd name="connsiteY7" fmla="*/ 567580 h 1170577"/>
                  <a:gd name="connsiteX8" fmla="*/ 115768 w 1185396"/>
                  <a:gd name="connsiteY8" fmla="*/ 359475 h 1170577"/>
                  <a:gd name="connsiteX9" fmla="*/ 96849 w 1185396"/>
                  <a:gd name="connsiteY9" fmla="*/ 264882 h 1170577"/>
                  <a:gd name="connsiteX10" fmla="*/ 2256 w 1185396"/>
                  <a:gd name="connsiteY10" fmla="*/ 195513 h 1170577"/>
                  <a:gd name="connsiteX11" fmla="*/ 216667 w 1185396"/>
                  <a:gd name="connsiteY11" fmla="*/ 21 h 117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85396" h="1170577">
                    <a:moveTo>
                      <a:pt x="216667" y="21"/>
                    </a:moveTo>
                    <a:cubicBezTo>
                      <a:pt x="258708" y="2123"/>
                      <a:pt x="117870" y="54675"/>
                      <a:pt x="254504" y="208126"/>
                    </a:cubicBezTo>
                    <a:cubicBezTo>
                      <a:pt x="391138" y="361577"/>
                      <a:pt x="936626" y="812471"/>
                      <a:pt x="1036474" y="920727"/>
                    </a:cubicBezTo>
                    <a:cubicBezTo>
                      <a:pt x="1136322" y="1028983"/>
                      <a:pt x="831522" y="816675"/>
                      <a:pt x="853594" y="857665"/>
                    </a:cubicBezTo>
                    <a:cubicBezTo>
                      <a:pt x="875666" y="898655"/>
                      <a:pt x="1269803" y="1208710"/>
                      <a:pt x="1168904" y="1166669"/>
                    </a:cubicBezTo>
                    <a:cubicBezTo>
                      <a:pt x="1068005" y="1124628"/>
                      <a:pt x="320719" y="677938"/>
                      <a:pt x="248198" y="605417"/>
                    </a:cubicBezTo>
                    <a:cubicBezTo>
                      <a:pt x="175677" y="532896"/>
                      <a:pt x="712755" y="737847"/>
                      <a:pt x="733776" y="731541"/>
                    </a:cubicBezTo>
                    <a:cubicBezTo>
                      <a:pt x="754797" y="725235"/>
                      <a:pt x="477323" y="629591"/>
                      <a:pt x="374322" y="567580"/>
                    </a:cubicBezTo>
                    <a:cubicBezTo>
                      <a:pt x="271321" y="505569"/>
                      <a:pt x="162013" y="409925"/>
                      <a:pt x="115768" y="359475"/>
                    </a:cubicBezTo>
                    <a:cubicBezTo>
                      <a:pt x="69523" y="309025"/>
                      <a:pt x="115768" y="292209"/>
                      <a:pt x="96849" y="264882"/>
                    </a:cubicBezTo>
                    <a:cubicBezTo>
                      <a:pt x="77930" y="237555"/>
                      <a:pt x="-15611" y="238605"/>
                      <a:pt x="2256" y="195513"/>
                    </a:cubicBezTo>
                    <a:cubicBezTo>
                      <a:pt x="20123" y="152421"/>
                      <a:pt x="174626" y="-2081"/>
                      <a:pt x="216667" y="2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4" name="フリーフォーム 1313">
                <a:extLst>
                  <a:ext uri="{FF2B5EF4-FFF2-40B4-BE49-F238E27FC236}">
                    <a16:creationId xmlns:a16="http://schemas.microsoft.com/office/drawing/2014/main" id="{49BF30BE-DF6F-B027-0B2A-6ABAE13FE342}"/>
                  </a:ext>
                </a:extLst>
              </p:cNvPr>
              <p:cNvSpPr/>
              <p:nvPr/>
            </p:nvSpPr>
            <p:spPr>
              <a:xfrm>
                <a:off x="7468229" y="8116234"/>
                <a:ext cx="1083046" cy="1401227"/>
              </a:xfrm>
              <a:custGeom>
                <a:avLst/>
                <a:gdLst>
                  <a:gd name="connsiteX0" fmla="*/ 237956 w 1083046"/>
                  <a:gd name="connsiteY0" fmla="*/ 6160 h 1401227"/>
                  <a:gd name="connsiteX1" fmla="*/ 1032538 w 1083046"/>
                  <a:gd name="connsiteY1" fmla="*/ 554800 h 1401227"/>
                  <a:gd name="connsiteX2" fmla="*/ 767677 w 1083046"/>
                  <a:gd name="connsiteY2" fmla="*/ 529576 h 1401227"/>
                  <a:gd name="connsiteX3" fmla="*/ 994701 w 1083046"/>
                  <a:gd name="connsiteY3" fmla="*/ 731374 h 1401227"/>
                  <a:gd name="connsiteX4" fmla="*/ 849658 w 1083046"/>
                  <a:gd name="connsiteY4" fmla="*/ 693537 h 1401227"/>
                  <a:gd name="connsiteX5" fmla="*/ 1082988 w 1083046"/>
                  <a:gd name="connsiteY5" fmla="*/ 1393526 h 1401227"/>
                  <a:gd name="connsiteX6" fmla="*/ 824433 w 1083046"/>
                  <a:gd name="connsiteY6" fmla="*/ 1002541 h 1401227"/>
                  <a:gd name="connsiteX7" fmla="*/ 893801 w 1083046"/>
                  <a:gd name="connsiteY7" fmla="*/ 1393526 h 1401227"/>
                  <a:gd name="connsiteX8" fmla="*/ 401917 w 1083046"/>
                  <a:gd name="connsiteY8" fmla="*/ 567413 h 1401227"/>
                  <a:gd name="connsiteX9" fmla="*/ 704615 w 1083046"/>
                  <a:gd name="connsiteY9" fmla="*/ 1317852 h 1401227"/>
                  <a:gd name="connsiteX10" fmla="*/ 4626 w 1083046"/>
                  <a:gd name="connsiteY10" fmla="*/ 100754 h 1401227"/>
                  <a:gd name="connsiteX11" fmla="*/ 389305 w 1083046"/>
                  <a:gd name="connsiteY11" fmla="*/ 422370 h 1401227"/>
                  <a:gd name="connsiteX12" fmla="*/ 155975 w 1083046"/>
                  <a:gd name="connsiteY12" fmla="*/ 163816 h 1401227"/>
                  <a:gd name="connsiteX13" fmla="*/ 338855 w 1083046"/>
                  <a:gd name="connsiteY13" fmla="*/ 252103 h 1401227"/>
                  <a:gd name="connsiteX14" fmla="*/ 237956 w 1083046"/>
                  <a:gd name="connsiteY14" fmla="*/ 6160 h 140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3046" h="1401227">
                    <a:moveTo>
                      <a:pt x="237956" y="6160"/>
                    </a:moveTo>
                    <a:cubicBezTo>
                      <a:pt x="353570" y="56609"/>
                      <a:pt x="944251" y="467564"/>
                      <a:pt x="1032538" y="554800"/>
                    </a:cubicBezTo>
                    <a:cubicBezTo>
                      <a:pt x="1120825" y="642036"/>
                      <a:pt x="773983" y="500147"/>
                      <a:pt x="767677" y="529576"/>
                    </a:cubicBezTo>
                    <a:cubicBezTo>
                      <a:pt x="761371" y="559005"/>
                      <a:pt x="981038" y="704047"/>
                      <a:pt x="994701" y="731374"/>
                    </a:cubicBezTo>
                    <a:cubicBezTo>
                      <a:pt x="1008364" y="758701"/>
                      <a:pt x="834943" y="583178"/>
                      <a:pt x="849658" y="693537"/>
                    </a:cubicBezTo>
                    <a:cubicBezTo>
                      <a:pt x="864373" y="803896"/>
                      <a:pt x="1087192" y="1342025"/>
                      <a:pt x="1082988" y="1393526"/>
                    </a:cubicBezTo>
                    <a:cubicBezTo>
                      <a:pt x="1078784" y="1445027"/>
                      <a:pt x="855964" y="1002541"/>
                      <a:pt x="824433" y="1002541"/>
                    </a:cubicBezTo>
                    <a:cubicBezTo>
                      <a:pt x="792902" y="1002541"/>
                      <a:pt x="964220" y="1466047"/>
                      <a:pt x="893801" y="1393526"/>
                    </a:cubicBezTo>
                    <a:cubicBezTo>
                      <a:pt x="823382" y="1321005"/>
                      <a:pt x="433448" y="580025"/>
                      <a:pt x="401917" y="567413"/>
                    </a:cubicBezTo>
                    <a:cubicBezTo>
                      <a:pt x="370386" y="554801"/>
                      <a:pt x="770830" y="1395628"/>
                      <a:pt x="704615" y="1317852"/>
                    </a:cubicBezTo>
                    <a:cubicBezTo>
                      <a:pt x="638400" y="1240076"/>
                      <a:pt x="57178" y="250001"/>
                      <a:pt x="4626" y="100754"/>
                    </a:cubicBezTo>
                    <a:cubicBezTo>
                      <a:pt x="-47926" y="-48493"/>
                      <a:pt x="364080" y="411860"/>
                      <a:pt x="389305" y="422370"/>
                    </a:cubicBezTo>
                    <a:cubicBezTo>
                      <a:pt x="414530" y="432880"/>
                      <a:pt x="164383" y="192194"/>
                      <a:pt x="155975" y="163816"/>
                    </a:cubicBezTo>
                    <a:cubicBezTo>
                      <a:pt x="147567" y="135438"/>
                      <a:pt x="324140" y="273124"/>
                      <a:pt x="338855" y="252103"/>
                    </a:cubicBezTo>
                    <a:cubicBezTo>
                      <a:pt x="353570" y="231082"/>
                      <a:pt x="122342" y="-44289"/>
                      <a:pt x="237956" y="61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5" name="フリーフォーム 1314">
                <a:extLst>
                  <a:ext uri="{FF2B5EF4-FFF2-40B4-BE49-F238E27FC236}">
                    <a16:creationId xmlns:a16="http://schemas.microsoft.com/office/drawing/2014/main" id="{BF0C8CA6-C0EC-734A-1A79-EB92FE21F18A}"/>
                  </a:ext>
                </a:extLst>
              </p:cNvPr>
              <p:cNvSpPr/>
              <p:nvPr/>
            </p:nvSpPr>
            <p:spPr>
              <a:xfrm>
                <a:off x="7662302" y="8206062"/>
                <a:ext cx="493190" cy="1536190"/>
              </a:xfrm>
              <a:custGeom>
                <a:avLst/>
                <a:gdLst>
                  <a:gd name="connsiteX0" fmla="*/ 138476 w 493190"/>
                  <a:gd name="connsiteY0" fmla="*/ 4619 h 1536190"/>
                  <a:gd name="connsiteX1" fmla="*/ 188926 w 493190"/>
                  <a:gd name="connsiteY1" fmla="*/ 395604 h 1536190"/>
                  <a:gd name="connsiteX2" fmla="*/ 491624 w 493190"/>
                  <a:gd name="connsiteY2" fmla="*/ 1511803 h 1536190"/>
                  <a:gd name="connsiteX3" fmla="*/ 302437 w 493190"/>
                  <a:gd name="connsiteY3" fmla="*/ 1171268 h 1536190"/>
                  <a:gd name="connsiteX4" fmla="*/ 188926 w 493190"/>
                  <a:gd name="connsiteY4" fmla="*/ 1240636 h 1536190"/>
                  <a:gd name="connsiteX5" fmla="*/ 6046 w 493190"/>
                  <a:gd name="connsiteY5" fmla="*/ 584790 h 1536190"/>
                  <a:gd name="connsiteX6" fmla="*/ 50189 w 493190"/>
                  <a:gd name="connsiteY6" fmla="*/ 610015 h 1536190"/>
                  <a:gd name="connsiteX7" fmla="*/ 138476 w 493190"/>
                  <a:gd name="connsiteY7" fmla="*/ 4619 h 153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190" h="1536190">
                    <a:moveTo>
                      <a:pt x="138476" y="4619"/>
                    </a:moveTo>
                    <a:cubicBezTo>
                      <a:pt x="161599" y="-31116"/>
                      <a:pt x="130068" y="144407"/>
                      <a:pt x="188926" y="395604"/>
                    </a:cubicBezTo>
                    <a:cubicBezTo>
                      <a:pt x="247784" y="646801"/>
                      <a:pt x="472706" y="1382526"/>
                      <a:pt x="491624" y="1511803"/>
                    </a:cubicBezTo>
                    <a:cubicBezTo>
                      <a:pt x="510542" y="1641080"/>
                      <a:pt x="352887" y="1216462"/>
                      <a:pt x="302437" y="1171268"/>
                    </a:cubicBezTo>
                    <a:cubicBezTo>
                      <a:pt x="251987" y="1126074"/>
                      <a:pt x="238324" y="1338382"/>
                      <a:pt x="188926" y="1240636"/>
                    </a:cubicBezTo>
                    <a:cubicBezTo>
                      <a:pt x="139528" y="1142890"/>
                      <a:pt x="29169" y="689893"/>
                      <a:pt x="6046" y="584790"/>
                    </a:cubicBezTo>
                    <a:cubicBezTo>
                      <a:pt x="-17077" y="479687"/>
                      <a:pt x="32322" y="706710"/>
                      <a:pt x="50189" y="610015"/>
                    </a:cubicBezTo>
                    <a:cubicBezTo>
                      <a:pt x="68056" y="513320"/>
                      <a:pt x="115353" y="40354"/>
                      <a:pt x="138476" y="46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6" name="フリーフォーム 1315">
                <a:extLst>
                  <a:ext uri="{FF2B5EF4-FFF2-40B4-BE49-F238E27FC236}">
                    <a16:creationId xmlns:a16="http://schemas.microsoft.com/office/drawing/2014/main" id="{E858531B-18DB-214D-CC6E-0BB85B02A562}"/>
                  </a:ext>
                </a:extLst>
              </p:cNvPr>
              <p:cNvSpPr/>
              <p:nvPr/>
            </p:nvSpPr>
            <p:spPr>
              <a:xfrm>
                <a:off x="6593990" y="7514691"/>
                <a:ext cx="589804" cy="2105276"/>
              </a:xfrm>
              <a:custGeom>
                <a:avLst/>
                <a:gdLst>
                  <a:gd name="connsiteX0" fmla="*/ 193672 w 589804"/>
                  <a:gd name="connsiteY0" fmla="*/ 5663 h 2105276"/>
                  <a:gd name="connsiteX1" fmla="*/ 316764 w 589804"/>
                  <a:gd name="connsiteY1" fmla="*/ 638709 h 2105276"/>
                  <a:gd name="connsiteX2" fmla="*/ 521918 w 589804"/>
                  <a:gd name="connsiteY2" fmla="*/ 287017 h 2105276"/>
                  <a:gd name="connsiteX3" fmla="*/ 574672 w 589804"/>
                  <a:gd name="connsiteY3" fmla="*/ 357355 h 2105276"/>
                  <a:gd name="connsiteX4" fmla="*/ 275733 w 589804"/>
                  <a:gd name="connsiteY4" fmla="*/ 644571 h 2105276"/>
                  <a:gd name="connsiteX5" fmla="*/ 222979 w 589804"/>
                  <a:gd name="connsiteY5" fmla="*/ 1541386 h 2105276"/>
                  <a:gd name="connsiteX6" fmla="*/ 252287 w 589804"/>
                  <a:gd name="connsiteY6" fmla="*/ 791109 h 2105276"/>
                  <a:gd name="connsiteX7" fmla="*/ 6102 w 589804"/>
                  <a:gd name="connsiteY7" fmla="*/ 2098232 h 2105276"/>
                  <a:gd name="connsiteX8" fmla="*/ 76441 w 589804"/>
                  <a:gd name="connsiteY8" fmla="*/ 1260032 h 2105276"/>
                  <a:gd name="connsiteX9" fmla="*/ 94025 w 589804"/>
                  <a:gd name="connsiteY9" fmla="*/ 146340 h 2105276"/>
                  <a:gd name="connsiteX10" fmla="*/ 105748 w 589804"/>
                  <a:gd name="connsiteY10" fmla="*/ 316324 h 2105276"/>
                  <a:gd name="connsiteX11" fmla="*/ 193672 w 589804"/>
                  <a:gd name="connsiteY11" fmla="*/ 5663 h 2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9804" h="2105276">
                    <a:moveTo>
                      <a:pt x="193672" y="5663"/>
                    </a:moveTo>
                    <a:cubicBezTo>
                      <a:pt x="228841" y="59394"/>
                      <a:pt x="262056" y="591817"/>
                      <a:pt x="316764" y="638709"/>
                    </a:cubicBezTo>
                    <a:cubicBezTo>
                      <a:pt x="371472" y="685601"/>
                      <a:pt x="478933" y="333909"/>
                      <a:pt x="521918" y="287017"/>
                    </a:cubicBezTo>
                    <a:cubicBezTo>
                      <a:pt x="564903" y="240125"/>
                      <a:pt x="615703" y="297763"/>
                      <a:pt x="574672" y="357355"/>
                    </a:cubicBezTo>
                    <a:cubicBezTo>
                      <a:pt x="533641" y="416947"/>
                      <a:pt x="334349" y="447233"/>
                      <a:pt x="275733" y="644571"/>
                    </a:cubicBezTo>
                    <a:cubicBezTo>
                      <a:pt x="217118" y="841910"/>
                      <a:pt x="226887" y="1516963"/>
                      <a:pt x="222979" y="1541386"/>
                    </a:cubicBezTo>
                    <a:cubicBezTo>
                      <a:pt x="219071" y="1565809"/>
                      <a:pt x="288433" y="698301"/>
                      <a:pt x="252287" y="791109"/>
                    </a:cubicBezTo>
                    <a:cubicBezTo>
                      <a:pt x="216141" y="883917"/>
                      <a:pt x="35410" y="2020078"/>
                      <a:pt x="6102" y="2098232"/>
                    </a:cubicBezTo>
                    <a:cubicBezTo>
                      <a:pt x="-23206" y="2176386"/>
                      <a:pt x="61787" y="1585347"/>
                      <a:pt x="76441" y="1260032"/>
                    </a:cubicBezTo>
                    <a:cubicBezTo>
                      <a:pt x="91095" y="934717"/>
                      <a:pt x="89141" y="303625"/>
                      <a:pt x="94025" y="146340"/>
                    </a:cubicBezTo>
                    <a:cubicBezTo>
                      <a:pt x="98909" y="-10945"/>
                      <a:pt x="88163" y="334885"/>
                      <a:pt x="105748" y="316324"/>
                    </a:cubicBezTo>
                    <a:cubicBezTo>
                      <a:pt x="123333" y="297763"/>
                      <a:pt x="158503" y="-48068"/>
                      <a:pt x="193672" y="566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7" name="フリーフォーム 1316">
                <a:extLst>
                  <a:ext uri="{FF2B5EF4-FFF2-40B4-BE49-F238E27FC236}">
                    <a16:creationId xmlns:a16="http://schemas.microsoft.com/office/drawing/2014/main" id="{8A02283A-B71A-7540-7543-5BB2E3DF3FA9}"/>
                  </a:ext>
                </a:extLst>
              </p:cNvPr>
              <p:cNvSpPr/>
              <p:nvPr/>
            </p:nvSpPr>
            <p:spPr>
              <a:xfrm>
                <a:off x="6512169" y="7462674"/>
                <a:ext cx="615922" cy="2648837"/>
              </a:xfrm>
              <a:custGeom>
                <a:avLst/>
                <a:gdLst>
                  <a:gd name="connsiteX0" fmla="*/ 615462 w 615922"/>
                  <a:gd name="connsiteY0" fmla="*/ 467988 h 2648837"/>
                  <a:gd name="connsiteX1" fmla="*/ 181708 w 615922"/>
                  <a:gd name="connsiteY1" fmla="*/ 1317911 h 2648837"/>
                  <a:gd name="connsiteX2" fmla="*/ 158262 w 615922"/>
                  <a:gd name="connsiteY2" fmla="*/ 2601588 h 2648837"/>
                  <a:gd name="connsiteX3" fmla="*/ 111369 w 615922"/>
                  <a:gd name="connsiteY3" fmla="*/ 2238172 h 2648837"/>
                  <a:gd name="connsiteX4" fmla="*/ 0 w 615922"/>
                  <a:gd name="connsiteY4" fmla="*/ 977941 h 2648837"/>
                  <a:gd name="connsiteX5" fmla="*/ 111369 w 615922"/>
                  <a:gd name="connsiteY5" fmla="*/ 1159649 h 2648837"/>
                  <a:gd name="connsiteX6" fmla="*/ 187569 w 615922"/>
                  <a:gd name="connsiteY6" fmla="*/ 22511 h 2648837"/>
                  <a:gd name="connsiteX7" fmla="*/ 187569 w 615922"/>
                  <a:gd name="connsiteY7" fmla="*/ 385926 h 2648837"/>
                  <a:gd name="connsiteX8" fmla="*/ 205154 w 615922"/>
                  <a:gd name="connsiteY8" fmla="*/ 180772 h 2648837"/>
                  <a:gd name="connsiteX9" fmla="*/ 263769 w 615922"/>
                  <a:gd name="connsiteY9" fmla="*/ 509018 h 2648837"/>
                  <a:gd name="connsiteX10" fmla="*/ 615462 w 615922"/>
                  <a:gd name="connsiteY10" fmla="*/ 467988 h 264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5922" h="2648837">
                    <a:moveTo>
                      <a:pt x="615462" y="467988"/>
                    </a:moveTo>
                    <a:cubicBezTo>
                      <a:pt x="601785" y="602803"/>
                      <a:pt x="257908" y="962311"/>
                      <a:pt x="181708" y="1317911"/>
                    </a:cubicBezTo>
                    <a:cubicBezTo>
                      <a:pt x="105508" y="1673511"/>
                      <a:pt x="169985" y="2448211"/>
                      <a:pt x="158262" y="2601588"/>
                    </a:cubicBezTo>
                    <a:cubicBezTo>
                      <a:pt x="146539" y="2754965"/>
                      <a:pt x="137746" y="2508780"/>
                      <a:pt x="111369" y="2238172"/>
                    </a:cubicBezTo>
                    <a:cubicBezTo>
                      <a:pt x="84992" y="1967564"/>
                      <a:pt x="0" y="1157695"/>
                      <a:pt x="0" y="977941"/>
                    </a:cubicBezTo>
                    <a:cubicBezTo>
                      <a:pt x="0" y="798187"/>
                      <a:pt x="80108" y="1318887"/>
                      <a:pt x="111369" y="1159649"/>
                    </a:cubicBezTo>
                    <a:cubicBezTo>
                      <a:pt x="142630" y="1000411"/>
                      <a:pt x="174869" y="151465"/>
                      <a:pt x="187569" y="22511"/>
                    </a:cubicBezTo>
                    <a:cubicBezTo>
                      <a:pt x="200269" y="-106443"/>
                      <a:pt x="184638" y="359549"/>
                      <a:pt x="187569" y="385926"/>
                    </a:cubicBezTo>
                    <a:cubicBezTo>
                      <a:pt x="190500" y="412303"/>
                      <a:pt x="192454" y="160257"/>
                      <a:pt x="205154" y="180772"/>
                    </a:cubicBezTo>
                    <a:cubicBezTo>
                      <a:pt x="217854" y="201287"/>
                      <a:pt x="193430" y="455287"/>
                      <a:pt x="263769" y="509018"/>
                    </a:cubicBezTo>
                    <a:cubicBezTo>
                      <a:pt x="334107" y="562749"/>
                      <a:pt x="629139" y="333173"/>
                      <a:pt x="615462" y="46798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8" name="フリーフォーム 1317">
                <a:extLst>
                  <a:ext uri="{FF2B5EF4-FFF2-40B4-BE49-F238E27FC236}">
                    <a16:creationId xmlns:a16="http://schemas.microsoft.com/office/drawing/2014/main" id="{410870A7-7A7C-663E-A4DB-67F75C920AFA}"/>
                  </a:ext>
                </a:extLst>
              </p:cNvPr>
              <p:cNvSpPr/>
              <p:nvPr/>
            </p:nvSpPr>
            <p:spPr>
              <a:xfrm>
                <a:off x="6843252" y="8381242"/>
                <a:ext cx="401753" cy="1742125"/>
              </a:xfrm>
              <a:custGeom>
                <a:avLst/>
                <a:gdLst>
                  <a:gd name="connsiteX0" fmla="*/ 395748 w 401753"/>
                  <a:gd name="connsiteY0" fmla="*/ 6620 h 1742125"/>
                  <a:gd name="connsiteX1" fmla="*/ 249210 w 401753"/>
                  <a:gd name="connsiteY1" fmla="*/ 282112 h 1742125"/>
                  <a:gd name="connsiteX2" fmla="*/ 313686 w 401753"/>
                  <a:gd name="connsiteY2" fmla="*/ 1741635 h 1742125"/>
                  <a:gd name="connsiteX3" fmla="*/ 108533 w 401753"/>
                  <a:gd name="connsiteY3" fmla="*/ 452096 h 1742125"/>
                  <a:gd name="connsiteX4" fmla="*/ 108533 w 401753"/>
                  <a:gd name="connsiteY4" fmla="*/ 1085143 h 1742125"/>
                  <a:gd name="connsiteX5" fmla="*/ 8886 w 401753"/>
                  <a:gd name="connsiteY5" fmla="*/ 399343 h 1742125"/>
                  <a:gd name="connsiteX6" fmla="*/ 395748 w 401753"/>
                  <a:gd name="connsiteY6" fmla="*/ 6620 h 174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753" h="1742125">
                    <a:moveTo>
                      <a:pt x="395748" y="6620"/>
                    </a:moveTo>
                    <a:cubicBezTo>
                      <a:pt x="435802" y="-12918"/>
                      <a:pt x="262887" y="-7057"/>
                      <a:pt x="249210" y="282112"/>
                    </a:cubicBezTo>
                    <a:cubicBezTo>
                      <a:pt x="235533" y="571281"/>
                      <a:pt x="337132" y="1713304"/>
                      <a:pt x="313686" y="1741635"/>
                    </a:cubicBezTo>
                    <a:cubicBezTo>
                      <a:pt x="290240" y="1769966"/>
                      <a:pt x="142725" y="561511"/>
                      <a:pt x="108533" y="452096"/>
                    </a:cubicBezTo>
                    <a:cubicBezTo>
                      <a:pt x="74341" y="342681"/>
                      <a:pt x="125141" y="1093935"/>
                      <a:pt x="108533" y="1085143"/>
                    </a:cubicBezTo>
                    <a:cubicBezTo>
                      <a:pt x="91925" y="1076351"/>
                      <a:pt x="-34098" y="578120"/>
                      <a:pt x="8886" y="399343"/>
                    </a:cubicBezTo>
                    <a:cubicBezTo>
                      <a:pt x="51870" y="220566"/>
                      <a:pt x="355694" y="26158"/>
                      <a:pt x="395748" y="662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9" name="フリーフォーム 1318">
                <a:extLst>
                  <a:ext uri="{FF2B5EF4-FFF2-40B4-BE49-F238E27FC236}">
                    <a16:creationId xmlns:a16="http://schemas.microsoft.com/office/drawing/2014/main" id="{E8833213-B35D-05F6-E87A-0F30DE48E904}"/>
                  </a:ext>
                </a:extLst>
              </p:cNvPr>
              <p:cNvSpPr/>
              <p:nvPr/>
            </p:nvSpPr>
            <p:spPr>
              <a:xfrm>
                <a:off x="6945923" y="8450827"/>
                <a:ext cx="244087" cy="2025606"/>
              </a:xfrm>
              <a:custGeom>
                <a:avLst/>
                <a:gdLst>
                  <a:gd name="connsiteX0" fmla="*/ 240323 w 244087"/>
                  <a:gd name="connsiteY0" fmla="*/ 19096 h 2025606"/>
                  <a:gd name="connsiteX1" fmla="*/ 152400 w 244087"/>
                  <a:gd name="connsiteY1" fmla="*/ 341481 h 2025606"/>
                  <a:gd name="connsiteX2" fmla="*/ 228600 w 244087"/>
                  <a:gd name="connsiteY2" fmla="*/ 2023742 h 2025606"/>
                  <a:gd name="connsiteX3" fmla="*/ 0 w 244087"/>
                  <a:gd name="connsiteY3" fmla="*/ 658004 h 2025606"/>
                  <a:gd name="connsiteX4" fmla="*/ 240323 w 244087"/>
                  <a:gd name="connsiteY4" fmla="*/ 19096 h 202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087" h="2025606">
                    <a:moveTo>
                      <a:pt x="240323" y="19096"/>
                    </a:moveTo>
                    <a:cubicBezTo>
                      <a:pt x="265723" y="-33658"/>
                      <a:pt x="154354" y="7373"/>
                      <a:pt x="152400" y="341481"/>
                    </a:cubicBezTo>
                    <a:cubicBezTo>
                      <a:pt x="150446" y="675589"/>
                      <a:pt x="254000" y="1970988"/>
                      <a:pt x="228600" y="2023742"/>
                    </a:cubicBezTo>
                    <a:cubicBezTo>
                      <a:pt x="203200" y="2076496"/>
                      <a:pt x="0" y="995042"/>
                      <a:pt x="0" y="658004"/>
                    </a:cubicBezTo>
                    <a:cubicBezTo>
                      <a:pt x="0" y="320966"/>
                      <a:pt x="214923" y="71850"/>
                      <a:pt x="240323" y="1909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0" name="フリーフォーム 1319">
                <a:extLst>
                  <a:ext uri="{FF2B5EF4-FFF2-40B4-BE49-F238E27FC236}">
                    <a16:creationId xmlns:a16="http://schemas.microsoft.com/office/drawing/2014/main" id="{482C0A10-14E2-CF48-9D8F-621CB82E43EF}"/>
                  </a:ext>
                </a:extLst>
              </p:cNvPr>
              <p:cNvSpPr/>
              <p:nvPr/>
            </p:nvSpPr>
            <p:spPr>
              <a:xfrm>
                <a:off x="6493018" y="9554280"/>
                <a:ext cx="588088" cy="1483275"/>
              </a:xfrm>
              <a:custGeom>
                <a:avLst/>
                <a:gdLst>
                  <a:gd name="connsiteX0" fmla="*/ 165690 w 588088"/>
                  <a:gd name="connsiteY0" fmla="*/ 28 h 1483275"/>
                  <a:gd name="connsiteX1" fmla="*/ 224305 w 588088"/>
                  <a:gd name="connsiteY1" fmla="*/ 427920 h 1483275"/>
                  <a:gd name="connsiteX2" fmla="*/ 312228 w 588088"/>
                  <a:gd name="connsiteY2" fmla="*/ 486535 h 1483275"/>
                  <a:gd name="connsiteX3" fmla="*/ 282920 w 588088"/>
                  <a:gd name="connsiteY3" fmla="*/ 474812 h 1483275"/>
                  <a:gd name="connsiteX4" fmla="*/ 411874 w 588088"/>
                  <a:gd name="connsiteY4" fmla="*/ 1184058 h 1483275"/>
                  <a:gd name="connsiteX5" fmla="*/ 341536 w 588088"/>
                  <a:gd name="connsiteY5" fmla="*/ 1066828 h 1483275"/>
                  <a:gd name="connsiteX6" fmla="*/ 587720 w 588088"/>
                  <a:gd name="connsiteY6" fmla="*/ 1441966 h 1483275"/>
                  <a:gd name="connsiteX7" fmla="*/ 277059 w 588088"/>
                  <a:gd name="connsiteY7" fmla="*/ 1043382 h 1483275"/>
                  <a:gd name="connsiteX8" fmla="*/ 54320 w 588088"/>
                  <a:gd name="connsiteY8" fmla="*/ 1477135 h 1483275"/>
                  <a:gd name="connsiteX9" fmla="*/ 66044 w 588088"/>
                  <a:gd name="connsiteY9" fmla="*/ 644797 h 1483275"/>
                  <a:gd name="connsiteX10" fmla="*/ 1567 w 588088"/>
                  <a:gd name="connsiteY10" fmla="*/ 140705 h 1483275"/>
                  <a:gd name="connsiteX11" fmla="*/ 142244 w 588088"/>
                  <a:gd name="connsiteY11" fmla="*/ 404474 h 1483275"/>
                  <a:gd name="connsiteX12" fmla="*/ 165690 w 588088"/>
                  <a:gd name="connsiteY12" fmla="*/ 28 h 148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8088" h="1483275">
                    <a:moveTo>
                      <a:pt x="165690" y="28"/>
                    </a:moveTo>
                    <a:cubicBezTo>
                      <a:pt x="179367" y="3936"/>
                      <a:pt x="199882" y="346836"/>
                      <a:pt x="224305" y="427920"/>
                    </a:cubicBezTo>
                    <a:cubicBezTo>
                      <a:pt x="248728" y="509004"/>
                      <a:pt x="302459" y="478720"/>
                      <a:pt x="312228" y="486535"/>
                    </a:cubicBezTo>
                    <a:cubicBezTo>
                      <a:pt x="321997" y="494350"/>
                      <a:pt x="266312" y="358558"/>
                      <a:pt x="282920" y="474812"/>
                    </a:cubicBezTo>
                    <a:cubicBezTo>
                      <a:pt x="299528" y="591066"/>
                      <a:pt x="402105" y="1085389"/>
                      <a:pt x="411874" y="1184058"/>
                    </a:cubicBezTo>
                    <a:cubicBezTo>
                      <a:pt x="421643" y="1282727"/>
                      <a:pt x="312228" y="1023843"/>
                      <a:pt x="341536" y="1066828"/>
                    </a:cubicBezTo>
                    <a:cubicBezTo>
                      <a:pt x="370844" y="1109813"/>
                      <a:pt x="598466" y="1445874"/>
                      <a:pt x="587720" y="1441966"/>
                    </a:cubicBezTo>
                    <a:cubicBezTo>
                      <a:pt x="576974" y="1438058"/>
                      <a:pt x="365959" y="1037521"/>
                      <a:pt x="277059" y="1043382"/>
                    </a:cubicBezTo>
                    <a:cubicBezTo>
                      <a:pt x="188159" y="1049244"/>
                      <a:pt x="89489" y="1543566"/>
                      <a:pt x="54320" y="1477135"/>
                    </a:cubicBezTo>
                    <a:cubicBezTo>
                      <a:pt x="19151" y="1410704"/>
                      <a:pt x="74836" y="867535"/>
                      <a:pt x="66044" y="644797"/>
                    </a:cubicBezTo>
                    <a:cubicBezTo>
                      <a:pt x="57252" y="422059"/>
                      <a:pt x="-11133" y="180759"/>
                      <a:pt x="1567" y="140705"/>
                    </a:cubicBezTo>
                    <a:cubicBezTo>
                      <a:pt x="14267" y="100651"/>
                      <a:pt x="116844" y="420105"/>
                      <a:pt x="142244" y="404474"/>
                    </a:cubicBezTo>
                    <a:cubicBezTo>
                      <a:pt x="167644" y="388843"/>
                      <a:pt x="152013" y="-3880"/>
                      <a:pt x="165690" y="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1" name="フリーフォーム 1320">
                <a:extLst>
                  <a:ext uri="{FF2B5EF4-FFF2-40B4-BE49-F238E27FC236}">
                    <a16:creationId xmlns:a16="http://schemas.microsoft.com/office/drawing/2014/main" id="{6D35E115-A4A5-52D4-8CBB-6FD9E5E86664}"/>
                  </a:ext>
                </a:extLst>
              </p:cNvPr>
              <p:cNvSpPr/>
              <p:nvPr/>
            </p:nvSpPr>
            <p:spPr>
              <a:xfrm>
                <a:off x="8921664" y="8785363"/>
                <a:ext cx="539071" cy="2422690"/>
              </a:xfrm>
              <a:custGeom>
                <a:avLst/>
                <a:gdLst>
                  <a:gd name="connsiteX0" fmla="*/ 537646 w 539071"/>
                  <a:gd name="connsiteY0" fmla="*/ 579354 h 2422690"/>
                  <a:gd name="connsiteX1" fmla="*/ 358970 w 539071"/>
                  <a:gd name="connsiteY1" fmla="*/ 1010278 h 2422690"/>
                  <a:gd name="connsiteX2" fmla="*/ 443053 w 539071"/>
                  <a:gd name="connsiteY2" fmla="*/ 1483244 h 2422690"/>
                  <a:gd name="connsiteX3" fmla="*/ 348460 w 539071"/>
                  <a:gd name="connsiteY3" fmla="*/ 1399161 h 2422690"/>
                  <a:gd name="connsiteX4" fmla="*/ 485095 w 539071"/>
                  <a:gd name="connsiteY4" fmla="*/ 2408154 h 2422690"/>
                  <a:gd name="connsiteX5" fmla="*/ 327439 w 539071"/>
                  <a:gd name="connsiteY5" fmla="*/ 1945699 h 2422690"/>
                  <a:gd name="connsiteX6" fmla="*/ 1619 w 539071"/>
                  <a:gd name="connsiteY6" fmla="*/ 1241506 h 2422690"/>
                  <a:gd name="connsiteX7" fmla="*/ 211826 w 539071"/>
                  <a:gd name="connsiteY7" fmla="*/ 978747 h 2422690"/>
                  <a:gd name="connsiteX8" fmla="*/ 432543 w 539071"/>
                  <a:gd name="connsiteY8" fmla="*/ 779051 h 2422690"/>
                  <a:gd name="connsiteX9" fmla="*/ 243357 w 539071"/>
                  <a:gd name="connsiteY9" fmla="*/ 1285 h 2422690"/>
                  <a:gd name="connsiteX10" fmla="*/ 537646 w 539071"/>
                  <a:gd name="connsiteY10" fmla="*/ 579354 h 242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9071" h="2422690">
                    <a:moveTo>
                      <a:pt x="537646" y="579354"/>
                    </a:moveTo>
                    <a:cubicBezTo>
                      <a:pt x="556915" y="747519"/>
                      <a:pt x="374735" y="859630"/>
                      <a:pt x="358970" y="1010278"/>
                    </a:cubicBezTo>
                    <a:cubicBezTo>
                      <a:pt x="343205" y="1160926"/>
                      <a:pt x="444805" y="1418430"/>
                      <a:pt x="443053" y="1483244"/>
                    </a:cubicBezTo>
                    <a:cubicBezTo>
                      <a:pt x="441301" y="1548058"/>
                      <a:pt x="341453" y="1245009"/>
                      <a:pt x="348460" y="1399161"/>
                    </a:cubicBezTo>
                    <a:cubicBezTo>
                      <a:pt x="355467" y="1553313"/>
                      <a:pt x="488598" y="2317064"/>
                      <a:pt x="485095" y="2408154"/>
                    </a:cubicBezTo>
                    <a:cubicBezTo>
                      <a:pt x="481591" y="2499244"/>
                      <a:pt x="408018" y="2140140"/>
                      <a:pt x="327439" y="1945699"/>
                    </a:cubicBezTo>
                    <a:cubicBezTo>
                      <a:pt x="246860" y="1751258"/>
                      <a:pt x="20888" y="1402665"/>
                      <a:pt x="1619" y="1241506"/>
                    </a:cubicBezTo>
                    <a:cubicBezTo>
                      <a:pt x="-17650" y="1080347"/>
                      <a:pt x="140005" y="1055823"/>
                      <a:pt x="211826" y="978747"/>
                    </a:cubicBezTo>
                    <a:cubicBezTo>
                      <a:pt x="283647" y="901671"/>
                      <a:pt x="427288" y="941961"/>
                      <a:pt x="432543" y="779051"/>
                    </a:cubicBezTo>
                    <a:cubicBezTo>
                      <a:pt x="437798" y="616141"/>
                      <a:pt x="220585" y="29313"/>
                      <a:pt x="243357" y="1285"/>
                    </a:cubicBezTo>
                    <a:cubicBezTo>
                      <a:pt x="266129" y="-26743"/>
                      <a:pt x="518377" y="411189"/>
                      <a:pt x="537646" y="57935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2" name="フリーフォーム 1321">
                <a:extLst>
                  <a:ext uri="{FF2B5EF4-FFF2-40B4-BE49-F238E27FC236}">
                    <a16:creationId xmlns:a16="http://schemas.microsoft.com/office/drawing/2014/main" id="{2FE0D024-99E7-491C-FCF4-7BD8BF1DE9DE}"/>
                  </a:ext>
                </a:extLst>
              </p:cNvPr>
              <p:cNvSpPr/>
              <p:nvPr/>
            </p:nvSpPr>
            <p:spPr>
              <a:xfrm>
                <a:off x="7170723" y="9004308"/>
                <a:ext cx="857044" cy="2017181"/>
              </a:xfrm>
              <a:custGeom>
                <a:avLst/>
                <a:gdLst>
                  <a:gd name="connsiteX0" fmla="*/ 480808 w 857044"/>
                  <a:gd name="connsiteY0" fmla="*/ 34589 h 2017181"/>
                  <a:gd name="connsiteX1" fmla="*/ 848670 w 857044"/>
                  <a:gd name="connsiteY1" fmla="*/ 1926451 h 2017181"/>
                  <a:gd name="connsiteX2" fmla="*/ 743567 w 857044"/>
                  <a:gd name="connsiteY2" fmla="*/ 1590120 h 2017181"/>
                  <a:gd name="connsiteX3" fmla="*/ 806629 w 857044"/>
                  <a:gd name="connsiteY3" fmla="*/ 1842368 h 2017181"/>
                  <a:gd name="connsiteX4" fmla="*/ 81415 w 857044"/>
                  <a:gd name="connsiteY4" fmla="*/ 1190726 h 2017181"/>
                  <a:gd name="connsiteX5" fmla="*/ 365194 w 857044"/>
                  <a:gd name="connsiteY5" fmla="*/ 1936961 h 2017181"/>
                  <a:gd name="connsiteX6" fmla="*/ 249580 w 857044"/>
                  <a:gd name="connsiteY6" fmla="*/ 1842368 h 2017181"/>
                  <a:gd name="connsiteX7" fmla="*/ 354684 w 857044"/>
                  <a:gd name="connsiteY7" fmla="*/ 570616 h 2017181"/>
                  <a:gd name="connsiteX8" fmla="*/ 49884 w 857044"/>
                  <a:gd name="connsiteY8" fmla="*/ 812354 h 2017181"/>
                  <a:gd name="connsiteX9" fmla="*/ 49884 w 857044"/>
                  <a:gd name="connsiteY9" fmla="*/ 854395 h 2017181"/>
                  <a:gd name="connsiteX10" fmla="*/ 533360 w 857044"/>
                  <a:gd name="connsiteY10" fmla="*/ 1211747 h 2017181"/>
                  <a:gd name="connsiteX11" fmla="*/ 365194 w 857044"/>
                  <a:gd name="connsiteY11" fmla="*/ 738782 h 2017181"/>
                  <a:gd name="connsiteX12" fmla="*/ 480808 w 857044"/>
                  <a:gd name="connsiteY12" fmla="*/ 34589 h 201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7044" h="2017181">
                    <a:moveTo>
                      <a:pt x="480808" y="34589"/>
                    </a:moveTo>
                    <a:cubicBezTo>
                      <a:pt x="561387" y="232534"/>
                      <a:pt x="804877" y="1667196"/>
                      <a:pt x="848670" y="1926451"/>
                    </a:cubicBezTo>
                    <a:cubicBezTo>
                      <a:pt x="892463" y="2185706"/>
                      <a:pt x="750574" y="1604134"/>
                      <a:pt x="743567" y="1590120"/>
                    </a:cubicBezTo>
                    <a:cubicBezTo>
                      <a:pt x="736560" y="1576106"/>
                      <a:pt x="916988" y="1908934"/>
                      <a:pt x="806629" y="1842368"/>
                    </a:cubicBezTo>
                    <a:cubicBezTo>
                      <a:pt x="696270" y="1775802"/>
                      <a:pt x="154987" y="1174961"/>
                      <a:pt x="81415" y="1190726"/>
                    </a:cubicBezTo>
                    <a:cubicBezTo>
                      <a:pt x="7843" y="1206491"/>
                      <a:pt x="337167" y="1828354"/>
                      <a:pt x="365194" y="1936961"/>
                    </a:cubicBezTo>
                    <a:cubicBezTo>
                      <a:pt x="393221" y="2045568"/>
                      <a:pt x="251332" y="2070092"/>
                      <a:pt x="249580" y="1842368"/>
                    </a:cubicBezTo>
                    <a:cubicBezTo>
                      <a:pt x="247828" y="1614644"/>
                      <a:pt x="387967" y="742285"/>
                      <a:pt x="354684" y="570616"/>
                    </a:cubicBezTo>
                    <a:cubicBezTo>
                      <a:pt x="321401" y="398947"/>
                      <a:pt x="100684" y="765058"/>
                      <a:pt x="49884" y="812354"/>
                    </a:cubicBezTo>
                    <a:cubicBezTo>
                      <a:pt x="-916" y="859650"/>
                      <a:pt x="-30695" y="787830"/>
                      <a:pt x="49884" y="854395"/>
                    </a:cubicBezTo>
                    <a:cubicBezTo>
                      <a:pt x="130463" y="920961"/>
                      <a:pt x="480808" y="1231016"/>
                      <a:pt x="533360" y="1211747"/>
                    </a:cubicBezTo>
                    <a:cubicBezTo>
                      <a:pt x="585912" y="1192478"/>
                      <a:pt x="372201" y="933223"/>
                      <a:pt x="365194" y="738782"/>
                    </a:cubicBezTo>
                    <a:cubicBezTo>
                      <a:pt x="358187" y="544341"/>
                      <a:pt x="400229" y="-163356"/>
                      <a:pt x="480808" y="3458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3" name="フリーフォーム 1322">
                <a:extLst>
                  <a:ext uri="{FF2B5EF4-FFF2-40B4-BE49-F238E27FC236}">
                    <a16:creationId xmlns:a16="http://schemas.microsoft.com/office/drawing/2014/main" id="{2A627566-5A95-F65B-798C-B52300F2A721}"/>
                  </a:ext>
                </a:extLst>
              </p:cNvPr>
              <p:cNvSpPr/>
              <p:nvPr/>
            </p:nvSpPr>
            <p:spPr>
              <a:xfrm>
                <a:off x="6263241" y="9795560"/>
                <a:ext cx="642056" cy="1318397"/>
              </a:xfrm>
              <a:custGeom>
                <a:avLst/>
                <a:gdLst>
                  <a:gd name="connsiteX0" fmla="*/ 389807 w 642056"/>
                  <a:gd name="connsiteY0" fmla="*/ 21102 h 1318397"/>
                  <a:gd name="connsiteX1" fmla="*/ 452869 w 642056"/>
                  <a:gd name="connsiteY1" fmla="*/ 536109 h 1318397"/>
                  <a:gd name="connsiteX2" fmla="*/ 11435 w 642056"/>
                  <a:gd name="connsiteY2" fmla="*/ 946012 h 1318397"/>
                  <a:gd name="connsiteX3" fmla="*/ 137559 w 642056"/>
                  <a:gd name="connsiteY3" fmla="*/ 777847 h 1318397"/>
                  <a:gd name="connsiteX4" fmla="*/ 221642 w 642056"/>
                  <a:gd name="connsiteY4" fmla="*/ 1051116 h 1318397"/>
                  <a:gd name="connsiteX5" fmla="*/ 379297 w 642056"/>
                  <a:gd name="connsiteY5" fmla="*/ 735806 h 1318397"/>
                  <a:gd name="connsiteX6" fmla="*/ 642056 w 642056"/>
                  <a:gd name="connsiteY6" fmla="*/ 1303364 h 1318397"/>
                  <a:gd name="connsiteX7" fmla="*/ 389807 w 642056"/>
                  <a:gd name="connsiteY7" fmla="*/ 21102 h 1318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2056" h="1318397">
                    <a:moveTo>
                      <a:pt x="389807" y="21102"/>
                    </a:moveTo>
                    <a:cubicBezTo>
                      <a:pt x="358276" y="-106774"/>
                      <a:pt x="515931" y="381957"/>
                      <a:pt x="452869" y="536109"/>
                    </a:cubicBezTo>
                    <a:cubicBezTo>
                      <a:pt x="389807" y="690261"/>
                      <a:pt x="63987" y="905722"/>
                      <a:pt x="11435" y="946012"/>
                    </a:cubicBezTo>
                    <a:cubicBezTo>
                      <a:pt x="-41117" y="986302"/>
                      <a:pt x="102525" y="760330"/>
                      <a:pt x="137559" y="777847"/>
                    </a:cubicBezTo>
                    <a:cubicBezTo>
                      <a:pt x="172593" y="795364"/>
                      <a:pt x="181352" y="1058123"/>
                      <a:pt x="221642" y="1051116"/>
                    </a:cubicBezTo>
                    <a:cubicBezTo>
                      <a:pt x="261932" y="1044109"/>
                      <a:pt x="309228" y="693765"/>
                      <a:pt x="379297" y="735806"/>
                    </a:cubicBezTo>
                    <a:cubicBezTo>
                      <a:pt x="449366" y="777847"/>
                      <a:pt x="642056" y="1424233"/>
                      <a:pt x="642056" y="1303364"/>
                    </a:cubicBezTo>
                    <a:cubicBezTo>
                      <a:pt x="642056" y="1182495"/>
                      <a:pt x="421338" y="148978"/>
                      <a:pt x="389807" y="2110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4" name="フリーフォーム 1323">
                <a:extLst>
                  <a:ext uri="{FF2B5EF4-FFF2-40B4-BE49-F238E27FC236}">
                    <a16:creationId xmlns:a16="http://schemas.microsoft.com/office/drawing/2014/main" id="{C9CB9E8D-594A-2456-5D91-1FE74C09463F}"/>
                  </a:ext>
                </a:extLst>
              </p:cNvPr>
              <p:cNvSpPr/>
              <p:nvPr/>
            </p:nvSpPr>
            <p:spPr>
              <a:xfrm>
                <a:off x="8637622" y="8900776"/>
                <a:ext cx="800008" cy="1988363"/>
              </a:xfrm>
              <a:custGeom>
                <a:avLst/>
                <a:gdLst>
                  <a:gd name="connsiteX0" fmla="*/ 20603 w 800008"/>
                  <a:gd name="connsiteY0" fmla="*/ 337 h 1988363"/>
                  <a:gd name="connsiteX1" fmla="*/ 392078 w 800008"/>
                  <a:gd name="connsiteY1" fmla="*/ 900449 h 1988363"/>
                  <a:gd name="connsiteX2" fmla="*/ 6316 w 800008"/>
                  <a:gd name="connsiteY2" fmla="*/ 743287 h 1988363"/>
                  <a:gd name="connsiteX3" fmla="*/ 777841 w 800008"/>
                  <a:gd name="connsiteY3" fmla="*/ 1986299 h 1988363"/>
                  <a:gd name="connsiteX4" fmla="*/ 592103 w 800008"/>
                  <a:gd name="connsiteY4" fmla="*/ 1043324 h 1988363"/>
                  <a:gd name="connsiteX5" fmla="*/ 606391 w 800008"/>
                  <a:gd name="connsiteY5" fmla="*/ 1271924 h 1988363"/>
                  <a:gd name="connsiteX6" fmla="*/ 592103 w 800008"/>
                  <a:gd name="connsiteY6" fmla="*/ 800437 h 1988363"/>
                  <a:gd name="connsiteX7" fmla="*/ 20603 w 800008"/>
                  <a:gd name="connsiteY7" fmla="*/ 337 h 198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008" h="1988363">
                    <a:moveTo>
                      <a:pt x="20603" y="337"/>
                    </a:moveTo>
                    <a:cubicBezTo>
                      <a:pt x="-12734" y="17006"/>
                      <a:pt x="394459" y="776624"/>
                      <a:pt x="392078" y="900449"/>
                    </a:cubicBezTo>
                    <a:cubicBezTo>
                      <a:pt x="389697" y="1024274"/>
                      <a:pt x="-57978" y="562312"/>
                      <a:pt x="6316" y="743287"/>
                    </a:cubicBezTo>
                    <a:cubicBezTo>
                      <a:pt x="70610" y="924262"/>
                      <a:pt x="680210" y="1936293"/>
                      <a:pt x="777841" y="1986299"/>
                    </a:cubicBezTo>
                    <a:cubicBezTo>
                      <a:pt x="875472" y="2036305"/>
                      <a:pt x="620678" y="1162387"/>
                      <a:pt x="592103" y="1043324"/>
                    </a:cubicBezTo>
                    <a:cubicBezTo>
                      <a:pt x="563528" y="924262"/>
                      <a:pt x="606391" y="1312405"/>
                      <a:pt x="606391" y="1271924"/>
                    </a:cubicBezTo>
                    <a:cubicBezTo>
                      <a:pt x="606391" y="1231443"/>
                      <a:pt x="689734" y="1012368"/>
                      <a:pt x="592103" y="800437"/>
                    </a:cubicBezTo>
                    <a:cubicBezTo>
                      <a:pt x="494472" y="588506"/>
                      <a:pt x="53940" y="-16332"/>
                      <a:pt x="20603" y="33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5" name="フリーフォーム 1324">
                <a:extLst>
                  <a:ext uri="{FF2B5EF4-FFF2-40B4-BE49-F238E27FC236}">
                    <a16:creationId xmlns:a16="http://schemas.microsoft.com/office/drawing/2014/main" id="{C4A4DB75-38EE-4215-982E-F43F2E996AAB}"/>
                  </a:ext>
                </a:extLst>
              </p:cNvPr>
              <p:cNvSpPr/>
              <p:nvPr/>
            </p:nvSpPr>
            <p:spPr>
              <a:xfrm>
                <a:off x="1614955" y="10076182"/>
                <a:ext cx="641387" cy="665170"/>
              </a:xfrm>
              <a:custGeom>
                <a:avLst/>
                <a:gdLst>
                  <a:gd name="connsiteX0" fmla="*/ 641357 w 641387"/>
                  <a:gd name="connsiteY0" fmla="*/ 31 h 665170"/>
                  <a:gd name="connsiteX1" fmla="*/ 528541 w 641387"/>
                  <a:gd name="connsiteY1" fmla="*/ 154410 h 665170"/>
                  <a:gd name="connsiteX2" fmla="*/ 516666 w 641387"/>
                  <a:gd name="connsiteY2" fmla="*/ 385979 h 665170"/>
                  <a:gd name="connsiteX3" fmla="*/ 320723 w 641387"/>
                  <a:gd name="connsiteY3" fmla="*/ 575984 h 665170"/>
                  <a:gd name="connsiteX4" fmla="*/ 439476 w 641387"/>
                  <a:gd name="connsiteY4" fmla="*/ 492857 h 665170"/>
                  <a:gd name="connsiteX5" fmla="*/ 89 w 641387"/>
                  <a:gd name="connsiteY5" fmla="*/ 665049 h 665170"/>
                  <a:gd name="connsiteX6" fmla="*/ 397913 w 641387"/>
                  <a:gd name="connsiteY6" fmla="*/ 522545 h 665170"/>
                  <a:gd name="connsiteX7" fmla="*/ 35715 w 641387"/>
                  <a:gd name="connsiteY7" fmla="*/ 665049 h 665170"/>
                  <a:gd name="connsiteX8" fmla="*/ 362287 w 641387"/>
                  <a:gd name="connsiteY8" fmla="*/ 504732 h 665170"/>
                  <a:gd name="connsiteX9" fmla="*/ 380100 w 641387"/>
                  <a:gd name="connsiteY9" fmla="*/ 350353 h 665170"/>
                  <a:gd name="connsiteX10" fmla="*/ 71341 w 641387"/>
                  <a:gd name="connsiteY10" fmla="*/ 374104 h 665170"/>
                  <a:gd name="connsiteX11" fmla="*/ 427601 w 641387"/>
                  <a:gd name="connsiteY11" fmla="*/ 237537 h 665170"/>
                  <a:gd name="connsiteX12" fmla="*/ 516666 w 641387"/>
                  <a:gd name="connsiteY12" fmla="*/ 166286 h 665170"/>
                  <a:gd name="connsiteX13" fmla="*/ 641357 w 641387"/>
                  <a:gd name="connsiteY13" fmla="*/ 31 h 66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1387" h="665170">
                    <a:moveTo>
                      <a:pt x="641357" y="31"/>
                    </a:moveTo>
                    <a:cubicBezTo>
                      <a:pt x="643336" y="-1948"/>
                      <a:pt x="549323" y="90085"/>
                      <a:pt x="528541" y="154410"/>
                    </a:cubicBezTo>
                    <a:cubicBezTo>
                      <a:pt x="507759" y="218735"/>
                      <a:pt x="551302" y="315717"/>
                      <a:pt x="516666" y="385979"/>
                    </a:cubicBezTo>
                    <a:cubicBezTo>
                      <a:pt x="482030" y="456241"/>
                      <a:pt x="333588" y="558171"/>
                      <a:pt x="320723" y="575984"/>
                    </a:cubicBezTo>
                    <a:cubicBezTo>
                      <a:pt x="307858" y="593797"/>
                      <a:pt x="492915" y="478013"/>
                      <a:pt x="439476" y="492857"/>
                    </a:cubicBezTo>
                    <a:cubicBezTo>
                      <a:pt x="386037" y="507701"/>
                      <a:pt x="7016" y="660101"/>
                      <a:pt x="89" y="665049"/>
                    </a:cubicBezTo>
                    <a:cubicBezTo>
                      <a:pt x="-6838" y="669997"/>
                      <a:pt x="391975" y="522545"/>
                      <a:pt x="397913" y="522545"/>
                    </a:cubicBezTo>
                    <a:cubicBezTo>
                      <a:pt x="403851" y="522545"/>
                      <a:pt x="41653" y="668018"/>
                      <a:pt x="35715" y="665049"/>
                    </a:cubicBezTo>
                    <a:cubicBezTo>
                      <a:pt x="29777" y="662080"/>
                      <a:pt x="304890" y="557181"/>
                      <a:pt x="362287" y="504732"/>
                    </a:cubicBezTo>
                    <a:cubicBezTo>
                      <a:pt x="419684" y="452283"/>
                      <a:pt x="428591" y="372124"/>
                      <a:pt x="380100" y="350353"/>
                    </a:cubicBezTo>
                    <a:cubicBezTo>
                      <a:pt x="331609" y="328582"/>
                      <a:pt x="63424" y="392907"/>
                      <a:pt x="71341" y="374104"/>
                    </a:cubicBezTo>
                    <a:cubicBezTo>
                      <a:pt x="79258" y="355301"/>
                      <a:pt x="353380" y="272173"/>
                      <a:pt x="427601" y="237537"/>
                    </a:cubicBezTo>
                    <a:cubicBezTo>
                      <a:pt x="501822" y="202901"/>
                      <a:pt x="482030" y="200922"/>
                      <a:pt x="516666" y="166286"/>
                    </a:cubicBezTo>
                    <a:cubicBezTo>
                      <a:pt x="551302" y="131650"/>
                      <a:pt x="639378" y="2010"/>
                      <a:pt x="641357" y="3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6" name="フリーフォーム 1325">
                <a:extLst>
                  <a:ext uri="{FF2B5EF4-FFF2-40B4-BE49-F238E27FC236}">
                    <a16:creationId xmlns:a16="http://schemas.microsoft.com/office/drawing/2014/main" id="{9CDA9445-47DF-40EE-5342-0DC631D578C4}"/>
                  </a:ext>
                </a:extLst>
              </p:cNvPr>
              <p:cNvSpPr/>
              <p:nvPr/>
            </p:nvSpPr>
            <p:spPr>
              <a:xfrm>
                <a:off x="1092390" y="10030096"/>
                <a:ext cx="140031" cy="367017"/>
              </a:xfrm>
              <a:custGeom>
                <a:avLst/>
                <a:gdLst>
                  <a:gd name="connsiteX0" fmla="*/ 136706 w 140031"/>
                  <a:gd name="connsiteY0" fmla="*/ 4553 h 367017"/>
                  <a:gd name="connsiteX1" fmla="*/ 101080 w 140031"/>
                  <a:gd name="connsiteY1" fmla="*/ 194559 h 367017"/>
                  <a:gd name="connsiteX2" fmla="*/ 101080 w 140031"/>
                  <a:gd name="connsiteY2" fmla="*/ 147057 h 367017"/>
                  <a:gd name="connsiteX3" fmla="*/ 118893 w 140031"/>
                  <a:gd name="connsiteY3" fmla="*/ 366751 h 367017"/>
                  <a:gd name="connsiteX4" fmla="*/ 95142 w 140031"/>
                  <a:gd name="connsiteY4" fmla="*/ 194559 h 367017"/>
                  <a:gd name="connsiteX5" fmla="*/ 12015 w 140031"/>
                  <a:gd name="connsiteY5" fmla="*/ 313312 h 367017"/>
                  <a:gd name="connsiteX6" fmla="*/ 6078 w 140031"/>
                  <a:gd name="connsiteY6" fmla="*/ 93618 h 367017"/>
                  <a:gd name="connsiteX7" fmla="*/ 65454 w 140031"/>
                  <a:gd name="connsiteY7" fmla="*/ 4553 h 367017"/>
                  <a:gd name="connsiteX8" fmla="*/ 6078 w 140031"/>
                  <a:gd name="connsiteY8" fmla="*/ 52055 h 367017"/>
                  <a:gd name="connsiteX9" fmla="*/ 136706 w 140031"/>
                  <a:gd name="connsiteY9" fmla="*/ 4553 h 36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31" h="367017">
                    <a:moveTo>
                      <a:pt x="136706" y="4553"/>
                    </a:moveTo>
                    <a:cubicBezTo>
                      <a:pt x="152540" y="28304"/>
                      <a:pt x="107018" y="170808"/>
                      <a:pt x="101080" y="194559"/>
                    </a:cubicBezTo>
                    <a:cubicBezTo>
                      <a:pt x="95142" y="218310"/>
                      <a:pt x="98111" y="118358"/>
                      <a:pt x="101080" y="147057"/>
                    </a:cubicBezTo>
                    <a:cubicBezTo>
                      <a:pt x="104049" y="175756"/>
                      <a:pt x="119883" y="358834"/>
                      <a:pt x="118893" y="366751"/>
                    </a:cubicBezTo>
                    <a:cubicBezTo>
                      <a:pt x="117903" y="374668"/>
                      <a:pt x="112955" y="203466"/>
                      <a:pt x="95142" y="194559"/>
                    </a:cubicBezTo>
                    <a:cubicBezTo>
                      <a:pt x="77329" y="185653"/>
                      <a:pt x="26859" y="330135"/>
                      <a:pt x="12015" y="313312"/>
                    </a:cubicBezTo>
                    <a:cubicBezTo>
                      <a:pt x="-2829" y="296489"/>
                      <a:pt x="-2829" y="145078"/>
                      <a:pt x="6078" y="93618"/>
                    </a:cubicBezTo>
                    <a:cubicBezTo>
                      <a:pt x="14985" y="42158"/>
                      <a:pt x="65454" y="11480"/>
                      <a:pt x="65454" y="4553"/>
                    </a:cubicBezTo>
                    <a:cubicBezTo>
                      <a:pt x="65454" y="-2374"/>
                      <a:pt x="-5797" y="46117"/>
                      <a:pt x="6078" y="52055"/>
                    </a:cubicBezTo>
                    <a:cubicBezTo>
                      <a:pt x="17953" y="57993"/>
                      <a:pt x="120872" y="-19198"/>
                      <a:pt x="136706" y="455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7" name="フリーフォーム 1326">
                <a:extLst>
                  <a:ext uri="{FF2B5EF4-FFF2-40B4-BE49-F238E27FC236}">
                    <a16:creationId xmlns:a16="http://schemas.microsoft.com/office/drawing/2014/main" id="{2FA703F4-705F-C93D-3595-052F15EB03A7}"/>
                  </a:ext>
                </a:extLst>
              </p:cNvPr>
              <p:cNvSpPr/>
              <p:nvPr/>
            </p:nvSpPr>
            <p:spPr>
              <a:xfrm>
                <a:off x="611800" y="10159225"/>
                <a:ext cx="600648" cy="709528"/>
              </a:xfrm>
              <a:custGeom>
                <a:avLst/>
                <a:gdLst>
                  <a:gd name="connsiteX0" fmla="*/ 373852 w 600648"/>
                  <a:gd name="connsiteY0" fmla="*/ 115 h 709528"/>
                  <a:gd name="connsiteX1" fmla="*/ 332288 w 600648"/>
                  <a:gd name="connsiteY1" fmla="*/ 219809 h 709528"/>
                  <a:gd name="connsiteX2" fmla="*/ 332288 w 600648"/>
                  <a:gd name="connsiteY2" fmla="*/ 213871 h 709528"/>
                  <a:gd name="connsiteX3" fmla="*/ 451042 w 600648"/>
                  <a:gd name="connsiteY3" fmla="*/ 599819 h 709528"/>
                  <a:gd name="connsiteX4" fmla="*/ 587608 w 600648"/>
                  <a:gd name="connsiteY4" fmla="*/ 617632 h 709528"/>
                  <a:gd name="connsiteX5" fmla="*/ 581670 w 600648"/>
                  <a:gd name="connsiteY5" fmla="*/ 647320 h 709528"/>
                  <a:gd name="connsiteX6" fmla="*/ 468855 w 600648"/>
                  <a:gd name="connsiteY6" fmla="*/ 688884 h 709528"/>
                  <a:gd name="connsiteX7" fmla="*/ 112595 w 600648"/>
                  <a:gd name="connsiteY7" fmla="*/ 285123 h 709528"/>
                  <a:gd name="connsiteX8" fmla="*/ 11655 w 600648"/>
                  <a:gd name="connsiteY8" fmla="*/ 255435 h 709528"/>
                  <a:gd name="connsiteX9" fmla="*/ 373852 w 600648"/>
                  <a:gd name="connsiteY9" fmla="*/ 115 h 70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648" h="709528">
                    <a:moveTo>
                      <a:pt x="373852" y="115"/>
                    </a:moveTo>
                    <a:cubicBezTo>
                      <a:pt x="427291" y="-5823"/>
                      <a:pt x="332288" y="219809"/>
                      <a:pt x="332288" y="219809"/>
                    </a:cubicBezTo>
                    <a:cubicBezTo>
                      <a:pt x="325361" y="255435"/>
                      <a:pt x="312496" y="150536"/>
                      <a:pt x="332288" y="213871"/>
                    </a:cubicBezTo>
                    <a:cubicBezTo>
                      <a:pt x="352080" y="277206"/>
                      <a:pt x="408489" y="532526"/>
                      <a:pt x="451042" y="599819"/>
                    </a:cubicBezTo>
                    <a:cubicBezTo>
                      <a:pt x="493595" y="667112"/>
                      <a:pt x="587608" y="617632"/>
                      <a:pt x="587608" y="617632"/>
                    </a:cubicBezTo>
                    <a:cubicBezTo>
                      <a:pt x="609379" y="625549"/>
                      <a:pt x="601462" y="635445"/>
                      <a:pt x="581670" y="647320"/>
                    </a:cubicBezTo>
                    <a:cubicBezTo>
                      <a:pt x="561878" y="659195"/>
                      <a:pt x="547034" y="749250"/>
                      <a:pt x="468855" y="688884"/>
                    </a:cubicBezTo>
                    <a:cubicBezTo>
                      <a:pt x="390676" y="628518"/>
                      <a:pt x="188795" y="357365"/>
                      <a:pt x="112595" y="285123"/>
                    </a:cubicBezTo>
                    <a:cubicBezTo>
                      <a:pt x="36395" y="212882"/>
                      <a:pt x="-26940" y="301947"/>
                      <a:pt x="11655" y="255435"/>
                    </a:cubicBezTo>
                    <a:cubicBezTo>
                      <a:pt x="50250" y="208923"/>
                      <a:pt x="320413" y="6053"/>
                      <a:pt x="373852" y="11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8" name="フリーフォーム 1327">
                <a:extLst>
                  <a:ext uri="{FF2B5EF4-FFF2-40B4-BE49-F238E27FC236}">
                    <a16:creationId xmlns:a16="http://schemas.microsoft.com/office/drawing/2014/main" id="{1282AEFF-91F2-1F9E-1D78-BAB57810A26F}"/>
                  </a:ext>
                </a:extLst>
              </p:cNvPr>
              <p:cNvSpPr/>
              <p:nvPr/>
            </p:nvSpPr>
            <p:spPr>
              <a:xfrm>
                <a:off x="243374" y="10369848"/>
                <a:ext cx="611605" cy="594077"/>
              </a:xfrm>
              <a:custGeom>
                <a:avLst/>
                <a:gdLst>
                  <a:gd name="connsiteX0" fmla="*/ 326642 w 611605"/>
                  <a:gd name="connsiteY0" fmla="*/ 15123 h 594077"/>
                  <a:gd name="connsiteX1" fmla="*/ 29758 w 611605"/>
                  <a:gd name="connsiteY1" fmla="*/ 323882 h 594077"/>
                  <a:gd name="connsiteX2" fmla="*/ 59447 w 611605"/>
                  <a:gd name="connsiteY2" fmla="*/ 335757 h 594077"/>
                  <a:gd name="connsiteX3" fmla="*/ 463208 w 611605"/>
                  <a:gd name="connsiteY3" fmla="*/ 591077 h 594077"/>
                  <a:gd name="connsiteX4" fmla="*/ 279140 w 611605"/>
                  <a:gd name="connsiteY4" fmla="*/ 478261 h 594077"/>
                  <a:gd name="connsiteX5" fmla="*/ 599774 w 611605"/>
                  <a:gd name="connsiteY5" fmla="*/ 519825 h 594077"/>
                  <a:gd name="connsiteX6" fmla="*/ 534460 w 611605"/>
                  <a:gd name="connsiteY6" fmla="*/ 389196 h 594077"/>
                  <a:gd name="connsiteX7" fmla="*/ 457270 w 611605"/>
                  <a:gd name="connsiteY7" fmla="*/ 300131 h 594077"/>
                  <a:gd name="connsiteX8" fmla="*/ 469145 w 611605"/>
                  <a:gd name="connsiteY8" fmla="*/ 306069 h 594077"/>
                  <a:gd name="connsiteX9" fmla="*/ 391956 w 611605"/>
                  <a:gd name="connsiteY9" fmla="*/ 145752 h 594077"/>
                  <a:gd name="connsiteX10" fmla="*/ 403831 w 611605"/>
                  <a:gd name="connsiteY10" fmla="*/ 187316 h 594077"/>
                  <a:gd name="connsiteX11" fmla="*/ 302891 w 611605"/>
                  <a:gd name="connsiteY11" fmla="*/ 62625 h 594077"/>
                  <a:gd name="connsiteX12" fmla="*/ 326642 w 611605"/>
                  <a:gd name="connsiteY12" fmla="*/ 15123 h 59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1605" h="594077">
                    <a:moveTo>
                      <a:pt x="326642" y="15123"/>
                    </a:moveTo>
                    <a:cubicBezTo>
                      <a:pt x="281120" y="58666"/>
                      <a:pt x="29758" y="323882"/>
                      <a:pt x="29758" y="323882"/>
                    </a:cubicBezTo>
                    <a:cubicBezTo>
                      <a:pt x="-14774" y="377321"/>
                      <a:pt x="-12795" y="291225"/>
                      <a:pt x="59447" y="335757"/>
                    </a:cubicBezTo>
                    <a:cubicBezTo>
                      <a:pt x="131689" y="380289"/>
                      <a:pt x="426592" y="567326"/>
                      <a:pt x="463208" y="591077"/>
                    </a:cubicBezTo>
                    <a:cubicBezTo>
                      <a:pt x="499824" y="614828"/>
                      <a:pt x="256379" y="490136"/>
                      <a:pt x="279140" y="478261"/>
                    </a:cubicBezTo>
                    <a:cubicBezTo>
                      <a:pt x="301901" y="466386"/>
                      <a:pt x="557221" y="534669"/>
                      <a:pt x="599774" y="519825"/>
                    </a:cubicBezTo>
                    <a:cubicBezTo>
                      <a:pt x="642327" y="504981"/>
                      <a:pt x="558211" y="425812"/>
                      <a:pt x="534460" y="389196"/>
                    </a:cubicBezTo>
                    <a:cubicBezTo>
                      <a:pt x="510709" y="352580"/>
                      <a:pt x="468156" y="313985"/>
                      <a:pt x="457270" y="300131"/>
                    </a:cubicBezTo>
                    <a:cubicBezTo>
                      <a:pt x="446384" y="286277"/>
                      <a:pt x="480031" y="331799"/>
                      <a:pt x="469145" y="306069"/>
                    </a:cubicBezTo>
                    <a:cubicBezTo>
                      <a:pt x="458259" y="280339"/>
                      <a:pt x="402842" y="165544"/>
                      <a:pt x="391956" y="145752"/>
                    </a:cubicBezTo>
                    <a:cubicBezTo>
                      <a:pt x="381070" y="125960"/>
                      <a:pt x="418675" y="201171"/>
                      <a:pt x="403831" y="187316"/>
                    </a:cubicBezTo>
                    <a:cubicBezTo>
                      <a:pt x="388987" y="173462"/>
                      <a:pt x="319714" y="92313"/>
                      <a:pt x="302891" y="62625"/>
                    </a:cubicBezTo>
                    <a:cubicBezTo>
                      <a:pt x="286068" y="32937"/>
                      <a:pt x="372164" y="-28420"/>
                      <a:pt x="326642" y="1512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9" name="フリーフォーム 1328">
                <a:extLst>
                  <a:ext uri="{FF2B5EF4-FFF2-40B4-BE49-F238E27FC236}">
                    <a16:creationId xmlns:a16="http://schemas.microsoft.com/office/drawing/2014/main" id="{8E6FA811-F6F6-E796-C313-814F521ADA51}"/>
                  </a:ext>
                </a:extLst>
              </p:cNvPr>
              <p:cNvSpPr/>
              <p:nvPr/>
            </p:nvSpPr>
            <p:spPr>
              <a:xfrm>
                <a:off x="151663" y="10271805"/>
                <a:ext cx="191238" cy="300286"/>
              </a:xfrm>
              <a:custGeom>
                <a:avLst/>
                <a:gdLst>
                  <a:gd name="connsiteX0" fmla="*/ 191237 w 191238"/>
                  <a:gd name="connsiteY0" fmla="*/ 40595 h 300286"/>
                  <a:gd name="connsiteX1" fmla="*/ 26137 w 191238"/>
                  <a:gd name="connsiteY1" fmla="*/ 5670 h 300286"/>
                  <a:gd name="connsiteX2" fmla="*/ 13437 w 191238"/>
                  <a:gd name="connsiteY2" fmla="*/ 107270 h 300286"/>
                  <a:gd name="connsiteX3" fmla="*/ 83287 w 191238"/>
                  <a:gd name="connsiteY3" fmla="*/ 135845 h 300286"/>
                  <a:gd name="connsiteX4" fmla="*/ 737 w 191238"/>
                  <a:gd name="connsiteY4" fmla="*/ 154895 h 300286"/>
                  <a:gd name="connsiteX5" fmla="*/ 42012 w 191238"/>
                  <a:gd name="connsiteY5" fmla="*/ 288245 h 300286"/>
                  <a:gd name="connsiteX6" fmla="*/ 29312 w 191238"/>
                  <a:gd name="connsiteY6" fmla="*/ 269195 h 300286"/>
                  <a:gd name="connsiteX7" fmla="*/ 191237 w 191238"/>
                  <a:gd name="connsiteY7" fmla="*/ 40595 h 30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238" h="300286">
                    <a:moveTo>
                      <a:pt x="191237" y="40595"/>
                    </a:moveTo>
                    <a:cubicBezTo>
                      <a:pt x="190708" y="-3326"/>
                      <a:pt x="55770" y="-5442"/>
                      <a:pt x="26137" y="5670"/>
                    </a:cubicBezTo>
                    <a:cubicBezTo>
                      <a:pt x="-3496" y="16782"/>
                      <a:pt x="3912" y="85574"/>
                      <a:pt x="13437" y="107270"/>
                    </a:cubicBezTo>
                    <a:cubicBezTo>
                      <a:pt x="22962" y="128966"/>
                      <a:pt x="85404" y="127908"/>
                      <a:pt x="83287" y="135845"/>
                    </a:cubicBezTo>
                    <a:cubicBezTo>
                      <a:pt x="81170" y="143782"/>
                      <a:pt x="7616" y="129495"/>
                      <a:pt x="737" y="154895"/>
                    </a:cubicBezTo>
                    <a:cubicBezTo>
                      <a:pt x="-6142" y="180295"/>
                      <a:pt x="37250" y="269195"/>
                      <a:pt x="42012" y="288245"/>
                    </a:cubicBezTo>
                    <a:cubicBezTo>
                      <a:pt x="46774" y="307295"/>
                      <a:pt x="5500" y="305707"/>
                      <a:pt x="29312" y="269195"/>
                    </a:cubicBezTo>
                    <a:cubicBezTo>
                      <a:pt x="53124" y="232683"/>
                      <a:pt x="191766" y="84516"/>
                      <a:pt x="191237" y="4059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0" name="フリーフォーム 1329">
                <a:extLst>
                  <a:ext uri="{FF2B5EF4-FFF2-40B4-BE49-F238E27FC236}">
                    <a16:creationId xmlns:a16="http://schemas.microsoft.com/office/drawing/2014/main" id="{86FA3903-64C9-ADCA-F15A-FB9082B563D4}"/>
                  </a:ext>
                </a:extLst>
              </p:cNvPr>
              <p:cNvSpPr/>
              <p:nvPr/>
            </p:nvSpPr>
            <p:spPr>
              <a:xfrm>
                <a:off x="181607" y="10243413"/>
                <a:ext cx="165332" cy="135519"/>
              </a:xfrm>
              <a:custGeom>
                <a:avLst/>
                <a:gdLst>
                  <a:gd name="connsiteX0" fmla="*/ 2543 w 165332"/>
                  <a:gd name="connsiteY0" fmla="*/ 2312 h 135519"/>
                  <a:gd name="connsiteX1" fmla="*/ 161293 w 165332"/>
                  <a:gd name="connsiteY1" fmla="*/ 53112 h 135519"/>
                  <a:gd name="connsiteX2" fmla="*/ 113668 w 165332"/>
                  <a:gd name="connsiteY2" fmla="*/ 103912 h 135519"/>
                  <a:gd name="connsiteX3" fmla="*/ 66043 w 165332"/>
                  <a:gd name="connsiteY3" fmla="*/ 132487 h 135519"/>
                  <a:gd name="connsiteX4" fmla="*/ 2543 w 165332"/>
                  <a:gd name="connsiteY4" fmla="*/ 2312 h 13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332" h="135519">
                    <a:moveTo>
                      <a:pt x="2543" y="2312"/>
                    </a:moveTo>
                    <a:cubicBezTo>
                      <a:pt x="18418" y="-10917"/>
                      <a:pt x="142772" y="36179"/>
                      <a:pt x="161293" y="53112"/>
                    </a:cubicBezTo>
                    <a:cubicBezTo>
                      <a:pt x="179814" y="70045"/>
                      <a:pt x="129543" y="90683"/>
                      <a:pt x="113668" y="103912"/>
                    </a:cubicBezTo>
                    <a:cubicBezTo>
                      <a:pt x="97793" y="117141"/>
                      <a:pt x="82447" y="144658"/>
                      <a:pt x="66043" y="132487"/>
                    </a:cubicBezTo>
                    <a:cubicBezTo>
                      <a:pt x="49639" y="120316"/>
                      <a:pt x="-13332" y="15541"/>
                      <a:pt x="2543" y="231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1" name="フリーフォーム 1330">
                <a:extLst>
                  <a:ext uri="{FF2B5EF4-FFF2-40B4-BE49-F238E27FC236}">
                    <a16:creationId xmlns:a16="http://schemas.microsoft.com/office/drawing/2014/main" id="{E324DA23-95B4-D8D4-EA56-35A14FEC3207}"/>
                  </a:ext>
                </a:extLst>
              </p:cNvPr>
              <p:cNvSpPr/>
              <p:nvPr/>
            </p:nvSpPr>
            <p:spPr>
              <a:xfrm>
                <a:off x="149187" y="10411076"/>
                <a:ext cx="161965" cy="74373"/>
              </a:xfrm>
              <a:custGeom>
                <a:avLst/>
                <a:gdLst>
                  <a:gd name="connsiteX0" fmla="*/ 38 w 161965"/>
                  <a:gd name="connsiteY0" fmla="*/ 2924 h 74373"/>
                  <a:gd name="connsiteX1" fmla="*/ 63538 w 161965"/>
                  <a:gd name="connsiteY1" fmla="*/ 12449 h 74373"/>
                  <a:gd name="connsiteX2" fmla="*/ 161963 w 161965"/>
                  <a:gd name="connsiteY2" fmla="*/ 6099 h 74373"/>
                  <a:gd name="connsiteX3" fmla="*/ 60363 w 161965"/>
                  <a:gd name="connsiteY3" fmla="*/ 60074 h 74373"/>
                  <a:gd name="connsiteX4" fmla="*/ 54013 w 161965"/>
                  <a:gd name="connsiteY4" fmla="*/ 72774 h 74373"/>
                  <a:gd name="connsiteX5" fmla="*/ 38 w 161965"/>
                  <a:gd name="connsiteY5" fmla="*/ 2924 h 7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65" h="74373">
                    <a:moveTo>
                      <a:pt x="38" y="2924"/>
                    </a:moveTo>
                    <a:cubicBezTo>
                      <a:pt x="1625" y="-7130"/>
                      <a:pt x="36551" y="11920"/>
                      <a:pt x="63538" y="12449"/>
                    </a:cubicBezTo>
                    <a:cubicBezTo>
                      <a:pt x="90525" y="12978"/>
                      <a:pt x="162492" y="-1839"/>
                      <a:pt x="161963" y="6099"/>
                    </a:cubicBezTo>
                    <a:cubicBezTo>
                      <a:pt x="161434" y="14037"/>
                      <a:pt x="60363" y="60074"/>
                      <a:pt x="60363" y="60074"/>
                    </a:cubicBezTo>
                    <a:cubicBezTo>
                      <a:pt x="42372" y="71186"/>
                      <a:pt x="61951" y="77537"/>
                      <a:pt x="54013" y="72774"/>
                    </a:cubicBezTo>
                    <a:cubicBezTo>
                      <a:pt x="46076" y="68012"/>
                      <a:pt x="-1549" y="12978"/>
                      <a:pt x="38" y="2924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35357558-FC5A-2DAE-2F8D-A80E4DF66EFD}"/>
                </a:ext>
              </a:extLst>
            </p:cNvPr>
            <p:cNvSpPr/>
            <p:nvPr/>
          </p:nvSpPr>
          <p:spPr>
            <a:xfrm>
              <a:off x="2783859" y="5150958"/>
              <a:ext cx="718770" cy="531457"/>
            </a:xfrm>
            <a:custGeom>
              <a:avLst/>
              <a:gdLst>
                <a:gd name="connsiteX0" fmla="*/ 68523 w 718770"/>
                <a:gd name="connsiteY0" fmla="*/ 284263 h 531457"/>
                <a:gd name="connsiteX1" fmla="*/ 443837 w 718770"/>
                <a:gd name="connsiteY1" fmla="*/ 48839 h 531457"/>
                <a:gd name="connsiteX2" fmla="*/ 293711 w 718770"/>
                <a:gd name="connsiteY2" fmla="*/ 82958 h 531457"/>
                <a:gd name="connsiteX3" fmla="*/ 703144 w 718770"/>
                <a:gd name="connsiteY3" fmla="*/ 1072 h 531457"/>
                <a:gd name="connsiteX4" fmla="*/ 604198 w 718770"/>
                <a:gd name="connsiteY4" fmla="*/ 48839 h 531457"/>
                <a:gd name="connsiteX5" fmla="*/ 327831 w 718770"/>
                <a:gd name="connsiteY5" fmla="*/ 219436 h 531457"/>
                <a:gd name="connsiteX6" fmla="*/ 3696 w 718770"/>
                <a:gd name="connsiteY6" fmla="*/ 529923 h 531457"/>
                <a:gd name="connsiteX7" fmla="*/ 146998 w 718770"/>
                <a:gd name="connsiteY7" fmla="*/ 338854 h 531457"/>
                <a:gd name="connsiteX8" fmla="*/ 61699 w 718770"/>
                <a:gd name="connsiteY8" fmla="*/ 342266 h 531457"/>
                <a:gd name="connsiteX9" fmla="*/ 136762 w 718770"/>
                <a:gd name="connsiteY9" fmla="*/ 280851 h 531457"/>
                <a:gd name="connsiteX10" fmla="*/ 68523 w 718770"/>
                <a:gd name="connsiteY10" fmla="*/ 284263 h 5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770" h="531457">
                  <a:moveTo>
                    <a:pt x="68523" y="284263"/>
                  </a:moveTo>
                  <a:cubicBezTo>
                    <a:pt x="119702" y="245594"/>
                    <a:pt x="406306" y="82390"/>
                    <a:pt x="443837" y="48839"/>
                  </a:cubicBezTo>
                  <a:cubicBezTo>
                    <a:pt x="481368" y="15288"/>
                    <a:pt x="250493" y="90919"/>
                    <a:pt x="293711" y="82958"/>
                  </a:cubicBezTo>
                  <a:cubicBezTo>
                    <a:pt x="336929" y="74997"/>
                    <a:pt x="651396" y="6758"/>
                    <a:pt x="703144" y="1072"/>
                  </a:cubicBezTo>
                  <a:cubicBezTo>
                    <a:pt x="754892" y="-4614"/>
                    <a:pt x="666750" y="12445"/>
                    <a:pt x="604198" y="48839"/>
                  </a:cubicBezTo>
                  <a:cubicBezTo>
                    <a:pt x="541646" y="85233"/>
                    <a:pt x="427915" y="139255"/>
                    <a:pt x="327831" y="219436"/>
                  </a:cubicBezTo>
                  <a:cubicBezTo>
                    <a:pt x="227747" y="299617"/>
                    <a:pt x="33835" y="510020"/>
                    <a:pt x="3696" y="529923"/>
                  </a:cubicBezTo>
                  <a:cubicBezTo>
                    <a:pt x="-26443" y="549826"/>
                    <a:pt x="137331" y="370130"/>
                    <a:pt x="146998" y="338854"/>
                  </a:cubicBezTo>
                  <a:cubicBezTo>
                    <a:pt x="156665" y="307578"/>
                    <a:pt x="63405" y="351933"/>
                    <a:pt x="61699" y="342266"/>
                  </a:cubicBezTo>
                  <a:cubicBezTo>
                    <a:pt x="59993" y="332599"/>
                    <a:pt x="130507" y="291655"/>
                    <a:pt x="136762" y="280851"/>
                  </a:cubicBezTo>
                  <a:cubicBezTo>
                    <a:pt x="143017" y="270047"/>
                    <a:pt x="17344" y="322932"/>
                    <a:pt x="68523" y="28426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EF88D452-68DF-181D-1BE2-78541F992902}"/>
                </a:ext>
              </a:extLst>
            </p:cNvPr>
            <p:cNvSpPr/>
            <p:nvPr/>
          </p:nvSpPr>
          <p:spPr>
            <a:xfrm>
              <a:off x="2556369" y="4874526"/>
              <a:ext cx="726485" cy="520217"/>
            </a:xfrm>
            <a:custGeom>
              <a:avLst/>
              <a:gdLst>
                <a:gd name="connsiteX0" fmla="*/ 104944 w 726485"/>
                <a:gd name="connsiteY0" fmla="*/ 89847 h 520217"/>
                <a:gd name="connsiteX1" fmla="*/ 538261 w 726485"/>
                <a:gd name="connsiteY1" fmla="*/ 18196 h 520217"/>
                <a:gd name="connsiteX2" fmla="*/ 719094 w 726485"/>
                <a:gd name="connsiteY2" fmla="*/ 7961 h 520217"/>
                <a:gd name="connsiteX3" fmla="*/ 309661 w 726485"/>
                <a:gd name="connsiteY3" fmla="*/ 120555 h 520217"/>
                <a:gd name="connsiteX4" fmla="*/ 272130 w 726485"/>
                <a:gd name="connsiteY4" fmla="*/ 253620 h 520217"/>
                <a:gd name="connsiteX5" fmla="*/ 248246 w 726485"/>
                <a:gd name="connsiteY5" fmla="*/ 516340 h 520217"/>
                <a:gd name="connsiteX6" fmla="*/ 207303 w 726485"/>
                <a:gd name="connsiteY6" fmla="*/ 393510 h 520217"/>
                <a:gd name="connsiteX7" fmla="*/ 2586 w 726485"/>
                <a:gd name="connsiteY7" fmla="*/ 161498 h 520217"/>
                <a:gd name="connsiteX8" fmla="*/ 91297 w 726485"/>
                <a:gd name="connsiteY8" fmla="*/ 250208 h 520217"/>
                <a:gd name="connsiteX9" fmla="*/ 81061 w 726485"/>
                <a:gd name="connsiteY9" fmla="*/ 151262 h 520217"/>
                <a:gd name="connsiteX10" fmla="*/ 180007 w 726485"/>
                <a:gd name="connsiteY10" fmla="*/ 209265 h 520217"/>
                <a:gd name="connsiteX11" fmla="*/ 104944 w 726485"/>
                <a:gd name="connsiteY11" fmla="*/ 89847 h 52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6485" h="520217">
                  <a:moveTo>
                    <a:pt x="104944" y="89847"/>
                  </a:moveTo>
                  <a:cubicBezTo>
                    <a:pt x="164653" y="58002"/>
                    <a:pt x="435903" y="31844"/>
                    <a:pt x="538261" y="18196"/>
                  </a:cubicBezTo>
                  <a:cubicBezTo>
                    <a:pt x="640619" y="4548"/>
                    <a:pt x="757194" y="-9099"/>
                    <a:pt x="719094" y="7961"/>
                  </a:cubicBezTo>
                  <a:cubicBezTo>
                    <a:pt x="680994" y="25021"/>
                    <a:pt x="384155" y="79612"/>
                    <a:pt x="309661" y="120555"/>
                  </a:cubicBezTo>
                  <a:cubicBezTo>
                    <a:pt x="235167" y="161498"/>
                    <a:pt x="282366" y="187656"/>
                    <a:pt x="272130" y="253620"/>
                  </a:cubicBezTo>
                  <a:cubicBezTo>
                    <a:pt x="261894" y="319584"/>
                    <a:pt x="259050" y="493025"/>
                    <a:pt x="248246" y="516340"/>
                  </a:cubicBezTo>
                  <a:cubicBezTo>
                    <a:pt x="237442" y="539655"/>
                    <a:pt x="248246" y="452650"/>
                    <a:pt x="207303" y="393510"/>
                  </a:cubicBezTo>
                  <a:cubicBezTo>
                    <a:pt x="166360" y="334370"/>
                    <a:pt x="21920" y="185382"/>
                    <a:pt x="2586" y="161498"/>
                  </a:cubicBezTo>
                  <a:cubicBezTo>
                    <a:pt x="-16748" y="137614"/>
                    <a:pt x="78218" y="251914"/>
                    <a:pt x="91297" y="250208"/>
                  </a:cubicBezTo>
                  <a:cubicBezTo>
                    <a:pt x="104376" y="248502"/>
                    <a:pt x="66276" y="158086"/>
                    <a:pt x="81061" y="151262"/>
                  </a:cubicBezTo>
                  <a:cubicBezTo>
                    <a:pt x="95846" y="144438"/>
                    <a:pt x="174889" y="214951"/>
                    <a:pt x="180007" y="209265"/>
                  </a:cubicBezTo>
                  <a:cubicBezTo>
                    <a:pt x="185125" y="203579"/>
                    <a:pt x="45235" y="121692"/>
                    <a:pt x="104944" y="89847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A485D7F4-1D4A-11A2-A524-739BFB23A41F}"/>
                </a:ext>
              </a:extLst>
            </p:cNvPr>
            <p:cNvSpPr/>
            <p:nvPr/>
          </p:nvSpPr>
          <p:spPr>
            <a:xfrm>
              <a:off x="2429873" y="4465650"/>
              <a:ext cx="617163" cy="334980"/>
            </a:xfrm>
            <a:custGeom>
              <a:avLst/>
              <a:gdLst>
                <a:gd name="connsiteX0" fmla="*/ 26724 w 617163"/>
                <a:gd name="connsiteY0" fmla="*/ 201884 h 334980"/>
                <a:gd name="connsiteX1" fmla="*/ 200733 w 617163"/>
                <a:gd name="connsiteY1" fmla="*/ 7404 h 334980"/>
                <a:gd name="connsiteX2" fmla="*/ 105199 w 617163"/>
                <a:gd name="connsiteY2" fmla="*/ 38111 h 334980"/>
                <a:gd name="connsiteX3" fmla="*/ 558987 w 617163"/>
                <a:gd name="connsiteY3" fmla="*/ 14228 h 334980"/>
                <a:gd name="connsiteX4" fmla="*/ 463452 w 617163"/>
                <a:gd name="connsiteY4" fmla="*/ 38111 h 334980"/>
                <a:gd name="connsiteX5" fmla="*/ 613578 w 617163"/>
                <a:gd name="connsiteY5" fmla="*/ 116586 h 334980"/>
                <a:gd name="connsiteX6" fmla="*/ 572634 w 617163"/>
                <a:gd name="connsiteY6" fmla="*/ 109762 h 334980"/>
                <a:gd name="connsiteX7" fmla="*/ 599930 w 617163"/>
                <a:gd name="connsiteY7" fmla="*/ 119998 h 334980"/>
                <a:gd name="connsiteX8" fmla="*/ 330387 w 617163"/>
                <a:gd name="connsiteY8" fmla="*/ 109762 h 334980"/>
                <a:gd name="connsiteX9" fmla="*/ 204145 w 617163"/>
                <a:gd name="connsiteY9" fmla="*/ 188237 h 334980"/>
                <a:gd name="connsiteX10" fmla="*/ 74491 w 617163"/>
                <a:gd name="connsiteY10" fmla="*/ 334950 h 334980"/>
                <a:gd name="connsiteX11" fmla="*/ 176849 w 617163"/>
                <a:gd name="connsiteY11" fmla="*/ 201884 h 334980"/>
                <a:gd name="connsiteX12" fmla="*/ 13076 w 617163"/>
                <a:gd name="connsiteY12" fmla="*/ 283771 h 334980"/>
                <a:gd name="connsiteX13" fmla="*/ 26724 w 617163"/>
                <a:gd name="connsiteY13" fmla="*/ 201884 h 33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7163" h="334980">
                  <a:moveTo>
                    <a:pt x="26724" y="201884"/>
                  </a:moveTo>
                  <a:cubicBezTo>
                    <a:pt x="58000" y="155823"/>
                    <a:pt x="187654" y="34699"/>
                    <a:pt x="200733" y="7404"/>
                  </a:cubicBezTo>
                  <a:cubicBezTo>
                    <a:pt x="213812" y="-19891"/>
                    <a:pt x="45490" y="36974"/>
                    <a:pt x="105199" y="38111"/>
                  </a:cubicBezTo>
                  <a:cubicBezTo>
                    <a:pt x="164908" y="39248"/>
                    <a:pt x="499278" y="14228"/>
                    <a:pt x="558987" y="14228"/>
                  </a:cubicBezTo>
                  <a:cubicBezTo>
                    <a:pt x="618696" y="14228"/>
                    <a:pt x="454354" y="21051"/>
                    <a:pt x="463452" y="38111"/>
                  </a:cubicBezTo>
                  <a:cubicBezTo>
                    <a:pt x="472550" y="55171"/>
                    <a:pt x="595381" y="104644"/>
                    <a:pt x="613578" y="116586"/>
                  </a:cubicBezTo>
                  <a:cubicBezTo>
                    <a:pt x="631775" y="128528"/>
                    <a:pt x="574909" y="109193"/>
                    <a:pt x="572634" y="109762"/>
                  </a:cubicBezTo>
                  <a:cubicBezTo>
                    <a:pt x="570359" y="110331"/>
                    <a:pt x="640304" y="119998"/>
                    <a:pt x="599930" y="119998"/>
                  </a:cubicBezTo>
                  <a:cubicBezTo>
                    <a:pt x="559556" y="119998"/>
                    <a:pt x="396351" y="98389"/>
                    <a:pt x="330387" y="109762"/>
                  </a:cubicBezTo>
                  <a:cubicBezTo>
                    <a:pt x="264423" y="121135"/>
                    <a:pt x="246794" y="150706"/>
                    <a:pt x="204145" y="188237"/>
                  </a:cubicBezTo>
                  <a:cubicBezTo>
                    <a:pt x="161496" y="225768"/>
                    <a:pt x="79040" y="332676"/>
                    <a:pt x="74491" y="334950"/>
                  </a:cubicBezTo>
                  <a:cubicBezTo>
                    <a:pt x="69942" y="337224"/>
                    <a:pt x="187085" y="210414"/>
                    <a:pt x="176849" y="201884"/>
                  </a:cubicBezTo>
                  <a:cubicBezTo>
                    <a:pt x="166613" y="193354"/>
                    <a:pt x="33547" y="281496"/>
                    <a:pt x="13076" y="283771"/>
                  </a:cubicBezTo>
                  <a:cubicBezTo>
                    <a:pt x="-7395" y="286046"/>
                    <a:pt x="-4552" y="247945"/>
                    <a:pt x="26724" y="20188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75BC8F8F-5FD1-4A5A-1972-FE7B4FC5BD56}"/>
                </a:ext>
              </a:extLst>
            </p:cNvPr>
            <p:cNvSpPr/>
            <p:nvPr/>
          </p:nvSpPr>
          <p:spPr>
            <a:xfrm>
              <a:off x="2387138" y="4519947"/>
              <a:ext cx="735278" cy="427841"/>
            </a:xfrm>
            <a:custGeom>
              <a:avLst/>
              <a:gdLst>
                <a:gd name="connsiteX0" fmla="*/ 8044 w 735278"/>
                <a:gd name="connsiteY0" fmla="*/ 219238 h 427841"/>
                <a:gd name="connsiteX1" fmla="*/ 472068 w 735278"/>
                <a:gd name="connsiteY1" fmla="*/ 4286 h 427841"/>
                <a:gd name="connsiteX2" fmla="*/ 734787 w 735278"/>
                <a:gd name="connsiteY2" fmla="*/ 79349 h 427841"/>
                <a:gd name="connsiteX3" fmla="*/ 410653 w 735278"/>
                <a:gd name="connsiteY3" fmla="*/ 123704 h 427841"/>
                <a:gd name="connsiteX4" fmla="*/ 202525 w 735278"/>
                <a:gd name="connsiteY4" fmla="*/ 205590 h 427841"/>
                <a:gd name="connsiteX5" fmla="*/ 263940 w 735278"/>
                <a:gd name="connsiteY5" fmla="*/ 427366 h 427841"/>
                <a:gd name="connsiteX6" fmla="*/ 212761 w 735278"/>
                <a:gd name="connsiteY6" fmla="*/ 263593 h 427841"/>
                <a:gd name="connsiteX7" fmla="*/ 182053 w 735278"/>
                <a:gd name="connsiteY7" fmla="*/ 229474 h 427841"/>
                <a:gd name="connsiteX8" fmla="*/ 8044 w 735278"/>
                <a:gd name="connsiteY8" fmla="*/ 219238 h 4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278" h="427841">
                  <a:moveTo>
                    <a:pt x="8044" y="219238"/>
                  </a:moveTo>
                  <a:cubicBezTo>
                    <a:pt x="56380" y="181707"/>
                    <a:pt x="350944" y="27601"/>
                    <a:pt x="472068" y="4286"/>
                  </a:cubicBezTo>
                  <a:cubicBezTo>
                    <a:pt x="593192" y="-19029"/>
                    <a:pt x="745023" y="59446"/>
                    <a:pt x="734787" y="79349"/>
                  </a:cubicBezTo>
                  <a:cubicBezTo>
                    <a:pt x="724551" y="99252"/>
                    <a:pt x="499363" y="102664"/>
                    <a:pt x="410653" y="123704"/>
                  </a:cubicBezTo>
                  <a:cubicBezTo>
                    <a:pt x="321943" y="144744"/>
                    <a:pt x="226977" y="154980"/>
                    <a:pt x="202525" y="205590"/>
                  </a:cubicBezTo>
                  <a:cubicBezTo>
                    <a:pt x="178073" y="256200"/>
                    <a:pt x="262234" y="417699"/>
                    <a:pt x="263940" y="427366"/>
                  </a:cubicBezTo>
                  <a:cubicBezTo>
                    <a:pt x="265646" y="437033"/>
                    <a:pt x="226409" y="296575"/>
                    <a:pt x="212761" y="263593"/>
                  </a:cubicBezTo>
                  <a:cubicBezTo>
                    <a:pt x="199113" y="230611"/>
                    <a:pt x="220722" y="234592"/>
                    <a:pt x="182053" y="229474"/>
                  </a:cubicBezTo>
                  <a:cubicBezTo>
                    <a:pt x="143384" y="224356"/>
                    <a:pt x="-40292" y="256769"/>
                    <a:pt x="8044" y="21923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76662010-4B5C-B194-73B7-27118D9F1142}"/>
                </a:ext>
              </a:extLst>
            </p:cNvPr>
            <p:cNvSpPr/>
            <p:nvPr/>
          </p:nvSpPr>
          <p:spPr>
            <a:xfrm>
              <a:off x="5448920" y="4074335"/>
              <a:ext cx="282422" cy="343349"/>
            </a:xfrm>
            <a:custGeom>
              <a:avLst/>
              <a:gdLst>
                <a:gd name="connsiteX0" fmla="*/ 282340 w 282422"/>
                <a:gd name="connsiteY0" fmla="*/ 65334 h 343349"/>
                <a:gd name="connsiteX1" fmla="*/ 133129 w 282422"/>
                <a:gd name="connsiteY1" fmla="*/ 172460 h 343349"/>
                <a:gd name="connsiteX2" fmla="*/ 144606 w 282422"/>
                <a:gd name="connsiteY2" fmla="*/ 310194 h 343349"/>
                <a:gd name="connsiteX3" fmla="*/ 110173 w 282422"/>
                <a:gd name="connsiteY3" fmla="*/ 271934 h 343349"/>
                <a:gd name="connsiteX4" fmla="*/ 129303 w 282422"/>
                <a:gd name="connsiteY4" fmla="*/ 340801 h 343349"/>
                <a:gd name="connsiteX5" fmla="*/ 3047 w 282422"/>
                <a:gd name="connsiteY5" fmla="*/ 164808 h 343349"/>
                <a:gd name="connsiteX6" fmla="*/ 37480 w 282422"/>
                <a:gd name="connsiteY6" fmla="*/ 187764 h 343349"/>
                <a:gd name="connsiteX7" fmla="*/ 18350 w 282422"/>
                <a:gd name="connsiteY7" fmla="*/ 141852 h 343349"/>
                <a:gd name="connsiteX8" fmla="*/ 259385 w 282422"/>
                <a:gd name="connsiteY8" fmla="*/ 293 h 343349"/>
                <a:gd name="connsiteX9" fmla="*/ 110173 w 282422"/>
                <a:gd name="connsiteY9" fmla="*/ 103593 h 343349"/>
                <a:gd name="connsiteX10" fmla="*/ 282340 w 282422"/>
                <a:gd name="connsiteY10" fmla="*/ 65334 h 3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422" h="343349">
                  <a:moveTo>
                    <a:pt x="282340" y="65334"/>
                  </a:moveTo>
                  <a:cubicBezTo>
                    <a:pt x="286166" y="76812"/>
                    <a:pt x="156085" y="131650"/>
                    <a:pt x="133129" y="172460"/>
                  </a:cubicBezTo>
                  <a:cubicBezTo>
                    <a:pt x="110173" y="213270"/>
                    <a:pt x="148432" y="293615"/>
                    <a:pt x="144606" y="310194"/>
                  </a:cubicBezTo>
                  <a:cubicBezTo>
                    <a:pt x="140780" y="326773"/>
                    <a:pt x="112723" y="266833"/>
                    <a:pt x="110173" y="271934"/>
                  </a:cubicBezTo>
                  <a:cubicBezTo>
                    <a:pt x="107623" y="277035"/>
                    <a:pt x="147157" y="358655"/>
                    <a:pt x="129303" y="340801"/>
                  </a:cubicBezTo>
                  <a:cubicBezTo>
                    <a:pt x="111449" y="322947"/>
                    <a:pt x="18351" y="190314"/>
                    <a:pt x="3047" y="164808"/>
                  </a:cubicBezTo>
                  <a:cubicBezTo>
                    <a:pt x="-12257" y="139302"/>
                    <a:pt x="34930" y="191590"/>
                    <a:pt x="37480" y="187764"/>
                  </a:cubicBezTo>
                  <a:cubicBezTo>
                    <a:pt x="40030" y="183938"/>
                    <a:pt x="-18634" y="173097"/>
                    <a:pt x="18350" y="141852"/>
                  </a:cubicBezTo>
                  <a:cubicBezTo>
                    <a:pt x="55334" y="110607"/>
                    <a:pt x="244081" y="6669"/>
                    <a:pt x="259385" y="293"/>
                  </a:cubicBezTo>
                  <a:cubicBezTo>
                    <a:pt x="274689" y="-6084"/>
                    <a:pt x="108898" y="93391"/>
                    <a:pt x="110173" y="103593"/>
                  </a:cubicBezTo>
                  <a:cubicBezTo>
                    <a:pt x="111448" y="113796"/>
                    <a:pt x="278514" y="53856"/>
                    <a:pt x="282340" y="6533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C3A523ED-B33B-D2DC-60EF-67010573E49F}"/>
                </a:ext>
              </a:extLst>
            </p:cNvPr>
            <p:cNvSpPr/>
            <p:nvPr/>
          </p:nvSpPr>
          <p:spPr>
            <a:xfrm>
              <a:off x="3266536" y="5316415"/>
              <a:ext cx="1535258" cy="821522"/>
            </a:xfrm>
            <a:custGeom>
              <a:avLst/>
              <a:gdLst>
                <a:gd name="connsiteX0" fmla="*/ 4202 w 1535258"/>
                <a:gd name="connsiteY0" fmla="*/ 0 h 821522"/>
                <a:gd name="connsiteX1" fmla="*/ 326587 w 1535258"/>
                <a:gd name="connsiteY1" fmla="*/ 345831 h 821522"/>
                <a:gd name="connsiteX2" fmla="*/ 303141 w 1535258"/>
                <a:gd name="connsiteY2" fmla="*/ 339970 h 821522"/>
                <a:gd name="connsiteX3" fmla="*/ 666556 w 1535258"/>
                <a:gd name="connsiteY3" fmla="*/ 644770 h 821522"/>
                <a:gd name="connsiteX4" fmla="*/ 713449 w 1535258"/>
                <a:gd name="connsiteY4" fmla="*/ 644770 h 821522"/>
                <a:gd name="connsiteX5" fmla="*/ 1534064 w 1535258"/>
                <a:gd name="connsiteY5" fmla="*/ 398585 h 821522"/>
                <a:gd name="connsiteX6" fmla="*/ 508295 w 1535258"/>
                <a:gd name="connsiteY6" fmla="*/ 803031 h 821522"/>
                <a:gd name="connsiteX7" fmla="*/ 695864 w 1535258"/>
                <a:gd name="connsiteY7" fmla="*/ 726831 h 821522"/>
                <a:gd name="connsiteX8" fmla="*/ 344172 w 1535258"/>
                <a:gd name="connsiteY8" fmla="*/ 492370 h 821522"/>
                <a:gd name="connsiteX9" fmla="*/ 455541 w 1535258"/>
                <a:gd name="connsiteY9" fmla="*/ 527539 h 821522"/>
                <a:gd name="connsiteX10" fmla="*/ 162464 w 1535258"/>
                <a:gd name="connsiteY10" fmla="*/ 345831 h 821522"/>
                <a:gd name="connsiteX11" fmla="*/ 4202 w 1535258"/>
                <a:gd name="connsiteY11" fmla="*/ 0 h 82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5258" h="821522">
                  <a:moveTo>
                    <a:pt x="4202" y="0"/>
                  </a:moveTo>
                  <a:cubicBezTo>
                    <a:pt x="31556" y="0"/>
                    <a:pt x="326587" y="345831"/>
                    <a:pt x="326587" y="345831"/>
                  </a:cubicBezTo>
                  <a:cubicBezTo>
                    <a:pt x="376410" y="402493"/>
                    <a:pt x="246480" y="290147"/>
                    <a:pt x="303141" y="339970"/>
                  </a:cubicBezTo>
                  <a:cubicBezTo>
                    <a:pt x="359802" y="389793"/>
                    <a:pt x="598172" y="593970"/>
                    <a:pt x="666556" y="644770"/>
                  </a:cubicBezTo>
                  <a:cubicBezTo>
                    <a:pt x="734940" y="695570"/>
                    <a:pt x="568864" y="685801"/>
                    <a:pt x="713449" y="644770"/>
                  </a:cubicBezTo>
                  <a:cubicBezTo>
                    <a:pt x="858034" y="603739"/>
                    <a:pt x="1568256" y="372208"/>
                    <a:pt x="1534064" y="398585"/>
                  </a:cubicBezTo>
                  <a:cubicBezTo>
                    <a:pt x="1499872" y="424962"/>
                    <a:pt x="647995" y="748323"/>
                    <a:pt x="508295" y="803031"/>
                  </a:cubicBezTo>
                  <a:cubicBezTo>
                    <a:pt x="368595" y="857739"/>
                    <a:pt x="723218" y="778608"/>
                    <a:pt x="695864" y="726831"/>
                  </a:cubicBezTo>
                  <a:cubicBezTo>
                    <a:pt x="668510" y="675054"/>
                    <a:pt x="384226" y="525585"/>
                    <a:pt x="344172" y="492370"/>
                  </a:cubicBezTo>
                  <a:cubicBezTo>
                    <a:pt x="304118" y="459155"/>
                    <a:pt x="485826" y="551962"/>
                    <a:pt x="455541" y="527539"/>
                  </a:cubicBezTo>
                  <a:cubicBezTo>
                    <a:pt x="425256" y="503116"/>
                    <a:pt x="235733" y="432777"/>
                    <a:pt x="162464" y="345831"/>
                  </a:cubicBezTo>
                  <a:cubicBezTo>
                    <a:pt x="89195" y="258885"/>
                    <a:pt x="-23152" y="0"/>
                    <a:pt x="4202" y="0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5BD96734-6B66-ED76-05D7-9DF72C1BA2D6}"/>
                </a:ext>
              </a:extLst>
            </p:cNvPr>
            <p:cNvSpPr/>
            <p:nvPr/>
          </p:nvSpPr>
          <p:spPr>
            <a:xfrm>
              <a:off x="3645240" y="7109855"/>
              <a:ext cx="1843940" cy="922091"/>
            </a:xfrm>
            <a:custGeom>
              <a:avLst/>
              <a:gdLst>
                <a:gd name="connsiteX0" fmla="*/ 1182133 w 1843940"/>
                <a:gd name="connsiteY0" fmla="*/ 15875 h 922091"/>
                <a:gd name="connsiteX1" fmla="*/ 1824684 w 1843940"/>
                <a:gd name="connsiteY1" fmla="*/ 814945 h 922091"/>
                <a:gd name="connsiteX2" fmla="*/ 1536360 w 1843940"/>
                <a:gd name="connsiteY2" fmla="*/ 699615 h 922091"/>
                <a:gd name="connsiteX3" fmla="*/ 168879 w 1843940"/>
                <a:gd name="connsiteY3" fmla="*/ 617237 h 922091"/>
                <a:gd name="connsiteX4" fmla="*/ 1742306 w 1843940"/>
                <a:gd name="connsiteY4" fmla="*/ 757280 h 922091"/>
                <a:gd name="connsiteX5" fmla="*/ 37074 w 1843940"/>
                <a:gd name="connsiteY5" fmla="*/ 922037 h 922091"/>
                <a:gd name="connsiteX6" fmla="*/ 580771 w 1843940"/>
                <a:gd name="connsiteY6" fmla="*/ 773756 h 922091"/>
                <a:gd name="connsiteX7" fmla="*/ 729052 w 1843940"/>
                <a:gd name="connsiteY7" fmla="*/ 625475 h 922091"/>
                <a:gd name="connsiteX8" fmla="*/ 770241 w 1843940"/>
                <a:gd name="connsiteY8" fmla="*/ 567810 h 922091"/>
                <a:gd name="connsiteX9" fmla="*/ 399538 w 1843940"/>
                <a:gd name="connsiteY9" fmla="*/ 147680 h 922091"/>
                <a:gd name="connsiteX10" fmla="*/ 811430 w 1843940"/>
                <a:gd name="connsiteY10" fmla="*/ 122967 h 922091"/>
                <a:gd name="connsiteX11" fmla="*/ 1033852 w 1843940"/>
                <a:gd name="connsiteY11" fmla="*/ 254772 h 922091"/>
                <a:gd name="connsiteX12" fmla="*/ 877333 w 1843940"/>
                <a:gd name="connsiteY12" fmla="*/ 7637 h 922091"/>
                <a:gd name="connsiteX13" fmla="*/ 1198609 w 1843940"/>
                <a:gd name="connsiteY13" fmla="*/ 263010 h 922091"/>
                <a:gd name="connsiteX14" fmla="*/ 1182133 w 1843940"/>
                <a:gd name="connsiteY14" fmla="*/ 15875 h 92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3940" h="922091">
                  <a:moveTo>
                    <a:pt x="1182133" y="15875"/>
                  </a:moveTo>
                  <a:cubicBezTo>
                    <a:pt x="1286479" y="107864"/>
                    <a:pt x="1765646" y="700988"/>
                    <a:pt x="1824684" y="814945"/>
                  </a:cubicBezTo>
                  <a:cubicBezTo>
                    <a:pt x="1883722" y="928902"/>
                    <a:pt x="1812327" y="732566"/>
                    <a:pt x="1536360" y="699615"/>
                  </a:cubicBezTo>
                  <a:cubicBezTo>
                    <a:pt x="1260393" y="666664"/>
                    <a:pt x="134555" y="607626"/>
                    <a:pt x="168879" y="617237"/>
                  </a:cubicBezTo>
                  <a:cubicBezTo>
                    <a:pt x="203203" y="626848"/>
                    <a:pt x="1764273" y="706480"/>
                    <a:pt x="1742306" y="757280"/>
                  </a:cubicBezTo>
                  <a:cubicBezTo>
                    <a:pt x="1720339" y="808080"/>
                    <a:pt x="230663" y="919291"/>
                    <a:pt x="37074" y="922037"/>
                  </a:cubicBezTo>
                  <a:cubicBezTo>
                    <a:pt x="-156515" y="924783"/>
                    <a:pt x="465441" y="823183"/>
                    <a:pt x="580771" y="773756"/>
                  </a:cubicBezTo>
                  <a:cubicBezTo>
                    <a:pt x="696101" y="724329"/>
                    <a:pt x="697474" y="659799"/>
                    <a:pt x="729052" y="625475"/>
                  </a:cubicBezTo>
                  <a:cubicBezTo>
                    <a:pt x="760630" y="591151"/>
                    <a:pt x="825160" y="647442"/>
                    <a:pt x="770241" y="567810"/>
                  </a:cubicBezTo>
                  <a:cubicBezTo>
                    <a:pt x="715322" y="488178"/>
                    <a:pt x="392673" y="221820"/>
                    <a:pt x="399538" y="147680"/>
                  </a:cubicBezTo>
                  <a:cubicBezTo>
                    <a:pt x="406403" y="73540"/>
                    <a:pt x="705711" y="105118"/>
                    <a:pt x="811430" y="122967"/>
                  </a:cubicBezTo>
                  <a:cubicBezTo>
                    <a:pt x="917149" y="140816"/>
                    <a:pt x="1022868" y="273994"/>
                    <a:pt x="1033852" y="254772"/>
                  </a:cubicBezTo>
                  <a:cubicBezTo>
                    <a:pt x="1044836" y="235550"/>
                    <a:pt x="849874" y="6264"/>
                    <a:pt x="877333" y="7637"/>
                  </a:cubicBezTo>
                  <a:cubicBezTo>
                    <a:pt x="904792" y="9010"/>
                    <a:pt x="1147809" y="264383"/>
                    <a:pt x="1198609" y="263010"/>
                  </a:cubicBezTo>
                  <a:cubicBezTo>
                    <a:pt x="1249409" y="261637"/>
                    <a:pt x="1077787" y="-76114"/>
                    <a:pt x="1182133" y="15875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B976725C-8E4A-EF30-C05C-7207329FFBAA}"/>
                </a:ext>
              </a:extLst>
            </p:cNvPr>
            <p:cNvSpPr/>
            <p:nvPr/>
          </p:nvSpPr>
          <p:spPr>
            <a:xfrm>
              <a:off x="2869795" y="7107710"/>
              <a:ext cx="1463708" cy="1694009"/>
            </a:xfrm>
            <a:custGeom>
              <a:avLst/>
              <a:gdLst>
                <a:gd name="connsiteX0" fmla="*/ 1463666 w 1463708"/>
                <a:gd name="connsiteY0" fmla="*/ 147855 h 1694009"/>
                <a:gd name="connsiteX1" fmla="*/ 877257 w 1463708"/>
                <a:gd name="connsiteY1" fmla="*/ 525542 h 1694009"/>
                <a:gd name="connsiteX2" fmla="*/ 489631 w 1463708"/>
                <a:gd name="connsiteY2" fmla="*/ 1300794 h 1694009"/>
                <a:gd name="connsiteX3" fmla="*/ 708292 w 1463708"/>
                <a:gd name="connsiteY3" fmla="*/ 624933 h 1694009"/>
                <a:gd name="connsiteX4" fmla="*/ 2614 w 1463708"/>
                <a:gd name="connsiteY4" fmla="*/ 1688420 h 1694009"/>
                <a:gd name="connsiteX5" fmla="*/ 1006466 w 1463708"/>
                <a:gd name="connsiteY5" fmla="*/ 68342 h 1694009"/>
                <a:gd name="connsiteX6" fmla="*/ 847440 w 1463708"/>
                <a:gd name="connsiteY6" fmla="*/ 287003 h 1694009"/>
                <a:gd name="connsiteX7" fmla="*/ 1463666 w 1463708"/>
                <a:gd name="connsiteY7" fmla="*/ 147855 h 169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3708" h="1694009">
                  <a:moveTo>
                    <a:pt x="1463666" y="147855"/>
                  </a:moveTo>
                  <a:cubicBezTo>
                    <a:pt x="1468635" y="187611"/>
                    <a:pt x="1039596" y="333386"/>
                    <a:pt x="877257" y="525542"/>
                  </a:cubicBezTo>
                  <a:cubicBezTo>
                    <a:pt x="714918" y="717698"/>
                    <a:pt x="517792" y="1284229"/>
                    <a:pt x="489631" y="1300794"/>
                  </a:cubicBezTo>
                  <a:cubicBezTo>
                    <a:pt x="461470" y="1317359"/>
                    <a:pt x="789461" y="560329"/>
                    <a:pt x="708292" y="624933"/>
                  </a:cubicBezTo>
                  <a:cubicBezTo>
                    <a:pt x="627122" y="689537"/>
                    <a:pt x="-47082" y="1781185"/>
                    <a:pt x="2614" y="1688420"/>
                  </a:cubicBezTo>
                  <a:cubicBezTo>
                    <a:pt x="52310" y="1595655"/>
                    <a:pt x="865662" y="301912"/>
                    <a:pt x="1006466" y="68342"/>
                  </a:cubicBezTo>
                  <a:cubicBezTo>
                    <a:pt x="1147270" y="-165228"/>
                    <a:pt x="769584" y="273751"/>
                    <a:pt x="847440" y="287003"/>
                  </a:cubicBezTo>
                  <a:cubicBezTo>
                    <a:pt x="925296" y="300255"/>
                    <a:pt x="1458697" y="108099"/>
                    <a:pt x="1463666" y="1478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948DD6F9-CAA8-A7C8-2E50-684A5FB03AD6}"/>
                </a:ext>
              </a:extLst>
            </p:cNvPr>
            <p:cNvSpPr/>
            <p:nvPr/>
          </p:nvSpPr>
          <p:spPr>
            <a:xfrm>
              <a:off x="2267357" y="6481766"/>
              <a:ext cx="3377018" cy="2806094"/>
            </a:xfrm>
            <a:custGeom>
              <a:avLst/>
              <a:gdLst>
                <a:gd name="connsiteX0" fmla="*/ 2065807 w 3377018"/>
                <a:gd name="connsiteY0" fmla="*/ 301171 h 2806094"/>
                <a:gd name="connsiteX1" fmla="*/ 1670022 w 3377018"/>
                <a:gd name="connsiteY1" fmla="*/ 717428 h 2806094"/>
                <a:gd name="connsiteX2" fmla="*/ 1676846 w 3377018"/>
                <a:gd name="connsiteY2" fmla="*/ 1140509 h 2806094"/>
                <a:gd name="connsiteX3" fmla="*/ 1738261 w 3377018"/>
                <a:gd name="connsiteY3" fmla="*/ 1126861 h 2806094"/>
                <a:gd name="connsiteX4" fmla="*/ 32291 w 3377018"/>
                <a:gd name="connsiteY4" fmla="*/ 2785064 h 2806094"/>
                <a:gd name="connsiteX5" fmla="*/ 585025 w 3377018"/>
                <a:gd name="connsiteY5" fmla="*/ 2082204 h 2806094"/>
                <a:gd name="connsiteX6" fmla="*/ 134649 w 3377018"/>
                <a:gd name="connsiteY6" fmla="*/ 2382455 h 2806094"/>
                <a:gd name="connsiteX7" fmla="*/ 1130936 w 3377018"/>
                <a:gd name="connsiteY7" fmla="*/ 840258 h 2806094"/>
                <a:gd name="connsiteX8" fmla="*/ 1171879 w 3377018"/>
                <a:gd name="connsiteY8" fmla="*/ 847082 h 2806094"/>
                <a:gd name="connsiteX9" fmla="*/ 1547192 w 3377018"/>
                <a:gd name="connsiteY9" fmla="*/ 226109 h 2806094"/>
                <a:gd name="connsiteX10" fmla="*/ 1383419 w 3377018"/>
                <a:gd name="connsiteY10" fmla="*/ 362586 h 2806094"/>
                <a:gd name="connsiteX11" fmla="*/ 2263700 w 3377018"/>
                <a:gd name="connsiteY11" fmla="*/ 921 h 2806094"/>
                <a:gd name="connsiteX12" fmla="*/ 1861091 w 3377018"/>
                <a:gd name="connsiteY12" fmla="*/ 267052 h 2806094"/>
                <a:gd name="connsiteX13" fmla="*/ 3375992 w 3377018"/>
                <a:gd name="connsiteY13" fmla="*/ 526359 h 2806094"/>
                <a:gd name="connsiteX14" fmla="*/ 2065807 w 3377018"/>
                <a:gd name="connsiteY14" fmla="*/ 301171 h 28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7018" h="2806094">
                  <a:moveTo>
                    <a:pt x="2065807" y="301171"/>
                  </a:moveTo>
                  <a:cubicBezTo>
                    <a:pt x="1781479" y="333016"/>
                    <a:pt x="1734849" y="577538"/>
                    <a:pt x="1670022" y="717428"/>
                  </a:cubicBezTo>
                  <a:cubicBezTo>
                    <a:pt x="1605195" y="857318"/>
                    <a:pt x="1665473" y="1072270"/>
                    <a:pt x="1676846" y="1140509"/>
                  </a:cubicBezTo>
                  <a:cubicBezTo>
                    <a:pt x="1688219" y="1208748"/>
                    <a:pt x="2012353" y="852769"/>
                    <a:pt x="1738261" y="1126861"/>
                  </a:cubicBezTo>
                  <a:cubicBezTo>
                    <a:pt x="1464169" y="1400953"/>
                    <a:pt x="224497" y="2625840"/>
                    <a:pt x="32291" y="2785064"/>
                  </a:cubicBezTo>
                  <a:cubicBezTo>
                    <a:pt x="-159915" y="2944288"/>
                    <a:pt x="567965" y="2149305"/>
                    <a:pt x="585025" y="2082204"/>
                  </a:cubicBezTo>
                  <a:cubicBezTo>
                    <a:pt x="602085" y="2015103"/>
                    <a:pt x="43664" y="2589446"/>
                    <a:pt x="134649" y="2382455"/>
                  </a:cubicBezTo>
                  <a:cubicBezTo>
                    <a:pt x="225634" y="2175464"/>
                    <a:pt x="958065" y="1096153"/>
                    <a:pt x="1130936" y="840258"/>
                  </a:cubicBezTo>
                  <a:cubicBezTo>
                    <a:pt x="1303807" y="584363"/>
                    <a:pt x="1102503" y="949440"/>
                    <a:pt x="1171879" y="847082"/>
                  </a:cubicBezTo>
                  <a:cubicBezTo>
                    <a:pt x="1241255" y="744724"/>
                    <a:pt x="1511935" y="306858"/>
                    <a:pt x="1547192" y="226109"/>
                  </a:cubicBezTo>
                  <a:cubicBezTo>
                    <a:pt x="1582449" y="145360"/>
                    <a:pt x="1264001" y="400117"/>
                    <a:pt x="1383419" y="362586"/>
                  </a:cubicBezTo>
                  <a:cubicBezTo>
                    <a:pt x="1502837" y="325055"/>
                    <a:pt x="2184088" y="16843"/>
                    <a:pt x="2263700" y="921"/>
                  </a:cubicBezTo>
                  <a:cubicBezTo>
                    <a:pt x="2343312" y="-15001"/>
                    <a:pt x="1675709" y="179479"/>
                    <a:pt x="1861091" y="267052"/>
                  </a:cubicBezTo>
                  <a:cubicBezTo>
                    <a:pt x="2046473" y="354625"/>
                    <a:pt x="3337323" y="516123"/>
                    <a:pt x="3375992" y="526359"/>
                  </a:cubicBezTo>
                  <a:cubicBezTo>
                    <a:pt x="3414661" y="536595"/>
                    <a:pt x="2350135" y="269326"/>
                    <a:pt x="2065807" y="30117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C582F0B9-C119-F629-A780-FC42A3308590}"/>
                </a:ext>
              </a:extLst>
            </p:cNvPr>
            <p:cNvSpPr/>
            <p:nvPr/>
          </p:nvSpPr>
          <p:spPr>
            <a:xfrm>
              <a:off x="7022020" y="2295618"/>
              <a:ext cx="1088497" cy="1086520"/>
            </a:xfrm>
            <a:custGeom>
              <a:avLst/>
              <a:gdLst>
                <a:gd name="connsiteX0" fmla="*/ 1069356 w 1088497"/>
                <a:gd name="connsiteY0" fmla="*/ 1014 h 1086520"/>
                <a:gd name="connsiteX1" fmla="*/ 713166 w 1088497"/>
                <a:gd name="connsiteY1" fmla="*/ 314675 h 1086520"/>
                <a:gd name="connsiteX2" fmla="*/ 766329 w 1088497"/>
                <a:gd name="connsiteY2" fmla="*/ 846303 h 1086520"/>
                <a:gd name="connsiteX3" fmla="*/ 739747 w 1088497"/>
                <a:gd name="connsiteY3" fmla="*/ 782507 h 1086520"/>
                <a:gd name="connsiteX4" fmla="*/ 32682 w 1088497"/>
                <a:gd name="connsiteY4" fmla="*/ 474163 h 1086520"/>
                <a:gd name="connsiteX5" fmla="*/ 527096 w 1088497"/>
                <a:gd name="connsiteY5" fmla="*/ 1069587 h 1086520"/>
                <a:gd name="connsiteX6" fmla="*/ 234701 w 1088497"/>
                <a:gd name="connsiteY6" fmla="*/ 899466 h 1086520"/>
                <a:gd name="connsiteX7" fmla="*/ 213436 w 1088497"/>
                <a:gd name="connsiteY7" fmla="*/ 644284 h 1086520"/>
                <a:gd name="connsiteX8" fmla="*/ 37998 w 1088497"/>
                <a:gd name="connsiteY8" fmla="*/ 229614 h 1086520"/>
                <a:gd name="connsiteX9" fmla="*/ 1069356 w 1088497"/>
                <a:gd name="connsiteY9" fmla="*/ 1014 h 108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8497" h="1086520">
                  <a:moveTo>
                    <a:pt x="1069356" y="1014"/>
                  </a:moveTo>
                  <a:cubicBezTo>
                    <a:pt x="1181884" y="15191"/>
                    <a:pt x="763670" y="173794"/>
                    <a:pt x="713166" y="314675"/>
                  </a:cubicBezTo>
                  <a:cubicBezTo>
                    <a:pt x="662662" y="455556"/>
                    <a:pt x="761899" y="768331"/>
                    <a:pt x="766329" y="846303"/>
                  </a:cubicBezTo>
                  <a:cubicBezTo>
                    <a:pt x="770759" y="924275"/>
                    <a:pt x="862021" y="844530"/>
                    <a:pt x="739747" y="782507"/>
                  </a:cubicBezTo>
                  <a:cubicBezTo>
                    <a:pt x="617473" y="720484"/>
                    <a:pt x="68124" y="426316"/>
                    <a:pt x="32682" y="474163"/>
                  </a:cubicBezTo>
                  <a:cubicBezTo>
                    <a:pt x="-2760" y="522010"/>
                    <a:pt x="493426" y="998703"/>
                    <a:pt x="527096" y="1069587"/>
                  </a:cubicBezTo>
                  <a:cubicBezTo>
                    <a:pt x="560766" y="1140471"/>
                    <a:pt x="286978" y="970350"/>
                    <a:pt x="234701" y="899466"/>
                  </a:cubicBezTo>
                  <a:cubicBezTo>
                    <a:pt x="182424" y="828582"/>
                    <a:pt x="246220" y="755926"/>
                    <a:pt x="213436" y="644284"/>
                  </a:cubicBezTo>
                  <a:cubicBezTo>
                    <a:pt x="180652" y="532642"/>
                    <a:pt x="-100225" y="335054"/>
                    <a:pt x="37998" y="229614"/>
                  </a:cubicBezTo>
                  <a:cubicBezTo>
                    <a:pt x="176221" y="124175"/>
                    <a:pt x="956828" y="-13163"/>
                    <a:pt x="1069356" y="101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B2176E31-7C3D-9334-D43C-6548DB000CA6}"/>
                </a:ext>
              </a:extLst>
            </p:cNvPr>
            <p:cNvSpPr/>
            <p:nvPr/>
          </p:nvSpPr>
          <p:spPr>
            <a:xfrm>
              <a:off x="6506685" y="5918151"/>
              <a:ext cx="2312702" cy="615314"/>
            </a:xfrm>
            <a:custGeom>
              <a:avLst/>
              <a:gdLst>
                <a:gd name="connsiteX0" fmla="*/ 424794 w 2312702"/>
                <a:gd name="connsiteY0" fmla="*/ 58106 h 615314"/>
                <a:gd name="connsiteX1" fmla="*/ 1967844 w 2312702"/>
                <a:gd name="connsiteY1" fmla="*/ 221392 h 615314"/>
                <a:gd name="connsiteX2" fmla="*/ 1159579 w 2312702"/>
                <a:gd name="connsiteY2" fmla="*/ 278542 h 615314"/>
                <a:gd name="connsiteX3" fmla="*/ 1878036 w 2312702"/>
                <a:gd name="connsiteY3" fmla="*/ 319363 h 615314"/>
                <a:gd name="connsiteX4" fmla="*/ 1053444 w 2312702"/>
                <a:gd name="connsiteY4" fmla="*/ 498978 h 615314"/>
                <a:gd name="connsiteX5" fmla="*/ 2310744 w 2312702"/>
                <a:gd name="connsiteY5" fmla="*/ 384678 h 615314"/>
                <a:gd name="connsiteX6" fmla="*/ 1331029 w 2312702"/>
                <a:gd name="connsiteY6" fmla="*/ 572456 h 615314"/>
                <a:gd name="connsiteX7" fmla="*/ 873829 w 2312702"/>
                <a:gd name="connsiteY7" fmla="*/ 588785 h 615314"/>
                <a:gd name="connsiteX8" fmla="*/ 98222 w 2312702"/>
                <a:gd name="connsiteY8" fmla="*/ 262213 h 615314"/>
                <a:gd name="connsiteX9" fmla="*/ 1086101 w 2312702"/>
                <a:gd name="connsiteY9" fmla="*/ 425499 h 615314"/>
                <a:gd name="connsiteX10" fmla="*/ 251 w 2312702"/>
                <a:gd name="connsiteY10" fmla="*/ 956 h 615314"/>
                <a:gd name="connsiteX11" fmla="*/ 979965 w 2312702"/>
                <a:gd name="connsiteY11" fmla="*/ 303035 h 615314"/>
                <a:gd name="connsiteX12" fmla="*/ 424794 w 2312702"/>
                <a:gd name="connsiteY12" fmla="*/ 58106 h 61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2702" h="615314">
                  <a:moveTo>
                    <a:pt x="424794" y="58106"/>
                  </a:moveTo>
                  <a:cubicBezTo>
                    <a:pt x="589440" y="44499"/>
                    <a:pt x="1845380" y="184653"/>
                    <a:pt x="1967844" y="221392"/>
                  </a:cubicBezTo>
                  <a:cubicBezTo>
                    <a:pt x="2090308" y="258131"/>
                    <a:pt x="1174547" y="262214"/>
                    <a:pt x="1159579" y="278542"/>
                  </a:cubicBezTo>
                  <a:cubicBezTo>
                    <a:pt x="1144611" y="294871"/>
                    <a:pt x="1895725" y="282624"/>
                    <a:pt x="1878036" y="319363"/>
                  </a:cubicBezTo>
                  <a:cubicBezTo>
                    <a:pt x="1860347" y="356102"/>
                    <a:pt x="981326" y="488092"/>
                    <a:pt x="1053444" y="498978"/>
                  </a:cubicBezTo>
                  <a:cubicBezTo>
                    <a:pt x="1125562" y="509864"/>
                    <a:pt x="2264480" y="372432"/>
                    <a:pt x="2310744" y="384678"/>
                  </a:cubicBezTo>
                  <a:cubicBezTo>
                    <a:pt x="2357008" y="396924"/>
                    <a:pt x="1570515" y="538438"/>
                    <a:pt x="1331029" y="572456"/>
                  </a:cubicBezTo>
                  <a:cubicBezTo>
                    <a:pt x="1091543" y="606474"/>
                    <a:pt x="1079297" y="640492"/>
                    <a:pt x="873829" y="588785"/>
                  </a:cubicBezTo>
                  <a:cubicBezTo>
                    <a:pt x="668361" y="537078"/>
                    <a:pt x="62843" y="289427"/>
                    <a:pt x="98222" y="262213"/>
                  </a:cubicBezTo>
                  <a:cubicBezTo>
                    <a:pt x="133601" y="234999"/>
                    <a:pt x="1102430" y="469042"/>
                    <a:pt x="1086101" y="425499"/>
                  </a:cubicBezTo>
                  <a:cubicBezTo>
                    <a:pt x="1069772" y="381956"/>
                    <a:pt x="17940" y="21367"/>
                    <a:pt x="251" y="956"/>
                  </a:cubicBezTo>
                  <a:cubicBezTo>
                    <a:pt x="-17438" y="-19455"/>
                    <a:pt x="902404" y="293510"/>
                    <a:pt x="979965" y="303035"/>
                  </a:cubicBezTo>
                  <a:cubicBezTo>
                    <a:pt x="1057526" y="312560"/>
                    <a:pt x="260148" y="71713"/>
                    <a:pt x="424794" y="58106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4D08BCC8-BA65-4689-A9ED-C972BE8854F4}"/>
                </a:ext>
              </a:extLst>
            </p:cNvPr>
            <p:cNvSpPr/>
            <p:nvPr/>
          </p:nvSpPr>
          <p:spPr>
            <a:xfrm>
              <a:off x="6539484" y="5817713"/>
              <a:ext cx="2134258" cy="920591"/>
            </a:xfrm>
            <a:custGeom>
              <a:avLst/>
              <a:gdLst>
                <a:gd name="connsiteX0" fmla="*/ 109 w 2134258"/>
                <a:gd name="connsiteY0" fmla="*/ 3423 h 920591"/>
                <a:gd name="connsiteX1" fmla="*/ 514459 w 2134258"/>
                <a:gd name="connsiteY1" fmla="*/ 281008 h 920591"/>
                <a:gd name="connsiteX2" fmla="*/ 800209 w 2134258"/>
                <a:gd name="connsiteY2" fmla="*/ 387144 h 920591"/>
                <a:gd name="connsiteX3" fmla="*/ 792045 w 2134258"/>
                <a:gd name="connsiteY3" fmla="*/ 370816 h 920591"/>
                <a:gd name="connsiteX4" fmla="*/ 383830 w 2134258"/>
                <a:gd name="connsiteY4" fmla="*/ 305501 h 920591"/>
                <a:gd name="connsiteX5" fmla="*/ 1045137 w 2134258"/>
                <a:gd name="connsiteY5" fmla="*/ 444294 h 920591"/>
                <a:gd name="connsiteX6" fmla="*/ 767552 w 2134258"/>
                <a:gd name="connsiteY6" fmla="*/ 468787 h 920591"/>
                <a:gd name="connsiteX7" fmla="*/ 1257409 w 2134258"/>
                <a:gd name="connsiteY7" fmla="*/ 754537 h 920591"/>
                <a:gd name="connsiteX8" fmla="*/ 2130987 w 2134258"/>
                <a:gd name="connsiteY8" fmla="*/ 297337 h 920591"/>
                <a:gd name="connsiteX9" fmla="*/ 1543159 w 2134258"/>
                <a:gd name="connsiteY9" fmla="*/ 623908 h 920591"/>
                <a:gd name="connsiteX10" fmla="*/ 1232916 w 2134258"/>
                <a:gd name="connsiteY10" fmla="*/ 917823 h 920591"/>
                <a:gd name="connsiteX11" fmla="*/ 155230 w 2134258"/>
                <a:gd name="connsiteY11" fmla="*/ 444294 h 920591"/>
                <a:gd name="connsiteX12" fmla="*/ 465473 w 2134258"/>
                <a:gd name="connsiteY12" fmla="*/ 493280 h 920591"/>
                <a:gd name="connsiteX13" fmla="*/ 109 w 2134258"/>
                <a:gd name="connsiteY13" fmla="*/ 3423 h 92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4258" h="920591">
                  <a:moveTo>
                    <a:pt x="109" y="3423"/>
                  </a:moveTo>
                  <a:cubicBezTo>
                    <a:pt x="8273" y="-31956"/>
                    <a:pt x="381109" y="217055"/>
                    <a:pt x="514459" y="281008"/>
                  </a:cubicBezTo>
                  <a:cubicBezTo>
                    <a:pt x="647809" y="344962"/>
                    <a:pt x="800209" y="387144"/>
                    <a:pt x="800209" y="387144"/>
                  </a:cubicBezTo>
                  <a:cubicBezTo>
                    <a:pt x="846473" y="402112"/>
                    <a:pt x="861441" y="384423"/>
                    <a:pt x="792045" y="370816"/>
                  </a:cubicBezTo>
                  <a:cubicBezTo>
                    <a:pt x="722649" y="357209"/>
                    <a:pt x="341648" y="293255"/>
                    <a:pt x="383830" y="305501"/>
                  </a:cubicBezTo>
                  <a:cubicBezTo>
                    <a:pt x="426012" y="317747"/>
                    <a:pt x="981184" y="417080"/>
                    <a:pt x="1045137" y="444294"/>
                  </a:cubicBezTo>
                  <a:cubicBezTo>
                    <a:pt x="1109090" y="471508"/>
                    <a:pt x="732173" y="417080"/>
                    <a:pt x="767552" y="468787"/>
                  </a:cubicBezTo>
                  <a:cubicBezTo>
                    <a:pt x="802931" y="520494"/>
                    <a:pt x="1030170" y="783112"/>
                    <a:pt x="1257409" y="754537"/>
                  </a:cubicBezTo>
                  <a:cubicBezTo>
                    <a:pt x="1484648" y="725962"/>
                    <a:pt x="2083362" y="319108"/>
                    <a:pt x="2130987" y="297337"/>
                  </a:cubicBezTo>
                  <a:cubicBezTo>
                    <a:pt x="2178612" y="275566"/>
                    <a:pt x="1692838" y="520494"/>
                    <a:pt x="1543159" y="623908"/>
                  </a:cubicBezTo>
                  <a:cubicBezTo>
                    <a:pt x="1393481" y="727322"/>
                    <a:pt x="1464237" y="947759"/>
                    <a:pt x="1232916" y="917823"/>
                  </a:cubicBezTo>
                  <a:cubicBezTo>
                    <a:pt x="1001595" y="887887"/>
                    <a:pt x="283137" y="515051"/>
                    <a:pt x="155230" y="444294"/>
                  </a:cubicBezTo>
                  <a:cubicBezTo>
                    <a:pt x="27323" y="373537"/>
                    <a:pt x="489966" y="564037"/>
                    <a:pt x="465473" y="493280"/>
                  </a:cubicBezTo>
                  <a:cubicBezTo>
                    <a:pt x="440980" y="422523"/>
                    <a:pt x="-8055" y="38802"/>
                    <a:pt x="109" y="3423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3499B7AF-6152-253A-F732-798133575364}"/>
                </a:ext>
              </a:extLst>
            </p:cNvPr>
            <p:cNvSpPr/>
            <p:nvPr/>
          </p:nvSpPr>
          <p:spPr>
            <a:xfrm>
              <a:off x="6767086" y="6971873"/>
              <a:ext cx="1920237" cy="1080207"/>
            </a:xfrm>
            <a:custGeom>
              <a:avLst/>
              <a:gdLst>
                <a:gd name="connsiteX0" fmla="*/ 66421 w 1920237"/>
                <a:gd name="connsiteY0" fmla="*/ 65741 h 1080207"/>
                <a:gd name="connsiteX1" fmla="*/ 148064 w 1920237"/>
                <a:gd name="connsiteY1" fmla="*/ 82070 h 1080207"/>
                <a:gd name="connsiteX2" fmla="*/ 1282900 w 1920237"/>
                <a:gd name="connsiteY2" fmla="*/ 661734 h 1080207"/>
                <a:gd name="connsiteX3" fmla="*/ 956328 w 1920237"/>
                <a:gd name="connsiteY3" fmla="*/ 620913 h 1080207"/>
                <a:gd name="connsiteX4" fmla="*/ 1911550 w 1920237"/>
                <a:gd name="connsiteY4" fmla="*/ 1061784 h 1080207"/>
                <a:gd name="connsiteX5" fmla="*/ 1364543 w 1920237"/>
                <a:gd name="connsiteY5" fmla="*/ 988306 h 1080207"/>
                <a:gd name="connsiteX6" fmla="*/ 295021 w 1920237"/>
                <a:gd name="connsiteY6" fmla="*/ 906663 h 1080207"/>
                <a:gd name="connsiteX7" fmla="*/ 1250243 w 1920237"/>
                <a:gd name="connsiteY7" fmla="*/ 931156 h 1080207"/>
                <a:gd name="connsiteX8" fmla="*/ 74585 w 1920237"/>
                <a:gd name="connsiteY8" fmla="*/ 473956 h 1080207"/>
                <a:gd name="connsiteX9" fmla="*/ 637921 w 1920237"/>
                <a:gd name="connsiteY9" fmla="*/ 661734 h 1080207"/>
                <a:gd name="connsiteX10" fmla="*/ 66421 w 1920237"/>
                <a:gd name="connsiteY10" fmla="*/ 65741 h 108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0237" h="1080207">
                  <a:moveTo>
                    <a:pt x="66421" y="65741"/>
                  </a:moveTo>
                  <a:cubicBezTo>
                    <a:pt x="-15222" y="-30870"/>
                    <a:pt x="-54682" y="-17262"/>
                    <a:pt x="148064" y="82070"/>
                  </a:cubicBezTo>
                  <a:cubicBezTo>
                    <a:pt x="350810" y="181402"/>
                    <a:pt x="1148189" y="571927"/>
                    <a:pt x="1282900" y="661734"/>
                  </a:cubicBezTo>
                  <a:cubicBezTo>
                    <a:pt x="1417611" y="751541"/>
                    <a:pt x="851553" y="554238"/>
                    <a:pt x="956328" y="620913"/>
                  </a:cubicBezTo>
                  <a:cubicBezTo>
                    <a:pt x="1061103" y="687588"/>
                    <a:pt x="1843514" y="1000552"/>
                    <a:pt x="1911550" y="1061784"/>
                  </a:cubicBezTo>
                  <a:cubicBezTo>
                    <a:pt x="1979586" y="1123016"/>
                    <a:pt x="1633965" y="1014160"/>
                    <a:pt x="1364543" y="988306"/>
                  </a:cubicBezTo>
                  <a:cubicBezTo>
                    <a:pt x="1095122" y="962453"/>
                    <a:pt x="314071" y="916188"/>
                    <a:pt x="295021" y="906663"/>
                  </a:cubicBezTo>
                  <a:cubicBezTo>
                    <a:pt x="275971" y="897138"/>
                    <a:pt x="1286982" y="1003274"/>
                    <a:pt x="1250243" y="931156"/>
                  </a:cubicBezTo>
                  <a:cubicBezTo>
                    <a:pt x="1213504" y="859038"/>
                    <a:pt x="176639" y="518860"/>
                    <a:pt x="74585" y="473956"/>
                  </a:cubicBezTo>
                  <a:cubicBezTo>
                    <a:pt x="-27469" y="429052"/>
                    <a:pt x="642003" y="731130"/>
                    <a:pt x="637921" y="661734"/>
                  </a:cubicBezTo>
                  <a:cubicBezTo>
                    <a:pt x="633839" y="592338"/>
                    <a:pt x="148064" y="162352"/>
                    <a:pt x="66421" y="65741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C4AEDC87-54CC-D9AD-5F98-C727B45BCBDA}"/>
                </a:ext>
              </a:extLst>
            </p:cNvPr>
            <p:cNvSpPr/>
            <p:nvPr/>
          </p:nvSpPr>
          <p:spPr>
            <a:xfrm>
              <a:off x="6994498" y="5879800"/>
              <a:ext cx="2028336" cy="795711"/>
            </a:xfrm>
            <a:custGeom>
              <a:avLst/>
              <a:gdLst>
                <a:gd name="connsiteX0" fmla="*/ 345195 w 2028336"/>
                <a:gd name="connsiteY0" fmla="*/ 406700 h 795711"/>
                <a:gd name="connsiteX1" fmla="*/ 1602495 w 2028336"/>
                <a:gd name="connsiteY1" fmla="*/ 284236 h 795711"/>
                <a:gd name="connsiteX2" fmla="*/ 924859 w 2028336"/>
                <a:gd name="connsiteY2" fmla="*/ 423029 h 795711"/>
                <a:gd name="connsiteX3" fmla="*/ 1953559 w 2028336"/>
                <a:gd name="connsiteY3" fmla="*/ 6650 h 795711"/>
                <a:gd name="connsiteX4" fmla="*/ 1594331 w 2028336"/>
                <a:gd name="connsiteY4" fmla="*/ 202593 h 795711"/>
                <a:gd name="connsiteX5" fmla="*/ 1488195 w 2028336"/>
                <a:gd name="connsiteY5" fmla="*/ 667957 h 795711"/>
                <a:gd name="connsiteX6" fmla="*/ 2027038 w 2028336"/>
                <a:gd name="connsiteY6" fmla="*/ 447521 h 795711"/>
                <a:gd name="connsiteX7" fmla="*/ 1308581 w 2028336"/>
                <a:gd name="connsiteY7" fmla="*/ 635300 h 795711"/>
                <a:gd name="connsiteX8" fmla="*/ 2295 w 2028336"/>
                <a:gd name="connsiteY8" fmla="*/ 659793 h 795711"/>
                <a:gd name="connsiteX9" fmla="*/ 1651481 w 2028336"/>
                <a:gd name="connsiteY9" fmla="*/ 716943 h 795711"/>
                <a:gd name="connsiteX10" fmla="*/ 1422881 w 2028336"/>
                <a:gd name="connsiteY10" fmla="*/ 782257 h 795711"/>
                <a:gd name="connsiteX11" fmla="*/ 345195 w 2028336"/>
                <a:gd name="connsiteY11" fmla="*/ 406700 h 79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8336" h="795711">
                  <a:moveTo>
                    <a:pt x="345195" y="406700"/>
                  </a:moveTo>
                  <a:cubicBezTo>
                    <a:pt x="375131" y="323697"/>
                    <a:pt x="1505884" y="281514"/>
                    <a:pt x="1602495" y="284236"/>
                  </a:cubicBezTo>
                  <a:cubicBezTo>
                    <a:pt x="1699106" y="286957"/>
                    <a:pt x="866348" y="469293"/>
                    <a:pt x="924859" y="423029"/>
                  </a:cubicBezTo>
                  <a:cubicBezTo>
                    <a:pt x="983370" y="376765"/>
                    <a:pt x="1841980" y="43389"/>
                    <a:pt x="1953559" y="6650"/>
                  </a:cubicBezTo>
                  <a:cubicBezTo>
                    <a:pt x="2065138" y="-30089"/>
                    <a:pt x="1671892" y="92375"/>
                    <a:pt x="1594331" y="202593"/>
                  </a:cubicBezTo>
                  <a:cubicBezTo>
                    <a:pt x="1516770" y="312811"/>
                    <a:pt x="1416077" y="627136"/>
                    <a:pt x="1488195" y="667957"/>
                  </a:cubicBezTo>
                  <a:cubicBezTo>
                    <a:pt x="1560313" y="708778"/>
                    <a:pt x="2056973" y="452964"/>
                    <a:pt x="2027038" y="447521"/>
                  </a:cubicBezTo>
                  <a:cubicBezTo>
                    <a:pt x="1997103" y="442078"/>
                    <a:pt x="1646038" y="599921"/>
                    <a:pt x="1308581" y="635300"/>
                  </a:cubicBezTo>
                  <a:cubicBezTo>
                    <a:pt x="971124" y="670679"/>
                    <a:pt x="-54855" y="646186"/>
                    <a:pt x="2295" y="659793"/>
                  </a:cubicBezTo>
                  <a:cubicBezTo>
                    <a:pt x="59445" y="673400"/>
                    <a:pt x="1414717" y="696532"/>
                    <a:pt x="1651481" y="716943"/>
                  </a:cubicBezTo>
                  <a:cubicBezTo>
                    <a:pt x="1888245" y="737354"/>
                    <a:pt x="1641956" y="829882"/>
                    <a:pt x="1422881" y="782257"/>
                  </a:cubicBezTo>
                  <a:cubicBezTo>
                    <a:pt x="1203806" y="734632"/>
                    <a:pt x="315259" y="489703"/>
                    <a:pt x="345195" y="406700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A3B0E561-6EF0-0177-6554-CB25935D1252}"/>
                </a:ext>
              </a:extLst>
            </p:cNvPr>
            <p:cNvSpPr/>
            <p:nvPr/>
          </p:nvSpPr>
          <p:spPr>
            <a:xfrm>
              <a:off x="6818018" y="6935511"/>
              <a:ext cx="2036209" cy="1250588"/>
            </a:xfrm>
            <a:custGeom>
              <a:avLst/>
              <a:gdLst>
                <a:gd name="connsiteX0" fmla="*/ 154282 w 2036209"/>
                <a:gd name="connsiteY0" fmla="*/ 4132 h 1250588"/>
                <a:gd name="connsiteX1" fmla="*/ 1240132 w 2036209"/>
                <a:gd name="connsiteY1" fmla="*/ 600125 h 1250588"/>
                <a:gd name="connsiteX2" fmla="*/ 774768 w 2036209"/>
                <a:gd name="connsiteY2" fmla="*/ 445003 h 1250588"/>
                <a:gd name="connsiteX3" fmla="*/ 2015739 w 2036209"/>
                <a:gd name="connsiteY3" fmla="*/ 1228775 h 1250588"/>
                <a:gd name="connsiteX4" fmla="*/ 1436075 w 2036209"/>
                <a:gd name="connsiteY4" fmla="*/ 1000175 h 1250588"/>
                <a:gd name="connsiteX5" fmla="*/ 7325 w 2036209"/>
                <a:gd name="connsiteY5" fmla="*/ 657275 h 1250588"/>
                <a:gd name="connsiteX6" fmla="*/ 856411 w 2036209"/>
                <a:gd name="connsiteY6" fmla="*/ 967518 h 1250588"/>
                <a:gd name="connsiteX7" fmla="*/ 342061 w 2036209"/>
                <a:gd name="connsiteY7" fmla="*/ 371525 h 1250588"/>
                <a:gd name="connsiteX8" fmla="*/ 987039 w 2036209"/>
                <a:gd name="connsiteY8" fmla="*/ 951189 h 1250588"/>
                <a:gd name="connsiteX9" fmla="*/ 154282 w 2036209"/>
                <a:gd name="connsiteY9" fmla="*/ 4132 h 125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209" h="1250588">
                  <a:moveTo>
                    <a:pt x="154282" y="4132"/>
                  </a:moveTo>
                  <a:cubicBezTo>
                    <a:pt x="196464" y="-54379"/>
                    <a:pt x="1136718" y="526647"/>
                    <a:pt x="1240132" y="600125"/>
                  </a:cubicBezTo>
                  <a:cubicBezTo>
                    <a:pt x="1343546" y="673603"/>
                    <a:pt x="645500" y="340228"/>
                    <a:pt x="774768" y="445003"/>
                  </a:cubicBezTo>
                  <a:cubicBezTo>
                    <a:pt x="904036" y="549778"/>
                    <a:pt x="1905521" y="1136246"/>
                    <a:pt x="2015739" y="1228775"/>
                  </a:cubicBezTo>
                  <a:cubicBezTo>
                    <a:pt x="2125957" y="1321304"/>
                    <a:pt x="1770811" y="1095425"/>
                    <a:pt x="1436075" y="1000175"/>
                  </a:cubicBezTo>
                  <a:cubicBezTo>
                    <a:pt x="1101339" y="904925"/>
                    <a:pt x="103936" y="662718"/>
                    <a:pt x="7325" y="657275"/>
                  </a:cubicBezTo>
                  <a:cubicBezTo>
                    <a:pt x="-89286" y="651832"/>
                    <a:pt x="800622" y="1015143"/>
                    <a:pt x="856411" y="967518"/>
                  </a:cubicBezTo>
                  <a:cubicBezTo>
                    <a:pt x="912200" y="919893"/>
                    <a:pt x="320290" y="374247"/>
                    <a:pt x="342061" y="371525"/>
                  </a:cubicBezTo>
                  <a:cubicBezTo>
                    <a:pt x="363832" y="368804"/>
                    <a:pt x="1012893" y="1011061"/>
                    <a:pt x="987039" y="951189"/>
                  </a:cubicBezTo>
                  <a:cubicBezTo>
                    <a:pt x="961185" y="891318"/>
                    <a:pt x="112100" y="62643"/>
                    <a:pt x="154282" y="4132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8F4FD495-7692-90B2-4856-B33D1B9757E0}"/>
                </a:ext>
              </a:extLst>
            </p:cNvPr>
            <p:cNvSpPr/>
            <p:nvPr/>
          </p:nvSpPr>
          <p:spPr>
            <a:xfrm>
              <a:off x="6619169" y="7209739"/>
              <a:ext cx="1569683" cy="1184602"/>
            </a:xfrm>
            <a:custGeom>
              <a:avLst/>
              <a:gdLst>
                <a:gd name="connsiteX0" fmla="*/ 2067 w 1569683"/>
                <a:gd name="connsiteY0" fmla="*/ 7490 h 1184602"/>
                <a:gd name="connsiteX1" fmla="*/ 998110 w 1569683"/>
                <a:gd name="connsiteY1" fmla="*/ 285075 h 1184602"/>
                <a:gd name="connsiteX2" fmla="*/ 712360 w 1569683"/>
                <a:gd name="connsiteY2" fmla="*/ 293240 h 1184602"/>
                <a:gd name="connsiteX3" fmla="*/ 1569610 w 1569683"/>
                <a:gd name="connsiteY3" fmla="*/ 1183147 h 1184602"/>
                <a:gd name="connsiteX4" fmla="*/ 761345 w 1569683"/>
                <a:gd name="connsiteY4" fmla="*/ 505511 h 1184602"/>
                <a:gd name="connsiteX5" fmla="*/ 736852 w 1569683"/>
                <a:gd name="connsiteY5" fmla="*/ 627975 h 1184602"/>
                <a:gd name="connsiteX6" fmla="*/ 2067 w 1569683"/>
                <a:gd name="connsiteY6" fmla="*/ 7490 h 118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9683" h="1184602">
                  <a:moveTo>
                    <a:pt x="2067" y="7490"/>
                  </a:moveTo>
                  <a:cubicBezTo>
                    <a:pt x="45610" y="-49660"/>
                    <a:pt x="879728" y="237450"/>
                    <a:pt x="998110" y="285075"/>
                  </a:cubicBezTo>
                  <a:cubicBezTo>
                    <a:pt x="1116492" y="332700"/>
                    <a:pt x="617110" y="143561"/>
                    <a:pt x="712360" y="293240"/>
                  </a:cubicBezTo>
                  <a:cubicBezTo>
                    <a:pt x="807610" y="442919"/>
                    <a:pt x="1561446" y="1147769"/>
                    <a:pt x="1569610" y="1183147"/>
                  </a:cubicBezTo>
                  <a:cubicBezTo>
                    <a:pt x="1577774" y="1218525"/>
                    <a:pt x="900138" y="598040"/>
                    <a:pt x="761345" y="505511"/>
                  </a:cubicBezTo>
                  <a:cubicBezTo>
                    <a:pt x="622552" y="412982"/>
                    <a:pt x="857956" y="706897"/>
                    <a:pt x="736852" y="627975"/>
                  </a:cubicBezTo>
                  <a:cubicBezTo>
                    <a:pt x="615749" y="549054"/>
                    <a:pt x="-41476" y="64640"/>
                    <a:pt x="2067" y="7490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316" name="テキスト ボックス 2315">
            <a:extLst>
              <a:ext uri="{FF2B5EF4-FFF2-40B4-BE49-F238E27FC236}">
                <a16:creationId xmlns:a16="http://schemas.microsoft.com/office/drawing/2014/main" id="{3F8C2078-1AF4-5611-8F8F-E53237E9E8A2}"/>
              </a:ext>
            </a:extLst>
          </p:cNvPr>
          <p:cNvSpPr txBox="1"/>
          <p:nvPr/>
        </p:nvSpPr>
        <p:spPr>
          <a:xfrm>
            <a:off x="1213720" y="8813473"/>
            <a:ext cx="71737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9600" dirty="0">
                <a:solidFill>
                  <a:srgbClr val="C00000"/>
                </a:solidFill>
                <a:latin typeface="Impossible - 0" panose="02000506020000020004" pitchFamily="2" charset="0"/>
              </a:rPr>
              <a:t>MISION:IMPOSSIBLE</a:t>
            </a:r>
            <a:endParaRPr kumimoji="1" lang="ja-JP" altLang="en-US" sz="9600">
              <a:solidFill>
                <a:srgbClr val="C00000"/>
              </a:solidFill>
              <a:latin typeface="Impossible - 0" panose="02000506020000020004" pitchFamily="2" charset="0"/>
            </a:endParaRPr>
          </a:p>
        </p:txBody>
      </p:sp>
      <p:sp>
        <p:nvSpPr>
          <p:cNvPr id="2317" name="テキスト ボックス 2316">
            <a:extLst>
              <a:ext uri="{FF2B5EF4-FFF2-40B4-BE49-F238E27FC236}">
                <a16:creationId xmlns:a16="http://schemas.microsoft.com/office/drawing/2014/main" id="{31AEB0A7-BD53-D2D2-3BFF-49FCCF129BD1}"/>
              </a:ext>
            </a:extLst>
          </p:cNvPr>
          <p:cNvSpPr txBox="1"/>
          <p:nvPr/>
        </p:nvSpPr>
        <p:spPr>
          <a:xfrm>
            <a:off x="3004503" y="10129931"/>
            <a:ext cx="36199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4800" spc="600" dirty="0">
                <a:solidFill>
                  <a:schemeClr val="tx1">
                    <a:lumMod val="95000"/>
                    <a:lumOff val="5000"/>
                  </a:schemeClr>
                </a:solidFill>
                <a:latin typeface="Impossible - 0" panose="02000506020000020004" pitchFamily="2" charset="0"/>
              </a:rPr>
              <a:t>ROGUE NATION</a:t>
            </a:r>
            <a:endParaRPr kumimoji="1" lang="ja-JP" altLang="en-US" sz="4800" spc="600">
              <a:solidFill>
                <a:schemeClr val="tx1">
                  <a:lumMod val="95000"/>
                  <a:lumOff val="5000"/>
                </a:schemeClr>
              </a:solidFill>
              <a:latin typeface="Impossible - 0" panose="02000506020000020004" pitchFamily="2" charset="0"/>
            </a:endParaRPr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1B319401-3218-F339-C185-8DEB978BD0DA}"/>
              </a:ext>
            </a:extLst>
          </p:cNvPr>
          <p:cNvSpPr/>
          <p:nvPr/>
        </p:nvSpPr>
        <p:spPr>
          <a:xfrm>
            <a:off x="-59377" y="1674366"/>
            <a:ext cx="7033468" cy="118808"/>
          </a:xfrm>
          <a:custGeom>
            <a:avLst/>
            <a:gdLst>
              <a:gd name="connsiteX0" fmla="*/ 0 w 7033468"/>
              <a:gd name="connsiteY0" fmla="*/ 71307 h 118808"/>
              <a:gd name="connsiteX1" fmla="*/ 4619502 w 7033468"/>
              <a:gd name="connsiteY1" fmla="*/ 55 h 118808"/>
              <a:gd name="connsiteX2" fmla="*/ 4286993 w 7033468"/>
              <a:gd name="connsiteY2" fmla="*/ 59431 h 118808"/>
              <a:gd name="connsiteX3" fmla="*/ 7030193 w 7033468"/>
              <a:gd name="connsiteY3" fmla="*/ 59431 h 118808"/>
              <a:gd name="connsiteX4" fmla="*/ 3657600 w 7033468"/>
              <a:gd name="connsiteY4" fmla="*/ 106933 h 118808"/>
              <a:gd name="connsiteX5" fmla="*/ 2517569 w 7033468"/>
              <a:gd name="connsiteY5" fmla="*/ 118808 h 118808"/>
              <a:gd name="connsiteX6" fmla="*/ 0 w 7033468"/>
              <a:gd name="connsiteY6" fmla="*/ 71307 h 118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33468" h="118808">
                <a:moveTo>
                  <a:pt x="0" y="71307"/>
                </a:moveTo>
                <a:lnTo>
                  <a:pt x="4619502" y="55"/>
                </a:lnTo>
                <a:cubicBezTo>
                  <a:pt x="5334001" y="-1924"/>
                  <a:pt x="3885211" y="49535"/>
                  <a:pt x="4286993" y="59431"/>
                </a:cubicBezTo>
                <a:cubicBezTo>
                  <a:pt x="4688775" y="69327"/>
                  <a:pt x="7135092" y="51514"/>
                  <a:pt x="7030193" y="59431"/>
                </a:cubicBezTo>
                <a:cubicBezTo>
                  <a:pt x="6925294" y="67348"/>
                  <a:pt x="3657600" y="106933"/>
                  <a:pt x="3657600" y="106933"/>
                </a:cubicBezTo>
                <a:lnTo>
                  <a:pt x="2517569" y="118808"/>
                </a:lnTo>
                <a:lnTo>
                  <a:pt x="0" y="71307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59E7F40C-30BC-8580-CDB5-131603607693}"/>
              </a:ext>
            </a:extLst>
          </p:cNvPr>
          <p:cNvSpPr/>
          <p:nvPr/>
        </p:nvSpPr>
        <p:spPr>
          <a:xfrm>
            <a:off x="7711873" y="1650582"/>
            <a:ext cx="1815827" cy="149213"/>
          </a:xfrm>
          <a:custGeom>
            <a:avLst/>
            <a:gdLst>
              <a:gd name="connsiteX0" fmla="*/ 42714 w 1815827"/>
              <a:gd name="connsiteY0" fmla="*/ 47589 h 149213"/>
              <a:gd name="connsiteX1" fmla="*/ 1693384 w 1815827"/>
              <a:gd name="connsiteY1" fmla="*/ 88 h 149213"/>
              <a:gd name="connsiteX2" fmla="*/ 1301498 w 1815827"/>
              <a:gd name="connsiteY2" fmla="*/ 59465 h 149213"/>
              <a:gd name="connsiteX3" fmla="*/ 1812137 w 1815827"/>
              <a:gd name="connsiteY3" fmla="*/ 142592 h 149213"/>
              <a:gd name="connsiteX4" fmla="*/ 980865 w 1815827"/>
              <a:gd name="connsiteY4" fmla="*/ 142592 h 149213"/>
              <a:gd name="connsiteX5" fmla="*/ 339597 w 1815827"/>
              <a:gd name="connsiteY5" fmla="*/ 130717 h 149213"/>
              <a:gd name="connsiteX6" fmla="*/ 470226 w 1815827"/>
              <a:gd name="connsiteY6" fmla="*/ 106966 h 149213"/>
              <a:gd name="connsiteX7" fmla="*/ 42714 w 1815827"/>
              <a:gd name="connsiteY7" fmla="*/ 47589 h 14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5827" h="149213">
                <a:moveTo>
                  <a:pt x="42714" y="47589"/>
                </a:moveTo>
                <a:cubicBezTo>
                  <a:pt x="246574" y="29776"/>
                  <a:pt x="1483587" y="-1891"/>
                  <a:pt x="1693384" y="88"/>
                </a:cubicBezTo>
                <a:cubicBezTo>
                  <a:pt x="1903181" y="2067"/>
                  <a:pt x="1281706" y="35714"/>
                  <a:pt x="1301498" y="59465"/>
                </a:cubicBezTo>
                <a:cubicBezTo>
                  <a:pt x="1321290" y="83216"/>
                  <a:pt x="1865576" y="128738"/>
                  <a:pt x="1812137" y="142592"/>
                </a:cubicBezTo>
                <a:cubicBezTo>
                  <a:pt x="1758698" y="156446"/>
                  <a:pt x="1226288" y="144571"/>
                  <a:pt x="980865" y="142592"/>
                </a:cubicBezTo>
                <a:cubicBezTo>
                  <a:pt x="735442" y="140613"/>
                  <a:pt x="424704" y="136655"/>
                  <a:pt x="339597" y="130717"/>
                </a:cubicBezTo>
                <a:cubicBezTo>
                  <a:pt x="254490" y="124779"/>
                  <a:pt x="511790" y="118841"/>
                  <a:pt x="470226" y="106966"/>
                </a:cubicBezTo>
                <a:cubicBezTo>
                  <a:pt x="428662" y="95091"/>
                  <a:pt x="-161146" y="65402"/>
                  <a:pt x="42714" y="47589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BD04414D-52F6-C45C-0A24-989D843F2C9A}"/>
              </a:ext>
            </a:extLst>
          </p:cNvPr>
          <p:cNvSpPr/>
          <p:nvPr/>
        </p:nvSpPr>
        <p:spPr>
          <a:xfrm>
            <a:off x="71252" y="10929752"/>
            <a:ext cx="8253558" cy="280828"/>
          </a:xfrm>
          <a:custGeom>
            <a:avLst/>
            <a:gdLst>
              <a:gd name="connsiteX0" fmla="*/ 0 w 8253558"/>
              <a:gd name="connsiteY0" fmla="*/ 7422 h 280828"/>
              <a:gd name="connsiteX1" fmla="*/ 5011387 w 8253558"/>
              <a:gd name="connsiteY1" fmla="*/ 7422 h 280828"/>
              <a:gd name="connsiteX2" fmla="*/ 4572000 w 8253558"/>
              <a:gd name="connsiteY2" fmla="*/ 66799 h 280828"/>
              <a:gd name="connsiteX3" fmla="*/ 8253351 w 8253558"/>
              <a:gd name="connsiteY3" fmla="*/ 209303 h 280828"/>
              <a:gd name="connsiteX4" fmla="*/ 4393870 w 8253558"/>
              <a:gd name="connsiteY4" fmla="*/ 280554 h 280828"/>
              <a:gd name="connsiteX5" fmla="*/ 4631377 w 8253558"/>
              <a:gd name="connsiteY5" fmla="*/ 185552 h 280828"/>
              <a:gd name="connsiteX6" fmla="*/ 2018805 w 8253558"/>
              <a:gd name="connsiteY6" fmla="*/ 66799 h 280828"/>
              <a:gd name="connsiteX7" fmla="*/ 0 w 8253558"/>
              <a:gd name="connsiteY7" fmla="*/ 7422 h 28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53558" h="280828">
                <a:moveTo>
                  <a:pt x="0" y="7422"/>
                </a:moveTo>
                <a:cubicBezTo>
                  <a:pt x="498764" y="-2474"/>
                  <a:pt x="4249387" y="-2474"/>
                  <a:pt x="5011387" y="7422"/>
                </a:cubicBezTo>
                <a:cubicBezTo>
                  <a:pt x="5773387" y="17318"/>
                  <a:pt x="4031673" y="33152"/>
                  <a:pt x="4572000" y="66799"/>
                </a:cubicBezTo>
                <a:cubicBezTo>
                  <a:pt x="5112327" y="100446"/>
                  <a:pt x="8283039" y="173677"/>
                  <a:pt x="8253351" y="209303"/>
                </a:cubicBezTo>
                <a:cubicBezTo>
                  <a:pt x="8223663" y="244929"/>
                  <a:pt x="4997532" y="284513"/>
                  <a:pt x="4393870" y="280554"/>
                </a:cubicBezTo>
                <a:cubicBezTo>
                  <a:pt x="3790208" y="276595"/>
                  <a:pt x="5027221" y="221178"/>
                  <a:pt x="4631377" y="185552"/>
                </a:cubicBezTo>
                <a:cubicBezTo>
                  <a:pt x="4235533" y="149926"/>
                  <a:pt x="2792680" y="90550"/>
                  <a:pt x="2018805" y="66799"/>
                </a:cubicBezTo>
                <a:lnTo>
                  <a:pt x="0" y="7422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DBF310A8-5352-6466-3CF6-202FE937FB63}"/>
              </a:ext>
            </a:extLst>
          </p:cNvPr>
          <p:cNvSpPr/>
          <p:nvPr/>
        </p:nvSpPr>
        <p:spPr>
          <a:xfrm>
            <a:off x="6590805" y="10889673"/>
            <a:ext cx="3064302" cy="230502"/>
          </a:xfrm>
          <a:custGeom>
            <a:avLst/>
            <a:gdLst>
              <a:gd name="connsiteX0" fmla="*/ 0 w 3064302"/>
              <a:gd name="connsiteY0" fmla="*/ 0 h 230502"/>
              <a:gd name="connsiteX1" fmla="*/ 142504 w 3064302"/>
              <a:gd name="connsiteY1" fmla="*/ 11875 h 230502"/>
              <a:gd name="connsiteX2" fmla="*/ 2707574 w 3064302"/>
              <a:gd name="connsiteY2" fmla="*/ 95002 h 230502"/>
              <a:gd name="connsiteX3" fmla="*/ 2410691 w 3064302"/>
              <a:gd name="connsiteY3" fmla="*/ 142504 h 230502"/>
              <a:gd name="connsiteX4" fmla="*/ 3063834 w 3064302"/>
              <a:gd name="connsiteY4" fmla="*/ 166254 h 230502"/>
              <a:gd name="connsiteX5" fmla="*/ 2291938 w 3064302"/>
              <a:gd name="connsiteY5" fmla="*/ 225631 h 230502"/>
              <a:gd name="connsiteX6" fmla="*/ 890650 w 3064302"/>
              <a:gd name="connsiteY6" fmla="*/ 225631 h 230502"/>
              <a:gd name="connsiteX7" fmla="*/ 368135 w 3064302"/>
              <a:gd name="connsiteY7" fmla="*/ 213756 h 230502"/>
              <a:gd name="connsiteX8" fmla="*/ 581891 w 3064302"/>
              <a:gd name="connsiteY8" fmla="*/ 130628 h 230502"/>
              <a:gd name="connsiteX9" fmla="*/ 0 w 3064302"/>
              <a:gd name="connsiteY9" fmla="*/ 0 h 23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64302" h="230502">
                <a:moveTo>
                  <a:pt x="0" y="0"/>
                </a:moveTo>
                <a:lnTo>
                  <a:pt x="142504" y="11875"/>
                </a:lnTo>
                <a:lnTo>
                  <a:pt x="2707574" y="95002"/>
                </a:lnTo>
                <a:cubicBezTo>
                  <a:pt x="3085605" y="116773"/>
                  <a:pt x="2351314" y="130629"/>
                  <a:pt x="2410691" y="142504"/>
                </a:cubicBezTo>
                <a:cubicBezTo>
                  <a:pt x="2470068" y="154379"/>
                  <a:pt x="3083626" y="152400"/>
                  <a:pt x="3063834" y="166254"/>
                </a:cubicBezTo>
                <a:cubicBezTo>
                  <a:pt x="3044042" y="180108"/>
                  <a:pt x="2654135" y="215735"/>
                  <a:pt x="2291938" y="225631"/>
                </a:cubicBezTo>
                <a:cubicBezTo>
                  <a:pt x="1929741" y="235527"/>
                  <a:pt x="1211284" y="227610"/>
                  <a:pt x="890650" y="225631"/>
                </a:cubicBezTo>
                <a:cubicBezTo>
                  <a:pt x="570016" y="223652"/>
                  <a:pt x="419595" y="229590"/>
                  <a:pt x="368135" y="213756"/>
                </a:cubicBezTo>
                <a:cubicBezTo>
                  <a:pt x="316675" y="197922"/>
                  <a:pt x="639288" y="168233"/>
                  <a:pt x="581891" y="130628"/>
                </a:cubicBezTo>
                <a:cubicBezTo>
                  <a:pt x="524494" y="93023"/>
                  <a:pt x="274122" y="40573"/>
                  <a:pt x="0" y="0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322" name="グループ化 2321">
            <a:extLst>
              <a:ext uri="{FF2B5EF4-FFF2-40B4-BE49-F238E27FC236}">
                <a16:creationId xmlns:a16="http://schemas.microsoft.com/office/drawing/2014/main" id="{C15EBFAA-C7E5-639B-9D98-9A2208134DE8}"/>
              </a:ext>
            </a:extLst>
          </p:cNvPr>
          <p:cNvGrpSpPr/>
          <p:nvPr/>
        </p:nvGrpSpPr>
        <p:grpSpPr>
          <a:xfrm>
            <a:off x="-165065" y="3390843"/>
            <a:ext cx="6489974" cy="1732231"/>
            <a:chOff x="-165065" y="3390843"/>
            <a:chExt cx="6489974" cy="1732231"/>
          </a:xfrm>
        </p:grpSpPr>
        <p:grpSp>
          <p:nvGrpSpPr>
            <p:cNvPr id="2323" name="グループ化 2322">
              <a:extLst>
                <a:ext uri="{FF2B5EF4-FFF2-40B4-BE49-F238E27FC236}">
                  <a16:creationId xmlns:a16="http://schemas.microsoft.com/office/drawing/2014/main" id="{5CC3F797-F031-7EAF-CDB6-30F394838CA8}"/>
                </a:ext>
              </a:extLst>
            </p:cNvPr>
            <p:cNvGrpSpPr/>
            <p:nvPr/>
          </p:nvGrpSpPr>
          <p:grpSpPr>
            <a:xfrm>
              <a:off x="-165065" y="3390843"/>
              <a:ext cx="6489974" cy="1633215"/>
              <a:chOff x="-165065" y="3390843"/>
              <a:chExt cx="6489974" cy="1633215"/>
            </a:xfrm>
            <a:solidFill>
              <a:schemeClr val="tx1"/>
            </a:solidFill>
          </p:grpSpPr>
          <p:sp>
            <p:nvSpPr>
              <p:cNvPr id="2355" name="フリーフォーム 2354">
                <a:extLst>
                  <a:ext uri="{FF2B5EF4-FFF2-40B4-BE49-F238E27FC236}">
                    <a16:creationId xmlns:a16="http://schemas.microsoft.com/office/drawing/2014/main" id="{EBE091F1-8786-3F50-855D-609A8577E198}"/>
                  </a:ext>
                </a:extLst>
              </p:cNvPr>
              <p:cNvSpPr/>
              <p:nvPr/>
            </p:nvSpPr>
            <p:spPr>
              <a:xfrm>
                <a:off x="6117851" y="4117206"/>
                <a:ext cx="91058" cy="16644"/>
              </a:xfrm>
              <a:custGeom>
                <a:avLst/>
                <a:gdLst>
                  <a:gd name="connsiteX0" fmla="*/ 374 w 91058"/>
                  <a:gd name="connsiteY0" fmla="*/ 769 h 16644"/>
                  <a:gd name="connsiteX1" fmla="*/ 89274 w 91058"/>
                  <a:gd name="connsiteY1" fmla="*/ 3944 h 16644"/>
                  <a:gd name="connsiteX2" fmla="*/ 57524 w 91058"/>
                  <a:gd name="connsiteY2" fmla="*/ 16644 h 16644"/>
                  <a:gd name="connsiteX3" fmla="*/ 374 w 91058"/>
                  <a:gd name="connsiteY3" fmla="*/ 769 h 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058" h="16644">
                    <a:moveTo>
                      <a:pt x="374" y="769"/>
                    </a:moveTo>
                    <a:cubicBezTo>
                      <a:pt x="5666" y="-1348"/>
                      <a:pt x="79749" y="1298"/>
                      <a:pt x="89274" y="3944"/>
                    </a:cubicBezTo>
                    <a:cubicBezTo>
                      <a:pt x="98799" y="6590"/>
                      <a:pt x="67578" y="16644"/>
                      <a:pt x="57524" y="16644"/>
                    </a:cubicBezTo>
                    <a:cubicBezTo>
                      <a:pt x="47470" y="16644"/>
                      <a:pt x="-4918" y="2886"/>
                      <a:pt x="37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6" name="フリーフォーム 2355">
                <a:extLst>
                  <a:ext uri="{FF2B5EF4-FFF2-40B4-BE49-F238E27FC236}">
                    <a16:creationId xmlns:a16="http://schemas.microsoft.com/office/drawing/2014/main" id="{6C0F7FE1-DB89-F880-3AF5-53BCD4245E99}"/>
                  </a:ext>
                </a:extLst>
              </p:cNvPr>
              <p:cNvSpPr/>
              <p:nvPr/>
            </p:nvSpPr>
            <p:spPr>
              <a:xfrm>
                <a:off x="6092209" y="4244828"/>
                <a:ext cx="232700" cy="23004"/>
              </a:xfrm>
              <a:custGeom>
                <a:avLst/>
                <a:gdLst>
                  <a:gd name="connsiteX0" fmla="*/ 616 w 232700"/>
                  <a:gd name="connsiteY0" fmla="*/ 12847 h 23004"/>
                  <a:gd name="connsiteX1" fmla="*/ 76816 w 232700"/>
                  <a:gd name="connsiteY1" fmla="*/ 147 h 23004"/>
                  <a:gd name="connsiteX2" fmla="*/ 232391 w 232700"/>
                  <a:gd name="connsiteY2" fmla="*/ 22372 h 23004"/>
                  <a:gd name="connsiteX3" fmla="*/ 114916 w 232700"/>
                  <a:gd name="connsiteY3" fmla="*/ 16022 h 23004"/>
                  <a:gd name="connsiteX4" fmla="*/ 616 w 232700"/>
                  <a:gd name="connsiteY4" fmla="*/ 12847 h 2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700" h="23004">
                    <a:moveTo>
                      <a:pt x="616" y="12847"/>
                    </a:moveTo>
                    <a:cubicBezTo>
                      <a:pt x="-5734" y="10201"/>
                      <a:pt x="38187" y="-1440"/>
                      <a:pt x="76816" y="147"/>
                    </a:cubicBezTo>
                    <a:cubicBezTo>
                      <a:pt x="115445" y="1734"/>
                      <a:pt x="226041" y="19726"/>
                      <a:pt x="232391" y="22372"/>
                    </a:cubicBezTo>
                    <a:cubicBezTo>
                      <a:pt x="238741" y="25018"/>
                      <a:pt x="145608" y="18668"/>
                      <a:pt x="114916" y="16022"/>
                    </a:cubicBezTo>
                    <a:cubicBezTo>
                      <a:pt x="84224" y="13376"/>
                      <a:pt x="6966" y="15493"/>
                      <a:pt x="616" y="128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7" name="フリーフォーム 2356">
                <a:extLst>
                  <a:ext uri="{FF2B5EF4-FFF2-40B4-BE49-F238E27FC236}">
                    <a16:creationId xmlns:a16="http://schemas.microsoft.com/office/drawing/2014/main" id="{E1CBC3C6-9149-B1A2-E58F-193D984617CE}"/>
                  </a:ext>
                </a:extLst>
              </p:cNvPr>
              <p:cNvSpPr/>
              <p:nvPr/>
            </p:nvSpPr>
            <p:spPr>
              <a:xfrm>
                <a:off x="6067425" y="4275724"/>
                <a:ext cx="251087" cy="10526"/>
              </a:xfrm>
              <a:custGeom>
                <a:avLst/>
                <a:gdLst>
                  <a:gd name="connsiteX0" fmla="*/ 0 w 251087"/>
                  <a:gd name="connsiteY0" fmla="*/ 4176 h 10526"/>
                  <a:gd name="connsiteX1" fmla="*/ 120650 w 251087"/>
                  <a:gd name="connsiteY1" fmla="*/ 7351 h 10526"/>
                  <a:gd name="connsiteX2" fmla="*/ 250825 w 251087"/>
                  <a:gd name="connsiteY2" fmla="*/ 10526 h 10526"/>
                  <a:gd name="connsiteX3" fmla="*/ 152400 w 251087"/>
                  <a:gd name="connsiteY3" fmla="*/ 1001 h 10526"/>
                  <a:gd name="connsiteX4" fmla="*/ 85725 w 251087"/>
                  <a:gd name="connsiteY4" fmla="*/ 1001 h 10526"/>
                  <a:gd name="connsiteX5" fmla="*/ 0 w 251087"/>
                  <a:gd name="connsiteY5" fmla="*/ 4176 h 1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087" h="10526">
                    <a:moveTo>
                      <a:pt x="0" y="4176"/>
                    </a:moveTo>
                    <a:lnTo>
                      <a:pt x="120650" y="7351"/>
                    </a:lnTo>
                    <a:lnTo>
                      <a:pt x="250825" y="10526"/>
                    </a:lnTo>
                    <a:cubicBezTo>
                      <a:pt x="256116" y="9468"/>
                      <a:pt x="179917" y="2588"/>
                      <a:pt x="152400" y="1001"/>
                    </a:cubicBezTo>
                    <a:cubicBezTo>
                      <a:pt x="124883" y="-586"/>
                      <a:pt x="106362" y="-57"/>
                      <a:pt x="85725" y="1001"/>
                    </a:cubicBezTo>
                    <a:cubicBezTo>
                      <a:pt x="65088" y="2059"/>
                      <a:pt x="46831" y="4705"/>
                      <a:pt x="0" y="4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8" name="フリーフォーム 2357">
                <a:extLst>
                  <a:ext uri="{FF2B5EF4-FFF2-40B4-BE49-F238E27FC236}">
                    <a16:creationId xmlns:a16="http://schemas.microsoft.com/office/drawing/2014/main" id="{87833216-0F0A-0A1B-6E74-1ED6FC3998D1}"/>
                  </a:ext>
                </a:extLst>
              </p:cNvPr>
              <p:cNvSpPr/>
              <p:nvPr/>
            </p:nvSpPr>
            <p:spPr>
              <a:xfrm>
                <a:off x="6184847" y="4133762"/>
                <a:ext cx="45930" cy="98640"/>
              </a:xfrm>
              <a:custGeom>
                <a:avLst/>
                <a:gdLst>
                  <a:gd name="connsiteX0" fmla="*/ 53 w 45930"/>
                  <a:gd name="connsiteY0" fmla="*/ 88 h 98640"/>
                  <a:gd name="connsiteX1" fmla="*/ 44503 w 45930"/>
                  <a:gd name="connsiteY1" fmla="*/ 50888 h 98640"/>
                  <a:gd name="connsiteX2" fmla="*/ 34978 w 45930"/>
                  <a:gd name="connsiteY2" fmla="*/ 98513 h 98640"/>
                  <a:gd name="connsiteX3" fmla="*/ 34978 w 45930"/>
                  <a:gd name="connsiteY3" fmla="*/ 63588 h 98640"/>
                  <a:gd name="connsiteX4" fmla="*/ 53 w 45930"/>
                  <a:gd name="connsiteY4" fmla="*/ 88 h 9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930" h="98640">
                    <a:moveTo>
                      <a:pt x="53" y="88"/>
                    </a:moveTo>
                    <a:cubicBezTo>
                      <a:pt x="1641" y="-2029"/>
                      <a:pt x="38682" y="34484"/>
                      <a:pt x="44503" y="50888"/>
                    </a:cubicBezTo>
                    <a:cubicBezTo>
                      <a:pt x="50324" y="67292"/>
                      <a:pt x="36566" y="96396"/>
                      <a:pt x="34978" y="98513"/>
                    </a:cubicBezTo>
                    <a:cubicBezTo>
                      <a:pt x="33390" y="100630"/>
                      <a:pt x="37095" y="75759"/>
                      <a:pt x="34978" y="63588"/>
                    </a:cubicBezTo>
                    <a:cubicBezTo>
                      <a:pt x="32861" y="51417"/>
                      <a:pt x="-1535" y="2205"/>
                      <a:pt x="53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9" name="フリーフォーム 2358">
                <a:extLst>
                  <a:ext uri="{FF2B5EF4-FFF2-40B4-BE49-F238E27FC236}">
                    <a16:creationId xmlns:a16="http://schemas.microsoft.com/office/drawing/2014/main" id="{3BD418B6-1830-FE28-29C9-E278BAB896B8}"/>
                  </a:ext>
                </a:extLst>
              </p:cNvPr>
              <p:cNvSpPr/>
              <p:nvPr/>
            </p:nvSpPr>
            <p:spPr>
              <a:xfrm>
                <a:off x="6146709" y="4152900"/>
                <a:ext cx="50891" cy="85725"/>
              </a:xfrm>
              <a:custGeom>
                <a:avLst/>
                <a:gdLst>
                  <a:gd name="connsiteX0" fmla="*/ 91 w 50891"/>
                  <a:gd name="connsiteY0" fmla="*/ 0 h 85725"/>
                  <a:gd name="connsiteX1" fmla="*/ 38191 w 50891"/>
                  <a:gd name="connsiteY1" fmla="*/ 57150 h 85725"/>
                  <a:gd name="connsiteX2" fmla="*/ 28666 w 50891"/>
                  <a:gd name="connsiteY2" fmla="*/ 85725 h 85725"/>
                  <a:gd name="connsiteX3" fmla="*/ 50891 w 50891"/>
                  <a:gd name="connsiteY3" fmla="*/ 57150 h 85725"/>
                  <a:gd name="connsiteX4" fmla="*/ 91 w 50891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91" h="85725">
                    <a:moveTo>
                      <a:pt x="91" y="0"/>
                    </a:moveTo>
                    <a:cubicBezTo>
                      <a:pt x="-2026" y="0"/>
                      <a:pt x="33428" y="42862"/>
                      <a:pt x="38191" y="57150"/>
                    </a:cubicBezTo>
                    <a:cubicBezTo>
                      <a:pt x="42954" y="71438"/>
                      <a:pt x="26549" y="85725"/>
                      <a:pt x="28666" y="85725"/>
                    </a:cubicBezTo>
                    <a:cubicBezTo>
                      <a:pt x="30783" y="85725"/>
                      <a:pt x="50891" y="66675"/>
                      <a:pt x="50891" y="57150"/>
                    </a:cubicBezTo>
                    <a:cubicBezTo>
                      <a:pt x="50891" y="47625"/>
                      <a:pt x="2208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0" name="フリーフォーム 2359">
                <a:extLst>
                  <a:ext uri="{FF2B5EF4-FFF2-40B4-BE49-F238E27FC236}">
                    <a16:creationId xmlns:a16="http://schemas.microsoft.com/office/drawing/2014/main" id="{B4F5424D-92A6-5A48-D302-9A47A42AE0B5}"/>
                  </a:ext>
                </a:extLst>
              </p:cNvPr>
              <p:cNvSpPr/>
              <p:nvPr/>
            </p:nvSpPr>
            <p:spPr>
              <a:xfrm>
                <a:off x="5781574" y="3803645"/>
                <a:ext cx="28769" cy="152408"/>
              </a:xfrm>
              <a:custGeom>
                <a:avLst/>
                <a:gdLst>
                  <a:gd name="connsiteX0" fmla="*/ 9626 w 28769"/>
                  <a:gd name="connsiteY0" fmla="*/ 5 h 152408"/>
                  <a:gd name="connsiteX1" fmla="*/ 28676 w 28769"/>
                  <a:gd name="connsiteY1" fmla="*/ 63505 h 152408"/>
                  <a:gd name="connsiteX2" fmla="*/ 101 w 28769"/>
                  <a:gd name="connsiteY2" fmla="*/ 152405 h 152408"/>
                  <a:gd name="connsiteX3" fmla="*/ 19151 w 28769"/>
                  <a:gd name="connsiteY3" fmla="*/ 66680 h 152408"/>
                  <a:gd name="connsiteX4" fmla="*/ 9626 w 28769"/>
                  <a:gd name="connsiteY4" fmla="*/ 5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9" h="152408">
                    <a:moveTo>
                      <a:pt x="9626" y="5"/>
                    </a:moveTo>
                    <a:cubicBezTo>
                      <a:pt x="11213" y="-524"/>
                      <a:pt x="30264" y="38105"/>
                      <a:pt x="28676" y="63505"/>
                    </a:cubicBezTo>
                    <a:cubicBezTo>
                      <a:pt x="27089" y="88905"/>
                      <a:pt x="1688" y="151876"/>
                      <a:pt x="101" y="152405"/>
                    </a:cubicBezTo>
                    <a:cubicBezTo>
                      <a:pt x="-1486" y="152934"/>
                      <a:pt x="15976" y="87318"/>
                      <a:pt x="19151" y="66680"/>
                    </a:cubicBezTo>
                    <a:cubicBezTo>
                      <a:pt x="22326" y="46043"/>
                      <a:pt x="8039" y="534"/>
                      <a:pt x="9626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1" name="フリーフォーム 2360">
                <a:extLst>
                  <a:ext uri="{FF2B5EF4-FFF2-40B4-BE49-F238E27FC236}">
                    <a16:creationId xmlns:a16="http://schemas.microsoft.com/office/drawing/2014/main" id="{8E32FF21-D9C4-700E-827E-A9F894FABA5B}"/>
                  </a:ext>
                </a:extLst>
              </p:cNvPr>
              <p:cNvSpPr/>
              <p:nvPr/>
            </p:nvSpPr>
            <p:spPr>
              <a:xfrm>
                <a:off x="5740148" y="3784464"/>
                <a:ext cx="17738" cy="190661"/>
              </a:xfrm>
              <a:custGeom>
                <a:avLst/>
                <a:gdLst>
                  <a:gd name="connsiteX0" fmla="*/ 6602 w 17738"/>
                  <a:gd name="connsiteY0" fmla="*/ 136 h 190661"/>
                  <a:gd name="connsiteX1" fmla="*/ 16127 w 17738"/>
                  <a:gd name="connsiteY1" fmla="*/ 73161 h 190661"/>
                  <a:gd name="connsiteX2" fmla="*/ 16127 w 17738"/>
                  <a:gd name="connsiteY2" fmla="*/ 139836 h 190661"/>
                  <a:gd name="connsiteX3" fmla="*/ 252 w 17738"/>
                  <a:gd name="connsiteY3" fmla="*/ 190636 h 190661"/>
                  <a:gd name="connsiteX4" fmla="*/ 6602 w 17738"/>
                  <a:gd name="connsiteY4" fmla="*/ 133486 h 190661"/>
                  <a:gd name="connsiteX5" fmla="*/ 9777 w 17738"/>
                  <a:gd name="connsiteY5" fmla="*/ 92211 h 190661"/>
                  <a:gd name="connsiteX6" fmla="*/ 6602 w 17738"/>
                  <a:gd name="connsiteY6" fmla="*/ 136 h 19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38" h="190661">
                    <a:moveTo>
                      <a:pt x="6602" y="136"/>
                    </a:moveTo>
                    <a:cubicBezTo>
                      <a:pt x="7660" y="-3039"/>
                      <a:pt x="14540" y="49878"/>
                      <a:pt x="16127" y="73161"/>
                    </a:cubicBezTo>
                    <a:cubicBezTo>
                      <a:pt x="17715" y="96444"/>
                      <a:pt x="18773" y="120257"/>
                      <a:pt x="16127" y="139836"/>
                    </a:cubicBezTo>
                    <a:cubicBezTo>
                      <a:pt x="13481" y="159415"/>
                      <a:pt x="1840" y="191694"/>
                      <a:pt x="252" y="190636"/>
                    </a:cubicBezTo>
                    <a:cubicBezTo>
                      <a:pt x="-1336" y="189578"/>
                      <a:pt x="5015" y="149890"/>
                      <a:pt x="6602" y="133486"/>
                    </a:cubicBezTo>
                    <a:cubicBezTo>
                      <a:pt x="8189" y="117082"/>
                      <a:pt x="9248" y="109673"/>
                      <a:pt x="9777" y="92211"/>
                    </a:cubicBezTo>
                    <a:cubicBezTo>
                      <a:pt x="10306" y="74749"/>
                      <a:pt x="5544" y="3311"/>
                      <a:pt x="6602" y="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2" name="フリーフォーム 2361">
                <a:extLst>
                  <a:ext uri="{FF2B5EF4-FFF2-40B4-BE49-F238E27FC236}">
                    <a16:creationId xmlns:a16="http://schemas.microsoft.com/office/drawing/2014/main" id="{0C4FFED3-685D-6BF9-7C88-D7B1A719C9BC}"/>
                  </a:ext>
                </a:extLst>
              </p:cNvPr>
              <p:cNvSpPr/>
              <p:nvPr/>
            </p:nvSpPr>
            <p:spPr>
              <a:xfrm>
                <a:off x="5405136" y="3745621"/>
                <a:ext cx="275573" cy="43344"/>
              </a:xfrm>
              <a:custGeom>
                <a:avLst/>
                <a:gdLst>
                  <a:gd name="connsiteX0" fmla="*/ 1889 w 275573"/>
                  <a:gd name="connsiteY0" fmla="*/ 42154 h 43344"/>
                  <a:gd name="connsiteX1" fmla="*/ 217789 w 275573"/>
                  <a:gd name="connsiteY1" fmla="*/ 38979 h 43344"/>
                  <a:gd name="connsiteX2" fmla="*/ 274939 w 275573"/>
                  <a:gd name="connsiteY2" fmla="*/ 879 h 43344"/>
                  <a:gd name="connsiteX3" fmla="*/ 246364 w 275573"/>
                  <a:gd name="connsiteY3" fmla="*/ 13579 h 43344"/>
                  <a:gd name="connsiteX4" fmla="*/ 214614 w 275573"/>
                  <a:gd name="connsiteY4" fmla="*/ 29454 h 43344"/>
                  <a:gd name="connsiteX5" fmla="*/ 119364 w 275573"/>
                  <a:gd name="connsiteY5" fmla="*/ 35804 h 43344"/>
                  <a:gd name="connsiteX6" fmla="*/ 1889 w 275573"/>
                  <a:gd name="connsiteY6" fmla="*/ 42154 h 4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573" h="43344">
                    <a:moveTo>
                      <a:pt x="1889" y="42154"/>
                    </a:moveTo>
                    <a:cubicBezTo>
                      <a:pt x="18293" y="42683"/>
                      <a:pt x="172281" y="45858"/>
                      <a:pt x="217789" y="38979"/>
                    </a:cubicBezTo>
                    <a:cubicBezTo>
                      <a:pt x="263297" y="32100"/>
                      <a:pt x="270177" y="5112"/>
                      <a:pt x="274939" y="879"/>
                    </a:cubicBezTo>
                    <a:cubicBezTo>
                      <a:pt x="279701" y="-3354"/>
                      <a:pt x="256418" y="8816"/>
                      <a:pt x="246364" y="13579"/>
                    </a:cubicBezTo>
                    <a:cubicBezTo>
                      <a:pt x="236310" y="18341"/>
                      <a:pt x="235781" y="25750"/>
                      <a:pt x="214614" y="29454"/>
                    </a:cubicBezTo>
                    <a:cubicBezTo>
                      <a:pt x="193447" y="33158"/>
                      <a:pt x="158522" y="34746"/>
                      <a:pt x="119364" y="35804"/>
                    </a:cubicBezTo>
                    <a:cubicBezTo>
                      <a:pt x="80206" y="36862"/>
                      <a:pt x="-14515" y="41625"/>
                      <a:pt x="1889" y="42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3" name="フリーフォーム 2362">
                <a:extLst>
                  <a:ext uri="{FF2B5EF4-FFF2-40B4-BE49-F238E27FC236}">
                    <a16:creationId xmlns:a16="http://schemas.microsoft.com/office/drawing/2014/main" id="{9815E8FF-BF3A-F726-41B2-17B4D4FF44C3}"/>
                  </a:ext>
                </a:extLst>
              </p:cNvPr>
              <p:cNvSpPr/>
              <p:nvPr/>
            </p:nvSpPr>
            <p:spPr>
              <a:xfrm>
                <a:off x="5453931" y="3819456"/>
                <a:ext cx="267488" cy="13158"/>
              </a:xfrm>
              <a:custGeom>
                <a:avLst/>
                <a:gdLst>
                  <a:gd name="connsiteX0" fmla="*/ 719 w 267488"/>
                  <a:gd name="connsiteY0" fmla="*/ 12769 h 13158"/>
                  <a:gd name="connsiteX1" fmla="*/ 213444 w 267488"/>
                  <a:gd name="connsiteY1" fmla="*/ 9594 h 13158"/>
                  <a:gd name="connsiteX2" fmla="*/ 267419 w 267488"/>
                  <a:gd name="connsiteY2" fmla="*/ 6419 h 13158"/>
                  <a:gd name="connsiteX3" fmla="*/ 222969 w 267488"/>
                  <a:gd name="connsiteY3" fmla="*/ 3244 h 13158"/>
                  <a:gd name="connsiteX4" fmla="*/ 146769 w 267488"/>
                  <a:gd name="connsiteY4" fmla="*/ 69 h 13158"/>
                  <a:gd name="connsiteX5" fmla="*/ 719 w 267488"/>
                  <a:gd name="connsiteY5" fmla="*/ 12769 h 1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488" h="13158">
                    <a:moveTo>
                      <a:pt x="719" y="12769"/>
                    </a:moveTo>
                    <a:cubicBezTo>
                      <a:pt x="11831" y="14356"/>
                      <a:pt x="168994" y="10652"/>
                      <a:pt x="213444" y="9594"/>
                    </a:cubicBezTo>
                    <a:cubicBezTo>
                      <a:pt x="257894" y="8536"/>
                      <a:pt x="265831" y="7477"/>
                      <a:pt x="267419" y="6419"/>
                    </a:cubicBezTo>
                    <a:cubicBezTo>
                      <a:pt x="269007" y="5361"/>
                      <a:pt x="243077" y="4302"/>
                      <a:pt x="222969" y="3244"/>
                    </a:cubicBezTo>
                    <a:cubicBezTo>
                      <a:pt x="202861" y="2186"/>
                      <a:pt x="183281" y="-460"/>
                      <a:pt x="146769" y="69"/>
                    </a:cubicBezTo>
                    <a:cubicBezTo>
                      <a:pt x="110257" y="598"/>
                      <a:pt x="-10393" y="11182"/>
                      <a:pt x="719" y="12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4" name="フリーフォーム 2363">
                <a:extLst>
                  <a:ext uri="{FF2B5EF4-FFF2-40B4-BE49-F238E27FC236}">
                    <a16:creationId xmlns:a16="http://schemas.microsoft.com/office/drawing/2014/main" id="{DEC78E9F-B548-4D37-4075-8B2A85BD3261}"/>
                  </a:ext>
                </a:extLst>
              </p:cNvPr>
              <p:cNvSpPr/>
              <p:nvPr/>
            </p:nvSpPr>
            <p:spPr>
              <a:xfrm>
                <a:off x="5472458" y="3857271"/>
                <a:ext cx="270273" cy="13054"/>
              </a:xfrm>
              <a:custGeom>
                <a:avLst/>
                <a:gdLst>
                  <a:gd name="connsiteX0" fmla="*/ 1242 w 270273"/>
                  <a:gd name="connsiteY0" fmla="*/ 13054 h 13054"/>
                  <a:gd name="connsiteX1" fmla="*/ 194917 w 270273"/>
                  <a:gd name="connsiteY1" fmla="*/ 3529 h 13054"/>
                  <a:gd name="connsiteX2" fmla="*/ 267942 w 270273"/>
                  <a:gd name="connsiteY2" fmla="*/ 3529 h 13054"/>
                  <a:gd name="connsiteX3" fmla="*/ 118717 w 270273"/>
                  <a:gd name="connsiteY3" fmla="*/ 354 h 13054"/>
                  <a:gd name="connsiteX4" fmla="*/ 1242 w 270273"/>
                  <a:gd name="connsiteY4" fmla="*/ 13054 h 1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273" h="13054">
                    <a:moveTo>
                      <a:pt x="1242" y="13054"/>
                    </a:moveTo>
                    <a:lnTo>
                      <a:pt x="194917" y="3529"/>
                    </a:lnTo>
                    <a:cubicBezTo>
                      <a:pt x="239367" y="1941"/>
                      <a:pt x="280642" y="4058"/>
                      <a:pt x="267942" y="3529"/>
                    </a:cubicBezTo>
                    <a:cubicBezTo>
                      <a:pt x="255242" y="3000"/>
                      <a:pt x="161050" y="-1234"/>
                      <a:pt x="118717" y="354"/>
                    </a:cubicBezTo>
                    <a:cubicBezTo>
                      <a:pt x="76384" y="1941"/>
                      <a:pt x="-11458" y="12525"/>
                      <a:pt x="1242" y="13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5" name="フリーフォーム 2364">
                <a:extLst>
                  <a:ext uri="{FF2B5EF4-FFF2-40B4-BE49-F238E27FC236}">
                    <a16:creationId xmlns:a16="http://schemas.microsoft.com/office/drawing/2014/main" id="{B9FB5DEB-47E6-6BAC-E46A-F7E72AF9140C}"/>
                  </a:ext>
                </a:extLst>
              </p:cNvPr>
              <p:cNvSpPr/>
              <p:nvPr/>
            </p:nvSpPr>
            <p:spPr>
              <a:xfrm>
                <a:off x="5590200" y="3837806"/>
                <a:ext cx="129647" cy="16663"/>
              </a:xfrm>
              <a:custGeom>
                <a:avLst/>
                <a:gdLst>
                  <a:gd name="connsiteX0" fmla="*/ 975 w 129647"/>
                  <a:gd name="connsiteY0" fmla="*/ 769 h 16663"/>
                  <a:gd name="connsiteX1" fmla="*/ 127975 w 129647"/>
                  <a:gd name="connsiteY1" fmla="*/ 16644 h 16663"/>
                  <a:gd name="connsiteX2" fmla="*/ 70825 w 129647"/>
                  <a:gd name="connsiteY2" fmla="*/ 3944 h 16663"/>
                  <a:gd name="connsiteX3" fmla="*/ 975 w 129647"/>
                  <a:gd name="connsiteY3" fmla="*/ 769 h 1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47" h="16663">
                    <a:moveTo>
                      <a:pt x="975" y="769"/>
                    </a:moveTo>
                    <a:cubicBezTo>
                      <a:pt x="10500" y="2886"/>
                      <a:pt x="116333" y="16115"/>
                      <a:pt x="127975" y="16644"/>
                    </a:cubicBezTo>
                    <a:cubicBezTo>
                      <a:pt x="139617" y="17173"/>
                      <a:pt x="87229" y="6590"/>
                      <a:pt x="70825" y="3944"/>
                    </a:cubicBezTo>
                    <a:cubicBezTo>
                      <a:pt x="54421" y="1298"/>
                      <a:pt x="-8550" y="-1348"/>
                      <a:pt x="97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6" name="フリーフォーム 2365">
                <a:extLst>
                  <a:ext uri="{FF2B5EF4-FFF2-40B4-BE49-F238E27FC236}">
                    <a16:creationId xmlns:a16="http://schemas.microsoft.com/office/drawing/2014/main" id="{5FBFD486-31D2-ACA5-6904-5791B280B73D}"/>
                  </a:ext>
                </a:extLst>
              </p:cNvPr>
              <p:cNvSpPr/>
              <p:nvPr/>
            </p:nvSpPr>
            <p:spPr>
              <a:xfrm>
                <a:off x="5368685" y="3739077"/>
                <a:ext cx="90740" cy="338423"/>
              </a:xfrm>
              <a:custGeom>
                <a:avLst/>
                <a:gdLst>
                  <a:gd name="connsiteX0" fmla="*/ 240 w 90740"/>
                  <a:gd name="connsiteY0" fmla="*/ 1073 h 338423"/>
                  <a:gd name="connsiteX1" fmla="*/ 70090 w 90740"/>
                  <a:gd name="connsiteY1" fmla="*/ 86798 h 338423"/>
                  <a:gd name="connsiteX2" fmla="*/ 79615 w 90740"/>
                  <a:gd name="connsiteY2" fmla="*/ 134423 h 338423"/>
                  <a:gd name="connsiteX3" fmla="*/ 79615 w 90740"/>
                  <a:gd name="connsiteY3" fmla="*/ 226498 h 338423"/>
                  <a:gd name="connsiteX4" fmla="*/ 76440 w 90740"/>
                  <a:gd name="connsiteY4" fmla="*/ 337623 h 338423"/>
                  <a:gd name="connsiteX5" fmla="*/ 89140 w 90740"/>
                  <a:gd name="connsiteY5" fmla="*/ 166173 h 338423"/>
                  <a:gd name="connsiteX6" fmla="*/ 85965 w 90740"/>
                  <a:gd name="connsiteY6" fmla="*/ 96323 h 338423"/>
                  <a:gd name="connsiteX7" fmla="*/ 47865 w 90740"/>
                  <a:gd name="connsiteY7" fmla="*/ 42348 h 338423"/>
                  <a:gd name="connsiteX8" fmla="*/ 240 w 90740"/>
                  <a:gd name="connsiteY8" fmla="*/ 1073 h 33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740" h="338423">
                    <a:moveTo>
                      <a:pt x="240" y="1073"/>
                    </a:moveTo>
                    <a:cubicBezTo>
                      <a:pt x="3944" y="8481"/>
                      <a:pt x="56861" y="64573"/>
                      <a:pt x="70090" y="86798"/>
                    </a:cubicBezTo>
                    <a:cubicBezTo>
                      <a:pt x="83319" y="109023"/>
                      <a:pt x="78028" y="111140"/>
                      <a:pt x="79615" y="134423"/>
                    </a:cubicBezTo>
                    <a:cubicBezTo>
                      <a:pt x="81203" y="157706"/>
                      <a:pt x="80144" y="192631"/>
                      <a:pt x="79615" y="226498"/>
                    </a:cubicBezTo>
                    <a:cubicBezTo>
                      <a:pt x="79086" y="260365"/>
                      <a:pt x="74853" y="347677"/>
                      <a:pt x="76440" y="337623"/>
                    </a:cubicBezTo>
                    <a:cubicBezTo>
                      <a:pt x="78027" y="327569"/>
                      <a:pt x="87552" y="206390"/>
                      <a:pt x="89140" y="166173"/>
                    </a:cubicBezTo>
                    <a:cubicBezTo>
                      <a:pt x="90728" y="125956"/>
                      <a:pt x="92844" y="116960"/>
                      <a:pt x="85965" y="96323"/>
                    </a:cubicBezTo>
                    <a:cubicBezTo>
                      <a:pt x="79086" y="75686"/>
                      <a:pt x="58978" y="58223"/>
                      <a:pt x="47865" y="42348"/>
                    </a:cubicBezTo>
                    <a:cubicBezTo>
                      <a:pt x="36753" y="26473"/>
                      <a:pt x="-3464" y="-6335"/>
                      <a:pt x="240" y="1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7" name="フリーフォーム 2366">
                <a:extLst>
                  <a:ext uri="{FF2B5EF4-FFF2-40B4-BE49-F238E27FC236}">
                    <a16:creationId xmlns:a16="http://schemas.microsoft.com/office/drawing/2014/main" id="{07CA7652-5E93-9386-15CE-EED6DA5D5E4B}"/>
                  </a:ext>
                </a:extLst>
              </p:cNvPr>
              <p:cNvSpPr/>
              <p:nvPr/>
            </p:nvSpPr>
            <p:spPr>
              <a:xfrm>
                <a:off x="5311464" y="3720270"/>
                <a:ext cx="228990" cy="70754"/>
              </a:xfrm>
              <a:custGeom>
                <a:avLst/>
                <a:gdLst>
                  <a:gd name="connsiteX0" fmla="*/ 311 w 228990"/>
                  <a:gd name="connsiteY0" fmla="*/ 70680 h 70754"/>
                  <a:gd name="connsiteX1" fmla="*/ 44761 w 228990"/>
                  <a:gd name="connsiteY1" fmla="*/ 19880 h 70754"/>
                  <a:gd name="connsiteX2" fmla="*/ 108261 w 228990"/>
                  <a:gd name="connsiteY2" fmla="*/ 13530 h 70754"/>
                  <a:gd name="connsiteX3" fmla="*/ 228911 w 228990"/>
                  <a:gd name="connsiteY3" fmla="*/ 13530 h 70754"/>
                  <a:gd name="connsiteX4" fmla="*/ 89211 w 228990"/>
                  <a:gd name="connsiteY4" fmla="*/ 830 h 70754"/>
                  <a:gd name="connsiteX5" fmla="*/ 66986 w 228990"/>
                  <a:gd name="connsiteY5" fmla="*/ 7180 h 70754"/>
                  <a:gd name="connsiteX6" fmla="*/ 311 w 228990"/>
                  <a:gd name="connsiteY6" fmla="*/ 70680 h 7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990" h="70754">
                    <a:moveTo>
                      <a:pt x="311" y="70680"/>
                    </a:moveTo>
                    <a:cubicBezTo>
                      <a:pt x="-3393" y="72797"/>
                      <a:pt x="26769" y="29405"/>
                      <a:pt x="44761" y="19880"/>
                    </a:cubicBezTo>
                    <a:cubicBezTo>
                      <a:pt x="62753" y="10355"/>
                      <a:pt x="77569" y="14588"/>
                      <a:pt x="108261" y="13530"/>
                    </a:cubicBezTo>
                    <a:cubicBezTo>
                      <a:pt x="138953" y="12472"/>
                      <a:pt x="232086" y="15647"/>
                      <a:pt x="228911" y="13530"/>
                    </a:cubicBezTo>
                    <a:cubicBezTo>
                      <a:pt x="225736" y="11413"/>
                      <a:pt x="116198" y="1888"/>
                      <a:pt x="89211" y="830"/>
                    </a:cubicBezTo>
                    <a:cubicBezTo>
                      <a:pt x="62224" y="-228"/>
                      <a:pt x="77040" y="-1816"/>
                      <a:pt x="66986" y="7180"/>
                    </a:cubicBezTo>
                    <a:cubicBezTo>
                      <a:pt x="56932" y="16176"/>
                      <a:pt x="4015" y="68563"/>
                      <a:pt x="311" y="70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8" name="フリーフォーム 2367">
                <a:extLst>
                  <a:ext uri="{FF2B5EF4-FFF2-40B4-BE49-F238E27FC236}">
                    <a16:creationId xmlns:a16="http://schemas.microsoft.com/office/drawing/2014/main" id="{50022273-913C-A158-ECFD-B9E4FA0EC106}"/>
                  </a:ext>
                </a:extLst>
              </p:cNvPr>
              <p:cNvSpPr/>
              <p:nvPr/>
            </p:nvSpPr>
            <p:spPr>
              <a:xfrm>
                <a:off x="5356165" y="3765506"/>
                <a:ext cx="89056" cy="314657"/>
              </a:xfrm>
              <a:custGeom>
                <a:avLst/>
                <a:gdLst>
                  <a:gd name="connsiteX0" fmla="*/ 60 w 89056"/>
                  <a:gd name="connsiteY0" fmla="*/ 44 h 314657"/>
                  <a:gd name="connsiteX1" fmla="*/ 63560 w 89056"/>
                  <a:gd name="connsiteY1" fmla="*/ 57194 h 314657"/>
                  <a:gd name="connsiteX2" fmla="*/ 66735 w 89056"/>
                  <a:gd name="connsiteY2" fmla="*/ 101644 h 314657"/>
                  <a:gd name="connsiteX3" fmla="*/ 66735 w 89056"/>
                  <a:gd name="connsiteY3" fmla="*/ 174669 h 314657"/>
                  <a:gd name="connsiteX4" fmla="*/ 60385 w 89056"/>
                  <a:gd name="connsiteY4" fmla="*/ 244519 h 314657"/>
                  <a:gd name="connsiteX5" fmla="*/ 88960 w 89056"/>
                  <a:gd name="connsiteY5" fmla="*/ 314369 h 314657"/>
                  <a:gd name="connsiteX6" fmla="*/ 69910 w 89056"/>
                  <a:gd name="connsiteY6" fmla="*/ 260394 h 314657"/>
                  <a:gd name="connsiteX7" fmla="*/ 76260 w 89056"/>
                  <a:gd name="connsiteY7" fmla="*/ 66719 h 314657"/>
                  <a:gd name="connsiteX8" fmla="*/ 60 w 89056"/>
                  <a:gd name="connsiteY8" fmla="*/ 44 h 314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056" h="314657">
                    <a:moveTo>
                      <a:pt x="60" y="44"/>
                    </a:moveTo>
                    <a:cubicBezTo>
                      <a:pt x="-2057" y="-1544"/>
                      <a:pt x="52448" y="40261"/>
                      <a:pt x="63560" y="57194"/>
                    </a:cubicBezTo>
                    <a:cubicBezTo>
                      <a:pt x="74672" y="74127"/>
                      <a:pt x="66206" y="82065"/>
                      <a:pt x="66735" y="101644"/>
                    </a:cubicBezTo>
                    <a:cubicBezTo>
                      <a:pt x="67264" y="121223"/>
                      <a:pt x="67793" y="150857"/>
                      <a:pt x="66735" y="174669"/>
                    </a:cubicBezTo>
                    <a:cubicBezTo>
                      <a:pt x="65677" y="198481"/>
                      <a:pt x="56681" y="221236"/>
                      <a:pt x="60385" y="244519"/>
                    </a:cubicBezTo>
                    <a:cubicBezTo>
                      <a:pt x="64089" y="267802"/>
                      <a:pt x="87373" y="311723"/>
                      <a:pt x="88960" y="314369"/>
                    </a:cubicBezTo>
                    <a:cubicBezTo>
                      <a:pt x="90548" y="317015"/>
                      <a:pt x="72027" y="301669"/>
                      <a:pt x="69910" y="260394"/>
                    </a:cubicBezTo>
                    <a:cubicBezTo>
                      <a:pt x="67793" y="219119"/>
                      <a:pt x="84197" y="108523"/>
                      <a:pt x="76260" y="66719"/>
                    </a:cubicBezTo>
                    <a:cubicBezTo>
                      <a:pt x="68323" y="24915"/>
                      <a:pt x="2177" y="1632"/>
                      <a:pt x="6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9" name="フリーフォーム 2368">
                <a:extLst>
                  <a:ext uri="{FF2B5EF4-FFF2-40B4-BE49-F238E27FC236}">
                    <a16:creationId xmlns:a16="http://schemas.microsoft.com/office/drawing/2014/main" id="{2D7CB64C-C75B-1BAB-1A9B-000DFBA63D15}"/>
                  </a:ext>
                </a:extLst>
              </p:cNvPr>
              <p:cNvSpPr/>
              <p:nvPr/>
            </p:nvSpPr>
            <p:spPr>
              <a:xfrm>
                <a:off x="5479218" y="4022725"/>
                <a:ext cx="159639" cy="152659"/>
              </a:xfrm>
              <a:custGeom>
                <a:avLst/>
                <a:gdLst>
                  <a:gd name="connsiteX0" fmla="*/ 159582 w 159639"/>
                  <a:gd name="connsiteY0" fmla="*/ 0 h 152659"/>
                  <a:gd name="connsiteX1" fmla="*/ 32582 w 159639"/>
                  <a:gd name="connsiteY1" fmla="*/ 85725 h 152659"/>
                  <a:gd name="connsiteX2" fmla="*/ 16707 w 159639"/>
                  <a:gd name="connsiteY2" fmla="*/ 107950 h 152659"/>
                  <a:gd name="connsiteX3" fmla="*/ 4007 w 159639"/>
                  <a:gd name="connsiteY3" fmla="*/ 152400 h 152659"/>
                  <a:gd name="connsiteX4" fmla="*/ 13532 w 159639"/>
                  <a:gd name="connsiteY4" fmla="*/ 85725 h 152659"/>
                  <a:gd name="connsiteX5" fmla="*/ 159582 w 159639"/>
                  <a:gd name="connsiteY5" fmla="*/ 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639" h="152659">
                    <a:moveTo>
                      <a:pt x="159582" y="0"/>
                    </a:moveTo>
                    <a:cubicBezTo>
                      <a:pt x="162757" y="0"/>
                      <a:pt x="32582" y="85725"/>
                      <a:pt x="32582" y="85725"/>
                    </a:cubicBezTo>
                    <a:cubicBezTo>
                      <a:pt x="8769" y="103717"/>
                      <a:pt x="21469" y="96838"/>
                      <a:pt x="16707" y="107950"/>
                    </a:cubicBezTo>
                    <a:cubicBezTo>
                      <a:pt x="11945" y="119062"/>
                      <a:pt x="4536" y="156104"/>
                      <a:pt x="4007" y="152400"/>
                    </a:cubicBezTo>
                    <a:cubicBezTo>
                      <a:pt x="3478" y="148696"/>
                      <a:pt x="-9222" y="108479"/>
                      <a:pt x="13532" y="85725"/>
                    </a:cubicBezTo>
                    <a:cubicBezTo>
                      <a:pt x="36286" y="62971"/>
                      <a:pt x="156407" y="0"/>
                      <a:pt x="15958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0" name="フリーフォーム 2369">
                <a:extLst>
                  <a:ext uri="{FF2B5EF4-FFF2-40B4-BE49-F238E27FC236}">
                    <a16:creationId xmlns:a16="http://schemas.microsoft.com/office/drawing/2014/main" id="{2D9064C5-F8E2-305D-C88A-D389DE627E25}"/>
                  </a:ext>
                </a:extLst>
              </p:cNvPr>
              <p:cNvSpPr/>
              <p:nvPr/>
            </p:nvSpPr>
            <p:spPr>
              <a:xfrm>
                <a:off x="5533956" y="3943342"/>
                <a:ext cx="38169" cy="114312"/>
              </a:xfrm>
              <a:custGeom>
                <a:avLst/>
                <a:gdLst>
                  <a:gd name="connsiteX0" fmla="*/ 69 w 38169"/>
                  <a:gd name="connsiteY0" fmla="*/ 8 h 114312"/>
                  <a:gd name="connsiteX1" fmla="*/ 28644 w 38169"/>
                  <a:gd name="connsiteY1" fmla="*/ 44458 h 114312"/>
                  <a:gd name="connsiteX2" fmla="*/ 25469 w 38169"/>
                  <a:gd name="connsiteY2" fmla="*/ 114308 h 114312"/>
                  <a:gd name="connsiteX3" fmla="*/ 38169 w 38169"/>
                  <a:gd name="connsiteY3" fmla="*/ 41283 h 114312"/>
                  <a:gd name="connsiteX4" fmla="*/ 69 w 38169"/>
                  <a:gd name="connsiteY4" fmla="*/ 8 h 114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9" h="114312">
                    <a:moveTo>
                      <a:pt x="69" y="8"/>
                    </a:moveTo>
                    <a:cubicBezTo>
                      <a:pt x="-1518" y="537"/>
                      <a:pt x="24411" y="25408"/>
                      <a:pt x="28644" y="44458"/>
                    </a:cubicBezTo>
                    <a:cubicBezTo>
                      <a:pt x="32877" y="63508"/>
                      <a:pt x="23882" y="114837"/>
                      <a:pt x="25469" y="114308"/>
                    </a:cubicBezTo>
                    <a:cubicBezTo>
                      <a:pt x="27056" y="113779"/>
                      <a:pt x="38169" y="58216"/>
                      <a:pt x="38169" y="41283"/>
                    </a:cubicBezTo>
                    <a:cubicBezTo>
                      <a:pt x="38169" y="24350"/>
                      <a:pt x="1656" y="-521"/>
                      <a:pt x="6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1" name="フリーフォーム 2370">
                <a:extLst>
                  <a:ext uri="{FF2B5EF4-FFF2-40B4-BE49-F238E27FC236}">
                    <a16:creationId xmlns:a16="http://schemas.microsoft.com/office/drawing/2014/main" id="{EA7C7896-2C61-E70E-6474-FBC21F236AD8}"/>
                  </a:ext>
                </a:extLst>
              </p:cNvPr>
              <p:cNvSpPr/>
              <p:nvPr/>
            </p:nvSpPr>
            <p:spPr>
              <a:xfrm>
                <a:off x="5592866" y="3921095"/>
                <a:ext cx="61813" cy="88567"/>
              </a:xfrm>
              <a:custGeom>
                <a:avLst/>
                <a:gdLst>
                  <a:gd name="connsiteX0" fmla="*/ 20534 w 61813"/>
                  <a:gd name="connsiteY0" fmla="*/ 30 h 88567"/>
                  <a:gd name="connsiteX1" fmla="*/ 4659 w 61813"/>
                  <a:gd name="connsiteY1" fmla="*/ 73055 h 88567"/>
                  <a:gd name="connsiteX2" fmla="*/ 61809 w 61813"/>
                  <a:gd name="connsiteY2" fmla="*/ 85755 h 88567"/>
                  <a:gd name="connsiteX3" fmla="*/ 1484 w 61813"/>
                  <a:gd name="connsiteY3" fmla="*/ 82580 h 88567"/>
                  <a:gd name="connsiteX4" fmla="*/ 20534 w 61813"/>
                  <a:gd name="connsiteY4" fmla="*/ 30 h 8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3" h="88567">
                    <a:moveTo>
                      <a:pt x="20534" y="30"/>
                    </a:moveTo>
                    <a:cubicBezTo>
                      <a:pt x="21063" y="-1557"/>
                      <a:pt x="-2220" y="58768"/>
                      <a:pt x="4659" y="73055"/>
                    </a:cubicBezTo>
                    <a:cubicBezTo>
                      <a:pt x="11538" y="87343"/>
                      <a:pt x="62338" y="84168"/>
                      <a:pt x="61809" y="85755"/>
                    </a:cubicBezTo>
                    <a:cubicBezTo>
                      <a:pt x="61280" y="87342"/>
                      <a:pt x="9421" y="92634"/>
                      <a:pt x="1484" y="82580"/>
                    </a:cubicBezTo>
                    <a:cubicBezTo>
                      <a:pt x="-6453" y="72526"/>
                      <a:pt x="20005" y="1617"/>
                      <a:pt x="20534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2" name="フリーフォーム 2371">
                <a:extLst>
                  <a:ext uri="{FF2B5EF4-FFF2-40B4-BE49-F238E27FC236}">
                    <a16:creationId xmlns:a16="http://schemas.microsoft.com/office/drawing/2014/main" id="{5BE8500B-E57C-3F90-D358-01C3A96BC4A5}"/>
                  </a:ext>
                </a:extLst>
              </p:cNvPr>
              <p:cNvSpPr/>
              <p:nvPr/>
            </p:nvSpPr>
            <p:spPr>
              <a:xfrm>
                <a:off x="5613242" y="3917850"/>
                <a:ext cx="75665" cy="76363"/>
              </a:xfrm>
              <a:custGeom>
                <a:avLst/>
                <a:gdLst>
                  <a:gd name="connsiteX0" fmla="*/ 158 w 75665"/>
                  <a:gd name="connsiteY0" fmla="*/ 100 h 76363"/>
                  <a:gd name="connsiteX1" fmla="*/ 54133 w 75665"/>
                  <a:gd name="connsiteY1" fmla="*/ 28675 h 76363"/>
                  <a:gd name="connsiteX2" fmla="*/ 70008 w 75665"/>
                  <a:gd name="connsiteY2" fmla="*/ 76300 h 76363"/>
                  <a:gd name="connsiteX3" fmla="*/ 73183 w 75665"/>
                  <a:gd name="connsiteY3" fmla="*/ 38200 h 76363"/>
                  <a:gd name="connsiteX4" fmla="*/ 158 w 75665"/>
                  <a:gd name="connsiteY4" fmla="*/ 100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65" h="76363">
                    <a:moveTo>
                      <a:pt x="158" y="100"/>
                    </a:moveTo>
                    <a:cubicBezTo>
                      <a:pt x="-3017" y="-1487"/>
                      <a:pt x="42491" y="15975"/>
                      <a:pt x="54133" y="28675"/>
                    </a:cubicBezTo>
                    <a:cubicBezTo>
                      <a:pt x="65775" y="41375"/>
                      <a:pt x="66833" y="74713"/>
                      <a:pt x="70008" y="76300"/>
                    </a:cubicBezTo>
                    <a:cubicBezTo>
                      <a:pt x="73183" y="77887"/>
                      <a:pt x="79004" y="49312"/>
                      <a:pt x="73183" y="38200"/>
                    </a:cubicBezTo>
                    <a:cubicBezTo>
                      <a:pt x="67362" y="27088"/>
                      <a:pt x="3333" y="1687"/>
                      <a:pt x="158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3" name="フリーフォーム 2372">
                <a:extLst>
                  <a:ext uri="{FF2B5EF4-FFF2-40B4-BE49-F238E27FC236}">
                    <a16:creationId xmlns:a16="http://schemas.microsoft.com/office/drawing/2014/main" id="{A59DF98F-1810-7682-9CA2-E87FAC046EC0}"/>
                  </a:ext>
                </a:extLst>
              </p:cNvPr>
              <p:cNvSpPr/>
              <p:nvPr/>
            </p:nvSpPr>
            <p:spPr>
              <a:xfrm>
                <a:off x="5419712" y="4041624"/>
                <a:ext cx="92297" cy="65726"/>
              </a:xfrm>
              <a:custGeom>
                <a:avLst/>
                <a:gdLst>
                  <a:gd name="connsiteX0" fmla="*/ 13 w 92297"/>
                  <a:gd name="connsiteY0" fmla="*/ 50951 h 65726"/>
                  <a:gd name="connsiteX1" fmla="*/ 76213 w 92297"/>
                  <a:gd name="connsiteY1" fmla="*/ 63651 h 65726"/>
                  <a:gd name="connsiteX2" fmla="*/ 92088 w 92297"/>
                  <a:gd name="connsiteY2" fmla="*/ 151 h 65726"/>
                  <a:gd name="connsiteX3" fmla="*/ 85738 w 92297"/>
                  <a:gd name="connsiteY3" fmla="*/ 44601 h 65726"/>
                  <a:gd name="connsiteX4" fmla="*/ 69863 w 92297"/>
                  <a:gd name="connsiteY4" fmla="*/ 57301 h 65726"/>
                  <a:gd name="connsiteX5" fmla="*/ 13 w 92297"/>
                  <a:gd name="connsiteY5" fmla="*/ 50951 h 6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97" h="65726">
                    <a:moveTo>
                      <a:pt x="13" y="50951"/>
                    </a:moveTo>
                    <a:cubicBezTo>
                      <a:pt x="1071" y="52009"/>
                      <a:pt x="60867" y="72118"/>
                      <a:pt x="76213" y="63651"/>
                    </a:cubicBezTo>
                    <a:cubicBezTo>
                      <a:pt x="91559" y="55184"/>
                      <a:pt x="90501" y="3326"/>
                      <a:pt x="92088" y="151"/>
                    </a:cubicBezTo>
                    <a:cubicBezTo>
                      <a:pt x="93675" y="-3024"/>
                      <a:pt x="85738" y="44601"/>
                      <a:pt x="85738" y="44601"/>
                    </a:cubicBezTo>
                    <a:cubicBezTo>
                      <a:pt x="82034" y="54126"/>
                      <a:pt x="78330" y="55184"/>
                      <a:pt x="69863" y="57301"/>
                    </a:cubicBezTo>
                    <a:cubicBezTo>
                      <a:pt x="61396" y="59418"/>
                      <a:pt x="-1045" y="49893"/>
                      <a:pt x="13" y="509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4" name="フリーフォーム 2373">
                <a:extLst>
                  <a:ext uri="{FF2B5EF4-FFF2-40B4-BE49-F238E27FC236}">
                    <a16:creationId xmlns:a16="http://schemas.microsoft.com/office/drawing/2014/main" id="{D0C19844-49B7-1071-0561-E3CA213091AF}"/>
                  </a:ext>
                </a:extLst>
              </p:cNvPr>
              <p:cNvSpPr/>
              <p:nvPr/>
            </p:nvSpPr>
            <p:spPr>
              <a:xfrm>
                <a:off x="5422900" y="4041572"/>
                <a:ext cx="139841" cy="44653"/>
              </a:xfrm>
              <a:custGeom>
                <a:avLst/>
                <a:gdLst>
                  <a:gd name="connsiteX0" fmla="*/ 0 w 139841"/>
                  <a:gd name="connsiteY0" fmla="*/ 44653 h 44653"/>
                  <a:gd name="connsiteX1" fmla="*/ 139700 w 139841"/>
                  <a:gd name="connsiteY1" fmla="*/ 203 h 44653"/>
                  <a:gd name="connsiteX2" fmla="*/ 0 w 139841"/>
                  <a:gd name="connsiteY2" fmla="*/ 44653 h 4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841" h="44653">
                    <a:moveTo>
                      <a:pt x="0" y="44653"/>
                    </a:moveTo>
                    <a:cubicBezTo>
                      <a:pt x="0" y="44653"/>
                      <a:pt x="134408" y="3907"/>
                      <a:pt x="139700" y="203"/>
                    </a:cubicBezTo>
                    <a:cubicBezTo>
                      <a:pt x="144992" y="-3501"/>
                      <a:pt x="0" y="44653"/>
                      <a:pt x="0" y="446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5" name="フリーフォーム 2374">
                <a:extLst>
                  <a:ext uri="{FF2B5EF4-FFF2-40B4-BE49-F238E27FC236}">
                    <a16:creationId xmlns:a16="http://schemas.microsoft.com/office/drawing/2014/main" id="{5FCF0B87-A9B1-90FE-C5CA-30D19076A623}"/>
                  </a:ext>
                </a:extLst>
              </p:cNvPr>
              <p:cNvSpPr/>
              <p:nvPr/>
            </p:nvSpPr>
            <p:spPr>
              <a:xfrm>
                <a:off x="5394156" y="4086208"/>
                <a:ext cx="76388" cy="92251"/>
              </a:xfrm>
              <a:custGeom>
                <a:avLst/>
                <a:gdLst>
                  <a:gd name="connsiteX0" fmla="*/ 9694 w 76388"/>
                  <a:gd name="connsiteY0" fmla="*/ 17 h 92251"/>
                  <a:gd name="connsiteX1" fmla="*/ 169 w 76388"/>
                  <a:gd name="connsiteY1" fmla="*/ 60342 h 92251"/>
                  <a:gd name="connsiteX2" fmla="*/ 3344 w 76388"/>
                  <a:gd name="connsiteY2" fmla="*/ 92092 h 92251"/>
                  <a:gd name="connsiteX3" fmla="*/ 19219 w 76388"/>
                  <a:gd name="connsiteY3" fmla="*/ 73042 h 92251"/>
                  <a:gd name="connsiteX4" fmla="*/ 76369 w 76388"/>
                  <a:gd name="connsiteY4" fmla="*/ 82567 h 92251"/>
                  <a:gd name="connsiteX5" fmla="*/ 25569 w 76388"/>
                  <a:gd name="connsiteY5" fmla="*/ 88917 h 92251"/>
                  <a:gd name="connsiteX6" fmla="*/ 19219 w 76388"/>
                  <a:gd name="connsiteY6" fmla="*/ 66692 h 92251"/>
                  <a:gd name="connsiteX7" fmla="*/ 9694 w 76388"/>
                  <a:gd name="connsiteY7" fmla="*/ 17 h 9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388" h="92251">
                    <a:moveTo>
                      <a:pt x="9694" y="17"/>
                    </a:moveTo>
                    <a:cubicBezTo>
                      <a:pt x="6519" y="-1041"/>
                      <a:pt x="1227" y="44996"/>
                      <a:pt x="169" y="60342"/>
                    </a:cubicBezTo>
                    <a:cubicBezTo>
                      <a:pt x="-889" y="75688"/>
                      <a:pt x="3344" y="92092"/>
                      <a:pt x="3344" y="92092"/>
                    </a:cubicBezTo>
                    <a:cubicBezTo>
                      <a:pt x="6519" y="94209"/>
                      <a:pt x="7048" y="74629"/>
                      <a:pt x="19219" y="73042"/>
                    </a:cubicBezTo>
                    <a:cubicBezTo>
                      <a:pt x="31390" y="71455"/>
                      <a:pt x="75311" y="79921"/>
                      <a:pt x="76369" y="82567"/>
                    </a:cubicBezTo>
                    <a:cubicBezTo>
                      <a:pt x="77427" y="85213"/>
                      <a:pt x="35094" y="91563"/>
                      <a:pt x="25569" y="88917"/>
                    </a:cubicBezTo>
                    <a:cubicBezTo>
                      <a:pt x="16044" y="86271"/>
                      <a:pt x="20277" y="78863"/>
                      <a:pt x="19219" y="66692"/>
                    </a:cubicBezTo>
                    <a:cubicBezTo>
                      <a:pt x="18161" y="54521"/>
                      <a:pt x="12869" y="1075"/>
                      <a:pt x="9694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6" name="フリーフォーム 2375">
                <a:extLst>
                  <a:ext uri="{FF2B5EF4-FFF2-40B4-BE49-F238E27FC236}">
                    <a16:creationId xmlns:a16="http://schemas.microsoft.com/office/drawing/2014/main" id="{91DB907B-82FF-02CB-9D98-D706885E307D}"/>
                  </a:ext>
                </a:extLst>
              </p:cNvPr>
              <p:cNvSpPr/>
              <p:nvPr/>
            </p:nvSpPr>
            <p:spPr>
              <a:xfrm>
                <a:off x="5307269" y="4476573"/>
                <a:ext cx="311583" cy="10892"/>
              </a:xfrm>
              <a:custGeom>
                <a:avLst/>
                <a:gdLst>
                  <a:gd name="connsiteX0" fmla="*/ 4506 w 311583"/>
                  <a:gd name="connsiteY0" fmla="*/ 9702 h 10892"/>
                  <a:gd name="connsiteX1" fmla="*/ 309306 w 311583"/>
                  <a:gd name="connsiteY1" fmla="*/ 9702 h 10892"/>
                  <a:gd name="connsiteX2" fmla="*/ 137856 w 311583"/>
                  <a:gd name="connsiteY2" fmla="*/ 177 h 10892"/>
                  <a:gd name="connsiteX3" fmla="*/ 4506 w 311583"/>
                  <a:gd name="connsiteY3" fmla="*/ 9702 h 1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83" h="10892">
                    <a:moveTo>
                      <a:pt x="4506" y="9702"/>
                    </a:moveTo>
                    <a:cubicBezTo>
                      <a:pt x="33081" y="11290"/>
                      <a:pt x="287081" y="11289"/>
                      <a:pt x="309306" y="9702"/>
                    </a:cubicBezTo>
                    <a:cubicBezTo>
                      <a:pt x="331531" y="8115"/>
                      <a:pt x="184952" y="1764"/>
                      <a:pt x="137856" y="177"/>
                    </a:cubicBezTo>
                    <a:cubicBezTo>
                      <a:pt x="90760" y="-1410"/>
                      <a:pt x="-24069" y="8114"/>
                      <a:pt x="4506" y="9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7" name="フリーフォーム 2376">
                <a:extLst>
                  <a:ext uri="{FF2B5EF4-FFF2-40B4-BE49-F238E27FC236}">
                    <a16:creationId xmlns:a16="http://schemas.microsoft.com/office/drawing/2014/main" id="{046BB142-C7EB-4495-5E79-CFF63B60B14E}"/>
                  </a:ext>
                </a:extLst>
              </p:cNvPr>
              <p:cNvSpPr/>
              <p:nvPr/>
            </p:nvSpPr>
            <p:spPr>
              <a:xfrm>
                <a:off x="5359325" y="4156072"/>
                <a:ext cx="93473" cy="263638"/>
              </a:xfrm>
              <a:custGeom>
                <a:avLst/>
                <a:gdLst>
                  <a:gd name="connsiteX0" fmla="*/ 75 w 93473"/>
                  <a:gd name="connsiteY0" fmla="*/ 3 h 263638"/>
                  <a:gd name="connsiteX1" fmla="*/ 76275 w 93473"/>
                  <a:gd name="connsiteY1" fmla="*/ 76203 h 263638"/>
                  <a:gd name="connsiteX2" fmla="*/ 66750 w 93473"/>
                  <a:gd name="connsiteY2" fmla="*/ 123828 h 263638"/>
                  <a:gd name="connsiteX3" fmla="*/ 28650 w 93473"/>
                  <a:gd name="connsiteY3" fmla="*/ 263528 h 263638"/>
                  <a:gd name="connsiteX4" fmla="*/ 69925 w 93473"/>
                  <a:gd name="connsiteY4" fmla="*/ 146053 h 263638"/>
                  <a:gd name="connsiteX5" fmla="*/ 92150 w 93473"/>
                  <a:gd name="connsiteY5" fmla="*/ 79378 h 263638"/>
                  <a:gd name="connsiteX6" fmla="*/ 75 w 93473"/>
                  <a:gd name="connsiteY6" fmla="*/ 3 h 26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73" h="263638">
                    <a:moveTo>
                      <a:pt x="75" y="3"/>
                    </a:moveTo>
                    <a:cubicBezTo>
                      <a:pt x="-2571" y="-526"/>
                      <a:pt x="65163" y="55566"/>
                      <a:pt x="76275" y="76203"/>
                    </a:cubicBezTo>
                    <a:cubicBezTo>
                      <a:pt x="87387" y="96840"/>
                      <a:pt x="74687" y="92607"/>
                      <a:pt x="66750" y="123828"/>
                    </a:cubicBezTo>
                    <a:cubicBezTo>
                      <a:pt x="58813" y="155049"/>
                      <a:pt x="28121" y="259824"/>
                      <a:pt x="28650" y="263528"/>
                    </a:cubicBezTo>
                    <a:cubicBezTo>
                      <a:pt x="29179" y="267232"/>
                      <a:pt x="59342" y="176745"/>
                      <a:pt x="69925" y="146053"/>
                    </a:cubicBezTo>
                    <a:cubicBezTo>
                      <a:pt x="80508" y="115361"/>
                      <a:pt x="98500" y="101074"/>
                      <a:pt x="92150" y="79378"/>
                    </a:cubicBezTo>
                    <a:cubicBezTo>
                      <a:pt x="85800" y="57682"/>
                      <a:pt x="2721" y="532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8" name="フリーフォーム 2377">
                <a:extLst>
                  <a:ext uri="{FF2B5EF4-FFF2-40B4-BE49-F238E27FC236}">
                    <a16:creationId xmlns:a16="http://schemas.microsoft.com/office/drawing/2014/main" id="{B1292101-619F-7C0C-0713-1C89A6B44C57}"/>
                  </a:ext>
                </a:extLst>
              </p:cNvPr>
              <p:cNvSpPr/>
              <p:nvPr/>
            </p:nvSpPr>
            <p:spPr>
              <a:xfrm>
                <a:off x="5171662" y="4458762"/>
                <a:ext cx="157240" cy="103784"/>
              </a:xfrm>
              <a:custGeom>
                <a:avLst/>
                <a:gdLst>
                  <a:gd name="connsiteX0" fmla="*/ 413 w 157240"/>
                  <a:gd name="connsiteY0" fmla="*/ 103713 h 103784"/>
                  <a:gd name="connsiteX1" fmla="*/ 152813 w 157240"/>
                  <a:gd name="connsiteY1" fmla="*/ 5288 h 103784"/>
                  <a:gd name="connsiteX2" fmla="*/ 108363 w 157240"/>
                  <a:gd name="connsiteY2" fmla="*/ 21163 h 103784"/>
                  <a:gd name="connsiteX3" fmla="*/ 413 w 157240"/>
                  <a:gd name="connsiteY3" fmla="*/ 103713 h 10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240" h="103784">
                    <a:moveTo>
                      <a:pt x="413" y="103713"/>
                    </a:moveTo>
                    <a:cubicBezTo>
                      <a:pt x="7821" y="101067"/>
                      <a:pt x="134821" y="19046"/>
                      <a:pt x="152813" y="5288"/>
                    </a:cubicBezTo>
                    <a:cubicBezTo>
                      <a:pt x="170805" y="-8470"/>
                      <a:pt x="129530" y="7405"/>
                      <a:pt x="108363" y="21163"/>
                    </a:cubicBezTo>
                    <a:cubicBezTo>
                      <a:pt x="87196" y="34921"/>
                      <a:pt x="-6995" y="106359"/>
                      <a:pt x="413" y="1037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9" name="フリーフォーム 2378">
                <a:extLst>
                  <a:ext uri="{FF2B5EF4-FFF2-40B4-BE49-F238E27FC236}">
                    <a16:creationId xmlns:a16="http://schemas.microsoft.com/office/drawing/2014/main" id="{4A0851E8-3334-8B6D-0780-2FE7FF427037}"/>
                  </a:ext>
                </a:extLst>
              </p:cNvPr>
              <p:cNvSpPr/>
              <p:nvPr/>
            </p:nvSpPr>
            <p:spPr>
              <a:xfrm>
                <a:off x="5111697" y="4437588"/>
                <a:ext cx="276332" cy="124893"/>
              </a:xfrm>
              <a:custGeom>
                <a:avLst/>
                <a:gdLst>
                  <a:gd name="connsiteX0" fmla="*/ 53 w 276332"/>
                  <a:gd name="connsiteY0" fmla="*/ 89962 h 124893"/>
                  <a:gd name="connsiteX1" fmla="*/ 54028 w 276332"/>
                  <a:gd name="connsiteY1" fmla="*/ 105837 h 124893"/>
                  <a:gd name="connsiteX2" fmla="*/ 174678 w 276332"/>
                  <a:gd name="connsiteY2" fmla="*/ 13762 h 124893"/>
                  <a:gd name="connsiteX3" fmla="*/ 276278 w 276332"/>
                  <a:gd name="connsiteY3" fmla="*/ 1062 h 124893"/>
                  <a:gd name="connsiteX4" fmla="*/ 187378 w 276332"/>
                  <a:gd name="connsiteY4" fmla="*/ 20112 h 124893"/>
                  <a:gd name="connsiteX5" fmla="*/ 88953 w 276332"/>
                  <a:gd name="connsiteY5" fmla="*/ 99487 h 124893"/>
                  <a:gd name="connsiteX6" fmla="*/ 44503 w 276332"/>
                  <a:gd name="connsiteY6" fmla="*/ 124887 h 124893"/>
                  <a:gd name="connsiteX7" fmla="*/ 53 w 276332"/>
                  <a:gd name="connsiteY7" fmla="*/ 89962 h 12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332" h="124893">
                    <a:moveTo>
                      <a:pt x="53" y="89962"/>
                    </a:moveTo>
                    <a:cubicBezTo>
                      <a:pt x="1640" y="86787"/>
                      <a:pt x="24924" y="118537"/>
                      <a:pt x="54028" y="105837"/>
                    </a:cubicBezTo>
                    <a:cubicBezTo>
                      <a:pt x="83132" y="93137"/>
                      <a:pt x="137636" y="31224"/>
                      <a:pt x="174678" y="13762"/>
                    </a:cubicBezTo>
                    <a:cubicBezTo>
                      <a:pt x="211720" y="-3700"/>
                      <a:pt x="274161" y="4"/>
                      <a:pt x="276278" y="1062"/>
                    </a:cubicBezTo>
                    <a:cubicBezTo>
                      <a:pt x="278395" y="2120"/>
                      <a:pt x="218599" y="3708"/>
                      <a:pt x="187378" y="20112"/>
                    </a:cubicBezTo>
                    <a:cubicBezTo>
                      <a:pt x="156157" y="36516"/>
                      <a:pt x="112765" y="82025"/>
                      <a:pt x="88953" y="99487"/>
                    </a:cubicBezTo>
                    <a:cubicBezTo>
                      <a:pt x="65141" y="116949"/>
                      <a:pt x="56674" y="124358"/>
                      <a:pt x="44503" y="124887"/>
                    </a:cubicBezTo>
                    <a:cubicBezTo>
                      <a:pt x="32332" y="125416"/>
                      <a:pt x="-1534" y="93137"/>
                      <a:pt x="53" y="899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0" name="フリーフォーム 2379">
                <a:extLst>
                  <a:ext uri="{FF2B5EF4-FFF2-40B4-BE49-F238E27FC236}">
                    <a16:creationId xmlns:a16="http://schemas.microsoft.com/office/drawing/2014/main" id="{D1CE67F7-AA3D-12F7-ED5A-D76B14F631B5}"/>
                  </a:ext>
                </a:extLst>
              </p:cNvPr>
              <p:cNvSpPr/>
              <p:nvPr/>
            </p:nvSpPr>
            <p:spPr>
              <a:xfrm>
                <a:off x="5152963" y="4403152"/>
                <a:ext cx="244607" cy="127645"/>
              </a:xfrm>
              <a:custGeom>
                <a:avLst/>
                <a:gdLst>
                  <a:gd name="connsiteX0" fmla="*/ 62 w 244607"/>
                  <a:gd name="connsiteY0" fmla="*/ 127573 h 127645"/>
                  <a:gd name="connsiteX1" fmla="*/ 120712 w 244607"/>
                  <a:gd name="connsiteY1" fmla="*/ 38673 h 127645"/>
                  <a:gd name="connsiteX2" fmla="*/ 244537 w 244607"/>
                  <a:gd name="connsiteY2" fmla="*/ 573 h 127645"/>
                  <a:gd name="connsiteX3" fmla="*/ 136587 w 244607"/>
                  <a:gd name="connsiteY3" fmla="*/ 22798 h 127645"/>
                  <a:gd name="connsiteX4" fmla="*/ 62 w 244607"/>
                  <a:gd name="connsiteY4" fmla="*/ 127573 h 12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607" h="127645">
                    <a:moveTo>
                      <a:pt x="62" y="127573"/>
                    </a:moveTo>
                    <a:cubicBezTo>
                      <a:pt x="-2584" y="130219"/>
                      <a:pt x="79966" y="59840"/>
                      <a:pt x="120712" y="38673"/>
                    </a:cubicBezTo>
                    <a:cubicBezTo>
                      <a:pt x="161458" y="17506"/>
                      <a:pt x="241891" y="3219"/>
                      <a:pt x="244537" y="573"/>
                    </a:cubicBezTo>
                    <a:cubicBezTo>
                      <a:pt x="247183" y="-2073"/>
                      <a:pt x="175216" y="4277"/>
                      <a:pt x="136587" y="22798"/>
                    </a:cubicBezTo>
                    <a:cubicBezTo>
                      <a:pt x="97958" y="41319"/>
                      <a:pt x="2708" y="124927"/>
                      <a:pt x="62" y="127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1" name="フリーフォーム 2380">
                <a:extLst>
                  <a:ext uri="{FF2B5EF4-FFF2-40B4-BE49-F238E27FC236}">
                    <a16:creationId xmlns:a16="http://schemas.microsoft.com/office/drawing/2014/main" id="{9BFD6510-F5C7-9F70-B980-EBEC87151FC3}"/>
                  </a:ext>
                </a:extLst>
              </p:cNvPr>
              <p:cNvSpPr/>
              <p:nvPr/>
            </p:nvSpPr>
            <p:spPr>
              <a:xfrm>
                <a:off x="5368753" y="4235429"/>
                <a:ext cx="38449" cy="165137"/>
              </a:xfrm>
              <a:custGeom>
                <a:avLst/>
                <a:gdLst>
                  <a:gd name="connsiteX0" fmla="*/ 38272 w 38449"/>
                  <a:gd name="connsiteY0" fmla="*/ 21 h 165137"/>
                  <a:gd name="connsiteX1" fmla="*/ 19222 w 38449"/>
                  <a:gd name="connsiteY1" fmla="*/ 57171 h 165137"/>
                  <a:gd name="connsiteX2" fmla="*/ 19222 w 38449"/>
                  <a:gd name="connsiteY2" fmla="*/ 98446 h 165137"/>
                  <a:gd name="connsiteX3" fmla="*/ 172 w 38449"/>
                  <a:gd name="connsiteY3" fmla="*/ 165121 h 165137"/>
                  <a:gd name="connsiteX4" fmla="*/ 31922 w 38449"/>
                  <a:gd name="connsiteY4" fmla="*/ 92096 h 165137"/>
                  <a:gd name="connsiteX5" fmla="*/ 28747 w 38449"/>
                  <a:gd name="connsiteY5" fmla="*/ 50821 h 165137"/>
                  <a:gd name="connsiteX6" fmla="*/ 38272 w 38449"/>
                  <a:gd name="connsiteY6" fmla="*/ 21 h 16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49" h="165137">
                    <a:moveTo>
                      <a:pt x="38272" y="21"/>
                    </a:moveTo>
                    <a:cubicBezTo>
                      <a:pt x="36684" y="1079"/>
                      <a:pt x="22397" y="40767"/>
                      <a:pt x="19222" y="57171"/>
                    </a:cubicBezTo>
                    <a:cubicBezTo>
                      <a:pt x="16047" y="73575"/>
                      <a:pt x="22397" y="80454"/>
                      <a:pt x="19222" y="98446"/>
                    </a:cubicBezTo>
                    <a:cubicBezTo>
                      <a:pt x="16047" y="116438"/>
                      <a:pt x="-1945" y="166179"/>
                      <a:pt x="172" y="165121"/>
                    </a:cubicBezTo>
                    <a:cubicBezTo>
                      <a:pt x="2289" y="164063"/>
                      <a:pt x="27160" y="111146"/>
                      <a:pt x="31922" y="92096"/>
                    </a:cubicBezTo>
                    <a:cubicBezTo>
                      <a:pt x="36684" y="73046"/>
                      <a:pt x="27160" y="64579"/>
                      <a:pt x="28747" y="50821"/>
                    </a:cubicBezTo>
                    <a:cubicBezTo>
                      <a:pt x="30334" y="37063"/>
                      <a:pt x="39860" y="-1037"/>
                      <a:pt x="38272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2" name="フリーフォーム 2381">
                <a:extLst>
                  <a:ext uri="{FF2B5EF4-FFF2-40B4-BE49-F238E27FC236}">
                    <a16:creationId xmlns:a16="http://schemas.microsoft.com/office/drawing/2014/main" id="{A17731B9-191B-D52C-D853-7262B8263460}"/>
                  </a:ext>
                </a:extLst>
              </p:cNvPr>
              <p:cNvSpPr/>
              <p:nvPr/>
            </p:nvSpPr>
            <p:spPr>
              <a:xfrm>
                <a:off x="4971727" y="4403215"/>
                <a:ext cx="406891" cy="23039"/>
              </a:xfrm>
              <a:custGeom>
                <a:avLst/>
                <a:gdLst>
                  <a:gd name="connsiteX0" fmla="*/ 323 w 406891"/>
                  <a:gd name="connsiteY0" fmla="*/ 10035 h 23039"/>
                  <a:gd name="connsiteX1" fmla="*/ 143198 w 406891"/>
                  <a:gd name="connsiteY1" fmla="*/ 13210 h 23039"/>
                  <a:gd name="connsiteX2" fmla="*/ 209873 w 406891"/>
                  <a:gd name="connsiteY2" fmla="*/ 22735 h 23039"/>
                  <a:gd name="connsiteX3" fmla="*/ 406723 w 406891"/>
                  <a:gd name="connsiteY3" fmla="*/ 510 h 23039"/>
                  <a:gd name="connsiteX4" fmla="*/ 241623 w 406891"/>
                  <a:gd name="connsiteY4" fmla="*/ 6860 h 23039"/>
                  <a:gd name="connsiteX5" fmla="*/ 108273 w 406891"/>
                  <a:gd name="connsiteY5" fmla="*/ 3685 h 23039"/>
                  <a:gd name="connsiteX6" fmla="*/ 323 w 406891"/>
                  <a:gd name="connsiteY6" fmla="*/ 10035 h 2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891" h="23039">
                    <a:moveTo>
                      <a:pt x="323" y="10035"/>
                    </a:moveTo>
                    <a:cubicBezTo>
                      <a:pt x="6144" y="11623"/>
                      <a:pt x="108273" y="11093"/>
                      <a:pt x="143198" y="13210"/>
                    </a:cubicBezTo>
                    <a:cubicBezTo>
                      <a:pt x="178123" y="15327"/>
                      <a:pt x="165952" y="24852"/>
                      <a:pt x="209873" y="22735"/>
                    </a:cubicBezTo>
                    <a:cubicBezTo>
                      <a:pt x="253794" y="20618"/>
                      <a:pt x="401431" y="3156"/>
                      <a:pt x="406723" y="510"/>
                    </a:cubicBezTo>
                    <a:cubicBezTo>
                      <a:pt x="412015" y="-2136"/>
                      <a:pt x="291365" y="6331"/>
                      <a:pt x="241623" y="6860"/>
                    </a:cubicBezTo>
                    <a:cubicBezTo>
                      <a:pt x="191881" y="7389"/>
                      <a:pt x="147960" y="3685"/>
                      <a:pt x="108273" y="3685"/>
                    </a:cubicBezTo>
                    <a:cubicBezTo>
                      <a:pt x="68586" y="3685"/>
                      <a:pt x="-5498" y="8447"/>
                      <a:pt x="323" y="100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3" name="フリーフォーム 2382">
                <a:extLst>
                  <a:ext uri="{FF2B5EF4-FFF2-40B4-BE49-F238E27FC236}">
                    <a16:creationId xmlns:a16="http://schemas.microsoft.com/office/drawing/2014/main" id="{ACA73888-5D86-36C4-2BC4-5EA2EFA08BB8}"/>
                  </a:ext>
                </a:extLst>
              </p:cNvPr>
              <p:cNvSpPr/>
              <p:nvPr/>
            </p:nvSpPr>
            <p:spPr>
              <a:xfrm>
                <a:off x="4924425" y="4330482"/>
                <a:ext cx="450677" cy="64554"/>
              </a:xfrm>
              <a:custGeom>
                <a:avLst/>
                <a:gdLst>
                  <a:gd name="connsiteX0" fmla="*/ 0 w 450677"/>
                  <a:gd name="connsiteY0" fmla="*/ 57368 h 64554"/>
                  <a:gd name="connsiteX1" fmla="*/ 412750 w 450677"/>
                  <a:gd name="connsiteY1" fmla="*/ 63718 h 64554"/>
                  <a:gd name="connsiteX2" fmla="*/ 434975 w 450677"/>
                  <a:gd name="connsiteY2" fmla="*/ 57368 h 64554"/>
                  <a:gd name="connsiteX3" fmla="*/ 438150 w 450677"/>
                  <a:gd name="connsiteY3" fmla="*/ 218 h 64554"/>
                  <a:gd name="connsiteX4" fmla="*/ 425450 w 450677"/>
                  <a:gd name="connsiteY4" fmla="*/ 38318 h 64554"/>
                  <a:gd name="connsiteX5" fmla="*/ 365125 w 450677"/>
                  <a:gd name="connsiteY5" fmla="*/ 54193 h 64554"/>
                  <a:gd name="connsiteX6" fmla="*/ 219075 w 450677"/>
                  <a:gd name="connsiteY6" fmla="*/ 54193 h 64554"/>
                  <a:gd name="connsiteX7" fmla="*/ 0 w 450677"/>
                  <a:gd name="connsiteY7" fmla="*/ 57368 h 6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77" h="64554">
                    <a:moveTo>
                      <a:pt x="0" y="57368"/>
                    </a:moveTo>
                    <a:lnTo>
                      <a:pt x="412750" y="63718"/>
                    </a:lnTo>
                    <a:cubicBezTo>
                      <a:pt x="485246" y="63718"/>
                      <a:pt x="430742" y="67951"/>
                      <a:pt x="434975" y="57368"/>
                    </a:cubicBezTo>
                    <a:cubicBezTo>
                      <a:pt x="439208" y="46785"/>
                      <a:pt x="439737" y="3393"/>
                      <a:pt x="438150" y="218"/>
                    </a:cubicBezTo>
                    <a:cubicBezTo>
                      <a:pt x="436563" y="-2957"/>
                      <a:pt x="437621" y="29322"/>
                      <a:pt x="425450" y="38318"/>
                    </a:cubicBezTo>
                    <a:cubicBezTo>
                      <a:pt x="413279" y="47314"/>
                      <a:pt x="399521" y="51547"/>
                      <a:pt x="365125" y="54193"/>
                    </a:cubicBezTo>
                    <a:cubicBezTo>
                      <a:pt x="330729" y="56839"/>
                      <a:pt x="219075" y="54193"/>
                      <a:pt x="219075" y="54193"/>
                    </a:cubicBezTo>
                    <a:lnTo>
                      <a:pt x="0" y="573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4" name="フリーフォーム 2383">
                <a:extLst>
                  <a:ext uri="{FF2B5EF4-FFF2-40B4-BE49-F238E27FC236}">
                    <a16:creationId xmlns:a16="http://schemas.microsoft.com/office/drawing/2014/main" id="{E678CEBC-CF35-5EC0-9041-D54EBD930016}"/>
                  </a:ext>
                </a:extLst>
              </p:cNvPr>
              <p:cNvSpPr/>
              <p:nvPr/>
            </p:nvSpPr>
            <p:spPr>
              <a:xfrm>
                <a:off x="4140845" y="4416370"/>
                <a:ext cx="886632" cy="31820"/>
              </a:xfrm>
              <a:custGeom>
                <a:avLst/>
                <a:gdLst>
                  <a:gd name="connsiteX0" fmla="*/ 8880 w 886632"/>
                  <a:gd name="connsiteY0" fmla="*/ 31805 h 31820"/>
                  <a:gd name="connsiteX1" fmla="*/ 608955 w 886632"/>
                  <a:gd name="connsiteY1" fmla="*/ 19105 h 31820"/>
                  <a:gd name="connsiteX2" fmla="*/ 885180 w 886632"/>
                  <a:gd name="connsiteY2" fmla="*/ 22280 h 31820"/>
                  <a:gd name="connsiteX3" fmla="*/ 697855 w 886632"/>
                  <a:gd name="connsiteY3" fmla="*/ 55 h 31820"/>
                  <a:gd name="connsiteX4" fmla="*/ 278755 w 886632"/>
                  <a:gd name="connsiteY4" fmla="*/ 15930 h 31820"/>
                  <a:gd name="connsiteX5" fmla="*/ 8880 w 886632"/>
                  <a:gd name="connsiteY5" fmla="*/ 31805 h 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632" h="31820">
                    <a:moveTo>
                      <a:pt x="8880" y="31805"/>
                    </a:moveTo>
                    <a:cubicBezTo>
                      <a:pt x="63913" y="32334"/>
                      <a:pt x="608955" y="19105"/>
                      <a:pt x="608955" y="19105"/>
                    </a:cubicBezTo>
                    <a:cubicBezTo>
                      <a:pt x="755005" y="17517"/>
                      <a:pt x="870363" y="25455"/>
                      <a:pt x="885180" y="22280"/>
                    </a:cubicBezTo>
                    <a:cubicBezTo>
                      <a:pt x="899997" y="19105"/>
                      <a:pt x="798926" y="1113"/>
                      <a:pt x="697855" y="55"/>
                    </a:cubicBezTo>
                    <a:cubicBezTo>
                      <a:pt x="596784" y="-1003"/>
                      <a:pt x="389351" y="13284"/>
                      <a:pt x="278755" y="15930"/>
                    </a:cubicBezTo>
                    <a:cubicBezTo>
                      <a:pt x="168159" y="18576"/>
                      <a:pt x="-46153" y="31276"/>
                      <a:pt x="8880" y="31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5" name="フリーフォーム 2384">
                <a:extLst>
                  <a:ext uri="{FF2B5EF4-FFF2-40B4-BE49-F238E27FC236}">
                    <a16:creationId xmlns:a16="http://schemas.microsoft.com/office/drawing/2014/main" id="{80E1CC61-298E-D68E-A873-FE52087CC79B}"/>
                  </a:ext>
                </a:extLst>
              </p:cNvPr>
              <p:cNvSpPr/>
              <p:nvPr/>
            </p:nvSpPr>
            <p:spPr>
              <a:xfrm>
                <a:off x="4155920" y="4384675"/>
                <a:ext cx="755967" cy="13184"/>
              </a:xfrm>
              <a:custGeom>
                <a:avLst/>
                <a:gdLst>
                  <a:gd name="connsiteX0" fmla="*/ 6505 w 755967"/>
                  <a:gd name="connsiteY0" fmla="*/ 12700 h 13184"/>
                  <a:gd name="connsiteX1" fmla="*/ 746280 w 755967"/>
                  <a:gd name="connsiteY1" fmla="*/ 9525 h 13184"/>
                  <a:gd name="connsiteX2" fmla="*/ 403380 w 755967"/>
                  <a:gd name="connsiteY2" fmla="*/ 0 h 13184"/>
                  <a:gd name="connsiteX3" fmla="*/ 6505 w 755967"/>
                  <a:gd name="connsiteY3" fmla="*/ 12700 h 1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967" h="13184">
                    <a:moveTo>
                      <a:pt x="6505" y="12700"/>
                    </a:moveTo>
                    <a:cubicBezTo>
                      <a:pt x="63655" y="14288"/>
                      <a:pt x="680134" y="11642"/>
                      <a:pt x="746280" y="9525"/>
                    </a:cubicBezTo>
                    <a:cubicBezTo>
                      <a:pt x="812426" y="7408"/>
                      <a:pt x="522442" y="0"/>
                      <a:pt x="403380" y="0"/>
                    </a:cubicBezTo>
                    <a:cubicBezTo>
                      <a:pt x="284318" y="0"/>
                      <a:pt x="-50645" y="11112"/>
                      <a:pt x="6505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6" name="フリーフォーム 2385">
                <a:extLst>
                  <a:ext uri="{FF2B5EF4-FFF2-40B4-BE49-F238E27FC236}">
                    <a16:creationId xmlns:a16="http://schemas.microsoft.com/office/drawing/2014/main" id="{2376B4C4-00C8-F2D7-C2F9-C4BC695ACED6}"/>
                  </a:ext>
                </a:extLst>
              </p:cNvPr>
              <p:cNvSpPr/>
              <p:nvPr/>
            </p:nvSpPr>
            <p:spPr>
              <a:xfrm>
                <a:off x="4162425" y="4400492"/>
                <a:ext cx="610195" cy="25458"/>
              </a:xfrm>
              <a:custGeom>
                <a:avLst/>
                <a:gdLst>
                  <a:gd name="connsiteX0" fmla="*/ 0 w 610195"/>
                  <a:gd name="connsiteY0" fmla="*/ 25458 h 25458"/>
                  <a:gd name="connsiteX1" fmla="*/ 342900 w 610195"/>
                  <a:gd name="connsiteY1" fmla="*/ 19108 h 25458"/>
                  <a:gd name="connsiteX2" fmla="*/ 609600 w 610195"/>
                  <a:gd name="connsiteY2" fmla="*/ 58 h 25458"/>
                  <a:gd name="connsiteX3" fmla="*/ 269875 w 610195"/>
                  <a:gd name="connsiteY3" fmla="*/ 12758 h 25458"/>
                  <a:gd name="connsiteX4" fmla="*/ 0 w 610195"/>
                  <a:gd name="connsiteY4" fmla="*/ 25458 h 2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195" h="25458">
                    <a:moveTo>
                      <a:pt x="0" y="25458"/>
                    </a:moveTo>
                    <a:lnTo>
                      <a:pt x="342900" y="19108"/>
                    </a:lnTo>
                    <a:cubicBezTo>
                      <a:pt x="444500" y="14875"/>
                      <a:pt x="621771" y="1116"/>
                      <a:pt x="609600" y="58"/>
                    </a:cubicBezTo>
                    <a:cubicBezTo>
                      <a:pt x="597429" y="-1000"/>
                      <a:pt x="269875" y="12758"/>
                      <a:pt x="269875" y="12758"/>
                    </a:cubicBezTo>
                    <a:lnTo>
                      <a:pt x="0" y="254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7" name="フリーフォーム 2386">
                <a:extLst>
                  <a:ext uri="{FF2B5EF4-FFF2-40B4-BE49-F238E27FC236}">
                    <a16:creationId xmlns:a16="http://schemas.microsoft.com/office/drawing/2014/main" id="{849635E1-6239-862D-7646-1215ECA5E70E}"/>
                  </a:ext>
                </a:extLst>
              </p:cNvPr>
              <p:cNvSpPr/>
              <p:nvPr/>
            </p:nvSpPr>
            <p:spPr>
              <a:xfrm>
                <a:off x="4534838" y="4235327"/>
                <a:ext cx="859540" cy="35048"/>
              </a:xfrm>
              <a:custGeom>
                <a:avLst/>
                <a:gdLst>
                  <a:gd name="connsiteX0" fmla="*/ 18112 w 859540"/>
                  <a:gd name="connsiteY0" fmla="*/ 35048 h 35048"/>
                  <a:gd name="connsiteX1" fmla="*/ 583262 w 859540"/>
                  <a:gd name="connsiteY1" fmla="*/ 22348 h 35048"/>
                  <a:gd name="connsiteX2" fmla="*/ 859487 w 859540"/>
                  <a:gd name="connsiteY2" fmla="*/ 123 h 35048"/>
                  <a:gd name="connsiteX3" fmla="*/ 564212 w 859540"/>
                  <a:gd name="connsiteY3" fmla="*/ 12823 h 35048"/>
                  <a:gd name="connsiteX4" fmla="*/ 173687 w 859540"/>
                  <a:gd name="connsiteY4" fmla="*/ 22348 h 35048"/>
                  <a:gd name="connsiteX5" fmla="*/ 18112 w 859540"/>
                  <a:gd name="connsiteY5" fmla="*/ 35048 h 3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40" h="35048">
                    <a:moveTo>
                      <a:pt x="18112" y="35048"/>
                    </a:moveTo>
                    <a:cubicBezTo>
                      <a:pt x="86374" y="35048"/>
                      <a:pt x="443033" y="28169"/>
                      <a:pt x="583262" y="22348"/>
                    </a:cubicBezTo>
                    <a:cubicBezTo>
                      <a:pt x="723491" y="16527"/>
                      <a:pt x="862662" y="1710"/>
                      <a:pt x="859487" y="123"/>
                    </a:cubicBezTo>
                    <a:cubicBezTo>
                      <a:pt x="856312" y="-1464"/>
                      <a:pt x="564212" y="12823"/>
                      <a:pt x="564212" y="12823"/>
                    </a:cubicBezTo>
                    <a:lnTo>
                      <a:pt x="173687" y="22348"/>
                    </a:lnTo>
                    <a:cubicBezTo>
                      <a:pt x="90608" y="24994"/>
                      <a:pt x="-50150" y="35048"/>
                      <a:pt x="18112" y="350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8" name="フリーフォーム 2387">
                <a:extLst>
                  <a:ext uri="{FF2B5EF4-FFF2-40B4-BE49-F238E27FC236}">
                    <a16:creationId xmlns:a16="http://schemas.microsoft.com/office/drawing/2014/main" id="{EAD7BED5-19BD-62AF-9699-92D9FFC67D85}"/>
                  </a:ext>
                </a:extLst>
              </p:cNvPr>
              <p:cNvSpPr/>
              <p:nvPr/>
            </p:nvSpPr>
            <p:spPr>
              <a:xfrm>
                <a:off x="4549979" y="4215224"/>
                <a:ext cx="870256" cy="23584"/>
              </a:xfrm>
              <a:custGeom>
                <a:avLst/>
                <a:gdLst>
                  <a:gd name="connsiteX0" fmla="*/ 28371 w 870256"/>
                  <a:gd name="connsiteY0" fmla="*/ 17051 h 23584"/>
                  <a:gd name="connsiteX1" fmla="*/ 799896 w 870256"/>
                  <a:gd name="connsiteY1" fmla="*/ 1176 h 23584"/>
                  <a:gd name="connsiteX2" fmla="*/ 834821 w 870256"/>
                  <a:gd name="connsiteY2" fmla="*/ 1176 h 23584"/>
                  <a:gd name="connsiteX3" fmla="*/ 542721 w 870256"/>
                  <a:gd name="connsiteY3" fmla="*/ 17051 h 23584"/>
                  <a:gd name="connsiteX4" fmla="*/ 202996 w 870256"/>
                  <a:gd name="connsiteY4" fmla="*/ 23401 h 23584"/>
                  <a:gd name="connsiteX5" fmla="*/ 28371 w 870256"/>
                  <a:gd name="connsiteY5" fmla="*/ 17051 h 2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0256" h="23584">
                    <a:moveTo>
                      <a:pt x="28371" y="17051"/>
                    </a:moveTo>
                    <a:cubicBezTo>
                      <a:pt x="127854" y="13347"/>
                      <a:pt x="665488" y="3822"/>
                      <a:pt x="799896" y="1176"/>
                    </a:cubicBezTo>
                    <a:cubicBezTo>
                      <a:pt x="934304" y="-1470"/>
                      <a:pt x="834821" y="1176"/>
                      <a:pt x="834821" y="1176"/>
                    </a:cubicBezTo>
                    <a:cubicBezTo>
                      <a:pt x="791959" y="3822"/>
                      <a:pt x="648025" y="13347"/>
                      <a:pt x="542721" y="17051"/>
                    </a:cubicBezTo>
                    <a:cubicBezTo>
                      <a:pt x="437417" y="20755"/>
                      <a:pt x="289779" y="22343"/>
                      <a:pt x="202996" y="23401"/>
                    </a:cubicBezTo>
                    <a:cubicBezTo>
                      <a:pt x="116213" y="24459"/>
                      <a:pt x="-71112" y="20755"/>
                      <a:pt x="28371" y="170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9" name="フリーフォーム 2388">
                <a:extLst>
                  <a:ext uri="{FF2B5EF4-FFF2-40B4-BE49-F238E27FC236}">
                    <a16:creationId xmlns:a16="http://schemas.microsoft.com/office/drawing/2014/main" id="{19179C50-621B-F7DA-D04B-FA9992C6041F}"/>
                  </a:ext>
                </a:extLst>
              </p:cNvPr>
              <p:cNvSpPr/>
              <p:nvPr/>
            </p:nvSpPr>
            <p:spPr>
              <a:xfrm>
                <a:off x="4543425" y="4165431"/>
                <a:ext cx="816542" cy="22394"/>
              </a:xfrm>
              <a:custGeom>
                <a:avLst/>
                <a:gdLst>
                  <a:gd name="connsiteX0" fmla="*/ 0 w 816542"/>
                  <a:gd name="connsiteY0" fmla="*/ 22394 h 22394"/>
                  <a:gd name="connsiteX1" fmla="*/ 622300 w 816542"/>
                  <a:gd name="connsiteY1" fmla="*/ 9694 h 22394"/>
                  <a:gd name="connsiteX2" fmla="*/ 815975 w 816542"/>
                  <a:gd name="connsiteY2" fmla="*/ 169 h 22394"/>
                  <a:gd name="connsiteX3" fmla="*/ 577850 w 816542"/>
                  <a:gd name="connsiteY3" fmla="*/ 3344 h 22394"/>
                  <a:gd name="connsiteX4" fmla="*/ 384175 w 816542"/>
                  <a:gd name="connsiteY4" fmla="*/ 169 h 22394"/>
                  <a:gd name="connsiteX5" fmla="*/ 155575 w 816542"/>
                  <a:gd name="connsiteY5" fmla="*/ 9694 h 22394"/>
                  <a:gd name="connsiteX6" fmla="*/ 0 w 816542"/>
                  <a:gd name="connsiteY6" fmla="*/ 22394 h 2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542" h="22394">
                    <a:moveTo>
                      <a:pt x="0" y="22394"/>
                    </a:moveTo>
                    <a:lnTo>
                      <a:pt x="622300" y="9694"/>
                    </a:lnTo>
                    <a:cubicBezTo>
                      <a:pt x="758296" y="5990"/>
                      <a:pt x="823383" y="1227"/>
                      <a:pt x="815975" y="169"/>
                    </a:cubicBezTo>
                    <a:cubicBezTo>
                      <a:pt x="808567" y="-889"/>
                      <a:pt x="649817" y="3344"/>
                      <a:pt x="577850" y="3344"/>
                    </a:cubicBezTo>
                    <a:cubicBezTo>
                      <a:pt x="505883" y="3344"/>
                      <a:pt x="454554" y="-889"/>
                      <a:pt x="384175" y="169"/>
                    </a:cubicBezTo>
                    <a:cubicBezTo>
                      <a:pt x="313796" y="1227"/>
                      <a:pt x="155575" y="9694"/>
                      <a:pt x="155575" y="9694"/>
                    </a:cubicBezTo>
                    <a:lnTo>
                      <a:pt x="0" y="2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0" name="フリーフォーム 2389">
                <a:extLst>
                  <a:ext uri="{FF2B5EF4-FFF2-40B4-BE49-F238E27FC236}">
                    <a16:creationId xmlns:a16="http://schemas.microsoft.com/office/drawing/2014/main" id="{CDEC1F39-999F-272F-2022-5B969154BC2E}"/>
                  </a:ext>
                </a:extLst>
              </p:cNvPr>
              <p:cNvSpPr/>
              <p:nvPr/>
            </p:nvSpPr>
            <p:spPr>
              <a:xfrm>
                <a:off x="4498216" y="4178291"/>
                <a:ext cx="110134" cy="29533"/>
              </a:xfrm>
              <a:custGeom>
                <a:avLst/>
                <a:gdLst>
                  <a:gd name="connsiteX0" fmla="*/ 759 w 110134"/>
                  <a:gd name="connsiteY0" fmla="*/ 9 h 29533"/>
                  <a:gd name="connsiteX1" fmla="*/ 108709 w 110134"/>
                  <a:gd name="connsiteY1" fmla="*/ 25409 h 29533"/>
                  <a:gd name="connsiteX2" fmla="*/ 61084 w 110134"/>
                  <a:gd name="connsiteY2" fmla="*/ 28584 h 29533"/>
                  <a:gd name="connsiteX3" fmla="*/ 759 w 110134"/>
                  <a:gd name="connsiteY3" fmla="*/ 9 h 2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34" h="29533">
                    <a:moveTo>
                      <a:pt x="759" y="9"/>
                    </a:moveTo>
                    <a:cubicBezTo>
                      <a:pt x="8697" y="-520"/>
                      <a:pt x="98655" y="20647"/>
                      <a:pt x="108709" y="25409"/>
                    </a:cubicBezTo>
                    <a:cubicBezTo>
                      <a:pt x="118763" y="30172"/>
                      <a:pt x="72726" y="30171"/>
                      <a:pt x="61084" y="28584"/>
                    </a:cubicBezTo>
                    <a:cubicBezTo>
                      <a:pt x="49442" y="26997"/>
                      <a:pt x="-7179" y="538"/>
                      <a:pt x="75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1" name="フリーフォーム 2390">
                <a:extLst>
                  <a:ext uri="{FF2B5EF4-FFF2-40B4-BE49-F238E27FC236}">
                    <a16:creationId xmlns:a16="http://schemas.microsoft.com/office/drawing/2014/main" id="{8E0C4CFF-DD49-087C-B9F0-38B04CF0AAB2}"/>
                  </a:ext>
                </a:extLst>
              </p:cNvPr>
              <p:cNvSpPr/>
              <p:nvPr/>
            </p:nvSpPr>
            <p:spPr>
              <a:xfrm>
                <a:off x="4505042" y="4219433"/>
                <a:ext cx="76856" cy="115310"/>
              </a:xfrm>
              <a:custGeom>
                <a:avLst/>
                <a:gdLst>
                  <a:gd name="connsiteX0" fmla="*/ 16158 w 76856"/>
                  <a:gd name="connsiteY0" fmla="*/ 142 h 115310"/>
                  <a:gd name="connsiteX1" fmla="*/ 63783 w 76856"/>
                  <a:gd name="connsiteY1" fmla="*/ 47767 h 115310"/>
                  <a:gd name="connsiteX2" fmla="*/ 51083 w 76856"/>
                  <a:gd name="connsiteY2" fmla="*/ 92217 h 115310"/>
                  <a:gd name="connsiteX3" fmla="*/ 283 w 76856"/>
                  <a:gd name="connsiteY3" fmla="*/ 114442 h 115310"/>
                  <a:gd name="connsiteX4" fmla="*/ 76483 w 76856"/>
                  <a:gd name="connsiteY4" fmla="*/ 63642 h 115310"/>
                  <a:gd name="connsiteX5" fmla="*/ 16158 w 76856"/>
                  <a:gd name="connsiteY5" fmla="*/ 142 h 1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56" h="115310">
                    <a:moveTo>
                      <a:pt x="16158" y="142"/>
                    </a:moveTo>
                    <a:cubicBezTo>
                      <a:pt x="14041" y="-2504"/>
                      <a:pt x="57962" y="32421"/>
                      <a:pt x="63783" y="47767"/>
                    </a:cubicBezTo>
                    <a:cubicBezTo>
                      <a:pt x="69604" y="63113"/>
                      <a:pt x="61666" y="81105"/>
                      <a:pt x="51083" y="92217"/>
                    </a:cubicBezTo>
                    <a:cubicBezTo>
                      <a:pt x="40500" y="103329"/>
                      <a:pt x="-3950" y="119204"/>
                      <a:pt x="283" y="114442"/>
                    </a:cubicBezTo>
                    <a:cubicBezTo>
                      <a:pt x="4516" y="109680"/>
                      <a:pt x="70662" y="80046"/>
                      <a:pt x="76483" y="63642"/>
                    </a:cubicBezTo>
                    <a:cubicBezTo>
                      <a:pt x="82304" y="47238"/>
                      <a:pt x="18275" y="2788"/>
                      <a:pt x="16158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2" name="フリーフォーム 2391">
                <a:extLst>
                  <a:ext uri="{FF2B5EF4-FFF2-40B4-BE49-F238E27FC236}">
                    <a16:creationId xmlns:a16="http://schemas.microsoft.com/office/drawing/2014/main" id="{A835CEEE-5F54-1DF1-C13D-CAE264898C90}"/>
                  </a:ext>
                </a:extLst>
              </p:cNvPr>
              <p:cNvSpPr/>
              <p:nvPr/>
            </p:nvSpPr>
            <p:spPr>
              <a:xfrm>
                <a:off x="4454492" y="4216243"/>
                <a:ext cx="57303" cy="114588"/>
              </a:xfrm>
              <a:custGeom>
                <a:avLst/>
                <a:gdLst>
                  <a:gd name="connsiteX0" fmla="*/ 57183 w 57303"/>
                  <a:gd name="connsiteY0" fmla="*/ 157 h 114588"/>
                  <a:gd name="connsiteX1" fmla="*/ 15908 w 57303"/>
                  <a:gd name="connsiteY1" fmla="*/ 47782 h 114588"/>
                  <a:gd name="connsiteX2" fmla="*/ 44483 w 57303"/>
                  <a:gd name="connsiteY2" fmla="*/ 114457 h 114588"/>
                  <a:gd name="connsiteX3" fmla="*/ 33 w 57303"/>
                  <a:gd name="connsiteY3" fmla="*/ 63657 h 114588"/>
                  <a:gd name="connsiteX4" fmla="*/ 57183 w 57303"/>
                  <a:gd name="connsiteY4" fmla="*/ 157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03" h="114588">
                    <a:moveTo>
                      <a:pt x="57183" y="157"/>
                    </a:moveTo>
                    <a:cubicBezTo>
                      <a:pt x="59829" y="-2489"/>
                      <a:pt x="18025" y="28732"/>
                      <a:pt x="15908" y="47782"/>
                    </a:cubicBezTo>
                    <a:cubicBezTo>
                      <a:pt x="13791" y="66832"/>
                      <a:pt x="47129" y="111811"/>
                      <a:pt x="44483" y="114457"/>
                    </a:cubicBezTo>
                    <a:cubicBezTo>
                      <a:pt x="41837" y="117103"/>
                      <a:pt x="1620" y="79003"/>
                      <a:pt x="33" y="63657"/>
                    </a:cubicBezTo>
                    <a:cubicBezTo>
                      <a:pt x="-1555" y="48311"/>
                      <a:pt x="54537" y="2803"/>
                      <a:pt x="57183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3" name="フリーフォーム 2392">
                <a:extLst>
                  <a:ext uri="{FF2B5EF4-FFF2-40B4-BE49-F238E27FC236}">
                    <a16:creationId xmlns:a16="http://schemas.microsoft.com/office/drawing/2014/main" id="{17186841-6597-191E-6F6E-44326D81373F}"/>
                  </a:ext>
                </a:extLst>
              </p:cNvPr>
              <p:cNvSpPr/>
              <p:nvPr/>
            </p:nvSpPr>
            <p:spPr>
              <a:xfrm>
                <a:off x="4511617" y="4232197"/>
                <a:ext cx="44529" cy="89195"/>
              </a:xfrm>
              <a:custGeom>
                <a:avLst/>
                <a:gdLst>
                  <a:gd name="connsiteX0" fmla="*/ 6408 w 44529"/>
                  <a:gd name="connsiteY0" fmla="*/ 78 h 89195"/>
                  <a:gd name="connsiteX1" fmla="*/ 44508 w 44529"/>
                  <a:gd name="connsiteY1" fmla="*/ 54053 h 89195"/>
                  <a:gd name="connsiteX2" fmla="*/ 58 w 44529"/>
                  <a:gd name="connsiteY2" fmla="*/ 88978 h 89195"/>
                  <a:gd name="connsiteX3" fmla="*/ 34983 w 44529"/>
                  <a:gd name="connsiteY3" fmla="*/ 66753 h 89195"/>
                  <a:gd name="connsiteX4" fmla="*/ 6408 w 44529"/>
                  <a:gd name="connsiteY4" fmla="*/ 78 h 8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29" h="89195">
                    <a:moveTo>
                      <a:pt x="6408" y="78"/>
                    </a:moveTo>
                    <a:cubicBezTo>
                      <a:pt x="7996" y="-2039"/>
                      <a:pt x="45566" y="39236"/>
                      <a:pt x="44508" y="54053"/>
                    </a:cubicBezTo>
                    <a:cubicBezTo>
                      <a:pt x="43450" y="68870"/>
                      <a:pt x="1646" y="86861"/>
                      <a:pt x="58" y="88978"/>
                    </a:cubicBezTo>
                    <a:cubicBezTo>
                      <a:pt x="-1530" y="91095"/>
                      <a:pt x="29691" y="77336"/>
                      <a:pt x="34983" y="66753"/>
                    </a:cubicBezTo>
                    <a:cubicBezTo>
                      <a:pt x="40275" y="56170"/>
                      <a:pt x="4820" y="2195"/>
                      <a:pt x="6408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4" name="フリーフォーム 2393">
                <a:extLst>
                  <a:ext uri="{FF2B5EF4-FFF2-40B4-BE49-F238E27FC236}">
                    <a16:creationId xmlns:a16="http://schemas.microsoft.com/office/drawing/2014/main" id="{FA85123B-68FA-EE6C-6A81-DB439A621343}"/>
                  </a:ext>
                </a:extLst>
              </p:cNvPr>
              <p:cNvSpPr/>
              <p:nvPr/>
            </p:nvSpPr>
            <p:spPr>
              <a:xfrm>
                <a:off x="4288619" y="4219453"/>
                <a:ext cx="216835" cy="27661"/>
              </a:xfrm>
              <a:custGeom>
                <a:avLst/>
                <a:gdLst>
                  <a:gd name="connsiteX0" fmla="*/ 806 w 216835"/>
                  <a:gd name="connsiteY0" fmla="*/ 25522 h 27661"/>
                  <a:gd name="connsiteX1" fmla="*/ 162731 w 216835"/>
                  <a:gd name="connsiteY1" fmla="*/ 25522 h 27661"/>
                  <a:gd name="connsiteX2" fmla="*/ 216706 w 216835"/>
                  <a:gd name="connsiteY2" fmla="*/ 122 h 27661"/>
                  <a:gd name="connsiteX3" fmla="*/ 175431 w 216835"/>
                  <a:gd name="connsiteY3" fmla="*/ 15997 h 27661"/>
                  <a:gd name="connsiteX4" fmla="*/ 102406 w 216835"/>
                  <a:gd name="connsiteY4" fmla="*/ 19172 h 27661"/>
                  <a:gd name="connsiteX5" fmla="*/ 806 w 216835"/>
                  <a:gd name="connsiteY5" fmla="*/ 25522 h 2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835" h="27661">
                    <a:moveTo>
                      <a:pt x="806" y="25522"/>
                    </a:moveTo>
                    <a:cubicBezTo>
                      <a:pt x="10860" y="26580"/>
                      <a:pt x="126748" y="29755"/>
                      <a:pt x="162731" y="25522"/>
                    </a:cubicBezTo>
                    <a:cubicBezTo>
                      <a:pt x="198714" y="21289"/>
                      <a:pt x="214589" y="1710"/>
                      <a:pt x="216706" y="122"/>
                    </a:cubicBezTo>
                    <a:cubicBezTo>
                      <a:pt x="218823" y="-1466"/>
                      <a:pt x="194481" y="12822"/>
                      <a:pt x="175431" y="15997"/>
                    </a:cubicBezTo>
                    <a:cubicBezTo>
                      <a:pt x="156381" y="19172"/>
                      <a:pt x="127277" y="19172"/>
                      <a:pt x="102406" y="19172"/>
                    </a:cubicBezTo>
                    <a:cubicBezTo>
                      <a:pt x="77535" y="19172"/>
                      <a:pt x="-9248" y="24464"/>
                      <a:pt x="806" y="25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5" name="フリーフォーム 2394">
                <a:extLst>
                  <a:ext uri="{FF2B5EF4-FFF2-40B4-BE49-F238E27FC236}">
                    <a16:creationId xmlns:a16="http://schemas.microsoft.com/office/drawing/2014/main" id="{F4673752-6AB5-A6B9-ADCA-B8C76D62B47B}"/>
                  </a:ext>
                </a:extLst>
              </p:cNvPr>
              <p:cNvSpPr/>
              <p:nvPr/>
            </p:nvSpPr>
            <p:spPr>
              <a:xfrm>
                <a:off x="4286250" y="4260850"/>
                <a:ext cx="192357" cy="7143"/>
              </a:xfrm>
              <a:custGeom>
                <a:avLst/>
                <a:gdLst>
                  <a:gd name="connsiteX0" fmla="*/ 0 w 192357"/>
                  <a:gd name="connsiteY0" fmla="*/ 6350 h 7143"/>
                  <a:gd name="connsiteX1" fmla="*/ 184150 w 192357"/>
                  <a:gd name="connsiteY1" fmla="*/ 6350 h 7143"/>
                  <a:gd name="connsiteX2" fmla="*/ 146050 w 192357"/>
                  <a:gd name="connsiteY2" fmla="*/ 0 h 7143"/>
                  <a:gd name="connsiteX3" fmla="*/ 0 w 192357"/>
                  <a:gd name="connsiteY3" fmla="*/ 635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57" h="7143">
                    <a:moveTo>
                      <a:pt x="0" y="6350"/>
                    </a:moveTo>
                    <a:cubicBezTo>
                      <a:pt x="6350" y="7408"/>
                      <a:pt x="159808" y="7408"/>
                      <a:pt x="184150" y="6350"/>
                    </a:cubicBezTo>
                    <a:cubicBezTo>
                      <a:pt x="208492" y="5292"/>
                      <a:pt x="173567" y="1058"/>
                      <a:pt x="1460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6" name="フリーフォーム 2395">
                <a:extLst>
                  <a:ext uri="{FF2B5EF4-FFF2-40B4-BE49-F238E27FC236}">
                    <a16:creationId xmlns:a16="http://schemas.microsoft.com/office/drawing/2014/main" id="{E6BCCDAA-9D52-A8FD-0AA5-85804A32D489}"/>
                  </a:ext>
                </a:extLst>
              </p:cNvPr>
              <p:cNvSpPr/>
              <p:nvPr/>
            </p:nvSpPr>
            <p:spPr>
              <a:xfrm>
                <a:off x="4264005" y="4213185"/>
                <a:ext cx="47747" cy="117576"/>
              </a:xfrm>
              <a:custGeom>
                <a:avLst/>
                <a:gdLst>
                  <a:gd name="connsiteX0" fmla="*/ 20 w 47747"/>
                  <a:gd name="connsiteY0" fmla="*/ 40 h 117576"/>
                  <a:gd name="connsiteX1" fmla="*/ 41295 w 47747"/>
                  <a:gd name="connsiteY1" fmla="*/ 63540 h 117576"/>
                  <a:gd name="connsiteX2" fmla="*/ 15895 w 47747"/>
                  <a:gd name="connsiteY2" fmla="*/ 117515 h 117576"/>
                  <a:gd name="connsiteX3" fmla="*/ 47645 w 47747"/>
                  <a:gd name="connsiteY3" fmla="*/ 73065 h 117576"/>
                  <a:gd name="connsiteX4" fmla="*/ 20 w 47747"/>
                  <a:gd name="connsiteY4" fmla="*/ 40 h 11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47" h="117576">
                    <a:moveTo>
                      <a:pt x="20" y="40"/>
                    </a:moveTo>
                    <a:cubicBezTo>
                      <a:pt x="-1038" y="-1548"/>
                      <a:pt x="38649" y="43961"/>
                      <a:pt x="41295" y="63540"/>
                    </a:cubicBezTo>
                    <a:cubicBezTo>
                      <a:pt x="43941" y="83119"/>
                      <a:pt x="14837" y="115927"/>
                      <a:pt x="15895" y="117515"/>
                    </a:cubicBezTo>
                    <a:cubicBezTo>
                      <a:pt x="16953" y="119103"/>
                      <a:pt x="44999" y="89469"/>
                      <a:pt x="47645" y="73065"/>
                    </a:cubicBezTo>
                    <a:cubicBezTo>
                      <a:pt x="50291" y="56661"/>
                      <a:pt x="1078" y="1628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7" name="フリーフォーム 2396">
                <a:extLst>
                  <a:ext uri="{FF2B5EF4-FFF2-40B4-BE49-F238E27FC236}">
                    <a16:creationId xmlns:a16="http://schemas.microsoft.com/office/drawing/2014/main" id="{28010FF8-C38C-17F5-6C42-ECCEE3B9FDB5}"/>
                  </a:ext>
                </a:extLst>
              </p:cNvPr>
              <p:cNvSpPr/>
              <p:nvPr/>
            </p:nvSpPr>
            <p:spPr>
              <a:xfrm>
                <a:off x="4251248" y="4235407"/>
                <a:ext cx="32187" cy="82784"/>
              </a:xfrm>
              <a:custGeom>
                <a:avLst/>
                <a:gdLst>
                  <a:gd name="connsiteX0" fmla="*/ 77 w 32187"/>
                  <a:gd name="connsiteY0" fmla="*/ 43 h 82784"/>
                  <a:gd name="connsiteX1" fmla="*/ 22302 w 32187"/>
                  <a:gd name="connsiteY1" fmla="*/ 54018 h 82784"/>
                  <a:gd name="connsiteX2" fmla="*/ 3252 w 32187"/>
                  <a:gd name="connsiteY2" fmla="*/ 82593 h 82784"/>
                  <a:gd name="connsiteX3" fmla="*/ 31827 w 32187"/>
                  <a:gd name="connsiteY3" fmla="*/ 63543 h 82784"/>
                  <a:gd name="connsiteX4" fmla="*/ 77 w 32187"/>
                  <a:gd name="connsiteY4" fmla="*/ 43 h 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7" h="82784">
                    <a:moveTo>
                      <a:pt x="77" y="43"/>
                    </a:moveTo>
                    <a:cubicBezTo>
                      <a:pt x="-1510" y="-1544"/>
                      <a:pt x="21773" y="40260"/>
                      <a:pt x="22302" y="54018"/>
                    </a:cubicBezTo>
                    <a:cubicBezTo>
                      <a:pt x="22831" y="67776"/>
                      <a:pt x="1665" y="81006"/>
                      <a:pt x="3252" y="82593"/>
                    </a:cubicBezTo>
                    <a:cubicBezTo>
                      <a:pt x="4839" y="84180"/>
                      <a:pt x="27594" y="75714"/>
                      <a:pt x="31827" y="63543"/>
                    </a:cubicBezTo>
                    <a:cubicBezTo>
                      <a:pt x="36060" y="51372"/>
                      <a:pt x="1664" y="1630"/>
                      <a:pt x="77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8" name="フリーフォーム 2397">
                <a:extLst>
                  <a:ext uri="{FF2B5EF4-FFF2-40B4-BE49-F238E27FC236}">
                    <a16:creationId xmlns:a16="http://schemas.microsoft.com/office/drawing/2014/main" id="{C7BEB255-3B5E-EF4F-571B-1607508C0129}"/>
                  </a:ext>
                </a:extLst>
              </p:cNvPr>
              <p:cNvSpPr/>
              <p:nvPr/>
            </p:nvSpPr>
            <p:spPr>
              <a:xfrm>
                <a:off x="4187792" y="4228527"/>
                <a:ext cx="60399" cy="108556"/>
              </a:xfrm>
              <a:custGeom>
                <a:avLst/>
                <a:gdLst>
                  <a:gd name="connsiteX0" fmla="*/ 57183 w 60399"/>
                  <a:gd name="connsiteY0" fmla="*/ 573 h 108556"/>
                  <a:gd name="connsiteX1" fmla="*/ 15908 w 60399"/>
                  <a:gd name="connsiteY1" fmla="*/ 38673 h 108556"/>
                  <a:gd name="connsiteX2" fmla="*/ 9558 w 60399"/>
                  <a:gd name="connsiteY2" fmla="*/ 64073 h 108556"/>
                  <a:gd name="connsiteX3" fmla="*/ 60358 w 60399"/>
                  <a:gd name="connsiteY3" fmla="*/ 108523 h 108556"/>
                  <a:gd name="connsiteX4" fmla="*/ 33 w 60399"/>
                  <a:gd name="connsiteY4" fmla="*/ 70423 h 108556"/>
                  <a:gd name="connsiteX5" fmla="*/ 57183 w 60399"/>
                  <a:gd name="connsiteY5" fmla="*/ 573 h 1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99" h="108556">
                    <a:moveTo>
                      <a:pt x="57183" y="573"/>
                    </a:moveTo>
                    <a:cubicBezTo>
                      <a:pt x="59829" y="-4719"/>
                      <a:pt x="23845" y="28090"/>
                      <a:pt x="15908" y="38673"/>
                    </a:cubicBezTo>
                    <a:cubicBezTo>
                      <a:pt x="7971" y="49256"/>
                      <a:pt x="2150" y="52431"/>
                      <a:pt x="9558" y="64073"/>
                    </a:cubicBezTo>
                    <a:cubicBezTo>
                      <a:pt x="16966" y="75715"/>
                      <a:pt x="61946" y="107465"/>
                      <a:pt x="60358" y="108523"/>
                    </a:cubicBezTo>
                    <a:cubicBezTo>
                      <a:pt x="58770" y="109581"/>
                      <a:pt x="1620" y="85240"/>
                      <a:pt x="33" y="70423"/>
                    </a:cubicBezTo>
                    <a:cubicBezTo>
                      <a:pt x="-1554" y="55606"/>
                      <a:pt x="54537" y="5865"/>
                      <a:pt x="57183" y="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9" name="フリーフォーム 2398">
                <a:extLst>
                  <a:ext uri="{FF2B5EF4-FFF2-40B4-BE49-F238E27FC236}">
                    <a16:creationId xmlns:a16="http://schemas.microsoft.com/office/drawing/2014/main" id="{87B8FBB9-A0F0-291A-E48B-6F4C2EF02C13}"/>
                  </a:ext>
                </a:extLst>
              </p:cNvPr>
              <p:cNvSpPr/>
              <p:nvPr/>
            </p:nvSpPr>
            <p:spPr>
              <a:xfrm>
                <a:off x="4114690" y="4184646"/>
                <a:ext cx="41671" cy="190506"/>
              </a:xfrm>
              <a:custGeom>
                <a:avLst/>
                <a:gdLst>
                  <a:gd name="connsiteX0" fmla="*/ 9635 w 41671"/>
                  <a:gd name="connsiteY0" fmla="*/ 4 h 190506"/>
                  <a:gd name="connsiteX1" fmla="*/ 28685 w 41671"/>
                  <a:gd name="connsiteY1" fmla="*/ 73029 h 190506"/>
                  <a:gd name="connsiteX2" fmla="*/ 110 w 41671"/>
                  <a:gd name="connsiteY2" fmla="*/ 190504 h 190506"/>
                  <a:gd name="connsiteX3" fmla="*/ 41385 w 41671"/>
                  <a:gd name="connsiteY3" fmla="*/ 76204 h 190506"/>
                  <a:gd name="connsiteX4" fmla="*/ 9635 w 41671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71" h="190506">
                    <a:moveTo>
                      <a:pt x="9635" y="4"/>
                    </a:moveTo>
                    <a:cubicBezTo>
                      <a:pt x="7518" y="-525"/>
                      <a:pt x="30273" y="41279"/>
                      <a:pt x="28685" y="73029"/>
                    </a:cubicBezTo>
                    <a:cubicBezTo>
                      <a:pt x="27097" y="104779"/>
                      <a:pt x="-2007" y="189975"/>
                      <a:pt x="110" y="190504"/>
                    </a:cubicBezTo>
                    <a:cubicBezTo>
                      <a:pt x="2227" y="191033"/>
                      <a:pt x="37681" y="106896"/>
                      <a:pt x="41385" y="76204"/>
                    </a:cubicBezTo>
                    <a:cubicBezTo>
                      <a:pt x="45089" y="45512"/>
                      <a:pt x="11752" y="533"/>
                      <a:pt x="963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0" name="フリーフォーム 2399">
                <a:extLst>
                  <a:ext uri="{FF2B5EF4-FFF2-40B4-BE49-F238E27FC236}">
                    <a16:creationId xmlns:a16="http://schemas.microsoft.com/office/drawing/2014/main" id="{47DA3250-DCF9-77B9-3EC9-D869A170653F}"/>
                  </a:ext>
                </a:extLst>
              </p:cNvPr>
              <p:cNvSpPr/>
              <p:nvPr/>
            </p:nvSpPr>
            <p:spPr>
              <a:xfrm>
                <a:off x="4148317" y="4206851"/>
                <a:ext cx="141767" cy="40828"/>
              </a:xfrm>
              <a:custGeom>
                <a:avLst/>
                <a:gdLst>
                  <a:gd name="connsiteX0" fmla="*/ 1408 w 141767"/>
                  <a:gd name="connsiteY0" fmla="*/ 38124 h 40828"/>
                  <a:gd name="connsiteX1" fmla="*/ 52208 w 141767"/>
                  <a:gd name="connsiteY1" fmla="*/ 34949 h 40828"/>
                  <a:gd name="connsiteX2" fmla="*/ 87133 w 141767"/>
                  <a:gd name="connsiteY2" fmla="*/ 12724 h 40828"/>
                  <a:gd name="connsiteX3" fmla="*/ 141108 w 141767"/>
                  <a:gd name="connsiteY3" fmla="*/ 34949 h 40828"/>
                  <a:gd name="connsiteX4" fmla="*/ 112533 w 141767"/>
                  <a:gd name="connsiteY4" fmla="*/ 24 h 40828"/>
                  <a:gd name="connsiteX5" fmla="*/ 1408 w 141767"/>
                  <a:gd name="connsiteY5" fmla="*/ 38124 h 4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767" h="40828">
                    <a:moveTo>
                      <a:pt x="1408" y="38124"/>
                    </a:moveTo>
                    <a:cubicBezTo>
                      <a:pt x="-8646" y="43945"/>
                      <a:pt x="37921" y="39182"/>
                      <a:pt x="52208" y="34949"/>
                    </a:cubicBezTo>
                    <a:cubicBezTo>
                      <a:pt x="66495" y="30716"/>
                      <a:pt x="72316" y="12724"/>
                      <a:pt x="87133" y="12724"/>
                    </a:cubicBezTo>
                    <a:cubicBezTo>
                      <a:pt x="101950" y="12724"/>
                      <a:pt x="136875" y="37066"/>
                      <a:pt x="141108" y="34949"/>
                    </a:cubicBezTo>
                    <a:cubicBezTo>
                      <a:pt x="145341" y="32832"/>
                      <a:pt x="128408" y="1082"/>
                      <a:pt x="112533" y="24"/>
                    </a:cubicBezTo>
                    <a:cubicBezTo>
                      <a:pt x="96658" y="-1034"/>
                      <a:pt x="11462" y="32303"/>
                      <a:pt x="1408" y="38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1" name="フリーフォーム 2400">
                <a:extLst>
                  <a:ext uri="{FF2B5EF4-FFF2-40B4-BE49-F238E27FC236}">
                    <a16:creationId xmlns:a16="http://schemas.microsoft.com/office/drawing/2014/main" id="{7FF74CEE-EE26-7657-6546-BB819F416A4D}"/>
                  </a:ext>
                </a:extLst>
              </p:cNvPr>
              <p:cNvSpPr/>
              <p:nvPr/>
            </p:nvSpPr>
            <p:spPr>
              <a:xfrm>
                <a:off x="4581525" y="4291189"/>
                <a:ext cx="762386" cy="20461"/>
              </a:xfrm>
              <a:custGeom>
                <a:avLst/>
                <a:gdLst>
                  <a:gd name="connsiteX0" fmla="*/ 0 w 762386"/>
                  <a:gd name="connsiteY0" fmla="*/ 20461 h 20461"/>
                  <a:gd name="connsiteX1" fmla="*/ 752475 w 762386"/>
                  <a:gd name="connsiteY1" fmla="*/ 1411 h 20461"/>
                  <a:gd name="connsiteX2" fmla="*/ 450850 w 762386"/>
                  <a:gd name="connsiteY2" fmla="*/ 1411 h 20461"/>
                  <a:gd name="connsiteX3" fmla="*/ 0 w 762386"/>
                  <a:gd name="connsiteY3" fmla="*/ 20461 h 2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386" h="20461">
                    <a:moveTo>
                      <a:pt x="0" y="20461"/>
                    </a:moveTo>
                    <a:lnTo>
                      <a:pt x="752475" y="1411"/>
                    </a:lnTo>
                    <a:cubicBezTo>
                      <a:pt x="827617" y="-1764"/>
                      <a:pt x="450850" y="1411"/>
                      <a:pt x="450850" y="1411"/>
                    </a:cubicBezTo>
                    <a:lnTo>
                      <a:pt x="0" y="204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2" name="フリーフォーム 2401">
                <a:extLst>
                  <a:ext uri="{FF2B5EF4-FFF2-40B4-BE49-F238E27FC236}">
                    <a16:creationId xmlns:a16="http://schemas.microsoft.com/office/drawing/2014/main" id="{C5845C2A-3533-9CCF-220F-0BB01E644100}"/>
                  </a:ext>
                </a:extLst>
              </p:cNvPr>
              <p:cNvSpPr/>
              <p:nvPr/>
            </p:nvSpPr>
            <p:spPr>
              <a:xfrm>
                <a:off x="4158234" y="4316707"/>
                <a:ext cx="330872" cy="26704"/>
              </a:xfrm>
              <a:custGeom>
                <a:avLst/>
                <a:gdLst>
                  <a:gd name="connsiteX0" fmla="*/ 1016 w 330872"/>
                  <a:gd name="connsiteY0" fmla="*/ 26693 h 26704"/>
                  <a:gd name="connsiteX1" fmla="*/ 321691 w 330872"/>
                  <a:gd name="connsiteY1" fmla="*/ 4468 h 26704"/>
                  <a:gd name="connsiteX2" fmla="*/ 223266 w 330872"/>
                  <a:gd name="connsiteY2" fmla="*/ 1293 h 26704"/>
                  <a:gd name="connsiteX3" fmla="*/ 1016 w 330872"/>
                  <a:gd name="connsiteY3" fmla="*/ 26693 h 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872" h="26704">
                    <a:moveTo>
                      <a:pt x="1016" y="26693"/>
                    </a:moveTo>
                    <a:cubicBezTo>
                      <a:pt x="17420" y="27222"/>
                      <a:pt x="284649" y="8701"/>
                      <a:pt x="321691" y="4468"/>
                    </a:cubicBezTo>
                    <a:cubicBezTo>
                      <a:pt x="358733" y="235"/>
                      <a:pt x="275124" y="-1353"/>
                      <a:pt x="223266" y="1293"/>
                    </a:cubicBezTo>
                    <a:cubicBezTo>
                      <a:pt x="171408" y="3939"/>
                      <a:pt x="-15388" y="26164"/>
                      <a:pt x="1016" y="266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3" name="フリーフォーム 2402">
                <a:extLst>
                  <a:ext uri="{FF2B5EF4-FFF2-40B4-BE49-F238E27FC236}">
                    <a16:creationId xmlns:a16="http://schemas.microsoft.com/office/drawing/2014/main" id="{AC222BE1-8D55-525D-D26D-BE70A6E80F7B}"/>
                  </a:ext>
                </a:extLst>
              </p:cNvPr>
              <p:cNvSpPr/>
              <p:nvPr/>
            </p:nvSpPr>
            <p:spPr>
              <a:xfrm>
                <a:off x="4135029" y="4171814"/>
                <a:ext cx="391964" cy="22953"/>
              </a:xfrm>
              <a:custGeom>
                <a:avLst/>
                <a:gdLst>
                  <a:gd name="connsiteX0" fmla="*/ 1996 w 391964"/>
                  <a:gd name="connsiteY0" fmla="*/ 9661 h 22953"/>
                  <a:gd name="connsiteX1" fmla="*/ 335371 w 391964"/>
                  <a:gd name="connsiteY1" fmla="*/ 12836 h 22953"/>
                  <a:gd name="connsiteX2" fmla="*/ 379821 w 391964"/>
                  <a:gd name="connsiteY2" fmla="*/ 136 h 22953"/>
                  <a:gd name="connsiteX3" fmla="*/ 205196 w 391964"/>
                  <a:gd name="connsiteY3" fmla="*/ 22361 h 22953"/>
                  <a:gd name="connsiteX4" fmla="*/ 1996 w 391964"/>
                  <a:gd name="connsiteY4" fmla="*/ 9661 h 2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964" h="22953">
                    <a:moveTo>
                      <a:pt x="1996" y="9661"/>
                    </a:moveTo>
                    <a:cubicBezTo>
                      <a:pt x="23692" y="8074"/>
                      <a:pt x="272400" y="14423"/>
                      <a:pt x="335371" y="12836"/>
                    </a:cubicBezTo>
                    <a:cubicBezTo>
                      <a:pt x="398342" y="11249"/>
                      <a:pt x="401517" y="-1451"/>
                      <a:pt x="379821" y="136"/>
                    </a:cubicBezTo>
                    <a:cubicBezTo>
                      <a:pt x="358125" y="1723"/>
                      <a:pt x="269225" y="18657"/>
                      <a:pt x="205196" y="22361"/>
                    </a:cubicBezTo>
                    <a:cubicBezTo>
                      <a:pt x="141167" y="26065"/>
                      <a:pt x="-19700" y="11248"/>
                      <a:pt x="1996" y="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4" name="フリーフォーム 2403">
                <a:extLst>
                  <a:ext uri="{FF2B5EF4-FFF2-40B4-BE49-F238E27FC236}">
                    <a16:creationId xmlns:a16="http://schemas.microsoft.com/office/drawing/2014/main" id="{BCFE197F-2E25-1223-9475-39277DC2C1C2}"/>
                  </a:ext>
                </a:extLst>
              </p:cNvPr>
              <p:cNvSpPr/>
              <p:nvPr/>
            </p:nvSpPr>
            <p:spPr>
              <a:xfrm>
                <a:off x="4324232" y="4194170"/>
                <a:ext cx="60457" cy="130184"/>
              </a:xfrm>
              <a:custGeom>
                <a:avLst/>
                <a:gdLst>
                  <a:gd name="connsiteX0" fmla="*/ 118 w 60457"/>
                  <a:gd name="connsiteY0" fmla="*/ 5 h 130184"/>
                  <a:gd name="connsiteX1" fmla="*/ 44568 w 60457"/>
                  <a:gd name="connsiteY1" fmla="*/ 57155 h 130184"/>
                  <a:gd name="connsiteX2" fmla="*/ 28693 w 60457"/>
                  <a:gd name="connsiteY2" fmla="*/ 130180 h 130184"/>
                  <a:gd name="connsiteX3" fmla="*/ 60443 w 60457"/>
                  <a:gd name="connsiteY3" fmla="*/ 60330 h 130184"/>
                  <a:gd name="connsiteX4" fmla="*/ 118 w 60457"/>
                  <a:gd name="connsiteY4" fmla="*/ 5 h 130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457" h="130184">
                    <a:moveTo>
                      <a:pt x="118" y="5"/>
                    </a:moveTo>
                    <a:cubicBezTo>
                      <a:pt x="-2528" y="-524"/>
                      <a:pt x="39806" y="35459"/>
                      <a:pt x="44568" y="57155"/>
                    </a:cubicBezTo>
                    <a:cubicBezTo>
                      <a:pt x="49330" y="78851"/>
                      <a:pt x="26047" y="129651"/>
                      <a:pt x="28693" y="130180"/>
                    </a:cubicBezTo>
                    <a:cubicBezTo>
                      <a:pt x="31339" y="130709"/>
                      <a:pt x="59385" y="78851"/>
                      <a:pt x="60443" y="60330"/>
                    </a:cubicBezTo>
                    <a:cubicBezTo>
                      <a:pt x="61501" y="41809"/>
                      <a:pt x="2764" y="534"/>
                      <a:pt x="11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5" name="フリーフォーム 2404">
                <a:extLst>
                  <a:ext uri="{FF2B5EF4-FFF2-40B4-BE49-F238E27FC236}">
                    <a16:creationId xmlns:a16="http://schemas.microsoft.com/office/drawing/2014/main" id="{833691D1-BE0C-9213-7DAE-A35BEEDD8A5E}"/>
                  </a:ext>
                </a:extLst>
              </p:cNvPr>
              <p:cNvSpPr/>
              <p:nvPr/>
            </p:nvSpPr>
            <p:spPr>
              <a:xfrm>
                <a:off x="4092220" y="4168775"/>
                <a:ext cx="38505" cy="231775"/>
              </a:xfrm>
              <a:custGeom>
                <a:avLst/>
                <a:gdLst>
                  <a:gd name="connsiteX0" fmla="*/ 355 w 38505"/>
                  <a:gd name="connsiteY0" fmla="*/ 0 h 231775"/>
                  <a:gd name="connsiteX1" fmla="*/ 19405 w 38505"/>
                  <a:gd name="connsiteY1" fmla="*/ 79375 h 231775"/>
                  <a:gd name="connsiteX2" fmla="*/ 19405 w 38505"/>
                  <a:gd name="connsiteY2" fmla="*/ 231775 h 231775"/>
                  <a:gd name="connsiteX3" fmla="*/ 38455 w 38505"/>
                  <a:gd name="connsiteY3" fmla="*/ 79375 h 231775"/>
                  <a:gd name="connsiteX4" fmla="*/ 355 w 38505"/>
                  <a:gd name="connsiteY4" fmla="*/ 0 h 23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231775">
                    <a:moveTo>
                      <a:pt x="355" y="0"/>
                    </a:moveTo>
                    <a:cubicBezTo>
                      <a:pt x="-2820" y="0"/>
                      <a:pt x="16230" y="40746"/>
                      <a:pt x="19405" y="79375"/>
                    </a:cubicBezTo>
                    <a:cubicBezTo>
                      <a:pt x="22580" y="118004"/>
                      <a:pt x="16230" y="231775"/>
                      <a:pt x="19405" y="231775"/>
                    </a:cubicBezTo>
                    <a:cubicBezTo>
                      <a:pt x="22580" y="231775"/>
                      <a:pt x="36868" y="113771"/>
                      <a:pt x="38455" y="79375"/>
                    </a:cubicBezTo>
                    <a:cubicBezTo>
                      <a:pt x="40043" y="44979"/>
                      <a:pt x="3530" y="0"/>
                      <a:pt x="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6" name="フリーフォーム 2405">
                <a:extLst>
                  <a:ext uri="{FF2B5EF4-FFF2-40B4-BE49-F238E27FC236}">
                    <a16:creationId xmlns:a16="http://schemas.microsoft.com/office/drawing/2014/main" id="{9DB4F896-A12A-3A57-04F5-D63A9C98605E}"/>
                  </a:ext>
                </a:extLst>
              </p:cNvPr>
              <p:cNvSpPr/>
              <p:nvPr/>
            </p:nvSpPr>
            <p:spPr>
              <a:xfrm>
                <a:off x="4015765" y="4143363"/>
                <a:ext cx="7544" cy="263610"/>
              </a:xfrm>
              <a:custGeom>
                <a:avLst/>
                <a:gdLst>
                  <a:gd name="connsiteX0" fmla="*/ 3785 w 7544"/>
                  <a:gd name="connsiteY0" fmla="*/ 12 h 263610"/>
                  <a:gd name="connsiteX1" fmla="*/ 610 w 7544"/>
                  <a:gd name="connsiteY1" fmla="*/ 196862 h 263610"/>
                  <a:gd name="connsiteX2" fmla="*/ 610 w 7544"/>
                  <a:gd name="connsiteY2" fmla="*/ 263537 h 263610"/>
                  <a:gd name="connsiteX3" fmla="*/ 6960 w 7544"/>
                  <a:gd name="connsiteY3" fmla="*/ 187337 h 263610"/>
                  <a:gd name="connsiteX4" fmla="*/ 3785 w 7544"/>
                  <a:gd name="connsiteY4" fmla="*/ 12 h 26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4" h="263610">
                    <a:moveTo>
                      <a:pt x="3785" y="12"/>
                    </a:moveTo>
                    <a:cubicBezTo>
                      <a:pt x="2727" y="1600"/>
                      <a:pt x="1139" y="152941"/>
                      <a:pt x="610" y="196862"/>
                    </a:cubicBezTo>
                    <a:cubicBezTo>
                      <a:pt x="81" y="240783"/>
                      <a:pt x="-448" y="265125"/>
                      <a:pt x="610" y="263537"/>
                    </a:cubicBezTo>
                    <a:cubicBezTo>
                      <a:pt x="1668" y="261949"/>
                      <a:pt x="4843" y="227024"/>
                      <a:pt x="6960" y="187337"/>
                    </a:cubicBezTo>
                    <a:cubicBezTo>
                      <a:pt x="9077" y="147650"/>
                      <a:pt x="4843" y="-1576"/>
                      <a:pt x="3785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7" name="フリーフォーム 2406">
                <a:extLst>
                  <a:ext uri="{FF2B5EF4-FFF2-40B4-BE49-F238E27FC236}">
                    <a16:creationId xmlns:a16="http://schemas.microsoft.com/office/drawing/2014/main" id="{2603B4E2-11F2-D7EA-34FD-3B36F5EFC630}"/>
                  </a:ext>
                </a:extLst>
              </p:cNvPr>
              <p:cNvSpPr/>
              <p:nvPr/>
            </p:nvSpPr>
            <p:spPr>
              <a:xfrm>
                <a:off x="4022725" y="4397375"/>
                <a:ext cx="79495" cy="95632"/>
              </a:xfrm>
              <a:custGeom>
                <a:avLst/>
                <a:gdLst>
                  <a:gd name="connsiteX0" fmla="*/ 0 w 79495"/>
                  <a:gd name="connsiteY0" fmla="*/ 0 h 95632"/>
                  <a:gd name="connsiteX1" fmla="*/ 79375 w 79495"/>
                  <a:gd name="connsiteY1" fmla="*/ 95250 h 95632"/>
                  <a:gd name="connsiteX2" fmla="*/ 0 w 79495"/>
                  <a:gd name="connsiteY2" fmla="*/ 0 h 9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95" h="95632">
                    <a:moveTo>
                      <a:pt x="0" y="0"/>
                    </a:moveTo>
                    <a:cubicBezTo>
                      <a:pt x="0" y="0"/>
                      <a:pt x="75671" y="87842"/>
                      <a:pt x="79375" y="95250"/>
                    </a:cubicBezTo>
                    <a:cubicBezTo>
                      <a:pt x="83079" y="102658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8" name="フリーフォーム 2407">
                <a:extLst>
                  <a:ext uri="{FF2B5EF4-FFF2-40B4-BE49-F238E27FC236}">
                    <a16:creationId xmlns:a16="http://schemas.microsoft.com/office/drawing/2014/main" id="{4BA3129E-A6FF-2E21-87CB-790B46764A1F}"/>
                  </a:ext>
                </a:extLst>
              </p:cNvPr>
              <p:cNvSpPr/>
              <p:nvPr/>
            </p:nvSpPr>
            <p:spPr>
              <a:xfrm>
                <a:off x="4032988" y="4194171"/>
                <a:ext cx="53336" cy="257289"/>
              </a:xfrm>
              <a:custGeom>
                <a:avLst/>
                <a:gdLst>
                  <a:gd name="connsiteX0" fmla="*/ 8787 w 53336"/>
                  <a:gd name="connsiteY0" fmla="*/ 4 h 257289"/>
                  <a:gd name="connsiteX1" fmla="*/ 2437 w 53336"/>
                  <a:gd name="connsiteY1" fmla="*/ 209554 h 257289"/>
                  <a:gd name="connsiteX2" fmla="*/ 53237 w 53336"/>
                  <a:gd name="connsiteY2" fmla="*/ 257179 h 257289"/>
                  <a:gd name="connsiteX3" fmla="*/ 15137 w 53336"/>
                  <a:gd name="connsiteY3" fmla="*/ 203204 h 257289"/>
                  <a:gd name="connsiteX4" fmla="*/ 8787 w 53336"/>
                  <a:gd name="connsiteY4" fmla="*/ 4 h 25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6" h="257289">
                    <a:moveTo>
                      <a:pt x="8787" y="4"/>
                    </a:moveTo>
                    <a:cubicBezTo>
                      <a:pt x="6670" y="1062"/>
                      <a:pt x="-4971" y="166692"/>
                      <a:pt x="2437" y="209554"/>
                    </a:cubicBezTo>
                    <a:cubicBezTo>
                      <a:pt x="9845" y="252416"/>
                      <a:pt x="51120" y="258237"/>
                      <a:pt x="53237" y="257179"/>
                    </a:cubicBezTo>
                    <a:cubicBezTo>
                      <a:pt x="55354" y="256121"/>
                      <a:pt x="23075" y="240246"/>
                      <a:pt x="15137" y="203204"/>
                    </a:cubicBezTo>
                    <a:cubicBezTo>
                      <a:pt x="7199" y="166162"/>
                      <a:pt x="10904" y="-1054"/>
                      <a:pt x="878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9" name="フリーフォーム 2408">
                <a:extLst>
                  <a:ext uri="{FF2B5EF4-FFF2-40B4-BE49-F238E27FC236}">
                    <a16:creationId xmlns:a16="http://schemas.microsoft.com/office/drawing/2014/main" id="{07841306-91E0-EF88-C478-05244978DF7D}"/>
                  </a:ext>
                </a:extLst>
              </p:cNvPr>
              <p:cNvSpPr/>
              <p:nvPr/>
            </p:nvSpPr>
            <p:spPr>
              <a:xfrm>
                <a:off x="4044705" y="4200191"/>
                <a:ext cx="51300" cy="219504"/>
              </a:xfrm>
              <a:custGeom>
                <a:avLst/>
                <a:gdLst>
                  <a:gd name="connsiteX0" fmla="*/ 245 w 51300"/>
                  <a:gd name="connsiteY0" fmla="*/ 334 h 219504"/>
                  <a:gd name="connsiteX1" fmla="*/ 31995 w 51300"/>
                  <a:gd name="connsiteY1" fmla="*/ 60659 h 219504"/>
                  <a:gd name="connsiteX2" fmla="*/ 38345 w 51300"/>
                  <a:gd name="connsiteY2" fmla="*/ 219409 h 219504"/>
                  <a:gd name="connsiteX3" fmla="*/ 51045 w 51300"/>
                  <a:gd name="connsiteY3" fmla="*/ 82884 h 219504"/>
                  <a:gd name="connsiteX4" fmla="*/ 245 w 51300"/>
                  <a:gd name="connsiteY4" fmla="*/ 334 h 21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0" h="219504">
                    <a:moveTo>
                      <a:pt x="245" y="334"/>
                    </a:moveTo>
                    <a:cubicBezTo>
                      <a:pt x="-2930" y="-3370"/>
                      <a:pt x="25645" y="24147"/>
                      <a:pt x="31995" y="60659"/>
                    </a:cubicBezTo>
                    <a:cubicBezTo>
                      <a:pt x="38345" y="97171"/>
                      <a:pt x="35170" y="215705"/>
                      <a:pt x="38345" y="219409"/>
                    </a:cubicBezTo>
                    <a:cubicBezTo>
                      <a:pt x="41520" y="223113"/>
                      <a:pt x="53162" y="118338"/>
                      <a:pt x="51045" y="82884"/>
                    </a:cubicBezTo>
                    <a:cubicBezTo>
                      <a:pt x="48928" y="47430"/>
                      <a:pt x="3420" y="4038"/>
                      <a:pt x="245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0" name="フリーフォーム 2409">
                <a:extLst>
                  <a:ext uri="{FF2B5EF4-FFF2-40B4-BE49-F238E27FC236}">
                    <a16:creationId xmlns:a16="http://schemas.microsoft.com/office/drawing/2014/main" id="{0AB653B6-81D8-5426-C011-F36A673CFD71}"/>
                  </a:ext>
                </a:extLst>
              </p:cNvPr>
              <p:cNvSpPr/>
              <p:nvPr/>
            </p:nvSpPr>
            <p:spPr>
              <a:xfrm>
                <a:off x="4028985" y="4140123"/>
                <a:ext cx="102373" cy="51460"/>
              </a:xfrm>
              <a:custGeom>
                <a:avLst/>
                <a:gdLst>
                  <a:gd name="connsiteX0" fmla="*/ 90 w 102373"/>
                  <a:gd name="connsiteY0" fmla="*/ 44527 h 51460"/>
                  <a:gd name="connsiteX1" fmla="*/ 82640 w 102373"/>
                  <a:gd name="connsiteY1" fmla="*/ 28652 h 51460"/>
                  <a:gd name="connsiteX2" fmla="*/ 101690 w 102373"/>
                  <a:gd name="connsiteY2" fmla="*/ 50877 h 51460"/>
                  <a:gd name="connsiteX3" fmla="*/ 66765 w 102373"/>
                  <a:gd name="connsiteY3" fmla="*/ 77 h 51460"/>
                  <a:gd name="connsiteX4" fmla="*/ 90 w 102373"/>
                  <a:gd name="connsiteY4" fmla="*/ 44527 h 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73" h="51460">
                    <a:moveTo>
                      <a:pt x="90" y="44527"/>
                    </a:moveTo>
                    <a:cubicBezTo>
                      <a:pt x="2736" y="49289"/>
                      <a:pt x="65707" y="27594"/>
                      <a:pt x="82640" y="28652"/>
                    </a:cubicBezTo>
                    <a:cubicBezTo>
                      <a:pt x="99573" y="29710"/>
                      <a:pt x="104336" y="55639"/>
                      <a:pt x="101690" y="50877"/>
                    </a:cubicBezTo>
                    <a:cubicBezTo>
                      <a:pt x="99044" y="46115"/>
                      <a:pt x="79994" y="2194"/>
                      <a:pt x="66765" y="77"/>
                    </a:cubicBezTo>
                    <a:cubicBezTo>
                      <a:pt x="53536" y="-2040"/>
                      <a:pt x="-2556" y="39765"/>
                      <a:pt x="90" y="44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1" name="フリーフォーム 2410">
                <a:extLst>
                  <a:ext uri="{FF2B5EF4-FFF2-40B4-BE49-F238E27FC236}">
                    <a16:creationId xmlns:a16="http://schemas.microsoft.com/office/drawing/2014/main" id="{8F41993A-0991-383C-B46D-4F9B2F4B000A}"/>
                  </a:ext>
                </a:extLst>
              </p:cNvPr>
              <p:cNvSpPr/>
              <p:nvPr/>
            </p:nvSpPr>
            <p:spPr>
              <a:xfrm>
                <a:off x="5211829" y="3860102"/>
                <a:ext cx="206028" cy="197794"/>
              </a:xfrm>
              <a:custGeom>
                <a:avLst/>
                <a:gdLst>
                  <a:gd name="connsiteX0" fmla="*/ 204721 w 206028"/>
                  <a:gd name="connsiteY0" fmla="*/ 3873 h 197794"/>
                  <a:gd name="connsiteX1" fmla="*/ 55496 w 206028"/>
                  <a:gd name="connsiteY1" fmla="*/ 13398 h 197794"/>
                  <a:gd name="connsiteX2" fmla="*/ 14221 w 206028"/>
                  <a:gd name="connsiteY2" fmla="*/ 29273 h 197794"/>
                  <a:gd name="connsiteX3" fmla="*/ 1521 w 206028"/>
                  <a:gd name="connsiteY3" fmla="*/ 108648 h 197794"/>
                  <a:gd name="connsiteX4" fmla="*/ 4696 w 206028"/>
                  <a:gd name="connsiteY4" fmla="*/ 197548 h 197794"/>
                  <a:gd name="connsiteX5" fmla="*/ 1521 w 206028"/>
                  <a:gd name="connsiteY5" fmla="*/ 80073 h 197794"/>
                  <a:gd name="connsiteX6" fmla="*/ 33271 w 206028"/>
                  <a:gd name="connsiteY6" fmla="*/ 16573 h 197794"/>
                  <a:gd name="connsiteX7" fmla="*/ 125346 w 206028"/>
                  <a:gd name="connsiteY7" fmla="*/ 698 h 197794"/>
                  <a:gd name="connsiteX8" fmla="*/ 204721 w 206028"/>
                  <a:gd name="connsiteY8" fmla="*/ 3873 h 1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028" h="197794">
                    <a:moveTo>
                      <a:pt x="204721" y="3873"/>
                    </a:moveTo>
                    <a:cubicBezTo>
                      <a:pt x="193079" y="5990"/>
                      <a:pt x="87246" y="9165"/>
                      <a:pt x="55496" y="13398"/>
                    </a:cubicBezTo>
                    <a:cubicBezTo>
                      <a:pt x="23746" y="17631"/>
                      <a:pt x="23217" y="13398"/>
                      <a:pt x="14221" y="29273"/>
                    </a:cubicBezTo>
                    <a:cubicBezTo>
                      <a:pt x="5225" y="45148"/>
                      <a:pt x="3108" y="80602"/>
                      <a:pt x="1521" y="108648"/>
                    </a:cubicBezTo>
                    <a:cubicBezTo>
                      <a:pt x="-66" y="136694"/>
                      <a:pt x="4696" y="202310"/>
                      <a:pt x="4696" y="197548"/>
                    </a:cubicBezTo>
                    <a:cubicBezTo>
                      <a:pt x="4696" y="192786"/>
                      <a:pt x="-3242" y="110236"/>
                      <a:pt x="1521" y="80073"/>
                    </a:cubicBezTo>
                    <a:cubicBezTo>
                      <a:pt x="6283" y="49911"/>
                      <a:pt x="12633" y="29802"/>
                      <a:pt x="33271" y="16573"/>
                    </a:cubicBezTo>
                    <a:cubicBezTo>
                      <a:pt x="53909" y="3344"/>
                      <a:pt x="103650" y="2815"/>
                      <a:pt x="125346" y="698"/>
                    </a:cubicBezTo>
                    <a:cubicBezTo>
                      <a:pt x="147042" y="-1419"/>
                      <a:pt x="216363" y="1756"/>
                      <a:pt x="204721" y="3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2" name="フリーフォーム 2411">
                <a:extLst>
                  <a:ext uri="{FF2B5EF4-FFF2-40B4-BE49-F238E27FC236}">
                    <a16:creationId xmlns:a16="http://schemas.microsoft.com/office/drawing/2014/main" id="{463CB031-4212-2229-38BD-AE333911CC97}"/>
                  </a:ext>
                </a:extLst>
              </p:cNvPr>
              <p:cNvSpPr/>
              <p:nvPr/>
            </p:nvSpPr>
            <p:spPr>
              <a:xfrm>
                <a:off x="5229144" y="3903991"/>
                <a:ext cx="9848" cy="123168"/>
              </a:xfrm>
              <a:custGeom>
                <a:avLst/>
                <a:gdLst>
                  <a:gd name="connsiteX0" fmla="*/ 9606 w 9848"/>
                  <a:gd name="connsiteY0" fmla="*/ 1259 h 123168"/>
                  <a:gd name="connsiteX1" fmla="*/ 6431 w 9848"/>
                  <a:gd name="connsiteY1" fmla="*/ 121909 h 123168"/>
                  <a:gd name="connsiteX2" fmla="*/ 81 w 9848"/>
                  <a:gd name="connsiteY2" fmla="*/ 61584 h 123168"/>
                  <a:gd name="connsiteX3" fmla="*/ 9606 w 9848"/>
                  <a:gd name="connsiteY3" fmla="*/ 1259 h 12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8" h="123168">
                    <a:moveTo>
                      <a:pt x="9606" y="1259"/>
                    </a:moveTo>
                    <a:cubicBezTo>
                      <a:pt x="10664" y="11313"/>
                      <a:pt x="8018" y="111855"/>
                      <a:pt x="6431" y="121909"/>
                    </a:cubicBezTo>
                    <a:cubicBezTo>
                      <a:pt x="4844" y="131963"/>
                      <a:pt x="1139" y="79046"/>
                      <a:pt x="81" y="61584"/>
                    </a:cubicBezTo>
                    <a:cubicBezTo>
                      <a:pt x="-977" y="44122"/>
                      <a:pt x="8548" y="-8795"/>
                      <a:pt x="9606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3" name="フリーフォーム 2412">
                <a:extLst>
                  <a:ext uri="{FF2B5EF4-FFF2-40B4-BE49-F238E27FC236}">
                    <a16:creationId xmlns:a16="http://schemas.microsoft.com/office/drawing/2014/main" id="{8131944B-18EC-BBE9-71BD-E569EB59DE02}"/>
                  </a:ext>
                </a:extLst>
              </p:cNvPr>
              <p:cNvSpPr/>
              <p:nvPr/>
            </p:nvSpPr>
            <p:spPr>
              <a:xfrm>
                <a:off x="5232383" y="3873321"/>
                <a:ext cx="115393" cy="120949"/>
              </a:xfrm>
              <a:custGeom>
                <a:avLst/>
                <a:gdLst>
                  <a:gd name="connsiteX0" fmla="*/ 6367 w 115393"/>
                  <a:gd name="connsiteY0" fmla="*/ 25579 h 120949"/>
                  <a:gd name="connsiteX1" fmla="*/ 57167 w 115393"/>
                  <a:gd name="connsiteY1" fmla="*/ 179 h 120949"/>
                  <a:gd name="connsiteX2" fmla="*/ 107967 w 115393"/>
                  <a:gd name="connsiteY2" fmla="*/ 41454 h 120949"/>
                  <a:gd name="connsiteX3" fmla="*/ 111142 w 115393"/>
                  <a:gd name="connsiteY3" fmla="*/ 82729 h 120949"/>
                  <a:gd name="connsiteX4" fmla="*/ 69867 w 115393"/>
                  <a:gd name="connsiteY4" fmla="*/ 120829 h 120949"/>
                  <a:gd name="connsiteX5" fmla="*/ 17 w 115393"/>
                  <a:gd name="connsiteY5" fmla="*/ 95429 h 120949"/>
                  <a:gd name="connsiteX6" fmla="*/ 63517 w 115393"/>
                  <a:gd name="connsiteY6" fmla="*/ 114479 h 120949"/>
                  <a:gd name="connsiteX7" fmla="*/ 107967 w 115393"/>
                  <a:gd name="connsiteY7" fmla="*/ 82729 h 120949"/>
                  <a:gd name="connsiteX8" fmla="*/ 107967 w 115393"/>
                  <a:gd name="connsiteY8" fmla="*/ 16054 h 120949"/>
                  <a:gd name="connsiteX9" fmla="*/ 69867 w 115393"/>
                  <a:gd name="connsiteY9" fmla="*/ 3354 h 120949"/>
                  <a:gd name="connsiteX10" fmla="*/ 6367 w 115393"/>
                  <a:gd name="connsiteY10" fmla="*/ 25579 h 12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393" h="120949">
                    <a:moveTo>
                      <a:pt x="6367" y="25579"/>
                    </a:moveTo>
                    <a:cubicBezTo>
                      <a:pt x="4250" y="25050"/>
                      <a:pt x="40234" y="-2467"/>
                      <a:pt x="57167" y="179"/>
                    </a:cubicBezTo>
                    <a:cubicBezTo>
                      <a:pt x="74100" y="2825"/>
                      <a:pt x="98971" y="27696"/>
                      <a:pt x="107967" y="41454"/>
                    </a:cubicBezTo>
                    <a:cubicBezTo>
                      <a:pt x="116963" y="55212"/>
                      <a:pt x="117492" y="69500"/>
                      <a:pt x="111142" y="82729"/>
                    </a:cubicBezTo>
                    <a:cubicBezTo>
                      <a:pt x="104792" y="95958"/>
                      <a:pt x="88388" y="118712"/>
                      <a:pt x="69867" y="120829"/>
                    </a:cubicBezTo>
                    <a:cubicBezTo>
                      <a:pt x="51346" y="122946"/>
                      <a:pt x="1075" y="96487"/>
                      <a:pt x="17" y="95429"/>
                    </a:cubicBezTo>
                    <a:cubicBezTo>
                      <a:pt x="-1041" y="94371"/>
                      <a:pt x="45525" y="116596"/>
                      <a:pt x="63517" y="114479"/>
                    </a:cubicBezTo>
                    <a:cubicBezTo>
                      <a:pt x="81509" y="112362"/>
                      <a:pt x="100559" y="99133"/>
                      <a:pt x="107967" y="82729"/>
                    </a:cubicBezTo>
                    <a:cubicBezTo>
                      <a:pt x="115375" y="66325"/>
                      <a:pt x="114317" y="29283"/>
                      <a:pt x="107967" y="16054"/>
                    </a:cubicBezTo>
                    <a:cubicBezTo>
                      <a:pt x="101617" y="2825"/>
                      <a:pt x="83625" y="2825"/>
                      <a:pt x="69867" y="3354"/>
                    </a:cubicBezTo>
                    <a:cubicBezTo>
                      <a:pt x="56109" y="3883"/>
                      <a:pt x="8484" y="26108"/>
                      <a:pt x="6367" y="255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4" name="フリーフォーム 2413">
                <a:extLst>
                  <a:ext uri="{FF2B5EF4-FFF2-40B4-BE49-F238E27FC236}">
                    <a16:creationId xmlns:a16="http://schemas.microsoft.com/office/drawing/2014/main" id="{BC91D789-26BC-E044-3566-C7CD50287A06}"/>
                  </a:ext>
                </a:extLst>
              </p:cNvPr>
              <p:cNvSpPr/>
              <p:nvPr/>
            </p:nvSpPr>
            <p:spPr>
              <a:xfrm>
                <a:off x="5292665" y="3889371"/>
                <a:ext cx="38160" cy="76232"/>
              </a:xfrm>
              <a:custGeom>
                <a:avLst/>
                <a:gdLst>
                  <a:gd name="connsiteX0" fmla="*/ 60 w 38160"/>
                  <a:gd name="connsiteY0" fmla="*/ 4 h 76232"/>
                  <a:gd name="connsiteX1" fmla="*/ 38160 w 38160"/>
                  <a:gd name="connsiteY1" fmla="*/ 57154 h 76232"/>
                  <a:gd name="connsiteX2" fmla="*/ 60 w 38160"/>
                  <a:gd name="connsiteY2" fmla="*/ 76204 h 76232"/>
                  <a:gd name="connsiteX3" fmla="*/ 28635 w 38160"/>
                  <a:gd name="connsiteY3" fmla="*/ 53979 h 76232"/>
                  <a:gd name="connsiteX4" fmla="*/ 60 w 38160"/>
                  <a:gd name="connsiteY4" fmla="*/ 4 h 7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0" h="76232">
                    <a:moveTo>
                      <a:pt x="60" y="4"/>
                    </a:moveTo>
                    <a:cubicBezTo>
                      <a:pt x="1647" y="533"/>
                      <a:pt x="38160" y="44454"/>
                      <a:pt x="38160" y="57154"/>
                    </a:cubicBezTo>
                    <a:cubicBezTo>
                      <a:pt x="38160" y="69854"/>
                      <a:pt x="1647" y="76733"/>
                      <a:pt x="60" y="76204"/>
                    </a:cubicBezTo>
                    <a:cubicBezTo>
                      <a:pt x="-1527" y="75675"/>
                      <a:pt x="28635" y="53979"/>
                      <a:pt x="28635" y="53979"/>
                    </a:cubicBezTo>
                    <a:cubicBezTo>
                      <a:pt x="34456" y="47100"/>
                      <a:pt x="-1527" y="-525"/>
                      <a:pt x="6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5" name="フリーフォーム 2414">
                <a:extLst>
                  <a:ext uri="{FF2B5EF4-FFF2-40B4-BE49-F238E27FC236}">
                    <a16:creationId xmlns:a16="http://schemas.microsoft.com/office/drawing/2014/main" id="{BF118FA4-5C44-E549-306E-F4248813E555}"/>
                  </a:ext>
                </a:extLst>
              </p:cNvPr>
              <p:cNvSpPr/>
              <p:nvPr/>
            </p:nvSpPr>
            <p:spPr>
              <a:xfrm>
                <a:off x="5238748" y="3889214"/>
                <a:ext cx="57248" cy="82761"/>
              </a:xfrm>
              <a:custGeom>
                <a:avLst/>
                <a:gdLst>
                  <a:gd name="connsiteX0" fmla="*/ 47627 w 57248"/>
                  <a:gd name="connsiteY0" fmla="*/ 161 h 82761"/>
                  <a:gd name="connsiteX1" fmla="*/ 3177 w 57248"/>
                  <a:gd name="connsiteY1" fmla="*/ 38261 h 82761"/>
                  <a:gd name="connsiteX2" fmla="*/ 9527 w 57248"/>
                  <a:gd name="connsiteY2" fmla="*/ 60486 h 82761"/>
                  <a:gd name="connsiteX3" fmla="*/ 57152 w 57248"/>
                  <a:gd name="connsiteY3" fmla="*/ 82711 h 82761"/>
                  <a:gd name="connsiteX4" fmla="*/ 22227 w 57248"/>
                  <a:gd name="connsiteY4" fmla="*/ 54136 h 82761"/>
                  <a:gd name="connsiteX5" fmla="*/ 47627 w 57248"/>
                  <a:gd name="connsiteY5" fmla="*/ 161 h 8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48" h="82761">
                    <a:moveTo>
                      <a:pt x="47627" y="161"/>
                    </a:moveTo>
                    <a:cubicBezTo>
                      <a:pt x="44452" y="-2485"/>
                      <a:pt x="9527" y="28207"/>
                      <a:pt x="3177" y="38261"/>
                    </a:cubicBezTo>
                    <a:cubicBezTo>
                      <a:pt x="-3173" y="48315"/>
                      <a:pt x="531" y="53078"/>
                      <a:pt x="9527" y="60486"/>
                    </a:cubicBezTo>
                    <a:cubicBezTo>
                      <a:pt x="18523" y="67894"/>
                      <a:pt x="55035" y="83769"/>
                      <a:pt x="57152" y="82711"/>
                    </a:cubicBezTo>
                    <a:cubicBezTo>
                      <a:pt x="59269" y="81653"/>
                      <a:pt x="25931" y="63661"/>
                      <a:pt x="22227" y="54136"/>
                    </a:cubicBezTo>
                    <a:cubicBezTo>
                      <a:pt x="18523" y="44611"/>
                      <a:pt x="50802" y="2807"/>
                      <a:pt x="47627" y="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6" name="フリーフォーム 2415">
                <a:extLst>
                  <a:ext uri="{FF2B5EF4-FFF2-40B4-BE49-F238E27FC236}">
                    <a16:creationId xmlns:a16="http://schemas.microsoft.com/office/drawing/2014/main" id="{100B9481-EA91-4509-7BDE-CB2D0D460288}"/>
                  </a:ext>
                </a:extLst>
              </p:cNvPr>
              <p:cNvSpPr/>
              <p:nvPr/>
            </p:nvSpPr>
            <p:spPr>
              <a:xfrm>
                <a:off x="5305337" y="3874520"/>
                <a:ext cx="121957" cy="46665"/>
              </a:xfrm>
              <a:custGeom>
                <a:avLst/>
                <a:gdLst>
                  <a:gd name="connsiteX0" fmla="*/ 88 w 121957"/>
                  <a:gd name="connsiteY0" fmla="*/ 8505 h 46665"/>
                  <a:gd name="connsiteX1" fmla="*/ 98513 w 121957"/>
                  <a:gd name="connsiteY1" fmla="*/ 11680 h 46665"/>
                  <a:gd name="connsiteX2" fmla="*/ 111213 w 121957"/>
                  <a:gd name="connsiteY2" fmla="*/ 46605 h 46665"/>
                  <a:gd name="connsiteX3" fmla="*/ 117563 w 121957"/>
                  <a:gd name="connsiteY3" fmla="*/ 2155 h 46665"/>
                  <a:gd name="connsiteX4" fmla="*/ 88 w 121957"/>
                  <a:gd name="connsiteY4" fmla="*/ 8505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57" h="46665">
                    <a:moveTo>
                      <a:pt x="88" y="8505"/>
                    </a:moveTo>
                    <a:cubicBezTo>
                      <a:pt x="-3087" y="10092"/>
                      <a:pt x="79992" y="5330"/>
                      <a:pt x="98513" y="11680"/>
                    </a:cubicBezTo>
                    <a:cubicBezTo>
                      <a:pt x="117034" y="18030"/>
                      <a:pt x="108038" y="48192"/>
                      <a:pt x="111213" y="46605"/>
                    </a:cubicBezTo>
                    <a:cubicBezTo>
                      <a:pt x="114388" y="45018"/>
                      <a:pt x="129205" y="9034"/>
                      <a:pt x="117563" y="2155"/>
                    </a:cubicBezTo>
                    <a:cubicBezTo>
                      <a:pt x="105921" y="-4724"/>
                      <a:pt x="3263" y="6918"/>
                      <a:pt x="88" y="85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7" name="フリーフォーム 2416">
                <a:extLst>
                  <a:ext uri="{FF2B5EF4-FFF2-40B4-BE49-F238E27FC236}">
                    <a16:creationId xmlns:a16="http://schemas.microsoft.com/office/drawing/2014/main" id="{923E96C4-30EC-C522-C2F1-70A1B49306AD}"/>
                  </a:ext>
                </a:extLst>
              </p:cNvPr>
              <p:cNvSpPr/>
              <p:nvPr/>
            </p:nvSpPr>
            <p:spPr>
              <a:xfrm>
                <a:off x="5213108" y="3897311"/>
                <a:ext cx="9804" cy="165281"/>
              </a:xfrm>
              <a:custGeom>
                <a:avLst/>
                <a:gdLst>
                  <a:gd name="connsiteX0" fmla="*/ 9767 w 9804"/>
                  <a:gd name="connsiteY0" fmla="*/ 1589 h 165281"/>
                  <a:gd name="connsiteX1" fmla="*/ 3417 w 9804"/>
                  <a:gd name="connsiteY1" fmla="*/ 163514 h 165281"/>
                  <a:gd name="connsiteX2" fmla="*/ 242 w 9804"/>
                  <a:gd name="connsiteY2" fmla="*/ 84139 h 165281"/>
                  <a:gd name="connsiteX3" fmla="*/ 9767 w 9804"/>
                  <a:gd name="connsiteY3" fmla="*/ 1589 h 16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65281">
                    <a:moveTo>
                      <a:pt x="9767" y="1589"/>
                    </a:moveTo>
                    <a:cubicBezTo>
                      <a:pt x="10296" y="14818"/>
                      <a:pt x="5004" y="149756"/>
                      <a:pt x="3417" y="163514"/>
                    </a:cubicBezTo>
                    <a:cubicBezTo>
                      <a:pt x="1830" y="177272"/>
                      <a:pt x="-816" y="106893"/>
                      <a:pt x="242" y="84139"/>
                    </a:cubicBezTo>
                    <a:cubicBezTo>
                      <a:pt x="1300" y="61385"/>
                      <a:pt x="9238" y="-11640"/>
                      <a:pt x="9767" y="1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8" name="フリーフォーム 2417">
                <a:extLst>
                  <a:ext uri="{FF2B5EF4-FFF2-40B4-BE49-F238E27FC236}">
                    <a16:creationId xmlns:a16="http://schemas.microsoft.com/office/drawing/2014/main" id="{7252FD43-4BA8-4626-C610-DFC08F6FC9A6}"/>
                  </a:ext>
                </a:extLst>
              </p:cNvPr>
              <p:cNvSpPr/>
              <p:nvPr/>
            </p:nvSpPr>
            <p:spPr>
              <a:xfrm>
                <a:off x="5210025" y="4022454"/>
                <a:ext cx="216664" cy="39790"/>
              </a:xfrm>
              <a:custGeom>
                <a:avLst/>
                <a:gdLst>
                  <a:gd name="connsiteX0" fmla="*/ 150 w 216664"/>
                  <a:gd name="connsiteY0" fmla="*/ 38371 h 39790"/>
                  <a:gd name="connsiteX1" fmla="*/ 193825 w 216664"/>
                  <a:gd name="connsiteY1" fmla="*/ 35196 h 39790"/>
                  <a:gd name="connsiteX2" fmla="*/ 212875 w 216664"/>
                  <a:gd name="connsiteY2" fmla="*/ 271 h 39790"/>
                  <a:gd name="connsiteX3" fmla="*/ 206525 w 216664"/>
                  <a:gd name="connsiteY3" fmla="*/ 19321 h 39790"/>
                  <a:gd name="connsiteX4" fmla="*/ 162075 w 216664"/>
                  <a:gd name="connsiteY4" fmla="*/ 25671 h 39790"/>
                  <a:gd name="connsiteX5" fmla="*/ 150 w 216664"/>
                  <a:gd name="connsiteY5" fmla="*/ 38371 h 3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664" h="39790">
                    <a:moveTo>
                      <a:pt x="150" y="38371"/>
                    </a:moveTo>
                    <a:cubicBezTo>
                      <a:pt x="5442" y="39958"/>
                      <a:pt x="158371" y="41546"/>
                      <a:pt x="193825" y="35196"/>
                    </a:cubicBezTo>
                    <a:cubicBezTo>
                      <a:pt x="229279" y="28846"/>
                      <a:pt x="212875" y="271"/>
                      <a:pt x="212875" y="271"/>
                    </a:cubicBezTo>
                    <a:cubicBezTo>
                      <a:pt x="214992" y="-2375"/>
                      <a:pt x="214992" y="15088"/>
                      <a:pt x="206525" y="19321"/>
                    </a:cubicBezTo>
                    <a:cubicBezTo>
                      <a:pt x="198058" y="23554"/>
                      <a:pt x="193296" y="24084"/>
                      <a:pt x="162075" y="25671"/>
                    </a:cubicBezTo>
                    <a:cubicBezTo>
                      <a:pt x="130854" y="27258"/>
                      <a:pt x="-5142" y="36784"/>
                      <a:pt x="150" y="38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9" name="フリーフォーム 2418">
                <a:extLst>
                  <a:ext uri="{FF2B5EF4-FFF2-40B4-BE49-F238E27FC236}">
                    <a16:creationId xmlns:a16="http://schemas.microsoft.com/office/drawing/2014/main" id="{2867918B-2014-406F-88A4-B00ED85C80DF}"/>
                  </a:ext>
                </a:extLst>
              </p:cNvPr>
              <p:cNvSpPr/>
              <p:nvPr/>
            </p:nvSpPr>
            <p:spPr>
              <a:xfrm>
                <a:off x="5211829" y="4009985"/>
                <a:ext cx="212266" cy="22584"/>
              </a:xfrm>
              <a:custGeom>
                <a:avLst/>
                <a:gdLst>
                  <a:gd name="connsiteX0" fmla="*/ 1521 w 212266"/>
                  <a:gd name="connsiteY0" fmla="*/ 22265 h 22584"/>
                  <a:gd name="connsiteX1" fmla="*/ 204721 w 212266"/>
                  <a:gd name="connsiteY1" fmla="*/ 12740 h 22584"/>
                  <a:gd name="connsiteX2" fmla="*/ 163446 w 212266"/>
                  <a:gd name="connsiteY2" fmla="*/ 6390 h 22584"/>
                  <a:gd name="connsiteX3" fmla="*/ 112646 w 212266"/>
                  <a:gd name="connsiteY3" fmla="*/ 40 h 22584"/>
                  <a:gd name="connsiteX4" fmla="*/ 1521 w 212266"/>
                  <a:gd name="connsiteY4" fmla="*/ 22265 h 2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266" h="22584">
                    <a:moveTo>
                      <a:pt x="1521" y="22265"/>
                    </a:moveTo>
                    <a:cubicBezTo>
                      <a:pt x="16867" y="24382"/>
                      <a:pt x="177734" y="15386"/>
                      <a:pt x="204721" y="12740"/>
                    </a:cubicBezTo>
                    <a:cubicBezTo>
                      <a:pt x="231709" y="10094"/>
                      <a:pt x="178792" y="8507"/>
                      <a:pt x="163446" y="6390"/>
                    </a:cubicBezTo>
                    <a:cubicBezTo>
                      <a:pt x="148100" y="4273"/>
                      <a:pt x="133813" y="-489"/>
                      <a:pt x="112646" y="40"/>
                    </a:cubicBezTo>
                    <a:cubicBezTo>
                      <a:pt x="91479" y="569"/>
                      <a:pt x="-13825" y="20148"/>
                      <a:pt x="1521" y="22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0" name="フリーフォーム 2419">
                <a:extLst>
                  <a:ext uri="{FF2B5EF4-FFF2-40B4-BE49-F238E27FC236}">
                    <a16:creationId xmlns:a16="http://schemas.microsoft.com/office/drawing/2014/main" id="{513B7865-4BB6-33AA-E9B0-127D4EF1D180}"/>
                  </a:ext>
                </a:extLst>
              </p:cNvPr>
              <p:cNvSpPr/>
              <p:nvPr/>
            </p:nvSpPr>
            <p:spPr>
              <a:xfrm>
                <a:off x="5190987" y="3872540"/>
                <a:ext cx="28925" cy="198252"/>
              </a:xfrm>
              <a:custGeom>
                <a:avLst/>
                <a:gdLst>
                  <a:gd name="connsiteX0" fmla="*/ 28713 w 28925"/>
                  <a:gd name="connsiteY0" fmla="*/ 960 h 198252"/>
                  <a:gd name="connsiteX1" fmla="*/ 12838 w 28925"/>
                  <a:gd name="connsiteY1" fmla="*/ 58110 h 198252"/>
                  <a:gd name="connsiteX2" fmla="*/ 6488 w 28925"/>
                  <a:gd name="connsiteY2" fmla="*/ 197810 h 198252"/>
                  <a:gd name="connsiteX3" fmla="*/ 138 w 28925"/>
                  <a:gd name="connsiteY3" fmla="*/ 99385 h 198252"/>
                  <a:gd name="connsiteX4" fmla="*/ 28713 w 28925"/>
                  <a:gd name="connsiteY4" fmla="*/ 960 h 19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25" h="198252">
                    <a:moveTo>
                      <a:pt x="28713" y="960"/>
                    </a:moveTo>
                    <a:cubicBezTo>
                      <a:pt x="30830" y="-5919"/>
                      <a:pt x="16542" y="25302"/>
                      <a:pt x="12838" y="58110"/>
                    </a:cubicBezTo>
                    <a:cubicBezTo>
                      <a:pt x="9134" y="90918"/>
                      <a:pt x="8605" y="190931"/>
                      <a:pt x="6488" y="197810"/>
                    </a:cubicBezTo>
                    <a:cubicBezTo>
                      <a:pt x="4371" y="204689"/>
                      <a:pt x="-920" y="129547"/>
                      <a:pt x="138" y="99385"/>
                    </a:cubicBezTo>
                    <a:cubicBezTo>
                      <a:pt x="1196" y="69223"/>
                      <a:pt x="26596" y="7839"/>
                      <a:pt x="28713" y="9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1" name="フリーフォーム 2420">
                <a:extLst>
                  <a:ext uri="{FF2B5EF4-FFF2-40B4-BE49-F238E27FC236}">
                    <a16:creationId xmlns:a16="http://schemas.microsoft.com/office/drawing/2014/main" id="{5A3EFF6F-FFA3-C7A3-D4BF-4FEE9CD5685F}"/>
                  </a:ext>
                </a:extLst>
              </p:cNvPr>
              <p:cNvSpPr/>
              <p:nvPr/>
            </p:nvSpPr>
            <p:spPr>
              <a:xfrm>
                <a:off x="5124403" y="3863906"/>
                <a:ext cx="60175" cy="184492"/>
              </a:xfrm>
              <a:custGeom>
                <a:avLst/>
                <a:gdLst>
                  <a:gd name="connsiteX0" fmla="*/ 25447 w 60175"/>
                  <a:gd name="connsiteY0" fmla="*/ 69 h 184492"/>
                  <a:gd name="connsiteX1" fmla="*/ 47672 w 60175"/>
                  <a:gd name="connsiteY1" fmla="*/ 54044 h 184492"/>
                  <a:gd name="connsiteX2" fmla="*/ 44497 w 60175"/>
                  <a:gd name="connsiteY2" fmla="*/ 177869 h 184492"/>
                  <a:gd name="connsiteX3" fmla="*/ 44497 w 60175"/>
                  <a:gd name="connsiteY3" fmla="*/ 168344 h 184492"/>
                  <a:gd name="connsiteX4" fmla="*/ 47 w 60175"/>
                  <a:gd name="connsiteY4" fmla="*/ 174694 h 184492"/>
                  <a:gd name="connsiteX5" fmla="*/ 54022 w 60175"/>
                  <a:gd name="connsiteY5" fmla="*/ 168344 h 184492"/>
                  <a:gd name="connsiteX6" fmla="*/ 57197 w 60175"/>
                  <a:gd name="connsiteY6" fmla="*/ 63569 h 184492"/>
                  <a:gd name="connsiteX7" fmla="*/ 25447 w 60175"/>
                  <a:gd name="connsiteY7" fmla="*/ 69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175" h="184492">
                    <a:moveTo>
                      <a:pt x="25447" y="69"/>
                    </a:moveTo>
                    <a:cubicBezTo>
                      <a:pt x="23860" y="-1518"/>
                      <a:pt x="44497" y="24411"/>
                      <a:pt x="47672" y="54044"/>
                    </a:cubicBezTo>
                    <a:cubicBezTo>
                      <a:pt x="50847" y="83677"/>
                      <a:pt x="44497" y="177869"/>
                      <a:pt x="44497" y="177869"/>
                    </a:cubicBezTo>
                    <a:cubicBezTo>
                      <a:pt x="43968" y="196919"/>
                      <a:pt x="51905" y="168873"/>
                      <a:pt x="44497" y="168344"/>
                    </a:cubicBezTo>
                    <a:cubicBezTo>
                      <a:pt x="37089" y="167815"/>
                      <a:pt x="-1540" y="174694"/>
                      <a:pt x="47" y="174694"/>
                    </a:cubicBezTo>
                    <a:cubicBezTo>
                      <a:pt x="1634" y="174694"/>
                      <a:pt x="44497" y="186865"/>
                      <a:pt x="54022" y="168344"/>
                    </a:cubicBezTo>
                    <a:cubicBezTo>
                      <a:pt x="63547" y="149823"/>
                      <a:pt x="59843" y="86323"/>
                      <a:pt x="57197" y="63569"/>
                    </a:cubicBezTo>
                    <a:cubicBezTo>
                      <a:pt x="54551" y="40815"/>
                      <a:pt x="27034" y="1656"/>
                      <a:pt x="25447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2" name="フリーフォーム 2421">
                <a:extLst>
                  <a:ext uri="{FF2B5EF4-FFF2-40B4-BE49-F238E27FC236}">
                    <a16:creationId xmlns:a16="http://schemas.microsoft.com/office/drawing/2014/main" id="{DB67456C-7955-AAA2-1E2D-8478825FD543}"/>
                  </a:ext>
                </a:extLst>
              </p:cNvPr>
              <p:cNvSpPr/>
              <p:nvPr/>
            </p:nvSpPr>
            <p:spPr>
              <a:xfrm>
                <a:off x="5111632" y="3879600"/>
                <a:ext cx="7261" cy="178542"/>
              </a:xfrm>
              <a:custGeom>
                <a:avLst/>
                <a:gdLst>
                  <a:gd name="connsiteX0" fmla="*/ 6468 w 7261"/>
                  <a:gd name="connsiteY0" fmla="*/ 250 h 178542"/>
                  <a:gd name="connsiteX1" fmla="*/ 6468 w 7261"/>
                  <a:gd name="connsiteY1" fmla="*/ 171700 h 178542"/>
                  <a:gd name="connsiteX2" fmla="*/ 118 w 7261"/>
                  <a:gd name="connsiteY2" fmla="*/ 133600 h 178542"/>
                  <a:gd name="connsiteX3" fmla="*/ 6468 w 7261"/>
                  <a:gd name="connsiteY3" fmla="*/ 250 h 17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1" h="178542">
                    <a:moveTo>
                      <a:pt x="6468" y="250"/>
                    </a:moveTo>
                    <a:cubicBezTo>
                      <a:pt x="7526" y="6600"/>
                      <a:pt x="7526" y="149475"/>
                      <a:pt x="6468" y="171700"/>
                    </a:cubicBezTo>
                    <a:cubicBezTo>
                      <a:pt x="5410" y="193925"/>
                      <a:pt x="1176" y="156883"/>
                      <a:pt x="118" y="133600"/>
                    </a:cubicBezTo>
                    <a:cubicBezTo>
                      <a:pt x="-940" y="110317"/>
                      <a:pt x="5410" y="-6100"/>
                      <a:pt x="6468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3" name="フリーフォーム 2422">
                <a:extLst>
                  <a:ext uri="{FF2B5EF4-FFF2-40B4-BE49-F238E27FC236}">
                    <a16:creationId xmlns:a16="http://schemas.microsoft.com/office/drawing/2014/main" id="{FF34F06E-3A45-AEB8-D5BC-38E70B4F37B2}"/>
                  </a:ext>
                </a:extLst>
              </p:cNvPr>
              <p:cNvSpPr/>
              <p:nvPr/>
            </p:nvSpPr>
            <p:spPr>
              <a:xfrm>
                <a:off x="5079516" y="3867288"/>
                <a:ext cx="13321" cy="178679"/>
              </a:xfrm>
              <a:custGeom>
                <a:avLst/>
                <a:gdLst>
                  <a:gd name="connsiteX0" fmla="*/ 484 w 13321"/>
                  <a:gd name="connsiteY0" fmla="*/ 3037 h 178679"/>
                  <a:gd name="connsiteX1" fmla="*/ 3659 w 13321"/>
                  <a:gd name="connsiteY1" fmla="*/ 177662 h 178679"/>
                  <a:gd name="connsiteX2" fmla="*/ 13184 w 13321"/>
                  <a:gd name="connsiteY2" fmla="*/ 72887 h 178679"/>
                  <a:gd name="connsiteX3" fmla="*/ 484 w 13321"/>
                  <a:gd name="connsiteY3" fmla="*/ 3037 h 178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1" h="178679">
                    <a:moveTo>
                      <a:pt x="484" y="3037"/>
                    </a:moveTo>
                    <a:cubicBezTo>
                      <a:pt x="-1103" y="20499"/>
                      <a:pt x="1542" y="166020"/>
                      <a:pt x="3659" y="177662"/>
                    </a:cubicBezTo>
                    <a:cubicBezTo>
                      <a:pt x="5776" y="189304"/>
                      <a:pt x="11597" y="97758"/>
                      <a:pt x="13184" y="72887"/>
                    </a:cubicBezTo>
                    <a:cubicBezTo>
                      <a:pt x="14772" y="48016"/>
                      <a:pt x="2071" y="-14425"/>
                      <a:pt x="484" y="30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4" name="フリーフォーム 2423">
                <a:extLst>
                  <a:ext uri="{FF2B5EF4-FFF2-40B4-BE49-F238E27FC236}">
                    <a16:creationId xmlns:a16="http://schemas.microsoft.com/office/drawing/2014/main" id="{C25A6820-3A3E-069B-3359-F12FA5DE3504}"/>
                  </a:ext>
                </a:extLst>
              </p:cNvPr>
              <p:cNvSpPr/>
              <p:nvPr/>
            </p:nvSpPr>
            <p:spPr>
              <a:xfrm>
                <a:off x="5022847" y="4035334"/>
                <a:ext cx="68332" cy="12791"/>
              </a:xfrm>
              <a:custGeom>
                <a:avLst/>
                <a:gdLst>
                  <a:gd name="connsiteX0" fmla="*/ 3 w 68332"/>
                  <a:gd name="connsiteY0" fmla="*/ 9616 h 12791"/>
                  <a:gd name="connsiteX1" fmla="*/ 63503 w 68332"/>
                  <a:gd name="connsiteY1" fmla="*/ 12791 h 12791"/>
                  <a:gd name="connsiteX2" fmla="*/ 60328 w 68332"/>
                  <a:gd name="connsiteY2" fmla="*/ 91 h 12791"/>
                  <a:gd name="connsiteX3" fmla="*/ 3 w 68332"/>
                  <a:gd name="connsiteY3" fmla="*/ 9616 h 1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32" h="12791">
                    <a:moveTo>
                      <a:pt x="3" y="9616"/>
                    </a:moveTo>
                    <a:cubicBezTo>
                      <a:pt x="532" y="11733"/>
                      <a:pt x="63503" y="12791"/>
                      <a:pt x="63503" y="12791"/>
                    </a:cubicBezTo>
                    <a:cubicBezTo>
                      <a:pt x="73557" y="11204"/>
                      <a:pt x="65619" y="1149"/>
                      <a:pt x="60328" y="91"/>
                    </a:cubicBezTo>
                    <a:cubicBezTo>
                      <a:pt x="55037" y="-967"/>
                      <a:pt x="-526" y="7499"/>
                      <a:pt x="3" y="96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5" name="フリーフォーム 2424">
                <a:extLst>
                  <a:ext uri="{FF2B5EF4-FFF2-40B4-BE49-F238E27FC236}">
                    <a16:creationId xmlns:a16="http://schemas.microsoft.com/office/drawing/2014/main" id="{40DA8D72-641D-9C04-1ACB-3BC7B9A8717E}"/>
                  </a:ext>
                </a:extLst>
              </p:cNvPr>
              <p:cNvSpPr/>
              <p:nvPr/>
            </p:nvSpPr>
            <p:spPr>
              <a:xfrm>
                <a:off x="5019613" y="3868369"/>
                <a:ext cx="12880" cy="184467"/>
              </a:xfrm>
              <a:custGeom>
                <a:avLst/>
                <a:gdLst>
                  <a:gd name="connsiteX0" fmla="*/ 12762 w 12880"/>
                  <a:gd name="connsiteY0" fmla="*/ 1956 h 184467"/>
                  <a:gd name="connsiteX1" fmla="*/ 6412 w 12880"/>
                  <a:gd name="connsiteY1" fmla="*/ 55931 h 184467"/>
                  <a:gd name="connsiteX2" fmla="*/ 6412 w 12880"/>
                  <a:gd name="connsiteY2" fmla="*/ 182931 h 184467"/>
                  <a:gd name="connsiteX3" fmla="*/ 62 w 12880"/>
                  <a:gd name="connsiteY3" fmla="*/ 119431 h 184467"/>
                  <a:gd name="connsiteX4" fmla="*/ 12762 w 12880"/>
                  <a:gd name="connsiteY4" fmla="*/ 1956 h 18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0" h="184467">
                    <a:moveTo>
                      <a:pt x="12762" y="1956"/>
                    </a:moveTo>
                    <a:cubicBezTo>
                      <a:pt x="13820" y="-8627"/>
                      <a:pt x="7470" y="25769"/>
                      <a:pt x="6412" y="55931"/>
                    </a:cubicBezTo>
                    <a:cubicBezTo>
                      <a:pt x="5354" y="86093"/>
                      <a:pt x="7470" y="172348"/>
                      <a:pt x="6412" y="182931"/>
                    </a:cubicBezTo>
                    <a:cubicBezTo>
                      <a:pt x="5354" y="193514"/>
                      <a:pt x="1120" y="146948"/>
                      <a:pt x="62" y="119431"/>
                    </a:cubicBezTo>
                    <a:cubicBezTo>
                      <a:pt x="-996" y="91914"/>
                      <a:pt x="11704" y="12539"/>
                      <a:pt x="12762" y="19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6" name="フリーフォーム 2425">
                <a:extLst>
                  <a:ext uri="{FF2B5EF4-FFF2-40B4-BE49-F238E27FC236}">
                    <a16:creationId xmlns:a16="http://schemas.microsoft.com/office/drawing/2014/main" id="{3E8F983B-4225-B233-CF2A-8D9192643F1F}"/>
                  </a:ext>
                </a:extLst>
              </p:cNvPr>
              <p:cNvSpPr/>
              <p:nvPr/>
            </p:nvSpPr>
            <p:spPr>
              <a:xfrm>
                <a:off x="4933932" y="3866868"/>
                <a:ext cx="67089" cy="184730"/>
              </a:xfrm>
              <a:custGeom>
                <a:avLst/>
                <a:gdLst>
                  <a:gd name="connsiteX0" fmla="*/ 57168 w 67089"/>
                  <a:gd name="connsiteY0" fmla="*/ 282 h 184730"/>
                  <a:gd name="connsiteX1" fmla="*/ 57168 w 67089"/>
                  <a:gd name="connsiteY1" fmla="*/ 105057 h 184730"/>
                  <a:gd name="connsiteX2" fmla="*/ 53993 w 67089"/>
                  <a:gd name="connsiteY2" fmla="*/ 174907 h 184730"/>
                  <a:gd name="connsiteX3" fmla="*/ 18 w 67089"/>
                  <a:gd name="connsiteY3" fmla="*/ 174907 h 184730"/>
                  <a:gd name="connsiteX4" fmla="*/ 60343 w 67089"/>
                  <a:gd name="connsiteY4" fmla="*/ 178082 h 184730"/>
                  <a:gd name="connsiteX5" fmla="*/ 66693 w 67089"/>
                  <a:gd name="connsiteY5" fmla="*/ 76482 h 184730"/>
                  <a:gd name="connsiteX6" fmla="*/ 57168 w 67089"/>
                  <a:gd name="connsiteY6" fmla="*/ 282 h 18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89" h="184730">
                    <a:moveTo>
                      <a:pt x="57168" y="282"/>
                    </a:moveTo>
                    <a:cubicBezTo>
                      <a:pt x="55581" y="5044"/>
                      <a:pt x="57697" y="75953"/>
                      <a:pt x="57168" y="105057"/>
                    </a:cubicBezTo>
                    <a:cubicBezTo>
                      <a:pt x="56639" y="134161"/>
                      <a:pt x="63518" y="163265"/>
                      <a:pt x="53993" y="174907"/>
                    </a:cubicBezTo>
                    <a:cubicBezTo>
                      <a:pt x="44468" y="186549"/>
                      <a:pt x="-1040" y="174378"/>
                      <a:pt x="18" y="174907"/>
                    </a:cubicBezTo>
                    <a:cubicBezTo>
                      <a:pt x="1076" y="175436"/>
                      <a:pt x="49231" y="194486"/>
                      <a:pt x="60343" y="178082"/>
                    </a:cubicBezTo>
                    <a:cubicBezTo>
                      <a:pt x="71455" y="161678"/>
                      <a:pt x="65106" y="100824"/>
                      <a:pt x="66693" y="76482"/>
                    </a:cubicBezTo>
                    <a:cubicBezTo>
                      <a:pt x="68281" y="52140"/>
                      <a:pt x="58755" y="-4480"/>
                      <a:pt x="57168" y="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7" name="フリーフォーム 2426">
                <a:extLst>
                  <a:ext uri="{FF2B5EF4-FFF2-40B4-BE49-F238E27FC236}">
                    <a16:creationId xmlns:a16="http://schemas.microsoft.com/office/drawing/2014/main" id="{1843C823-079F-C568-11B3-7C27DF4B5DF4}"/>
                  </a:ext>
                </a:extLst>
              </p:cNvPr>
              <p:cNvSpPr/>
              <p:nvPr/>
            </p:nvSpPr>
            <p:spPr>
              <a:xfrm>
                <a:off x="4932728" y="3878213"/>
                <a:ext cx="14040" cy="180611"/>
              </a:xfrm>
              <a:custGeom>
                <a:avLst/>
                <a:gdLst>
                  <a:gd name="connsiteX0" fmla="*/ 13922 w 14040"/>
                  <a:gd name="connsiteY0" fmla="*/ 1637 h 180611"/>
                  <a:gd name="connsiteX1" fmla="*/ 1222 w 14040"/>
                  <a:gd name="connsiteY1" fmla="*/ 55612 h 180611"/>
                  <a:gd name="connsiteX2" fmla="*/ 1222 w 14040"/>
                  <a:gd name="connsiteY2" fmla="*/ 179437 h 180611"/>
                  <a:gd name="connsiteX3" fmla="*/ 7572 w 14040"/>
                  <a:gd name="connsiteY3" fmla="*/ 112762 h 180611"/>
                  <a:gd name="connsiteX4" fmla="*/ 13922 w 14040"/>
                  <a:gd name="connsiteY4" fmla="*/ 1637 h 18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0" h="180611">
                    <a:moveTo>
                      <a:pt x="13922" y="1637"/>
                    </a:moveTo>
                    <a:cubicBezTo>
                      <a:pt x="12864" y="-7888"/>
                      <a:pt x="3339" y="25979"/>
                      <a:pt x="1222" y="55612"/>
                    </a:cubicBezTo>
                    <a:cubicBezTo>
                      <a:pt x="-895" y="85245"/>
                      <a:pt x="164" y="169912"/>
                      <a:pt x="1222" y="179437"/>
                    </a:cubicBezTo>
                    <a:cubicBezTo>
                      <a:pt x="2280" y="188962"/>
                      <a:pt x="6514" y="138162"/>
                      <a:pt x="7572" y="112762"/>
                    </a:cubicBezTo>
                    <a:cubicBezTo>
                      <a:pt x="8630" y="87362"/>
                      <a:pt x="14980" y="11162"/>
                      <a:pt x="13922" y="1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8" name="フリーフォーム 2427">
                <a:extLst>
                  <a:ext uri="{FF2B5EF4-FFF2-40B4-BE49-F238E27FC236}">
                    <a16:creationId xmlns:a16="http://schemas.microsoft.com/office/drawing/2014/main" id="{8BA58523-FCA7-B943-5C1E-876F05FBE245}"/>
                  </a:ext>
                </a:extLst>
              </p:cNvPr>
              <p:cNvSpPr/>
              <p:nvPr/>
            </p:nvSpPr>
            <p:spPr>
              <a:xfrm>
                <a:off x="5002844" y="3780926"/>
                <a:ext cx="383359" cy="83058"/>
              </a:xfrm>
              <a:custGeom>
                <a:avLst/>
                <a:gdLst>
                  <a:gd name="connsiteX0" fmla="*/ 956 w 383359"/>
                  <a:gd name="connsiteY0" fmla="*/ 83049 h 83058"/>
                  <a:gd name="connsiteX1" fmla="*/ 315281 w 383359"/>
                  <a:gd name="connsiteY1" fmla="*/ 57649 h 83058"/>
                  <a:gd name="connsiteX2" fmla="*/ 375606 w 383359"/>
                  <a:gd name="connsiteY2" fmla="*/ 54474 h 83058"/>
                  <a:gd name="connsiteX3" fmla="*/ 378781 w 383359"/>
                  <a:gd name="connsiteY3" fmla="*/ 499 h 83058"/>
                  <a:gd name="connsiteX4" fmla="*/ 375606 w 383359"/>
                  <a:gd name="connsiteY4" fmla="*/ 29074 h 83058"/>
                  <a:gd name="connsiteX5" fmla="*/ 286706 w 383359"/>
                  <a:gd name="connsiteY5" fmla="*/ 54474 h 83058"/>
                  <a:gd name="connsiteX6" fmla="*/ 220031 w 383359"/>
                  <a:gd name="connsiteY6" fmla="*/ 54474 h 83058"/>
                  <a:gd name="connsiteX7" fmla="*/ 956 w 383359"/>
                  <a:gd name="connsiteY7" fmla="*/ 83049 h 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359" h="83058">
                    <a:moveTo>
                      <a:pt x="956" y="83049"/>
                    </a:moveTo>
                    <a:cubicBezTo>
                      <a:pt x="16831" y="83578"/>
                      <a:pt x="252839" y="62411"/>
                      <a:pt x="315281" y="57649"/>
                    </a:cubicBezTo>
                    <a:cubicBezTo>
                      <a:pt x="377723" y="52887"/>
                      <a:pt x="365023" y="63999"/>
                      <a:pt x="375606" y="54474"/>
                    </a:cubicBezTo>
                    <a:cubicBezTo>
                      <a:pt x="386189" y="44949"/>
                      <a:pt x="378781" y="4732"/>
                      <a:pt x="378781" y="499"/>
                    </a:cubicBezTo>
                    <a:cubicBezTo>
                      <a:pt x="378781" y="-3734"/>
                      <a:pt x="390952" y="20078"/>
                      <a:pt x="375606" y="29074"/>
                    </a:cubicBezTo>
                    <a:cubicBezTo>
                      <a:pt x="360260" y="38070"/>
                      <a:pt x="312635" y="50241"/>
                      <a:pt x="286706" y="54474"/>
                    </a:cubicBezTo>
                    <a:cubicBezTo>
                      <a:pt x="260777" y="58707"/>
                      <a:pt x="268714" y="50770"/>
                      <a:pt x="220031" y="54474"/>
                    </a:cubicBezTo>
                    <a:cubicBezTo>
                      <a:pt x="171348" y="58178"/>
                      <a:pt x="-14919" y="82520"/>
                      <a:pt x="956" y="830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9" name="フリーフォーム 2428">
                <a:extLst>
                  <a:ext uri="{FF2B5EF4-FFF2-40B4-BE49-F238E27FC236}">
                    <a16:creationId xmlns:a16="http://schemas.microsoft.com/office/drawing/2014/main" id="{E0386AF3-30B6-D549-EE01-92F81634DFE8}"/>
                  </a:ext>
                </a:extLst>
              </p:cNvPr>
              <p:cNvSpPr/>
              <p:nvPr/>
            </p:nvSpPr>
            <p:spPr>
              <a:xfrm>
                <a:off x="5251091" y="3469316"/>
                <a:ext cx="64100" cy="264557"/>
              </a:xfrm>
              <a:custGeom>
                <a:avLst/>
                <a:gdLst>
                  <a:gd name="connsiteX0" fmla="*/ 359 w 64100"/>
                  <a:gd name="connsiteY0" fmla="*/ 959 h 264557"/>
                  <a:gd name="connsiteX1" fmla="*/ 38459 w 64100"/>
                  <a:gd name="connsiteY1" fmla="*/ 64459 h 264557"/>
                  <a:gd name="connsiteX2" fmla="*/ 47984 w 64100"/>
                  <a:gd name="connsiteY2" fmla="*/ 134309 h 264557"/>
                  <a:gd name="connsiteX3" fmla="*/ 35284 w 64100"/>
                  <a:gd name="connsiteY3" fmla="*/ 264484 h 264557"/>
                  <a:gd name="connsiteX4" fmla="*/ 63859 w 64100"/>
                  <a:gd name="connsiteY4" fmla="*/ 115259 h 264557"/>
                  <a:gd name="connsiteX5" fmla="*/ 359 w 64100"/>
                  <a:gd name="connsiteY5" fmla="*/ 959 h 26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00" h="264557">
                    <a:moveTo>
                      <a:pt x="359" y="959"/>
                    </a:moveTo>
                    <a:cubicBezTo>
                      <a:pt x="-3874" y="-7508"/>
                      <a:pt x="30522" y="42234"/>
                      <a:pt x="38459" y="64459"/>
                    </a:cubicBezTo>
                    <a:cubicBezTo>
                      <a:pt x="46397" y="86684"/>
                      <a:pt x="48513" y="100972"/>
                      <a:pt x="47984" y="134309"/>
                    </a:cubicBezTo>
                    <a:cubicBezTo>
                      <a:pt x="47455" y="167646"/>
                      <a:pt x="32638" y="267659"/>
                      <a:pt x="35284" y="264484"/>
                    </a:cubicBezTo>
                    <a:cubicBezTo>
                      <a:pt x="37930" y="261309"/>
                      <a:pt x="67034" y="158651"/>
                      <a:pt x="63859" y="115259"/>
                    </a:cubicBezTo>
                    <a:cubicBezTo>
                      <a:pt x="60684" y="71867"/>
                      <a:pt x="4592" y="9426"/>
                      <a:pt x="359" y="9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0" name="フリーフォーム 2429">
                <a:extLst>
                  <a:ext uri="{FF2B5EF4-FFF2-40B4-BE49-F238E27FC236}">
                    <a16:creationId xmlns:a16="http://schemas.microsoft.com/office/drawing/2014/main" id="{E6AC6C35-1337-A35A-29B1-0E8ADE13B2F8}"/>
                  </a:ext>
                </a:extLst>
              </p:cNvPr>
              <p:cNvSpPr/>
              <p:nvPr/>
            </p:nvSpPr>
            <p:spPr>
              <a:xfrm>
                <a:off x="5122437" y="3722837"/>
                <a:ext cx="181007" cy="26886"/>
              </a:xfrm>
              <a:custGeom>
                <a:avLst/>
                <a:gdLst>
                  <a:gd name="connsiteX0" fmla="*/ 2013 w 181007"/>
                  <a:gd name="connsiteY0" fmla="*/ 26838 h 26886"/>
                  <a:gd name="connsiteX1" fmla="*/ 176638 w 181007"/>
                  <a:gd name="connsiteY1" fmla="*/ 7788 h 26886"/>
                  <a:gd name="connsiteX2" fmla="*/ 132188 w 181007"/>
                  <a:gd name="connsiteY2" fmla="*/ 4613 h 26886"/>
                  <a:gd name="connsiteX3" fmla="*/ 84563 w 181007"/>
                  <a:gd name="connsiteY3" fmla="*/ 1438 h 26886"/>
                  <a:gd name="connsiteX4" fmla="*/ 2013 w 181007"/>
                  <a:gd name="connsiteY4" fmla="*/ 26838 h 2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07" h="26886">
                    <a:moveTo>
                      <a:pt x="2013" y="26838"/>
                    </a:moveTo>
                    <a:cubicBezTo>
                      <a:pt x="17359" y="27896"/>
                      <a:pt x="154942" y="11492"/>
                      <a:pt x="176638" y="7788"/>
                    </a:cubicBezTo>
                    <a:cubicBezTo>
                      <a:pt x="198334" y="4084"/>
                      <a:pt x="132188" y="4613"/>
                      <a:pt x="132188" y="4613"/>
                    </a:cubicBezTo>
                    <a:cubicBezTo>
                      <a:pt x="116842" y="3555"/>
                      <a:pt x="105730" y="-2795"/>
                      <a:pt x="84563" y="1438"/>
                    </a:cubicBezTo>
                    <a:cubicBezTo>
                      <a:pt x="63396" y="5671"/>
                      <a:pt x="-13333" y="25780"/>
                      <a:pt x="2013" y="268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1" name="フリーフォーム 2430">
                <a:extLst>
                  <a:ext uri="{FF2B5EF4-FFF2-40B4-BE49-F238E27FC236}">
                    <a16:creationId xmlns:a16="http://schemas.microsoft.com/office/drawing/2014/main" id="{4AE1EF62-C604-92A9-7896-043B293BD33D}"/>
                  </a:ext>
                </a:extLst>
              </p:cNvPr>
              <p:cNvSpPr/>
              <p:nvPr/>
            </p:nvSpPr>
            <p:spPr>
              <a:xfrm>
                <a:off x="4946649" y="3721098"/>
                <a:ext cx="193676" cy="79415"/>
              </a:xfrm>
              <a:custGeom>
                <a:avLst/>
                <a:gdLst>
                  <a:gd name="connsiteX0" fmla="*/ 1 w 193676"/>
                  <a:gd name="connsiteY0" fmla="*/ 9527 h 79415"/>
                  <a:gd name="connsiteX1" fmla="*/ 136526 w 193676"/>
                  <a:gd name="connsiteY1" fmla="*/ 12702 h 79415"/>
                  <a:gd name="connsiteX2" fmla="*/ 168276 w 193676"/>
                  <a:gd name="connsiteY2" fmla="*/ 22227 h 79415"/>
                  <a:gd name="connsiteX3" fmla="*/ 139701 w 193676"/>
                  <a:gd name="connsiteY3" fmla="*/ 79377 h 79415"/>
                  <a:gd name="connsiteX4" fmla="*/ 193676 w 193676"/>
                  <a:gd name="connsiteY4" fmla="*/ 12702 h 79415"/>
                  <a:gd name="connsiteX5" fmla="*/ 139701 w 193676"/>
                  <a:gd name="connsiteY5" fmla="*/ 2 h 79415"/>
                  <a:gd name="connsiteX6" fmla="*/ 1 w 193676"/>
                  <a:gd name="connsiteY6" fmla="*/ 9527 h 7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676" h="79415">
                    <a:moveTo>
                      <a:pt x="1" y="9527"/>
                    </a:moveTo>
                    <a:cubicBezTo>
                      <a:pt x="-528" y="11644"/>
                      <a:pt x="108480" y="10585"/>
                      <a:pt x="136526" y="12702"/>
                    </a:cubicBezTo>
                    <a:cubicBezTo>
                      <a:pt x="164572" y="14819"/>
                      <a:pt x="167747" y="11115"/>
                      <a:pt x="168276" y="22227"/>
                    </a:cubicBezTo>
                    <a:cubicBezTo>
                      <a:pt x="168805" y="33339"/>
                      <a:pt x="135468" y="80964"/>
                      <a:pt x="139701" y="79377"/>
                    </a:cubicBezTo>
                    <a:cubicBezTo>
                      <a:pt x="143934" y="77790"/>
                      <a:pt x="193676" y="25931"/>
                      <a:pt x="193676" y="12702"/>
                    </a:cubicBezTo>
                    <a:cubicBezTo>
                      <a:pt x="193676" y="-527"/>
                      <a:pt x="168276" y="2"/>
                      <a:pt x="139701" y="2"/>
                    </a:cubicBezTo>
                    <a:cubicBezTo>
                      <a:pt x="111126" y="2"/>
                      <a:pt x="530" y="7410"/>
                      <a:pt x="1" y="9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2" name="フリーフォーム 2431">
                <a:extLst>
                  <a:ext uri="{FF2B5EF4-FFF2-40B4-BE49-F238E27FC236}">
                    <a16:creationId xmlns:a16="http://schemas.microsoft.com/office/drawing/2014/main" id="{E9397CA7-3139-06EE-6C73-DC4A45A3CC07}"/>
                  </a:ext>
                </a:extLst>
              </p:cNvPr>
              <p:cNvSpPr/>
              <p:nvPr/>
            </p:nvSpPr>
            <p:spPr>
              <a:xfrm>
                <a:off x="5025774" y="3730554"/>
                <a:ext cx="35427" cy="83136"/>
              </a:xfrm>
              <a:custGeom>
                <a:avLst/>
                <a:gdLst>
                  <a:gd name="connsiteX0" fmla="*/ 19301 w 35427"/>
                  <a:gd name="connsiteY0" fmla="*/ 71 h 83136"/>
                  <a:gd name="connsiteX1" fmla="*/ 16126 w 35427"/>
                  <a:gd name="connsiteY1" fmla="*/ 66746 h 83136"/>
                  <a:gd name="connsiteX2" fmla="*/ 35176 w 35427"/>
                  <a:gd name="connsiteY2" fmla="*/ 82621 h 83136"/>
                  <a:gd name="connsiteX3" fmla="*/ 251 w 35427"/>
                  <a:gd name="connsiteY3" fmla="*/ 54046 h 83136"/>
                  <a:gd name="connsiteX4" fmla="*/ 19301 w 35427"/>
                  <a:gd name="connsiteY4" fmla="*/ 71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27" h="83136">
                    <a:moveTo>
                      <a:pt x="19301" y="71"/>
                    </a:moveTo>
                    <a:cubicBezTo>
                      <a:pt x="21947" y="2188"/>
                      <a:pt x="13480" y="52988"/>
                      <a:pt x="16126" y="66746"/>
                    </a:cubicBezTo>
                    <a:cubicBezTo>
                      <a:pt x="18772" y="80504"/>
                      <a:pt x="37822" y="84738"/>
                      <a:pt x="35176" y="82621"/>
                    </a:cubicBezTo>
                    <a:cubicBezTo>
                      <a:pt x="32530" y="80504"/>
                      <a:pt x="2897" y="64629"/>
                      <a:pt x="251" y="54046"/>
                    </a:cubicBezTo>
                    <a:cubicBezTo>
                      <a:pt x="-2395" y="43463"/>
                      <a:pt x="16655" y="-2046"/>
                      <a:pt x="19301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3" name="フリーフォーム 2432">
                <a:extLst>
                  <a:ext uri="{FF2B5EF4-FFF2-40B4-BE49-F238E27FC236}">
                    <a16:creationId xmlns:a16="http://schemas.microsoft.com/office/drawing/2014/main" id="{628048E3-F3EA-3653-7B38-34A8B82CB8C9}"/>
                  </a:ext>
                </a:extLst>
              </p:cNvPr>
              <p:cNvSpPr/>
              <p:nvPr/>
            </p:nvSpPr>
            <p:spPr>
              <a:xfrm>
                <a:off x="4964431" y="3736957"/>
                <a:ext cx="87020" cy="79507"/>
              </a:xfrm>
              <a:custGeom>
                <a:avLst/>
                <a:gdLst>
                  <a:gd name="connsiteX0" fmla="*/ 45719 w 87020"/>
                  <a:gd name="connsiteY0" fmla="*/ 18 h 79507"/>
                  <a:gd name="connsiteX1" fmla="*/ 10794 w 87020"/>
                  <a:gd name="connsiteY1" fmla="*/ 57168 h 79507"/>
                  <a:gd name="connsiteX2" fmla="*/ 86994 w 87020"/>
                  <a:gd name="connsiteY2" fmla="*/ 79393 h 79507"/>
                  <a:gd name="connsiteX3" fmla="*/ 1269 w 87020"/>
                  <a:gd name="connsiteY3" fmla="*/ 63518 h 79507"/>
                  <a:gd name="connsiteX4" fmla="*/ 45719 w 87020"/>
                  <a:gd name="connsiteY4" fmla="*/ 18 h 7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20" h="79507">
                    <a:moveTo>
                      <a:pt x="45719" y="18"/>
                    </a:moveTo>
                    <a:cubicBezTo>
                      <a:pt x="47307" y="-1040"/>
                      <a:pt x="3915" y="43939"/>
                      <a:pt x="10794" y="57168"/>
                    </a:cubicBezTo>
                    <a:cubicBezTo>
                      <a:pt x="17673" y="70397"/>
                      <a:pt x="88582" y="78335"/>
                      <a:pt x="86994" y="79393"/>
                    </a:cubicBezTo>
                    <a:cubicBezTo>
                      <a:pt x="85406" y="80451"/>
                      <a:pt x="11323" y="74101"/>
                      <a:pt x="1269" y="63518"/>
                    </a:cubicBezTo>
                    <a:cubicBezTo>
                      <a:pt x="-8785" y="52935"/>
                      <a:pt x="44131" y="1076"/>
                      <a:pt x="4571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4" name="フリーフォーム 2433">
                <a:extLst>
                  <a:ext uri="{FF2B5EF4-FFF2-40B4-BE49-F238E27FC236}">
                    <a16:creationId xmlns:a16="http://schemas.microsoft.com/office/drawing/2014/main" id="{96D8F29C-F2F4-F68E-45FF-AABF4FA388EF}"/>
                  </a:ext>
                </a:extLst>
              </p:cNvPr>
              <p:cNvSpPr/>
              <p:nvPr/>
            </p:nvSpPr>
            <p:spPr>
              <a:xfrm>
                <a:off x="5054560" y="3733753"/>
                <a:ext cx="54424" cy="63583"/>
              </a:xfrm>
              <a:custGeom>
                <a:avLst/>
                <a:gdLst>
                  <a:gd name="connsiteX0" fmla="*/ 40 w 54424"/>
                  <a:gd name="connsiteY0" fmla="*/ 47 h 63583"/>
                  <a:gd name="connsiteX1" fmla="*/ 44490 w 54424"/>
                  <a:gd name="connsiteY1" fmla="*/ 31797 h 63583"/>
                  <a:gd name="connsiteX2" fmla="*/ 3215 w 54424"/>
                  <a:gd name="connsiteY2" fmla="*/ 63547 h 63583"/>
                  <a:gd name="connsiteX3" fmla="*/ 54015 w 54424"/>
                  <a:gd name="connsiteY3" fmla="*/ 25447 h 63583"/>
                  <a:gd name="connsiteX4" fmla="*/ 40 w 54424"/>
                  <a:gd name="connsiteY4" fmla="*/ 47 h 6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24" h="63583">
                    <a:moveTo>
                      <a:pt x="40" y="47"/>
                    </a:moveTo>
                    <a:cubicBezTo>
                      <a:pt x="-1548" y="1105"/>
                      <a:pt x="43961" y="21214"/>
                      <a:pt x="44490" y="31797"/>
                    </a:cubicBezTo>
                    <a:cubicBezTo>
                      <a:pt x="45019" y="42380"/>
                      <a:pt x="1627" y="64605"/>
                      <a:pt x="3215" y="63547"/>
                    </a:cubicBezTo>
                    <a:cubicBezTo>
                      <a:pt x="4803" y="62489"/>
                      <a:pt x="54015" y="25447"/>
                      <a:pt x="54015" y="25447"/>
                    </a:cubicBezTo>
                    <a:cubicBezTo>
                      <a:pt x="59836" y="15922"/>
                      <a:pt x="1628" y="-1011"/>
                      <a:pt x="40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5" name="フリーフォーム 2434">
                <a:extLst>
                  <a:ext uri="{FF2B5EF4-FFF2-40B4-BE49-F238E27FC236}">
                    <a16:creationId xmlns:a16="http://schemas.microsoft.com/office/drawing/2014/main" id="{F21CD435-65DB-8500-0391-630714054E8A}"/>
                  </a:ext>
                </a:extLst>
              </p:cNvPr>
              <p:cNvSpPr/>
              <p:nvPr/>
            </p:nvSpPr>
            <p:spPr>
              <a:xfrm>
                <a:off x="4829106" y="3711489"/>
                <a:ext cx="107629" cy="90312"/>
              </a:xfrm>
              <a:custGeom>
                <a:avLst/>
                <a:gdLst>
                  <a:gd name="connsiteX0" fmla="*/ 69 w 107629"/>
                  <a:gd name="connsiteY0" fmla="*/ 86 h 90312"/>
                  <a:gd name="connsiteX1" fmla="*/ 22294 w 107629"/>
                  <a:gd name="connsiteY1" fmla="*/ 69936 h 90312"/>
                  <a:gd name="connsiteX2" fmla="*/ 69919 w 107629"/>
                  <a:gd name="connsiteY2" fmla="*/ 82636 h 90312"/>
                  <a:gd name="connsiteX3" fmla="*/ 76269 w 107629"/>
                  <a:gd name="connsiteY3" fmla="*/ 19136 h 90312"/>
                  <a:gd name="connsiteX4" fmla="*/ 85794 w 107629"/>
                  <a:gd name="connsiteY4" fmla="*/ 63586 h 90312"/>
                  <a:gd name="connsiteX5" fmla="*/ 104844 w 107629"/>
                  <a:gd name="connsiteY5" fmla="*/ 85811 h 90312"/>
                  <a:gd name="connsiteX6" fmla="*/ 19119 w 107629"/>
                  <a:gd name="connsiteY6" fmla="*/ 85811 h 90312"/>
                  <a:gd name="connsiteX7" fmla="*/ 69 w 107629"/>
                  <a:gd name="connsiteY7" fmla="*/ 86 h 9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629" h="90312">
                    <a:moveTo>
                      <a:pt x="69" y="86"/>
                    </a:moveTo>
                    <a:cubicBezTo>
                      <a:pt x="598" y="-2560"/>
                      <a:pt x="10652" y="56178"/>
                      <a:pt x="22294" y="69936"/>
                    </a:cubicBezTo>
                    <a:cubicBezTo>
                      <a:pt x="33936" y="83694"/>
                      <a:pt x="60923" y="91103"/>
                      <a:pt x="69919" y="82636"/>
                    </a:cubicBezTo>
                    <a:cubicBezTo>
                      <a:pt x="78915" y="74169"/>
                      <a:pt x="73623" y="22311"/>
                      <a:pt x="76269" y="19136"/>
                    </a:cubicBezTo>
                    <a:cubicBezTo>
                      <a:pt x="78915" y="15961"/>
                      <a:pt x="81032" y="52474"/>
                      <a:pt x="85794" y="63586"/>
                    </a:cubicBezTo>
                    <a:cubicBezTo>
                      <a:pt x="90556" y="74698"/>
                      <a:pt x="115956" y="82107"/>
                      <a:pt x="104844" y="85811"/>
                    </a:cubicBezTo>
                    <a:cubicBezTo>
                      <a:pt x="93732" y="89515"/>
                      <a:pt x="36581" y="93748"/>
                      <a:pt x="19119" y="85811"/>
                    </a:cubicBezTo>
                    <a:cubicBezTo>
                      <a:pt x="1657" y="77874"/>
                      <a:pt x="-460" y="2732"/>
                      <a:pt x="69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6" name="フリーフォーム 2435">
                <a:extLst>
                  <a:ext uri="{FF2B5EF4-FFF2-40B4-BE49-F238E27FC236}">
                    <a16:creationId xmlns:a16="http://schemas.microsoft.com/office/drawing/2014/main" id="{702B827B-053F-C8A2-157A-39DEC7BC4A3D}"/>
                  </a:ext>
                </a:extLst>
              </p:cNvPr>
              <p:cNvSpPr/>
              <p:nvPr/>
            </p:nvSpPr>
            <p:spPr>
              <a:xfrm>
                <a:off x="4740048" y="3736973"/>
                <a:ext cx="221941" cy="132364"/>
              </a:xfrm>
              <a:custGeom>
                <a:avLst/>
                <a:gdLst>
                  <a:gd name="connsiteX0" fmla="*/ 209777 w 221941"/>
                  <a:gd name="connsiteY0" fmla="*/ 2 h 132364"/>
                  <a:gd name="connsiteX1" fmla="*/ 219302 w 221941"/>
                  <a:gd name="connsiteY1" fmla="*/ 111127 h 132364"/>
                  <a:gd name="connsiteX2" fmla="*/ 158977 w 221941"/>
                  <a:gd name="connsiteY2" fmla="*/ 130177 h 132364"/>
                  <a:gd name="connsiteX3" fmla="*/ 227 w 221941"/>
                  <a:gd name="connsiteY3" fmla="*/ 130177 h 132364"/>
                  <a:gd name="connsiteX4" fmla="*/ 197077 w 221941"/>
                  <a:gd name="connsiteY4" fmla="*/ 114302 h 132364"/>
                  <a:gd name="connsiteX5" fmla="*/ 209777 w 221941"/>
                  <a:gd name="connsiteY5" fmla="*/ 2 h 13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941" h="132364">
                    <a:moveTo>
                      <a:pt x="209777" y="2"/>
                    </a:moveTo>
                    <a:cubicBezTo>
                      <a:pt x="213481" y="-527"/>
                      <a:pt x="227769" y="89431"/>
                      <a:pt x="219302" y="111127"/>
                    </a:cubicBezTo>
                    <a:cubicBezTo>
                      <a:pt x="210835" y="132823"/>
                      <a:pt x="195489" y="127002"/>
                      <a:pt x="158977" y="130177"/>
                    </a:cubicBezTo>
                    <a:cubicBezTo>
                      <a:pt x="122465" y="133352"/>
                      <a:pt x="-6123" y="132823"/>
                      <a:pt x="227" y="130177"/>
                    </a:cubicBezTo>
                    <a:cubicBezTo>
                      <a:pt x="6577" y="127531"/>
                      <a:pt x="162152" y="130177"/>
                      <a:pt x="197077" y="114302"/>
                    </a:cubicBezTo>
                    <a:cubicBezTo>
                      <a:pt x="232002" y="98427"/>
                      <a:pt x="206073" y="531"/>
                      <a:pt x="20977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7" name="フリーフォーム 2436">
                <a:extLst>
                  <a:ext uri="{FF2B5EF4-FFF2-40B4-BE49-F238E27FC236}">
                    <a16:creationId xmlns:a16="http://schemas.microsoft.com/office/drawing/2014/main" id="{B291F36A-AB4B-69BF-8780-C2B2697ED18F}"/>
                  </a:ext>
                </a:extLst>
              </p:cNvPr>
              <p:cNvSpPr/>
              <p:nvPr/>
            </p:nvSpPr>
            <p:spPr>
              <a:xfrm>
                <a:off x="4746544" y="3520682"/>
                <a:ext cx="54059" cy="235792"/>
              </a:xfrm>
              <a:custGeom>
                <a:avLst/>
                <a:gdLst>
                  <a:gd name="connsiteX0" fmla="*/ 81 w 54059"/>
                  <a:gd name="connsiteY0" fmla="*/ 393 h 235792"/>
                  <a:gd name="connsiteX1" fmla="*/ 41356 w 54059"/>
                  <a:gd name="connsiteY1" fmla="*/ 105168 h 235792"/>
                  <a:gd name="connsiteX2" fmla="*/ 22306 w 54059"/>
                  <a:gd name="connsiteY2" fmla="*/ 235343 h 235792"/>
                  <a:gd name="connsiteX3" fmla="*/ 54056 w 54059"/>
                  <a:gd name="connsiteY3" fmla="*/ 143268 h 235792"/>
                  <a:gd name="connsiteX4" fmla="*/ 81 w 54059"/>
                  <a:gd name="connsiteY4" fmla="*/ 393 h 235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059" h="235792">
                    <a:moveTo>
                      <a:pt x="81" y="393"/>
                    </a:moveTo>
                    <a:cubicBezTo>
                      <a:pt x="-2036" y="-5957"/>
                      <a:pt x="37652" y="66010"/>
                      <a:pt x="41356" y="105168"/>
                    </a:cubicBezTo>
                    <a:cubicBezTo>
                      <a:pt x="45060" y="144326"/>
                      <a:pt x="20189" y="228993"/>
                      <a:pt x="22306" y="235343"/>
                    </a:cubicBezTo>
                    <a:cubicBezTo>
                      <a:pt x="24423" y="241693"/>
                      <a:pt x="53527" y="179251"/>
                      <a:pt x="54056" y="143268"/>
                    </a:cubicBezTo>
                    <a:cubicBezTo>
                      <a:pt x="54585" y="107285"/>
                      <a:pt x="2198" y="6743"/>
                      <a:pt x="81" y="3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8" name="フリーフォーム 2437">
                <a:extLst>
                  <a:ext uri="{FF2B5EF4-FFF2-40B4-BE49-F238E27FC236}">
                    <a16:creationId xmlns:a16="http://schemas.microsoft.com/office/drawing/2014/main" id="{1660B77C-910F-82AF-958C-F6136AD918B8}"/>
                  </a:ext>
                </a:extLst>
              </p:cNvPr>
              <p:cNvSpPr/>
              <p:nvPr/>
            </p:nvSpPr>
            <p:spPr>
              <a:xfrm>
                <a:off x="4778669" y="3755957"/>
                <a:ext cx="148982" cy="73502"/>
              </a:xfrm>
              <a:custGeom>
                <a:avLst/>
                <a:gdLst>
                  <a:gd name="connsiteX0" fmla="*/ 9231 w 148982"/>
                  <a:gd name="connsiteY0" fmla="*/ 68 h 73502"/>
                  <a:gd name="connsiteX1" fmla="*/ 28281 w 148982"/>
                  <a:gd name="connsiteY1" fmla="*/ 57218 h 73502"/>
                  <a:gd name="connsiteX2" fmla="*/ 148931 w 148982"/>
                  <a:gd name="connsiteY2" fmla="*/ 69918 h 73502"/>
                  <a:gd name="connsiteX3" fmla="*/ 12406 w 148982"/>
                  <a:gd name="connsiteY3" fmla="*/ 69918 h 73502"/>
                  <a:gd name="connsiteX4" fmla="*/ 9231 w 148982"/>
                  <a:gd name="connsiteY4" fmla="*/ 68 h 7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82" h="73502">
                    <a:moveTo>
                      <a:pt x="9231" y="68"/>
                    </a:moveTo>
                    <a:cubicBezTo>
                      <a:pt x="11877" y="-2049"/>
                      <a:pt x="4998" y="45576"/>
                      <a:pt x="28281" y="57218"/>
                    </a:cubicBezTo>
                    <a:cubicBezTo>
                      <a:pt x="51564" y="68860"/>
                      <a:pt x="151577" y="67801"/>
                      <a:pt x="148931" y="69918"/>
                    </a:cubicBezTo>
                    <a:cubicBezTo>
                      <a:pt x="146285" y="72035"/>
                      <a:pt x="36748" y="76797"/>
                      <a:pt x="12406" y="69918"/>
                    </a:cubicBezTo>
                    <a:cubicBezTo>
                      <a:pt x="-11936" y="63039"/>
                      <a:pt x="6585" y="2185"/>
                      <a:pt x="923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9" name="フリーフォーム 2438">
                <a:extLst>
                  <a:ext uri="{FF2B5EF4-FFF2-40B4-BE49-F238E27FC236}">
                    <a16:creationId xmlns:a16="http://schemas.microsoft.com/office/drawing/2014/main" id="{CA3B112F-6B38-05AD-5260-D7618820D6D2}"/>
                  </a:ext>
                </a:extLst>
              </p:cNvPr>
              <p:cNvSpPr/>
              <p:nvPr/>
            </p:nvSpPr>
            <p:spPr>
              <a:xfrm>
                <a:off x="4717540" y="3721098"/>
                <a:ext cx="96256" cy="133365"/>
              </a:xfrm>
              <a:custGeom>
                <a:avLst/>
                <a:gdLst>
                  <a:gd name="connsiteX0" fmla="*/ 95760 w 96256"/>
                  <a:gd name="connsiteY0" fmla="*/ 2 h 133365"/>
                  <a:gd name="connsiteX1" fmla="*/ 3685 w 96256"/>
                  <a:gd name="connsiteY1" fmla="*/ 85727 h 133365"/>
                  <a:gd name="connsiteX2" fmla="*/ 19560 w 96256"/>
                  <a:gd name="connsiteY2" fmla="*/ 85727 h 133365"/>
                  <a:gd name="connsiteX3" fmla="*/ 32260 w 96256"/>
                  <a:gd name="connsiteY3" fmla="*/ 111127 h 133365"/>
                  <a:gd name="connsiteX4" fmla="*/ 16385 w 96256"/>
                  <a:gd name="connsiteY4" fmla="*/ 133352 h 133365"/>
                  <a:gd name="connsiteX5" fmla="*/ 79885 w 96256"/>
                  <a:gd name="connsiteY5" fmla="*/ 107952 h 133365"/>
                  <a:gd name="connsiteX6" fmla="*/ 54485 w 96256"/>
                  <a:gd name="connsiteY6" fmla="*/ 107952 h 133365"/>
                  <a:gd name="connsiteX7" fmla="*/ 41785 w 96256"/>
                  <a:gd name="connsiteY7" fmla="*/ 82552 h 133365"/>
                  <a:gd name="connsiteX8" fmla="*/ 95760 w 96256"/>
                  <a:gd name="connsiteY8" fmla="*/ 2 h 13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56" h="133365">
                    <a:moveTo>
                      <a:pt x="95760" y="2"/>
                    </a:moveTo>
                    <a:cubicBezTo>
                      <a:pt x="89410" y="531"/>
                      <a:pt x="3685" y="85727"/>
                      <a:pt x="3685" y="85727"/>
                    </a:cubicBezTo>
                    <a:cubicBezTo>
                      <a:pt x="-9015" y="100015"/>
                      <a:pt x="14798" y="81494"/>
                      <a:pt x="19560" y="85727"/>
                    </a:cubicBezTo>
                    <a:cubicBezTo>
                      <a:pt x="24322" y="89960"/>
                      <a:pt x="32789" y="103190"/>
                      <a:pt x="32260" y="111127"/>
                    </a:cubicBezTo>
                    <a:cubicBezTo>
                      <a:pt x="31731" y="119065"/>
                      <a:pt x="8447" y="133881"/>
                      <a:pt x="16385" y="133352"/>
                    </a:cubicBezTo>
                    <a:cubicBezTo>
                      <a:pt x="24322" y="132823"/>
                      <a:pt x="73535" y="112185"/>
                      <a:pt x="79885" y="107952"/>
                    </a:cubicBezTo>
                    <a:cubicBezTo>
                      <a:pt x="86235" y="103719"/>
                      <a:pt x="60835" y="112185"/>
                      <a:pt x="54485" y="107952"/>
                    </a:cubicBezTo>
                    <a:cubicBezTo>
                      <a:pt x="48135" y="103719"/>
                      <a:pt x="38081" y="95781"/>
                      <a:pt x="41785" y="82552"/>
                    </a:cubicBezTo>
                    <a:cubicBezTo>
                      <a:pt x="45489" y="69323"/>
                      <a:pt x="102110" y="-527"/>
                      <a:pt x="9576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0" name="フリーフォーム 2439">
                <a:extLst>
                  <a:ext uri="{FF2B5EF4-FFF2-40B4-BE49-F238E27FC236}">
                    <a16:creationId xmlns:a16="http://schemas.microsoft.com/office/drawing/2014/main" id="{3C4A56B1-73F4-9E46-B13A-30F217C6BFCA}"/>
                  </a:ext>
                </a:extLst>
              </p:cNvPr>
              <p:cNvSpPr/>
              <p:nvPr/>
            </p:nvSpPr>
            <p:spPr>
              <a:xfrm>
                <a:off x="4714312" y="3476174"/>
                <a:ext cx="398329" cy="47788"/>
              </a:xfrm>
              <a:custGeom>
                <a:avLst/>
                <a:gdLst>
                  <a:gd name="connsiteX0" fmla="*/ 563 w 398329"/>
                  <a:gd name="connsiteY0" fmla="*/ 41726 h 47788"/>
                  <a:gd name="connsiteX1" fmla="*/ 86288 w 398329"/>
                  <a:gd name="connsiteY1" fmla="*/ 35376 h 47788"/>
                  <a:gd name="connsiteX2" fmla="*/ 210113 w 398329"/>
                  <a:gd name="connsiteY2" fmla="*/ 22676 h 47788"/>
                  <a:gd name="connsiteX3" fmla="*/ 397438 w 398329"/>
                  <a:gd name="connsiteY3" fmla="*/ 451 h 47788"/>
                  <a:gd name="connsiteX4" fmla="*/ 127563 w 398329"/>
                  <a:gd name="connsiteY4" fmla="*/ 44901 h 47788"/>
                  <a:gd name="connsiteX5" fmla="*/ 563 w 398329"/>
                  <a:gd name="connsiteY5" fmla="*/ 41726 h 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329" h="47788">
                    <a:moveTo>
                      <a:pt x="563" y="41726"/>
                    </a:moveTo>
                    <a:cubicBezTo>
                      <a:pt x="-6316" y="40139"/>
                      <a:pt x="51363" y="38551"/>
                      <a:pt x="86288" y="35376"/>
                    </a:cubicBezTo>
                    <a:cubicBezTo>
                      <a:pt x="121213" y="32201"/>
                      <a:pt x="210113" y="22676"/>
                      <a:pt x="210113" y="22676"/>
                    </a:cubicBezTo>
                    <a:cubicBezTo>
                      <a:pt x="261971" y="16855"/>
                      <a:pt x="411196" y="-3253"/>
                      <a:pt x="397438" y="451"/>
                    </a:cubicBezTo>
                    <a:cubicBezTo>
                      <a:pt x="383680" y="4155"/>
                      <a:pt x="187888" y="37493"/>
                      <a:pt x="127563" y="44901"/>
                    </a:cubicBezTo>
                    <a:cubicBezTo>
                      <a:pt x="67238" y="52309"/>
                      <a:pt x="7442" y="43313"/>
                      <a:pt x="563" y="41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1" name="フリーフォーム 2440">
                <a:extLst>
                  <a:ext uri="{FF2B5EF4-FFF2-40B4-BE49-F238E27FC236}">
                    <a16:creationId xmlns:a16="http://schemas.microsoft.com/office/drawing/2014/main" id="{C966AD40-F063-E307-FC04-21E7ADB083DE}"/>
                  </a:ext>
                </a:extLst>
              </p:cNvPr>
              <p:cNvSpPr/>
              <p:nvPr/>
            </p:nvSpPr>
            <p:spPr>
              <a:xfrm>
                <a:off x="5083048" y="3397086"/>
                <a:ext cx="9894" cy="92046"/>
              </a:xfrm>
              <a:custGeom>
                <a:avLst/>
                <a:gdLst>
                  <a:gd name="connsiteX0" fmla="*/ 6477 w 9894"/>
                  <a:gd name="connsiteY0" fmla="*/ 164 h 92046"/>
                  <a:gd name="connsiteX1" fmla="*/ 9652 w 9894"/>
                  <a:gd name="connsiteY1" fmla="*/ 89064 h 92046"/>
                  <a:gd name="connsiteX2" fmla="*/ 127 w 9894"/>
                  <a:gd name="connsiteY2" fmla="*/ 66839 h 92046"/>
                  <a:gd name="connsiteX3" fmla="*/ 6477 w 9894"/>
                  <a:gd name="connsiteY3" fmla="*/ 164 h 9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" h="92046">
                    <a:moveTo>
                      <a:pt x="6477" y="164"/>
                    </a:moveTo>
                    <a:cubicBezTo>
                      <a:pt x="8064" y="3868"/>
                      <a:pt x="10710" y="77952"/>
                      <a:pt x="9652" y="89064"/>
                    </a:cubicBezTo>
                    <a:cubicBezTo>
                      <a:pt x="8594" y="100176"/>
                      <a:pt x="1185" y="77422"/>
                      <a:pt x="127" y="66839"/>
                    </a:cubicBezTo>
                    <a:cubicBezTo>
                      <a:pt x="-931" y="56256"/>
                      <a:pt x="4890" y="-3540"/>
                      <a:pt x="6477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2" name="フリーフォーム 2441">
                <a:extLst>
                  <a:ext uri="{FF2B5EF4-FFF2-40B4-BE49-F238E27FC236}">
                    <a16:creationId xmlns:a16="http://schemas.microsoft.com/office/drawing/2014/main" id="{1D277F07-D64B-A49E-72F1-483A1A35AD62}"/>
                  </a:ext>
                </a:extLst>
              </p:cNvPr>
              <p:cNvSpPr/>
              <p:nvPr/>
            </p:nvSpPr>
            <p:spPr>
              <a:xfrm>
                <a:off x="5076534" y="3390843"/>
                <a:ext cx="91302" cy="22342"/>
              </a:xfrm>
              <a:custGeom>
                <a:avLst/>
                <a:gdLst>
                  <a:gd name="connsiteX0" fmla="*/ 291 w 91302"/>
                  <a:gd name="connsiteY0" fmla="*/ 22282 h 22342"/>
                  <a:gd name="connsiteX1" fmla="*/ 89191 w 91302"/>
                  <a:gd name="connsiteY1" fmla="*/ 6407 h 22342"/>
                  <a:gd name="connsiteX2" fmla="*/ 60616 w 91302"/>
                  <a:gd name="connsiteY2" fmla="*/ 57 h 22342"/>
                  <a:gd name="connsiteX3" fmla="*/ 291 w 91302"/>
                  <a:gd name="connsiteY3" fmla="*/ 22282 h 2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302" h="22342">
                    <a:moveTo>
                      <a:pt x="291" y="22282"/>
                    </a:moveTo>
                    <a:cubicBezTo>
                      <a:pt x="5053" y="23340"/>
                      <a:pt x="79137" y="10111"/>
                      <a:pt x="89191" y="6407"/>
                    </a:cubicBezTo>
                    <a:cubicBezTo>
                      <a:pt x="99245" y="2703"/>
                      <a:pt x="70670" y="-472"/>
                      <a:pt x="60616" y="57"/>
                    </a:cubicBezTo>
                    <a:cubicBezTo>
                      <a:pt x="50562" y="586"/>
                      <a:pt x="-4471" y="21224"/>
                      <a:pt x="291" y="22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3" name="フリーフォーム 2442">
                <a:extLst>
                  <a:ext uri="{FF2B5EF4-FFF2-40B4-BE49-F238E27FC236}">
                    <a16:creationId xmlns:a16="http://schemas.microsoft.com/office/drawing/2014/main" id="{726EB2F9-6C35-B788-5306-3CC3FE39CB4C}"/>
                  </a:ext>
                </a:extLst>
              </p:cNvPr>
              <p:cNvSpPr/>
              <p:nvPr/>
            </p:nvSpPr>
            <p:spPr>
              <a:xfrm>
                <a:off x="5127510" y="3397233"/>
                <a:ext cx="92421" cy="13040"/>
              </a:xfrm>
              <a:custGeom>
                <a:avLst/>
                <a:gdLst>
                  <a:gd name="connsiteX0" fmla="*/ 115 w 92421"/>
                  <a:gd name="connsiteY0" fmla="*/ 12717 h 13040"/>
                  <a:gd name="connsiteX1" fmla="*/ 89015 w 92421"/>
                  <a:gd name="connsiteY1" fmla="*/ 9542 h 13040"/>
                  <a:gd name="connsiteX2" fmla="*/ 69965 w 92421"/>
                  <a:gd name="connsiteY2" fmla="*/ 17 h 13040"/>
                  <a:gd name="connsiteX3" fmla="*/ 115 w 92421"/>
                  <a:gd name="connsiteY3" fmla="*/ 12717 h 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21" h="13040">
                    <a:moveTo>
                      <a:pt x="115" y="12717"/>
                    </a:moveTo>
                    <a:cubicBezTo>
                      <a:pt x="3290" y="14304"/>
                      <a:pt x="89015" y="9542"/>
                      <a:pt x="89015" y="9542"/>
                    </a:cubicBezTo>
                    <a:cubicBezTo>
                      <a:pt x="100657" y="7425"/>
                      <a:pt x="79490" y="546"/>
                      <a:pt x="69965" y="17"/>
                    </a:cubicBezTo>
                    <a:cubicBezTo>
                      <a:pt x="60440" y="-512"/>
                      <a:pt x="-3060" y="11130"/>
                      <a:pt x="115" y="12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4" name="フリーフォーム 2443">
                <a:extLst>
                  <a:ext uri="{FF2B5EF4-FFF2-40B4-BE49-F238E27FC236}">
                    <a16:creationId xmlns:a16="http://schemas.microsoft.com/office/drawing/2014/main" id="{ABCF71FC-26A0-6FD9-18AF-DCFBF212C517}"/>
                  </a:ext>
                </a:extLst>
              </p:cNvPr>
              <p:cNvSpPr/>
              <p:nvPr/>
            </p:nvSpPr>
            <p:spPr>
              <a:xfrm>
                <a:off x="5133684" y="3406467"/>
                <a:ext cx="16485" cy="87977"/>
              </a:xfrm>
              <a:custGeom>
                <a:avLst/>
                <a:gdLst>
                  <a:gd name="connsiteX0" fmla="*/ 6641 w 16485"/>
                  <a:gd name="connsiteY0" fmla="*/ 308 h 87977"/>
                  <a:gd name="connsiteX1" fmla="*/ 291 w 16485"/>
                  <a:gd name="connsiteY1" fmla="*/ 86033 h 87977"/>
                  <a:gd name="connsiteX2" fmla="*/ 16166 w 16485"/>
                  <a:gd name="connsiteY2" fmla="*/ 57458 h 87977"/>
                  <a:gd name="connsiteX3" fmla="*/ 6641 w 16485"/>
                  <a:gd name="connsiteY3" fmla="*/ 308 h 8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5" h="87977">
                    <a:moveTo>
                      <a:pt x="6641" y="308"/>
                    </a:moveTo>
                    <a:cubicBezTo>
                      <a:pt x="3995" y="5070"/>
                      <a:pt x="-1297" y="76508"/>
                      <a:pt x="291" y="86033"/>
                    </a:cubicBezTo>
                    <a:cubicBezTo>
                      <a:pt x="1878" y="95558"/>
                      <a:pt x="14049" y="67512"/>
                      <a:pt x="16166" y="57458"/>
                    </a:cubicBezTo>
                    <a:cubicBezTo>
                      <a:pt x="18283" y="47404"/>
                      <a:pt x="9287" y="-4454"/>
                      <a:pt x="6641" y="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5" name="フリーフォーム 2444">
                <a:extLst>
                  <a:ext uri="{FF2B5EF4-FFF2-40B4-BE49-F238E27FC236}">
                    <a16:creationId xmlns:a16="http://schemas.microsoft.com/office/drawing/2014/main" id="{1380BE85-03DE-D4F4-3934-CD0A722D96E8}"/>
                  </a:ext>
                </a:extLst>
              </p:cNvPr>
              <p:cNvSpPr/>
              <p:nvPr/>
            </p:nvSpPr>
            <p:spPr>
              <a:xfrm>
                <a:off x="5202756" y="3403226"/>
                <a:ext cx="13769" cy="94550"/>
              </a:xfrm>
              <a:custGeom>
                <a:avLst/>
                <a:gdLst>
                  <a:gd name="connsiteX0" fmla="*/ 13769 w 13769"/>
                  <a:gd name="connsiteY0" fmla="*/ 374 h 94550"/>
                  <a:gd name="connsiteX1" fmla="*/ 1069 w 13769"/>
                  <a:gd name="connsiteY1" fmla="*/ 92449 h 94550"/>
                  <a:gd name="connsiteX2" fmla="*/ 1069 w 13769"/>
                  <a:gd name="connsiteY2" fmla="*/ 60699 h 94550"/>
                  <a:gd name="connsiteX3" fmla="*/ 13769 w 13769"/>
                  <a:gd name="connsiteY3" fmla="*/ 374 h 9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9" h="94550">
                    <a:moveTo>
                      <a:pt x="13769" y="374"/>
                    </a:moveTo>
                    <a:cubicBezTo>
                      <a:pt x="13769" y="5666"/>
                      <a:pt x="3186" y="82395"/>
                      <a:pt x="1069" y="92449"/>
                    </a:cubicBezTo>
                    <a:cubicBezTo>
                      <a:pt x="-1048" y="102503"/>
                      <a:pt x="540" y="73928"/>
                      <a:pt x="1069" y="60699"/>
                    </a:cubicBezTo>
                    <a:cubicBezTo>
                      <a:pt x="1598" y="47470"/>
                      <a:pt x="13769" y="-4918"/>
                      <a:pt x="13769" y="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6" name="フリーフォーム 2445">
                <a:extLst>
                  <a:ext uri="{FF2B5EF4-FFF2-40B4-BE49-F238E27FC236}">
                    <a16:creationId xmlns:a16="http://schemas.microsoft.com/office/drawing/2014/main" id="{C76E67A3-6C2D-75AD-27FA-D36DECD0479B}"/>
                  </a:ext>
                </a:extLst>
              </p:cNvPr>
              <p:cNvSpPr/>
              <p:nvPr/>
            </p:nvSpPr>
            <p:spPr>
              <a:xfrm>
                <a:off x="5175218" y="3464057"/>
                <a:ext cx="130264" cy="95234"/>
              </a:xfrm>
              <a:custGeom>
                <a:avLst/>
                <a:gdLst>
                  <a:gd name="connsiteX0" fmla="*/ 32 w 130264"/>
                  <a:gd name="connsiteY0" fmla="*/ 22093 h 95234"/>
                  <a:gd name="connsiteX1" fmla="*/ 76232 w 130264"/>
                  <a:gd name="connsiteY1" fmla="*/ 3043 h 95234"/>
                  <a:gd name="connsiteX2" fmla="*/ 130207 w 130264"/>
                  <a:gd name="connsiteY2" fmla="*/ 95118 h 95234"/>
                  <a:gd name="connsiteX3" fmla="*/ 85757 w 130264"/>
                  <a:gd name="connsiteY3" fmla="*/ 22093 h 95234"/>
                  <a:gd name="connsiteX4" fmla="*/ 32 w 130264"/>
                  <a:gd name="connsiteY4" fmla="*/ 22093 h 9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264" h="95234">
                    <a:moveTo>
                      <a:pt x="32" y="22093"/>
                    </a:moveTo>
                    <a:cubicBezTo>
                      <a:pt x="-1555" y="18918"/>
                      <a:pt x="54536" y="-9128"/>
                      <a:pt x="76232" y="3043"/>
                    </a:cubicBezTo>
                    <a:cubicBezTo>
                      <a:pt x="97928" y="15214"/>
                      <a:pt x="128620" y="91943"/>
                      <a:pt x="130207" y="95118"/>
                    </a:cubicBezTo>
                    <a:cubicBezTo>
                      <a:pt x="131794" y="98293"/>
                      <a:pt x="100045" y="35851"/>
                      <a:pt x="85757" y="22093"/>
                    </a:cubicBezTo>
                    <a:cubicBezTo>
                      <a:pt x="71469" y="8335"/>
                      <a:pt x="1619" y="25268"/>
                      <a:pt x="32" y="220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7" name="フリーフォーム 2446">
                <a:extLst>
                  <a:ext uri="{FF2B5EF4-FFF2-40B4-BE49-F238E27FC236}">
                    <a16:creationId xmlns:a16="http://schemas.microsoft.com/office/drawing/2014/main" id="{702119AB-A5B4-3DCD-C681-8D7D7AA914CE}"/>
                  </a:ext>
                </a:extLst>
              </p:cNvPr>
              <p:cNvSpPr/>
              <p:nvPr/>
            </p:nvSpPr>
            <p:spPr>
              <a:xfrm>
                <a:off x="5117874" y="3757783"/>
                <a:ext cx="169157" cy="30001"/>
              </a:xfrm>
              <a:custGeom>
                <a:avLst/>
                <a:gdLst>
                  <a:gd name="connsiteX0" fmla="*/ 226 w 169157"/>
                  <a:gd name="connsiteY0" fmla="*/ 29992 h 30001"/>
                  <a:gd name="connsiteX1" fmla="*/ 162151 w 169157"/>
                  <a:gd name="connsiteY1" fmla="*/ 4592 h 30001"/>
                  <a:gd name="connsiteX2" fmla="*/ 127226 w 169157"/>
                  <a:gd name="connsiteY2" fmla="*/ 1417 h 30001"/>
                  <a:gd name="connsiteX3" fmla="*/ 226 w 169157"/>
                  <a:gd name="connsiteY3" fmla="*/ 29992 h 3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157" h="30001">
                    <a:moveTo>
                      <a:pt x="226" y="29992"/>
                    </a:moveTo>
                    <a:cubicBezTo>
                      <a:pt x="6047" y="30521"/>
                      <a:pt x="140984" y="9354"/>
                      <a:pt x="162151" y="4592"/>
                    </a:cubicBezTo>
                    <a:cubicBezTo>
                      <a:pt x="183318" y="-170"/>
                      <a:pt x="152097" y="-1229"/>
                      <a:pt x="127226" y="1417"/>
                    </a:cubicBezTo>
                    <a:cubicBezTo>
                      <a:pt x="102355" y="4063"/>
                      <a:pt x="-5595" y="29463"/>
                      <a:pt x="226" y="299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8" name="フリーフォーム 2447">
                <a:extLst>
                  <a:ext uri="{FF2B5EF4-FFF2-40B4-BE49-F238E27FC236}">
                    <a16:creationId xmlns:a16="http://schemas.microsoft.com/office/drawing/2014/main" id="{54CAFD26-125C-EBD3-C6C3-8435D574B730}"/>
                  </a:ext>
                </a:extLst>
              </p:cNvPr>
              <p:cNvSpPr/>
              <p:nvPr/>
            </p:nvSpPr>
            <p:spPr>
              <a:xfrm>
                <a:off x="5282451" y="3721095"/>
                <a:ext cx="32662" cy="98437"/>
              </a:xfrm>
              <a:custGeom>
                <a:avLst/>
                <a:gdLst>
                  <a:gd name="connsiteX0" fmla="*/ 10274 w 32662"/>
                  <a:gd name="connsiteY0" fmla="*/ 5 h 98437"/>
                  <a:gd name="connsiteX1" fmla="*/ 749 w 32662"/>
                  <a:gd name="connsiteY1" fmla="*/ 53980 h 98437"/>
                  <a:gd name="connsiteX2" fmla="*/ 32499 w 32662"/>
                  <a:gd name="connsiteY2" fmla="*/ 98430 h 98437"/>
                  <a:gd name="connsiteX3" fmla="*/ 13449 w 32662"/>
                  <a:gd name="connsiteY3" fmla="*/ 57155 h 98437"/>
                  <a:gd name="connsiteX4" fmla="*/ 10274 w 32662"/>
                  <a:gd name="connsiteY4" fmla="*/ 5 h 9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2" h="98437">
                    <a:moveTo>
                      <a:pt x="10274" y="5"/>
                    </a:moveTo>
                    <a:cubicBezTo>
                      <a:pt x="8157" y="-524"/>
                      <a:pt x="-2955" y="37576"/>
                      <a:pt x="749" y="53980"/>
                    </a:cubicBezTo>
                    <a:cubicBezTo>
                      <a:pt x="4453" y="70384"/>
                      <a:pt x="30382" y="97901"/>
                      <a:pt x="32499" y="98430"/>
                    </a:cubicBezTo>
                    <a:cubicBezTo>
                      <a:pt x="34616" y="98959"/>
                      <a:pt x="15566" y="69855"/>
                      <a:pt x="13449" y="57155"/>
                    </a:cubicBezTo>
                    <a:cubicBezTo>
                      <a:pt x="11332" y="44455"/>
                      <a:pt x="12391" y="534"/>
                      <a:pt x="1027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9" name="フリーフォーム 2448">
                <a:extLst>
                  <a:ext uri="{FF2B5EF4-FFF2-40B4-BE49-F238E27FC236}">
                    <a16:creationId xmlns:a16="http://schemas.microsoft.com/office/drawing/2014/main" id="{FA06E736-1AB2-E86B-7916-04E639B329AF}"/>
                  </a:ext>
                </a:extLst>
              </p:cNvPr>
              <p:cNvSpPr/>
              <p:nvPr/>
            </p:nvSpPr>
            <p:spPr>
              <a:xfrm>
                <a:off x="5225682" y="3746497"/>
                <a:ext cx="76580" cy="72367"/>
              </a:xfrm>
              <a:custGeom>
                <a:avLst/>
                <a:gdLst>
                  <a:gd name="connsiteX0" fmla="*/ 60693 w 76580"/>
                  <a:gd name="connsiteY0" fmla="*/ 3 h 72367"/>
                  <a:gd name="connsiteX1" fmla="*/ 6718 w 76580"/>
                  <a:gd name="connsiteY1" fmla="*/ 66678 h 72367"/>
                  <a:gd name="connsiteX2" fmla="*/ 76568 w 76580"/>
                  <a:gd name="connsiteY2" fmla="*/ 60328 h 72367"/>
                  <a:gd name="connsiteX3" fmla="*/ 368 w 76580"/>
                  <a:gd name="connsiteY3" fmla="*/ 69853 h 72367"/>
                  <a:gd name="connsiteX4" fmla="*/ 60693 w 76580"/>
                  <a:gd name="connsiteY4" fmla="*/ 3 h 7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80" h="72367">
                    <a:moveTo>
                      <a:pt x="60693" y="3"/>
                    </a:moveTo>
                    <a:cubicBezTo>
                      <a:pt x="61751" y="-526"/>
                      <a:pt x="4072" y="56624"/>
                      <a:pt x="6718" y="66678"/>
                    </a:cubicBezTo>
                    <a:cubicBezTo>
                      <a:pt x="9364" y="76732"/>
                      <a:pt x="77626" y="59799"/>
                      <a:pt x="76568" y="60328"/>
                    </a:cubicBezTo>
                    <a:cubicBezTo>
                      <a:pt x="75510" y="60857"/>
                      <a:pt x="6189" y="78849"/>
                      <a:pt x="368" y="69853"/>
                    </a:cubicBezTo>
                    <a:cubicBezTo>
                      <a:pt x="-5453" y="60857"/>
                      <a:pt x="59635" y="532"/>
                      <a:pt x="606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0" name="フリーフォーム 2449">
                <a:extLst>
                  <a:ext uri="{FF2B5EF4-FFF2-40B4-BE49-F238E27FC236}">
                    <a16:creationId xmlns:a16="http://schemas.microsoft.com/office/drawing/2014/main" id="{2CCE8356-584F-AAF6-638E-BB5A9E1A56AE}"/>
                  </a:ext>
                </a:extLst>
              </p:cNvPr>
              <p:cNvSpPr/>
              <p:nvPr/>
            </p:nvSpPr>
            <p:spPr>
              <a:xfrm>
                <a:off x="5031952" y="3768705"/>
                <a:ext cx="203685" cy="79439"/>
              </a:xfrm>
              <a:custGeom>
                <a:avLst/>
                <a:gdLst>
                  <a:gd name="connsiteX0" fmla="*/ 121073 w 203685"/>
                  <a:gd name="connsiteY0" fmla="*/ 20 h 79439"/>
                  <a:gd name="connsiteX1" fmla="*/ 32173 w 203685"/>
                  <a:gd name="connsiteY1" fmla="*/ 57170 h 79439"/>
                  <a:gd name="connsiteX2" fmla="*/ 203623 w 203685"/>
                  <a:gd name="connsiteY2" fmla="*/ 44470 h 79439"/>
                  <a:gd name="connsiteX3" fmla="*/ 9948 w 203685"/>
                  <a:gd name="connsiteY3" fmla="*/ 79395 h 79439"/>
                  <a:gd name="connsiteX4" fmla="*/ 35348 w 203685"/>
                  <a:gd name="connsiteY4" fmla="*/ 50820 h 79439"/>
                  <a:gd name="connsiteX5" fmla="*/ 121073 w 203685"/>
                  <a:gd name="connsiteY5" fmla="*/ 20 h 7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85" h="79439">
                    <a:moveTo>
                      <a:pt x="121073" y="20"/>
                    </a:moveTo>
                    <a:cubicBezTo>
                      <a:pt x="120544" y="1078"/>
                      <a:pt x="18415" y="49762"/>
                      <a:pt x="32173" y="57170"/>
                    </a:cubicBezTo>
                    <a:cubicBezTo>
                      <a:pt x="45931" y="64578"/>
                      <a:pt x="207327" y="40766"/>
                      <a:pt x="203623" y="44470"/>
                    </a:cubicBezTo>
                    <a:cubicBezTo>
                      <a:pt x="199919" y="48174"/>
                      <a:pt x="37994" y="78337"/>
                      <a:pt x="9948" y="79395"/>
                    </a:cubicBezTo>
                    <a:cubicBezTo>
                      <a:pt x="-18098" y="80453"/>
                      <a:pt x="20532" y="62462"/>
                      <a:pt x="35348" y="50820"/>
                    </a:cubicBezTo>
                    <a:cubicBezTo>
                      <a:pt x="50164" y="39178"/>
                      <a:pt x="121602" y="-1038"/>
                      <a:pt x="12107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1" name="フリーフォーム 2450">
                <a:extLst>
                  <a:ext uri="{FF2B5EF4-FFF2-40B4-BE49-F238E27FC236}">
                    <a16:creationId xmlns:a16="http://schemas.microsoft.com/office/drawing/2014/main" id="{FB0F81F8-F086-4D3B-D883-5E8ECD65A470}"/>
                  </a:ext>
                </a:extLst>
              </p:cNvPr>
              <p:cNvSpPr/>
              <p:nvPr/>
            </p:nvSpPr>
            <p:spPr>
              <a:xfrm>
                <a:off x="5213344" y="3524235"/>
                <a:ext cx="54533" cy="168304"/>
              </a:xfrm>
              <a:custGeom>
                <a:avLst/>
                <a:gdLst>
                  <a:gd name="connsiteX0" fmla="*/ 53981 w 54533"/>
                  <a:gd name="connsiteY0" fmla="*/ 15 h 168304"/>
                  <a:gd name="connsiteX1" fmla="*/ 28581 w 54533"/>
                  <a:gd name="connsiteY1" fmla="*/ 79390 h 168304"/>
                  <a:gd name="connsiteX2" fmla="*/ 38106 w 54533"/>
                  <a:gd name="connsiteY2" fmla="*/ 168290 h 168304"/>
                  <a:gd name="connsiteX3" fmla="*/ 6 w 54533"/>
                  <a:gd name="connsiteY3" fmla="*/ 85740 h 168304"/>
                  <a:gd name="connsiteX4" fmla="*/ 53981 w 54533"/>
                  <a:gd name="connsiteY4" fmla="*/ 15 h 1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533" h="168304">
                    <a:moveTo>
                      <a:pt x="53981" y="15"/>
                    </a:moveTo>
                    <a:cubicBezTo>
                      <a:pt x="58743" y="-1043"/>
                      <a:pt x="31227" y="51344"/>
                      <a:pt x="28581" y="79390"/>
                    </a:cubicBezTo>
                    <a:cubicBezTo>
                      <a:pt x="25935" y="107436"/>
                      <a:pt x="42868" y="167232"/>
                      <a:pt x="38106" y="168290"/>
                    </a:cubicBezTo>
                    <a:cubicBezTo>
                      <a:pt x="33344" y="169348"/>
                      <a:pt x="-523" y="111140"/>
                      <a:pt x="6" y="85740"/>
                    </a:cubicBezTo>
                    <a:cubicBezTo>
                      <a:pt x="535" y="60340"/>
                      <a:pt x="49219" y="1073"/>
                      <a:pt x="53981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2" name="フリーフォーム 2451">
                <a:extLst>
                  <a:ext uri="{FF2B5EF4-FFF2-40B4-BE49-F238E27FC236}">
                    <a16:creationId xmlns:a16="http://schemas.microsoft.com/office/drawing/2014/main" id="{3692937B-42C0-2A59-2387-93A035D1EFBC}"/>
                  </a:ext>
                </a:extLst>
              </p:cNvPr>
              <p:cNvSpPr/>
              <p:nvPr/>
            </p:nvSpPr>
            <p:spPr>
              <a:xfrm>
                <a:off x="4848183" y="3584433"/>
                <a:ext cx="352488" cy="50966"/>
              </a:xfrm>
              <a:custGeom>
                <a:avLst/>
                <a:gdLst>
                  <a:gd name="connsiteX0" fmla="*/ 42 w 352488"/>
                  <a:gd name="connsiteY0" fmla="*/ 142 h 50966"/>
                  <a:gd name="connsiteX1" fmla="*/ 142917 w 352488"/>
                  <a:gd name="connsiteY1" fmla="*/ 35067 h 50966"/>
                  <a:gd name="connsiteX2" fmla="*/ 352467 w 352488"/>
                  <a:gd name="connsiteY2" fmla="*/ 16017 h 50966"/>
                  <a:gd name="connsiteX3" fmla="*/ 130217 w 352488"/>
                  <a:gd name="connsiteY3" fmla="*/ 50942 h 50966"/>
                  <a:gd name="connsiteX4" fmla="*/ 42 w 352488"/>
                  <a:gd name="connsiteY4" fmla="*/ 142 h 5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88" h="50966">
                    <a:moveTo>
                      <a:pt x="42" y="142"/>
                    </a:moveTo>
                    <a:cubicBezTo>
                      <a:pt x="2159" y="-2504"/>
                      <a:pt x="84180" y="32421"/>
                      <a:pt x="142917" y="35067"/>
                    </a:cubicBezTo>
                    <a:cubicBezTo>
                      <a:pt x="201654" y="37713"/>
                      <a:pt x="354584" y="13371"/>
                      <a:pt x="352467" y="16017"/>
                    </a:cubicBezTo>
                    <a:cubicBezTo>
                      <a:pt x="350350" y="18663"/>
                      <a:pt x="184192" y="52000"/>
                      <a:pt x="130217" y="50942"/>
                    </a:cubicBezTo>
                    <a:cubicBezTo>
                      <a:pt x="76242" y="49884"/>
                      <a:pt x="-2075" y="2788"/>
                      <a:pt x="42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3" name="フリーフォーム 2452">
                <a:extLst>
                  <a:ext uri="{FF2B5EF4-FFF2-40B4-BE49-F238E27FC236}">
                    <a16:creationId xmlns:a16="http://schemas.microsoft.com/office/drawing/2014/main" id="{ECB7E7F2-A10F-08EF-FBC4-87C9F8235F8B}"/>
                  </a:ext>
                </a:extLst>
              </p:cNvPr>
              <p:cNvSpPr/>
              <p:nvPr/>
            </p:nvSpPr>
            <p:spPr>
              <a:xfrm>
                <a:off x="4675734" y="3517888"/>
                <a:ext cx="39141" cy="249076"/>
              </a:xfrm>
              <a:custGeom>
                <a:avLst/>
                <a:gdLst>
                  <a:gd name="connsiteX0" fmla="*/ 32791 w 39141"/>
                  <a:gd name="connsiteY0" fmla="*/ 12 h 249076"/>
                  <a:gd name="connsiteX1" fmla="*/ 1041 w 39141"/>
                  <a:gd name="connsiteY1" fmla="*/ 92087 h 249076"/>
                  <a:gd name="connsiteX2" fmla="*/ 10566 w 39141"/>
                  <a:gd name="connsiteY2" fmla="*/ 190512 h 249076"/>
                  <a:gd name="connsiteX3" fmla="*/ 39141 w 39141"/>
                  <a:gd name="connsiteY3" fmla="*/ 247662 h 249076"/>
                  <a:gd name="connsiteX4" fmla="*/ 10566 w 39141"/>
                  <a:gd name="connsiteY4" fmla="*/ 133362 h 249076"/>
                  <a:gd name="connsiteX5" fmla="*/ 13741 w 39141"/>
                  <a:gd name="connsiteY5" fmla="*/ 85737 h 249076"/>
                  <a:gd name="connsiteX6" fmla="*/ 32791 w 39141"/>
                  <a:gd name="connsiteY6" fmla="*/ 12 h 24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41" h="249076">
                    <a:moveTo>
                      <a:pt x="32791" y="12"/>
                    </a:moveTo>
                    <a:cubicBezTo>
                      <a:pt x="30674" y="1070"/>
                      <a:pt x="4745" y="60337"/>
                      <a:pt x="1041" y="92087"/>
                    </a:cubicBezTo>
                    <a:cubicBezTo>
                      <a:pt x="-2663" y="123837"/>
                      <a:pt x="4216" y="164583"/>
                      <a:pt x="10566" y="190512"/>
                    </a:cubicBezTo>
                    <a:cubicBezTo>
                      <a:pt x="16916" y="216441"/>
                      <a:pt x="39141" y="257187"/>
                      <a:pt x="39141" y="247662"/>
                    </a:cubicBezTo>
                    <a:cubicBezTo>
                      <a:pt x="39141" y="238137"/>
                      <a:pt x="14799" y="160350"/>
                      <a:pt x="10566" y="133362"/>
                    </a:cubicBezTo>
                    <a:cubicBezTo>
                      <a:pt x="6333" y="106375"/>
                      <a:pt x="12154" y="104258"/>
                      <a:pt x="13741" y="85737"/>
                    </a:cubicBezTo>
                    <a:cubicBezTo>
                      <a:pt x="15328" y="67216"/>
                      <a:pt x="34908" y="-1046"/>
                      <a:pt x="32791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4" name="フリーフォーム 2453">
                <a:extLst>
                  <a:ext uri="{FF2B5EF4-FFF2-40B4-BE49-F238E27FC236}">
                    <a16:creationId xmlns:a16="http://schemas.microsoft.com/office/drawing/2014/main" id="{5C9C0DFB-740D-3BF9-631F-642642539FB6}"/>
                  </a:ext>
                </a:extLst>
              </p:cNvPr>
              <p:cNvSpPr/>
              <p:nvPr/>
            </p:nvSpPr>
            <p:spPr>
              <a:xfrm>
                <a:off x="4733819" y="3533092"/>
                <a:ext cx="48089" cy="232653"/>
              </a:xfrm>
              <a:custGeom>
                <a:avLst/>
                <a:gdLst>
                  <a:gd name="connsiteX0" fmla="*/ 3281 w 48089"/>
                  <a:gd name="connsiteY0" fmla="*/ 683 h 232653"/>
                  <a:gd name="connsiteX1" fmla="*/ 28681 w 48089"/>
                  <a:gd name="connsiteY1" fmla="*/ 140383 h 232653"/>
                  <a:gd name="connsiteX2" fmla="*/ 106 w 48089"/>
                  <a:gd name="connsiteY2" fmla="*/ 232458 h 232653"/>
                  <a:gd name="connsiteX3" fmla="*/ 41381 w 48089"/>
                  <a:gd name="connsiteY3" fmla="*/ 162608 h 232653"/>
                  <a:gd name="connsiteX4" fmla="*/ 44556 w 48089"/>
                  <a:gd name="connsiteY4" fmla="*/ 89583 h 232653"/>
                  <a:gd name="connsiteX5" fmla="*/ 3281 w 48089"/>
                  <a:gd name="connsiteY5" fmla="*/ 683 h 23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89" h="232653">
                    <a:moveTo>
                      <a:pt x="3281" y="683"/>
                    </a:moveTo>
                    <a:cubicBezTo>
                      <a:pt x="635" y="9150"/>
                      <a:pt x="29210" y="101754"/>
                      <a:pt x="28681" y="140383"/>
                    </a:cubicBezTo>
                    <a:cubicBezTo>
                      <a:pt x="28152" y="179012"/>
                      <a:pt x="-2011" y="228754"/>
                      <a:pt x="106" y="232458"/>
                    </a:cubicBezTo>
                    <a:cubicBezTo>
                      <a:pt x="2223" y="236162"/>
                      <a:pt x="33973" y="186421"/>
                      <a:pt x="41381" y="162608"/>
                    </a:cubicBezTo>
                    <a:cubicBezTo>
                      <a:pt x="48789" y="138796"/>
                      <a:pt x="50377" y="114454"/>
                      <a:pt x="44556" y="89583"/>
                    </a:cubicBezTo>
                    <a:cubicBezTo>
                      <a:pt x="38735" y="64712"/>
                      <a:pt x="5927" y="-7784"/>
                      <a:pt x="3281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5" name="フリーフォーム 2454">
                <a:extLst>
                  <a:ext uri="{FF2B5EF4-FFF2-40B4-BE49-F238E27FC236}">
                    <a16:creationId xmlns:a16="http://schemas.microsoft.com/office/drawing/2014/main" id="{DE250C94-C453-2618-E89C-FD1D63750A1D}"/>
                  </a:ext>
                </a:extLst>
              </p:cNvPr>
              <p:cNvSpPr/>
              <p:nvPr/>
            </p:nvSpPr>
            <p:spPr>
              <a:xfrm>
                <a:off x="4724351" y="3527377"/>
                <a:ext cx="22479" cy="235109"/>
              </a:xfrm>
              <a:custGeom>
                <a:avLst/>
                <a:gdLst>
                  <a:gd name="connsiteX0" fmla="*/ 49 w 22479"/>
                  <a:gd name="connsiteY0" fmla="*/ 48 h 235109"/>
                  <a:gd name="connsiteX1" fmla="*/ 15924 w 22479"/>
                  <a:gd name="connsiteY1" fmla="*/ 142923 h 235109"/>
                  <a:gd name="connsiteX2" fmla="*/ 3224 w 22479"/>
                  <a:gd name="connsiteY2" fmla="*/ 234998 h 235109"/>
                  <a:gd name="connsiteX3" fmla="*/ 22274 w 22479"/>
                  <a:gd name="connsiteY3" fmla="*/ 158798 h 235109"/>
                  <a:gd name="connsiteX4" fmla="*/ 49 w 22479"/>
                  <a:gd name="connsiteY4" fmla="*/ 48 h 23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9" h="235109">
                    <a:moveTo>
                      <a:pt x="49" y="48"/>
                    </a:moveTo>
                    <a:cubicBezTo>
                      <a:pt x="-1009" y="-2598"/>
                      <a:pt x="15395" y="103765"/>
                      <a:pt x="15924" y="142923"/>
                    </a:cubicBezTo>
                    <a:cubicBezTo>
                      <a:pt x="16453" y="182081"/>
                      <a:pt x="2166" y="232352"/>
                      <a:pt x="3224" y="234998"/>
                    </a:cubicBezTo>
                    <a:cubicBezTo>
                      <a:pt x="4282" y="237644"/>
                      <a:pt x="19628" y="192665"/>
                      <a:pt x="22274" y="158798"/>
                    </a:cubicBezTo>
                    <a:cubicBezTo>
                      <a:pt x="24920" y="124931"/>
                      <a:pt x="1107" y="2694"/>
                      <a:pt x="49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6" name="フリーフォーム 2455">
                <a:extLst>
                  <a:ext uri="{FF2B5EF4-FFF2-40B4-BE49-F238E27FC236}">
                    <a16:creationId xmlns:a16="http://schemas.microsoft.com/office/drawing/2014/main" id="{0718B387-8248-71C4-131E-244651F6E53E}"/>
                  </a:ext>
                </a:extLst>
              </p:cNvPr>
              <p:cNvSpPr/>
              <p:nvPr/>
            </p:nvSpPr>
            <p:spPr>
              <a:xfrm>
                <a:off x="4901730" y="3873225"/>
                <a:ext cx="7056" cy="191608"/>
              </a:xfrm>
              <a:custGeom>
                <a:avLst/>
                <a:gdLst>
                  <a:gd name="connsiteX0" fmla="*/ 470 w 7056"/>
                  <a:gd name="connsiteY0" fmla="*/ 275 h 191608"/>
                  <a:gd name="connsiteX1" fmla="*/ 470 w 7056"/>
                  <a:gd name="connsiteY1" fmla="*/ 82825 h 191608"/>
                  <a:gd name="connsiteX2" fmla="*/ 470 w 7056"/>
                  <a:gd name="connsiteY2" fmla="*/ 152675 h 191608"/>
                  <a:gd name="connsiteX3" fmla="*/ 3645 w 7056"/>
                  <a:gd name="connsiteY3" fmla="*/ 190775 h 191608"/>
                  <a:gd name="connsiteX4" fmla="*/ 6820 w 7056"/>
                  <a:gd name="connsiteY4" fmla="*/ 117750 h 191608"/>
                  <a:gd name="connsiteX5" fmla="*/ 470 w 7056"/>
                  <a:gd name="connsiteY5" fmla="*/ 275 h 19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56" h="191608">
                    <a:moveTo>
                      <a:pt x="470" y="275"/>
                    </a:moveTo>
                    <a:cubicBezTo>
                      <a:pt x="-588" y="-5546"/>
                      <a:pt x="470" y="82825"/>
                      <a:pt x="470" y="82825"/>
                    </a:cubicBezTo>
                    <a:cubicBezTo>
                      <a:pt x="470" y="108225"/>
                      <a:pt x="-59" y="134683"/>
                      <a:pt x="470" y="152675"/>
                    </a:cubicBezTo>
                    <a:cubicBezTo>
                      <a:pt x="999" y="170667"/>
                      <a:pt x="2587" y="196596"/>
                      <a:pt x="3645" y="190775"/>
                    </a:cubicBezTo>
                    <a:cubicBezTo>
                      <a:pt x="4703" y="184954"/>
                      <a:pt x="5233" y="145267"/>
                      <a:pt x="6820" y="117750"/>
                    </a:cubicBezTo>
                    <a:cubicBezTo>
                      <a:pt x="8407" y="90233"/>
                      <a:pt x="1528" y="6096"/>
                      <a:pt x="470" y="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7" name="フリーフォーム 2456">
                <a:extLst>
                  <a:ext uri="{FF2B5EF4-FFF2-40B4-BE49-F238E27FC236}">
                    <a16:creationId xmlns:a16="http://schemas.microsoft.com/office/drawing/2014/main" id="{2F6B015F-8C95-5EF8-A273-D390DAEA6161}"/>
                  </a:ext>
                </a:extLst>
              </p:cNvPr>
              <p:cNvSpPr/>
              <p:nvPr/>
            </p:nvSpPr>
            <p:spPr>
              <a:xfrm>
                <a:off x="4851400" y="3879217"/>
                <a:ext cx="57172" cy="180664"/>
              </a:xfrm>
              <a:custGeom>
                <a:avLst/>
                <a:gdLst>
                  <a:gd name="connsiteX0" fmla="*/ 0 w 57172"/>
                  <a:gd name="connsiteY0" fmla="*/ 633 h 180664"/>
                  <a:gd name="connsiteX1" fmla="*/ 3175 w 57172"/>
                  <a:gd name="connsiteY1" fmla="*/ 133983 h 180664"/>
                  <a:gd name="connsiteX2" fmla="*/ 3175 w 57172"/>
                  <a:gd name="connsiteY2" fmla="*/ 172083 h 180664"/>
                  <a:gd name="connsiteX3" fmla="*/ 6350 w 57172"/>
                  <a:gd name="connsiteY3" fmla="*/ 162558 h 180664"/>
                  <a:gd name="connsiteX4" fmla="*/ 57150 w 57172"/>
                  <a:gd name="connsiteY4" fmla="*/ 153033 h 180664"/>
                  <a:gd name="connsiteX5" fmla="*/ 12700 w 57172"/>
                  <a:gd name="connsiteY5" fmla="*/ 178433 h 180664"/>
                  <a:gd name="connsiteX6" fmla="*/ 3175 w 57172"/>
                  <a:gd name="connsiteY6" fmla="*/ 86358 h 180664"/>
                  <a:gd name="connsiteX7" fmla="*/ 0 w 57172"/>
                  <a:gd name="connsiteY7" fmla="*/ 633 h 18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72" h="180664">
                    <a:moveTo>
                      <a:pt x="0" y="633"/>
                    </a:moveTo>
                    <a:cubicBezTo>
                      <a:pt x="0" y="8570"/>
                      <a:pt x="2646" y="105408"/>
                      <a:pt x="3175" y="133983"/>
                    </a:cubicBezTo>
                    <a:cubicBezTo>
                      <a:pt x="3704" y="162558"/>
                      <a:pt x="3175" y="172083"/>
                      <a:pt x="3175" y="172083"/>
                    </a:cubicBezTo>
                    <a:cubicBezTo>
                      <a:pt x="3704" y="176846"/>
                      <a:pt x="-2646" y="165733"/>
                      <a:pt x="6350" y="162558"/>
                    </a:cubicBezTo>
                    <a:cubicBezTo>
                      <a:pt x="15346" y="159383"/>
                      <a:pt x="56092" y="150387"/>
                      <a:pt x="57150" y="153033"/>
                    </a:cubicBezTo>
                    <a:cubicBezTo>
                      <a:pt x="58208" y="155679"/>
                      <a:pt x="21696" y="189545"/>
                      <a:pt x="12700" y="178433"/>
                    </a:cubicBezTo>
                    <a:cubicBezTo>
                      <a:pt x="3704" y="167321"/>
                      <a:pt x="5821" y="111229"/>
                      <a:pt x="3175" y="86358"/>
                    </a:cubicBezTo>
                    <a:cubicBezTo>
                      <a:pt x="529" y="61487"/>
                      <a:pt x="0" y="-7304"/>
                      <a:pt x="0" y="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8" name="フリーフォーム 2457">
                <a:extLst>
                  <a:ext uri="{FF2B5EF4-FFF2-40B4-BE49-F238E27FC236}">
                    <a16:creationId xmlns:a16="http://schemas.microsoft.com/office/drawing/2014/main" id="{91BE5829-F601-7DEA-E795-1824928C84DB}"/>
                  </a:ext>
                </a:extLst>
              </p:cNvPr>
              <p:cNvSpPr/>
              <p:nvPr/>
            </p:nvSpPr>
            <p:spPr>
              <a:xfrm>
                <a:off x="4848156" y="3898550"/>
                <a:ext cx="6450" cy="154057"/>
              </a:xfrm>
              <a:custGeom>
                <a:avLst/>
                <a:gdLst>
                  <a:gd name="connsiteX0" fmla="*/ 69 w 6450"/>
                  <a:gd name="connsiteY0" fmla="*/ 350 h 154057"/>
                  <a:gd name="connsiteX1" fmla="*/ 3244 w 6450"/>
                  <a:gd name="connsiteY1" fmla="*/ 149575 h 154057"/>
                  <a:gd name="connsiteX2" fmla="*/ 6419 w 6450"/>
                  <a:gd name="connsiteY2" fmla="*/ 108300 h 154057"/>
                  <a:gd name="connsiteX3" fmla="*/ 69 w 6450"/>
                  <a:gd name="connsiteY3" fmla="*/ 350 h 15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0" h="154057">
                    <a:moveTo>
                      <a:pt x="69" y="350"/>
                    </a:moveTo>
                    <a:cubicBezTo>
                      <a:pt x="-460" y="7229"/>
                      <a:pt x="2186" y="131584"/>
                      <a:pt x="3244" y="149575"/>
                    </a:cubicBezTo>
                    <a:cubicBezTo>
                      <a:pt x="4302" y="167566"/>
                      <a:pt x="5890" y="126821"/>
                      <a:pt x="6419" y="108300"/>
                    </a:cubicBezTo>
                    <a:cubicBezTo>
                      <a:pt x="6948" y="89779"/>
                      <a:pt x="598" y="-6529"/>
                      <a:pt x="69" y="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9" name="フリーフォーム 2458">
                <a:extLst>
                  <a:ext uri="{FF2B5EF4-FFF2-40B4-BE49-F238E27FC236}">
                    <a16:creationId xmlns:a16="http://schemas.microsoft.com/office/drawing/2014/main" id="{0573546D-A422-41CF-3096-DE9E442F2871}"/>
                  </a:ext>
                </a:extLst>
              </p:cNvPr>
              <p:cNvSpPr/>
              <p:nvPr/>
            </p:nvSpPr>
            <p:spPr>
              <a:xfrm>
                <a:off x="4816475" y="3881784"/>
                <a:ext cx="9562" cy="178335"/>
              </a:xfrm>
              <a:custGeom>
                <a:avLst/>
                <a:gdLst>
                  <a:gd name="connsiteX0" fmla="*/ 3175 w 9562"/>
                  <a:gd name="connsiteY0" fmla="*/ 1241 h 178335"/>
                  <a:gd name="connsiteX1" fmla="*/ 9525 w 9562"/>
                  <a:gd name="connsiteY1" fmla="*/ 175866 h 178335"/>
                  <a:gd name="connsiteX2" fmla="*/ 0 w 9562"/>
                  <a:gd name="connsiteY2" fmla="*/ 99666 h 178335"/>
                  <a:gd name="connsiteX3" fmla="*/ 3175 w 9562"/>
                  <a:gd name="connsiteY3" fmla="*/ 1241 h 17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2" h="178335">
                    <a:moveTo>
                      <a:pt x="3175" y="1241"/>
                    </a:moveTo>
                    <a:cubicBezTo>
                      <a:pt x="4762" y="13941"/>
                      <a:pt x="10054" y="159462"/>
                      <a:pt x="9525" y="175866"/>
                    </a:cubicBezTo>
                    <a:cubicBezTo>
                      <a:pt x="8996" y="192270"/>
                      <a:pt x="0" y="122420"/>
                      <a:pt x="0" y="99666"/>
                    </a:cubicBezTo>
                    <a:cubicBezTo>
                      <a:pt x="0" y="76912"/>
                      <a:pt x="1588" y="-11459"/>
                      <a:pt x="3175" y="1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0" name="フリーフォーム 2459">
                <a:extLst>
                  <a:ext uri="{FF2B5EF4-FFF2-40B4-BE49-F238E27FC236}">
                    <a16:creationId xmlns:a16="http://schemas.microsoft.com/office/drawing/2014/main" id="{3D7AE5BC-3DE7-4E4D-6A06-1EFA0844F0AF}"/>
                  </a:ext>
                </a:extLst>
              </p:cNvPr>
              <p:cNvSpPr/>
              <p:nvPr/>
            </p:nvSpPr>
            <p:spPr>
              <a:xfrm>
                <a:off x="4752842" y="4035425"/>
                <a:ext cx="82255" cy="12803"/>
              </a:xfrm>
              <a:custGeom>
                <a:avLst/>
                <a:gdLst>
                  <a:gd name="connsiteX0" fmla="*/ 133 w 82255"/>
                  <a:gd name="connsiteY0" fmla="*/ 12700 h 12803"/>
                  <a:gd name="connsiteX1" fmla="*/ 79508 w 82255"/>
                  <a:gd name="connsiteY1" fmla="*/ 6350 h 12803"/>
                  <a:gd name="connsiteX2" fmla="*/ 60458 w 82255"/>
                  <a:gd name="connsiteY2" fmla="*/ 0 h 12803"/>
                  <a:gd name="connsiteX3" fmla="*/ 133 w 82255"/>
                  <a:gd name="connsiteY3" fmla="*/ 12700 h 1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255" h="12803">
                    <a:moveTo>
                      <a:pt x="133" y="12700"/>
                    </a:moveTo>
                    <a:cubicBezTo>
                      <a:pt x="3308" y="13758"/>
                      <a:pt x="79508" y="6350"/>
                      <a:pt x="79508" y="6350"/>
                    </a:cubicBezTo>
                    <a:cubicBezTo>
                      <a:pt x="89562" y="4233"/>
                      <a:pt x="69454" y="0"/>
                      <a:pt x="60458" y="0"/>
                    </a:cubicBezTo>
                    <a:cubicBezTo>
                      <a:pt x="51462" y="0"/>
                      <a:pt x="-3042" y="11642"/>
                      <a:pt x="133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1" name="フリーフォーム 2460">
                <a:extLst>
                  <a:ext uri="{FF2B5EF4-FFF2-40B4-BE49-F238E27FC236}">
                    <a16:creationId xmlns:a16="http://schemas.microsoft.com/office/drawing/2014/main" id="{88D88A8C-1EDE-2F78-C15F-70F65E3EEFA4}"/>
                  </a:ext>
                </a:extLst>
              </p:cNvPr>
              <p:cNvSpPr/>
              <p:nvPr/>
            </p:nvSpPr>
            <p:spPr>
              <a:xfrm>
                <a:off x="4718025" y="3869596"/>
                <a:ext cx="46263" cy="193668"/>
              </a:xfrm>
              <a:custGeom>
                <a:avLst/>
                <a:gdLst>
                  <a:gd name="connsiteX0" fmla="*/ 25 w 46263"/>
                  <a:gd name="connsiteY0" fmla="*/ 729 h 193668"/>
                  <a:gd name="connsiteX1" fmla="*/ 41300 w 46263"/>
                  <a:gd name="connsiteY1" fmla="*/ 38829 h 193668"/>
                  <a:gd name="connsiteX2" fmla="*/ 44475 w 46263"/>
                  <a:gd name="connsiteY2" fmla="*/ 191229 h 193668"/>
                  <a:gd name="connsiteX3" fmla="*/ 31775 w 46263"/>
                  <a:gd name="connsiteY3" fmla="*/ 127729 h 193668"/>
                  <a:gd name="connsiteX4" fmla="*/ 34950 w 46263"/>
                  <a:gd name="connsiteY4" fmla="*/ 61054 h 193668"/>
                  <a:gd name="connsiteX5" fmla="*/ 25 w 46263"/>
                  <a:gd name="connsiteY5" fmla="*/ 729 h 193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263" h="193668">
                    <a:moveTo>
                      <a:pt x="25" y="729"/>
                    </a:moveTo>
                    <a:cubicBezTo>
                      <a:pt x="1083" y="-2975"/>
                      <a:pt x="33892" y="7079"/>
                      <a:pt x="41300" y="38829"/>
                    </a:cubicBezTo>
                    <a:cubicBezTo>
                      <a:pt x="48708" y="70579"/>
                      <a:pt x="46062" y="176412"/>
                      <a:pt x="44475" y="191229"/>
                    </a:cubicBezTo>
                    <a:cubicBezTo>
                      <a:pt x="42888" y="206046"/>
                      <a:pt x="33362" y="149425"/>
                      <a:pt x="31775" y="127729"/>
                    </a:cubicBezTo>
                    <a:cubicBezTo>
                      <a:pt x="30188" y="106033"/>
                      <a:pt x="38654" y="79575"/>
                      <a:pt x="34950" y="61054"/>
                    </a:cubicBezTo>
                    <a:cubicBezTo>
                      <a:pt x="31246" y="42533"/>
                      <a:pt x="-1033" y="4433"/>
                      <a:pt x="25" y="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2" name="フリーフォーム 2461">
                <a:extLst>
                  <a:ext uri="{FF2B5EF4-FFF2-40B4-BE49-F238E27FC236}">
                    <a16:creationId xmlns:a16="http://schemas.microsoft.com/office/drawing/2014/main" id="{7FB70F57-F81C-7695-6087-F6EFC89B8027}"/>
                  </a:ext>
                </a:extLst>
              </p:cNvPr>
              <p:cNvSpPr/>
              <p:nvPr/>
            </p:nvSpPr>
            <p:spPr>
              <a:xfrm>
                <a:off x="4689354" y="3876667"/>
                <a:ext cx="60819" cy="196861"/>
              </a:xfrm>
              <a:custGeom>
                <a:avLst/>
                <a:gdLst>
                  <a:gd name="connsiteX0" fmla="*/ 121 w 60819"/>
                  <a:gd name="connsiteY0" fmla="*/ 8 h 196861"/>
                  <a:gd name="connsiteX1" fmla="*/ 44571 w 60819"/>
                  <a:gd name="connsiteY1" fmla="*/ 41283 h 196861"/>
                  <a:gd name="connsiteX2" fmla="*/ 35046 w 60819"/>
                  <a:gd name="connsiteY2" fmla="*/ 107958 h 196861"/>
                  <a:gd name="connsiteX3" fmla="*/ 41396 w 60819"/>
                  <a:gd name="connsiteY3" fmla="*/ 196858 h 196861"/>
                  <a:gd name="connsiteX4" fmla="*/ 47746 w 60819"/>
                  <a:gd name="connsiteY4" fmla="*/ 104783 h 196861"/>
                  <a:gd name="connsiteX5" fmla="*/ 60446 w 60819"/>
                  <a:gd name="connsiteY5" fmla="*/ 44458 h 196861"/>
                  <a:gd name="connsiteX6" fmla="*/ 121 w 60819"/>
                  <a:gd name="connsiteY6" fmla="*/ 8 h 1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819" h="196861">
                    <a:moveTo>
                      <a:pt x="121" y="8"/>
                    </a:moveTo>
                    <a:cubicBezTo>
                      <a:pt x="-2525" y="-521"/>
                      <a:pt x="38750" y="23291"/>
                      <a:pt x="44571" y="41283"/>
                    </a:cubicBezTo>
                    <a:cubicBezTo>
                      <a:pt x="50392" y="59275"/>
                      <a:pt x="35575" y="82029"/>
                      <a:pt x="35046" y="107958"/>
                    </a:cubicBezTo>
                    <a:cubicBezTo>
                      <a:pt x="34517" y="133887"/>
                      <a:pt x="39279" y="197387"/>
                      <a:pt x="41396" y="196858"/>
                    </a:cubicBezTo>
                    <a:cubicBezTo>
                      <a:pt x="43513" y="196329"/>
                      <a:pt x="44571" y="130183"/>
                      <a:pt x="47746" y="104783"/>
                    </a:cubicBezTo>
                    <a:cubicBezTo>
                      <a:pt x="50921" y="79383"/>
                      <a:pt x="63092" y="58216"/>
                      <a:pt x="60446" y="44458"/>
                    </a:cubicBezTo>
                    <a:cubicBezTo>
                      <a:pt x="57800" y="30700"/>
                      <a:pt x="2767" y="537"/>
                      <a:pt x="12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3" name="フリーフォーム 2462">
                <a:extLst>
                  <a:ext uri="{FF2B5EF4-FFF2-40B4-BE49-F238E27FC236}">
                    <a16:creationId xmlns:a16="http://schemas.microsoft.com/office/drawing/2014/main" id="{A8A1646D-3A70-1B10-667F-512A5453DC01}"/>
                  </a:ext>
                </a:extLst>
              </p:cNvPr>
              <p:cNvSpPr/>
              <p:nvPr/>
            </p:nvSpPr>
            <p:spPr>
              <a:xfrm>
                <a:off x="4652912" y="3889368"/>
                <a:ext cx="49321" cy="178780"/>
              </a:xfrm>
              <a:custGeom>
                <a:avLst/>
                <a:gdLst>
                  <a:gd name="connsiteX0" fmla="*/ 49263 w 49321"/>
                  <a:gd name="connsiteY0" fmla="*/ 7 h 178780"/>
                  <a:gd name="connsiteX1" fmla="*/ 14338 w 49321"/>
                  <a:gd name="connsiteY1" fmla="*/ 44457 h 178780"/>
                  <a:gd name="connsiteX2" fmla="*/ 17513 w 49321"/>
                  <a:gd name="connsiteY2" fmla="*/ 177807 h 178780"/>
                  <a:gd name="connsiteX3" fmla="*/ 1638 w 49321"/>
                  <a:gd name="connsiteY3" fmla="*/ 101607 h 178780"/>
                  <a:gd name="connsiteX4" fmla="*/ 4813 w 49321"/>
                  <a:gd name="connsiteY4" fmla="*/ 41282 h 178780"/>
                  <a:gd name="connsiteX5" fmla="*/ 49263 w 49321"/>
                  <a:gd name="connsiteY5" fmla="*/ 7 h 17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21" h="178780">
                    <a:moveTo>
                      <a:pt x="49263" y="7"/>
                    </a:moveTo>
                    <a:cubicBezTo>
                      <a:pt x="50850" y="536"/>
                      <a:pt x="19630" y="14824"/>
                      <a:pt x="14338" y="44457"/>
                    </a:cubicBezTo>
                    <a:cubicBezTo>
                      <a:pt x="9046" y="74090"/>
                      <a:pt x="19630" y="168282"/>
                      <a:pt x="17513" y="177807"/>
                    </a:cubicBezTo>
                    <a:cubicBezTo>
                      <a:pt x="15396" y="187332"/>
                      <a:pt x="3755" y="124361"/>
                      <a:pt x="1638" y="101607"/>
                    </a:cubicBezTo>
                    <a:cubicBezTo>
                      <a:pt x="-479" y="78853"/>
                      <a:pt x="-1537" y="57157"/>
                      <a:pt x="4813" y="41282"/>
                    </a:cubicBezTo>
                    <a:cubicBezTo>
                      <a:pt x="11163" y="25407"/>
                      <a:pt x="47676" y="-522"/>
                      <a:pt x="49263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4" name="フリーフォーム 2463">
                <a:extLst>
                  <a:ext uri="{FF2B5EF4-FFF2-40B4-BE49-F238E27FC236}">
                    <a16:creationId xmlns:a16="http://schemas.microsoft.com/office/drawing/2014/main" id="{BAD5EEEF-E9E7-408E-1C33-AB8B00AEF68E}"/>
                  </a:ext>
                </a:extLst>
              </p:cNvPr>
              <p:cNvSpPr/>
              <p:nvPr/>
            </p:nvSpPr>
            <p:spPr>
              <a:xfrm>
                <a:off x="4657513" y="4057532"/>
                <a:ext cx="95000" cy="7261"/>
              </a:xfrm>
              <a:custGeom>
                <a:avLst/>
                <a:gdLst>
                  <a:gd name="connsiteX0" fmla="*/ 212 w 95000"/>
                  <a:gd name="connsiteY0" fmla="*/ 6468 h 7261"/>
                  <a:gd name="connsiteX1" fmla="*/ 92287 w 95000"/>
                  <a:gd name="connsiteY1" fmla="*/ 6468 h 7261"/>
                  <a:gd name="connsiteX2" fmla="*/ 66887 w 95000"/>
                  <a:gd name="connsiteY2" fmla="*/ 118 h 7261"/>
                  <a:gd name="connsiteX3" fmla="*/ 212 w 95000"/>
                  <a:gd name="connsiteY3" fmla="*/ 6468 h 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00" h="7261">
                    <a:moveTo>
                      <a:pt x="212" y="6468"/>
                    </a:moveTo>
                    <a:cubicBezTo>
                      <a:pt x="4445" y="7526"/>
                      <a:pt x="81175" y="7526"/>
                      <a:pt x="92287" y="6468"/>
                    </a:cubicBezTo>
                    <a:cubicBezTo>
                      <a:pt x="103399" y="5410"/>
                      <a:pt x="77470" y="1176"/>
                      <a:pt x="66887" y="118"/>
                    </a:cubicBezTo>
                    <a:cubicBezTo>
                      <a:pt x="56304" y="-940"/>
                      <a:pt x="-4021" y="5410"/>
                      <a:pt x="212" y="6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5" name="フリーフォーム 2464">
                <a:extLst>
                  <a:ext uri="{FF2B5EF4-FFF2-40B4-BE49-F238E27FC236}">
                    <a16:creationId xmlns:a16="http://schemas.microsoft.com/office/drawing/2014/main" id="{2953D79A-37E7-A260-8B29-BFE58E8502E1}"/>
                  </a:ext>
                </a:extLst>
              </p:cNvPr>
              <p:cNvSpPr/>
              <p:nvPr/>
            </p:nvSpPr>
            <p:spPr>
              <a:xfrm>
                <a:off x="4621106" y="3876468"/>
                <a:ext cx="71558" cy="201132"/>
              </a:xfrm>
              <a:custGeom>
                <a:avLst/>
                <a:gdLst>
                  <a:gd name="connsiteX0" fmla="*/ 71544 w 71558"/>
                  <a:gd name="connsiteY0" fmla="*/ 207 h 201132"/>
                  <a:gd name="connsiteX1" fmla="*/ 1694 w 71558"/>
                  <a:gd name="connsiteY1" fmla="*/ 12907 h 201132"/>
                  <a:gd name="connsiteX2" fmla="*/ 20744 w 71558"/>
                  <a:gd name="connsiteY2" fmla="*/ 31957 h 201132"/>
                  <a:gd name="connsiteX3" fmla="*/ 11219 w 71558"/>
                  <a:gd name="connsiteY3" fmla="*/ 165307 h 201132"/>
                  <a:gd name="connsiteX4" fmla="*/ 14394 w 71558"/>
                  <a:gd name="connsiteY4" fmla="*/ 197057 h 201132"/>
                  <a:gd name="connsiteX5" fmla="*/ 8044 w 71558"/>
                  <a:gd name="connsiteY5" fmla="*/ 92282 h 201132"/>
                  <a:gd name="connsiteX6" fmla="*/ 8044 w 71558"/>
                  <a:gd name="connsiteY6" fmla="*/ 25607 h 201132"/>
                  <a:gd name="connsiteX7" fmla="*/ 71544 w 71558"/>
                  <a:gd name="connsiteY7" fmla="*/ 207 h 20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558" h="201132">
                    <a:moveTo>
                      <a:pt x="71544" y="207"/>
                    </a:moveTo>
                    <a:cubicBezTo>
                      <a:pt x="70486" y="-1910"/>
                      <a:pt x="1694" y="12907"/>
                      <a:pt x="1694" y="12907"/>
                    </a:cubicBezTo>
                    <a:cubicBezTo>
                      <a:pt x="-6773" y="18199"/>
                      <a:pt x="19156" y="6557"/>
                      <a:pt x="20744" y="31957"/>
                    </a:cubicBezTo>
                    <a:cubicBezTo>
                      <a:pt x="22331" y="57357"/>
                      <a:pt x="12277" y="137790"/>
                      <a:pt x="11219" y="165307"/>
                    </a:cubicBezTo>
                    <a:cubicBezTo>
                      <a:pt x="10161" y="192824"/>
                      <a:pt x="14923" y="209228"/>
                      <a:pt x="14394" y="197057"/>
                    </a:cubicBezTo>
                    <a:cubicBezTo>
                      <a:pt x="13865" y="184886"/>
                      <a:pt x="9102" y="120857"/>
                      <a:pt x="8044" y="92282"/>
                    </a:cubicBezTo>
                    <a:cubicBezTo>
                      <a:pt x="6986" y="63707"/>
                      <a:pt x="1694" y="40424"/>
                      <a:pt x="8044" y="25607"/>
                    </a:cubicBezTo>
                    <a:cubicBezTo>
                      <a:pt x="14394" y="10790"/>
                      <a:pt x="72602" y="2324"/>
                      <a:pt x="7154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6" name="フリーフォーム 2465">
                <a:extLst>
                  <a:ext uri="{FF2B5EF4-FFF2-40B4-BE49-F238E27FC236}">
                    <a16:creationId xmlns:a16="http://schemas.microsoft.com/office/drawing/2014/main" id="{669D22A5-8F5C-8117-4C75-A885FC02D5A8}"/>
                  </a:ext>
                </a:extLst>
              </p:cNvPr>
              <p:cNvSpPr/>
              <p:nvPr/>
            </p:nvSpPr>
            <p:spPr>
              <a:xfrm>
                <a:off x="4524303" y="3876286"/>
                <a:ext cx="64328" cy="188539"/>
              </a:xfrm>
              <a:custGeom>
                <a:avLst/>
                <a:gdLst>
                  <a:gd name="connsiteX0" fmla="*/ 72 w 64328"/>
                  <a:gd name="connsiteY0" fmla="*/ 389 h 188539"/>
                  <a:gd name="connsiteX1" fmla="*/ 50872 w 64328"/>
                  <a:gd name="connsiteY1" fmla="*/ 25789 h 188539"/>
                  <a:gd name="connsiteX2" fmla="*/ 47697 w 64328"/>
                  <a:gd name="connsiteY2" fmla="*/ 70239 h 188539"/>
                  <a:gd name="connsiteX3" fmla="*/ 50872 w 64328"/>
                  <a:gd name="connsiteY3" fmla="*/ 101989 h 188539"/>
                  <a:gd name="connsiteX4" fmla="*/ 50872 w 64328"/>
                  <a:gd name="connsiteY4" fmla="*/ 187714 h 188539"/>
                  <a:gd name="connsiteX5" fmla="*/ 63572 w 64328"/>
                  <a:gd name="connsiteY5" fmla="*/ 44839 h 188539"/>
                  <a:gd name="connsiteX6" fmla="*/ 72 w 64328"/>
                  <a:gd name="connsiteY6" fmla="*/ 389 h 188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28" h="188539">
                    <a:moveTo>
                      <a:pt x="72" y="389"/>
                    </a:moveTo>
                    <a:cubicBezTo>
                      <a:pt x="-2045" y="-2786"/>
                      <a:pt x="42935" y="14147"/>
                      <a:pt x="50872" y="25789"/>
                    </a:cubicBezTo>
                    <a:cubicBezTo>
                      <a:pt x="58810" y="37431"/>
                      <a:pt x="47697" y="57539"/>
                      <a:pt x="47697" y="70239"/>
                    </a:cubicBezTo>
                    <a:cubicBezTo>
                      <a:pt x="47697" y="82939"/>
                      <a:pt x="50343" y="82410"/>
                      <a:pt x="50872" y="101989"/>
                    </a:cubicBezTo>
                    <a:cubicBezTo>
                      <a:pt x="51401" y="121568"/>
                      <a:pt x="48755" y="197239"/>
                      <a:pt x="50872" y="187714"/>
                    </a:cubicBezTo>
                    <a:cubicBezTo>
                      <a:pt x="52989" y="178189"/>
                      <a:pt x="67805" y="74472"/>
                      <a:pt x="63572" y="44839"/>
                    </a:cubicBezTo>
                    <a:cubicBezTo>
                      <a:pt x="59339" y="15206"/>
                      <a:pt x="2189" y="3564"/>
                      <a:pt x="72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7" name="フリーフォーム 2466">
                <a:extLst>
                  <a:ext uri="{FF2B5EF4-FFF2-40B4-BE49-F238E27FC236}">
                    <a16:creationId xmlns:a16="http://schemas.microsoft.com/office/drawing/2014/main" id="{EF91FC49-3514-0151-00F1-37175FD047FF}"/>
                  </a:ext>
                </a:extLst>
              </p:cNvPr>
              <p:cNvSpPr/>
              <p:nvPr/>
            </p:nvSpPr>
            <p:spPr>
              <a:xfrm>
                <a:off x="4537062" y="3876657"/>
                <a:ext cx="127051" cy="19446"/>
              </a:xfrm>
              <a:custGeom>
                <a:avLst/>
                <a:gdLst>
                  <a:gd name="connsiteX0" fmla="*/ 13 w 127051"/>
                  <a:gd name="connsiteY0" fmla="*/ 19068 h 19446"/>
                  <a:gd name="connsiteX1" fmla="*/ 85738 w 127051"/>
                  <a:gd name="connsiteY1" fmla="*/ 12718 h 19446"/>
                  <a:gd name="connsiteX2" fmla="*/ 127013 w 127051"/>
                  <a:gd name="connsiteY2" fmla="*/ 12718 h 19446"/>
                  <a:gd name="connsiteX3" fmla="*/ 79388 w 127051"/>
                  <a:gd name="connsiteY3" fmla="*/ 18 h 19446"/>
                  <a:gd name="connsiteX4" fmla="*/ 13 w 127051"/>
                  <a:gd name="connsiteY4" fmla="*/ 19068 h 1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51" h="19446">
                    <a:moveTo>
                      <a:pt x="13" y="19068"/>
                    </a:moveTo>
                    <a:cubicBezTo>
                      <a:pt x="1071" y="21185"/>
                      <a:pt x="64571" y="13776"/>
                      <a:pt x="85738" y="12718"/>
                    </a:cubicBezTo>
                    <a:cubicBezTo>
                      <a:pt x="106905" y="11660"/>
                      <a:pt x="128071" y="14835"/>
                      <a:pt x="127013" y="12718"/>
                    </a:cubicBezTo>
                    <a:cubicBezTo>
                      <a:pt x="125955" y="10601"/>
                      <a:pt x="96850" y="-511"/>
                      <a:pt x="79388" y="18"/>
                    </a:cubicBezTo>
                    <a:cubicBezTo>
                      <a:pt x="61926" y="547"/>
                      <a:pt x="-1045" y="16951"/>
                      <a:pt x="13" y="190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8" name="フリーフォーム 2467">
                <a:extLst>
                  <a:ext uri="{FF2B5EF4-FFF2-40B4-BE49-F238E27FC236}">
                    <a16:creationId xmlns:a16="http://schemas.microsoft.com/office/drawing/2014/main" id="{EC870A3B-F180-1E4F-B94B-A56D1C425E75}"/>
                  </a:ext>
                </a:extLst>
              </p:cNvPr>
              <p:cNvSpPr/>
              <p:nvPr/>
            </p:nvSpPr>
            <p:spPr>
              <a:xfrm>
                <a:off x="4502146" y="3885431"/>
                <a:ext cx="51277" cy="192404"/>
              </a:xfrm>
              <a:custGeom>
                <a:avLst/>
                <a:gdLst>
                  <a:gd name="connsiteX0" fmla="*/ 4 w 51277"/>
                  <a:gd name="connsiteY0" fmla="*/ 769 h 192404"/>
                  <a:gd name="connsiteX1" fmla="*/ 47629 w 51277"/>
                  <a:gd name="connsiteY1" fmla="*/ 54744 h 192404"/>
                  <a:gd name="connsiteX2" fmla="*/ 47629 w 51277"/>
                  <a:gd name="connsiteY2" fmla="*/ 191269 h 192404"/>
                  <a:gd name="connsiteX3" fmla="*/ 44454 w 51277"/>
                  <a:gd name="connsiteY3" fmla="*/ 115069 h 192404"/>
                  <a:gd name="connsiteX4" fmla="*/ 44454 w 51277"/>
                  <a:gd name="connsiteY4" fmla="*/ 29344 h 192404"/>
                  <a:gd name="connsiteX5" fmla="*/ 4 w 51277"/>
                  <a:gd name="connsiteY5" fmla="*/ 769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77" h="192404">
                    <a:moveTo>
                      <a:pt x="4" y="769"/>
                    </a:moveTo>
                    <a:cubicBezTo>
                      <a:pt x="533" y="5002"/>
                      <a:pt x="39692" y="22994"/>
                      <a:pt x="47629" y="54744"/>
                    </a:cubicBezTo>
                    <a:cubicBezTo>
                      <a:pt x="55566" y="86494"/>
                      <a:pt x="48158" y="181215"/>
                      <a:pt x="47629" y="191269"/>
                    </a:cubicBezTo>
                    <a:cubicBezTo>
                      <a:pt x="47100" y="201323"/>
                      <a:pt x="44983" y="142056"/>
                      <a:pt x="44454" y="115069"/>
                    </a:cubicBezTo>
                    <a:cubicBezTo>
                      <a:pt x="43925" y="88082"/>
                      <a:pt x="47100" y="48394"/>
                      <a:pt x="44454" y="29344"/>
                    </a:cubicBezTo>
                    <a:cubicBezTo>
                      <a:pt x="41808" y="10294"/>
                      <a:pt x="-525" y="-3464"/>
                      <a:pt x="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9" name="フリーフォーム 2468">
                <a:extLst>
                  <a:ext uri="{FF2B5EF4-FFF2-40B4-BE49-F238E27FC236}">
                    <a16:creationId xmlns:a16="http://schemas.microsoft.com/office/drawing/2014/main" id="{F0539F69-40D3-1DC1-1C50-93D1D570ED17}"/>
                  </a:ext>
                </a:extLst>
              </p:cNvPr>
              <p:cNvSpPr/>
              <p:nvPr/>
            </p:nvSpPr>
            <p:spPr>
              <a:xfrm>
                <a:off x="4487263" y="3874278"/>
                <a:ext cx="21237" cy="209835"/>
              </a:xfrm>
              <a:custGeom>
                <a:avLst/>
                <a:gdLst>
                  <a:gd name="connsiteX0" fmla="*/ 2187 w 21237"/>
                  <a:gd name="connsiteY0" fmla="*/ 208772 h 209835"/>
                  <a:gd name="connsiteX1" fmla="*/ 21237 w 21237"/>
                  <a:gd name="connsiteY1" fmla="*/ 15097 h 209835"/>
                  <a:gd name="connsiteX2" fmla="*/ 2187 w 21237"/>
                  <a:gd name="connsiteY2" fmla="*/ 21447 h 209835"/>
                  <a:gd name="connsiteX3" fmla="*/ 2187 w 21237"/>
                  <a:gd name="connsiteY3" fmla="*/ 91297 h 209835"/>
                  <a:gd name="connsiteX4" fmla="*/ 2187 w 21237"/>
                  <a:gd name="connsiteY4" fmla="*/ 208772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37" h="209835">
                    <a:moveTo>
                      <a:pt x="2187" y="208772"/>
                    </a:moveTo>
                    <a:cubicBezTo>
                      <a:pt x="5362" y="196072"/>
                      <a:pt x="21237" y="46318"/>
                      <a:pt x="21237" y="15097"/>
                    </a:cubicBezTo>
                    <a:cubicBezTo>
                      <a:pt x="21237" y="-16124"/>
                      <a:pt x="5362" y="8747"/>
                      <a:pt x="2187" y="21447"/>
                    </a:cubicBezTo>
                    <a:cubicBezTo>
                      <a:pt x="-988" y="34147"/>
                      <a:pt x="4833" y="65897"/>
                      <a:pt x="2187" y="91297"/>
                    </a:cubicBezTo>
                    <a:cubicBezTo>
                      <a:pt x="-459" y="116697"/>
                      <a:pt x="-988" y="221472"/>
                      <a:pt x="2187" y="2087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0" name="フリーフォーム 2469">
                <a:extLst>
                  <a:ext uri="{FF2B5EF4-FFF2-40B4-BE49-F238E27FC236}">
                    <a16:creationId xmlns:a16="http://schemas.microsoft.com/office/drawing/2014/main" id="{ADCA17E1-1AC1-6D61-E541-5C9EA9E75E12}"/>
                  </a:ext>
                </a:extLst>
              </p:cNvPr>
              <p:cNvSpPr/>
              <p:nvPr/>
            </p:nvSpPr>
            <p:spPr>
              <a:xfrm>
                <a:off x="4492625" y="4051065"/>
                <a:ext cx="87095" cy="4146"/>
              </a:xfrm>
              <a:custGeom>
                <a:avLst/>
                <a:gdLst>
                  <a:gd name="connsiteX0" fmla="*/ 0 w 87095"/>
                  <a:gd name="connsiteY0" fmla="*/ 235 h 4146"/>
                  <a:gd name="connsiteX1" fmla="*/ 79375 w 87095"/>
                  <a:gd name="connsiteY1" fmla="*/ 235 h 4146"/>
                  <a:gd name="connsiteX2" fmla="*/ 79375 w 87095"/>
                  <a:gd name="connsiteY2" fmla="*/ 3410 h 4146"/>
                  <a:gd name="connsiteX3" fmla="*/ 0 w 87095"/>
                  <a:gd name="connsiteY3" fmla="*/ 235 h 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95" h="4146">
                    <a:moveTo>
                      <a:pt x="0" y="235"/>
                    </a:moveTo>
                    <a:cubicBezTo>
                      <a:pt x="0" y="-294"/>
                      <a:pt x="79375" y="235"/>
                      <a:pt x="79375" y="235"/>
                    </a:cubicBezTo>
                    <a:cubicBezTo>
                      <a:pt x="92604" y="764"/>
                      <a:pt x="86254" y="764"/>
                      <a:pt x="79375" y="3410"/>
                    </a:cubicBezTo>
                    <a:cubicBezTo>
                      <a:pt x="72496" y="6056"/>
                      <a:pt x="0" y="764"/>
                      <a:pt x="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1" name="フリーフォーム 2470">
                <a:extLst>
                  <a:ext uri="{FF2B5EF4-FFF2-40B4-BE49-F238E27FC236}">
                    <a16:creationId xmlns:a16="http://schemas.microsoft.com/office/drawing/2014/main" id="{6884285A-7669-7B17-DA43-7ED94DFCA101}"/>
                  </a:ext>
                </a:extLst>
              </p:cNvPr>
              <p:cNvSpPr/>
              <p:nvPr/>
            </p:nvSpPr>
            <p:spPr>
              <a:xfrm>
                <a:off x="4451294" y="4048125"/>
                <a:ext cx="124108" cy="10921"/>
              </a:xfrm>
              <a:custGeom>
                <a:avLst/>
                <a:gdLst>
                  <a:gd name="connsiteX0" fmla="*/ 56 w 124108"/>
                  <a:gd name="connsiteY0" fmla="*/ 9525 h 10921"/>
                  <a:gd name="connsiteX1" fmla="*/ 117531 w 124108"/>
                  <a:gd name="connsiteY1" fmla="*/ 0 h 10921"/>
                  <a:gd name="connsiteX2" fmla="*/ 101656 w 124108"/>
                  <a:gd name="connsiteY2" fmla="*/ 9525 h 10921"/>
                  <a:gd name="connsiteX3" fmla="*/ 56 w 124108"/>
                  <a:gd name="connsiteY3" fmla="*/ 9525 h 10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08" h="10921">
                    <a:moveTo>
                      <a:pt x="56" y="9525"/>
                    </a:moveTo>
                    <a:cubicBezTo>
                      <a:pt x="2702" y="7937"/>
                      <a:pt x="117531" y="0"/>
                      <a:pt x="117531" y="0"/>
                    </a:cubicBezTo>
                    <a:cubicBezTo>
                      <a:pt x="134464" y="0"/>
                      <a:pt x="114885" y="7408"/>
                      <a:pt x="101656" y="9525"/>
                    </a:cubicBezTo>
                    <a:cubicBezTo>
                      <a:pt x="88427" y="11642"/>
                      <a:pt x="-2590" y="11113"/>
                      <a:pt x="56" y="9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2" name="フリーフォーム 2471">
                <a:extLst>
                  <a:ext uri="{FF2B5EF4-FFF2-40B4-BE49-F238E27FC236}">
                    <a16:creationId xmlns:a16="http://schemas.microsoft.com/office/drawing/2014/main" id="{3FA99E26-7EEF-B8B7-2DAD-49A5D5156A63}"/>
                  </a:ext>
                </a:extLst>
              </p:cNvPr>
              <p:cNvSpPr/>
              <p:nvPr/>
            </p:nvSpPr>
            <p:spPr>
              <a:xfrm>
                <a:off x="4403608" y="3881734"/>
                <a:ext cx="65632" cy="175015"/>
              </a:xfrm>
              <a:custGeom>
                <a:avLst/>
                <a:gdLst>
                  <a:gd name="connsiteX0" fmla="*/ 117 w 65632"/>
                  <a:gd name="connsiteY0" fmla="*/ 1291 h 175015"/>
                  <a:gd name="connsiteX1" fmla="*/ 47742 w 65632"/>
                  <a:gd name="connsiteY1" fmla="*/ 33041 h 175015"/>
                  <a:gd name="connsiteX2" fmla="*/ 44567 w 65632"/>
                  <a:gd name="connsiteY2" fmla="*/ 172741 h 175015"/>
                  <a:gd name="connsiteX3" fmla="*/ 60442 w 65632"/>
                  <a:gd name="connsiteY3" fmla="*/ 115591 h 175015"/>
                  <a:gd name="connsiteX4" fmla="*/ 63617 w 65632"/>
                  <a:gd name="connsiteY4" fmla="*/ 61616 h 175015"/>
                  <a:gd name="connsiteX5" fmla="*/ 117 w 65632"/>
                  <a:gd name="connsiteY5" fmla="*/ 1291 h 17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32" h="175015">
                    <a:moveTo>
                      <a:pt x="117" y="1291"/>
                    </a:moveTo>
                    <a:cubicBezTo>
                      <a:pt x="-2529" y="-3471"/>
                      <a:pt x="40334" y="4466"/>
                      <a:pt x="47742" y="33041"/>
                    </a:cubicBezTo>
                    <a:cubicBezTo>
                      <a:pt x="55150" y="61616"/>
                      <a:pt x="42450" y="158983"/>
                      <a:pt x="44567" y="172741"/>
                    </a:cubicBezTo>
                    <a:cubicBezTo>
                      <a:pt x="46684" y="186499"/>
                      <a:pt x="57267" y="134112"/>
                      <a:pt x="60442" y="115591"/>
                    </a:cubicBezTo>
                    <a:cubicBezTo>
                      <a:pt x="63617" y="97070"/>
                      <a:pt x="68380" y="76962"/>
                      <a:pt x="63617" y="61616"/>
                    </a:cubicBezTo>
                    <a:cubicBezTo>
                      <a:pt x="58854" y="46270"/>
                      <a:pt x="2763" y="6053"/>
                      <a:pt x="117" y="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3" name="フリーフォーム 2472">
                <a:extLst>
                  <a:ext uri="{FF2B5EF4-FFF2-40B4-BE49-F238E27FC236}">
                    <a16:creationId xmlns:a16="http://schemas.microsoft.com/office/drawing/2014/main" id="{27371D35-0628-D6CA-4D93-5585A0CE1C08}"/>
                  </a:ext>
                </a:extLst>
              </p:cNvPr>
              <p:cNvSpPr/>
              <p:nvPr/>
            </p:nvSpPr>
            <p:spPr>
              <a:xfrm>
                <a:off x="4387252" y="3901395"/>
                <a:ext cx="74372" cy="184492"/>
              </a:xfrm>
              <a:custGeom>
                <a:avLst/>
                <a:gdLst>
                  <a:gd name="connsiteX0" fmla="*/ 25998 w 74372"/>
                  <a:gd name="connsiteY0" fmla="*/ 680 h 184492"/>
                  <a:gd name="connsiteX1" fmla="*/ 16473 w 74372"/>
                  <a:gd name="connsiteY1" fmla="*/ 86405 h 184492"/>
                  <a:gd name="connsiteX2" fmla="*/ 10123 w 74372"/>
                  <a:gd name="connsiteY2" fmla="*/ 181655 h 184492"/>
                  <a:gd name="connsiteX3" fmla="*/ 3773 w 74372"/>
                  <a:gd name="connsiteY3" fmla="*/ 159430 h 184492"/>
                  <a:gd name="connsiteX4" fmla="*/ 73623 w 74372"/>
                  <a:gd name="connsiteY4" fmla="*/ 159430 h 184492"/>
                  <a:gd name="connsiteX5" fmla="*/ 38698 w 74372"/>
                  <a:gd name="connsiteY5" fmla="*/ 153080 h 184492"/>
                  <a:gd name="connsiteX6" fmla="*/ 6948 w 74372"/>
                  <a:gd name="connsiteY6" fmla="*/ 134030 h 184492"/>
                  <a:gd name="connsiteX7" fmla="*/ 25998 w 74372"/>
                  <a:gd name="connsiteY7" fmla="*/ 680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372" h="184492">
                    <a:moveTo>
                      <a:pt x="25998" y="680"/>
                    </a:moveTo>
                    <a:cubicBezTo>
                      <a:pt x="27586" y="-7258"/>
                      <a:pt x="19119" y="56243"/>
                      <a:pt x="16473" y="86405"/>
                    </a:cubicBezTo>
                    <a:cubicBezTo>
                      <a:pt x="13827" y="116567"/>
                      <a:pt x="12240" y="169484"/>
                      <a:pt x="10123" y="181655"/>
                    </a:cubicBezTo>
                    <a:cubicBezTo>
                      <a:pt x="8006" y="193826"/>
                      <a:pt x="-6810" y="163134"/>
                      <a:pt x="3773" y="159430"/>
                    </a:cubicBezTo>
                    <a:cubicBezTo>
                      <a:pt x="14356" y="155726"/>
                      <a:pt x="67802" y="160488"/>
                      <a:pt x="73623" y="159430"/>
                    </a:cubicBezTo>
                    <a:cubicBezTo>
                      <a:pt x="79444" y="158372"/>
                      <a:pt x="49811" y="157313"/>
                      <a:pt x="38698" y="153080"/>
                    </a:cubicBezTo>
                    <a:cubicBezTo>
                      <a:pt x="27586" y="148847"/>
                      <a:pt x="11711" y="152551"/>
                      <a:pt x="6948" y="134030"/>
                    </a:cubicBezTo>
                    <a:cubicBezTo>
                      <a:pt x="2185" y="115509"/>
                      <a:pt x="24410" y="8618"/>
                      <a:pt x="25998" y="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4" name="フリーフォーム 2473">
                <a:extLst>
                  <a:ext uri="{FF2B5EF4-FFF2-40B4-BE49-F238E27FC236}">
                    <a16:creationId xmlns:a16="http://schemas.microsoft.com/office/drawing/2014/main" id="{1B9BD3A5-F21C-5868-08DA-4092887975F4}"/>
                  </a:ext>
                </a:extLst>
              </p:cNvPr>
              <p:cNvSpPr/>
              <p:nvPr/>
            </p:nvSpPr>
            <p:spPr>
              <a:xfrm>
                <a:off x="4321029" y="3876675"/>
                <a:ext cx="55289" cy="228532"/>
              </a:xfrm>
              <a:custGeom>
                <a:avLst/>
                <a:gdLst>
                  <a:gd name="connsiteX0" fmla="*/ 146 w 55289"/>
                  <a:gd name="connsiteY0" fmla="*/ 0 h 228532"/>
                  <a:gd name="connsiteX1" fmla="*/ 38246 w 55289"/>
                  <a:gd name="connsiteY1" fmla="*/ 47625 h 228532"/>
                  <a:gd name="connsiteX2" fmla="*/ 41421 w 55289"/>
                  <a:gd name="connsiteY2" fmla="*/ 203200 h 228532"/>
                  <a:gd name="connsiteX3" fmla="*/ 47771 w 55289"/>
                  <a:gd name="connsiteY3" fmla="*/ 212725 h 228532"/>
                  <a:gd name="connsiteX4" fmla="*/ 54121 w 55289"/>
                  <a:gd name="connsiteY4" fmla="*/ 47625 h 228532"/>
                  <a:gd name="connsiteX5" fmla="*/ 146 w 55289"/>
                  <a:gd name="connsiteY5" fmla="*/ 0 h 2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289" h="228532">
                    <a:moveTo>
                      <a:pt x="146" y="0"/>
                    </a:moveTo>
                    <a:cubicBezTo>
                      <a:pt x="-2500" y="0"/>
                      <a:pt x="31367" y="13758"/>
                      <a:pt x="38246" y="47625"/>
                    </a:cubicBezTo>
                    <a:cubicBezTo>
                      <a:pt x="45125" y="81492"/>
                      <a:pt x="41421" y="203200"/>
                      <a:pt x="41421" y="203200"/>
                    </a:cubicBezTo>
                    <a:cubicBezTo>
                      <a:pt x="43008" y="230717"/>
                      <a:pt x="45654" y="238654"/>
                      <a:pt x="47771" y="212725"/>
                    </a:cubicBezTo>
                    <a:cubicBezTo>
                      <a:pt x="49888" y="186796"/>
                      <a:pt x="58354" y="82021"/>
                      <a:pt x="54121" y="47625"/>
                    </a:cubicBezTo>
                    <a:cubicBezTo>
                      <a:pt x="49888" y="13229"/>
                      <a:pt x="2792" y="0"/>
                      <a:pt x="1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5" name="フリーフォーム 2474">
                <a:extLst>
                  <a:ext uri="{FF2B5EF4-FFF2-40B4-BE49-F238E27FC236}">
                    <a16:creationId xmlns:a16="http://schemas.microsoft.com/office/drawing/2014/main" id="{703D0983-658D-5281-B75E-9A8FEFE3564C}"/>
                  </a:ext>
                </a:extLst>
              </p:cNvPr>
              <p:cNvSpPr/>
              <p:nvPr/>
            </p:nvSpPr>
            <p:spPr>
              <a:xfrm>
                <a:off x="4298644" y="3882607"/>
                <a:ext cx="76709" cy="187879"/>
              </a:xfrm>
              <a:custGeom>
                <a:avLst/>
                <a:gdLst>
                  <a:gd name="connsiteX0" fmla="*/ 47931 w 76709"/>
                  <a:gd name="connsiteY0" fmla="*/ 418 h 187879"/>
                  <a:gd name="connsiteX1" fmla="*/ 16181 w 76709"/>
                  <a:gd name="connsiteY1" fmla="*/ 54393 h 187879"/>
                  <a:gd name="connsiteX2" fmla="*/ 13006 w 76709"/>
                  <a:gd name="connsiteY2" fmla="*/ 178218 h 187879"/>
                  <a:gd name="connsiteX3" fmla="*/ 76506 w 76709"/>
                  <a:gd name="connsiteY3" fmla="*/ 178218 h 187879"/>
                  <a:gd name="connsiteX4" fmla="*/ 32056 w 76709"/>
                  <a:gd name="connsiteY4" fmla="*/ 165518 h 187879"/>
                  <a:gd name="connsiteX5" fmla="*/ 306 w 76709"/>
                  <a:gd name="connsiteY5" fmla="*/ 79793 h 187879"/>
                  <a:gd name="connsiteX6" fmla="*/ 47931 w 76709"/>
                  <a:gd name="connsiteY6" fmla="*/ 418 h 1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09" h="187879">
                    <a:moveTo>
                      <a:pt x="47931" y="418"/>
                    </a:moveTo>
                    <a:cubicBezTo>
                      <a:pt x="50577" y="-3815"/>
                      <a:pt x="22002" y="24760"/>
                      <a:pt x="16181" y="54393"/>
                    </a:cubicBezTo>
                    <a:cubicBezTo>
                      <a:pt x="10360" y="84026"/>
                      <a:pt x="2952" y="157580"/>
                      <a:pt x="13006" y="178218"/>
                    </a:cubicBezTo>
                    <a:cubicBezTo>
                      <a:pt x="23060" y="198856"/>
                      <a:pt x="73331" y="180335"/>
                      <a:pt x="76506" y="178218"/>
                    </a:cubicBezTo>
                    <a:cubicBezTo>
                      <a:pt x="79681" y="176101"/>
                      <a:pt x="44756" y="181922"/>
                      <a:pt x="32056" y="165518"/>
                    </a:cubicBezTo>
                    <a:cubicBezTo>
                      <a:pt x="19356" y="149114"/>
                      <a:pt x="-2869" y="105193"/>
                      <a:pt x="306" y="79793"/>
                    </a:cubicBezTo>
                    <a:cubicBezTo>
                      <a:pt x="3481" y="54393"/>
                      <a:pt x="45285" y="4651"/>
                      <a:pt x="47931" y="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6" name="フリーフォーム 2475">
                <a:extLst>
                  <a:ext uri="{FF2B5EF4-FFF2-40B4-BE49-F238E27FC236}">
                    <a16:creationId xmlns:a16="http://schemas.microsoft.com/office/drawing/2014/main" id="{467137E4-BD5C-B82B-B3AB-D5B4A755103B}"/>
                  </a:ext>
                </a:extLst>
              </p:cNvPr>
              <p:cNvSpPr/>
              <p:nvPr/>
            </p:nvSpPr>
            <p:spPr>
              <a:xfrm>
                <a:off x="4260714" y="3886020"/>
                <a:ext cx="22499" cy="193958"/>
              </a:xfrm>
              <a:custGeom>
                <a:avLst/>
                <a:gdLst>
                  <a:gd name="connsiteX0" fmla="*/ 136 w 22499"/>
                  <a:gd name="connsiteY0" fmla="*/ 180 h 193958"/>
                  <a:gd name="connsiteX1" fmla="*/ 12836 w 22499"/>
                  <a:gd name="connsiteY1" fmla="*/ 89080 h 193958"/>
                  <a:gd name="connsiteX2" fmla="*/ 9661 w 22499"/>
                  <a:gd name="connsiteY2" fmla="*/ 130355 h 193958"/>
                  <a:gd name="connsiteX3" fmla="*/ 12836 w 22499"/>
                  <a:gd name="connsiteY3" fmla="*/ 193855 h 193958"/>
                  <a:gd name="connsiteX4" fmla="*/ 22361 w 22499"/>
                  <a:gd name="connsiteY4" fmla="*/ 114480 h 193958"/>
                  <a:gd name="connsiteX5" fmla="*/ 136 w 22499"/>
                  <a:gd name="connsiteY5" fmla="*/ 180 h 19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9" h="193958">
                    <a:moveTo>
                      <a:pt x="136" y="180"/>
                    </a:moveTo>
                    <a:cubicBezTo>
                      <a:pt x="-1451" y="-4053"/>
                      <a:pt x="11249" y="67384"/>
                      <a:pt x="12836" y="89080"/>
                    </a:cubicBezTo>
                    <a:cubicBezTo>
                      <a:pt x="14423" y="110776"/>
                      <a:pt x="9661" y="112893"/>
                      <a:pt x="9661" y="130355"/>
                    </a:cubicBezTo>
                    <a:cubicBezTo>
                      <a:pt x="9661" y="147817"/>
                      <a:pt x="10719" y="196501"/>
                      <a:pt x="12836" y="193855"/>
                    </a:cubicBezTo>
                    <a:cubicBezTo>
                      <a:pt x="14953" y="191209"/>
                      <a:pt x="20244" y="141997"/>
                      <a:pt x="22361" y="114480"/>
                    </a:cubicBezTo>
                    <a:cubicBezTo>
                      <a:pt x="24478" y="86963"/>
                      <a:pt x="1723" y="4413"/>
                      <a:pt x="136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7" name="フリーフォーム 2476">
                <a:extLst>
                  <a:ext uri="{FF2B5EF4-FFF2-40B4-BE49-F238E27FC236}">
                    <a16:creationId xmlns:a16="http://schemas.microsoft.com/office/drawing/2014/main" id="{7A4DFD10-A725-7176-B94A-AED20713C433}"/>
                  </a:ext>
                </a:extLst>
              </p:cNvPr>
              <p:cNvSpPr/>
              <p:nvPr/>
            </p:nvSpPr>
            <p:spPr>
              <a:xfrm>
                <a:off x="4203369" y="3889311"/>
                <a:ext cx="16660" cy="184262"/>
              </a:xfrm>
              <a:custGeom>
                <a:avLst/>
                <a:gdLst>
                  <a:gd name="connsiteX0" fmla="*/ 9856 w 16660"/>
                  <a:gd name="connsiteY0" fmla="*/ 64 h 184262"/>
                  <a:gd name="connsiteX1" fmla="*/ 331 w 16660"/>
                  <a:gd name="connsiteY1" fmla="*/ 79439 h 184262"/>
                  <a:gd name="connsiteX2" fmla="*/ 3506 w 16660"/>
                  <a:gd name="connsiteY2" fmla="*/ 184214 h 184262"/>
                  <a:gd name="connsiteX3" fmla="*/ 16206 w 16660"/>
                  <a:gd name="connsiteY3" fmla="*/ 92139 h 184262"/>
                  <a:gd name="connsiteX4" fmla="*/ 9856 w 16660"/>
                  <a:gd name="connsiteY4" fmla="*/ 64 h 18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0" h="184262">
                    <a:moveTo>
                      <a:pt x="9856" y="64"/>
                    </a:moveTo>
                    <a:cubicBezTo>
                      <a:pt x="7210" y="-2053"/>
                      <a:pt x="1389" y="48747"/>
                      <a:pt x="331" y="79439"/>
                    </a:cubicBezTo>
                    <a:cubicBezTo>
                      <a:pt x="-727" y="110131"/>
                      <a:pt x="860" y="182097"/>
                      <a:pt x="3506" y="184214"/>
                    </a:cubicBezTo>
                    <a:cubicBezTo>
                      <a:pt x="6152" y="186331"/>
                      <a:pt x="14089" y="119127"/>
                      <a:pt x="16206" y="92139"/>
                    </a:cubicBezTo>
                    <a:cubicBezTo>
                      <a:pt x="18323" y="65152"/>
                      <a:pt x="12502" y="2181"/>
                      <a:pt x="9856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8" name="フリーフォーム 2477">
                <a:extLst>
                  <a:ext uri="{FF2B5EF4-FFF2-40B4-BE49-F238E27FC236}">
                    <a16:creationId xmlns:a16="http://schemas.microsoft.com/office/drawing/2014/main" id="{BDA5D393-D39F-7B26-9ABD-9C7DC9B7DD6F}"/>
                  </a:ext>
                </a:extLst>
              </p:cNvPr>
              <p:cNvSpPr/>
              <p:nvPr/>
            </p:nvSpPr>
            <p:spPr>
              <a:xfrm>
                <a:off x="4175039" y="3886179"/>
                <a:ext cx="28762" cy="181006"/>
              </a:xfrm>
              <a:custGeom>
                <a:avLst/>
                <a:gdLst>
                  <a:gd name="connsiteX0" fmla="*/ 28661 w 28762"/>
                  <a:gd name="connsiteY0" fmla="*/ 21 h 181006"/>
                  <a:gd name="connsiteX1" fmla="*/ 9611 w 28762"/>
                  <a:gd name="connsiteY1" fmla="*/ 66696 h 181006"/>
                  <a:gd name="connsiteX2" fmla="*/ 9611 w 28762"/>
                  <a:gd name="connsiteY2" fmla="*/ 180996 h 181006"/>
                  <a:gd name="connsiteX3" fmla="*/ 86 w 28762"/>
                  <a:gd name="connsiteY3" fmla="*/ 73046 h 181006"/>
                  <a:gd name="connsiteX4" fmla="*/ 28661 w 28762"/>
                  <a:gd name="connsiteY4" fmla="*/ 21 h 18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2" h="181006">
                    <a:moveTo>
                      <a:pt x="28661" y="21"/>
                    </a:moveTo>
                    <a:cubicBezTo>
                      <a:pt x="30249" y="-1037"/>
                      <a:pt x="12786" y="36533"/>
                      <a:pt x="9611" y="66696"/>
                    </a:cubicBezTo>
                    <a:cubicBezTo>
                      <a:pt x="6436" y="96859"/>
                      <a:pt x="11199" y="179938"/>
                      <a:pt x="9611" y="180996"/>
                    </a:cubicBezTo>
                    <a:cubicBezTo>
                      <a:pt x="8023" y="182054"/>
                      <a:pt x="-972" y="98975"/>
                      <a:pt x="86" y="73046"/>
                    </a:cubicBezTo>
                    <a:cubicBezTo>
                      <a:pt x="1144" y="47117"/>
                      <a:pt x="27073" y="1079"/>
                      <a:pt x="28661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9" name="フリーフォーム 2478">
                <a:extLst>
                  <a:ext uri="{FF2B5EF4-FFF2-40B4-BE49-F238E27FC236}">
                    <a16:creationId xmlns:a16="http://schemas.microsoft.com/office/drawing/2014/main" id="{BD5E71F3-BF09-4FED-8978-148FB4F7F9CE}"/>
                  </a:ext>
                </a:extLst>
              </p:cNvPr>
              <p:cNvSpPr/>
              <p:nvPr/>
            </p:nvSpPr>
            <p:spPr>
              <a:xfrm>
                <a:off x="4116869" y="3920363"/>
                <a:ext cx="71025" cy="157630"/>
              </a:xfrm>
              <a:custGeom>
                <a:avLst/>
                <a:gdLst>
                  <a:gd name="connsiteX0" fmla="*/ 7456 w 71025"/>
                  <a:gd name="connsiteY0" fmla="*/ 762 h 157630"/>
                  <a:gd name="connsiteX1" fmla="*/ 4281 w 71025"/>
                  <a:gd name="connsiteY1" fmla="*/ 146812 h 157630"/>
                  <a:gd name="connsiteX2" fmla="*/ 70956 w 71025"/>
                  <a:gd name="connsiteY2" fmla="*/ 146812 h 157630"/>
                  <a:gd name="connsiteX3" fmla="*/ 16981 w 71025"/>
                  <a:gd name="connsiteY3" fmla="*/ 146812 h 157630"/>
                  <a:gd name="connsiteX4" fmla="*/ 13806 w 71025"/>
                  <a:gd name="connsiteY4" fmla="*/ 108712 h 157630"/>
                  <a:gd name="connsiteX5" fmla="*/ 13806 w 71025"/>
                  <a:gd name="connsiteY5" fmla="*/ 89662 h 157630"/>
                  <a:gd name="connsiteX6" fmla="*/ 7456 w 71025"/>
                  <a:gd name="connsiteY6" fmla="*/ 762 h 15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25" h="157630">
                    <a:moveTo>
                      <a:pt x="7456" y="762"/>
                    </a:moveTo>
                    <a:cubicBezTo>
                      <a:pt x="5868" y="10287"/>
                      <a:pt x="-6302" y="122470"/>
                      <a:pt x="4281" y="146812"/>
                    </a:cubicBezTo>
                    <a:cubicBezTo>
                      <a:pt x="14864" y="171154"/>
                      <a:pt x="70956" y="146812"/>
                      <a:pt x="70956" y="146812"/>
                    </a:cubicBezTo>
                    <a:cubicBezTo>
                      <a:pt x="73073" y="146812"/>
                      <a:pt x="26506" y="153162"/>
                      <a:pt x="16981" y="146812"/>
                    </a:cubicBezTo>
                    <a:cubicBezTo>
                      <a:pt x="7456" y="140462"/>
                      <a:pt x="13806" y="108712"/>
                      <a:pt x="13806" y="108712"/>
                    </a:cubicBezTo>
                    <a:cubicBezTo>
                      <a:pt x="13277" y="99187"/>
                      <a:pt x="14335" y="105537"/>
                      <a:pt x="13806" y="89662"/>
                    </a:cubicBezTo>
                    <a:cubicBezTo>
                      <a:pt x="13277" y="73787"/>
                      <a:pt x="9044" y="-8763"/>
                      <a:pt x="7456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0" name="フリーフォーム 2479">
                <a:extLst>
                  <a:ext uri="{FF2B5EF4-FFF2-40B4-BE49-F238E27FC236}">
                    <a16:creationId xmlns:a16="http://schemas.microsoft.com/office/drawing/2014/main" id="{04867D3F-5D92-4A70-4046-77ABA8199A0C}"/>
                  </a:ext>
                </a:extLst>
              </p:cNvPr>
              <p:cNvSpPr/>
              <p:nvPr/>
            </p:nvSpPr>
            <p:spPr>
              <a:xfrm>
                <a:off x="4076582" y="3873204"/>
                <a:ext cx="25526" cy="216697"/>
              </a:xfrm>
              <a:custGeom>
                <a:avLst/>
                <a:gdLst>
                  <a:gd name="connsiteX0" fmla="*/ 118 w 25526"/>
                  <a:gd name="connsiteY0" fmla="*/ 296 h 216697"/>
                  <a:gd name="connsiteX1" fmla="*/ 15993 w 25526"/>
                  <a:gd name="connsiteY1" fmla="*/ 139996 h 216697"/>
                  <a:gd name="connsiteX2" fmla="*/ 15993 w 25526"/>
                  <a:gd name="connsiteY2" fmla="*/ 216196 h 216697"/>
                  <a:gd name="connsiteX3" fmla="*/ 25518 w 25526"/>
                  <a:gd name="connsiteY3" fmla="*/ 105071 h 216697"/>
                  <a:gd name="connsiteX4" fmla="*/ 118 w 25526"/>
                  <a:gd name="connsiteY4" fmla="*/ 296 h 21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26" h="216697">
                    <a:moveTo>
                      <a:pt x="118" y="296"/>
                    </a:moveTo>
                    <a:cubicBezTo>
                      <a:pt x="-1470" y="6117"/>
                      <a:pt x="13347" y="104013"/>
                      <a:pt x="15993" y="139996"/>
                    </a:cubicBezTo>
                    <a:cubicBezTo>
                      <a:pt x="18639" y="175979"/>
                      <a:pt x="14406" y="222017"/>
                      <a:pt x="15993" y="216196"/>
                    </a:cubicBezTo>
                    <a:cubicBezTo>
                      <a:pt x="17581" y="210375"/>
                      <a:pt x="24989" y="134175"/>
                      <a:pt x="25518" y="105071"/>
                    </a:cubicBezTo>
                    <a:cubicBezTo>
                      <a:pt x="26047" y="75967"/>
                      <a:pt x="1706" y="-5525"/>
                      <a:pt x="118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1" name="フリーフォーム 2480">
                <a:extLst>
                  <a:ext uri="{FF2B5EF4-FFF2-40B4-BE49-F238E27FC236}">
                    <a16:creationId xmlns:a16="http://schemas.microsoft.com/office/drawing/2014/main" id="{9714C4A4-F043-8095-11D1-8859E45256EA}"/>
                  </a:ext>
                </a:extLst>
              </p:cNvPr>
              <p:cNvSpPr/>
              <p:nvPr/>
            </p:nvSpPr>
            <p:spPr>
              <a:xfrm>
                <a:off x="4117906" y="3851137"/>
                <a:ext cx="632239" cy="60743"/>
              </a:xfrm>
              <a:custGeom>
                <a:avLst/>
                <a:gdLst>
                  <a:gd name="connsiteX0" fmla="*/ 69 w 632239"/>
                  <a:gd name="connsiteY0" fmla="*/ 60463 h 60743"/>
                  <a:gd name="connsiteX1" fmla="*/ 63569 w 632239"/>
                  <a:gd name="connsiteY1" fmla="*/ 44588 h 60743"/>
                  <a:gd name="connsiteX2" fmla="*/ 114369 w 632239"/>
                  <a:gd name="connsiteY2" fmla="*/ 50938 h 60743"/>
                  <a:gd name="connsiteX3" fmla="*/ 171519 w 632239"/>
                  <a:gd name="connsiteY3" fmla="*/ 19188 h 60743"/>
                  <a:gd name="connsiteX4" fmla="*/ 374719 w 632239"/>
                  <a:gd name="connsiteY4" fmla="*/ 12838 h 60743"/>
                  <a:gd name="connsiteX5" fmla="*/ 628719 w 632239"/>
                  <a:gd name="connsiteY5" fmla="*/ 6488 h 60743"/>
                  <a:gd name="connsiteX6" fmla="*/ 501719 w 632239"/>
                  <a:gd name="connsiteY6" fmla="*/ 138 h 60743"/>
                  <a:gd name="connsiteX7" fmla="*/ 209619 w 632239"/>
                  <a:gd name="connsiteY7" fmla="*/ 12838 h 60743"/>
                  <a:gd name="connsiteX8" fmla="*/ 127069 w 632239"/>
                  <a:gd name="connsiteY8" fmla="*/ 35063 h 60743"/>
                  <a:gd name="connsiteX9" fmla="*/ 76269 w 632239"/>
                  <a:gd name="connsiteY9" fmla="*/ 28713 h 60743"/>
                  <a:gd name="connsiteX10" fmla="*/ 69 w 632239"/>
                  <a:gd name="connsiteY10" fmla="*/ 60463 h 6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2239" h="60743">
                    <a:moveTo>
                      <a:pt x="69" y="60463"/>
                    </a:moveTo>
                    <a:cubicBezTo>
                      <a:pt x="-2048" y="63109"/>
                      <a:pt x="44519" y="46175"/>
                      <a:pt x="63569" y="44588"/>
                    </a:cubicBezTo>
                    <a:cubicBezTo>
                      <a:pt x="82619" y="43001"/>
                      <a:pt x="96377" y="55171"/>
                      <a:pt x="114369" y="50938"/>
                    </a:cubicBezTo>
                    <a:cubicBezTo>
                      <a:pt x="132361" y="46705"/>
                      <a:pt x="128127" y="25538"/>
                      <a:pt x="171519" y="19188"/>
                    </a:cubicBezTo>
                    <a:cubicBezTo>
                      <a:pt x="214911" y="12838"/>
                      <a:pt x="374719" y="12838"/>
                      <a:pt x="374719" y="12838"/>
                    </a:cubicBezTo>
                    <a:lnTo>
                      <a:pt x="628719" y="6488"/>
                    </a:lnTo>
                    <a:cubicBezTo>
                      <a:pt x="649886" y="4371"/>
                      <a:pt x="571569" y="-920"/>
                      <a:pt x="501719" y="138"/>
                    </a:cubicBezTo>
                    <a:cubicBezTo>
                      <a:pt x="431869" y="1196"/>
                      <a:pt x="272061" y="7017"/>
                      <a:pt x="209619" y="12838"/>
                    </a:cubicBezTo>
                    <a:cubicBezTo>
                      <a:pt x="147177" y="18659"/>
                      <a:pt x="149294" y="32417"/>
                      <a:pt x="127069" y="35063"/>
                    </a:cubicBezTo>
                    <a:cubicBezTo>
                      <a:pt x="104844" y="37709"/>
                      <a:pt x="94261" y="26067"/>
                      <a:pt x="76269" y="28713"/>
                    </a:cubicBezTo>
                    <a:cubicBezTo>
                      <a:pt x="58277" y="31359"/>
                      <a:pt x="2186" y="57817"/>
                      <a:pt x="69" y="604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2" name="フリーフォーム 2481">
                <a:extLst>
                  <a:ext uri="{FF2B5EF4-FFF2-40B4-BE49-F238E27FC236}">
                    <a16:creationId xmlns:a16="http://schemas.microsoft.com/office/drawing/2014/main" id="{C3D60E53-4B2B-7B9C-0090-E03D3C2A6407}"/>
                  </a:ext>
                </a:extLst>
              </p:cNvPr>
              <p:cNvSpPr/>
              <p:nvPr/>
            </p:nvSpPr>
            <p:spPr>
              <a:xfrm>
                <a:off x="4168771" y="4064000"/>
                <a:ext cx="1048472" cy="63530"/>
              </a:xfrm>
              <a:custGeom>
                <a:avLst/>
                <a:gdLst>
                  <a:gd name="connsiteX0" fmla="*/ 4 w 1048472"/>
                  <a:gd name="connsiteY0" fmla="*/ 63500 h 63530"/>
                  <a:gd name="connsiteX1" fmla="*/ 139704 w 1048472"/>
                  <a:gd name="connsiteY1" fmla="*/ 31750 h 63530"/>
                  <a:gd name="connsiteX2" fmla="*/ 571504 w 1048472"/>
                  <a:gd name="connsiteY2" fmla="*/ 19050 h 63530"/>
                  <a:gd name="connsiteX3" fmla="*/ 1041404 w 1048472"/>
                  <a:gd name="connsiteY3" fmla="*/ 0 h 63530"/>
                  <a:gd name="connsiteX4" fmla="*/ 815979 w 1048472"/>
                  <a:gd name="connsiteY4" fmla="*/ 22225 h 63530"/>
                  <a:gd name="connsiteX5" fmla="*/ 304804 w 1048472"/>
                  <a:gd name="connsiteY5" fmla="*/ 41275 h 63530"/>
                  <a:gd name="connsiteX6" fmla="*/ 142879 w 1048472"/>
                  <a:gd name="connsiteY6" fmla="*/ 38100 h 63530"/>
                  <a:gd name="connsiteX7" fmla="*/ 4 w 1048472"/>
                  <a:gd name="connsiteY7" fmla="*/ 63500 h 6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8472" h="63530">
                    <a:moveTo>
                      <a:pt x="4" y="63500"/>
                    </a:moveTo>
                    <a:cubicBezTo>
                      <a:pt x="-525" y="62442"/>
                      <a:pt x="44454" y="39158"/>
                      <a:pt x="139704" y="31750"/>
                    </a:cubicBezTo>
                    <a:cubicBezTo>
                      <a:pt x="234954" y="24342"/>
                      <a:pt x="571504" y="19050"/>
                      <a:pt x="571504" y="19050"/>
                    </a:cubicBezTo>
                    <a:lnTo>
                      <a:pt x="1041404" y="0"/>
                    </a:lnTo>
                    <a:cubicBezTo>
                      <a:pt x="1082150" y="529"/>
                      <a:pt x="938746" y="15346"/>
                      <a:pt x="815979" y="22225"/>
                    </a:cubicBezTo>
                    <a:cubicBezTo>
                      <a:pt x="693212" y="29104"/>
                      <a:pt x="416987" y="38629"/>
                      <a:pt x="304804" y="41275"/>
                    </a:cubicBezTo>
                    <a:lnTo>
                      <a:pt x="142879" y="38100"/>
                    </a:lnTo>
                    <a:cubicBezTo>
                      <a:pt x="96842" y="38100"/>
                      <a:pt x="533" y="64558"/>
                      <a:pt x="4" y="63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3" name="フリーフォーム 2482">
                <a:extLst>
                  <a:ext uri="{FF2B5EF4-FFF2-40B4-BE49-F238E27FC236}">
                    <a16:creationId xmlns:a16="http://schemas.microsoft.com/office/drawing/2014/main" id="{3EB3E621-23FC-50A6-F08F-B01716FD9D3B}"/>
                  </a:ext>
                </a:extLst>
              </p:cNvPr>
              <p:cNvSpPr/>
              <p:nvPr/>
            </p:nvSpPr>
            <p:spPr>
              <a:xfrm>
                <a:off x="4136809" y="4102087"/>
                <a:ext cx="140046" cy="85415"/>
              </a:xfrm>
              <a:custGeom>
                <a:avLst/>
                <a:gdLst>
                  <a:gd name="connsiteX0" fmla="*/ 216 w 140046"/>
                  <a:gd name="connsiteY0" fmla="*/ 13 h 85415"/>
                  <a:gd name="connsiteX1" fmla="*/ 51016 w 140046"/>
                  <a:gd name="connsiteY1" fmla="*/ 63513 h 85415"/>
                  <a:gd name="connsiteX2" fmla="*/ 139916 w 140046"/>
                  <a:gd name="connsiteY2" fmla="*/ 22238 h 85415"/>
                  <a:gd name="connsiteX3" fmla="*/ 70066 w 140046"/>
                  <a:gd name="connsiteY3" fmla="*/ 82563 h 85415"/>
                  <a:gd name="connsiteX4" fmla="*/ 35141 w 140046"/>
                  <a:gd name="connsiteY4" fmla="*/ 69863 h 85415"/>
                  <a:gd name="connsiteX5" fmla="*/ 216 w 140046"/>
                  <a:gd name="connsiteY5" fmla="*/ 13 h 8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46" h="85415">
                    <a:moveTo>
                      <a:pt x="216" y="13"/>
                    </a:moveTo>
                    <a:cubicBezTo>
                      <a:pt x="2862" y="-1045"/>
                      <a:pt x="27733" y="59809"/>
                      <a:pt x="51016" y="63513"/>
                    </a:cubicBezTo>
                    <a:cubicBezTo>
                      <a:pt x="74299" y="67217"/>
                      <a:pt x="136741" y="19063"/>
                      <a:pt x="139916" y="22238"/>
                    </a:cubicBezTo>
                    <a:cubicBezTo>
                      <a:pt x="143091" y="25413"/>
                      <a:pt x="87528" y="74626"/>
                      <a:pt x="70066" y="82563"/>
                    </a:cubicBezTo>
                    <a:cubicBezTo>
                      <a:pt x="52604" y="90500"/>
                      <a:pt x="50487" y="80446"/>
                      <a:pt x="35141" y="69863"/>
                    </a:cubicBezTo>
                    <a:cubicBezTo>
                      <a:pt x="19795" y="59280"/>
                      <a:pt x="-2430" y="1071"/>
                      <a:pt x="216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4" name="フリーフォーム 2483">
                <a:extLst>
                  <a:ext uri="{FF2B5EF4-FFF2-40B4-BE49-F238E27FC236}">
                    <a16:creationId xmlns:a16="http://schemas.microsoft.com/office/drawing/2014/main" id="{7D9E7734-B841-85C4-969B-C8386E515F6A}"/>
                  </a:ext>
                </a:extLst>
              </p:cNvPr>
              <p:cNvSpPr/>
              <p:nvPr/>
            </p:nvSpPr>
            <p:spPr>
              <a:xfrm>
                <a:off x="5084699" y="4089232"/>
                <a:ext cx="257694" cy="47959"/>
              </a:xfrm>
              <a:custGeom>
                <a:avLst/>
                <a:gdLst>
                  <a:gd name="connsiteX0" fmla="*/ 1651 w 257694"/>
                  <a:gd name="connsiteY0" fmla="*/ 47793 h 47959"/>
                  <a:gd name="connsiteX1" fmla="*/ 100076 w 257694"/>
                  <a:gd name="connsiteY1" fmla="*/ 16043 h 47959"/>
                  <a:gd name="connsiteX2" fmla="*/ 255651 w 257694"/>
                  <a:gd name="connsiteY2" fmla="*/ 19218 h 47959"/>
                  <a:gd name="connsiteX3" fmla="*/ 179451 w 257694"/>
                  <a:gd name="connsiteY3" fmla="*/ 168 h 47959"/>
                  <a:gd name="connsiteX4" fmla="*/ 1651 w 257694"/>
                  <a:gd name="connsiteY4" fmla="*/ 47793 h 47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94" h="47959">
                    <a:moveTo>
                      <a:pt x="1651" y="47793"/>
                    </a:moveTo>
                    <a:cubicBezTo>
                      <a:pt x="-11578" y="50439"/>
                      <a:pt x="57743" y="20805"/>
                      <a:pt x="100076" y="16043"/>
                    </a:cubicBezTo>
                    <a:cubicBezTo>
                      <a:pt x="142409" y="11281"/>
                      <a:pt x="242422" y="21864"/>
                      <a:pt x="255651" y="19218"/>
                    </a:cubicBezTo>
                    <a:cubicBezTo>
                      <a:pt x="268880" y="16572"/>
                      <a:pt x="214905" y="-1949"/>
                      <a:pt x="179451" y="168"/>
                    </a:cubicBezTo>
                    <a:cubicBezTo>
                      <a:pt x="143997" y="2285"/>
                      <a:pt x="14880" y="45147"/>
                      <a:pt x="1651" y="477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5" name="フリーフォーム 2484">
                <a:extLst>
                  <a:ext uri="{FF2B5EF4-FFF2-40B4-BE49-F238E27FC236}">
                    <a16:creationId xmlns:a16="http://schemas.microsoft.com/office/drawing/2014/main" id="{C890611B-C83A-E8DD-AE61-3C0A0B84B3BB}"/>
                  </a:ext>
                </a:extLst>
              </p:cNvPr>
              <p:cNvSpPr/>
              <p:nvPr/>
            </p:nvSpPr>
            <p:spPr>
              <a:xfrm>
                <a:off x="5365622" y="4051286"/>
                <a:ext cx="38289" cy="133391"/>
              </a:xfrm>
              <a:custGeom>
                <a:avLst/>
                <a:gdLst>
                  <a:gd name="connsiteX0" fmla="*/ 38228 w 38289"/>
                  <a:gd name="connsiteY0" fmla="*/ 14 h 133391"/>
                  <a:gd name="connsiteX1" fmla="*/ 9653 w 38289"/>
                  <a:gd name="connsiteY1" fmla="*/ 82564 h 133391"/>
                  <a:gd name="connsiteX2" fmla="*/ 35053 w 38289"/>
                  <a:gd name="connsiteY2" fmla="*/ 133364 h 133391"/>
                  <a:gd name="connsiteX3" fmla="*/ 128 w 38289"/>
                  <a:gd name="connsiteY3" fmla="*/ 76214 h 133391"/>
                  <a:gd name="connsiteX4" fmla="*/ 38228 w 38289"/>
                  <a:gd name="connsiteY4" fmla="*/ 14 h 13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9" h="133391">
                    <a:moveTo>
                      <a:pt x="38228" y="14"/>
                    </a:moveTo>
                    <a:cubicBezTo>
                      <a:pt x="39816" y="1072"/>
                      <a:pt x="10182" y="60339"/>
                      <a:pt x="9653" y="82564"/>
                    </a:cubicBezTo>
                    <a:cubicBezTo>
                      <a:pt x="9124" y="104789"/>
                      <a:pt x="36641" y="134422"/>
                      <a:pt x="35053" y="133364"/>
                    </a:cubicBezTo>
                    <a:cubicBezTo>
                      <a:pt x="33465" y="132306"/>
                      <a:pt x="2774" y="94735"/>
                      <a:pt x="128" y="76214"/>
                    </a:cubicBezTo>
                    <a:cubicBezTo>
                      <a:pt x="-2518" y="57693"/>
                      <a:pt x="36640" y="-1044"/>
                      <a:pt x="3822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6" name="フリーフォーム 2485">
                <a:extLst>
                  <a:ext uri="{FF2B5EF4-FFF2-40B4-BE49-F238E27FC236}">
                    <a16:creationId xmlns:a16="http://schemas.microsoft.com/office/drawing/2014/main" id="{B68367A3-44E7-7B45-E498-392E0B4300C6}"/>
                  </a:ext>
                </a:extLst>
              </p:cNvPr>
              <p:cNvSpPr/>
              <p:nvPr/>
            </p:nvSpPr>
            <p:spPr>
              <a:xfrm>
                <a:off x="4358572" y="4117903"/>
                <a:ext cx="291224" cy="41460"/>
              </a:xfrm>
              <a:custGeom>
                <a:avLst/>
                <a:gdLst>
                  <a:gd name="connsiteX0" fmla="*/ 703 w 291224"/>
                  <a:gd name="connsiteY0" fmla="*/ 41347 h 41460"/>
                  <a:gd name="connsiteX1" fmla="*/ 149928 w 291224"/>
                  <a:gd name="connsiteY1" fmla="*/ 12772 h 41460"/>
                  <a:gd name="connsiteX2" fmla="*/ 289628 w 291224"/>
                  <a:gd name="connsiteY2" fmla="*/ 25472 h 41460"/>
                  <a:gd name="connsiteX3" fmla="*/ 213428 w 291224"/>
                  <a:gd name="connsiteY3" fmla="*/ 72 h 41460"/>
                  <a:gd name="connsiteX4" fmla="*/ 703 w 291224"/>
                  <a:gd name="connsiteY4" fmla="*/ 41347 h 4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224" h="41460">
                    <a:moveTo>
                      <a:pt x="703" y="41347"/>
                    </a:moveTo>
                    <a:cubicBezTo>
                      <a:pt x="-9880" y="43464"/>
                      <a:pt x="101774" y="15418"/>
                      <a:pt x="149928" y="12772"/>
                    </a:cubicBezTo>
                    <a:cubicBezTo>
                      <a:pt x="198082" y="10126"/>
                      <a:pt x="279045" y="27589"/>
                      <a:pt x="289628" y="25472"/>
                    </a:cubicBezTo>
                    <a:cubicBezTo>
                      <a:pt x="300211" y="23355"/>
                      <a:pt x="256290" y="-1515"/>
                      <a:pt x="213428" y="72"/>
                    </a:cubicBezTo>
                    <a:cubicBezTo>
                      <a:pt x="170566" y="1659"/>
                      <a:pt x="11286" y="39230"/>
                      <a:pt x="703" y="413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7" name="フリーフォーム 2486">
                <a:extLst>
                  <a:ext uri="{FF2B5EF4-FFF2-40B4-BE49-F238E27FC236}">
                    <a16:creationId xmlns:a16="http://schemas.microsoft.com/office/drawing/2014/main" id="{54E4FF4C-43D9-6A13-B76F-9387253BBA82}"/>
                  </a:ext>
                </a:extLst>
              </p:cNvPr>
              <p:cNvSpPr/>
              <p:nvPr/>
            </p:nvSpPr>
            <p:spPr>
              <a:xfrm>
                <a:off x="4038256" y="4090914"/>
                <a:ext cx="162798" cy="33445"/>
              </a:xfrm>
              <a:custGeom>
                <a:avLst/>
                <a:gdLst>
                  <a:gd name="connsiteX0" fmla="*/ 162269 w 162798"/>
                  <a:gd name="connsiteY0" fmla="*/ 33411 h 33445"/>
                  <a:gd name="connsiteX1" fmla="*/ 105119 w 162798"/>
                  <a:gd name="connsiteY1" fmla="*/ 1661 h 33445"/>
                  <a:gd name="connsiteX2" fmla="*/ 344 w 162798"/>
                  <a:gd name="connsiteY2" fmla="*/ 4836 h 33445"/>
                  <a:gd name="connsiteX3" fmla="*/ 73369 w 162798"/>
                  <a:gd name="connsiteY3" fmla="*/ 8011 h 33445"/>
                  <a:gd name="connsiteX4" fmla="*/ 162269 w 162798"/>
                  <a:gd name="connsiteY4" fmla="*/ 33411 h 3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98" h="33445">
                    <a:moveTo>
                      <a:pt x="162269" y="33411"/>
                    </a:moveTo>
                    <a:cubicBezTo>
                      <a:pt x="167560" y="32353"/>
                      <a:pt x="132106" y="6423"/>
                      <a:pt x="105119" y="1661"/>
                    </a:cubicBezTo>
                    <a:cubicBezTo>
                      <a:pt x="78132" y="-3101"/>
                      <a:pt x="5635" y="3778"/>
                      <a:pt x="344" y="4836"/>
                    </a:cubicBezTo>
                    <a:cubicBezTo>
                      <a:pt x="-4947" y="5894"/>
                      <a:pt x="52202" y="5365"/>
                      <a:pt x="73369" y="8011"/>
                    </a:cubicBezTo>
                    <a:cubicBezTo>
                      <a:pt x="94536" y="10657"/>
                      <a:pt x="156978" y="34469"/>
                      <a:pt x="162269" y="33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8" name="フリーフォーム 2487">
                <a:extLst>
                  <a:ext uri="{FF2B5EF4-FFF2-40B4-BE49-F238E27FC236}">
                    <a16:creationId xmlns:a16="http://schemas.microsoft.com/office/drawing/2014/main" id="{5C4922BB-3C92-D11A-1B77-63F7E17BD16E}"/>
                  </a:ext>
                </a:extLst>
              </p:cNvPr>
              <p:cNvSpPr/>
              <p:nvPr/>
            </p:nvSpPr>
            <p:spPr>
              <a:xfrm>
                <a:off x="4038357" y="4086207"/>
                <a:ext cx="60599" cy="76410"/>
              </a:xfrm>
              <a:custGeom>
                <a:avLst/>
                <a:gdLst>
                  <a:gd name="connsiteX0" fmla="*/ 243 w 60599"/>
                  <a:gd name="connsiteY0" fmla="*/ 18 h 76410"/>
                  <a:gd name="connsiteX1" fmla="*/ 38343 w 60599"/>
                  <a:gd name="connsiteY1" fmla="*/ 57168 h 76410"/>
                  <a:gd name="connsiteX2" fmla="*/ 12943 w 60599"/>
                  <a:gd name="connsiteY2" fmla="*/ 76218 h 76410"/>
                  <a:gd name="connsiteX3" fmla="*/ 60568 w 60599"/>
                  <a:gd name="connsiteY3" fmla="*/ 63518 h 76410"/>
                  <a:gd name="connsiteX4" fmla="*/ 243 w 60599"/>
                  <a:gd name="connsiteY4" fmla="*/ 18 h 7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99" h="76410">
                    <a:moveTo>
                      <a:pt x="243" y="18"/>
                    </a:moveTo>
                    <a:cubicBezTo>
                      <a:pt x="-3461" y="-1040"/>
                      <a:pt x="36226" y="44468"/>
                      <a:pt x="38343" y="57168"/>
                    </a:cubicBezTo>
                    <a:cubicBezTo>
                      <a:pt x="40460" y="69868"/>
                      <a:pt x="9239" y="75160"/>
                      <a:pt x="12943" y="76218"/>
                    </a:cubicBezTo>
                    <a:cubicBezTo>
                      <a:pt x="16647" y="77276"/>
                      <a:pt x="58981" y="74101"/>
                      <a:pt x="60568" y="63518"/>
                    </a:cubicBezTo>
                    <a:cubicBezTo>
                      <a:pt x="62156" y="52935"/>
                      <a:pt x="3947" y="1076"/>
                      <a:pt x="24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9" name="フリーフォーム 2488">
                <a:extLst>
                  <a:ext uri="{FF2B5EF4-FFF2-40B4-BE49-F238E27FC236}">
                    <a16:creationId xmlns:a16="http://schemas.microsoft.com/office/drawing/2014/main" id="{A00E9235-28FB-C6E5-D843-B22C43218505}"/>
                  </a:ext>
                </a:extLst>
              </p:cNvPr>
              <p:cNvSpPr/>
              <p:nvPr/>
            </p:nvSpPr>
            <p:spPr>
              <a:xfrm>
                <a:off x="4023871" y="4084169"/>
                <a:ext cx="91169" cy="72302"/>
              </a:xfrm>
              <a:custGeom>
                <a:avLst/>
                <a:gdLst>
                  <a:gd name="connsiteX0" fmla="*/ 90929 w 91169"/>
                  <a:gd name="connsiteY0" fmla="*/ 2056 h 72302"/>
                  <a:gd name="connsiteX1" fmla="*/ 30604 w 91169"/>
                  <a:gd name="connsiteY1" fmla="*/ 8406 h 72302"/>
                  <a:gd name="connsiteX2" fmla="*/ 21079 w 91169"/>
                  <a:gd name="connsiteY2" fmla="*/ 71906 h 72302"/>
                  <a:gd name="connsiteX3" fmla="*/ 2029 w 91169"/>
                  <a:gd name="connsiteY3" fmla="*/ 36981 h 72302"/>
                  <a:gd name="connsiteX4" fmla="*/ 5204 w 91169"/>
                  <a:gd name="connsiteY4" fmla="*/ 21106 h 72302"/>
                  <a:gd name="connsiteX5" fmla="*/ 90929 w 91169"/>
                  <a:gd name="connsiteY5" fmla="*/ 2056 h 7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69" h="72302">
                    <a:moveTo>
                      <a:pt x="90929" y="2056"/>
                    </a:moveTo>
                    <a:cubicBezTo>
                      <a:pt x="95162" y="-61"/>
                      <a:pt x="42246" y="-3236"/>
                      <a:pt x="30604" y="8406"/>
                    </a:cubicBezTo>
                    <a:cubicBezTo>
                      <a:pt x="18962" y="20048"/>
                      <a:pt x="25841" y="67144"/>
                      <a:pt x="21079" y="71906"/>
                    </a:cubicBezTo>
                    <a:cubicBezTo>
                      <a:pt x="16317" y="76668"/>
                      <a:pt x="2029" y="36981"/>
                      <a:pt x="2029" y="36981"/>
                    </a:cubicBezTo>
                    <a:cubicBezTo>
                      <a:pt x="-617" y="28514"/>
                      <a:pt x="-1675" y="24810"/>
                      <a:pt x="5204" y="21106"/>
                    </a:cubicBezTo>
                    <a:cubicBezTo>
                      <a:pt x="12083" y="17402"/>
                      <a:pt x="86696" y="4173"/>
                      <a:pt x="90929" y="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0" name="フリーフォーム 2489">
                <a:extLst>
                  <a:ext uri="{FF2B5EF4-FFF2-40B4-BE49-F238E27FC236}">
                    <a16:creationId xmlns:a16="http://schemas.microsoft.com/office/drawing/2014/main" id="{E65DF966-B1B1-8356-C2CF-6397B7FBB95C}"/>
                  </a:ext>
                </a:extLst>
              </p:cNvPr>
              <p:cNvSpPr/>
              <p:nvPr/>
            </p:nvSpPr>
            <p:spPr>
              <a:xfrm>
                <a:off x="4029011" y="3806590"/>
                <a:ext cx="127098" cy="121639"/>
              </a:xfrm>
              <a:custGeom>
                <a:avLst/>
                <a:gdLst>
                  <a:gd name="connsiteX0" fmla="*/ 64 w 127098"/>
                  <a:gd name="connsiteY0" fmla="*/ 235 h 121639"/>
                  <a:gd name="connsiteX1" fmla="*/ 47689 w 127098"/>
                  <a:gd name="connsiteY1" fmla="*/ 70085 h 121639"/>
                  <a:gd name="connsiteX2" fmla="*/ 127064 w 127098"/>
                  <a:gd name="connsiteY2" fmla="*/ 120885 h 121639"/>
                  <a:gd name="connsiteX3" fmla="*/ 57214 w 127098"/>
                  <a:gd name="connsiteY3" fmla="*/ 95485 h 121639"/>
                  <a:gd name="connsiteX4" fmla="*/ 64 w 127098"/>
                  <a:gd name="connsiteY4" fmla="*/ 235 h 12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98" h="121639">
                    <a:moveTo>
                      <a:pt x="64" y="235"/>
                    </a:moveTo>
                    <a:cubicBezTo>
                      <a:pt x="-1523" y="-3998"/>
                      <a:pt x="26522" y="49977"/>
                      <a:pt x="47689" y="70085"/>
                    </a:cubicBezTo>
                    <a:cubicBezTo>
                      <a:pt x="68856" y="90193"/>
                      <a:pt x="125477" y="116652"/>
                      <a:pt x="127064" y="120885"/>
                    </a:cubicBezTo>
                    <a:cubicBezTo>
                      <a:pt x="128651" y="125118"/>
                      <a:pt x="75206" y="110831"/>
                      <a:pt x="57214" y="95485"/>
                    </a:cubicBezTo>
                    <a:cubicBezTo>
                      <a:pt x="39222" y="80139"/>
                      <a:pt x="1651" y="4468"/>
                      <a:pt x="64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1" name="フリーフォーム 2490">
                <a:extLst>
                  <a:ext uri="{FF2B5EF4-FFF2-40B4-BE49-F238E27FC236}">
                    <a16:creationId xmlns:a16="http://schemas.microsoft.com/office/drawing/2014/main" id="{D5DE58AC-B631-C2BC-9157-0BF0442B4091}"/>
                  </a:ext>
                </a:extLst>
              </p:cNvPr>
              <p:cNvSpPr/>
              <p:nvPr/>
            </p:nvSpPr>
            <p:spPr>
              <a:xfrm>
                <a:off x="4051300" y="3813175"/>
                <a:ext cx="118663" cy="95508"/>
              </a:xfrm>
              <a:custGeom>
                <a:avLst/>
                <a:gdLst>
                  <a:gd name="connsiteX0" fmla="*/ 0 w 118663"/>
                  <a:gd name="connsiteY0" fmla="*/ 0 h 95508"/>
                  <a:gd name="connsiteX1" fmla="*/ 50800 w 118663"/>
                  <a:gd name="connsiteY1" fmla="*/ 63500 h 95508"/>
                  <a:gd name="connsiteX2" fmla="*/ 117475 w 118663"/>
                  <a:gd name="connsiteY2" fmla="*/ 95250 h 95508"/>
                  <a:gd name="connsiteX3" fmla="*/ 95250 w 118663"/>
                  <a:gd name="connsiteY3" fmla="*/ 79375 h 95508"/>
                  <a:gd name="connsiteX4" fmla="*/ 0 w 118663"/>
                  <a:gd name="connsiteY4" fmla="*/ 0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63" h="95508">
                    <a:moveTo>
                      <a:pt x="0" y="0"/>
                    </a:moveTo>
                    <a:cubicBezTo>
                      <a:pt x="15610" y="23812"/>
                      <a:pt x="31221" y="47625"/>
                      <a:pt x="50800" y="63500"/>
                    </a:cubicBezTo>
                    <a:cubicBezTo>
                      <a:pt x="70379" y="79375"/>
                      <a:pt x="110067" y="92604"/>
                      <a:pt x="117475" y="95250"/>
                    </a:cubicBezTo>
                    <a:cubicBezTo>
                      <a:pt x="124883" y="97896"/>
                      <a:pt x="95250" y="79375"/>
                      <a:pt x="95250" y="793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2" name="フリーフォーム 2491">
                <a:extLst>
                  <a:ext uri="{FF2B5EF4-FFF2-40B4-BE49-F238E27FC236}">
                    <a16:creationId xmlns:a16="http://schemas.microsoft.com/office/drawing/2014/main" id="{BCEC27FC-20B0-52EF-23FB-0555157A7688}"/>
                  </a:ext>
                </a:extLst>
              </p:cNvPr>
              <p:cNvSpPr/>
              <p:nvPr/>
            </p:nvSpPr>
            <p:spPr>
              <a:xfrm>
                <a:off x="4356100" y="3866566"/>
                <a:ext cx="360112" cy="25984"/>
              </a:xfrm>
              <a:custGeom>
                <a:avLst/>
                <a:gdLst>
                  <a:gd name="connsiteX0" fmla="*/ 0 w 360112"/>
                  <a:gd name="connsiteY0" fmla="*/ 25984 h 25984"/>
                  <a:gd name="connsiteX1" fmla="*/ 152400 w 360112"/>
                  <a:gd name="connsiteY1" fmla="*/ 16459 h 25984"/>
                  <a:gd name="connsiteX2" fmla="*/ 358775 w 360112"/>
                  <a:gd name="connsiteY2" fmla="*/ 584 h 25984"/>
                  <a:gd name="connsiteX3" fmla="*/ 238125 w 360112"/>
                  <a:gd name="connsiteY3" fmla="*/ 3759 h 25984"/>
                  <a:gd name="connsiteX4" fmla="*/ 174625 w 360112"/>
                  <a:gd name="connsiteY4" fmla="*/ 6934 h 25984"/>
                  <a:gd name="connsiteX5" fmla="*/ 0 w 360112"/>
                  <a:gd name="connsiteY5" fmla="*/ 25984 h 2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112" h="25984">
                    <a:moveTo>
                      <a:pt x="0" y="25984"/>
                    </a:moveTo>
                    <a:lnTo>
                      <a:pt x="152400" y="16459"/>
                    </a:lnTo>
                    <a:lnTo>
                      <a:pt x="358775" y="584"/>
                    </a:lnTo>
                    <a:cubicBezTo>
                      <a:pt x="373063" y="-1533"/>
                      <a:pt x="268817" y="2701"/>
                      <a:pt x="238125" y="3759"/>
                    </a:cubicBezTo>
                    <a:cubicBezTo>
                      <a:pt x="207433" y="4817"/>
                      <a:pt x="174625" y="6934"/>
                      <a:pt x="174625" y="6934"/>
                    </a:cubicBezTo>
                    <a:lnTo>
                      <a:pt x="0" y="25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3" name="フリーフォーム 2492">
                <a:extLst>
                  <a:ext uri="{FF2B5EF4-FFF2-40B4-BE49-F238E27FC236}">
                    <a16:creationId xmlns:a16="http://schemas.microsoft.com/office/drawing/2014/main" id="{3B3E379C-A2EA-A8F1-57EE-EDFAF0FB6A41}"/>
                  </a:ext>
                </a:extLst>
              </p:cNvPr>
              <p:cNvSpPr/>
              <p:nvPr/>
            </p:nvSpPr>
            <p:spPr>
              <a:xfrm>
                <a:off x="4006584" y="3715808"/>
                <a:ext cx="114838" cy="67297"/>
              </a:xfrm>
              <a:custGeom>
                <a:avLst/>
                <a:gdLst>
                  <a:gd name="connsiteX0" fmla="*/ 266 w 114838"/>
                  <a:gd name="connsiteY0" fmla="*/ 65617 h 67297"/>
                  <a:gd name="connsiteX1" fmla="*/ 111391 w 114838"/>
                  <a:gd name="connsiteY1" fmla="*/ 2117 h 67297"/>
                  <a:gd name="connsiteX2" fmla="*/ 85991 w 114838"/>
                  <a:gd name="connsiteY2" fmla="*/ 17992 h 67297"/>
                  <a:gd name="connsiteX3" fmla="*/ 79641 w 114838"/>
                  <a:gd name="connsiteY3" fmla="*/ 46567 h 67297"/>
                  <a:gd name="connsiteX4" fmla="*/ 266 w 114838"/>
                  <a:gd name="connsiteY4" fmla="*/ 65617 h 6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38" h="67297">
                    <a:moveTo>
                      <a:pt x="266" y="65617"/>
                    </a:moveTo>
                    <a:cubicBezTo>
                      <a:pt x="5558" y="58209"/>
                      <a:pt x="97104" y="10054"/>
                      <a:pt x="111391" y="2117"/>
                    </a:cubicBezTo>
                    <a:cubicBezTo>
                      <a:pt x="125678" y="-5820"/>
                      <a:pt x="91283" y="10584"/>
                      <a:pt x="85991" y="17992"/>
                    </a:cubicBezTo>
                    <a:cubicBezTo>
                      <a:pt x="80699" y="25400"/>
                      <a:pt x="89166" y="39159"/>
                      <a:pt x="79641" y="46567"/>
                    </a:cubicBezTo>
                    <a:cubicBezTo>
                      <a:pt x="70116" y="53975"/>
                      <a:pt x="-5026" y="73025"/>
                      <a:pt x="266" y="656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4" name="フリーフォーム 2493">
                <a:extLst>
                  <a:ext uri="{FF2B5EF4-FFF2-40B4-BE49-F238E27FC236}">
                    <a16:creationId xmlns:a16="http://schemas.microsoft.com/office/drawing/2014/main" id="{6AEB2E2C-0F88-36E4-05C7-AB5F1DFA231D}"/>
                  </a:ext>
                </a:extLst>
              </p:cNvPr>
              <p:cNvSpPr/>
              <p:nvPr/>
            </p:nvSpPr>
            <p:spPr>
              <a:xfrm>
                <a:off x="4105031" y="3724270"/>
                <a:ext cx="178073" cy="73041"/>
              </a:xfrm>
              <a:custGeom>
                <a:avLst/>
                <a:gdLst>
                  <a:gd name="connsiteX0" fmla="*/ 244 w 178073"/>
                  <a:gd name="connsiteY0" fmla="*/ 5 h 73041"/>
                  <a:gd name="connsiteX1" fmla="*/ 70094 w 178073"/>
                  <a:gd name="connsiteY1" fmla="*/ 50805 h 73041"/>
                  <a:gd name="connsiteX2" fmla="*/ 133594 w 178073"/>
                  <a:gd name="connsiteY2" fmla="*/ 73030 h 73041"/>
                  <a:gd name="connsiteX3" fmla="*/ 178044 w 178073"/>
                  <a:gd name="connsiteY3" fmla="*/ 53980 h 73041"/>
                  <a:gd name="connsiteX4" fmla="*/ 127244 w 178073"/>
                  <a:gd name="connsiteY4" fmla="*/ 66680 h 73041"/>
                  <a:gd name="connsiteX5" fmla="*/ 95494 w 178073"/>
                  <a:gd name="connsiteY5" fmla="*/ 47630 h 73041"/>
                  <a:gd name="connsiteX6" fmla="*/ 244 w 178073"/>
                  <a:gd name="connsiteY6" fmla="*/ 5 h 7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073" h="73041">
                    <a:moveTo>
                      <a:pt x="244" y="5"/>
                    </a:moveTo>
                    <a:cubicBezTo>
                      <a:pt x="-3989" y="534"/>
                      <a:pt x="47869" y="38634"/>
                      <a:pt x="70094" y="50805"/>
                    </a:cubicBezTo>
                    <a:cubicBezTo>
                      <a:pt x="92319" y="62976"/>
                      <a:pt x="115602" y="72501"/>
                      <a:pt x="133594" y="73030"/>
                    </a:cubicBezTo>
                    <a:cubicBezTo>
                      <a:pt x="151586" y="73559"/>
                      <a:pt x="179102" y="55038"/>
                      <a:pt x="178044" y="53980"/>
                    </a:cubicBezTo>
                    <a:cubicBezTo>
                      <a:pt x="176986" y="52922"/>
                      <a:pt x="141002" y="67738"/>
                      <a:pt x="127244" y="66680"/>
                    </a:cubicBezTo>
                    <a:cubicBezTo>
                      <a:pt x="113486" y="65622"/>
                      <a:pt x="113486" y="57684"/>
                      <a:pt x="95494" y="47630"/>
                    </a:cubicBezTo>
                    <a:cubicBezTo>
                      <a:pt x="77502" y="37576"/>
                      <a:pt x="4477" y="-524"/>
                      <a:pt x="24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5" name="フリーフォーム 2494">
                <a:extLst>
                  <a:ext uri="{FF2B5EF4-FFF2-40B4-BE49-F238E27FC236}">
                    <a16:creationId xmlns:a16="http://schemas.microsoft.com/office/drawing/2014/main" id="{2B763AA7-153D-91E9-B55E-31761CF80B36}"/>
                  </a:ext>
                </a:extLst>
              </p:cNvPr>
              <p:cNvSpPr/>
              <p:nvPr/>
            </p:nvSpPr>
            <p:spPr>
              <a:xfrm>
                <a:off x="4066898" y="3771369"/>
                <a:ext cx="114525" cy="100791"/>
              </a:xfrm>
              <a:custGeom>
                <a:avLst/>
                <a:gdLst>
                  <a:gd name="connsiteX0" fmla="*/ 277 w 114525"/>
                  <a:gd name="connsiteY0" fmla="*/ 531 h 100791"/>
                  <a:gd name="connsiteX1" fmla="*/ 111402 w 114525"/>
                  <a:gd name="connsiteY1" fmla="*/ 98956 h 100791"/>
                  <a:gd name="connsiteX2" fmla="*/ 79652 w 114525"/>
                  <a:gd name="connsiteY2" fmla="*/ 60856 h 100791"/>
                  <a:gd name="connsiteX3" fmla="*/ 277 w 114525"/>
                  <a:gd name="connsiteY3" fmla="*/ 531 h 10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525" h="100791">
                    <a:moveTo>
                      <a:pt x="277" y="531"/>
                    </a:moveTo>
                    <a:cubicBezTo>
                      <a:pt x="5569" y="6881"/>
                      <a:pt x="98173" y="88902"/>
                      <a:pt x="111402" y="98956"/>
                    </a:cubicBezTo>
                    <a:cubicBezTo>
                      <a:pt x="124631" y="109010"/>
                      <a:pt x="92352" y="75144"/>
                      <a:pt x="79652" y="60856"/>
                    </a:cubicBezTo>
                    <a:cubicBezTo>
                      <a:pt x="66952" y="46569"/>
                      <a:pt x="-5015" y="-5819"/>
                      <a:pt x="277" y="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6" name="フリーフォーム 2495">
                <a:extLst>
                  <a:ext uri="{FF2B5EF4-FFF2-40B4-BE49-F238E27FC236}">
                    <a16:creationId xmlns:a16="http://schemas.microsoft.com/office/drawing/2014/main" id="{DD10DFF0-A3EE-8B12-05E7-1FE4FB96B489}"/>
                  </a:ext>
                </a:extLst>
              </p:cNvPr>
              <p:cNvSpPr/>
              <p:nvPr/>
            </p:nvSpPr>
            <p:spPr>
              <a:xfrm>
                <a:off x="4111247" y="3752850"/>
                <a:ext cx="178182" cy="62362"/>
              </a:xfrm>
              <a:custGeom>
                <a:avLst/>
                <a:gdLst>
                  <a:gd name="connsiteX0" fmla="*/ 378 w 178182"/>
                  <a:gd name="connsiteY0" fmla="*/ 0 h 62362"/>
                  <a:gd name="connsiteX1" fmla="*/ 76578 w 178182"/>
                  <a:gd name="connsiteY1" fmla="*/ 53975 h 62362"/>
                  <a:gd name="connsiteX2" fmla="*/ 114678 w 178182"/>
                  <a:gd name="connsiteY2" fmla="*/ 60325 h 62362"/>
                  <a:gd name="connsiteX3" fmla="*/ 178178 w 178182"/>
                  <a:gd name="connsiteY3" fmla="*/ 34925 h 62362"/>
                  <a:gd name="connsiteX4" fmla="*/ 111503 w 178182"/>
                  <a:gd name="connsiteY4" fmla="*/ 53975 h 62362"/>
                  <a:gd name="connsiteX5" fmla="*/ 378 w 178182"/>
                  <a:gd name="connsiteY5" fmla="*/ 0 h 6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182" h="62362">
                    <a:moveTo>
                      <a:pt x="378" y="0"/>
                    </a:moveTo>
                    <a:cubicBezTo>
                      <a:pt x="-5443" y="0"/>
                      <a:pt x="57528" y="43921"/>
                      <a:pt x="76578" y="53975"/>
                    </a:cubicBezTo>
                    <a:cubicBezTo>
                      <a:pt x="95628" y="64029"/>
                      <a:pt x="97745" y="63500"/>
                      <a:pt x="114678" y="60325"/>
                    </a:cubicBezTo>
                    <a:cubicBezTo>
                      <a:pt x="131611" y="57150"/>
                      <a:pt x="178707" y="35983"/>
                      <a:pt x="178178" y="34925"/>
                    </a:cubicBezTo>
                    <a:cubicBezTo>
                      <a:pt x="177649" y="33867"/>
                      <a:pt x="139020" y="57679"/>
                      <a:pt x="111503" y="53975"/>
                    </a:cubicBezTo>
                    <a:cubicBezTo>
                      <a:pt x="83986" y="50271"/>
                      <a:pt x="6199" y="0"/>
                      <a:pt x="3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7" name="フリーフォーム 2496">
                <a:extLst>
                  <a:ext uri="{FF2B5EF4-FFF2-40B4-BE49-F238E27FC236}">
                    <a16:creationId xmlns:a16="http://schemas.microsoft.com/office/drawing/2014/main" id="{74030935-F973-0082-9E09-89BC068A03BE}"/>
                  </a:ext>
                </a:extLst>
              </p:cNvPr>
              <p:cNvSpPr/>
              <p:nvPr/>
            </p:nvSpPr>
            <p:spPr>
              <a:xfrm>
                <a:off x="4063945" y="3797135"/>
                <a:ext cx="79654" cy="68699"/>
              </a:xfrm>
              <a:custGeom>
                <a:avLst/>
                <a:gdLst>
                  <a:gd name="connsiteX0" fmla="*/ 55 w 79654"/>
                  <a:gd name="connsiteY0" fmla="*/ 165 h 68699"/>
                  <a:gd name="connsiteX1" fmla="*/ 76255 w 79654"/>
                  <a:gd name="connsiteY1" fmla="*/ 66840 h 68699"/>
                  <a:gd name="connsiteX2" fmla="*/ 63555 w 79654"/>
                  <a:gd name="connsiteY2" fmla="*/ 47790 h 68699"/>
                  <a:gd name="connsiteX3" fmla="*/ 55 w 79654"/>
                  <a:gd name="connsiteY3" fmla="*/ 165 h 6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54" h="68699">
                    <a:moveTo>
                      <a:pt x="55" y="165"/>
                    </a:moveTo>
                    <a:cubicBezTo>
                      <a:pt x="2172" y="3340"/>
                      <a:pt x="76255" y="66840"/>
                      <a:pt x="76255" y="66840"/>
                    </a:cubicBezTo>
                    <a:cubicBezTo>
                      <a:pt x="86838" y="74777"/>
                      <a:pt x="69905" y="55198"/>
                      <a:pt x="63555" y="47790"/>
                    </a:cubicBezTo>
                    <a:cubicBezTo>
                      <a:pt x="57205" y="40382"/>
                      <a:pt x="-2062" y="-3010"/>
                      <a:pt x="55" y="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8" name="フリーフォーム 2497">
                <a:extLst>
                  <a:ext uri="{FF2B5EF4-FFF2-40B4-BE49-F238E27FC236}">
                    <a16:creationId xmlns:a16="http://schemas.microsoft.com/office/drawing/2014/main" id="{0DC70C19-8DC7-31DB-4611-D5EC4D096CC2}"/>
                  </a:ext>
                </a:extLst>
              </p:cNvPr>
              <p:cNvSpPr/>
              <p:nvPr/>
            </p:nvSpPr>
            <p:spPr>
              <a:xfrm>
                <a:off x="4143365" y="3813088"/>
                <a:ext cx="177825" cy="58687"/>
              </a:xfrm>
              <a:custGeom>
                <a:avLst/>
                <a:gdLst>
                  <a:gd name="connsiteX0" fmla="*/ 10 w 177825"/>
                  <a:gd name="connsiteY0" fmla="*/ 44537 h 58687"/>
                  <a:gd name="connsiteX1" fmla="*/ 101610 w 177825"/>
                  <a:gd name="connsiteY1" fmla="*/ 57237 h 58687"/>
                  <a:gd name="connsiteX2" fmla="*/ 152410 w 177825"/>
                  <a:gd name="connsiteY2" fmla="*/ 6437 h 58687"/>
                  <a:gd name="connsiteX3" fmla="*/ 177810 w 177825"/>
                  <a:gd name="connsiteY3" fmla="*/ 47712 h 58687"/>
                  <a:gd name="connsiteX4" fmla="*/ 149235 w 177825"/>
                  <a:gd name="connsiteY4" fmla="*/ 87 h 58687"/>
                  <a:gd name="connsiteX5" fmla="*/ 120660 w 177825"/>
                  <a:gd name="connsiteY5" fmla="*/ 35012 h 58687"/>
                  <a:gd name="connsiteX6" fmla="*/ 107960 w 177825"/>
                  <a:gd name="connsiteY6" fmla="*/ 41362 h 58687"/>
                  <a:gd name="connsiteX7" fmla="*/ 10 w 177825"/>
                  <a:gd name="connsiteY7" fmla="*/ 44537 h 5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25" h="58687">
                    <a:moveTo>
                      <a:pt x="10" y="44537"/>
                    </a:moveTo>
                    <a:cubicBezTo>
                      <a:pt x="-1048" y="47183"/>
                      <a:pt x="76210" y="63587"/>
                      <a:pt x="101610" y="57237"/>
                    </a:cubicBezTo>
                    <a:cubicBezTo>
                      <a:pt x="127010" y="50887"/>
                      <a:pt x="139710" y="8024"/>
                      <a:pt x="152410" y="6437"/>
                    </a:cubicBezTo>
                    <a:cubicBezTo>
                      <a:pt x="165110" y="4850"/>
                      <a:pt x="178339" y="48770"/>
                      <a:pt x="177810" y="47712"/>
                    </a:cubicBezTo>
                    <a:cubicBezTo>
                      <a:pt x="177281" y="46654"/>
                      <a:pt x="158760" y="2204"/>
                      <a:pt x="149235" y="87"/>
                    </a:cubicBezTo>
                    <a:cubicBezTo>
                      <a:pt x="139710" y="-2030"/>
                      <a:pt x="120660" y="35012"/>
                      <a:pt x="120660" y="35012"/>
                    </a:cubicBezTo>
                    <a:cubicBezTo>
                      <a:pt x="113781" y="41891"/>
                      <a:pt x="121189" y="38187"/>
                      <a:pt x="107960" y="41362"/>
                    </a:cubicBezTo>
                    <a:cubicBezTo>
                      <a:pt x="94731" y="44537"/>
                      <a:pt x="1068" y="41891"/>
                      <a:pt x="10" y="44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9" name="フリーフォーム 2498">
                <a:extLst>
                  <a:ext uri="{FF2B5EF4-FFF2-40B4-BE49-F238E27FC236}">
                    <a16:creationId xmlns:a16="http://schemas.microsoft.com/office/drawing/2014/main" id="{DF995B30-E102-BA45-244B-740A2AD9FBFA}"/>
                  </a:ext>
                </a:extLst>
              </p:cNvPr>
              <p:cNvSpPr/>
              <p:nvPr/>
            </p:nvSpPr>
            <p:spPr>
              <a:xfrm>
                <a:off x="4162389" y="3797245"/>
                <a:ext cx="104901" cy="49297"/>
              </a:xfrm>
              <a:custGeom>
                <a:avLst/>
                <a:gdLst>
                  <a:gd name="connsiteX0" fmla="*/ 36 w 104901"/>
                  <a:gd name="connsiteY0" fmla="*/ 38155 h 49297"/>
                  <a:gd name="connsiteX1" fmla="*/ 66711 w 104901"/>
                  <a:gd name="connsiteY1" fmla="*/ 47680 h 49297"/>
                  <a:gd name="connsiteX2" fmla="*/ 104811 w 104901"/>
                  <a:gd name="connsiteY2" fmla="*/ 55 h 49297"/>
                  <a:gd name="connsiteX3" fmla="*/ 76236 w 104901"/>
                  <a:gd name="connsiteY3" fmla="*/ 38155 h 49297"/>
                  <a:gd name="connsiteX4" fmla="*/ 36 w 104901"/>
                  <a:gd name="connsiteY4" fmla="*/ 38155 h 4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901" h="49297">
                    <a:moveTo>
                      <a:pt x="36" y="38155"/>
                    </a:moveTo>
                    <a:cubicBezTo>
                      <a:pt x="-1551" y="39742"/>
                      <a:pt x="49249" y="54030"/>
                      <a:pt x="66711" y="47680"/>
                    </a:cubicBezTo>
                    <a:cubicBezTo>
                      <a:pt x="84173" y="41330"/>
                      <a:pt x="103224" y="1642"/>
                      <a:pt x="104811" y="55"/>
                    </a:cubicBezTo>
                    <a:cubicBezTo>
                      <a:pt x="106398" y="-1532"/>
                      <a:pt x="86819" y="31276"/>
                      <a:pt x="76236" y="38155"/>
                    </a:cubicBezTo>
                    <a:cubicBezTo>
                      <a:pt x="65653" y="45034"/>
                      <a:pt x="1623" y="36568"/>
                      <a:pt x="36" y="38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0" name="フリーフォーム 2499">
                <a:extLst>
                  <a:ext uri="{FF2B5EF4-FFF2-40B4-BE49-F238E27FC236}">
                    <a16:creationId xmlns:a16="http://schemas.microsoft.com/office/drawing/2014/main" id="{DE0BC352-94BE-BB03-41A0-E297FA7754A8}"/>
                  </a:ext>
                </a:extLst>
              </p:cNvPr>
              <p:cNvSpPr/>
              <p:nvPr/>
            </p:nvSpPr>
            <p:spPr>
              <a:xfrm>
                <a:off x="4232218" y="3777009"/>
                <a:ext cx="92767" cy="77455"/>
              </a:xfrm>
              <a:custGeom>
                <a:avLst/>
                <a:gdLst>
                  <a:gd name="connsiteX0" fmla="*/ 57 w 92767"/>
                  <a:gd name="connsiteY0" fmla="*/ 7591 h 77455"/>
                  <a:gd name="connsiteX1" fmla="*/ 69907 w 92767"/>
                  <a:gd name="connsiteY1" fmla="*/ 10766 h 77455"/>
                  <a:gd name="connsiteX2" fmla="*/ 92132 w 92767"/>
                  <a:gd name="connsiteY2" fmla="*/ 77441 h 77455"/>
                  <a:gd name="connsiteX3" fmla="*/ 82607 w 92767"/>
                  <a:gd name="connsiteY3" fmla="*/ 4416 h 77455"/>
                  <a:gd name="connsiteX4" fmla="*/ 57 w 92767"/>
                  <a:gd name="connsiteY4" fmla="*/ 7591 h 77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67" h="77455">
                    <a:moveTo>
                      <a:pt x="57" y="7591"/>
                    </a:moveTo>
                    <a:cubicBezTo>
                      <a:pt x="-2060" y="8649"/>
                      <a:pt x="54561" y="-876"/>
                      <a:pt x="69907" y="10766"/>
                    </a:cubicBezTo>
                    <a:cubicBezTo>
                      <a:pt x="85253" y="22408"/>
                      <a:pt x="90015" y="78499"/>
                      <a:pt x="92132" y="77441"/>
                    </a:cubicBezTo>
                    <a:cubicBezTo>
                      <a:pt x="94249" y="76383"/>
                      <a:pt x="91074" y="15528"/>
                      <a:pt x="82607" y="4416"/>
                    </a:cubicBezTo>
                    <a:cubicBezTo>
                      <a:pt x="74140" y="-6696"/>
                      <a:pt x="2174" y="6533"/>
                      <a:pt x="57" y="75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1" name="フリーフォーム 2500">
                <a:extLst>
                  <a:ext uri="{FF2B5EF4-FFF2-40B4-BE49-F238E27FC236}">
                    <a16:creationId xmlns:a16="http://schemas.microsoft.com/office/drawing/2014/main" id="{2DA8EC10-0788-176F-5B8A-E0A192D29305}"/>
                  </a:ext>
                </a:extLst>
              </p:cNvPr>
              <p:cNvSpPr/>
              <p:nvPr/>
            </p:nvSpPr>
            <p:spPr>
              <a:xfrm>
                <a:off x="4000447" y="3889178"/>
                <a:ext cx="73448" cy="184507"/>
              </a:xfrm>
              <a:custGeom>
                <a:avLst/>
                <a:gdLst>
                  <a:gd name="connsiteX0" fmla="*/ 53 w 73448"/>
                  <a:gd name="connsiteY0" fmla="*/ 197 h 184507"/>
                  <a:gd name="connsiteX1" fmla="*/ 60378 w 73448"/>
                  <a:gd name="connsiteY1" fmla="*/ 76397 h 184507"/>
                  <a:gd name="connsiteX2" fmla="*/ 3228 w 73448"/>
                  <a:gd name="connsiteY2" fmla="*/ 184347 h 184507"/>
                  <a:gd name="connsiteX3" fmla="*/ 73078 w 73448"/>
                  <a:gd name="connsiteY3" fmla="*/ 98622 h 184507"/>
                  <a:gd name="connsiteX4" fmla="*/ 53 w 73448"/>
                  <a:gd name="connsiteY4" fmla="*/ 197 h 184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48" h="184507">
                    <a:moveTo>
                      <a:pt x="53" y="197"/>
                    </a:moveTo>
                    <a:cubicBezTo>
                      <a:pt x="-2064" y="-3507"/>
                      <a:pt x="59849" y="45705"/>
                      <a:pt x="60378" y="76397"/>
                    </a:cubicBezTo>
                    <a:cubicBezTo>
                      <a:pt x="60907" y="107089"/>
                      <a:pt x="1111" y="180643"/>
                      <a:pt x="3228" y="184347"/>
                    </a:cubicBezTo>
                    <a:cubicBezTo>
                      <a:pt x="5345" y="188051"/>
                      <a:pt x="66728" y="126668"/>
                      <a:pt x="73078" y="98622"/>
                    </a:cubicBezTo>
                    <a:cubicBezTo>
                      <a:pt x="79428" y="70576"/>
                      <a:pt x="2170" y="3901"/>
                      <a:pt x="53" y="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2" name="フリーフォーム 2501">
                <a:extLst>
                  <a:ext uri="{FF2B5EF4-FFF2-40B4-BE49-F238E27FC236}">
                    <a16:creationId xmlns:a16="http://schemas.microsoft.com/office/drawing/2014/main" id="{4F3AB891-C1D0-B38B-82C2-921A4FBBAECF}"/>
                  </a:ext>
                </a:extLst>
              </p:cNvPr>
              <p:cNvSpPr/>
              <p:nvPr/>
            </p:nvSpPr>
            <p:spPr>
              <a:xfrm>
                <a:off x="2691264" y="4235436"/>
                <a:ext cx="484117" cy="16658"/>
              </a:xfrm>
              <a:custGeom>
                <a:avLst/>
                <a:gdLst>
                  <a:gd name="connsiteX0" fmla="*/ 1136 w 484117"/>
                  <a:gd name="connsiteY0" fmla="*/ 15889 h 16658"/>
                  <a:gd name="connsiteX1" fmla="*/ 467861 w 484117"/>
                  <a:gd name="connsiteY1" fmla="*/ 12714 h 16658"/>
                  <a:gd name="connsiteX2" fmla="*/ 340861 w 484117"/>
                  <a:gd name="connsiteY2" fmla="*/ 14 h 16658"/>
                  <a:gd name="connsiteX3" fmla="*/ 1136 w 484117"/>
                  <a:gd name="connsiteY3" fmla="*/ 15889 h 1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117" h="16658">
                    <a:moveTo>
                      <a:pt x="1136" y="15889"/>
                    </a:moveTo>
                    <a:cubicBezTo>
                      <a:pt x="22303" y="18006"/>
                      <a:pt x="411240" y="15360"/>
                      <a:pt x="467861" y="12714"/>
                    </a:cubicBezTo>
                    <a:cubicBezTo>
                      <a:pt x="524482" y="10068"/>
                      <a:pt x="421294" y="543"/>
                      <a:pt x="340861" y="14"/>
                    </a:cubicBezTo>
                    <a:cubicBezTo>
                      <a:pt x="260428" y="-515"/>
                      <a:pt x="-20031" y="13772"/>
                      <a:pt x="1136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3" name="フリーフォーム 2502">
                <a:extLst>
                  <a:ext uri="{FF2B5EF4-FFF2-40B4-BE49-F238E27FC236}">
                    <a16:creationId xmlns:a16="http://schemas.microsoft.com/office/drawing/2014/main" id="{49B9C0C8-25BC-E36C-43CF-0EB815C31214}"/>
                  </a:ext>
                </a:extLst>
              </p:cNvPr>
              <p:cNvSpPr/>
              <p:nvPr/>
            </p:nvSpPr>
            <p:spPr>
              <a:xfrm>
                <a:off x="3144129" y="4201113"/>
                <a:ext cx="908354" cy="37587"/>
              </a:xfrm>
              <a:custGeom>
                <a:avLst/>
                <a:gdLst>
                  <a:gd name="connsiteX0" fmla="*/ 27696 w 908354"/>
                  <a:gd name="connsiteY0" fmla="*/ 37512 h 37587"/>
                  <a:gd name="connsiteX1" fmla="*/ 875421 w 908354"/>
                  <a:gd name="connsiteY1" fmla="*/ 2587 h 37587"/>
                  <a:gd name="connsiteX2" fmla="*/ 748421 w 908354"/>
                  <a:gd name="connsiteY2" fmla="*/ 2587 h 37587"/>
                  <a:gd name="connsiteX3" fmla="*/ 408696 w 908354"/>
                  <a:gd name="connsiteY3" fmla="*/ 8937 h 37587"/>
                  <a:gd name="connsiteX4" fmla="*/ 221371 w 908354"/>
                  <a:gd name="connsiteY4" fmla="*/ 12112 h 37587"/>
                  <a:gd name="connsiteX5" fmla="*/ 27696 w 908354"/>
                  <a:gd name="connsiteY5" fmla="*/ 37512 h 3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354" h="37587">
                    <a:moveTo>
                      <a:pt x="27696" y="37512"/>
                    </a:moveTo>
                    <a:cubicBezTo>
                      <a:pt x="136704" y="35925"/>
                      <a:pt x="755300" y="8408"/>
                      <a:pt x="875421" y="2587"/>
                    </a:cubicBezTo>
                    <a:cubicBezTo>
                      <a:pt x="995542" y="-3234"/>
                      <a:pt x="748421" y="2587"/>
                      <a:pt x="748421" y="2587"/>
                    </a:cubicBezTo>
                    <a:lnTo>
                      <a:pt x="408696" y="8937"/>
                    </a:lnTo>
                    <a:cubicBezTo>
                      <a:pt x="320854" y="10524"/>
                      <a:pt x="280109" y="8937"/>
                      <a:pt x="221371" y="12112"/>
                    </a:cubicBezTo>
                    <a:cubicBezTo>
                      <a:pt x="162634" y="15287"/>
                      <a:pt x="-81312" y="39099"/>
                      <a:pt x="27696" y="375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4" name="フリーフォーム 2503">
                <a:extLst>
                  <a:ext uri="{FF2B5EF4-FFF2-40B4-BE49-F238E27FC236}">
                    <a16:creationId xmlns:a16="http://schemas.microsoft.com/office/drawing/2014/main" id="{7BA1516E-F58B-23CD-7DAB-C6A76F003966}"/>
                  </a:ext>
                </a:extLst>
              </p:cNvPr>
              <p:cNvSpPr/>
              <p:nvPr/>
            </p:nvSpPr>
            <p:spPr>
              <a:xfrm>
                <a:off x="2638261" y="4143329"/>
                <a:ext cx="89635" cy="117570"/>
              </a:xfrm>
              <a:custGeom>
                <a:avLst/>
                <a:gdLst>
                  <a:gd name="connsiteX0" fmla="*/ 164 w 89635"/>
                  <a:gd name="connsiteY0" fmla="*/ 46 h 117570"/>
                  <a:gd name="connsiteX1" fmla="*/ 66839 w 89635"/>
                  <a:gd name="connsiteY1" fmla="*/ 57196 h 117570"/>
                  <a:gd name="connsiteX2" fmla="*/ 63664 w 89635"/>
                  <a:gd name="connsiteY2" fmla="*/ 117521 h 117570"/>
                  <a:gd name="connsiteX3" fmla="*/ 89064 w 89635"/>
                  <a:gd name="connsiteY3" fmla="*/ 66721 h 117570"/>
                  <a:gd name="connsiteX4" fmla="*/ 164 w 89635"/>
                  <a:gd name="connsiteY4" fmla="*/ 46 h 11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35" h="117570">
                    <a:moveTo>
                      <a:pt x="164" y="46"/>
                    </a:moveTo>
                    <a:cubicBezTo>
                      <a:pt x="-3540" y="-1541"/>
                      <a:pt x="56256" y="37617"/>
                      <a:pt x="66839" y="57196"/>
                    </a:cubicBezTo>
                    <a:cubicBezTo>
                      <a:pt x="77422" y="76775"/>
                      <a:pt x="59960" y="115934"/>
                      <a:pt x="63664" y="117521"/>
                    </a:cubicBezTo>
                    <a:cubicBezTo>
                      <a:pt x="67368" y="119108"/>
                      <a:pt x="93827" y="82067"/>
                      <a:pt x="89064" y="66721"/>
                    </a:cubicBezTo>
                    <a:cubicBezTo>
                      <a:pt x="84301" y="51375"/>
                      <a:pt x="3868" y="1633"/>
                      <a:pt x="16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5" name="フリーフォーム 2504">
                <a:extLst>
                  <a:ext uri="{FF2B5EF4-FFF2-40B4-BE49-F238E27FC236}">
                    <a16:creationId xmlns:a16="http://schemas.microsoft.com/office/drawing/2014/main" id="{6A9DFC59-38F6-2E99-B5D9-44BB48809083}"/>
                  </a:ext>
                </a:extLst>
              </p:cNvPr>
              <p:cNvSpPr/>
              <p:nvPr/>
            </p:nvSpPr>
            <p:spPr>
              <a:xfrm>
                <a:off x="2181225" y="3780119"/>
                <a:ext cx="1220695" cy="29881"/>
              </a:xfrm>
              <a:custGeom>
                <a:avLst/>
                <a:gdLst>
                  <a:gd name="connsiteX0" fmla="*/ 0 w 1220695"/>
                  <a:gd name="connsiteY0" fmla="*/ 29881 h 29881"/>
                  <a:gd name="connsiteX1" fmla="*/ 1193800 w 1220695"/>
                  <a:gd name="connsiteY1" fmla="*/ 1306 h 29881"/>
                  <a:gd name="connsiteX2" fmla="*/ 860425 w 1220695"/>
                  <a:gd name="connsiteY2" fmla="*/ 4481 h 29881"/>
                  <a:gd name="connsiteX3" fmla="*/ 473075 w 1220695"/>
                  <a:gd name="connsiteY3" fmla="*/ 10831 h 29881"/>
                  <a:gd name="connsiteX4" fmla="*/ 0 w 1220695"/>
                  <a:gd name="connsiteY4" fmla="*/ 29881 h 2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695" h="29881">
                    <a:moveTo>
                      <a:pt x="0" y="29881"/>
                    </a:moveTo>
                    <a:lnTo>
                      <a:pt x="1193800" y="1306"/>
                    </a:lnTo>
                    <a:cubicBezTo>
                      <a:pt x="1337204" y="-2927"/>
                      <a:pt x="860425" y="4481"/>
                      <a:pt x="860425" y="4481"/>
                    </a:cubicBezTo>
                    <a:lnTo>
                      <a:pt x="473075" y="10831"/>
                    </a:lnTo>
                    <a:lnTo>
                      <a:pt x="0" y="29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6" name="フリーフォーム 2505">
                <a:extLst>
                  <a:ext uri="{FF2B5EF4-FFF2-40B4-BE49-F238E27FC236}">
                    <a16:creationId xmlns:a16="http://schemas.microsoft.com/office/drawing/2014/main" id="{195E9878-845A-EB03-95C0-38BFE6BE42EC}"/>
                  </a:ext>
                </a:extLst>
              </p:cNvPr>
              <p:cNvSpPr/>
              <p:nvPr/>
            </p:nvSpPr>
            <p:spPr>
              <a:xfrm>
                <a:off x="3374142" y="3752656"/>
                <a:ext cx="636612" cy="22863"/>
              </a:xfrm>
              <a:custGeom>
                <a:avLst/>
                <a:gdLst>
                  <a:gd name="connsiteX0" fmla="*/ 883 w 636612"/>
                  <a:gd name="connsiteY0" fmla="*/ 22419 h 22863"/>
                  <a:gd name="connsiteX1" fmla="*/ 610483 w 636612"/>
                  <a:gd name="connsiteY1" fmla="*/ 194 h 22863"/>
                  <a:gd name="connsiteX2" fmla="*/ 477133 w 636612"/>
                  <a:gd name="connsiteY2" fmla="*/ 12894 h 22863"/>
                  <a:gd name="connsiteX3" fmla="*/ 883 w 636612"/>
                  <a:gd name="connsiteY3" fmla="*/ 22419 h 2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612" h="22863">
                    <a:moveTo>
                      <a:pt x="883" y="22419"/>
                    </a:moveTo>
                    <a:cubicBezTo>
                      <a:pt x="23108" y="20302"/>
                      <a:pt x="531108" y="1781"/>
                      <a:pt x="610483" y="194"/>
                    </a:cubicBezTo>
                    <a:cubicBezTo>
                      <a:pt x="689858" y="-1393"/>
                      <a:pt x="571854" y="7073"/>
                      <a:pt x="477133" y="12894"/>
                    </a:cubicBezTo>
                    <a:cubicBezTo>
                      <a:pt x="382412" y="18715"/>
                      <a:pt x="-21342" y="24536"/>
                      <a:pt x="883" y="22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7" name="フリーフォーム 2506">
                <a:extLst>
                  <a:ext uri="{FF2B5EF4-FFF2-40B4-BE49-F238E27FC236}">
                    <a16:creationId xmlns:a16="http://schemas.microsoft.com/office/drawing/2014/main" id="{D7707535-61CC-716F-E3FA-6A65DEBD0759}"/>
                  </a:ext>
                </a:extLst>
              </p:cNvPr>
              <p:cNvSpPr/>
              <p:nvPr/>
            </p:nvSpPr>
            <p:spPr>
              <a:xfrm>
                <a:off x="2222935" y="3800388"/>
                <a:ext cx="1084802" cy="35736"/>
              </a:xfrm>
              <a:custGeom>
                <a:avLst/>
                <a:gdLst>
                  <a:gd name="connsiteX0" fmla="*/ 21790 w 1084802"/>
                  <a:gd name="connsiteY0" fmla="*/ 28662 h 35736"/>
                  <a:gd name="connsiteX1" fmla="*/ 1069540 w 1084802"/>
                  <a:gd name="connsiteY1" fmla="*/ 87 h 35736"/>
                  <a:gd name="connsiteX2" fmla="*/ 672665 w 1084802"/>
                  <a:gd name="connsiteY2" fmla="*/ 19137 h 35736"/>
                  <a:gd name="connsiteX3" fmla="*/ 380565 w 1084802"/>
                  <a:gd name="connsiteY3" fmla="*/ 35012 h 35736"/>
                  <a:gd name="connsiteX4" fmla="*/ 21790 w 1084802"/>
                  <a:gd name="connsiteY4" fmla="*/ 28662 h 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4802" h="35736">
                    <a:moveTo>
                      <a:pt x="21790" y="28662"/>
                    </a:moveTo>
                    <a:cubicBezTo>
                      <a:pt x="136619" y="22841"/>
                      <a:pt x="961061" y="1674"/>
                      <a:pt x="1069540" y="87"/>
                    </a:cubicBezTo>
                    <a:cubicBezTo>
                      <a:pt x="1178019" y="-1500"/>
                      <a:pt x="672665" y="19137"/>
                      <a:pt x="672665" y="19137"/>
                    </a:cubicBezTo>
                    <a:cubicBezTo>
                      <a:pt x="557836" y="24958"/>
                      <a:pt x="482694" y="32895"/>
                      <a:pt x="380565" y="35012"/>
                    </a:cubicBezTo>
                    <a:cubicBezTo>
                      <a:pt x="278436" y="37129"/>
                      <a:pt x="-93039" y="34483"/>
                      <a:pt x="21790" y="286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8" name="フリーフォーム 2507">
                <a:extLst>
                  <a:ext uri="{FF2B5EF4-FFF2-40B4-BE49-F238E27FC236}">
                    <a16:creationId xmlns:a16="http://schemas.microsoft.com/office/drawing/2014/main" id="{4A20C167-A64B-2A26-4E9B-1B5B30505282}"/>
                  </a:ext>
                </a:extLst>
              </p:cNvPr>
              <p:cNvSpPr/>
              <p:nvPr/>
            </p:nvSpPr>
            <p:spPr>
              <a:xfrm>
                <a:off x="3263812" y="3768707"/>
                <a:ext cx="734046" cy="39113"/>
              </a:xfrm>
              <a:custGeom>
                <a:avLst/>
                <a:gdLst>
                  <a:gd name="connsiteX0" fmla="*/ 6438 w 734046"/>
                  <a:gd name="connsiteY0" fmla="*/ 38118 h 39113"/>
                  <a:gd name="connsiteX1" fmla="*/ 539838 w 734046"/>
                  <a:gd name="connsiteY1" fmla="*/ 19068 h 39113"/>
                  <a:gd name="connsiteX2" fmla="*/ 689063 w 734046"/>
                  <a:gd name="connsiteY2" fmla="*/ 18 h 39113"/>
                  <a:gd name="connsiteX3" fmla="*/ 723988 w 734046"/>
                  <a:gd name="connsiteY3" fmla="*/ 15893 h 39113"/>
                  <a:gd name="connsiteX4" fmla="*/ 530313 w 734046"/>
                  <a:gd name="connsiteY4" fmla="*/ 31768 h 39113"/>
                  <a:gd name="connsiteX5" fmla="*/ 260438 w 734046"/>
                  <a:gd name="connsiteY5" fmla="*/ 34943 h 39113"/>
                  <a:gd name="connsiteX6" fmla="*/ 6438 w 734046"/>
                  <a:gd name="connsiteY6" fmla="*/ 38118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046" h="39113">
                    <a:moveTo>
                      <a:pt x="6438" y="38118"/>
                    </a:moveTo>
                    <a:cubicBezTo>
                      <a:pt x="53005" y="35472"/>
                      <a:pt x="426067" y="25418"/>
                      <a:pt x="539838" y="19068"/>
                    </a:cubicBezTo>
                    <a:cubicBezTo>
                      <a:pt x="653609" y="12718"/>
                      <a:pt x="658371" y="547"/>
                      <a:pt x="689063" y="18"/>
                    </a:cubicBezTo>
                    <a:cubicBezTo>
                      <a:pt x="719755" y="-511"/>
                      <a:pt x="750446" y="10601"/>
                      <a:pt x="723988" y="15893"/>
                    </a:cubicBezTo>
                    <a:cubicBezTo>
                      <a:pt x="697530" y="21185"/>
                      <a:pt x="607571" y="28593"/>
                      <a:pt x="530313" y="31768"/>
                    </a:cubicBezTo>
                    <a:cubicBezTo>
                      <a:pt x="453055" y="34943"/>
                      <a:pt x="342459" y="32297"/>
                      <a:pt x="260438" y="34943"/>
                    </a:cubicBezTo>
                    <a:cubicBezTo>
                      <a:pt x="178417" y="37589"/>
                      <a:pt x="-40129" y="40764"/>
                      <a:pt x="6438" y="38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9" name="フリーフォーム 2508">
                <a:extLst>
                  <a:ext uri="{FF2B5EF4-FFF2-40B4-BE49-F238E27FC236}">
                    <a16:creationId xmlns:a16="http://schemas.microsoft.com/office/drawing/2014/main" id="{EAEEB967-AB4A-840C-837A-A92E69DB3755}"/>
                  </a:ext>
                </a:extLst>
              </p:cNvPr>
              <p:cNvSpPr/>
              <p:nvPr/>
            </p:nvSpPr>
            <p:spPr>
              <a:xfrm>
                <a:off x="2295525" y="3832225"/>
                <a:ext cx="1088412" cy="69850"/>
              </a:xfrm>
              <a:custGeom>
                <a:avLst/>
                <a:gdLst>
                  <a:gd name="connsiteX0" fmla="*/ 0 w 1088412"/>
                  <a:gd name="connsiteY0" fmla="*/ 19050 h 69850"/>
                  <a:gd name="connsiteX1" fmla="*/ 1025525 w 1088412"/>
                  <a:gd name="connsiteY1" fmla="*/ 0 h 69850"/>
                  <a:gd name="connsiteX2" fmla="*/ 44450 w 1088412"/>
                  <a:gd name="connsiteY2" fmla="*/ 69850 h 69850"/>
                  <a:gd name="connsiteX3" fmla="*/ 1082675 w 1088412"/>
                  <a:gd name="connsiteY3" fmla="*/ 3175 h 69850"/>
                  <a:gd name="connsiteX4" fmla="*/ 488950 w 1088412"/>
                  <a:gd name="connsiteY4" fmla="*/ 19050 h 69850"/>
                  <a:gd name="connsiteX5" fmla="*/ 0 w 1088412"/>
                  <a:gd name="connsiteY5" fmla="*/ 19050 h 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12" h="69850">
                    <a:moveTo>
                      <a:pt x="0" y="19050"/>
                    </a:moveTo>
                    <a:lnTo>
                      <a:pt x="1025525" y="0"/>
                    </a:lnTo>
                    <a:cubicBezTo>
                      <a:pt x="1032933" y="8467"/>
                      <a:pt x="44450" y="69850"/>
                      <a:pt x="44450" y="69850"/>
                    </a:cubicBezTo>
                    <a:lnTo>
                      <a:pt x="1082675" y="3175"/>
                    </a:lnTo>
                    <a:cubicBezTo>
                      <a:pt x="1156758" y="-5292"/>
                      <a:pt x="488950" y="19050"/>
                      <a:pt x="488950" y="19050"/>
                    </a:cubicBezTo>
                    <a:lnTo>
                      <a:pt x="0" y="190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0" name="フリーフォーム 2509">
                <a:extLst>
                  <a:ext uri="{FF2B5EF4-FFF2-40B4-BE49-F238E27FC236}">
                    <a16:creationId xmlns:a16="http://schemas.microsoft.com/office/drawing/2014/main" id="{3E43EEB9-2C8C-B74C-E4C5-FA7A0FFE59E2}"/>
                  </a:ext>
                </a:extLst>
              </p:cNvPr>
              <p:cNvSpPr/>
              <p:nvPr/>
            </p:nvSpPr>
            <p:spPr>
              <a:xfrm>
                <a:off x="3130550" y="3806683"/>
                <a:ext cx="836041" cy="66817"/>
              </a:xfrm>
              <a:custGeom>
                <a:avLst/>
                <a:gdLst>
                  <a:gd name="connsiteX0" fmla="*/ 0 w 836041"/>
                  <a:gd name="connsiteY0" fmla="*/ 66817 h 66817"/>
                  <a:gd name="connsiteX1" fmla="*/ 831850 w 836041"/>
                  <a:gd name="connsiteY1" fmla="*/ 142 h 66817"/>
                  <a:gd name="connsiteX2" fmla="*/ 342900 w 836041"/>
                  <a:gd name="connsiteY2" fmla="*/ 47767 h 66817"/>
                  <a:gd name="connsiteX3" fmla="*/ 0 w 836041"/>
                  <a:gd name="connsiteY3" fmla="*/ 66817 h 6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041" h="66817">
                    <a:moveTo>
                      <a:pt x="0" y="66817"/>
                    </a:moveTo>
                    <a:lnTo>
                      <a:pt x="831850" y="142"/>
                    </a:lnTo>
                    <a:cubicBezTo>
                      <a:pt x="889000" y="-3033"/>
                      <a:pt x="342900" y="47767"/>
                      <a:pt x="342900" y="47767"/>
                    </a:cubicBezTo>
                    <a:lnTo>
                      <a:pt x="0" y="668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1" name="フリーフォーム 2510">
                <a:extLst>
                  <a:ext uri="{FF2B5EF4-FFF2-40B4-BE49-F238E27FC236}">
                    <a16:creationId xmlns:a16="http://schemas.microsoft.com/office/drawing/2014/main" id="{DE277F59-FC75-3CA6-0C4E-BB03E203B45F}"/>
                  </a:ext>
                </a:extLst>
              </p:cNvPr>
              <p:cNvSpPr/>
              <p:nvPr/>
            </p:nvSpPr>
            <p:spPr>
              <a:xfrm>
                <a:off x="4029072" y="3892498"/>
                <a:ext cx="44453" cy="75261"/>
              </a:xfrm>
              <a:custGeom>
                <a:avLst/>
                <a:gdLst>
                  <a:gd name="connsiteX0" fmla="*/ 44453 w 44453"/>
                  <a:gd name="connsiteY0" fmla="*/ 52 h 75261"/>
                  <a:gd name="connsiteX1" fmla="*/ 3178 w 44453"/>
                  <a:gd name="connsiteY1" fmla="*/ 60377 h 75261"/>
                  <a:gd name="connsiteX2" fmla="*/ 3178 w 44453"/>
                  <a:gd name="connsiteY2" fmla="*/ 73077 h 75261"/>
                  <a:gd name="connsiteX3" fmla="*/ 44453 w 44453"/>
                  <a:gd name="connsiteY3" fmla="*/ 52 h 7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453" h="75261">
                    <a:moveTo>
                      <a:pt x="44453" y="52"/>
                    </a:moveTo>
                    <a:cubicBezTo>
                      <a:pt x="44453" y="-2065"/>
                      <a:pt x="3178" y="60377"/>
                      <a:pt x="3178" y="60377"/>
                    </a:cubicBezTo>
                    <a:cubicBezTo>
                      <a:pt x="-3701" y="72548"/>
                      <a:pt x="2649" y="78898"/>
                      <a:pt x="3178" y="73077"/>
                    </a:cubicBezTo>
                    <a:cubicBezTo>
                      <a:pt x="3707" y="67256"/>
                      <a:pt x="44453" y="2169"/>
                      <a:pt x="44453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2" name="フリーフォーム 2511">
                <a:extLst>
                  <a:ext uri="{FF2B5EF4-FFF2-40B4-BE49-F238E27FC236}">
                    <a16:creationId xmlns:a16="http://schemas.microsoft.com/office/drawing/2014/main" id="{0130937F-70F1-9A3D-7D25-9B90F2F712A1}"/>
                  </a:ext>
                </a:extLst>
              </p:cNvPr>
              <p:cNvSpPr/>
              <p:nvPr/>
            </p:nvSpPr>
            <p:spPr>
              <a:xfrm>
                <a:off x="2996300" y="3948748"/>
                <a:ext cx="1051410" cy="32702"/>
              </a:xfrm>
              <a:custGeom>
                <a:avLst/>
                <a:gdLst>
                  <a:gd name="connsiteX0" fmla="*/ 4075 w 1051410"/>
                  <a:gd name="connsiteY0" fmla="*/ 32702 h 32702"/>
                  <a:gd name="connsiteX1" fmla="*/ 1026425 w 1051410"/>
                  <a:gd name="connsiteY1" fmla="*/ 10477 h 32702"/>
                  <a:gd name="connsiteX2" fmla="*/ 680350 w 1051410"/>
                  <a:gd name="connsiteY2" fmla="*/ 952 h 32702"/>
                  <a:gd name="connsiteX3" fmla="*/ 4075 w 1051410"/>
                  <a:gd name="connsiteY3" fmla="*/ 32702 h 3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1410" h="32702">
                    <a:moveTo>
                      <a:pt x="4075" y="32702"/>
                    </a:moveTo>
                    <a:lnTo>
                      <a:pt x="1026425" y="10477"/>
                    </a:lnTo>
                    <a:cubicBezTo>
                      <a:pt x="1139137" y="5185"/>
                      <a:pt x="843333" y="-2752"/>
                      <a:pt x="680350" y="952"/>
                    </a:cubicBezTo>
                    <a:cubicBezTo>
                      <a:pt x="517367" y="4656"/>
                      <a:pt x="-53604" y="31115"/>
                      <a:pt x="4075" y="32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3" name="フリーフォーム 2512">
                <a:extLst>
                  <a:ext uri="{FF2B5EF4-FFF2-40B4-BE49-F238E27FC236}">
                    <a16:creationId xmlns:a16="http://schemas.microsoft.com/office/drawing/2014/main" id="{A2D05033-B9B1-63BA-55A2-F858CDF54925}"/>
                  </a:ext>
                </a:extLst>
              </p:cNvPr>
              <p:cNvSpPr/>
              <p:nvPr/>
            </p:nvSpPr>
            <p:spPr>
              <a:xfrm>
                <a:off x="2413385" y="3977791"/>
                <a:ext cx="726229" cy="17057"/>
              </a:xfrm>
              <a:custGeom>
                <a:avLst/>
                <a:gdLst>
                  <a:gd name="connsiteX0" fmla="*/ 9140 w 726229"/>
                  <a:gd name="connsiteY0" fmla="*/ 16359 h 17057"/>
                  <a:gd name="connsiteX1" fmla="*/ 707640 w 726229"/>
                  <a:gd name="connsiteY1" fmla="*/ 13184 h 17057"/>
                  <a:gd name="connsiteX2" fmla="*/ 507615 w 726229"/>
                  <a:gd name="connsiteY2" fmla="*/ 3659 h 17057"/>
                  <a:gd name="connsiteX3" fmla="*/ 320290 w 726229"/>
                  <a:gd name="connsiteY3" fmla="*/ 484 h 17057"/>
                  <a:gd name="connsiteX4" fmla="*/ 9140 w 726229"/>
                  <a:gd name="connsiteY4" fmla="*/ 16359 h 1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29" h="17057">
                    <a:moveTo>
                      <a:pt x="9140" y="16359"/>
                    </a:moveTo>
                    <a:cubicBezTo>
                      <a:pt x="73698" y="18476"/>
                      <a:pt x="624561" y="15301"/>
                      <a:pt x="707640" y="13184"/>
                    </a:cubicBezTo>
                    <a:cubicBezTo>
                      <a:pt x="790719" y="11067"/>
                      <a:pt x="572173" y="5776"/>
                      <a:pt x="507615" y="3659"/>
                    </a:cubicBezTo>
                    <a:cubicBezTo>
                      <a:pt x="443057" y="1542"/>
                      <a:pt x="400194" y="-1103"/>
                      <a:pt x="320290" y="484"/>
                    </a:cubicBezTo>
                    <a:cubicBezTo>
                      <a:pt x="240386" y="2071"/>
                      <a:pt x="-55418" y="14242"/>
                      <a:pt x="9140" y="16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4" name="フリーフォーム 2513">
                <a:extLst>
                  <a:ext uri="{FF2B5EF4-FFF2-40B4-BE49-F238E27FC236}">
                    <a16:creationId xmlns:a16="http://schemas.microsoft.com/office/drawing/2014/main" id="{C4A6B1D9-33F3-4748-6CCE-7DEBB80B3188}"/>
                  </a:ext>
                </a:extLst>
              </p:cNvPr>
              <p:cNvSpPr/>
              <p:nvPr/>
            </p:nvSpPr>
            <p:spPr>
              <a:xfrm>
                <a:off x="3102254" y="3969674"/>
                <a:ext cx="940466" cy="34009"/>
              </a:xfrm>
              <a:custGeom>
                <a:avLst/>
                <a:gdLst>
                  <a:gd name="connsiteX0" fmla="*/ 2896 w 940466"/>
                  <a:gd name="connsiteY0" fmla="*/ 34001 h 34009"/>
                  <a:gd name="connsiteX1" fmla="*/ 914121 w 940466"/>
                  <a:gd name="connsiteY1" fmla="*/ 5426 h 34009"/>
                  <a:gd name="connsiteX2" fmla="*/ 634721 w 940466"/>
                  <a:gd name="connsiteY2" fmla="*/ 2251 h 34009"/>
                  <a:gd name="connsiteX3" fmla="*/ 2896 w 940466"/>
                  <a:gd name="connsiteY3" fmla="*/ 34001 h 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0466" h="34009">
                    <a:moveTo>
                      <a:pt x="2896" y="34001"/>
                    </a:moveTo>
                    <a:cubicBezTo>
                      <a:pt x="49463" y="34530"/>
                      <a:pt x="808817" y="10718"/>
                      <a:pt x="914121" y="5426"/>
                    </a:cubicBezTo>
                    <a:cubicBezTo>
                      <a:pt x="1019425" y="134"/>
                      <a:pt x="785004" y="-1982"/>
                      <a:pt x="634721" y="2251"/>
                    </a:cubicBezTo>
                    <a:cubicBezTo>
                      <a:pt x="484438" y="6484"/>
                      <a:pt x="-43671" y="33472"/>
                      <a:pt x="2896" y="340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5" name="フリーフォーム 2514">
                <a:extLst>
                  <a:ext uri="{FF2B5EF4-FFF2-40B4-BE49-F238E27FC236}">
                    <a16:creationId xmlns:a16="http://schemas.microsoft.com/office/drawing/2014/main" id="{4DF38990-15F2-6343-F4BF-20EB961F44F7}"/>
                  </a:ext>
                </a:extLst>
              </p:cNvPr>
              <p:cNvSpPr/>
              <p:nvPr/>
            </p:nvSpPr>
            <p:spPr>
              <a:xfrm>
                <a:off x="2589350" y="3987378"/>
                <a:ext cx="1464589" cy="76683"/>
              </a:xfrm>
              <a:custGeom>
                <a:avLst/>
                <a:gdLst>
                  <a:gd name="connsiteX0" fmla="*/ 7800 w 1464589"/>
                  <a:gd name="connsiteY0" fmla="*/ 76622 h 76683"/>
                  <a:gd name="connsiteX1" fmla="*/ 1436550 w 1464589"/>
                  <a:gd name="connsiteY1" fmla="*/ 3597 h 76683"/>
                  <a:gd name="connsiteX2" fmla="*/ 887275 w 1464589"/>
                  <a:gd name="connsiteY2" fmla="*/ 16297 h 76683"/>
                  <a:gd name="connsiteX3" fmla="*/ 7800 w 1464589"/>
                  <a:gd name="connsiteY3" fmla="*/ 76622 h 7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589" h="76683">
                    <a:moveTo>
                      <a:pt x="7800" y="76622"/>
                    </a:moveTo>
                    <a:cubicBezTo>
                      <a:pt x="99346" y="74505"/>
                      <a:pt x="1289971" y="13651"/>
                      <a:pt x="1436550" y="3597"/>
                    </a:cubicBezTo>
                    <a:cubicBezTo>
                      <a:pt x="1583129" y="-6457"/>
                      <a:pt x="1118521" y="6772"/>
                      <a:pt x="887275" y="16297"/>
                    </a:cubicBezTo>
                    <a:cubicBezTo>
                      <a:pt x="656029" y="25822"/>
                      <a:pt x="-83746" y="78739"/>
                      <a:pt x="7800" y="766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6" name="フリーフォーム 2515">
                <a:extLst>
                  <a:ext uri="{FF2B5EF4-FFF2-40B4-BE49-F238E27FC236}">
                    <a16:creationId xmlns:a16="http://schemas.microsoft.com/office/drawing/2014/main" id="{DF8EE51D-A594-B807-E75D-B95D0C06C880}"/>
                  </a:ext>
                </a:extLst>
              </p:cNvPr>
              <p:cNvSpPr/>
              <p:nvPr/>
            </p:nvSpPr>
            <p:spPr>
              <a:xfrm>
                <a:off x="2344879" y="3866421"/>
                <a:ext cx="790194" cy="29304"/>
              </a:xfrm>
              <a:custGeom>
                <a:avLst/>
                <a:gdLst>
                  <a:gd name="connsiteX0" fmla="*/ 4621 w 790194"/>
                  <a:gd name="connsiteY0" fmla="*/ 29304 h 29304"/>
                  <a:gd name="connsiteX1" fmla="*/ 776146 w 790194"/>
                  <a:gd name="connsiteY1" fmla="*/ 10254 h 29304"/>
                  <a:gd name="connsiteX2" fmla="*/ 468171 w 790194"/>
                  <a:gd name="connsiteY2" fmla="*/ 729 h 29304"/>
                  <a:gd name="connsiteX3" fmla="*/ 4621 w 790194"/>
                  <a:gd name="connsiteY3" fmla="*/ 29304 h 2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194" h="29304">
                    <a:moveTo>
                      <a:pt x="4621" y="29304"/>
                    </a:moveTo>
                    <a:lnTo>
                      <a:pt x="776146" y="10254"/>
                    </a:lnTo>
                    <a:cubicBezTo>
                      <a:pt x="853404" y="5491"/>
                      <a:pt x="592525" y="-2446"/>
                      <a:pt x="468171" y="729"/>
                    </a:cubicBezTo>
                    <a:cubicBezTo>
                      <a:pt x="343817" y="3904"/>
                      <a:pt x="-46708" y="27717"/>
                      <a:pt x="4621" y="29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7" name="フリーフォーム 2516">
                <a:extLst>
                  <a:ext uri="{FF2B5EF4-FFF2-40B4-BE49-F238E27FC236}">
                    <a16:creationId xmlns:a16="http://schemas.microsoft.com/office/drawing/2014/main" id="{929D8838-5C0E-4B47-50AF-F08CC1914EA3}"/>
                  </a:ext>
                </a:extLst>
              </p:cNvPr>
              <p:cNvSpPr/>
              <p:nvPr/>
            </p:nvSpPr>
            <p:spPr>
              <a:xfrm>
                <a:off x="2503145" y="4006289"/>
                <a:ext cx="550635" cy="32498"/>
              </a:xfrm>
              <a:custGeom>
                <a:avLst/>
                <a:gdLst>
                  <a:gd name="connsiteX0" fmla="*/ 11455 w 550635"/>
                  <a:gd name="connsiteY0" fmla="*/ 32311 h 32498"/>
                  <a:gd name="connsiteX1" fmla="*/ 548030 w 550635"/>
                  <a:gd name="connsiteY1" fmla="*/ 561 h 32498"/>
                  <a:gd name="connsiteX2" fmla="*/ 208305 w 550635"/>
                  <a:gd name="connsiteY2" fmla="*/ 13261 h 32498"/>
                  <a:gd name="connsiteX3" fmla="*/ 11455 w 550635"/>
                  <a:gd name="connsiteY3" fmla="*/ 32311 h 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635" h="32498">
                    <a:moveTo>
                      <a:pt x="11455" y="32311"/>
                    </a:moveTo>
                    <a:cubicBezTo>
                      <a:pt x="68076" y="30194"/>
                      <a:pt x="515222" y="3736"/>
                      <a:pt x="548030" y="561"/>
                    </a:cubicBezTo>
                    <a:cubicBezTo>
                      <a:pt x="580838" y="-2614"/>
                      <a:pt x="294559" y="8499"/>
                      <a:pt x="208305" y="13261"/>
                    </a:cubicBezTo>
                    <a:cubicBezTo>
                      <a:pt x="122051" y="18023"/>
                      <a:pt x="-45166" y="34428"/>
                      <a:pt x="11455" y="32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8" name="フリーフォーム 2517">
                <a:extLst>
                  <a:ext uri="{FF2B5EF4-FFF2-40B4-BE49-F238E27FC236}">
                    <a16:creationId xmlns:a16="http://schemas.microsoft.com/office/drawing/2014/main" id="{DBE6BEF0-4F2A-D0EF-B600-0ED61DE1FDFF}"/>
                  </a:ext>
                </a:extLst>
              </p:cNvPr>
              <p:cNvSpPr/>
              <p:nvPr/>
            </p:nvSpPr>
            <p:spPr>
              <a:xfrm>
                <a:off x="2955162" y="4038577"/>
                <a:ext cx="1097027" cy="19073"/>
              </a:xfrm>
              <a:custGeom>
                <a:avLst/>
                <a:gdLst>
                  <a:gd name="connsiteX0" fmla="*/ 26163 w 1097027"/>
                  <a:gd name="connsiteY0" fmla="*/ 19073 h 19073"/>
                  <a:gd name="connsiteX1" fmla="*/ 1054863 w 1097027"/>
                  <a:gd name="connsiteY1" fmla="*/ 12723 h 19073"/>
                  <a:gd name="connsiteX2" fmla="*/ 845313 w 1097027"/>
                  <a:gd name="connsiteY2" fmla="*/ 23 h 19073"/>
                  <a:gd name="connsiteX3" fmla="*/ 350013 w 1097027"/>
                  <a:gd name="connsiteY3" fmla="*/ 9548 h 19073"/>
                  <a:gd name="connsiteX4" fmla="*/ 26163 w 1097027"/>
                  <a:gd name="connsiteY4" fmla="*/ 19073 h 19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027" h="19073">
                    <a:moveTo>
                      <a:pt x="26163" y="19073"/>
                    </a:moveTo>
                    <a:lnTo>
                      <a:pt x="1054863" y="12723"/>
                    </a:lnTo>
                    <a:cubicBezTo>
                      <a:pt x="1191388" y="9548"/>
                      <a:pt x="962788" y="552"/>
                      <a:pt x="845313" y="23"/>
                    </a:cubicBezTo>
                    <a:cubicBezTo>
                      <a:pt x="727838" y="-506"/>
                      <a:pt x="482834" y="7961"/>
                      <a:pt x="350013" y="9548"/>
                    </a:cubicBezTo>
                    <a:cubicBezTo>
                      <a:pt x="217192" y="11135"/>
                      <a:pt x="-91312" y="18544"/>
                      <a:pt x="26163" y="19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9" name="フリーフォーム 2518">
                <a:extLst>
                  <a:ext uri="{FF2B5EF4-FFF2-40B4-BE49-F238E27FC236}">
                    <a16:creationId xmlns:a16="http://schemas.microsoft.com/office/drawing/2014/main" id="{13EE2DD4-135A-D972-70A6-3E2427A0FEAA}"/>
                  </a:ext>
                </a:extLst>
              </p:cNvPr>
              <p:cNvSpPr/>
              <p:nvPr/>
            </p:nvSpPr>
            <p:spPr>
              <a:xfrm>
                <a:off x="2613025" y="4092575"/>
                <a:ext cx="693038" cy="15971"/>
              </a:xfrm>
              <a:custGeom>
                <a:avLst/>
                <a:gdLst>
                  <a:gd name="connsiteX0" fmla="*/ 0 w 693038"/>
                  <a:gd name="connsiteY0" fmla="*/ 6350 h 15971"/>
                  <a:gd name="connsiteX1" fmla="*/ 682625 w 693038"/>
                  <a:gd name="connsiteY1" fmla="*/ 15875 h 15971"/>
                  <a:gd name="connsiteX2" fmla="*/ 387350 w 693038"/>
                  <a:gd name="connsiteY2" fmla="*/ 0 h 15971"/>
                  <a:gd name="connsiteX3" fmla="*/ 0 w 693038"/>
                  <a:gd name="connsiteY3" fmla="*/ 6350 h 1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3038" h="15971">
                    <a:moveTo>
                      <a:pt x="0" y="6350"/>
                    </a:moveTo>
                    <a:cubicBezTo>
                      <a:pt x="49213" y="8996"/>
                      <a:pt x="618067" y="16933"/>
                      <a:pt x="682625" y="15875"/>
                    </a:cubicBezTo>
                    <a:cubicBezTo>
                      <a:pt x="747183" y="14817"/>
                      <a:pt x="494771" y="2117"/>
                      <a:pt x="3873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0" name="フリーフォーム 2519">
                <a:extLst>
                  <a:ext uri="{FF2B5EF4-FFF2-40B4-BE49-F238E27FC236}">
                    <a16:creationId xmlns:a16="http://schemas.microsoft.com/office/drawing/2014/main" id="{0CDC093E-647B-BC6E-882C-25183B93DBBD}"/>
                  </a:ext>
                </a:extLst>
              </p:cNvPr>
              <p:cNvSpPr/>
              <p:nvPr/>
            </p:nvSpPr>
            <p:spPr>
              <a:xfrm>
                <a:off x="3036716" y="4060449"/>
                <a:ext cx="1002965" cy="33219"/>
              </a:xfrm>
              <a:custGeom>
                <a:avLst/>
                <a:gdLst>
                  <a:gd name="connsiteX0" fmla="*/ 1759 w 1002965"/>
                  <a:gd name="connsiteY0" fmla="*/ 32126 h 33219"/>
                  <a:gd name="connsiteX1" fmla="*/ 465309 w 1002965"/>
                  <a:gd name="connsiteY1" fmla="*/ 25776 h 33219"/>
                  <a:gd name="connsiteX2" fmla="*/ 1001884 w 1002965"/>
                  <a:gd name="connsiteY2" fmla="*/ 376 h 33219"/>
                  <a:gd name="connsiteX3" fmla="*/ 614534 w 1002965"/>
                  <a:gd name="connsiteY3" fmla="*/ 9901 h 33219"/>
                  <a:gd name="connsiteX4" fmla="*/ 319259 w 1002965"/>
                  <a:gd name="connsiteY4" fmla="*/ 6726 h 33219"/>
                  <a:gd name="connsiteX5" fmla="*/ 1759 w 1002965"/>
                  <a:gd name="connsiteY5" fmla="*/ 32126 h 3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965" h="33219">
                    <a:moveTo>
                      <a:pt x="1759" y="32126"/>
                    </a:moveTo>
                    <a:cubicBezTo>
                      <a:pt x="26101" y="35301"/>
                      <a:pt x="298622" y="31068"/>
                      <a:pt x="465309" y="25776"/>
                    </a:cubicBezTo>
                    <a:cubicBezTo>
                      <a:pt x="631996" y="20484"/>
                      <a:pt x="977013" y="3022"/>
                      <a:pt x="1001884" y="376"/>
                    </a:cubicBezTo>
                    <a:cubicBezTo>
                      <a:pt x="1026755" y="-2270"/>
                      <a:pt x="614534" y="9901"/>
                      <a:pt x="614534" y="9901"/>
                    </a:cubicBezTo>
                    <a:cubicBezTo>
                      <a:pt x="500763" y="10959"/>
                      <a:pt x="426680" y="1963"/>
                      <a:pt x="319259" y="6726"/>
                    </a:cubicBezTo>
                    <a:cubicBezTo>
                      <a:pt x="211838" y="11489"/>
                      <a:pt x="-22583" y="28951"/>
                      <a:pt x="1759" y="32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1" name="フリーフォーム 2520">
                <a:extLst>
                  <a:ext uri="{FF2B5EF4-FFF2-40B4-BE49-F238E27FC236}">
                    <a16:creationId xmlns:a16="http://schemas.microsoft.com/office/drawing/2014/main" id="{5D2D1A23-1692-F7F3-F8CA-C14664BE2E9E}"/>
                  </a:ext>
                </a:extLst>
              </p:cNvPr>
              <p:cNvSpPr/>
              <p:nvPr/>
            </p:nvSpPr>
            <p:spPr>
              <a:xfrm>
                <a:off x="2717800" y="4130444"/>
                <a:ext cx="929459" cy="28806"/>
              </a:xfrm>
              <a:custGeom>
                <a:avLst/>
                <a:gdLst>
                  <a:gd name="connsiteX0" fmla="*/ 0 w 929459"/>
                  <a:gd name="connsiteY0" fmla="*/ 28806 h 28806"/>
                  <a:gd name="connsiteX1" fmla="*/ 904875 w 929459"/>
                  <a:gd name="connsiteY1" fmla="*/ 6581 h 28806"/>
                  <a:gd name="connsiteX2" fmla="*/ 647700 w 929459"/>
                  <a:gd name="connsiteY2" fmla="*/ 231 h 28806"/>
                  <a:gd name="connsiteX3" fmla="*/ 377825 w 929459"/>
                  <a:gd name="connsiteY3" fmla="*/ 12931 h 28806"/>
                  <a:gd name="connsiteX4" fmla="*/ 0 w 929459"/>
                  <a:gd name="connsiteY4" fmla="*/ 28806 h 2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9459" h="28806">
                    <a:moveTo>
                      <a:pt x="0" y="28806"/>
                    </a:moveTo>
                    <a:lnTo>
                      <a:pt x="904875" y="6581"/>
                    </a:lnTo>
                    <a:cubicBezTo>
                      <a:pt x="1012825" y="1819"/>
                      <a:pt x="735542" y="-827"/>
                      <a:pt x="647700" y="231"/>
                    </a:cubicBezTo>
                    <a:cubicBezTo>
                      <a:pt x="559858" y="1289"/>
                      <a:pt x="377825" y="12931"/>
                      <a:pt x="377825" y="12931"/>
                    </a:cubicBezTo>
                    <a:lnTo>
                      <a:pt x="0" y="288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2" name="フリーフォーム 2521">
                <a:extLst>
                  <a:ext uri="{FF2B5EF4-FFF2-40B4-BE49-F238E27FC236}">
                    <a16:creationId xmlns:a16="http://schemas.microsoft.com/office/drawing/2014/main" id="{861C5592-1C67-31E2-6722-7950631C5536}"/>
                  </a:ext>
                </a:extLst>
              </p:cNvPr>
              <p:cNvSpPr/>
              <p:nvPr/>
            </p:nvSpPr>
            <p:spPr>
              <a:xfrm>
                <a:off x="3594018" y="4073387"/>
                <a:ext cx="506073" cy="40524"/>
              </a:xfrm>
              <a:custGeom>
                <a:avLst/>
                <a:gdLst>
                  <a:gd name="connsiteX0" fmla="*/ 82 w 506073"/>
                  <a:gd name="connsiteY0" fmla="*/ 35063 h 40524"/>
                  <a:gd name="connsiteX1" fmla="*/ 412832 w 506073"/>
                  <a:gd name="connsiteY1" fmla="*/ 38238 h 40524"/>
                  <a:gd name="connsiteX2" fmla="*/ 504907 w 506073"/>
                  <a:gd name="connsiteY2" fmla="*/ 138 h 40524"/>
                  <a:gd name="connsiteX3" fmla="*/ 377907 w 506073"/>
                  <a:gd name="connsiteY3" fmla="*/ 25538 h 40524"/>
                  <a:gd name="connsiteX4" fmla="*/ 82 w 506073"/>
                  <a:gd name="connsiteY4" fmla="*/ 35063 h 4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73" h="40524">
                    <a:moveTo>
                      <a:pt x="82" y="35063"/>
                    </a:moveTo>
                    <a:cubicBezTo>
                      <a:pt x="5903" y="37180"/>
                      <a:pt x="328695" y="44059"/>
                      <a:pt x="412832" y="38238"/>
                    </a:cubicBezTo>
                    <a:cubicBezTo>
                      <a:pt x="496969" y="32417"/>
                      <a:pt x="510728" y="2255"/>
                      <a:pt x="504907" y="138"/>
                    </a:cubicBezTo>
                    <a:cubicBezTo>
                      <a:pt x="499086" y="-1979"/>
                      <a:pt x="456753" y="20776"/>
                      <a:pt x="377907" y="25538"/>
                    </a:cubicBezTo>
                    <a:cubicBezTo>
                      <a:pt x="299061" y="30300"/>
                      <a:pt x="-5739" y="32946"/>
                      <a:pt x="82" y="350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3" name="フリーフォーム 2522">
                <a:extLst>
                  <a:ext uri="{FF2B5EF4-FFF2-40B4-BE49-F238E27FC236}">
                    <a16:creationId xmlns:a16="http://schemas.microsoft.com/office/drawing/2014/main" id="{9F707AFC-2337-F929-54D1-7B7536346DE2}"/>
                  </a:ext>
                </a:extLst>
              </p:cNvPr>
              <p:cNvSpPr/>
              <p:nvPr/>
            </p:nvSpPr>
            <p:spPr>
              <a:xfrm>
                <a:off x="-165065" y="3845823"/>
                <a:ext cx="2152718" cy="109569"/>
              </a:xfrm>
              <a:custGeom>
                <a:avLst/>
                <a:gdLst>
                  <a:gd name="connsiteX0" fmla="*/ 147047 w 2152718"/>
                  <a:gd name="connsiteY0" fmla="*/ 55016 h 109569"/>
                  <a:gd name="connsiteX1" fmla="*/ 2052423 w 2152718"/>
                  <a:gd name="connsiteY1" fmla="*/ 963 h 109569"/>
                  <a:gd name="connsiteX2" fmla="*/ 1903776 w 2152718"/>
                  <a:gd name="connsiteY2" fmla="*/ 18981 h 109569"/>
                  <a:gd name="connsiteX3" fmla="*/ 565960 w 2152718"/>
                  <a:gd name="connsiteY3" fmla="*/ 91052 h 109569"/>
                  <a:gd name="connsiteX4" fmla="*/ 174074 w 2152718"/>
                  <a:gd name="connsiteY4" fmla="*/ 109070 h 109569"/>
                  <a:gd name="connsiteX5" fmla="*/ 147047 w 2152718"/>
                  <a:gd name="connsiteY5" fmla="*/ 55016 h 10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2718" h="109569">
                    <a:moveTo>
                      <a:pt x="147047" y="55016"/>
                    </a:moveTo>
                    <a:cubicBezTo>
                      <a:pt x="460105" y="36998"/>
                      <a:pt x="1759635" y="6969"/>
                      <a:pt x="2052423" y="963"/>
                    </a:cubicBezTo>
                    <a:cubicBezTo>
                      <a:pt x="2345211" y="-5043"/>
                      <a:pt x="1903776" y="18981"/>
                      <a:pt x="1903776" y="18981"/>
                    </a:cubicBezTo>
                    <a:lnTo>
                      <a:pt x="565960" y="91052"/>
                    </a:lnTo>
                    <a:cubicBezTo>
                      <a:pt x="277676" y="106067"/>
                      <a:pt x="240139" y="111322"/>
                      <a:pt x="174074" y="109070"/>
                    </a:cubicBezTo>
                    <a:cubicBezTo>
                      <a:pt x="108009" y="106818"/>
                      <a:pt x="-166011" y="73034"/>
                      <a:pt x="147047" y="55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4" name="フリーフォーム 2523">
                <a:extLst>
                  <a:ext uri="{FF2B5EF4-FFF2-40B4-BE49-F238E27FC236}">
                    <a16:creationId xmlns:a16="http://schemas.microsoft.com/office/drawing/2014/main" id="{86757727-7B57-A5E9-1E24-8B22BCE7545E}"/>
                  </a:ext>
                </a:extLst>
              </p:cNvPr>
              <p:cNvSpPr/>
              <p:nvPr/>
            </p:nvSpPr>
            <p:spPr>
              <a:xfrm>
                <a:off x="4504" y="3810605"/>
                <a:ext cx="1887358" cy="58703"/>
              </a:xfrm>
              <a:custGeom>
                <a:avLst/>
                <a:gdLst>
                  <a:gd name="connsiteX0" fmla="*/ 0 w 1887358"/>
                  <a:gd name="connsiteY0" fmla="*/ 58703 h 58703"/>
                  <a:gd name="connsiteX1" fmla="*/ 1373853 w 1887358"/>
                  <a:gd name="connsiteY1" fmla="*/ 18163 h 58703"/>
                  <a:gd name="connsiteX2" fmla="*/ 1887358 w 1887358"/>
                  <a:gd name="connsiteY2" fmla="*/ 146 h 58703"/>
                  <a:gd name="connsiteX3" fmla="*/ 1292773 w 1887358"/>
                  <a:gd name="connsiteY3" fmla="*/ 9155 h 58703"/>
                  <a:gd name="connsiteX4" fmla="*/ 414408 w 1887358"/>
                  <a:gd name="connsiteY4" fmla="*/ 31677 h 58703"/>
                  <a:gd name="connsiteX5" fmla="*/ 0 w 1887358"/>
                  <a:gd name="connsiteY5" fmla="*/ 58703 h 5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7358" h="58703">
                    <a:moveTo>
                      <a:pt x="0" y="58703"/>
                    </a:moveTo>
                    <a:lnTo>
                      <a:pt x="1373853" y="18163"/>
                    </a:lnTo>
                    <a:lnTo>
                      <a:pt x="1887358" y="146"/>
                    </a:lnTo>
                    <a:cubicBezTo>
                      <a:pt x="1873845" y="-1355"/>
                      <a:pt x="1292773" y="9155"/>
                      <a:pt x="1292773" y="9155"/>
                    </a:cubicBezTo>
                    <a:lnTo>
                      <a:pt x="414408" y="31677"/>
                    </a:lnTo>
                    <a:cubicBezTo>
                      <a:pt x="195192" y="39184"/>
                      <a:pt x="86335" y="46691"/>
                      <a:pt x="0" y="58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5" name="フリーフォーム 2524">
                <a:extLst>
                  <a:ext uri="{FF2B5EF4-FFF2-40B4-BE49-F238E27FC236}">
                    <a16:creationId xmlns:a16="http://schemas.microsoft.com/office/drawing/2014/main" id="{B4A0E38E-C92D-1CCD-1D82-8D0CA3F0FF36}"/>
                  </a:ext>
                </a:extLst>
              </p:cNvPr>
              <p:cNvSpPr/>
              <p:nvPr/>
            </p:nvSpPr>
            <p:spPr>
              <a:xfrm>
                <a:off x="72071" y="3897732"/>
                <a:ext cx="1877688" cy="75178"/>
              </a:xfrm>
              <a:custGeom>
                <a:avLst/>
                <a:gdLst>
                  <a:gd name="connsiteX0" fmla="*/ 0 w 1877688"/>
                  <a:gd name="connsiteY0" fmla="*/ 75178 h 75178"/>
                  <a:gd name="connsiteX1" fmla="*/ 1828800 w 1877688"/>
                  <a:gd name="connsiteY1" fmla="*/ 3107 h 75178"/>
                  <a:gd name="connsiteX2" fmla="*/ 1391870 w 1877688"/>
                  <a:gd name="connsiteY2" fmla="*/ 12116 h 75178"/>
                  <a:gd name="connsiteX3" fmla="*/ 810798 w 1877688"/>
                  <a:gd name="connsiteY3" fmla="*/ 34638 h 75178"/>
                  <a:gd name="connsiteX4" fmla="*/ 0 w 1877688"/>
                  <a:gd name="connsiteY4" fmla="*/ 75178 h 7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7688" h="75178">
                    <a:moveTo>
                      <a:pt x="0" y="75178"/>
                    </a:moveTo>
                    <a:lnTo>
                      <a:pt x="1828800" y="3107"/>
                    </a:lnTo>
                    <a:cubicBezTo>
                      <a:pt x="2060778" y="-7403"/>
                      <a:pt x="1391870" y="12116"/>
                      <a:pt x="1391870" y="12116"/>
                    </a:cubicBezTo>
                    <a:lnTo>
                      <a:pt x="810798" y="34638"/>
                    </a:lnTo>
                    <a:lnTo>
                      <a:pt x="0" y="75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6" name="フリーフォーム 2525">
                <a:extLst>
                  <a:ext uri="{FF2B5EF4-FFF2-40B4-BE49-F238E27FC236}">
                    <a16:creationId xmlns:a16="http://schemas.microsoft.com/office/drawing/2014/main" id="{BBF3FCB4-EDB5-52B5-D60B-AF6B00B47C81}"/>
                  </a:ext>
                </a:extLst>
              </p:cNvPr>
              <p:cNvSpPr/>
              <p:nvPr/>
            </p:nvSpPr>
            <p:spPr>
              <a:xfrm>
                <a:off x="-72449" y="4013336"/>
                <a:ext cx="2143144" cy="95958"/>
              </a:xfrm>
              <a:custGeom>
                <a:avLst/>
                <a:gdLst>
                  <a:gd name="connsiteX0" fmla="*/ 108484 w 2143144"/>
                  <a:gd name="connsiteY0" fmla="*/ 72185 h 95958"/>
                  <a:gd name="connsiteX1" fmla="*/ 2130975 w 2143144"/>
                  <a:gd name="connsiteY1" fmla="*/ 114 h 95958"/>
                  <a:gd name="connsiteX2" fmla="*/ 1004867 w 2143144"/>
                  <a:gd name="connsiteY2" fmla="*/ 54167 h 95958"/>
                  <a:gd name="connsiteX3" fmla="*/ 347219 w 2143144"/>
                  <a:gd name="connsiteY3" fmla="*/ 94707 h 95958"/>
                  <a:gd name="connsiteX4" fmla="*/ 108484 w 2143144"/>
                  <a:gd name="connsiteY4" fmla="*/ 72185 h 9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3144" h="95958">
                    <a:moveTo>
                      <a:pt x="108484" y="72185"/>
                    </a:moveTo>
                    <a:cubicBezTo>
                      <a:pt x="405777" y="56419"/>
                      <a:pt x="1981578" y="3117"/>
                      <a:pt x="2130975" y="114"/>
                    </a:cubicBezTo>
                    <a:cubicBezTo>
                      <a:pt x="2280372" y="-2889"/>
                      <a:pt x="1004867" y="54167"/>
                      <a:pt x="1004867" y="54167"/>
                    </a:cubicBezTo>
                    <a:lnTo>
                      <a:pt x="347219" y="94707"/>
                    </a:lnTo>
                    <a:cubicBezTo>
                      <a:pt x="203828" y="99962"/>
                      <a:pt x="-188809" y="87951"/>
                      <a:pt x="108484" y="72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7" name="フリーフォーム 2526">
                <a:extLst>
                  <a:ext uri="{FF2B5EF4-FFF2-40B4-BE49-F238E27FC236}">
                    <a16:creationId xmlns:a16="http://schemas.microsoft.com/office/drawing/2014/main" id="{AFBCB371-7D86-13AF-540B-832A01B1BECB}"/>
                  </a:ext>
                </a:extLst>
              </p:cNvPr>
              <p:cNvSpPr/>
              <p:nvPr/>
            </p:nvSpPr>
            <p:spPr>
              <a:xfrm>
                <a:off x="67567" y="4040477"/>
                <a:ext cx="2063030" cy="111226"/>
              </a:xfrm>
              <a:custGeom>
                <a:avLst/>
                <a:gdLst>
                  <a:gd name="connsiteX0" fmla="*/ 0 w 2063030"/>
                  <a:gd name="connsiteY0" fmla="*/ 103602 h 111226"/>
                  <a:gd name="connsiteX1" fmla="*/ 1157639 w 2063030"/>
                  <a:gd name="connsiteY1" fmla="*/ 45044 h 111226"/>
                  <a:gd name="connsiteX2" fmla="*/ 2063030 w 2063030"/>
                  <a:gd name="connsiteY2" fmla="*/ 0 h 111226"/>
                  <a:gd name="connsiteX3" fmla="*/ 1008993 w 2063030"/>
                  <a:gd name="connsiteY3" fmla="*/ 63062 h 111226"/>
                  <a:gd name="connsiteX4" fmla="*/ 441434 w 2063030"/>
                  <a:gd name="connsiteY4" fmla="*/ 103602 h 111226"/>
                  <a:gd name="connsiteX5" fmla="*/ 0 w 2063030"/>
                  <a:gd name="connsiteY5" fmla="*/ 103602 h 11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3030" h="111226">
                    <a:moveTo>
                      <a:pt x="0" y="103602"/>
                    </a:moveTo>
                    <a:lnTo>
                      <a:pt x="1157639" y="45044"/>
                    </a:lnTo>
                    <a:lnTo>
                      <a:pt x="2063030" y="0"/>
                    </a:lnTo>
                    <a:cubicBezTo>
                      <a:pt x="2038256" y="3003"/>
                      <a:pt x="1008993" y="63062"/>
                      <a:pt x="1008993" y="63062"/>
                    </a:cubicBezTo>
                    <a:lnTo>
                      <a:pt x="441434" y="103602"/>
                    </a:lnTo>
                    <a:cubicBezTo>
                      <a:pt x="278524" y="112611"/>
                      <a:pt x="155027" y="114863"/>
                      <a:pt x="0" y="1036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8" name="フリーフォーム 2527">
                <a:extLst>
                  <a:ext uri="{FF2B5EF4-FFF2-40B4-BE49-F238E27FC236}">
                    <a16:creationId xmlns:a16="http://schemas.microsoft.com/office/drawing/2014/main" id="{E8670DEF-CC2F-16E6-E702-F2346D088638}"/>
                  </a:ext>
                </a:extLst>
              </p:cNvPr>
              <p:cNvSpPr/>
              <p:nvPr/>
            </p:nvSpPr>
            <p:spPr>
              <a:xfrm>
                <a:off x="4504" y="4220364"/>
                <a:ext cx="1252370" cy="144432"/>
              </a:xfrm>
              <a:custGeom>
                <a:avLst/>
                <a:gdLst>
                  <a:gd name="connsiteX0" fmla="*/ 0 w 1252370"/>
                  <a:gd name="connsiteY0" fmla="*/ 144432 h 144432"/>
                  <a:gd name="connsiteX1" fmla="*/ 1013498 w 1252370"/>
                  <a:gd name="connsiteY1" fmla="*/ 112901 h 144432"/>
                  <a:gd name="connsiteX2" fmla="*/ 1081064 w 1252370"/>
                  <a:gd name="connsiteY2" fmla="*/ 108397 h 144432"/>
                  <a:gd name="connsiteX3" fmla="*/ 1252233 w 1252370"/>
                  <a:gd name="connsiteY3" fmla="*/ 290 h 144432"/>
                  <a:gd name="connsiteX4" fmla="*/ 1108091 w 1252370"/>
                  <a:gd name="connsiteY4" fmla="*/ 76866 h 144432"/>
                  <a:gd name="connsiteX5" fmla="*/ 1004489 w 1252370"/>
                  <a:gd name="connsiteY5" fmla="*/ 85874 h 144432"/>
                  <a:gd name="connsiteX6" fmla="*/ 454948 w 1252370"/>
                  <a:gd name="connsiteY6" fmla="*/ 121910 h 144432"/>
                  <a:gd name="connsiteX7" fmla="*/ 0 w 1252370"/>
                  <a:gd name="connsiteY7" fmla="*/ 144432 h 14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2370" h="144432">
                    <a:moveTo>
                      <a:pt x="0" y="144432"/>
                    </a:moveTo>
                    <a:cubicBezTo>
                      <a:pt x="93092" y="142930"/>
                      <a:pt x="833321" y="118907"/>
                      <a:pt x="1013498" y="112901"/>
                    </a:cubicBezTo>
                    <a:cubicBezTo>
                      <a:pt x="1193675" y="106895"/>
                      <a:pt x="1041275" y="127165"/>
                      <a:pt x="1081064" y="108397"/>
                    </a:cubicBezTo>
                    <a:cubicBezTo>
                      <a:pt x="1120853" y="89629"/>
                      <a:pt x="1247729" y="5545"/>
                      <a:pt x="1252233" y="290"/>
                    </a:cubicBezTo>
                    <a:cubicBezTo>
                      <a:pt x="1256737" y="-4965"/>
                      <a:pt x="1149382" y="62602"/>
                      <a:pt x="1108091" y="76866"/>
                    </a:cubicBezTo>
                    <a:cubicBezTo>
                      <a:pt x="1066800" y="91130"/>
                      <a:pt x="1004489" y="85874"/>
                      <a:pt x="1004489" y="85874"/>
                    </a:cubicBezTo>
                    <a:lnTo>
                      <a:pt x="454948" y="121910"/>
                    </a:lnTo>
                    <a:lnTo>
                      <a:pt x="0" y="1444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9" name="フリーフォーム 2528">
                <a:extLst>
                  <a:ext uri="{FF2B5EF4-FFF2-40B4-BE49-F238E27FC236}">
                    <a16:creationId xmlns:a16="http://schemas.microsoft.com/office/drawing/2014/main" id="{01B0942B-9025-1407-E02B-145F7039DAB3}"/>
                  </a:ext>
                </a:extLst>
              </p:cNvPr>
              <p:cNvSpPr/>
              <p:nvPr/>
            </p:nvSpPr>
            <p:spPr>
              <a:xfrm>
                <a:off x="14889" y="4180100"/>
                <a:ext cx="1249853" cy="44157"/>
              </a:xfrm>
              <a:custGeom>
                <a:avLst/>
                <a:gdLst>
                  <a:gd name="connsiteX0" fmla="*/ 7633 w 1249853"/>
                  <a:gd name="connsiteY0" fmla="*/ 40554 h 44157"/>
                  <a:gd name="connsiteX1" fmla="*/ 1228335 w 1249853"/>
                  <a:gd name="connsiteY1" fmla="*/ 14 h 44157"/>
                  <a:gd name="connsiteX2" fmla="*/ 732847 w 1249853"/>
                  <a:gd name="connsiteY2" fmla="*/ 36050 h 44157"/>
                  <a:gd name="connsiteX3" fmla="*/ 7633 w 1249853"/>
                  <a:gd name="connsiteY3" fmla="*/ 40554 h 4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9853" h="44157">
                    <a:moveTo>
                      <a:pt x="7633" y="40554"/>
                    </a:moveTo>
                    <a:cubicBezTo>
                      <a:pt x="90214" y="34548"/>
                      <a:pt x="1107466" y="765"/>
                      <a:pt x="1228335" y="14"/>
                    </a:cubicBezTo>
                    <a:cubicBezTo>
                      <a:pt x="1349204" y="-737"/>
                      <a:pt x="930291" y="27041"/>
                      <a:pt x="732847" y="36050"/>
                    </a:cubicBezTo>
                    <a:cubicBezTo>
                      <a:pt x="535403" y="45059"/>
                      <a:pt x="-74948" y="46560"/>
                      <a:pt x="7633" y="405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0" name="フリーフォーム 2529">
                <a:extLst>
                  <a:ext uri="{FF2B5EF4-FFF2-40B4-BE49-F238E27FC236}">
                    <a16:creationId xmlns:a16="http://schemas.microsoft.com/office/drawing/2014/main" id="{627AE9EF-C11F-EA31-CBF5-BFCF8C6BF049}"/>
                  </a:ext>
                </a:extLst>
              </p:cNvPr>
              <p:cNvSpPr/>
              <p:nvPr/>
            </p:nvSpPr>
            <p:spPr>
              <a:xfrm>
                <a:off x="18018" y="4225659"/>
                <a:ext cx="1236998" cy="58057"/>
              </a:xfrm>
              <a:custGeom>
                <a:avLst/>
                <a:gdLst>
                  <a:gd name="connsiteX0" fmla="*/ 0 w 1236998"/>
                  <a:gd name="connsiteY0" fmla="*/ 58057 h 58057"/>
                  <a:gd name="connsiteX1" fmla="*/ 1193675 w 1236998"/>
                  <a:gd name="connsiteY1" fmla="*/ 4004 h 58057"/>
                  <a:gd name="connsiteX2" fmla="*/ 995480 w 1236998"/>
                  <a:gd name="connsiteY2" fmla="*/ 4004 h 58057"/>
                  <a:gd name="connsiteX3" fmla="*/ 0 w 1236998"/>
                  <a:gd name="connsiteY3" fmla="*/ 58057 h 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998" h="58057">
                    <a:moveTo>
                      <a:pt x="0" y="58057"/>
                    </a:moveTo>
                    <a:lnTo>
                      <a:pt x="1193675" y="4004"/>
                    </a:lnTo>
                    <a:cubicBezTo>
                      <a:pt x="1359588" y="-5005"/>
                      <a:pt x="995480" y="4004"/>
                      <a:pt x="995480" y="4004"/>
                    </a:cubicBezTo>
                    <a:lnTo>
                      <a:pt x="0" y="580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1" name="フリーフォーム 2530">
                <a:extLst>
                  <a:ext uri="{FF2B5EF4-FFF2-40B4-BE49-F238E27FC236}">
                    <a16:creationId xmlns:a16="http://schemas.microsoft.com/office/drawing/2014/main" id="{DFD66F8B-6E24-B393-9C10-AF0776B2270F}"/>
                  </a:ext>
                </a:extLst>
              </p:cNvPr>
              <p:cNvSpPr/>
              <p:nvPr/>
            </p:nvSpPr>
            <p:spPr>
              <a:xfrm>
                <a:off x="34660" y="4247576"/>
                <a:ext cx="1176052" cy="67762"/>
              </a:xfrm>
              <a:custGeom>
                <a:avLst/>
                <a:gdLst>
                  <a:gd name="connsiteX0" fmla="*/ 10384 w 1176052"/>
                  <a:gd name="connsiteY0" fmla="*/ 63167 h 67762"/>
                  <a:gd name="connsiteX1" fmla="*/ 86960 w 1176052"/>
                  <a:gd name="connsiteY1" fmla="*/ 67671 h 67762"/>
                  <a:gd name="connsiteX2" fmla="*/ 1023882 w 1176052"/>
                  <a:gd name="connsiteY2" fmla="*/ 22627 h 67762"/>
                  <a:gd name="connsiteX3" fmla="*/ 1172528 w 1176052"/>
                  <a:gd name="connsiteY3" fmla="*/ 105 h 67762"/>
                  <a:gd name="connsiteX4" fmla="*/ 1005864 w 1176052"/>
                  <a:gd name="connsiteY4" fmla="*/ 13618 h 67762"/>
                  <a:gd name="connsiteX5" fmla="*/ 379748 w 1176052"/>
                  <a:gd name="connsiteY5" fmla="*/ 36140 h 67762"/>
                  <a:gd name="connsiteX6" fmla="*/ 10384 w 1176052"/>
                  <a:gd name="connsiteY6" fmla="*/ 63167 h 6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052" h="67762">
                    <a:moveTo>
                      <a:pt x="10384" y="63167"/>
                    </a:moveTo>
                    <a:cubicBezTo>
                      <a:pt x="-35786" y="68797"/>
                      <a:pt x="86960" y="67671"/>
                      <a:pt x="86960" y="67671"/>
                    </a:cubicBezTo>
                    <a:lnTo>
                      <a:pt x="1023882" y="22627"/>
                    </a:lnTo>
                    <a:cubicBezTo>
                      <a:pt x="1204810" y="11366"/>
                      <a:pt x="1175531" y="1606"/>
                      <a:pt x="1172528" y="105"/>
                    </a:cubicBezTo>
                    <a:cubicBezTo>
                      <a:pt x="1169525" y="-1397"/>
                      <a:pt x="1005864" y="13618"/>
                      <a:pt x="1005864" y="13618"/>
                    </a:cubicBezTo>
                    <a:cubicBezTo>
                      <a:pt x="873734" y="19624"/>
                      <a:pt x="550166" y="24879"/>
                      <a:pt x="379748" y="36140"/>
                    </a:cubicBezTo>
                    <a:cubicBezTo>
                      <a:pt x="209330" y="47401"/>
                      <a:pt x="96344" y="64293"/>
                      <a:pt x="10384" y="63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2" name="フリーフォーム 2531">
                <a:extLst>
                  <a:ext uri="{FF2B5EF4-FFF2-40B4-BE49-F238E27FC236}">
                    <a16:creationId xmlns:a16="http://schemas.microsoft.com/office/drawing/2014/main" id="{50217279-C236-1BD5-1905-CE034AB67D8F}"/>
                  </a:ext>
                </a:extLst>
              </p:cNvPr>
              <p:cNvSpPr/>
              <p:nvPr/>
            </p:nvSpPr>
            <p:spPr>
              <a:xfrm>
                <a:off x="625125" y="4090026"/>
                <a:ext cx="1489016" cy="108112"/>
              </a:xfrm>
              <a:custGeom>
                <a:avLst/>
                <a:gdLst>
                  <a:gd name="connsiteX0" fmla="*/ 991 w 1489016"/>
                  <a:gd name="connsiteY0" fmla="*/ 72071 h 108112"/>
                  <a:gd name="connsiteX1" fmla="*/ 1064038 w 1489016"/>
                  <a:gd name="connsiteY1" fmla="*/ 31531 h 108112"/>
                  <a:gd name="connsiteX2" fmla="*/ 1478445 w 1489016"/>
                  <a:gd name="connsiteY2" fmla="*/ 0 h 108112"/>
                  <a:gd name="connsiteX3" fmla="*/ 1374843 w 1489016"/>
                  <a:gd name="connsiteY3" fmla="*/ 31531 h 108112"/>
                  <a:gd name="connsiteX4" fmla="*/ 1131604 w 1489016"/>
                  <a:gd name="connsiteY4" fmla="*/ 108106 h 108112"/>
                  <a:gd name="connsiteX5" fmla="*/ 1307277 w 1489016"/>
                  <a:gd name="connsiteY5" fmla="*/ 36035 h 108112"/>
                  <a:gd name="connsiteX6" fmla="*/ 879356 w 1489016"/>
                  <a:gd name="connsiteY6" fmla="*/ 67566 h 108112"/>
                  <a:gd name="connsiteX7" fmla="*/ 991 w 1489016"/>
                  <a:gd name="connsiteY7" fmla="*/ 72071 h 10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9016" h="108112">
                    <a:moveTo>
                      <a:pt x="991" y="72071"/>
                    </a:moveTo>
                    <a:cubicBezTo>
                      <a:pt x="31771" y="66065"/>
                      <a:pt x="817796" y="43543"/>
                      <a:pt x="1064038" y="31531"/>
                    </a:cubicBezTo>
                    <a:cubicBezTo>
                      <a:pt x="1310280" y="19519"/>
                      <a:pt x="1426644" y="0"/>
                      <a:pt x="1478445" y="0"/>
                    </a:cubicBezTo>
                    <a:cubicBezTo>
                      <a:pt x="1530246" y="0"/>
                      <a:pt x="1374843" y="31531"/>
                      <a:pt x="1374843" y="31531"/>
                    </a:cubicBezTo>
                    <a:cubicBezTo>
                      <a:pt x="1317036" y="49549"/>
                      <a:pt x="1142865" y="107355"/>
                      <a:pt x="1131604" y="108106"/>
                    </a:cubicBezTo>
                    <a:cubicBezTo>
                      <a:pt x="1120343" y="108857"/>
                      <a:pt x="1349318" y="42792"/>
                      <a:pt x="1307277" y="36035"/>
                    </a:cubicBezTo>
                    <a:cubicBezTo>
                      <a:pt x="1265236" y="29278"/>
                      <a:pt x="1094067" y="58557"/>
                      <a:pt x="879356" y="67566"/>
                    </a:cubicBezTo>
                    <a:cubicBezTo>
                      <a:pt x="664645" y="76575"/>
                      <a:pt x="-29789" y="78077"/>
                      <a:pt x="991" y="720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3" name="フリーフォーム 2532">
                <a:extLst>
                  <a:ext uri="{FF2B5EF4-FFF2-40B4-BE49-F238E27FC236}">
                    <a16:creationId xmlns:a16="http://schemas.microsoft.com/office/drawing/2014/main" id="{22E0206E-D7C2-DE79-07CF-C735222F3597}"/>
                  </a:ext>
                </a:extLst>
              </p:cNvPr>
              <p:cNvSpPr/>
              <p:nvPr/>
            </p:nvSpPr>
            <p:spPr>
              <a:xfrm>
                <a:off x="1265546" y="4164408"/>
                <a:ext cx="541057" cy="101457"/>
              </a:xfrm>
              <a:custGeom>
                <a:avLst/>
                <a:gdLst>
                  <a:gd name="connsiteX0" fmla="*/ 200 w 541057"/>
                  <a:gd name="connsiteY0" fmla="*/ 101291 h 101457"/>
                  <a:gd name="connsiteX1" fmla="*/ 288484 w 541057"/>
                  <a:gd name="connsiteY1" fmla="*/ 29220 h 101457"/>
                  <a:gd name="connsiteX2" fmla="*/ 540732 w 541057"/>
                  <a:gd name="connsiteY2" fmla="*/ 11202 h 101457"/>
                  <a:gd name="connsiteX3" fmla="*/ 333528 w 541057"/>
                  <a:gd name="connsiteY3" fmla="*/ 6697 h 101457"/>
                  <a:gd name="connsiteX4" fmla="*/ 200 w 541057"/>
                  <a:gd name="connsiteY4" fmla="*/ 101291 h 10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57" h="101457">
                    <a:moveTo>
                      <a:pt x="200" y="101291"/>
                    </a:moveTo>
                    <a:cubicBezTo>
                      <a:pt x="-7307" y="105045"/>
                      <a:pt x="198395" y="44235"/>
                      <a:pt x="288484" y="29220"/>
                    </a:cubicBezTo>
                    <a:cubicBezTo>
                      <a:pt x="378573" y="14205"/>
                      <a:pt x="533225" y="14956"/>
                      <a:pt x="540732" y="11202"/>
                    </a:cubicBezTo>
                    <a:cubicBezTo>
                      <a:pt x="548239" y="7448"/>
                      <a:pt x="424368" y="-9069"/>
                      <a:pt x="333528" y="6697"/>
                    </a:cubicBezTo>
                    <a:cubicBezTo>
                      <a:pt x="242689" y="22462"/>
                      <a:pt x="7707" y="97537"/>
                      <a:pt x="200" y="10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4" name="フリーフォーム 2533">
                <a:extLst>
                  <a:ext uri="{FF2B5EF4-FFF2-40B4-BE49-F238E27FC236}">
                    <a16:creationId xmlns:a16="http://schemas.microsoft.com/office/drawing/2014/main" id="{072582E4-59D0-546C-9BA2-32E94F03D131}"/>
                  </a:ext>
                </a:extLst>
              </p:cNvPr>
              <p:cNvSpPr/>
              <p:nvPr/>
            </p:nvSpPr>
            <p:spPr>
              <a:xfrm>
                <a:off x="4529735" y="4427066"/>
                <a:ext cx="64606" cy="595784"/>
              </a:xfrm>
              <a:custGeom>
                <a:avLst/>
                <a:gdLst>
                  <a:gd name="connsiteX0" fmla="*/ 64490 w 64606"/>
                  <a:gd name="connsiteY0" fmla="*/ 8409 h 595784"/>
                  <a:gd name="connsiteX1" fmla="*/ 16865 w 64606"/>
                  <a:gd name="connsiteY1" fmla="*/ 46509 h 595784"/>
                  <a:gd name="connsiteX2" fmla="*/ 23215 w 64606"/>
                  <a:gd name="connsiteY2" fmla="*/ 192559 h 595784"/>
                  <a:gd name="connsiteX3" fmla="*/ 13690 w 64606"/>
                  <a:gd name="connsiteY3" fmla="*/ 595784 h 595784"/>
                  <a:gd name="connsiteX4" fmla="*/ 990 w 64606"/>
                  <a:gd name="connsiteY4" fmla="*/ 189384 h 595784"/>
                  <a:gd name="connsiteX5" fmla="*/ 64490 w 64606"/>
                  <a:gd name="connsiteY5" fmla="*/ 8409 h 59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6" h="595784">
                    <a:moveTo>
                      <a:pt x="64490" y="8409"/>
                    </a:moveTo>
                    <a:cubicBezTo>
                      <a:pt x="67136" y="-15403"/>
                      <a:pt x="23744" y="15817"/>
                      <a:pt x="16865" y="46509"/>
                    </a:cubicBezTo>
                    <a:cubicBezTo>
                      <a:pt x="9986" y="77201"/>
                      <a:pt x="23744" y="101013"/>
                      <a:pt x="23215" y="192559"/>
                    </a:cubicBezTo>
                    <a:cubicBezTo>
                      <a:pt x="22686" y="284105"/>
                      <a:pt x="17394" y="596313"/>
                      <a:pt x="13690" y="595784"/>
                    </a:cubicBezTo>
                    <a:cubicBezTo>
                      <a:pt x="9986" y="595255"/>
                      <a:pt x="-3772" y="285163"/>
                      <a:pt x="990" y="189384"/>
                    </a:cubicBezTo>
                    <a:cubicBezTo>
                      <a:pt x="5752" y="93605"/>
                      <a:pt x="61844" y="32221"/>
                      <a:pt x="64490" y="8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5" name="フリーフォーム 2534">
                <a:extLst>
                  <a:ext uri="{FF2B5EF4-FFF2-40B4-BE49-F238E27FC236}">
                    <a16:creationId xmlns:a16="http://schemas.microsoft.com/office/drawing/2014/main" id="{B8898595-15A5-F908-7BC9-B9E05AC1DB67}"/>
                  </a:ext>
                </a:extLst>
              </p:cNvPr>
              <p:cNvSpPr/>
              <p:nvPr/>
            </p:nvSpPr>
            <p:spPr>
              <a:xfrm>
                <a:off x="4079580" y="4463923"/>
                <a:ext cx="64323" cy="534686"/>
              </a:xfrm>
              <a:custGeom>
                <a:avLst/>
                <a:gdLst>
                  <a:gd name="connsiteX0" fmla="*/ 295 w 64323"/>
                  <a:gd name="connsiteY0" fmla="*/ 6477 h 534686"/>
                  <a:gd name="connsiteX1" fmla="*/ 32045 w 64323"/>
                  <a:gd name="connsiteY1" fmla="*/ 66802 h 534686"/>
                  <a:gd name="connsiteX2" fmla="*/ 19345 w 64323"/>
                  <a:gd name="connsiteY2" fmla="*/ 339852 h 534686"/>
                  <a:gd name="connsiteX3" fmla="*/ 32045 w 64323"/>
                  <a:gd name="connsiteY3" fmla="*/ 533527 h 534686"/>
                  <a:gd name="connsiteX4" fmla="*/ 44745 w 64323"/>
                  <a:gd name="connsiteY4" fmla="*/ 250952 h 534686"/>
                  <a:gd name="connsiteX5" fmla="*/ 38395 w 64323"/>
                  <a:gd name="connsiteY5" fmla="*/ 508127 h 534686"/>
                  <a:gd name="connsiteX6" fmla="*/ 63795 w 64323"/>
                  <a:gd name="connsiteY6" fmla="*/ 158877 h 534686"/>
                  <a:gd name="connsiteX7" fmla="*/ 54270 w 64323"/>
                  <a:gd name="connsiteY7" fmla="*/ 181102 h 534686"/>
                  <a:gd name="connsiteX8" fmla="*/ 295 w 64323"/>
                  <a:gd name="connsiteY8" fmla="*/ 6477 h 53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323" h="534686">
                    <a:moveTo>
                      <a:pt x="295" y="6477"/>
                    </a:moveTo>
                    <a:cubicBezTo>
                      <a:pt x="-3409" y="-12573"/>
                      <a:pt x="28870" y="11240"/>
                      <a:pt x="32045" y="66802"/>
                    </a:cubicBezTo>
                    <a:cubicBezTo>
                      <a:pt x="35220" y="122364"/>
                      <a:pt x="19345" y="262065"/>
                      <a:pt x="19345" y="339852"/>
                    </a:cubicBezTo>
                    <a:cubicBezTo>
                      <a:pt x="19345" y="417639"/>
                      <a:pt x="27812" y="548344"/>
                      <a:pt x="32045" y="533527"/>
                    </a:cubicBezTo>
                    <a:cubicBezTo>
                      <a:pt x="36278" y="518710"/>
                      <a:pt x="43687" y="255185"/>
                      <a:pt x="44745" y="250952"/>
                    </a:cubicBezTo>
                    <a:cubicBezTo>
                      <a:pt x="45803" y="246719"/>
                      <a:pt x="35220" y="523473"/>
                      <a:pt x="38395" y="508127"/>
                    </a:cubicBezTo>
                    <a:cubicBezTo>
                      <a:pt x="41570" y="492781"/>
                      <a:pt x="61149" y="213381"/>
                      <a:pt x="63795" y="158877"/>
                    </a:cubicBezTo>
                    <a:cubicBezTo>
                      <a:pt x="66441" y="104373"/>
                      <a:pt x="58503" y="202269"/>
                      <a:pt x="54270" y="181102"/>
                    </a:cubicBezTo>
                    <a:cubicBezTo>
                      <a:pt x="50037" y="159935"/>
                      <a:pt x="3999" y="25527"/>
                      <a:pt x="295" y="6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6" name="フリーフォーム 2535">
                <a:extLst>
                  <a:ext uri="{FF2B5EF4-FFF2-40B4-BE49-F238E27FC236}">
                    <a16:creationId xmlns:a16="http://schemas.microsoft.com/office/drawing/2014/main" id="{809CF61B-684C-77B9-E6E7-36DC1B689835}"/>
                  </a:ext>
                </a:extLst>
              </p:cNvPr>
              <p:cNvSpPr/>
              <p:nvPr/>
            </p:nvSpPr>
            <p:spPr>
              <a:xfrm>
                <a:off x="4148278" y="4465781"/>
                <a:ext cx="24586" cy="539721"/>
              </a:xfrm>
              <a:custGeom>
                <a:avLst/>
                <a:gdLst>
                  <a:gd name="connsiteX0" fmla="*/ 17322 w 24586"/>
                  <a:gd name="connsiteY0" fmla="*/ 1444 h 539721"/>
                  <a:gd name="connsiteX1" fmla="*/ 1447 w 24586"/>
                  <a:gd name="connsiteY1" fmla="*/ 268144 h 539721"/>
                  <a:gd name="connsiteX2" fmla="*/ 1447 w 24586"/>
                  <a:gd name="connsiteY2" fmla="*/ 538019 h 539721"/>
                  <a:gd name="connsiteX3" fmla="*/ 7797 w 24586"/>
                  <a:gd name="connsiteY3" fmla="*/ 372919 h 539721"/>
                  <a:gd name="connsiteX4" fmla="*/ 23672 w 24586"/>
                  <a:gd name="connsiteY4" fmla="*/ 169719 h 539721"/>
                  <a:gd name="connsiteX5" fmla="*/ 17322 w 24586"/>
                  <a:gd name="connsiteY5" fmla="*/ 1444 h 53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6" h="539721">
                    <a:moveTo>
                      <a:pt x="17322" y="1444"/>
                    </a:moveTo>
                    <a:cubicBezTo>
                      <a:pt x="13618" y="17848"/>
                      <a:pt x="4093" y="178715"/>
                      <a:pt x="1447" y="268144"/>
                    </a:cubicBezTo>
                    <a:cubicBezTo>
                      <a:pt x="-1199" y="357573"/>
                      <a:pt x="389" y="520557"/>
                      <a:pt x="1447" y="538019"/>
                    </a:cubicBezTo>
                    <a:cubicBezTo>
                      <a:pt x="2505" y="555481"/>
                      <a:pt x="4093" y="434302"/>
                      <a:pt x="7797" y="372919"/>
                    </a:cubicBezTo>
                    <a:cubicBezTo>
                      <a:pt x="11501" y="311536"/>
                      <a:pt x="20497" y="226869"/>
                      <a:pt x="23672" y="169719"/>
                    </a:cubicBezTo>
                    <a:cubicBezTo>
                      <a:pt x="26847" y="112569"/>
                      <a:pt x="21026" y="-14960"/>
                      <a:pt x="17322" y="1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7" name="フリーフォーム 2536">
                <a:extLst>
                  <a:ext uri="{FF2B5EF4-FFF2-40B4-BE49-F238E27FC236}">
                    <a16:creationId xmlns:a16="http://schemas.microsoft.com/office/drawing/2014/main" id="{C7F6FF30-2727-8EEA-6A98-FD2622DACFF1}"/>
                  </a:ext>
                </a:extLst>
              </p:cNvPr>
              <p:cNvSpPr/>
              <p:nvPr/>
            </p:nvSpPr>
            <p:spPr>
              <a:xfrm>
                <a:off x="4232275" y="4467640"/>
                <a:ext cx="16007" cy="556418"/>
              </a:xfrm>
              <a:custGeom>
                <a:avLst/>
                <a:gdLst>
                  <a:gd name="connsiteX0" fmla="*/ 9525 w 16007"/>
                  <a:gd name="connsiteY0" fmla="*/ 2760 h 556418"/>
                  <a:gd name="connsiteX1" fmla="*/ 15875 w 16007"/>
                  <a:gd name="connsiteY1" fmla="*/ 158335 h 556418"/>
                  <a:gd name="connsiteX2" fmla="*/ 12700 w 16007"/>
                  <a:gd name="connsiteY2" fmla="*/ 555210 h 556418"/>
                  <a:gd name="connsiteX3" fmla="*/ 0 w 16007"/>
                  <a:gd name="connsiteY3" fmla="*/ 272635 h 556418"/>
                  <a:gd name="connsiteX4" fmla="*/ 9525 w 16007"/>
                  <a:gd name="connsiteY4" fmla="*/ 2760 h 55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7" h="556418">
                    <a:moveTo>
                      <a:pt x="9525" y="2760"/>
                    </a:moveTo>
                    <a:cubicBezTo>
                      <a:pt x="12171" y="-16290"/>
                      <a:pt x="15346" y="66260"/>
                      <a:pt x="15875" y="158335"/>
                    </a:cubicBezTo>
                    <a:cubicBezTo>
                      <a:pt x="16404" y="250410"/>
                      <a:pt x="15346" y="536160"/>
                      <a:pt x="12700" y="555210"/>
                    </a:cubicBezTo>
                    <a:cubicBezTo>
                      <a:pt x="10054" y="574260"/>
                      <a:pt x="0" y="363122"/>
                      <a:pt x="0" y="272635"/>
                    </a:cubicBezTo>
                    <a:cubicBezTo>
                      <a:pt x="0" y="182148"/>
                      <a:pt x="6879" y="21810"/>
                      <a:pt x="9525" y="27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8" name="フリーフォーム 2537">
                <a:extLst>
                  <a:ext uri="{FF2B5EF4-FFF2-40B4-BE49-F238E27FC236}">
                    <a16:creationId xmlns:a16="http://schemas.microsoft.com/office/drawing/2014/main" id="{7B5AC510-63A4-83C8-2AC2-C42895719462}"/>
                  </a:ext>
                </a:extLst>
              </p:cNvPr>
              <p:cNvSpPr/>
              <p:nvPr/>
            </p:nvSpPr>
            <p:spPr>
              <a:xfrm>
                <a:off x="4257589" y="4473553"/>
                <a:ext cx="32428" cy="539788"/>
              </a:xfrm>
              <a:custGeom>
                <a:avLst/>
                <a:gdLst>
                  <a:gd name="connsiteX0" fmla="*/ 19136 w 32428"/>
                  <a:gd name="connsiteY0" fmla="*/ 22 h 539788"/>
                  <a:gd name="connsiteX1" fmla="*/ 22311 w 32428"/>
                  <a:gd name="connsiteY1" fmla="*/ 234972 h 539788"/>
                  <a:gd name="connsiteX2" fmla="*/ 86 w 32428"/>
                  <a:gd name="connsiteY2" fmla="*/ 539772 h 539788"/>
                  <a:gd name="connsiteX3" fmla="*/ 31836 w 32428"/>
                  <a:gd name="connsiteY3" fmla="*/ 247672 h 539788"/>
                  <a:gd name="connsiteX4" fmla="*/ 19136 w 32428"/>
                  <a:gd name="connsiteY4" fmla="*/ 22 h 53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8" h="539788">
                    <a:moveTo>
                      <a:pt x="19136" y="22"/>
                    </a:moveTo>
                    <a:cubicBezTo>
                      <a:pt x="17548" y="-2095"/>
                      <a:pt x="25486" y="145014"/>
                      <a:pt x="22311" y="234972"/>
                    </a:cubicBezTo>
                    <a:cubicBezTo>
                      <a:pt x="19136" y="324930"/>
                      <a:pt x="-1502" y="537655"/>
                      <a:pt x="86" y="539772"/>
                    </a:cubicBezTo>
                    <a:cubicBezTo>
                      <a:pt x="1674" y="541889"/>
                      <a:pt x="28132" y="333926"/>
                      <a:pt x="31836" y="247672"/>
                    </a:cubicBezTo>
                    <a:cubicBezTo>
                      <a:pt x="35540" y="161418"/>
                      <a:pt x="20724" y="2139"/>
                      <a:pt x="19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9" name="フリーフォーム 2538">
                <a:extLst>
                  <a:ext uri="{FF2B5EF4-FFF2-40B4-BE49-F238E27FC236}">
                    <a16:creationId xmlns:a16="http://schemas.microsoft.com/office/drawing/2014/main" id="{C1C665BB-F4C3-563D-A89F-345CBAC87C75}"/>
                  </a:ext>
                </a:extLst>
              </p:cNvPr>
              <p:cNvSpPr/>
              <p:nvPr/>
            </p:nvSpPr>
            <p:spPr>
              <a:xfrm>
                <a:off x="4450636" y="4453012"/>
                <a:ext cx="32712" cy="563725"/>
              </a:xfrm>
              <a:custGeom>
                <a:avLst/>
                <a:gdLst>
                  <a:gd name="connsiteX0" fmla="*/ 32464 w 32712"/>
                  <a:gd name="connsiteY0" fmla="*/ 1513 h 563725"/>
                  <a:gd name="connsiteX1" fmla="*/ 22939 w 32712"/>
                  <a:gd name="connsiteY1" fmla="*/ 138038 h 563725"/>
                  <a:gd name="connsiteX2" fmla="*/ 3889 w 32712"/>
                  <a:gd name="connsiteY2" fmla="*/ 280913 h 563725"/>
                  <a:gd name="connsiteX3" fmla="*/ 714 w 32712"/>
                  <a:gd name="connsiteY3" fmla="*/ 563488 h 563725"/>
                  <a:gd name="connsiteX4" fmla="*/ 13414 w 32712"/>
                  <a:gd name="connsiteY4" fmla="*/ 230113 h 563725"/>
                  <a:gd name="connsiteX5" fmla="*/ 32464 w 32712"/>
                  <a:gd name="connsiteY5" fmla="*/ 1513 h 56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712" h="563725">
                    <a:moveTo>
                      <a:pt x="32464" y="1513"/>
                    </a:moveTo>
                    <a:cubicBezTo>
                      <a:pt x="34052" y="-13833"/>
                      <a:pt x="27701" y="91471"/>
                      <a:pt x="22939" y="138038"/>
                    </a:cubicBezTo>
                    <a:cubicBezTo>
                      <a:pt x="18177" y="184605"/>
                      <a:pt x="7593" y="210005"/>
                      <a:pt x="3889" y="280913"/>
                    </a:cubicBezTo>
                    <a:cubicBezTo>
                      <a:pt x="185" y="351821"/>
                      <a:pt x="-873" y="571955"/>
                      <a:pt x="714" y="563488"/>
                    </a:cubicBezTo>
                    <a:cubicBezTo>
                      <a:pt x="2301" y="555021"/>
                      <a:pt x="7064" y="318484"/>
                      <a:pt x="13414" y="230113"/>
                    </a:cubicBezTo>
                    <a:cubicBezTo>
                      <a:pt x="19764" y="141742"/>
                      <a:pt x="30876" y="16859"/>
                      <a:pt x="32464" y="1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0" name="フリーフォーム 2539">
                <a:extLst>
                  <a:ext uri="{FF2B5EF4-FFF2-40B4-BE49-F238E27FC236}">
                    <a16:creationId xmlns:a16="http://schemas.microsoft.com/office/drawing/2014/main" id="{D64351D0-08ED-36AC-016E-D7A80BC4C608}"/>
                  </a:ext>
                </a:extLst>
              </p:cNvPr>
              <p:cNvSpPr/>
              <p:nvPr/>
            </p:nvSpPr>
            <p:spPr>
              <a:xfrm>
                <a:off x="4475560" y="4447635"/>
                <a:ext cx="36229" cy="569566"/>
              </a:xfrm>
              <a:custGeom>
                <a:avLst/>
                <a:gdLst>
                  <a:gd name="connsiteX0" fmla="*/ 36115 w 36229"/>
                  <a:gd name="connsiteY0" fmla="*/ 540 h 569566"/>
                  <a:gd name="connsiteX1" fmla="*/ 20240 w 36229"/>
                  <a:gd name="connsiteY1" fmla="*/ 130715 h 569566"/>
                  <a:gd name="connsiteX2" fmla="*/ 23415 w 36229"/>
                  <a:gd name="connsiteY2" fmla="*/ 200565 h 569566"/>
                  <a:gd name="connsiteX3" fmla="*/ 10715 w 36229"/>
                  <a:gd name="connsiteY3" fmla="*/ 235490 h 569566"/>
                  <a:gd name="connsiteX4" fmla="*/ 1190 w 36229"/>
                  <a:gd name="connsiteY4" fmla="*/ 416465 h 569566"/>
                  <a:gd name="connsiteX5" fmla="*/ 1190 w 36229"/>
                  <a:gd name="connsiteY5" fmla="*/ 562515 h 569566"/>
                  <a:gd name="connsiteX6" fmla="*/ 10715 w 36229"/>
                  <a:gd name="connsiteY6" fmla="*/ 184690 h 569566"/>
                  <a:gd name="connsiteX7" fmla="*/ 36115 w 36229"/>
                  <a:gd name="connsiteY7" fmla="*/ 540 h 56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29" h="569566">
                    <a:moveTo>
                      <a:pt x="36115" y="540"/>
                    </a:moveTo>
                    <a:cubicBezTo>
                      <a:pt x="37702" y="-8456"/>
                      <a:pt x="22357" y="97378"/>
                      <a:pt x="20240" y="130715"/>
                    </a:cubicBezTo>
                    <a:cubicBezTo>
                      <a:pt x="18123" y="164052"/>
                      <a:pt x="25002" y="183103"/>
                      <a:pt x="23415" y="200565"/>
                    </a:cubicBezTo>
                    <a:cubicBezTo>
                      <a:pt x="21828" y="218027"/>
                      <a:pt x="14419" y="199507"/>
                      <a:pt x="10715" y="235490"/>
                    </a:cubicBezTo>
                    <a:cubicBezTo>
                      <a:pt x="7011" y="271473"/>
                      <a:pt x="2777" y="361961"/>
                      <a:pt x="1190" y="416465"/>
                    </a:cubicBezTo>
                    <a:cubicBezTo>
                      <a:pt x="-397" y="470969"/>
                      <a:pt x="-397" y="601144"/>
                      <a:pt x="1190" y="562515"/>
                    </a:cubicBezTo>
                    <a:cubicBezTo>
                      <a:pt x="2777" y="523886"/>
                      <a:pt x="4365" y="274648"/>
                      <a:pt x="10715" y="184690"/>
                    </a:cubicBezTo>
                    <a:cubicBezTo>
                      <a:pt x="17065" y="94732"/>
                      <a:pt x="34528" y="9536"/>
                      <a:pt x="36115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1" name="フリーフォーム 2540">
                <a:extLst>
                  <a:ext uri="{FF2B5EF4-FFF2-40B4-BE49-F238E27FC236}">
                    <a16:creationId xmlns:a16="http://schemas.microsoft.com/office/drawing/2014/main" id="{F5108DC5-328A-316D-BBD8-207CA548013E}"/>
                  </a:ext>
                </a:extLst>
              </p:cNvPr>
              <p:cNvSpPr/>
              <p:nvPr/>
            </p:nvSpPr>
            <p:spPr>
              <a:xfrm>
                <a:off x="4104403" y="5000611"/>
                <a:ext cx="457456" cy="17873"/>
              </a:xfrm>
              <a:custGeom>
                <a:avLst/>
                <a:gdLst>
                  <a:gd name="connsiteX0" fmla="*/ 4047 w 457456"/>
                  <a:gd name="connsiteY0" fmla="*/ 15889 h 17873"/>
                  <a:gd name="connsiteX1" fmla="*/ 451722 w 457456"/>
                  <a:gd name="connsiteY1" fmla="*/ 15889 h 17873"/>
                  <a:gd name="connsiteX2" fmla="*/ 242172 w 457456"/>
                  <a:gd name="connsiteY2" fmla="*/ 14 h 17873"/>
                  <a:gd name="connsiteX3" fmla="*/ 4047 w 457456"/>
                  <a:gd name="connsiteY3" fmla="*/ 15889 h 1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6" h="17873">
                    <a:moveTo>
                      <a:pt x="4047" y="15889"/>
                    </a:moveTo>
                    <a:cubicBezTo>
                      <a:pt x="38972" y="18535"/>
                      <a:pt x="412035" y="18535"/>
                      <a:pt x="451722" y="15889"/>
                    </a:cubicBezTo>
                    <a:cubicBezTo>
                      <a:pt x="491409" y="13243"/>
                      <a:pt x="314668" y="543"/>
                      <a:pt x="242172" y="14"/>
                    </a:cubicBezTo>
                    <a:cubicBezTo>
                      <a:pt x="169676" y="-515"/>
                      <a:pt x="-30878" y="13243"/>
                      <a:pt x="4047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24" name="フリーフォーム 2323">
              <a:extLst>
                <a:ext uri="{FF2B5EF4-FFF2-40B4-BE49-F238E27FC236}">
                  <a16:creationId xmlns:a16="http://schemas.microsoft.com/office/drawing/2014/main" id="{A8BA2D6D-183E-21AC-D217-83916C8F15D9}"/>
                </a:ext>
              </a:extLst>
            </p:cNvPr>
            <p:cNvSpPr/>
            <p:nvPr/>
          </p:nvSpPr>
          <p:spPr>
            <a:xfrm>
              <a:off x="4735232" y="3435300"/>
              <a:ext cx="532133" cy="152715"/>
            </a:xfrm>
            <a:custGeom>
              <a:avLst/>
              <a:gdLst>
                <a:gd name="connsiteX0" fmla="*/ 5043 w 532133"/>
                <a:gd name="connsiteY0" fmla="*/ 69900 h 152715"/>
                <a:gd name="connsiteX1" fmla="*/ 357468 w 532133"/>
                <a:gd name="connsiteY1" fmla="*/ 44500 h 152715"/>
                <a:gd name="connsiteX2" fmla="*/ 265393 w 532133"/>
                <a:gd name="connsiteY2" fmla="*/ 54025 h 152715"/>
                <a:gd name="connsiteX3" fmla="*/ 401918 w 532133"/>
                <a:gd name="connsiteY3" fmla="*/ 50 h 152715"/>
                <a:gd name="connsiteX4" fmla="*/ 471768 w 532133"/>
                <a:gd name="connsiteY4" fmla="*/ 44500 h 152715"/>
                <a:gd name="connsiteX5" fmla="*/ 532093 w 532133"/>
                <a:gd name="connsiteY5" fmla="*/ 57200 h 152715"/>
                <a:gd name="connsiteX6" fmla="*/ 481293 w 532133"/>
                <a:gd name="connsiteY6" fmla="*/ 98475 h 152715"/>
                <a:gd name="connsiteX7" fmla="*/ 487643 w 532133"/>
                <a:gd name="connsiteY7" fmla="*/ 120700 h 152715"/>
                <a:gd name="connsiteX8" fmla="*/ 389218 w 532133"/>
                <a:gd name="connsiteY8" fmla="*/ 142925 h 152715"/>
                <a:gd name="connsiteX9" fmla="*/ 208243 w 532133"/>
                <a:gd name="connsiteY9" fmla="*/ 152450 h 152715"/>
                <a:gd name="connsiteX10" fmla="*/ 347943 w 532133"/>
                <a:gd name="connsiteY10" fmla="*/ 133400 h 152715"/>
                <a:gd name="connsiteX11" fmla="*/ 160618 w 532133"/>
                <a:gd name="connsiteY11" fmla="*/ 117525 h 152715"/>
                <a:gd name="connsiteX12" fmla="*/ 5043 w 532133"/>
                <a:gd name="connsiteY12" fmla="*/ 69900 h 1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133" h="152715">
                  <a:moveTo>
                    <a:pt x="5043" y="69900"/>
                  </a:moveTo>
                  <a:cubicBezTo>
                    <a:pt x="37851" y="57729"/>
                    <a:pt x="314076" y="47146"/>
                    <a:pt x="357468" y="44500"/>
                  </a:cubicBezTo>
                  <a:cubicBezTo>
                    <a:pt x="400860" y="41854"/>
                    <a:pt x="257985" y="61433"/>
                    <a:pt x="265393" y="54025"/>
                  </a:cubicBezTo>
                  <a:cubicBezTo>
                    <a:pt x="272801" y="46617"/>
                    <a:pt x="367522" y="1637"/>
                    <a:pt x="401918" y="50"/>
                  </a:cubicBezTo>
                  <a:cubicBezTo>
                    <a:pt x="436314" y="-1538"/>
                    <a:pt x="450072" y="34975"/>
                    <a:pt x="471768" y="44500"/>
                  </a:cubicBezTo>
                  <a:cubicBezTo>
                    <a:pt x="493464" y="54025"/>
                    <a:pt x="530506" y="48204"/>
                    <a:pt x="532093" y="57200"/>
                  </a:cubicBezTo>
                  <a:cubicBezTo>
                    <a:pt x="533680" y="66196"/>
                    <a:pt x="488701" y="87892"/>
                    <a:pt x="481293" y="98475"/>
                  </a:cubicBezTo>
                  <a:cubicBezTo>
                    <a:pt x="473885" y="109058"/>
                    <a:pt x="502989" y="113292"/>
                    <a:pt x="487643" y="120700"/>
                  </a:cubicBezTo>
                  <a:cubicBezTo>
                    <a:pt x="472297" y="128108"/>
                    <a:pt x="435785" y="137633"/>
                    <a:pt x="389218" y="142925"/>
                  </a:cubicBezTo>
                  <a:cubicBezTo>
                    <a:pt x="342651" y="148217"/>
                    <a:pt x="215122" y="154037"/>
                    <a:pt x="208243" y="152450"/>
                  </a:cubicBezTo>
                  <a:cubicBezTo>
                    <a:pt x="201364" y="150863"/>
                    <a:pt x="355880" y="139221"/>
                    <a:pt x="347943" y="133400"/>
                  </a:cubicBezTo>
                  <a:cubicBezTo>
                    <a:pt x="340006" y="127579"/>
                    <a:pt x="213005" y="123875"/>
                    <a:pt x="160618" y="117525"/>
                  </a:cubicBezTo>
                  <a:cubicBezTo>
                    <a:pt x="108231" y="111175"/>
                    <a:pt x="-27765" y="82071"/>
                    <a:pt x="5043" y="6990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5" name="フリーフォーム 2324">
              <a:extLst>
                <a:ext uri="{FF2B5EF4-FFF2-40B4-BE49-F238E27FC236}">
                  <a16:creationId xmlns:a16="http://schemas.microsoft.com/office/drawing/2014/main" id="{1214D81C-C82C-A5B4-53D2-79FEF0F119A1}"/>
                </a:ext>
              </a:extLst>
            </p:cNvPr>
            <p:cNvSpPr/>
            <p:nvPr/>
          </p:nvSpPr>
          <p:spPr>
            <a:xfrm>
              <a:off x="5229173" y="3484338"/>
              <a:ext cx="73610" cy="279350"/>
            </a:xfrm>
            <a:custGeom>
              <a:avLst/>
              <a:gdLst>
                <a:gd name="connsiteX0" fmla="*/ 25452 w 73610"/>
                <a:gd name="connsiteY0" fmla="*/ 1812 h 279350"/>
                <a:gd name="connsiteX1" fmla="*/ 73077 w 73610"/>
                <a:gd name="connsiteY1" fmla="*/ 90712 h 279350"/>
                <a:gd name="connsiteX2" fmla="*/ 50852 w 73610"/>
                <a:gd name="connsiteY2" fmla="*/ 271687 h 279350"/>
                <a:gd name="connsiteX3" fmla="*/ 47677 w 73610"/>
                <a:gd name="connsiteY3" fmla="*/ 233587 h 279350"/>
                <a:gd name="connsiteX4" fmla="*/ 52 w 73610"/>
                <a:gd name="connsiteY4" fmla="*/ 122462 h 279350"/>
                <a:gd name="connsiteX5" fmla="*/ 38152 w 73610"/>
                <a:gd name="connsiteY5" fmla="*/ 166912 h 279350"/>
                <a:gd name="connsiteX6" fmla="*/ 25452 w 73610"/>
                <a:gd name="connsiteY6" fmla="*/ 1812 h 27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10" h="279350">
                  <a:moveTo>
                    <a:pt x="25452" y="1812"/>
                  </a:moveTo>
                  <a:cubicBezTo>
                    <a:pt x="31273" y="-10888"/>
                    <a:pt x="68844" y="45733"/>
                    <a:pt x="73077" y="90712"/>
                  </a:cubicBezTo>
                  <a:cubicBezTo>
                    <a:pt x="77310" y="135691"/>
                    <a:pt x="55085" y="247875"/>
                    <a:pt x="50852" y="271687"/>
                  </a:cubicBezTo>
                  <a:cubicBezTo>
                    <a:pt x="46619" y="295499"/>
                    <a:pt x="56144" y="258458"/>
                    <a:pt x="47677" y="233587"/>
                  </a:cubicBezTo>
                  <a:cubicBezTo>
                    <a:pt x="39210" y="208716"/>
                    <a:pt x="1639" y="133574"/>
                    <a:pt x="52" y="122462"/>
                  </a:cubicBezTo>
                  <a:cubicBezTo>
                    <a:pt x="-1535" y="111350"/>
                    <a:pt x="33389" y="181729"/>
                    <a:pt x="38152" y="166912"/>
                  </a:cubicBezTo>
                  <a:cubicBezTo>
                    <a:pt x="42915" y="152095"/>
                    <a:pt x="19631" y="14512"/>
                    <a:pt x="25452" y="1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6" name="フリーフォーム 2325">
              <a:extLst>
                <a:ext uri="{FF2B5EF4-FFF2-40B4-BE49-F238E27FC236}">
                  <a16:creationId xmlns:a16="http://schemas.microsoft.com/office/drawing/2014/main" id="{DAB191CD-3B70-E376-C3B5-9937E35BA35A}"/>
                </a:ext>
              </a:extLst>
            </p:cNvPr>
            <p:cNvSpPr/>
            <p:nvPr/>
          </p:nvSpPr>
          <p:spPr>
            <a:xfrm>
              <a:off x="4695570" y="3536804"/>
              <a:ext cx="60648" cy="222371"/>
            </a:xfrm>
            <a:custGeom>
              <a:avLst/>
              <a:gdLst>
                <a:gd name="connsiteX0" fmla="*/ 25655 w 60648"/>
                <a:gd name="connsiteY0" fmla="*/ 146 h 222371"/>
                <a:gd name="connsiteX1" fmla="*/ 255 w 60648"/>
                <a:gd name="connsiteY1" fmla="*/ 82696 h 222371"/>
                <a:gd name="connsiteX2" fmla="*/ 12955 w 60648"/>
                <a:gd name="connsiteY2" fmla="*/ 219221 h 222371"/>
                <a:gd name="connsiteX3" fmla="*/ 19305 w 60648"/>
                <a:gd name="connsiteY3" fmla="*/ 181121 h 222371"/>
                <a:gd name="connsiteX4" fmla="*/ 19305 w 60648"/>
                <a:gd name="connsiteY4" fmla="*/ 209696 h 222371"/>
                <a:gd name="connsiteX5" fmla="*/ 60580 w 60648"/>
                <a:gd name="connsiteY5" fmla="*/ 101746 h 222371"/>
                <a:gd name="connsiteX6" fmla="*/ 25655 w 60648"/>
                <a:gd name="connsiteY6" fmla="*/ 146 h 22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48" h="222371">
                  <a:moveTo>
                    <a:pt x="25655" y="146"/>
                  </a:moveTo>
                  <a:cubicBezTo>
                    <a:pt x="15601" y="-3029"/>
                    <a:pt x="2372" y="46184"/>
                    <a:pt x="255" y="82696"/>
                  </a:cubicBezTo>
                  <a:cubicBezTo>
                    <a:pt x="-1862" y="119208"/>
                    <a:pt x="9780" y="202817"/>
                    <a:pt x="12955" y="219221"/>
                  </a:cubicBezTo>
                  <a:cubicBezTo>
                    <a:pt x="16130" y="235625"/>
                    <a:pt x="18247" y="182709"/>
                    <a:pt x="19305" y="181121"/>
                  </a:cubicBezTo>
                  <a:cubicBezTo>
                    <a:pt x="20363" y="179533"/>
                    <a:pt x="12426" y="222925"/>
                    <a:pt x="19305" y="209696"/>
                  </a:cubicBezTo>
                  <a:cubicBezTo>
                    <a:pt x="26184" y="196467"/>
                    <a:pt x="58993" y="132967"/>
                    <a:pt x="60580" y="101746"/>
                  </a:cubicBezTo>
                  <a:cubicBezTo>
                    <a:pt x="62167" y="70525"/>
                    <a:pt x="35709" y="3321"/>
                    <a:pt x="25655" y="1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7" name="フリーフォーム 2326">
              <a:extLst>
                <a:ext uri="{FF2B5EF4-FFF2-40B4-BE49-F238E27FC236}">
                  <a16:creationId xmlns:a16="http://schemas.microsoft.com/office/drawing/2014/main" id="{47138540-8357-A8F9-29CB-37138502D5E6}"/>
                </a:ext>
              </a:extLst>
            </p:cNvPr>
            <p:cNvSpPr/>
            <p:nvPr/>
          </p:nvSpPr>
          <p:spPr>
            <a:xfrm>
              <a:off x="4729146" y="3768168"/>
              <a:ext cx="707260" cy="96282"/>
            </a:xfrm>
            <a:custGeom>
              <a:avLst/>
              <a:gdLst>
                <a:gd name="connsiteX0" fmla="*/ 1604 w 707260"/>
                <a:gd name="connsiteY0" fmla="*/ 92632 h 96282"/>
                <a:gd name="connsiteX1" fmla="*/ 633429 w 707260"/>
                <a:gd name="connsiteY1" fmla="*/ 29132 h 96282"/>
                <a:gd name="connsiteX2" fmla="*/ 442929 w 707260"/>
                <a:gd name="connsiteY2" fmla="*/ 95807 h 96282"/>
                <a:gd name="connsiteX3" fmla="*/ 687404 w 707260"/>
                <a:gd name="connsiteY3" fmla="*/ 557 h 96282"/>
                <a:gd name="connsiteX4" fmla="*/ 690579 w 707260"/>
                <a:gd name="connsiteY4" fmla="*/ 57707 h 96282"/>
                <a:gd name="connsiteX5" fmla="*/ 671529 w 707260"/>
                <a:gd name="connsiteY5" fmla="*/ 83107 h 96282"/>
                <a:gd name="connsiteX6" fmla="*/ 458804 w 707260"/>
                <a:gd name="connsiteY6" fmla="*/ 86282 h 96282"/>
                <a:gd name="connsiteX7" fmla="*/ 1604 w 707260"/>
                <a:gd name="connsiteY7" fmla="*/ 92632 h 9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7260" h="96282">
                  <a:moveTo>
                    <a:pt x="1604" y="92632"/>
                  </a:moveTo>
                  <a:cubicBezTo>
                    <a:pt x="30708" y="83107"/>
                    <a:pt x="559875" y="28603"/>
                    <a:pt x="633429" y="29132"/>
                  </a:cubicBezTo>
                  <a:cubicBezTo>
                    <a:pt x="706983" y="29661"/>
                    <a:pt x="433933" y="100569"/>
                    <a:pt x="442929" y="95807"/>
                  </a:cubicBezTo>
                  <a:cubicBezTo>
                    <a:pt x="451925" y="91045"/>
                    <a:pt x="646129" y="6907"/>
                    <a:pt x="687404" y="557"/>
                  </a:cubicBezTo>
                  <a:cubicBezTo>
                    <a:pt x="728679" y="-5793"/>
                    <a:pt x="693225" y="43949"/>
                    <a:pt x="690579" y="57707"/>
                  </a:cubicBezTo>
                  <a:cubicBezTo>
                    <a:pt x="687933" y="71465"/>
                    <a:pt x="710158" y="78345"/>
                    <a:pt x="671529" y="83107"/>
                  </a:cubicBezTo>
                  <a:cubicBezTo>
                    <a:pt x="632900" y="87869"/>
                    <a:pt x="569929" y="82049"/>
                    <a:pt x="458804" y="86282"/>
                  </a:cubicBezTo>
                  <a:cubicBezTo>
                    <a:pt x="347679" y="90515"/>
                    <a:pt x="-27500" y="102157"/>
                    <a:pt x="1604" y="9263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8" name="フリーフォーム 2327">
              <a:extLst>
                <a:ext uri="{FF2B5EF4-FFF2-40B4-BE49-F238E27FC236}">
                  <a16:creationId xmlns:a16="http://schemas.microsoft.com/office/drawing/2014/main" id="{F1C3907A-65A8-6BAA-7549-3F685B840EE7}"/>
                </a:ext>
              </a:extLst>
            </p:cNvPr>
            <p:cNvSpPr/>
            <p:nvPr/>
          </p:nvSpPr>
          <p:spPr>
            <a:xfrm>
              <a:off x="4152187" y="3829050"/>
              <a:ext cx="1272039" cy="97054"/>
            </a:xfrm>
            <a:custGeom>
              <a:avLst/>
              <a:gdLst>
                <a:gd name="connsiteX0" fmla="*/ 713 w 1272039"/>
                <a:gd name="connsiteY0" fmla="*/ 69850 h 97054"/>
                <a:gd name="connsiteX1" fmla="*/ 689688 w 1272039"/>
                <a:gd name="connsiteY1" fmla="*/ 6350 h 97054"/>
                <a:gd name="connsiteX2" fmla="*/ 842088 w 1272039"/>
                <a:gd name="connsiteY2" fmla="*/ 15875 h 97054"/>
                <a:gd name="connsiteX3" fmla="*/ 689688 w 1272039"/>
                <a:gd name="connsiteY3" fmla="*/ 22225 h 97054"/>
                <a:gd name="connsiteX4" fmla="*/ 1264363 w 1272039"/>
                <a:gd name="connsiteY4" fmla="*/ 0 h 97054"/>
                <a:gd name="connsiteX5" fmla="*/ 1035763 w 1272039"/>
                <a:gd name="connsiteY5" fmla="*/ 31750 h 97054"/>
                <a:gd name="connsiteX6" fmla="*/ 451563 w 1272039"/>
                <a:gd name="connsiteY6" fmla="*/ 95250 h 97054"/>
                <a:gd name="connsiteX7" fmla="*/ 556338 w 1272039"/>
                <a:gd name="connsiteY7" fmla="*/ 79375 h 97054"/>
                <a:gd name="connsiteX8" fmla="*/ 713 w 1272039"/>
                <a:gd name="connsiteY8" fmla="*/ 69850 h 9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039" h="97054">
                  <a:moveTo>
                    <a:pt x="713" y="69850"/>
                  </a:moveTo>
                  <a:cubicBezTo>
                    <a:pt x="22938" y="57679"/>
                    <a:pt x="549459" y="15346"/>
                    <a:pt x="689688" y="6350"/>
                  </a:cubicBezTo>
                  <a:cubicBezTo>
                    <a:pt x="829917" y="-2646"/>
                    <a:pt x="842088" y="13229"/>
                    <a:pt x="842088" y="15875"/>
                  </a:cubicBezTo>
                  <a:cubicBezTo>
                    <a:pt x="842088" y="18521"/>
                    <a:pt x="689688" y="22225"/>
                    <a:pt x="689688" y="22225"/>
                  </a:cubicBezTo>
                  <a:lnTo>
                    <a:pt x="1264363" y="0"/>
                  </a:lnTo>
                  <a:cubicBezTo>
                    <a:pt x="1322042" y="1587"/>
                    <a:pt x="1035763" y="31750"/>
                    <a:pt x="1035763" y="31750"/>
                  </a:cubicBezTo>
                  <a:lnTo>
                    <a:pt x="451563" y="95250"/>
                  </a:lnTo>
                  <a:cubicBezTo>
                    <a:pt x="371659" y="103188"/>
                    <a:pt x="630421" y="82550"/>
                    <a:pt x="556338" y="79375"/>
                  </a:cubicBezTo>
                  <a:cubicBezTo>
                    <a:pt x="482255" y="76200"/>
                    <a:pt x="-21512" y="82021"/>
                    <a:pt x="713" y="698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9" name="フリーフォーム 2328">
              <a:extLst>
                <a:ext uri="{FF2B5EF4-FFF2-40B4-BE49-F238E27FC236}">
                  <a16:creationId xmlns:a16="http://schemas.microsoft.com/office/drawing/2014/main" id="{8FC9B42C-081E-E2FF-63E5-9B5B2C1D3BDE}"/>
                </a:ext>
              </a:extLst>
            </p:cNvPr>
            <p:cNvSpPr/>
            <p:nvPr/>
          </p:nvSpPr>
          <p:spPr>
            <a:xfrm>
              <a:off x="3813072" y="3686047"/>
              <a:ext cx="530958" cy="219097"/>
            </a:xfrm>
            <a:custGeom>
              <a:avLst/>
              <a:gdLst>
                <a:gd name="connsiteX0" fmla="*/ 231878 w 530958"/>
                <a:gd name="connsiteY0" fmla="*/ 128 h 219097"/>
                <a:gd name="connsiteX1" fmla="*/ 428728 w 530958"/>
                <a:gd name="connsiteY1" fmla="*/ 101728 h 219097"/>
                <a:gd name="connsiteX2" fmla="*/ 416028 w 530958"/>
                <a:gd name="connsiteY2" fmla="*/ 101728 h 219097"/>
                <a:gd name="connsiteX3" fmla="*/ 511278 w 530958"/>
                <a:gd name="connsiteY3" fmla="*/ 127128 h 219097"/>
                <a:gd name="connsiteX4" fmla="*/ 527153 w 530958"/>
                <a:gd name="connsiteY4" fmla="*/ 162053 h 219097"/>
                <a:gd name="connsiteX5" fmla="*/ 460478 w 530958"/>
                <a:gd name="connsiteY5" fmla="*/ 158878 h 219097"/>
                <a:gd name="connsiteX6" fmla="*/ 368403 w 530958"/>
                <a:gd name="connsiteY6" fmla="*/ 216028 h 219097"/>
                <a:gd name="connsiteX7" fmla="*/ 387453 w 530958"/>
                <a:gd name="connsiteY7" fmla="*/ 206503 h 219097"/>
                <a:gd name="connsiteX8" fmla="*/ 165203 w 530958"/>
                <a:gd name="connsiteY8" fmla="*/ 165228 h 219097"/>
                <a:gd name="connsiteX9" fmla="*/ 3278 w 530958"/>
                <a:gd name="connsiteY9" fmla="*/ 187453 h 219097"/>
                <a:gd name="connsiteX10" fmla="*/ 314428 w 530958"/>
                <a:gd name="connsiteY10" fmla="*/ 82678 h 219097"/>
                <a:gd name="connsiteX11" fmla="*/ 231878 w 530958"/>
                <a:gd name="connsiteY11" fmla="*/ 128 h 21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958" h="219097">
                  <a:moveTo>
                    <a:pt x="231878" y="128"/>
                  </a:moveTo>
                  <a:cubicBezTo>
                    <a:pt x="250928" y="3303"/>
                    <a:pt x="428728" y="101728"/>
                    <a:pt x="428728" y="101728"/>
                  </a:cubicBezTo>
                  <a:cubicBezTo>
                    <a:pt x="459420" y="118661"/>
                    <a:pt x="402270" y="97495"/>
                    <a:pt x="416028" y="101728"/>
                  </a:cubicBezTo>
                  <a:cubicBezTo>
                    <a:pt x="429786" y="105961"/>
                    <a:pt x="492757" y="117074"/>
                    <a:pt x="511278" y="127128"/>
                  </a:cubicBezTo>
                  <a:cubicBezTo>
                    <a:pt x="529799" y="137182"/>
                    <a:pt x="535620" y="156761"/>
                    <a:pt x="527153" y="162053"/>
                  </a:cubicBezTo>
                  <a:cubicBezTo>
                    <a:pt x="518686" y="167345"/>
                    <a:pt x="486936" y="149882"/>
                    <a:pt x="460478" y="158878"/>
                  </a:cubicBezTo>
                  <a:cubicBezTo>
                    <a:pt x="434020" y="167874"/>
                    <a:pt x="380574" y="208091"/>
                    <a:pt x="368403" y="216028"/>
                  </a:cubicBezTo>
                  <a:cubicBezTo>
                    <a:pt x="356232" y="223965"/>
                    <a:pt x="421320" y="214970"/>
                    <a:pt x="387453" y="206503"/>
                  </a:cubicBezTo>
                  <a:cubicBezTo>
                    <a:pt x="353586" y="198036"/>
                    <a:pt x="229232" y="168403"/>
                    <a:pt x="165203" y="165228"/>
                  </a:cubicBezTo>
                  <a:cubicBezTo>
                    <a:pt x="101174" y="162053"/>
                    <a:pt x="-21593" y="201211"/>
                    <a:pt x="3278" y="187453"/>
                  </a:cubicBezTo>
                  <a:cubicBezTo>
                    <a:pt x="28149" y="173695"/>
                    <a:pt x="276328" y="111782"/>
                    <a:pt x="314428" y="82678"/>
                  </a:cubicBezTo>
                  <a:cubicBezTo>
                    <a:pt x="352528" y="53574"/>
                    <a:pt x="212828" y="-3047"/>
                    <a:pt x="231878" y="12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0" name="フリーフォーム 2329">
              <a:extLst>
                <a:ext uri="{FF2B5EF4-FFF2-40B4-BE49-F238E27FC236}">
                  <a16:creationId xmlns:a16="http://schemas.microsoft.com/office/drawing/2014/main" id="{FD60BF13-D221-A7B6-9E7D-2D02B9C1F20C}"/>
                </a:ext>
              </a:extLst>
            </p:cNvPr>
            <p:cNvSpPr/>
            <p:nvPr/>
          </p:nvSpPr>
          <p:spPr>
            <a:xfrm>
              <a:off x="4069670" y="4076466"/>
              <a:ext cx="1319433" cy="246093"/>
            </a:xfrm>
            <a:custGeom>
              <a:avLst/>
              <a:gdLst>
                <a:gd name="connsiteX0" fmla="*/ 29255 w 1319433"/>
                <a:gd name="connsiteY0" fmla="*/ 31984 h 246093"/>
                <a:gd name="connsiteX1" fmla="*/ 575355 w 1319433"/>
                <a:gd name="connsiteY1" fmla="*/ 79609 h 246093"/>
                <a:gd name="connsiteX2" fmla="*/ 445180 w 1319433"/>
                <a:gd name="connsiteY2" fmla="*/ 28809 h 246093"/>
                <a:gd name="connsiteX3" fmla="*/ 575355 w 1319433"/>
                <a:gd name="connsiteY3" fmla="*/ 6584 h 246093"/>
                <a:gd name="connsiteX4" fmla="*/ 857930 w 1319433"/>
                <a:gd name="connsiteY4" fmla="*/ 3409 h 246093"/>
                <a:gd name="connsiteX5" fmla="*/ 899205 w 1319433"/>
                <a:gd name="connsiteY5" fmla="*/ 51034 h 246093"/>
                <a:gd name="connsiteX6" fmla="*/ 1000805 w 1319433"/>
                <a:gd name="connsiteY6" fmla="*/ 41509 h 246093"/>
                <a:gd name="connsiteX7" fmla="*/ 1318305 w 1319433"/>
                <a:gd name="connsiteY7" fmla="*/ 51034 h 246093"/>
                <a:gd name="connsiteX8" fmla="*/ 876980 w 1319433"/>
                <a:gd name="connsiteY8" fmla="*/ 133584 h 246093"/>
                <a:gd name="connsiteX9" fmla="*/ 137205 w 1319433"/>
                <a:gd name="connsiteY9" fmla="*/ 133584 h 246093"/>
                <a:gd name="connsiteX10" fmla="*/ 95930 w 1319433"/>
                <a:gd name="connsiteY10" fmla="*/ 139934 h 246093"/>
                <a:gd name="connsiteX11" fmla="*/ 76880 w 1319433"/>
                <a:gd name="connsiteY11" fmla="*/ 244709 h 246093"/>
                <a:gd name="connsiteX12" fmla="*/ 29255 w 1319433"/>
                <a:gd name="connsiteY12" fmla="*/ 31984 h 24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433" h="246093">
                  <a:moveTo>
                    <a:pt x="29255" y="31984"/>
                  </a:moveTo>
                  <a:cubicBezTo>
                    <a:pt x="112334" y="4467"/>
                    <a:pt x="506034" y="80138"/>
                    <a:pt x="575355" y="79609"/>
                  </a:cubicBezTo>
                  <a:cubicBezTo>
                    <a:pt x="644676" y="79080"/>
                    <a:pt x="445180" y="40980"/>
                    <a:pt x="445180" y="28809"/>
                  </a:cubicBezTo>
                  <a:cubicBezTo>
                    <a:pt x="445180" y="16638"/>
                    <a:pt x="506563" y="10817"/>
                    <a:pt x="575355" y="6584"/>
                  </a:cubicBezTo>
                  <a:cubicBezTo>
                    <a:pt x="644147" y="2351"/>
                    <a:pt x="803955" y="-3999"/>
                    <a:pt x="857930" y="3409"/>
                  </a:cubicBezTo>
                  <a:cubicBezTo>
                    <a:pt x="911905" y="10817"/>
                    <a:pt x="875393" y="44684"/>
                    <a:pt x="899205" y="51034"/>
                  </a:cubicBezTo>
                  <a:cubicBezTo>
                    <a:pt x="923017" y="57384"/>
                    <a:pt x="930955" y="41509"/>
                    <a:pt x="1000805" y="41509"/>
                  </a:cubicBezTo>
                  <a:cubicBezTo>
                    <a:pt x="1070655" y="41509"/>
                    <a:pt x="1338942" y="35688"/>
                    <a:pt x="1318305" y="51034"/>
                  </a:cubicBezTo>
                  <a:cubicBezTo>
                    <a:pt x="1297668" y="66380"/>
                    <a:pt x="1073830" y="119826"/>
                    <a:pt x="876980" y="133584"/>
                  </a:cubicBezTo>
                  <a:cubicBezTo>
                    <a:pt x="680130" y="147342"/>
                    <a:pt x="267380" y="132526"/>
                    <a:pt x="137205" y="133584"/>
                  </a:cubicBezTo>
                  <a:cubicBezTo>
                    <a:pt x="7030" y="134642"/>
                    <a:pt x="105984" y="121413"/>
                    <a:pt x="95930" y="139934"/>
                  </a:cubicBezTo>
                  <a:cubicBezTo>
                    <a:pt x="85876" y="158455"/>
                    <a:pt x="88522" y="258996"/>
                    <a:pt x="76880" y="244709"/>
                  </a:cubicBezTo>
                  <a:cubicBezTo>
                    <a:pt x="65238" y="230422"/>
                    <a:pt x="-53824" y="59501"/>
                    <a:pt x="29255" y="3198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1" name="フリーフォーム 2330">
              <a:extLst>
                <a:ext uri="{FF2B5EF4-FFF2-40B4-BE49-F238E27FC236}">
                  <a16:creationId xmlns:a16="http://schemas.microsoft.com/office/drawing/2014/main" id="{08114B6D-B50E-2E4C-4CCB-7FE74309C9E6}"/>
                </a:ext>
              </a:extLst>
            </p:cNvPr>
            <p:cNvSpPr/>
            <p:nvPr/>
          </p:nvSpPr>
          <p:spPr>
            <a:xfrm>
              <a:off x="2466625" y="3768596"/>
              <a:ext cx="1555693" cy="241670"/>
            </a:xfrm>
            <a:custGeom>
              <a:avLst/>
              <a:gdLst>
                <a:gd name="connsiteX0" fmla="*/ 38450 w 1555693"/>
                <a:gd name="connsiteY0" fmla="*/ 54104 h 241670"/>
                <a:gd name="connsiteX1" fmla="*/ 1530700 w 1555693"/>
                <a:gd name="connsiteY1" fmla="*/ 129 h 241670"/>
                <a:gd name="connsiteX2" fmla="*/ 1006825 w 1555693"/>
                <a:gd name="connsiteY2" fmla="*/ 69979 h 241670"/>
                <a:gd name="connsiteX3" fmla="*/ 1454500 w 1555693"/>
                <a:gd name="connsiteY3" fmla="*/ 19179 h 241670"/>
                <a:gd name="connsiteX4" fmla="*/ 1184625 w 1555693"/>
                <a:gd name="connsiteY4" fmla="*/ 98554 h 241670"/>
                <a:gd name="connsiteX5" fmla="*/ 1470375 w 1555693"/>
                <a:gd name="connsiteY5" fmla="*/ 104904 h 241670"/>
                <a:gd name="connsiteX6" fmla="*/ 1213200 w 1555693"/>
                <a:gd name="connsiteY6" fmla="*/ 177929 h 241670"/>
                <a:gd name="connsiteX7" fmla="*/ 1238600 w 1555693"/>
                <a:gd name="connsiteY7" fmla="*/ 168404 h 241670"/>
                <a:gd name="connsiteX8" fmla="*/ 457550 w 1555693"/>
                <a:gd name="connsiteY8" fmla="*/ 241429 h 241670"/>
                <a:gd name="connsiteX9" fmla="*/ 1041750 w 1555693"/>
                <a:gd name="connsiteY9" fmla="*/ 139829 h 241670"/>
                <a:gd name="connsiteX10" fmla="*/ 489300 w 1555693"/>
                <a:gd name="connsiteY10" fmla="*/ 108079 h 241670"/>
                <a:gd name="connsiteX11" fmla="*/ 38450 w 1555693"/>
                <a:gd name="connsiteY11" fmla="*/ 54104 h 24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5693" h="241670">
                  <a:moveTo>
                    <a:pt x="38450" y="54104"/>
                  </a:moveTo>
                  <a:cubicBezTo>
                    <a:pt x="212017" y="36112"/>
                    <a:pt x="1369304" y="-2517"/>
                    <a:pt x="1530700" y="129"/>
                  </a:cubicBezTo>
                  <a:cubicBezTo>
                    <a:pt x="1692096" y="2775"/>
                    <a:pt x="1019525" y="66804"/>
                    <a:pt x="1006825" y="69979"/>
                  </a:cubicBezTo>
                  <a:cubicBezTo>
                    <a:pt x="994125" y="73154"/>
                    <a:pt x="1424867" y="14417"/>
                    <a:pt x="1454500" y="19179"/>
                  </a:cubicBezTo>
                  <a:cubicBezTo>
                    <a:pt x="1484133" y="23941"/>
                    <a:pt x="1181979" y="84267"/>
                    <a:pt x="1184625" y="98554"/>
                  </a:cubicBezTo>
                  <a:cubicBezTo>
                    <a:pt x="1187271" y="112841"/>
                    <a:pt x="1465613" y="91675"/>
                    <a:pt x="1470375" y="104904"/>
                  </a:cubicBezTo>
                  <a:cubicBezTo>
                    <a:pt x="1475137" y="118133"/>
                    <a:pt x="1251829" y="167346"/>
                    <a:pt x="1213200" y="177929"/>
                  </a:cubicBezTo>
                  <a:cubicBezTo>
                    <a:pt x="1174571" y="188512"/>
                    <a:pt x="1238600" y="168404"/>
                    <a:pt x="1238600" y="168404"/>
                  </a:cubicBezTo>
                  <a:cubicBezTo>
                    <a:pt x="1112658" y="178987"/>
                    <a:pt x="490358" y="246192"/>
                    <a:pt x="457550" y="241429"/>
                  </a:cubicBezTo>
                  <a:cubicBezTo>
                    <a:pt x="424742" y="236666"/>
                    <a:pt x="1036458" y="162054"/>
                    <a:pt x="1041750" y="139829"/>
                  </a:cubicBezTo>
                  <a:cubicBezTo>
                    <a:pt x="1047042" y="117604"/>
                    <a:pt x="652812" y="126071"/>
                    <a:pt x="489300" y="108079"/>
                  </a:cubicBezTo>
                  <a:cubicBezTo>
                    <a:pt x="325788" y="90087"/>
                    <a:pt x="-135117" y="72096"/>
                    <a:pt x="38450" y="5410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2" name="フリーフォーム 2331">
              <a:extLst>
                <a:ext uri="{FF2B5EF4-FFF2-40B4-BE49-F238E27FC236}">
                  <a16:creationId xmlns:a16="http://schemas.microsoft.com/office/drawing/2014/main" id="{90EE2C12-EAFC-86DA-B80B-A76358BE9B58}"/>
                </a:ext>
              </a:extLst>
            </p:cNvPr>
            <p:cNvSpPr/>
            <p:nvPr/>
          </p:nvSpPr>
          <p:spPr>
            <a:xfrm>
              <a:off x="2546421" y="3986505"/>
              <a:ext cx="1479798" cy="102898"/>
            </a:xfrm>
            <a:custGeom>
              <a:avLst/>
              <a:gdLst>
                <a:gd name="connsiteX0" fmla="*/ 50729 w 1479798"/>
                <a:gd name="connsiteY0" fmla="*/ 102895 h 102898"/>
                <a:gd name="connsiteX1" fmla="*/ 1428679 w 1479798"/>
                <a:gd name="connsiteY1" fmla="*/ 36220 h 102898"/>
                <a:gd name="connsiteX2" fmla="*/ 1203254 w 1479798"/>
                <a:gd name="connsiteY2" fmla="*/ 64795 h 102898"/>
                <a:gd name="connsiteX3" fmla="*/ 1387404 w 1479798"/>
                <a:gd name="connsiteY3" fmla="*/ 4470 h 102898"/>
                <a:gd name="connsiteX4" fmla="*/ 600004 w 1479798"/>
                <a:gd name="connsiteY4" fmla="*/ 7645 h 102898"/>
                <a:gd name="connsiteX5" fmla="*/ 323779 w 1479798"/>
                <a:gd name="connsiteY5" fmla="*/ 33045 h 102898"/>
                <a:gd name="connsiteX6" fmla="*/ 50729 w 1479798"/>
                <a:gd name="connsiteY6" fmla="*/ 102895 h 10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798" h="102898">
                  <a:moveTo>
                    <a:pt x="50729" y="102895"/>
                  </a:moveTo>
                  <a:cubicBezTo>
                    <a:pt x="234879" y="103424"/>
                    <a:pt x="1236592" y="42570"/>
                    <a:pt x="1428679" y="36220"/>
                  </a:cubicBezTo>
                  <a:cubicBezTo>
                    <a:pt x="1620766" y="29870"/>
                    <a:pt x="1210133" y="70087"/>
                    <a:pt x="1203254" y="64795"/>
                  </a:cubicBezTo>
                  <a:cubicBezTo>
                    <a:pt x="1196375" y="59503"/>
                    <a:pt x="1487946" y="13995"/>
                    <a:pt x="1387404" y="4470"/>
                  </a:cubicBezTo>
                  <a:cubicBezTo>
                    <a:pt x="1286862" y="-5055"/>
                    <a:pt x="777275" y="2882"/>
                    <a:pt x="600004" y="7645"/>
                  </a:cubicBezTo>
                  <a:cubicBezTo>
                    <a:pt x="422733" y="12407"/>
                    <a:pt x="411091" y="20874"/>
                    <a:pt x="323779" y="33045"/>
                  </a:cubicBezTo>
                  <a:cubicBezTo>
                    <a:pt x="236467" y="45216"/>
                    <a:pt x="-133421" y="102366"/>
                    <a:pt x="50729" y="10289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3" name="フリーフォーム 2332">
              <a:extLst>
                <a:ext uri="{FF2B5EF4-FFF2-40B4-BE49-F238E27FC236}">
                  <a16:creationId xmlns:a16="http://schemas.microsoft.com/office/drawing/2014/main" id="{765B26AC-0CEB-78DA-4F8B-CE391B03EE07}"/>
                </a:ext>
              </a:extLst>
            </p:cNvPr>
            <p:cNvSpPr/>
            <p:nvPr/>
          </p:nvSpPr>
          <p:spPr>
            <a:xfrm>
              <a:off x="-41389" y="3866874"/>
              <a:ext cx="2148019" cy="216176"/>
            </a:xfrm>
            <a:custGeom>
              <a:avLst/>
              <a:gdLst>
                <a:gd name="connsiteX0" fmla="*/ 82664 w 2148019"/>
                <a:gd name="connsiteY0" fmla="*/ 76476 h 216176"/>
                <a:gd name="connsiteX1" fmla="*/ 1562214 w 2148019"/>
                <a:gd name="connsiteY1" fmla="*/ 41551 h 216176"/>
                <a:gd name="connsiteX2" fmla="*/ 1219314 w 2148019"/>
                <a:gd name="connsiteY2" fmla="*/ 60601 h 216176"/>
                <a:gd name="connsiteX3" fmla="*/ 1835264 w 2148019"/>
                <a:gd name="connsiteY3" fmla="*/ 276 h 216176"/>
                <a:gd name="connsiteX4" fmla="*/ 2073389 w 2148019"/>
                <a:gd name="connsiteY4" fmla="*/ 89176 h 216176"/>
                <a:gd name="connsiteX5" fmla="*/ 2130539 w 2148019"/>
                <a:gd name="connsiteY5" fmla="*/ 155851 h 216176"/>
                <a:gd name="connsiteX6" fmla="*/ 1797164 w 2148019"/>
                <a:gd name="connsiteY6" fmla="*/ 159026 h 216176"/>
                <a:gd name="connsiteX7" fmla="*/ 793864 w 2148019"/>
                <a:gd name="connsiteY7" fmla="*/ 171726 h 216176"/>
                <a:gd name="connsiteX8" fmla="*/ 1241539 w 2148019"/>
                <a:gd name="connsiteY8" fmla="*/ 178076 h 216176"/>
                <a:gd name="connsiteX9" fmla="*/ 117589 w 2148019"/>
                <a:gd name="connsiteY9" fmla="*/ 216176 h 216176"/>
                <a:gd name="connsiteX10" fmla="*/ 444614 w 2148019"/>
                <a:gd name="connsiteY10" fmla="*/ 178076 h 216176"/>
                <a:gd name="connsiteX11" fmla="*/ 25514 w 2148019"/>
                <a:gd name="connsiteY11" fmla="*/ 165376 h 216176"/>
                <a:gd name="connsiteX12" fmla="*/ 171564 w 2148019"/>
                <a:gd name="connsiteY12" fmla="*/ 152676 h 216176"/>
                <a:gd name="connsiteX13" fmla="*/ 82664 w 2148019"/>
                <a:gd name="connsiteY13" fmla="*/ 76476 h 21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8019" h="216176">
                  <a:moveTo>
                    <a:pt x="82664" y="76476"/>
                  </a:moveTo>
                  <a:cubicBezTo>
                    <a:pt x="314439" y="57955"/>
                    <a:pt x="1372772" y="44197"/>
                    <a:pt x="1562214" y="41551"/>
                  </a:cubicBezTo>
                  <a:cubicBezTo>
                    <a:pt x="1751656" y="38905"/>
                    <a:pt x="1173806" y="67480"/>
                    <a:pt x="1219314" y="60601"/>
                  </a:cubicBezTo>
                  <a:cubicBezTo>
                    <a:pt x="1264822" y="53722"/>
                    <a:pt x="1692918" y="-4486"/>
                    <a:pt x="1835264" y="276"/>
                  </a:cubicBezTo>
                  <a:cubicBezTo>
                    <a:pt x="1977610" y="5038"/>
                    <a:pt x="2024177" y="63247"/>
                    <a:pt x="2073389" y="89176"/>
                  </a:cubicBezTo>
                  <a:cubicBezTo>
                    <a:pt x="2122601" y="115105"/>
                    <a:pt x="2176576" y="144209"/>
                    <a:pt x="2130539" y="155851"/>
                  </a:cubicBezTo>
                  <a:cubicBezTo>
                    <a:pt x="2084502" y="167493"/>
                    <a:pt x="1797164" y="159026"/>
                    <a:pt x="1797164" y="159026"/>
                  </a:cubicBezTo>
                  <a:lnTo>
                    <a:pt x="793864" y="171726"/>
                  </a:lnTo>
                  <a:cubicBezTo>
                    <a:pt x="701260" y="174901"/>
                    <a:pt x="1354251" y="170668"/>
                    <a:pt x="1241539" y="178076"/>
                  </a:cubicBezTo>
                  <a:cubicBezTo>
                    <a:pt x="1128827" y="185484"/>
                    <a:pt x="250410" y="216176"/>
                    <a:pt x="117589" y="216176"/>
                  </a:cubicBezTo>
                  <a:cubicBezTo>
                    <a:pt x="-15232" y="216176"/>
                    <a:pt x="459960" y="186543"/>
                    <a:pt x="444614" y="178076"/>
                  </a:cubicBezTo>
                  <a:cubicBezTo>
                    <a:pt x="429268" y="169609"/>
                    <a:pt x="71022" y="169609"/>
                    <a:pt x="25514" y="165376"/>
                  </a:cubicBezTo>
                  <a:cubicBezTo>
                    <a:pt x="-19994" y="161143"/>
                    <a:pt x="162039" y="167493"/>
                    <a:pt x="171564" y="152676"/>
                  </a:cubicBezTo>
                  <a:cubicBezTo>
                    <a:pt x="181089" y="137859"/>
                    <a:pt x="-149111" y="94997"/>
                    <a:pt x="82664" y="7647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4" name="フリーフォーム 2333">
              <a:extLst>
                <a:ext uri="{FF2B5EF4-FFF2-40B4-BE49-F238E27FC236}">
                  <a16:creationId xmlns:a16="http://schemas.microsoft.com/office/drawing/2014/main" id="{CC2C160A-A624-6FC7-AC65-9F11E9F7373C}"/>
                </a:ext>
              </a:extLst>
            </p:cNvPr>
            <p:cNvSpPr/>
            <p:nvPr/>
          </p:nvSpPr>
          <p:spPr>
            <a:xfrm>
              <a:off x="-2725" y="4034120"/>
              <a:ext cx="2168141" cy="137877"/>
            </a:xfrm>
            <a:custGeom>
              <a:avLst/>
              <a:gdLst>
                <a:gd name="connsiteX0" fmla="*/ 24950 w 2168141"/>
                <a:gd name="connsiteY0" fmla="*/ 102905 h 137877"/>
                <a:gd name="connsiteX1" fmla="*/ 1898200 w 2168141"/>
                <a:gd name="connsiteY1" fmla="*/ 1305 h 137877"/>
                <a:gd name="connsiteX2" fmla="*/ 1514025 w 2168141"/>
                <a:gd name="connsiteY2" fmla="*/ 42580 h 137877"/>
                <a:gd name="connsiteX3" fmla="*/ 2123625 w 2168141"/>
                <a:gd name="connsiteY3" fmla="*/ 10830 h 137877"/>
                <a:gd name="connsiteX4" fmla="*/ 2047425 w 2168141"/>
                <a:gd name="connsiteY4" fmla="*/ 52105 h 137877"/>
                <a:gd name="connsiteX5" fmla="*/ 1456875 w 2168141"/>
                <a:gd name="connsiteY5" fmla="*/ 112430 h 137877"/>
                <a:gd name="connsiteX6" fmla="*/ 469450 w 2168141"/>
                <a:gd name="connsiteY6" fmla="*/ 137830 h 137877"/>
                <a:gd name="connsiteX7" fmla="*/ 799650 w 2168141"/>
                <a:gd name="connsiteY7" fmla="*/ 118780 h 137877"/>
                <a:gd name="connsiteX8" fmla="*/ 24950 w 2168141"/>
                <a:gd name="connsiteY8" fmla="*/ 102905 h 13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8141" h="137877">
                  <a:moveTo>
                    <a:pt x="24950" y="102905"/>
                  </a:moveTo>
                  <a:cubicBezTo>
                    <a:pt x="208042" y="83326"/>
                    <a:pt x="1650021" y="11359"/>
                    <a:pt x="1898200" y="1305"/>
                  </a:cubicBezTo>
                  <a:cubicBezTo>
                    <a:pt x="2146379" y="-8749"/>
                    <a:pt x="1514025" y="42580"/>
                    <a:pt x="1514025" y="42580"/>
                  </a:cubicBezTo>
                  <a:cubicBezTo>
                    <a:pt x="1551596" y="44167"/>
                    <a:pt x="2034725" y="9243"/>
                    <a:pt x="2123625" y="10830"/>
                  </a:cubicBezTo>
                  <a:cubicBezTo>
                    <a:pt x="2212525" y="12417"/>
                    <a:pt x="2158550" y="35172"/>
                    <a:pt x="2047425" y="52105"/>
                  </a:cubicBezTo>
                  <a:cubicBezTo>
                    <a:pt x="1936300" y="69038"/>
                    <a:pt x="1719871" y="98143"/>
                    <a:pt x="1456875" y="112430"/>
                  </a:cubicBezTo>
                  <a:cubicBezTo>
                    <a:pt x="1193879" y="126717"/>
                    <a:pt x="578987" y="136772"/>
                    <a:pt x="469450" y="137830"/>
                  </a:cubicBezTo>
                  <a:cubicBezTo>
                    <a:pt x="359913" y="138888"/>
                    <a:pt x="875321" y="121955"/>
                    <a:pt x="799650" y="118780"/>
                  </a:cubicBezTo>
                  <a:cubicBezTo>
                    <a:pt x="723979" y="115605"/>
                    <a:pt x="-158142" y="122484"/>
                    <a:pt x="24950" y="10290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5" name="フリーフォーム 2334">
              <a:extLst>
                <a:ext uri="{FF2B5EF4-FFF2-40B4-BE49-F238E27FC236}">
                  <a16:creationId xmlns:a16="http://schemas.microsoft.com/office/drawing/2014/main" id="{8BEC70D9-B259-4547-1280-1DD0FF0BC98E}"/>
                </a:ext>
              </a:extLst>
            </p:cNvPr>
            <p:cNvSpPr/>
            <p:nvPr/>
          </p:nvSpPr>
          <p:spPr>
            <a:xfrm>
              <a:off x="5383699" y="3720710"/>
              <a:ext cx="417942" cy="122513"/>
            </a:xfrm>
            <a:custGeom>
              <a:avLst/>
              <a:gdLst>
                <a:gd name="connsiteX0" fmla="*/ 1101 w 417942"/>
                <a:gd name="connsiteY0" fmla="*/ 3565 h 122513"/>
                <a:gd name="connsiteX1" fmla="*/ 245576 w 417942"/>
                <a:gd name="connsiteY1" fmla="*/ 28965 h 122513"/>
                <a:gd name="connsiteX2" fmla="*/ 166201 w 417942"/>
                <a:gd name="connsiteY2" fmla="*/ 44840 h 122513"/>
                <a:gd name="connsiteX3" fmla="*/ 290026 w 417942"/>
                <a:gd name="connsiteY3" fmla="*/ 48015 h 122513"/>
                <a:gd name="connsiteX4" fmla="*/ 267801 w 417942"/>
                <a:gd name="connsiteY4" fmla="*/ 70240 h 122513"/>
                <a:gd name="connsiteX5" fmla="*/ 391626 w 417942"/>
                <a:gd name="connsiteY5" fmla="*/ 92465 h 122513"/>
                <a:gd name="connsiteX6" fmla="*/ 404326 w 417942"/>
                <a:gd name="connsiteY6" fmla="*/ 101990 h 122513"/>
                <a:gd name="connsiteX7" fmla="*/ 232876 w 417942"/>
                <a:gd name="connsiteY7" fmla="*/ 108340 h 122513"/>
                <a:gd name="connsiteX8" fmla="*/ 51901 w 417942"/>
                <a:gd name="connsiteY8" fmla="*/ 117865 h 122513"/>
                <a:gd name="connsiteX9" fmla="*/ 150326 w 417942"/>
                <a:gd name="connsiteY9" fmla="*/ 114690 h 122513"/>
                <a:gd name="connsiteX10" fmla="*/ 1101 w 417942"/>
                <a:gd name="connsiteY10" fmla="*/ 3565 h 12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42" h="122513">
                  <a:moveTo>
                    <a:pt x="1101" y="3565"/>
                  </a:moveTo>
                  <a:cubicBezTo>
                    <a:pt x="16976" y="-10723"/>
                    <a:pt x="218059" y="22086"/>
                    <a:pt x="245576" y="28965"/>
                  </a:cubicBezTo>
                  <a:cubicBezTo>
                    <a:pt x="273093" y="35844"/>
                    <a:pt x="158793" y="41665"/>
                    <a:pt x="166201" y="44840"/>
                  </a:cubicBezTo>
                  <a:cubicBezTo>
                    <a:pt x="173609" y="48015"/>
                    <a:pt x="273093" y="43782"/>
                    <a:pt x="290026" y="48015"/>
                  </a:cubicBezTo>
                  <a:cubicBezTo>
                    <a:pt x="306959" y="52248"/>
                    <a:pt x="250868" y="62832"/>
                    <a:pt x="267801" y="70240"/>
                  </a:cubicBezTo>
                  <a:cubicBezTo>
                    <a:pt x="284734" y="77648"/>
                    <a:pt x="391626" y="92465"/>
                    <a:pt x="391626" y="92465"/>
                  </a:cubicBezTo>
                  <a:cubicBezTo>
                    <a:pt x="414380" y="97757"/>
                    <a:pt x="430784" y="99344"/>
                    <a:pt x="404326" y="101990"/>
                  </a:cubicBezTo>
                  <a:cubicBezTo>
                    <a:pt x="377868" y="104636"/>
                    <a:pt x="232876" y="108340"/>
                    <a:pt x="232876" y="108340"/>
                  </a:cubicBezTo>
                  <a:lnTo>
                    <a:pt x="51901" y="117865"/>
                  </a:lnTo>
                  <a:cubicBezTo>
                    <a:pt x="38143" y="118923"/>
                    <a:pt x="154559" y="129507"/>
                    <a:pt x="150326" y="114690"/>
                  </a:cubicBezTo>
                  <a:cubicBezTo>
                    <a:pt x="146093" y="99873"/>
                    <a:pt x="-14774" y="17853"/>
                    <a:pt x="1101" y="356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6" name="フリーフォーム 2335">
              <a:extLst>
                <a:ext uri="{FF2B5EF4-FFF2-40B4-BE49-F238E27FC236}">
                  <a16:creationId xmlns:a16="http://schemas.microsoft.com/office/drawing/2014/main" id="{66EC72DC-F75D-7BD4-8973-781DF135BB68}"/>
                </a:ext>
              </a:extLst>
            </p:cNvPr>
            <p:cNvSpPr/>
            <p:nvPr/>
          </p:nvSpPr>
          <p:spPr>
            <a:xfrm>
              <a:off x="5610171" y="3752227"/>
              <a:ext cx="194647" cy="224534"/>
            </a:xfrm>
            <a:custGeom>
              <a:avLst/>
              <a:gdLst>
                <a:gd name="connsiteX0" fmla="*/ 54 w 194647"/>
                <a:gd name="connsiteY0" fmla="*/ 623 h 224534"/>
                <a:gd name="connsiteX1" fmla="*/ 152454 w 194647"/>
                <a:gd name="connsiteY1" fmla="*/ 41898 h 224534"/>
                <a:gd name="connsiteX2" fmla="*/ 193729 w 194647"/>
                <a:gd name="connsiteY2" fmla="*/ 102223 h 224534"/>
                <a:gd name="connsiteX3" fmla="*/ 123879 w 194647"/>
                <a:gd name="connsiteY3" fmla="*/ 222873 h 224534"/>
                <a:gd name="connsiteX4" fmla="*/ 161979 w 194647"/>
                <a:gd name="connsiteY4" fmla="*/ 168898 h 224534"/>
                <a:gd name="connsiteX5" fmla="*/ 133404 w 194647"/>
                <a:gd name="connsiteY5" fmla="*/ 118098 h 224534"/>
                <a:gd name="connsiteX6" fmla="*/ 31804 w 194647"/>
                <a:gd name="connsiteY6" fmla="*/ 67298 h 224534"/>
                <a:gd name="connsiteX7" fmla="*/ 133404 w 194647"/>
                <a:gd name="connsiteY7" fmla="*/ 73648 h 224534"/>
                <a:gd name="connsiteX8" fmla="*/ 54 w 194647"/>
                <a:gd name="connsiteY8" fmla="*/ 623 h 2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647" h="224534">
                  <a:moveTo>
                    <a:pt x="54" y="623"/>
                  </a:moveTo>
                  <a:cubicBezTo>
                    <a:pt x="3229" y="-4669"/>
                    <a:pt x="120175" y="24965"/>
                    <a:pt x="152454" y="41898"/>
                  </a:cubicBezTo>
                  <a:cubicBezTo>
                    <a:pt x="184733" y="58831"/>
                    <a:pt x="198492" y="72061"/>
                    <a:pt x="193729" y="102223"/>
                  </a:cubicBezTo>
                  <a:cubicBezTo>
                    <a:pt x="188967" y="132386"/>
                    <a:pt x="129171" y="211761"/>
                    <a:pt x="123879" y="222873"/>
                  </a:cubicBezTo>
                  <a:cubicBezTo>
                    <a:pt x="118587" y="233986"/>
                    <a:pt x="160392" y="186360"/>
                    <a:pt x="161979" y="168898"/>
                  </a:cubicBezTo>
                  <a:cubicBezTo>
                    <a:pt x="163566" y="151436"/>
                    <a:pt x="155100" y="135031"/>
                    <a:pt x="133404" y="118098"/>
                  </a:cubicBezTo>
                  <a:cubicBezTo>
                    <a:pt x="111708" y="101165"/>
                    <a:pt x="31804" y="74706"/>
                    <a:pt x="31804" y="67298"/>
                  </a:cubicBezTo>
                  <a:cubicBezTo>
                    <a:pt x="31804" y="59890"/>
                    <a:pt x="132875" y="86348"/>
                    <a:pt x="133404" y="73648"/>
                  </a:cubicBezTo>
                  <a:cubicBezTo>
                    <a:pt x="133933" y="60948"/>
                    <a:pt x="-3121" y="5915"/>
                    <a:pt x="54" y="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7" name="フリーフォーム 2336">
              <a:extLst>
                <a:ext uri="{FF2B5EF4-FFF2-40B4-BE49-F238E27FC236}">
                  <a16:creationId xmlns:a16="http://schemas.microsoft.com/office/drawing/2014/main" id="{F4B7B706-F655-4E0D-CF75-D40EC0F3131B}"/>
                </a:ext>
              </a:extLst>
            </p:cNvPr>
            <p:cNvSpPr/>
            <p:nvPr/>
          </p:nvSpPr>
          <p:spPr>
            <a:xfrm>
              <a:off x="5396480" y="3775202"/>
              <a:ext cx="390123" cy="341660"/>
            </a:xfrm>
            <a:custGeom>
              <a:avLst/>
              <a:gdLst>
                <a:gd name="connsiteX0" fmla="*/ 61345 w 390123"/>
                <a:gd name="connsiteY0" fmla="*/ 6223 h 341660"/>
                <a:gd name="connsiteX1" fmla="*/ 302645 w 390123"/>
                <a:gd name="connsiteY1" fmla="*/ 101473 h 341660"/>
                <a:gd name="connsiteX2" fmla="*/ 226445 w 390123"/>
                <a:gd name="connsiteY2" fmla="*/ 114173 h 341660"/>
                <a:gd name="connsiteX3" fmla="*/ 388370 w 390123"/>
                <a:gd name="connsiteY3" fmla="*/ 117348 h 341660"/>
                <a:gd name="connsiteX4" fmla="*/ 293120 w 390123"/>
                <a:gd name="connsiteY4" fmla="*/ 164973 h 341660"/>
                <a:gd name="connsiteX5" fmla="*/ 7370 w 390123"/>
                <a:gd name="connsiteY5" fmla="*/ 326898 h 341660"/>
                <a:gd name="connsiteX6" fmla="*/ 80395 w 390123"/>
                <a:gd name="connsiteY6" fmla="*/ 301498 h 341660"/>
                <a:gd name="connsiteX7" fmla="*/ 61345 w 390123"/>
                <a:gd name="connsiteY7" fmla="*/ 6223 h 34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123" h="341660">
                  <a:moveTo>
                    <a:pt x="61345" y="6223"/>
                  </a:moveTo>
                  <a:cubicBezTo>
                    <a:pt x="98387" y="-27114"/>
                    <a:pt x="275128" y="83481"/>
                    <a:pt x="302645" y="101473"/>
                  </a:cubicBezTo>
                  <a:cubicBezTo>
                    <a:pt x="330162" y="119465"/>
                    <a:pt x="212158" y="111527"/>
                    <a:pt x="226445" y="114173"/>
                  </a:cubicBezTo>
                  <a:cubicBezTo>
                    <a:pt x="240732" y="116819"/>
                    <a:pt x="377258" y="108881"/>
                    <a:pt x="388370" y="117348"/>
                  </a:cubicBezTo>
                  <a:cubicBezTo>
                    <a:pt x="399482" y="125815"/>
                    <a:pt x="356620" y="130048"/>
                    <a:pt x="293120" y="164973"/>
                  </a:cubicBezTo>
                  <a:cubicBezTo>
                    <a:pt x="229620" y="199898"/>
                    <a:pt x="42824" y="304144"/>
                    <a:pt x="7370" y="326898"/>
                  </a:cubicBezTo>
                  <a:cubicBezTo>
                    <a:pt x="-28084" y="349652"/>
                    <a:pt x="75633" y="349652"/>
                    <a:pt x="80395" y="301498"/>
                  </a:cubicBezTo>
                  <a:cubicBezTo>
                    <a:pt x="85157" y="253344"/>
                    <a:pt x="24303" y="39560"/>
                    <a:pt x="61345" y="62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8" name="フリーフォーム 2337">
              <a:extLst>
                <a:ext uri="{FF2B5EF4-FFF2-40B4-BE49-F238E27FC236}">
                  <a16:creationId xmlns:a16="http://schemas.microsoft.com/office/drawing/2014/main" id="{DA3C3B5E-DF2E-CE3A-9F69-366EAF15406D}"/>
                </a:ext>
              </a:extLst>
            </p:cNvPr>
            <p:cNvSpPr/>
            <p:nvPr/>
          </p:nvSpPr>
          <p:spPr>
            <a:xfrm>
              <a:off x="4001921" y="3771845"/>
              <a:ext cx="1491616" cy="378217"/>
            </a:xfrm>
            <a:custGeom>
              <a:avLst/>
              <a:gdLst>
                <a:gd name="connsiteX0" fmla="*/ 109704 w 1491616"/>
                <a:gd name="connsiteY0" fmla="*/ 127055 h 378217"/>
                <a:gd name="connsiteX1" fmla="*/ 1427329 w 1491616"/>
                <a:gd name="connsiteY1" fmla="*/ 88955 h 378217"/>
                <a:gd name="connsiteX2" fmla="*/ 995529 w 1491616"/>
                <a:gd name="connsiteY2" fmla="*/ 111180 h 378217"/>
                <a:gd name="connsiteX3" fmla="*/ 1478129 w 1491616"/>
                <a:gd name="connsiteY3" fmla="*/ 114355 h 378217"/>
                <a:gd name="connsiteX4" fmla="*/ 935204 w 1491616"/>
                <a:gd name="connsiteY4" fmla="*/ 203255 h 378217"/>
                <a:gd name="connsiteX5" fmla="*/ 1401929 w 1491616"/>
                <a:gd name="connsiteY5" fmla="*/ 200080 h 378217"/>
                <a:gd name="connsiteX6" fmla="*/ 998704 w 1491616"/>
                <a:gd name="connsiteY6" fmla="*/ 260405 h 378217"/>
                <a:gd name="connsiteX7" fmla="*/ 1490829 w 1491616"/>
                <a:gd name="connsiteY7" fmla="*/ 263580 h 378217"/>
                <a:gd name="connsiteX8" fmla="*/ 859004 w 1491616"/>
                <a:gd name="connsiteY8" fmla="*/ 336605 h 378217"/>
                <a:gd name="connsiteX9" fmla="*/ 138279 w 1491616"/>
                <a:gd name="connsiteY9" fmla="*/ 377880 h 378217"/>
                <a:gd name="connsiteX10" fmla="*/ 335129 w 1491616"/>
                <a:gd name="connsiteY10" fmla="*/ 355655 h 378217"/>
                <a:gd name="connsiteX11" fmla="*/ 160504 w 1491616"/>
                <a:gd name="connsiteY11" fmla="*/ 346130 h 378217"/>
                <a:gd name="connsiteX12" fmla="*/ 150979 w 1491616"/>
                <a:gd name="connsiteY12" fmla="*/ 285805 h 378217"/>
                <a:gd name="connsiteX13" fmla="*/ 1754 w 1491616"/>
                <a:gd name="connsiteY13" fmla="*/ 55 h 378217"/>
                <a:gd name="connsiteX14" fmla="*/ 265279 w 1491616"/>
                <a:gd name="connsiteY14" fmla="*/ 260405 h 378217"/>
                <a:gd name="connsiteX15" fmla="*/ 109704 w 1491616"/>
                <a:gd name="connsiteY15" fmla="*/ 127055 h 37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1616" h="378217">
                  <a:moveTo>
                    <a:pt x="109704" y="127055"/>
                  </a:moveTo>
                  <a:cubicBezTo>
                    <a:pt x="303379" y="98480"/>
                    <a:pt x="1279692" y="91601"/>
                    <a:pt x="1427329" y="88955"/>
                  </a:cubicBezTo>
                  <a:cubicBezTo>
                    <a:pt x="1574966" y="86309"/>
                    <a:pt x="987062" y="106947"/>
                    <a:pt x="995529" y="111180"/>
                  </a:cubicBezTo>
                  <a:cubicBezTo>
                    <a:pt x="1003996" y="115413"/>
                    <a:pt x="1488183" y="99009"/>
                    <a:pt x="1478129" y="114355"/>
                  </a:cubicBezTo>
                  <a:cubicBezTo>
                    <a:pt x="1468075" y="129701"/>
                    <a:pt x="947904" y="188968"/>
                    <a:pt x="935204" y="203255"/>
                  </a:cubicBezTo>
                  <a:cubicBezTo>
                    <a:pt x="922504" y="217543"/>
                    <a:pt x="1391346" y="190555"/>
                    <a:pt x="1401929" y="200080"/>
                  </a:cubicBezTo>
                  <a:cubicBezTo>
                    <a:pt x="1412512" y="209605"/>
                    <a:pt x="983887" y="249822"/>
                    <a:pt x="998704" y="260405"/>
                  </a:cubicBezTo>
                  <a:cubicBezTo>
                    <a:pt x="1013521" y="270988"/>
                    <a:pt x="1514112" y="250880"/>
                    <a:pt x="1490829" y="263580"/>
                  </a:cubicBezTo>
                  <a:cubicBezTo>
                    <a:pt x="1467546" y="276280"/>
                    <a:pt x="1084429" y="317555"/>
                    <a:pt x="859004" y="336605"/>
                  </a:cubicBezTo>
                  <a:cubicBezTo>
                    <a:pt x="633579" y="355655"/>
                    <a:pt x="225591" y="374705"/>
                    <a:pt x="138279" y="377880"/>
                  </a:cubicBezTo>
                  <a:cubicBezTo>
                    <a:pt x="50967" y="381055"/>
                    <a:pt x="331425" y="360947"/>
                    <a:pt x="335129" y="355655"/>
                  </a:cubicBezTo>
                  <a:cubicBezTo>
                    <a:pt x="338833" y="350363"/>
                    <a:pt x="191196" y="357772"/>
                    <a:pt x="160504" y="346130"/>
                  </a:cubicBezTo>
                  <a:cubicBezTo>
                    <a:pt x="129812" y="334488"/>
                    <a:pt x="177437" y="343484"/>
                    <a:pt x="150979" y="285805"/>
                  </a:cubicBezTo>
                  <a:cubicBezTo>
                    <a:pt x="124521" y="228126"/>
                    <a:pt x="-17296" y="4288"/>
                    <a:pt x="1754" y="55"/>
                  </a:cubicBezTo>
                  <a:cubicBezTo>
                    <a:pt x="20804" y="-4178"/>
                    <a:pt x="242525" y="236593"/>
                    <a:pt x="265279" y="260405"/>
                  </a:cubicBezTo>
                  <a:cubicBezTo>
                    <a:pt x="288033" y="284217"/>
                    <a:pt x="-83971" y="155630"/>
                    <a:pt x="109704" y="127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9" name="フリーフォーム 2338">
              <a:extLst>
                <a:ext uri="{FF2B5EF4-FFF2-40B4-BE49-F238E27FC236}">
                  <a16:creationId xmlns:a16="http://schemas.microsoft.com/office/drawing/2014/main" id="{BF27CA07-A463-4DD9-82A3-2835F2A4A406}"/>
                </a:ext>
              </a:extLst>
            </p:cNvPr>
            <p:cNvSpPr/>
            <p:nvPr/>
          </p:nvSpPr>
          <p:spPr>
            <a:xfrm>
              <a:off x="4057198" y="4125589"/>
              <a:ext cx="1429621" cy="295041"/>
            </a:xfrm>
            <a:custGeom>
              <a:avLst/>
              <a:gdLst>
                <a:gd name="connsiteX0" fmla="*/ 35377 w 1429621"/>
                <a:gd name="connsiteY0" fmla="*/ 78111 h 295041"/>
                <a:gd name="connsiteX1" fmla="*/ 1276802 w 1429621"/>
                <a:gd name="connsiteY1" fmla="*/ 1911 h 295041"/>
                <a:gd name="connsiteX2" fmla="*/ 1041852 w 1429621"/>
                <a:gd name="connsiteY2" fmla="*/ 27311 h 295041"/>
                <a:gd name="connsiteX3" fmla="*/ 1321252 w 1429621"/>
                <a:gd name="connsiteY3" fmla="*/ 74936 h 295041"/>
                <a:gd name="connsiteX4" fmla="*/ 1384752 w 1429621"/>
                <a:gd name="connsiteY4" fmla="*/ 122561 h 295041"/>
                <a:gd name="connsiteX5" fmla="*/ 1333952 w 1429621"/>
                <a:gd name="connsiteY5" fmla="*/ 294011 h 295041"/>
                <a:gd name="connsiteX6" fmla="*/ 1349827 w 1429621"/>
                <a:gd name="connsiteY6" fmla="*/ 195586 h 295041"/>
                <a:gd name="connsiteX7" fmla="*/ 187777 w 1429621"/>
                <a:gd name="connsiteY7" fmla="*/ 227336 h 295041"/>
                <a:gd name="connsiteX8" fmla="*/ 800552 w 1429621"/>
                <a:gd name="connsiteY8" fmla="*/ 138436 h 295041"/>
                <a:gd name="connsiteX9" fmla="*/ 241752 w 1429621"/>
                <a:gd name="connsiteY9" fmla="*/ 141611 h 295041"/>
                <a:gd name="connsiteX10" fmla="*/ 330652 w 1429621"/>
                <a:gd name="connsiteY10" fmla="*/ 106686 h 295041"/>
                <a:gd name="connsiteX11" fmla="*/ 35377 w 1429621"/>
                <a:gd name="connsiteY11" fmla="*/ 78111 h 29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9621" h="295041">
                  <a:moveTo>
                    <a:pt x="35377" y="78111"/>
                  </a:moveTo>
                  <a:cubicBezTo>
                    <a:pt x="193069" y="60649"/>
                    <a:pt x="1109056" y="10378"/>
                    <a:pt x="1276802" y="1911"/>
                  </a:cubicBezTo>
                  <a:cubicBezTo>
                    <a:pt x="1444548" y="-6556"/>
                    <a:pt x="1034444" y="15140"/>
                    <a:pt x="1041852" y="27311"/>
                  </a:cubicBezTo>
                  <a:cubicBezTo>
                    <a:pt x="1049260" y="39482"/>
                    <a:pt x="1264102" y="59061"/>
                    <a:pt x="1321252" y="74936"/>
                  </a:cubicBezTo>
                  <a:cubicBezTo>
                    <a:pt x="1378402" y="90811"/>
                    <a:pt x="1382635" y="86049"/>
                    <a:pt x="1384752" y="122561"/>
                  </a:cubicBezTo>
                  <a:cubicBezTo>
                    <a:pt x="1386869" y="159073"/>
                    <a:pt x="1339773" y="281840"/>
                    <a:pt x="1333952" y="294011"/>
                  </a:cubicBezTo>
                  <a:cubicBezTo>
                    <a:pt x="1328131" y="306182"/>
                    <a:pt x="1540856" y="206698"/>
                    <a:pt x="1349827" y="195586"/>
                  </a:cubicBezTo>
                  <a:cubicBezTo>
                    <a:pt x="1158798" y="184474"/>
                    <a:pt x="279323" y="236861"/>
                    <a:pt x="187777" y="227336"/>
                  </a:cubicBezTo>
                  <a:cubicBezTo>
                    <a:pt x="96231" y="217811"/>
                    <a:pt x="791556" y="152723"/>
                    <a:pt x="800552" y="138436"/>
                  </a:cubicBezTo>
                  <a:cubicBezTo>
                    <a:pt x="809548" y="124149"/>
                    <a:pt x="320069" y="146903"/>
                    <a:pt x="241752" y="141611"/>
                  </a:cubicBezTo>
                  <a:cubicBezTo>
                    <a:pt x="163435" y="136319"/>
                    <a:pt x="365048" y="114094"/>
                    <a:pt x="330652" y="106686"/>
                  </a:cubicBezTo>
                  <a:cubicBezTo>
                    <a:pt x="296256" y="99278"/>
                    <a:pt x="-122315" y="95573"/>
                    <a:pt x="35377" y="7811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0" name="フリーフォーム 2339">
              <a:extLst>
                <a:ext uri="{FF2B5EF4-FFF2-40B4-BE49-F238E27FC236}">
                  <a16:creationId xmlns:a16="http://schemas.microsoft.com/office/drawing/2014/main" id="{420C0DB6-ACF9-4213-333D-895A04D47D0D}"/>
                </a:ext>
              </a:extLst>
            </p:cNvPr>
            <p:cNvSpPr/>
            <p:nvPr/>
          </p:nvSpPr>
          <p:spPr>
            <a:xfrm>
              <a:off x="4175125" y="4100117"/>
              <a:ext cx="1095375" cy="88374"/>
            </a:xfrm>
            <a:custGeom>
              <a:avLst/>
              <a:gdLst>
                <a:gd name="connsiteX0" fmla="*/ 0 w 1095375"/>
                <a:gd name="connsiteY0" fmla="*/ 8333 h 88374"/>
                <a:gd name="connsiteX1" fmla="*/ 1095375 w 1095375"/>
                <a:gd name="connsiteY1" fmla="*/ 5158 h 88374"/>
                <a:gd name="connsiteX2" fmla="*/ 511175 w 1095375"/>
                <a:gd name="connsiteY2" fmla="*/ 68658 h 88374"/>
                <a:gd name="connsiteX3" fmla="*/ 171450 w 1095375"/>
                <a:gd name="connsiteY3" fmla="*/ 87708 h 88374"/>
                <a:gd name="connsiteX4" fmla="*/ 349250 w 1095375"/>
                <a:gd name="connsiteY4" fmla="*/ 49608 h 88374"/>
                <a:gd name="connsiteX5" fmla="*/ 0 w 1095375"/>
                <a:gd name="connsiteY5" fmla="*/ 8333 h 8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5375" h="88374">
                  <a:moveTo>
                    <a:pt x="0" y="8333"/>
                  </a:moveTo>
                  <a:cubicBezTo>
                    <a:pt x="505089" y="1718"/>
                    <a:pt x="1010179" y="-4896"/>
                    <a:pt x="1095375" y="5158"/>
                  </a:cubicBezTo>
                  <a:lnTo>
                    <a:pt x="511175" y="68658"/>
                  </a:lnTo>
                  <a:cubicBezTo>
                    <a:pt x="357188" y="82416"/>
                    <a:pt x="198438" y="90883"/>
                    <a:pt x="171450" y="87708"/>
                  </a:cubicBezTo>
                  <a:cubicBezTo>
                    <a:pt x="144462" y="84533"/>
                    <a:pt x="375179" y="61250"/>
                    <a:pt x="349250" y="49608"/>
                  </a:cubicBezTo>
                  <a:cubicBezTo>
                    <a:pt x="323321" y="37966"/>
                    <a:pt x="169598" y="27912"/>
                    <a:pt x="0" y="83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1" name="フリーフォーム 2340">
              <a:extLst>
                <a:ext uri="{FF2B5EF4-FFF2-40B4-BE49-F238E27FC236}">
                  <a16:creationId xmlns:a16="http://schemas.microsoft.com/office/drawing/2014/main" id="{22B248C4-CF96-2369-9D69-9FB44F07A5DB}"/>
                </a:ext>
              </a:extLst>
            </p:cNvPr>
            <p:cNvSpPr/>
            <p:nvPr/>
          </p:nvSpPr>
          <p:spPr>
            <a:xfrm>
              <a:off x="2273300" y="3835400"/>
              <a:ext cx="547016" cy="436880"/>
            </a:xfrm>
            <a:custGeom>
              <a:avLst/>
              <a:gdLst>
                <a:gd name="connsiteX0" fmla="*/ 0 w 547016"/>
                <a:gd name="connsiteY0" fmla="*/ 0 h 436880"/>
                <a:gd name="connsiteX1" fmla="*/ 222250 w 547016"/>
                <a:gd name="connsiteY1" fmla="*/ 177800 h 436880"/>
                <a:gd name="connsiteX2" fmla="*/ 517525 w 547016"/>
                <a:gd name="connsiteY2" fmla="*/ 409575 h 436880"/>
                <a:gd name="connsiteX3" fmla="*/ 479425 w 547016"/>
                <a:gd name="connsiteY3" fmla="*/ 390525 h 436880"/>
                <a:gd name="connsiteX4" fmla="*/ 0 w 547016"/>
                <a:gd name="connsiteY4" fmla="*/ 0 h 43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016" h="436880">
                  <a:moveTo>
                    <a:pt x="0" y="0"/>
                  </a:moveTo>
                  <a:lnTo>
                    <a:pt x="222250" y="177800"/>
                  </a:lnTo>
                  <a:lnTo>
                    <a:pt x="517525" y="409575"/>
                  </a:lnTo>
                  <a:cubicBezTo>
                    <a:pt x="560387" y="445029"/>
                    <a:pt x="563562" y="452967"/>
                    <a:pt x="479425" y="390525"/>
                  </a:cubicBezTo>
                  <a:cubicBezTo>
                    <a:pt x="395288" y="328083"/>
                    <a:pt x="203994" y="181504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2" name="フリーフォーム 2341">
              <a:extLst>
                <a:ext uri="{FF2B5EF4-FFF2-40B4-BE49-F238E27FC236}">
                  <a16:creationId xmlns:a16="http://schemas.microsoft.com/office/drawing/2014/main" id="{FA753BA9-802D-FBBB-E30D-254C4F9F947B}"/>
                </a:ext>
              </a:extLst>
            </p:cNvPr>
            <p:cNvSpPr/>
            <p:nvPr/>
          </p:nvSpPr>
          <p:spPr>
            <a:xfrm>
              <a:off x="2457450" y="3975100"/>
              <a:ext cx="1588713" cy="174625"/>
            </a:xfrm>
            <a:custGeom>
              <a:avLst/>
              <a:gdLst>
                <a:gd name="connsiteX0" fmla="*/ 0 w 1588713"/>
                <a:gd name="connsiteY0" fmla="*/ 0 h 174625"/>
                <a:gd name="connsiteX1" fmla="*/ 76200 w 1588713"/>
                <a:gd name="connsiteY1" fmla="*/ 3175 h 174625"/>
                <a:gd name="connsiteX2" fmla="*/ 1587500 w 1588713"/>
                <a:gd name="connsiteY2" fmla="*/ 6350 h 174625"/>
                <a:gd name="connsiteX3" fmla="*/ 346075 w 1588713"/>
                <a:gd name="connsiteY3" fmla="*/ 22225 h 174625"/>
                <a:gd name="connsiteX4" fmla="*/ 1187450 w 1588713"/>
                <a:gd name="connsiteY4" fmla="*/ 28575 h 174625"/>
                <a:gd name="connsiteX5" fmla="*/ 723900 w 1588713"/>
                <a:gd name="connsiteY5" fmla="*/ 38100 h 174625"/>
                <a:gd name="connsiteX6" fmla="*/ 1009650 w 1588713"/>
                <a:gd name="connsiteY6" fmla="*/ 85725 h 174625"/>
                <a:gd name="connsiteX7" fmla="*/ 542925 w 1588713"/>
                <a:gd name="connsiteY7" fmla="*/ 117475 h 174625"/>
                <a:gd name="connsiteX8" fmla="*/ 1200150 w 1588713"/>
                <a:gd name="connsiteY8" fmla="*/ 136525 h 174625"/>
                <a:gd name="connsiteX9" fmla="*/ 841375 w 1588713"/>
                <a:gd name="connsiteY9" fmla="*/ 146050 h 174625"/>
                <a:gd name="connsiteX10" fmla="*/ 1314450 w 1588713"/>
                <a:gd name="connsiteY10" fmla="*/ 165100 h 174625"/>
                <a:gd name="connsiteX11" fmla="*/ 155575 w 1588713"/>
                <a:gd name="connsiteY11" fmla="*/ 174625 h 174625"/>
                <a:gd name="connsiteX12" fmla="*/ 330200 w 1588713"/>
                <a:gd name="connsiteY12" fmla="*/ 165100 h 174625"/>
                <a:gd name="connsiteX13" fmla="*/ 187325 w 1588713"/>
                <a:gd name="connsiteY13" fmla="*/ 142875 h 174625"/>
                <a:gd name="connsiteX14" fmla="*/ 250825 w 1588713"/>
                <a:gd name="connsiteY14" fmla="*/ 98425 h 174625"/>
                <a:gd name="connsiteX15" fmla="*/ 98425 w 1588713"/>
                <a:gd name="connsiteY15" fmla="*/ 76200 h 174625"/>
                <a:gd name="connsiteX16" fmla="*/ 419100 w 1588713"/>
                <a:gd name="connsiteY16" fmla="*/ 85725 h 174625"/>
                <a:gd name="connsiteX17" fmla="*/ 0 w 1588713"/>
                <a:gd name="connsiteY17" fmla="*/ 0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8713" h="174625">
                  <a:moveTo>
                    <a:pt x="0" y="0"/>
                  </a:moveTo>
                  <a:lnTo>
                    <a:pt x="76200" y="3175"/>
                  </a:lnTo>
                  <a:lnTo>
                    <a:pt x="1587500" y="6350"/>
                  </a:lnTo>
                  <a:cubicBezTo>
                    <a:pt x="1632479" y="9525"/>
                    <a:pt x="412750" y="18521"/>
                    <a:pt x="346075" y="22225"/>
                  </a:cubicBezTo>
                  <a:cubicBezTo>
                    <a:pt x="279400" y="25929"/>
                    <a:pt x="1124479" y="25929"/>
                    <a:pt x="1187450" y="28575"/>
                  </a:cubicBezTo>
                  <a:cubicBezTo>
                    <a:pt x="1250421" y="31221"/>
                    <a:pt x="753533" y="28575"/>
                    <a:pt x="723900" y="38100"/>
                  </a:cubicBezTo>
                  <a:cubicBezTo>
                    <a:pt x="694267" y="47625"/>
                    <a:pt x="1039812" y="72496"/>
                    <a:pt x="1009650" y="85725"/>
                  </a:cubicBezTo>
                  <a:cubicBezTo>
                    <a:pt x="979488" y="98954"/>
                    <a:pt x="511175" y="109008"/>
                    <a:pt x="542925" y="117475"/>
                  </a:cubicBezTo>
                  <a:cubicBezTo>
                    <a:pt x="574675" y="125942"/>
                    <a:pt x="1150408" y="131763"/>
                    <a:pt x="1200150" y="136525"/>
                  </a:cubicBezTo>
                  <a:cubicBezTo>
                    <a:pt x="1249892" y="141287"/>
                    <a:pt x="822325" y="141288"/>
                    <a:pt x="841375" y="146050"/>
                  </a:cubicBezTo>
                  <a:cubicBezTo>
                    <a:pt x="860425" y="150812"/>
                    <a:pt x="1428750" y="160337"/>
                    <a:pt x="1314450" y="165100"/>
                  </a:cubicBezTo>
                  <a:cubicBezTo>
                    <a:pt x="1200150" y="169863"/>
                    <a:pt x="319617" y="174625"/>
                    <a:pt x="155575" y="174625"/>
                  </a:cubicBezTo>
                  <a:cubicBezTo>
                    <a:pt x="-8467" y="174625"/>
                    <a:pt x="324908" y="170392"/>
                    <a:pt x="330200" y="165100"/>
                  </a:cubicBezTo>
                  <a:cubicBezTo>
                    <a:pt x="335492" y="159808"/>
                    <a:pt x="200554" y="153987"/>
                    <a:pt x="187325" y="142875"/>
                  </a:cubicBezTo>
                  <a:cubicBezTo>
                    <a:pt x="174096" y="131763"/>
                    <a:pt x="265641" y="109537"/>
                    <a:pt x="250825" y="98425"/>
                  </a:cubicBezTo>
                  <a:cubicBezTo>
                    <a:pt x="236009" y="87313"/>
                    <a:pt x="70379" y="78317"/>
                    <a:pt x="98425" y="76200"/>
                  </a:cubicBezTo>
                  <a:cubicBezTo>
                    <a:pt x="126471" y="74083"/>
                    <a:pt x="434975" y="95250"/>
                    <a:pt x="419100" y="85725"/>
                  </a:cubicBezTo>
                  <a:cubicBezTo>
                    <a:pt x="403225" y="76200"/>
                    <a:pt x="203200" y="47625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3" name="フリーフォーム 2342">
              <a:extLst>
                <a:ext uri="{FF2B5EF4-FFF2-40B4-BE49-F238E27FC236}">
                  <a16:creationId xmlns:a16="http://schemas.microsoft.com/office/drawing/2014/main" id="{6A27F62E-CE95-D97F-E48B-1EE0CF1B1680}"/>
                </a:ext>
              </a:extLst>
            </p:cNvPr>
            <p:cNvSpPr/>
            <p:nvPr/>
          </p:nvSpPr>
          <p:spPr>
            <a:xfrm>
              <a:off x="-163761" y="4023827"/>
              <a:ext cx="2254922" cy="282490"/>
            </a:xfrm>
            <a:custGeom>
              <a:avLst/>
              <a:gdLst>
                <a:gd name="connsiteX0" fmla="*/ 46286 w 2254922"/>
                <a:gd name="connsiteY0" fmla="*/ 84623 h 282490"/>
                <a:gd name="connsiteX1" fmla="*/ 1624261 w 2254922"/>
                <a:gd name="connsiteY1" fmla="*/ 2073 h 282490"/>
                <a:gd name="connsiteX2" fmla="*/ 1281361 w 2254922"/>
                <a:gd name="connsiteY2" fmla="*/ 24298 h 282490"/>
                <a:gd name="connsiteX3" fmla="*/ 2240211 w 2254922"/>
                <a:gd name="connsiteY3" fmla="*/ 17948 h 282490"/>
                <a:gd name="connsiteX4" fmla="*/ 1484561 w 2254922"/>
                <a:gd name="connsiteY4" fmla="*/ 71923 h 282490"/>
                <a:gd name="connsiteX5" fmla="*/ 2252911 w 2254922"/>
                <a:gd name="connsiteY5" fmla="*/ 71923 h 282490"/>
                <a:gd name="connsiteX6" fmla="*/ 1198811 w 2254922"/>
                <a:gd name="connsiteY6" fmla="*/ 281473 h 282490"/>
                <a:gd name="connsiteX7" fmla="*/ 1729036 w 2254922"/>
                <a:gd name="connsiteY7" fmla="*/ 154473 h 282490"/>
                <a:gd name="connsiteX8" fmla="*/ 195511 w 2254922"/>
                <a:gd name="connsiteY8" fmla="*/ 217973 h 282490"/>
                <a:gd name="connsiteX9" fmla="*/ 1084511 w 2254922"/>
                <a:gd name="connsiteY9" fmla="*/ 189398 h 282490"/>
                <a:gd name="connsiteX10" fmla="*/ 132011 w 2254922"/>
                <a:gd name="connsiteY10" fmla="*/ 157648 h 282490"/>
                <a:gd name="connsiteX11" fmla="*/ 395536 w 2254922"/>
                <a:gd name="connsiteY11" fmla="*/ 148123 h 282490"/>
                <a:gd name="connsiteX12" fmla="*/ 46286 w 2254922"/>
                <a:gd name="connsiteY12" fmla="*/ 84623 h 2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922" h="282490">
                  <a:moveTo>
                    <a:pt x="46286" y="84623"/>
                  </a:moveTo>
                  <a:cubicBezTo>
                    <a:pt x="251073" y="60281"/>
                    <a:pt x="1418415" y="12127"/>
                    <a:pt x="1624261" y="2073"/>
                  </a:cubicBezTo>
                  <a:cubicBezTo>
                    <a:pt x="1830107" y="-7981"/>
                    <a:pt x="1178703" y="21652"/>
                    <a:pt x="1281361" y="24298"/>
                  </a:cubicBezTo>
                  <a:cubicBezTo>
                    <a:pt x="1384019" y="26944"/>
                    <a:pt x="2206344" y="10010"/>
                    <a:pt x="2240211" y="17948"/>
                  </a:cubicBezTo>
                  <a:cubicBezTo>
                    <a:pt x="2274078" y="25885"/>
                    <a:pt x="1482444" y="62927"/>
                    <a:pt x="1484561" y="71923"/>
                  </a:cubicBezTo>
                  <a:cubicBezTo>
                    <a:pt x="1486678" y="80919"/>
                    <a:pt x="2300536" y="36998"/>
                    <a:pt x="2252911" y="71923"/>
                  </a:cubicBezTo>
                  <a:cubicBezTo>
                    <a:pt x="2205286" y="106848"/>
                    <a:pt x="1286124" y="267715"/>
                    <a:pt x="1198811" y="281473"/>
                  </a:cubicBezTo>
                  <a:cubicBezTo>
                    <a:pt x="1111499" y="295231"/>
                    <a:pt x="1896253" y="165056"/>
                    <a:pt x="1729036" y="154473"/>
                  </a:cubicBezTo>
                  <a:cubicBezTo>
                    <a:pt x="1561819" y="143890"/>
                    <a:pt x="302932" y="212152"/>
                    <a:pt x="195511" y="217973"/>
                  </a:cubicBezTo>
                  <a:cubicBezTo>
                    <a:pt x="88090" y="223794"/>
                    <a:pt x="1095094" y="199452"/>
                    <a:pt x="1084511" y="189398"/>
                  </a:cubicBezTo>
                  <a:cubicBezTo>
                    <a:pt x="1073928" y="179344"/>
                    <a:pt x="246840" y="164527"/>
                    <a:pt x="132011" y="157648"/>
                  </a:cubicBezTo>
                  <a:cubicBezTo>
                    <a:pt x="17182" y="150769"/>
                    <a:pt x="409294" y="161352"/>
                    <a:pt x="395536" y="148123"/>
                  </a:cubicBezTo>
                  <a:cubicBezTo>
                    <a:pt x="381778" y="134894"/>
                    <a:pt x="-158501" y="108965"/>
                    <a:pt x="46286" y="84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4" name="フリーフォーム 2343">
              <a:extLst>
                <a:ext uri="{FF2B5EF4-FFF2-40B4-BE49-F238E27FC236}">
                  <a16:creationId xmlns:a16="http://schemas.microsoft.com/office/drawing/2014/main" id="{6B8FA171-78EA-1A80-FE7D-71B4AFAA0967}"/>
                </a:ext>
              </a:extLst>
            </p:cNvPr>
            <p:cNvSpPr/>
            <p:nvPr/>
          </p:nvSpPr>
          <p:spPr>
            <a:xfrm>
              <a:off x="8128" y="3933952"/>
              <a:ext cx="2188419" cy="171936"/>
            </a:xfrm>
            <a:custGeom>
              <a:avLst/>
              <a:gdLst>
                <a:gd name="connsiteX0" fmla="*/ 0 w 2188419"/>
                <a:gd name="connsiteY0" fmla="*/ 40640 h 171936"/>
                <a:gd name="connsiteX1" fmla="*/ 1767840 w 2188419"/>
                <a:gd name="connsiteY1" fmla="*/ 0 h 171936"/>
                <a:gd name="connsiteX2" fmla="*/ 1328928 w 2188419"/>
                <a:gd name="connsiteY2" fmla="*/ 8128 h 171936"/>
                <a:gd name="connsiteX3" fmla="*/ 1934464 w 2188419"/>
                <a:gd name="connsiteY3" fmla="*/ 8128 h 171936"/>
                <a:gd name="connsiteX4" fmla="*/ 2076704 w 2188419"/>
                <a:gd name="connsiteY4" fmla="*/ 97536 h 171936"/>
                <a:gd name="connsiteX5" fmla="*/ 316992 w 2188419"/>
                <a:gd name="connsiteY5" fmla="*/ 125984 h 171936"/>
                <a:gd name="connsiteX6" fmla="*/ 955040 w 2188419"/>
                <a:gd name="connsiteY6" fmla="*/ 170688 h 171936"/>
                <a:gd name="connsiteX7" fmla="*/ 211328 w 2188419"/>
                <a:gd name="connsiteY7" fmla="*/ 154432 h 171936"/>
                <a:gd name="connsiteX8" fmla="*/ 731520 w 2188419"/>
                <a:gd name="connsiteY8" fmla="*/ 101600 h 171936"/>
                <a:gd name="connsiteX9" fmla="*/ 0 w 2188419"/>
                <a:gd name="connsiteY9" fmla="*/ 40640 h 1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8419" h="171936">
                  <a:moveTo>
                    <a:pt x="0" y="40640"/>
                  </a:moveTo>
                  <a:lnTo>
                    <a:pt x="1767840" y="0"/>
                  </a:lnTo>
                  <a:lnTo>
                    <a:pt x="1328928" y="8128"/>
                  </a:lnTo>
                  <a:cubicBezTo>
                    <a:pt x="1356699" y="9483"/>
                    <a:pt x="1809835" y="-6773"/>
                    <a:pt x="1934464" y="8128"/>
                  </a:cubicBezTo>
                  <a:cubicBezTo>
                    <a:pt x="2059093" y="23029"/>
                    <a:pt x="2346283" y="77893"/>
                    <a:pt x="2076704" y="97536"/>
                  </a:cubicBezTo>
                  <a:cubicBezTo>
                    <a:pt x="1807125" y="117179"/>
                    <a:pt x="503936" y="113792"/>
                    <a:pt x="316992" y="125984"/>
                  </a:cubicBezTo>
                  <a:lnTo>
                    <a:pt x="955040" y="170688"/>
                  </a:lnTo>
                  <a:cubicBezTo>
                    <a:pt x="937429" y="175429"/>
                    <a:pt x="248581" y="165947"/>
                    <a:pt x="211328" y="154432"/>
                  </a:cubicBezTo>
                  <a:cubicBezTo>
                    <a:pt x="174075" y="142917"/>
                    <a:pt x="763355" y="118533"/>
                    <a:pt x="731520" y="101600"/>
                  </a:cubicBezTo>
                  <a:cubicBezTo>
                    <a:pt x="699685" y="84667"/>
                    <a:pt x="360002" y="68749"/>
                    <a:pt x="0" y="4064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5" name="フリーフォーム 2344">
              <a:extLst>
                <a:ext uri="{FF2B5EF4-FFF2-40B4-BE49-F238E27FC236}">
                  <a16:creationId xmlns:a16="http://schemas.microsoft.com/office/drawing/2014/main" id="{48F778FE-869F-CD90-9B46-768DF432E122}"/>
                </a:ext>
              </a:extLst>
            </p:cNvPr>
            <p:cNvSpPr/>
            <p:nvPr/>
          </p:nvSpPr>
          <p:spPr>
            <a:xfrm>
              <a:off x="2303276" y="3835349"/>
              <a:ext cx="1695011" cy="157295"/>
            </a:xfrm>
            <a:custGeom>
              <a:avLst/>
              <a:gdLst>
                <a:gd name="connsiteX0" fmla="*/ 25396 w 1695011"/>
                <a:gd name="connsiteY0" fmla="*/ 53899 h 157295"/>
                <a:gd name="connsiteX1" fmla="*/ 1403092 w 1695011"/>
                <a:gd name="connsiteY1" fmla="*/ 45771 h 157295"/>
                <a:gd name="connsiteX2" fmla="*/ 468372 w 1695011"/>
                <a:gd name="connsiteY2" fmla="*/ 1067 h 157295"/>
                <a:gd name="connsiteX3" fmla="*/ 1630676 w 1695011"/>
                <a:gd name="connsiteY3" fmla="*/ 13259 h 157295"/>
                <a:gd name="connsiteX4" fmla="*/ 1439668 w 1695011"/>
                <a:gd name="connsiteY4" fmla="*/ 5131 h 157295"/>
                <a:gd name="connsiteX5" fmla="*/ 1655060 w 1695011"/>
                <a:gd name="connsiteY5" fmla="*/ 90475 h 157295"/>
                <a:gd name="connsiteX6" fmla="*/ 480564 w 1695011"/>
                <a:gd name="connsiteY6" fmla="*/ 127051 h 157295"/>
                <a:gd name="connsiteX7" fmla="*/ 1366516 w 1695011"/>
                <a:gd name="connsiteY7" fmla="*/ 102667 h 157295"/>
                <a:gd name="connsiteX8" fmla="*/ 114804 w 1695011"/>
                <a:gd name="connsiteY8" fmla="*/ 151435 h 157295"/>
                <a:gd name="connsiteX9" fmla="*/ 480564 w 1695011"/>
                <a:gd name="connsiteY9" fmla="*/ 147371 h 157295"/>
                <a:gd name="connsiteX10" fmla="*/ 25396 w 1695011"/>
                <a:gd name="connsiteY10" fmla="*/ 53899 h 15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5011" h="157295">
                  <a:moveTo>
                    <a:pt x="25396" y="53899"/>
                  </a:moveTo>
                  <a:cubicBezTo>
                    <a:pt x="179151" y="36966"/>
                    <a:pt x="1329263" y="54576"/>
                    <a:pt x="1403092" y="45771"/>
                  </a:cubicBezTo>
                  <a:cubicBezTo>
                    <a:pt x="1476921" y="36966"/>
                    <a:pt x="430441" y="6486"/>
                    <a:pt x="468372" y="1067"/>
                  </a:cubicBezTo>
                  <a:cubicBezTo>
                    <a:pt x="506303" y="-4352"/>
                    <a:pt x="1468793" y="12582"/>
                    <a:pt x="1630676" y="13259"/>
                  </a:cubicBezTo>
                  <a:cubicBezTo>
                    <a:pt x="1792559" y="13936"/>
                    <a:pt x="1435604" y="-7738"/>
                    <a:pt x="1439668" y="5131"/>
                  </a:cubicBezTo>
                  <a:cubicBezTo>
                    <a:pt x="1443732" y="18000"/>
                    <a:pt x="1814911" y="70155"/>
                    <a:pt x="1655060" y="90475"/>
                  </a:cubicBezTo>
                  <a:cubicBezTo>
                    <a:pt x="1495209" y="110795"/>
                    <a:pt x="528655" y="125019"/>
                    <a:pt x="480564" y="127051"/>
                  </a:cubicBezTo>
                  <a:cubicBezTo>
                    <a:pt x="432473" y="129083"/>
                    <a:pt x="1427476" y="98603"/>
                    <a:pt x="1366516" y="102667"/>
                  </a:cubicBezTo>
                  <a:cubicBezTo>
                    <a:pt x="1305556" y="106731"/>
                    <a:pt x="262463" y="143984"/>
                    <a:pt x="114804" y="151435"/>
                  </a:cubicBezTo>
                  <a:cubicBezTo>
                    <a:pt x="-32855" y="158886"/>
                    <a:pt x="495465" y="160918"/>
                    <a:pt x="480564" y="147371"/>
                  </a:cubicBezTo>
                  <a:cubicBezTo>
                    <a:pt x="465663" y="133824"/>
                    <a:pt x="-128359" y="70832"/>
                    <a:pt x="25396" y="53899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6" name="フリーフォーム 2345">
              <a:extLst>
                <a:ext uri="{FF2B5EF4-FFF2-40B4-BE49-F238E27FC236}">
                  <a16:creationId xmlns:a16="http://schemas.microsoft.com/office/drawing/2014/main" id="{E0B83FA6-5BC6-44F3-1138-5D6AE85BD3F6}"/>
                </a:ext>
              </a:extLst>
            </p:cNvPr>
            <p:cNvSpPr/>
            <p:nvPr/>
          </p:nvSpPr>
          <p:spPr>
            <a:xfrm>
              <a:off x="2422413" y="3984521"/>
              <a:ext cx="1852923" cy="148714"/>
            </a:xfrm>
            <a:custGeom>
              <a:avLst/>
              <a:gdLst>
                <a:gd name="connsiteX0" fmla="*/ 125715 w 1852923"/>
                <a:gd name="connsiteY0" fmla="*/ 6327 h 148714"/>
                <a:gd name="connsiteX1" fmla="*/ 1653779 w 1852923"/>
                <a:gd name="connsiteY1" fmla="*/ 34775 h 148714"/>
                <a:gd name="connsiteX2" fmla="*/ 1670035 w 1852923"/>
                <a:gd name="connsiteY2" fmla="*/ 2263 h 148714"/>
                <a:gd name="connsiteX3" fmla="*/ 1462771 w 1852923"/>
                <a:gd name="connsiteY3" fmla="*/ 10391 h 148714"/>
                <a:gd name="connsiteX4" fmla="*/ 1698483 w 1852923"/>
                <a:gd name="connsiteY4" fmla="*/ 71351 h 148714"/>
                <a:gd name="connsiteX5" fmla="*/ 308595 w 1852923"/>
                <a:gd name="connsiteY5" fmla="*/ 148567 h 148714"/>
                <a:gd name="connsiteX6" fmla="*/ 1852915 w 1852923"/>
                <a:gd name="connsiteY6" fmla="*/ 91671 h 148714"/>
                <a:gd name="connsiteX7" fmla="*/ 284211 w 1852923"/>
                <a:gd name="connsiteY7" fmla="*/ 124183 h 148714"/>
                <a:gd name="connsiteX8" fmla="*/ 125715 w 1852923"/>
                <a:gd name="connsiteY8" fmla="*/ 6327 h 14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2923" h="148714">
                  <a:moveTo>
                    <a:pt x="125715" y="6327"/>
                  </a:moveTo>
                  <a:cubicBezTo>
                    <a:pt x="353976" y="-8574"/>
                    <a:pt x="1396392" y="35452"/>
                    <a:pt x="1653779" y="34775"/>
                  </a:cubicBezTo>
                  <a:cubicBezTo>
                    <a:pt x="1911166" y="34098"/>
                    <a:pt x="1701870" y="6327"/>
                    <a:pt x="1670035" y="2263"/>
                  </a:cubicBezTo>
                  <a:cubicBezTo>
                    <a:pt x="1638200" y="-1801"/>
                    <a:pt x="1458030" y="-1124"/>
                    <a:pt x="1462771" y="10391"/>
                  </a:cubicBezTo>
                  <a:cubicBezTo>
                    <a:pt x="1467512" y="21906"/>
                    <a:pt x="1890846" y="48322"/>
                    <a:pt x="1698483" y="71351"/>
                  </a:cubicBezTo>
                  <a:cubicBezTo>
                    <a:pt x="1506120" y="94380"/>
                    <a:pt x="282856" y="145180"/>
                    <a:pt x="308595" y="148567"/>
                  </a:cubicBezTo>
                  <a:cubicBezTo>
                    <a:pt x="334334" y="151954"/>
                    <a:pt x="1856979" y="95735"/>
                    <a:pt x="1852915" y="91671"/>
                  </a:cubicBezTo>
                  <a:cubicBezTo>
                    <a:pt x="1848851" y="87607"/>
                    <a:pt x="570723" y="135698"/>
                    <a:pt x="284211" y="124183"/>
                  </a:cubicBezTo>
                  <a:cubicBezTo>
                    <a:pt x="-2301" y="112668"/>
                    <a:pt x="-102546" y="21228"/>
                    <a:pt x="125715" y="6327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7" name="フリーフォーム 2346">
              <a:extLst>
                <a:ext uri="{FF2B5EF4-FFF2-40B4-BE49-F238E27FC236}">
                  <a16:creationId xmlns:a16="http://schemas.microsoft.com/office/drawing/2014/main" id="{B3BA70A6-26C9-7C56-F54A-F6F6A183D6B6}"/>
                </a:ext>
              </a:extLst>
            </p:cNvPr>
            <p:cNvSpPr/>
            <p:nvPr/>
          </p:nvSpPr>
          <p:spPr>
            <a:xfrm>
              <a:off x="2218905" y="3716740"/>
              <a:ext cx="2037467" cy="191084"/>
            </a:xfrm>
            <a:custGeom>
              <a:avLst/>
              <a:gdLst>
                <a:gd name="connsiteX0" fmla="*/ 23877 w 2037467"/>
                <a:gd name="connsiteY0" fmla="*/ 63690 h 191084"/>
                <a:gd name="connsiteX1" fmla="*/ 160355 w 2037467"/>
                <a:gd name="connsiteY1" fmla="*/ 72788 h 191084"/>
                <a:gd name="connsiteX2" fmla="*/ 2016450 w 2037467"/>
                <a:gd name="connsiteY2" fmla="*/ 0 h 191084"/>
                <a:gd name="connsiteX3" fmla="*/ 1202134 w 2037467"/>
                <a:gd name="connsiteY3" fmla="*/ 72788 h 191084"/>
                <a:gd name="connsiteX4" fmla="*/ 1839029 w 2037467"/>
                <a:gd name="connsiteY4" fmla="*/ 86436 h 191084"/>
                <a:gd name="connsiteX5" fmla="*/ 615280 w 2037467"/>
                <a:gd name="connsiteY5" fmla="*/ 154675 h 191084"/>
                <a:gd name="connsiteX6" fmla="*/ 1247626 w 2037467"/>
                <a:gd name="connsiteY6" fmla="*/ 191069 h 191084"/>
                <a:gd name="connsiteX7" fmla="*/ 87567 w 2037467"/>
                <a:gd name="connsiteY7" fmla="*/ 159224 h 191084"/>
                <a:gd name="connsiteX8" fmla="*/ 296832 w 2037467"/>
                <a:gd name="connsiteY8" fmla="*/ 163773 h 191084"/>
                <a:gd name="connsiteX9" fmla="*/ 23877 w 2037467"/>
                <a:gd name="connsiteY9" fmla="*/ 63690 h 1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467" h="191084">
                  <a:moveTo>
                    <a:pt x="23877" y="63690"/>
                  </a:moveTo>
                  <a:cubicBezTo>
                    <a:pt x="-73932" y="73546"/>
                    <a:pt x="160355" y="72788"/>
                    <a:pt x="160355" y="72788"/>
                  </a:cubicBezTo>
                  <a:lnTo>
                    <a:pt x="2016450" y="0"/>
                  </a:lnTo>
                  <a:cubicBezTo>
                    <a:pt x="2190080" y="0"/>
                    <a:pt x="1231704" y="58382"/>
                    <a:pt x="1202134" y="72788"/>
                  </a:cubicBezTo>
                  <a:cubicBezTo>
                    <a:pt x="1172564" y="87194"/>
                    <a:pt x="1936838" y="72788"/>
                    <a:pt x="1839029" y="86436"/>
                  </a:cubicBezTo>
                  <a:cubicBezTo>
                    <a:pt x="1741220" y="100084"/>
                    <a:pt x="713847" y="137236"/>
                    <a:pt x="615280" y="154675"/>
                  </a:cubicBezTo>
                  <a:cubicBezTo>
                    <a:pt x="516713" y="172114"/>
                    <a:pt x="1335578" y="190311"/>
                    <a:pt x="1247626" y="191069"/>
                  </a:cubicBezTo>
                  <a:cubicBezTo>
                    <a:pt x="1159674" y="191827"/>
                    <a:pt x="246033" y="163773"/>
                    <a:pt x="87567" y="159224"/>
                  </a:cubicBezTo>
                  <a:cubicBezTo>
                    <a:pt x="-70899" y="154675"/>
                    <a:pt x="304414" y="179695"/>
                    <a:pt x="296832" y="163773"/>
                  </a:cubicBezTo>
                  <a:cubicBezTo>
                    <a:pt x="289250" y="147851"/>
                    <a:pt x="165662" y="105770"/>
                    <a:pt x="23877" y="6369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8" name="フリーフォーム 2347">
              <a:extLst>
                <a:ext uri="{FF2B5EF4-FFF2-40B4-BE49-F238E27FC236}">
                  <a16:creationId xmlns:a16="http://schemas.microsoft.com/office/drawing/2014/main" id="{950023D4-9CB1-79FE-99E4-8983B9463706}"/>
                </a:ext>
              </a:extLst>
            </p:cNvPr>
            <p:cNvSpPr/>
            <p:nvPr/>
          </p:nvSpPr>
          <p:spPr>
            <a:xfrm>
              <a:off x="2950673" y="4002641"/>
              <a:ext cx="1221600" cy="915501"/>
            </a:xfrm>
            <a:custGeom>
              <a:avLst/>
              <a:gdLst>
                <a:gd name="connsiteX0" fmla="*/ 1034473 w 1221600"/>
                <a:gd name="connsiteY0" fmla="*/ 5252 h 915501"/>
                <a:gd name="connsiteX1" fmla="*/ 1216443 w 1221600"/>
                <a:gd name="connsiteY1" fmla="*/ 273658 h 915501"/>
                <a:gd name="connsiteX2" fmla="*/ 1175500 w 1221600"/>
                <a:gd name="connsiteY2" fmla="*/ 296404 h 915501"/>
                <a:gd name="connsiteX3" fmla="*/ 1216443 w 1221600"/>
                <a:gd name="connsiteY3" fmla="*/ 482923 h 915501"/>
                <a:gd name="connsiteX4" fmla="*/ 1175500 w 1221600"/>
                <a:gd name="connsiteY4" fmla="*/ 587556 h 915501"/>
                <a:gd name="connsiteX5" fmla="*/ 1175500 w 1221600"/>
                <a:gd name="connsiteY5" fmla="*/ 915102 h 915501"/>
                <a:gd name="connsiteX6" fmla="*/ 1180049 w 1221600"/>
                <a:gd name="connsiteY6" fmla="*/ 514768 h 915501"/>
                <a:gd name="connsiteX7" fmla="*/ 1025375 w 1221600"/>
                <a:gd name="connsiteY7" fmla="*/ 123532 h 915501"/>
                <a:gd name="connsiteX8" fmla="*/ 1793 w 1221600"/>
                <a:gd name="connsiteY8" fmla="*/ 250911 h 915501"/>
                <a:gd name="connsiteX9" fmla="*/ 784264 w 1221600"/>
                <a:gd name="connsiteY9" fmla="*/ 105335 h 915501"/>
                <a:gd name="connsiteX10" fmla="*/ 1034473 w 1221600"/>
                <a:gd name="connsiteY10" fmla="*/ 5252 h 91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600" h="915501">
                  <a:moveTo>
                    <a:pt x="1034473" y="5252"/>
                  </a:moveTo>
                  <a:cubicBezTo>
                    <a:pt x="1106503" y="33306"/>
                    <a:pt x="1192939" y="225133"/>
                    <a:pt x="1216443" y="273658"/>
                  </a:cubicBezTo>
                  <a:cubicBezTo>
                    <a:pt x="1239947" y="322183"/>
                    <a:pt x="1175500" y="261527"/>
                    <a:pt x="1175500" y="296404"/>
                  </a:cubicBezTo>
                  <a:cubicBezTo>
                    <a:pt x="1175500" y="331281"/>
                    <a:pt x="1216443" y="434398"/>
                    <a:pt x="1216443" y="482923"/>
                  </a:cubicBezTo>
                  <a:cubicBezTo>
                    <a:pt x="1216443" y="531448"/>
                    <a:pt x="1182324" y="515526"/>
                    <a:pt x="1175500" y="587556"/>
                  </a:cubicBezTo>
                  <a:cubicBezTo>
                    <a:pt x="1168676" y="659586"/>
                    <a:pt x="1174742" y="927233"/>
                    <a:pt x="1175500" y="915102"/>
                  </a:cubicBezTo>
                  <a:cubicBezTo>
                    <a:pt x="1176258" y="902971"/>
                    <a:pt x="1205070" y="646696"/>
                    <a:pt x="1180049" y="514768"/>
                  </a:cubicBezTo>
                  <a:cubicBezTo>
                    <a:pt x="1155028" y="382840"/>
                    <a:pt x="1221751" y="167508"/>
                    <a:pt x="1025375" y="123532"/>
                  </a:cubicBezTo>
                  <a:cubicBezTo>
                    <a:pt x="828999" y="79556"/>
                    <a:pt x="41978" y="253944"/>
                    <a:pt x="1793" y="250911"/>
                  </a:cubicBezTo>
                  <a:cubicBezTo>
                    <a:pt x="-38392" y="247878"/>
                    <a:pt x="608360" y="141729"/>
                    <a:pt x="784264" y="105335"/>
                  </a:cubicBezTo>
                  <a:cubicBezTo>
                    <a:pt x="960168" y="68941"/>
                    <a:pt x="962443" y="-22802"/>
                    <a:pt x="1034473" y="525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9" name="フリーフォーム 2348">
              <a:extLst>
                <a:ext uri="{FF2B5EF4-FFF2-40B4-BE49-F238E27FC236}">
                  <a16:creationId xmlns:a16="http://schemas.microsoft.com/office/drawing/2014/main" id="{6BD9ECA1-C967-8B61-C8AE-CCC10D7FFBA4}"/>
                </a:ext>
              </a:extLst>
            </p:cNvPr>
            <p:cNvSpPr/>
            <p:nvPr/>
          </p:nvSpPr>
          <p:spPr>
            <a:xfrm>
              <a:off x="4028952" y="4379650"/>
              <a:ext cx="1178696" cy="678687"/>
            </a:xfrm>
            <a:custGeom>
              <a:avLst/>
              <a:gdLst>
                <a:gd name="connsiteX0" fmla="*/ 47179 w 1178696"/>
                <a:gd name="connsiteY0" fmla="*/ 10380 h 678687"/>
                <a:gd name="connsiteX1" fmla="*/ 1170845 w 1178696"/>
                <a:gd name="connsiteY1" fmla="*/ 28577 h 678687"/>
                <a:gd name="connsiteX2" fmla="*/ 543048 w 1178696"/>
                <a:gd name="connsiteY2" fmla="*/ 42225 h 678687"/>
                <a:gd name="connsiteX3" fmla="*/ 474809 w 1178696"/>
                <a:gd name="connsiteY3" fmla="*/ 137759 h 678687"/>
                <a:gd name="connsiteX4" fmla="*/ 529400 w 1178696"/>
                <a:gd name="connsiteY4" fmla="*/ 378869 h 678687"/>
                <a:gd name="connsiteX5" fmla="*/ 524851 w 1178696"/>
                <a:gd name="connsiteY5" fmla="*/ 356123 h 678687"/>
                <a:gd name="connsiteX6" fmla="*/ 588541 w 1178696"/>
                <a:gd name="connsiteY6" fmla="*/ 665472 h 678687"/>
                <a:gd name="connsiteX7" fmla="*/ 433866 w 1178696"/>
                <a:gd name="connsiteY7" fmla="*/ 615431 h 678687"/>
                <a:gd name="connsiteX8" fmla="*/ 129066 w 1178696"/>
                <a:gd name="connsiteY8" fmla="*/ 556290 h 678687"/>
                <a:gd name="connsiteX9" fmla="*/ 356529 w 1178696"/>
                <a:gd name="connsiteY9" fmla="*/ 533544 h 678687"/>
                <a:gd name="connsiteX10" fmla="*/ 1687 w 1178696"/>
                <a:gd name="connsiteY10" fmla="*/ 96816 h 678687"/>
                <a:gd name="connsiteX11" fmla="*/ 215502 w 1178696"/>
                <a:gd name="connsiteY11" fmla="*/ 205998 h 678687"/>
                <a:gd name="connsiteX12" fmla="*/ 47179 w 1178696"/>
                <a:gd name="connsiteY12" fmla="*/ 10380 h 67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8696" h="678687">
                  <a:moveTo>
                    <a:pt x="47179" y="10380"/>
                  </a:moveTo>
                  <a:cubicBezTo>
                    <a:pt x="206403" y="-19190"/>
                    <a:pt x="1088200" y="23270"/>
                    <a:pt x="1170845" y="28577"/>
                  </a:cubicBezTo>
                  <a:cubicBezTo>
                    <a:pt x="1253490" y="33885"/>
                    <a:pt x="659054" y="24028"/>
                    <a:pt x="543048" y="42225"/>
                  </a:cubicBezTo>
                  <a:cubicBezTo>
                    <a:pt x="427042" y="60422"/>
                    <a:pt x="477084" y="81652"/>
                    <a:pt x="474809" y="137759"/>
                  </a:cubicBezTo>
                  <a:cubicBezTo>
                    <a:pt x="472534" y="193866"/>
                    <a:pt x="521060" y="342475"/>
                    <a:pt x="529400" y="378869"/>
                  </a:cubicBezTo>
                  <a:cubicBezTo>
                    <a:pt x="537740" y="415263"/>
                    <a:pt x="514994" y="308356"/>
                    <a:pt x="524851" y="356123"/>
                  </a:cubicBezTo>
                  <a:cubicBezTo>
                    <a:pt x="534708" y="403890"/>
                    <a:pt x="603705" y="622254"/>
                    <a:pt x="588541" y="665472"/>
                  </a:cubicBezTo>
                  <a:cubicBezTo>
                    <a:pt x="573377" y="708690"/>
                    <a:pt x="510445" y="633628"/>
                    <a:pt x="433866" y="615431"/>
                  </a:cubicBezTo>
                  <a:cubicBezTo>
                    <a:pt x="357287" y="597234"/>
                    <a:pt x="141955" y="569938"/>
                    <a:pt x="129066" y="556290"/>
                  </a:cubicBezTo>
                  <a:cubicBezTo>
                    <a:pt x="116177" y="542642"/>
                    <a:pt x="377759" y="610123"/>
                    <a:pt x="356529" y="533544"/>
                  </a:cubicBezTo>
                  <a:cubicBezTo>
                    <a:pt x="335299" y="456965"/>
                    <a:pt x="25191" y="151407"/>
                    <a:pt x="1687" y="96816"/>
                  </a:cubicBezTo>
                  <a:cubicBezTo>
                    <a:pt x="-21817" y="42225"/>
                    <a:pt x="207920" y="217371"/>
                    <a:pt x="215502" y="205998"/>
                  </a:cubicBezTo>
                  <a:cubicBezTo>
                    <a:pt x="223084" y="194625"/>
                    <a:pt x="-112045" y="39950"/>
                    <a:pt x="47179" y="1038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0" name="フリーフォーム 2349">
              <a:extLst>
                <a:ext uri="{FF2B5EF4-FFF2-40B4-BE49-F238E27FC236}">
                  <a16:creationId xmlns:a16="http://schemas.microsoft.com/office/drawing/2014/main" id="{9649C86F-0953-1575-7DFD-66917468096D}"/>
                </a:ext>
              </a:extLst>
            </p:cNvPr>
            <p:cNvSpPr/>
            <p:nvPr/>
          </p:nvSpPr>
          <p:spPr>
            <a:xfrm>
              <a:off x="3942261" y="4354707"/>
              <a:ext cx="856256" cy="755107"/>
            </a:xfrm>
            <a:custGeom>
              <a:avLst/>
              <a:gdLst>
                <a:gd name="connsiteX0" fmla="*/ 74730 w 856256"/>
                <a:gd name="connsiteY0" fmla="*/ 26224 h 755107"/>
                <a:gd name="connsiteX1" fmla="*/ 843554 w 856256"/>
                <a:gd name="connsiteY1" fmla="*/ 12577 h 755107"/>
                <a:gd name="connsiteX2" fmla="*/ 561500 w 856256"/>
                <a:gd name="connsiteY2" fmla="*/ 71717 h 755107"/>
                <a:gd name="connsiteX3" fmla="*/ 661584 w 856256"/>
                <a:gd name="connsiteY3" fmla="*/ 731359 h 755107"/>
                <a:gd name="connsiteX4" fmla="*/ 579697 w 856256"/>
                <a:gd name="connsiteY4" fmla="*/ 617627 h 755107"/>
                <a:gd name="connsiteX5" fmla="*/ 1942 w 856256"/>
                <a:gd name="connsiteY5" fmla="*/ 699514 h 755107"/>
                <a:gd name="connsiteX6" fmla="*/ 384079 w 856256"/>
                <a:gd name="connsiteY6" fmla="*/ 663120 h 755107"/>
                <a:gd name="connsiteX7" fmla="*/ 161166 w 856256"/>
                <a:gd name="connsiteY7" fmla="*/ 280983 h 755107"/>
                <a:gd name="connsiteX8" fmla="*/ 188461 w 856256"/>
                <a:gd name="connsiteY8" fmla="*/ 417460 h 755107"/>
                <a:gd name="connsiteX9" fmla="*/ 156617 w 856256"/>
                <a:gd name="connsiteY9" fmla="*/ 121759 h 755107"/>
                <a:gd name="connsiteX10" fmla="*/ 74730 w 856256"/>
                <a:gd name="connsiteY10" fmla="*/ 26224 h 75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6256" h="755107">
                  <a:moveTo>
                    <a:pt x="74730" y="26224"/>
                  </a:moveTo>
                  <a:cubicBezTo>
                    <a:pt x="189220" y="8027"/>
                    <a:pt x="762426" y="4995"/>
                    <a:pt x="843554" y="12577"/>
                  </a:cubicBezTo>
                  <a:cubicBezTo>
                    <a:pt x="924682" y="20159"/>
                    <a:pt x="591828" y="-48080"/>
                    <a:pt x="561500" y="71717"/>
                  </a:cubicBezTo>
                  <a:cubicBezTo>
                    <a:pt x="531172" y="191514"/>
                    <a:pt x="658551" y="640374"/>
                    <a:pt x="661584" y="731359"/>
                  </a:cubicBezTo>
                  <a:cubicBezTo>
                    <a:pt x="664617" y="822344"/>
                    <a:pt x="689637" y="622935"/>
                    <a:pt x="579697" y="617627"/>
                  </a:cubicBezTo>
                  <a:cubicBezTo>
                    <a:pt x="469757" y="612319"/>
                    <a:pt x="34545" y="691932"/>
                    <a:pt x="1942" y="699514"/>
                  </a:cubicBezTo>
                  <a:cubicBezTo>
                    <a:pt x="-30661" y="707096"/>
                    <a:pt x="357542" y="732875"/>
                    <a:pt x="384079" y="663120"/>
                  </a:cubicBezTo>
                  <a:cubicBezTo>
                    <a:pt x="410616" y="593365"/>
                    <a:pt x="193769" y="321926"/>
                    <a:pt x="161166" y="280983"/>
                  </a:cubicBezTo>
                  <a:cubicBezTo>
                    <a:pt x="128563" y="240040"/>
                    <a:pt x="189219" y="443997"/>
                    <a:pt x="188461" y="417460"/>
                  </a:cubicBezTo>
                  <a:cubicBezTo>
                    <a:pt x="187703" y="390923"/>
                    <a:pt x="174056" y="185448"/>
                    <a:pt x="156617" y="121759"/>
                  </a:cubicBezTo>
                  <a:cubicBezTo>
                    <a:pt x="139178" y="58070"/>
                    <a:pt x="-39760" y="44421"/>
                    <a:pt x="74730" y="2622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1" name="フリーフォーム 2350">
              <a:extLst>
                <a:ext uri="{FF2B5EF4-FFF2-40B4-BE49-F238E27FC236}">
                  <a16:creationId xmlns:a16="http://schemas.microsoft.com/office/drawing/2014/main" id="{D632A7B3-6B7E-75B7-D560-85D071D98D99}"/>
                </a:ext>
              </a:extLst>
            </p:cNvPr>
            <p:cNvSpPr/>
            <p:nvPr/>
          </p:nvSpPr>
          <p:spPr>
            <a:xfrm>
              <a:off x="4030200" y="4457407"/>
              <a:ext cx="719416" cy="620908"/>
            </a:xfrm>
            <a:custGeom>
              <a:avLst/>
              <a:gdLst>
                <a:gd name="connsiteX0" fmla="*/ 4988 w 719416"/>
                <a:gd name="connsiteY0" fmla="*/ 862 h 620908"/>
                <a:gd name="connsiteX1" fmla="*/ 141466 w 719416"/>
                <a:gd name="connsiteY1" fmla="*/ 205578 h 620908"/>
                <a:gd name="connsiteX2" fmla="*/ 36833 w 719416"/>
                <a:gd name="connsiteY2" fmla="*/ 592265 h 620908"/>
                <a:gd name="connsiteX3" fmla="*/ 4988 w 719416"/>
                <a:gd name="connsiteY3" fmla="*/ 592265 h 620908"/>
                <a:gd name="connsiteX4" fmla="*/ 710122 w 719416"/>
                <a:gd name="connsiteY4" fmla="*/ 519477 h 620908"/>
                <a:gd name="connsiteX5" fmla="*/ 405322 w 719416"/>
                <a:gd name="connsiteY5" fmla="*/ 451238 h 620908"/>
                <a:gd name="connsiteX6" fmla="*/ 355281 w 719416"/>
                <a:gd name="connsiteY6" fmla="*/ 278366 h 620908"/>
                <a:gd name="connsiteX7" fmla="*/ 4988 w 719416"/>
                <a:gd name="connsiteY7" fmla="*/ 862 h 6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416" h="620908">
                  <a:moveTo>
                    <a:pt x="4988" y="862"/>
                  </a:moveTo>
                  <a:cubicBezTo>
                    <a:pt x="-30648" y="-11269"/>
                    <a:pt x="136159" y="107011"/>
                    <a:pt x="141466" y="205578"/>
                  </a:cubicBezTo>
                  <a:cubicBezTo>
                    <a:pt x="146773" y="304145"/>
                    <a:pt x="59579" y="527817"/>
                    <a:pt x="36833" y="592265"/>
                  </a:cubicBezTo>
                  <a:cubicBezTo>
                    <a:pt x="14087" y="656713"/>
                    <a:pt x="4988" y="592265"/>
                    <a:pt x="4988" y="592265"/>
                  </a:cubicBezTo>
                  <a:cubicBezTo>
                    <a:pt x="117203" y="580134"/>
                    <a:pt x="643400" y="542982"/>
                    <a:pt x="710122" y="519477"/>
                  </a:cubicBezTo>
                  <a:cubicBezTo>
                    <a:pt x="776844" y="495973"/>
                    <a:pt x="464462" y="491423"/>
                    <a:pt x="405322" y="451238"/>
                  </a:cubicBezTo>
                  <a:cubicBezTo>
                    <a:pt x="346182" y="411053"/>
                    <a:pt x="416696" y="350396"/>
                    <a:pt x="355281" y="278366"/>
                  </a:cubicBezTo>
                  <a:cubicBezTo>
                    <a:pt x="293866" y="206336"/>
                    <a:pt x="40624" y="12993"/>
                    <a:pt x="4988" y="86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2" name="フリーフォーム 2351">
              <a:extLst>
                <a:ext uri="{FF2B5EF4-FFF2-40B4-BE49-F238E27FC236}">
                  <a16:creationId xmlns:a16="http://schemas.microsoft.com/office/drawing/2014/main" id="{6FEC750E-485D-4984-DC5F-5A1A012806FB}"/>
                </a:ext>
              </a:extLst>
            </p:cNvPr>
            <p:cNvSpPr/>
            <p:nvPr/>
          </p:nvSpPr>
          <p:spPr>
            <a:xfrm>
              <a:off x="3900452" y="4412486"/>
              <a:ext cx="744111" cy="710588"/>
            </a:xfrm>
            <a:custGeom>
              <a:avLst/>
              <a:gdLst>
                <a:gd name="connsiteX0" fmla="*/ 639703 w 744111"/>
                <a:gd name="connsiteY0" fmla="*/ 41233 h 710588"/>
                <a:gd name="connsiteX1" fmla="*/ 621506 w 744111"/>
                <a:gd name="connsiteY1" fmla="*/ 136768 h 710588"/>
                <a:gd name="connsiteX2" fmla="*/ 739787 w 744111"/>
                <a:gd name="connsiteY2" fmla="*/ 682678 h 710588"/>
                <a:gd name="connsiteX3" fmla="*/ 444085 w 744111"/>
                <a:gd name="connsiteY3" fmla="*/ 632636 h 710588"/>
                <a:gd name="connsiteX4" fmla="*/ 175679 w 744111"/>
                <a:gd name="connsiteY4" fmla="*/ 646284 h 710588"/>
                <a:gd name="connsiteX5" fmla="*/ 375847 w 744111"/>
                <a:gd name="connsiteY5" fmla="*/ 591693 h 710588"/>
                <a:gd name="connsiteX6" fmla="*/ 230270 w 744111"/>
                <a:gd name="connsiteY6" fmla="*/ 491610 h 710588"/>
                <a:gd name="connsiteX7" fmla="*/ 75596 w 744111"/>
                <a:gd name="connsiteY7" fmla="*/ 50332 h 710588"/>
                <a:gd name="connsiteX8" fmla="*/ 107441 w 744111"/>
                <a:gd name="connsiteY8" fmla="*/ 73078 h 710588"/>
                <a:gd name="connsiteX9" fmla="*/ 130187 w 744111"/>
                <a:gd name="connsiteY9" fmla="*/ 82177 h 710588"/>
                <a:gd name="connsiteX10" fmla="*/ 21005 w 744111"/>
                <a:gd name="connsiteY10" fmla="*/ 290 h 710588"/>
                <a:gd name="connsiteX11" fmla="*/ 639703 w 744111"/>
                <a:gd name="connsiteY11" fmla="*/ 41233 h 71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4111" h="710588">
                  <a:moveTo>
                    <a:pt x="639703" y="41233"/>
                  </a:moveTo>
                  <a:cubicBezTo>
                    <a:pt x="739786" y="63979"/>
                    <a:pt x="604825" y="29860"/>
                    <a:pt x="621506" y="136768"/>
                  </a:cubicBezTo>
                  <a:cubicBezTo>
                    <a:pt x="638187" y="243676"/>
                    <a:pt x="769357" y="600033"/>
                    <a:pt x="739787" y="682678"/>
                  </a:cubicBezTo>
                  <a:cubicBezTo>
                    <a:pt x="710217" y="765323"/>
                    <a:pt x="538103" y="638702"/>
                    <a:pt x="444085" y="632636"/>
                  </a:cubicBezTo>
                  <a:cubicBezTo>
                    <a:pt x="350067" y="626570"/>
                    <a:pt x="187052" y="653108"/>
                    <a:pt x="175679" y="646284"/>
                  </a:cubicBezTo>
                  <a:cubicBezTo>
                    <a:pt x="164306" y="639460"/>
                    <a:pt x="366748" y="617472"/>
                    <a:pt x="375847" y="591693"/>
                  </a:cubicBezTo>
                  <a:cubicBezTo>
                    <a:pt x="384945" y="565914"/>
                    <a:pt x="280312" y="581837"/>
                    <a:pt x="230270" y="491610"/>
                  </a:cubicBezTo>
                  <a:cubicBezTo>
                    <a:pt x="180228" y="401383"/>
                    <a:pt x="96067" y="120087"/>
                    <a:pt x="75596" y="50332"/>
                  </a:cubicBezTo>
                  <a:cubicBezTo>
                    <a:pt x="55125" y="-19423"/>
                    <a:pt x="98342" y="67770"/>
                    <a:pt x="107441" y="73078"/>
                  </a:cubicBezTo>
                  <a:cubicBezTo>
                    <a:pt x="116540" y="78386"/>
                    <a:pt x="144593" y="94308"/>
                    <a:pt x="130187" y="82177"/>
                  </a:cubicBezTo>
                  <a:cubicBezTo>
                    <a:pt x="115781" y="70046"/>
                    <a:pt x="-59365" y="3323"/>
                    <a:pt x="21005" y="290"/>
                  </a:cubicBezTo>
                  <a:cubicBezTo>
                    <a:pt x="101375" y="-2743"/>
                    <a:pt x="539620" y="18487"/>
                    <a:pt x="639703" y="412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3" name="フリーフォーム 2352">
              <a:extLst>
                <a:ext uri="{FF2B5EF4-FFF2-40B4-BE49-F238E27FC236}">
                  <a16:creationId xmlns:a16="http://schemas.microsoft.com/office/drawing/2014/main" id="{DB2FA60D-3251-C6EB-4EB9-24710D214DC0}"/>
                </a:ext>
              </a:extLst>
            </p:cNvPr>
            <p:cNvSpPr/>
            <p:nvPr/>
          </p:nvSpPr>
          <p:spPr>
            <a:xfrm>
              <a:off x="3954034" y="4229300"/>
              <a:ext cx="1535019" cy="319647"/>
            </a:xfrm>
            <a:custGeom>
              <a:avLst/>
              <a:gdLst>
                <a:gd name="connsiteX0" fmla="*/ 135745 w 1535019"/>
                <a:gd name="connsiteY0" fmla="*/ 6055 h 319647"/>
                <a:gd name="connsiteX1" fmla="*/ 1095638 w 1535019"/>
                <a:gd name="connsiteY1" fmla="*/ 51548 h 319647"/>
                <a:gd name="connsiteX2" fmla="*/ 913667 w 1535019"/>
                <a:gd name="connsiteY2" fmla="*/ 46999 h 319647"/>
                <a:gd name="connsiteX3" fmla="*/ 1509620 w 1535019"/>
                <a:gd name="connsiteY3" fmla="*/ 10604 h 319647"/>
                <a:gd name="connsiteX4" fmla="*/ 1395888 w 1535019"/>
                <a:gd name="connsiteY4" fmla="*/ 65196 h 319647"/>
                <a:gd name="connsiteX5" fmla="*/ 1127482 w 1535019"/>
                <a:gd name="connsiteY5" fmla="*/ 315404 h 319647"/>
                <a:gd name="connsiteX6" fmla="*/ 1132032 w 1535019"/>
                <a:gd name="connsiteY6" fmla="*/ 224419 h 319647"/>
                <a:gd name="connsiteX7" fmla="*/ 81154 w 1535019"/>
                <a:gd name="connsiteY7" fmla="*/ 247166 h 319647"/>
                <a:gd name="connsiteX8" fmla="*/ 85703 w 1535019"/>
                <a:gd name="connsiteY8" fmla="*/ 224419 h 319647"/>
                <a:gd name="connsiteX9" fmla="*/ 208533 w 1535019"/>
                <a:gd name="connsiteY9" fmla="*/ 206222 h 319647"/>
                <a:gd name="connsiteX10" fmla="*/ 135745 w 1535019"/>
                <a:gd name="connsiteY10" fmla="*/ 6055 h 31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5019" h="319647">
                  <a:moveTo>
                    <a:pt x="135745" y="6055"/>
                  </a:moveTo>
                  <a:cubicBezTo>
                    <a:pt x="283596" y="-19724"/>
                    <a:pt x="965984" y="44724"/>
                    <a:pt x="1095638" y="51548"/>
                  </a:cubicBezTo>
                  <a:cubicBezTo>
                    <a:pt x="1225292" y="58372"/>
                    <a:pt x="844670" y="53823"/>
                    <a:pt x="913667" y="46999"/>
                  </a:cubicBezTo>
                  <a:cubicBezTo>
                    <a:pt x="982664" y="40175"/>
                    <a:pt x="1429250" y="7571"/>
                    <a:pt x="1509620" y="10604"/>
                  </a:cubicBezTo>
                  <a:cubicBezTo>
                    <a:pt x="1589990" y="13637"/>
                    <a:pt x="1459578" y="14396"/>
                    <a:pt x="1395888" y="65196"/>
                  </a:cubicBezTo>
                  <a:cubicBezTo>
                    <a:pt x="1332198" y="115996"/>
                    <a:pt x="1171458" y="288867"/>
                    <a:pt x="1127482" y="315404"/>
                  </a:cubicBezTo>
                  <a:cubicBezTo>
                    <a:pt x="1083506" y="341941"/>
                    <a:pt x="1306420" y="235792"/>
                    <a:pt x="1132032" y="224419"/>
                  </a:cubicBezTo>
                  <a:cubicBezTo>
                    <a:pt x="957644" y="213046"/>
                    <a:pt x="255542" y="247166"/>
                    <a:pt x="81154" y="247166"/>
                  </a:cubicBezTo>
                  <a:cubicBezTo>
                    <a:pt x="-93234" y="247166"/>
                    <a:pt x="64473" y="231243"/>
                    <a:pt x="85703" y="224419"/>
                  </a:cubicBezTo>
                  <a:cubicBezTo>
                    <a:pt x="106933" y="217595"/>
                    <a:pt x="201709" y="239583"/>
                    <a:pt x="208533" y="206222"/>
                  </a:cubicBezTo>
                  <a:cubicBezTo>
                    <a:pt x="215357" y="172861"/>
                    <a:pt x="-12106" y="31834"/>
                    <a:pt x="135745" y="6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4" name="フリーフォーム 2353">
              <a:extLst>
                <a:ext uri="{FF2B5EF4-FFF2-40B4-BE49-F238E27FC236}">
                  <a16:creationId xmlns:a16="http://schemas.microsoft.com/office/drawing/2014/main" id="{E883CEE0-1AFC-B379-FEED-58262D0AD843}"/>
                </a:ext>
              </a:extLst>
            </p:cNvPr>
            <p:cNvSpPr/>
            <p:nvPr/>
          </p:nvSpPr>
          <p:spPr>
            <a:xfrm>
              <a:off x="4588244" y="3474808"/>
              <a:ext cx="762246" cy="411634"/>
            </a:xfrm>
            <a:custGeom>
              <a:avLst/>
              <a:gdLst>
                <a:gd name="connsiteX0" fmla="*/ 265810 w 762246"/>
                <a:gd name="connsiteY0" fmla="*/ 822 h 411634"/>
                <a:gd name="connsiteX1" fmla="*/ 506920 w 762246"/>
                <a:gd name="connsiteY1" fmla="*/ 128201 h 411634"/>
                <a:gd name="connsiteX2" fmla="*/ 748031 w 762246"/>
                <a:gd name="connsiteY2" fmla="*/ 82708 h 411634"/>
                <a:gd name="connsiteX3" fmla="*/ 684341 w 762246"/>
                <a:gd name="connsiteY3" fmla="*/ 150947 h 411634"/>
                <a:gd name="connsiteX4" fmla="*/ 720735 w 762246"/>
                <a:gd name="connsiteY4" fmla="*/ 255580 h 411634"/>
                <a:gd name="connsiteX5" fmla="*/ 6502 w 762246"/>
                <a:gd name="connsiteY5" fmla="*/ 410255 h 411634"/>
                <a:gd name="connsiteX6" fmla="*/ 352246 w 762246"/>
                <a:gd name="connsiteY6" fmla="*/ 328368 h 411634"/>
                <a:gd name="connsiteX7" fmla="*/ 88389 w 762246"/>
                <a:gd name="connsiteY7" fmla="*/ 273777 h 411634"/>
                <a:gd name="connsiteX8" fmla="*/ 193022 w 762246"/>
                <a:gd name="connsiteY8" fmla="*/ 200989 h 411634"/>
                <a:gd name="connsiteX9" fmla="*/ 265810 w 762246"/>
                <a:gd name="connsiteY9" fmla="*/ 822 h 4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246" h="411634">
                  <a:moveTo>
                    <a:pt x="265810" y="822"/>
                  </a:moveTo>
                  <a:cubicBezTo>
                    <a:pt x="318126" y="-11309"/>
                    <a:pt x="426550" y="114553"/>
                    <a:pt x="506920" y="128201"/>
                  </a:cubicBezTo>
                  <a:cubicBezTo>
                    <a:pt x="587290" y="141849"/>
                    <a:pt x="718461" y="78917"/>
                    <a:pt x="748031" y="82708"/>
                  </a:cubicBezTo>
                  <a:cubicBezTo>
                    <a:pt x="777601" y="86499"/>
                    <a:pt x="688890" y="122135"/>
                    <a:pt x="684341" y="150947"/>
                  </a:cubicBezTo>
                  <a:cubicBezTo>
                    <a:pt x="679792" y="179759"/>
                    <a:pt x="833708" y="212362"/>
                    <a:pt x="720735" y="255580"/>
                  </a:cubicBezTo>
                  <a:cubicBezTo>
                    <a:pt x="607762" y="298798"/>
                    <a:pt x="67917" y="398124"/>
                    <a:pt x="6502" y="410255"/>
                  </a:cubicBezTo>
                  <a:cubicBezTo>
                    <a:pt x="-54913" y="422386"/>
                    <a:pt x="338598" y="351114"/>
                    <a:pt x="352246" y="328368"/>
                  </a:cubicBezTo>
                  <a:cubicBezTo>
                    <a:pt x="365894" y="305622"/>
                    <a:pt x="114926" y="295007"/>
                    <a:pt x="88389" y="273777"/>
                  </a:cubicBezTo>
                  <a:cubicBezTo>
                    <a:pt x="61852" y="252547"/>
                    <a:pt x="161177" y="240416"/>
                    <a:pt x="193022" y="200989"/>
                  </a:cubicBezTo>
                  <a:cubicBezTo>
                    <a:pt x="224867" y="161562"/>
                    <a:pt x="213494" y="12953"/>
                    <a:pt x="265810" y="82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42" name="グループ化 2541">
            <a:extLst>
              <a:ext uri="{FF2B5EF4-FFF2-40B4-BE49-F238E27FC236}">
                <a16:creationId xmlns:a16="http://schemas.microsoft.com/office/drawing/2014/main" id="{44A49FC4-6CCC-97EB-1744-7CA5408DA403}"/>
              </a:ext>
            </a:extLst>
          </p:cNvPr>
          <p:cNvGrpSpPr/>
          <p:nvPr/>
        </p:nvGrpSpPr>
        <p:grpSpPr>
          <a:xfrm>
            <a:off x="2830" y="9742302"/>
            <a:ext cx="2407461" cy="1430830"/>
            <a:chOff x="2830" y="9742302"/>
            <a:chExt cx="2407461" cy="1430830"/>
          </a:xfrm>
        </p:grpSpPr>
        <p:grpSp>
          <p:nvGrpSpPr>
            <p:cNvPr id="2543" name="グループ化 2542">
              <a:extLst>
                <a:ext uri="{FF2B5EF4-FFF2-40B4-BE49-F238E27FC236}">
                  <a16:creationId xmlns:a16="http://schemas.microsoft.com/office/drawing/2014/main" id="{9669FEB1-68F3-81AC-AECB-6B8C53694CA1}"/>
                </a:ext>
              </a:extLst>
            </p:cNvPr>
            <p:cNvGrpSpPr/>
            <p:nvPr/>
          </p:nvGrpSpPr>
          <p:grpSpPr>
            <a:xfrm>
              <a:off x="3093" y="9768580"/>
              <a:ext cx="2407198" cy="1251973"/>
              <a:chOff x="3093" y="9768580"/>
              <a:chExt cx="2407198" cy="1251973"/>
            </a:xfrm>
            <a:solidFill>
              <a:schemeClr val="tx1">
                <a:lumMod val="95000"/>
                <a:lumOff val="5000"/>
              </a:schemeClr>
            </a:solidFill>
          </p:grpSpPr>
          <p:sp>
            <p:nvSpPr>
              <p:cNvPr id="2551" name="フリーフォーム 2550">
                <a:extLst>
                  <a:ext uri="{FF2B5EF4-FFF2-40B4-BE49-F238E27FC236}">
                    <a16:creationId xmlns:a16="http://schemas.microsoft.com/office/drawing/2014/main" id="{32FE9BDE-9DF2-6A88-50B4-A9B2C9F1F112}"/>
                  </a:ext>
                </a:extLst>
              </p:cNvPr>
              <p:cNvSpPr/>
              <p:nvPr/>
            </p:nvSpPr>
            <p:spPr>
              <a:xfrm>
                <a:off x="2124051" y="10050010"/>
                <a:ext cx="149593" cy="446596"/>
              </a:xfrm>
              <a:custGeom>
                <a:avLst/>
                <a:gdLst>
                  <a:gd name="connsiteX0" fmla="*/ 149249 w 149593"/>
                  <a:gd name="connsiteY0" fmla="*/ 5215 h 446596"/>
                  <a:gd name="connsiteX1" fmla="*/ 123849 w 149593"/>
                  <a:gd name="connsiteY1" fmla="*/ 94115 h 446596"/>
                  <a:gd name="connsiteX2" fmla="*/ 95274 w 149593"/>
                  <a:gd name="connsiteY2" fmla="*/ 230640 h 446596"/>
                  <a:gd name="connsiteX3" fmla="*/ 24 w 149593"/>
                  <a:gd name="connsiteY3" fmla="*/ 446540 h 446596"/>
                  <a:gd name="connsiteX4" fmla="*/ 104799 w 149593"/>
                  <a:gd name="connsiteY4" fmla="*/ 249690 h 446596"/>
                  <a:gd name="connsiteX5" fmla="*/ 149249 w 149593"/>
                  <a:gd name="connsiteY5" fmla="*/ 5215 h 44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593" h="446596">
                    <a:moveTo>
                      <a:pt x="149249" y="5215"/>
                    </a:moveTo>
                    <a:cubicBezTo>
                      <a:pt x="152424" y="-20714"/>
                      <a:pt x="132845" y="56544"/>
                      <a:pt x="123849" y="94115"/>
                    </a:cubicBezTo>
                    <a:cubicBezTo>
                      <a:pt x="114853" y="131686"/>
                      <a:pt x="115911" y="171903"/>
                      <a:pt x="95274" y="230640"/>
                    </a:cubicBezTo>
                    <a:cubicBezTo>
                      <a:pt x="74637" y="289377"/>
                      <a:pt x="-1563" y="443365"/>
                      <a:pt x="24" y="446540"/>
                    </a:cubicBezTo>
                    <a:cubicBezTo>
                      <a:pt x="1611" y="449715"/>
                      <a:pt x="79399" y="317423"/>
                      <a:pt x="104799" y="249690"/>
                    </a:cubicBezTo>
                    <a:cubicBezTo>
                      <a:pt x="130199" y="181957"/>
                      <a:pt x="146074" y="31144"/>
                      <a:pt x="149249" y="5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2" name="フリーフォーム 2551">
                <a:extLst>
                  <a:ext uri="{FF2B5EF4-FFF2-40B4-BE49-F238E27FC236}">
                    <a16:creationId xmlns:a16="http://schemas.microsoft.com/office/drawing/2014/main" id="{903050A5-FF3B-0079-D8CE-3864F23DBE27}"/>
                  </a:ext>
                </a:extLst>
              </p:cNvPr>
              <p:cNvSpPr/>
              <p:nvPr/>
            </p:nvSpPr>
            <p:spPr>
              <a:xfrm>
                <a:off x="2060436" y="10153637"/>
                <a:ext cx="140029" cy="384816"/>
              </a:xfrm>
              <a:custGeom>
                <a:avLst/>
                <a:gdLst>
                  <a:gd name="connsiteX0" fmla="*/ 139839 w 140029"/>
                  <a:gd name="connsiteY0" fmla="*/ 13 h 384816"/>
                  <a:gd name="connsiteX1" fmla="*/ 95389 w 140029"/>
                  <a:gd name="connsiteY1" fmla="*/ 203213 h 384816"/>
                  <a:gd name="connsiteX2" fmla="*/ 139 w 140029"/>
                  <a:gd name="connsiteY2" fmla="*/ 381013 h 384816"/>
                  <a:gd name="connsiteX3" fmla="*/ 73164 w 140029"/>
                  <a:gd name="connsiteY3" fmla="*/ 327038 h 384816"/>
                  <a:gd name="connsiteX4" fmla="*/ 31889 w 140029"/>
                  <a:gd name="connsiteY4" fmla="*/ 352438 h 384816"/>
                  <a:gd name="connsiteX5" fmla="*/ 108089 w 140029"/>
                  <a:gd name="connsiteY5" fmla="*/ 212738 h 384816"/>
                  <a:gd name="connsiteX6" fmla="*/ 139839 w 140029"/>
                  <a:gd name="connsiteY6" fmla="*/ 13 h 38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29" h="384816">
                    <a:moveTo>
                      <a:pt x="139839" y="13"/>
                    </a:moveTo>
                    <a:cubicBezTo>
                      <a:pt x="137722" y="-1575"/>
                      <a:pt x="118672" y="139713"/>
                      <a:pt x="95389" y="203213"/>
                    </a:cubicBezTo>
                    <a:cubicBezTo>
                      <a:pt x="72106" y="266713"/>
                      <a:pt x="3843" y="360375"/>
                      <a:pt x="139" y="381013"/>
                    </a:cubicBezTo>
                    <a:cubicBezTo>
                      <a:pt x="-3565" y="401651"/>
                      <a:pt x="67872" y="331801"/>
                      <a:pt x="73164" y="327038"/>
                    </a:cubicBezTo>
                    <a:cubicBezTo>
                      <a:pt x="78456" y="322276"/>
                      <a:pt x="26068" y="371488"/>
                      <a:pt x="31889" y="352438"/>
                    </a:cubicBezTo>
                    <a:cubicBezTo>
                      <a:pt x="37710" y="333388"/>
                      <a:pt x="90097" y="266184"/>
                      <a:pt x="108089" y="212738"/>
                    </a:cubicBezTo>
                    <a:cubicBezTo>
                      <a:pt x="126081" y="159292"/>
                      <a:pt x="141956" y="1601"/>
                      <a:pt x="139839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3" name="フリーフォーム 2552">
                <a:extLst>
                  <a:ext uri="{FF2B5EF4-FFF2-40B4-BE49-F238E27FC236}">
                    <a16:creationId xmlns:a16="http://schemas.microsoft.com/office/drawing/2014/main" id="{3F7DE579-DC64-A7C3-2B8B-C1D90FBACA12}"/>
                  </a:ext>
                </a:extLst>
              </p:cNvPr>
              <p:cNvSpPr/>
              <p:nvPr/>
            </p:nvSpPr>
            <p:spPr>
              <a:xfrm>
                <a:off x="2324093" y="10026275"/>
                <a:ext cx="41318" cy="219503"/>
              </a:xfrm>
              <a:custGeom>
                <a:avLst/>
                <a:gdLst>
                  <a:gd name="connsiteX0" fmla="*/ 19057 w 41318"/>
                  <a:gd name="connsiteY0" fmla="*/ 375 h 219503"/>
                  <a:gd name="connsiteX1" fmla="*/ 41282 w 41318"/>
                  <a:gd name="connsiteY1" fmla="*/ 79750 h 219503"/>
                  <a:gd name="connsiteX2" fmla="*/ 12707 w 41318"/>
                  <a:gd name="connsiteY2" fmla="*/ 130550 h 219503"/>
                  <a:gd name="connsiteX3" fmla="*/ 38107 w 41318"/>
                  <a:gd name="connsiteY3" fmla="*/ 219450 h 219503"/>
                  <a:gd name="connsiteX4" fmla="*/ 7 w 41318"/>
                  <a:gd name="connsiteY4" fmla="*/ 143250 h 219503"/>
                  <a:gd name="connsiteX5" fmla="*/ 34932 w 41318"/>
                  <a:gd name="connsiteY5" fmla="*/ 114675 h 219503"/>
                  <a:gd name="connsiteX6" fmla="*/ 19057 w 41318"/>
                  <a:gd name="connsiteY6" fmla="*/ 375 h 21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18" h="219503">
                    <a:moveTo>
                      <a:pt x="19057" y="375"/>
                    </a:moveTo>
                    <a:cubicBezTo>
                      <a:pt x="20115" y="-5446"/>
                      <a:pt x="42340" y="58054"/>
                      <a:pt x="41282" y="79750"/>
                    </a:cubicBezTo>
                    <a:cubicBezTo>
                      <a:pt x="40224" y="101446"/>
                      <a:pt x="13236" y="107267"/>
                      <a:pt x="12707" y="130550"/>
                    </a:cubicBezTo>
                    <a:cubicBezTo>
                      <a:pt x="12178" y="153833"/>
                      <a:pt x="40224" y="217333"/>
                      <a:pt x="38107" y="219450"/>
                    </a:cubicBezTo>
                    <a:cubicBezTo>
                      <a:pt x="35990" y="221567"/>
                      <a:pt x="536" y="160712"/>
                      <a:pt x="7" y="143250"/>
                    </a:cubicBezTo>
                    <a:cubicBezTo>
                      <a:pt x="-522" y="125788"/>
                      <a:pt x="28582" y="132667"/>
                      <a:pt x="34932" y="114675"/>
                    </a:cubicBezTo>
                    <a:cubicBezTo>
                      <a:pt x="41282" y="96683"/>
                      <a:pt x="17999" y="6196"/>
                      <a:pt x="19057" y="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4" name="フリーフォーム 2553">
                <a:extLst>
                  <a:ext uri="{FF2B5EF4-FFF2-40B4-BE49-F238E27FC236}">
                    <a16:creationId xmlns:a16="http://schemas.microsoft.com/office/drawing/2014/main" id="{F8EE30AA-CA7F-EDAA-B982-488C4CD8EB04}"/>
                  </a:ext>
                </a:extLst>
              </p:cNvPr>
              <p:cNvSpPr/>
              <p:nvPr/>
            </p:nvSpPr>
            <p:spPr>
              <a:xfrm>
                <a:off x="2314477" y="10071097"/>
                <a:ext cx="38223" cy="184156"/>
              </a:xfrm>
              <a:custGeom>
                <a:avLst/>
                <a:gdLst>
                  <a:gd name="connsiteX0" fmla="*/ 31848 w 38223"/>
                  <a:gd name="connsiteY0" fmla="*/ 3 h 184156"/>
                  <a:gd name="connsiteX1" fmla="*/ 6448 w 38223"/>
                  <a:gd name="connsiteY1" fmla="*/ 88903 h 184156"/>
                  <a:gd name="connsiteX2" fmla="*/ 38198 w 38223"/>
                  <a:gd name="connsiteY2" fmla="*/ 184153 h 184156"/>
                  <a:gd name="connsiteX3" fmla="*/ 98 w 38223"/>
                  <a:gd name="connsiteY3" fmla="*/ 92078 h 184156"/>
                  <a:gd name="connsiteX4" fmla="*/ 31848 w 38223"/>
                  <a:gd name="connsiteY4" fmla="*/ 3 h 184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3" h="184156">
                    <a:moveTo>
                      <a:pt x="31848" y="3"/>
                    </a:moveTo>
                    <a:cubicBezTo>
                      <a:pt x="32906" y="-526"/>
                      <a:pt x="5390" y="58211"/>
                      <a:pt x="6448" y="88903"/>
                    </a:cubicBezTo>
                    <a:cubicBezTo>
                      <a:pt x="7506" y="119595"/>
                      <a:pt x="39256" y="183624"/>
                      <a:pt x="38198" y="184153"/>
                    </a:cubicBezTo>
                    <a:cubicBezTo>
                      <a:pt x="37140" y="184682"/>
                      <a:pt x="2215" y="117478"/>
                      <a:pt x="98" y="92078"/>
                    </a:cubicBezTo>
                    <a:cubicBezTo>
                      <a:pt x="-2019" y="66678"/>
                      <a:pt x="30790" y="532"/>
                      <a:pt x="3184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5" name="フリーフォーム 2554">
                <a:extLst>
                  <a:ext uri="{FF2B5EF4-FFF2-40B4-BE49-F238E27FC236}">
                    <a16:creationId xmlns:a16="http://schemas.microsoft.com/office/drawing/2014/main" id="{09D4131B-98C0-EA70-4E98-800E676C6A6E}"/>
                  </a:ext>
                </a:extLst>
              </p:cNvPr>
              <p:cNvSpPr/>
              <p:nvPr/>
            </p:nvSpPr>
            <p:spPr>
              <a:xfrm>
                <a:off x="2314568" y="10248846"/>
                <a:ext cx="39103" cy="403388"/>
              </a:xfrm>
              <a:custGeom>
                <a:avLst/>
                <a:gdLst>
                  <a:gd name="connsiteX0" fmla="*/ 34932 w 39103"/>
                  <a:gd name="connsiteY0" fmla="*/ 54 h 403388"/>
                  <a:gd name="connsiteX1" fmla="*/ 31757 w 39103"/>
                  <a:gd name="connsiteY1" fmla="*/ 117529 h 403388"/>
                  <a:gd name="connsiteX2" fmla="*/ 38107 w 39103"/>
                  <a:gd name="connsiteY2" fmla="*/ 155629 h 403388"/>
                  <a:gd name="connsiteX3" fmla="*/ 34932 w 39103"/>
                  <a:gd name="connsiteY3" fmla="*/ 298504 h 403388"/>
                  <a:gd name="connsiteX4" fmla="*/ 7 w 39103"/>
                  <a:gd name="connsiteY4" fmla="*/ 403279 h 403388"/>
                  <a:gd name="connsiteX5" fmla="*/ 31757 w 39103"/>
                  <a:gd name="connsiteY5" fmla="*/ 279454 h 403388"/>
                  <a:gd name="connsiteX6" fmla="*/ 25407 w 39103"/>
                  <a:gd name="connsiteY6" fmla="*/ 133404 h 403388"/>
                  <a:gd name="connsiteX7" fmla="*/ 34932 w 39103"/>
                  <a:gd name="connsiteY7" fmla="*/ 54 h 40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03" h="403388">
                    <a:moveTo>
                      <a:pt x="34932" y="54"/>
                    </a:moveTo>
                    <a:cubicBezTo>
                      <a:pt x="35990" y="-2592"/>
                      <a:pt x="31228" y="91600"/>
                      <a:pt x="31757" y="117529"/>
                    </a:cubicBezTo>
                    <a:cubicBezTo>
                      <a:pt x="32286" y="143458"/>
                      <a:pt x="37578" y="125467"/>
                      <a:pt x="38107" y="155629"/>
                    </a:cubicBezTo>
                    <a:cubicBezTo>
                      <a:pt x="38636" y="185792"/>
                      <a:pt x="41282" y="257229"/>
                      <a:pt x="34932" y="298504"/>
                    </a:cubicBezTo>
                    <a:cubicBezTo>
                      <a:pt x="28582" y="339779"/>
                      <a:pt x="536" y="406454"/>
                      <a:pt x="7" y="403279"/>
                    </a:cubicBezTo>
                    <a:cubicBezTo>
                      <a:pt x="-522" y="400104"/>
                      <a:pt x="27524" y="324433"/>
                      <a:pt x="31757" y="279454"/>
                    </a:cubicBezTo>
                    <a:cubicBezTo>
                      <a:pt x="35990" y="234475"/>
                      <a:pt x="25936" y="173621"/>
                      <a:pt x="25407" y="133404"/>
                    </a:cubicBezTo>
                    <a:cubicBezTo>
                      <a:pt x="24878" y="93187"/>
                      <a:pt x="33874" y="2700"/>
                      <a:pt x="34932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6" name="フリーフォーム 2555">
                <a:extLst>
                  <a:ext uri="{FF2B5EF4-FFF2-40B4-BE49-F238E27FC236}">
                    <a16:creationId xmlns:a16="http://schemas.microsoft.com/office/drawing/2014/main" id="{92B1D6F8-237F-9D88-630D-1054A80912C1}"/>
                  </a:ext>
                </a:extLst>
              </p:cNvPr>
              <p:cNvSpPr/>
              <p:nvPr/>
            </p:nvSpPr>
            <p:spPr>
              <a:xfrm>
                <a:off x="1841344" y="10845159"/>
                <a:ext cx="295823" cy="159605"/>
              </a:xfrm>
              <a:custGeom>
                <a:avLst/>
                <a:gdLst>
                  <a:gd name="connsiteX0" fmla="*/ 156 w 295823"/>
                  <a:gd name="connsiteY0" fmla="*/ 159391 h 159605"/>
                  <a:gd name="connsiteX1" fmla="*/ 174781 w 295823"/>
                  <a:gd name="connsiteY1" fmla="*/ 45091 h 159605"/>
                  <a:gd name="connsiteX2" fmla="*/ 295431 w 295823"/>
                  <a:gd name="connsiteY2" fmla="*/ 6991 h 159605"/>
                  <a:gd name="connsiteX3" fmla="*/ 206531 w 295823"/>
                  <a:gd name="connsiteY3" fmla="*/ 13341 h 159605"/>
                  <a:gd name="connsiteX4" fmla="*/ 156 w 295823"/>
                  <a:gd name="connsiteY4" fmla="*/ 159391 h 15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823" h="159605">
                    <a:moveTo>
                      <a:pt x="156" y="159391"/>
                    </a:moveTo>
                    <a:cubicBezTo>
                      <a:pt x="-5136" y="164683"/>
                      <a:pt x="125569" y="70491"/>
                      <a:pt x="174781" y="45091"/>
                    </a:cubicBezTo>
                    <a:cubicBezTo>
                      <a:pt x="223993" y="19691"/>
                      <a:pt x="290139" y="12283"/>
                      <a:pt x="295431" y="6991"/>
                    </a:cubicBezTo>
                    <a:cubicBezTo>
                      <a:pt x="300723" y="1699"/>
                      <a:pt x="251510" y="-8355"/>
                      <a:pt x="206531" y="13341"/>
                    </a:cubicBezTo>
                    <a:cubicBezTo>
                      <a:pt x="161552" y="35037"/>
                      <a:pt x="5448" y="154099"/>
                      <a:pt x="156" y="159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7" name="フリーフォーム 2556">
                <a:extLst>
                  <a:ext uri="{FF2B5EF4-FFF2-40B4-BE49-F238E27FC236}">
                    <a16:creationId xmlns:a16="http://schemas.microsoft.com/office/drawing/2014/main" id="{ACC6DC42-E909-12E8-1DCC-25E0555CD278}"/>
                  </a:ext>
                </a:extLst>
              </p:cNvPr>
              <p:cNvSpPr/>
              <p:nvPr/>
            </p:nvSpPr>
            <p:spPr>
              <a:xfrm>
                <a:off x="2146299" y="10471117"/>
                <a:ext cx="181987" cy="374705"/>
              </a:xfrm>
              <a:custGeom>
                <a:avLst/>
                <a:gdLst>
                  <a:gd name="connsiteX0" fmla="*/ 171451 w 181987"/>
                  <a:gd name="connsiteY0" fmla="*/ 33 h 374705"/>
                  <a:gd name="connsiteX1" fmla="*/ 168276 w 181987"/>
                  <a:gd name="connsiteY1" fmla="*/ 168308 h 374705"/>
                  <a:gd name="connsiteX2" fmla="*/ 1 w 181987"/>
                  <a:gd name="connsiteY2" fmla="*/ 374683 h 374705"/>
                  <a:gd name="connsiteX3" fmla="*/ 165101 w 181987"/>
                  <a:gd name="connsiteY3" fmla="*/ 155608 h 374705"/>
                  <a:gd name="connsiteX4" fmla="*/ 171451 w 181987"/>
                  <a:gd name="connsiteY4" fmla="*/ 33 h 37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87" h="374705">
                    <a:moveTo>
                      <a:pt x="171451" y="33"/>
                    </a:moveTo>
                    <a:cubicBezTo>
                      <a:pt x="171980" y="2150"/>
                      <a:pt x="196851" y="105866"/>
                      <a:pt x="168276" y="168308"/>
                    </a:cubicBezTo>
                    <a:cubicBezTo>
                      <a:pt x="139701" y="230750"/>
                      <a:pt x="530" y="376800"/>
                      <a:pt x="1" y="374683"/>
                    </a:cubicBezTo>
                    <a:cubicBezTo>
                      <a:pt x="-528" y="372566"/>
                      <a:pt x="135997" y="213287"/>
                      <a:pt x="165101" y="155608"/>
                    </a:cubicBezTo>
                    <a:cubicBezTo>
                      <a:pt x="194205" y="97929"/>
                      <a:pt x="170922" y="-2084"/>
                      <a:pt x="171451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8" name="フリーフォーム 2557">
                <a:extLst>
                  <a:ext uri="{FF2B5EF4-FFF2-40B4-BE49-F238E27FC236}">
                    <a16:creationId xmlns:a16="http://schemas.microsoft.com/office/drawing/2014/main" id="{DADB2654-1195-B159-52AD-68ACF4AF515D}"/>
                  </a:ext>
                </a:extLst>
              </p:cNvPr>
              <p:cNvSpPr/>
              <p:nvPr/>
            </p:nvSpPr>
            <p:spPr>
              <a:xfrm>
                <a:off x="2339370" y="10366115"/>
                <a:ext cx="40470" cy="287891"/>
              </a:xfrm>
              <a:custGeom>
                <a:avLst/>
                <a:gdLst>
                  <a:gd name="connsiteX0" fmla="*/ 32355 w 40470"/>
                  <a:gd name="connsiteY0" fmla="*/ 260 h 287891"/>
                  <a:gd name="connsiteX1" fmla="*/ 16480 w 40470"/>
                  <a:gd name="connsiteY1" fmla="*/ 232035 h 287891"/>
                  <a:gd name="connsiteX2" fmla="*/ 605 w 40470"/>
                  <a:gd name="connsiteY2" fmla="*/ 286010 h 287891"/>
                  <a:gd name="connsiteX3" fmla="*/ 38705 w 40470"/>
                  <a:gd name="connsiteY3" fmla="*/ 187585 h 287891"/>
                  <a:gd name="connsiteX4" fmla="*/ 32355 w 40470"/>
                  <a:gd name="connsiteY4" fmla="*/ 260 h 287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70" h="287891">
                    <a:moveTo>
                      <a:pt x="32355" y="260"/>
                    </a:moveTo>
                    <a:cubicBezTo>
                      <a:pt x="28651" y="7668"/>
                      <a:pt x="21772" y="184410"/>
                      <a:pt x="16480" y="232035"/>
                    </a:cubicBezTo>
                    <a:cubicBezTo>
                      <a:pt x="11188" y="279660"/>
                      <a:pt x="-3099" y="293418"/>
                      <a:pt x="605" y="286010"/>
                    </a:cubicBezTo>
                    <a:cubicBezTo>
                      <a:pt x="4309" y="278602"/>
                      <a:pt x="33413" y="229389"/>
                      <a:pt x="38705" y="187585"/>
                    </a:cubicBezTo>
                    <a:cubicBezTo>
                      <a:pt x="43997" y="145781"/>
                      <a:pt x="36059" y="-7148"/>
                      <a:pt x="32355" y="2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9" name="フリーフォーム 2558">
                <a:extLst>
                  <a:ext uri="{FF2B5EF4-FFF2-40B4-BE49-F238E27FC236}">
                    <a16:creationId xmlns:a16="http://schemas.microsoft.com/office/drawing/2014/main" id="{3F87F042-03CF-E2D4-1361-4E774ED71A7E}"/>
                  </a:ext>
                </a:extLst>
              </p:cNvPr>
              <p:cNvSpPr/>
              <p:nvPr/>
            </p:nvSpPr>
            <p:spPr>
              <a:xfrm>
                <a:off x="2165316" y="10607665"/>
                <a:ext cx="187484" cy="241320"/>
              </a:xfrm>
              <a:custGeom>
                <a:avLst/>
                <a:gdLst>
                  <a:gd name="connsiteX0" fmla="*/ 187359 w 187484"/>
                  <a:gd name="connsiteY0" fmla="*/ 10 h 241320"/>
                  <a:gd name="connsiteX1" fmla="*/ 133384 w 187484"/>
                  <a:gd name="connsiteY1" fmla="*/ 117485 h 241320"/>
                  <a:gd name="connsiteX2" fmla="*/ 34 w 187484"/>
                  <a:gd name="connsiteY2" fmla="*/ 241310 h 241320"/>
                  <a:gd name="connsiteX3" fmla="*/ 120684 w 187484"/>
                  <a:gd name="connsiteY3" fmla="*/ 123835 h 241320"/>
                  <a:gd name="connsiteX4" fmla="*/ 187359 w 187484"/>
                  <a:gd name="connsiteY4" fmla="*/ 10 h 24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484" h="241320">
                    <a:moveTo>
                      <a:pt x="187359" y="10"/>
                    </a:moveTo>
                    <a:cubicBezTo>
                      <a:pt x="189476" y="-1048"/>
                      <a:pt x="164605" y="77268"/>
                      <a:pt x="133384" y="117485"/>
                    </a:cubicBezTo>
                    <a:cubicBezTo>
                      <a:pt x="102163" y="157702"/>
                      <a:pt x="2151" y="240252"/>
                      <a:pt x="34" y="241310"/>
                    </a:cubicBezTo>
                    <a:cubicBezTo>
                      <a:pt x="-2083" y="242368"/>
                      <a:pt x="92638" y="160877"/>
                      <a:pt x="120684" y="123835"/>
                    </a:cubicBezTo>
                    <a:cubicBezTo>
                      <a:pt x="148730" y="86793"/>
                      <a:pt x="185242" y="1068"/>
                      <a:pt x="187359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0" name="フリーフォーム 2559">
                <a:extLst>
                  <a:ext uri="{FF2B5EF4-FFF2-40B4-BE49-F238E27FC236}">
                    <a16:creationId xmlns:a16="http://schemas.microsoft.com/office/drawing/2014/main" id="{EC62D693-4B37-6B1F-C750-08E53E45E5C5}"/>
                  </a:ext>
                </a:extLst>
              </p:cNvPr>
              <p:cNvSpPr/>
              <p:nvPr/>
            </p:nvSpPr>
            <p:spPr>
              <a:xfrm>
                <a:off x="2336699" y="10015738"/>
                <a:ext cx="73592" cy="166501"/>
              </a:xfrm>
              <a:custGeom>
                <a:avLst/>
                <a:gdLst>
                  <a:gd name="connsiteX0" fmla="*/ 6451 w 73592"/>
                  <a:gd name="connsiteY0" fmla="*/ 1387 h 166501"/>
                  <a:gd name="connsiteX1" fmla="*/ 60426 w 73592"/>
                  <a:gd name="connsiteY1" fmla="*/ 36312 h 166501"/>
                  <a:gd name="connsiteX2" fmla="*/ 57251 w 73592"/>
                  <a:gd name="connsiteY2" fmla="*/ 90287 h 166501"/>
                  <a:gd name="connsiteX3" fmla="*/ 101 w 73592"/>
                  <a:gd name="connsiteY3" fmla="*/ 166487 h 166501"/>
                  <a:gd name="connsiteX4" fmla="*/ 73126 w 73592"/>
                  <a:gd name="connsiteY4" fmla="*/ 83937 h 166501"/>
                  <a:gd name="connsiteX5" fmla="*/ 6451 w 73592"/>
                  <a:gd name="connsiteY5" fmla="*/ 1387 h 16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92" h="166501">
                    <a:moveTo>
                      <a:pt x="6451" y="1387"/>
                    </a:moveTo>
                    <a:cubicBezTo>
                      <a:pt x="4334" y="-6550"/>
                      <a:pt x="51959" y="21495"/>
                      <a:pt x="60426" y="36312"/>
                    </a:cubicBezTo>
                    <a:cubicBezTo>
                      <a:pt x="68893" y="51129"/>
                      <a:pt x="67305" y="68591"/>
                      <a:pt x="57251" y="90287"/>
                    </a:cubicBezTo>
                    <a:cubicBezTo>
                      <a:pt x="47197" y="111983"/>
                      <a:pt x="-2545" y="167545"/>
                      <a:pt x="101" y="166487"/>
                    </a:cubicBezTo>
                    <a:cubicBezTo>
                      <a:pt x="2747" y="165429"/>
                      <a:pt x="66247" y="110395"/>
                      <a:pt x="73126" y="83937"/>
                    </a:cubicBezTo>
                    <a:cubicBezTo>
                      <a:pt x="80005" y="57479"/>
                      <a:pt x="8568" y="9324"/>
                      <a:pt x="6451" y="1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1" name="フリーフォーム 2560">
                <a:extLst>
                  <a:ext uri="{FF2B5EF4-FFF2-40B4-BE49-F238E27FC236}">
                    <a16:creationId xmlns:a16="http://schemas.microsoft.com/office/drawing/2014/main" id="{CF6CFCFA-7A1C-7288-34AF-56398B9A89EB}"/>
                  </a:ext>
                </a:extLst>
              </p:cNvPr>
              <p:cNvSpPr/>
              <p:nvPr/>
            </p:nvSpPr>
            <p:spPr>
              <a:xfrm>
                <a:off x="2348141" y="10071071"/>
                <a:ext cx="42657" cy="279938"/>
              </a:xfrm>
              <a:custGeom>
                <a:avLst/>
                <a:gdLst>
                  <a:gd name="connsiteX0" fmla="*/ 42634 w 42657"/>
                  <a:gd name="connsiteY0" fmla="*/ 29 h 279938"/>
                  <a:gd name="connsiteX1" fmla="*/ 1359 w 42657"/>
                  <a:gd name="connsiteY1" fmla="*/ 85754 h 279938"/>
                  <a:gd name="connsiteX2" fmla="*/ 10884 w 42657"/>
                  <a:gd name="connsiteY2" fmla="*/ 111154 h 279938"/>
                  <a:gd name="connsiteX3" fmla="*/ 20409 w 42657"/>
                  <a:gd name="connsiteY3" fmla="*/ 279429 h 279938"/>
                  <a:gd name="connsiteX4" fmla="*/ 23584 w 42657"/>
                  <a:gd name="connsiteY4" fmla="*/ 161954 h 279938"/>
                  <a:gd name="connsiteX5" fmla="*/ 23584 w 42657"/>
                  <a:gd name="connsiteY5" fmla="*/ 120679 h 279938"/>
                  <a:gd name="connsiteX6" fmla="*/ 7709 w 42657"/>
                  <a:gd name="connsiteY6" fmla="*/ 76229 h 279938"/>
                  <a:gd name="connsiteX7" fmla="*/ 42634 w 42657"/>
                  <a:gd name="connsiteY7" fmla="*/ 29 h 27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57" h="279938">
                    <a:moveTo>
                      <a:pt x="42634" y="29"/>
                    </a:moveTo>
                    <a:cubicBezTo>
                      <a:pt x="41576" y="1617"/>
                      <a:pt x="6651" y="67233"/>
                      <a:pt x="1359" y="85754"/>
                    </a:cubicBezTo>
                    <a:cubicBezTo>
                      <a:pt x="-3933" y="104275"/>
                      <a:pt x="7709" y="78875"/>
                      <a:pt x="10884" y="111154"/>
                    </a:cubicBezTo>
                    <a:cubicBezTo>
                      <a:pt x="14059" y="143433"/>
                      <a:pt x="18292" y="270962"/>
                      <a:pt x="20409" y="279429"/>
                    </a:cubicBezTo>
                    <a:cubicBezTo>
                      <a:pt x="22526" y="287896"/>
                      <a:pt x="23055" y="188412"/>
                      <a:pt x="23584" y="161954"/>
                    </a:cubicBezTo>
                    <a:cubicBezTo>
                      <a:pt x="24113" y="135496"/>
                      <a:pt x="26230" y="134966"/>
                      <a:pt x="23584" y="120679"/>
                    </a:cubicBezTo>
                    <a:cubicBezTo>
                      <a:pt x="20938" y="106392"/>
                      <a:pt x="6121" y="91575"/>
                      <a:pt x="7709" y="76229"/>
                    </a:cubicBezTo>
                    <a:cubicBezTo>
                      <a:pt x="9296" y="60883"/>
                      <a:pt x="43692" y="-1559"/>
                      <a:pt x="42634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2" name="フリーフォーム 2561">
                <a:extLst>
                  <a:ext uri="{FF2B5EF4-FFF2-40B4-BE49-F238E27FC236}">
                    <a16:creationId xmlns:a16="http://schemas.microsoft.com/office/drawing/2014/main" id="{51B2D274-FD14-4A17-0DA6-F8B6D3A7E295}"/>
                  </a:ext>
                </a:extLst>
              </p:cNvPr>
              <p:cNvSpPr/>
              <p:nvPr/>
            </p:nvSpPr>
            <p:spPr>
              <a:xfrm>
                <a:off x="2374769" y="10144119"/>
                <a:ext cx="22406" cy="212853"/>
              </a:xfrm>
              <a:custGeom>
                <a:avLst/>
                <a:gdLst>
                  <a:gd name="connsiteX0" fmla="*/ 12831 w 22406"/>
                  <a:gd name="connsiteY0" fmla="*/ 6 h 212853"/>
                  <a:gd name="connsiteX1" fmla="*/ 131 w 22406"/>
                  <a:gd name="connsiteY1" fmla="*/ 171456 h 212853"/>
                  <a:gd name="connsiteX2" fmla="*/ 22356 w 22406"/>
                  <a:gd name="connsiteY2" fmla="*/ 212731 h 212853"/>
                  <a:gd name="connsiteX3" fmla="*/ 6481 w 22406"/>
                  <a:gd name="connsiteY3" fmla="*/ 177806 h 212853"/>
                  <a:gd name="connsiteX4" fmla="*/ 12831 w 22406"/>
                  <a:gd name="connsiteY4" fmla="*/ 6 h 2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6" h="212853">
                    <a:moveTo>
                      <a:pt x="12831" y="6"/>
                    </a:moveTo>
                    <a:cubicBezTo>
                      <a:pt x="11773" y="-1052"/>
                      <a:pt x="-1456" y="136002"/>
                      <a:pt x="131" y="171456"/>
                    </a:cubicBezTo>
                    <a:cubicBezTo>
                      <a:pt x="1718" y="206910"/>
                      <a:pt x="21298" y="211673"/>
                      <a:pt x="22356" y="212731"/>
                    </a:cubicBezTo>
                    <a:cubicBezTo>
                      <a:pt x="23414" y="213789"/>
                      <a:pt x="7539" y="208498"/>
                      <a:pt x="6481" y="177806"/>
                    </a:cubicBezTo>
                    <a:cubicBezTo>
                      <a:pt x="5423" y="147114"/>
                      <a:pt x="13889" y="1064"/>
                      <a:pt x="1283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3" name="フリーフォーム 2562">
                <a:extLst>
                  <a:ext uri="{FF2B5EF4-FFF2-40B4-BE49-F238E27FC236}">
                    <a16:creationId xmlns:a16="http://schemas.microsoft.com/office/drawing/2014/main" id="{B1BF0153-B44C-8D8A-2DF3-247676D3E251}"/>
                  </a:ext>
                </a:extLst>
              </p:cNvPr>
              <p:cNvSpPr/>
              <p:nvPr/>
            </p:nvSpPr>
            <p:spPr>
              <a:xfrm>
                <a:off x="1580464" y="10521644"/>
                <a:ext cx="505033" cy="224871"/>
              </a:xfrm>
              <a:custGeom>
                <a:avLst/>
                <a:gdLst>
                  <a:gd name="connsiteX0" fmla="*/ 686 w 505033"/>
                  <a:gd name="connsiteY0" fmla="*/ 219381 h 224871"/>
                  <a:gd name="connsiteX1" fmla="*/ 264211 w 505033"/>
                  <a:gd name="connsiteY1" fmla="*/ 193981 h 224871"/>
                  <a:gd name="connsiteX2" fmla="*/ 495986 w 505033"/>
                  <a:gd name="connsiteY2" fmla="*/ 6656 h 224871"/>
                  <a:gd name="connsiteX3" fmla="*/ 451536 w 505033"/>
                  <a:gd name="connsiteY3" fmla="*/ 51106 h 224871"/>
                  <a:gd name="connsiteX4" fmla="*/ 391211 w 505033"/>
                  <a:gd name="connsiteY4" fmla="*/ 140006 h 224871"/>
                  <a:gd name="connsiteX5" fmla="*/ 238811 w 505033"/>
                  <a:gd name="connsiteY5" fmla="*/ 222556 h 224871"/>
                  <a:gd name="connsiteX6" fmla="*/ 188011 w 505033"/>
                  <a:gd name="connsiteY6" fmla="*/ 203506 h 224871"/>
                  <a:gd name="connsiteX7" fmla="*/ 686 w 505033"/>
                  <a:gd name="connsiteY7" fmla="*/ 219381 h 22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033" h="224871">
                    <a:moveTo>
                      <a:pt x="686" y="219381"/>
                    </a:moveTo>
                    <a:cubicBezTo>
                      <a:pt x="13386" y="217794"/>
                      <a:pt x="181661" y="229435"/>
                      <a:pt x="264211" y="193981"/>
                    </a:cubicBezTo>
                    <a:cubicBezTo>
                      <a:pt x="346761" y="158527"/>
                      <a:pt x="464765" y="30468"/>
                      <a:pt x="495986" y="6656"/>
                    </a:cubicBezTo>
                    <a:cubicBezTo>
                      <a:pt x="527207" y="-17156"/>
                      <a:pt x="468998" y="28881"/>
                      <a:pt x="451536" y="51106"/>
                    </a:cubicBezTo>
                    <a:cubicBezTo>
                      <a:pt x="434074" y="73331"/>
                      <a:pt x="426665" y="111431"/>
                      <a:pt x="391211" y="140006"/>
                    </a:cubicBezTo>
                    <a:cubicBezTo>
                      <a:pt x="355757" y="168581"/>
                      <a:pt x="272678" y="211973"/>
                      <a:pt x="238811" y="222556"/>
                    </a:cubicBezTo>
                    <a:cubicBezTo>
                      <a:pt x="204944" y="233139"/>
                      <a:pt x="220819" y="204035"/>
                      <a:pt x="188011" y="203506"/>
                    </a:cubicBezTo>
                    <a:cubicBezTo>
                      <a:pt x="155203" y="202977"/>
                      <a:pt x="-12014" y="220968"/>
                      <a:pt x="686" y="219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4" name="フリーフォーム 2563">
                <a:extLst>
                  <a:ext uri="{FF2B5EF4-FFF2-40B4-BE49-F238E27FC236}">
                    <a16:creationId xmlns:a16="http://schemas.microsoft.com/office/drawing/2014/main" id="{5545C1CB-4310-19BB-9AE0-DCED2786900D}"/>
                  </a:ext>
                </a:extLst>
              </p:cNvPr>
              <p:cNvSpPr/>
              <p:nvPr/>
            </p:nvSpPr>
            <p:spPr>
              <a:xfrm>
                <a:off x="2212439" y="10032896"/>
                <a:ext cx="25983" cy="149676"/>
              </a:xfrm>
              <a:custGeom>
                <a:avLst/>
                <a:gdLst>
                  <a:gd name="connsiteX0" fmla="*/ 25936 w 25983"/>
                  <a:gd name="connsiteY0" fmla="*/ 104 h 149676"/>
                  <a:gd name="connsiteX1" fmla="*/ 6886 w 25983"/>
                  <a:gd name="connsiteY1" fmla="*/ 92179 h 149676"/>
                  <a:gd name="connsiteX2" fmla="*/ 6886 w 25983"/>
                  <a:gd name="connsiteY2" fmla="*/ 149329 h 149676"/>
                  <a:gd name="connsiteX3" fmla="*/ 536 w 25983"/>
                  <a:gd name="connsiteY3" fmla="*/ 111229 h 149676"/>
                  <a:gd name="connsiteX4" fmla="*/ 25936 w 25983"/>
                  <a:gd name="connsiteY4" fmla="*/ 104 h 14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3" h="149676">
                    <a:moveTo>
                      <a:pt x="25936" y="104"/>
                    </a:moveTo>
                    <a:cubicBezTo>
                      <a:pt x="26994" y="-3071"/>
                      <a:pt x="10061" y="67308"/>
                      <a:pt x="6886" y="92179"/>
                    </a:cubicBezTo>
                    <a:cubicBezTo>
                      <a:pt x="3711" y="117050"/>
                      <a:pt x="7944" y="146154"/>
                      <a:pt x="6886" y="149329"/>
                    </a:cubicBezTo>
                    <a:cubicBezTo>
                      <a:pt x="5828" y="152504"/>
                      <a:pt x="-2110" y="133454"/>
                      <a:pt x="536" y="111229"/>
                    </a:cubicBezTo>
                    <a:cubicBezTo>
                      <a:pt x="3182" y="89004"/>
                      <a:pt x="24878" y="3279"/>
                      <a:pt x="25936" y="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5" name="フリーフォーム 2564">
                <a:extLst>
                  <a:ext uri="{FF2B5EF4-FFF2-40B4-BE49-F238E27FC236}">
                    <a16:creationId xmlns:a16="http://schemas.microsoft.com/office/drawing/2014/main" id="{A3732714-ACB4-D287-67FA-09A595A23300}"/>
                  </a:ext>
                </a:extLst>
              </p:cNvPr>
              <p:cNvSpPr/>
              <p:nvPr/>
            </p:nvSpPr>
            <p:spPr>
              <a:xfrm>
                <a:off x="2218156" y="10007575"/>
                <a:ext cx="116638" cy="43358"/>
              </a:xfrm>
              <a:custGeom>
                <a:avLst/>
                <a:gdLst>
                  <a:gd name="connsiteX0" fmla="*/ 115469 w 116638"/>
                  <a:gd name="connsiteY0" fmla="*/ 25 h 43358"/>
                  <a:gd name="connsiteX1" fmla="*/ 1169 w 116638"/>
                  <a:gd name="connsiteY1" fmla="*/ 41300 h 43358"/>
                  <a:gd name="connsiteX2" fmla="*/ 58319 w 116638"/>
                  <a:gd name="connsiteY2" fmla="*/ 34950 h 43358"/>
                  <a:gd name="connsiteX3" fmla="*/ 115469 w 116638"/>
                  <a:gd name="connsiteY3" fmla="*/ 25 h 43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38" h="43358">
                    <a:moveTo>
                      <a:pt x="115469" y="25"/>
                    </a:moveTo>
                    <a:cubicBezTo>
                      <a:pt x="105944" y="1083"/>
                      <a:pt x="10694" y="35479"/>
                      <a:pt x="1169" y="41300"/>
                    </a:cubicBezTo>
                    <a:cubicBezTo>
                      <a:pt x="-8356" y="47121"/>
                      <a:pt x="42973" y="39183"/>
                      <a:pt x="58319" y="34950"/>
                    </a:cubicBezTo>
                    <a:cubicBezTo>
                      <a:pt x="73665" y="30717"/>
                      <a:pt x="124994" y="-1033"/>
                      <a:pt x="11546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6" name="フリーフォーム 2565">
                <a:extLst>
                  <a:ext uri="{FF2B5EF4-FFF2-40B4-BE49-F238E27FC236}">
                    <a16:creationId xmlns:a16="http://schemas.microsoft.com/office/drawing/2014/main" id="{7713F240-F0A0-71A2-C7EF-9ECDEBC1FC41}"/>
                  </a:ext>
                </a:extLst>
              </p:cNvPr>
              <p:cNvSpPr/>
              <p:nvPr/>
            </p:nvSpPr>
            <p:spPr>
              <a:xfrm>
                <a:off x="2084777" y="9981517"/>
                <a:ext cx="227666" cy="84268"/>
              </a:xfrm>
              <a:custGeom>
                <a:avLst/>
                <a:gdLst>
                  <a:gd name="connsiteX0" fmla="*/ 223448 w 227666"/>
                  <a:gd name="connsiteY0" fmla="*/ 683 h 84268"/>
                  <a:gd name="connsiteX1" fmla="*/ 1198 w 227666"/>
                  <a:gd name="connsiteY1" fmla="*/ 83233 h 84268"/>
                  <a:gd name="connsiteX2" fmla="*/ 137723 w 227666"/>
                  <a:gd name="connsiteY2" fmla="*/ 45133 h 84268"/>
                  <a:gd name="connsiteX3" fmla="*/ 223448 w 227666"/>
                  <a:gd name="connsiteY3" fmla="*/ 683 h 8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66" h="84268">
                    <a:moveTo>
                      <a:pt x="223448" y="683"/>
                    </a:moveTo>
                    <a:cubicBezTo>
                      <a:pt x="200694" y="7033"/>
                      <a:pt x="15485" y="75825"/>
                      <a:pt x="1198" y="83233"/>
                    </a:cubicBezTo>
                    <a:cubicBezTo>
                      <a:pt x="-13089" y="90641"/>
                      <a:pt x="104386" y="56245"/>
                      <a:pt x="137723" y="45133"/>
                    </a:cubicBezTo>
                    <a:cubicBezTo>
                      <a:pt x="171060" y="34021"/>
                      <a:pt x="246202" y="-5667"/>
                      <a:pt x="223448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7" name="フリーフォーム 2566">
                <a:extLst>
                  <a:ext uri="{FF2B5EF4-FFF2-40B4-BE49-F238E27FC236}">
                    <a16:creationId xmlns:a16="http://schemas.microsoft.com/office/drawing/2014/main" id="{D589F469-AF1F-6B10-9838-EC82098269F4}"/>
                  </a:ext>
                </a:extLst>
              </p:cNvPr>
              <p:cNvSpPr/>
              <p:nvPr/>
            </p:nvSpPr>
            <p:spPr>
              <a:xfrm>
                <a:off x="1331832" y="10052744"/>
                <a:ext cx="589121" cy="142188"/>
              </a:xfrm>
              <a:custGeom>
                <a:avLst/>
                <a:gdLst>
                  <a:gd name="connsiteX0" fmla="*/ 4843 w 589121"/>
                  <a:gd name="connsiteY0" fmla="*/ 2481 h 142188"/>
                  <a:gd name="connsiteX1" fmla="*/ 373143 w 589121"/>
                  <a:gd name="connsiteY1" fmla="*/ 119956 h 142188"/>
                  <a:gd name="connsiteX2" fmla="*/ 589043 w 589121"/>
                  <a:gd name="connsiteY2" fmla="*/ 142181 h 142188"/>
                  <a:gd name="connsiteX3" fmla="*/ 395368 w 589121"/>
                  <a:gd name="connsiteY3" fmla="*/ 119956 h 142188"/>
                  <a:gd name="connsiteX4" fmla="*/ 176293 w 589121"/>
                  <a:gd name="connsiteY4" fmla="*/ 46931 h 142188"/>
                  <a:gd name="connsiteX5" fmla="*/ 4843 w 589121"/>
                  <a:gd name="connsiteY5" fmla="*/ 2481 h 14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121" h="142188">
                    <a:moveTo>
                      <a:pt x="4843" y="2481"/>
                    </a:moveTo>
                    <a:cubicBezTo>
                      <a:pt x="37651" y="14652"/>
                      <a:pt x="275776" y="96673"/>
                      <a:pt x="373143" y="119956"/>
                    </a:cubicBezTo>
                    <a:cubicBezTo>
                      <a:pt x="470510" y="143239"/>
                      <a:pt x="585339" y="142181"/>
                      <a:pt x="589043" y="142181"/>
                    </a:cubicBezTo>
                    <a:cubicBezTo>
                      <a:pt x="592747" y="142181"/>
                      <a:pt x="464160" y="135831"/>
                      <a:pt x="395368" y="119956"/>
                    </a:cubicBezTo>
                    <a:cubicBezTo>
                      <a:pt x="326576" y="104081"/>
                      <a:pt x="238206" y="68098"/>
                      <a:pt x="176293" y="46931"/>
                    </a:cubicBezTo>
                    <a:cubicBezTo>
                      <a:pt x="114380" y="25764"/>
                      <a:pt x="-27965" y="-9690"/>
                      <a:pt x="4843" y="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8" name="フリーフォーム 2567">
                <a:extLst>
                  <a:ext uri="{FF2B5EF4-FFF2-40B4-BE49-F238E27FC236}">
                    <a16:creationId xmlns:a16="http://schemas.microsoft.com/office/drawing/2014/main" id="{8C736CE8-31F8-EAF5-F77A-184F2141B23E}"/>
                  </a:ext>
                </a:extLst>
              </p:cNvPr>
              <p:cNvSpPr/>
              <p:nvPr/>
            </p:nvSpPr>
            <p:spPr>
              <a:xfrm>
                <a:off x="1873237" y="10153468"/>
                <a:ext cx="342933" cy="34151"/>
              </a:xfrm>
              <a:custGeom>
                <a:avLst/>
                <a:gdLst>
                  <a:gd name="connsiteX0" fmla="*/ 13 w 342933"/>
                  <a:gd name="connsiteY0" fmla="*/ 25582 h 34151"/>
                  <a:gd name="connsiteX1" fmla="*/ 193688 w 342933"/>
                  <a:gd name="connsiteY1" fmla="*/ 19232 h 34151"/>
                  <a:gd name="connsiteX2" fmla="*/ 342913 w 342933"/>
                  <a:gd name="connsiteY2" fmla="*/ 182 h 34151"/>
                  <a:gd name="connsiteX3" fmla="*/ 203213 w 342933"/>
                  <a:gd name="connsiteY3" fmla="*/ 31932 h 34151"/>
                  <a:gd name="connsiteX4" fmla="*/ 13 w 342933"/>
                  <a:gd name="connsiteY4" fmla="*/ 25582 h 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3" h="34151">
                    <a:moveTo>
                      <a:pt x="13" y="25582"/>
                    </a:moveTo>
                    <a:cubicBezTo>
                      <a:pt x="-1575" y="23465"/>
                      <a:pt x="136538" y="23465"/>
                      <a:pt x="193688" y="19232"/>
                    </a:cubicBezTo>
                    <a:cubicBezTo>
                      <a:pt x="250838" y="14999"/>
                      <a:pt x="341325" y="-1935"/>
                      <a:pt x="342913" y="182"/>
                    </a:cubicBezTo>
                    <a:cubicBezTo>
                      <a:pt x="344501" y="2299"/>
                      <a:pt x="253484" y="25053"/>
                      <a:pt x="203213" y="31932"/>
                    </a:cubicBezTo>
                    <a:cubicBezTo>
                      <a:pt x="152942" y="38811"/>
                      <a:pt x="1601" y="27699"/>
                      <a:pt x="13" y="255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9" name="フリーフォーム 2568">
                <a:extLst>
                  <a:ext uri="{FF2B5EF4-FFF2-40B4-BE49-F238E27FC236}">
                    <a16:creationId xmlns:a16="http://schemas.microsoft.com/office/drawing/2014/main" id="{A8B774C2-3446-E58B-5DB9-CE8B7C6A64FD}"/>
                  </a:ext>
                </a:extLst>
              </p:cNvPr>
              <p:cNvSpPr/>
              <p:nvPr/>
            </p:nvSpPr>
            <p:spPr>
              <a:xfrm>
                <a:off x="1330094" y="9909087"/>
                <a:ext cx="782005" cy="150090"/>
              </a:xfrm>
              <a:custGeom>
                <a:avLst/>
                <a:gdLst>
                  <a:gd name="connsiteX0" fmla="*/ 231 w 782005"/>
                  <a:gd name="connsiteY0" fmla="*/ 88 h 150090"/>
                  <a:gd name="connsiteX1" fmla="*/ 190731 w 782005"/>
                  <a:gd name="connsiteY1" fmla="*/ 82638 h 150090"/>
                  <a:gd name="connsiteX2" fmla="*/ 527281 w 782005"/>
                  <a:gd name="connsiteY2" fmla="*/ 146138 h 150090"/>
                  <a:gd name="connsiteX3" fmla="*/ 778106 w 782005"/>
                  <a:gd name="connsiteY3" fmla="*/ 142963 h 150090"/>
                  <a:gd name="connsiteX4" fmla="*/ 647931 w 782005"/>
                  <a:gd name="connsiteY4" fmla="*/ 139788 h 150090"/>
                  <a:gd name="connsiteX5" fmla="*/ 235181 w 782005"/>
                  <a:gd name="connsiteY5" fmla="*/ 82638 h 150090"/>
                  <a:gd name="connsiteX6" fmla="*/ 152631 w 782005"/>
                  <a:gd name="connsiteY6" fmla="*/ 66763 h 150090"/>
                  <a:gd name="connsiteX7" fmla="*/ 231 w 782005"/>
                  <a:gd name="connsiteY7" fmla="*/ 88 h 15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005" h="150090">
                    <a:moveTo>
                      <a:pt x="231" y="88"/>
                    </a:moveTo>
                    <a:cubicBezTo>
                      <a:pt x="6581" y="2734"/>
                      <a:pt x="102889" y="58296"/>
                      <a:pt x="190731" y="82638"/>
                    </a:cubicBezTo>
                    <a:cubicBezTo>
                      <a:pt x="278573" y="106980"/>
                      <a:pt x="429385" y="136084"/>
                      <a:pt x="527281" y="146138"/>
                    </a:cubicBezTo>
                    <a:cubicBezTo>
                      <a:pt x="625177" y="156192"/>
                      <a:pt x="757998" y="144021"/>
                      <a:pt x="778106" y="142963"/>
                    </a:cubicBezTo>
                    <a:cubicBezTo>
                      <a:pt x="798214" y="141905"/>
                      <a:pt x="738419" y="149842"/>
                      <a:pt x="647931" y="139788"/>
                    </a:cubicBezTo>
                    <a:cubicBezTo>
                      <a:pt x="557443" y="129734"/>
                      <a:pt x="317731" y="94809"/>
                      <a:pt x="235181" y="82638"/>
                    </a:cubicBezTo>
                    <a:cubicBezTo>
                      <a:pt x="152631" y="70467"/>
                      <a:pt x="185439" y="78405"/>
                      <a:pt x="152631" y="66763"/>
                    </a:cubicBezTo>
                    <a:cubicBezTo>
                      <a:pt x="119823" y="55121"/>
                      <a:pt x="-6119" y="-2558"/>
                      <a:pt x="231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0" name="フリーフォーム 2569">
                <a:extLst>
                  <a:ext uri="{FF2B5EF4-FFF2-40B4-BE49-F238E27FC236}">
                    <a16:creationId xmlns:a16="http://schemas.microsoft.com/office/drawing/2014/main" id="{01E0A9FF-7661-6A67-81A2-935A6DDC82EE}"/>
                  </a:ext>
                </a:extLst>
              </p:cNvPr>
              <p:cNvSpPr/>
              <p:nvPr/>
            </p:nvSpPr>
            <p:spPr>
              <a:xfrm>
                <a:off x="1330189" y="9886928"/>
                <a:ext cx="161240" cy="95304"/>
              </a:xfrm>
              <a:custGeom>
                <a:avLst/>
                <a:gdLst>
                  <a:gd name="connsiteX0" fmla="*/ 136 w 161240"/>
                  <a:gd name="connsiteY0" fmla="*/ 22 h 95304"/>
                  <a:gd name="connsiteX1" fmla="*/ 117611 w 161240"/>
                  <a:gd name="connsiteY1" fmla="*/ 50822 h 95304"/>
                  <a:gd name="connsiteX2" fmla="*/ 158886 w 161240"/>
                  <a:gd name="connsiteY2" fmla="*/ 95272 h 95304"/>
                  <a:gd name="connsiteX3" fmla="*/ 143011 w 161240"/>
                  <a:gd name="connsiteY3" fmla="*/ 57172 h 95304"/>
                  <a:gd name="connsiteX4" fmla="*/ 136 w 161240"/>
                  <a:gd name="connsiteY4" fmla="*/ 22 h 9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40" h="95304">
                    <a:moveTo>
                      <a:pt x="136" y="22"/>
                    </a:moveTo>
                    <a:cubicBezTo>
                      <a:pt x="-4097" y="-1036"/>
                      <a:pt x="91153" y="34947"/>
                      <a:pt x="117611" y="50822"/>
                    </a:cubicBezTo>
                    <a:cubicBezTo>
                      <a:pt x="144069" y="66697"/>
                      <a:pt x="154653" y="94214"/>
                      <a:pt x="158886" y="95272"/>
                    </a:cubicBezTo>
                    <a:cubicBezTo>
                      <a:pt x="163119" y="96330"/>
                      <a:pt x="163648" y="71459"/>
                      <a:pt x="143011" y="57172"/>
                    </a:cubicBezTo>
                    <a:cubicBezTo>
                      <a:pt x="122374" y="42885"/>
                      <a:pt x="4369" y="1080"/>
                      <a:pt x="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1" name="フリーフォーム 2570">
                <a:extLst>
                  <a:ext uri="{FF2B5EF4-FFF2-40B4-BE49-F238E27FC236}">
                    <a16:creationId xmlns:a16="http://schemas.microsoft.com/office/drawing/2014/main" id="{4C89F39D-6B81-5112-EDDF-A16ABCF31FC3}"/>
                  </a:ext>
                </a:extLst>
              </p:cNvPr>
              <p:cNvSpPr/>
              <p:nvPr/>
            </p:nvSpPr>
            <p:spPr>
              <a:xfrm>
                <a:off x="1300988" y="9794875"/>
                <a:ext cx="92853" cy="282625"/>
              </a:xfrm>
              <a:custGeom>
                <a:avLst/>
                <a:gdLst>
                  <a:gd name="connsiteX0" fmla="*/ 92837 w 92853"/>
                  <a:gd name="connsiteY0" fmla="*/ 0 h 282625"/>
                  <a:gd name="connsiteX1" fmla="*/ 32512 w 92853"/>
                  <a:gd name="connsiteY1" fmla="*/ 95250 h 282625"/>
                  <a:gd name="connsiteX2" fmla="*/ 22987 w 92853"/>
                  <a:gd name="connsiteY2" fmla="*/ 136525 h 282625"/>
                  <a:gd name="connsiteX3" fmla="*/ 762 w 92853"/>
                  <a:gd name="connsiteY3" fmla="*/ 282575 h 282625"/>
                  <a:gd name="connsiteX4" fmla="*/ 7112 w 92853"/>
                  <a:gd name="connsiteY4" fmla="*/ 152400 h 282625"/>
                  <a:gd name="connsiteX5" fmla="*/ 26162 w 92853"/>
                  <a:gd name="connsiteY5" fmla="*/ 95250 h 282625"/>
                  <a:gd name="connsiteX6" fmla="*/ 92837 w 92853"/>
                  <a:gd name="connsiteY6" fmla="*/ 0 h 28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853" h="282625">
                    <a:moveTo>
                      <a:pt x="92837" y="0"/>
                    </a:moveTo>
                    <a:cubicBezTo>
                      <a:pt x="93895" y="0"/>
                      <a:pt x="44154" y="72496"/>
                      <a:pt x="32512" y="95250"/>
                    </a:cubicBezTo>
                    <a:cubicBezTo>
                      <a:pt x="20870" y="118004"/>
                      <a:pt x="28279" y="105304"/>
                      <a:pt x="22987" y="136525"/>
                    </a:cubicBezTo>
                    <a:cubicBezTo>
                      <a:pt x="17695" y="167746"/>
                      <a:pt x="3408" y="279929"/>
                      <a:pt x="762" y="282575"/>
                    </a:cubicBezTo>
                    <a:cubicBezTo>
                      <a:pt x="-1884" y="285221"/>
                      <a:pt x="2879" y="183621"/>
                      <a:pt x="7112" y="152400"/>
                    </a:cubicBezTo>
                    <a:cubicBezTo>
                      <a:pt x="11345" y="121179"/>
                      <a:pt x="16108" y="117475"/>
                      <a:pt x="26162" y="95250"/>
                    </a:cubicBezTo>
                    <a:cubicBezTo>
                      <a:pt x="36216" y="73025"/>
                      <a:pt x="91779" y="0"/>
                      <a:pt x="9283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2" name="フリーフォーム 2571">
                <a:extLst>
                  <a:ext uri="{FF2B5EF4-FFF2-40B4-BE49-F238E27FC236}">
                    <a16:creationId xmlns:a16="http://schemas.microsoft.com/office/drawing/2014/main" id="{349FC731-56DF-178A-77B6-283200D0A27D}"/>
                  </a:ext>
                </a:extLst>
              </p:cNvPr>
              <p:cNvSpPr/>
              <p:nvPr/>
            </p:nvSpPr>
            <p:spPr>
              <a:xfrm>
                <a:off x="1294009" y="9791689"/>
                <a:ext cx="93519" cy="279417"/>
              </a:xfrm>
              <a:custGeom>
                <a:avLst/>
                <a:gdLst>
                  <a:gd name="connsiteX0" fmla="*/ 93466 w 93519"/>
                  <a:gd name="connsiteY0" fmla="*/ 11 h 279417"/>
                  <a:gd name="connsiteX1" fmla="*/ 20441 w 93519"/>
                  <a:gd name="connsiteY1" fmla="*/ 92086 h 279417"/>
                  <a:gd name="connsiteX2" fmla="*/ 10916 w 93519"/>
                  <a:gd name="connsiteY2" fmla="*/ 123836 h 279417"/>
                  <a:gd name="connsiteX3" fmla="*/ 7741 w 93519"/>
                  <a:gd name="connsiteY3" fmla="*/ 279411 h 279417"/>
                  <a:gd name="connsiteX4" fmla="*/ 1391 w 93519"/>
                  <a:gd name="connsiteY4" fmla="*/ 117486 h 279417"/>
                  <a:gd name="connsiteX5" fmla="*/ 7741 w 93519"/>
                  <a:gd name="connsiteY5" fmla="*/ 85736 h 279417"/>
                  <a:gd name="connsiteX6" fmla="*/ 93466 w 93519"/>
                  <a:gd name="connsiteY6" fmla="*/ 11 h 2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519" h="279417">
                    <a:moveTo>
                      <a:pt x="93466" y="11"/>
                    </a:moveTo>
                    <a:cubicBezTo>
                      <a:pt x="95583" y="1069"/>
                      <a:pt x="34199" y="71448"/>
                      <a:pt x="20441" y="92086"/>
                    </a:cubicBezTo>
                    <a:cubicBezTo>
                      <a:pt x="6683" y="112724"/>
                      <a:pt x="13033" y="92615"/>
                      <a:pt x="10916" y="123836"/>
                    </a:cubicBezTo>
                    <a:cubicBezTo>
                      <a:pt x="8799" y="155057"/>
                      <a:pt x="9329" y="280469"/>
                      <a:pt x="7741" y="279411"/>
                    </a:cubicBezTo>
                    <a:cubicBezTo>
                      <a:pt x="6153" y="278353"/>
                      <a:pt x="1391" y="149765"/>
                      <a:pt x="1391" y="117486"/>
                    </a:cubicBezTo>
                    <a:cubicBezTo>
                      <a:pt x="1391" y="85207"/>
                      <a:pt x="-4430" y="101611"/>
                      <a:pt x="7741" y="85736"/>
                    </a:cubicBezTo>
                    <a:cubicBezTo>
                      <a:pt x="19912" y="69861"/>
                      <a:pt x="91349" y="-1047"/>
                      <a:pt x="9346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3" name="フリーフォーム 2572">
                <a:extLst>
                  <a:ext uri="{FF2B5EF4-FFF2-40B4-BE49-F238E27FC236}">
                    <a16:creationId xmlns:a16="http://schemas.microsoft.com/office/drawing/2014/main" id="{3CE2E971-C838-138E-1E4B-4266488E7003}"/>
                  </a:ext>
                </a:extLst>
              </p:cNvPr>
              <p:cNvSpPr/>
              <p:nvPr/>
            </p:nvSpPr>
            <p:spPr>
              <a:xfrm>
                <a:off x="1215707" y="9768580"/>
                <a:ext cx="185459" cy="113442"/>
              </a:xfrm>
              <a:custGeom>
                <a:avLst/>
                <a:gdLst>
                  <a:gd name="connsiteX0" fmla="*/ 184468 w 185459"/>
                  <a:gd name="connsiteY0" fmla="*/ 895 h 113442"/>
                  <a:gd name="connsiteX1" fmla="*/ 3493 w 185459"/>
                  <a:gd name="connsiteY1" fmla="*/ 112020 h 113442"/>
                  <a:gd name="connsiteX2" fmla="*/ 73343 w 185459"/>
                  <a:gd name="connsiteY2" fmla="*/ 61220 h 113442"/>
                  <a:gd name="connsiteX3" fmla="*/ 184468 w 185459"/>
                  <a:gd name="connsiteY3" fmla="*/ 895 h 11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459" h="113442">
                    <a:moveTo>
                      <a:pt x="184468" y="895"/>
                    </a:moveTo>
                    <a:cubicBezTo>
                      <a:pt x="172826" y="9362"/>
                      <a:pt x="22014" y="101966"/>
                      <a:pt x="3493" y="112020"/>
                    </a:cubicBezTo>
                    <a:cubicBezTo>
                      <a:pt x="-15028" y="122074"/>
                      <a:pt x="44768" y="76037"/>
                      <a:pt x="73343" y="61220"/>
                    </a:cubicBezTo>
                    <a:cubicBezTo>
                      <a:pt x="101918" y="46403"/>
                      <a:pt x="196110" y="-7572"/>
                      <a:pt x="184468" y="8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4" name="フリーフォーム 2573">
                <a:extLst>
                  <a:ext uri="{FF2B5EF4-FFF2-40B4-BE49-F238E27FC236}">
                    <a16:creationId xmlns:a16="http://schemas.microsoft.com/office/drawing/2014/main" id="{A2070A03-90E8-3DE8-B530-541884D5C882}"/>
                  </a:ext>
                </a:extLst>
              </p:cNvPr>
              <p:cNvSpPr/>
              <p:nvPr/>
            </p:nvSpPr>
            <p:spPr>
              <a:xfrm>
                <a:off x="1261441" y="9839270"/>
                <a:ext cx="62612" cy="222638"/>
              </a:xfrm>
              <a:custGeom>
                <a:avLst/>
                <a:gdLst>
                  <a:gd name="connsiteX0" fmla="*/ 62534 w 62612"/>
                  <a:gd name="connsiteY0" fmla="*/ 55 h 222638"/>
                  <a:gd name="connsiteX1" fmla="*/ 14909 w 62612"/>
                  <a:gd name="connsiteY1" fmla="*/ 47680 h 222638"/>
                  <a:gd name="connsiteX2" fmla="*/ 11734 w 62612"/>
                  <a:gd name="connsiteY2" fmla="*/ 98480 h 222638"/>
                  <a:gd name="connsiteX3" fmla="*/ 11734 w 62612"/>
                  <a:gd name="connsiteY3" fmla="*/ 222305 h 222638"/>
                  <a:gd name="connsiteX4" fmla="*/ 2209 w 62612"/>
                  <a:gd name="connsiteY4" fmla="*/ 57205 h 222638"/>
                  <a:gd name="connsiteX5" fmla="*/ 62534 w 62612"/>
                  <a:gd name="connsiteY5" fmla="*/ 55 h 2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612" h="222638">
                    <a:moveTo>
                      <a:pt x="62534" y="55"/>
                    </a:moveTo>
                    <a:cubicBezTo>
                      <a:pt x="64651" y="-1533"/>
                      <a:pt x="23376" y="31276"/>
                      <a:pt x="14909" y="47680"/>
                    </a:cubicBezTo>
                    <a:cubicBezTo>
                      <a:pt x="6442" y="64084"/>
                      <a:pt x="12263" y="69376"/>
                      <a:pt x="11734" y="98480"/>
                    </a:cubicBezTo>
                    <a:cubicBezTo>
                      <a:pt x="11205" y="127584"/>
                      <a:pt x="13321" y="229184"/>
                      <a:pt x="11734" y="222305"/>
                    </a:cubicBezTo>
                    <a:cubicBezTo>
                      <a:pt x="10147" y="215426"/>
                      <a:pt x="-5728" y="92659"/>
                      <a:pt x="2209" y="57205"/>
                    </a:cubicBezTo>
                    <a:cubicBezTo>
                      <a:pt x="10146" y="21751"/>
                      <a:pt x="60417" y="1643"/>
                      <a:pt x="62534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5" name="フリーフォーム 2574">
                <a:extLst>
                  <a:ext uri="{FF2B5EF4-FFF2-40B4-BE49-F238E27FC236}">
                    <a16:creationId xmlns:a16="http://schemas.microsoft.com/office/drawing/2014/main" id="{A03C723A-86D1-41AF-3CB0-4594EB2521F6}"/>
                  </a:ext>
                </a:extLst>
              </p:cNvPr>
              <p:cNvSpPr/>
              <p:nvPr/>
            </p:nvSpPr>
            <p:spPr>
              <a:xfrm>
                <a:off x="1241183" y="9885473"/>
                <a:ext cx="9804" cy="181447"/>
              </a:xfrm>
              <a:custGeom>
                <a:avLst/>
                <a:gdLst>
                  <a:gd name="connsiteX0" fmla="*/ 9767 w 9804"/>
                  <a:gd name="connsiteY0" fmla="*/ 1477 h 181447"/>
                  <a:gd name="connsiteX1" fmla="*/ 3417 w 9804"/>
                  <a:gd name="connsiteY1" fmla="*/ 179277 h 181447"/>
                  <a:gd name="connsiteX2" fmla="*/ 242 w 9804"/>
                  <a:gd name="connsiteY2" fmla="*/ 96727 h 181447"/>
                  <a:gd name="connsiteX3" fmla="*/ 9767 w 9804"/>
                  <a:gd name="connsiteY3" fmla="*/ 1477 h 18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81447">
                    <a:moveTo>
                      <a:pt x="9767" y="1477"/>
                    </a:moveTo>
                    <a:cubicBezTo>
                      <a:pt x="10296" y="15235"/>
                      <a:pt x="5004" y="163402"/>
                      <a:pt x="3417" y="179277"/>
                    </a:cubicBezTo>
                    <a:cubicBezTo>
                      <a:pt x="1829" y="195152"/>
                      <a:pt x="-816" y="119481"/>
                      <a:pt x="242" y="96727"/>
                    </a:cubicBezTo>
                    <a:cubicBezTo>
                      <a:pt x="1300" y="73973"/>
                      <a:pt x="9238" y="-12281"/>
                      <a:pt x="9767" y="1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6" name="フリーフォーム 2575">
                <a:extLst>
                  <a:ext uri="{FF2B5EF4-FFF2-40B4-BE49-F238E27FC236}">
                    <a16:creationId xmlns:a16="http://schemas.microsoft.com/office/drawing/2014/main" id="{7D1CB87F-B900-696A-A3DC-8DAD0857F627}"/>
                  </a:ext>
                </a:extLst>
              </p:cNvPr>
              <p:cNvSpPr/>
              <p:nvPr/>
            </p:nvSpPr>
            <p:spPr>
              <a:xfrm>
                <a:off x="1187395" y="9880393"/>
                <a:ext cx="41390" cy="343161"/>
              </a:xfrm>
              <a:custGeom>
                <a:avLst/>
                <a:gdLst>
                  <a:gd name="connsiteX0" fmla="*/ 41330 w 41390"/>
                  <a:gd name="connsiteY0" fmla="*/ 207 h 343161"/>
                  <a:gd name="connsiteX1" fmla="*/ 6405 w 41390"/>
                  <a:gd name="connsiteY1" fmla="*/ 120857 h 343161"/>
                  <a:gd name="connsiteX2" fmla="*/ 3230 w 41390"/>
                  <a:gd name="connsiteY2" fmla="*/ 171657 h 343161"/>
                  <a:gd name="connsiteX3" fmla="*/ 41330 w 41390"/>
                  <a:gd name="connsiteY3" fmla="*/ 343107 h 343161"/>
                  <a:gd name="connsiteX4" fmla="*/ 12755 w 41390"/>
                  <a:gd name="connsiteY4" fmla="*/ 152607 h 343161"/>
                  <a:gd name="connsiteX5" fmla="*/ 41330 w 41390"/>
                  <a:gd name="connsiteY5" fmla="*/ 207 h 34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90" h="343161">
                    <a:moveTo>
                      <a:pt x="41330" y="207"/>
                    </a:moveTo>
                    <a:cubicBezTo>
                      <a:pt x="40272" y="-5084"/>
                      <a:pt x="12755" y="92282"/>
                      <a:pt x="6405" y="120857"/>
                    </a:cubicBezTo>
                    <a:cubicBezTo>
                      <a:pt x="55" y="149432"/>
                      <a:pt x="-2591" y="134615"/>
                      <a:pt x="3230" y="171657"/>
                    </a:cubicBezTo>
                    <a:cubicBezTo>
                      <a:pt x="9051" y="208699"/>
                      <a:pt x="39743" y="346282"/>
                      <a:pt x="41330" y="343107"/>
                    </a:cubicBezTo>
                    <a:cubicBezTo>
                      <a:pt x="42917" y="339932"/>
                      <a:pt x="12755" y="204465"/>
                      <a:pt x="12755" y="152607"/>
                    </a:cubicBezTo>
                    <a:cubicBezTo>
                      <a:pt x="12755" y="100749"/>
                      <a:pt x="42388" y="5498"/>
                      <a:pt x="41330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7" name="フリーフォーム 2576">
                <a:extLst>
                  <a:ext uri="{FF2B5EF4-FFF2-40B4-BE49-F238E27FC236}">
                    <a16:creationId xmlns:a16="http://schemas.microsoft.com/office/drawing/2014/main" id="{2ACB3868-1B9C-FA7A-3A91-2AD3E14F1A07}"/>
                  </a:ext>
                </a:extLst>
              </p:cNvPr>
              <p:cNvSpPr/>
              <p:nvPr/>
            </p:nvSpPr>
            <p:spPr>
              <a:xfrm>
                <a:off x="1232902" y="10212142"/>
                <a:ext cx="193283" cy="582548"/>
              </a:xfrm>
              <a:custGeom>
                <a:avLst/>
                <a:gdLst>
                  <a:gd name="connsiteX0" fmla="*/ 2173 w 193283"/>
                  <a:gd name="connsiteY0" fmla="*/ 5008 h 582548"/>
                  <a:gd name="connsiteX1" fmla="*/ 148223 w 193283"/>
                  <a:gd name="connsiteY1" fmla="*/ 439983 h 582548"/>
                  <a:gd name="connsiteX2" fmla="*/ 189498 w 193283"/>
                  <a:gd name="connsiteY2" fmla="*/ 573333 h 582548"/>
                  <a:gd name="connsiteX3" fmla="*/ 68848 w 193283"/>
                  <a:gd name="connsiteY3" fmla="*/ 224083 h 582548"/>
                  <a:gd name="connsiteX4" fmla="*/ 2173 w 193283"/>
                  <a:gd name="connsiteY4" fmla="*/ 5008 h 58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83" h="582548">
                    <a:moveTo>
                      <a:pt x="2173" y="5008"/>
                    </a:moveTo>
                    <a:cubicBezTo>
                      <a:pt x="15402" y="40991"/>
                      <a:pt x="117002" y="345262"/>
                      <a:pt x="148223" y="439983"/>
                    </a:cubicBezTo>
                    <a:cubicBezTo>
                      <a:pt x="179444" y="534704"/>
                      <a:pt x="202727" y="609316"/>
                      <a:pt x="189498" y="573333"/>
                    </a:cubicBezTo>
                    <a:cubicBezTo>
                      <a:pt x="176269" y="537350"/>
                      <a:pt x="98481" y="312454"/>
                      <a:pt x="68848" y="224083"/>
                    </a:cubicBezTo>
                    <a:cubicBezTo>
                      <a:pt x="39215" y="135712"/>
                      <a:pt x="-11056" y="-30975"/>
                      <a:pt x="2173" y="50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8" name="フリーフォーム 2577">
                <a:extLst>
                  <a:ext uri="{FF2B5EF4-FFF2-40B4-BE49-F238E27FC236}">
                    <a16:creationId xmlns:a16="http://schemas.microsoft.com/office/drawing/2014/main" id="{C2481005-C341-16F9-6496-8410A5DC70C5}"/>
                  </a:ext>
                </a:extLst>
              </p:cNvPr>
              <p:cNvSpPr/>
              <p:nvPr/>
            </p:nvSpPr>
            <p:spPr>
              <a:xfrm>
                <a:off x="1309184" y="10054813"/>
                <a:ext cx="290110" cy="711484"/>
              </a:xfrm>
              <a:custGeom>
                <a:avLst/>
                <a:gdLst>
                  <a:gd name="connsiteX0" fmla="*/ 5266 w 290110"/>
                  <a:gd name="connsiteY0" fmla="*/ 13112 h 711484"/>
                  <a:gd name="connsiteX1" fmla="*/ 249741 w 290110"/>
                  <a:gd name="connsiteY1" fmla="*/ 622712 h 711484"/>
                  <a:gd name="connsiteX2" fmla="*/ 278316 w 290110"/>
                  <a:gd name="connsiteY2" fmla="*/ 679862 h 711484"/>
                  <a:gd name="connsiteX3" fmla="*/ 129091 w 290110"/>
                  <a:gd name="connsiteY3" fmla="*/ 349662 h 711484"/>
                  <a:gd name="connsiteX4" fmla="*/ 84641 w 290110"/>
                  <a:gd name="connsiteY4" fmla="*/ 213137 h 711484"/>
                  <a:gd name="connsiteX5" fmla="*/ 5266 w 290110"/>
                  <a:gd name="connsiteY5" fmla="*/ 13112 h 7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0" h="711484">
                    <a:moveTo>
                      <a:pt x="5266" y="13112"/>
                    </a:moveTo>
                    <a:cubicBezTo>
                      <a:pt x="32783" y="81374"/>
                      <a:pt x="204233" y="511587"/>
                      <a:pt x="249741" y="622712"/>
                    </a:cubicBezTo>
                    <a:cubicBezTo>
                      <a:pt x="295249" y="733837"/>
                      <a:pt x="298424" y="725370"/>
                      <a:pt x="278316" y="679862"/>
                    </a:cubicBezTo>
                    <a:cubicBezTo>
                      <a:pt x="258208" y="634354"/>
                      <a:pt x="161370" y="427450"/>
                      <a:pt x="129091" y="349662"/>
                    </a:cubicBezTo>
                    <a:cubicBezTo>
                      <a:pt x="96812" y="271875"/>
                      <a:pt x="103162" y="263408"/>
                      <a:pt x="84641" y="213137"/>
                    </a:cubicBezTo>
                    <a:cubicBezTo>
                      <a:pt x="66120" y="162866"/>
                      <a:pt x="-22251" y="-55150"/>
                      <a:pt x="5266" y="13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9" name="フリーフォーム 2578">
                <a:extLst>
                  <a:ext uri="{FF2B5EF4-FFF2-40B4-BE49-F238E27FC236}">
                    <a16:creationId xmlns:a16="http://schemas.microsoft.com/office/drawing/2014/main" id="{087B0681-CD99-00D5-16DC-D0991E5D001E}"/>
                  </a:ext>
                </a:extLst>
              </p:cNvPr>
              <p:cNvSpPr/>
              <p:nvPr/>
            </p:nvSpPr>
            <p:spPr>
              <a:xfrm>
                <a:off x="1316266" y="10055940"/>
                <a:ext cx="90882" cy="262643"/>
              </a:xfrm>
              <a:custGeom>
                <a:avLst/>
                <a:gdLst>
                  <a:gd name="connsiteX0" fmla="*/ 1359 w 90882"/>
                  <a:gd name="connsiteY0" fmla="*/ 2460 h 262643"/>
                  <a:gd name="connsiteX1" fmla="*/ 90259 w 90882"/>
                  <a:gd name="connsiteY1" fmla="*/ 259635 h 262643"/>
                  <a:gd name="connsiteX2" fmla="*/ 39459 w 90882"/>
                  <a:gd name="connsiteY2" fmla="*/ 135810 h 262643"/>
                  <a:gd name="connsiteX3" fmla="*/ 1359 w 90882"/>
                  <a:gd name="connsiteY3" fmla="*/ 2460 h 26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82" h="262643">
                    <a:moveTo>
                      <a:pt x="1359" y="2460"/>
                    </a:moveTo>
                    <a:cubicBezTo>
                      <a:pt x="9826" y="23098"/>
                      <a:pt x="83909" y="237410"/>
                      <a:pt x="90259" y="259635"/>
                    </a:cubicBezTo>
                    <a:cubicBezTo>
                      <a:pt x="96609" y="281860"/>
                      <a:pt x="52688" y="174968"/>
                      <a:pt x="39459" y="135810"/>
                    </a:cubicBezTo>
                    <a:cubicBezTo>
                      <a:pt x="26230" y="96652"/>
                      <a:pt x="-7108" y="-18178"/>
                      <a:pt x="1359" y="2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0" name="フリーフォーム 2579">
                <a:extLst>
                  <a:ext uri="{FF2B5EF4-FFF2-40B4-BE49-F238E27FC236}">
                    <a16:creationId xmlns:a16="http://schemas.microsoft.com/office/drawing/2014/main" id="{AE5C317C-DA6A-7EA0-F94C-1A0F577CFC1A}"/>
                  </a:ext>
                </a:extLst>
              </p:cNvPr>
              <p:cNvSpPr/>
              <p:nvPr/>
            </p:nvSpPr>
            <p:spPr>
              <a:xfrm>
                <a:off x="1373544" y="10273075"/>
                <a:ext cx="202130" cy="493603"/>
              </a:xfrm>
              <a:custGeom>
                <a:avLst/>
                <a:gdLst>
                  <a:gd name="connsiteX0" fmla="*/ 4406 w 202130"/>
                  <a:gd name="connsiteY0" fmla="*/ 7575 h 493603"/>
                  <a:gd name="connsiteX1" fmla="*/ 201256 w 202130"/>
                  <a:gd name="connsiteY1" fmla="*/ 490175 h 493603"/>
                  <a:gd name="connsiteX2" fmla="*/ 74256 w 202130"/>
                  <a:gd name="connsiteY2" fmla="*/ 213950 h 493603"/>
                  <a:gd name="connsiteX3" fmla="*/ 4406 w 202130"/>
                  <a:gd name="connsiteY3" fmla="*/ 7575 h 49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130" h="493603">
                    <a:moveTo>
                      <a:pt x="4406" y="7575"/>
                    </a:moveTo>
                    <a:cubicBezTo>
                      <a:pt x="25573" y="53612"/>
                      <a:pt x="189614" y="455779"/>
                      <a:pt x="201256" y="490175"/>
                    </a:cubicBezTo>
                    <a:cubicBezTo>
                      <a:pt x="212898" y="524571"/>
                      <a:pt x="104948" y="290679"/>
                      <a:pt x="74256" y="213950"/>
                    </a:cubicBezTo>
                    <a:cubicBezTo>
                      <a:pt x="43564" y="137221"/>
                      <a:pt x="-16761" y="-38462"/>
                      <a:pt x="4406" y="7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1" name="フリーフォーム 2580">
                <a:extLst>
                  <a:ext uri="{FF2B5EF4-FFF2-40B4-BE49-F238E27FC236}">
                    <a16:creationId xmlns:a16="http://schemas.microsoft.com/office/drawing/2014/main" id="{1636B041-C913-0AD8-023C-20FC1E15848C}"/>
                  </a:ext>
                </a:extLst>
              </p:cNvPr>
              <p:cNvSpPr/>
              <p:nvPr/>
            </p:nvSpPr>
            <p:spPr>
              <a:xfrm>
                <a:off x="1271740" y="10778654"/>
                <a:ext cx="165332" cy="81260"/>
              </a:xfrm>
              <a:custGeom>
                <a:avLst/>
                <a:gdLst>
                  <a:gd name="connsiteX0" fmla="*/ 1435 w 165332"/>
                  <a:gd name="connsiteY0" fmla="*/ 79846 h 81260"/>
                  <a:gd name="connsiteX1" fmla="*/ 163360 w 165332"/>
                  <a:gd name="connsiteY1" fmla="*/ 471 h 81260"/>
                  <a:gd name="connsiteX2" fmla="*/ 87160 w 165332"/>
                  <a:gd name="connsiteY2" fmla="*/ 48096 h 81260"/>
                  <a:gd name="connsiteX3" fmla="*/ 1435 w 165332"/>
                  <a:gd name="connsiteY3" fmla="*/ 79846 h 8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332" h="81260">
                    <a:moveTo>
                      <a:pt x="1435" y="79846"/>
                    </a:moveTo>
                    <a:cubicBezTo>
                      <a:pt x="14135" y="71909"/>
                      <a:pt x="149073" y="5763"/>
                      <a:pt x="163360" y="471"/>
                    </a:cubicBezTo>
                    <a:cubicBezTo>
                      <a:pt x="177647" y="-4821"/>
                      <a:pt x="110443" y="35925"/>
                      <a:pt x="87160" y="48096"/>
                    </a:cubicBezTo>
                    <a:cubicBezTo>
                      <a:pt x="63877" y="60267"/>
                      <a:pt x="-11265" y="87783"/>
                      <a:pt x="1435" y="79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2" name="フリーフォーム 2581">
                <a:extLst>
                  <a:ext uri="{FF2B5EF4-FFF2-40B4-BE49-F238E27FC236}">
                    <a16:creationId xmlns:a16="http://schemas.microsoft.com/office/drawing/2014/main" id="{568086ED-2930-443D-572A-14CFD030FBA6}"/>
                  </a:ext>
                </a:extLst>
              </p:cNvPr>
              <p:cNvSpPr/>
              <p:nvPr/>
            </p:nvSpPr>
            <p:spPr>
              <a:xfrm>
                <a:off x="1282631" y="10772543"/>
                <a:ext cx="133501" cy="57850"/>
              </a:xfrm>
              <a:custGeom>
                <a:avLst/>
                <a:gdLst>
                  <a:gd name="connsiteX0" fmla="*/ 69 w 133501"/>
                  <a:gd name="connsiteY0" fmla="*/ 57382 h 57850"/>
                  <a:gd name="connsiteX1" fmla="*/ 66744 w 133501"/>
                  <a:gd name="connsiteY1" fmla="*/ 41507 h 57850"/>
                  <a:gd name="connsiteX2" fmla="*/ 133419 w 133501"/>
                  <a:gd name="connsiteY2" fmla="*/ 232 h 57850"/>
                  <a:gd name="connsiteX3" fmla="*/ 79444 w 133501"/>
                  <a:gd name="connsiteY3" fmla="*/ 25632 h 57850"/>
                  <a:gd name="connsiteX4" fmla="*/ 69 w 133501"/>
                  <a:gd name="connsiteY4" fmla="*/ 57382 h 5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01" h="57850">
                    <a:moveTo>
                      <a:pt x="69" y="57382"/>
                    </a:moveTo>
                    <a:cubicBezTo>
                      <a:pt x="-2048" y="60028"/>
                      <a:pt x="44519" y="51032"/>
                      <a:pt x="66744" y="41507"/>
                    </a:cubicBezTo>
                    <a:cubicBezTo>
                      <a:pt x="88969" y="31982"/>
                      <a:pt x="131302" y="2878"/>
                      <a:pt x="133419" y="232"/>
                    </a:cubicBezTo>
                    <a:cubicBezTo>
                      <a:pt x="135536" y="-2414"/>
                      <a:pt x="96377" y="18224"/>
                      <a:pt x="79444" y="25632"/>
                    </a:cubicBezTo>
                    <a:cubicBezTo>
                      <a:pt x="62511" y="33040"/>
                      <a:pt x="2186" y="54736"/>
                      <a:pt x="69" y="57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3" name="フリーフォーム 2582">
                <a:extLst>
                  <a:ext uri="{FF2B5EF4-FFF2-40B4-BE49-F238E27FC236}">
                    <a16:creationId xmlns:a16="http://schemas.microsoft.com/office/drawing/2014/main" id="{82C39DA9-FBBC-D95C-4350-CBA381F3EBD4}"/>
                  </a:ext>
                </a:extLst>
              </p:cNvPr>
              <p:cNvSpPr/>
              <p:nvPr/>
            </p:nvSpPr>
            <p:spPr>
              <a:xfrm>
                <a:off x="1012825" y="9874246"/>
                <a:ext cx="228600" cy="190506"/>
              </a:xfrm>
              <a:custGeom>
                <a:avLst/>
                <a:gdLst>
                  <a:gd name="connsiteX0" fmla="*/ 228600 w 228600"/>
                  <a:gd name="connsiteY0" fmla="*/ 4 h 190506"/>
                  <a:gd name="connsiteX1" fmla="*/ 161925 w 228600"/>
                  <a:gd name="connsiteY1" fmla="*/ 76204 h 190506"/>
                  <a:gd name="connsiteX2" fmla="*/ 0 w 228600"/>
                  <a:gd name="connsiteY2" fmla="*/ 190504 h 190506"/>
                  <a:gd name="connsiteX3" fmla="*/ 161925 w 228600"/>
                  <a:gd name="connsiteY3" fmla="*/ 73029 h 190506"/>
                  <a:gd name="connsiteX4" fmla="*/ 228600 w 228600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90506">
                    <a:moveTo>
                      <a:pt x="228600" y="4"/>
                    </a:moveTo>
                    <a:cubicBezTo>
                      <a:pt x="228600" y="533"/>
                      <a:pt x="200025" y="44454"/>
                      <a:pt x="161925" y="76204"/>
                    </a:cubicBezTo>
                    <a:cubicBezTo>
                      <a:pt x="123825" y="107954"/>
                      <a:pt x="0" y="191033"/>
                      <a:pt x="0" y="190504"/>
                    </a:cubicBezTo>
                    <a:cubicBezTo>
                      <a:pt x="0" y="189975"/>
                      <a:pt x="129117" y="98429"/>
                      <a:pt x="161925" y="73029"/>
                    </a:cubicBezTo>
                    <a:cubicBezTo>
                      <a:pt x="194733" y="47629"/>
                      <a:pt x="228600" y="-525"/>
                      <a:pt x="22860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4" name="フリーフォーム 2583">
                <a:extLst>
                  <a:ext uri="{FF2B5EF4-FFF2-40B4-BE49-F238E27FC236}">
                    <a16:creationId xmlns:a16="http://schemas.microsoft.com/office/drawing/2014/main" id="{CB8C00A6-8E0C-28DF-D69D-C67670650D25}"/>
                  </a:ext>
                </a:extLst>
              </p:cNvPr>
              <p:cNvSpPr/>
              <p:nvPr/>
            </p:nvSpPr>
            <p:spPr>
              <a:xfrm>
                <a:off x="1071513" y="10048803"/>
                <a:ext cx="43129" cy="279519"/>
              </a:xfrm>
              <a:custGeom>
                <a:avLst/>
                <a:gdLst>
                  <a:gd name="connsiteX0" fmla="*/ 42912 w 43129"/>
                  <a:gd name="connsiteY0" fmla="*/ 72 h 279519"/>
                  <a:gd name="connsiteX1" fmla="*/ 17512 w 43129"/>
                  <a:gd name="connsiteY1" fmla="*/ 114372 h 279519"/>
                  <a:gd name="connsiteX2" fmla="*/ 7987 w 43129"/>
                  <a:gd name="connsiteY2" fmla="*/ 279472 h 279519"/>
                  <a:gd name="connsiteX3" fmla="*/ 1637 w 43129"/>
                  <a:gd name="connsiteY3" fmla="*/ 130247 h 279519"/>
                  <a:gd name="connsiteX4" fmla="*/ 42912 w 43129"/>
                  <a:gd name="connsiteY4" fmla="*/ 72 h 27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29" h="279519">
                    <a:moveTo>
                      <a:pt x="42912" y="72"/>
                    </a:moveTo>
                    <a:cubicBezTo>
                      <a:pt x="45558" y="-2574"/>
                      <a:pt x="23333" y="67805"/>
                      <a:pt x="17512" y="114372"/>
                    </a:cubicBezTo>
                    <a:cubicBezTo>
                      <a:pt x="11691" y="160939"/>
                      <a:pt x="10633" y="276826"/>
                      <a:pt x="7987" y="279472"/>
                    </a:cubicBezTo>
                    <a:cubicBezTo>
                      <a:pt x="5341" y="282118"/>
                      <a:pt x="-3655" y="173109"/>
                      <a:pt x="1637" y="130247"/>
                    </a:cubicBezTo>
                    <a:cubicBezTo>
                      <a:pt x="6929" y="87385"/>
                      <a:pt x="40266" y="2718"/>
                      <a:pt x="42912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5" name="フリーフォーム 2584">
                <a:extLst>
                  <a:ext uri="{FF2B5EF4-FFF2-40B4-BE49-F238E27FC236}">
                    <a16:creationId xmlns:a16="http://schemas.microsoft.com/office/drawing/2014/main" id="{12CE1A15-0CB0-4E04-4A8F-237FBA498A5B}"/>
                  </a:ext>
                </a:extLst>
              </p:cNvPr>
              <p:cNvSpPr/>
              <p:nvPr/>
            </p:nvSpPr>
            <p:spPr>
              <a:xfrm>
                <a:off x="1056326" y="10058381"/>
                <a:ext cx="106783" cy="564049"/>
              </a:xfrm>
              <a:custGeom>
                <a:avLst/>
                <a:gdLst>
                  <a:gd name="connsiteX0" fmla="*/ 29524 w 106783"/>
                  <a:gd name="connsiteY0" fmla="*/ 19 h 564049"/>
                  <a:gd name="connsiteX1" fmla="*/ 4124 w 106783"/>
                  <a:gd name="connsiteY1" fmla="*/ 127019 h 564049"/>
                  <a:gd name="connsiteX2" fmla="*/ 949 w 106783"/>
                  <a:gd name="connsiteY2" fmla="*/ 209569 h 564049"/>
                  <a:gd name="connsiteX3" fmla="*/ 13649 w 106783"/>
                  <a:gd name="connsiteY3" fmla="*/ 279419 h 564049"/>
                  <a:gd name="connsiteX4" fmla="*/ 64449 w 106783"/>
                  <a:gd name="connsiteY4" fmla="*/ 457219 h 564049"/>
                  <a:gd name="connsiteX5" fmla="*/ 105724 w 106783"/>
                  <a:gd name="connsiteY5" fmla="*/ 555644 h 564049"/>
                  <a:gd name="connsiteX6" fmla="*/ 19999 w 106783"/>
                  <a:gd name="connsiteY6" fmla="*/ 241319 h 564049"/>
                  <a:gd name="connsiteX7" fmla="*/ 4124 w 106783"/>
                  <a:gd name="connsiteY7" fmla="*/ 136544 h 564049"/>
                  <a:gd name="connsiteX8" fmla="*/ 29524 w 106783"/>
                  <a:gd name="connsiteY8" fmla="*/ 19 h 564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83" h="564049">
                    <a:moveTo>
                      <a:pt x="29524" y="19"/>
                    </a:moveTo>
                    <a:cubicBezTo>
                      <a:pt x="29524" y="-1568"/>
                      <a:pt x="8886" y="92094"/>
                      <a:pt x="4124" y="127019"/>
                    </a:cubicBezTo>
                    <a:cubicBezTo>
                      <a:pt x="-639" y="161944"/>
                      <a:pt x="-639" y="184169"/>
                      <a:pt x="949" y="209569"/>
                    </a:cubicBezTo>
                    <a:cubicBezTo>
                      <a:pt x="2536" y="234969"/>
                      <a:pt x="3066" y="238144"/>
                      <a:pt x="13649" y="279419"/>
                    </a:cubicBezTo>
                    <a:cubicBezTo>
                      <a:pt x="24232" y="320694"/>
                      <a:pt x="49103" y="411181"/>
                      <a:pt x="64449" y="457219"/>
                    </a:cubicBezTo>
                    <a:cubicBezTo>
                      <a:pt x="79795" y="503257"/>
                      <a:pt x="113132" y="591627"/>
                      <a:pt x="105724" y="555644"/>
                    </a:cubicBezTo>
                    <a:cubicBezTo>
                      <a:pt x="98316" y="519661"/>
                      <a:pt x="36932" y="311169"/>
                      <a:pt x="19999" y="241319"/>
                    </a:cubicBezTo>
                    <a:cubicBezTo>
                      <a:pt x="3066" y="171469"/>
                      <a:pt x="1478" y="173056"/>
                      <a:pt x="4124" y="136544"/>
                    </a:cubicBezTo>
                    <a:cubicBezTo>
                      <a:pt x="6770" y="100032"/>
                      <a:pt x="29524" y="1606"/>
                      <a:pt x="295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6" name="フリーフォーム 2585">
                <a:extLst>
                  <a:ext uri="{FF2B5EF4-FFF2-40B4-BE49-F238E27FC236}">
                    <a16:creationId xmlns:a16="http://schemas.microsoft.com/office/drawing/2014/main" id="{07B5295D-B148-27CD-5CE2-B2492B3E1CC7}"/>
                  </a:ext>
                </a:extLst>
              </p:cNvPr>
              <p:cNvSpPr/>
              <p:nvPr/>
            </p:nvSpPr>
            <p:spPr>
              <a:xfrm>
                <a:off x="1092098" y="10007382"/>
                <a:ext cx="111314" cy="54333"/>
              </a:xfrm>
              <a:custGeom>
                <a:avLst/>
                <a:gdLst>
                  <a:gd name="connsiteX0" fmla="*/ 102 w 111314"/>
                  <a:gd name="connsiteY0" fmla="*/ 54193 h 54333"/>
                  <a:gd name="connsiteX1" fmla="*/ 47727 w 111314"/>
                  <a:gd name="connsiteY1" fmla="*/ 16093 h 54333"/>
                  <a:gd name="connsiteX2" fmla="*/ 111227 w 111314"/>
                  <a:gd name="connsiteY2" fmla="*/ 22443 h 54333"/>
                  <a:gd name="connsiteX3" fmla="*/ 60427 w 111314"/>
                  <a:gd name="connsiteY3" fmla="*/ 218 h 54333"/>
                  <a:gd name="connsiteX4" fmla="*/ 102 w 111314"/>
                  <a:gd name="connsiteY4" fmla="*/ 54193 h 5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314" h="54333">
                    <a:moveTo>
                      <a:pt x="102" y="54193"/>
                    </a:moveTo>
                    <a:cubicBezTo>
                      <a:pt x="-2015" y="56839"/>
                      <a:pt x="29206" y="21385"/>
                      <a:pt x="47727" y="16093"/>
                    </a:cubicBezTo>
                    <a:cubicBezTo>
                      <a:pt x="66248" y="10801"/>
                      <a:pt x="109110" y="25089"/>
                      <a:pt x="111227" y="22443"/>
                    </a:cubicBezTo>
                    <a:cubicBezTo>
                      <a:pt x="113344" y="19797"/>
                      <a:pt x="76302" y="-2428"/>
                      <a:pt x="60427" y="218"/>
                    </a:cubicBezTo>
                    <a:cubicBezTo>
                      <a:pt x="44552" y="2864"/>
                      <a:pt x="2219" y="51547"/>
                      <a:pt x="102" y="54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7" name="フリーフォーム 2586">
                <a:extLst>
                  <a:ext uri="{FF2B5EF4-FFF2-40B4-BE49-F238E27FC236}">
                    <a16:creationId xmlns:a16="http://schemas.microsoft.com/office/drawing/2014/main" id="{083A8C63-E3BF-62F7-7C9D-2A8FBB42F25D}"/>
                  </a:ext>
                </a:extLst>
              </p:cNvPr>
              <p:cNvSpPr/>
              <p:nvPr/>
            </p:nvSpPr>
            <p:spPr>
              <a:xfrm>
                <a:off x="1155676" y="10614006"/>
                <a:ext cx="146087" cy="238174"/>
              </a:xfrm>
              <a:custGeom>
                <a:avLst/>
                <a:gdLst>
                  <a:gd name="connsiteX0" fmla="*/ 24 w 146087"/>
                  <a:gd name="connsiteY0" fmla="*/ 19 h 238174"/>
                  <a:gd name="connsiteX1" fmla="*/ 57174 w 146087"/>
                  <a:gd name="connsiteY1" fmla="*/ 139719 h 238174"/>
                  <a:gd name="connsiteX2" fmla="*/ 146074 w 146087"/>
                  <a:gd name="connsiteY2" fmla="*/ 238144 h 238174"/>
                  <a:gd name="connsiteX3" fmla="*/ 63524 w 146087"/>
                  <a:gd name="connsiteY3" fmla="*/ 130194 h 238174"/>
                  <a:gd name="connsiteX4" fmla="*/ 24 w 146087"/>
                  <a:gd name="connsiteY4" fmla="*/ 19 h 23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87" h="238174">
                    <a:moveTo>
                      <a:pt x="24" y="19"/>
                    </a:moveTo>
                    <a:cubicBezTo>
                      <a:pt x="-1034" y="1607"/>
                      <a:pt x="32832" y="100032"/>
                      <a:pt x="57174" y="139719"/>
                    </a:cubicBezTo>
                    <a:cubicBezTo>
                      <a:pt x="81516" y="179407"/>
                      <a:pt x="145016" y="239732"/>
                      <a:pt x="146074" y="238144"/>
                    </a:cubicBezTo>
                    <a:cubicBezTo>
                      <a:pt x="147132" y="236556"/>
                      <a:pt x="85749" y="167235"/>
                      <a:pt x="63524" y="130194"/>
                    </a:cubicBezTo>
                    <a:cubicBezTo>
                      <a:pt x="41299" y="93153"/>
                      <a:pt x="1082" y="-1569"/>
                      <a:pt x="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8" name="フリーフォーム 2587">
                <a:extLst>
                  <a:ext uri="{FF2B5EF4-FFF2-40B4-BE49-F238E27FC236}">
                    <a16:creationId xmlns:a16="http://schemas.microsoft.com/office/drawing/2014/main" id="{783D1788-A98B-D84A-1F1E-70E5BD2F0388}"/>
                  </a:ext>
                </a:extLst>
              </p:cNvPr>
              <p:cNvSpPr/>
              <p:nvPr/>
            </p:nvSpPr>
            <p:spPr>
              <a:xfrm>
                <a:off x="958736" y="10067163"/>
                <a:ext cx="51007" cy="375741"/>
              </a:xfrm>
              <a:custGeom>
                <a:avLst/>
                <a:gdLst>
                  <a:gd name="connsiteX0" fmla="*/ 50914 w 51007"/>
                  <a:gd name="connsiteY0" fmla="*/ 762 h 375741"/>
                  <a:gd name="connsiteX1" fmla="*/ 12814 w 51007"/>
                  <a:gd name="connsiteY1" fmla="*/ 118237 h 375741"/>
                  <a:gd name="connsiteX2" fmla="*/ 15989 w 51007"/>
                  <a:gd name="connsiteY2" fmla="*/ 375412 h 375741"/>
                  <a:gd name="connsiteX3" fmla="*/ 114 w 51007"/>
                  <a:gd name="connsiteY3" fmla="*/ 169037 h 375741"/>
                  <a:gd name="connsiteX4" fmla="*/ 50914 w 51007"/>
                  <a:gd name="connsiteY4" fmla="*/ 762 h 37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07" h="375741">
                    <a:moveTo>
                      <a:pt x="50914" y="762"/>
                    </a:moveTo>
                    <a:cubicBezTo>
                      <a:pt x="53031" y="-7705"/>
                      <a:pt x="18635" y="55795"/>
                      <a:pt x="12814" y="118237"/>
                    </a:cubicBezTo>
                    <a:cubicBezTo>
                      <a:pt x="6993" y="180679"/>
                      <a:pt x="18106" y="366945"/>
                      <a:pt x="15989" y="375412"/>
                    </a:cubicBezTo>
                    <a:cubicBezTo>
                      <a:pt x="13872" y="383879"/>
                      <a:pt x="-1473" y="226716"/>
                      <a:pt x="114" y="169037"/>
                    </a:cubicBezTo>
                    <a:cubicBezTo>
                      <a:pt x="1701" y="111358"/>
                      <a:pt x="48797" y="9229"/>
                      <a:pt x="50914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9" name="フリーフォーム 2588">
                <a:extLst>
                  <a:ext uri="{FF2B5EF4-FFF2-40B4-BE49-F238E27FC236}">
                    <a16:creationId xmlns:a16="http://schemas.microsoft.com/office/drawing/2014/main" id="{D82B0C57-5153-742A-7A7B-8BFEF322D83A}"/>
                  </a:ext>
                </a:extLst>
              </p:cNvPr>
              <p:cNvSpPr/>
              <p:nvPr/>
            </p:nvSpPr>
            <p:spPr>
              <a:xfrm>
                <a:off x="977770" y="9931398"/>
                <a:ext cx="225603" cy="190508"/>
              </a:xfrm>
              <a:custGeom>
                <a:avLst/>
                <a:gdLst>
                  <a:gd name="connsiteX0" fmla="*/ 225555 w 225603"/>
                  <a:gd name="connsiteY0" fmla="*/ 2 h 190508"/>
                  <a:gd name="connsiteX1" fmla="*/ 73155 w 225603"/>
                  <a:gd name="connsiteY1" fmla="*/ 127002 h 190508"/>
                  <a:gd name="connsiteX2" fmla="*/ 130 w 225603"/>
                  <a:gd name="connsiteY2" fmla="*/ 190502 h 190508"/>
                  <a:gd name="connsiteX3" fmla="*/ 89030 w 225603"/>
                  <a:gd name="connsiteY3" fmla="*/ 130177 h 190508"/>
                  <a:gd name="connsiteX4" fmla="*/ 225555 w 225603"/>
                  <a:gd name="connsiteY4" fmla="*/ 2 h 190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603" h="190508">
                    <a:moveTo>
                      <a:pt x="225555" y="2"/>
                    </a:moveTo>
                    <a:cubicBezTo>
                      <a:pt x="222909" y="-527"/>
                      <a:pt x="110726" y="95252"/>
                      <a:pt x="73155" y="127002"/>
                    </a:cubicBezTo>
                    <a:cubicBezTo>
                      <a:pt x="35584" y="158752"/>
                      <a:pt x="-2516" y="189973"/>
                      <a:pt x="130" y="190502"/>
                    </a:cubicBezTo>
                    <a:cubicBezTo>
                      <a:pt x="2776" y="191031"/>
                      <a:pt x="55163" y="157164"/>
                      <a:pt x="89030" y="130177"/>
                    </a:cubicBezTo>
                    <a:cubicBezTo>
                      <a:pt x="122897" y="103190"/>
                      <a:pt x="228201" y="531"/>
                      <a:pt x="22555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0" name="フリーフォーム 2589">
                <a:extLst>
                  <a:ext uri="{FF2B5EF4-FFF2-40B4-BE49-F238E27FC236}">
                    <a16:creationId xmlns:a16="http://schemas.microsoft.com/office/drawing/2014/main" id="{DF2549E4-3C15-FD51-CC2A-DA20510103B6}"/>
                  </a:ext>
                </a:extLst>
              </p:cNvPr>
              <p:cNvSpPr/>
              <p:nvPr/>
            </p:nvSpPr>
            <p:spPr>
              <a:xfrm>
                <a:off x="976591" y="10451766"/>
                <a:ext cx="176057" cy="381973"/>
              </a:xfrm>
              <a:custGeom>
                <a:avLst/>
                <a:gdLst>
                  <a:gd name="connsiteX0" fmla="*/ 1309 w 176057"/>
                  <a:gd name="connsiteY0" fmla="*/ 334 h 381973"/>
                  <a:gd name="connsiteX1" fmla="*/ 10834 w 176057"/>
                  <a:gd name="connsiteY1" fmla="*/ 92409 h 381973"/>
                  <a:gd name="connsiteX2" fmla="*/ 71159 w 176057"/>
                  <a:gd name="connsiteY2" fmla="*/ 232109 h 381973"/>
                  <a:gd name="connsiteX3" fmla="*/ 175934 w 176057"/>
                  <a:gd name="connsiteY3" fmla="*/ 381334 h 381973"/>
                  <a:gd name="connsiteX4" fmla="*/ 48934 w 176057"/>
                  <a:gd name="connsiteY4" fmla="*/ 171784 h 381973"/>
                  <a:gd name="connsiteX5" fmla="*/ 33059 w 176057"/>
                  <a:gd name="connsiteY5" fmla="*/ 149559 h 381973"/>
                  <a:gd name="connsiteX6" fmla="*/ 26709 w 176057"/>
                  <a:gd name="connsiteY6" fmla="*/ 124159 h 381973"/>
                  <a:gd name="connsiteX7" fmla="*/ 1309 w 176057"/>
                  <a:gd name="connsiteY7" fmla="*/ 334 h 38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7" h="381973">
                    <a:moveTo>
                      <a:pt x="1309" y="334"/>
                    </a:moveTo>
                    <a:cubicBezTo>
                      <a:pt x="-1337" y="-4958"/>
                      <a:pt x="-808" y="53780"/>
                      <a:pt x="10834" y="92409"/>
                    </a:cubicBezTo>
                    <a:cubicBezTo>
                      <a:pt x="22476" y="131038"/>
                      <a:pt x="43642" y="183955"/>
                      <a:pt x="71159" y="232109"/>
                    </a:cubicBezTo>
                    <a:cubicBezTo>
                      <a:pt x="98676" y="280263"/>
                      <a:pt x="179638" y="391388"/>
                      <a:pt x="175934" y="381334"/>
                    </a:cubicBezTo>
                    <a:cubicBezTo>
                      <a:pt x="172230" y="371280"/>
                      <a:pt x="72747" y="210413"/>
                      <a:pt x="48934" y="171784"/>
                    </a:cubicBezTo>
                    <a:cubicBezTo>
                      <a:pt x="25121" y="133155"/>
                      <a:pt x="36763" y="157496"/>
                      <a:pt x="33059" y="149559"/>
                    </a:cubicBezTo>
                    <a:cubicBezTo>
                      <a:pt x="29355" y="141622"/>
                      <a:pt x="28826" y="145855"/>
                      <a:pt x="26709" y="124159"/>
                    </a:cubicBezTo>
                    <a:cubicBezTo>
                      <a:pt x="24592" y="102463"/>
                      <a:pt x="3955" y="5626"/>
                      <a:pt x="1309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1" name="フリーフォーム 2590">
                <a:extLst>
                  <a:ext uri="{FF2B5EF4-FFF2-40B4-BE49-F238E27FC236}">
                    <a16:creationId xmlns:a16="http://schemas.microsoft.com/office/drawing/2014/main" id="{AD89CC3F-EB61-F79C-497F-94C68F1039A3}"/>
                  </a:ext>
                </a:extLst>
              </p:cNvPr>
              <p:cNvSpPr/>
              <p:nvPr/>
            </p:nvSpPr>
            <p:spPr>
              <a:xfrm>
                <a:off x="1056661" y="10842148"/>
                <a:ext cx="423301" cy="166434"/>
              </a:xfrm>
              <a:custGeom>
                <a:avLst/>
                <a:gdLst>
                  <a:gd name="connsiteX0" fmla="*/ 3789 w 423301"/>
                  <a:gd name="connsiteY0" fmla="*/ 165577 h 166434"/>
                  <a:gd name="connsiteX1" fmla="*/ 238739 w 423301"/>
                  <a:gd name="connsiteY1" fmla="*/ 54452 h 166434"/>
                  <a:gd name="connsiteX2" fmla="*/ 422889 w 423301"/>
                  <a:gd name="connsiteY2" fmla="*/ 477 h 166434"/>
                  <a:gd name="connsiteX3" fmla="*/ 283189 w 423301"/>
                  <a:gd name="connsiteY3" fmla="*/ 32227 h 166434"/>
                  <a:gd name="connsiteX4" fmla="*/ 105389 w 423301"/>
                  <a:gd name="connsiteY4" fmla="*/ 102077 h 166434"/>
                  <a:gd name="connsiteX5" fmla="*/ 3789 w 423301"/>
                  <a:gd name="connsiteY5" fmla="*/ 165577 h 16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301" h="166434">
                    <a:moveTo>
                      <a:pt x="3789" y="165577"/>
                    </a:moveTo>
                    <a:cubicBezTo>
                      <a:pt x="26014" y="157639"/>
                      <a:pt x="168889" y="81969"/>
                      <a:pt x="238739" y="54452"/>
                    </a:cubicBezTo>
                    <a:cubicBezTo>
                      <a:pt x="308589" y="26935"/>
                      <a:pt x="415481" y="4181"/>
                      <a:pt x="422889" y="477"/>
                    </a:cubicBezTo>
                    <a:cubicBezTo>
                      <a:pt x="430297" y="-3227"/>
                      <a:pt x="336106" y="15294"/>
                      <a:pt x="283189" y="32227"/>
                    </a:cubicBezTo>
                    <a:cubicBezTo>
                      <a:pt x="230272" y="49160"/>
                      <a:pt x="148251" y="79852"/>
                      <a:pt x="105389" y="102077"/>
                    </a:cubicBezTo>
                    <a:cubicBezTo>
                      <a:pt x="62527" y="124302"/>
                      <a:pt x="-18436" y="173515"/>
                      <a:pt x="3789" y="1655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2" name="フリーフォーム 2591">
                <a:extLst>
                  <a:ext uri="{FF2B5EF4-FFF2-40B4-BE49-F238E27FC236}">
                    <a16:creationId xmlns:a16="http://schemas.microsoft.com/office/drawing/2014/main" id="{3C50A158-EA0B-F73C-3E0F-E0A601E1C78E}"/>
                  </a:ext>
                </a:extLst>
              </p:cNvPr>
              <p:cNvSpPr/>
              <p:nvPr/>
            </p:nvSpPr>
            <p:spPr>
              <a:xfrm>
                <a:off x="1083336" y="10829993"/>
                <a:ext cx="530756" cy="184671"/>
              </a:xfrm>
              <a:custGeom>
                <a:avLst/>
                <a:gdLst>
                  <a:gd name="connsiteX0" fmla="*/ 2514 w 530756"/>
                  <a:gd name="connsiteY0" fmla="*/ 184082 h 184671"/>
                  <a:gd name="connsiteX1" fmla="*/ 269214 w 530756"/>
                  <a:gd name="connsiteY1" fmla="*/ 66607 h 184671"/>
                  <a:gd name="connsiteX2" fmla="*/ 450189 w 530756"/>
                  <a:gd name="connsiteY2" fmla="*/ 9457 h 184671"/>
                  <a:gd name="connsiteX3" fmla="*/ 526389 w 530756"/>
                  <a:gd name="connsiteY3" fmla="*/ 3107 h 184671"/>
                  <a:gd name="connsiteX4" fmla="*/ 329539 w 530756"/>
                  <a:gd name="connsiteY4" fmla="*/ 41207 h 184671"/>
                  <a:gd name="connsiteX5" fmla="*/ 215239 w 530756"/>
                  <a:gd name="connsiteY5" fmla="*/ 85657 h 184671"/>
                  <a:gd name="connsiteX6" fmla="*/ 139039 w 530756"/>
                  <a:gd name="connsiteY6" fmla="*/ 111057 h 184671"/>
                  <a:gd name="connsiteX7" fmla="*/ 2514 w 530756"/>
                  <a:gd name="connsiteY7" fmla="*/ 184082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0756" h="184671">
                    <a:moveTo>
                      <a:pt x="2514" y="184082"/>
                    </a:moveTo>
                    <a:cubicBezTo>
                      <a:pt x="24210" y="176674"/>
                      <a:pt x="194602" y="95711"/>
                      <a:pt x="269214" y="66607"/>
                    </a:cubicBezTo>
                    <a:cubicBezTo>
                      <a:pt x="343827" y="37503"/>
                      <a:pt x="407327" y="20040"/>
                      <a:pt x="450189" y="9457"/>
                    </a:cubicBezTo>
                    <a:cubicBezTo>
                      <a:pt x="493051" y="-1126"/>
                      <a:pt x="546497" y="-2185"/>
                      <a:pt x="526389" y="3107"/>
                    </a:cubicBezTo>
                    <a:cubicBezTo>
                      <a:pt x="506281" y="8399"/>
                      <a:pt x="381397" y="27449"/>
                      <a:pt x="329539" y="41207"/>
                    </a:cubicBezTo>
                    <a:cubicBezTo>
                      <a:pt x="277681" y="54965"/>
                      <a:pt x="246989" y="74015"/>
                      <a:pt x="215239" y="85657"/>
                    </a:cubicBezTo>
                    <a:cubicBezTo>
                      <a:pt x="183489" y="97299"/>
                      <a:pt x="172376" y="95182"/>
                      <a:pt x="139039" y="111057"/>
                    </a:cubicBezTo>
                    <a:cubicBezTo>
                      <a:pt x="105702" y="126932"/>
                      <a:pt x="-19182" y="191490"/>
                      <a:pt x="2514" y="184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3" name="フリーフォーム 2592">
                <a:extLst>
                  <a:ext uri="{FF2B5EF4-FFF2-40B4-BE49-F238E27FC236}">
                    <a16:creationId xmlns:a16="http://schemas.microsoft.com/office/drawing/2014/main" id="{98088425-51FD-1CE8-081B-8FD16AA61A76}"/>
                  </a:ext>
                </a:extLst>
              </p:cNvPr>
              <p:cNvSpPr/>
              <p:nvPr/>
            </p:nvSpPr>
            <p:spPr>
              <a:xfrm>
                <a:off x="1603374" y="10826314"/>
                <a:ext cx="168805" cy="48141"/>
              </a:xfrm>
              <a:custGeom>
                <a:avLst/>
                <a:gdLst>
                  <a:gd name="connsiteX0" fmla="*/ 1 w 168805"/>
                  <a:gd name="connsiteY0" fmla="*/ 436 h 48141"/>
                  <a:gd name="connsiteX1" fmla="*/ 146051 w 168805"/>
                  <a:gd name="connsiteY1" fmla="*/ 19486 h 48141"/>
                  <a:gd name="connsiteX2" fmla="*/ 168276 w 168805"/>
                  <a:gd name="connsiteY2" fmla="*/ 48061 h 48141"/>
                  <a:gd name="connsiteX3" fmla="*/ 149226 w 168805"/>
                  <a:gd name="connsiteY3" fmla="*/ 9961 h 48141"/>
                  <a:gd name="connsiteX4" fmla="*/ 1 w 168805"/>
                  <a:gd name="connsiteY4" fmla="*/ 436 h 4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05" h="48141">
                    <a:moveTo>
                      <a:pt x="1" y="436"/>
                    </a:moveTo>
                    <a:cubicBezTo>
                      <a:pt x="-528" y="2023"/>
                      <a:pt x="118005" y="11549"/>
                      <a:pt x="146051" y="19486"/>
                    </a:cubicBezTo>
                    <a:cubicBezTo>
                      <a:pt x="174097" y="27424"/>
                      <a:pt x="167747" y="49648"/>
                      <a:pt x="168276" y="48061"/>
                    </a:cubicBezTo>
                    <a:cubicBezTo>
                      <a:pt x="168805" y="46474"/>
                      <a:pt x="172509" y="18428"/>
                      <a:pt x="149226" y="9961"/>
                    </a:cubicBezTo>
                    <a:cubicBezTo>
                      <a:pt x="125943" y="1494"/>
                      <a:pt x="530" y="-1151"/>
                      <a:pt x="1" y="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4" name="フリーフォーム 2593">
                <a:extLst>
                  <a:ext uri="{FF2B5EF4-FFF2-40B4-BE49-F238E27FC236}">
                    <a16:creationId xmlns:a16="http://schemas.microsoft.com/office/drawing/2014/main" id="{7254EFEA-4666-F859-C541-826CA2B690DD}"/>
                  </a:ext>
                </a:extLst>
              </p:cNvPr>
              <p:cNvSpPr/>
              <p:nvPr/>
            </p:nvSpPr>
            <p:spPr>
              <a:xfrm>
                <a:off x="1685885" y="10842453"/>
                <a:ext cx="61906" cy="171734"/>
              </a:xfrm>
              <a:custGeom>
                <a:avLst/>
                <a:gdLst>
                  <a:gd name="connsiteX0" fmla="*/ 38140 w 61906"/>
                  <a:gd name="connsiteY0" fmla="*/ 172 h 171734"/>
                  <a:gd name="connsiteX1" fmla="*/ 50840 w 61906"/>
                  <a:gd name="connsiteY1" fmla="*/ 66847 h 171734"/>
                  <a:gd name="connsiteX2" fmla="*/ 40 w 61906"/>
                  <a:gd name="connsiteY2" fmla="*/ 171622 h 171734"/>
                  <a:gd name="connsiteX3" fmla="*/ 60365 w 61906"/>
                  <a:gd name="connsiteY3" fmla="*/ 85897 h 171734"/>
                  <a:gd name="connsiteX4" fmla="*/ 38140 w 61906"/>
                  <a:gd name="connsiteY4" fmla="*/ 172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06" h="171734">
                    <a:moveTo>
                      <a:pt x="38140" y="172"/>
                    </a:moveTo>
                    <a:cubicBezTo>
                      <a:pt x="36553" y="-3003"/>
                      <a:pt x="57190" y="38272"/>
                      <a:pt x="50840" y="66847"/>
                    </a:cubicBezTo>
                    <a:cubicBezTo>
                      <a:pt x="44490" y="95422"/>
                      <a:pt x="-1547" y="168447"/>
                      <a:pt x="40" y="171622"/>
                    </a:cubicBezTo>
                    <a:cubicBezTo>
                      <a:pt x="1627" y="174797"/>
                      <a:pt x="51898" y="109709"/>
                      <a:pt x="60365" y="85897"/>
                    </a:cubicBezTo>
                    <a:cubicBezTo>
                      <a:pt x="68832" y="62085"/>
                      <a:pt x="39727" y="3347"/>
                      <a:pt x="38140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5" name="フリーフォーム 2594">
                <a:extLst>
                  <a:ext uri="{FF2B5EF4-FFF2-40B4-BE49-F238E27FC236}">
                    <a16:creationId xmlns:a16="http://schemas.microsoft.com/office/drawing/2014/main" id="{ACAFC9E6-0161-E35F-9062-26A1456D754F}"/>
                  </a:ext>
                </a:extLst>
              </p:cNvPr>
              <p:cNvSpPr/>
              <p:nvPr/>
            </p:nvSpPr>
            <p:spPr>
              <a:xfrm>
                <a:off x="1692263" y="10845657"/>
                <a:ext cx="86429" cy="174896"/>
              </a:xfrm>
              <a:custGeom>
                <a:avLst/>
                <a:gdLst>
                  <a:gd name="connsiteX0" fmla="*/ 69862 w 86429"/>
                  <a:gd name="connsiteY0" fmla="*/ 143 h 174896"/>
                  <a:gd name="connsiteX1" fmla="*/ 76212 w 86429"/>
                  <a:gd name="connsiteY1" fmla="*/ 76343 h 174896"/>
                  <a:gd name="connsiteX2" fmla="*/ 12 w 86429"/>
                  <a:gd name="connsiteY2" fmla="*/ 174768 h 174896"/>
                  <a:gd name="connsiteX3" fmla="*/ 82562 w 86429"/>
                  <a:gd name="connsiteY3" fmla="*/ 95393 h 174896"/>
                  <a:gd name="connsiteX4" fmla="*/ 69862 w 86429"/>
                  <a:gd name="connsiteY4" fmla="*/ 143 h 1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29" h="174896">
                    <a:moveTo>
                      <a:pt x="69862" y="143"/>
                    </a:moveTo>
                    <a:cubicBezTo>
                      <a:pt x="68804" y="-3032"/>
                      <a:pt x="87854" y="47239"/>
                      <a:pt x="76212" y="76343"/>
                    </a:cubicBezTo>
                    <a:cubicBezTo>
                      <a:pt x="64570" y="105447"/>
                      <a:pt x="-1046" y="171593"/>
                      <a:pt x="12" y="174768"/>
                    </a:cubicBezTo>
                    <a:cubicBezTo>
                      <a:pt x="1070" y="177943"/>
                      <a:pt x="69333" y="121322"/>
                      <a:pt x="82562" y="95393"/>
                    </a:cubicBezTo>
                    <a:cubicBezTo>
                      <a:pt x="95791" y="69464"/>
                      <a:pt x="70920" y="3318"/>
                      <a:pt x="69862" y="1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6" name="フリーフォーム 2595">
                <a:extLst>
                  <a:ext uri="{FF2B5EF4-FFF2-40B4-BE49-F238E27FC236}">
                    <a16:creationId xmlns:a16="http://schemas.microsoft.com/office/drawing/2014/main" id="{69A544DE-999F-0F6A-E616-EC4127219002}"/>
                  </a:ext>
                </a:extLst>
              </p:cNvPr>
              <p:cNvSpPr/>
              <p:nvPr/>
            </p:nvSpPr>
            <p:spPr>
              <a:xfrm>
                <a:off x="676366" y="10340288"/>
                <a:ext cx="397184" cy="535335"/>
              </a:xfrm>
              <a:custGeom>
                <a:avLst/>
                <a:gdLst>
                  <a:gd name="connsiteX0" fmla="*/ 3084 w 397184"/>
                  <a:gd name="connsiteY0" fmla="*/ 3862 h 535335"/>
                  <a:gd name="connsiteX1" fmla="*/ 22134 w 397184"/>
                  <a:gd name="connsiteY1" fmla="*/ 80062 h 535335"/>
                  <a:gd name="connsiteX2" fmla="*/ 88809 w 397184"/>
                  <a:gd name="connsiteY2" fmla="*/ 241987 h 535335"/>
                  <a:gd name="connsiteX3" fmla="*/ 241209 w 397184"/>
                  <a:gd name="connsiteY3" fmla="*/ 448362 h 535335"/>
                  <a:gd name="connsiteX4" fmla="*/ 396784 w 397184"/>
                  <a:gd name="connsiteY4" fmla="*/ 534087 h 535335"/>
                  <a:gd name="connsiteX5" fmla="*/ 193584 w 397184"/>
                  <a:gd name="connsiteY5" fmla="*/ 391212 h 535335"/>
                  <a:gd name="connsiteX6" fmla="*/ 79284 w 397184"/>
                  <a:gd name="connsiteY6" fmla="*/ 194362 h 535335"/>
                  <a:gd name="connsiteX7" fmla="*/ 3084 w 397184"/>
                  <a:gd name="connsiteY7" fmla="*/ 3862 h 53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184" h="535335">
                    <a:moveTo>
                      <a:pt x="3084" y="3862"/>
                    </a:moveTo>
                    <a:cubicBezTo>
                      <a:pt x="-6441" y="-15188"/>
                      <a:pt x="7847" y="40375"/>
                      <a:pt x="22134" y="80062"/>
                    </a:cubicBezTo>
                    <a:cubicBezTo>
                      <a:pt x="36421" y="119749"/>
                      <a:pt x="52296" y="180604"/>
                      <a:pt x="88809" y="241987"/>
                    </a:cubicBezTo>
                    <a:cubicBezTo>
                      <a:pt x="125322" y="303370"/>
                      <a:pt x="189880" y="399679"/>
                      <a:pt x="241209" y="448362"/>
                    </a:cubicBezTo>
                    <a:cubicBezTo>
                      <a:pt x="292538" y="497045"/>
                      <a:pt x="404721" y="543612"/>
                      <a:pt x="396784" y="534087"/>
                    </a:cubicBezTo>
                    <a:cubicBezTo>
                      <a:pt x="388847" y="524562"/>
                      <a:pt x="246501" y="447833"/>
                      <a:pt x="193584" y="391212"/>
                    </a:cubicBezTo>
                    <a:cubicBezTo>
                      <a:pt x="140667" y="334591"/>
                      <a:pt x="110505" y="255216"/>
                      <a:pt x="79284" y="194362"/>
                    </a:cubicBezTo>
                    <a:cubicBezTo>
                      <a:pt x="48063" y="133508"/>
                      <a:pt x="12609" y="22912"/>
                      <a:pt x="3084" y="38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7" name="フリーフォーム 2596">
                <a:extLst>
                  <a:ext uri="{FF2B5EF4-FFF2-40B4-BE49-F238E27FC236}">
                    <a16:creationId xmlns:a16="http://schemas.microsoft.com/office/drawing/2014/main" id="{6791217D-FB7A-572B-5E1C-262B17672328}"/>
                  </a:ext>
                </a:extLst>
              </p:cNvPr>
              <p:cNvSpPr/>
              <p:nvPr/>
            </p:nvSpPr>
            <p:spPr>
              <a:xfrm>
                <a:off x="862006" y="10692902"/>
                <a:ext cx="347837" cy="187823"/>
              </a:xfrm>
              <a:custGeom>
                <a:avLst/>
                <a:gdLst>
                  <a:gd name="connsiteX0" fmla="*/ 1594 w 347837"/>
                  <a:gd name="connsiteY0" fmla="*/ 498 h 187823"/>
                  <a:gd name="connsiteX1" fmla="*/ 141294 w 347837"/>
                  <a:gd name="connsiteY1" fmla="*/ 124323 h 187823"/>
                  <a:gd name="connsiteX2" fmla="*/ 220669 w 347837"/>
                  <a:gd name="connsiteY2" fmla="*/ 159248 h 187823"/>
                  <a:gd name="connsiteX3" fmla="*/ 347669 w 347837"/>
                  <a:gd name="connsiteY3" fmla="*/ 187823 h 187823"/>
                  <a:gd name="connsiteX4" fmla="*/ 192094 w 347837"/>
                  <a:gd name="connsiteY4" fmla="*/ 159248 h 187823"/>
                  <a:gd name="connsiteX5" fmla="*/ 71444 w 347837"/>
                  <a:gd name="connsiteY5" fmla="*/ 83048 h 187823"/>
                  <a:gd name="connsiteX6" fmla="*/ 1594 w 347837"/>
                  <a:gd name="connsiteY6" fmla="*/ 498 h 1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37" h="187823">
                    <a:moveTo>
                      <a:pt x="1594" y="498"/>
                    </a:moveTo>
                    <a:cubicBezTo>
                      <a:pt x="13236" y="7377"/>
                      <a:pt x="104782" y="97865"/>
                      <a:pt x="141294" y="124323"/>
                    </a:cubicBezTo>
                    <a:cubicBezTo>
                      <a:pt x="177806" y="150781"/>
                      <a:pt x="186273" y="148665"/>
                      <a:pt x="220669" y="159248"/>
                    </a:cubicBezTo>
                    <a:cubicBezTo>
                      <a:pt x="255065" y="169831"/>
                      <a:pt x="352431" y="187823"/>
                      <a:pt x="347669" y="187823"/>
                    </a:cubicBezTo>
                    <a:cubicBezTo>
                      <a:pt x="342907" y="187823"/>
                      <a:pt x="238131" y="176710"/>
                      <a:pt x="192094" y="159248"/>
                    </a:cubicBezTo>
                    <a:cubicBezTo>
                      <a:pt x="146057" y="141786"/>
                      <a:pt x="97902" y="106331"/>
                      <a:pt x="71444" y="83048"/>
                    </a:cubicBezTo>
                    <a:cubicBezTo>
                      <a:pt x="44986" y="59765"/>
                      <a:pt x="-10048" y="-6381"/>
                      <a:pt x="1594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8" name="フリーフォーム 2597">
                <a:extLst>
                  <a:ext uri="{FF2B5EF4-FFF2-40B4-BE49-F238E27FC236}">
                    <a16:creationId xmlns:a16="http://schemas.microsoft.com/office/drawing/2014/main" id="{255C4FEF-DC01-953A-C961-F46AFF7EAF25}"/>
                  </a:ext>
                </a:extLst>
              </p:cNvPr>
              <p:cNvSpPr/>
              <p:nvPr/>
            </p:nvSpPr>
            <p:spPr>
              <a:xfrm>
                <a:off x="507693" y="10312314"/>
                <a:ext cx="213529" cy="31972"/>
              </a:xfrm>
              <a:custGeom>
                <a:avLst/>
                <a:gdLst>
                  <a:gd name="connsiteX0" fmla="*/ 307 w 213529"/>
                  <a:gd name="connsiteY0" fmla="*/ 19136 h 31972"/>
                  <a:gd name="connsiteX1" fmla="*/ 108257 w 213529"/>
                  <a:gd name="connsiteY1" fmla="*/ 22311 h 31972"/>
                  <a:gd name="connsiteX2" fmla="*/ 213032 w 213529"/>
                  <a:gd name="connsiteY2" fmla="*/ 86 h 31972"/>
                  <a:gd name="connsiteX3" fmla="*/ 143182 w 213529"/>
                  <a:gd name="connsiteY3" fmla="*/ 31836 h 31972"/>
                  <a:gd name="connsiteX4" fmla="*/ 307 w 213529"/>
                  <a:gd name="connsiteY4" fmla="*/ 19136 h 31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29" h="31972">
                    <a:moveTo>
                      <a:pt x="307" y="19136"/>
                    </a:moveTo>
                    <a:cubicBezTo>
                      <a:pt x="-5514" y="17548"/>
                      <a:pt x="72803" y="25486"/>
                      <a:pt x="108257" y="22311"/>
                    </a:cubicBezTo>
                    <a:cubicBezTo>
                      <a:pt x="143711" y="19136"/>
                      <a:pt x="207211" y="-1502"/>
                      <a:pt x="213032" y="86"/>
                    </a:cubicBezTo>
                    <a:cubicBezTo>
                      <a:pt x="218853" y="1673"/>
                      <a:pt x="172286" y="30249"/>
                      <a:pt x="143182" y="31836"/>
                    </a:cubicBezTo>
                    <a:cubicBezTo>
                      <a:pt x="114078" y="33423"/>
                      <a:pt x="6128" y="20724"/>
                      <a:pt x="307" y="19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9" name="フリーフォーム 2598">
                <a:extLst>
                  <a:ext uri="{FF2B5EF4-FFF2-40B4-BE49-F238E27FC236}">
                    <a16:creationId xmlns:a16="http://schemas.microsoft.com/office/drawing/2014/main" id="{634193AC-4C3F-2D5C-7B2E-962B3349E70F}"/>
                  </a:ext>
                </a:extLst>
              </p:cNvPr>
              <p:cNvSpPr/>
              <p:nvPr/>
            </p:nvSpPr>
            <p:spPr>
              <a:xfrm>
                <a:off x="544565" y="10386752"/>
                <a:ext cx="246023" cy="424123"/>
              </a:xfrm>
              <a:custGeom>
                <a:avLst/>
                <a:gdLst>
                  <a:gd name="connsiteX0" fmla="*/ 1535 w 246023"/>
                  <a:gd name="connsiteY0" fmla="*/ 5023 h 424123"/>
                  <a:gd name="connsiteX1" fmla="*/ 128535 w 246023"/>
                  <a:gd name="connsiteY1" fmla="*/ 198698 h 424123"/>
                  <a:gd name="connsiteX2" fmla="*/ 220610 w 246023"/>
                  <a:gd name="connsiteY2" fmla="*/ 335223 h 424123"/>
                  <a:gd name="connsiteX3" fmla="*/ 233310 w 246023"/>
                  <a:gd name="connsiteY3" fmla="*/ 424123 h 424123"/>
                  <a:gd name="connsiteX4" fmla="*/ 233310 w 246023"/>
                  <a:gd name="connsiteY4" fmla="*/ 335223 h 424123"/>
                  <a:gd name="connsiteX5" fmla="*/ 68210 w 246023"/>
                  <a:gd name="connsiteY5" fmla="*/ 81223 h 424123"/>
                  <a:gd name="connsiteX6" fmla="*/ 1535 w 246023"/>
                  <a:gd name="connsiteY6" fmla="*/ 5023 h 4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023" h="424123">
                    <a:moveTo>
                      <a:pt x="1535" y="5023"/>
                    </a:moveTo>
                    <a:cubicBezTo>
                      <a:pt x="11589" y="24602"/>
                      <a:pt x="92022" y="143665"/>
                      <a:pt x="128535" y="198698"/>
                    </a:cubicBezTo>
                    <a:cubicBezTo>
                      <a:pt x="165048" y="253731"/>
                      <a:pt x="203148" y="297652"/>
                      <a:pt x="220610" y="335223"/>
                    </a:cubicBezTo>
                    <a:cubicBezTo>
                      <a:pt x="238072" y="372794"/>
                      <a:pt x="231193" y="424123"/>
                      <a:pt x="233310" y="424123"/>
                    </a:cubicBezTo>
                    <a:cubicBezTo>
                      <a:pt x="235427" y="424123"/>
                      <a:pt x="260827" y="392373"/>
                      <a:pt x="233310" y="335223"/>
                    </a:cubicBezTo>
                    <a:cubicBezTo>
                      <a:pt x="205793" y="278073"/>
                      <a:pt x="103664" y="136785"/>
                      <a:pt x="68210" y="81223"/>
                    </a:cubicBezTo>
                    <a:cubicBezTo>
                      <a:pt x="32756" y="25661"/>
                      <a:pt x="-8519" y="-14556"/>
                      <a:pt x="1535" y="50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0" name="フリーフォーム 2599">
                <a:extLst>
                  <a:ext uri="{FF2B5EF4-FFF2-40B4-BE49-F238E27FC236}">
                    <a16:creationId xmlns:a16="http://schemas.microsoft.com/office/drawing/2014/main" id="{00DB3EB0-E967-3968-6A42-CD2F9D20F0CB}"/>
                  </a:ext>
                </a:extLst>
              </p:cNvPr>
              <p:cNvSpPr/>
              <p:nvPr/>
            </p:nvSpPr>
            <p:spPr>
              <a:xfrm>
                <a:off x="755612" y="10801226"/>
                <a:ext cx="33551" cy="178826"/>
              </a:xfrm>
              <a:custGeom>
                <a:avLst/>
                <a:gdLst>
                  <a:gd name="connsiteX0" fmla="*/ 25438 w 33551"/>
                  <a:gd name="connsiteY0" fmla="*/ 3299 h 178826"/>
                  <a:gd name="connsiteX1" fmla="*/ 38 w 33551"/>
                  <a:gd name="connsiteY1" fmla="*/ 177924 h 178826"/>
                  <a:gd name="connsiteX2" fmla="*/ 31788 w 33551"/>
                  <a:gd name="connsiteY2" fmla="*/ 69974 h 178826"/>
                  <a:gd name="connsiteX3" fmla="*/ 25438 w 33551"/>
                  <a:gd name="connsiteY3" fmla="*/ 3299 h 178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51" h="178826">
                    <a:moveTo>
                      <a:pt x="25438" y="3299"/>
                    </a:moveTo>
                    <a:cubicBezTo>
                      <a:pt x="20146" y="21291"/>
                      <a:pt x="-1020" y="166812"/>
                      <a:pt x="38" y="177924"/>
                    </a:cubicBezTo>
                    <a:cubicBezTo>
                      <a:pt x="1096" y="189036"/>
                      <a:pt x="27026" y="94316"/>
                      <a:pt x="31788" y="69974"/>
                    </a:cubicBezTo>
                    <a:cubicBezTo>
                      <a:pt x="36550" y="45632"/>
                      <a:pt x="30730" y="-14693"/>
                      <a:pt x="25438" y="3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1" name="フリーフォーム 2600">
                <a:extLst>
                  <a:ext uri="{FF2B5EF4-FFF2-40B4-BE49-F238E27FC236}">
                    <a16:creationId xmlns:a16="http://schemas.microsoft.com/office/drawing/2014/main" id="{41D710C1-FF79-7B26-935C-555B574C314E}"/>
                  </a:ext>
                </a:extLst>
              </p:cNvPr>
              <p:cNvSpPr/>
              <p:nvPr/>
            </p:nvSpPr>
            <p:spPr>
              <a:xfrm>
                <a:off x="295588" y="10778295"/>
                <a:ext cx="374393" cy="202166"/>
              </a:xfrm>
              <a:custGeom>
                <a:avLst/>
                <a:gdLst>
                  <a:gd name="connsiteX0" fmla="*/ 2862 w 374393"/>
                  <a:gd name="connsiteY0" fmla="*/ 830 h 202166"/>
                  <a:gd name="connsiteX1" fmla="*/ 113987 w 374393"/>
                  <a:gd name="connsiteY1" fmla="*/ 127830 h 202166"/>
                  <a:gd name="connsiteX2" fmla="*/ 155262 w 374393"/>
                  <a:gd name="connsiteY2" fmla="*/ 181805 h 202166"/>
                  <a:gd name="connsiteX3" fmla="*/ 374337 w 374393"/>
                  <a:gd name="connsiteY3" fmla="*/ 194505 h 202166"/>
                  <a:gd name="connsiteX4" fmla="*/ 133037 w 374393"/>
                  <a:gd name="connsiteY4" fmla="*/ 197680 h 202166"/>
                  <a:gd name="connsiteX5" fmla="*/ 113987 w 374393"/>
                  <a:gd name="connsiteY5" fmla="*/ 131005 h 202166"/>
                  <a:gd name="connsiteX6" fmla="*/ 37787 w 374393"/>
                  <a:gd name="connsiteY6" fmla="*/ 73855 h 202166"/>
                  <a:gd name="connsiteX7" fmla="*/ 2862 w 374393"/>
                  <a:gd name="connsiteY7" fmla="*/ 830 h 2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393" h="202166">
                    <a:moveTo>
                      <a:pt x="2862" y="830"/>
                    </a:moveTo>
                    <a:cubicBezTo>
                      <a:pt x="15562" y="9826"/>
                      <a:pt x="88587" y="97667"/>
                      <a:pt x="113987" y="127830"/>
                    </a:cubicBezTo>
                    <a:cubicBezTo>
                      <a:pt x="139387" y="157993"/>
                      <a:pt x="111870" y="170693"/>
                      <a:pt x="155262" y="181805"/>
                    </a:cubicBezTo>
                    <a:cubicBezTo>
                      <a:pt x="198654" y="192917"/>
                      <a:pt x="378041" y="191859"/>
                      <a:pt x="374337" y="194505"/>
                    </a:cubicBezTo>
                    <a:cubicBezTo>
                      <a:pt x="370633" y="197151"/>
                      <a:pt x="176429" y="208263"/>
                      <a:pt x="133037" y="197680"/>
                    </a:cubicBezTo>
                    <a:cubicBezTo>
                      <a:pt x="89645" y="187097"/>
                      <a:pt x="129862" y="151643"/>
                      <a:pt x="113987" y="131005"/>
                    </a:cubicBezTo>
                    <a:cubicBezTo>
                      <a:pt x="98112" y="110368"/>
                      <a:pt x="52604" y="89201"/>
                      <a:pt x="37787" y="73855"/>
                    </a:cubicBezTo>
                    <a:cubicBezTo>
                      <a:pt x="22970" y="58509"/>
                      <a:pt x="-9838" y="-8166"/>
                      <a:pt x="2862" y="8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2" name="フリーフォーム 2601">
                <a:extLst>
                  <a:ext uri="{FF2B5EF4-FFF2-40B4-BE49-F238E27FC236}">
                    <a16:creationId xmlns:a16="http://schemas.microsoft.com/office/drawing/2014/main" id="{DB36A2C6-60E9-F08E-7D77-D5520E856415}"/>
                  </a:ext>
                </a:extLst>
              </p:cNvPr>
              <p:cNvSpPr/>
              <p:nvPr/>
            </p:nvSpPr>
            <p:spPr>
              <a:xfrm>
                <a:off x="276167" y="10385923"/>
                <a:ext cx="267164" cy="418785"/>
              </a:xfrm>
              <a:custGeom>
                <a:avLst/>
                <a:gdLst>
                  <a:gd name="connsiteX0" fmla="*/ 266758 w 267164"/>
                  <a:gd name="connsiteY0" fmla="*/ 2677 h 418785"/>
                  <a:gd name="connsiteX1" fmla="*/ 161983 w 267164"/>
                  <a:gd name="connsiteY1" fmla="*/ 126502 h 418785"/>
                  <a:gd name="connsiteX2" fmla="*/ 50858 w 267164"/>
                  <a:gd name="connsiteY2" fmla="*/ 304302 h 418785"/>
                  <a:gd name="connsiteX3" fmla="*/ 58 w 267164"/>
                  <a:gd name="connsiteY3" fmla="*/ 418602 h 418785"/>
                  <a:gd name="connsiteX4" fmla="*/ 44508 w 267164"/>
                  <a:gd name="connsiteY4" fmla="*/ 278902 h 418785"/>
                  <a:gd name="connsiteX5" fmla="*/ 193733 w 267164"/>
                  <a:gd name="connsiteY5" fmla="*/ 59827 h 418785"/>
                  <a:gd name="connsiteX6" fmla="*/ 266758 w 267164"/>
                  <a:gd name="connsiteY6" fmla="*/ 2677 h 41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164" h="418785">
                    <a:moveTo>
                      <a:pt x="266758" y="2677"/>
                    </a:moveTo>
                    <a:cubicBezTo>
                      <a:pt x="261466" y="13790"/>
                      <a:pt x="197966" y="76231"/>
                      <a:pt x="161983" y="126502"/>
                    </a:cubicBezTo>
                    <a:cubicBezTo>
                      <a:pt x="126000" y="176773"/>
                      <a:pt x="77845" y="255619"/>
                      <a:pt x="50858" y="304302"/>
                    </a:cubicBezTo>
                    <a:cubicBezTo>
                      <a:pt x="23870" y="352985"/>
                      <a:pt x="1116" y="422835"/>
                      <a:pt x="58" y="418602"/>
                    </a:cubicBezTo>
                    <a:cubicBezTo>
                      <a:pt x="-1000" y="414369"/>
                      <a:pt x="12229" y="338698"/>
                      <a:pt x="44508" y="278902"/>
                    </a:cubicBezTo>
                    <a:cubicBezTo>
                      <a:pt x="76787" y="219106"/>
                      <a:pt x="163041" y="103748"/>
                      <a:pt x="193733" y="59827"/>
                    </a:cubicBezTo>
                    <a:cubicBezTo>
                      <a:pt x="224425" y="15906"/>
                      <a:pt x="272050" y="-8436"/>
                      <a:pt x="266758" y="26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3" name="フリーフォーム 2602">
                <a:extLst>
                  <a:ext uri="{FF2B5EF4-FFF2-40B4-BE49-F238E27FC236}">
                    <a16:creationId xmlns:a16="http://schemas.microsoft.com/office/drawing/2014/main" id="{AEF4BE05-2E8C-5B94-BD3B-38C24378FBA9}"/>
                  </a:ext>
                </a:extLst>
              </p:cNvPr>
              <p:cNvSpPr/>
              <p:nvPr/>
            </p:nvSpPr>
            <p:spPr>
              <a:xfrm>
                <a:off x="152130" y="10310943"/>
                <a:ext cx="220014" cy="366590"/>
              </a:xfrm>
              <a:custGeom>
                <a:avLst/>
                <a:gdLst>
                  <a:gd name="connsiteX0" fmla="*/ 219345 w 220014"/>
                  <a:gd name="connsiteY0" fmla="*/ 1457 h 366590"/>
                  <a:gd name="connsiteX1" fmla="*/ 114570 w 220014"/>
                  <a:gd name="connsiteY1" fmla="*/ 134807 h 366590"/>
                  <a:gd name="connsiteX2" fmla="*/ 41545 w 220014"/>
                  <a:gd name="connsiteY2" fmla="*/ 233232 h 366590"/>
                  <a:gd name="connsiteX3" fmla="*/ 270 w 220014"/>
                  <a:gd name="connsiteY3" fmla="*/ 366582 h 366590"/>
                  <a:gd name="connsiteX4" fmla="*/ 60595 w 220014"/>
                  <a:gd name="connsiteY4" fmla="*/ 226882 h 366590"/>
                  <a:gd name="connsiteX5" fmla="*/ 219345 w 220014"/>
                  <a:gd name="connsiteY5" fmla="*/ 1457 h 36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014" h="366590">
                    <a:moveTo>
                      <a:pt x="219345" y="1457"/>
                    </a:moveTo>
                    <a:cubicBezTo>
                      <a:pt x="228341" y="-13889"/>
                      <a:pt x="144203" y="96178"/>
                      <a:pt x="114570" y="134807"/>
                    </a:cubicBezTo>
                    <a:cubicBezTo>
                      <a:pt x="84937" y="173436"/>
                      <a:pt x="60595" y="194603"/>
                      <a:pt x="41545" y="233232"/>
                    </a:cubicBezTo>
                    <a:cubicBezTo>
                      <a:pt x="22495" y="271861"/>
                      <a:pt x="-2905" y="367640"/>
                      <a:pt x="270" y="366582"/>
                    </a:cubicBezTo>
                    <a:cubicBezTo>
                      <a:pt x="3445" y="365524"/>
                      <a:pt x="26199" y="284032"/>
                      <a:pt x="60595" y="226882"/>
                    </a:cubicBezTo>
                    <a:cubicBezTo>
                      <a:pt x="94991" y="169732"/>
                      <a:pt x="210349" y="16803"/>
                      <a:pt x="219345" y="14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4" name="フリーフォーム 2603">
                <a:extLst>
                  <a:ext uri="{FF2B5EF4-FFF2-40B4-BE49-F238E27FC236}">
                    <a16:creationId xmlns:a16="http://schemas.microsoft.com/office/drawing/2014/main" id="{E34CCDB3-4B3B-73EE-235E-50A6268DD0C2}"/>
                  </a:ext>
                </a:extLst>
              </p:cNvPr>
              <p:cNvSpPr/>
              <p:nvPr/>
            </p:nvSpPr>
            <p:spPr>
              <a:xfrm>
                <a:off x="198537" y="10429822"/>
                <a:ext cx="125366" cy="273301"/>
              </a:xfrm>
              <a:custGeom>
                <a:avLst/>
                <a:gdLst>
                  <a:gd name="connsiteX0" fmla="*/ 125313 w 125366"/>
                  <a:gd name="connsiteY0" fmla="*/ 53 h 273301"/>
                  <a:gd name="connsiteX1" fmla="*/ 17363 w 125366"/>
                  <a:gd name="connsiteY1" fmla="*/ 181028 h 273301"/>
                  <a:gd name="connsiteX2" fmla="*/ 42763 w 125366"/>
                  <a:gd name="connsiteY2" fmla="*/ 273103 h 273301"/>
                  <a:gd name="connsiteX3" fmla="*/ 1488 w 125366"/>
                  <a:gd name="connsiteY3" fmla="*/ 200078 h 273301"/>
                  <a:gd name="connsiteX4" fmla="*/ 125313 w 125366"/>
                  <a:gd name="connsiteY4" fmla="*/ 53 h 27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66" h="273301">
                    <a:moveTo>
                      <a:pt x="125313" y="53"/>
                    </a:moveTo>
                    <a:cubicBezTo>
                      <a:pt x="127959" y="-3122"/>
                      <a:pt x="31121" y="135520"/>
                      <a:pt x="17363" y="181028"/>
                    </a:cubicBezTo>
                    <a:cubicBezTo>
                      <a:pt x="3605" y="226536"/>
                      <a:pt x="45409" y="269928"/>
                      <a:pt x="42763" y="273103"/>
                    </a:cubicBezTo>
                    <a:cubicBezTo>
                      <a:pt x="40117" y="276278"/>
                      <a:pt x="-9095" y="240824"/>
                      <a:pt x="1488" y="200078"/>
                    </a:cubicBezTo>
                    <a:cubicBezTo>
                      <a:pt x="12071" y="159332"/>
                      <a:pt x="122667" y="3228"/>
                      <a:pt x="125313" y="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5" name="フリーフォーム 2604">
                <a:extLst>
                  <a:ext uri="{FF2B5EF4-FFF2-40B4-BE49-F238E27FC236}">
                    <a16:creationId xmlns:a16="http://schemas.microsoft.com/office/drawing/2014/main" id="{B83BA644-0C4E-2635-2D7B-12F94AB9B4AC}"/>
                  </a:ext>
                </a:extLst>
              </p:cNvPr>
              <p:cNvSpPr/>
              <p:nvPr/>
            </p:nvSpPr>
            <p:spPr>
              <a:xfrm>
                <a:off x="200025" y="10236200"/>
                <a:ext cx="333854" cy="105474"/>
              </a:xfrm>
              <a:custGeom>
                <a:avLst/>
                <a:gdLst>
                  <a:gd name="connsiteX0" fmla="*/ 0 w 333854"/>
                  <a:gd name="connsiteY0" fmla="*/ 0 h 105474"/>
                  <a:gd name="connsiteX1" fmla="*/ 152400 w 333854"/>
                  <a:gd name="connsiteY1" fmla="*/ 66675 h 105474"/>
                  <a:gd name="connsiteX2" fmla="*/ 333375 w 333854"/>
                  <a:gd name="connsiteY2" fmla="*/ 104775 h 105474"/>
                  <a:gd name="connsiteX3" fmla="*/ 95250 w 333854"/>
                  <a:gd name="connsiteY3" fmla="*/ 34925 h 105474"/>
                  <a:gd name="connsiteX4" fmla="*/ 0 w 333854"/>
                  <a:gd name="connsiteY4" fmla="*/ 0 h 10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54" h="105474">
                    <a:moveTo>
                      <a:pt x="0" y="0"/>
                    </a:moveTo>
                    <a:cubicBezTo>
                      <a:pt x="48418" y="24606"/>
                      <a:pt x="96837" y="49212"/>
                      <a:pt x="152400" y="66675"/>
                    </a:cubicBezTo>
                    <a:cubicBezTo>
                      <a:pt x="207963" y="84138"/>
                      <a:pt x="342900" y="110067"/>
                      <a:pt x="333375" y="104775"/>
                    </a:cubicBezTo>
                    <a:cubicBezTo>
                      <a:pt x="323850" y="99483"/>
                      <a:pt x="95250" y="34925"/>
                      <a:pt x="952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6" name="フリーフォーム 2605">
                <a:extLst>
                  <a:ext uri="{FF2B5EF4-FFF2-40B4-BE49-F238E27FC236}">
                    <a16:creationId xmlns:a16="http://schemas.microsoft.com/office/drawing/2014/main" id="{4C9F70B9-B677-1C93-5D4B-BAD65E2F3531}"/>
                  </a:ext>
                </a:extLst>
              </p:cNvPr>
              <p:cNvSpPr/>
              <p:nvPr/>
            </p:nvSpPr>
            <p:spPr>
              <a:xfrm>
                <a:off x="14459" y="10581844"/>
                <a:ext cx="379554" cy="419612"/>
              </a:xfrm>
              <a:custGeom>
                <a:avLst/>
                <a:gdLst>
                  <a:gd name="connsiteX0" fmla="*/ 1416 w 379554"/>
                  <a:gd name="connsiteY0" fmla="*/ 431 h 419612"/>
                  <a:gd name="connsiteX1" fmla="*/ 80791 w 379554"/>
                  <a:gd name="connsiteY1" fmla="*/ 105206 h 419612"/>
                  <a:gd name="connsiteX2" fmla="*/ 210966 w 379554"/>
                  <a:gd name="connsiteY2" fmla="*/ 248081 h 419612"/>
                  <a:gd name="connsiteX3" fmla="*/ 379241 w 379554"/>
                  <a:gd name="connsiteY3" fmla="*/ 419531 h 419612"/>
                  <a:gd name="connsiteX4" fmla="*/ 166516 w 379554"/>
                  <a:gd name="connsiteY4" fmla="*/ 225856 h 419612"/>
                  <a:gd name="connsiteX5" fmla="*/ 39516 w 379554"/>
                  <a:gd name="connsiteY5" fmla="*/ 73456 h 419612"/>
                  <a:gd name="connsiteX6" fmla="*/ 1416 w 379554"/>
                  <a:gd name="connsiteY6" fmla="*/ 431 h 41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554" h="419612">
                    <a:moveTo>
                      <a:pt x="1416" y="431"/>
                    </a:moveTo>
                    <a:cubicBezTo>
                      <a:pt x="8295" y="5723"/>
                      <a:pt x="45866" y="63931"/>
                      <a:pt x="80791" y="105206"/>
                    </a:cubicBezTo>
                    <a:cubicBezTo>
                      <a:pt x="115716" y="146481"/>
                      <a:pt x="161224" y="195694"/>
                      <a:pt x="210966" y="248081"/>
                    </a:cubicBezTo>
                    <a:cubicBezTo>
                      <a:pt x="260708" y="300468"/>
                      <a:pt x="386649" y="423235"/>
                      <a:pt x="379241" y="419531"/>
                    </a:cubicBezTo>
                    <a:cubicBezTo>
                      <a:pt x="371833" y="415827"/>
                      <a:pt x="223137" y="283535"/>
                      <a:pt x="166516" y="225856"/>
                    </a:cubicBezTo>
                    <a:cubicBezTo>
                      <a:pt x="109895" y="168177"/>
                      <a:pt x="65445" y="107323"/>
                      <a:pt x="39516" y="73456"/>
                    </a:cubicBezTo>
                    <a:cubicBezTo>
                      <a:pt x="13587" y="39589"/>
                      <a:pt x="-5463" y="-4861"/>
                      <a:pt x="1416" y="4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7" name="フリーフォーム 2606">
                <a:extLst>
                  <a:ext uri="{FF2B5EF4-FFF2-40B4-BE49-F238E27FC236}">
                    <a16:creationId xmlns:a16="http://schemas.microsoft.com/office/drawing/2014/main" id="{1BFA7EB1-4F3F-D82C-29E6-0770BD3C5203}"/>
                  </a:ext>
                </a:extLst>
              </p:cNvPr>
              <p:cNvSpPr/>
              <p:nvPr/>
            </p:nvSpPr>
            <p:spPr>
              <a:xfrm>
                <a:off x="3093" y="10321925"/>
                <a:ext cx="146300" cy="16414"/>
              </a:xfrm>
              <a:custGeom>
                <a:avLst/>
                <a:gdLst>
                  <a:gd name="connsiteX0" fmla="*/ 82 w 146300"/>
                  <a:gd name="connsiteY0" fmla="*/ 15875 h 16414"/>
                  <a:gd name="connsiteX1" fmla="*/ 95332 w 146300"/>
                  <a:gd name="connsiteY1" fmla="*/ 0 h 16414"/>
                  <a:gd name="connsiteX2" fmla="*/ 146132 w 146300"/>
                  <a:gd name="connsiteY2" fmla="*/ 15875 h 16414"/>
                  <a:gd name="connsiteX3" fmla="*/ 79457 w 146300"/>
                  <a:gd name="connsiteY3" fmla="*/ 12700 h 16414"/>
                  <a:gd name="connsiteX4" fmla="*/ 82 w 146300"/>
                  <a:gd name="connsiteY4" fmla="*/ 15875 h 1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00" h="16414">
                    <a:moveTo>
                      <a:pt x="82" y="15875"/>
                    </a:moveTo>
                    <a:cubicBezTo>
                      <a:pt x="2728" y="13758"/>
                      <a:pt x="70990" y="0"/>
                      <a:pt x="95332" y="0"/>
                    </a:cubicBezTo>
                    <a:cubicBezTo>
                      <a:pt x="119674" y="0"/>
                      <a:pt x="148778" y="13758"/>
                      <a:pt x="146132" y="15875"/>
                    </a:cubicBezTo>
                    <a:cubicBezTo>
                      <a:pt x="143486" y="17992"/>
                      <a:pt x="100094" y="13229"/>
                      <a:pt x="79457" y="12700"/>
                    </a:cubicBezTo>
                    <a:cubicBezTo>
                      <a:pt x="58820" y="12171"/>
                      <a:pt x="-2564" y="17992"/>
                      <a:pt x="82" y="158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44" name="フリーフォーム 2543">
              <a:extLst>
                <a:ext uri="{FF2B5EF4-FFF2-40B4-BE49-F238E27FC236}">
                  <a16:creationId xmlns:a16="http://schemas.microsoft.com/office/drawing/2014/main" id="{0656BF18-2CF8-A82F-D8A2-ED7993D9152B}"/>
                </a:ext>
              </a:extLst>
            </p:cNvPr>
            <p:cNvSpPr/>
            <p:nvPr/>
          </p:nvSpPr>
          <p:spPr>
            <a:xfrm>
              <a:off x="1235051" y="9867409"/>
              <a:ext cx="1156914" cy="346919"/>
            </a:xfrm>
            <a:custGeom>
              <a:avLst/>
              <a:gdLst>
                <a:gd name="connsiteX0" fmla="*/ 114324 w 1156914"/>
                <a:gd name="connsiteY0" fmla="*/ 10016 h 346919"/>
                <a:gd name="connsiteX1" fmla="*/ 317524 w 1156914"/>
                <a:gd name="connsiteY1" fmla="*/ 121141 h 346919"/>
                <a:gd name="connsiteX2" fmla="*/ 292124 w 1156914"/>
                <a:gd name="connsiteY2" fmla="*/ 102091 h 346919"/>
                <a:gd name="connsiteX3" fmla="*/ 781074 w 1156914"/>
                <a:gd name="connsiteY3" fmla="*/ 171941 h 346919"/>
                <a:gd name="connsiteX4" fmla="*/ 774724 w 1156914"/>
                <a:gd name="connsiteY4" fmla="*/ 175116 h 346919"/>
                <a:gd name="connsiteX5" fmla="*/ 1035074 w 1156914"/>
                <a:gd name="connsiteY5" fmla="*/ 98916 h 346919"/>
                <a:gd name="connsiteX6" fmla="*/ 990624 w 1156914"/>
                <a:gd name="connsiteY6" fmla="*/ 124316 h 346919"/>
                <a:gd name="connsiteX7" fmla="*/ 1076349 w 1156914"/>
                <a:gd name="connsiteY7" fmla="*/ 114791 h 346919"/>
                <a:gd name="connsiteX8" fmla="*/ 1069999 w 1156914"/>
                <a:gd name="connsiteY8" fmla="*/ 156066 h 346919"/>
                <a:gd name="connsiteX9" fmla="*/ 1139849 w 1156914"/>
                <a:gd name="connsiteY9" fmla="*/ 225916 h 346919"/>
                <a:gd name="connsiteX10" fmla="*/ 1114449 w 1156914"/>
                <a:gd name="connsiteY10" fmla="*/ 295766 h 346919"/>
                <a:gd name="connsiteX11" fmla="*/ 711224 w 1156914"/>
                <a:gd name="connsiteY11" fmla="*/ 346566 h 346919"/>
                <a:gd name="connsiteX12" fmla="*/ 784249 w 1156914"/>
                <a:gd name="connsiteY12" fmla="*/ 317991 h 346919"/>
                <a:gd name="connsiteX13" fmla="*/ 787424 w 1156914"/>
                <a:gd name="connsiteY13" fmla="*/ 311641 h 346919"/>
                <a:gd name="connsiteX14" fmla="*/ 47649 w 1156914"/>
                <a:gd name="connsiteY14" fmla="*/ 184641 h 346919"/>
                <a:gd name="connsiteX15" fmla="*/ 101624 w 1156914"/>
                <a:gd name="connsiteY15" fmla="*/ 168766 h 346919"/>
                <a:gd name="connsiteX16" fmla="*/ 24 w 1156914"/>
                <a:gd name="connsiteY16" fmla="*/ 491 h 346919"/>
                <a:gd name="connsiteX17" fmla="*/ 92099 w 1156914"/>
                <a:gd name="connsiteY17" fmla="*/ 114791 h 346919"/>
                <a:gd name="connsiteX18" fmla="*/ 114324 w 1156914"/>
                <a:gd name="connsiteY18" fmla="*/ 10016 h 3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56914" h="346919">
                  <a:moveTo>
                    <a:pt x="114324" y="10016"/>
                  </a:moveTo>
                  <a:cubicBezTo>
                    <a:pt x="151895" y="11074"/>
                    <a:pt x="287891" y="105795"/>
                    <a:pt x="317524" y="121141"/>
                  </a:cubicBezTo>
                  <a:cubicBezTo>
                    <a:pt x="347157" y="136487"/>
                    <a:pt x="214866" y="93624"/>
                    <a:pt x="292124" y="102091"/>
                  </a:cubicBezTo>
                  <a:cubicBezTo>
                    <a:pt x="369382" y="110558"/>
                    <a:pt x="700641" y="159770"/>
                    <a:pt x="781074" y="171941"/>
                  </a:cubicBezTo>
                  <a:cubicBezTo>
                    <a:pt x="861507" y="184112"/>
                    <a:pt x="774724" y="175116"/>
                    <a:pt x="774724" y="175116"/>
                  </a:cubicBezTo>
                  <a:lnTo>
                    <a:pt x="1035074" y="98916"/>
                  </a:lnTo>
                  <a:cubicBezTo>
                    <a:pt x="1071057" y="90449"/>
                    <a:pt x="983745" y="121670"/>
                    <a:pt x="990624" y="124316"/>
                  </a:cubicBezTo>
                  <a:cubicBezTo>
                    <a:pt x="997503" y="126962"/>
                    <a:pt x="1063120" y="109499"/>
                    <a:pt x="1076349" y="114791"/>
                  </a:cubicBezTo>
                  <a:cubicBezTo>
                    <a:pt x="1089578" y="120083"/>
                    <a:pt x="1059416" y="137545"/>
                    <a:pt x="1069999" y="156066"/>
                  </a:cubicBezTo>
                  <a:cubicBezTo>
                    <a:pt x="1080582" y="174587"/>
                    <a:pt x="1132441" y="202633"/>
                    <a:pt x="1139849" y="225916"/>
                  </a:cubicBezTo>
                  <a:cubicBezTo>
                    <a:pt x="1147257" y="249199"/>
                    <a:pt x="1185886" y="275658"/>
                    <a:pt x="1114449" y="295766"/>
                  </a:cubicBezTo>
                  <a:cubicBezTo>
                    <a:pt x="1043012" y="315874"/>
                    <a:pt x="766257" y="342862"/>
                    <a:pt x="711224" y="346566"/>
                  </a:cubicBezTo>
                  <a:cubicBezTo>
                    <a:pt x="656191" y="350270"/>
                    <a:pt x="771549" y="323812"/>
                    <a:pt x="784249" y="317991"/>
                  </a:cubicBezTo>
                  <a:cubicBezTo>
                    <a:pt x="796949" y="312170"/>
                    <a:pt x="787424" y="311641"/>
                    <a:pt x="787424" y="311641"/>
                  </a:cubicBezTo>
                  <a:lnTo>
                    <a:pt x="47649" y="184641"/>
                  </a:lnTo>
                  <a:cubicBezTo>
                    <a:pt x="-66651" y="160829"/>
                    <a:pt x="109561" y="199458"/>
                    <a:pt x="101624" y="168766"/>
                  </a:cubicBezTo>
                  <a:cubicBezTo>
                    <a:pt x="93687" y="138074"/>
                    <a:pt x="1611" y="9487"/>
                    <a:pt x="24" y="491"/>
                  </a:cubicBezTo>
                  <a:cubicBezTo>
                    <a:pt x="-1563" y="-8505"/>
                    <a:pt x="74637" y="108970"/>
                    <a:pt x="92099" y="114791"/>
                  </a:cubicBezTo>
                  <a:cubicBezTo>
                    <a:pt x="109561" y="120612"/>
                    <a:pt x="76753" y="8958"/>
                    <a:pt x="114324" y="100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5" name="フリーフォーム 2544">
              <a:extLst>
                <a:ext uri="{FF2B5EF4-FFF2-40B4-BE49-F238E27FC236}">
                  <a16:creationId xmlns:a16="http://schemas.microsoft.com/office/drawing/2014/main" id="{78FE2A2A-5D58-F527-7F9B-1CB77CF0B27C}"/>
                </a:ext>
              </a:extLst>
            </p:cNvPr>
            <p:cNvSpPr/>
            <p:nvPr/>
          </p:nvSpPr>
          <p:spPr>
            <a:xfrm>
              <a:off x="1690557" y="10013304"/>
              <a:ext cx="719120" cy="1141199"/>
            </a:xfrm>
            <a:custGeom>
              <a:avLst/>
              <a:gdLst>
                <a:gd name="connsiteX0" fmla="*/ 716093 w 719120"/>
                <a:gd name="connsiteY0" fmla="*/ 646 h 1141199"/>
                <a:gd name="connsiteX1" fmla="*/ 646243 w 719120"/>
                <a:gd name="connsiteY1" fmla="*/ 140346 h 1141199"/>
                <a:gd name="connsiteX2" fmla="*/ 668468 w 719120"/>
                <a:gd name="connsiteY2" fmla="*/ 426096 h 1141199"/>
                <a:gd name="connsiteX3" fmla="*/ 649418 w 719120"/>
                <a:gd name="connsiteY3" fmla="*/ 549921 h 1141199"/>
                <a:gd name="connsiteX4" fmla="*/ 649418 w 719120"/>
                <a:gd name="connsiteY4" fmla="*/ 632471 h 1141199"/>
                <a:gd name="connsiteX5" fmla="*/ 627193 w 719120"/>
                <a:gd name="connsiteY5" fmla="*/ 626121 h 1141199"/>
                <a:gd name="connsiteX6" fmla="*/ 468443 w 719120"/>
                <a:gd name="connsiteY6" fmla="*/ 829321 h 1141199"/>
                <a:gd name="connsiteX7" fmla="*/ 468443 w 719120"/>
                <a:gd name="connsiteY7" fmla="*/ 803921 h 1141199"/>
                <a:gd name="connsiteX8" fmla="*/ 4893 w 719120"/>
                <a:gd name="connsiteY8" fmla="*/ 1140471 h 1141199"/>
                <a:gd name="connsiteX9" fmla="*/ 214443 w 719120"/>
                <a:gd name="connsiteY9" fmla="*/ 895996 h 1141199"/>
                <a:gd name="connsiteX10" fmla="*/ 39818 w 719120"/>
                <a:gd name="connsiteY10" fmla="*/ 972196 h 1141199"/>
                <a:gd name="connsiteX11" fmla="*/ 392243 w 719120"/>
                <a:gd name="connsiteY11" fmla="*/ 489596 h 1141199"/>
                <a:gd name="connsiteX12" fmla="*/ 357318 w 719120"/>
                <a:gd name="connsiteY12" fmla="*/ 480071 h 1141199"/>
                <a:gd name="connsiteX13" fmla="*/ 423993 w 719120"/>
                <a:gd name="connsiteY13" fmla="*/ 175271 h 1141199"/>
                <a:gd name="connsiteX14" fmla="*/ 436693 w 719120"/>
                <a:gd name="connsiteY14" fmla="*/ 219721 h 1141199"/>
                <a:gd name="connsiteX15" fmla="*/ 528768 w 719120"/>
                <a:gd name="connsiteY15" fmla="*/ 92721 h 1141199"/>
                <a:gd name="connsiteX16" fmla="*/ 716093 w 719120"/>
                <a:gd name="connsiteY16" fmla="*/ 646 h 114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20" h="1141199">
                  <a:moveTo>
                    <a:pt x="716093" y="646"/>
                  </a:moveTo>
                  <a:cubicBezTo>
                    <a:pt x="735672" y="8584"/>
                    <a:pt x="654180" y="69438"/>
                    <a:pt x="646243" y="140346"/>
                  </a:cubicBezTo>
                  <a:cubicBezTo>
                    <a:pt x="638305" y="211254"/>
                    <a:pt x="667939" y="357834"/>
                    <a:pt x="668468" y="426096"/>
                  </a:cubicBezTo>
                  <a:cubicBezTo>
                    <a:pt x="668997" y="494358"/>
                    <a:pt x="652593" y="515525"/>
                    <a:pt x="649418" y="549921"/>
                  </a:cubicBezTo>
                  <a:cubicBezTo>
                    <a:pt x="646243" y="584317"/>
                    <a:pt x="653122" y="619771"/>
                    <a:pt x="649418" y="632471"/>
                  </a:cubicBezTo>
                  <a:cubicBezTo>
                    <a:pt x="645714" y="645171"/>
                    <a:pt x="657355" y="593313"/>
                    <a:pt x="627193" y="626121"/>
                  </a:cubicBezTo>
                  <a:cubicBezTo>
                    <a:pt x="597031" y="658929"/>
                    <a:pt x="494901" y="799688"/>
                    <a:pt x="468443" y="829321"/>
                  </a:cubicBezTo>
                  <a:cubicBezTo>
                    <a:pt x="441985" y="858954"/>
                    <a:pt x="545701" y="752063"/>
                    <a:pt x="468443" y="803921"/>
                  </a:cubicBezTo>
                  <a:cubicBezTo>
                    <a:pt x="391185" y="855779"/>
                    <a:pt x="47226" y="1125125"/>
                    <a:pt x="4893" y="1140471"/>
                  </a:cubicBezTo>
                  <a:cubicBezTo>
                    <a:pt x="-37440" y="1155817"/>
                    <a:pt x="208622" y="924042"/>
                    <a:pt x="214443" y="895996"/>
                  </a:cubicBezTo>
                  <a:cubicBezTo>
                    <a:pt x="220264" y="867950"/>
                    <a:pt x="10185" y="1039929"/>
                    <a:pt x="39818" y="972196"/>
                  </a:cubicBezTo>
                  <a:cubicBezTo>
                    <a:pt x="69451" y="904463"/>
                    <a:pt x="339326" y="571617"/>
                    <a:pt x="392243" y="489596"/>
                  </a:cubicBezTo>
                  <a:cubicBezTo>
                    <a:pt x="445160" y="407575"/>
                    <a:pt x="352026" y="532458"/>
                    <a:pt x="357318" y="480071"/>
                  </a:cubicBezTo>
                  <a:cubicBezTo>
                    <a:pt x="362610" y="427684"/>
                    <a:pt x="410764" y="218663"/>
                    <a:pt x="423993" y="175271"/>
                  </a:cubicBezTo>
                  <a:cubicBezTo>
                    <a:pt x="437222" y="131879"/>
                    <a:pt x="419231" y="233479"/>
                    <a:pt x="436693" y="219721"/>
                  </a:cubicBezTo>
                  <a:cubicBezTo>
                    <a:pt x="454155" y="205963"/>
                    <a:pt x="486435" y="125529"/>
                    <a:pt x="528768" y="92721"/>
                  </a:cubicBezTo>
                  <a:cubicBezTo>
                    <a:pt x="571101" y="59913"/>
                    <a:pt x="696514" y="-7292"/>
                    <a:pt x="716093" y="6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6" name="フリーフォーム 2545">
              <a:extLst>
                <a:ext uri="{FF2B5EF4-FFF2-40B4-BE49-F238E27FC236}">
                  <a16:creationId xmlns:a16="http://schemas.microsoft.com/office/drawing/2014/main" id="{F9EA493C-57D8-D133-3BCB-2843E79FB932}"/>
                </a:ext>
              </a:extLst>
            </p:cNvPr>
            <p:cNvSpPr/>
            <p:nvPr/>
          </p:nvSpPr>
          <p:spPr>
            <a:xfrm>
              <a:off x="1099621" y="9742302"/>
              <a:ext cx="732634" cy="1159403"/>
            </a:xfrm>
            <a:custGeom>
              <a:avLst/>
              <a:gdLst>
                <a:gd name="connsiteX0" fmla="*/ 306904 w 732634"/>
                <a:gd name="connsiteY0" fmla="*/ 4948 h 1159403"/>
                <a:gd name="connsiteX1" fmla="*/ 154504 w 732634"/>
                <a:gd name="connsiteY1" fmla="*/ 277998 h 1159403"/>
                <a:gd name="connsiteX2" fmla="*/ 179904 w 732634"/>
                <a:gd name="connsiteY2" fmla="*/ 243073 h 1159403"/>
                <a:gd name="connsiteX3" fmla="*/ 386279 w 732634"/>
                <a:gd name="connsiteY3" fmla="*/ 684398 h 1159403"/>
                <a:gd name="connsiteX4" fmla="*/ 367229 w 732634"/>
                <a:gd name="connsiteY4" fmla="*/ 668523 h 1159403"/>
                <a:gd name="connsiteX5" fmla="*/ 513279 w 732634"/>
                <a:gd name="connsiteY5" fmla="*/ 1020948 h 1159403"/>
                <a:gd name="connsiteX6" fmla="*/ 487879 w 732634"/>
                <a:gd name="connsiteY6" fmla="*/ 970148 h 1159403"/>
                <a:gd name="connsiteX7" fmla="*/ 729179 w 732634"/>
                <a:gd name="connsiteY7" fmla="*/ 1087623 h 1159403"/>
                <a:gd name="connsiteX8" fmla="*/ 592654 w 732634"/>
                <a:gd name="connsiteY8" fmla="*/ 1090798 h 1159403"/>
                <a:gd name="connsiteX9" fmla="*/ 100529 w 732634"/>
                <a:gd name="connsiteY9" fmla="*/ 1157473 h 1159403"/>
                <a:gd name="connsiteX10" fmla="*/ 379929 w 732634"/>
                <a:gd name="connsiteY10" fmla="*/ 1005073 h 1159403"/>
                <a:gd name="connsiteX11" fmla="*/ 316429 w 732634"/>
                <a:gd name="connsiteY11" fmla="*/ 970148 h 1159403"/>
                <a:gd name="connsiteX12" fmla="*/ 8454 w 732634"/>
                <a:gd name="connsiteY12" fmla="*/ 344673 h 1159403"/>
                <a:gd name="connsiteX13" fmla="*/ 87829 w 732634"/>
                <a:gd name="connsiteY13" fmla="*/ 376423 h 1159403"/>
                <a:gd name="connsiteX14" fmla="*/ 100529 w 732634"/>
                <a:gd name="connsiteY14" fmla="*/ 217673 h 1159403"/>
                <a:gd name="connsiteX15" fmla="*/ 135454 w 732634"/>
                <a:gd name="connsiteY15" fmla="*/ 135123 h 1159403"/>
                <a:gd name="connsiteX16" fmla="*/ 103704 w 732634"/>
                <a:gd name="connsiteY16" fmla="*/ 103373 h 1159403"/>
                <a:gd name="connsiteX17" fmla="*/ 306904 w 732634"/>
                <a:gd name="connsiteY17" fmla="*/ 4948 h 115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2634" h="1159403">
                  <a:moveTo>
                    <a:pt x="306904" y="4948"/>
                  </a:moveTo>
                  <a:cubicBezTo>
                    <a:pt x="315371" y="34052"/>
                    <a:pt x="175671" y="238310"/>
                    <a:pt x="154504" y="277998"/>
                  </a:cubicBezTo>
                  <a:cubicBezTo>
                    <a:pt x="133337" y="317686"/>
                    <a:pt x="141275" y="175340"/>
                    <a:pt x="179904" y="243073"/>
                  </a:cubicBezTo>
                  <a:cubicBezTo>
                    <a:pt x="218533" y="310806"/>
                    <a:pt x="355058" y="613490"/>
                    <a:pt x="386279" y="684398"/>
                  </a:cubicBezTo>
                  <a:cubicBezTo>
                    <a:pt x="417500" y="755306"/>
                    <a:pt x="346062" y="612431"/>
                    <a:pt x="367229" y="668523"/>
                  </a:cubicBezTo>
                  <a:cubicBezTo>
                    <a:pt x="388396" y="724615"/>
                    <a:pt x="493171" y="970677"/>
                    <a:pt x="513279" y="1020948"/>
                  </a:cubicBezTo>
                  <a:cubicBezTo>
                    <a:pt x="533387" y="1071219"/>
                    <a:pt x="451896" y="959035"/>
                    <a:pt x="487879" y="970148"/>
                  </a:cubicBezTo>
                  <a:cubicBezTo>
                    <a:pt x="523862" y="981261"/>
                    <a:pt x="711717" y="1067515"/>
                    <a:pt x="729179" y="1087623"/>
                  </a:cubicBezTo>
                  <a:cubicBezTo>
                    <a:pt x="746641" y="1107731"/>
                    <a:pt x="697429" y="1079156"/>
                    <a:pt x="592654" y="1090798"/>
                  </a:cubicBezTo>
                  <a:cubicBezTo>
                    <a:pt x="487879" y="1102440"/>
                    <a:pt x="135983" y="1171761"/>
                    <a:pt x="100529" y="1157473"/>
                  </a:cubicBezTo>
                  <a:cubicBezTo>
                    <a:pt x="65075" y="1143186"/>
                    <a:pt x="343946" y="1036294"/>
                    <a:pt x="379929" y="1005073"/>
                  </a:cubicBezTo>
                  <a:cubicBezTo>
                    <a:pt x="415912" y="973852"/>
                    <a:pt x="378341" y="1080215"/>
                    <a:pt x="316429" y="970148"/>
                  </a:cubicBezTo>
                  <a:cubicBezTo>
                    <a:pt x="254517" y="860081"/>
                    <a:pt x="46554" y="443627"/>
                    <a:pt x="8454" y="344673"/>
                  </a:cubicBezTo>
                  <a:cubicBezTo>
                    <a:pt x="-29646" y="245719"/>
                    <a:pt x="72483" y="397590"/>
                    <a:pt x="87829" y="376423"/>
                  </a:cubicBezTo>
                  <a:cubicBezTo>
                    <a:pt x="103175" y="355256"/>
                    <a:pt x="92591" y="257890"/>
                    <a:pt x="100529" y="217673"/>
                  </a:cubicBezTo>
                  <a:cubicBezTo>
                    <a:pt x="108467" y="177456"/>
                    <a:pt x="134925" y="154173"/>
                    <a:pt x="135454" y="135123"/>
                  </a:cubicBezTo>
                  <a:cubicBezTo>
                    <a:pt x="135983" y="116073"/>
                    <a:pt x="74071" y="122952"/>
                    <a:pt x="103704" y="103373"/>
                  </a:cubicBezTo>
                  <a:cubicBezTo>
                    <a:pt x="133337" y="83794"/>
                    <a:pt x="298437" y="-24156"/>
                    <a:pt x="306904" y="494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7" name="フリーフォーム 2546">
              <a:extLst>
                <a:ext uri="{FF2B5EF4-FFF2-40B4-BE49-F238E27FC236}">
                  <a16:creationId xmlns:a16="http://schemas.microsoft.com/office/drawing/2014/main" id="{51C9E7E5-944B-CA99-EC87-8125ED311302}"/>
                </a:ext>
              </a:extLst>
            </p:cNvPr>
            <p:cNvSpPr/>
            <p:nvPr/>
          </p:nvSpPr>
          <p:spPr>
            <a:xfrm>
              <a:off x="891154" y="9911021"/>
              <a:ext cx="452489" cy="1046309"/>
            </a:xfrm>
            <a:custGeom>
              <a:avLst/>
              <a:gdLst>
                <a:gd name="connsiteX0" fmla="*/ 407421 w 452489"/>
                <a:gd name="connsiteY0" fmla="*/ 36254 h 1046309"/>
                <a:gd name="connsiteX1" fmla="*/ 223271 w 452489"/>
                <a:gd name="connsiteY1" fmla="*/ 179129 h 1046309"/>
                <a:gd name="connsiteX2" fmla="*/ 162946 w 452489"/>
                <a:gd name="connsiteY2" fmla="*/ 350579 h 1046309"/>
                <a:gd name="connsiteX3" fmla="*/ 153421 w 452489"/>
                <a:gd name="connsiteY3" fmla="*/ 306129 h 1046309"/>
                <a:gd name="connsiteX4" fmla="*/ 267721 w 452489"/>
                <a:gd name="connsiteY4" fmla="*/ 747454 h 1046309"/>
                <a:gd name="connsiteX5" fmla="*/ 274071 w 452489"/>
                <a:gd name="connsiteY5" fmla="*/ 744279 h 1046309"/>
                <a:gd name="connsiteX6" fmla="*/ 451871 w 452489"/>
                <a:gd name="connsiteY6" fmla="*/ 991929 h 1046309"/>
                <a:gd name="connsiteX7" fmla="*/ 331221 w 452489"/>
                <a:gd name="connsiteY7" fmla="*/ 1026854 h 1046309"/>
                <a:gd name="connsiteX8" fmla="*/ 289946 w 452489"/>
                <a:gd name="connsiteY8" fmla="*/ 1039554 h 1046309"/>
                <a:gd name="connsiteX9" fmla="*/ 188346 w 452489"/>
                <a:gd name="connsiteY9" fmla="*/ 918904 h 1046309"/>
                <a:gd name="connsiteX10" fmla="*/ 29596 w 452489"/>
                <a:gd name="connsiteY10" fmla="*/ 493454 h 1046309"/>
                <a:gd name="connsiteX11" fmla="*/ 64521 w 452489"/>
                <a:gd name="connsiteY11" fmla="*/ 522029 h 1046309"/>
                <a:gd name="connsiteX12" fmla="*/ 70871 w 452489"/>
                <a:gd name="connsiteY12" fmla="*/ 172779 h 1046309"/>
                <a:gd name="connsiteX13" fmla="*/ 7371 w 452489"/>
                <a:gd name="connsiteY13" fmla="*/ 204529 h 1046309"/>
                <a:gd name="connsiteX14" fmla="*/ 267721 w 452489"/>
                <a:gd name="connsiteY14" fmla="*/ 4504 h 1046309"/>
                <a:gd name="connsiteX15" fmla="*/ 216921 w 452489"/>
                <a:gd name="connsiteY15" fmla="*/ 64829 h 1046309"/>
                <a:gd name="connsiteX16" fmla="*/ 407421 w 452489"/>
                <a:gd name="connsiteY16" fmla="*/ 36254 h 10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2489" h="1046309">
                  <a:moveTo>
                    <a:pt x="407421" y="36254"/>
                  </a:moveTo>
                  <a:cubicBezTo>
                    <a:pt x="408479" y="55304"/>
                    <a:pt x="264017" y="126742"/>
                    <a:pt x="223271" y="179129"/>
                  </a:cubicBezTo>
                  <a:cubicBezTo>
                    <a:pt x="182525" y="231516"/>
                    <a:pt x="174588" y="329412"/>
                    <a:pt x="162946" y="350579"/>
                  </a:cubicBezTo>
                  <a:cubicBezTo>
                    <a:pt x="151304" y="371746"/>
                    <a:pt x="135958" y="239983"/>
                    <a:pt x="153421" y="306129"/>
                  </a:cubicBezTo>
                  <a:cubicBezTo>
                    <a:pt x="170883" y="372275"/>
                    <a:pt x="267721" y="747454"/>
                    <a:pt x="267721" y="747454"/>
                  </a:cubicBezTo>
                  <a:cubicBezTo>
                    <a:pt x="287829" y="820479"/>
                    <a:pt x="243379" y="703533"/>
                    <a:pt x="274071" y="744279"/>
                  </a:cubicBezTo>
                  <a:cubicBezTo>
                    <a:pt x="304763" y="785025"/>
                    <a:pt x="442346" y="944833"/>
                    <a:pt x="451871" y="991929"/>
                  </a:cubicBezTo>
                  <a:cubicBezTo>
                    <a:pt x="461396" y="1039025"/>
                    <a:pt x="358208" y="1018917"/>
                    <a:pt x="331221" y="1026854"/>
                  </a:cubicBezTo>
                  <a:cubicBezTo>
                    <a:pt x="304234" y="1034791"/>
                    <a:pt x="313758" y="1057546"/>
                    <a:pt x="289946" y="1039554"/>
                  </a:cubicBezTo>
                  <a:cubicBezTo>
                    <a:pt x="266133" y="1021562"/>
                    <a:pt x="231738" y="1009921"/>
                    <a:pt x="188346" y="918904"/>
                  </a:cubicBezTo>
                  <a:cubicBezTo>
                    <a:pt x="144954" y="827887"/>
                    <a:pt x="50233" y="559600"/>
                    <a:pt x="29596" y="493454"/>
                  </a:cubicBezTo>
                  <a:cubicBezTo>
                    <a:pt x="8958" y="427308"/>
                    <a:pt x="57642" y="575475"/>
                    <a:pt x="64521" y="522029"/>
                  </a:cubicBezTo>
                  <a:cubicBezTo>
                    <a:pt x="71400" y="468583"/>
                    <a:pt x="80396" y="225696"/>
                    <a:pt x="70871" y="172779"/>
                  </a:cubicBezTo>
                  <a:cubicBezTo>
                    <a:pt x="61346" y="119862"/>
                    <a:pt x="-25437" y="232575"/>
                    <a:pt x="7371" y="204529"/>
                  </a:cubicBezTo>
                  <a:cubicBezTo>
                    <a:pt x="40179" y="176483"/>
                    <a:pt x="232796" y="27787"/>
                    <a:pt x="267721" y="4504"/>
                  </a:cubicBezTo>
                  <a:cubicBezTo>
                    <a:pt x="302646" y="-18779"/>
                    <a:pt x="196284" y="55304"/>
                    <a:pt x="216921" y="64829"/>
                  </a:cubicBezTo>
                  <a:cubicBezTo>
                    <a:pt x="237558" y="74354"/>
                    <a:pt x="406363" y="17204"/>
                    <a:pt x="407421" y="3625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8" name="フリーフォーム 2547">
              <a:extLst>
                <a:ext uri="{FF2B5EF4-FFF2-40B4-BE49-F238E27FC236}">
                  <a16:creationId xmlns:a16="http://schemas.microsoft.com/office/drawing/2014/main" id="{0A290568-3EC6-4DBF-7121-B6C4C7B9D4E0}"/>
                </a:ext>
              </a:extLst>
            </p:cNvPr>
            <p:cNvSpPr/>
            <p:nvPr/>
          </p:nvSpPr>
          <p:spPr>
            <a:xfrm>
              <a:off x="485136" y="10321375"/>
              <a:ext cx="789286" cy="851757"/>
            </a:xfrm>
            <a:custGeom>
              <a:avLst/>
              <a:gdLst>
                <a:gd name="connsiteX0" fmla="*/ 229239 w 789286"/>
                <a:gd name="connsiteY0" fmla="*/ 550 h 851757"/>
                <a:gd name="connsiteX1" fmla="*/ 213364 w 789286"/>
                <a:gd name="connsiteY1" fmla="*/ 70400 h 851757"/>
                <a:gd name="connsiteX2" fmla="*/ 375289 w 789286"/>
                <a:gd name="connsiteY2" fmla="*/ 381550 h 851757"/>
                <a:gd name="connsiteX3" fmla="*/ 365764 w 789286"/>
                <a:gd name="connsiteY3" fmla="*/ 394250 h 851757"/>
                <a:gd name="connsiteX4" fmla="*/ 692789 w 789286"/>
                <a:gd name="connsiteY4" fmla="*/ 553000 h 851757"/>
                <a:gd name="connsiteX5" fmla="*/ 788039 w 789286"/>
                <a:gd name="connsiteY5" fmla="*/ 537125 h 851757"/>
                <a:gd name="connsiteX6" fmla="*/ 746764 w 789286"/>
                <a:gd name="connsiteY6" fmla="*/ 546650 h 851757"/>
                <a:gd name="connsiteX7" fmla="*/ 740414 w 789286"/>
                <a:gd name="connsiteY7" fmla="*/ 597450 h 851757"/>
                <a:gd name="connsiteX8" fmla="*/ 289564 w 789286"/>
                <a:gd name="connsiteY8" fmla="*/ 810175 h 851757"/>
                <a:gd name="connsiteX9" fmla="*/ 216539 w 789286"/>
                <a:gd name="connsiteY9" fmla="*/ 829225 h 851757"/>
                <a:gd name="connsiteX10" fmla="*/ 337189 w 789286"/>
                <a:gd name="connsiteY10" fmla="*/ 559350 h 851757"/>
                <a:gd name="connsiteX11" fmla="*/ 172089 w 789286"/>
                <a:gd name="connsiteY11" fmla="*/ 333925 h 851757"/>
                <a:gd name="connsiteX12" fmla="*/ 38739 w 789286"/>
                <a:gd name="connsiteY12" fmla="*/ 64050 h 851757"/>
                <a:gd name="connsiteX13" fmla="*/ 10164 w 789286"/>
                <a:gd name="connsiteY13" fmla="*/ 38650 h 851757"/>
                <a:gd name="connsiteX14" fmla="*/ 229239 w 789286"/>
                <a:gd name="connsiteY14" fmla="*/ 550 h 85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286" h="851757">
                  <a:moveTo>
                    <a:pt x="229239" y="550"/>
                  </a:moveTo>
                  <a:cubicBezTo>
                    <a:pt x="263106" y="5842"/>
                    <a:pt x="189022" y="6900"/>
                    <a:pt x="213364" y="70400"/>
                  </a:cubicBezTo>
                  <a:cubicBezTo>
                    <a:pt x="237706" y="133900"/>
                    <a:pt x="349889" y="327575"/>
                    <a:pt x="375289" y="381550"/>
                  </a:cubicBezTo>
                  <a:cubicBezTo>
                    <a:pt x="400689" y="435525"/>
                    <a:pt x="312847" y="365675"/>
                    <a:pt x="365764" y="394250"/>
                  </a:cubicBezTo>
                  <a:cubicBezTo>
                    <a:pt x="418681" y="422825"/>
                    <a:pt x="622410" y="529188"/>
                    <a:pt x="692789" y="553000"/>
                  </a:cubicBezTo>
                  <a:cubicBezTo>
                    <a:pt x="763168" y="576813"/>
                    <a:pt x="779043" y="538183"/>
                    <a:pt x="788039" y="537125"/>
                  </a:cubicBezTo>
                  <a:cubicBezTo>
                    <a:pt x="797035" y="536067"/>
                    <a:pt x="754701" y="536596"/>
                    <a:pt x="746764" y="546650"/>
                  </a:cubicBezTo>
                  <a:cubicBezTo>
                    <a:pt x="738827" y="556704"/>
                    <a:pt x="816614" y="553529"/>
                    <a:pt x="740414" y="597450"/>
                  </a:cubicBezTo>
                  <a:cubicBezTo>
                    <a:pt x="664214" y="641371"/>
                    <a:pt x="376876" y="771546"/>
                    <a:pt x="289564" y="810175"/>
                  </a:cubicBezTo>
                  <a:cubicBezTo>
                    <a:pt x="202252" y="848804"/>
                    <a:pt x="208602" y="871029"/>
                    <a:pt x="216539" y="829225"/>
                  </a:cubicBezTo>
                  <a:cubicBezTo>
                    <a:pt x="224476" y="787421"/>
                    <a:pt x="344597" y="641900"/>
                    <a:pt x="337189" y="559350"/>
                  </a:cubicBezTo>
                  <a:cubicBezTo>
                    <a:pt x="329781" y="476800"/>
                    <a:pt x="221831" y="416475"/>
                    <a:pt x="172089" y="333925"/>
                  </a:cubicBezTo>
                  <a:cubicBezTo>
                    <a:pt x="122347" y="251375"/>
                    <a:pt x="65726" y="113262"/>
                    <a:pt x="38739" y="64050"/>
                  </a:cubicBezTo>
                  <a:cubicBezTo>
                    <a:pt x="11752" y="14838"/>
                    <a:pt x="-15236" y="47646"/>
                    <a:pt x="10164" y="38650"/>
                  </a:cubicBezTo>
                  <a:cubicBezTo>
                    <a:pt x="35564" y="29654"/>
                    <a:pt x="195372" y="-4742"/>
                    <a:pt x="229239" y="5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9" name="フリーフォーム 2548">
              <a:extLst>
                <a:ext uri="{FF2B5EF4-FFF2-40B4-BE49-F238E27FC236}">
                  <a16:creationId xmlns:a16="http://schemas.microsoft.com/office/drawing/2014/main" id="{7D0FF0EC-2C1F-895E-D3F5-BA09AC6FF8EE}"/>
                </a:ext>
              </a:extLst>
            </p:cNvPr>
            <p:cNvSpPr/>
            <p:nvPr/>
          </p:nvSpPr>
          <p:spPr>
            <a:xfrm>
              <a:off x="88266" y="10277743"/>
              <a:ext cx="657579" cy="742150"/>
            </a:xfrm>
            <a:custGeom>
              <a:avLst/>
              <a:gdLst>
                <a:gd name="connsiteX0" fmla="*/ 245109 w 657579"/>
                <a:gd name="connsiteY0" fmla="*/ 6082 h 742150"/>
                <a:gd name="connsiteX1" fmla="*/ 362584 w 657579"/>
                <a:gd name="connsiteY1" fmla="*/ 50532 h 742150"/>
                <a:gd name="connsiteX2" fmla="*/ 654684 w 657579"/>
                <a:gd name="connsiteY2" fmla="*/ 21957 h 742150"/>
                <a:gd name="connsiteX3" fmla="*/ 492759 w 657579"/>
                <a:gd name="connsiteY3" fmla="*/ 60057 h 742150"/>
                <a:gd name="connsiteX4" fmla="*/ 181609 w 657579"/>
                <a:gd name="connsiteY4" fmla="*/ 447407 h 742150"/>
                <a:gd name="connsiteX5" fmla="*/ 514984 w 657579"/>
                <a:gd name="connsiteY5" fmla="*/ 726807 h 742150"/>
                <a:gd name="connsiteX6" fmla="*/ 422909 w 657579"/>
                <a:gd name="connsiteY6" fmla="*/ 688707 h 742150"/>
                <a:gd name="connsiteX7" fmla="*/ 16509 w 657579"/>
                <a:gd name="connsiteY7" fmla="*/ 545832 h 742150"/>
                <a:gd name="connsiteX8" fmla="*/ 92709 w 657579"/>
                <a:gd name="connsiteY8" fmla="*/ 390257 h 742150"/>
                <a:gd name="connsiteX9" fmla="*/ 219709 w 657579"/>
                <a:gd name="connsiteY9" fmla="*/ 148957 h 742150"/>
                <a:gd name="connsiteX10" fmla="*/ 140334 w 657579"/>
                <a:gd name="connsiteY10" fmla="*/ 209282 h 742150"/>
                <a:gd name="connsiteX11" fmla="*/ 245109 w 657579"/>
                <a:gd name="connsiteY11" fmla="*/ 6082 h 74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579" h="742150">
                  <a:moveTo>
                    <a:pt x="245109" y="6082"/>
                  </a:moveTo>
                  <a:cubicBezTo>
                    <a:pt x="282151" y="-20376"/>
                    <a:pt x="294322" y="47886"/>
                    <a:pt x="362584" y="50532"/>
                  </a:cubicBezTo>
                  <a:cubicBezTo>
                    <a:pt x="430846" y="53178"/>
                    <a:pt x="632988" y="20370"/>
                    <a:pt x="654684" y="21957"/>
                  </a:cubicBezTo>
                  <a:cubicBezTo>
                    <a:pt x="676380" y="23544"/>
                    <a:pt x="571605" y="-10851"/>
                    <a:pt x="492759" y="60057"/>
                  </a:cubicBezTo>
                  <a:cubicBezTo>
                    <a:pt x="413913" y="130965"/>
                    <a:pt x="177905" y="336282"/>
                    <a:pt x="181609" y="447407"/>
                  </a:cubicBezTo>
                  <a:cubicBezTo>
                    <a:pt x="185313" y="558532"/>
                    <a:pt x="474767" y="686590"/>
                    <a:pt x="514984" y="726807"/>
                  </a:cubicBezTo>
                  <a:cubicBezTo>
                    <a:pt x="555201" y="767024"/>
                    <a:pt x="505988" y="718869"/>
                    <a:pt x="422909" y="688707"/>
                  </a:cubicBezTo>
                  <a:cubicBezTo>
                    <a:pt x="339830" y="658545"/>
                    <a:pt x="71542" y="595574"/>
                    <a:pt x="16509" y="545832"/>
                  </a:cubicBezTo>
                  <a:cubicBezTo>
                    <a:pt x="-38524" y="496090"/>
                    <a:pt x="58842" y="456403"/>
                    <a:pt x="92709" y="390257"/>
                  </a:cubicBezTo>
                  <a:cubicBezTo>
                    <a:pt x="126576" y="324111"/>
                    <a:pt x="211771" y="179120"/>
                    <a:pt x="219709" y="148957"/>
                  </a:cubicBezTo>
                  <a:cubicBezTo>
                    <a:pt x="227647" y="118794"/>
                    <a:pt x="132926" y="228861"/>
                    <a:pt x="140334" y="209282"/>
                  </a:cubicBezTo>
                  <a:cubicBezTo>
                    <a:pt x="147742" y="189703"/>
                    <a:pt x="208067" y="32540"/>
                    <a:pt x="245109" y="608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0" name="フリーフォーム 2549">
              <a:extLst>
                <a:ext uri="{FF2B5EF4-FFF2-40B4-BE49-F238E27FC236}">
                  <a16:creationId xmlns:a16="http://schemas.microsoft.com/office/drawing/2014/main" id="{9BDB6E9F-F762-36EB-02DF-F47CBF0642CF}"/>
                </a:ext>
              </a:extLst>
            </p:cNvPr>
            <p:cNvSpPr/>
            <p:nvPr/>
          </p:nvSpPr>
          <p:spPr>
            <a:xfrm>
              <a:off x="2830" y="10323773"/>
              <a:ext cx="207274" cy="418072"/>
            </a:xfrm>
            <a:custGeom>
              <a:avLst/>
              <a:gdLst>
                <a:gd name="connsiteX0" fmla="*/ 159095 w 207274"/>
                <a:gd name="connsiteY0" fmla="*/ 14027 h 418072"/>
                <a:gd name="connsiteX1" fmla="*/ 25745 w 207274"/>
                <a:gd name="connsiteY1" fmla="*/ 7677 h 418072"/>
                <a:gd name="connsiteX2" fmla="*/ 28920 w 207274"/>
                <a:gd name="connsiteY2" fmla="*/ 106102 h 418072"/>
                <a:gd name="connsiteX3" fmla="*/ 3520 w 207274"/>
                <a:gd name="connsiteY3" fmla="*/ 195002 h 418072"/>
                <a:gd name="connsiteX4" fmla="*/ 117820 w 207274"/>
                <a:gd name="connsiteY4" fmla="*/ 417252 h 418072"/>
                <a:gd name="connsiteX5" fmla="*/ 203545 w 207274"/>
                <a:gd name="connsiteY5" fmla="*/ 271202 h 418072"/>
                <a:gd name="connsiteX6" fmla="*/ 187670 w 207274"/>
                <a:gd name="connsiteY6" fmla="*/ 296602 h 418072"/>
                <a:gd name="connsiteX7" fmla="*/ 149570 w 207274"/>
                <a:gd name="connsiteY7" fmla="*/ 223577 h 418072"/>
                <a:gd name="connsiteX8" fmla="*/ 79720 w 207274"/>
                <a:gd name="connsiteY8" fmla="*/ 182302 h 418072"/>
                <a:gd name="connsiteX9" fmla="*/ 136870 w 207274"/>
                <a:gd name="connsiteY9" fmla="*/ 74352 h 418072"/>
                <a:gd name="connsiteX10" fmla="*/ 159095 w 207274"/>
                <a:gd name="connsiteY10" fmla="*/ 14027 h 41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74" h="418072">
                  <a:moveTo>
                    <a:pt x="159095" y="14027"/>
                  </a:moveTo>
                  <a:cubicBezTo>
                    <a:pt x="140574" y="2914"/>
                    <a:pt x="47441" y="-7669"/>
                    <a:pt x="25745" y="7677"/>
                  </a:cubicBezTo>
                  <a:cubicBezTo>
                    <a:pt x="4049" y="23023"/>
                    <a:pt x="32624" y="74881"/>
                    <a:pt x="28920" y="106102"/>
                  </a:cubicBezTo>
                  <a:cubicBezTo>
                    <a:pt x="25216" y="137323"/>
                    <a:pt x="-11297" y="143144"/>
                    <a:pt x="3520" y="195002"/>
                  </a:cubicBezTo>
                  <a:cubicBezTo>
                    <a:pt x="18337" y="246860"/>
                    <a:pt x="84482" y="404552"/>
                    <a:pt x="117820" y="417252"/>
                  </a:cubicBezTo>
                  <a:cubicBezTo>
                    <a:pt x="151157" y="429952"/>
                    <a:pt x="191903" y="291310"/>
                    <a:pt x="203545" y="271202"/>
                  </a:cubicBezTo>
                  <a:cubicBezTo>
                    <a:pt x="215187" y="251094"/>
                    <a:pt x="196666" y="304540"/>
                    <a:pt x="187670" y="296602"/>
                  </a:cubicBezTo>
                  <a:cubicBezTo>
                    <a:pt x="178674" y="288665"/>
                    <a:pt x="167562" y="242627"/>
                    <a:pt x="149570" y="223577"/>
                  </a:cubicBezTo>
                  <a:cubicBezTo>
                    <a:pt x="131578" y="204527"/>
                    <a:pt x="81837" y="207173"/>
                    <a:pt x="79720" y="182302"/>
                  </a:cubicBezTo>
                  <a:cubicBezTo>
                    <a:pt x="77603" y="157431"/>
                    <a:pt x="126816" y="98694"/>
                    <a:pt x="136870" y="74352"/>
                  </a:cubicBezTo>
                  <a:cubicBezTo>
                    <a:pt x="146924" y="50010"/>
                    <a:pt x="177616" y="25140"/>
                    <a:pt x="159095" y="1402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604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8" name="グループ化 1447">
            <a:extLst>
              <a:ext uri="{FF2B5EF4-FFF2-40B4-BE49-F238E27FC236}">
                <a16:creationId xmlns:a16="http://schemas.microsoft.com/office/drawing/2014/main" id="{33D7D5AA-67DD-7F0B-738E-AEE33236D5C7}"/>
              </a:ext>
            </a:extLst>
          </p:cNvPr>
          <p:cNvGrpSpPr/>
          <p:nvPr/>
        </p:nvGrpSpPr>
        <p:grpSpPr>
          <a:xfrm>
            <a:off x="-60221" y="1635008"/>
            <a:ext cx="9573715" cy="10337213"/>
            <a:chOff x="-60221" y="1635008"/>
            <a:chExt cx="9573715" cy="10337213"/>
          </a:xfrm>
        </p:grpSpPr>
        <p:grpSp>
          <p:nvGrpSpPr>
            <p:cNvPr id="1449" name="グループ化 1448">
              <a:extLst>
                <a:ext uri="{FF2B5EF4-FFF2-40B4-BE49-F238E27FC236}">
                  <a16:creationId xmlns:a16="http://schemas.microsoft.com/office/drawing/2014/main" id="{815A134A-B1E9-A63F-70C8-4764566D6DF1}"/>
                </a:ext>
              </a:extLst>
            </p:cNvPr>
            <p:cNvGrpSpPr/>
            <p:nvPr/>
          </p:nvGrpSpPr>
          <p:grpSpPr>
            <a:xfrm>
              <a:off x="-35903" y="1751967"/>
              <a:ext cx="9513390" cy="9261230"/>
              <a:chOff x="-35903" y="1751967"/>
              <a:chExt cx="9513390" cy="9261230"/>
            </a:xfrm>
          </p:grpSpPr>
          <p:sp>
            <p:nvSpPr>
              <p:cNvPr id="1541" name="フリーフォーム 1540" hidden="1">
                <a:extLst>
                  <a:ext uri="{FF2B5EF4-FFF2-40B4-BE49-F238E27FC236}">
                    <a16:creationId xmlns:a16="http://schemas.microsoft.com/office/drawing/2014/main" id="{8F2EA551-1C04-5FB2-7980-662B213AA8F5}"/>
                  </a:ext>
                </a:extLst>
              </p:cNvPr>
              <p:cNvSpPr/>
              <p:nvPr/>
            </p:nvSpPr>
            <p:spPr>
              <a:xfrm>
                <a:off x="243259" y="1765589"/>
                <a:ext cx="15841" cy="362736"/>
              </a:xfrm>
              <a:custGeom>
                <a:avLst/>
                <a:gdLst>
                  <a:gd name="connsiteX0" fmla="*/ 581 w 15841"/>
                  <a:gd name="connsiteY0" fmla="*/ 2251 h 362736"/>
                  <a:gd name="connsiteX1" fmla="*/ 4391 w 15841"/>
                  <a:gd name="connsiteY1" fmla="*/ 356581 h 362736"/>
                  <a:gd name="connsiteX2" fmla="*/ 15821 w 15841"/>
                  <a:gd name="connsiteY2" fmla="*/ 211801 h 362736"/>
                  <a:gd name="connsiteX3" fmla="*/ 581 w 15841"/>
                  <a:gd name="connsiteY3" fmla="*/ 2251 h 36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41" h="362736">
                    <a:moveTo>
                      <a:pt x="581" y="2251"/>
                    </a:moveTo>
                    <a:cubicBezTo>
                      <a:pt x="-1324" y="26381"/>
                      <a:pt x="1851" y="321656"/>
                      <a:pt x="4391" y="356581"/>
                    </a:cubicBezTo>
                    <a:cubicBezTo>
                      <a:pt x="6931" y="391506"/>
                      <a:pt x="15186" y="268951"/>
                      <a:pt x="15821" y="211801"/>
                    </a:cubicBezTo>
                    <a:cubicBezTo>
                      <a:pt x="16456" y="154651"/>
                      <a:pt x="2486" y="-21879"/>
                      <a:pt x="581" y="22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 1541">
                <a:extLst>
                  <a:ext uri="{FF2B5EF4-FFF2-40B4-BE49-F238E27FC236}">
                    <a16:creationId xmlns:a16="http://schemas.microsoft.com/office/drawing/2014/main" id="{FE138C42-96A4-70DD-69A5-7E23C1602AB1}"/>
                  </a:ext>
                </a:extLst>
              </p:cNvPr>
              <p:cNvSpPr/>
              <p:nvPr/>
            </p:nvSpPr>
            <p:spPr>
              <a:xfrm>
                <a:off x="319638" y="1751967"/>
                <a:ext cx="23511" cy="389020"/>
              </a:xfrm>
              <a:custGeom>
                <a:avLst/>
                <a:gdLst>
                  <a:gd name="connsiteX0" fmla="*/ 11832 w 23511"/>
                  <a:gd name="connsiteY0" fmla="*/ 4443 h 389020"/>
                  <a:gd name="connsiteX1" fmla="*/ 23262 w 23511"/>
                  <a:gd name="connsiteY1" fmla="*/ 385443 h 389020"/>
                  <a:gd name="connsiteX2" fmla="*/ 402 w 23511"/>
                  <a:gd name="connsiteY2" fmla="*/ 187323 h 389020"/>
                  <a:gd name="connsiteX3" fmla="*/ 11832 w 23511"/>
                  <a:gd name="connsiteY3" fmla="*/ 4443 h 3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11" h="389020">
                    <a:moveTo>
                      <a:pt x="11832" y="4443"/>
                    </a:moveTo>
                    <a:cubicBezTo>
                      <a:pt x="15642" y="37463"/>
                      <a:pt x="25167" y="354963"/>
                      <a:pt x="23262" y="385443"/>
                    </a:cubicBezTo>
                    <a:cubicBezTo>
                      <a:pt x="21357" y="415923"/>
                      <a:pt x="2942" y="243203"/>
                      <a:pt x="402" y="187323"/>
                    </a:cubicBezTo>
                    <a:cubicBezTo>
                      <a:pt x="-2138" y="131443"/>
                      <a:pt x="8022" y="-28577"/>
                      <a:pt x="11832" y="44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 1542">
                <a:extLst>
                  <a:ext uri="{FF2B5EF4-FFF2-40B4-BE49-F238E27FC236}">
                    <a16:creationId xmlns:a16="http://schemas.microsoft.com/office/drawing/2014/main" id="{ED8D318E-832B-E14F-4DEC-2540141B0853}"/>
                  </a:ext>
                </a:extLst>
              </p:cNvPr>
              <p:cNvSpPr/>
              <p:nvPr/>
            </p:nvSpPr>
            <p:spPr>
              <a:xfrm>
                <a:off x="-35903" y="2113969"/>
                <a:ext cx="299495" cy="15899"/>
              </a:xfrm>
              <a:custGeom>
                <a:avLst/>
                <a:gdLst>
                  <a:gd name="connsiteX0" fmla="*/ 9233 w 299495"/>
                  <a:gd name="connsiteY0" fmla="*/ 581 h 15899"/>
                  <a:gd name="connsiteX1" fmla="*/ 298793 w 299495"/>
                  <a:gd name="connsiteY1" fmla="*/ 4391 h 15899"/>
                  <a:gd name="connsiteX2" fmla="*/ 89243 w 299495"/>
                  <a:gd name="connsiteY2" fmla="*/ 15821 h 15899"/>
                  <a:gd name="connsiteX3" fmla="*/ 9233 w 299495"/>
                  <a:gd name="connsiteY3" fmla="*/ 581 h 1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9495" h="15899">
                    <a:moveTo>
                      <a:pt x="9233" y="581"/>
                    </a:moveTo>
                    <a:cubicBezTo>
                      <a:pt x="44158" y="-1324"/>
                      <a:pt x="285458" y="1851"/>
                      <a:pt x="298793" y="4391"/>
                    </a:cubicBezTo>
                    <a:cubicBezTo>
                      <a:pt x="312128" y="6931"/>
                      <a:pt x="131788" y="14551"/>
                      <a:pt x="89243" y="15821"/>
                    </a:cubicBezTo>
                    <a:cubicBezTo>
                      <a:pt x="46698" y="17091"/>
                      <a:pt x="-25692" y="2486"/>
                      <a:pt x="9233" y="5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 1543">
                <a:extLst>
                  <a:ext uri="{FF2B5EF4-FFF2-40B4-BE49-F238E27FC236}">
                    <a16:creationId xmlns:a16="http://schemas.microsoft.com/office/drawing/2014/main" id="{4928914C-FC0E-E621-AF2B-FCD3ED1EB86D}"/>
                  </a:ext>
                </a:extLst>
              </p:cNvPr>
              <p:cNvSpPr/>
              <p:nvPr/>
            </p:nvSpPr>
            <p:spPr>
              <a:xfrm>
                <a:off x="31140" y="2140297"/>
                <a:ext cx="241236" cy="20150"/>
              </a:xfrm>
              <a:custGeom>
                <a:avLst/>
                <a:gdLst>
                  <a:gd name="connsiteX0" fmla="*/ 3150 w 241236"/>
                  <a:gd name="connsiteY0" fmla="*/ 4733 h 20150"/>
                  <a:gd name="connsiteX1" fmla="*/ 239370 w 241236"/>
                  <a:gd name="connsiteY1" fmla="*/ 923 h 20150"/>
                  <a:gd name="connsiteX2" fmla="*/ 109830 w 241236"/>
                  <a:gd name="connsiteY2" fmla="*/ 19973 h 20150"/>
                  <a:gd name="connsiteX3" fmla="*/ 3150 w 241236"/>
                  <a:gd name="connsiteY3" fmla="*/ 4733 h 2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1236" h="20150">
                    <a:moveTo>
                      <a:pt x="3150" y="4733"/>
                    </a:moveTo>
                    <a:cubicBezTo>
                      <a:pt x="24740" y="1558"/>
                      <a:pt x="221590" y="-1617"/>
                      <a:pt x="239370" y="923"/>
                    </a:cubicBezTo>
                    <a:cubicBezTo>
                      <a:pt x="257150" y="3463"/>
                      <a:pt x="142850" y="18068"/>
                      <a:pt x="109830" y="19973"/>
                    </a:cubicBezTo>
                    <a:cubicBezTo>
                      <a:pt x="76810" y="21878"/>
                      <a:pt x="-18440" y="7908"/>
                      <a:pt x="3150" y="47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 1544" hidden="1">
                <a:extLst>
                  <a:ext uri="{FF2B5EF4-FFF2-40B4-BE49-F238E27FC236}">
                    <a16:creationId xmlns:a16="http://schemas.microsoft.com/office/drawing/2014/main" id="{F3B812F7-5304-05AA-E375-06AC8FAC2BCD}"/>
                  </a:ext>
                </a:extLst>
              </p:cNvPr>
              <p:cNvSpPr/>
              <p:nvPr/>
            </p:nvSpPr>
            <p:spPr>
              <a:xfrm>
                <a:off x="364767" y="2121821"/>
                <a:ext cx="474875" cy="19415"/>
              </a:xfrm>
              <a:custGeom>
                <a:avLst/>
                <a:gdLst>
                  <a:gd name="connsiteX0" fmla="*/ 4803 w 474875"/>
                  <a:gd name="connsiteY0" fmla="*/ 349 h 19415"/>
                  <a:gd name="connsiteX1" fmla="*/ 469623 w 474875"/>
                  <a:gd name="connsiteY1" fmla="*/ 7969 h 19415"/>
                  <a:gd name="connsiteX2" fmla="*/ 241023 w 474875"/>
                  <a:gd name="connsiteY2" fmla="*/ 19399 h 19415"/>
                  <a:gd name="connsiteX3" fmla="*/ 4803 w 474875"/>
                  <a:gd name="connsiteY3" fmla="*/ 349 h 1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875" h="19415">
                    <a:moveTo>
                      <a:pt x="4803" y="349"/>
                    </a:moveTo>
                    <a:cubicBezTo>
                      <a:pt x="42903" y="-1556"/>
                      <a:pt x="430253" y="4794"/>
                      <a:pt x="469623" y="7969"/>
                    </a:cubicBezTo>
                    <a:cubicBezTo>
                      <a:pt x="508993" y="11144"/>
                      <a:pt x="316588" y="18764"/>
                      <a:pt x="241023" y="19399"/>
                    </a:cubicBezTo>
                    <a:cubicBezTo>
                      <a:pt x="165458" y="20034"/>
                      <a:pt x="-33297" y="2254"/>
                      <a:pt x="4803" y="3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 1545">
                <a:extLst>
                  <a:ext uri="{FF2B5EF4-FFF2-40B4-BE49-F238E27FC236}">
                    <a16:creationId xmlns:a16="http://schemas.microsoft.com/office/drawing/2014/main" id="{6818734E-684C-294A-7D7A-40BF525CD484}"/>
                  </a:ext>
                </a:extLst>
              </p:cNvPr>
              <p:cNvSpPr/>
              <p:nvPr/>
            </p:nvSpPr>
            <p:spPr>
              <a:xfrm>
                <a:off x="346014" y="2147412"/>
                <a:ext cx="474711" cy="12858"/>
              </a:xfrm>
              <a:custGeom>
                <a:avLst/>
                <a:gdLst>
                  <a:gd name="connsiteX0" fmla="*/ 4506 w 474711"/>
                  <a:gd name="connsiteY0" fmla="*/ 1428 h 12858"/>
                  <a:gd name="connsiteX1" fmla="*/ 469326 w 474711"/>
                  <a:gd name="connsiteY1" fmla="*/ 1428 h 12858"/>
                  <a:gd name="connsiteX2" fmla="*/ 244536 w 474711"/>
                  <a:gd name="connsiteY2" fmla="*/ 12858 h 12858"/>
                  <a:gd name="connsiteX3" fmla="*/ 4506 w 474711"/>
                  <a:gd name="connsiteY3" fmla="*/ 1428 h 1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711" h="12858">
                    <a:moveTo>
                      <a:pt x="4506" y="1428"/>
                    </a:moveTo>
                    <a:cubicBezTo>
                      <a:pt x="41971" y="-477"/>
                      <a:pt x="429321" y="-477"/>
                      <a:pt x="469326" y="1428"/>
                    </a:cubicBezTo>
                    <a:cubicBezTo>
                      <a:pt x="509331" y="3333"/>
                      <a:pt x="315656" y="12858"/>
                      <a:pt x="244536" y="12858"/>
                    </a:cubicBezTo>
                    <a:cubicBezTo>
                      <a:pt x="173416" y="12858"/>
                      <a:pt x="-32959" y="3333"/>
                      <a:pt x="4506" y="14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 1546">
                <a:extLst>
                  <a:ext uri="{FF2B5EF4-FFF2-40B4-BE49-F238E27FC236}">
                    <a16:creationId xmlns:a16="http://schemas.microsoft.com/office/drawing/2014/main" id="{E6F3EA55-B4B0-C1E4-6C18-F1D3C515FAA5}"/>
                  </a:ext>
                </a:extLst>
              </p:cNvPr>
              <p:cNvSpPr/>
              <p:nvPr/>
            </p:nvSpPr>
            <p:spPr>
              <a:xfrm>
                <a:off x="811364" y="2152284"/>
                <a:ext cx="15406" cy="460475"/>
              </a:xfrm>
              <a:custGeom>
                <a:avLst/>
                <a:gdLst>
                  <a:gd name="connsiteX0" fmla="*/ 7786 w 15406"/>
                  <a:gd name="connsiteY0" fmla="*/ 11796 h 460475"/>
                  <a:gd name="connsiteX1" fmla="*/ 15406 w 15406"/>
                  <a:gd name="connsiteY1" fmla="*/ 449946 h 460475"/>
                  <a:gd name="connsiteX2" fmla="*/ 7786 w 15406"/>
                  <a:gd name="connsiteY2" fmla="*/ 308976 h 460475"/>
                  <a:gd name="connsiteX3" fmla="*/ 166 w 15406"/>
                  <a:gd name="connsiteY3" fmla="*/ 137526 h 460475"/>
                  <a:gd name="connsiteX4" fmla="*/ 7786 w 15406"/>
                  <a:gd name="connsiteY4" fmla="*/ 11796 h 46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06" h="460475">
                    <a:moveTo>
                      <a:pt x="7786" y="11796"/>
                    </a:moveTo>
                    <a:cubicBezTo>
                      <a:pt x="10326" y="63866"/>
                      <a:pt x="15406" y="400416"/>
                      <a:pt x="15406" y="449946"/>
                    </a:cubicBezTo>
                    <a:cubicBezTo>
                      <a:pt x="15406" y="499476"/>
                      <a:pt x="10326" y="361046"/>
                      <a:pt x="7786" y="308976"/>
                    </a:cubicBezTo>
                    <a:cubicBezTo>
                      <a:pt x="5246" y="256906"/>
                      <a:pt x="1436" y="180706"/>
                      <a:pt x="166" y="137526"/>
                    </a:cubicBezTo>
                    <a:cubicBezTo>
                      <a:pt x="-1104" y="94346"/>
                      <a:pt x="5246" y="-40274"/>
                      <a:pt x="7786" y="117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 1547">
                <a:extLst>
                  <a:ext uri="{FF2B5EF4-FFF2-40B4-BE49-F238E27FC236}">
                    <a16:creationId xmlns:a16="http://schemas.microsoft.com/office/drawing/2014/main" id="{D2D223F5-EA23-B3F3-9123-52DD9AF77E49}"/>
                  </a:ext>
                </a:extLst>
              </p:cNvPr>
              <p:cNvSpPr/>
              <p:nvPr/>
            </p:nvSpPr>
            <p:spPr>
              <a:xfrm>
                <a:off x="826368" y="2118864"/>
                <a:ext cx="23262" cy="521945"/>
              </a:xfrm>
              <a:custGeom>
                <a:avLst/>
                <a:gdLst>
                  <a:gd name="connsiteX0" fmla="*/ 11832 w 23262"/>
                  <a:gd name="connsiteY0" fmla="*/ 14736 h 521945"/>
                  <a:gd name="connsiteX1" fmla="*/ 23262 w 23262"/>
                  <a:gd name="connsiteY1" fmla="*/ 510036 h 521945"/>
                  <a:gd name="connsiteX2" fmla="*/ 11832 w 23262"/>
                  <a:gd name="connsiteY2" fmla="*/ 350016 h 521945"/>
                  <a:gd name="connsiteX3" fmla="*/ 402 w 23262"/>
                  <a:gd name="connsiteY3" fmla="*/ 148086 h 521945"/>
                  <a:gd name="connsiteX4" fmla="*/ 11832 w 23262"/>
                  <a:gd name="connsiteY4" fmla="*/ 14736 h 52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2" h="521945">
                    <a:moveTo>
                      <a:pt x="11832" y="14736"/>
                    </a:moveTo>
                    <a:cubicBezTo>
                      <a:pt x="15642" y="75061"/>
                      <a:pt x="23262" y="454156"/>
                      <a:pt x="23262" y="510036"/>
                    </a:cubicBezTo>
                    <a:cubicBezTo>
                      <a:pt x="23262" y="565916"/>
                      <a:pt x="15642" y="410341"/>
                      <a:pt x="11832" y="350016"/>
                    </a:cubicBezTo>
                    <a:cubicBezTo>
                      <a:pt x="8022" y="289691"/>
                      <a:pt x="2942" y="200791"/>
                      <a:pt x="402" y="148086"/>
                    </a:cubicBezTo>
                    <a:cubicBezTo>
                      <a:pt x="-2138" y="95381"/>
                      <a:pt x="8022" y="-45589"/>
                      <a:pt x="11832" y="147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 1548">
                <a:extLst>
                  <a:ext uri="{FF2B5EF4-FFF2-40B4-BE49-F238E27FC236}">
                    <a16:creationId xmlns:a16="http://schemas.microsoft.com/office/drawing/2014/main" id="{783ADD25-15C7-BC6B-1D1E-121C857ECC47}"/>
                  </a:ext>
                </a:extLst>
              </p:cNvPr>
              <p:cNvSpPr/>
              <p:nvPr/>
            </p:nvSpPr>
            <p:spPr>
              <a:xfrm>
                <a:off x="-6350" y="2235200"/>
                <a:ext cx="271213" cy="6350"/>
              </a:xfrm>
              <a:custGeom>
                <a:avLst/>
                <a:gdLst>
                  <a:gd name="connsiteX0" fmla="*/ 0 w 271213"/>
                  <a:gd name="connsiteY0" fmla="*/ 6350 h 6350"/>
                  <a:gd name="connsiteX1" fmla="*/ 266700 w 271213"/>
                  <a:gd name="connsiteY1" fmla="*/ 6350 h 6350"/>
                  <a:gd name="connsiteX2" fmla="*/ 174625 w 271213"/>
                  <a:gd name="connsiteY2" fmla="*/ 0 h 6350"/>
                  <a:gd name="connsiteX3" fmla="*/ 0 w 271213"/>
                  <a:gd name="connsiteY3" fmla="*/ 6350 h 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213" h="6350">
                    <a:moveTo>
                      <a:pt x="0" y="6350"/>
                    </a:moveTo>
                    <a:lnTo>
                      <a:pt x="266700" y="6350"/>
                    </a:lnTo>
                    <a:cubicBezTo>
                      <a:pt x="295804" y="5292"/>
                      <a:pt x="174625" y="0"/>
                      <a:pt x="17462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 1549">
                <a:extLst>
                  <a:ext uri="{FF2B5EF4-FFF2-40B4-BE49-F238E27FC236}">
                    <a16:creationId xmlns:a16="http://schemas.microsoft.com/office/drawing/2014/main" id="{ECAD0333-CB2A-1E79-4AAE-18DCC4C12F7D}"/>
                  </a:ext>
                </a:extLst>
              </p:cNvPr>
              <p:cNvSpPr/>
              <p:nvPr/>
            </p:nvSpPr>
            <p:spPr>
              <a:xfrm>
                <a:off x="361014" y="2225675"/>
                <a:ext cx="388952" cy="16573"/>
              </a:xfrm>
              <a:custGeom>
                <a:avLst/>
                <a:gdLst>
                  <a:gd name="connsiteX0" fmla="*/ 936 w 388952"/>
                  <a:gd name="connsiteY0" fmla="*/ 15875 h 16573"/>
                  <a:gd name="connsiteX1" fmla="*/ 372411 w 388952"/>
                  <a:gd name="connsiteY1" fmla="*/ 12700 h 16573"/>
                  <a:gd name="connsiteX2" fmla="*/ 318436 w 388952"/>
                  <a:gd name="connsiteY2" fmla="*/ 3175 h 16573"/>
                  <a:gd name="connsiteX3" fmla="*/ 267636 w 388952"/>
                  <a:gd name="connsiteY3" fmla="*/ 0 h 16573"/>
                  <a:gd name="connsiteX4" fmla="*/ 936 w 388952"/>
                  <a:gd name="connsiteY4" fmla="*/ 15875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952" h="16573">
                    <a:moveTo>
                      <a:pt x="936" y="15875"/>
                    </a:moveTo>
                    <a:cubicBezTo>
                      <a:pt x="18398" y="17992"/>
                      <a:pt x="319494" y="14817"/>
                      <a:pt x="372411" y="12700"/>
                    </a:cubicBezTo>
                    <a:cubicBezTo>
                      <a:pt x="425328" y="10583"/>
                      <a:pt x="335898" y="5292"/>
                      <a:pt x="318436" y="3175"/>
                    </a:cubicBezTo>
                    <a:cubicBezTo>
                      <a:pt x="300974" y="1058"/>
                      <a:pt x="320023" y="0"/>
                      <a:pt x="267636" y="0"/>
                    </a:cubicBezTo>
                    <a:cubicBezTo>
                      <a:pt x="215249" y="0"/>
                      <a:pt x="-16526" y="13758"/>
                      <a:pt x="936" y="158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 1550">
                <a:extLst>
                  <a:ext uri="{FF2B5EF4-FFF2-40B4-BE49-F238E27FC236}">
                    <a16:creationId xmlns:a16="http://schemas.microsoft.com/office/drawing/2014/main" id="{57583A09-8F5E-C0BE-F771-61D9FCE6C472}"/>
                  </a:ext>
                </a:extLst>
              </p:cNvPr>
              <p:cNvSpPr/>
              <p:nvPr/>
            </p:nvSpPr>
            <p:spPr>
              <a:xfrm>
                <a:off x="730238" y="2217408"/>
                <a:ext cx="23460" cy="873624"/>
              </a:xfrm>
              <a:custGeom>
                <a:avLst/>
                <a:gdLst>
                  <a:gd name="connsiteX0" fmla="*/ 12 w 23460"/>
                  <a:gd name="connsiteY0" fmla="*/ 30492 h 873624"/>
                  <a:gd name="connsiteX1" fmla="*/ 22237 w 23460"/>
                  <a:gd name="connsiteY1" fmla="*/ 871867 h 873624"/>
                  <a:gd name="connsiteX2" fmla="*/ 19062 w 23460"/>
                  <a:gd name="connsiteY2" fmla="*/ 246392 h 873624"/>
                  <a:gd name="connsiteX3" fmla="*/ 12 w 23460"/>
                  <a:gd name="connsiteY3" fmla="*/ 30492 h 8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60" h="873624">
                    <a:moveTo>
                      <a:pt x="12" y="30492"/>
                    </a:moveTo>
                    <a:cubicBezTo>
                      <a:pt x="541" y="134738"/>
                      <a:pt x="19062" y="835884"/>
                      <a:pt x="22237" y="871867"/>
                    </a:cubicBezTo>
                    <a:cubicBezTo>
                      <a:pt x="25412" y="907850"/>
                      <a:pt x="21708" y="380800"/>
                      <a:pt x="19062" y="246392"/>
                    </a:cubicBezTo>
                    <a:cubicBezTo>
                      <a:pt x="16416" y="111984"/>
                      <a:pt x="-517" y="-73754"/>
                      <a:pt x="12" y="304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 1551">
                <a:extLst>
                  <a:ext uri="{FF2B5EF4-FFF2-40B4-BE49-F238E27FC236}">
                    <a16:creationId xmlns:a16="http://schemas.microsoft.com/office/drawing/2014/main" id="{B70046D7-63A3-5C30-05B8-B7AE4F1535B4}"/>
                  </a:ext>
                </a:extLst>
              </p:cNvPr>
              <p:cNvSpPr/>
              <p:nvPr/>
            </p:nvSpPr>
            <p:spPr>
              <a:xfrm>
                <a:off x="746086" y="2220195"/>
                <a:ext cx="35209" cy="534423"/>
              </a:xfrm>
              <a:custGeom>
                <a:avLst/>
                <a:gdLst>
                  <a:gd name="connsiteX0" fmla="*/ 34964 w 35209"/>
                  <a:gd name="connsiteY0" fmla="*/ 11830 h 534423"/>
                  <a:gd name="connsiteX1" fmla="*/ 15914 w 35209"/>
                  <a:gd name="connsiteY1" fmla="*/ 84855 h 534423"/>
                  <a:gd name="connsiteX2" fmla="*/ 22264 w 35209"/>
                  <a:gd name="connsiteY2" fmla="*/ 532530 h 534423"/>
                  <a:gd name="connsiteX3" fmla="*/ 39 w 35209"/>
                  <a:gd name="connsiteY3" fmla="*/ 237255 h 534423"/>
                  <a:gd name="connsiteX4" fmla="*/ 34964 w 35209"/>
                  <a:gd name="connsiteY4" fmla="*/ 11830 h 53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09" h="534423">
                    <a:moveTo>
                      <a:pt x="34964" y="11830"/>
                    </a:moveTo>
                    <a:cubicBezTo>
                      <a:pt x="37610" y="-13570"/>
                      <a:pt x="18031" y="-1928"/>
                      <a:pt x="15914" y="84855"/>
                    </a:cubicBezTo>
                    <a:cubicBezTo>
                      <a:pt x="13797" y="171638"/>
                      <a:pt x="24910" y="507130"/>
                      <a:pt x="22264" y="532530"/>
                    </a:cubicBezTo>
                    <a:cubicBezTo>
                      <a:pt x="19618" y="557930"/>
                      <a:pt x="-1019" y="320863"/>
                      <a:pt x="39" y="237255"/>
                    </a:cubicBezTo>
                    <a:cubicBezTo>
                      <a:pt x="1097" y="153647"/>
                      <a:pt x="32318" y="37230"/>
                      <a:pt x="34964" y="118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 1552">
                <a:extLst>
                  <a:ext uri="{FF2B5EF4-FFF2-40B4-BE49-F238E27FC236}">
                    <a16:creationId xmlns:a16="http://schemas.microsoft.com/office/drawing/2014/main" id="{8E5810A3-4DF5-0B64-0E14-0A632B8E789E}"/>
                  </a:ext>
                </a:extLst>
              </p:cNvPr>
              <p:cNvSpPr/>
              <p:nvPr/>
            </p:nvSpPr>
            <p:spPr>
              <a:xfrm>
                <a:off x="247512" y="2220600"/>
                <a:ext cx="12854" cy="410445"/>
              </a:xfrm>
              <a:custGeom>
                <a:avLst/>
                <a:gdLst>
                  <a:gd name="connsiteX0" fmla="*/ 138 w 12854"/>
                  <a:gd name="connsiteY0" fmla="*/ 1900 h 410445"/>
                  <a:gd name="connsiteX1" fmla="*/ 6488 w 12854"/>
                  <a:gd name="connsiteY1" fmla="*/ 401950 h 410445"/>
                  <a:gd name="connsiteX2" fmla="*/ 12838 w 12854"/>
                  <a:gd name="connsiteY2" fmla="*/ 255900 h 410445"/>
                  <a:gd name="connsiteX3" fmla="*/ 138 w 12854"/>
                  <a:gd name="connsiteY3" fmla="*/ 1900 h 41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54" h="410445">
                    <a:moveTo>
                      <a:pt x="138" y="1900"/>
                    </a:moveTo>
                    <a:cubicBezTo>
                      <a:pt x="-920" y="26242"/>
                      <a:pt x="4371" y="359617"/>
                      <a:pt x="6488" y="401950"/>
                    </a:cubicBezTo>
                    <a:cubicBezTo>
                      <a:pt x="8605" y="444283"/>
                      <a:pt x="12309" y="317812"/>
                      <a:pt x="12838" y="255900"/>
                    </a:cubicBezTo>
                    <a:cubicBezTo>
                      <a:pt x="13367" y="193988"/>
                      <a:pt x="1196" y="-22442"/>
                      <a:pt x="138" y="19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 1553">
                <a:extLst>
                  <a:ext uri="{FF2B5EF4-FFF2-40B4-BE49-F238E27FC236}">
                    <a16:creationId xmlns:a16="http://schemas.microsoft.com/office/drawing/2014/main" id="{A28B153C-857B-EB48-AE9D-C525EC4EAF73}"/>
                  </a:ext>
                </a:extLst>
              </p:cNvPr>
              <p:cNvSpPr/>
              <p:nvPr/>
            </p:nvSpPr>
            <p:spPr>
              <a:xfrm>
                <a:off x="11598" y="2603258"/>
                <a:ext cx="264550" cy="10046"/>
              </a:xfrm>
              <a:custGeom>
                <a:avLst/>
                <a:gdLst>
                  <a:gd name="connsiteX0" fmla="*/ 1102 w 264550"/>
                  <a:gd name="connsiteY0" fmla="*/ 242 h 10046"/>
                  <a:gd name="connsiteX1" fmla="*/ 258277 w 264550"/>
                  <a:gd name="connsiteY1" fmla="*/ 3417 h 10046"/>
                  <a:gd name="connsiteX2" fmla="*/ 169377 w 264550"/>
                  <a:gd name="connsiteY2" fmla="*/ 9767 h 10046"/>
                  <a:gd name="connsiteX3" fmla="*/ 1102 w 264550"/>
                  <a:gd name="connsiteY3" fmla="*/ 242 h 1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550" h="10046">
                    <a:moveTo>
                      <a:pt x="1102" y="242"/>
                    </a:moveTo>
                    <a:cubicBezTo>
                      <a:pt x="15919" y="-816"/>
                      <a:pt x="230231" y="1830"/>
                      <a:pt x="258277" y="3417"/>
                    </a:cubicBezTo>
                    <a:cubicBezTo>
                      <a:pt x="286323" y="5004"/>
                      <a:pt x="213827" y="7650"/>
                      <a:pt x="169377" y="9767"/>
                    </a:cubicBezTo>
                    <a:cubicBezTo>
                      <a:pt x="124927" y="11884"/>
                      <a:pt x="-13715" y="1300"/>
                      <a:pt x="1102" y="2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 1554">
                <a:extLst>
                  <a:ext uri="{FF2B5EF4-FFF2-40B4-BE49-F238E27FC236}">
                    <a16:creationId xmlns:a16="http://schemas.microsoft.com/office/drawing/2014/main" id="{F9136AA1-0A9B-1C68-29A0-9A0B9D4F4FF1}"/>
                  </a:ext>
                </a:extLst>
              </p:cNvPr>
              <p:cNvSpPr/>
              <p:nvPr/>
            </p:nvSpPr>
            <p:spPr>
              <a:xfrm>
                <a:off x="4075" y="2631833"/>
                <a:ext cx="252930" cy="9894"/>
              </a:xfrm>
              <a:custGeom>
                <a:avLst/>
                <a:gdLst>
                  <a:gd name="connsiteX0" fmla="*/ 2275 w 252930"/>
                  <a:gd name="connsiteY0" fmla="*/ 3417 h 9894"/>
                  <a:gd name="connsiteX1" fmla="*/ 249925 w 252930"/>
                  <a:gd name="connsiteY1" fmla="*/ 242 h 9894"/>
                  <a:gd name="connsiteX2" fmla="*/ 132450 w 252930"/>
                  <a:gd name="connsiteY2" fmla="*/ 9767 h 9894"/>
                  <a:gd name="connsiteX3" fmla="*/ 2275 w 252930"/>
                  <a:gd name="connsiteY3" fmla="*/ 3417 h 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930" h="9894">
                    <a:moveTo>
                      <a:pt x="2275" y="3417"/>
                    </a:moveTo>
                    <a:cubicBezTo>
                      <a:pt x="21854" y="1830"/>
                      <a:pt x="228229" y="-816"/>
                      <a:pt x="249925" y="242"/>
                    </a:cubicBezTo>
                    <a:cubicBezTo>
                      <a:pt x="271621" y="1300"/>
                      <a:pt x="170021" y="8709"/>
                      <a:pt x="132450" y="9767"/>
                    </a:cubicBezTo>
                    <a:cubicBezTo>
                      <a:pt x="94879" y="10825"/>
                      <a:pt x="-17304" y="5004"/>
                      <a:pt x="2275" y="3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 1555">
                <a:extLst>
                  <a:ext uri="{FF2B5EF4-FFF2-40B4-BE49-F238E27FC236}">
                    <a16:creationId xmlns:a16="http://schemas.microsoft.com/office/drawing/2014/main" id="{3ED1032C-4595-87A7-A2E1-B23652CEEA7F}"/>
                  </a:ext>
                </a:extLst>
              </p:cNvPr>
              <p:cNvSpPr/>
              <p:nvPr/>
            </p:nvSpPr>
            <p:spPr>
              <a:xfrm>
                <a:off x="346060" y="2225076"/>
                <a:ext cx="19243" cy="506220"/>
              </a:xfrm>
              <a:custGeom>
                <a:avLst/>
                <a:gdLst>
                  <a:gd name="connsiteX0" fmla="*/ 15 w 19243"/>
                  <a:gd name="connsiteY0" fmla="*/ 6949 h 506220"/>
                  <a:gd name="connsiteX1" fmla="*/ 15890 w 19243"/>
                  <a:gd name="connsiteY1" fmla="*/ 502249 h 506220"/>
                  <a:gd name="connsiteX2" fmla="*/ 19065 w 19243"/>
                  <a:gd name="connsiteY2" fmla="*/ 229199 h 506220"/>
                  <a:gd name="connsiteX3" fmla="*/ 15 w 19243"/>
                  <a:gd name="connsiteY3" fmla="*/ 6949 h 50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3" h="506220">
                    <a:moveTo>
                      <a:pt x="15" y="6949"/>
                    </a:moveTo>
                    <a:cubicBezTo>
                      <a:pt x="-514" y="52457"/>
                      <a:pt x="12715" y="465207"/>
                      <a:pt x="15890" y="502249"/>
                    </a:cubicBezTo>
                    <a:cubicBezTo>
                      <a:pt x="19065" y="539291"/>
                      <a:pt x="19594" y="306987"/>
                      <a:pt x="19065" y="229199"/>
                    </a:cubicBezTo>
                    <a:cubicBezTo>
                      <a:pt x="18536" y="151412"/>
                      <a:pt x="544" y="-38559"/>
                      <a:pt x="15" y="69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 1556">
                <a:extLst>
                  <a:ext uri="{FF2B5EF4-FFF2-40B4-BE49-F238E27FC236}">
                    <a16:creationId xmlns:a16="http://schemas.microsoft.com/office/drawing/2014/main" id="{C98B9832-291D-CAF0-0117-22B25395D19C}"/>
                  </a:ext>
                </a:extLst>
              </p:cNvPr>
              <p:cNvSpPr/>
              <p:nvPr/>
            </p:nvSpPr>
            <p:spPr>
              <a:xfrm>
                <a:off x="329502" y="2341733"/>
                <a:ext cx="13423" cy="378569"/>
              </a:xfrm>
              <a:custGeom>
                <a:avLst/>
                <a:gdLst>
                  <a:gd name="connsiteX0" fmla="*/ 3873 w 13423"/>
                  <a:gd name="connsiteY0" fmla="*/ 1417 h 378569"/>
                  <a:gd name="connsiteX1" fmla="*/ 13398 w 13423"/>
                  <a:gd name="connsiteY1" fmla="*/ 369717 h 378569"/>
                  <a:gd name="connsiteX2" fmla="*/ 698 w 13423"/>
                  <a:gd name="connsiteY2" fmla="*/ 245892 h 378569"/>
                  <a:gd name="connsiteX3" fmla="*/ 3873 w 13423"/>
                  <a:gd name="connsiteY3" fmla="*/ 1417 h 37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23" h="378569">
                    <a:moveTo>
                      <a:pt x="3873" y="1417"/>
                    </a:moveTo>
                    <a:cubicBezTo>
                      <a:pt x="5990" y="22054"/>
                      <a:pt x="13927" y="328971"/>
                      <a:pt x="13398" y="369717"/>
                    </a:cubicBezTo>
                    <a:cubicBezTo>
                      <a:pt x="12869" y="410463"/>
                      <a:pt x="2815" y="300396"/>
                      <a:pt x="698" y="245892"/>
                    </a:cubicBezTo>
                    <a:cubicBezTo>
                      <a:pt x="-1419" y="191388"/>
                      <a:pt x="1756" y="-19220"/>
                      <a:pt x="3873" y="1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 1557">
                <a:extLst>
                  <a:ext uri="{FF2B5EF4-FFF2-40B4-BE49-F238E27FC236}">
                    <a16:creationId xmlns:a16="http://schemas.microsoft.com/office/drawing/2014/main" id="{0B8CE6F5-25CF-06CC-F3D2-BACF0AB08CDD}"/>
                  </a:ext>
                </a:extLst>
              </p:cNvPr>
              <p:cNvSpPr/>
              <p:nvPr/>
            </p:nvSpPr>
            <p:spPr>
              <a:xfrm>
                <a:off x="1331" y="2711422"/>
                <a:ext cx="392855" cy="23394"/>
              </a:xfrm>
              <a:custGeom>
                <a:avLst/>
                <a:gdLst>
                  <a:gd name="connsiteX0" fmla="*/ 1844 w 392855"/>
                  <a:gd name="connsiteY0" fmla="*/ 22253 h 23394"/>
                  <a:gd name="connsiteX1" fmla="*/ 379669 w 392855"/>
                  <a:gd name="connsiteY1" fmla="*/ 19078 h 23394"/>
                  <a:gd name="connsiteX2" fmla="*/ 300294 w 392855"/>
                  <a:gd name="connsiteY2" fmla="*/ 9553 h 23394"/>
                  <a:gd name="connsiteX3" fmla="*/ 236794 w 392855"/>
                  <a:gd name="connsiteY3" fmla="*/ 28 h 23394"/>
                  <a:gd name="connsiteX4" fmla="*/ 1844 w 392855"/>
                  <a:gd name="connsiteY4" fmla="*/ 22253 h 2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855" h="23394">
                    <a:moveTo>
                      <a:pt x="1844" y="22253"/>
                    </a:moveTo>
                    <a:cubicBezTo>
                      <a:pt x="25657" y="25428"/>
                      <a:pt x="329927" y="21195"/>
                      <a:pt x="379669" y="19078"/>
                    </a:cubicBezTo>
                    <a:cubicBezTo>
                      <a:pt x="429411" y="16961"/>
                      <a:pt x="324107" y="12728"/>
                      <a:pt x="300294" y="9553"/>
                    </a:cubicBezTo>
                    <a:cubicBezTo>
                      <a:pt x="276482" y="6378"/>
                      <a:pt x="281773" y="-501"/>
                      <a:pt x="236794" y="28"/>
                    </a:cubicBezTo>
                    <a:cubicBezTo>
                      <a:pt x="191815" y="557"/>
                      <a:pt x="-21969" y="19078"/>
                      <a:pt x="1844" y="222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 1558">
                <a:extLst>
                  <a:ext uri="{FF2B5EF4-FFF2-40B4-BE49-F238E27FC236}">
                    <a16:creationId xmlns:a16="http://schemas.microsoft.com/office/drawing/2014/main" id="{29899562-759D-E509-CF48-046CF696107C}"/>
                  </a:ext>
                </a:extLst>
              </p:cNvPr>
              <p:cNvSpPr/>
              <p:nvPr/>
            </p:nvSpPr>
            <p:spPr>
              <a:xfrm>
                <a:off x="825016" y="2734373"/>
                <a:ext cx="13209" cy="432303"/>
              </a:xfrm>
              <a:custGeom>
                <a:avLst/>
                <a:gdLst>
                  <a:gd name="connsiteX0" fmla="*/ 3659 w 13209"/>
                  <a:gd name="connsiteY0" fmla="*/ 2477 h 432303"/>
                  <a:gd name="connsiteX1" fmla="*/ 13184 w 13209"/>
                  <a:gd name="connsiteY1" fmla="*/ 424752 h 432303"/>
                  <a:gd name="connsiteX2" fmla="*/ 484 w 13209"/>
                  <a:gd name="connsiteY2" fmla="*/ 256477 h 432303"/>
                  <a:gd name="connsiteX3" fmla="*/ 3659 w 13209"/>
                  <a:gd name="connsiteY3" fmla="*/ 2477 h 43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432303">
                    <a:moveTo>
                      <a:pt x="3659" y="2477"/>
                    </a:moveTo>
                    <a:cubicBezTo>
                      <a:pt x="5776" y="30523"/>
                      <a:pt x="13713" y="382419"/>
                      <a:pt x="13184" y="424752"/>
                    </a:cubicBezTo>
                    <a:cubicBezTo>
                      <a:pt x="12655" y="467085"/>
                      <a:pt x="2071" y="320506"/>
                      <a:pt x="484" y="256477"/>
                    </a:cubicBezTo>
                    <a:cubicBezTo>
                      <a:pt x="-1103" y="192448"/>
                      <a:pt x="1542" y="-25569"/>
                      <a:pt x="3659" y="247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 1559">
                <a:extLst>
                  <a:ext uri="{FF2B5EF4-FFF2-40B4-BE49-F238E27FC236}">
                    <a16:creationId xmlns:a16="http://schemas.microsoft.com/office/drawing/2014/main" id="{AA643B99-E61D-3EED-5B34-01A02790A33A}"/>
                  </a:ext>
                </a:extLst>
              </p:cNvPr>
              <p:cNvSpPr/>
              <p:nvPr/>
            </p:nvSpPr>
            <p:spPr>
              <a:xfrm>
                <a:off x="841265" y="2714601"/>
                <a:ext cx="22614" cy="482897"/>
              </a:xfrm>
              <a:custGeom>
                <a:avLst/>
                <a:gdLst>
                  <a:gd name="connsiteX0" fmla="*/ 22335 w 22614"/>
                  <a:gd name="connsiteY0" fmla="*/ 24 h 482897"/>
                  <a:gd name="connsiteX1" fmla="*/ 12810 w 22614"/>
                  <a:gd name="connsiteY1" fmla="*/ 92099 h 482897"/>
                  <a:gd name="connsiteX2" fmla="*/ 15985 w 22614"/>
                  <a:gd name="connsiteY2" fmla="*/ 358799 h 482897"/>
                  <a:gd name="connsiteX3" fmla="*/ 19160 w 22614"/>
                  <a:gd name="connsiteY3" fmla="*/ 447699 h 482897"/>
                  <a:gd name="connsiteX4" fmla="*/ 3285 w 22614"/>
                  <a:gd name="connsiteY4" fmla="*/ 482624 h 482897"/>
                  <a:gd name="connsiteX5" fmla="*/ 6460 w 22614"/>
                  <a:gd name="connsiteY5" fmla="*/ 431824 h 482897"/>
                  <a:gd name="connsiteX6" fmla="*/ 110 w 22614"/>
                  <a:gd name="connsiteY6" fmla="*/ 98449 h 482897"/>
                  <a:gd name="connsiteX7" fmla="*/ 22335 w 22614"/>
                  <a:gd name="connsiteY7" fmla="*/ 24 h 48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14" h="482897">
                    <a:moveTo>
                      <a:pt x="22335" y="24"/>
                    </a:moveTo>
                    <a:cubicBezTo>
                      <a:pt x="24452" y="-1034"/>
                      <a:pt x="13868" y="32303"/>
                      <a:pt x="12810" y="92099"/>
                    </a:cubicBezTo>
                    <a:cubicBezTo>
                      <a:pt x="11752" y="151895"/>
                      <a:pt x="14927" y="299532"/>
                      <a:pt x="15985" y="358799"/>
                    </a:cubicBezTo>
                    <a:cubicBezTo>
                      <a:pt x="17043" y="418066"/>
                      <a:pt x="21277" y="427062"/>
                      <a:pt x="19160" y="447699"/>
                    </a:cubicBezTo>
                    <a:cubicBezTo>
                      <a:pt x="17043" y="468336"/>
                      <a:pt x="5402" y="485270"/>
                      <a:pt x="3285" y="482624"/>
                    </a:cubicBezTo>
                    <a:cubicBezTo>
                      <a:pt x="1168" y="479978"/>
                      <a:pt x="6989" y="495853"/>
                      <a:pt x="6460" y="431824"/>
                    </a:cubicBezTo>
                    <a:cubicBezTo>
                      <a:pt x="5931" y="367795"/>
                      <a:pt x="-948" y="165653"/>
                      <a:pt x="110" y="98449"/>
                    </a:cubicBezTo>
                    <a:cubicBezTo>
                      <a:pt x="1168" y="31245"/>
                      <a:pt x="20218" y="1082"/>
                      <a:pt x="22335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 1560">
                <a:extLst>
                  <a:ext uri="{FF2B5EF4-FFF2-40B4-BE49-F238E27FC236}">
                    <a16:creationId xmlns:a16="http://schemas.microsoft.com/office/drawing/2014/main" id="{0A66CBE1-84CB-0F46-F72C-ACD3B6729445}"/>
                  </a:ext>
                </a:extLst>
              </p:cNvPr>
              <p:cNvSpPr/>
              <p:nvPr/>
            </p:nvSpPr>
            <p:spPr>
              <a:xfrm>
                <a:off x="295275" y="3121025"/>
                <a:ext cx="480948" cy="9525"/>
              </a:xfrm>
              <a:custGeom>
                <a:avLst/>
                <a:gdLst>
                  <a:gd name="connsiteX0" fmla="*/ 0 w 480948"/>
                  <a:gd name="connsiteY0" fmla="*/ 0 h 9525"/>
                  <a:gd name="connsiteX1" fmla="*/ 473075 w 480948"/>
                  <a:gd name="connsiteY1" fmla="*/ 0 h 9525"/>
                  <a:gd name="connsiteX2" fmla="*/ 307975 w 480948"/>
                  <a:gd name="connsiteY2" fmla="*/ 9525 h 9525"/>
                  <a:gd name="connsiteX3" fmla="*/ 0 w 480948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948" h="9525">
                    <a:moveTo>
                      <a:pt x="0" y="0"/>
                    </a:moveTo>
                    <a:lnTo>
                      <a:pt x="473075" y="0"/>
                    </a:lnTo>
                    <a:cubicBezTo>
                      <a:pt x="524404" y="1587"/>
                      <a:pt x="307975" y="9525"/>
                      <a:pt x="307975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 1561">
                <a:extLst>
                  <a:ext uri="{FF2B5EF4-FFF2-40B4-BE49-F238E27FC236}">
                    <a16:creationId xmlns:a16="http://schemas.microsoft.com/office/drawing/2014/main" id="{372EF4F1-B0B9-4A84-0E62-D4C2B55EB642}"/>
                  </a:ext>
                </a:extLst>
              </p:cNvPr>
              <p:cNvSpPr/>
              <p:nvPr/>
            </p:nvSpPr>
            <p:spPr>
              <a:xfrm>
                <a:off x="279400" y="3098095"/>
                <a:ext cx="473243" cy="13405"/>
              </a:xfrm>
              <a:custGeom>
                <a:avLst/>
                <a:gdLst>
                  <a:gd name="connsiteX0" fmla="*/ 0 w 473243"/>
                  <a:gd name="connsiteY0" fmla="*/ 13405 h 13405"/>
                  <a:gd name="connsiteX1" fmla="*/ 196850 w 473243"/>
                  <a:gd name="connsiteY1" fmla="*/ 10230 h 13405"/>
                  <a:gd name="connsiteX2" fmla="*/ 473075 w 473243"/>
                  <a:gd name="connsiteY2" fmla="*/ 705 h 13405"/>
                  <a:gd name="connsiteX3" fmla="*/ 241300 w 473243"/>
                  <a:gd name="connsiteY3" fmla="*/ 705 h 13405"/>
                  <a:gd name="connsiteX4" fmla="*/ 0 w 473243"/>
                  <a:gd name="connsiteY4" fmla="*/ 13405 h 1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243" h="13405">
                    <a:moveTo>
                      <a:pt x="0" y="13405"/>
                    </a:moveTo>
                    <a:lnTo>
                      <a:pt x="196850" y="10230"/>
                    </a:lnTo>
                    <a:lnTo>
                      <a:pt x="473075" y="705"/>
                    </a:lnTo>
                    <a:cubicBezTo>
                      <a:pt x="480483" y="-882"/>
                      <a:pt x="241300" y="705"/>
                      <a:pt x="241300" y="705"/>
                    </a:cubicBezTo>
                    <a:lnTo>
                      <a:pt x="0" y="1340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 1562">
                <a:extLst>
                  <a:ext uri="{FF2B5EF4-FFF2-40B4-BE49-F238E27FC236}">
                    <a16:creationId xmlns:a16="http://schemas.microsoft.com/office/drawing/2014/main" id="{EE984C5C-ABC5-14D3-D7A0-D603B43689F3}"/>
                  </a:ext>
                </a:extLst>
              </p:cNvPr>
              <p:cNvSpPr/>
              <p:nvPr/>
            </p:nvSpPr>
            <p:spPr>
              <a:xfrm>
                <a:off x="273000" y="3088000"/>
                <a:ext cx="19265" cy="482392"/>
              </a:xfrm>
              <a:custGeom>
                <a:avLst/>
                <a:gdLst>
                  <a:gd name="connsiteX0" fmla="*/ 12750 w 19265"/>
                  <a:gd name="connsiteY0" fmla="*/ 17150 h 482392"/>
                  <a:gd name="connsiteX1" fmla="*/ 19100 w 19265"/>
                  <a:gd name="connsiteY1" fmla="*/ 471175 h 482392"/>
                  <a:gd name="connsiteX2" fmla="*/ 6400 w 19265"/>
                  <a:gd name="connsiteY2" fmla="*/ 325125 h 482392"/>
                  <a:gd name="connsiteX3" fmla="*/ 50 w 19265"/>
                  <a:gd name="connsiteY3" fmla="*/ 115575 h 482392"/>
                  <a:gd name="connsiteX4" fmla="*/ 12750 w 19265"/>
                  <a:gd name="connsiteY4" fmla="*/ 17150 h 48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5" h="482392">
                    <a:moveTo>
                      <a:pt x="12750" y="17150"/>
                    </a:moveTo>
                    <a:cubicBezTo>
                      <a:pt x="15925" y="76417"/>
                      <a:pt x="20158" y="419846"/>
                      <a:pt x="19100" y="471175"/>
                    </a:cubicBezTo>
                    <a:cubicBezTo>
                      <a:pt x="18042" y="522504"/>
                      <a:pt x="9575" y="384392"/>
                      <a:pt x="6400" y="325125"/>
                    </a:cubicBezTo>
                    <a:cubicBezTo>
                      <a:pt x="3225" y="265858"/>
                      <a:pt x="-479" y="163729"/>
                      <a:pt x="50" y="115575"/>
                    </a:cubicBezTo>
                    <a:cubicBezTo>
                      <a:pt x="579" y="67421"/>
                      <a:pt x="9575" y="-42117"/>
                      <a:pt x="12750" y="1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 1563">
                <a:extLst>
                  <a:ext uri="{FF2B5EF4-FFF2-40B4-BE49-F238E27FC236}">
                    <a16:creationId xmlns:a16="http://schemas.microsoft.com/office/drawing/2014/main" id="{D063A93D-90F7-6CD2-7FB2-D49EE470476B}"/>
                  </a:ext>
                </a:extLst>
              </p:cNvPr>
              <p:cNvSpPr/>
              <p:nvPr/>
            </p:nvSpPr>
            <p:spPr>
              <a:xfrm>
                <a:off x="366530" y="3164574"/>
                <a:ext cx="52828" cy="369406"/>
              </a:xfrm>
              <a:custGeom>
                <a:avLst/>
                <a:gdLst>
                  <a:gd name="connsiteX0" fmla="*/ 52570 w 52828"/>
                  <a:gd name="connsiteY0" fmla="*/ 901 h 369406"/>
                  <a:gd name="connsiteX1" fmla="*/ 20820 w 52828"/>
                  <a:gd name="connsiteY1" fmla="*/ 54876 h 369406"/>
                  <a:gd name="connsiteX2" fmla="*/ 4945 w 52828"/>
                  <a:gd name="connsiteY2" fmla="*/ 369201 h 369406"/>
                  <a:gd name="connsiteX3" fmla="*/ 1770 w 52828"/>
                  <a:gd name="connsiteY3" fmla="*/ 102501 h 369406"/>
                  <a:gd name="connsiteX4" fmla="*/ 1770 w 52828"/>
                  <a:gd name="connsiteY4" fmla="*/ 64401 h 369406"/>
                  <a:gd name="connsiteX5" fmla="*/ 52570 w 52828"/>
                  <a:gd name="connsiteY5" fmla="*/ 901 h 36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28" h="369406">
                    <a:moveTo>
                      <a:pt x="52570" y="901"/>
                    </a:moveTo>
                    <a:cubicBezTo>
                      <a:pt x="55745" y="-686"/>
                      <a:pt x="28757" y="-6507"/>
                      <a:pt x="20820" y="54876"/>
                    </a:cubicBezTo>
                    <a:cubicBezTo>
                      <a:pt x="12883" y="116259"/>
                      <a:pt x="8120" y="361263"/>
                      <a:pt x="4945" y="369201"/>
                    </a:cubicBezTo>
                    <a:cubicBezTo>
                      <a:pt x="1770" y="377139"/>
                      <a:pt x="2299" y="153301"/>
                      <a:pt x="1770" y="102501"/>
                    </a:cubicBezTo>
                    <a:cubicBezTo>
                      <a:pt x="1241" y="51701"/>
                      <a:pt x="-1934" y="78159"/>
                      <a:pt x="1770" y="64401"/>
                    </a:cubicBezTo>
                    <a:cubicBezTo>
                      <a:pt x="5474" y="50643"/>
                      <a:pt x="49395" y="2488"/>
                      <a:pt x="52570" y="9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 1564">
                <a:extLst>
                  <a:ext uri="{FF2B5EF4-FFF2-40B4-BE49-F238E27FC236}">
                    <a16:creationId xmlns:a16="http://schemas.microsoft.com/office/drawing/2014/main" id="{AB5DB356-4AF9-CCAC-F223-FEC555975D03}"/>
                  </a:ext>
                </a:extLst>
              </p:cNvPr>
              <p:cNvSpPr/>
              <p:nvPr/>
            </p:nvSpPr>
            <p:spPr>
              <a:xfrm>
                <a:off x="415925" y="3175000"/>
                <a:ext cx="403225" cy="12700"/>
              </a:xfrm>
              <a:custGeom>
                <a:avLst/>
                <a:gdLst>
                  <a:gd name="connsiteX0" fmla="*/ 0 w 403225"/>
                  <a:gd name="connsiteY0" fmla="*/ 12700 h 12700"/>
                  <a:gd name="connsiteX1" fmla="*/ 403225 w 403225"/>
                  <a:gd name="connsiteY1" fmla="*/ 6350 h 12700"/>
                  <a:gd name="connsiteX2" fmla="*/ 292100 w 403225"/>
                  <a:gd name="connsiteY2" fmla="*/ 3175 h 12700"/>
                  <a:gd name="connsiteX3" fmla="*/ 187325 w 403225"/>
                  <a:gd name="connsiteY3" fmla="*/ 0 h 12700"/>
                  <a:gd name="connsiteX4" fmla="*/ 0 w 403225"/>
                  <a:gd name="connsiteY4" fmla="*/ 1270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225" h="12700">
                    <a:moveTo>
                      <a:pt x="0" y="12700"/>
                    </a:moveTo>
                    <a:lnTo>
                      <a:pt x="403225" y="6350"/>
                    </a:lnTo>
                    <a:lnTo>
                      <a:pt x="292100" y="3175"/>
                    </a:lnTo>
                    <a:cubicBezTo>
                      <a:pt x="256117" y="2117"/>
                      <a:pt x="231775" y="0"/>
                      <a:pt x="187325" y="0"/>
                    </a:cubicBezTo>
                    <a:cubicBezTo>
                      <a:pt x="142875" y="0"/>
                      <a:pt x="84137" y="1587"/>
                      <a:pt x="0" y="127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 1565">
                <a:extLst>
                  <a:ext uri="{FF2B5EF4-FFF2-40B4-BE49-F238E27FC236}">
                    <a16:creationId xmlns:a16="http://schemas.microsoft.com/office/drawing/2014/main" id="{7A89042D-D820-6DCC-6337-B2CDB65F7008}"/>
                  </a:ext>
                </a:extLst>
              </p:cNvPr>
              <p:cNvSpPr/>
              <p:nvPr/>
            </p:nvSpPr>
            <p:spPr>
              <a:xfrm>
                <a:off x="393700" y="3193122"/>
                <a:ext cx="444500" cy="19978"/>
              </a:xfrm>
              <a:custGeom>
                <a:avLst/>
                <a:gdLst>
                  <a:gd name="connsiteX0" fmla="*/ 0 w 444500"/>
                  <a:gd name="connsiteY0" fmla="*/ 19978 h 19978"/>
                  <a:gd name="connsiteX1" fmla="*/ 444500 w 444500"/>
                  <a:gd name="connsiteY1" fmla="*/ 10453 h 19978"/>
                  <a:gd name="connsiteX2" fmla="*/ 339725 w 444500"/>
                  <a:gd name="connsiteY2" fmla="*/ 7278 h 19978"/>
                  <a:gd name="connsiteX3" fmla="*/ 133350 w 444500"/>
                  <a:gd name="connsiteY3" fmla="*/ 928 h 19978"/>
                  <a:gd name="connsiteX4" fmla="*/ 0 w 444500"/>
                  <a:gd name="connsiteY4" fmla="*/ 19978 h 1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500" h="19978">
                    <a:moveTo>
                      <a:pt x="0" y="19978"/>
                    </a:moveTo>
                    <a:lnTo>
                      <a:pt x="444500" y="10453"/>
                    </a:lnTo>
                    <a:lnTo>
                      <a:pt x="339725" y="7278"/>
                    </a:lnTo>
                    <a:cubicBezTo>
                      <a:pt x="287867" y="5690"/>
                      <a:pt x="194733" y="-2776"/>
                      <a:pt x="133350" y="928"/>
                    </a:cubicBezTo>
                    <a:cubicBezTo>
                      <a:pt x="71967" y="4632"/>
                      <a:pt x="21696" y="17067"/>
                      <a:pt x="0" y="199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 1566">
                <a:extLst>
                  <a:ext uri="{FF2B5EF4-FFF2-40B4-BE49-F238E27FC236}">
                    <a16:creationId xmlns:a16="http://schemas.microsoft.com/office/drawing/2014/main" id="{6BA79EFC-E10C-78DC-4A4E-973016E0B912}"/>
                  </a:ext>
                </a:extLst>
              </p:cNvPr>
              <p:cNvSpPr/>
              <p:nvPr/>
            </p:nvSpPr>
            <p:spPr>
              <a:xfrm>
                <a:off x="100998" y="6518275"/>
                <a:ext cx="289731" cy="11136"/>
              </a:xfrm>
              <a:custGeom>
                <a:avLst/>
                <a:gdLst>
                  <a:gd name="connsiteX0" fmla="*/ 602 w 289731"/>
                  <a:gd name="connsiteY0" fmla="*/ 9525 h 11136"/>
                  <a:gd name="connsiteX1" fmla="*/ 280002 w 289731"/>
                  <a:gd name="connsiteY1" fmla="*/ 0 h 11136"/>
                  <a:gd name="connsiteX2" fmla="*/ 206977 w 289731"/>
                  <a:gd name="connsiteY2" fmla="*/ 9525 h 11136"/>
                  <a:gd name="connsiteX3" fmla="*/ 602 w 289731"/>
                  <a:gd name="connsiteY3" fmla="*/ 9525 h 1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731" h="11136">
                    <a:moveTo>
                      <a:pt x="602" y="9525"/>
                    </a:moveTo>
                    <a:cubicBezTo>
                      <a:pt x="12773" y="7938"/>
                      <a:pt x="245606" y="0"/>
                      <a:pt x="280002" y="0"/>
                    </a:cubicBezTo>
                    <a:cubicBezTo>
                      <a:pt x="314398" y="0"/>
                      <a:pt x="249839" y="6879"/>
                      <a:pt x="206977" y="9525"/>
                    </a:cubicBezTo>
                    <a:cubicBezTo>
                      <a:pt x="164115" y="12171"/>
                      <a:pt x="-11569" y="11112"/>
                      <a:pt x="602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 1567">
                <a:extLst>
                  <a:ext uri="{FF2B5EF4-FFF2-40B4-BE49-F238E27FC236}">
                    <a16:creationId xmlns:a16="http://schemas.microsoft.com/office/drawing/2014/main" id="{DF3CFFED-2E5A-C844-B0C4-DE166E41692D}"/>
                  </a:ext>
                </a:extLst>
              </p:cNvPr>
              <p:cNvSpPr/>
              <p:nvPr/>
            </p:nvSpPr>
            <p:spPr>
              <a:xfrm>
                <a:off x="100880" y="6534130"/>
                <a:ext cx="308549" cy="16747"/>
              </a:xfrm>
              <a:custGeom>
                <a:avLst/>
                <a:gdLst>
                  <a:gd name="connsiteX0" fmla="*/ 720 w 308549"/>
                  <a:gd name="connsiteY0" fmla="*/ 15895 h 16747"/>
                  <a:gd name="connsiteX1" fmla="*/ 299170 w 308549"/>
                  <a:gd name="connsiteY1" fmla="*/ 20 h 16747"/>
                  <a:gd name="connsiteX2" fmla="*/ 216620 w 308549"/>
                  <a:gd name="connsiteY2" fmla="*/ 12720 h 16747"/>
                  <a:gd name="connsiteX3" fmla="*/ 720 w 308549"/>
                  <a:gd name="connsiteY3" fmla="*/ 15895 h 16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549" h="16747">
                    <a:moveTo>
                      <a:pt x="720" y="15895"/>
                    </a:moveTo>
                    <a:cubicBezTo>
                      <a:pt x="14478" y="13778"/>
                      <a:pt x="263187" y="549"/>
                      <a:pt x="299170" y="20"/>
                    </a:cubicBezTo>
                    <a:cubicBezTo>
                      <a:pt x="335153" y="-509"/>
                      <a:pt x="258953" y="9545"/>
                      <a:pt x="216620" y="12720"/>
                    </a:cubicBezTo>
                    <a:cubicBezTo>
                      <a:pt x="174287" y="15895"/>
                      <a:pt x="-13038" y="18012"/>
                      <a:pt x="720" y="158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 1568">
                <a:extLst>
                  <a:ext uri="{FF2B5EF4-FFF2-40B4-BE49-F238E27FC236}">
                    <a16:creationId xmlns:a16="http://schemas.microsoft.com/office/drawing/2014/main" id="{DE87C852-ADBE-6FA6-C5D0-0E020CDE6926}"/>
                  </a:ext>
                </a:extLst>
              </p:cNvPr>
              <p:cNvSpPr/>
              <p:nvPr/>
            </p:nvSpPr>
            <p:spPr>
              <a:xfrm>
                <a:off x="495300" y="6521450"/>
                <a:ext cx="795554" cy="22408"/>
              </a:xfrm>
              <a:custGeom>
                <a:avLst/>
                <a:gdLst>
                  <a:gd name="connsiteX0" fmla="*/ 0 w 795554"/>
                  <a:gd name="connsiteY0" fmla="*/ 15875 h 22408"/>
                  <a:gd name="connsiteX1" fmla="*/ 574675 w 795554"/>
                  <a:gd name="connsiteY1" fmla="*/ 3175 h 22408"/>
                  <a:gd name="connsiteX2" fmla="*/ 790575 w 795554"/>
                  <a:gd name="connsiteY2" fmla="*/ 0 h 22408"/>
                  <a:gd name="connsiteX3" fmla="*/ 688975 w 795554"/>
                  <a:gd name="connsiteY3" fmla="*/ 9525 h 22408"/>
                  <a:gd name="connsiteX4" fmla="*/ 282575 w 795554"/>
                  <a:gd name="connsiteY4" fmla="*/ 22225 h 22408"/>
                  <a:gd name="connsiteX5" fmla="*/ 0 w 795554"/>
                  <a:gd name="connsiteY5" fmla="*/ 15875 h 2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5554" h="22408">
                    <a:moveTo>
                      <a:pt x="0" y="15875"/>
                    </a:moveTo>
                    <a:lnTo>
                      <a:pt x="574675" y="3175"/>
                    </a:lnTo>
                    <a:lnTo>
                      <a:pt x="790575" y="0"/>
                    </a:lnTo>
                    <a:cubicBezTo>
                      <a:pt x="809625" y="1058"/>
                      <a:pt x="773642" y="5821"/>
                      <a:pt x="688975" y="9525"/>
                    </a:cubicBezTo>
                    <a:cubicBezTo>
                      <a:pt x="604308" y="13229"/>
                      <a:pt x="390525" y="21167"/>
                      <a:pt x="282575" y="22225"/>
                    </a:cubicBezTo>
                    <a:cubicBezTo>
                      <a:pt x="174625" y="23283"/>
                      <a:pt x="107950" y="19579"/>
                      <a:pt x="0" y="158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 1569">
                <a:extLst>
                  <a:ext uri="{FF2B5EF4-FFF2-40B4-BE49-F238E27FC236}">
                    <a16:creationId xmlns:a16="http://schemas.microsoft.com/office/drawing/2014/main" id="{90CE7ECA-2E62-9370-E906-1AD180FD9C06}"/>
                  </a:ext>
                </a:extLst>
              </p:cNvPr>
              <p:cNvSpPr/>
              <p:nvPr/>
            </p:nvSpPr>
            <p:spPr>
              <a:xfrm>
                <a:off x="470530" y="6454750"/>
                <a:ext cx="860412" cy="76326"/>
              </a:xfrm>
              <a:custGeom>
                <a:avLst/>
                <a:gdLst>
                  <a:gd name="connsiteX0" fmla="*/ 40645 w 860412"/>
                  <a:gd name="connsiteY0" fmla="*/ 63525 h 76326"/>
                  <a:gd name="connsiteX1" fmla="*/ 770895 w 860412"/>
                  <a:gd name="connsiteY1" fmla="*/ 38125 h 76326"/>
                  <a:gd name="connsiteX2" fmla="*/ 824870 w 860412"/>
                  <a:gd name="connsiteY2" fmla="*/ 38125 h 76326"/>
                  <a:gd name="connsiteX3" fmla="*/ 847095 w 860412"/>
                  <a:gd name="connsiteY3" fmla="*/ 25 h 76326"/>
                  <a:gd name="connsiteX4" fmla="*/ 843920 w 860412"/>
                  <a:gd name="connsiteY4" fmla="*/ 44475 h 76326"/>
                  <a:gd name="connsiteX5" fmla="*/ 647070 w 860412"/>
                  <a:gd name="connsiteY5" fmla="*/ 57175 h 76326"/>
                  <a:gd name="connsiteX6" fmla="*/ 148595 w 860412"/>
                  <a:gd name="connsiteY6" fmla="*/ 76225 h 76326"/>
                  <a:gd name="connsiteX7" fmla="*/ 40645 w 860412"/>
                  <a:gd name="connsiteY7" fmla="*/ 63525 h 76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0412" h="76326">
                    <a:moveTo>
                      <a:pt x="40645" y="63525"/>
                    </a:moveTo>
                    <a:cubicBezTo>
                      <a:pt x="144362" y="57175"/>
                      <a:pt x="640191" y="42358"/>
                      <a:pt x="770895" y="38125"/>
                    </a:cubicBezTo>
                    <a:cubicBezTo>
                      <a:pt x="901599" y="33892"/>
                      <a:pt x="812170" y="44475"/>
                      <a:pt x="824870" y="38125"/>
                    </a:cubicBezTo>
                    <a:cubicBezTo>
                      <a:pt x="837570" y="31775"/>
                      <a:pt x="843920" y="-1033"/>
                      <a:pt x="847095" y="25"/>
                    </a:cubicBezTo>
                    <a:cubicBezTo>
                      <a:pt x="850270" y="1083"/>
                      <a:pt x="877258" y="34950"/>
                      <a:pt x="843920" y="44475"/>
                    </a:cubicBezTo>
                    <a:cubicBezTo>
                      <a:pt x="810583" y="54000"/>
                      <a:pt x="647070" y="57175"/>
                      <a:pt x="647070" y="57175"/>
                    </a:cubicBezTo>
                    <a:lnTo>
                      <a:pt x="148595" y="76225"/>
                    </a:lnTo>
                    <a:cubicBezTo>
                      <a:pt x="53345" y="77283"/>
                      <a:pt x="-63072" y="69875"/>
                      <a:pt x="40645" y="63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 1570">
                <a:extLst>
                  <a:ext uri="{FF2B5EF4-FFF2-40B4-BE49-F238E27FC236}">
                    <a16:creationId xmlns:a16="http://schemas.microsoft.com/office/drawing/2014/main" id="{60C799A2-E0FF-F6AA-6191-B736B795FABB}"/>
                  </a:ext>
                </a:extLst>
              </p:cNvPr>
              <p:cNvSpPr/>
              <p:nvPr/>
            </p:nvSpPr>
            <p:spPr>
              <a:xfrm>
                <a:off x="371475" y="5971894"/>
                <a:ext cx="31762" cy="539213"/>
              </a:xfrm>
              <a:custGeom>
                <a:avLst/>
                <a:gdLst>
                  <a:gd name="connsiteX0" fmla="*/ 0 w 31762"/>
                  <a:gd name="connsiteY0" fmla="*/ 3456 h 539213"/>
                  <a:gd name="connsiteX1" fmla="*/ 28575 w 31762"/>
                  <a:gd name="connsiteY1" fmla="*/ 530506 h 539213"/>
                  <a:gd name="connsiteX2" fmla="*/ 28575 w 31762"/>
                  <a:gd name="connsiteY2" fmla="*/ 311431 h 539213"/>
                  <a:gd name="connsiteX3" fmla="*/ 0 w 31762"/>
                  <a:gd name="connsiteY3" fmla="*/ 3456 h 53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62" h="539213">
                    <a:moveTo>
                      <a:pt x="0" y="3456"/>
                    </a:moveTo>
                    <a:cubicBezTo>
                      <a:pt x="0" y="39968"/>
                      <a:pt x="23813" y="479177"/>
                      <a:pt x="28575" y="530506"/>
                    </a:cubicBezTo>
                    <a:cubicBezTo>
                      <a:pt x="33337" y="581835"/>
                      <a:pt x="32279" y="392923"/>
                      <a:pt x="28575" y="311431"/>
                    </a:cubicBezTo>
                    <a:cubicBezTo>
                      <a:pt x="24871" y="229939"/>
                      <a:pt x="0" y="-33056"/>
                      <a:pt x="0" y="34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 1571">
                <a:extLst>
                  <a:ext uri="{FF2B5EF4-FFF2-40B4-BE49-F238E27FC236}">
                    <a16:creationId xmlns:a16="http://schemas.microsoft.com/office/drawing/2014/main" id="{2AC0297B-DBFF-2F93-723B-CECE7EBC8D27}"/>
                  </a:ext>
                </a:extLst>
              </p:cNvPr>
              <p:cNvSpPr/>
              <p:nvPr/>
            </p:nvSpPr>
            <p:spPr>
              <a:xfrm>
                <a:off x="358676" y="5928447"/>
                <a:ext cx="28755" cy="571162"/>
              </a:xfrm>
              <a:custGeom>
                <a:avLst/>
                <a:gdLst>
                  <a:gd name="connsiteX0" fmla="*/ 28674 w 28755"/>
                  <a:gd name="connsiteY0" fmla="*/ 5628 h 571162"/>
                  <a:gd name="connsiteX1" fmla="*/ 99 w 28755"/>
                  <a:gd name="connsiteY1" fmla="*/ 53253 h 571162"/>
                  <a:gd name="connsiteX2" fmla="*/ 19149 w 28755"/>
                  <a:gd name="connsiteY2" fmla="*/ 418378 h 571162"/>
                  <a:gd name="connsiteX3" fmla="*/ 15974 w 28755"/>
                  <a:gd name="connsiteY3" fmla="*/ 567603 h 571162"/>
                  <a:gd name="connsiteX4" fmla="*/ 25499 w 28755"/>
                  <a:gd name="connsiteY4" fmla="*/ 285028 h 571162"/>
                  <a:gd name="connsiteX5" fmla="*/ 9624 w 28755"/>
                  <a:gd name="connsiteY5" fmla="*/ 88178 h 571162"/>
                  <a:gd name="connsiteX6" fmla="*/ 28674 w 28755"/>
                  <a:gd name="connsiteY6" fmla="*/ 5628 h 57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55" h="571162">
                    <a:moveTo>
                      <a:pt x="28674" y="5628"/>
                    </a:moveTo>
                    <a:cubicBezTo>
                      <a:pt x="27086" y="-193"/>
                      <a:pt x="1687" y="-15539"/>
                      <a:pt x="99" y="53253"/>
                    </a:cubicBezTo>
                    <a:cubicBezTo>
                      <a:pt x="-1489" y="122045"/>
                      <a:pt x="16503" y="332653"/>
                      <a:pt x="19149" y="418378"/>
                    </a:cubicBezTo>
                    <a:cubicBezTo>
                      <a:pt x="21795" y="504103"/>
                      <a:pt x="14916" y="589828"/>
                      <a:pt x="15974" y="567603"/>
                    </a:cubicBezTo>
                    <a:cubicBezTo>
                      <a:pt x="17032" y="545378"/>
                      <a:pt x="26557" y="364932"/>
                      <a:pt x="25499" y="285028"/>
                    </a:cubicBezTo>
                    <a:cubicBezTo>
                      <a:pt x="24441" y="205124"/>
                      <a:pt x="11211" y="131040"/>
                      <a:pt x="9624" y="88178"/>
                    </a:cubicBezTo>
                    <a:cubicBezTo>
                      <a:pt x="8037" y="45316"/>
                      <a:pt x="30262" y="11449"/>
                      <a:pt x="28674" y="56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 1572">
                <a:extLst>
                  <a:ext uri="{FF2B5EF4-FFF2-40B4-BE49-F238E27FC236}">
                    <a16:creationId xmlns:a16="http://schemas.microsoft.com/office/drawing/2014/main" id="{0ABBCFD6-C31F-D266-9765-6594B64414E7}"/>
                  </a:ext>
                </a:extLst>
              </p:cNvPr>
              <p:cNvSpPr/>
              <p:nvPr/>
            </p:nvSpPr>
            <p:spPr>
              <a:xfrm>
                <a:off x="88862" y="6491685"/>
                <a:ext cx="285452" cy="10801"/>
              </a:xfrm>
              <a:custGeom>
                <a:avLst/>
                <a:gdLst>
                  <a:gd name="connsiteX0" fmla="*/ 3213 w 285452"/>
                  <a:gd name="connsiteY0" fmla="*/ 1190 h 10801"/>
                  <a:gd name="connsiteX1" fmla="*/ 282613 w 285452"/>
                  <a:gd name="connsiteY1" fmla="*/ 1190 h 10801"/>
                  <a:gd name="connsiteX2" fmla="*/ 139738 w 285452"/>
                  <a:gd name="connsiteY2" fmla="*/ 10715 h 10801"/>
                  <a:gd name="connsiteX3" fmla="*/ 3213 w 285452"/>
                  <a:gd name="connsiteY3" fmla="*/ 1190 h 1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452" h="10801">
                    <a:moveTo>
                      <a:pt x="3213" y="1190"/>
                    </a:moveTo>
                    <a:cubicBezTo>
                      <a:pt x="27026" y="-398"/>
                      <a:pt x="259859" y="-397"/>
                      <a:pt x="282613" y="1190"/>
                    </a:cubicBezTo>
                    <a:cubicBezTo>
                      <a:pt x="305367" y="2777"/>
                      <a:pt x="185246" y="9657"/>
                      <a:pt x="139738" y="10715"/>
                    </a:cubicBezTo>
                    <a:cubicBezTo>
                      <a:pt x="94230" y="11773"/>
                      <a:pt x="-20600" y="2778"/>
                      <a:pt x="3213" y="11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 1573">
                <a:extLst>
                  <a:ext uri="{FF2B5EF4-FFF2-40B4-BE49-F238E27FC236}">
                    <a16:creationId xmlns:a16="http://schemas.microsoft.com/office/drawing/2014/main" id="{9CAEFB7F-0A29-FBF5-1EDC-2488396E9E42}"/>
                  </a:ext>
                </a:extLst>
              </p:cNvPr>
              <p:cNvSpPr/>
              <p:nvPr/>
            </p:nvSpPr>
            <p:spPr>
              <a:xfrm>
                <a:off x="371085" y="6310689"/>
                <a:ext cx="13111" cy="194226"/>
              </a:xfrm>
              <a:custGeom>
                <a:avLst/>
                <a:gdLst>
                  <a:gd name="connsiteX0" fmla="*/ 9915 w 13111"/>
                  <a:gd name="connsiteY0" fmla="*/ 1211 h 194226"/>
                  <a:gd name="connsiteX1" fmla="*/ 3565 w 13111"/>
                  <a:gd name="connsiteY1" fmla="*/ 83761 h 194226"/>
                  <a:gd name="connsiteX2" fmla="*/ 13090 w 13111"/>
                  <a:gd name="connsiteY2" fmla="*/ 191711 h 194226"/>
                  <a:gd name="connsiteX3" fmla="*/ 390 w 13111"/>
                  <a:gd name="connsiteY3" fmla="*/ 147261 h 194226"/>
                  <a:gd name="connsiteX4" fmla="*/ 9915 w 13111"/>
                  <a:gd name="connsiteY4" fmla="*/ 1211 h 19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1" h="194226">
                    <a:moveTo>
                      <a:pt x="9915" y="1211"/>
                    </a:moveTo>
                    <a:cubicBezTo>
                      <a:pt x="10444" y="-9372"/>
                      <a:pt x="3036" y="52011"/>
                      <a:pt x="3565" y="83761"/>
                    </a:cubicBezTo>
                    <a:cubicBezTo>
                      <a:pt x="4094" y="115511"/>
                      <a:pt x="13619" y="181128"/>
                      <a:pt x="13090" y="191711"/>
                    </a:cubicBezTo>
                    <a:cubicBezTo>
                      <a:pt x="12561" y="202294"/>
                      <a:pt x="3036" y="177953"/>
                      <a:pt x="390" y="147261"/>
                    </a:cubicBezTo>
                    <a:cubicBezTo>
                      <a:pt x="-2256" y="116569"/>
                      <a:pt x="9386" y="11794"/>
                      <a:pt x="9915" y="12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 1574">
                <a:extLst>
                  <a:ext uri="{FF2B5EF4-FFF2-40B4-BE49-F238E27FC236}">
                    <a16:creationId xmlns:a16="http://schemas.microsoft.com/office/drawing/2014/main" id="{010FFDEE-B962-9D1C-784C-54DB9CCABE3F}"/>
                  </a:ext>
                </a:extLst>
              </p:cNvPr>
              <p:cNvSpPr/>
              <p:nvPr/>
            </p:nvSpPr>
            <p:spPr>
              <a:xfrm>
                <a:off x="403025" y="5924525"/>
                <a:ext cx="437420" cy="13866"/>
              </a:xfrm>
              <a:custGeom>
                <a:avLst/>
                <a:gdLst>
                  <a:gd name="connsiteX0" fmla="*/ 200 w 437420"/>
                  <a:gd name="connsiteY0" fmla="*/ 9550 h 13866"/>
                  <a:gd name="connsiteX1" fmla="*/ 409775 w 437420"/>
                  <a:gd name="connsiteY1" fmla="*/ 25 h 13866"/>
                  <a:gd name="connsiteX2" fmla="*/ 355800 w 437420"/>
                  <a:gd name="connsiteY2" fmla="*/ 12725 h 13866"/>
                  <a:gd name="connsiteX3" fmla="*/ 200 w 437420"/>
                  <a:gd name="connsiteY3" fmla="*/ 9550 h 1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20" h="13866">
                    <a:moveTo>
                      <a:pt x="200" y="9550"/>
                    </a:moveTo>
                    <a:cubicBezTo>
                      <a:pt x="9196" y="7433"/>
                      <a:pt x="350508" y="-504"/>
                      <a:pt x="409775" y="25"/>
                    </a:cubicBezTo>
                    <a:cubicBezTo>
                      <a:pt x="469042" y="554"/>
                      <a:pt x="424592" y="9550"/>
                      <a:pt x="355800" y="12725"/>
                    </a:cubicBezTo>
                    <a:cubicBezTo>
                      <a:pt x="287008" y="15900"/>
                      <a:pt x="-8796" y="11667"/>
                      <a:pt x="200" y="95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 1575">
                <a:extLst>
                  <a:ext uri="{FF2B5EF4-FFF2-40B4-BE49-F238E27FC236}">
                    <a16:creationId xmlns:a16="http://schemas.microsoft.com/office/drawing/2014/main" id="{5D758C45-8037-2213-978D-CF74BF7759E5}"/>
                  </a:ext>
                </a:extLst>
              </p:cNvPr>
              <p:cNvSpPr/>
              <p:nvPr/>
            </p:nvSpPr>
            <p:spPr>
              <a:xfrm>
                <a:off x="27657" y="5167918"/>
                <a:ext cx="20013" cy="605490"/>
              </a:xfrm>
              <a:custGeom>
                <a:avLst/>
                <a:gdLst>
                  <a:gd name="connsiteX0" fmla="*/ 918 w 20013"/>
                  <a:gd name="connsiteY0" fmla="*/ 982 h 605490"/>
                  <a:gd name="connsiteX1" fmla="*/ 4093 w 20013"/>
                  <a:gd name="connsiteY1" fmla="*/ 372457 h 605490"/>
                  <a:gd name="connsiteX2" fmla="*/ 13618 w 20013"/>
                  <a:gd name="connsiteY2" fmla="*/ 604232 h 605490"/>
                  <a:gd name="connsiteX3" fmla="*/ 19968 w 20013"/>
                  <a:gd name="connsiteY3" fmla="*/ 274032 h 605490"/>
                  <a:gd name="connsiteX4" fmla="*/ 918 w 20013"/>
                  <a:gd name="connsiteY4" fmla="*/ 982 h 60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13" h="605490">
                    <a:moveTo>
                      <a:pt x="918" y="982"/>
                    </a:moveTo>
                    <a:cubicBezTo>
                      <a:pt x="-1728" y="17386"/>
                      <a:pt x="1976" y="271915"/>
                      <a:pt x="4093" y="372457"/>
                    </a:cubicBezTo>
                    <a:cubicBezTo>
                      <a:pt x="6210" y="472999"/>
                      <a:pt x="10972" y="620636"/>
                      <a:pt x="13618" y="604232"/>
                    </a:cubicBezTo>
                    <a:cubicBezTo>
                      <a:pt x="16264" y="587828"/>
                      <a:pt x="20497" y="370340"/>
                      <a:pt x="19968" y="274032"/>
                    </a:cubicBezTo>
                    <a:cubicBezTo>
                      <a:pt x="19439" y="177724"/>
                      <a:pt x="3564" y="-15422"/>
                      <a:pt x="918" y="9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 1576">
                <a:extLst>
                  <a:ext uri="{FF2B5EF4-FFF2-40B4-BE49-F238E27FC236}">
                    <a16:creationId xmlns:a16="http://schemas.microsoft.com/office/drawing/2014/main" id="{5BB4B9FB-AC31-EE8D-E69B-4F93A00D4853}"/>
                  </a:ext>
                </a:extLst>
              </p:cNvPr>
              <p:cNvSpPr/>
              <p:nvPr/>
            </p:nvSpPr>
            <p:spPr>
              <a:xfrm>
                <a:off x="39791" y="5726812"/>
                <a:ext cx="36864" cy="832419"/>
              </a:xfrm>
              <a:custGeom>
                <a:avLst/>
                <a:gdLst>
                  <a:gd name="connsiteX0" fmla="*/ 1484 w 36864"/>
                  <a:gd name="connsiteY0" fmla="*/ 13588 h 832419"/>
                  <a:gd name="connsiteX1" fmla="*/ 36409 w 36864"/>
                  <a:gd name="connsiteY1" fmla="*/ 800988 h 832419"/>
                  <a:gd name="connsiteX2" fmla="*/ 20534 w 36864"/>
                  <a:gd name="connsiteY2" fmla="*/ 642238 h 832419"/>
                  <a:gd name="connsiteX3" fmla="*/ 7834 w 36864"/>
                  <a:gd name="connsiteY3" fmla="*/ 324738 h 832419"/>
                  <a:gd name="connsiteX4" fmla="*/ 1484 w 36864"/>
                  <a:gd name="connsiteY4" fmla="*/ 13588 h 8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64" h="832419">
                    <a:moveTo>
                      <a:pt x="1484" y="13588"/>
                    </a:moveTo>
                    <a:cubicBezTo>
                      <a:pt x="6246" y="92963"/>
                      <a:pt x="33234" y="696213"/>
                      <a:pt x="36409" y="800988"/>
                    </a:cubicBezTo>
                    <a:cubicBezTo>
                      <a:pt x="39584" y="905763"/>
                      <a:pt x="25296" y="721613"/>
                      <a:pt x="20534" y="642238"/>
                    </a:cubicBezTo>
                    <a:cubicBezTo>
                      <a:pt x="15772" y="562863"/>
                      <a:pt x="11009" y="425280"/>
                      <a:pt x="7834" y="324738"/>
                    </a:cubicBezTo>
                    <a:cubicBezTo>
                      <a:pt x="4659" y="224196"/>
                      <a:pt x="-3278" y="-65787"/>
                      <a:pt x="1484" y="135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 1577">
                <a:extLst>
                  <a:ext uri="{FF2B5EF4-FFF2-40B4-BE49-F238E27FC236}">
                    <a16:creationId xmlns:a16="http://schemas.microsoft.com/office/drawing/2014/main" id="{C9DA6570-BB30-09B4-BFBE-8E8D693504BE}"/>
                  </a:ext>
                </a:extLst>
              </p:cNvPr>
              <p:cNvSpPr/>
              <p:nvPr/>
            </p:nvSpPr>
            <p:spPr>
              <a:xfrm>
                <a:off x="53770" y="5689343"/>
                <a:ext cx="38914" cy="804401"/>
              </a:xfrm>
              <a:custGeom>
                <a:avLst/>
                <a:gdLst>
                  <a:gd name="connsiteX0" fmla="*/ 205 w 38914"/>
                  <a:gd name="connsiteY0" fmla="*/ 257 h 804401"/>
                  <a:gd name="connsiteX1" fmla="*/ 19255 w 38914"/>
                  <a:gd name="connsiteY1" fmla="*/ 508257 h 804401"/>
                  <a:gd name="connsiteX2" fmla="*/ 38305 w 38914"/>
                  <a:gd name="connsiteY2" fmla="*/ 803532 h 804401"/>
                  <a:gd name="connsiteX3" fmla="*/ 31955 w 38914"/>
                  <a:gd name="connsiteY3" fmla="*/ 578107 h 804401"/>
                  <a:gd name="connsiteX4" fmla="*/ 205 w 38914"/>
                  <a:gd name="connsiteY4" fmla="*/ 257 h 80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14" h="804401">
                    <a:moveTo>
                      <a:pt x="205" y="257"/>
                    </a:moveTo>
                    <a:cubicBezTo>
                      <a:pt x="-1912" y="-11385"/>
                      <a:pt x="12905" y="374378"/>
                      <a:pt x="19255" y="508257"/>
                    </a:cubicBezTo>
                    <a:cubicBezTo>
                      <a:pt x="25605" y="642136"/>
                      <a:pt x="36188" y="791890"/>
                      <a:pt x="38305" y="803532"/>
                    </a:cubicBezTo>
                    <a:cubicBezTo>
                      <a:pt x="40422" y="815174"/>
                      <a:pt x="36718" y="708282"/>
                      <a:pt x="31955" y="578107"/>
                    </a:cubicBezTo>
                    <a:cubicBezTo>
                      <a:pt x="27193" y="447932"/>
                      <a:pt x="2322" y="11899"/>
                      <a:pt x="205" y="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 1578">
                <a:extLst>
                  <a:ext uri="{FF2B5EF4-FFF2-40B4-BE49-F238E27FC236}">
                    <a16:creationId xmlns:a16="http://schemas.microsoft.com/office/drawing/2014/main" id="{CCCD0389-5E49-541D-9928-147C8597F1EA}"/>
                  </a:ext>
                </a:extLst>
              </p:cNvPr>
              <p:cNvSpPr/>
              <p:nvPr/>
            </p:nvSpPr>
            <p:spPr>
              <a:xfrm>
                <a:off x="69829" y="6525372"/>
                <a:ext cx="9583" cy="357147"/>
              </a:xfrm>
              <a:custGeom>
                <a:avLst/>
                <a:gdLst>
                  <a:gd name="connsiteX0" fmla="*/ 9546 w 9583"/>
                  <a:gd name="connsiteY0" fmla="*/ 5603 h 357147"/>
                  <a:gd name="connsiteX1" fmla="*/ 3196 w 9583"/>
                  <a:gd name="connsiteY1" fmla="*/ 354853 h 357147"/>
                  <a:gd name="connsiteX2" fmla="*/ 21 w 9583"/>
                  <a:gd name="connsiteY2" fmla="*/ 151653 h 357147"/>
                  <a:gd name="connsiteX3" fmla="*/ 9546 w 9583"/>
                  <a:gd name="connsiteY3" fmla="*/ 5603 h 35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83" h="357147">
                    <a:moveTo>
                      <a:pt x="9546" y="5603"/>
                    </a:moveTo>
                    <a:cubicBezTo>
                      <a:pt x="10075" y="39470"/>
                      <a:pt x="4783" y="330511"/>
                      <a:pt x="3196" y="354853"/>
                    </a:cubicBezTo>
                    <a:cubicBezTo>
                      <a:pt x="1608" y="379195"/>
                      <a:pt x="550" y="202982"/>
                      <a:pt x="21" y="151653"/>
                    </a:cubicBezTo>
                    <a:cubicBezTo>
                      <a:pt x="-508" y="100324"/>
                      <a:pt x="9017" y="-28264"/>
                      <a:pt x="9546" y="56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 1579">
                <a:extLst>
                  <a:ext uri="{FF2B5EF4-FFF2-40B4-BE49-F238E27FC236}">
                    <a16:creationId xmlns:a16="http://schemas.microsoft.com/office/drawing/2014/main" id="{E9520195-803A-F620-C24C-33F7BD1BE251}"/>
                  </a:ext>
                </a:extLst>
              </p:cNvPr>
              <p:cNvSpPr/>
              <p:nvPr/>
            </p:nvSpPr>
            <p:spPr>
              <a:xfrm>
                <a:off x="91794" y="6552001"/>
                <a:ext cx="13006" cy="198080"/>
              </a:xfrm>
              <a:custGeom>
                <a:avLst/>
                <a:gdLst>
                  <a:gd name="connsiteX0" fmla="*/ 12981 w 13006"/>
                  <a:gd name="connsiteY0" fmla="*/ 1199 h 198080"/>
                  <a:gd name="connsiteX1" fmla="*/ 3456 w 13006"/>
                  <a:gd name="connsiteY1" fmla="*/ 194874 h 198080"/>
                  <a:gd name="connsiteX2" fmla="*/ 281 w 13006"/>
                  <a:gd name="connsiteY2" fmla="*/ 115499 h 198080"/>
                  <a:gd name="connsiteX3" fmla="*/ 12981 w 13006"/>
                  <a:gd name="connsiteY3" fmla="*/ 1199 h 198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6" h="198080">
                    <a:moveTo>
                      <a:pt x="12981" y="1199"/>
                    </a:moveTo>
                    <a:cubicBezTo>
                      <a:pt x="13510" y="14428"/>
                      <a:pt x="5573" y="175824"/>
                      <a:pt x="3456" y="194874"/>
                    </a:cubicBezTo>
                    <a:cubicBezTo>
                      <a:pt x="1339" y="213924"/>
                      <a:pt x="-777" y="143016"/>
                      <a:pt x="281" y="115499"/>
                    </a:cubicBezTo>
                    <a:cubicBezTo>
                      <a:pt x="1339" y="87982"/>
                      <a:pt x="12452" y="-12030"/>
                      <a:pt x="12981" y="11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 1580">
                <a:extLst>
                  <a:ext uri="{FF2B5EF4-FFF2-40B4-BE49-F238E27FC236}">
                    <a16:creationId xmlns:a16="http://schemas.microsoft.com/office/drawing/2014/main" id="{D020A14A-0615-DA95-F163-5CA7FA1B3CA6}"/>
                  </a:ext>
                </a:extLst>
              </p:cNvPr>
              <p:cNvSpPr/>
              <p:nvPr/>
            </p:nvSpPr>
            <p:spPr>
              <a:xfrm>
                <a:off x="123825" y="6711588"/>
                <a:ext cx="1190456" cy="44812"/>
              </a:xfrm>
              <a:custGeom>
                <a:avLst/>
                <a:gdLst>
                  <a:gd name="connsiteX0" fmla="*/ 0 w 1190456"/>
                  <a:gd name="connsiteY0" fmla="*/ 44812 h 44812"/>
                  <a:gd name="connsiteX1" fmla="*/ 1187450 w 1190456"/>
                  <a:gd name="connsiteY1" fmla="*/ 362 h 44812"/>
                  <a:gd name="connsiteX2" fmla="*/ 365125 w 1190456"/>
                  <a:gd name="connsiteY2" fmla="*/ 22587 h 44812"/>
                  <a:gd name="connsiteX3" fmla="*/ 0 w 1190456"/>
                  <a:gd name="connsiteY3" fmla="*/ 44812 h 4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0456" h="44812">
                    <a:moveTo>
                      <a:pt x="0" y="44812"/>
                    </a:moveTo>
                    <a:lnTo>
                      <a:pt x="1187450" y="362"/>
                    </a:lnTo>
                    <a:cubicBezTo>
                      <a:pt x="1248304" y="-3342"/>
                      <a:pt x="365125" y="22587"/>
                      <a:pt x="365125" y="22587"/>
                    </a:cubicBezTo>
                    <a:lnTo>
                      <a:pt x="0" y="4481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 1581">
                <a:extLst>
                  <a:ext uri="{FF2B5EF4-FFF2-40B4-BE49-F238E27FC236}">
                    <a16:creationId xmlns:a16="http://schemas.microsoft.com/office/drawing/2014/main" id="{1B752BAE-C4DE-D19A-EDEB-CF2A9992AFC6}"/>
                  </a:ext>
                </a:extLst>
              </p:cNvPr>
              <p:cNvSpPr/>
              <p:nvPr/>
            </p:nvSpPr>
            <p:spPr>
              <a:xfrm>
                <a:off x="104343" y="6789009"/>
                <a:ext cx="9994" cy="439526"/>
              </a:xfrm>
              <a:custGeom>
                <a:avLst/>
                <a:gdLst>
                  <a:gd name="connsiteX0" fmla="*/ 3607 w 9994"/>
                  <a:gd name="connsiteY0" fmla="*/ 8666 h 439526"/>
                  <a:gd name="connsiteX1" fmla="*/ 9957 w 9994"/>
                  <a:gd name="connsiteY1" fmla="*/ 437291 h 439526"/>
                  <a:gd name="connsiteX2" fmla="*/ 432 w 9994"/>
                  <a:gd name="connsiteY2" fmla="*/ 170591 h 439526"/>
                  <a:gd name="connsiteX3" fmla="*/ 3607 w 9994"/>
                  <a:gd name="connsiteY3" fmla="*/ 8666 h 43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4" h="439526">
                    <a:moveTo>
                      <a:pt x="3607" y="8666"/>
                    </a:moveTo>
                    <a:cubicBezTo>
                      <a:pt x="5195" y="53116"/>
                      <a:pt x="10486" y="410304"/>
                      <a:pt x="9957" y="437291"/>
                    </a:cubicBezTo>
                    <a:cubicBezTo>
                      <a:pt x="9428" y="464278"/>
                      <a:pt x="2020" y="239383"/>
                      <a:pt x="432" y="170591"/>
                    </a:cubicBezTo>
                    <a:cubicBezTo>
                      <a:pt x="-1156" y="101799"/>
                      <a:pt x="2019" y="-35784"/>
                      <a:pt x="3607" y="86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 1582">
                <a:extLst>
                  <a:ext uri="{FF2B5EF4-FFF2-40B4-BE49-F238E27FC236}">
                    <a16:creationId xmlns:a16="http://schemas.microsoft.com/office/drawing/2014/main" id="{CBF89352-D662-81FF-D4EC-A6AC2B3D96C8}"/>
                  </a:ext>
                </a:extLst>
              </p:cNvPr>
              <p:cNvSpPr/>
              <p:nvPr/>
            </p:nvSpPr>
            <p:spPr>
              <a:xfrm>
                <a:off x="113917" y="6768228"/>
                <a:ext cx="668646" cy="74291"/>
              </a:xfrm>
              <a:custGeom>
                <a:avLst/>
                <a:gdLst>
                  <a:gd name="connsiteX0" fmla="*/ 383 w 668646"/>
                  <a:gd name="connsiteY0" fmla="*/ 32622 h 74291"/>
                  <a:gd name="connsiteX1" fmla="*/ 311533 w 668646"/>
                  <a:gd name="connsiteY1" fmla="*/ 872 h 74291"/>
                  <a:gd name="connsiteX2" fmla="*/ 667133 w 668646"/>
                  <a:gd name="connsiteY2" fmla="*/ 73897 h 74291"/>
                  <a:gd name="connsiteX3" fmla="*/ 432183 w 668646"/>
                  <a:gd name="connsiteY3" fmla="*/ 29447 h 74291"/>
                  <a:gd name="connsiteX4" fmla="*/ 251208 w 668646"/>
                  <a:gd name="connsiteY4" fmla="*/ 16747 h 74291"/>
                  <a:gd name="connsiteX5" fmla="*/ 383 w 668646"/>
                  <a:gd name="connsiteY5" fmla="*/ 32622 h 7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8646" h="74291">
                    <a:moveTo>
                      <a:pt x="383" y="32622"/>
                    </a:moveTo>
                    <a:cubicBezTo>
                      <a:pt x="10437" y="29976"/>
                      <a:pt x="200408" y="-6007"/>
                      <a:pt x="311533" y="872"/>
                    </a:cubicBezTo>
                    <a:cubicBezTo>
                      <a:pt x="422658" y="7751"/>
                      <a:pt x="647025" y="69135"/>
                      <a:pt x="667133" y="73897"/>
                    </a:cubicBezTo>
                    <a:cubicBezTo>
                      <a:pt x="687241" y="78659"/>
                      <a:pt x="501504" y="38972"/>
                      <a:pt x="432183" y="29447"/>
                    </a:cubicBezTo>
                    <a:cubicBezTo>
                      <a:pt x="362862" y="19922"/>
                      <a:pt x="321587" y="17276"/>
                      <a:pt x="251208" y="16747"/>
                    </a:cubicBezTo>
                    <a:cubicBezTo>
                      <a:pt x="180829" y="16218"/>
                      <a:pt x="-9671" y="35268"/>
                      <a:pt x="383" y="326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 1583">
                <a:extLst>
                  <a:ext uri="{FF2B5EF4-FFF2-40B4-BE49-F238E27FC236}">
                    <a16:creationId xmlns:a16="http://schemas.microsoft.com/office/drawing/2014/main" id="{ADD4771E-22E7-37D1-7739-A8E4CB0BF877}"/>
                  </a:ext>
                </a:extLst>
              </p:cNvPr>
              <p:cNvSpPr/>
              <p:nvPr/>
            </p:nvSpPr>
            <p:spPr>
              <a:xfrm>
                <a:off x="1368790" y="6667333"/>
                <a:ext cx="959253" cy="36209"/>
              </a:xfrm>
              <a:custGeom>
                <a:avLst/>
                <a:gdLst>
                  <a:gd name="connsiteX0" fmla="*/ 21860 w 959253"/>
                  <a:gd name="connsiteY0" fmla="*/ 22392 h 36209"/>
                  <a:gd name="connsiteX1" fmla="*/ 955310 w 959253"/>
                  <a:gd name="connsiteY1" fmla="*/ 167 h 36209"/>
                  <a:gd name="connsiteX2" fmla="*/ 345710 w 959253"/>
                  <a:gd name="connsiteY2" fmla="*/ 35092 h 36209"/>
                  <a:gd name="connsiteX3" fmla="*/ 21860 w 959253"/>
                  <a:gd name="connsiteY3" fmla="*/ 22392 h 3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253" h="36209">
                    <a:moveTo>
                      <a:pt x="21860" y="22392"/>
                    </a:moveTo>
                    <a:cubicBezTo>
                      <a:pt x="123460" y="16571"/>
                      <a:pt x="901335" y="-1950"/>
                      <a:pt x="955310" y="167"/>
                    </a:cubicBezTo>
                    <a:cubicBezTo>
                      <a:pt x="1009285" y="2284"/>
                      <a:pt x="493877" y="30330"/>
                      <a:pt x="345710" y="35092"/>
                    </a:cubicBezTo>
                    <a:cubicBezTo>
                      <a:pt x="197543" y="39854"/>
                      <a:pt x="-79740" y="28213"/>
                      <a:pt x="21860" y="223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 1584">
                <a:extLst>
                  <a:ext uri="{FF2B5EF4-FFF2-40B4-BE49-F238E27FC236}">
                    <a16:creationId xmlns:a16="http://schemas.microsoft.com/office/drawing/2014/main" id="{8A7D41FA-D2AE-D58B-5E9E-9983175AE024}"/>
                  </a:ext>
                </a:extLst>
              </p:cNvPr>
              <p:cNvSpPr/>
              <p:nvPr/>
            </p:nvSpPr>
            <p:spPr>
              <a:xfrm>
                <a:off x="854075" y="6680200"/>
                <a:ext cx="2066925" cy="95250"/>
              </a:xfrm>
              <a:custGeom>
                <a:avLst/>
                <a:gdLst>
                  <a:gd name="connsiteX0" fmla="*/ 0 w 2066925"/>
                  <a:gd name="connsiteY0" fmla="*/ 95250 h 95250"/>
                  <a:gd name="connsiteX1" fmla="*/ 1781175 w 2066925"/>
                  <a:gd name="connsiteY1" fmla="*/ 15875 h 95250"/>
                  <a:gd name="connsiteX2" fmla="*/ 2066925 w 2066925"/>
                  <a:gd name="connsiteY2" fmla="*/ 0 h 95250"/>
                  <a:gd name="connsiteX3" fmla="*/ 1273175 w 2066925"/>
                  <a:gd name="connsiteY3" fmla="*/ 57150 h 95250"/>
                  <a:gd name="connsiteX4" fmla="*/ 771525 w 2066925"/>
                  <a:gd name="connsiteY4" fmla="*/ 73025 h 95250"/>
                  <a:gd name="connsiteX5" fmla="*/ 0 w 2066925"/>
                  <a:gd name="connsiteY5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6925" h="95250">
                    <a:moveTo>
                      <a:pt x="0" y="95250"/>
                    </a:moveTo>
                    <a:lnTo>
                      <a:pt x="1781175" y="15875"/>
                    </a:lnTo>
                    <a:lnTo>
                      <a:pt x="2066925" y="0"/>
                    </a:lnTo>
                    <a:lnTo>
                      <a:pt x="1273175" y="57150"/>
                    </a:lnTo>
                    <a:cubicBezTo>
                      <a:pt x="1057275" y="69321"/>
                      <a:pt x="771525" y="73025"/>
                      <a:pt x="771525" y="73025"/>
                    </a:cubicBezTo>
                    <a:lnTo>
                      <a:pt x="0" y="952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 1585">
                <a:extLst>
                  <a:ext uri="{FF2B5EF4-FFF2-40B4-BE49-F238E27FC236}">
                    <a16:creationId xmlns:a16="http://schemas.microsoft.com/office/drawing/2014/main" id="{0BFC9C82-E582-9A61-2A71-320415C979BF}"/>
                  </a:ext>
                </a:extLst>
              </p:cNvPr>
              <p:cNvSpPr/>
              <p:nvPr/>
            </p:nvSpPr>
            <p:spPr>
              <a:xfrm>
                <a:off x="132728" y="6849581"/>
                <a:ext cx="19687" cy="331363"/>
              </a:xfrm>
              <a:custGeom>
                <a:avLst/>
                <a:gdLst>
                  <a:gd name="connsiteX0" fmla="*/ 19672 w 19687"/>
                  <a:gd name="connsiteY0" fmla="*/ 2069 h 331363"/>
                  <a:gd name="connsiteX1" fmla="*/ 3797 w 19687"/>
                  <a:gd name="connsiteY1" fmla="*/ 325919 h 331363"/>
                  <a:gd name="connsiteX2" fmla="*/ 622 w 19687"/>
                  <a:gd name="connsiteY2" fmla="*/ 192569 h 331363"/>
                  <a:gd name="connsiteX3" fmla="*/ 19672 w 19687"/>
                  <a:gd name="connsiteY3" fmla="*/ 2069 h 33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87" h="331363">
                    <a:moveTo>
                      <a:pt x="19672" y="2069"/>
                    </a:moveTo>
                    <a:cubicBezTo>
                      <a:pt x="20201" y="24294"/>
                      <a:pt x="6972" y="294169"/>
                      <a:pt x="3797" y="325919"/>
                    </a:cubicBezTo>
                    <a:cubicBezTo>
                      <a:pt x="622" y="357669"/>
                      <a:pt x="-966" y="242311"/>
                      <a:pt x="622" y="192569"/>
                    </a:cubicBezTo>
                    <a:cubicBezTo>
                      <a:pt x="2209" y="142827"/>
                      <a:pt x="19143" y="-20156"/>
                      <a:pt x="19672" y="20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 1586">
                <a:extLst>
                  <a:ext uri="{FF2B5EF4-FFF2-40B4-BE49-F238E27FC236}">
                    <a16:creationId xmlns:a16="http://schemas.microsoft.com/office/drawing/2014/main" id="{32518F1F-A318-F3DA-CA2C-F4A3FD65E3F7}"/>
                  </a:ext>
                </a:extLst>
              </p:cNvPr>
              <p:cNvSpPr/>
              <p:nvPr/>
            </p:nvSpPr>
            <p:spPr>
              <a:xfrm>
                <a:off x="269875" y="6878548"/>
                <a:ext cx="1283493" cy="55652"/>
              </a:xfrm>
              <a:custGeom>
                <a:avLst/>
                <a:gdLst>
                  <a:gd name="connsiteX0" fmla="*/ 0 w 1283493"/>
                  <a:gd name="connsiteY0" fmla="*/ 55652 h 55652"/>
                  <a:gd name="connsiteX1" fmla="*/ 1152525 w 1283493"/>
                  <a:gd name="connsiteY1" fmla="*/ 8027 h 55652"/>
                  <a:gd name="connsiteX2" fmla="*/ 1257300 w 1283493"/>
                  <a:gd name="connsiteY2" fmla="*/ 8027 h 55652"/>
                  <a:gd name="connsiteX3" fmla="*/ 923925 w 1283493"/>
                  <a:gd name="connsiteY3" fmla="*/ 1677 h 55652"/>
                  <a:gd name="connsiteX4" fmla="*/ 184150 w 1283493"/>
                  <a:gd name="connsiteY4" fmla="*/ 42952 h 55652"/>
                  <a:gd name="connsiteX5" fmla="*/ 0 w 1283493"/>
                  <a:gd name="connsiteY5" fmla="*/ 55652 h 5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3493" h="55652">
                    <a:moveTo>
                      <a:pt x="0" y="55652"/>
                    </a:moveTo>
                    <a:lnTo>
                      <a:pt x="1152525" y="8027"/>
                    </a:lnTo>
                    <a:cubicBezTo>
                      <a:pt x="1362075" y="89"/>
                      <a:pt x="1257300" y="8027"/>
                      <a:pt x="1257300" y="8027"/>
                    </a:cubicBezTo>
                    <a:cubicBezTo>
                      <a:pt x="1219200" y="6969"/>
                      <a:pt x="1102783" y="-4144"/>
                      <a:pt x="923925" y="1677"/>
                    </a:cubicBezTo>
                    <a:cubicBezTo>
                      <a:pt x="745067" y="7498"/>
                      <a:pt x="184150" y="42952"/>
                      <a:pt x="184150" y="42952"/>
                    </a:cubicBezTo>
                    <a:lnTo>
                      <a:pt x="0" y="5565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 1587">
                <a:extLst>
                  <a:ext uri="{FF2B5EF4-FFF2-40B4-BE49-F238E27FC236}">
                    <a16:creationId xmlns:a16="http://schemas.microsoft.com/office/drawing/2014/main" id="{B3A57BB8-AAAC-5378-0A16-27DA0BDA1BB7}"/>
                  </a:ext>
                </a:extLst>
              </p:cNvPr>
              <p:cNvSpPr/>
              <p:nvPr/>
            </p:nvSpPr>
            <p:spPr>
              <a:xfrm>
                <a:off x="1517713" y="6847682"/>
                <a:ext cx="788505" cy="39075"/>
              </a:xfrm>
              <a:custGeom>
                <a:avLst/>
                <a:gdLst>
                  <a:gd name="connsiteX0" fmla="*/ 41212 w 788505"/>
                  <a:gd name="connsiteY0" fmla="*/ 38893 h 39075"/>
                  <a:gd name="connsiteX1" fmla="*/ 749237 w 788505"/>
                  <a:gd name="connsiteY1" fmla="*/ 7143 h 39075"/>
                  <a:gd name="connsiteX2" fmla="*/ 638112 w 788505"/>
                  <a:gd name="connsiteY2" fmla="*/ 793 h 39075"/>
                  <a:gd name="connsiteX3" fmla="*/ 139637 w 788505"/>
                  <a:gd name="connsiteY3" fmla="*/ 19843 h 39075"/>
                  <a:gd name="connsiteX4" fmla="*/ 41212 w 788505"/>
                  <a:gd name="connsiteY4" fmla="*/ 38893 h 3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505" h="39075">
                    <a:moveTo>
                      <a:pt x="41212" y="38893"/>
                    </a:moveTo>
                    <a:cubicBezTo>
                      <a:pt x="142812" y="36776"/>
                      <a:pt x="649754" y="13493"/>
                      <a:pt x="749237" y="7143"/>
                    </a:cubicBezTo>
                    <a:cubicBezTo>
                      <a:pt x="848720" y="793"/>
                      <a:pt x="739712" y="-1324"/>
                      <a:pt x="638112" y="793"/>
                    </a:cubicBezTo>
                    <a:cubicBezTo>
                      <a:pt x="536512" y="2910"/>
                      <a:pt x="232770" y="15610"/>
                      <a:pt x="139637" y="19843"/>
                    </a:cubicBezTo>
                    <a:cubicBezTo>
                      <a:pt x="46504" y="24076"/>
                      <a:pt x="-60388" y="41010"/>
                      <a:pt x="41212" y="3889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 1588">
                <a:extLst>
                  <a:ext uri="{FF2B5EF4-FFF2-40B4-BE49-F238E27FC236}">
                    <a16:creationId xmlns:a16="http://schemas.microsoft.com/office/drawing/2014/main" id="{BD093C0F-D938-F125-E655-824F8F7A5370}"/>
                  </a:ext>
                </a:extLst>
              </p:cNvPr>
              <p:cNvSpPr/>
              <p:nvPr/>
            </p:nvSpPr>
            <p:spPr>
              <a:xfrm>
                <a:off x="2297039" y="6811547"/>
                <a:ext cx="647252" cy="33935"/>
              </a:xfrm>
              <a:custGeom>
                <a:avLst/>
                <a:gdLst>
                  <a:gd name="connsiteX0" fmla="*/ 4836 w 647252"/>
                  <a:gd name="connsiteY0" fmla="*/ 33753 h 33935"/>
                  <a:gd name="connsiteX1" fmla="*/ 608086 w 647252"/>
                  <a:gd name="connsiteY1" fmla="*/ 14703 h 33935"/>
                  <a:gd name="connsiteX2" fmla="*/ 560461 w 647252"/>
                  <a:gd name="connsiteY2" fmla="*/ 8353 h 33935"/>
                  <a:gd name="connsiteX3" fmla="*/ 335036 w 647252"/>
                  <a:gd name="connsiteY3" fmla="*/ 2003 h 33935"/>
                  <a:gd name="connsiteX4" fmla="*/ 4836 w 647252"/>
                  <a:gd name="connsiteY4" fmla="*/ 33753 h 33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252" h="33935">
                    <a:moveTo>
                      <a:pt x="4836" y="33753"/>
                    </a:moveTo>
                    <a:cubicBezTo>
                      <a:pt x="50344" y="35870"/>
                      <a:pt x="515482" y="18936"/>
                      <a:pt x="608086" y="14703"/>
                    </a:cubicBezTo>
                    <a:cubicBezTo>
                      <a:pt x="700690" y="10470"/>
                      <a:pt x="605969" y="10470"/>
                      <a:pt x="560461" y="8353"/>
                    </a:cubicBezTo>
                    <a:cubicBezTo>
                      <a:pt x="514953" y="6236"/>
                      <a:pt x="422349" y="-4347"/>
                      <a:pt x="335036" y="2003"/>
                    </a:cubicBezTo>
                    <a:cubicBezTo>
                      <a:pt x="247724" y="8353"/>
                      <a:pt x="-40672" y="31636"/>
                      <a:pt x="4836" y="337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 1589">
                <a:extLst>
                  <a:ext uri="{FF2B5EF4-FFF2-40B4-BE49-F238E27FC236}">
                    <a16:creationId xmlns:a16="http://schemas.microsoft.com/office/drawing/2014/main" id="{3B7DA0A2-E1CF-9415-1AFD-2522127C9E81}"/>
                  </a:ext>
                </a:extLst>
              </p:cNvPr>
              <p:cNvSpPr/>
              <p:nvPr/>
            </p:nvSpPr>
            <p:spPr>
              <a:xfrm>
                <a:off x="2895600" y="6803974"/>
                <a:ext cx="957412" cy="25451"/>
              </a:xfrm>
              <a:custGeom>
                <a:avLst/>
                <a:gdLst>
                  <a:gd name="connsiteX0" fmla="*/ 0 w 957412"/>
                  <a:gd name="connsiteY0" fmla="*/ 25451 h 25451"/>
                  <a:gd name="connsiteX1" fmla="*/ 914400 w 957412"/>
                  <a:gd name="connsiteY1" fmla="*/ 6401 h 25451"/>
                  <a:gd name="connsiteX2" fmla="*/ 800100 w 957412"/>
                  <a:gd name="connsiteY2" fmla="*/ 51 h 25451"/>
                  <a:gd name="connsiteX3" fmla="*/ 727075 w 957412"/>
                  <a:gd name="connsiteY3" fmla="*/ 3226 h 25451"/>
                  <a:gd name="connsiteX4" fmla="*/ 295275 w 957412"/>
                  <a:gd name="connsiteY4" fmla="*/ 12751 h 25451"/>
                  <a:gd name="connsiteX5" fmla="*/ 0 w 957412"/>
                  <a:gd name="connsiteY5" fmla="*/ 25451 h 2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412" h="25451">
                    <a:moveTo>
                      <a:pt x="0" y="25451"/>
                    </a:moveTo>
                    <a:lnTo>
                      <a:pt x="914400" y="6401"/>
                    </a:lnTo>
                    <a:cubicBezTo>
                      <a:pt x="1047750" y="2168"/>
                      <a:pt x="831321" y="580"/>
                      <a:pt x="800100" y="51"/>
                    </a:cubicBezTo>
                    <a:cubicBezTo>
                      <a:pt x="768879" y="-478"/>
                      <a:pt x="727075" y="3226"/>
                      <a:pt x="727075" y="3226"/>
                    </a:cubicBezTo>
                    <a:lnTo>
                      <a:pt x="295275" y="12751"/>
                    </a:lnTo>
                    <a:lnTo>
                      <a:pt x="0" y="2545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 1590">
                <a:extLst>
                  <a:ext uri="{FF2B5EF4-FFF2-40B4-BE49-F238E27FC236}">
                    <a16:creationId xmlns:a16="http://schemas.microsoft.com/office/drawing/2014/main" id="{71C369C3-4DD7-14DF-C546-1AACB04E92C0}"/>
                  </a:ext>
                </a:extLst>
              </p:cNvPr>
              <p:cNvSpPr/>
              <p:nvPr/>
            </p:nvSpPr>
            <p:spPr>
              <a:xfrm>
                <a:off x="3032125" y="6769038"/>
                <a:ext cx="730313" cy="25462"/>
              </a:xfrm>
              <a:custGeom>
                <a:avLst/>
                <a:gdLst>
                  <a:gd name="connsiteX0" fmla="*/ 0 w 730313"/>
                  <a:gd name="connsiteY0" fmla="*/ 22287 h 25462"/>
                  <a:gd name="connsiteX1" fmla="*/ 701675 w 730313"/>
                  <a:gd name="connsiteY1" fmla="*/ 62 h 25462"/>
                  <a:gd name="connsiteX2" fmla="*/ 561975 w 730313"/>
                  <a:gd name="connsiteY2" fmla="*/ 15937 h 25462"/>
                  <a:gd name="connsiteX3" fmla="*/ 260350 w 730313"/>
                  <a:gd name="connsiteY3" fmla="*/ 25462 h 25462"/>
                  <a:gd name="connsiteX4" fmla="*/ 0 w 730313"/>
                  <a:gd name="connsiteY4" fmla="*/ 22287 h 2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313" h="25462">
                    <a:moveTo>
                      <a:pt x="0" y="22287"/>
                    </a:moveTo>
                    <a:lnTo>
                      <a:pt x="701675" y="62"/>
                    </a:lnTo>
                    <a:cubicBezTo>
                      <a:pt x="795337" y="-996"/>
                      <a:pt x="635529" y="11704"/>
                      <a:pt x="561975" y="15937"/>
                    </a:cubicBezTo>
                    <a:cubicBezTo>
                      <a:pt x="488421" y="20170"/>
                      <a:pt x="260350" y="25462"/>
                      <a:pt x="260350" y="25462"/>
                    </a:cubicBezTo>
                    <a:lnTo>
                      <a:pt x="0" y="22287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 1591">
                <a:extLst>
                  <a:ext uri="{FF2B5EF4-FFF2-40B4-BE49-F238E27FC236}">
                    <a16:creationId xmlns:a16="http://schemas.microsoft.com/office/drawing/2014/main" id="{93409543-E987-595A-B74D-FE187900929D}"/>
                  </a:ext>
                </a:extLst>
              </p:cNvPr>
              <p:cNvSpPr/>
              <p:nvPr/>
            </p:nvSpPr>
            <p:spPr>
              <a:xfrm>
                <a:off x="2861188" y="6656952"/>
                <a:ext cx="796856" cy="32817"/>
              </a:xfrm>
              <a:custGeom>
                <a:avLst/>
                <a:gdLst>
                  <a:gd name="connsiteX0" fmla="*/ 15362 w 796856"/>
                  <a:gd name="connsiteY0" fmla="*/ 32773 h 32817"/>
                  <a:gd name="connsiteX1" fmla="*/ 764662 w 796856"/>
                  <a:gd name="connsiteY1" fmla="*/ 10548 h 32817"/>
                  <a:gd name="connsiteX2" fmla="*/ 631312 w 796856"/>
                  <a:gd name="connsiteY2" fmla="*/ 1023 h 32817"/>
                  <a:gd name="connsiteX3" fmla="*/ 367787 w 796856"/>
                  <a:gd name="connsiteY3" fmla="*/ 1023 h 32817"/>
                  <a:gd name="connsiteX4" fmla="*/ 266187 w 796856"/>
                  <a:gd name="connsiteY4" fmla="*/ 4198 h 32817"/>
                  <a:gd name="connsiteX5" fmla="*/ 15362 w 796856"/>
                  <a:gd name="connsiteY5" fmla="*/ 32773 h 3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856" h="32817">
                    <a:moveTo>
                      <a:pt x="15362" y="32773"/>
                    </a:moveTo>
                    <a:cubicBezTo>
                      <a:pt x="98441" y="33831"/>
                      <a:pt x="662004" y="15840"/>
                      <a:pt x="764662" y="10548"/>
                    </a:cubicBezTo>
                    <a:cubicBezTo>
                      <a:pt x="867320" y="5256"/>
                      <a:pt x="697458" y="2610"/>
                      <a:pt x="631312" y="1023"/>
                    </a:cubicBezTo>
                    <a:cubicBezTo>
                      <a:pt x="565166" y="-564"/>
                      <a:pt x="428641" y="494"/>
                      <a:pt x="367787" y="1023"/>
                    </a:cubicBezTo>
                    <a:cubicBezTo>
                      <a:pt x="306933" y="1552"/>
                      <a:pt x="321749" y="-3210"/>
                      <a:pt x="266187" y="4198"/>
                    </a:cubicBezTo>
                    <a:cubicBezTo>
                      <a:pt x="210625" y="11606"/>
                      <a:pt x="-67717" y="31715"/>
                      <a:pt x="15362" y="327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 1592">
                <a:extLst>
                  <a:ext uri="{FF2B5EF4-FFF2-40B4-BE49-F238E27FC236}">
                    <a16:creationId xmlns:a16="http://schemas.microsoft.com/office/drawing/2014/main" id="{549E7A23-1093-8390-B521-1B1748DDEBF6}"/>
                  </a:ext>
                </a:extLst>
              </p:cNvPr>
              <p:cNvSpPr/>
              <p:nvPr/>
            </p:nvSpPr>
            <p:spPr>
              <a:xfrm>
                <a:off x="2359540" y="6642091"/>
                <a:ext cx="505869" cy="30939"/>
              </a:xfrm>
              <a:custGeom>
                <a:avLst/>
                <a:gdLst>
                  <a:gd name="connsiteX0" fmla="*/ 5835 w 505869"/>
                  <a:gd name="connsiteY0" fmla="*/ 25409 h 30939"/>
                  <a:gd name="connsiteX1" fmla="*/ 501135 w 505869"/>
                  <a:gd name="connsiteY1" fmla="*/ 9 h 30939"/>
                  <a:gd name="connsiteX2" fmla="*/ 243960 w 505869"/>
                  <a:gd name="connsiteY2" fmla="*/ 28584 h 30939"/>
                  <a:gd name="connsiteX3" fmla="*/ 5835 w 505869"/>
                  <a:gd name="connsiteY3" fmla="*/ 25409 h 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5869" h="30939">
                    <a:moveTo>
                      <a:pt x="5835" y="25409"/>
                    </a:moveTo>
                    <a:cubicBezTo>
                      <a:pt x="48698" y="20646"/>
                      <a:pt x="461448" y="-520"/>
                      <a:pt x="501135" y="9"/>
                    </a:cubicBezTo>
                    <a:cubicBezTo>
                      <a:pt x="540822" y="538"/>
                      <a:pt x="320160" y="23822"/>
                      <a:pt x="243960" y="28584"/>
                    </a:cubicBezTo>
                    <a:cubicBezTo>
                      <a:pt x="167760" y="33346"/>
                      <a:pt x="-37028" y="30172"/>
                      <a:pt x="5835" y="254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 1593">
                <a:extLst>
                  <a:ext uri="{FF2B5EF4-FFF2-40B4-BE49-F238E27FC236}">
                    <a16:creationId xmlns:a16="http://schemas.microsoft.com/office/drawing/2014/main" id="{AEDFFEED-8F76-AF4F-B223-03FCED49AE51}"/>
                  </a:ext>
                </a:extLst>
              </p:cNvPr>
              <p:cNvSpPr/>
              <p:nvPr/>
            </p:nvSpPr>
            <p:spPr>
              <a:xfrm>
                <a:off x="78894" y="6845403"/>
                <a:ext cx="22706" cy="912140"/>
              </a:xfrm>
              <a:custGeom>
                <a:avLst/>
                <a:gdLst>
                  <a:gd name="connsiteX0" fmla="*/ 3656 w 22706"/>
                  <a:gd name="connsiteY0" fmla="*/ 41172 h 912140"/>
                  <a:gd name="connsiteX1" fmla="*/ 22706 w 22706"/>
                  <a:gd name="connsiteY1" fmla="*/ 901597 h 912140"/>
                  <a:gd name="connsiteX2" fmla="*/ 3656 w 22706"/>
                  <a:gd name="connsiteY2" fmla="*/ 498372 h 912140"/>
                  <a:gd name="connsiteX3" fmla="*/ 481 w 22706"/>
                  <a:gd name="connsiteY3" fmla="*/ 171347 h 912140"/>
                  <a:gd name="connsiteX4" fmla="*/ 3656 w 22706"/>
                  <a:gd name="connsiteY4" fmla="*/ 41172 h 91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6" h="912140">
                    <a:moveTo>
                      <a:pt x="3656" y="41172"/>
                    </a:moveTo>
                    <a:cubicBezTo>
                      <a:pt x="7360" y="162880"/>
                      <a:pt x="22706" y="825397"/>
                      <a:pt x="22706" y="901597"/>
                    </a:cubicBezTo>
                    <a:cubicBezTo>
                      <a:pt x="22706" y="977797"/>
                      <a:pt x="7360" y="620080"/>
                      <a:pt x="3656" y="498372"/>
                    </a:cubicBezTo>
                    <a:cubicBezTo>
                      <a:pt x="-48" y="376664"/>
                      <a:pt x="1539" y="243314"/>
                      <a:pt x="481" y="171347"/>
                    </a:cubicBezTo>
                    <a:cubicBezTo>
                      <a:pt x="-577" y="99380"/>
                      <a:pt x="-48" y="-80536"/>
                      <a:pt x="3656" y="411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 1594">
                <a:extLst>
                  <a:ext uri="{FF2B5EF4-FFF2-40B4-BE49-F238E27FC236}">
                    <a16:creationId xmlns:a16="http://schemas.microsoft.com/office/drawing/2014/main" id="{225F103F-E5E8-7A11-333D-CF6962531C68}"/>
                  </a:ext>
                </a:extLst>
              </p:cNvPr>
              <p:cNvSpPr/>
              <p:nvPr/>
            </p:nvSpPr>
            <p:spPr>
              <a:xfrm>
                <a:off x="113159" y="7209837"/>
                <a:ext cx="23760" cy="620275"/>
              </a:xfrm>
              <a:custGeom>
                <a:avLst/>
                <a:gdLst>
                  <a:gd name="connsiteX0" fmla="*/ 23366 w 23760"/>
                  <a:gd name="connsiteY0" fmla="*/ 588 h 620275"/>
                  <a:gd name="connsiteX1" fmla="*/ 1141 w 23760"/>
                  <a:gd name="connsiteY1" fmla="*/ 340313 h 620275"/>
                  <a:gd name="connsiteX2" fmla="*/ 4316 w 23760"/>
                  <a:gd name="connsiteY2" fmla="*/ 619713 h 620275"/>
                  <a:gd name="connsiteX3" fmla="*/ 13841 w 23760"/>
                  <a:gd name="connsiteY3" fmla="*/ 267288 h 620275"/>
                  <a:gd name="connsiteX4" fmla="*/ 23366 w 23760"/>
                  <a:gd name="connsiteY4" fmla="*/ 588 h 620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60" h="620275">
                    <a:moveTo>
                      <a:pt x="23366" y="588"/>
                    </a:moveTo>
                    <a:cubicBezTo>
                      <a:pt x="21249" y="12759"/>
                      <a:pt x="4316" y="237126"/>
                      <a:pt x="1141" y="340313"/>
                    </a:cubicBezTo>
                    <a:cubicBezTo>
                      <a:pt x="-2034" y="443500"/>
                      <a:pt x="2199" y="631884"/>
                      <a:pt x="4316" y="619713"/>
                    </a:cubicBezTo>
                    <a:cubicBezTo>
                      <a:pt x="6433" y="607542"/>
                      <a:pt x="9079" y="366771"/>
                      <a:pt x="13841" y="267288"/>
                    </a:cubicBezTo>
                    <a:cubicBezTo>
                      <a:pt x="18603" y="167805"/>
                      <a:pt x="25483" y="-11583"/>
                      <a:pt x="23366" y="5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 1595">
                <a:extLst>
                  <a:ext uri="{FF2B5EF4-FFF2-40B4-BE49-F238E27FC236}">
                    <a16:creationId xmlns:a16="http://schemas.microsoft.com/office/drawing/2014/main" id="{A393DB95-CC04-802A-9D55-268D5848E38B}"/>
                  </a:ext>
                </a:extLst>
              </p:cNvPr>
              <p:cNvSpPr/>
              <p:nvPr/>
            </p:nvSpPr>
            <p:spPr>
              <a:xfrm>
                <a:off x="115031" y="7824828"/>
                <a:ext cx="31246" cy="949824"/>
              </a:xfrm>
              <a:custGeom>
                <a:avLst/>
                <a:gdLst>
                  <a:gd name="connsiteX0" fmla="*/ 2444 w 31246"/>
                  <a:gd name="connsiteY0" fmla="*/ 4722 h 949824"/>
                  <a:gd name="connsiteX1" fmla="*/ 15144 w 31246"/>
                  <a:gd name="connsiteY1" fmla="*/ 468272 h 949824"/>
                  <a:gd name="connsiteX2" fmla="*/ 31019 w 31246"/>
                  <a:gd name="connsiteY2" fmla="*/ 947697 h 949824"/>
                  <a:gd name="connsiteX3" fmla="*/ 2444 w 31246"/>
                  <a:gd name="connsiteY3" fmla="*/ 271422 h 949824"/>
                  <a:gd name="connsiteX4" fmla="*/ 2444 w 31246"/>
                  <a:gd name="connsiteY4" fmla="*/ 4722 h 94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46" h="949824">
                    <a:moveTo>
                      <a:pt x="2444" y="4722"/>
                    </a:moveTo>
                    <a:cubicBezTo>
                      <a:pt x="4561" y="37530"/>
                      <a:pt x="10382" y="311110"/>
                      <a:pt x="15144" y="468272"/>
                    </a:cubicBezTo>
                    <a:cubicBezTo>
                      <a:pt x="19906" y="625434"/>
                      <a:pt x="33136" y="980505"/>
                      <a:pt x="31019" y="947697"/>
                    </a:cubicBezTo>
                    <a:cubicBezTo>
                      <a:pt x="28902" y="914889"/>
                      <a:pt x="6677" y="427526"/>
                      <a:pt x="2444" y="271422"/>
                    </a:cubicBezTo>
                    <a:cubicBezTo>
                      <a:pt x="-1789" y="115318"/>
                      <a:pt x="327" y="-28086"/>
                      <a:pt x="2444" y="47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 1596">
                <a:extLst>
                  <a:ext uri="{FF2B5EF4-FFF2-40B4-BE49-F238E27FC236}">
                    <a16:creationId xmlns:a16="http://schemas.microsoft.com/office/drawing/2014/main" id="{8FDB3CD6-CC00-65DF-8C8D-635C0D22A85E}"/>
                  </a:ext>
                </a:extLst>
              </p:cNvPr>
              <p:cNvSpPr/>
              <p:nvPr/>
            </p:nvSpPr>
            <p:spPr>
              <a:xfrm>
                <a:off x="120628" y="7693957"/>
                <a:ext cx="58002" cy="1185856"/>
              </a:xfrm>
              <a:custGeom>
                <a:avLst/>
                <a:gdLst>
                  <a:gd name="connsiteX0" fmla="*/ 22 w 58002"/>
                  <a:gd name="connsiteY0" fmla="*/ 2243 h 1185856"/>
                  <a:gd name="connsiteX1" fmla="*/ 44472 w 58002"/>
                  <a:gd name="connsiteY1" fmla="*/ 919818 h 1185856"/>
                  <a:gd name="connsiteX2" fmla="*/ 57172 w 58002"/>
                  <a:gd name="connsiteY2" fmla="*/ 1176993 h 1185856"/>
                  <a:gd name="connsiteX3" fmla="*/ 50822 w 58002"/>
                  <a:gd name="connsiteY3" fmla="*/ 675343 h 1185856"/>
                  <a:gd name="connsiteX4" fmla="*/ 22 w 58002"/>
                  <a:gd name="connsiteY4" fmla="*/ 2243 h 118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02" h="1185856">
                    <a:moveTo>
                      <a:pt x="22" y="2243"/>
                    </a:moveTo>
                    <a:cubicBezTo>
                      <a:pt x="-1036" y="42989"/>
                      <a:pt x="34947" y="724026"/>
                      <a:pt x="44472" y="919818"/>
                    </a:cubicBezTo>
                    <a:cubicBezTo>
                      <a:pt x="53997" y="1115610"/>
                      <a:pt x="56114" y="1217739"/>
                      <a:pt x="57172" y="1176993"/>
                    </a:cubicBezTo>
                    <a:cubicBezTo>
                      <a:pt x="58230" y="1136247"/>
                      <a:pt x="59818" y="863726"/>
                      <a:pt x="50822" y="675343"/>
                    </a:cubicBezTo>
                    <a:cubicBezTo>
                      <a:pt x="41826" y="486960"/>
                      <a:pt x="1080" y="-38503"/>
                      <a:pt x="22" y="22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 1597">
                <a:extLst>
                  <a:ext uri="{FF2B5EF4-FFF2-40B4-BE49-F238E27FC236}">
                    <a16:creationId xmlns:a16="http://schemas.microsoft.com/office/drawing/2014/main" id="{25565735-8274-A234-38DC-5800F82F9568}"/>
                  </a:ext>
                </a:extLst>
              </p:cNvPr>
              <p:cNvSpPr/>
              <p:nvPr/>
            </p:nvSpPr>
            <p:spPr>
              <a:xfrm>
                <a:off x="136410" y="8769279"/>
                <a:ext cx="54312" cy="725257"/>
              </a:xfrm>
              <a:custGeom>
                <a:avLst/>
                <a:gdLst>
                  <a:gd name="connsiteX0" fmla="*/ 115 w 54312"/>
                  <a:gd name="connsiteY0" fmla="*/ 71 h 725257"/>
                  <a:gd name="connsiteX1" fmla="*/ 31865 w 54312"/>
                  <a:gd name="connsiteY1" fmla="*/ 381071 h 725257"/>
                  <a:gd name="connsiteX2" fmla="*/ 38215 w 54312"/>
                  <a:gd name="connsiteY2" fmla="*/ 581096 h 725257"/>
                  <a:gd name="connsiteX3" fmla="*/ 54090 w 54312"/>
                  <a:gd name="connsiteY3" fmla="*/ 720796 h 725257"/>
                  <a:gd name="connsiteX4" fmla="*/ 44565 w 54312"/>
                  <a:gd name="connsiteY4" fmla="*/ 412821 h 725257"/>
                  <a:gd name="connsiteX5" fmla="*/ 115 w 54312"/>
                  <a:gd name="connsiteY5" fmla="*/ 71 h 72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12" h="725257">
                    <a:moveTo>
                      <a:pt x="115" y="71"/>
                    </a:moveTo>
                    <a:cubicBezTo>
                      <a:pt x="-2002" y="-5221"/>
                      <a:pt x="25515" y="284234"/>
                      <a:pt x="31865" y="381071"/>
                    </a:cubicBezTo>
                    <a:cubicBezTo>
                      <a:pt x="38215" y="477908"/>
                      <a:pt x="34511" y="524475"/>
                      <a:pt x="38215" y="581096"/>
                    </a:cubicBezTo>
                    <a:cubicBezTo>
                      <a:pt x="41919" y="637717"/>
                      <a:pt x="53032" y="748842"/>
                      <a:pt x="54090" y="720796"/>
                    </a:cubicBezTo>
                    <a:cubicBezTo>
                      <a:pt x="55148" y="692750"/>
                      <a:pt x="52503" y="527650"/>
                      <a:pt x="44565" y="412821"/>
                    </a:cubicBezTo>
                    <a:cubicBezTo>
                      <a:pt x="36628" y="297992"/>
                      <a:pt x="2232" y="5363"/>
                      <a:pt x="115" y="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 1598">
                <a:extLst>
                  <a:ext uri="{FF2B5EF4-FFF2-40B4-BE49-F238E27FC236}">
                    <a16:creationId xmlns:a16="http://schemas.microsoft.com/office/drawing/2014/main" id="{C432AA09-60EA-D0D9-2498-1B6C1219230C}"/>
                  </a:ext>
                </a:extLst>
              </p:cNvPr>
              <p:cNvSpPr/>
              <p:nvPr/>
            </p:nvSpPr>
            <p:spPr>
              <a:xfrm>
                <a:off x="155353" y="8802576"/>
                <a:ext cx="61438" cy="646489"/>
              </a:xfrm>
              <a:custGeom>
                <a:avLst/>
                <a:gdLst>
                  <a:gd name="connsiteX0" fmla="*/ 222 w 61438"/>
                  <a:gd name="connsiteY0" fmla="*/ 1699 h 646489"/>
                  <a:gd name="connsiteX1" fmla="*/ 54197 w 61438"/>
                  <a:gd name="connsiteY1" fmla="*/ 335074 h 646489"/>
                  <a:gd name="connsiteX2" fmla="*/ 60547 w 61438"/>
                  <a:gd name="connsiteY2" fmla="*/ 646224 h 646489"/>
                  <a:gd name="connsiteX3" fmla="*/ 51022 w 61438"/>
                  <a:gd name="connsiteY3" fmla="*/ 385874 h 646489"/>
                  <a:gd name="connsiteX4" fmla="*/ 35147 w 61438"/>
                  <a:gd name="connsiteY4" fmla="*/ 211249 h 646489"/>
                  <a:gd name="connsiteX5" fmla="*/ 222 w 61438"/>
                  <a:gd name="connsiteY5" fmla="*/ 1699 h 64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38" h="646489">
                    <a:moveTo>
                      <a:pt x="222" y="1699"/>
                    </a:moveTo>
                    <a:cubicBezTo>
                      <a:pt x="3397" y="22337"/>
                      <a:pt x="44143" y="227653"/>
                      <a:pt x="54197" y="335074"/>
                    </a:cubicBezTo>
                    <a:cubicBezTo>
                      <a:pt x="64251" y="442495"/>
                      <a:pt x="61076" y="637757"/>
                      <a:pt x="60547" y="646224"/>
                    </a:cubicBezTo>
                    <a:cubicBezTo>
                      <a:pt x="60018" y="654691"/>
                      <a:pt x="55255" y="458370"/>
                      <a:pt x="51022" y="385874"/>
                    </a:cubicBezTo>
                    <a:cubicBezTo>
                      <a:pt x="46789" y="313378"/>
                      <a:pt x="41497" y="268399"/>
                      <a:pt x="35147" y="211249"/>
                    </a:cubicBezTo>
                    <a:cubicBezTo>
                      <a:pt x="28797" y="154099"/>
                      <a:pt x="-2953" y="-18939"/>
                      <a:pt x="222" y="16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 1599">
                <a:extLst>
                  <a:ext uri="{FF2B5EF4-FFF2-40B4-BE49-F238E27FC236}">
                    <a16:creationId xmlns:a16="http://schemas.microsoft.com/office/drawing/2014/main" id="{FBBA939C-BA9B-A6F9-3421-8867A208CC28}"/>
                  </a:ext>
                </a:extLst>
              </p:cNvPr>
              <p:cNvSpPr/>
              <p:nvPr/>
            </p:nvSpPr>
            <p:spPr>
              <a:xfrm>
                <a:off x="185839" y="9441635"/>
                <a:ext cx="822363" cy="29390"/>
              </a:xfrm>
              <a:custGeom>
                <a:avLst/>
                <a:gdLst>
                  <a:gd name="connsiteX0" fmla="*/ 1486 w 822363"/>
                  <a:gd name="connsiteY0" fmla="*/ 29390 h 29390"/>
                  <a:gd name="connsiteX1" fmla="*/ 792061 w 822363"/>
                  <a:gd name="connsiteY1" fmla="*/ 7165 h 29390"/>
                  <a:gd name="connsiteX2" fmla="*/ 598386 w 822363"/>
                  <a:gd name="connsiteY2" fmla="*/ 815 h 29390"/>
                  <a:gd name="connsiteX3" fmla="*/ 1486 w 822363"/>
                  <a:gd name="connsiteY3" fmla="*/ 29390 h 2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2363" h="29390">
                    <a:moveTo>
                      <a:pt x="1486" y="29390"/>
                    </a:moveTo>
                    <a:lnTo>
                      <a:pt x="792061" y="7165"/>
                    </a:lnTo>
                    <a:cubicBezTo>
                      <a:pt x="891544" y="2403"/>
                      <a:pt x="724857" y="-1831"/>
                      <a:pt x="598386" y="815"/>
                    </a:cubicBezTo>
                    <a:cubicBezTo>
                      <a:pt x="471915" y="3461"/>
                      <a:pt x="-30793" y="28332"/>
                      <a:pt x="1486" y="293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 1600">
                <a:extLst>
                  <a:ext uri="{FF2B5EF4-FFF2-40B4-BE49-F238E27FC236}">
                    <a16:creationId xmlns:a16="http://schemas.microsoft.com/office/drawing/2014/main" id="{B980A5BA-B81A-9C04-84F3-74D401EDD8B4}"/>
                  </a:ext>
                </a:extLst>
              </p:cNvPr>
              <p:cNvSpPr/>
              <p:nvPr/>
            </p:nvSpPr>
            <p:spPr>
              <a:xfrm>
                <a:off x="196850" y="9457843"/>
                <a:ext cx="785644" cy="70395"/>
              </a:xfrm>
              <a:custGeom>
                <a:avLst/>
                <a:gdLst>
                  <a:gd name="connsiteX0" fmla="*/ 0 w 785644"/>
                  <a:gd name="connsiteY0" fmla="*/ 44932 h 70395"/>
                  <a:gd name="connsiteX1" fmla="*/ 777875 w 785644"/>
                  <a:gd name="connsiteY1" fmla="*/ 482 h 70395"/>
                  <a:gd name="connsiteX2" fmla="*/ 415925 w 785644"/>
                  <a:gd name="connsiteY2" fmla="*/ 70332 h 70395"/>
                  <a:gd name="connsiteX3" fmla="*/ 692150 w 785644"/>
                  <a:gd name="connsiteY3" fmla="*/ 13182 h 70395"/>
                  <a:gd name="connsiteX4" fmla="*/ 492125 w 785644"/>
                  <a:gd name="connsiteY4" fmla="*/ 25882 h 70395"/>
                  <a:gd name="connsiteX5" fmla="*/ 0 w 785644"/>
                  <a:gd name="connsiteY5" fmla="*/ 44932 h 7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5644" h="70395">
                    <a:moveTo>
                      <a:pt x="0" y="44932"/>
                    </a:moveTo>
                    <a:cubicBezTo>
                      <a:pt x="354277" y="20590"/>
                      <a:pt x="708554" y="-3751"/>
                      <a:pt x="777875" y="482"/>
                    </a:cubicBezTo>
                    <a:cubicBezTo>
                      <a:pt x="847196" y="4715"/>
                      <a:pt x="430213" y="68215"/>
                      <a:pt x="415925" y="70332"/>
                    </a:cubicBezTo>
                    <a:cubicBezTo>
                      <a:pt x="401638" y="72449"/>
                      <a:pt x="679450" y="20590"/>
                      <a:pt x="692150" y="13182"/>
                    </a:cubicBezTo>
                    <a:cubicBezTo>
                      <a:pt x="704850" y="5774"/>
                      <a:pt x="492125" y="25882"/>
                      <a:pt x="492125" y="25882"/>
                    </a:cubicBezTo>
                    <a:lnTo>
                      <a:pt x="0" y="4493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 1601">
                <a:extLst>
                  <a:ext uri="{FF2B5EF4-FFF2-40B4-BE49-F238E27FC236}">
                    <a16:creationId xmlns:a16="http://schemas.microsoft.com/office/drawing/2014/main" id="{C41BA484-7532-2620-DA87-E4A19ECD7558}"/>
                  </a:ext>
                </a:extLst>
              </p:cNvPr>
              <p:cNvSpPr/>
              <p:nvPr/>
            </p:nvSpPr>
            <p:spPr>
              <a:xfrm>
                <a:off x="952391" y="9464639"/>
                <a:ext cx="22495" cy="674537"/>
              </a:xfrm>
              <a:custGeom>
                <a:avLst/>
                <a:gdLst>
                  <a:gd name="connsiteX0" fmla="*/ 22334 w 22495"/>
                  <a:gd name="connsiteY0" fmla="*/ 3211 h 674537"/>
                  <a:gd name="connsiteX1" fmla="*/ 9634 w 22495"/>
                  <a:gd name="connsiteY1" fmla="*/ 660436 h 674537"/>
                  <a:gd name="connsiteX2" fmla="*/ 109 w 22495"/>
                  <a:gd name="connsiteY2" fmla="*/ 419136 h 674537"/>
                  <a:gd name="connsiteX3" fmla="*/ 22334 w 22495"/>
                  <a:gd name="connsiteY3" fmla="*/ 3211 h 67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5" h="674537">
                    <a:moveTo>
                      <a:pt x="22334" y="3211"/>
                    </a:moveTo>
                    <a:cubicBezTo>
                      <a:pt x="23922" y="43428"/>
                      <a:pt x="13338" y="591115"/>
                      <a:pt x="9634" y="660436"/>
                    </a:cubicBezTo>
                    <a:cubicBezTo>
                      <a:pt x="5930" y="729757"/>
                      <a:pt x="-949" y="526557"/>
                      <a:pt x="109" y="419136"/>
                    </a:cubicBezTo>
                    <a:cubicBezTo>
                      <a:pt x="1167" y="311715"/>
                      <a:pt x="20746" y="-37006"/>
                      <a:pt x="22334" y="32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 1602">
                <a:extLst>
                  <a:ext uri="{FF2B5EF4-FFF2-40B4-BE49-F238E27FC236}">
                    <a16:creationId xmlns:a16="http://schemas.microsoft.com/office/drawing/2014/main" id="{0E8466B5-85A1-564A-3809-265BC9BC7671}"/>
                  </a:ext>
                </a:extLst>
              </p:cNvPr>
              <p:cNvSpPr/>
              <p:nvPr/>
            </p:nvSpPr>
            <p:spPr>
              <a:xfrm>
                <a:off x="981063" y="9448569"/>
                <a:ext cx="24357" cy="661604"/>
              </a:xfrm>
              <a:custGeom>
                <a:avLst/>
                <a:gdLst>
                  <a:gd name="connsiteX0" fmla="*/ 19062 w 24357"/>
                  <a:gd name="connsiteY0" fmla="*/ 6581 h 661604"/>
                  <a:gd name="connsiteX1" fmla="*/ 12 w 24357"/>
                  <a:gd name="connsiteY1" fmla="*/ 654281 h 661604"/>
                  <a:gd name="connsiteX2" fmla="*/ 22237 w 24357"/>
                  <a:gd name="connsiteY2" fmla="*/ 336781 h 661604"/>
                  <a:gd name="connsiteX3" fmla="*/ 19062 w 24357"/>
                  <a:gd name="connsiteY3" fmla="*/ 6581 h 66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57" h="661604">
                    <a:moveTo>
                      <a:pt x="19062" y="6581"/>
                    </a:moveTo>
                    <a:cubicBezTo>
                      <a:pt x="15358" y="59498"/>
                      <a:pt x="-517" y="599248"/>
                      <a:pt x="12" y="654281"/>
                    </a:cubicBezTo>
                    <a:cubicBezTo>
                      <a:pt x="541" y="709314"/>
                      <a:pt x="17474" y="439439"/>
                      <a:pt x="22237" y="336781"/>
                    </a:cubicBezTo>
                    <a:cubicBezTo>
                      <a:pt x="27000" y="234123"/>
                      <a:pt x="22766" y="-46336"/>
                      <a:pt x="19062" y="65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 1603">
                <a:extLst>
                  <a:ext uri="{FF2B5EF4-FFF2-40B4-BE49-F238E27FC236}">
                    <a16:creationId xmlns:a16="http://schemas.microsoft.com/office/drawing/2014/main" id="{F1A105A2-AEC2-C9BB-74F8-0F936F0352DA}"/>
                  </a:ext>
                </a:extLst>
              </p:cNvPr>
              <p:cNvSpPr/>
              <p:nvPr/>
            </p:nvSpPr>
            <p:spPr>
              <a:xfrm>
                <a:off x="387108" y="3268360"/>
                <a:ext cx="9804" cy="249947"/>
              </a:xfrm>
              <a:custGeom>
                <a:avLst/>
                <a:gdLst>
                  <a:gd name="connsiteX0" fmla="*/ 3417 w 9804"/>
                  <a:gd name="connsiteY0" fmla="*/ 1890 h 249947"/>
                  <a:gd name="connsiteX1" fmla="*/ 242 w 9804"/>
                  <a:gd name="connsiteY1" fmla="*/ 246365 h 249947"/>
                  <a:gd name="connsiteX2" fmla="*/ 9767 w 9804"/>
                  <a:gd name="connsiteY2" fmla="*/ 138415 h 249947"/>
                  <a:gd name="connsiteX3" fmla="*/ 3417 w 9804"/>
                  <a:gd name="connsiteY3" fmla="*/ 1890 h 249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249947">
                    <a:moveTo>
                      <a:pt x="3417" y="1890"/>
                    </a:moveTo>
                    <a:cubicBezTo>
                      <a:pt x="1829" y="19882"/>
                      <a:pt x="-816" y="223611"/>
                      <a:pt x="242" y="246365"/>
                    </a:cubicBezTo>
                    <a:cubicBezTo>
                      <a:pt x="1300" y="269119"/>
                      <a:pt x="9238" y="177573"/>
                      <a:pt x="9767" y="138415"/>
                    </a:cubicBezTo>
                    <a:cubicBezTo>
                      <a:pt x="10296" y="99257"/>
                      <a:pt x="5005" y="-16102"/>
                      <a:pt x="3417" y="18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 1604">
                <a:extLst>
                  <a:ext uri="{FF2B5EF4-FFF2-40B4-BE49-F238E27FC236}">
                    <a16:creationId xmlns:a16="http://schemas.microsoft.com/office/drawing/2014/main" id="{FCF9EC90-700A-6876-816E-818F45800256}"/>
                  </a:ext>
                </a:extLst>
              </p:cNvPr>
              <p:cNvSpPr/>
              <p:nvPr/>
            </p:nvSpPr>
            <p:spPr>
              <a:xfrm>
                <a:off x="355568" y="3527413"/>
                <a:ext cx="222287" cy="95873"/>
              </a:xfrm>
              <a:custGeom>
                <a:avLst/>
                <a:gdLst>
                  <a:gd name="connsiteX0" fmla="*/ 32 w 222287"/>
                  <a:gd name="connsiteY0" fmla="*/ 12 h 95873"/>
                  <a:gd name="connsiteX1" fmla="*/ 76232 w 222287"/>
                  <a:gd name="connsiteY1" fmla="*/ 76212 h 95873"/>
                  <a:gd name="connsiteX2" fmla="*/ 222282 w 222287"/>
                  <a:gd name="connsiteY2" fmla="*/ 69862 h 95873"/>
                  <a:gd name="connsiteX3" fmla="*/ 82582 w 222287"/>
                  <a:gd name="connsiteY3" fmla="*/ 95262 h 95873"/>
                  <a:gd name="connsiteX4" fmla="*/ 66707 w 222287"/>
                  <a:gd name="connsiteY4" fmla="*/ 82562 h 95873"/>
                  <a:gd name="connsiteX5" fmla="*/ 32 w 222287"/>
                  <a:gd name="connsiteY5" fmla="*/ 12 h 9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287" h="95873">
                    <a:moveTo>
                      <a:pt x="32" y="12"/>
                    </a:moveTo>
                    <a:cubicBezTo>
                      <a:pt x="1620" y="-1046"/>
                      <a:pt x="39190" y="64570"/>
                      <a:pt x="76232" y="76212"/>
                    </a:cubicBezTo>
                    <a:cubicBezTo>
                      <a:pt x="113274" y="87854"/>
                      <a:pt x="221224" y="66687"/>
                      <a:pt x="222282" y="69862"/>
                    </a:cubicBezTo>
                    <a:cubicBezTo>
                      <a:pt x="223340" y="73037"/>
                      <a:pt x="82582" y="95262"/>
                      <a:pt x="82582" y="95262"/>
                    </a:cubicBezTo>
                    <a:cubicBezTo>
                      <a:pt x="56653" y="97379"/>
                      <a:pt x="77820" y="94204"/>
                      <a:pt x="66707" y="82562"/>
                    </a:cubicBezTo>
                    <a:cubicBezTo>
                      <a:pt x="55595" y="70920"/>
                      <a:pt x="-1556" y="1070"/>
                      <a:pt x="32" y="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 1605">
                <a:extLst>
                  <a:ext uri="{FF2B5EF4-FFF2-40B4-BE49-F238E27FC236}">
                    <a16:creationId xmlns:a16="http://schemas.microsoft.com/office/drawing/2014/main" id="{DAB2C544-6943-64CA-E3B6-6CC6F12DD7F9}"/>
                  </a:ext>
                </a:extLst>
              </p:cNvPr>
              <p:cNvSpPr/>
              <p:nvPr/>
            </p:nvSpPr>
            <p:spPr>
              <a:xfrm>
                <a:off x="18596" y="3540125"/>
                <a:ext cx="313423" cy="76200"/>
              </a:xfrm>
              <a:custGeom>
                <a:avLst/>
                <a:gdLst>
                  <a:gd name="connsiteX0" fmla="*/ 454 w 313423"/>
                  <a:gd name="connsiteY0" fmla="*/ 57150 h 76200"/>
                  <a:gd name="connsiteX1" fmla="*/ 270329 w 313423"/>
                  <a:gd name="connsiteY1" fmla="*/ 60325 h 76200"/>
                  <a:gd name="connsiteX2" fmla="*/ 311604 w 313423"/>
                  <a:gd name="connsiteY2" fmla="*/ 0 h 76200"/>
                  <a:gd name="connsiteX3" fmla="*/ 257629 w 313423"/>
                  <a:gd name="connsiteY3" fmla="*/ 60325 h 76200"/>
                  <a:gd name="connsiteX4" fmla="*/ 206829 w 313423"/>
                  <a:gd name="connsiteY4" fmla="*/ 76200 h 76200"/>
                  <a:gd name="connsiteX5" fmla="*/ 454 w 313423"/>
                  <a:gd name="connsiteY5" fmla="*/ 5715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423" h="76200">
                    <a:moveTo>
                      <a:pt x="454" y="57150"/>
                    </a:moveTo>
                    <a:cubicBezTo>
                      <a:pt x="11037" y="54504"/>
                      <a:pt x="218471" y="69850"/>
                      <a:pt x="270329" y="60325"/>
                    </a:cubicBezTo>
                    <a:cubicBezTo>
                      <a:pt x="322187" y="50800"/>
                      <a:pt x="313721" y="0"/>
                      <a:pt x="311604" y="0"/>
                    </a:cubicBezTo>
                    <a:cubicBezTo>
                      <a:pt x="309487" y="0"/>
                      <a:pt x="275092" y="47625"/>
                      <a:pt x="257629" y="60325"/>
                    </a:cubicBezTo>
                    <a:cubicBezTo>
                      <a:pt x="240167" y="73025"/>
                      <a:pt x="246516" y="76200"/>
                      <a:pt x="206829" y="76200"/>
                    </a:cubicBezTo>
                    <a:cubicBezTo>
                      <a:pt x="167142" y="76200"/>
                      <a:pt x="-10129" y="59796"/>
                      <a:pt x="454" y="5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 1606">
                <a:extLst>
                  <a:ext uri="{FF2B5EF4-FFF2-40B4-BE49-F238E27FC236}">
                    <a16:creationId xmlns:a16="http://schemas.microsoft.com/office/drawing/2014/main" id="{8FA97D81-8040-CF68-EAC3-93E695D5F05F}"/>
                  </a:ext>
                </a:extLst>
              </p:cNvPr>
              <p:cNvSpPr/>
              <p:nvPr/>
            </p:nvSpPr>
            <p:spPr>
              <a:xfrm>
                <a:off x="22033" y="3663553"/>
                <a:ext cx="301823" cy="35411"/>
              </a:xfrm>
              <a:custGeom>
                <a:avLst/>
                <a:gdLst>
                  <a:gd name="connsiteX0" fmla="*/ 192 w 301823"/>
                  <a:gd name="connsiteY0" fmla="*/ 13097 h 35411"/>
                  <a:gd name="connsiteX1" fmla="*/ 251017 w 301823"/>
                  <a:gd name="connsiteY1" fmla="*/ 13097 h 35411"/>
                  <a:gd name="connsiteX2" fmla="*/ 301817 w 301823"/>
                  <a:gd name="connsiteY2" fmla="*/ 35322 h 35411"/>
                  <a:gd name="connsiteX3" fmla="*/ 254192 w 301823"/>
                  <a:gd name="connsiteY3" fmla="*/ 3572 h 35411"/>
                  <a:gd name="connsiteX4" fmla="*/ 209742 w 301823"/>
                  <a:gd name="connsiteY4" fmla="*/ 397 h 35411"/>
                  <a:gd name="connsiteX5" fmla="*/ 192 w 301823"/>
                  <a:gd name="connsiteY5" fmla="*/ 13097 h 3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23" h="35411">
                    <a:moveTo>
                      <a:pt x="192" y="13097"/>
                    </a:moveTo>
                    <a:cubicBezTo>
                      <a:pt x="7071" y="15214"/>
                      <a:pt x="200746" y="9393"/>
                      <a:pt x="251017" y="13097"/>
                    </a:cubicBezTo>
                    <a:cubicBezTo>
                      <a:pt x="301288" y="16801"/>
                      <a:pt x="301288" y="36909"/>
                      <a:pt x="301817" y="35322"/>
                    </a:cubicBezTo>
                    <a:cubicBezTo>
                      <a:pt x="302346" y="33735"/>
                      <a:pt x="269538" y="9393"/>
                      <a:pt x="254192" y="3572"/>
                    </a:cubicBezTo>
                    <a:cubicBezTo>
                      <a:pt x="238846" y="-2249"/>
                      <a:pt x="246254" y="926"/>
                      <a:pt x="209742" y="397"/>
                    </a:cubicBezTo>
                    <a:cubicBezTo>
                      <a:pt x="173230" y="-132"/>
                      <a:pt x="-6687" y="10980"/>
                      <a:pt x="192" y="130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 1607">
                <a:extLst>
                  <a:ext uri="{FF2B5EF4-FFF2-40B4-BE49-F238E27FC236}">
                    <a16:creationId xmlns:a16="http://schemas.microsoft.com/office/drawing/2014/main" id="{4CE06045-E1FC-E7C1-CF94-257B2D3DA928}"/>
                  </a:ext>
                </a:extLst>
              </p:cNvPr>
              <p:cNvSpPr/>
              <p:nvPr/>
            </p:nvSpPr>
            <p:spPr>
              <a:xfrm>
                <a:off x="2795" y="3695488"/>
                <a:ext cx="302096" cy="168837"/>
              </a:xfrm>
              <a:custGeom>
                <a:avLst/>
                <a:gdLst>
                  <a:gd name="connsiteX0" fmla="*/ 6730 w 302096"/>
                  <a:gd name="connsiteY0" fmla="*/ 6562 h 168837"/>
                  <a:gd name="connsiteX1" fmla="*/ 273430 w 302096"/>
                  <a:gd name="connsiteY1" fmla="*/ 212 h 168837"/>
                  <a:gd name="connsiteX2" fmla="*/ 289305 w 302096"/>
                  <a:gd name="connsiteY2" fmla="*/ 19262 h 168837"/>
                  <a:gd name="connsiteX3" fmla="*/ 292480 w 302096"/>
                  <a:gd name="connsiteY3" fmla="*/ 54187 h 168837"/>
                  <a:gd name="connsiteX4" fmla="*/ 302005 w 302096"/>
                  <a:gd name="connsiteY4" fmla="*/ 168487 h 168837"/>
                  <a:gd name="connsiteX5" fmla="*/ 286130 w 302096"/>
                  <a:gd name="connsiteY5" fmla="*/ 12912 h 168837"/>
                  <a:gd name="connsiteX6" fmla="*/ 260730 w 302096"/>
                  <a:gd name="connsiteY6" fmla="*/ 9737 h 168837"/>
                  <a:gd name="connsiteX7" fmla="*/ 92455 w 302096"/>
                  <a:gd name="connsiteY7" fmla="*/ 19262 h 168837"/>
                  <a:gd name="connsiteX8" fmla="*/ 6730 w 302096"/>
                  <a:gd name="connsiteY8" fmla="*/ 6562 h 1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96" h="168837">
                    <a:moveTo>
                      <a:pt x="6730" y="6562"/>
                    </a:moveTo>
                    <a:cubicBezTo>
                      <a:pt x="36893" y="3387"/>
                      <a:pt x="273430" y="212"/>
                      <a:pt x="273430" y="212"/>
                    </a:cubicBezTo>
                    <a:cubicBezTo>
                      <a:pt x="320526" y="2329"/>
                      <a:pt x="286130" y="10266"/>
                      <a:pt x="289305" y="19262"/>
                    </a:cubicBezTo>
                    <a:cubicBezTo>
                      <a:pt x="292480" y="28258"/>
                      <a:pt x="290363" y="29316"/>
                      <a:pt x="292480" y="54187"/>
                    </a:cubicBezTo>
                    <a:cubicBezTo>
                      <a:pt x="294597" y="79058"/>
                      <a:pt x="303063" y="175366"/>
                      <a:pt x="302005" y="168487"/>
                    </a:cubicBezTo>
                    <a:cubicBezTo>
                      <a:pt x="300947" y="161608"/>
                      <a:pt x="293009" y="39370"/>
                      <a:pt x="286130" y="12912"/>
                    </a:cubicBezTo>
                    <a:cubicBezTo>
                      <a:pt x="279251" y="-13546"/>
                      <a:pt x="293009" y="8679"/>
                      <a:pt x="260730" y="9737"/>
                    </a:cubicBezTo>
                    <a:cubicBezTo>
                      <a:pt x="228451" y="10795"/>
                      <a:pt x="129497" y="18733"/>
                      <a:pt x="92455" y="19262"/>
                    </a:cubicBezTo>
                    <a:cubicBezTo>
                      <a:pt x="55413" y="19791"/>
                      <a:pt x="-23433" y="9737"/>
                      <a:pt x="6730" y="656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 1608">
                <a:extLst>
                  <a:ext uri="{FF2B5EF4-FFF2-40B4-BE49-F238E27FC236}">
                    <a16:creationId xmlns:a16="http://schemas.microsoft.com/office/drawing/2014/main" id="{3EF048F1-0D80-8761-8CD7-F288247094C8}"/>
                  </a:ext>
                </a:extLst>
              </p:cNvPr>
              <p:cNvSpPr/>
              <p:nvPr/>
            </p:nvSpPr>
            <p:spPr>
              <a:xfrm>
                <a:off x="455696" y="3659935"/>
                <a:ext cx="149058" cy="32679"/>
              </a:xfrm>
              <a:custGeom>
                <a:avLst/>
                <a:gdLst>
                  <a:gd name="connsiteX0" fmla="*/ 147554 w 149058"/>
                  <a:gd name="connsiteY0" fmla="*/ 32590 h 32679"/>
                  <a:gd name="connsiteX1" fmla="*/ 1504 w 149058"/>
                  <a:gd name="connsiteY1" fmla="*/ 840 h 32679"/>
                  <a:gd name="connsiteX2" fmla="*/ 74529 w 149058"/>
                  <a:gd name="connsiteY2" fmla="*/ 10365 h 32679"/>
                  <a:gd name="connsiteX3" fmla="*/ 147554 w 149058"/>
                  <a:gd name="connsiteY3" fmla="*/ 32590 h 3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058" h="32679">
                    <a:moveTo>
                      <a:pt x="147554" y="32590"/>
                    </a:moveTo>
                    <a:cubicBezTo>
                      <a:pt x="135383" y="31003"/>
                      <a:pt x="13675" y="4544"/>
                      <a:pt x="1504" y="840"/>
                    </a:cubicBezTo>
                    <a:cubicBezTo>
                      <a:pt x="-10667" y="-2864"/>
                      <a:pt x="54421" y="6661"/>
                      <a:pt x="74529" y="10365"/>
                    </a:cubicBezTo>
                    <a:cubicBezTo>
                      <a:pt x="94637" y="14069"/>
                      <a:pt x="159725" y="34177"/>
                      <a:pt x="147554" y="32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 1609">
                <a:extLst>
                  <a:ext uri="{FF2B5EF4-FFF2-40B4-BE49-F238E27FC236}">
                    <a16:creationId xmlns:a16="http://schemas.microsoft.com/office/drawing/2014/main" id="{02CF3CE7-DB4C-41B5-D77B-65C06183C7AB}"/>
                  </a:ext>
                </a:extLst>
              </p:cNvPr>
              <p:cNvSpPr/>
              <p:nvPr/>
            </p:nvSpPr>
            <p:spPr>
              <a:xfrm>
                <a:off x="377812" y="3657600"/>
                <a:ext cx="44520" cy="196850"/>
              </a:xfrm>
              <a:custGeom>
                <a:avLst/>
                <a:gdLst>
                  <a:gd name="connsiteX0" fmla="*/ 44463 w 44520"/>
                  <a:gd name="connsiteY0" fmla="*/ 0 h 196850"/>
                  <a:gd name="connsiteX1" fmla="*/ 9538 w 44520"/>
                  <a:gd name="connsiteY1" fmla="*/ 47625 h 196850"/>
                  <a:gd name="connsiteX2" fmla="*/ 15888 w 44520"/>
                  <a:gd name="connsiteY2" fmla="*/ 196850 h 196850"/>
                  <a:gd name="connsiteX3" fmla="*/ 13 w 44520"/>
                  <a:gd name="connsiteY3" fmla="*/ 47625 h 196850"/>
                  <a:gd name="connsiteX4" fmla="*/ 44463 w 44520"/>
                  <a:gd name="connsiteY4" fmla="*/ 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20" h="196850">
                    <a:moveTo>
                      <a:pt x="44463" y="0"/>
                    </a:moveTo>
                    <a:cubicBezTo>
                      <a:pt x="46050" y="0"/>
                      <a:pt x="14301" y="14817"/>
                      <a:pt x="9538" y="47625"/>
                    </a:cubicBezTo>
                    <a:cubicBezTo>
                      <a:pt x="4775" y="80433"/>
                      <a:pt x="17475" y="196850"/>
                      <a:pt x="15888" y="196850"/>
                    </a:cubicBezTo>
                    <a:cubicBezTo>
                      <a:pt x="14301" y="196850"/>
                      <a:pt x="-516" y="77788"/>
                      <a:pt x="13" y="47625"/>
                    </a:cubicBezTo>
                    <a:cubicBezTo>
                      <a:pt x="542" y="17463"/>
                      <a:pt x="42876" y="0"/>
                      <a:pt x="4446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 1610">
                <a:extLst>
                  <a:ext uri="{FF2B5EF4-FFF2-40B4-BE49-F238E27FC236}">
                    <a16:creationId xmlns:a16="http://schemas.microsoft.com/office/drawing/2014/main" id="{DC25A9D0-A9A6-5002-74F5-5F54FD0EB2E4}"/>
                  </a:ext>
                </a:extLst>
              </p:cNvPr>
              <p:cNvSpPr/>
              <p:nvPr/>
            </p:nvSpPr>
            <p:spPr>
              <a:xfrm>
                <a:off x="387177" y="3679711"/>
                <a:ext cx="202315" cy="44673"/>
              </a:xfrm>
              <a:custGeom>
                <a:avLst/>
                <a:gdLst>
                  <a:gd name="connsiteX0" fmla="*/ 3348 w 202315"/>
                  <a:gd name="connsiteY0" fmla="*/ 44564 h 44673"/>
                  <a:gd name="connsiteX1" fmla="*/ 50973 w 202315"/>
                  <a:gd name="connsiteY1" fmla="*/ 12814 h 44673"/>
                  <a:gd name="connsiteX2" fmla="*/ 200198 w 202315"/>
                  <a:gd name="connsiteY2" fmla="*/ 15989 h 44673"/>
                  <a:gd name="connsiteX3" fmla="*/ 130348 w 202315"/>
                  <a:gd name="connsiteY3" fmla="*/ 114 h 44673"/>
                  <a:gd name="connsiteX4" fmla="*/ 3348 w 202315"/>
                  <a:gd name="connsiteY4" fmla="*/ 44564 h 4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315" h="44673">
                    <a:moveTo>
                      <a:pt x="3348" y="44564"/>
                    </a:moveTo>
                    <a:cubicBezTo>
                      <a:pt x="-9881" y="46681"/>
                      <a:pt x="18165" y="17577"/>
                      <a:pt x="50973" y="12814"/>
                    </a:cubicBezTo>
                    <a:cubicBezTo>
                      <a:pt x="83781" y="8051"/>
                      <a:pt x="186969" y="18106"/>
                      <a:pt x="200198" y="15989"/>
                    </a:cubicBezTo>
                    <a:cubicBezTo>
                      <a:pt x="213427" y="13872"/>
                      <a:pt x="161569" y="-1473"/>
                      <a:pt x="130348" y="114"/>
                    </a:cubicBezTo>
                    <a:cubicBezTo>
                      <a:pt x="99127" y="1701"/>
                      <a:pt x="16577" y="42447"/>
                      <a:pt x="3348" y="445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 1611">
                <a:extLst>
                  <a:ext uri="{FF2B5EF4-FFF2-40B4-BE49-F238E27FC236}">
                    <a16:creationId xmlns:a16="http://schemas.microsoft.com/office/drawing/2014/main" id="{AF144526-F8A9-4C29-1605-CE1AA498C798}"/>
                  </a:ext>
                </a:extLst>
              </p:cNvPr>
              <p:cNvSpPr/>
              <p:nvPr/>
            </p:nvSpPr>
            <p:spPr>
              <a:xfrm>
                <a:off x="282479" y="3684618"/>
                <a:ext cx="16021" cy="171953"/>
              </a:xfrm>
              <a:custGeom>
                <a:avLst/>
                <a:gdLst>
                  <a:gd name="connsiteX0" fmla="*/ 96 w 16021"/>
                  <a:gd name="connsiteY0" fmla="*/ 1557 h 171953"/>
                  <a:gd name="connsiteX1" fmla="*/ 9621 w 16021"/>
                  <a:gd name="connsiteY1" fmla="*/ 169832 h 171953"/>
                  <a:gd name="connsiteX2" fmla="*/ 15971 w 16021"/>
                  <a:gd name="connsiteY2" fmla="*/ 90457 h 171953"/>
                  <a:gd name="connsiteX3" fmla="*/ 96 w 16021"/>
                  <a:gd name="connsiteY3" fmla="*/ 1557 h 171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21" h="171953">
                    <a:moveTo>
                      <a:pt x="96" y="1557"/>
                    </a:moveTo>
                    <a:cubicBezTo>
                      <a:pt x="-962" y="14786"/>
                      <a:pt x="6975" y="155015"/>
                      <a:pt x="9621" y="169832"/>
                    </a:cubicBezTo>
                    <a:cubicBezTo>
                      <a:pt x="12267" y="184649"/>
                      <a:pt x="14913" y="117974"/>
                      <a:pt x="15971" y="90457"/>
                    </a:cubicBezTo>
                    <a:cubicBezTo>
                      <a:pt x="17029" y="62940"/>
                      <a:pt x="1154" y="-11672"/>
                      <a:pt x="96" y="15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 1612">
                <a:extLst>
                  <a:ext uri="{FF2B5EF4-FFF2-40B4-BE49-F238E27FC236}">
                    <a16:creationId xmlns:a16="http://schemas.microsoft.com/office/drawing/2014/main" id="{5025C3CF-BD5B-FEDC-AD2E-7BE7AC0464A5}"/>
                  </a:ext>
                </a:extLst>
              </p:cNvPr>
              <p:cNvSpPr/>
              <p:nvPr/>
            </p:nvSpPr>
            <p:spPr>
              <a:xfrm>
                <a:off x="868704" y="2635112"/>
                <a:ext cx="369781" cy="13264"/>
              </a:xfrm>
              <a:custGeom>
                <a:avLst/>
                <a:gdLst>
                  <a:gd name="connsiteX0" fmla="*/ 1246 w 369781"/>
                  <a:gd name="connsiteY0" fmla="*/ 6488 h 13264"/>
                  <a:gd name="connsiteX1" fmla="*/ 360021 w 369781"/>
                  <a:gd name="connsiteY1" fmla="*/ 138 h 13264"/>
                  <a:gd name="connsiteX2" fmla="*/ 245721 w 369781"/>
                  <a:gd name="connsiteY2" fmla="*/ 12838 h 13264"/>
                  <a:gd name="connsiteX3" fmla="*/ 1246 w 369781"/>
                  <a:gd name="connsiteY3" fmla="*/ 6488 h 1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9781" h="13264">
                    <a:moveTo>
                      <a:pt x="1246" y="6488"/>
                    </a:moveTo>
                    <a:cubicBezTo>
                      <a:pt x="20296" y="4371"/>
                      <a:pt x="319275" y="-920"/>
                      <a:pt x="360021" y="138"/>
                    </a:cubicBezTo>
                    <a:cubicBezTo>
                      <a:pt x="400767" y="1196"/>
                      <a:pt x="304458" y="10721"/>
                      <a:pt x="245721" y="12838"/>
                    </a:cubicBezTo>
                    <a:cubicBezTo>
                      <a:pt x="186984" y="14955"/>
                      <a:pt x="-17804" y="8605"/>
                      <a:pt x="1246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 1613">
                <a:extLst>
                  <a:ext uri="{FF2B5EF4-FFF2-40B4-BE49-F238E27FC236}">
                    <a16:creationId xmlns:a16="http://schemas.microsoft.com/office/drawing/2014/main" id="{4F4F6C32-D786-1F0E-DB6A-41C7ED588A15}"/>
                  </a:ext>
                </a:extLst>
              </p:cNvPr>
              <p:cNvSpPr/>
              <p:nvPr/>
            </p:nvSpPr>
            <p:spPr>
              <a:xfrm>
                <a:off x="828671" y="2600203"/>
                <a:ext cx="399796" cy="26264"/>
              </a:xfrm>
              <a:custGeom>
                <a:avLst/>
                <a:gdLst>
                  <a:gd name="connsiteX0" fmla="*/ 4 w 399796"/>
                  <a:gd name="connsiteY0" fmla="*/ 122 h 26264"/>
                  <a:gd name="connsiteX1" fmla="*/ 69854 w 399796"/>
                  <a:gd name="connsiteY1" fmla="*/ 25522 h 26264"/>
                  <a:gd name="connsiteX2" fmla="*/ 390529 w 399796"/>
                  <a:gd name="connsiteY2" fmla="*/ 19172 h 26264"/>
                  <a:gd name="connsiteX3" fmla="*/ 295279 w 399796"/>
                  <a:gd name="connsiteY3" fmla="*/ 15997 h 26264"/>
                  <a:gd name="connsiteX4" fmla="*/ 107954 w 399796"/>
                  <a:gd name="connsiteY4" fmla="*/ 15997 h 26264"/>
                  <a:gd name="connsiteX5" fmla="*/ 66679 w 399796"/>
                  <a:gd name="connsiteY5" fmla="*/ 15997 h 26264"/>
                  <a:gd name="connsiteX6" fmla="*/ 4 w 399796"/>
                  <a:gd name="connsiteY6" fmla="*/ 122 h 2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796" h="26264">
                    <a:moveTo>
                      <a:pt x="4" y="122"/>
                    </a:moveTo>
                    <a:cubicBezTo>
                      <a:pt x="533" y="1709"/>
                      <a:pt x="4767" y="22347"/>
                      <a:pt x="69854" y="25522"/>
                    </a:cubicBezTo>
                    <a:cubicBezTo>
                      <a:pt x="134942" y="28697"/>
                      <a:pt x="352958" y="20759"/>
                      <a:pt x="390529" y="19172"/>
                    </a:cubicBezTo>
                    <a:cubicBezTo>
                      <a:pt x="428100" y="17585"/>
                      <a:pt x="342375" y="16526"/>
                      <a:pt x="295279" y="15997"/>
                    </a:cubicBezTo>
                    <a:cubicBezTo>
                      <a:pt x="248183" y="15468"/>
                      <a:pt x="107954" y="15997"/>
                      <a:pt x="107954" y="15997"/>
                    </a:cubicBezTo>
                    <a:cubicBezTo>
                      <a:pt x="69854" y="15997"/>
                      <a:pt x="82025" y="19172"/>
                      <a:pt x="66679" y="15997"/>
                    </a:cubicBezTo>
                    <a:cubicBezTo>
                      <a:pt x="51333" y="12822"/>
                      <a:pt x="-525" y="-1465"/>
                      <a:pt x="4" y="1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 1614">
                <a:extLst>
                  <a:ext uri="{FF2B5EF4-FFF2-40B4-BE49-F238E27FC236}">
                    <a16:creationId xmlns:a16="http://schemas.microsoft.com/office/drawing/2014/main" id="{FF0DBB94-24AB-B4DC-8DDE-FF1E65321600}"/>
                  </a:ext>
                </a:extLst>
              </p:cNvPr>
              <p:cNvSpPr/>
              <p:nvPr/>
            </p:nvSpPr>
            <p:spPr>
              <a:xfrm>
                <a:off x="1200150" y="1771521"/>
                <a:ext cx="22709" cy="851308"/>
              </a:xfrm>
              <a:custGeom>
                <a:avLst/>
                <a:gdLst>
                  <a:gd name="connsiteX0" fmla="*/ 0 w 22709"/>
                  <a:gd name="connsiteY0" fmla="*/ 9654 h 851308"/>
                  <a:gd name="connsiteX1" fmla="*/ 9525 w 22709"/>
                  <a:gd name="connsiteY1" fmla="*/ 454154 h 851308"/>
                  <a:gd name="connsiteX2" fmla="*/ 19050 w 22709"/>
                  <a:gd name="connsiteY2" fmla="*/ 851029 h 851308"/>
                  <a:gd name="connsiteX3" fmla="*/ 22225 w 22709"/>
                  <a:gd name="connsiteY3" fmla="*/ 511304 h 851308"/>
                  <a:gd name="connsiteX4" fmla="*/ 9525 w 22709"/>
                  <a:gd name="connsiteY4" fmla="*/ 174754 h 851308"/>
                  <a:gd name="connsiteX5" fmla="*/ 0 w 22709"/>
                  <a:gd name="connsiteY5" fmla="*/ 9654 h 85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9" h="851308">
                    <a:moveTo>
                      <a:pt x="0" y="9654"/>
                    </a:moveTo>
                    <a:cubicBezTo>
                      <a:pt x="0" y="56221"/>
                      <a:pt x="6350" y="313925"/>
                      <a:pt x="9525" y="454154"/>
                    </a:cubicBezTo>
                    <a:cubicBezTo>
                      <a:pt x="12700" y="594383"/>
                      <a:pt x="16933" y="841504"/>
                      <a:pt x="19050" y="851029"/>
                    </a:cubicBezTo>
                    <a:cubicBezTo>
                      <a:pt x="21167" y="860554"/>
                      <a:pt x="23812" y="624016"/>
                      <a:pt x="22225" y="511304"/>
                    </a:cubicBezTo>
                    <a:cubicBezTo>
                      <a:pt x="20638" y="398592"/>
                      <a:pt x="11112" y="253600"/>
                      <a:pt x="9525" y="174754"/>
                    </a:cubicBezTo>
                    <a:cubicBezTo>
                      <a:pt x="7938" y="95908"/>
                      <a:pt x="0" y="-36913"/>
                      <a:pt x="0" y="96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 1615">
                <a:extLst>
                  <a:ext uri="{FF2B5EF4-FFF2-40B4-BE49-F238E27FC236}">
                    <a16:creationId xmlns:a16="http://schemas.microsoft.com/office/drawing/2014/main" id="{065D65F4-E526-8986-BC3B-1F1DA72FFE77}"/>
                  </a:ext>
                </a:extLst>
              </p:cNvPr>
              <p:cNvSpPr/>
              <p:nvPr/>
            </p:nvSpPr>
            <p:spPr>
              <a:xfrm>
                <a:off x="1298575" y="1764839"/>
                <a:ext cx="10363" cy="834834"/>
              </a:xfrm>
              <a:custGeom>
                <a:avLst/>
                <a:gdLst>
                  <a:gd name="connsiteX0" fmla="*/ 9525 w 10363"/>
                  <a:gd name="connsiteY0" fmla="*/ 22686 h 834834"/>
                  <a:gd name="connsiteX1" fmla="*/ 9525 w 10363"/>
                  <a:gd name="connsiteY1" fmla="*/ 740236 h 834834"/>
                  <a:gd name="connsiteX2" fmla="*/ 6350 w 10363"/>
                  <a:gd name="connsiteY2" fmla="*/ 810086 h 834834"/>
                  <a:gd name="connsiteX3" fmla="*/ 3175 w 10363"/>
                  <a:gd name="connsiteY3" fmla="*/ 584661 h 834834"/>
                  <a:gd name="connsiteX4" fmla="*/ 0 w 10363"/>
                  <a:gd name="connsiteY4" fmla="*/ 213186 h 834834"/>
                  <a:gd name="connsiteX5" fmla="*/ 9525 w 10363"/>
                  <a:gd name="connsiteY5" fmla="*/ 22686 h 8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3" h="834834">
                    <a:moveTo>
                      <a:pt x="9525" y="22686"/>
                    </a:moveTo>
                    <a:cubicBezTo>
                      <a:pt x="11113" y="110528"/>
                      <a:pt x="10054" y="609003"/>
                      <a:pt x="9525" y="740236"/>
                    </a:cubicBezTo>
                    <a:cubicBezTo>
                      <a:pt x="8996" y="871469"/>
                      <a:pt x="7408" y="836015"/>
                      <a:pt x="6350" y="810086"/>
                    </a:cubicBezTo>
                    <a:cubicBezTo>
                      <a:pt x="5292" y="784157"/>
                      <a:pt x="4233" y="684144"/>
                      <a:pt x="3175" y="584661"/>
                    </a:cubicBezTo>
                    <a:cubicBezTo>
                      <a:pt x="2117" y="485178"/>
                      <a:pt x="0" y="302086"/>
                      <a:pt x="0" y="213186"/>
                    </a:cubicBezTo>
                    <a:cubicBezTo>
                      <a:pt x="0" y="124286"/>
                      <a:pt x="7937" y="-65156"/>
                      <a:pt x="9525" y="226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 1616">
                <a:extLst>
                  <a:ext uri="{FF2B5EF4-FFF2-40B4-BE49-F238E27FC236}">
                    <a16:creationId xmlns:a16="http://schemas.microsoft.com/office/drawing/2014/main" id="{00995C9C-A28D-172A-C151-16F5D242082A}"/>
                  </a:ext>
                </a:extLst>
              </p:cNvPr>
              <p:cNvSpPr/>
              <p:nvPr/>
            </p:nvSpPr>
            <p:spPr>
              <a:xfrm>
                <a:off x="1312850" y="2387595"/>
                <a:ext cx="42955" cy="254082"/>
              </a:xfrm>
              <a:custGeom>
                <a:avLst/>
                <a:gdLst>
                  <a:gd name="connsiteX0" fmla="*/ 1600 w 42955"/>
                  <a:gd name="connsiteY0" fmla="*/ 5 h 254082"/>
                  <a:gd name="connsiteX1" fmla="*/ 4775 w 42955"/>
                  <a:gd name="connsiteY1" fmla="*/ 200030 h 254082"/>
                  <a:gd name="connsiteX2" fmla="*/ 42875 w 42955"/>
                  <a:gd name="connsiteY2" fmla="*/ 254005 h 254082"/>
                  <a:gd name="connsiteX3" fmla="*/ 14300 w 42955"/>
                  <a:gd name="connsiteY3" fmla="*/ 206380 h 254082"/>
                  <a:gd name="connsiteX4" fmla="*/ 1600 w 42955"/>
                  <a:gd name="connsiteY4" fmla="*/ 5 h 25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55" h="254082">
                    <a:moveTo>
                      <a:pt x="1600" y="5"/>
                    </a:moveTo>
                    <a:cubicBezTo>
                      <a:pt x="12" y="-1053"/>
                      <a:pt x="-2104" y="157697"/>
                      <a:pt x="4775" y="200030"/>
                    </a:cubicBezTo>
                    <a:cubicBezTo>
                      <a:pt x="11654" y="242363"/>
                      <a:pt x="41287" y="252947"/>
                      <a:pt x="42875" y="254005"/>
                    </a:cubicBezTo>
                    <a:cubicBezTo>
                      <a:pt x="44463" y="255063"/>
                      <a:pt x="22237" y="245538"/>
                      <a:pt x="14300" y="206380"/>
                    </a:cubicBezTo>
                    <a:cubicBezTo>
                      <a:pt x="6363" y="167222"/>
                      <a:pt x="3188" y="1063"/>
                      <a:pt x="1600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 1617">
                <a:extLst>
                  <a:ext uri="{FF2B5EF4-FFF2-40B4-BE49-F238E27FC236}">
                    <a16:creationId xmlns:a16="http://schemas.microsoft.com/office/drawing/2014/main" id="{CE92630E-CD2C-B9EE-FC55-1F6218948DC0}"/>
                  </a:ext>
                </a:extLst>
              </p:cNvPr>
              <p:cNvSpPr/>
              <p:nvPr/>
            </p:nvSpPr>
            <p:spPr>
              <a:xfrm>
                <a:off x="1325777" y="2620939"/>
                <a:ext cx="418390" cy="14795"/>
              </a:xfrm>
              <a:custGeom>
                <a:avLst/>
                <a:gdLst>
                  <a:gd name="connsiteX0" fmla="*/ 7723 w 418390"/>
                  <a:gd name="connsiteY0" fmla="*/ 14311 h 14795"/>
                  <a:gd name="connsiteX1" fmla="*/ 395073 w 418390"/>
                  <a:gd name="connsiteY1" fmla="*/ 11136 h 14795"/>
                  <a:gd name="connsiteX2" fmla="*/ 350623 w 418390"/>
                  <a:gd name="connsiteY2" fmla="*/ 1611 h 14795"/>
                  <a:gd name="connsiteX3" fmla="*/ 150598 w 418390"/>
                  <a:gd name="connsiteY3" fmla="*/ 1611 h 14795"/>
                  <a:gd name="connsiteX4" fmla="*/ 7723 w 418390"/>
                  <a:gd name="connsiteY4" fmla="*/ 14311 h 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0" h="14795">
                    <a:moveTo>
                      <a:pt x="7723" y="14311"/>
                    </a:moveTo>
                    <a:cubicBezTo>
                      <a:pt x="48469" y="15898"/>
                      <a:pt x="337923" y="13253"/>
                      <a:pt x="395073" y="11136"/>
                    </a:cubicBezTo>
                    <a:cubicBezTo>
                      <a:pt x="452223" y="9019"/>
                      <a:pt x="391369" y="3198"/>
                      <a:pt x="350623" y="1611"/>
                    </a:cubicBezTo>
                    <a:cubicBezTo>
                      <a:pt x="309877" y="24"/>
                      <a:pt x="202986" y="-1035"/>
                      <a:pt x="150598" y="1611"/>
                    </a:cubicBezTo>
                    <a:cubicBezTo>
                      <a:pt x="98211" y="4257"/>
                      <a:pt x="-33023" y="12724"/>
                      <a:pt x="7723" y="143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 1618">
                <a:extLst>
                  <a:ext uri="{FF2B5EF4-FFF2-40B4-BE49-F238E27FC236}">
                    <a16:creationId xmlns:a16="http://schemas.microsoft.com/office/drawing/2014/main" id="{80FB8241-B76C-A153-31BB-569F8D6A9CC1}"/>
                  </a:ext>
                </a:extLst>
              </p:cNvPr>
              <p:cNvSpPr/>
              <p:nvPr/>
            </p:nvSpPr>
            <p:spPr>
              <a:xfrm>
                <a:off x="866840" y="2719528"/>
                <a:ext cx="370400" cy="26847"/>
              </a:xfrm>
              <a:custGeom>
                <a:avLst/>
                <a:gdLst>
                  <a:gd name="connsiteX0" fmla="*/ 6285 w 370400"/>
                  <a:gd name="connsiteY0" fmla="*/ 4622 h 26847"/>
                  <a:gd name="connsiteX1" fmla="*/ 339660 w 370400"/>
                  <a:gd name="connsiteY1" fmla="*/ 10972 h 26847"/>
                  <a:gd name="connsiteX2" fmla="*/ 355535 w 370400"/>
                  <a:gd name="connsiteY2" fmla="*/ 26847 h 26847"/>
                  <a:gd name="connsiteX3" fmla="*/ 346010 w 370400"/>
                  <a:gd name="connsiteY3" fmla="*/ 7797 h 26847"/>
                  <a:gd name="connsiteX4" fmla="*/ 285685 w 370400"/>
                  <a:gd name="connsiteY4" fmla="*/ 1447 h 26847"/>
                  <a:gd name="connsiteX5" fmla="*/ 133285 w 370400"/>
                  <a:gd name="connsiteY5" fmla="*/ 1447 h 26847"/>
                  <a:gd name="connsiteX6" fmla="*/ 6285 w 370400"/>
                  <a:gd name="connsiteY6" fmla="*/ 4622 h 2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400" h="26847">
                    <a:moveTo>
                      <a:pt x="6285" y="4622"/>
                    </a:moveTo>
                    <a:cubicBezTo>
                      <a:pt x="40681" y="6210"/>
                      <a:pt x="339660" y="10972"/>
                      <a:pt x="339660" y="10972"/>
                    </a:cubicBezTo>
                    <a:cubicBezTo>
                      <a:pt x="397868" y="14676"/>
                      <a:pt x="355535" y="26847"/>
                      <a:pt x="355535" y="26847"/>
                    </a:cubicBezTo>
                    <a:cubicBezTo>
                      <a:pt x="356593" y="26318"/>
                      <a:pt x="357652" y="12030"/>
                      <a:pt x="346010" y="7797"/>
                    </a:cubicBezTo>
                    <a:cubicBezTo>
                      <a:pt x="334368" y="3564"/>
                      <a:pt x="321139" y="2505"/>
                      <a:pt x="285685" y="1447"/>
                    </a:cubicBezTo>
                    <a:cubicBezTo>
                      <a:pt x="250231" y="389"/>
                      <a:pt x="178793" y="-1199"/>
                      <a:pt x="133285" y="1447"/>
                    </a:cubicBezTo>
                    <a:cubicBezTo>
                      <a:pt x="87777" y="4093"/>
                      <a:pt x="-28111" y="3034"/>
                      <a:pt x="6285" y="46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 1619">
                <a:extLst>
                  <a:ext uri="{FF2B5EF4-FFF2-40B4-BE49-F238E27FC236}">
                    <a16:creationId xmlns:a16="http://schemas.microsoft.com/office/drawing/2014/main" id="{A9AD4CCC-B00B-C808-21CB-0C4C8B542A18}"/>
                  </a:ext>
                </a:extLst>
              </p:cNvPr>
              <p:cNvSpPr/>
              <p:nvPr/>
            </p:nvSpPr>
            <p:spPr>
              <a:xfrm>
                <a:off x="1316726" y="2717465"/>
                <a:ext cx="397883" cy="171941"/>
              </a:xfrm>
              <a:custGeom>
                <a:avLst/>
                <a:gdLst>
                  <a:gd name="connsiteX0" fmla="*/ 4074 w 397883"/>
                  <a:gd name="connsiteY0" fmla="*/ 171785 h 171941"/>
                  <a:gd name="connsiteX1" fmla="*/ 7249 w 397883"/>
                  <a:gd name="connsiteY1" fmla="*/ 19385 h 171941"/>
                  <a:gd name="connsiteX2" fmla="*/ 80274 w 397883"/>
                  <a:gd name="connsiteY2" fmla="*/ 9860 h 171941"/>
                  <a:gd name="connsiteX3" fmla="*/ 397774 w 397883"/>
                  <a:gd name="connsiteY3" fmla="*/ 335 h 171941"/>
                  <a:gd name="connsiteX4" fmla="*/ 115199 w 397883"/>
                  <a:gd name="connsiteY4" fmla="*/ 22560 h 171941"/>
                  <a:gd name="connsiteX5" fmla="*/ 29474 w 397883"/>
                  <a:gd name="connsiteY5" fmla="*/ 19385 h 171941"/>
                  <a:gd name="connsiteX6" fmla="*/ 19949 w 397883"/>
                  <a:gd name="connsiteY6" fmla="*/ 47960 h 171941"/>
                  <a:gd name="connsiteX7" fmla="*/ 4074 w 397883"/>
                  <a:gd name="connsiteY7" fmla="*/ 171785 h 17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883" h="171941">
                    <a:moveTo>
                      <a:pt x="4074" y="171785"/>
                    </a:moveTo>
                    <a:cubicBezTo>
                      <a:pt x="1957" y="167023"/>
                      <a:pt x="-5451" y="46372"/>
                      <a:pt x="7249" y="19385"/>
                    </a:cubicBezTo>
                    <a:cubicBezTo>
                      <a:pt x="19949" y="-7602"/>
                      <a:pt x="15187" y="13035"/>
                      <a:pt x="80274" y="9860"/>
                    </a:cubicBezTo>
                    <a:cubicBezTo>
                      <a:pt x="145362" y="6685"/>
                      <a:pt x="391953" y="-1782"/>
                      <a:pt x="397774" y="335"/>
                    </a:cubicBezTo>
                    <a:cubicBezTo>
                      <a:pt x="403595" y="2452"/>
                      <a:pt x="176582" y="19385"/>
                      <a:pt x="115199" y="22560"/>
                    </a:cubicBezTo>
                    <a:cubicBezTo>
                      <a:pt x="53816" y="25735"/>
                      <a:pt x="45349" y="15152"/>
                      <a:pt x="29474" y="19385"/>
                    </a:cubicBezTo>
                    <a:cubicBezTo>
                      <a:pt x="13599" y="23618"/>
                      <a:pt x="22066" y="24677"/>
                      <a:pt x="19949" y="47960"/>
                    </a:cubicBezTo>
                    <a:cubicBezTo>
                      <a:pt x="17832" y="71243"/>
                      <a:pt x="6191" y="176547"/>
                      <a:pt x="4074" y="1717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 1620">
                <a:extLst>
                  <a:ext uri="{FF2B5EF4-FFF2-40B4-BE49-F238E27FC236}">
                    <a16:creationId xmlns:a16="http://schemas.microsoft.com/office/drawing/2014/main" id="{E33A6A04-E2F2-63EC-D3C3-D60077EFD3D8}"/>
                  </a:ext>
                </a:extLst>
              </p:cNvPr>
              <p:cNvSpPr/>
              <p:nvPr/>
            </p:nvSpPr>
            <p:spPr>
              <a:xfrm>
                <a:off x="1321675" y="2698750"/>
                <a:ext cx="382881" cy="9525"/>
              </a:xfrm>
              <a:custGeom>
                <a:avLst/>
                <a:gdLst>
                  <a:gd name="connsiteX0" fmla="*/ 5475 w 382881"/>
                  <a:gd name="connsiteY0" fmla="*/ 9525 h 9525"/>
                  <a:gd name="connsiteX1" fmla="*/ 367425 w 382881"/>
                  <a:gd name="connsiteY1" fmla="*/ 6350 h 9525"/>
                  <a:gd name="connsiteX2" fmla="*/ 300750 w 382881"/>
                  <a:gd name="connsiteY2" fmla="*/ 0 h 9525"/>
                  <a:gd name="connsiteX3" fmla="*/ 157875 w 382881"/>
                  <a:gd name="connsiteY3" fmla="*/ 6350 h 9525"/>
                  <a:gd name="connsiteX4" fmla="*/ 5475 w 382881"/>
                  <a:gd name="connsiteY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81" h="9525">
                    <a:moveTo>
                      <a:pt x="5475" y="9525"/>
                    </a:moveTo>
                    <a:lnTo>
                      <a:pt x="367425" y="6350"/>
                    </a:lnTo>
                    <a:cubicBezTo>
                      <a:pt x="416637" y="4763"/>
                      <a:pt x="335675" y="0"/>
                      <a:pt x="300750" y="0"/>
                    </a:cubicBezTo>
                    <a:cubicBezTo>
                      <a:pt x="265825" y="0"/>
                      <a:pt x="203383" y="4762"/>
                      <a:pt x="157875" y="6350"/>
                    </a:cubicBezTo>
                    <a:cubicBezTo>
                      <a:pt x="112367" y="7937"/>
                      <a:pt x="-29450" y="9525"/>
                      <a:pt x="5475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 1621">
                <a:extLst>
                  <a:ext uri="{FF2B5EF4-FFF2-40B4-BE49-F238E27FC236}">
                    <a16:creationId xmlns:a16="http://schemas.microsoft.com/office/drawing/2014/main" id="{311E2D0A-7253-18AD-95FA-CD219C0AE054}"/>
                  </a:ext>
                </a:extLst>
              </p:cNvPr>
              <p:cNvSpPr/>
              <p:nvPr/>
            </p:nvSpPr>
            <p:spPr>
              <a:xfrm>
                <a:off x="1222338" y="2744202"/>
                <a:ext cx="9804" cy="181759"/>
              </a:xfrm>
              <a:custGeom>
                <a:avLst/>
                <a:gdLst>
                  <a:gd name="connsiteX0" fmla="*/ 6387 w 9804"/>
                  <a:gd name="connsiteY0" fmla="*/ 2173 h 181759"/>
                  <a:gd name="connsiteX1" fmla="*/ 37 w 9804"/>
                  <a:gd name="connsiteY1" fmla="*/ 179973 h 181759"/>
                  <a:gd name="connsiteX2" fmla="*/ 9562 w 9804"/>
                  <a:gd name="connsiteY2" fmla="*/ 87898 h 181759"/>
                  <a:gd name="connsiteX3" fmla="*/ 6387 w 9804"/>
                  <a:gd name="connsiteY3" fmla="*/ 2173 h 18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81759">
                    <a:moveTo>
                      <a:pt x="6387" y="2173"/>
                    </a:moveTo>
                    <a:cubicBezTo>
                      <a:pt x="4799" y="17519"/>
                      <a:pt x="-492" y="165686"/>
                      <a:pt x="37" y="179973"/>
                    </a:cubicBezTo>
                    <a:cubicBezTo>
                      <a:pt x="566" y="194261"/>
                      <a:pt x="8504" y="119119"/>
                      <a:pt x="9562" y="87898"/>
                    </a:cubicBezTo>
                    <a:cubicBezTo>
                      <a:pt x="10620" y="56677"/>
                      <a:pt x="7975" y="-13173"/>
                      <a:pt x="6387" y="21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 1622">
                <a:extLst>
                  <a:ext uri="{FF2B5EF4-FFF2-40B4-BE49-F238E27FC236}">
                    <a16:creationId xmlns:a16="http://schemas.microsoft.com/office/drawing/2014/main" id="{7E103325-A548-C2F6-4E5B-7DE03C35573A}"/>
                  </a:ext>
                </a:extLst>
              </p:cNvPr>
              <p:cNvSpPr/>
              <p:nvPr/>
            </p:nvSpPr>
            <p:spPr>
              <a:xfrm>
                <a:off x="923210" y="2927202"/>
                <a:ext cx="315041" cy="312660"/>
              </a:xfrm>
              <a:custGeom>
                <a:avLst/>
                <a:gdLst>
                  <a:gd name="connsiteX0" fmla="*/ 315040 w 315041"/>
                  <a:gd name="connsiteY0" fmla="*/ 148 h 312660"/>
                  <a:gd name="connsiteX1" fmla="*/ 149940 w 315041"/>
                  <a:gd name="connsiteY1" fmla="*/ 50948 h 312660"/>
                  <a:gd name="connsiteX2" fmla="*/ 86440 w 315041"/>
                  <a:gd name="connsiteY2" fmla="*/ 120798 h 312660"/>
                  <a:gd name="connsiteX3" fmla="*/ 26115 w 315041"/>
                  <a:gd name="connsiteY3" fmla="*/ 219223 h 312660"/>
                  <a:gd name="connsiteX4" fmla="*/ 715 w 315041"/>
                  <a:gd name="connsiteY4" fmla="*/ 311298 h 312660"/>
                  <a:gd name="connsiteX5" fmla="*/ 51515 w 315041"/>
                  <a:gd name="connsiteY5" fmla="*/ 146198 h 312660"/>
                  <a:gd name="connsiteX6" fmla="*/ 153115 w 315041"/>
                  <a:gd name="connsiteY6" fmla="*/ 66823 h 312660"/>
                  <a:gd name="connsiteX7" fmla="*/ 315040 w 315041"/>
                  <a:gd name="connsiteY7" fmla="*/ 148 h 31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041" h="312660">
                    <a:moveTo>
                      <a:pt x="315040" y="148"/>
                    </a:moveTo>
                    <a:cubicBezTo>
                      <a:pt x="314511" y="-2498"/>
                      <a:pt x="188040" y="30840"/>
                      <a:pt x="149940" y="50948"/>
                    </a:cubicBezTo>
                    <a:cubicBezTo>
                      <a:pt x="111840" y="71056"/>
                      <a:pt x="107077" y="92752"/>
                      <a:pt x="86440" y="120798"/>
                    </a:cubicBezTo>
                    <a:cubicBezTo>
                      <a:pt x="65802" y="148844"/>
                      <a:pt x="40402" y="187473"/>
                      <a:pt x="26115" y="219223"/>
                    </a:cubicBezTo>
                    <a:cubicBezTo>
                      <a:pt x="11827" y="250973"/>
                      <a:pt x="-3518" y="323469"/>
                      <a:pt x="715" y="311298"/>
                    </a:cubicBezTo>
                    <a:cubicBezTo>
                      <a:pt x="4948" y="299127"/>
                      <a:pt x="26115" y="186944"/>
                      <a:pt x="51515" y="146198"/>
                    </a:cubicBezTo>
                    <a:cubicBezTo>
                      <a:pt x="76915" y="105452"/>
                      <a:pt x="115015" y="90635"/>
                      <a:pt x="153115" y="66823"/>
                    </a:cubicBezTo>
                    <a:cubicBezTo>
                      <a:pt x="191215" y="43011"/>
                      <a:pt x="315569" y="2794"/>
                      <a:pt x="315040" y="1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 1623">
                <a:extLst>
                  <a:ext uri="{FF2B5EF4-FFF2-40B4-BE49-F238E27FC236}">
                    <a16:creationId xmlns:a16="http://schemas.microsoft.com/office/drawing/2014/main" id="{B521C375-2D4C-9EE6-1F3B-2FBCECD80196}"/>
                  </a:ext>
                </a:extLst>
              </p:cNvPr>
              <p:cNvSpPr/>
              <p:nvPr/>
            </p:nvSpPr>
            <p:spPr>
              <a:xfrm>
                <a:off x="907332" y="2904698"/>
                <a:ext cx="309077" cy="337006"/>
              </a:xfrm>
              <a:custGeom>
                <a:avLst/>
                <a:gdLst>
                  <a:gd name="connsiteX0" fmla="*/ 308693 w 309077"/>
                  <a:gd name="connsiteY0" fmla="*/ 427 h 337006"/>
                  <a:gd name="connsiteX1" fmla="*/ 178518 w 309077"/>
                  <a:gd name="connsiteY1" fmla="*/ 32177 h 337006"/>
                  <a:gd name="connsiteX2" fmla="*/ 92793 w 309077"/>
                  <a:gd name="connsiteY2" fmla="*/ 86152 h 337006"/>
                  <a:gd name="connsiteX3" fmla="*/ 35643 w 309077"/>
                  <a:gd name="connsiteY3" fmla="*/ 168702 h 337006"/>
                  <a:gd name="connsiteX4" fmla="*/ 13418 w 309077"/>
                  <a:gd name="connsiteY4" fmla="*/ 248077 h 337006"/>
                  <a:gd name="connsiteX5" fmla="*/ 13418 w 309077"/>
                  <a:gd name="connsiteY5" fmla="*/ 336977 h 337006"/>
                  <a:gd name="connsiteX6" fmla="*/ 3893 w 309077"/>
                  <a:gd name="connsiteY6" fmla="*/ 238552 h 337006"/>
                  <a:gd name="connsiteX7" fmla="*/ 86443 w 309077"/>
                  <a:gd name="connsiteY7" fmla="*/ 108377 h 337006"/>
                  <a:gd name="connsiteX8" fmla="*/ 134068 w 309077"/>
                  <a:gd name="connsiteY8" fmla="*/ 54402 h 337006"/>
                  <a:gd name="connsiteX9" fmla="*/ 308693 w 309077"/>
                  <a:gd name="connsiteY9" fmla="*/ 427 h 33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077" h="337006">
                    <a:moveTo>
                      <a:pt x="308693" y="427"/>
                    </a:moveTo>
                    <a:cubicBezTo>
                      <a:pt x="316101" y="-3277"/>
                      <a:pt x="214501" y="17890"/>
                      <a:pt x="178518" y="32177"/>
                    </a:cubicBezTo>
                    <a:cubicBezTo>
                      <a:pt x="142535" y="46464"/>
                      <a:pt x="116605" y="63398"/>
                      <a:pt x="92793" y="86152"/>
                    </a:cubicBezTo>
                    <a:cubicBezTo>
                      <a:pt x="68981" y="108906"/>
                      <a:pt x="48872" y="141715"/>
                      <a:pt x="35643" y="168702"/>
                    </a:cubicBezTo>
                    <a:cubicBezTo>
                      <a:pt x="22414" y="195690"/>
                      <a:pt x="17122" y="220031"/>
                      <a:pt x="13418" y="248077"/>
                    </a:cubicBezTo>
                    <a:cubicBezTo>
                      <a:pt x="9714" y="276123"/>
                      <a:pt x="15005" y="338564"/>
                      <a:pt x="13418" y="336977"/>
                    </a:cubicBezTo>
                    <a:cubicBezTo>
                      <a:pt x="11831" y="335390"/>
                      <a:pt x="-8278" y="276652"/>
                      <a:pt x="3893" y="238552"/>
                    </a:cubicBezTo>
                    <a:cubicBezTo>
                      <a:pt x="16064" y="200452"/>
                      <a:pt x="64747" y="139069"/>
                      <a:pt x="86443" y="108377"/>
                    </a:cubicBezTo>
                    <a:cubicBezTo>
                      <a:pt x="108139" y="77685"/>
                      <a:pt x="96497" y="72394"/>
                      <a:pt x="134068" y="54402"/>
                    </a:cubicBezTo>
                    <a:cubicBezTo>
                      <a:pt x="171639" y="36410"/>
                      <a:pt x="301285" y="4131"/>
                      <a:pt x="308693" y="4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 1624">
                <a:extLst>
                  <a:ext uri="{FF2B5EF4-FFF2-40B4-BE49-F238E27FC236}">
                    <a16:creationId xmlns:a16="http://schemas.microsoft.com/office/drawing/2014/main" id="{0A97C69E-229F-C36C-3D11-E022BA0CDA9A}"/>
                  </a:ext>
                </a:extLst>
              </p:cNvPr>
              <p:cNvSpPr/>
              <p:nvPr/>
            </p:nvSpPr>
            <p:spPr>
              <a:xfrm>
                <a:off x="615908" y="3263884"/>
                <a:ext cx="285823" cy="177818"/>
              </a:xfrm>
              <a:custGeom>
                <a:avLst/>
                <a:gdLst>
                  <a:gd name="connsiteX0" fmla="*/ 285792 w 285823"/>
                  <a:gd name="connsiteY0" fmla="*/ 16 h 177818"/>
                  <a:gd name="connsiteX1" fmla="*/ 123867 w 285823"/>
                  <a:gd name="connsiteY1" fmla="*/ 41291 h 177818"/>
                  <a:gd name="connsiteX2" fmla="*/ 42 w 285823"/>
                  <a:gd name="connsiteY2" fmla="*/ 177816 h 177818"/>
                  <a:gd name="connsiteX3" fmla="*/ 136567 w 285823"/>
                  <a:gd name="connsiteY3" fmla="*/ 44466 h 177818"/>
                  <a:gd name="connsiteX4" fmla="*/ 285792 w 285823"/>
                  <a:gd name="connsiteY4" fmla="*/ 16 h 17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23" h="177818">
                    <a:moveTo>
                      <a:pt x="285792" y="16"/>
                    </a:moveTo>
                    <a:cubicBezTo>
                      <a:pt x="283675" y="-513"/>
                      <a:pt x="171492" y="11658"/>
                      <a:pt x="123867" y="41291"/>
                    </a:cubicBezTo>
                    <a:cubicBezTo>
                      <a:pt x="76242" y="70924"/>
                      <a:pt x="-2075" y="177287"/>
                      <a:pt x="42" y="177816"/>
                    </a:cubicBezTo>
                    <a:cubicBezTo>
                      <a:pt x="2159" y="178345"/>
                      <a:pt x="91059" y="74099"/>
                      <a:pt x="136567" y="44466"/>
                    </a:cubicBezTo>
                    <a:cubicBezTo>
                      <a:pt x="182075" y="14833"/>
                      <a:pt x="287909" y="545"/>
                      <a:pt x="285792" y="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 1625">
                <a:extLst>
                  <a:ext uri="{FF2B5EF4-FFF2-40B4-BE49-F238E27FC236}">
                    <a16:creationId xmlns:a16="http://schemas.microsoft.com/office/drawing/2014/main" id="{98CC6AE3-2EAB-FAE0-FCC5-95667D7B5A2F}"/>
                  </a:ext>
                </a:extLst>
              </p:cNvPr>
              <p:cNvSpPr/>
              <p:nvPr/>
            </p:nvSpPr>
            <p:spPr>
              <a:xfrm>
                <a:off x="608864" y="3236399"/>
                <a:ext cx="319690" cy="195866"/>
              </a:xfrm>
              <a:custGeom>
                <a:avLst/>
                <a:gdLst>
                  <a:gd name="connsiteX0" fmla="*/ 318236 w 319690"/>
                  <a:gd name="connsiteY0" fmla="*/ 5276 h 195866"/>
                  <a:gd name="connsiteX1" fmla="*/ 159486 w 319690"/>
                  <a:gd name="connsiteY1" fmla="*/ 33851 h 195866"/>
                  <a:gd name="connsiteX2" fmla="*/ 736 w 319690"/>
                  <a:gd name="connsiteY2" fmla="*/ 195776 h 195866"/>
                  <a:gd name="connsiteX3" fmla="*/ 105511 w 319690"/>
                  <a:gd name="connsiteY3" fmla="*/ 56076 h 195866"/>
                  <a:gd name="connsiteX4" fmla="*/ 229336 w 319690"/>
                  <a:gd name="connsiteY4" fmla="*/ 5276 h 195866"/>
                  <a:gd name="connsiteX5" fmla="*/ 318236 w 319690"/>
                  <a:gd name="connsiteY5" fmla="*/ 5276 h 19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690" h="195866">
                    <a:moveTo>
                      <a:pt x="318236" y="5276"/>
                    </a:moveTo>
                    <a:cubicBezTo>
                      <a:pt x="306594" y="10038"/>
                      <a:pt x="212403" y="2101"/>
                      <a:pt x="159486" y="33851"/>
                    </a:cubicBezTo>
                    <a:cubicBezTo>
                      <a:pt x="106569" y="65601"/>
                      <a:pt x="9732" y="192072"/>
                      <a:pt x="736" y="195776"/>
                    </a:cubicBezTo>
                    <a:cubicBezTo>
                      <a:pt x="-8260" y="199480"/>
                      <a:pt x="67411" y="87826"/>
                      <a:pt x="105511" y="56076"/>
                    </a:cubicBezTo>
                    <a:cubicBezTo>
                      <a:pt x="143611" y="24326"/>
                      <a:pt x="189649" y="14272"/>
                      <a:pt x="229336" y="5276"/>
                    </a:cubicBezTo>
                    <a:cubicBezTo>
                      <a:pt x="269023" y="-3720"/>
                      <a:pt x="329878" y="514"/>
                      <a:pt x="318236" y="52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 1626">
                <a:extLst>
                  <a:ext uri="{FF2B5EF4-FFF2-40B4-BE49-F238E27FC236}">
                    <a16:creationId xmlns:a16="http://schemas.microsoft.com/office/drawing/2014/main" id="{7B245415-E800-03B6-B4C4-140BE2A26ADE}"/>
                  </a:ext>
                </a:extLst>
              </p:cNvPr>
              <p:cNvSpPr/>
              <p:nvPr/>
            </p:nvSpPr>
            <p:spPr>
              <a:xfrm>
                <a:off x="603202" y="3431467"/>
                <a:ext cx="34973" cy="213528"/>
              </a:xfrm>
              <a:custGeom>
                <a:avLst/>
                <a:gdLst>
                  <a:gd name="connsiteX0" fmla="*/ 34973 w 34973"/>
                  <a:gd name="connsiteY0" fmla="*/ 708 h 213528"/>
                  <a:gd name="connsiteX1" fmla="*/ 3223 w 34973"/>
                  <a:gd name="connsiteY1" fmla="*/ 76908 h 213528"/>
                  <a:gd name="connsiteX2" fmla="*/ 3223 w 34973"/>
                  <a:gd name="connsiteY2" fmla="*/ 140408 h 213528"/>
                  <a:gd name="connsiteX3" fmla="*/ 22273 w 34973"/>
                  <a:gd name="connsiteY3" fmla="*/ 213433 h 213528"/>
                  <a:gd name="connsiteX4" fmla="*/ 3223 w 34973"/>
                  <a:gd name="connsiteY4" fmla="*/ 124533 h 213528"/>
                  <a:gd name="connsiteX5" fmla="*/ 34973 w 34973"/>
                  <a:gd name="connsiteY5" fmla="*/ 708 h 21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73" h="213528">
                    <a:moveTo>
                      <a:pt x="34973" y="708"/>
                    </a:moveTo>
                    <a:cubicBezTo>
                      <a:pt x="34973" y="-7229"/>
                      <a:pt x="8515" y="53625"/>
                      <a:pt x="3223" y="76908"/>
                    </a:cubicBezTo>
                    <a:cubicBezTo>
                      <a:pt x="-2069" y="100191"/>
                      <a:pt x="48" y="117654"/>
                      <a:pt x="3223" y="140408"/>
                    </a:cubicBezTo>
                    <a:cubicBezTo>
                      <a:pt x="6398" y="163162"/>
                      <a:pt x="22273" y="216079"/>
                      <a:pt x="22273" y="213433"/>
                    </a:cubicBezTo>
                    <a:cubicBezTo>
                      <a:pt x="22273" y="210787"/>
                      <a:pt x="577" y="154695"/>
                      <a:pt x="3223" y="124533"/>
                    </a:cubicBezTo>
                    <a:cubicBezTo>
                      <a:pt x="5869" y="94371"/>
                      <a:pt x="34973" y="8645"/>
                      <a:pt x="34973" y="70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 1627">
                <a:extLst>
                  <a:ext uri="{FF2B5EF4-FFF2-40B4-BE49-F238E27FC236}">
                    <a16:creationId xmlns:a16="http://schemas.microsoft.com/office/drawing/2014/main" id="{A35B286B-0990-4CE9-7156-45338362C44F}"/>
                  </a:ext>
                </a:extLst>
              </p:cNvPr>
              <p:cNvSpPr/>
              <p:nvPr/>
            </p:nvSpPr>
            <p:spPr>
              <a:xfrm>
                <a:off x="574451" y="3376333"/>
                <a:ext cx="70427" cy="202502"/>
              </a:xfrm>
              <a:custGeom>
                <a:avLst/>
                <a:gdLst>
                  <a:gd name="connsiteX0" fmla="*/ 70074 w 70427"/>
                  <a:gd name="connsiteY0" fmla="*/ 1867 h 202502"/>
                  <a:gd name="connsiteX1" fmla="*/ 3399 w 70427"/>
                  <a:gd name="connsiteY1" fmla="*/ 109817 h 202502"/>
                  <a:gd name="connsiteX2" fmla="*/ 9749 w 70427"/>
                  <a:gd name="connsiteY2" fmla="*/ 201892 h 202502"/>
                  <a:gd name="connsiteX3" fmla="*/ 9749 w 70427"/>
                  <a:gd name="connsiteY3" fmla="*/ 144742 h 202502"/>
                  <a:gd name="connsiteX4" fmla="*/ 28799 w 70427"/>
                  <a:gd name="connsiteY4" fmla="*/ 46317 h 202502"/>
                  <a:gd name="connsiteX5" fmla="*/ 70074 w 70427"/>
                  <a:gd name="connsiteY5" fmla="*/ 1867 h 20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427" h="202502">
                    <a:moveTo>
                      <a:pt x="70074" y="1867"/>
                    </a:moveTo>
                    <a:cubicBezTo>
                      <a:pt x="65841" y="12450"/>
                      <a:pt x="13453" y="76479"/>
                      <a:pt x="3399" y="109817"/>
                    </a:cubicBezTo>
                    <a:cubicBezTo>
                      <a:pt x="-6655" y="143155"/>
                      <a:pt x="8691" y="196071"/>
                      <a:pt x="9749" y="201892"/>
                    </a:cubicBezTo>
                    <a:cubicBezTo>
                      <a:pt x="10807" y="207713"/>
                      <a:pt x="6574" y="170671"/>
                      <a:pt x="9749" y="144742"/>
                    </a:cubicBezTo>
                    <a:cubicBezTo>
                      <a:pt x="12924" y="118813"/>
                      <a:pt x="18216" y="64309"/>
                      <a:pt x="28799" y="46317"/>
                    </a:cubicBezTo>
                    <a:cubicBezTo>
                      <a:pt x="39382" y="28325"/>
                      <a:pt x="74307" y="-8716"/>
                      <a:pt x="70074" y="18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 1628">
                <a:extLst>
                  <a:ext uri="{FF2B5EF4-FFF2-40B4-BE49-F238E27FC236}">
                    <a16:creationId xmlns:a16="http://schemas.microsoft.com/office/drawing/2014/main" id="{D1331832-6D3A-D12D-5F6F-30328724334C}"/>
                  </a:ext>
                </a:extLst>
              </p:cNvPr>
              <p:cNvSpPr/>
              <p:nvPr/>
            </p:nvSpPr>
            <p:spPr>
              <a:xfrm>
                <a:off x="568297" y="3689283"/>
                <a:ext cx="63595" cy="152718"/>
              </a:xfrm>
              <a:custGeom>
                <a:avLst/>
                <a:gdLst>
                  <a:gd name="connsiteX0" fmla="*/ 28 w 63595"/>
                  <a:gd name="connsiteY0" fmla="*/ 67 h 152718"/>
                  <a:gd name="connsiteX1" fmla="*/ 38128 w 63595"/>
                  <a:gd name="connsiteY1" fmla="*/ 111192 h 152718"/>
                  <a:gd name="connsiteX2" fmla="*/ 63528 w 63595"/>
                  <a:gd name="connsiteY2" fmla="*/ 152467 h 152718"/>
                  <a:gd name="connsiteX3" fmla="*/ 44478 w 63595"/>
                  <a:gd name="connsiteY3" fmla="*/ 95317 h 152718"/>
                  <a:gd name="connsiteX4" fmla="*/ 28 w 63595"/>
                  <a:gd name="connsiteY4" fmla="*/ 67 h 15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95" h="152718">
                    <a:moveTo>
                      <a:pt x="28" y="67"/>
                    </a:moveTo>
                    <a:cubicBezTo>
                      <a:pt x="-1030" y="2713"/>
                      <a:pt x="27545" y="85792"/>
                      <a:pt x="38128" y="111192"/>
                    </a:cubicBezTo>
                    <a:cubicBezTo>
                      <a:pt x="48711" y="136592"/>
                      <a:pt x="62470" y="155113"/>
                      <a:pt x="63528" y="152467"/>
                    </a:cubicBezTo>
                    <a:cubicBezTo>
                      <a:pt x="64586" y="149821"/>
                      <a:pt x="52945" y="117542"/>
                      <a:pt x="44478" y="95317"/>
                    </a:cubicBezTo>
                    <a:cubicBezTo>
                      <a:pt x="36011" y="73092"/>
                      <a:pt x="1086" y="-2579"/>
                      <a:pt x="28" y="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 1629">
                <a:extLst>
                  <a:ext uri="{FF2B5EF4-FFF2-40B4-BE49-F238E27FC236}">
                    <a16:creationId xmlns:a16="http://schemas.microsoft.com/office/drawing/2014/main" id="{DD9331F5-E399-92DE-BBAD-47803CC798BB}"/>
                  </a:ext>
                </a:extLst>
              </p:cNvPr>
              <p:cNvSpPr/>
              <p:nvPr/>
            </p:nvSpPr>
            <p:spPr>
              <a:xfrm>
                <a:off x="746042" y="3340755"/>
                <a:ext cx="232059" cy="78742"/>
              </a:xfrm>
              <a:custGeom>
                <a:avLst/>
                <a:gdLst>
                  <a:gd name="connsiteX0" fmla="*/ 83 w 232059"/>
                  <a:gd name="connsiteY0" fmla="*/ 78720 h 78742"/>
                  <a:gd name="connsiteX1" fmla="*/ 130258 w 232059"/>
                  <a:gd name="connsiteY1" fmla="*/ 12045 h 78742"/>
                  <a:gd name="connsiteX2" fmla="*/ 203283 w 232059"/>
                  <a:gd name="connsiteY2" fmla="*/ 24745 h 78742"/>
                  <a:gd name="connsiteX3" fmla="*/ 228683 w 232059"/>
                  <a:gd name="connsiteY3" fmla="*/ 78720 h 78742"/>
                  <a:gd name="connsiteX4" fmla="*/ 228683 w 232059"/>
                  <a:gd name="connsiteY4" fmla="*/ 31095 h 78742"/>
                  <a:gd name="connsiteX5" fmla="*/ 200108 w 232059"/>
                  <a:gd name="connsiteY5" fmla="*/ 5695 h 78742"/>
                  <a:gd name="connsiteX6" fmla="*/ 165183 w 232059"/>
                  <a:gd name="connsiteY6" fmla="*/ 2520 h 78742"/>
                  <a:gd name="connsiteX7" fmla="*/ 111208 w 232059"/>
                  <a:gd name="connsiteY7" fmla="*/ 5695 h 78742"/>
                  <a:gd name="connsiteX8" fmla="*/ 83 w 232059"/>
                  <a:gd name="connsiteY8" fmla="*/ 78720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059" h="78742">
                    <a:moveTo>
                      <a:pt x="83" y="78720"/>
                    </a:moveTo>
                    <a:cubicBezTo>
                      <a:pt x="3258" y="79778"/>
                      <a:pt x="96391" y="21041"/>
                      <a:pt x="130258" y="12045"/>
                    </a:cubicBezTo>
                    <a:cubicBezTo>
                      <a:pt x="164125" y="3049"/>
                      <a:pt x="186879" y="13633"/>
                      <a:pt x="203283" y="24745"/>
                    </a:cubicBezTo>
                    <a:cubicBezTo>
                      <a:pt x="219687" y="35857"/>
                      <a:pt x="224450" y="77662"/>
                      <a:pt x="228683" y="78720"/>
                    </a:cubicBezTo>
                    <a:cubicBezTo>
                      <a:pt x="232916" y="79778"/>
                      <a:pt x="233445" y="43266"/>
                      <a:pt x="228683" y="31095"/>
                    </a:cubicBezTo>
                    <a:cubicBezTo>
                      <a:pt x="223921" y="18924"/>
                      <a:pt x="210691" y="10457"/>
                      <a:pt x="200108" y="5695"/>
                    </a:cubicBezTo>
                    <a:cubicBezTo>
                      <a:pt x="189525" y="932"/>
                      <a:pt x="180000" y="2520"/>
                      <a:pt x="165183" y="2520"/>
                    </a:cubicBezTo>
                    <a:cubicBezTo>
                      <a:pt x="150366" y="2520"/>
                      <a:pt x="137137" y="-4888"/>
                      <a:pt x="111208" y="5695"/>
                    </a:cubicBezTo>
                    <a:cubicBezTo>
                      <a:pt x="85279" y="16278"/>
                      <a:pt x="-3092" y="77662"/>
                      <a:pt x="83" y="787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 1630">
                <a:extLst>
                  <a:ext uri="{FF2B5EF4-FFF2-40B4-BE49-F238E27FC236}">
                    <a16:creationId xmlns:a16="http://schemas.microsoft.com/office/drawing/2014/main" id="{D03BD907-3CBE-85B5-5795-7060AC65BE16}"/>
                  </a:ext>
                </a:extLst>
              </p:cNvPr>
              <p:cNvSpPr/>
              <p:nvPr/>
            </p:nvSpPr>
            <p:spPr>
              <a:xfrm>
                <a:off x="651005" y="3390691"/>
                <a:ext cx="124043" cy="378009"/>
              </a:xfrm>
              <a:custGeom>
                <a:avLst/>
                <a:gdLst>
                  <a:gd name="connsiteX0" fmla="*/ 123695 w 124043"/>
                  <a:gd name="connsiteY0" fmla="*/ 209 h 378009"/>
                  <a:gd name="connsiteX1" fmla="*/ 44320 w 124043"/>
                  <a:gd name="connsiteY1" fmla="*/ 117684 h 378009"/>
                  <a:gd name="connsiteX2" fmla="*/ 25270 w 124043"/>
                  <a:gd name="connsiteY2" fmla="*/ 158959 h 378009"/>
                  <a:gd name="connsiteX3" fmla="*/ 31620 w 124043"/>
                  <a:gd name="connsiteY3" fmla="*/ 317709 h 378009"/>
                  <a:gd name="connsiteX4" fmla="*/ 37970 w 124043"/>
                  <a:gd name="connsiteY4" fmla="*/ 371684 h 378009"/>
                  <a:gd name="connsiteX5" fmla="*/ 9395 w 124043"/>
                  <a:gd name="connsiteY5" fmla="*/ 184359 h 378009"/>
                  <a:gd name="connsiteX6" fmla="*/ 9395 w 124043"/>
                  <a:gd name="connsiteY6" fmla="*/ 149434 h 378009"/>
                  <a:gd name="connsiteX7" fmla="*/ 123695 w 124043"/>
                  <a:gd name="connsiteY7" fmla="*/ 209 h 378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43" h="378009">
                    <a:moveTo>
                      <a:pt x="123695" y="209"/>
                    </a:moveTo>
                    <a:cubicBezTo>
                      <a:pt x="129516" y="-5083"/>
                      <a:pt x="60724" y="91226"/>
                      <a:pt x="44320" y="117684"/>
                    </a:cubicBezTo>
                    <a:cubicBezTo>
                      <a:pt x="27916" y="144142"/>
                      <a:pt x="27387" y="125622"/>
                      <a:pt x="25270" y="158959"/>
                    </a:cubicBezTo>
                    <a:cubicBezTo>
                      <a:pt x="23153" y="192296"/>
                      <a:pt x="29503" y="282255"/>
                      <a:pt x="31620" y="317709"/>
                    </a:cubicBezTo>
                    <a:cubicBezTo>
                      <a:pt x="33737" y="353163"/>
                      <a:pt x="41674" y="393909"/>
                      <a:pt x="37970" y="371684"/>
                    </a:cubicBezTo>
                    <a:cubicBezTo>
                      <a:pt x="34266" y="349459"/>
                      <a:pt x="14157" y="221401"/>
                      <a:pt x="9395" y="184359"/>
                    </a:cubicBezTo>
                    <a:cubicBezTo>
                      <a:pt x="4633" y="147317"/>
                      <a:pt x="-9126" y="180655"/>
                      <a:pt x="9395" y="149434"/>
                    </a:cubicBezTo>
                    <a:cubicBezTo>
                      <a:pt x="27916" y="118213"/>
                      <a:pt x="117874" y="5501"/>
                      <a:pt x="123695" y="2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 1631">
                <a:extLst>
                  <a:ext uri="{FF2B5EF4-FFF2-40B4-BE49-F238E27FC236}">
                    <a16:creationId xmlns:a16="http://schemas.microsoft.com/office/drawing/2014/main" id="{3F59E0BA-C02E-FF11-48F8-2D68B9728703}"/>
                  </a:ext>
                </a:extLst>
              </p:cNvPr>
              <p:cNvSpPr/>
              <p:nvPr/>
            </p:nvSpPr>
            <p:spPr>
              <a:xfrm>
                <a:off x="628370" y="3590459"/>
                <a:ext cx="114591" cy="245414"/>
              </a:xfrm>
              <a:custGeom>
                <a:avLst/>
                <a:gdLst>
                  <a:gd name="connsiteX0" fmla="*/ 280 w 114591"/>
                  <a:gd name="connsiteY0" fmla="*/ 466 h 245414"/>
                  <a:gd name="connsiteX1" fmla="*/ 19330 w 114591"/>
                  <a:gd name="connsiteY1" fmla="*/ 105241 h 245414"/>
                  <a:gd name="connsiteX2" fmla="*/ 114580 w 114591"/>
                  <a:gd name="connsiteY2" fmla="*/ 244941 h 245414"/>
                  <a:gd name="connsiteX3" fmla="*/ 25680 w 114591"/>
                  <a:gd name="connsiteY3" fmla="*/ 146516 h 245414"/>
                  <a:gd name="connsiteX4" fmla="*/ 280 w 114591"/>
                  <a:gd name="connsiteY4" fmla="*/ 466 h 24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591" h="245414">
                    <a:moveTo>
                      <a:pt x="280" y="466"/>
                    </a:moveTo>
                    <a:cubicBezTo>
                      <a:pt x="-778" y="-6413"/>
                      <a:pt x="280" y="64495"/>
                      <a:pt x="19330" y="105241"/>
                    </a:cubicBezTo>
                    <a:cubicBezTo>
                      <a:pt x="38380" y="145987"/>
                      <a:pt x="113522" y="238062"/>
                      <a:pt x="114580" y="244941"/>
                    </a:cubicBezTo>
                    <a:cubicBezTo>
                      <a:pt x="115638" y="251820"/>
                      <a:pt x="42084" y="181970"/>
                      <a:pt x="25680" y="146516"/>
                    </a:cubicBezTo>
                    <a:cubicBezTo>
                      <a:pt x="9276" y="111062"/>
                      <a:pt x="1338" y="7345"/>
                      <a:pt x="280" y="4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 1632">
                <a:extLst>
                  <a:ext uri="{FF2B5EF4-FFF2-40B4-BE49-F238E27FC236}">
                    <a16:creationId xmlns:a16="http://schemas.microsoft.com/office/drawing/2014/main" id="{E02F124D-002B-E50E-0C0D-78E7ECE68AE4}"/>
                  </a:ext>
                </a:extLst>
              </p:cNvPr>
              <p:cNvSpPr/>
              <p:nvPr/>
            </p:nvSpPr>
            <p:spPr>
              <a:xfrm>
                <a:off x="1365250" y="2929701"/>
                <a:ext cx="290453" cy="331024"/>
              </a:xfrm>
              <a:custGeom>
                <a:avLst/>
                <a:gdLst>
                  <a:gd name="connsiteX0" fmla="*/ 0 w 290453"/>
                  <a:gd name="connsiteY0" fmla="*/ 824 h 331024"/>
                  <a:gd name="connsiteX1" fmla="*/ 133350 w 290453"/>
                  <a:gd name="connsiteY1" fmla="*/ 32574 h 331024"/>
                  <a:gd name="connsiteX2" fmla="*/ 234950 w 290453"/>
                  <a:gd name="connsiteY2" fmla="*/ 162749 h 331024"/>
                  <a:gd name="connsiteX3" fmla="*/ 285750 w 290453"/>
                  <a:gd name="connsiteY3" fmla="*/ 251649 h 331024"/>
                  <a:gd name="connsiteX4" fmla="*/ 285750 w 290453"/>
                  <a:gd name="connsiteY4" fmla="*/ 331024 h 331024"/>
                  <a:gd name="connsiteX5" fmla="*/ 285750 w 290453"/>
                  <a:gd name="connsiteY5" fmla="*/ 204024 h 331024"/>
                  <a:gd name="connsiteX6" fmla="*/ 222250 w 290453"/>
                  <a:gd name="connsiteY6" fmla="*/ 130999 h 331024"/>
                  <a:gd name="connsiteX7" fmla="*/ 133350 w 290453"/>
                  <a:gd name="connsiteY7" fmla="*/ 54799 h 331024"/>
                  <a:gd name="connsiteX8" fmla="*/ 0 w 290453"/>
                  <a:gd name="connsiteY8" fmla="*/ 824 h 33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453" h="331024">
                    <a:moveTo>
                      <a:pt x="0" y="824"/>
                    </a:moveTo>
                    <a:cubicBezTo>
                      <a:pt x="0" y="-2880"/>
                      <a:pt x="94192" y="5587"/>
                      <a:pt x="133350" y="32574"/>
                    </a:cubicBezTo>
                    <a:cubicBezTo>
                      <a:pt x="172508" y="59562"/>
                      <a:pt x="209550" y="126237"/>
                      <a:pt x="234950" y="162749"/>
                    </a:cubicBezTo>
                    <a:cubicBezTo>
                      <a:pt x="260350" y="199261"/>
                      <a:pt x="277283" y="223603"/>
                      <a:pt x="285750" y="251649"/>
                    </a:cubicBezTo>
                    <a:cubicBezTo>
                      <a:pt x="294217" y="279695"/>
                      <a:pt x="285750" y="331024"/>
                      <a:pt x="285750" y="331024"/>
                    </a:cubicBezTo>
                    <a:cubicBezTo>
                      <a:pt x="285750" y="323087"/>
                      <a:pt x="296333" y="237362"/>
                      <a:pt x="285750" y="204024"/>
                    </a:cubicBezTo>
                    <a:cubicBezTo>
                      <a:pt x="275167" y="170687"/>
                      <a:pt x="247650" y="155870"/>
                      <a:pt x="222250" y="130999"/>
                    </a:cubicBezTo>
                    <a:cubicBezTo>
                      <a:pt x="196850" y="106128"/>
                      <a:pt x="163512" y="75436"/>
                      <a:pt x="133350" y="54799"/>
                    </a:cubicBezTo>
                    <a:cubicBezTo>
                      <a:pt x="103188" y="34162"/>
                      <a:pt x="0" y="4528"/>
                      <a:pt x="0" y="8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 1633">
                <a:extLst>
                  <a:ext uri="{FF2B5EF4-FFF2-40B4-BE49-F238E27FC236}">
                    <a16:creationId xmlns:a16="http://schemas.microsoft.com/office/drawing/2014/main" id="{81EDB035-A6E4-AA2C-1AE1-223311A893E4}"/>
                  </a:ext>
                </a:extLst>
              </p:cNvPr>
              <p:cNvSpPr/>
              <p:nvPr/>
            </p:nvSpPr>
            <p:spPr>
              <a:xfrm>
                <a:off x="1364946" y="2905039"/>
                <a:ext cx="267112" cy="168766"/>
              </a:xfrm>
              <a:custGeom>
                <a:avLst/>
                <a:gdLst>
                  <a:gd name="connsiteX0" fmla="*/ 304 w 267112"/>
                  <a:gd name="connsiteY0" fmla="*/ 86 h 168766"/>
                  <a:gd name="connsiteX1" fmla="*/ 127304 w 267112"/>
                  <a:gd name="connsiteY1" fmla="*/ 28661 h 168766"/>
                  <a:gd name="connsiteX2" fmla="*/ 267004 w 267112"/>
                  <a:gd name="connsiteY2" fmla="*/ 168361 h 168766"/>
                  <a:gd name="connsiteX3" fmla="*/ 149529 w 267112"/>
                  <a:gd name="connsiteY3" fmla="*/ 69936 h 168766"/>
                  <a:gd name="connsiteX4" fmla="*/ 92379 w 267112"/>
                  <a:gd name="connsiteY4" fmla="*/ 31836 h 168766"/>
                  <a:gd name="connsiteX5" fmla="*/ 304 w 267112"/>
                  <a:gd name="connsiteY5" fmla="*/ 86 h 16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12" h="168766">
                    <a:moveTo>
                      <a:pt x="304" y="86"/>
                    </a:moveTo>
                    <a:cubicBezTo>
                      <a:pt x="6125" y="-443"/>
                      <a:pt x="82854" y="615"/>
                      <a:pt x="127304" y="28661"/>
                    </a:cubicBezTo>
                    <a:cubicBezTo>
                      <a:pt x="171754" y="56707"/>
                      <a:pt x="263300" y="161482"/>
                      <a:pt x="267004" y="168361"/>
                    </a:cubicBezTo>
                    <a:cubicBezTo>
                      <a:pt x="270708" y="175240"/>
                      <a:pt x="178633" y="92690"/>
                      <a:pt x="149529" y="69936"/>
                    </a:cubicBezTo>
                    <a:cubicBezTo>
                      <a:pt x="120425" y="47182"/>
                      <a:pt x="110900" y="43478"/>
                      <a:pt x="92379" y="31836"/>
                    </a:cubicBezTo>
                    <a:cubicBezTo>
                      <a:pt x="73858" y="20194"/>
                      <a:pt x="-5517" y="615"/>
                      <a:pt x="304" y="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 1634">
                <a:extLst>
                  <a:ext uri="{FF2B5EF4-FFF2-40B4-BE49-F238E27FC236}">
                    <a16:creationId xmlns:a16="http://schemas.microsoft.com/office/drawing/2014/main" id="{074F7128-CEFE-4F7D-52E1-906486B38061}"/>
                  </a:ext>
                </a:extLst>
              </p:cNvPr>
              <p:cNvSpPr/>
              <p:nvPr/>
            </p:nvSpPr>
            <p:spPr>
              <a:xfrm>
                <a:off x="991231" y="3001981"/>
                <a:ext cx="223683" cy="319222"/>
              </a:xfrm>
              <a:custGeom>
                <a:avLst/>
                <a:gdLst>
                  <a:gd name="connsiteX0" fmla="*/ 221619 w 223683"/>
                  <a:gd name="connsiteY0" fmla="*/ 4744 h 319222"/>
                  <a:gd name="connsiteX1" fmla="*/ 56519 w 223683"/>
                  <a:gd name="connsiteY1" fmla="*/ 112694 h 319222"/>
                  <a:gd name="connsiteX2" fmla="*/ 21594 w 223683"/>
                  <a:gd name="connsiteY2" fmla="*/ 201594 h 319222"/>
                  <a:gd name="connsiteX3" fmla="*/ 18419 w 223683"/>
                  <a:gd name="connsiteY3" fmla="*/ 280969 h 319222"/>
                  <a:gd name="connsiteX4" fmla="*/ 27944 w 223683"/>
                  <a:gd name="connsiteY4" fmla="*/ 303194 h 319222"/>
                  <a:gd name="connsiteX5" fmla="*/ 81919 w 223683"/>
                  <a:gd name="connsiteY5" fmla="*/ 319069 h 319222"/>
                  <a:gd name="connsiteX6" fmla="*/ 12069 w 223683"/>
                  <a:gd name="connsiteY6" fmla="*/ 293669 h 319222"/>
                  <a:gd name="connsiteX7" fmla="*/ 5719 w 223683"/>
                  <a:gd name="connsiteY7" fmla="*/ 239694 h 319222"/>
                  <a:gd name="connsiteX8" fmla="*/ 12069 w 223683"/>
                  <a:gd name="connsiteY8" fmla="*/ 150794 h 319222"/>
                  <a:gd name="connsiteX9" fmla="*/ 142244 w 223683"/>
                  <a:gd name="connsiteY9" fmla="*/ 30144 h 319222"/>
                  <a:gd name="connsiteX10" fmla="*/ 221619 w 223683"/>
                  <a:gd name="connsiteY10" fmla="*/ 4744 h 31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683" h="319222">
                    <a:moveTo>
                      <a:pt x="221619" y="4744"/>
                    </a:moveTo>
                    <a:cubicBezTo>
                      <a:pt x="207331" y="18502"/>
                      <a:pt x="89856" y="79886"/>
                      <a:pt x="56519" y="112694"/>
                    </a:cubicBezTo>
                    <a:cubicBezTo>
                      <a:pt x="23181" y="145502"/>
                      <a:pt x="27944" y="173548"/>
                      <a:pt x="21594" y="201594"/>
                    </a:cubicBezTo>
                    <a:cubicBezTo>
                      <a:pt x="15244" y="229640"/>
                      <a:pt x="17361" y="264036"/>
                      <a:pt x="18419" y="280969"/>
                    </a:cubicBezTo>
                    <a:cubicBezTo>
                      <a:pt x="19477" y="297902"/>
                      <a:pt x="17361" y="296844"/>
                      <a:pt x="27944" y="303194"/>
                    </a:cubicBezTo>
                    <a:cubicBezTo>
                      <a:pt x="38527" y="309544"/>
                      <a:pt x="84565" y="320657"/>
                      <a:pt x="81919" y="319069"/>
                    </a:cubicBezTo>
                    <a:cubicBezTo>
                      <a:pt x="79273" y="317482"/>
                      <a:pt x="24769" y="306898"/>
                      <a:pt x="12069" y="293669"/>
                    </a:cubicBezTo>
                    <a:cubicBezTo>
                      <a:pt x="-631" y="280440"/>
                      <a:pt x="5719" y="263506"/>
                      <a:pt x="5719" y="239694"/>
                    </a:cubicBezTo>
                    <a:cubicBezTo>
                      <a:pt x="5719" y="215882"/>
                      <a:pt x="-10685" y="185719"/>
                      <a:pt x="12069" y="150794"/>
                    </a:cubicBezTo>
                    <a:cubicBezTo>
                      <a:pt x="34823" y="115869"/>
                      <a:pt x="112082" y="50781"/>
                      <a:pt x="142244" y="30144"/>
                    </a:cubicBezTo>
                    <a:cubicBezTo>
                      <a:pt x="172406" y="9507"/>
                      <a:pt x="235907" y="-9014"/>
                      <a:pt x="221619" y="47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 1635">
                <a:extLst>
                  <a:ext uri="{FF2B5EF4-FFF2-40B4-BE49-F238E27FC236}">
                    <a16:creationId xmlns:a16="http://schemas.microsoft.com/office/drawing/2014/main" id="{0B6A87C6-01A5-2F3B-4CB5-67B2416B27CE}"/>
                  </a:ext>
                </a:extLst>
              </p:cNvPr>
              <p:cNvSpPr/>
              <p:nvPr/>
            </p:nvSpPr>
            <p:spPr>
              <a:xfrm>
                <a:off x="980856" y="3301994"/>
                <a:ext cx="64024" cy="104786"/>
              </a:xfrm>
              <a:custGeom>
                <a:avLst/>
                <a:gdLst>
                  <a:gd name="connsiteX0" fmla="*/ 219 w 64024"/>
                  <a:gd name="connsiteY0" fmla="*/ 6 h 104786"/>
                  <a:gd name="connsiteX1" fmla="*/ 41494 w 64024"/>
                  <a:gd name="connsiteY1" fmla="*/ 50806 h 104786"/>
                  <a:gd name="connsiteX2" fmla="*/ 3394 w 64024"/>
                  <a:gd name="connsiteY2" fmla="*/ 104781 h 104786"/>
                  <a:gd name="connsiteX3" fmla="*/ 63719 w 64024"/>
                  <a:gd name="connsiteY3" fmla="*/ 47631 h 104786"/>
                  <a:gd name="connsiteX4" fmla="*/ 219 w 64024"/>
                  <a:gd name="connsiteY4" fmla="*/ 6 h 10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024" h="104786">
                    <a:moveTo>
                      <a:pt x="219" y="6"/>
                    </a:moveTo>
                    <a:cubicBezTo>
                      <a:pt x="-3485" y="535"/>
                      <a:pt x="40965" y="33344"/>
                      <a:pt x="41494" y="50806"/>
                    </a:cubicBezTo>
                    <a:cubicBezTo>
                      <a:pt x="42023" y="68268"/>
                      <a:pt x="-310" y="105310"/>
                      <a:pt x="3394" y="104781"/>
                    </a:cubicBezTo>
                    <a:cubicBezTo>
                      <a:pt x="7098" y="104252"/>
                      <a:pt x="58427" y="61389"/>
                      <a:pt x="63719" y="47631"/>
                    </a:cubicBezTo>
                    <a:cubicBezTo>
                      <a:pt x="69011" y="33873"/>
                      <a:pt x="3923" y="-523"/>
                      <a:pt x="219" y="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 1636">
                <a:extLst>
                  <a:ext uri="{FF2B5EF4-FFF2-40B4-BE49-F238E27FC236}">
                    <a16:creationId xmlns:a16="http://schemas.microsoft.com/office/drawing/2014/main" id="{CBDD2F0F-B708-039A-8790-D59FDA96FAC9}"/>
                  </a:ext>
                </a:extLst>
              </p:cNvPr>
              <p:cNvSpPr/>
              <p:nvPr/>
            </p:nvSpPr>
            <p:spPr>
              <a:xfrm>
                <a:off x="981060" y="3289291"/>
                <a:ext cx="89703" cy="133658"/>
              </a:xfrm>
              <a:custGeom>
                <a:avLst/>
                <a:gdLst>
                  <a:gd name="connsiteX0" fmla="*/ 19065 w 89703"/>
                  <a:gd name="connsiteY0" fmla="*/ 9 h 133658"/>
                  <a:gd name="connsiteX1" fmla="*/ 76215 w 89703"/>
                  <a:gd name="connsiteY1" fmla="*/ 34934 h 133658"/>
                  <a:gd name="connsiteX2" fmla="*/ 66690 w 89703"/>
                  <a:gd name="connsiteY2" fmla="*/ 88909 h 133658"/>
                  <a:gd name="connsiteX3" fmla="*/ 15 w 89703"/>
                  <a:gd name="connsiteY3" fmla="*/ 133359 h 133658"/>
                  <a:gd name="connsiteX4" fmla="*/ 73040 w 89703"/>
                  <a:gd name="connsiteY4" fmla="*/ 104784 h 133658"/>
                  <a:gd name="connsiteX5" fmla="*/ 88915 w 89703"/>
                  <a:gd name="connsiteY5" fmla="*/ 38109 h 133658"/>
                  <a:gd name="connsiteX6" fmla="*/ 19065 w 89703"/>
                  <a:gd name="connsiteY6" fmla="*/ 9 h 133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703" h="133658">
                    <a:moveTo>
                      <a:pt x="19065" y="9"/>
                    </a:moveTo>
                    <a:cubicBezTo>
                      <a:pt x="16948" y="-520"/>
                      <a:pt x="68278" y="20117"/>
                      <a:pt x="76215" y="34934"/>
                    </a:cubicBezTo>
                    <a:cubicBezTo>
                      <a:pt x="84153" y="49751"/>
                      <a:pt x="79390" y="72505"/>
                      <a:pt x="66690" y="88909"/>
                    </a:cubicBezTo>
                    <a:cubicBezTo>
                      <a:pt x="53990" y="105313"/>
                      <a:pt x="-1043" y="130713"/>
                      <a:pt x="15" y="133359"/>
                    </a:cubicBezTo>
                    <a:cubicBezTo>
                      <a:pt x="1073" y="136005"/>
                      <a:pt x="58223" y="120659"/>
                      <a:pt x="73040" y="104784"/>
                    </a:cubicBezTo>
                    <a:cubicBezTo>
                      <a:pt x="87857" y="88909"/>
                      <a:pt x="91561" y="54513"/>
                      <a:pt x="88915" y="38109"/>
                    </a:cubicBezTo>
                    <a:cubicBezTo>
                      <a:pt x="86269" y="21705"/>
                      <a:pt x="21182" y="538"/>
                      <a:pt x="19065" y="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 1637">
                <a:extLst>
                  <a:ext uri="{FF2B5EF4-FFF2-40B4-BE49-F238E27FC236}">
                    <a16:creationId xmlns:a16="http://schemas.microsoft.com/office/drawing/2014/main" id="{71086A8C-60C9-EDB6-5DB9-AB45FF65CC02}"/>
                  </a:ext>
                </a:extLst>
              </p:cNvPr>
              <p:cNvSpPr/>
              <p:nvPr/>
            </p:nvSpPr>
            <p:spPr>
              <a:xfrm>
                <a:off x="1215822" y="2990850"/>
                <a:ext cx="350989" cy="303863"/>
              </a:xfrm>
              <a:custGeom>
                <a:avLst/>
                <a:gdLst>
                  <a:gd name="connsiteX0" fmla="*/ 203 w 350989"/>
                  <a:gd name="connsiteY0" fmla="*/ 12700 h 303863"/>
                  <a:gd name="connsiteX1" fmla="*/ 212928 w 350989"/>
                  <a:gd name="connsiteY1" fmla="*/ 22225 h 303863"/>
                  <a:gd name="connsiteX2" fmla="*/ 330403 w 350989"/>
                  <a:gd name="connsiteY2" fmla="*/ 146050 h 303863"/>
                  <a:gd name="connsiteX3" fmla="*/ 349453 w 350989"/>
                  <a:gd name="connsiteY3" fmla="*/ 247650 h 303863"/>
                  <a:gd name="connsiteX4" fmla="*/ 349453 w 350989"/>
                  <a:gd name="connsiteY4" fmla="*/ 301625 h 303863"/>
                  <a:gd name="connsiteX5" fmla="*/ 346278 w 350989"/>
                  <a:gd name="connsiteY5" fmla="*/ 174625 h 303863"/>
                  <a:gd name="connsiteX6" fmla="*/ 343103 w 350989"/>
                  <a:gd name="connsiteY6" fmla="*/ 136525 h 303863"/>
                  <a:gd name="connsiteX7" fmla="*/ 257378 w 350989"/>
                  <a:gd name="connsiteY7" fmla="*/ 31750 h 303863"/>
                  <a:gd name="connsiteX8" fmla="*/ 235153 w 350989"/>
                  <a:gd name="connsiteY8" fmla="*/ 12700 h 303863"/>
                  <a:gd name="connsiteX9" fmla="*/ 174828 w 350989"/>
                  <a:gd name="connsiteY9" fmla="*/ 0 h 303863"/>
                  <a:gd name="connsiteX10" fmla="*/ 203 w 350989"/>
                  <a:gd name="connsiteY10" fmla="*/ 12700 h 30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0989" h="303863">
                    <a:moveTo>
                      <a:pt x="203" y="12700"/>
                    </a:moveTo>
                    <a:cubicBezTo>
                      <a:pt x="6553" y="16404"/>
                      <a:pt x="157895" y="0"/>
                      <a:pt x="212928" y="22225"/>
                    </a:cubicBezTo>
                    <a:cubicBezTo>
                      <a:pt x="267961" y="44450"/>
                      <a:pt x="307649" y="108479"/>
                      <a:pt x="330403" y="146050"/>
                    </a:cubicBezTo>
                    <a:cubicBezTo>
                      <a:pt x="353157" y="183621"/>
                      <a:pt x="346278" y="221721"/>
                      <a:pt x="349453" y="247650"/>
                    </a:cubicBezTo>
                    <a:cubicBezTo>
                      <a:pt x="352628" y="273579"/>
                      <a:pt x="349982" y="313796"/>
                      <a:pt x="349453" y="301625"/>
                    </a:cubicBezTo>
                    <a:cubicBezTo>
                      <a:pt x="348924" y="289454"/>
                      <a:pt x="347336" y="202142"/>
                      <a:pt x="346278" y="174625"/>
                    </a:cubicBezTo>
                    <a:cubicBezTo>
                      <a:pt x="345220" y="147108"/>
                      <a:pt x="357920" y="160337"/>
                      <a:pt x="343103" y="136525"/>
                    </a:cubicBezTo>
                    <a:cubicBezTo>
                      <a:pt x="328286" y="112713"/>
                      <a:pt x="275370" y="52388"/>
                      <a:pt x="257378" y="31750"/>
                    </a:cubicBezTo>
                    <a:cubicBezTo>
                      <a:pt x="239386" y="11112"/>
                      <a:pt x="248911" y="17992"/>
                      <a:pt x="235153" y="12700"/>
                    </a:cubicBezTo>
                    <a:cubicBezTo>
                      <a:pt x="221395" y="7408"/>
                      <a:pt x="211340" y="0"/>
                      <a:pt x="174828" y="0"/>
                    </a:cubicBezTo>
                    <a:cubicBezTo>
                      <a:pt x="138316" y="0"/>
                      <a:pt x="-6147" y="8996"/>
                      <a:pt x="203" y="127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 1638">
                <a:extLst>
                  <a:ext uri="{FF2B5EF4-FFF2-40B4-BE49-F238E27FC236}">
                    <a16:creationId xmlns:a16="http://schemas.microsoft.com/office/drawing/2014/main" id="{810C8464-A970-1EC1-F7F7-35A28FCF7881}"/>
                  </a:ext>
                </a:extLst>
              </p:cNvPr>
              <p:cNvSpPr/>
              <p:nvPr/>
            </p:nvSpPr>
            <p:spPr>
              <a:xfrm>
                <a:off x="1196975" y="3018329"/>
                <a:ext cx="339774" cy="125148"/>
              </a:xfrm>
              <a:custGeom>
                <a:avLst/>
                <a:gdLst>
                  <a:gd name="connsiteX0" fmla="*/ 0 w 339774"/>
                  <a:gd name="connsiteY0" fmla="*/ 7446 h 125148"/>
                  <a:gd name="connsiteX1" fmla="*/ 190500 w 339774"/>
                  <a:gd name="connsiteY1" fmla="*/ 10621 h 125148"/>
                  <a:gd name="connsiteX2" fmla="*/ 279400 w 339774"/>
                  <a:gd name="connsiteY2" fmla="*/ 39196 h 125148"/>
                  <a:gd name="connsiteX3" fmla="*/ 339725 w 339774"/>
                  <a:gd name="connsiteY3" fmla="*/ 124921 h 125148"/>
                  <a:gd name="connsiteX4" fmla="*/ 269875 w 339774"/>
                  <a:gd name="connsiteY4" fmla="*/ 10621 h 125148"/>
                  <a:gd name="connsiteX5" fmla="*/ 142875 w 339774"/>
                  <a:gd name="connsiteY5" fmla="*/ 4271 h 125148"/>
                  <a:gd name="connsiteX6" fmla="*/ 0 w 339774"/>
                  <a:gd name="connsiteY6" fmla="*/ 7446 h 12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74" h="125148">
                    <a:moveTo>
                      <a:pt x="0" y="7446"/>
                    </a:moveTo>
                    <a:cubicBezTo>
                      <a:pt x="7937" y="8504"/>
                      <a:pt x="143933" y="5329"/>
                      <a:pt x="190500" y="10621"/>
                    </a:cubicBezTo>
                    <a:cubicBezTo>
                      <a:pt x="237067" y="15913"/>
                      <a:pt x="254529" y="20146"/>
                      <a:pt x="279400" y="39196"/>
                    </a:cubicBezTo>
                    <a:cubicBezTo>
                      <a:pt x="304271" y="58246"/>
                      <a:pt x="341312" y="129683"/>
                      <a:pt x="339725" y="124921"/>
                    </a:cubicBezTo>
                    <a:cubicBezTo>
                      <a:pt x="338138" y="120159"/>
                      <a:pt x="302683" y="30729"/>
                      <a:pt x="269875" y="10621"/>
                    </a:cubicBezTo>
                    <a:cubicBezTo>
                      <a:pt x="237067" y="-9487"/>
                      <a:pt x="182033" y="5329"/>
                      <a:pt x="142875" y="4271"/>
                    </a:cubicBezTo>
                    <a:lnTo>
                      <a:pt x="0" y="744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 1639">
                <a:extLst>
                  <a:ext uri="{FF2B5EF4-FFF2-40B4-BE49-F238E27FC236}">
                    <a16:creationId xmlns:a16="http://schemas.microsoft.com/office/drawing/2014/main" id="{35D1CD96-475C-B5C2-CB90-2924ADE922F1}"/>
                  </a:ext>
                </a:extLst>
              </p:cNvPr>
              <p:cNvSpPr/>
              <p:nvPr/>
            </p:nvSpPr>
            <p:spPr>
              <a:xfrm>
                <a:off x="1491525" y="3146408"/>
                <a:ext cx="90421" cy="179169"/>
              </a:xfrm>
              <a:custGeom>
                <a:avLst/>
                <a:gdLst>
                  <a:gd name="connsiteX0" fmla="*/ 73750 w 90421"/>
                  <a:gd name="connsiteY0" fmla="*/ 17 h 179169"/>
                  <a:gd name="connsiteX1" fmla="*/ 83275 w 90421"/>
                  <a:gd name="connsiteY1" fmla="*/ 142892 h 179169"/>
                  <a:gd name="connsiteX2" fmla="*/ 45175 w 90421"/>
                  <a:gd name="connsiteY2" fmla="*/ 174642 h 179169"/>
                  <a:gd name="connsiteX3" fmla="*/ 725 w 90421"/>
                  <a:gd name="connsiteY3" fmla="*/ 168292 h 179169"/>
                  <a:gd name="connsiteX4" fmla="*/ 83275 w 90421"/>
                  <a:gd name="connsiteY4" fmla="*/ 177817 h 179169"/>
                  <a:gd name="connsiteX5" fmla="*/ 86450 w 90421"/>
                  <a:gd name="connsiteY5" fmla="*/ 133367 h 179169"/>
                  <a:gd name="connsiteX6" fmla="*/ 73750 w 90421"/>
                  <a:gd name="connsiteY6" fmla="*/ 17 h 1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21" h="179169">
                    <a:moveTo>
                      <a:pt x="73750" y="17"/>
                    </a:moveTo>
                    <a:cubicBezTo>
                      <a:pt x="73221" y="1604"/>
                      <a:pt x="88037" y="113788"/>
                      <a:pt x="83275" y="142892"/>
                    </a:cubicBezTo>
                    <a:cubicBezTo>
                      <a:pt x="78513" y="171996"/>
                      <a:pt x="58933" y="170409"/>
                      <a:pt x="45175" y="174642"/>
                    </a:cubicBezTo>
                    <a:cubicBezTo>
                      <a:pt x="31417" y="178875"/>
                      <a:pt x="-5625" y="167763"/>
                      <a:pt x="725" y="168292"/>
                    </a:cubicBezTo>
                    <a:cubicBezTo>
                      <a:pt x="7075" y="168821"/>
                      <a:pt x="68988" y="183638"/>
                      <a:pt x="83275" y="177817"/>
                    </a:cubicBezTo>
                    <a:cubicBezTo>
                      <a:pt x="97562" y="171996"/>
                      <a:pt x="85921" y="160354"/>
                      <a:pt x="86450" y="133367"/>
                    </a:cubicBezTo>
                    <a:cubicBezTo>
                      <a:pt x="86979" y="106380"/>
                      <a:pt x="74279" y="-1570"/>
                      <a:pt x="73750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 1640">
                <a:extLst>
                  <a:ext uri="{FF2B5EF4-FFF2-40B4-BE49-F238E27FC236}">
                    <a16:creationId xmlns:a16="http://schemas.microsoft.com/office/drawing/2014/main" id="{F6C56061-72A0-DC46-8A81-D46819495905}"/>
                  </a:ext>
                </a:extLst>
              </p:cNvPr>
              <p:cNvSpPr/>
              <p:nvPr/>
            </p:nvSpPr>
            <p:spPr>
              <a:xfrm>
                <a:off x="1520216" y="3327383"/>
                <a:ext cx="229706" cy="101626"/>
              </a:xfrm>
              <a:custGeom>
                <a:avLst/>
                <a:gdLst>
                  <a:gd name="connsiteX0" fmla="*/ 609 w 229706"/>
                  <a:gd name="connsiteY0" fmla="*/ 17 h 101626"/>
                  <a:gd name="connsiteX1" fmla="*/ 32359 w 229706"/>
                  <a:gd name="connsiteY1" fmla="*/ 63517 h 101626"/>
                  <a:gd name="connsiteX2" fmla="*/ 73634 w 229706"/>
                  <a:gd name="connsiteY2" fmla="*/ 101617 h 101626"/>
                  <a:gd name="connsiteX3" fmla="*/ 76809 w 229706"/>
                  <a:gd name="connsiteY3" fmla="*/ 66692 h 101626"/>
                  <a:gd name="connsiteX4" fmla="*/ 118084 w 229706"/>
                  <a:gd name="connsiteY4" fmla="*/ 22242 h 101626"/>
                  <a:gd name="connsiteX5" fmla="*/ 229209 w 229706"/>
                  <a:gd name="connsiteY5" fmla="*/ 34942 h 101626"/>
                  <a:gd name="connsiteX6" fmla="*/ 156184 w 229706"/>
                  <a:gd name="connsiteY6" fmla="*/ 3192 h 101626"/>
                  <a:gd name="connsiteX7" fmla="*/ 89509 w 229706"/>
                  <a:gd name="connsiteY7" fmla="*/ 31767 h 101626"/>
                  <a:gd name="connsiteX8" fmla="*/ 60934 w 229706"/>
                  <a:gd name="connsiteY8" fmla="*/ 69867 h 101626"/>
                  <a:gd name="connsiteX9" fmla="*/ 609 w 229706"/>
                  <a:gd name="connsiteY9" fmla="*/ 17 h 10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06" h="101626">
                    <a:moveTo>
                      <a:pt x="609" y="17"/>
                    </a:moveTo>
                    <a:cubicBezTo>
                      <a:pt x="-4153" y="-1041"/>
                      <a:pt x="20188" y="46584"/>
                      <a:pt x="32359" y="63517"/>
                    </a:cubicBezTo>
                    <a:cubicBezTo>
                      <a:pt x="44530" y="80450"/>
                      <a:pt x="66226" y="101088"/>
                      <a:pt x="73634" y="101617"/>
                    </a:cubicBezTo>
                    <a:cubicBezTo>
                      <a:pt x="81042" y="102146"/>
                      <a:pt x="69401" y="79921"/>
                      <a:pt x="76809" y="66692"/>
                    </a:cubicBezTo>
                    <a:cubicBezTo>
                      <a:pt x="84217" y="53463"/>
                      <a:pt x="92684" y="27534"/>
                      <a:pt x="118084" y="22242"/>
                    </a:cubicBezTo>
                    <a:cubicBezTo>
                      <a:pt x="143484" y="16950"/>
                      <a:pt x="222859" y="38117"/>
                      <a:pt x="229209" y="34942"/>
                    </a:cubicBezTo>
                    <a:cubicBezTo>
                      <a:pt x="235559" y="31767"/>
                      <a:pt x="179467" y="3721"/>
                      <a:pt x="156184" y="3192"/>
                    </a:cubicBezTo>
                    <a:cubicBezTo>
                      <a:pt x="132901" y="2663"/>
                      <a:pt x="105384" y="20655"/>
                      <a:pt x="89509" y="31767"/>
                    </a:cubicBezTo>
                    <a:cubicBezTo>
                      <a:pt x="73634" y="42880"/>
                      <a:pt x="72046" y="71454"/>
                      <a:pt x="60934" y="69867"/>
                    </a:cubicBezTo>
                    <a:cubicBezTo>
                      <a:pt x="49822" y="68280"/>
                      <a:pt x="5371" y="1075"/>
                      <a:pt x="609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 1641">
                <a:extLst>
                  <a:ext uri="{FF2B5EF4-FFF2-40B4-BE49-F238E27FC236}">
                    <a16:creationId xmlns:a16="http://schemas.microsoft.com/office/drawing/2014/main" id="{52999929-0216-5AAC-DD5F-9C37792E9283}"/>
                  </a:ext>
                </a:extLst>
              </p:cNvPr>
              <p:cNvSpPr/>
              <p:nvPr/>
            </p:nvSpPr>
            <p:spPr>
              <a:xfrm>
                <a:off x="1502633" y="3326906"/>
                <a:ext cx="91450" cy="116376"/>
              </a:xfrm>
              <a:custGeom>
                <a:avLst/>
                <a:gdLst>
                  <a:gd name="connsiteX0" fmla="*/ 2317 w 91450"/>
                  <a:gd name="connsiteY0" fmla="*/ 494 h 116376"/>
                  <a:gd name="connsiteX1" fmla="*/ 24542 w 91450"/>
                  <a:gd name="connsiteY1" fmla="*/ 60819 h 116376"/>
                  <a:gd name="connsiteX2" fmla="*/ 88042 w 91450"/>
                  <a:gd name="connsiteY2" fmla="*/ 114794 h 116376"/>
                  <a:gd name="connsiteX3" fmla="*/ 75342 w 91450"/>
                  <a:gd name="connsiteY3" fmla="*/ 95744 h 116376"/>
                  <a:gd name="connsiteX4" fmla="*/ 2317 w 91450"/>
                  <a:gd name="connsiteY4" fmla="*/ 494 h 116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50" h="116376">
                    <a:moveTo>
                      <a:pt x="2317" y="494"/>
                    </a:moveTo>
                    <a:cubicBezTo>
                      <a:pt x="-6150" y="-5327"/>
                      <a:pt x="10255" y="41769"/>
                      <a:pt x="24542" y="60819"/>
                    </a:cubicBezTo>
                    <a:cubicBezTo>
                      <a:pt x="38830" y="79869"/>
                      <a:pt x="88042" y="114794"/>
                      <a:pt x="88042" y="114794"/>
                    </a:cubicBezTo>
                    <a:cubicBezTo>
                      <a:pt x="96509" y="120615"/>
                      <a:pt x="88042" y="109502"/>
                      <a:pt x="75342" y="95744"/>
                    </a:cubicBezTo>
                    <a:cubicBezTo>
                      <a:pt x="62642" y="81986"/>
                      <a:pt x="10784" y="6315"/>
                      <a:pt x="2317" y="4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 1642">
                <a:extLst>
                  <a:ext uri="{FF2B5EF4-FFF2-40B4-BE49-F238E27FC236}">
                    <a16:creationId xmlns:a16="http://schemas.microsoft.com/office/drawing/2014/main" id="{7F9528CB-16FB-9264-10C3-F435FADA43CE}"/>
                  </a:ext>
                </a:extLst>
              </p:cNvPr>
              <p:cNvSpPr/>
              <p:nvPr/>
            </p:nvSpPr>
            <p:spPr>
              <a:xfrm>
                <a:off x="1656079" y="3233823"/>
                <a:ext cx="328698" cy="328530"/>
              </a:xfrm>
              <a:custGeom>
                <a:avLst/>
                <a:gdLst>
                  <a:gd name="connsiteX0" fmla="*/ 1271 w 328698"/>
                  <a:gd name="connsiteY0" fmla="*/ 1502 h 328530"/>
                  <a:gd name="connsiteX1" fmla="*/ 112396 w 328698"/>
                  <a:gd name="connsiteY1" fmla="*/ 33252 h 328530"/>
                  <a:gd name="connsiteX2" fmla="*/ 229871 w 328698"/>
                  <a:gd name="connsiteY2" fmla="*/ 87227 h 328530"/>
                  <a:gd name="connsiteX3" fmla="*/ 318771 w 328698"/>
                  <a:gd name="connsiteY3" fmla="*/ 226927 h 328530"/>
                  <a:gd name="connsiteX4" fmla="*/ 325121 w 328698"/>
                  <a:gd name="connsiteY4" fmla="*/ 328527 h 328530"/>
                  <a:gd name="connsiteX5" fmla="*/ 306071 w 328698"/>
                  <a:gd name="connsiteY5" fmla="*/ 230102 h 328530"/>
                  <a:gd name="connsiteX6" fmla="*/ 277496 w 328698"/>
                  <a:gd name="connsiteY6" fmla="*/ 141202 h 328530"/>
                  <a:gd name="connsiteX7" fmla="*/ 188596 w 328698"/>
                  <a:gd name="connsiteY7" fmla="*/ 80877 h 328530"/>
                  <a:gd name="connsiteX8" fmla="*/ 1271 w 328698"/>
                  <a:gd name="connsiteY8" fmla="*/ 1502 h 32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698" h="328530">
                    <a:moveTo>
                      <a:pt x="1271" y="1502"/>
                    </a:moveTo>
                    <a:cubicBezTo>
                      <a:pt x="-11429" y="-6435"/>
                      <a:pt x="74296" y="18965"/>
                      <a:pt x="112396" y="33252"/>
                    </a:cubicBezTo>
                    <a:cubicBezTo>
                      <a:pt x="150496" y="47539"/>
                      <a:pt x="195475" y="54948"/>
                      <a:pt x="229871" y="87227"/>
                    </a:cubicBezTo>
                    <a:cubicBezTo>
                      <a:pt x="264267" y="119506"/>
                      <a:pt x="302896" y="186710"/>
                      <a:pt x="318771" y="226927"/>
                    </a:cubicBezTo>
                    <a:cubicBezTo>
                      <a:pt x="334646" y="267144"/>
                      <a:pt x="327238" y="327998"/>
                      <a:pt x="325121" y="328527"/>
                    </a:cubicBezTo>
                    <a:cubicBezTo>
                      <a:pt x="323004" y="329056"/>
                      <a:pt x="314008" y="261323"/>
                      <a:pt x="306071" y="230102"/>
                    </a:cubicBezTo>
                    <a:cubicBezTo>
                      <a:pt x="298134" y="198881"/>
                      <a:pt x="297075" y="166073"/>
                      <a:pt x="277496" y="141202"/>
                    </a:cubicBezTo>
                    <a:cubicBezTo>
                      <a:pt x="257917" y="116331"/>
                      <a:pt x="229871" y="100456"/>
                      <a:pt x="188596" y="80877"/>
                    </a:cubicBezTo>
                    <a:cubicBezTo>
                      <a:pt x="147321" y="61298"/>
                      <a:pt x="13971" y="9439"/>
                      <a:pt x="1271" y="15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 1643">
                <a:extLst>
                  <a:ext uri="{FF2B5EF4-FFF2-40B4-BE49-F238E27FC236}">
                    <a16:creationId xmlns:a16="http://schemas.microsoft.com/office/drawing/2014/main" id="{C5FA0870-8158-FE05-36F1-E01018CF3236}"/>
                  </a:ext>
                </a:extLst>
              </p:cNvPr>
              <p:cNvSpPr/>
              <p:nvPr/>
            </p:nvSpPr>
            <p:spPr>
              <a:xfrm>
                <a:off x="1746110" y="3365498"/>
                <a:ext cx="181355" cy="292162"/>
              </a:xfrm>
              <a:custGeom>
                <a:avLst/>
                <a:gdLst>
                  <a:gd name="connsiteX0" fmla="*/ 140 w 181355"/>
                  <a:gd name="connsiteY0" fmla="*/ 2 h 292162"/>
                  <a:gd name="connsiteX1" fmla="*/ 139840 w 181355"/>
                  <a:gd name="connsiteY1" fmla="*/ 120652 h 292162"/>
                  <a:gd name="connsiteX2" fmla="*/ 162065 w 181355"/>
                  <a:gd name="connsiteY2" fmla="*/ 180977 h 292162"/>
                  <a:gd name="connsiteX3" fmla="*/ 155715 w 181355"/>
                  <a:gd name="connsiteY3" fmla="*/ 292102 h 292162"/>
                  <a:gd name="connsiteX4" fmla="*/ 174765 w 181355"/>
                  <a:gd name="connsiteY4" fmla="*/ 165102 h 292162"/>
                  <a:gd name="connsiteX5" fmla="*/ 168415 w 181355"/>
                  <a:gd name="connsiteY5" fmla="*/ 123827 h 292162"/>
                  <a:gd name="connsiteX6" fmla="*/ 140 w 181355"/>
                  <a:gd name="connsiteY6" fmla="*/ 2 h 29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355" h="292162">
                    <a:moveTo>
                      <a:pt x="140" y="2"/>
                    </a:moveTo>
                    <a:cubicBezTo>
                      <a:pt x="-4623" y="-527"/>
                      <a:pt x="112853" y="90490"/>
                      <a:pt x="139840" y="120652"/>
                    </a:cubicBezTo>
                    <a:cubicBezTo>
                      <a:pt x="166828" y="150815"/>
                      <a:pt x="159419" y="152402"/>
                      <a:pt x="162065" y="180977"/>
                    </a:cubicBezTo>
                    <a:cubicBezTo>
                      <a:pt x="164711" y="209552"/>
                      <a:pt x="153598" y="294748"/>
                      <a:pt x="155715" y="292102"/>
                    </a:cubicBezTo>
                    <a:cubicBezTo>
                      <a:pt x="157832" y="289456"/>
                      <a:pt x="172648" y="193148"/>
                      <a:pt x="174765" y="165102"/>
                    </a:cubicBezTo>
                    <a:cubicBezTo>
                      <a:pt x="176882" y="137056"/>
                      <a:pt x="191698" y="149227"/>
                      <a:pt x="168415" y="123827"/>
                    </a:cubicBezTo>
                    <a:cubicBezTo>
                      <a:pt x="145132" y="98427"/>
                      <a:pt x="4903" y="531"/>
                      <a:pt x="140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 1644">
                <a:extLst>
                  <a:ext uri="{FF2B5EF4-FFF2-40B4-BE49-F238E27FC236}">
                    <a16:creationId xmlns:a16="http://schemas.microsoft.com/office/drawing/2014/main" id="{388ED3E5-6611-0E90-156C-D70EF6C2D738}"/>
                  </a:ext>
                </a:extLst>
              </p:cNvPr>
              <p:cNvSpPr/>
              <p:nvPr/>
            </p:nvSpPr>
            <p:spPr>
              <a:xfrm>
                <a:off x="2148285" y="1790424"/>
                <a:ext cx="10801" cy="358451"/>
              </a:xfrm>
              <a:custGeom>
                <a:avLst/>
                <a:gdLst>
                  <a:gd name="connsiteX0" fmla="*/ 1190 w 10801"/>
                  <a:gd name="connsiteY0" fmla="*/ 276 h 358451"/>
                  <a:gd name="connsiteX1" fmla="*/ 1190 w 10801"/>
                  <a:gd name="connsiteY1" fmla="*/ 340001 h 358451"/>
                  <a:gd name="connsiteX2" fmla="*/ 10715 w 10801"/>
                  <a:gd name="connsiteY2" fmla="*/ 282851 h 358451"/>
                  <a:gd name="connsiteX3" fmla="*/ 1190 w 10801"/>
                  <a:gd name="connsiteY3" fmla="*/ 276 h 35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01" h="358451">
                    <a:moveTo>
                      <a:pt x="1190" y="276"/>
                    </a:moveTo>
                    <a:cubicBezTo>
                      <a:pt x="-398" y="9801"/>
                      <a:pt x="-397" y="292905"/>
                      <a:pt x="1190" y="340001"/>
                    </a:cubicBezTo>
                    <a:cubicBezTo>
                      <a:pt x="2777" y="387097"/>
                      <a:pt x="9657" y="335238"/>
                      <a:pt x="10715" y="282851"/>
                    </a:cubicBezTo>
                    <a:cubicBezTo>
                      <a:pt x="11773" y="230464"/>
                      <a:pt x="2778" y="-9249"/>
                      <a:pt x="1190" y="2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 1645">
                <a:extLst>
                  <a:ext uri="{FF2B5EF4-FFF2-40B4-BE49-F238E27FC236}">
                    <a16:creationId xmlns:a16="http://schemas.microsoft.com/office/drawing/2014/main" id="{01ACF4A3-E6CC-CBC2-322C-81869BF0ED16}"/>
                  </a:ext>
                </a:extLst>
              </p:cNvPr>
              <p:cNvSpPr/>
              <p:nvPr/>
            </p:nvSpPr>
            <p:spPr>
              <a:xfrm>
                <a:off x="1685819" y="2132887"/>
                <a:ext cx="470915" cy="22938"/>
              </a:xfrm>
              <a:custGeom>
                <a:avLst/>
                <a:gdLst>
                  <a:gd name="connsiteX0" fmla="*/ 3281 w 470915"/>
                  <a:gd name="connsiteY0" fmla="*/ 713 h 22938"/>
                  <a:gd name="connsiteX1" fmla="*/ 463656 w 470915"/>
                  <a:gd name="connsiteY1" fmla="*/ 7063 h 22938"/>
                  <a:gd name="connsiteX2" fmla="*/ 266806 w 470915"/>
                  <a:gd name="connsiteY2" fmla="*/ 22938 h 22938"/>
                  <a:gd name="connsiteX3" fmla="*/ 3281 w 470915"/>
                  <a:gd name="connsiteY3" fmla="*/ 713 h 2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0915" h="22938">
                    <a:moveTo>
                      <a:pt x="3281" y="713"/>
                    </a:moveTo>
                    <a:cubicBezTo>
                      <a:pt x="36089" y="-1933"/>
                      <a:pt x="419735" y="3359"/>
                      <a:pt x="463656" y="7063"/>
                    </a:cubicBezTo>
                    <a:cubicBezTo>
                      <a:pt x="507577" y="10767"/>
                      <a:pt x="340889" y="22938"/>
                      <a:pt x="266806" y="22938"/>
                    </a:cubicBezTo>
                    <a:cubicBezTo>
                      <a:pt x="192723" y="22938"/>
                      <a:pt x="-29527" y="3359"/>
                      <a:pt x="3281" y="7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 1646">
                <a:extLst>
                  <a:ext uri="{FF2B5EF4-FFF2-40B4-BE49-F238E27FC236}">
                    <a16:creationId xmlns:a16="http://schemas.microsoft.com/office/drawing/2014/main" id="{471ACE90-54A7-856D-5272-1E13BFD90D10}"/>
                  </a:ext>
                </a:extLst>
              </p:cNvPr>
              <p:cNvSpPr/>
              <p:nvPr/>
            </p:nvSpPr>
            <p:spPr>
              <a:xfrm>
                <a:off x="1682664" y="2135849"/>
                <a:ext cx="10801" cy="482498"/>
              </a:xfrm>
              <a:custGeom>
                <a:avLst/>
                <a:gdLst>
                  <a:gd name="connsiteX0" fmla="*/ 9611 w 10801"/>
                  <a:gd name="connsiteY0" fmla="*/ 10451 h 482498"/>
                  <a:gd name="connsiteX1" fmla="*/ 9611 w 10801"/>
                  <a:gd name="connsiteY1" fmla="*/ 480351 h 482498"/>
                  <a:gd name="connsiteX2" fmla="*/ 86 w 10801"/>
                  <a:gd name="connsiteY2" fmla="*/ 178726 h 482498"/>
                  <a:gd name="connsiteX3" fmla="*/ 9611 w 10801"/>
                  <a:gd name="connsiteY3" fmla="*/ 10451 h 48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01" h="482498">
                    <a:moveTo>
                      <a:pt x="9611" y="10451"/>
                    </a:moveTo>
                    <a:cubicBezTo>
                      <a:pt x="11198" y="60722"/>
                      <a:pt x="11198" y="452305"/>
                      <a:pt x="9611" y="480351"/>
                    </a:cubicBezTo>
                    <a:cubicBezTo>
                      <a:pt x="8024" y="508397"/>
                      <a:pt x="1144" y="253868"/>
                      <a:pt x="86" y="178726"/>
                    </a:cubicBezTo>
                    <a:cubicBezTo>
                      <a:pt x="-972" y="103584"/>
                      <a:pt x="8024" y="-39820"/>
                      <a:pt x="9611" y="104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 1647">
                <a:extLst>
                  <a:ext uri="{FF2B5EF4-FFF2-40B4-BE49-F238E27FC236}">
                    <a16:creationId xmlns:a16="http://schemas.microsoft.com/office/drawing/2014/main" id="{17468D9F-0CBF-1F2A-B7E1-25E848FD112D}"/>
                  </a:ext>
                </a:extLst>
              </p:cNvPr>
              <p:cNvSpPr/>
              <p:nvPr/>
            </p:nvSpPr>
            <p:spPr>
              <a:xfrm>
                <a:off x="1707666" y="2192408"/>
                <a:ext cx="13201" cy="431434"/>
              </a:xfrm>
              <a:custGeom>
                <a:avLst/>
                <a:gdLst>
                  <a:gd name="connsiteX0" fmla="*/ 484 w 13201"/>
                  <a:gd name="connsiteY0" fmla="*/ 1517 h 431434"/>
                  <a:gd name="connsiteX1" fmla="*/ 3659 w 13201"/>
                  <a:gd name="connsiteY1" fmla="*/ 420617 h 431434"/>
                  <a:gd name="connsiteX2" fmla="*/ 13184 w 13201"/>
                  <a:gd name="connsiteY2" fmla="*/ 284092 h 431434"/>
                  <a:gd name="connsiteX3" fmla="*/ 484 w 13201"/>
                  <a:gd name="connsiteY3" fmla="*/ 1517 h 43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1" h="431434">
                    <a:moveTo>
                      <a:pt x="484" y="1517"/>
                    </a:moveTo>
                    <a:cubicBezTo>
                      <a:pt x="-1103" y="24271"/>
                      <a:pt x="1542" y="373521"/>
                      <a:pt x="3659" y="420617"/>
                    </a:cubicBezTo>
                    <a:cubicBezTo>
                      <a:pt x="5776" y="467713"/>
                      <a:pt x="12655" y="349709"/>
                      <a:pt x="13184" y="284092"/>
                    </a:cubicBezTo>
                    <a:cubicBezTo>
                      <a:pt x="13713" y="218475"/>
                      <a:pt x="2071" y="-21237"/>
                      <a:pt x="484" y="1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 1648">
                <a:extLst>
                  <a:ext uri="{FF2B5EF4-FFF2-40B4-BE49-F238E27FC236}">
                    <a16:creationId xmlns:a16="http://schemas.microsoft.com/office/drawing/2014/main" id="{FB6E04BB-2CCA-FE25-2AC1-7A41FBBD104C}"/>
                  </a:ext>
                </a:extLst>
              </p:cNvPr>
              <p:cNvSpPr/>
              <p:nvPr/>
            </p:nvSpPr>
            <p:spPr>
              <a:xfrm>
                <a:off x="1168391" y="2619371"/>
                <a:ext cx="102079" cy="111136"/>
              </a:xfrm>
              <a:custGeom>
                <a:avLst/>
                <a:gdLst>
                  <a:gd name="connsiteX0" fmla="*/ 101609 w 102079"/>
                  <a:gd name="connsiteY0" fmla="*/ 4 h 111136"/>
                  <a:gd name="connsiteX1" fmla="*/ 9 w 102079"/>
                  <a:gd name="connsiteY1" fmla="*/ 63504 h 111136"/>
                  <a:gd name="connsiteX2" fmla="*/ 95259 w 102079"/>
                  <a:gd name="connsiteY2" fmla="*/ 111129 h 111136"/>
                  <a:gd name="connsiteX3" fmla="*/ 41284 w 102079"/>
                  <a:gd name="connsiteY3" fmla="*/ 66679 h 111136"/>
                  <a:gd name="connsiteX4" fmla="*/ 101609 w 102079"/>
                  <a:gd name="connsiteY4" fmla="*/ 4 h 11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79" h="111136">
                    <a:moveTo>
                      <a:pt x="101609" y="4"/>
                    </a:moveTo>
                    <a:cubicBezTo>
                      <a:pt x="94730" y="-525"/>
                      <a:pt x="1067" y="44983"/>
                      <a:pt x="9" y="63504"/>
                    </a:cubicBezTo>
                    <a:cubicBezTo>
                      <a:pt x="-1049" y="82025"/>
                      <a:pt x="88380" y="110600"/>
                      <a:pt x="95259" y="111129"/>
                    </a:cubicBezTo>
                    <a:cubicBezTo>
                      <a:pt x="102138" y="111658"/>
                      <a:pt x="44988" y="82554"/>
                      <a:pt x="41284" y="66679"/>
                    </a:cubicBezTo>
                    <a:cubicBezTo>
                      <a:pt x="37580" y="50804"/>
                      <a:pt x="108488" y="533"/>
                      <a:pt x="101609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 1649">
                <a:extLst>
                  <a:ext uri="{FF2B5EF4-FFF2-40B4-BE49-F238E27FC236}">
                    <a16:creationId xmlns:a16="http://schemas.microsoft.com/office/drawing/2014/main" id="{1835DA89-FD54-3E68-0FF6-2C89478BFCAE}"/>
                  </a:ext>
                </a:extLst>
              </p:cNvPr>
              <p:cNvSpPr/>
              <p:nvPr/>
            </p:nvSpPr>
            <p:spPr>
              <a:xfrm>
                <a:off x="1285757" y="2549178"/>
                <a:ext cx="92196" cy="118552"/>
              </a:xfrm>
              <a:custGeom>
                <a:avLst/>
                <a:gdLst>
                  <a:gd name="connsiteX0" fmla="*/ 6468 w 92196"/>
                  <a:gd name="connsiteY0" fmla="*/ 347 h 118552"/>
                  <a:gd name="connsiteX1" fmla="*/ 6468 w 92196"/>
                  <a:gd name="connsiteY1" fmla="*/ 60672 h 118552"/>
                  <a:gd name="connsiteX2" fmla="*/ 92193 w 92196"/>
                  <a:gd name="connsiteY2" fmla="*/ 117822 h 118552"/>
                  <a:gd name="connsiteX3" fmla="*/ 9643 w 92196"/>
                  <a:gd name="connsiteY3" fmla="*/ 89247 h 118552"/>
                  <a:gd name="connsiteX4" fmla="*/ 6468 w 92196"/>
                  <a:gd name="connsiteY4" fmla="*/ 347 h 11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196" h="118552">
                    <a:moveTo>
                      <a:pt x="6468" y="347"/>
                    </a:moveTo>
                    <a:cubicBezTo>
                      <a:pt x="5939" y="-4416"/>
                      <a:pt x="-7819" y="41093"/>
                      <a:pt x="6468" y="60672"/>
                    </a:cubicBezTo>
                    <a:cubicBezTo>
                      <a:pt x="20755" y="80251"/>
                      <a:pt x="91664" y="113060"/>
                      <a:pt x="92193" y="117822"/>
                    </a:cubicBezTo>
                    <a:cubicBezTo>
                      <a:pt x="92722" y="122585"/>
                      <a:pt x="25518" y="103005"/>
                      <a:pt x="9643" y="89247"/>
                    </a:cubicBezTo>
                    <a:cubicBezTo>
                      <a:pt x="-6232" y="75489"/>
                      <a:pt x="6997" y="5110"/>
                      <a:pt x="6468" y="3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 1650">
                <a:extLst>
                  <a:ext uri="{FF2B5EF4-FFF2-40B4-BE49-F238E27FC236}">
                    <a16:creationId xmlns:a16="http://schemas.microsoft.com/office/drawing/2014/main" id="{83516057-CA5A-742B-53DC-951064BFD70B}"/>
                  </a:ext>
                </a:extLst>
              </p:cNvPr>
              <p:cNvSpPr/>
              <p:nvPr/>
            </p:nvSpPr>
            <p:spPr>
              <a:xfrm>
                <a:off x="1296572" y="2670018"/>
                <a:ext cx="46559" cy="114589"/>
              </a:xfrm>
              <a:custGeom>
                <a:avLst/>
                <a:gdLst>
                  <a:gd name="connsiteX0" fmla="*/ 46453 w 46559"/>
                  <a:gd name="connsiteY0" fmla="*/ 157 h 114589"/>
                  <a:gd name="connsiteX1" fmla="*/ 2003 w 46559"/>
                  <a:gd name="connsiteY1" fmla="*/ 47782 h 114589"/>
                  <a:gd name="connsiteX2" fmla="*/ 8353 w 46559"/>
                  <a:gd name="connsiteY2" fmla="*/ 114457 h 114589"/>
                  <a:gd name="connsiteX3" fmla="*/ 14703 w 46559"/>
                  <a:gd name="connsiteY3" fmla="*/ 63657 h 114589"/>
                  <a:gd name="connsiteX4" fmla="*/ 46453 w 46559"/>
                  <a:gd name="connsiteY4" fmla="*/ 157 h 1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59" h="114589">
                    <a:moveTo>
                      <a:pt x="46453" y="157"/>
                    </a:moveTo>
                    <a:cubicBezTo>
                      <a:pt x="44336" y="-2489"/>
                      <a:pt x="8353" y="28732"/>
                      <a:pt x="2003" y="47782"/>
                    </a:cubicBezTo>
                    <a:cubicBezTo>
                      <a:pt x="-4347" y="66832"/>
                      <a:pt x="6236" y="111811"/>
                      <a:pt x="8353" y="114457"/>
                    </a:cubicBezTo>
                    <a:cubicBezTo>
                      <a:pt x="10470" y="117103"/>
                      <a:pt x="10999" y="79532"/>
                      <a:pt x="14703" y="63657"/>
                    </a:cubicBezTo>
                    <a:cubicBezTo>
                      <a:pt x="18407" y="47782"/>
                      <a:pt x="48570" y="2803"/>
                      <a:pt x="46453" y="1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 1651">
                <a:extLst>
                  <a:ext uri="{FF2B5EF4-FFF2-40B4-BE49-F238E27FC236}">
                    <a16:creationId xmlns:a16="http://schemas.microsoft.com/office/drawing/2014/main" id="{E24CC8B8-80BC-3BAD-7520-A73E5272AE74}"/>
                  </a:ext>
                </a:extLst>
              </p:cNvPr>
              <p:cNvSpPr/>
              <p:nvPr/>
            </p:nvSpPr>
            <p:spPr>
              <a:xfrm>
                <a:off x="1691772" y="2730471"/>
                <a:ext cx="51313" cy="479570"/>
              </a:xfrm>
              <a:custGeom>
                <a:avLst/>
                <a:gdLst>
                  <a:gd name="connsiteX0" fmla="*/ 503 w 51313"/>
                  <a:gd name="connsiteY0" fmla="*/ 29 h 479570"/>
                  <a:gd name="connsiteX1" fmla="*/ 10028 w 51313"/>
                  <a:gd name="connsiteY1" fmla="*/ 438179 h 479570"/>
                  <a:gd name="connsiteX2" fmla="*/ 22728 w 51313"/>
                  <a:gd name="connsiteY2" fmla="*/ 431829 h 479570"/>
                  <a:gd name="connsiteX3" fmla="*/ 51303 w 51313"/>
                  <a:gd name="connsiteY3" fmla="*/ 479454 h 479570"/>
                  <a:gd name="connsiteX4" fmla="*/ 25903 w 51313"/>
                  <a:gd name="connsiteY4" fmla="*/ 415954 h 479570"/>
                  <a:gd name="connsiteX5" fmla="*/ 503 w 51313"/>
                  <a:gd name="connsiteY5" fmla="*/ 29 h 47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13" h="479570">
                    <a:moveTo>
                      <a:pt x="503" y="29"/>
                    </a:moveTo>
                    <a:cubicBezTo>
                      <a:pt x="-2143" y="3733"/>
                      <a:pt x="6324" y="366212"/>
                      <a:pt x="10028" y="438179"/>
                    </a:cubicBezTo>
                    <a:cubicBezTo>
                      <a:pt x="13732" y="510146"/>
                      <a:pt x="15849" y="424950"/>
                      <a:pt x="22728" y="431829"/>
                    </a:cubicBezTo>
                    <a:cubicBezTo>
                      <a:pt x="29607" y="438708"/>
                      <a:pt x="50774" y="482100"/>
                      <a:pt x="51303" y="479454"/>
                    </a:cubicBezTo>
                    <a:cubicBezTo>
                      <a:pt x="51832" y="476808"/>
                      <a:pt x="32253" y="494271"/>
                      <a:pt x="25903" y="415954"/>
                    </a:cubicBezTo>
                    <a:cubicBezTo>
                      <a:pt x="19553" y="337637"/>
                      <a:pt x="3149" y="-3675"/>
                      <a:pt x="503" y="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 1652">
                <a:extLst>
                  <a:ext uri="{FF2B5EF4-FFF2-40B4-BE49-F238E27FC236}">
                    <a16:creationId xmlns:a16="http://schemas.microsoft.com/office/drawing/2014/main" id="{D1574C79-2B60-A68F-874E-5B49C861ACB9}"/>
                  </a:ext>
                </a:extLst>
              </p:cNvPr>
              <p:cNvSpPr/>
              <p:nvPr/>
            </p:nvSpPr>
            <p:spPr>
              <a:xfrm>
                <a:off x="1767059" y="2219042"/>
                <a:ext cx="71323" cy="928996"/>
              </a:xfrm>
              <a:custGeom>
                <a:avLst/>
                <a:gdLst>
                  <a:gd name="connsiteX0" fmla="*/ 45866 w 71323"/>
                  <a:gd name="connsiteY0" fmla="*/ 283 h 928996"/>
                  <a:gd name="connsiteX1" fmla="*/ 14116 w 71323"/>
                  <a:gd name="connsiteY1" fmla="*/ 66958 h 928996"/>
                  <a:gd name="connsiteX2" fmla="*/ 14116 w 71323"/>
                  <a:gd name="connsiteY2" fmla="*/ 89183 h 928996"/>
                  <a:gd name="connsiteX3" fmla="*/ 10941 w 71323"/>
                  <a:gd name="connsiteY3" fmla="*/ 244758 h 928996"/>
                  <a:gd name="connsiteX4" fmla="*/ 23641 w 71323"/>
                  <a:gd name="connsiteY4" fmla="*/ 835308 h 928996"/>
                  <a:gd name="connsiteX5" fmla="*/ 33166 w 71323"/>
                  <a:gd name="connsiteY5" fmla="*/ 870233 h 928996"/>
                  <a:gd name="connsiteX6" fmla="*/ 71266 w 71323"/>
                  <a:gd name="connsiteY6" fmla="*/ 901983 h 928996"/>
                  <a:gd name="connsiteX7" fmla="*/ 23641 w 71323"/>
                  <a:gd name="connsiteY7" fmla="*/ 870233 h 928996"/>
                  <a:gd name="connsiteX8" fmla="*/ 1416 w 71323"/>
                  <a:gd name="connsiteY8" fmla="*/ 241583 h 928996"/>
                  <a:gd name="connsiteX9" fmla="*/ 4591 w 71323"/>
                  <a:gd name="connsiteY9" fmla="*/ 95533 h 928996"/>
                  <a:gd name="connsiteX10" fmla="*/ 45866 w 71323"/>
                  <a:gd name="connsiteY10" fmla="*/ 283 h 92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323" h="928996">
                    <a:moveTo>
                      <a:pt x="45866" y="283"/>
                    </a:moveTo>
                    <a:cubicBezTo>
                      <a:pt x="47453" y="-4479"/>
                      <a:pt x="19408" y="52141"/>
                      <a:pt x="14116" y="66958"/>
                    </a:cubicBezTo>
                    <a:cubicBezTo>
                      <a:pt x="8824" y="81775"/>
                      <a:pt x="14645" y="59550"/>
                      <a:pt x="14116" y="89183"/>
                    </a:cubicBezTo>
                    <a:cubicBezTo>
                      <a:pt x="13587" y="118816"/>
                      <a:pt x="9353" y="120404"/>
                      <a:pt x="10941" y="244758"/>
                    </a:cubicBezTo>
                    <a:cubicBezTo>
                      <a:pt x="12528" y="369112"/>
                      <a:pt x="19937" y="731062"/>
                      <a:pt x="23641" y="835308"/>
                    </a:cubicBezTo>
                    <a:cubicBezTo>
                      <a:pt x="27345" y="939554"/>
                      <a:pt x="25228" y="859121"/>
                      <a:pt x="33166" y="870233"/>
                    </a:cubicBezTo>
                    <a:cubicBezTo>
                      <a:pt x="41103" y="881346"/>
                      <a:pt x="72853" y="901983"/>
                      <a:pt x="71266" y="901983"/>
                    </a:cubicBezTo>
                    <a:cubicBezTo>
                      <a:pt x="69679" y="901983"/>
                      <a:pt x="35283" y="980300"/>
                      <a:pt x="23641" y="870233"/>
                    </a:cubicBezTo>
                    <a:cubicBezTo>
                      <a:pt x="11999" y="760166"/>
                      <a:pt x="4591" y="370700"/>
                      <a:pt x="1416" y="241583"/>
                    </a:cubicBezTo>
                    <a:cubicBezTo>
                      <a:pt x="-1759" y="112466"/>
                      <a:pt x="887" y="132045"/>
                      <a:pt x="4591" y="95533"/>
                    </a:cubicBezTo>
                    <a:cubicBezTo>
                      <a:pt x="8295" y="59021"/>
                      <a:pt x="44279" y="5045"/>
                      <a:pt x="45866" y="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 1653">
                <a:extLst>
                  <a:ext uri="{FF2B5EF4-FFF2-40B4-BE49-F238E27FC236}">
                    <a16:creationId xmlns:a16="http://schemas.microsoft.com/office/drawing/2014/main" id="{D866BA94-F43E-9B9D-B738-96B373C99775}"/>
                  </a:ext>
                </a:extLst>
              </p:cNvPr>
              <p:cNvSpPr/>
              <p:nvPr/>
            </p:nvSpPr>
            <p:spPr>
              <a:xfrm>
                <a:off x="2224694" y="1778000"/>
                <a:ext cx="51872" cy="391033"/>
              </a:xfrm>
              <a:custGeom>
                <a:avLst/>
                <a:gdLst>
                  <a:gd name="connsiteX0" fmla="*/ 23206 w 51872"/>
                  <a:gd name="connsiteY0" fmla="*/ 0 h 391033"/>
                  <a:gd name="connsiteX1" fmla="*/ 13681 w 51872"/>
                  <a:gd name="connsiteY1" fmla="*/ 333375 h 391033"/>
                  <a:gd name="connsiteX2" fmla="*/ 51781 w 51872"/>
                  <a:gd name="connsiteY2" fmla="*/ 390525 h 391033"/>
                  <a:gd name="connsiteX3" fmla="*/ 981 w 51872"/>
                  <a:gd name="connsiteY3" fmla="*/ 330200 h 391033"/>
                  <a:gd name="connsiteX4" fmla="*/ 23206 w 51872"/>
                  <a:gd name="connsiteY4" fmla="*/ 0 h 39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72" h="391033">
                    <a:moveTo>
                      <a:pt x="23206" y="0"/>
                    </a:moveTo>
                    <a:cubicBezTo>
                      <a:pt x="25323" y="529"/>
                      <a:pt x="8919" y="268288"/>
                      <a:pt x="13681" y="333375"/>
                    </a:cubicBezTo>
                    <a:cubicBezTo>
                      <a:pt x="18443" y="398462"/>
                      <a:pt x="53898" y="391054"/>
                      <a:pt x="51781" y="390525"/>
                    </a:cubicBezTo>
                    <a:cubicBezTo>
                      <a:pt x="49664" y="389996"/>
                      <a:pt x="7331" y="391583"/>
                      <a:pt x="981" y="330200"/>
                    </a:cubicBezTo>
                    <a:cubicBezTo>
                      <a:pt x="-5369" y="268817"/>
                      <a:pt x="21089" y="-529"/>
                      <a:pt x="23206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 1654">
                <a:extLst>
                  <a:ext uri="{FF2B5EF4-FFF2-40B4-BE49-F238E27FC236}">
                    <a16:creationId xmlns:a16="http://schemas.microsoft.com/office/drawing/2014/main" id="{10D2DEE1-A177-D632-46C4-7983FE820CED}"/>
                  </a:ext>
                </a:extLst>
              </p:cNvPr>
              <p:cNvSpPr/>
              <p:nvPr/>
            </p:nvSpPr>
            <p:spPr>
              <a:xfrm>
                <a:off x="2255749" y="1797043"/>
                <a:ext cx="20793" cy="359504"/>
              </a:xfrm>
              <a:custGeom>
                <a:avLst/>
                <a:gdLst>
                  <a:gd name="connsiteX0" fmla="*/ 1676 w 20793"/>
                  <a:gd name="connsiteY0" fmla="*/ 7 h 359504"/>
                  <a:gd name="connsiteX1" fmla="*/ 1676 w 20793"/>
                  <a:gd name="connsiteY1" fmla="*/ 317507 h 359504"/>
                  <a:gd name="connsiteX2" fmla="*/ 20726 w 20793"/>
                  <a:gd name="connsiteY2" fmla="*/ 349257 h 359504"/>
                  <a:gd name="connsiteX3" fmla="*/ 8026 w 20793"/>
                  <a:gd name="connsiteY3" fmla="*/ 327032 h 359504"/>
                  <a:gd name="connsiteX4" fmla="*/ 1676 w 20793"/>
                  <a:gd name="connsiteY4" fmla="*/ 7 h 35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93" h="359504">
                    <a:moveTo>
                      <a:pt x="1676" y="7"/>
                    </a:moveTo>
                    <a:cubicBezTo>
                      <a:pt x="618" y="-1581"/>
                      <a:pt x="-1499" y="259299"/>
                      <a:pt x="1676" y="317507"/>
                    </a:cubicBezTo>
                    <a:cubicBezTo>
                      <a:pt x="4851" y="375715"/>
                      <a:pt x="19668" y="347669"/>
                      <a:pt x="20726" y="349257"/>
                    </a:cubicBezTo>
                    <a:cubicBezTo>
                      <a:pt x="21784" y="350845"/>
                      <a:pt x="10143" y="382065"/>
                      <a:pt x="8026" y="327032"/>
                    </a:cubicBezTo>
                    <a:cubicBezTo>
                      <a:pt x="5909" y="271999"/>
                      <a:pt x="2734" y="1595"/>
                      <a:pt x="1676" y="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 1655">
                <a:extLst>
                  <a:ext uri="{FF2B5EF4-FFF2-40B4-BE49-F238E27FC236}">
                    <a16:creationId xmlns:a16="http://schemas.microsoft.com/office/drawing/2014/main" id="{F1176DE9-C013-2202-2295-BE0D0F7C98F2}"/>
                  </a:ext>
                </a:extLst>
              </p:cNvPr>
              <p:cNvSpPr/>
              <p:nvPr/>
            </p:nvSpPr>
            <p:spPr>
              <a:xfrm>
                <a:off x="2274599" y="2139561"/>
                <a:ext cx="411061" cy="13225"/>
              </a:xfrm>
              <a:custGeom>
                <a:avLst/>
                <a:gdLst>
                  <a:gd name="connsiteX0" fmla="*/ 5051 w 411061"/>
                  <a:gd name="connsiteY0" fmla="*/ 389 h 13225"/>
                  <a:gd name="connsiteX1" fmla="*/ 398751 w 411061"/>
                  <a:gd name="connsiteY1" fmla="*/ 3564 h 13225"/>
                  <a:gd name="connsiteX2" fmla="*/ 319376 w 411061"/>
                  <a:gd name="connsiteY2" fmla="*/ 6739 h 13225"/>
                  <a:gd name="connsiteX3" fmla="*/ 186026 w 411061"/>
                  <a:gd name="connsiteY3" fmla="*/ 13089 h 13225"/>
                  <a:gd name="connsiteX4" fmla="*/ 5051 w 411061"/>
                  <a:gd name="connsiteY4" fmla="*/ 389 h 1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061" h="13225">
                    <a:moveTo>
                      <a:pt x="5051" y="389"/>
                    </a:moveTo>
                    <a:cubicBezTo>
                      <a:pt x="40505" y="-1198"/>
                      <a:pt x="346364" y="2506"/>
                      <a:pt x="398751" y="3564"/>
                    </a:cubicBezTo>
                    <a:cubicBezTo>
                      <a:pt x="451138" y="4622"/>
                      <a:pt x="319376" y="6739"/>
                      <a:pt x="319376" y="6739"/>
                    </a:cubicBezTo>
                    <a:cubicBezTo>
                      <a:pt x="283922" y="8326"/>
                      <a:pt x="241588" y="11502"/>
                      <a:pt x="186026" y="13089"/>
                    </a:cubicBezTo>
                    <a:cubicBezTo>
                      <a:pt x="130464" y="14676"/>
                      <a:pt x="-30403" y="1976"/>
                      <a:pt x="5051" y="3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 1656">
                <a:extLst>
                  <a:ext uri="{FF2B5EF4-FFF2-40B4-BE49-F238E27FC236}">
                    <a16:creationId xmlns:a16="http://schemas.microsoft.com/office/drawing/2014/main" id="{351E4A25-32DD-2933-AB95-82CD7E350291}"/>
                  </a:ext>
                </a:extLst>
              </p:cNvPr>
              <p:cNvSpPr/>
              <p:nvPr/>
            </p:nvSpPr>
            <p:spPr>
              <a:xfrm>
                <a:off x="2262550" y="2234822"/>
                <a:ext cx="455691" cy="19751"/>
              </a:xfrm>
              <a:custGeom>
                <a:avLst/>
                <a:gdLst>
                  <a:gd name="connsiteX0" fmla="*/ 10750 w 455691"/>
                  <a:gd name="connsiteY0" fmla="*/ 6728 h 19751"/>
                  <a:gd name="connsiteX1" fmla="*/ 407625 w 455691"/>
                  <a:gd name="connsiteY1" fmla="*/ 6728 h 19751"/>
                  <a:gd name="connsiteX2" fmla="*/ 439375 w 455691"/>
                  <a:gd name="connsiteY2" fmla="*/ 378 h 19751"/>
                  <a:gd name="connsiteX3" fmla="*/ 321900 w 455691"/>
                  <a:gd name="connsiteY3" fmla="*/ 19428 h 19751"/>
                  <a:gd name="connsiteX4" fmla="*/ 128225 w 455691"/>
                  <a:gd name="connsiteY4" fmla="*/ 13078 h 19751"/>
                  <a:gd name="connsiteX5" fmla="*/ 10750 w 455691"/>
                  <a:gd name="connsiteY5" fmla="*/ 6728 h 1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691" h="19751">
                    <a:moveTo>
                      <a:pt x="10750" y="6728"/>
                    </a:moveTo>
                    <a:cubicBezTo>
                      <a:pt x="57317" y="5670"/>
                      <a:pt x="336188" y="7786"/>
                      <a:pt x="407625" y="6728"/>
                    </a:cubicBezTo>
                    <a:cubicBezTo>
                      <a:pt x="479062" y="5670"/>
                      <a:pt x="453663" y="-1739"/>
                      <a:pt x="439375" y="378"/>
                    </a:cubicBezTo>
                    <a:cubicBezTo>
                      <a:pt x="425088" y="2495"/>
                      <a:pt x="373758" y="17311"/>
                      <a:pt x="321900" y="19428"/>
                    </a:cubicBezTo>
                    <a:cubicBezTo>
                      <a:pt x="270042" y="21545"/>
                      <a:pt x="175321" y="12549"/>
                      <a:pt x="128225" y="13078"/>
                    </a:cubicBezTo>
                    <a:cubicBezTo>
                      <a:pt x="81129" y="13607"/>
                      <a:pt x="-35817" y="7786"/>
                      <a:pt x="10750" y="67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 1657">
                <a:extLst>
                  <a:ext uri="{FF2B5EF4-FFF2-40B4-BE49-F238E27FC236}">
                    <a16:creationId xmlns:a16="http://schemas.microsoft.com/office/drawing/2014/main" id="{5D1C3C9F-AFF2-264F-CB85-6081821DC16A}"/>
                  </a:ext>
                </a:extLst>
              </p:cNvPr>
              <p:cNvSpPr/>
              <p:nvPr/>
            </p:nvSpPr>
            <p:spPr>
              <a:xfrm>
                <a:off x="1771645" y="2220814"/>
                <a:ext cx="397362" cy="74801"/>
              </a:xfrm>
              <a:custGeom>
                <a:avLst/>
                <a:gdLst>
                  <a:gd name="connsiteX0" fmla="*/ 5 w 397362"/>
                  <a:gd name="connsiteY0" fmla="*/ 74711 h 74801"/>
                  <a:gd name="connsiteX1" fmla="*/ 38105 w 397362"/>
                  <a:gd name="connsiteY1" fmla="*/ 1686 h 74801"/>
                  <a:gd name="connsiteX2" fmla="*/ 63505 w 397362"/>
                  <a:gd name="connsiteY2" fmla="*/ 23911 h 74801"/>
                  <a:gd name="connsiteX3" fmla="*/ 311155 w 397362"/>
                  <a:gd name="connsiteY3" fmla="*/ 30261 h 74801"/>
                  <a:gd name="connsiteX4" fmla="*/ 355605 w 397362"/>
                  <a:gd name="connsiteY4" fmla="*/ 11211 h 74801"/>
                  <a:gd name="connsiteX5" fmla="*/ 396880 w 397362"/>
                  <a:gd name="connsiteY5" fmla="*/ 17561 h 74801"/>
                  <a:gd name="connsiteX6" fmla="*/ 327030 w 397362"/>
                  <a:gd name="connsiteY6" fmla="*/ 14386 h 74801"/>
                  <a:gd name="connsiteX7" fmla="*/ 146055 w 397362"/>
                  <a:gd name="connsiteY7" fmla="*/ 20736 h 74801"/>
                  <a:gd name="connsiteX8" fmla="*/ 41280 w 397362"/>
                  <a:gd name="connsiteY8" fmla="*/ 17561 h 74801"/>
                  <a:gd name="connsiteX9" fmla="*/ 5 w 397362"/>
                  <a:gd name="connsiteY9" fmla="*/ 74711 h 7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362" h="74801">
                    <a:moveTo>
                      <a:pt x="5" y="74711"/>
                    </a:moveTo>
                    <a:cubicBezTo>
                      <a:pt x="-524" y="72065"/>
                      <a:pt x="38105" y="1686"/>
                      <a:pt x="38105" y="1686"/>
                    </a:cubicBezTo>
                    <a:cubicBezTo>
                      <a:pt x="48688" y="-6781"/>
                      <a:pt x="17997" y="19149"/>
                      <a:pt x="63505" y="23911"/>
                    </a:cubicBezTo>
                    <a:cubicBezTo>
                      <a:pt x="109013" y="28673"/>
                      <a:pt x="262472" y="32378"/>
                      <a:pt x="311155" y="30261"/>
                    </a:cubicBezTo>
                    <a:cubicBezTo>
                      <a:pt x="359838" y="28144"/>
                      <a:pt x="341318" y="13328"/>
                      <a:pt x="355605" y="11211"/>
                    </a:cubicBezTo>
                    <a:cubicBezTo>
                      <a:pt x="369893" y="9094"/>
                      <a:pt x="401643" y="17032"/>
                      <a:pt x="396880" y="17561"/>
                    </a:cubicBezTo>
                    <a:cubicBezTo>
                      <a:pt x="392118" y="18090"/>
                      <a:pt x="368834" y="13857"/>
                      <a:pt x="327030" y="14386"/>
                    </a:cubicBezTo>
                    <a:cubicBezTo>
                      <a:pt x="285226" y="14915"/>
                      <a:pt x="193680" y="20207"/>
                      <a:pt x="146055" y="20736"/>
                    </a:cubicBezTo>
                    <a:cubicBezTo>
                      <a:pt x="98430" y="21265"/>
                      <a:pt x="62976" y="13857"/>
                      <a:pt x="41280" y="17561"/>
                    </a:cubicBezTo>
                    <a:cubicBezTo>
                      <a:pt x="19584" y="21265"/>
                      <a:pt x="534" y="77357"/>
                      <a:pt x="5" y="747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 1658">
                <a:extLst>
                  <a:ext uri="{FF2B5EF4-FFF2-40B4-BE49-F238E27FC236}">
                    <a16:creationId xmlns:a16="http://schemas.microsoft.com/office/drawing/2014/main" id="{7A9C2726-67D6-2723-429F-D133420EFDAB}"/>
                  </a:ext>
                </a:extLst>
              </p:cNvPr>
              <p:cNvSpPr/>
              <p:nvPr/>
            </p:nvSpPr>
            <p:spPr>
              <a:xfrm>
                <a:off x="2276475" y="2164557"/>
                <a:ext cx="404265" cy="7143"/>
              </a:xfrm>
              <a:custGeom>
                <a:avLst/>
                <a:gdLst>
                  <a:gd name="connsiteX0" fmla="*/ 0 w 404265"/>
                  <a:gd name="connsiteY0" fmla="*/ 793 h 7143"/>
                  <a:gd name="connsiteX1" fmla="*/ 393700 w 404265"/>
                  <a:gd name="connsiteY1" fmla="*/ 793 h 7143"/>
                  <a:gd name="connsiteX2" fmla="*/ 269875 w 404265"/>
                  <a:gd name="connsiteY2" fmla="*/ 7143 h 7143"/>
                  <a:gd name="connsiteX3" fmla="*/ 0 w 404265"/>
                  <a:gd name="connsiteY3" fmla="*/ 793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265" h="7143">
                    <a:moveTo>
                      <a:pt x="0" y="793"/>
                    </a:moveTo>
                    <a:cubicBezTo>
                      <a:pt x="20637" y="-265"/>
                      <a:pt x="348721" y="-265"/>
                      <a:pt x="393700" y="793"/>
                    </a:cubicBezTo>
                    <a:cubicBezTo>
                      <a:pt x="438679" y="1851"/>
                      <a:pt x="329142" y="5556"/>
                      <a:pt x="269875" y="7143"/>
                    </a:cubicBezTo>
                    <a:lnTo>
                      <a:pt x="0" y="79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 1659">
                <a:extLst>
                  <a:ext uri="{FF2B5EF4-FFF2-40B4-BE49-F238E27FC236}">
                    <a16:creationId xmlns:a16="http://schemas.microsoft.com/office/drawing/2014/main" id="{61533244-05C0-63FB-FBD9-11811BC13365}"/>
                  </a:ext>
                </a:extLst>
              </p:cNvPr>
              <p:cNvSpPr/>
              <p:nvPr/>
            </p:nvSpPr>
            <p:spPr>
              <a:xfrm>
                <a:off x="2162025" y="2234104"/>
                <a:ext cx="16214" cy="506024"/>
              </a:xfrm>
              <a:custGeom>
                <a:avLst/>
                <a:gdLst>
                  <a:gd name="connsiteX0" fmla="*/ 150 w 16214"/>
                  <a:gd name="connsiteY0" fmla="*/ 23321 h 506024"/>
                  <a:gd name="connsiteX1" fmla="*/ 6500 w 16214"/>
                  <a:gd name="connsiteY1" fmla="*/ 480521 h 506024"/>
                  <a:gd name="connsiteX2" fmla="*/ 16025 w 16214"/>
                  <a:gd name="connsiteY2" fmla="*/ 410671 h 506024"/>
                  <a:gd name="connsiteX3" fmla="*/ 12850 w 16214"/>
                  <a:gd name="connsiteY3" fmla="*/ 99521 h 506024"/>
                  <a:gd name="connsiteX4" fmla="*/ 150 w 16214"/>
                  <a:gd name="connsiteY4" fmla="*/ 23321 h 506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4" h="506024">
                    <a:moveTo>
                      <a:pt x="150" y="23321"/>
                    </a:moveTo>
                    <a:cubicBezTo>
                      <a:pt x="-908" y="86821"/>
                      <a:pt x="3854" y="415963"/>
                      <a:pt x="6500" y="480521"/>
                    </a:cubicBezTo>
                    <a:cubicBezTo>
                      <a:pt x="9146" y="545079"/>
                      <a:pt x="14967" y="474171"/>
                      <a:pt x="16025" y="410671"/>
                    </a:cubicBezTo>
                    <a:cubicBezTo>
                      <a:pt x="17083" y="347171"/>
                      <a:pt x="13379" y="159317"/>
                      <a:pt x="12850" y="99521"/>
                    </a:cubicBezTo>
                    <a:cubicBezTo>
                      <a:pt x="12321" y="39725"/>
                      <a:pt x="1208" y="-40179"/>
                      <a:pt x="150" y="233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 1660">
                <a:extLst>
                  <a:ext uri="{FF2B5EF4-FFF2-40B4-BE49-F238E27FC236}">
                    <a16:creationId xmlns:a16="http://schemas.microsoft.com/office/drawing/2014/main" id="{454EA1AC-5490-05E9-D92B-D198A60CF9F6}"/>
                  </a:ext>
                </a:extLst>
              </p:cNvPr>
              <p:cNvSpPr/>
              <p:nvPr/>
            </p:nvSpPr>
            <p:spPr>
              <a:xfrm>
                <a:off x="2250973" y="2238350"/>
                <a:ext cx="47754" cy="396730"/>
              </a:xfrm>
              <a:custGeom>
                <a:avLst/>
                <a:gdLst>
                  <a:gd name="connsiteX0" fmla="*/ 3277 w 47754"/>
                  <a:gd name="connsiteY0" fmla="*/ 25 h 396730"/>
                  <a:gd name="connsiteX1" fmla="*/ 102 w 47754"/>
                  <a:gd name="connsiteY1" fmla="*/ 139725 h 396730"/>
                  <a:gd name="connsiteX2" fmla="*/ 6452 w 47754"/>
                  <a:gd name="connsiteY2" fmla="*/ 352450 h 396730"/>
                  <a:gd name="connsiteX3" fmla="*/ 47727 w 47754"/>
                  <a:gd name="connsiteY3" fmla="*/ 390550 h 396730"/>
                  <a:gd name="connsiteX4" fmla="*/ 12802 w 47754"/>
                  <a:gd name="connsiteY4" fmla="*/ 368325 h 396730"/>
                  <a:gd name="connsiteX5" fmla="*/ 12802 w 47754"/>
                  <a:gd name="connsiteY5" fmla="*/ 130200 h 396730"/>
                  <a:gd name="connsiteX6" fmla="*/ 3277 w 47754"/>
                  <a:gd name="connsiteY6" fmla="*/ 25 h 39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54" h="396730">
                    <a:moveTo>
                      <a:pt x="3277" y="25"/>
                    </a:moveTo>
                    <a:cubicBezTo>
                      <a:pt x="1160" y="1613"/>
                      <a:pt x="-427" y="80988"/>
                      <a:pt x="102" y="139725"/>
                    </a:cubicBezTo>
                    <a:cubicBezTo>
                      <a:pt x="631" y="198462"/>
                      <a:pt x="-1485" y="310646"/>
                      <a:pt x="6452" y="352450"/>
                    </a:cubicBezTo>
                    <a:cubicBezTo>
                      <a:pt x="14389" y="394254"/>
                      <a:pt x="46669" y="387904"/>
                      <a:pt x="47727" y="390550"/>
                    </a:cubicBezTo>
                    <a:cubicBezTo>
                      <a:pt x="48785" y="393196"/>
                      <a:pt x="18623" y="411717"/>
                      <a:pt x="12802" y="368325"/>
                    </a:cubicBezTo>
                    <a:cubicBezTo>
                      <a:pt x="6981" y="324933"/>
                      <a:pt x="13331" y="187879"/>
                      <a:pt x="12802" y="130200"/>
                    </a:cubicBezTo>
                    <a:cubicBezTo>
                      <a:pt x="12273" y="72521"/>
                      <a:pt x="5394" y="-1563"/>
                      <a:pt x="3277" y="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 1661">
                <a:extLst>
                  <a:ext uri="{FF2B5EF4-FFF2-40B4-BE49-F238E27FC236}">
                    <a16:creationId xmlns:a16="http://schemas.microsoft.com/office/drawing/2014/main" id="{40755AB7-48CE-3D82-7609-1C9146FB122F}"/>
                  </a:ext>
                </a:extLst>
              </p:cNvPr>
              <p:cNvSpPr/>
              <p:nvPr/>
            </p:nvSpPr>
            <p:spPr>
              <a:xfrm>
                <a:off x="2177203" y="2689162"/>
                <a:ext cx="531169" cy="51299"/>
              </a:xfrm>
              <a:custGeom>
                <a:avLst/>
                <a:gdLst>
                  <a:gd name="connsiteX0" fmla="*/ 847 w 531169"/>
                  <a:gd name="connsiteY0" fmla="*/ 31813 h 51299"/>
                  <a:gd name="connsiteX1" fmla="*/ 372322 w 531169"/>
                  <a:gd name="connsiteY1" fmla="*/ 50863 h 51299"/>
                  <a:gd name="connsiteX2" fmla="*/ 473922 w 531169"/>
                  <a:gd name="connsiteY2" fmla="*/ 41338 h 51299"/>
                  <a:gd name="connsiteX3" fmla="*/ 531072 w 531169"/>
                  <a:gd name="connsiteY3" fmla="*/ 63 h 51299"/>
                  <a:gd name="connsiteX4" fmla="*/ 461222 w 531169"/>
                  <a:gd name="connsiteY4" fmla="*/ 31813 h 51299"/>
                  <a:gd name="connsiteX5" fmla="*/ 410422 w 531169"/>
                  <a:gd name="connsiteY5" fmla="*/ 28638 h 51299"/>
                  <a:gd name="connsiteX6" fmla="*/ 273897 w 531169"/>
                  <a:gd name="connsiteY6" fmla="*/ 34988 h 51299"/>
                  <a:gd name="connsiteX7" fmla="*/ 847 w 531169"/>
                  <a:gd name="connsiteY7" fmla="*/ 31813 h 5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1169" h="51299">
                    <a:moveTo>
                      <a:pt x="847" y="31813"/>
                    </a:moveTo>
                    <a:cubicBezTo>
                      <a:pt x="17251" y="34459"/>
                      <a:pt x="293476" y="49276"/>
                      <a:pt x="372322" y="50863"/>
                    </a:cubicBezTo>
                    <a:cubicBezTo>
                      <a:pt x="451168" y="52450"/>
                      <a:pt x="447464" y="49805"/>
                      <a:pt x="473922" y="41338"/>
                    </a:cubicBezTo>
                    <a:cubicBezTo>
                      <a:pt x="500380" y="32871"/>
                      <a:pt x="533189" y="1651"/>
                      <a:pt x="531072" y="63"/>
                    </a:cubicBezTo>
                    <a:cubicBezTo>
                      <a:pt x="528955" y="-1525"/>
                      <a:pt x="481330" y="27051"/>
                      <a:pt x="461222" y="31813"/>
                    </a:cubicBezTo>
                    <a:cubicBezTo>
                      <a:pt x="441114" y="36575"/>
                      <a:pt x="441643" y="28109"/>
                      <a:pt x="410422" y="28638"/>
                    </a:cubicBezTo>
                    <a:cubicBezTo>
                      <a:pt x="379201" y="29167"/>
                      <a:pt x="336868" y="34988"/>
                      <a:pt x="273897" y="34988"/>
                    </a:cubicBezTo>
                    <a:cubicBezTo>
                      <a:pt x="210926" y="34988"/>
                      <a:pt x="-15557" y="29167"/>
                      <a:pt x="847" y="318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 1662">
                <a:extLst>
                  <a:ext uri="{FF2B5EF4-FFF2-40B4-BE49-F238E27FC236}">
                    <a16:creationId xmlns:a16="http://schemas.microsoft.com/office/drawing/2014/main" id="{2C17D4BC-16DE-980F-8636-770CF9EE6505}"/>
                  </a:ext>
                </a:extLst>
              </p:cNvPr>
              <p:cNvSpPr/>
              <p:nvPr/>
            </p:nvSpPr>
            <p:spPr>
              <a:xfrm>
                <a:off x="2294180" y="2608855"/>
                <a:ext cx="392501" cy="23890"/>
              </a:xfrm>
              <a:custGeom>
                <a:avLst/>
                <a:gdLst>
                  <a:gd name="connsiteX0" fmla="*/ 1345 w 392501"/>
                  <a:gd name="connsiteY0" fmla="*/ 23220 h 23890"/>
                  <a:gd name="connsiteX1" fmla="*/ 375995 w 392501"/>
                  <a:gd name="connsiteY1" fmla="*/ 16870 h 23890"/>
                  <a:gd name="connsiteX2" fmla="*/ 318845 w 392501"/>
                  <a:gd name="connsiteY2" fmla="*/ 4170 h 23890"/>
                  <a:gd name="connsiteX3" fmla="*/ 252170 w 392501"/>
                  <a:gd name="connsiteY3" fmla="*/ 995 h 23890"/>
                  <a:gd name="connsiteX4" fmla="*/ 1345 w 392501"/>
                  <a:gd name="connsiteY4" fmla="*/ 23220 h 2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501" h="23890">
                    <a:moveTo>
                      <a:pt x="1345" y="23220"/>
                    </a:moveTo>
                    <a:cubicBezTo>
                      <a:pt x="21982" y="25866"/>
                      <a:pt x="323078" y="20045"/>
                      <a:pt x="375995" y="16870"/>
                    </a:cubicBezTo>
                    <a:cubicBezTo>
                      <a:pt x="428912" y="13695"/>
                      <a:pt x="339482" y="6816"/>
                      <a:pt x="318845" y="4170"/>
                    </a:cubicBezTo>
                    <a:cubicBezTo>
                      <a:pt x="298208" y="1524"/>
                      <a:pt x="300853" y="-1651"/>
                      <a:pt x="252170" y="995"/>
                    </a:cubicBezTo>
                    <a:cubicBezTo>
                      <a:pt x="203487" y="3641"/>
                      <a:pt x="-19292" y="20574"/>
                      <a:pt x="1345" y="232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 1663">
                <a:extLst>
                  <a:ext uri="{FF2B5EF4-FFF2-40B4-BE49-F238E27FC236}">
                    <a16:creationId xmlns:a16="http://schemas.microsoft.com/office/drawing/2014/main" id="{DEC349E9-3C5D-38BE-671D-03A34B28DCC6}"/>
                  </a:ext>
                </a:extLst>
              </p:cNvPr>
              <p:cNvSpPr/>
              <p:nvPr/>
            </p:nvSpPr>
            <p:spPr>
              <a:xfrm>
                <a:off x="2666873" y="1787024"/>
                <a:ext cx="12958" cy="366370"/>
              </a:xfrm>
              <a:custGeom>
                <a:avLst/>
                <a:gdLst>
                  <a:gd name="connsiteX0" fmla="*/ 127 w 12958"/>
                  <a:gd name="connsiteY0" fmla="*/ 3676 h 366370"/>
                  <a:gd name="connsiteX1" fmla="*/ 6477 w 12958"/>
                  <a:gd name="connsiteY1" fmla="*/ 362451 h 366370"/>
                  <a:gd name="connsiteX2" fmla="*/ 9652 w 12958"/>
                  <a:gd name="connsiteY2" fmla="*/ 200526 h 366370"/>
                  <a:gd name="connsiteX3" fmla="*/ 6477 w 12958"/>
                  <a:gd name="connsiteY3" fmla="*/ 295776 h 366370"/>
                  <a:gd name="connsiteX4" fmla="*/ 12827 w 12958"/>
                  <a:gd name="connsiteY4" fmla="*/ 181476 h 366370"/>
                  <a:gd name="connsiteX5" fmla="*/ 127 w 12958"/>
                  <a:gd name="connsiteY5" fmla="*/ 3676 h 366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58" h="366370">
                    <a:moveTo>
                      <a:pt x="127" y="3676"/>
                    </a:moveTo>
                    <a:cubicBezTo>
                      <a:pt x="-931" y="33838"/>
                      <a:pt x="4890" y="329643"/>
                      <a:pt x="6477" y="362451"/>
                    </a:cubicBezTo>
                    <a:cubicBezTo>
                      <a:pt x="8065" y="395259"/>
                      <a:pt x="9652" y="211638"/>
                      <a:pt x="9652" y="200526"/>
                    </a:cubicBezTo>
                    <a:cubicBezTo>
                      <a:pt x="9652" y="189414"/>
                      <a:pt x="5948" y="298951"/>
                      <a:pt x="6477" y="295776"/>
                    </a:cubicBezTo>
                    <a:cubicBezTo>
                      <a:pt x="7006" y="292601"/>
                      <a:pt x="11240" y="225397"/>
                      <a:pt x="12827" y="181476"/>
                    </a:cubicBezTo>
                    <a:cubicBezTo>
                      <a:pt x="14414" y="137555"/>
                      <a:pt x="1185" y="-26486"/>
                      <a:pt x="127" y="36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 1664">
                <a:extLst>
                  <a:ext uri="{FF2B5EF4-FFF2-40B4-BE49-F238E27FC236}">
                    <a16:creationId xmlns:a16="http://schemas.microsoft.com/office/drawing/2014/main" id="{1669717C-FCB0-3734-C62B-3B81AFE17BF5}"/>
                  </a:ext>
                </a:extLst>
              </p:cNvPr>
              <p:cNvSpPr/>
              <p:nvPr/>
            </p:nvSpPr>
            <p:spPr>
              <a:xfrm>
                <a:off x="3114205" y="1793663"/>
                <a:ext cx="51585" cy="382329"/>
              </a:xfrm>
              <a:custGeom>
                <a:avLst/>
                <a:gdLst>
                  <a:gd name="connsiteX0" fmla="*/ 470 w 51585"/>
                  <a:gd name="connsiteY0" fmla="*/ 3387 h 382329"/>
                  <a:gd name="connsiteX1" fmla="*/ 6820 w 51585"/>
                  <a:gd name="connsiteY1" fmla="*/ 327237 h 382329"/>
                  <a:gd name="connsiteX2" fmla="*/ 51270 w 51585"/>
                  <a:gd name="connsiteY2" fmla="*/ 378037 h 382329"/>
                  <a:gd name="connsiteX3" fmla="*/ 25870 w 51585"/>
                  <a:gd name="connsiteY3" fmla="*/ 355812 h 382329"/>
                  <a:gd name="connsiteX4" fmla="*/ 9995 w 51585"/>
                  <a:gd name="connsiteY4" fmla="*/ 168487 h 382329"/>
                  <a:gd name="connsiteX5" fmla="*/ 470 w 51585"/>
                  <a:gd name="connsiteY5" fmla="*/ 3387 h 38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85" h="382329">
                    <a:moveTo>
                      <a:pt x="470" y="3387"/>
                    </a:moveTo>
                    <a:cubicBezTo>
                      <a:pt x="-59" y="29845"/>
                      <a:pt x="-1647" y="264795"/>
                      <a:pt x="6820" y="327237"/>
                    </a:cubicBezTo>
                    <a:cubicBezTo>
                      <a:pt x="15287" y="389679"/>
                      <a:pt x="48095" y="373275"/>
                      <a:pt x="51270" y="378037"/>
                    </a:cubicBezTo>
                    <a:cubicBezTo>
                      <a:pt x="54445" y="382799"/>
                      <a:pt x="32749" y="390737"/>
                      <a:pt x="25870" y="355812"/>
                    </a:cubicBezTo>
                    <a:cubicBezTo>
                      <a:pt x="18991" y="320887"/>
                      <a:pt x="12641" y="224579"/>
                      <a:pt x="9995" y="168487"/>
                    </a:cubicBezTo>
                    <a:cubicBezTo>
                      <a:pt x="7349" y="112395"/>
                      <a:pt x="999" y="-23071"/>
                      <a:pt x="470" y="33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 1665">
                <a:extLst>
                  <a:ext uri="{FF2B5EF4-FFF2-40B4-BE49-F238E27FC236}">
                    <a16:creationId xmlns:a16="http://schemas.microsoft.com/office/drawing/2014/main" id="{0727CA77-13A5-A5C1-8B86-A38954F92DD6}"/>
                  </a:ext>
                </a:extLst>
              </p:cNvPr>
              <p:cNvSpPr/>
              <p:nvPr/>
            </p:nvSpPr>
            <p:spPr>
              <a:xfrm>
                <a:off x="2669921" y="2231410"/>
                <a:ext cx="28870" cy="382330"/>
              </a:xfrm>
              <a:custGeom>
                <a:avLst/>
                <a:gdLst>
                  <a:gd name="connsiteX0" fmla="*/ 28829 w 28870"/>
                  <a:gd name="connsiteY0" fmla="*/ 615 h 382330"/>
                  <a:gd name="connsiteX1" fmla="*/ 3429 w 28870"/>
                  <a:gd name="connsiteY1" fmla="*/ 57765 h 382330"/>
                  <a:gd name="connsiteX2" fmla="*/ 254 w 28870"/>
                  <a:gd name="connsiteY2" fmla="*/ 197465 h 382330"/>
                  <a:gd name="connsiteX3" fmla="*/ 3429 w 28870"/>
                  <a:gd name="connsiteY3" fmla="*/ 381615 h 382330"/>
                  <a:gd name="connsiteX4" fmla="*/ 19304 w 28870"/>
                  <a:gd name="connsiteY4" fmla="*/ 254615 h 382330"/>
                  <a:gd name="connsiteX5" fmla="*/ 9779 w 28870"/>
                  <a:gd name="connsiteY5" fmla="*/ 89515 h 382330"/>
                  <a:gd name="connsiteX6" fmla="*/ 28829 w 28870"/>
                  <a:gd name="connsiteY6" fmla="*/ 615 h 38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70" h="382330">
                    <a:moveTo>
                      <a:pt x="28829" y="615"/>
                    </a:moveTo>
                    <a:cubicBezTo>
                      <a:pt x="27771" y="-4676"/>
                      <a:pt x="8192" y="24957"/>
                      <a:pt x="3429" y="57765"/>
                    </a:cubicBezTo>
                    <a:cubicBezTo>
                      <a:pt x="-1334" y="90573"/>
                      <a:pt x="254" y="143490"/>
                      <a:pt x="254" y="197465"/>
                    </a:cubicBezTo>
                    <a:cubicBezTo>
                      <a:pt x="254" y="251440"/>
                      <a:pt x="254" y="372090"/>
                      <a:pt x="3429" y="381615"/>
                    </a:cubicBezTo>
                    <a:cubicBezTo>
                      <a:pt x="6604" y="391140"/>
                      <a:pt x="18246" y="303298"/>
                      <a:pt x="19304" y="254615"/>
                    </a:cubicBezTo>
                    <a:cubicBezTo>
                      <a:pt x="20362" y="205932"/>
                      <a:pt x="9250" y="127086"/>
                      <a:pt x="9779" y="89515"/>
                    </a:cubicBezTo>
                    <a:cubicBezTo>
                      <a:pt x="10308" y="51944"/>
                      <a:pt x="29887" y="5906"/>
                      <a:pt x="28829" y="6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 1666">
                <a:extLst>
                  <a:ext uri="{FF2B5EF4-FFF2-40B4-BE49-F238E27FC236}">
                    <a16:creationId xmlns:a16="http://schemas.microsoft.com/office/drawing/2014/main" id="{B82FB4B2-9AD5-BF6D-B8BE-20E472722FA2}"/>
                  </a:ext>
                </a:extLst>
              </p:cNvPr>
              <p:cNvSpPr/>
              <p:nvPr/>
            </p:nvSpPr>
            <p:spPr>
              <a:xfrm>
                <a:off x="3113977" y="2237139"/>
                <a:ext cx="26114" cy="369906"/>
              </a:xfrm>
              <a:custGeom>
                <a:avLst/>
                <a:gdLst>
                  <a:gd name="connsiteX0" fmla="*/ 26098 w 26114"/>
                  <a:gd name="connsiteY0" fmla="*/ 4411 h 369906"/>
                  <a:gd name="connsiteX1" fmla="*/ 13398 w 26114"/>
                  <a:gd name="connsiteY1" fmla="*/ 64736 h 369906"/>
                  <a:gd name="connsiteX2" fmla="*/ 3873 w 26114"/>
                  <a:gd name="connsiteY2" fmla="*/ 90136 h 369906"/>
                  <a:gd name="connsiteX3" fmla="*/ 698 w 26114"/>
                  <a:gd name="connsiteY3" fmla="*/ 239361 h 369906"/>
                  <a:gd name="connsiteX4" fmla="*/ 16573 w 26114"/>
                  <a:gd name="connsiteY4" fmla="*/ 369536 h 369906"/>
                  <a:gd name="connsiteX5" fmla="*/ 16573 w 26114"/>
                  <a:gd name="connsiteY5" fmla="*/ 198086 h 369906"/>
                  <a:gd name="connsiteX6" fmla="*/ 26098 w 26114"/>
                  <a:gd name="connsiteY6" fmla="*/ 4411 h 3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14" h="369906">
                    <a:moveTo>
                      <a:pt x="26098" y="4411"/>
                    </a:moveTo>
                    <a:cubicBezTo>
                      <a:pt x="25569" y="-17814"/>
                      <a:pt x="17102" y="50449"/>
                      <a:pt x="13398" y="64736"/>
                    </a:cubicBezTo>
                    <a:cubicBezTo>
                      <a:pt x="9694" y="79023"/>
                      <a:pt x="5990" y="61032"/>
                      <a:pt x="3873" y="90136"/>
                    </a:cubicBezTo>
                    <a:cubicBezTo>
                      <a:pt x="1756" y="119240"/>
                      <a:pt x="-1419" y="192794"/>
                      <a:pt x="698" y="239361"/>
                    </a:cubicBezTo>
                    <a:cubicBezTo>
                      <a:pt x="2815" y="285928"/>
                      <a:pt x="13927" y="376415"/>
                      <a:pt x="16573" y="369536"/>
                    </a:cubicBezTo>
                    <a:cubicBezTo>
                      <a:pt x="19219" y="362657"/>
                      <a:pt x="18690" y="251532"/>
                      <a:pt x="16573" y="198086"/>
                    </a:cubicBezTo>
                    <a:cubicBezTo>
                      <a:pt x="14456" y="144640"/>
                      <a:pt x="26627" y="26636"/>
                      <a:pt x="26098" y="44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 1667">
                <a:extLst>
                  <a:ext uri="{FF2B5EF4-FFF2-40B4-BE49-F238E27FC236}">
                    <a16:creationId xmlns:a16="http://schemas.microsoft.com/office/drawing/2014/main" id="{E3A54D78-1BC9-E0AB-881E-DB13DB67BE02}"/>
                  </a:ext>
                </a:extLst>
              </p:cNvPr>
              <p:cNvSpPr/>
              <p:nvPr/>
            </p:nvSpPr>
            <p:spPr>
              <a:xfrm>
                <a:off x="3153622" y="2152650"/>
                <a:ext cx="372524" cy="12725"/>
              </a:xfrm>
              <a:custGeom>
                <a:avLst/>
                <a:gdLst>
                  <a:gd name="connsiteX0" fmla="*/ 2328 w 372524"/>
                  <a:gd name="connsiteY0" fmla="*/ 3175 h 12725"/>
                  <a:gd name="connsiteX1" fmla="*/ 164253 w 372524"/>
                  <a:gd name="connsiteY1" fmla="*/ 0 h 12725"/>
                  <a:gd name="connsiteX2" fmla="*/ 367453 w 372524"/>
                  <a:gd name="connsiteY2" fmla="*/ 3175 h 12725"/>
                  <a:gd name="connsiteX3" fmla="*/ 288078 w 372524"/>
                  <a:gd name="connsiteY3" fmla="*/ 12700 h 12725"/>
                  <a:gd name="connsiteX4" fmla="*/ 2328 w 372524"/>
                  <a:gd name="connsiteY4" fmla="*/ 3175 h 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524" h="12725">
                    <a:moveTo>
                      <a:pt x="2328" y="3175"/>
                    </a:moveTo>
                    <a:cubicBezTo>
                      <a:pt x="-18309" y="1058"/>
                      <a:pt x="103399" y="0"/>
                      <a:pt x="164253" y="0"/>
                    </a:cubicBezTo>
                    <a:cubicBezTo>
                      <a:pt x="225107" y="0"/>
                      <a:pt x="346816" y="1058"/>
                      <a:pt x="367453" y="3175"/>
                    </a:cubicBezTo>
                    <a:cubicBezTo>
                      <a:pt x="388090" y="5292"/>
                      <a:pt x="342582" y="12171"/>
                      <a:pt x="288078" y="12700"/>
                    </a:cubicBezTo>
                    <a:cubicBezTo>
                      <a:pt x="233574" y="13229"/>
                      <a:pt x="22965" y="5292"/>
                      <a:pt x="2328" y="3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 1668">
                <a:extLst>
                  <a:ext uri="{FF2B5EF4-FFF2-40B4-BE49-F238E27FC236}">
                    <a16:creationId xmlns:a16="http://schemas.microsoft.com/office/drawing/2014/main" id="{E5D8064E-3C28-21A8-A833-7A678E5F1475}"/>
                  </a:ext>
                </a:extLst>
              </p:cNvPr>
              <p:cNvSpPr/>
              <p:nvPr/>
            </p:nvSpPr>
            <p:spPr>
              <a:xfrm>
                <a:off x="3145796" y="2173874"/>
                <a:ext cx="392507" cy="11163"/>
              </a:xfrm>
              <a:custGeom>
                <a:avLst/>
                <a:gdLst>
                  <a:gd name="connsiteX0" fmla="*/ 629 w 392507"/>
                  <a:gd name="connsiteY0" fmla="*/ 7351 h 11163"/>
                  <a:gd name="connsiteX1" fmla="*/ 207004 w 392507"/>
                  <a:gd name="connsiteY1" fmla="*/ 1001 h 11163"/>
                  <a:gd name="connsiteX2" fmla="*/ 391154 w 392507"/>
                  <a:gd name="connsiteY2" fmla="*/ 1001 h 11163"/>
                  <a:gd name="connsiteX3" fmla="*/ 276854 w 392507"/>
                  <a:gd name="connsiteY3" fmla="*/ 10526 h 11163"/>
                  <a:gd name="connsiteX4" fmla="*/ 629 w 392507"/>
                  <a:gd name="connsiteY4" fmla="*/ 7351 h 1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507" h="11163">
                    <a:moveTo>
                      <a:pt x="629" y="7351"/>
                    </a:moveTo>
                    <a:cubicBezTo>
                      <a:pt x="-11013" y="5764"/>
                      <a:pt x="141917" y="2059"/>
                      <a:pt x="207004" y="1001"/>
                    </a:cubicBezTo>
                    <a:cubicBezTo>
                      <a:pt x="272091" y="-57"/>
                      <a:pt x="379512" y="-586"/>
                      <a:pt x="391154" y="1001"/>
                    </a:cubicBezTo>
                    <a:cubicBezTo>
                      <a:pt x="402796" y="2588"/>
                      <a:pt x="337179" y="8409"/>
                      <a:pt x="276854" y="10526"/>
                    </a:cubicBezTo>
                    <a:cubicBezTo>
                      <a:pt x="216529" y="12643"/>
                      <a:pt x="12271" y="8938"/>
                      <a:pt x="629" y="73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 1669">
                <a:extLst>
                  <a:ext uri="{FF2B5EF4-FFF2-40B4-BE49-F238E27FC236}">
                    <a16:creationId xmlns:a16="http://schemas.microsoft.com/office/drawing/2014/main" id="{0EBBB07F-9D9A-34C3-DE6F-EA2E5F18BB31}"/>
                  </a:ext>
                </a:extLst>
              </p:cNvPr>
              <p:cNvSpPr/>
              <p:nvPr/>
            </p:nvSpPr>
            <p:spPr>
              <a:xfrm>
                <a:off x="3533422" y="1783945"/>
                <a:ext cx="13075" cy="375075"/>
              </a:xfrm>
              <a:custGeom>
                <a:avLst/>
                <a:gdLst>
                  <a:gd name="connsiteX0" fmla="*/ 3528 w 13075"/>
                  <a:gd name="connsiteY0" fmla="*/ 405 h 375075"/>
                  <a:gd name="connsiteX1" fmla="*/ 13053 w 13075"/>
                  <a:gd name="connsiteY1" fmla="*/ 111530 h 375075"/>
                  <a:gd name="connsiteX2" fmla="*/ 353 w 13075"/>
                  <a:gd name="connsiteY2" fmla="*/ 133755 h 375075"/>
                  <a:gd name="connsiteX3" fmla="*/ 3528 w 13075"/>
                  <a:gd name="connsiteY3" fmla="*/ 244880 h 375075"/>
                  <a:gd name="connsiteX4" fmla="*/ 3528 w 13075"/>
                  <a:gd name="connsiteY4" fmla="*/ 375055 h 375075"/>
                  <a:gd name="connsiteX5" fmla="*/ 6703 w 13075"/>
                  <a:gd name="connsiteY5" fmla="*/ 235355 h 375075"/>
                  <a:gd name="connsiteX6" fmla="*/ 6703 w 13075"/>
                  <a:gd name="connsiteY6" fmla="*/ 155980 h 375075"/>
                  <a:gd name="connsiteX7" fmla="*/ 3528 w 13075"/>
                  <a:gd name="connsiteY7" fmla="*/ 405 h 37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75" h="375075">
                    <a:moveTo>
                      <a:pt x="3528" y="405"/>
                    </a:moveTo>
                    <a:cubicBezTo>
                      <a:pt x="4586" y="-7003"/>
                      <a:pt x="13582" y="89305"/>
                      <a:pt x="13053" y="111530"/>
                    </a:cubicBezTo>
                    <a:cubicBezTo>
                      <a:pt x="12524" y="133755"/>
                      <a:pt x="1940" y="111530"/>
                      <a:pt x="353" y="133755"/>
                    </a:cubicBezTo>
                    <a:cubicBezTo>
                      <a:pt x="-1234" y="155980"/>
                      <a:pt x="2999" y="204663"/>
                      <a:pt x="3528" y="244880"/>
                    </a:cubicBezTo>
                    <a:cubicBezTo>
                      <a:pt x="4057" y="285097"/>
                      <a:pt x="2999" y="376642"/>
                      <a:pt x="3528" y="375055"/>
                    </a:cubicBezTo>
                    <a:cubicBezTo>
                      <a:pt x="4057" y="373468"/>
                      <a:pt x="6174" y="271867"/>
                      <a:pt x="6703" y="235355"/>
                    </a:cubicBezTo>
                    <a:cubicBezTo>
                      <a:pt x="7232" y="198843"/>
                      <a:pt x="8291" y="190905"/>
                      <a:pt x="6703" y="155980"/>
                    </a:cubicBezTo>
                    <a:cubicBezTo>
                      <a:pt x="5115" y="121055"/>
                      <a:pt x="2470" y="7813"/>
                      <a:pt x="3528" y="4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 1670">
                <a:extLst>
                  <a:ext uri="{FF2B5EF4-FFF2-40B4-BE49-F238E27FC236}">
                    <a16:creationId xmlns:a16="http://schemas.microsoft.com/office/drawing/2014/main" id="{CA738C5B-24C9-7A9F-531B-56D90E75D2B1}"/>
                  </a:ext>
                </a:extLst>
              </p:cNvPr>
              <p:cNvSpPr/>
              <p:nvPr/>
            </p:nvSpPr>
            <p:spPr>
              <a:xfrm>
                <a:off x="3530358" y="1926553"/>
                <a:ext cx="10332" cy="238777"/>
              </a:xfrm>
              <a:custGeom>
                <a:avLst/>
                <a:gdLst>
                  <a:gd name="connsiteX0" fmla="*/ 3417 w 10332"/>
                  <a:gd name="connsiteY0" fmla="*/ 672 h 238777"/>
                  <a:gd name="connsiteX1" fmla="*/ 242 w 10332"/>
                  <a:gd name="connsiteY1" fmla="*/ 232447 h 238777"/>
                  <a:gd name="connsiteX2" fmla="*/ 9767 w 10332"/>
                  <a:gd name="connsiteY2" fmla="*/ 162597 h 238777"/>
                  <a:gd name="connsiteX3" fmla="*/ 3417 w 10332"/>
                  <a:gd name="connsiteY3" fmla="*/ 672 h 2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32" h="238777">
                    <a:moveTo>
                      <a:pt x="3417" y="672"/>
                    </a:moveTo>
                    <a:cubicBezTo>
                      <a:pt x="1830" y="12314"/>
                      <a:pt x="-816" y="205460"/>
                      <a:pt x="242" y="232447"/>
                    </a:cubicBezTo>
                    <a:cubicBezTo>
                      <a:pt x="1300" y="259434"/>
                      <a:pt x="7121" y="193289"/>
                      <a:pt x="9767" y="162597"/>
                    </a:cubicBezTo>
                    <a:cubicBezTo>
                      <a:pt x="12413" y="131905"/>
                      <a:pt x="5004" y="-10970"/>
                      <a:pt x="3417" y="6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 1671">
                <a:extLst>
                  <a:ext uri="{FF2B5EF4-FFF2-40B4-BE49-F238E27FC236}">
                    <a16:creationId xmlns:a16="http://schemas.microsoft.com/office/drawing/2014/main" id="{364AF1EB-9BD2-1C97-F1D4-44F286D02AD7}"/>
                  </a:ext>
                </a:extLst>
              </p:cNvPr>
              <p:cNvSpPr/>
              <p:nvPr/>
            </p:nvSpPr>
            <p:spPr>
              <a:xfrm>
                <a:off x="3622336" y="1774579"/>
                <a:ext cx="96081" cy="401795"/>
              </a:xfrm>
              <a:custGeom>
                <a:avLst/>
                <a:gdLst>
                  <a:gd name="connsiteX0" fmla="*/ 339 w 96081"/>
                  <a:gd name="connsiteY0" fmla="*/ 6596 h 401795"/>
                  <a:gd name="connsiteX1" fmla="*/ 6689 w 96081"/>
                  <a:gd name="connsiteY1" fmla="*/ 336796 h 401795"/>
                  <a:gd name="connsiteX2" fmla="*/ 6689 w 96081"/>
                  <a:gd name="connsiteY2" fmla="*/ 352671 h 401795"/>
                  <a:gd name="connsiteX3" fmla="*/ 95589 w 96081"/>
                  <a:gd name="connsiteY3" fmla="*/ 400296 h 401795"/>
                  <a:gd name="connsiteX4" fmla="*/ 44789 w 96081"/>
                  <a:gd name="connsiteY4" fmla="*/ 390771 h 401795"/>
                  <a:gd name="connsiteX5" fmla="*/ 28914 w 96081"/>
                  <a:gd name="connsiteY5" fmla="*/ 371721 h 401795"/>
                  <a:gd name="connsiteX6" fmla="*/ 19389 w 96081"/>
                  <a:gd name="connsiteY6" fmla="*/ 133596 h 401795"/>
                  <a:gd name="connsiteX7" fmla="*/ 339 w 96081"/>
                  <a:gd name="connsiteY7" fmla="*/ 6596 h 40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81" h="401795">
                    <a:moveTo>
                      <a:pt x="339" y="6596"/>
                    </a:moveTo>
                    <a:cubicBezTo>
                      <a:pt x="-1778" y="40463"/>
                      <a:pt x="6689" y="336796"/>
                      <a:pt x="6689" y="336796"/>
                    </a:cubicBezTo>
                    <a:cubicBezTo>
                      <a:pt x="7747" y="394475"/>
                      <a:pt x="-8128" y="342088"/>
                      <a:pt x="6689" y="352671"/>
                    </a:cubicBezTo>
                    <a:cubicBezTo>
                      <a:pt x="21506" y="363254"/>
                      <a:pt x="89239" y="393946"/>
                      <a:pt x="95589" y="400296"/>
                    </a:cubicBezTo>
                    <a:cubicBezTo>
                      <a:pt x="101939" y="406646"/>
                      <a:pt x="44789" y="390771"/>
                      <a:pt x="44789" y="390771"/>
                    </a:cubicBezTo>
                    <a:cubicBezTo>
                      <a:pt x="33677" y="386009"/>
                      <a:pt x="33147" y="414584"/>
                      <a:pt x="28914" y="371721"/>
                    </a:cubicBezTo>
                    <a:cubicBezTo>
                      <a:pt x="24681" y="328859"/>
                      <a:pt x="22035" y="189688"/>
                      <a:pt x="19389" y="133596"/>
                    </a:cubicBezTo>
                    <a:cubicBezTo>
                      <a:pt x="16743" y="77504"/>
                      <a:pt x="2456" y="-27271"/>
                      <a:pt x="339" y="65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 1672">
                <a:extLst>
                  <a:ext uri="{FF2B5EF4-FFF2-40B4-BE49-F238E27FC236}">
                    <a16:creationId xmlns:a16="http://schemas.microsoft.com/office/drawing/2014/main" id="{D7E35AB9-1869-1694-1B9C-CCB3E6B0081F}"/>
                  </a:ext>
                </a:extLst>
              </p:cNvPr>
              <p:cNvSpPr/>
              <p:nvPr/>
            </p:nvSpPr>
            <p:spPr>
              <a:xfrm>
                <a:off x="3122414" y="2616041"/>
                <a:ext cx="438361" cy="33649"/>
              </a:xfrm>
              <a:custGeom>
                <a:avLst/>
                <a:gdLst>
                  <a:gd name="connsiteX0" fmla="*/ 4961 w 438361"/>
                  <a:gd name="connsiteY0" fmla="*/ 159 h 33649"/>
                  <a:gd name="connsiteX1" fmla="*/ 58936 w 438361"/>
                  <a:gd name="connsiteY1" fmla="*/ 31909 h 33649"/>
                  <a:gd name="connsiteX2" fmla="*/ 420886 w 438361"/>
                  <a:gd name="connsiteY2" fmla="*/ 28734 h 33649"/>
                  <a:gd name="connsiteX3" fmla="*/ 366911 w 438361"/>
                  <a:gd name="connsiteY3" fmla="*/ 22384 h 33649"/>
                  <a:gd name="connsiteX4" fmla="*/ 239911 w 438361"/>
                  <a:gd name="connsiteY4" fmla="*/ 19209 h 33649"/>
                  <a:gd name="connsiteX5" fmla="*/ 106561 w 438361"/>
                  <a:gd name="connsiteY5" fmla="*/ 19209 h 33649"/>
                  <a:gd name="connsiteX6" fmla="*/ 4961 w 438361"/>
                  <a:gd name="connsiteY6" fmla="*/ 159 h 33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361" h="33649">
                    <a:moveTo>
                      <a:pt x="4961" y="159"/>
                    </a:moveTo>
                    <a:cubicBezTo>
                      <a:pt x="-2976" y="2276"/>
                      <a:pt x="-10385" y="27147"/>
                      <a:pt x="58936" y="31909"/>
                    </a:cubicBezTo>
                    <a:cubicBezTo>
                      <a:pt x="128257" y="36671"/>
                      <a:pt x="369557" y="30321"/>
                      <a:pt x="420886" y="28734"/>
                    </a:cubicBezTo>
                    <a:cubicBezTo>
                      <a:pt x="472215" y="27147"/>
                      <a:pt x="397073" y="23971"/>
                      <a:pt x="366911" y="22384"/>
                    </a:cubicBezTo>
                    <a:cubicBezTo>
                      <a:pt x="336749" y="20797"/>
                      <a:pt x="283303" y="19738"/>
                      <a:pt x="239911" y="19209"/>
                    </a:cubicBezTo>
                    <a:cubicBezTo>
                      <a:pt x="196519" y="18680"/>
                      <a:pt x="142544" y="20797"/>
                      <a:pt x="106561" y="19209"/>
                    </a:cubicBezTo>
                    <a:cubicBezTo>
                      <a:pt x="70578" y="17622"/>
                      <a:pt x="12898" y="-1958"/>
                      <a:pt x="4961" y="1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 1673">
                <a:extLst>
                  <a:ext uri="{FF2B5EF4-FFF2-40B4-BE49-F238E27FC236}">
                    <a16:creationId xmlns:a16="http://schemas.microsoft.com/office/drawing/2014/main" id="{AD9DBB44-202C-A3EE-8A2D-AF638E3F1D76}"/>
                  </a:ext>
                </a:extLst>
              </p:cNvPr>
              <p:cNvSpPr/>
              <p:nvPr/>
            </p:nvSpPr>
            <p:spPr>
              <a:xfrm>
                <a:off x="3142776" y="2221731"/>
                <a:ext cx="413342" cy="415657"/>
              </a:xfrm>
              <a:custGeom>
                <a:avLst/>
                <a:gdLst>
                  <a:gd name="connsiteX0" fmla="*/ 474 w 413342"/>
                  <a:gd name="connsiteY0" fmla="*/ 19819 h 415657"/>
                  <a:gd name="connsiteX1" fmla="*/ 292574 w 413342"/>
                  <a:gd name="connsiteY1" fmla="*/ 19819 h 415657"/>
                  <a:gd name="connsiteX2" fmla="*/ 343374 w 413342"/>
                  <a:gd name="connsiteY2" fmla="*/ 29344 h 415657"/>
                  <a:gd name="connsiteX3" fmla="*/ 381474 w 413342"/>
                  <a:gd name="connsiteY3" fmla="*/ 54744 h 415657"/>
                  <a:gd name="connsiteX4" fmla="*/ 394174 w 413342"/>
                  <a:gd name="connsiteY4" fmla="*/ 121419 h 415657"/>
                  <a:gd name="connsiteX5" fmla="*/ 397349 w 413342"/>
                  <a:gd name="connsiteY5" fmla="*/ 337319 h 415657"/>
                  <a:gd name="connsiteX6" fmla="*/ 397349 w 413342"/>
                  <a:gd name="connsiteY6" fmla="*/ 397644 h 415657"/>
                  <a:gd name="connsiteX7" fmla="*/ 397349 w 413342"/>
                  <a:gd name="connsiteY7" fmla="*/ 403994 h 415657"/>
                  <a:gd name="connsiteX8" fmla="*/ 413224 w 413342"/>
                  <a:gd name="connsiteY8" fmla="*/ 251594 h 415657"/>
                  <a:gd name="connsiteX9" fmla="*/ 387824 w 413342"/>
                  <a:gd name="connsiteY9" fmla="*/ 42044 h 415657"/>
                  <a:gd name="connsiteX10" fmla="*/ 356074 w 413342"/>
                  <a:gd name="connsiteY10" fmla="*/ 16644 h 415657"/>
                  <a:gd name="connsiteX11" fmla="*/ 286224 w 413342"/>
                  <a:gd name="connsiteY11" fmla="*/ 3944 h 415657"/>
                  <a:gd name="connsiteX12" fmla="*/ 225899 w 413342"/>
                  <a:gd name="connsiteY12" fmla="*/ 769 h 415657"/>
                  <a:gd name="connsiteX13" fmla="*/ 474 w 413342"/>
                  <a:gd name="connsiteY13" fmla="*/ 19819 h 41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3342" h="415657">
                    <a:moveTo>
                      <a:pt x="474" y="19819"/>
                    </a:moveTo>
                    <a:cubicBezTo>
                      <a:pt x="11587" y="22994"/>
                      <a:pt x="235424" y="18231"/>
                      <a:pt x="292574" y="19819"/>
                    </a:cubicBezTo>
                    <a:cubicBezTo>
                      <a:pt x="349724" y="21407"/>
                      <a:pt x="328557" y="23523"/>
                      <a:pt x="343374" y="29344"/>
                    </a:cubicBezTo>
                    <a:cubicBezTo>
                      <a:pt x="358191" y="35165"/>
                      <a:pt x="373007" y="39398"/>
                      <a:pt x="381474" y="54744"/>
                    </a:cubicBezTo>
                    <a:cubicBezTo>
                      <a:pt x="389941" y="70090"/>
                      <a:pt x="391528" y="74323"/>
                      <a:pt x="394174" y="121419"/>
                    </a:cubicBezTo>
                    <a:cubicBezTo>
                      <a:pt x="396820" y="168515"/>
                      <a:pt x="396820" y="291282"/>
                      <a:pt x="397349" y="337319"/>
                    </a:cubicBezTo>
                    <a:cubicBezTo>
                      <a:pt x="397878" y="383356"/>
                      <a:pt x="397349" y="397644"/>
                      <a:pt x="397349" y="397644"/>
                    </a:cubicBezTo>
                    <a:cubicBezTo>
                      <a:pt x="397349" y="408756"/>
                      <a:pt x="394703" y="428336"/>
                      <a:pt x="397349" y="403994"/>
                    </a:cubicBezTo>
                    <a:cubicBezTo>
                      <a:pt x="399995" y="379652"/>
                      <a:pt x="414811" y="311919"/>
                      <a:pt x="413224" y="251594"/>
                    </a:cubicBezTo>
                    <a:cubicBezTo>
                      <a:pt x="411637" y="191269"/>
                      <a:pt x="397349" y="81202"/>
                      <a:pt x="387824" y="42044"/>
                    </a:cubicBezTo>
                    <a:cubicBezTo>
                      <a:pt x="378299" y="2886"/>
                      <a:pt x="373007" y="22994"/>
                      <a:pt x="356074" y="16644"/>
                    </a:cubicBezTo>
                    <a:cubicBezTo>
                      <a:pt x="339141" y="10294"/>
                      <a:pt x="307920" y="6590"/>
                      <a:pt x="286224" y="3944"/>
                    </a:cubicBezTo>
                    <a:cubicBezTo>
                      <a:pt x="264528" y="1298"/>
                      <a:pt x="275111" y="-1348"/>
                      <a:pt x="225899" y="769"/>
                    </a:cubicBezTo>
                    <a:cubicBezTo>
                      <a:pt x="176687" y="2886"/>
                      <a:pt x="-10639" y="16644"/>
                      <a:pt x="474" y="198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 1674">
                <a:extLst>
                  <a:ext uri="{FF2B5EF4-FFF2-40B4-BE49-F238E27FC236}">
                    <a16:creationId xmlns:a16="http://schemas.microsoft.com/office/drawing/2014/main" id="{F282032A-497A-D7DC-E10D-156B634FE21C}"/>
                  </a:ext>
                </a:extLst>
              </p:cNvPr>
              <p:cNvSpPr/>
              <p:nvPr/>
            </p:nvSpPr>
            <p:spPr>
              <a:xfrm>
                <a:off x="3627871" y="2254227"/>
                <a:ext cx="26754" cy="463808"/>
              </a:xfrm>
              <a:custGeom>
                <a:avLst/>
                <a:gdLst>
                  <a:gd name="connsiteX0" fmla="*/ 1154 w 26754"/>
                  <a:gd name="connsiteY0" fmla="*/ 23 h 463808"/>
                  <a:gd name="connsiteX1" fmla="*/ 4329 w 26754"/>
                  <a:gd name="connsiteY1" fmla="*/ 387373 h 463808"/>
                  <a:gd name="connsiteX2" fmla="*/ 4329 w 26754"/>
                  <a:gd name="connsiteY2" fmla="*/ 460398 h 463808"/>
                  <a:gd name="connsiteX3" fmla="*/ 26554 w 26754"/>
                  <a:gd name="connsiteY3" fmla="*/ 406423 h 463808"/>
                  <a:gd name="connsiteX4" fmla="*/ 1154 w 26754"/>
                  <a:gd name="connsiteY4" fmla="*/ 23 h 463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54" h="463808">
                    <a:moveTo>
                      <a:pt x="1154" y="23"/>
                    </a:moveTo>
                    <a:cubicBezTo>
                      <a:pt x="-2550" y="-3152"/>
                      <a:pt x="3800" y="310644"/>
                      <a:pt x="4329" y="387373"/>
                    </a:cubicBezTo>
                    <a:cubicBezTo>
                      <a:pt x="4858" y="464102"/>
                      <a:pt x="625" y="457223"/>
                      <a:pt x="4329" y="460398"/>
                    </a:cubicBezTo>
                    <a:cubicBezTo>
                      <a:pt x="8033" y="463573"/>
                      <a:pt x="23908" y="478390"/>
                      <a:pt x="26554" y="406423"/>
                    </a:cubicBezTo>
                    <a:cubicBezTo>
                      <a:pt x="29200" y="334456"/>
                      <a:pt x="4858" y="3198"/>
                      <a:pt x="1154" y="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 1675">
                <a:extLst>
                  <a:ext uri="{FF2B5EF4-FFF2-40B4-BE49-F238E27FC236}">
                    <a16:creationId xmlns:a16="http://schemas.microsoft.com/office/drawing/2014/main" id="{6A67EBD7-587B-D345-42EC-70D00DFDD786}"/>
                  </a:ext>
                </a:extLst>
              </p:cNvPr>
              <p:cNvSpPr/>
              <p:nvPr/>
            </p:nvSpPr>
            <p:spPr>
              <a:xfrm>
                <a:off x="3662599" y="2154936"/>
                <a:ext cx="464901" cy="499842"/>
              </a:xfrm>
              <a:custGeom>
                <a:avLst/>
                <a:gdLst>
                  <a:gd name="connsiteX0" fmla="*/ 1351 w 464901"/>
                  <a:gd name="connsiteY0" fmla="*/ 889 h 499842"/>
                  <a:gd name="connsiteX1" fmla="*/ 379176 w 464901"/>
                  <a:gd name="connsiteY1" fmla="*/ 7239 h 499842"/>
                  <a:gd name="connsiteX2" fmla="*/ 398226 w 464901"/>
                  <a:gd name="connsiteY2" fmla="*/ 7239 h 499842"/>
                  <a:gd name="connsiteX3" fmla="*/ 398226 w 464901"/>
                  <a:gd name="connsiteY3" fmla="*/ 35814 h 499842"/>
                  <a:gd name="connsiteX4" fmla="*/ 404576 w 464901"/>
                  <a:gd name="connsiteY4" fmla="*/ 143764 h 499842"/>
                  <a:gd name="connsiteX5" fmla="*/ 407751 w 464901"/>
                  <a:gd name="connsiteY5" fmla="*/ 356489 h 499842"/>
                  <a:gd name="connsiteX6" fmla="*/ 414101 w 464901"/>
                  <a:gd name="connsiteY6" fmla="*/ 419989 h 499842"/>
                  <a:gd name="connsiteX7" fmla="*/ 464901 w 464901"/>
                  <a:gd name="connsiteY7" fmla="*/ 499364 h 499842"/>
                  <a:gd name="connsiteX8" fmla="*/ 414101 w 464901"/>
                  <a:gd name="connsiteY8" fmla="*/ 448564 h 499842"/>
                  <a:gd name="connsiteX9" fmla="*/ 429976 w 464901"/>
                  <a:gd name="connsiteY9" fmla="*/ 356489 h 499842"/>
                  <a:gd name="connsiteX10" fmla="*/ 410926 w 464901"/>
                  <a:gd name="connsiteY10" fmla="*/ 32639 h 499842"/>
                  <a:gd name="connsiteX11" fmla="*/ 344251 w 464901"/>
                  <a:gd name="connsiteY11" fmla="*/ 29464 h 499842"/>
                  <a:gd name="connsiteX12" fmla="*/ 255351 w 464901"/>
                  <a:gd name="connsiteY12" fmla="*/ 29464 h 499842"/>
                  <a:gd name="connsiteX13" fmla="*/ 1351 w 464901"/>
                  <a:gd name="connsiteY13" fmla="*/ 889 h 49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4901" h="499842">
                    <a:moveTo>
                      <a:pt x="1351" y="889"/>
                    </a:moveTo>
                    <a:cubicBezTo>
                      <a:pt x="21989" y="-2815"/>
                      <a:pt x="313030" y="6181"/>
                      <a:pt x="379176" y="7239"/>
                    </a:cubicBezTo>
                    <a:cubicBezTo>
                      <a:pt x="445322" y="8297"/>
                      <a:pt x="395051" y="2477"/>
                      <a:pt x="398226" y="7239"/>
                    </a:cubicBezTo>
                    <a:cubicBezTo>
                      <a:pt x="401401" y="12001"/>
                      <a:pt x="397168" y="13060"/>
                      <a:pt x="398226" y="35814"/>
                    </a:cubicBezTo>
                    <a:cubicBezTo>
                      <a:pt x="399284" y="58568"/>
                      <a:pt x="402989" y="90318"/>
                      <a:pt x="404576" y="143764"/>
                    </a:cubicBezTo>
                    <a:cubicBezTo>
                      <a:pt x="406163" y="197210"/>
                      <a:pt x="406164" y="310452"/>
                      <a:pt x="407751" y="356489"/>
                    </a:cubicBezTo>
                    <a:cubicBezTo>
                      <a:pt x="409338" y="402526"/>
                      <a:pt x="404576" y="396177"/>
                      <a:pt x="414101" y="419989"/>
                    </a:cubicBezTo>
                    <a:cubicBezTo>
                      <a:pt x="423626" y="443802"/>
                      <a:pt x="464901" y="494602"/>
                      <a:pt x="464901" y="499364"/>
                    </a:cubicBezTo>
                    <a:cubicBezTo>
                      <a:pt x="464901" y="504126"/>
                      <a:pt x="419922" y="472377"/>
                      <a:pt x="414101" y="448564"/>
                    </a:cubicBezTo>
                    <a:cubicBezTo>
                      <a:pt x="408280" y="424751"/>
                      <a:pt x="430505" y="425810"/>
                      <a:pt x="429976" y="356489"/>
                    </a:cubicBezTo>
                    <a:cubicBezTo>
                      <a:pt x="429447" y="287168"/>
                      <a:pt x="425213" y="87143"/>
                      <a:pt x="410926" y="32639"/>
                    </a:cubicBezTo>
                    <a:cubicBezTo>
                      <a:pt x="396639" y="-21865"/>
                      <a:pt x="370180" y="29993"/>
                      <a:pt x="344251" y="29464"/>
                    </a:cubicBezTo>
                    <a:cubicBezTo>
                      <a:pt x="318322" y="28935"/>
                      <a:pt x="308268" y="31051"/>
                      <a:pt x="255351" y="29464"/>
                    </a:cubicBezTo>
                    <a:cubicBezTo>
                      <a:pt x="202434" y="27877"/>
                      <a:pt x="-19287" y="4593"/>
                      <a:pt x="1351" y="8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 1676">
                <a:extLst>
                  <a:ext uri="{FF2B5EF4-FFF2-40B4-BE49-F238E27FC236}">
                    <a16:creationId xmlns:a16="http://schemas.microsoft.com/office/drawing/2014/main" id="{44290A60-E430-2D5C-7A91-98D944560896}"/>
                  </a:ext>
                </a:extLst>
              </p:cNvPr>
              <p:cNvSpPr/>
              <p:nvPr/>
            </p:nvSpPr>
            <p:spPr>
              <a:xfrm>
                <a:off x="4095480" y="2177570"/>
                <a:ext cx="16782" cy="420897"/>
              </a:xfrm>
              <a:custGeom>
                <a:avLst/>
                <a:gdLst>
                  <a:gd name="connsiteX0" fmla="*/ 270 w 16782"/>
                  <a:gd name="connsiteY0" fmla="*/ 480 h 420897"/>
                  <a:gd name="connsiteX1" fmla="*/ 6620 w 16782"/>
                  <a:gd name="connsiteY1" fmla="*/ 349730 h 420897"/>
                  <a:gd name="connsiteX2" fmla="*/ 12970 w 16782"/>
                  <a:gd name="connsiteY2" fmla="*/ 416405 h 420897"/>
                  <a:gd name="connsiteX3" fmla="*/ 16145 w 16782"/>
                  <a:gd name="connsiteY3" fmla="*/ 276705 h 420897"/>
                  <a:gd name="connsiteX4" fmla="*/ 270 w 16782"/>
                  <a:gd name="connsiteY4" fmla="*/ 480 h 420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82" h="420897">
                    <a:moveTo>
                      <a:pt x="270" y="480"/>
                    </a:moveTo>
                    <a:cubicBezTo>
                      <a:pt x="-1317" y="12651"/>
                      <a:pt x="4503" y="280409"/>
                      <a:pt x="6620" y="349730"/>
                    </a:cubicBezTo>
                    <a:cubicBezTo>
                      <a:pt x="8737" y="419051"/>
                      <a:pt x="11383" y="428576"/>
                      <a:pt x="12970" y="416405"/>
                    </a:cubicBezTo>
                    <a:cubicBezTo>
                      <a:pt x="14557" y="404234"/>
                      <a:pt x="18262" y="342851"/>
                      <a:pt x="16145" y="276705"/>
                    </a:cubicBezTo>
                    <a:cubicBezTo>
                      <a:pt x="14028" y="210559"/>
                      <a:pt x="1857" y="-11691"/>
                      <a:pt x="270" y="48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 1677">
                <a:extLst>
                  <a:ext uri="{FF2B5EF4-FFF2-40B4-BE49-F238E27FC236}">
                    <a16:creationId xmlns:a16="http://schemas.microsoft.com/office/drawing/2014/main" id="{B9965471-55F8-D4E7-1D81-CEAF4D4FAD2D}"/>
                  </a:ext>
                </a:extLst>
              </p:cNvPr>
              <p:cNvSpPr/>
              <p:nvPr/>
            </p:nvSpPr>
            <p:spPr>
              <a:xfrm>
                <a:off x="3625850" y="2225906"/>
                <a:ext cx="409620" cy="880160"/>
              </a:xfrm>
              <a:custGeom>
                <a:avLst/>
                <a:gdLst>
                  <a:gd name="connsiteX0" fmla="*/ 0 w 409620"/>
                  <a:gd name="connsiteY0" fmla="*/ 21994 h 880160"/>
                  <a:gd name="connsiteX1" fmla="*/ 314325 w 409620"/>
                  <a:gd name="connsiteY1" fmla="*/ 31519 h 880160"/>
                  <a:gd name="connsiteX2" fmla="*/ 381000 w 409620"/>
                  <a:gd name="connsiteY2" fmla="*/ 25169 h 880160"/>
                  <a:gd name="connsiteX3" fmla="*/ 352425 w 409620"/>
                  <a:gd name="connsiteY3" fmla="*/ 12469 h 880160"/>
                  <a:gd name="connsiteX4" fmla="*/ 390525 w 409620"/>
                  <a:gd name="connsiteY4" fmla="*/ 44219 h 880160"/>
                  <a:gd name="connsiteX5" fmla="*/ 400050 w 409620"/>
                  <a:gd name="connsiteY5" fmla="*/ 393469 h 880160"/>
                  <a:gd name="connsiteX6" fmla="*/ 409575 w 409620"/>
                  <a:gd name="connsiteY6" fmla="*/ 749069 h 880160"/>
                  <a:gd name="connsiteX7" fmla="*/ 403225 w 409620"/>
                  <a:gd name="connsiteY7" fmla="*/ 879244 h 880160"/>
                  <a:gd name="connsiteX8" fmla="*/ 393700 w 409620"/>
                  <a:gd name="connsiteY8" fmla="*/ 695094 h 880160"/>
                  <a:gd name="connsiteX9" fmla="*/ 384175 w 409620"/>
                  <a:gd name="connsiteY9" fmla="*/ 402994 h 880160"/>
                  <a:gd name="connsiteX10" fmla="*/ 384175 w 409620"/>
                  <a:gd name="connsiteY10" fmla="*/ 69619 h 880160"/>
                  <a:gd name="connsiteX11" fmla="*/ 361950 w 409620"/>
                  <a:gd name="connsiteY11" fmla="*/ 2944 h 880160"/>
                  <a:gd name="connsiteX12" fmla="*/ 298450 w 409620"/>
                  <a:gd name="connsiteY12" fmla="*/ 12469 h 880160"/>
                  <a:gd name="connsiteX13" fmla="*/ 330200 w 409620"/>
                  <a:gd name="connsiteY13" fmla="*/ 18819 h 880160"/>
                  <a:gd name="connsiteX14" fmla="*/ 276225 w 409620"/>
                  <a:gd name="connsiteY14" fmla="*/ 18819 h 880160"/>
                  <a:gd name="connsiteX15" fmla="*/ 0 w 409620"/>
                  <a:gd name="connsiteY15" fmla="*/ 21994 h 8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620" h="880160">
                    <a:moveTo>
                      <a:pt x="0" y="21994"/>
                    </a:moveTo>
                    <a:lnTo>
                      <a:pt x="314325" y="31519"/>
                    </a:lnTo>
                    <a:cubicBezTo>
                      <a:pt x="377825" y="32048"/>
                      <a:pt x="374650" y="28344"/>
                      <a:pt x="381000" y="25169"/>
                    </a:cubicBezTo>
                    <a:cubicBezTo>
                      <a:pt x="387350" y="21994"/>
                      <a:pt x="350838" y="9294"/>
                      <a:pt x="352425" y="12469"/>
                    </a:cubicBezTo>
                    <a:cubicBezTo>
                      <a:pt x="354012" y="15644"/>
                      <a:pt x="382588" y="-19281"/>
                      <a:pt x="390525" y="44219"/>
                    </a:cubicBezTo>
                    <a:cubicBezTo>
                      <a:pt x="398462" y="107719"/>
                      <a:pt x="396875" y="275994"/>
                      <a:pt x="400050" y="393469"/>
                    </a:cubicBezTo>
                    <a:cubicBezTo>
                      <a:pt x="403225" y="510944"/>
                      <a:pt x="409046" y="668107"/>
                      <a:pt x="409575" y="749069"/>
                    </a:cubicBezTo>
                    <a:cubicBezTo>
                      <a:pt x="410104" y="830031"/>
                      <a:pt x="405871" y="888240"/>
                      <a:pt x="403225" y="879244"/>
                    </a:cubicBezTo>
                    <a:cubicBezTo>
                      <a:pt x="400579" y="870248"/>
                      <a:pt x="396875" y="774469"/>
                      <a:pt x="393700" y="695094"/>
                    </a:cubicBezTo>
                    <a:cubicBezTo>
                      <a:pt x="390525" y="615719"/>
                      <a:pt x="385762" y="507240"/>
                      <a:pt x="384175" y="402994"/>
                    </a:cubicBezTo>
                    <a:cubicBezTo>
                      <a:pt x="382588" y="298748"/>
                      <a:pt x="387879" y="136294"/>
                      <a:pt x="384175" y="69619"/>
                    </a:cubicBezTo>
                    <a:cubicBezTo>
                      <a:pt x="380471" y="2944"/>
                      <a:pt x="376237" y="12469"/>
                      <a:pt x="361950" y="2944"/>
                    </a:cubicBezTo>
                    <a:cubicBezTo>
                      <a:pt x="347663" y="-6581"/>
                      <a:pt x="303742" y="9823"/>
                      <a:pt x="298450" y="12469"/>
                    </a:cubicBezTo>
                    <a:cubicBezTo>
                      <a:pt x="293158" y="15115"/>
                      <a:pt x="333904" y="17761"/>
                      <a:pt x="330200" y="18819"/>
                    </a:cubicBezTo>
                    <a:cubicBezTo>
                      <a:pt x="326496" y="19877"/>
                      <a:pt x="276225" y="18819"/>
                      <a:pt x="276225" y="18819"/>
                    </a:cubicBezTo>
                    <a:lnTo>
                      <a:pt x="0" y="2199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 1678">
                <a:extLst>
                  <a:ext uri="{FF2B5EF4-FFF2-40B4-BE49-F238E27FC236}">
                    <a16:creationId xmlns:a16="http://schemas.microsoft.com/office/drawing/2014/main" id="{A2436FC8-5808-B489-D03F-B46B5ACF001F}"/>
                  </a:ext>
                </a:extLst>
              </p:cNvPr>
              <p:cNvSpPr/>
              <p:nvPr/>
            </p:nvSpPr>
            <p:spPr>
              <a:xfrm>
                <a:off x="3987719" y="2289544"/>
                <a:ext cx="25631" cy="598495"/>
              </a:xfrm>
              <a:custGeom>
                <a:avLst/>
                <a:gdLst>
                  <a:gd name="connsiteX0" fmla="*/ 81 w 25631"/>
                  <a:gd name="connsiteY0" fmla="*/ 2806 h 598495"/>
                  <a:gd name="connsiteX1" fmla="*/ 12781 w 25631"/>
                  <a:gd name="connsiteY1" fmla="*/ 488581 h 598495"/>
                  <a:gd name="connsiteX2" fmla="*/ 25481 w 25631"/>
                  <a:gd name="connsiteY2" fmla="*/ 587006 h 598495"/>
                  <a:gd name="connsiteX3" fmla="*/ 19131 w 25631"/>
                  <a:gd name="connsiteY3" fmla="*/ 301256 h 598495"/>
                  <a:gd name="connsiteX4" fmla="*/ 81 w 25631"/>
                  <a:gd name="connsiteY4" fmla="*/ 2806 h 59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31" h="598495">
                    <a:moveTo>
                      <a:pt x="81" y="2806"/>
                    </a:moveTo>
                    <a:cubicBezTo>
                      <a:pt x="-977" y="34027"/>
                      <a:pt x="8548" y="391214"/>
                      <a:pt x="12781" y="488581"/>
                    </a:cubicBezTo>
                    <a:cubicBezTo>
                      <a:pt x="17014" y="585948"/>
                      <a:pt x="24423" y="618227"/>
                      <a:pt x="25481" y="587006"/>
                    </a:cubicBezTo>
                    <a:cubicBezTo>
                      <a:pt x="26539" y="555785"/>
                      <a:pt x="21777" y="393331"/>
                      <a:pt x="19131" y="301256"/>
                    </a:cubicBezTo>
                    <a:cubicBezTo>
                      <a:pt x="16485" y="209181"/>
                      <a:pt x="1139" y="-28415"/>
                      <a:pt x="81" y="280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 1679">
                <a:extLst>
                  <a:ext uri="{FF2B5EF4-FFF2-40B4-BE49-F238E27FC236}">
                    <a16:creationId xmlns:a16="http://schemas.microsoft.com/office/drawing/2014/main" id="{E13C0EA6-438B-FE37-49E2-171899EE3AE0}"/>
                  </a:ext>
                </a:extLst>
              </p:cNvPr>
              <p:cNvSpPr/>
              <p:nvPr/>
            </p:nvSpPr>
            <p:spPr>
              <a:xfrm>
                <a:off x="3149259" y="2698471"/>
                <a:ext cx="467229" cy="19491"/>
              </a:xfrm>
              <a:custGeom>
                <a:avLst/>
                <a:gdLst>
                  <a:gd name="connsiteX0" fmla="*/ 341 w 467229"/>
                  <a:gd name="connsiteY0" fmla="*/ 19329 h 19491"/>
                  <a:gd name="connsiteX1" fmla="*/ 340066 w 467229"/>
                  <a:gd name="connsiteY1" fmla="*/ 9804 h 19491"/>
                  <a:gd name="connsiteX2" fmla="*/ 467066 w 467229"/>
                  <a:gd name="connsiteY2" fmla="*/ 16154 h 19491"/>
                  <a:gd name="connsiteX3" fmla="*/ 365466 w 467229"/>
                  <a:gd name="connsiteY3" fmla="*/ 6629 h 19491"/>
                  <a:gd name="connsiteX4" fmla="*/ 308316 w 467229"/>
                  <a:gd name="connsiteY4" fmla="*/ 9804 h 19491"/>
                  <a:gd name="connsiteX5" fmla="*/ 276566 w 467229"/>
                  <a:gd name="connsiteY5" fmla="*/ 279 h 19491"/>
                  <a:gd name="connsiteX6" fmla="*/ 341 w 467229"/>
                  <a:gd name="connsiteY6" fmla="*/ 19329 h 1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229" h="19491">
                    <a:moveTo>
                      <a:pt x="341" y="19329"/>
                    </a:moveTo>
                    <a:cubicBezTo>
                      <a:pt x="10924" y="20917"/>
                      <a:pt x="262279" y="10333"/>
                      <a:pt x="340066" y="9804"/>
                    </a:cubicBezTo>
                    <a:cubicBezTo>
                      <a:pt x="417854" y="9275"/>
                      <a:pt x="462833" y="16683"/>
                      <a:pt x="467066" y="16154"/>
                    </a:cubicBezTo>
                    <a:cubicBezTo>
                      <a:pt x="471299" y="15625"/>
                      <a:pt x="391924" y="7687"/>
                      <a:pt x="365466" y="6629"/>
                    </a:cubicBezTo>
                    <a:cubicBezTo>
                      <a:pt x="339008" y="5571"/>
                      <a:pt x="323133" y="10862"/>
                      <a:pt x="308316" y="9804"/>
                    </a:cubicBezTo>
                    <a:cubicBezTo>
                      <a:pt x="293499" y="8746"/>
                      <a:pt x="324720" y="-1838"/>
                      <a:pt x="276566" y="279"/>
                    </a:cubicBezTo>
                    <a:cubicBezTo>
                      <a:pt x="228412" y="2396"/>
                      <a:pt x="-10242" y="17741"/>
                      <a:pt x="341" y="193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 1680">
                <a:extLst>
                  <a:ext uri="{FF2B5EF4-FFF2-40B4-BE49-F238E27FC236}">
                    <a16:creationId xmlns:a16="http://schemas.microsoft.com/office/drawing/2014/main" id="{96E68B6B-C2BB-6FAD-B6A0-01612218BFF2}"/>
                  </a:ext>
                </a:extLst>
              </p:cNvPr>
              <p:cNvSpPr/>
              <p:nvPr/>
            </p:nvSpPr>
            <p:spPr>
              <a:xfrm>
                <a:off x="2676015" y="2673556"/>
                <a:ext cx="35641" cy="868131"/>
              </a:xfrm>
              <a:custGeom>
                <a:avLst/>
                <a:gdLst>
                  <a:gd name="connsiteX0" fmla="*/ 510 w 35641"/>
                  <a:gd name="connsiteY0" fmla="*/ 47419 h 868131"/>
                  <a:gd name="connsiteX1" fmla="*/ 6860 w 35641"/>
                  <a:gd name="connsiteY1" fmla="*/ 752269 h 868131"/>
                  <a:gd name="connsiteX2" fmla="*/ 35435 w 35641"/>
                  <a:gd name="connsiteY2" fmla="*/ 866569 h 868131"/>
                  <a:gd name="connsiteX3" fmla="*/ 19560 w 35641"/>
                  <a:gd name="connsiteY3" fmla="*/ 749094 h 868131"/>
                  <a:gd name="connsiteX4" fmla="*/ 16385 w 35641"/>
                  <a:gd name="connsiteY4" fmla="*/ 136319 h 868131"/>
                  <a:gd name="connsiteX5" fmla="*/ 510 w 35641"/>
                  <a:gd name="connsiteY5" fmla="*/ 47419 h 86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41" h="868131">
                    <a:moveTo>
                      <a:pt x="510" y="47419"/>
                    </a:moveTo>
                    <a:cubicBezTo>
                      <a:pt x="-1077" y="150077"/>
                      <a:pt x="1039" y="615744"/>
                      <a:pt x="6860" y="752269"/>
                    </a:cubicBezTo>
                    <a:cubicBezTo>
                      <a:pt x="12681" y="888794"/>
                      <a:pt x="33318" y="867098"/>
                      <a:pt x="35435" y="866569"/>
                    </a:cubicBezTo>
                    <a:cubicBezTo>
                      <a:pt x="37552" y="866040"/>
                      <a:pt x="22735" y="870802"/>
                      <a:pt x="19560" y="749094"/>
                    </a:cubicBezTo>
                    <a:cubicBezTo>
                      <a:pt x="16385" y="627386"/>
                      <a:pt x="17443" y="247973"/>
                      <a:pt x="16385" y="136319"/>
                    </a:cubicBezTo>
                    <a:cubicBezTo>
                      <a:pt x="15327" y="24665"/>
                      <a:pt x="2097" y="-55239"/>
                      <a:pt x="510" y="474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 1681">
                <a:extLst>
                  <a:ext uri="{FF2B5EF4-FFF2-40B4-BE49-F238E27FC236}">
                    <a16:creationId xmlns:a16="http://schemas.microsoft.com/office/drawing/2014/main" id="{37100344-1166-C5E0-9A85-7C93AFDD0554}"/>
                  </a:ext>
                </a:extLst>
              </p:cNvPr>
              <p:cNvSpPr/>
              <p:nvPr/>
            </p:nvSpPr>
            <p:spPr>
              <a:xfrm>
                <a:off x="3127344" y="2706981"/>
                <a:ext cx="22333" cy="829841"/>
              </a:xfrm>
              <a:custGeom>
                <a:avLst/>
                <a:gdLst>
                  <a:gd name="connsiteX0" fmla="*/ 9556 w 22333"/>
                  <a:gd name="connsiteY0" fmla="*/ 33044 h 829841"/>
                  <a:gd name="connsiteX1" fmla="*/ 31 w 22333"/>
                  <a:gd name="connsiteY1" fmla="*/ 820444 h 829841"/>
                  <a:gd name="connsiteX2" fmla="*/ 12731 w 22333"/>
                  <a:gd name="connsiteY2" fmla="*/ 448969 h 829841"/>
                  <a:gd name="connsiteX3" fmla="*/ 22256 w 22333"/>
                  <a:gd name="connsiteY3" fmla="*/ 175919 h 829841"/>
                  <a:gd name="connsiteX4" fmla="*/ 9556 w 22333"/>
                  <a:gd name="connsiteY4" fmla="*/ 33044 h 82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3" h="829841">
                    <a:moveTo>
                      <a:pt x="9556" y="33044"/>
                    </a:moveTo>
                    <a:cubicBezTo>
                      <a:pt x="5852" y="140465"/>
                      <a:pt x="-498" y="751123"/>
                      <a:pt x="31" y="820444"/>
                    </a:cubicBezTo>
                    <a:cubicBezTo>
                      <a:pt x="560" y="889765"/>
                      <a:pt x="9027" y="556390"/>
                      <a:pt x="12731" y="448969"/>
                    </a:cubicBezTo>
                    <a:cubicBezTo>
                      <a:pt x="16435" y="341548"/>
                      <a:pt x="21198" y="243123"/>
                      <a:pt x="22256" y="175919"/>
                    </a:cubicBezTo>
                    <a:cubicBezTo>
                      <a:pt x="23314" y="108715"/>
                      <a:pt x="13260" y="-74377"/>
                      <a:pt x="9556" y="330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 1682">
                <a:extLst>
                  <a:ext uri="{FF2B5EF4-FFF2-40B4-BE49-F238E27FC236}">
                    <a16:creationId xmlns:a16="http://schemas.microsoft.com/office/drawing/2014/main" id="{9D9A4541-63E6-0A7D-124E-1D77067DB25B}"/>
                  </a:ext>
                </a:extLst>
              </p:cNvPr>
              <p:cNvSpPr/>
              <p:nvPr/>
            </p:nvSpPr>
            <p:spPr>
              <a:xfrm>
                <a:off x="3562350" y="3095587"/>
                <a:ext cx="477211" cy="30729"/>
              </a:xfrm>
              <a:custGeom>
                <a:avLst/>
                <a:gdLst>
                  <a:gd name="connsiteX0" fmla="*/ 0 w 477211"/>
                  <a:gd name="connsiteY0" fmla="*/ 12738 h 30729"/>
                  <a:gd name="connsiteX1" fmla="*/ 361950 w 477211"/>
                  <a:gd name="connsiteY1" fmla="*/ 22263 h 30729"/>
                  <a:gd name="connsiteX2" fmla="*/ 476250 w 477211"/>
                  <a:gd name="connsiteY2" fmla="*/ 38 h 30729"/>
                  <a:gd name="connsiteX3" fmla="*/ 409575 w 477211"/>
                  <a:gd name="connsiteY3" fmla="*/ 28613 h 30729"/>
                  <a:gd name="connsiteX4" fmla="*/ 285750 w 477211"/>
                  <a:gd name="connsiteY4" fmla="*/ 28613 h 30729"/>
                  <a:gd name="connsiteX5" fmla="*/ 0 w 477211"/>
                  <a:gd name="connsiteY5" fmla="*/ 12738 h 3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211" h="30729">
                    <a:moveTo>
                      <a:pt x="0" y="12738"/>
                    </a:moveTo>
                    <a:cubicBezTo>
                      <a:pt x="141287" y="18559"/>
                      <a:pt x="282575" y="24380"/>
                      <a:pt x="361950" y="22263"/>
                    </a:cubicBezTo>
                    <a:cubicBezTo>
                      <a:pt x="441325" y="20146"/>
                      <a:pt x="468313" y="-1020"/>
                      <a:pt x="476250" y="38"/>
                    </a:cubicBezTo>
                    <a:cubicBezTo>
                      <a:pt x="484187" y="1096"/>
                      <a:pt x="441325" y="23851"/>
                      <a:pt x="409575" y="28613"/>
                    </a:cubicBezTo>
                    <a:cubicBezTo>
                      <a:pt x="377825" y="33375"/>
                      <a:pt x="285750" y="28613"/>
                      <a:pt x="285750" y="28613"/>
                    </a:cubicBezTo>
                    <a:lnTo>
                      <a:pt x="0" y="1273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 1683">
                <a:extLst>
                  <a:ext uri="{FF2B5EF4-FFF2-40B4-BE49-F238E27FC236}">
                    <a16:creationId xmlns:a16="http://schemas.microsoft.com/office/drawing/2014/main" id="{9EAC25D7-E070-8CBF-B0D1-700E97D0A2B6}"/>
                  </a:ext>
                </a:extLst>
              </p:cNvPr>
              <p:cNvSpPr/>
              <p:nvPr/>
            </p:nvSpPr>
            <p:spPr>
              <a:xfrm>
                <a:off x="3116916" y="3527384"/>
                <a:ext cx="465026" cy="76283"/>
              </a:xfrm>
              <a:custGeom>
                <a:avLst/>
                <a:gdLst>
                  <a:gd name="connsiteX0" fmla="*/ 934 w 465026"/>
                  <a:gd name="connsiteY0" fmla="*/ 41 h 76283"/>
                  <a:gd name="connsiteX1" fmla="*/ 45384 w 465026"/>
                  <a:gd name="connsiteY1" fmla="*/ 60366 h 76283"/>
                  <a:gd name="connsiteX2" fmla="*/ 216834 w 465026"/>
                  <a:gd name="connsiteY2" fmla="*/ 69891 h 76283"/>
                  <a:gd name="connsiteX3" fmla="*/ 464484 w 465026"/>
                  <a:gd name="connsiteY3" fmla="*/ 57191 h 76283"/>
                  <a:gd name="connsiteX4" fmla="*/ 277159 w 465026"/>
                  <a:gd name="connsiteY4" fmla="*/ 76241 h 76283"/>
                  <a:gd name="connsiteX5" fmla="*/ 73959 w 465026"/>
                  <a:gd name="connsiteY5" fmla="*/ 50841 h 76283"/>
                  <a:gd name="connsiteX6" fmla="*/ 934 w 465026"/>
                  <a:gd name="connsiteY6" fmla="*/ 41 h 7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5026" h="76283">
                    <a:moveTo>
                      <a:pt x="934" y="41"/>
                    </a:moveTo>
                    <a:cubicBezTo>
                      <a:pt x="-3828" y="1628"/>
                      <a:pt x="9401" y="48724"/>
                      <a:pt x="45384" y="60366"/>
                    </a:cubicBezTo>
                    <a:cubicBezTo>
                      <a:pt x="81367" y="72008"/>
                      <a:pt x="146984" y="70420"/>
                      <a:pt x="216834" y="69891"/>
                    </a:cubicBezTo>
                    <a:cubicBezTo>
                      <a:pt x="286684" y="69362"/>
                      <a:pt x="454430" y="56133"/>
                      <a:pt x="464484" y="57191"/>
                    </a:cubicBezTo>
                    <a:cubicBezTo>
                      <a:pt x="474538" y="58249"/>
                      <a:pt x="342246" y="77299"/>
                      <a:pt x="277159" y="76241"/>
                    </a:cubicBezTo>
                    <a:cubicBezTo>
                      <a:pt x="212072" y="75183"/>
                      <a:pt x="115234" y="58778"/>
                      <a:pt x="73959" y="50841"/>
                    </a:cubicBezTo>
                    <a:cubicBezTo>
                      <a:pt x="32684" y="42904"/>
                      <a:pt x="5696" y="-1546"/>
                      <a:pt x="934" y="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 1684">
                <a:extLst>
                  <a:ext uri="{FF2B5EF4-FFF2-40B4-BE49-F238E27FC236}">
                    <a16:creationId xmlns:a16="http://schemas.microsoft.com/office/drawing/2014/main" id="{66B7E198-A892-F534-62A7-4CF6F29AD01F}"/>
                  </a:ext>
                </a:extLst>
              </p:cNvPr>
              <p:cNvSpPr/>
              <p:nvPr/>
            </p:nvSpPr>
            <p:spPr>
              <a:xfrm>
                <a:off x="3560684" y="3111475"/>
                <a:ext cx="368368" cy="13423"/>
              </a:xfrm>
              <a:custGeom>
                <a:avLst/>
                <a:gdLst>
                  <a:gd name="connsiteX0" fmla="*/ 8016 w 368368"/>
                  <a:gd name="connsiteY0" fmla="*/ 25 h 13423"/>
                  <a:gd name="connsiteX1" fmla="*/ 366791 w 368368"/>
                  <a:gd name="connsiteY1" fmla="*/ 9550 h 13423"/>
                  <a:gd name="connsiteX2" fmla="*/ 135016 w 368368"/>
                  <a:gd name="connsiteY2" fmla="*/ 12725 h 13423"/>
                  <a:gd name="connsiteX3" fmla="*/ 8016 w 368368"/>
                  <a:gd name="connsiteY3" fmla="*/ 25 h 13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368" h="13423">
                    <a:moveTo>
                      <a:pt x="8016" y="25"/>
                    </a:moveTo>
                    <a:cubicBezTo>
                      <a:pt x="46645" y="-504"/>
                      <a:pt x="345624" y="7433"/>
                      <a:pt x="366791" y="9550"/>
                    </a:cubicBezTo>
                    <a:cubicBezTo>
                      <a:pt x="387958" y="11667"/>
                      <a:pt x="190049" y="14842"/>
                      <a:pt x="135016" y="12725"/>
                    </a:cubicBezTo>
                    <a:cubicBezTo>
                      <a:pt x="79983" y="10608"/>
                      <a:pt x="-30613" y="554"/>
                      <a:pt x="8016" y="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 1685">
                <a:extLst>
                  <a:ext uri="{FF2B5EF4-FFF2-40B4-BE49-F238E27FC236}">
                    <a16:creationId xmlns:a16="http://schemas.microsoft.com/office/drawing/2014/main" id="{C4262062-DE7E-C7E7-659E-CBF9C14D509F}"/>
                  </a:ext>
                </a:extLst>
              </p:cNvPr>
              <p:cNvSpPr/>
              <p:nvPr/>
            </p:nvSpPr>
            <p:spPr>
              <a:xfrm>
                <a:off x="3530473" y="3114529"/>
                <a:ext cx="73327" cy="476526"/>
              </a:xfrm>
              <a:custGeom>
                <a:avLst/>
                <a:gdLst>
                  <a:gd name="connsiteX0" fmla="*/ 73152 w 73327"/>
                  <a:gd name="connsiteY0" fmla="*/ 146 h 476526"/>
                  <a:gd name="connsiteX1" fmla="*/ 25527 w 73327"/>
                  <a:gd name="connsiteY1" fmla="*/ 38246 h 476526"/>
                  <a:gd name="connsiteX2" fmla="*/ 12827 w 73327"/>
                  <a:gd name="connsiteY2" fmla="*/ 114446 h 476526"/>
                  <a:gd name="connsiteX3" fmla="*/ 127 w 73327"/>
                  <a:gd name="connsiteY3" fmla="*/ 130321 h 476526"/>
                  <a:gd name="connsiteX4" fmla="*/ 6477 w 73327"/>
                  <a:gd name="connsiteY4" fmla="*/ 101746 h 476526"/>
                  <a:gd name="connsiteX5" fmla="*/ 9652 w 73327"/>
                  <a:gd name="connsiteY5" fmla="*/ 212871 h 476526"/>
                  <a:gd name="connsiteX6" fmla="*/ 12827 w 73327"/>
                  <a:gd name="connsiteY6" fmla="*/ 406546 h 476526"/>
                  <a:gd name="connsiteX7" fmla="*/ 66802 w 73327"/>
                  <a:gd name="connsiteY7" fmla="*/ 476396 h 476526"/>
                  <a:gd name="connsiteX8" fmla="*/ 38227 w 73327"/>
                  <a:gd name="connsiteY8" fmla="*/ 419246 h 476526"/>
                  <a:gd name="connsiteX9" fmla="*/ 22352 w 73327"/>
                  <a:gd name="connsiteY9" fmla="*/ 263671 h 476526"/>
                  <a:gd name="connsiteX10" fmla="*/ 22352 w 73327"/>
                  <a:gd name="connsiteY10" fmla="*/ 114446 h 476526"/>
                  <a:gd name="connsiteX11" fmla="*/ 6477 w 73327"/>
                  <a:gd name="connsiteY11" fmla="*/ 50946 h 476526"/>
                  <a:gd name="connsiteX12" fmla="*/ 73152 w 73327"/>
                  <a:gd name="connsiteY12" fmla="*/ 146 h 4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327" h="476526">
                    <a:moveTo>
                      <a:pt x="73152" y="146"/>
                    </a:moveTo>
                    <a:cubicBezTo>
                      <a:pt x="76327" y="-1971"/>
                      <a:pt x="35581" y="19196"/>
                      <a:pt x="25527" y="38246"/>
                    </a:cubicBezTo>
                    <a:cubicBezTo>
                      <a:pt x="15473" y="57296"/>
                      <a:pt x="12827" y="114446"/>
                      <a:pt x="12827" y="114446"/>
                    </a:cubicBezTo>
                    <a:cubicBezTo>
                      <a:pt x="8594" y="129792"/>
                      <a:pt x="1185" y="132438"/>
                      <a:pt x="127" y="130321"/>
                    </a:cubicBezTo>
                    <a:cubicBezTo>
                      <a:pt x="-931" y="128204"/>
                      <a:pt x="4890" y="87988"/>
                      <a:pt x="6477" y="101746"/>
                    </a:cubicBezTo>
                    <a:cubicBezTo>
                      <a:pt x="8064" y="115504"/>
                      <a:pt x="8594" y="162071"/>
                      <a:pt x="9652" y="212871"/>
                    </a:cubicBezTo>
                    <a:cubicBezTo>
                      <a:pt x="10710" y="263671"/>
                      <a:pt x="3302" y="362625"/>
                      <a:pt x="12827" y="406546"/>
                    </a:cubicBezTo>
                    <a:cubicBezTo>
                      <a:pt x="22352" y="450467"/>
                      <a:pt x="62569" y="474279"/>
                      <a:pt x="66802" y="476396"/>
                    </a:cubicBezTo>
                    <a:cubicBezTo>
                      <a:pt x="71035" y="478513"/>
                      <a:pt x="45635" y="454700"/>
                      <a:pt x="38227" y="419246"/>
                    </a:cubicBezTo>
                    <a:cubicBezTo>
                      <a:pt x="30819" y="383792"/>
                      <a:pt x="24998" y="314471"/>
                      <a:pt x="22352" y="263671"/>
                    </a:cubicBezTo>
                    <a:cubicBezTo>
                      <a:pt x="19706" y="212871"/>
                      <a:pt x="24998" y="149900"/>
                      <a:pt x="22352" y="114446"/>
                    </a:cubicBezTo>
                    <a:cubicBezTo>
                      <a:pt x="19706" y="78992"/>
                      <a:pt x="5419" y="66821"/>
                      <a:pt x="6477" y="50946"/>
                    </a:cubicBezTo>
                    <a:cubicBezTo>
                      <a:pt x="7535" y="35071"/>
                      <a:pt x="69977" y="2263"/>
                      <a:pt x="73152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 1686">
                <a:extLst>
                  <a:ext uri="{FF2B5EF4-FFF2-40B4-BE49-F238E27FC236}">
                    <a16:creationId xmlns:a16="http://schemas.microsoft.com/office/drawing/2014/main" id="{64577D6E-D056-23B2-0B6E-FEA0414CF155}"/>
                  </a:ext>
                </a:extLst>
              </p:cNvPr>
              <p:cNvSpPr/>
              <p:nvPr/>
            </p:nvSpPr>
            <p:spPr>
              <a:xfrm>
                <a:off x="3175000" y="3646276"/>
                <a:ext cx="391052" cy="106621"/>
              </a:xfrm>
              <a:custGeom>
                <a:avLst/>
                <a:gdLst>
                  <a:gd name="connsiteX0" fmla="*/ 0 w 391052"/>
                  <a:gd name="connsiteY0" fmla="*/ 14499 h 106621"/>
                  <a:gd name="connsiteX1" fmla="*/ 301625 w 391052"/>
                  <a:gd name="connsiteY1" fmla="*/ 11324 h 106621"/>
                  <a:gd name="connsiteX2" fmla="*/ 346075 w 391052"/>
                  <a:gd name="connsiteY2" fmla="*/ 14499 h 106621"/>
                  <a:gd name="connsiteX3" fmla="*/ 374650 w 391052"/>
                  <a:gd name="connsiteY3" fmla="*/ 24024 h 106621"/>
                  <a:gd name="connsiteX4" fmla="*/ 374650 w 391052"/>
                  <a:gd name="connsiteY4" fmla="*/ 106574 h 106621"/>
                  <a:gd name="connsiteX5" fmla="*/ 390525 w 391052"/>
                  <a:gd name="connsiteY5" fmla="*/ 11324 h 106621"/>
                  <a:gd name="connsiteX6" fmla="*/ 352425 w 391052"/>
                  <a:gd name="connsiteY6" fmla="*/ 1799 h 106621"/>
                  <a:gd name="connsiteX7" fmla="*/ 0 w 391052"/>
                  <a:gd name="connsiteY7" fmla="*/ 14499 h 10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052" h="106621">
                    <a:moveTo>
                      <a:pt x="0" y="14499"/>
                    </a:moveTo>
                    <a:lnTo>
                      <a:pt x="301625" y="11324"/>
                    </a:lnTo>
                    <a:cubicBezTo>
                      <a:pt x="359304" y="11324"/>
                      <a:pt x="333904" y="12382"/>
                      <a:pt x="346075" y="14499"/>
                    </a:cubicBezTo>
                    <a:cubicBezTo>
                      <a:pt x="358246" y="16616"/>
                      <a:pt x="369887" y="8678"/>
                      <a:pt x="374650" y="24024"/>
                    </a:cubicBezTo>
                    <a:cubicBezTo>
                      <a:pt x="379413" y="39370"/>
                      <a:pt x="372004" y="108691"/>
                      <a:pt x="374650" y="106574"/>
                    </a:cubicBezTo>
                    <a:cubicBezTo>
                      <a:pt x="377296" y="104457"/>
                      <a:pt x="394229" y="28786"/>
                      <a:pt x="390525" y="11324"/>
                    </a:cubicBezTo>
                    <a:cubicBezTo>
                      <a:pt x="386821" y="-6138"/>
                      <a:pt x="352425" y="1799"/>
                      <a:pt x="352425" y="1799"/>
                    </a:cubicBezTo>
                    <a:lnTo>
                      <a:pt x="0" y="1449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 1687">
                <a:extLst>
                  <a:ext uri="{FF2B5EF4-FFF2-40B4-BE49-F238E27FC236}">
                    <a16:creationId xmlns:a16="http://schemas.microsoft.com/office/drawing/2014/main" id="{9B0F6E32-2F3F-992D-C618-6EFEF9614978}"/>
                  </a:ext>
                </a:extLst>
              </p:cNvPr>
              <p:cNvSpPr/>
              <p:nvPr/>
            </p:nvSpPr>
            <p:spPr>
              <a:xfrm>
                <a:off x="1838325" y="3098316"/>
                <a:ext cx="434527" cy="13184"/>
              </a:xfrm>
              <a:custGeom>
                <a:avLst/>
                <a:gdLst>
                  <a:gd name="connsiteX0" fmla="*/ 0 w 434527"/>
                  <a:gd name="connsiteY0" fmla="*/ 3659 h 13184"/>
                  <a:gd name="connsiteX1" fmla="*/ 422275 w 434527"/>
                  <a:gd name="connsiteY1" fmla="*/ 484 h 13184"/>
                  <a:gd name="connsiteX2" fmla="*/ 295275 w 434527"/>
                  <a:gd name="connsiteY2" fmla="*/ 13184 h 13184"/>
                  <a:gd name="connsiteX3" fmla="*/ 0 w 434527"/>
                  <a:gd name="connsiteY3" fmla="*/ 3659 h 1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527" h="13184">
                    <a:moveTo>
                      <a:pt x="0" y="3659"/>
                    </a:moveTo>
                    <a:cubicBezTo>
                      <a:pt x="21167" y="1542"/>
                      <a:pt x="373063" y="-1103"/>
                      <a:pt x="422275" y="484"/>
                    </a:cubicBezTo>
                    <a:cubicBezTo>
                      <a:pt x="471487" y="2071"/>
                      <a:pt x="360892" y="11597"/>
                      <a:pt x="295275" y="13184"/>
                    </a:cubicBezTo>
                    <a:lnTo>
                      <a:pt x="0" y="365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 1688">
                <a:extLst>
                  <a:ext uri="{FF2B5EF4-FFF2-40B4-BE49-F238E27FC236}">
                    <a16:creationId xmlns:a16="http://schemas.microsoft.com/office/drawing/2014/main" id="{9AC9F852-5F52-D90B-5591-5A000BB4ACB8}"/>
                  </a:ext>
                </a:extLst>
              </p:cNvPr>
              <p:cNvSpPr/>
              <p:nvPr/>
            </p:nvSpPr>
            <p:spPr>
              <a:xfrm>
                <a:off x="1838325" y="3133725"/>
                <a:ext cx="422411" cy="82586"/>
              </a:xfrm>
              <a:custGeom>
                <a:avLst/>
                <a:gdLst>
                  <a:gd name="connsiteX0" fmla="*/ 0 w 422411"/>
                  <a:gd name="connsiteY0" fmla="*/ 0 h 82586"/>
                  <a:gd name="connsiteX1" fmla="*/ 311150 w 422411"/>
                  <a:gd name="connsiteY1" fmla="*/ 0 h 82586"/>
                  <a:gd name="connsiteX2" fmla="*/ 393700 w 422411"/>
                  <a:gd name="connsiteY2" fmla="*/ 0 h 82586"/>
                  <a:gd name="connsiteX3" fmla="*/ 406400 w 422411"/>
                  <a:gd name="connsiteY3" fmla="*/ 12700 h 82586"/>
                  <a:gd name="connsiteX4" fmla="*/ 422275 w 422411"/>
                  <a:gd name="connsiteY4" fmla="*/ 82550 h 82586"/>
                  <a:gd name="connsiteX5" fmla="*/ 396875 w 422411"/>
                  <a:gd name="connsiteY5" fmla="*/ 22225 h 82586"/>
                  <a:gd name="connsiteX6" fmla="*/ 361950 w 422411"/>
                  <a:gd name="connsiteY6" fmla="*/ 19050 h 82586"/>
                  <a:gd name="connsiteX7" fmla="*/ 292100 w 422411"/>
                  <a:gd name="connsiteY7" fmla="*/ 9525 h 82586"/>
                  <a:gd name="connsiteX8" fmla="*/ 0 w 422411"/>
                  <a:gd name="connsiteY8" fmla="*/ 0 h 8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411" h="82586">
                    <a:moveTo>
                      <a:pt x="0" y="0"/>
                    </a:moveTo>
                    <a:lnTo>
                      <a:pt x="311150" y="0"/>
                    </a:lnTo>
                    <a:lnTo>
                      <a:pt x="393700" y="0"/>
                    </a:lnTo>
                    <a:cubicBezTo>
                      <a:pt x="409575" y="2117"/>
                      <a:pt x="401638" y="-1058"/>
                      <a:pt x="406400" y="12700"/>
                    </a:cubicBezTo>
                    <a:cubicBezTo>
                      <a:pt x="411162" y="26458"/>
                      <a:pt x="423862" y="80963"/>
                      <a:pt x="422275" y="82550"/>
                    </a:cubicBezTo>
                    <a:cubicBezTo>
                      <a:pt x="420688" y="84137"/>
                      <a:pt x="406929" y="32808"/>
                      <a:pt x="396875" y="22225"/>
                    </a:cubicBezTo>
                    <a:cubicBezTo>
                      <a:pt x="386821" y="11642"/>
                      <a:pt x="379412" y="21167"/>
                      <a:pt x="361950" y="19050"/>
                    </a:cubicBezTo>
                    <a:cubicBezTo>
                      <a:pt x="344488" y="16933"/>
                      <a:pt x="347662" y="10054"/>
                      <a:pt x="292100" y="9525"/>
                    </a:cubicBezTo>
                    <a:cubicBezTo>
                      <a:pt x="236538" y="8996"/>
                      <a:pt x="132556" y="12435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 1689">
                <a:extLst>
                  <a:ext uri="{FF2B5EF4-FFF2-40B4-BE49-F238E27FC236}">
                    <a16:creationId xmlns:a16="http://schemas.microsoft.com/office/drawing/2014/main" id="{1FD85250-2C04-1840-965D-086984FE9B51}"/>
                  </a:ext>
                </a:extLst>
              </p:cNvPr>
              <p:cNvSpPr/>
              <p:nvPr/>
            </p:nvSpPr>
            <p:spPr>
              <a:xfrm>
                <a:off x="2262321" y="3103532"/>
                <a:ext cx="58903" cy="491543"/>
              </a:xfrm>
              <a:custGeom>
                <a:avLst/>
                <a:gdLst>
                  <a:gd name="connsiteX0" fmla="*/ 17329 w 58903"/>
                  <a:gd name="connsiteY0" fmla="*/ 7968 h 491543"/>
                  <a:gd name="connsiteX1" fmla="*/ 1454 w 58903"/>
                  <a:gd name="connsiteY1" fmla="*/ 414368 h 491543"/>
                  <a:gd name="connsiteX2" fmla="*/ 58604 w 58903"/>
                  <a:gd name="connsiteY2" fmla="*/ 490568 h 491543"/>
                  <a:gd name="connsiteX3" fmla="*/ 23679 w 58903"/>
                  <a:gd name="connsiteY3" fmla="*/ 442943 h 491543"/>
                  <a:gd name="connsiteX4" fmla="*/ 17329 w 58903"/>
                  <a:gd name="connsiteY4" fmla="*/ 249268 h 491543"/>
                  <a:gd name="connsiteX5" fmla="*/ 20504 w 58903"/>
                  <a:gd name="connsiteY5" fmla="*/ 150843 h 491543"/>
                  <a:gd name="connsiteX6" fmla="*/ 17329 w 58903"/>
                  <a:gd name="connsiteY6" fmla="*/ 7968 h 49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03" h="491543">
                    <a:moveTo>
                      <a:pt x="17329" y="7968"/>
                    </a:moveTo>
                    <a:cubicBezTo>
                      <a:pt x="14154" y="51889"/>
                      <a:pt x="-5425" y="333935"/>
                      <a:pt x="1454" y="414368"/>
                    </a:cubicBezTo>
                    <a:cubicBezTo>
                      <a:pt x="8333" y="494801"/>
                      <a:pt x="54900" y="485806"/>
                      <a:pt x="58604" y="490568"/>
                    </a:cubicBezTo>
                    <a:cubicBezTo>
                      <a:pt x="62308" y="495330"/>
                      <a:pt x="30558" y="483160"/>
                      <a:pt x="23679" y="442943"/>
                    </a:cubicBezTo>
                    <a:cubicBezTo>
                      <a:pt x="16800" y="402726"/>
                      <a:pt x="17858" y="297951"/>
                      <a:pt x="17329" y="249268"/>
                    </a:cubicBezTo>
                    <a:cubicBezTo>
                      <a:pt x="16800" y="200585"/>
                      <a:pt x="19446" y="187355"/>
                      <a:pt x="20504" y="150843"/>
                    </a:cubicBezTo>
                    <a:cubicBezTo>
                      <a:pt x="21562" y="114331"/>
                      <a:pt x="20504" y="-35953"/>
                      <a:pt x="17329" y="79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 1690">
                <a:extLst>
                  <a:ext uri="{FF2B5EF4-FFF2-40B4-BE49-F238E27FC236}">
                    <a16:creationId xmlns:a16="http://schemas.microsoft.com/office/drawing/2014/main" id="{9CE65CC6-E15C-AFD6-6BE5-FDCA4CEF7BF8}"/>
                  </a:ext>
                </a:extLst>
              </p:cNvPr>
              <p:cNvSpPr/>
              <p:nvPr/>
            </p:nvSpPr>
            <p:spPr>
              <a:xfrm>
                <a:off x="1730254" y="3182644"/>
                <a:ext cx="470421" cy="389568"/>
              </a:xfrm>
              <a:custGeom>
                <a:avLst/>
                <a:gdLst>
                  <a:gd name="connsiteX0" fmla="*/ 121 w 470421"/>
                  <a:gd name="connsiteY0" fmla="*/ 17756 h 389568"/>
                  <a:gd name="connsiteX1" fmla="*/ 346196 w 470421"/>
                  <a:gd name="connsiteY1" fmla="*/ 17756 h 389568"/>
                  <a:gd name="connsiteX2" fmla="*/ 447796 w 470421"/>
                  <a:gd name="connsiteY2" fmla="*/ 24106 h 389568"/>
                  <a:gd name="connsiteX3" fmla="*/ 447796 w 470421"/>
                  <a:gd name="connsiteY3" fmla="*/ 59031 h 389568"/>
                  <a:gd name="connsiteX4" fmla="*/ 438271 w 470421"/>
                  <a:gd name="connsiteY4" fmla="*/ 211431 h 389568"/>
                  <a:gd name="connsiteX5" fmla="*/ 454146 w 470421"/>
                  <a:gd name="connsiteY5" fmla="*/ 389231 h 389568"/>
                  <a:gd name="connsiteX6" fmla="*/ 454146 w 470421"/>
                  <a:gd name="connsiteY6" fmla="*/ 249531 h 389568"/>
                  <a:gd name="connsiteX7" fmla="*/ 466846 w 470421"/>
                  <a:gd name="connsiteY7" fmla="*/ 20931 h 389568"/>
                  <a:gd name="connsiteX8" fmla="*/ 454146 w 470421"/>
                  <a:gd name="connsiteY8" fmla="*/ 8231 h 389568"/>
                  <a:gd name="connsiteX9" fmla="*/ 308096 w 470421"/>
                  <a:gd name="connsiteY9" fmla="*/ 1881 h 389568"/>
                  <a:gd name="connsiteX10" fmla="*/ 121 w 470421"/>
                  <a:gd name="connsiteY10" fmla="*/ 17756 h 38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0421" h="389568">
                    <a:moveTo>
                      <a:pt x="121" y="17756"/>
                    </a:moveTo>
                    <a:cubicBezTo>
                      <a:pt x="6471" y="20402"/>
                      <a:pt x="271584" y="16698"/>
                      <a:pt x="346196" y="17756"/>
                    </a:cubicBezTo>
                    <a:cubicBezTo>
                      <a:pt x="420808" y="18814"/>
                      <a:pt x="430863" y="17227"/>
                      <a:pt x="447796" y="24106"/>
                    </a:cubicBezTo>
                    <a:cubicBezTo>
                      <a:pt x="464729" y="30985"/>
                      <a:pt x="449383" y="27810"/>
                      <a:pt x="447796" y="59031"/>
                    </a:cubicBezTo>
                    <a:cubicBezTo>
                      <a:pt x="446209" y="90252"/>
                      <a:pt x="437213" y="156398"/>
                      <a:pt x="438271" y="211431"/>
                    </a:cubicBezTo>
                    <a:cubicBezTo>
                      <a:pt x="439329" y="266464"/>
                      <a:pt x="451500" y="382881"/>
                      <a:pt x="454146" y="389231"/>
                    </a:cubicBezTo>
                    <a:cubicBezTo>
                      <a:pt x="456792" y="395581"/>
                      <a:pt x="452029" y="310914"/>
                      <a:pt x="454146" y="249531"/>
                    </a:cubicBezTo>
                    <a:cubicBezTo>
                      <a:pt x="456263" y="188148"/>
                      <a:pt x="466846" y="20931"/>
                      <a:pt x="466846" y="20931"/>
                    </a:cubicBezTo>
                    <a:cubicBezTo>
                      <a:pt x="466846" y="-19286"/>
                      <a:pt x="480604" y="11406"/>
                      <a:pt x="454146" y="8231"/>
                    </a:cubicBezTo>
                    <a:cubicBezTo>
                      <a:pt x="427688" y="5056"/>
                      <a:pt x="377417" y="1881"/>
                      <a:pt x="308096" y="1881"/>
                    </a:cubicBezTo>
                    <a:cubicBezTo>
                      <a:pt x="238775" y="1881"/>
                      <a:pt x="-6229" y="15110"/>
                      <a:pt x="121" y="177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 1691">
                <a:extLst>
                  <a:ext uri="{FF2B5EF4-FFF2-40B4-BE49-F238E27FC236}">
                    <a16:creationId xmlns:a16="http://schemas.microsoft.com/office/drawing/2014/main" id="{2C3716BD-63A2-06EB-7E8E-A9CC35824FFF}"/>
                  </a:ext>
                </a:extLst>
              </p:cNvPr>
              <p:cNvSpPr/>
              <p:nvPr/>
            </p:nvSpPr>
            <p:spPr>
              <a:xfrm>
                <a:off x="1958975" y="3536907"/>
                <a:ext cx="232371" cy="67372"/>
              </a:xfrm>
              <a:custGeom>
                <a:avLst/>
                <a:gdLst>
                  <a:gd name="connsiteX0" fmla="*/ 0 w 232371"/>
                  <a:gd name="connsiteY0" fmla="*/ 43 h 67372"/>
                  <a:gd name="connsiteX1" fmla="*/ 63500 w 232371"/>
                  <a:gd name="connsiteY1" fmla="*/ 47668 h 67372"/>
                  <a:gd name="connsiteX2" fmla="*/ 219075 w 232371"/>
                  <a:gd name="connsiteY2" fmla="*/ 41318 h 67372"/>
                  <a:gd name="connsiteX3" fmla="*/ 206375 w 232371"/>
                  <a:gd name="connsiteY3" fmla="*/ 66718 h 67372"/>
                  <a:gd name="connsiteX4" fmla="*/ 63500 w 232371"/>
                  <a:gd name="connsiteY4" fmla="*/ 57193 h 67372"/>
                  <a:gd name="connsiteX5" fmla="*/ 0 w 232371"/>
                  <a:gd name="connsiteY5" fmla="*/ 43 h 6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371" h="67372">
                    <a:moveTo>
                      <a:pt x="0" y="43"/>
                    </a:moveTo>
                    <a:cubicBezTo>
                      <a:pt x="0" y="-1544"/>
                      <a:pt x="26988" y="40789"/>
                      <a:pt x="63500" y="47668"/>
                    </a:cubicBezTo>
                    <a:cubicBezTo>
                      <a:pt x="100012" y="54547"/>
                      <a:pt x="195263" y="38143"/>
                      <a:pt x="219075" y="41318"/>
                    </a:cubicBezTo>
                    <a:cubicBezTo>
                      <a:pt x="242888" y="44493"/>
                      <a:pt x="232304" y="64072"/>
                      <a:pt x="206375" y="66718"/>
                    </a:cubicBezTo>
                    <a:cubicBezTo>
                      <a:pt x="180446" y="69364"/>
                      <a:pt x="93662" y="63543"/>
                      <a:pt x="63500" y="57193"/>
                    </a:cubicBezTo>
                    <a:cubicBezTo>
                      <a:pt x="33338" y="50843"/>
                      <a:pt x="0" y="1630"/>
                      <a:pt x="0" y="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 1692">
                <a:extLst>
                  <a:ext uri="{FF2B5EF4-FFF2-40B4-BE49-F238E27FC236}">
                    <a16:creationId xmlns:a16="http://schemas.microsoft.com/office/drawing/2014/main" id="{5FBC335B-46B5-6772-224F-1F7A57885512}"/>
                  </a:ext>
                </a:extLst>
              </p:cNvPr>
              <p:cNvSpPr/>
              <p:nvPr/>
            </p:nvSpPr>
            <p:spPr>
              <a:xfrm>
                <a:off x="1993504" y="3644887"/>
                <a:ext cx="201228" cy="139808"/>
              </a:xfrm>
              <a:custGeom>
                <a:avLst/>
                <a:gdLst>
                  <a:gd name="connsiteX0" fmla="*/ 396 w 201228"/>
                  <a:gd name="connsiteY0" fmla="*/ 34938 h 139808"/>
                  <a:gd name="connsiteX1" fmla="*/ 48021 w 201228"/>
                  <a:gd name="connsiteY1" fmla="*/ 12713 h 139808"/>
                  <a:gd name="connsiteX2" fmla="*/ 171846 w 201228"/>
                  <a:gd name="connsiteY2" fmla="*/ 28588 h 139808"/>
                  <a:gd name="connsiteX3" fmla="*/ 181371 w 201228"/>
                  <a:gd name="connsiteY3" fmla="*/ 47638 h 139808"/>
                  <a:gd name="connsiteX4" fmla="*/ 190896 w 201228"/>
                  <a:gd name="connsiteY4" fmla="*/ 139713 h 139808"/>
                  <a:gd name="connsiteX5" fmla="*/ 200421 w 201228"/>
                  <a:gd name="connsiteY5" fmla="*/ 28588 h 139808"/>
                  <a:gd name="connsiteX6" fmla="*/ 168671 w 201228"/>
                  <a:gd name="connsiteY6" fmla="*/ 19063 h 139808"/>
                  <a:gd name="connsiteX7" fmla="*/ 70246 w 201228"/>
                  <a:gd name="connsiteY7" fmla="*/ 13 h 139808"/>
                  <a:gd name="connsiteX8" fmla="*/ 396 w 201228"/>
                  <a:gd name="connsiteY8" fmla="*/ 34938 h 13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228" h="139808">
                    <a:moveTo>
                      <a:pt x="396" y="34938"/>
                    </a:moveTo>
                    <a:cubicBezTo>
                      <a:pt x="-3308" y="37055"/>
                      <a:pt x="19446" y="13771"/>
                      <a:pt x="48021" y="12713"/>
                    </a:cubicBezTo>
                    <a:cubicBezTo>
                      <a:pt x="76596" y="11655"/>
                      <a:pt x="149621" y="22767"/>
                      <a:pt x="171846" y="28588"/>
                    </a:cubicBezTo>
                    <a:cubicBezTo>
                      <a:pt x="194071" y="34409"/>
                      <a:pt x="178196" y="29117"/>
                      <a:pt x="181371" y="47638"/>
                    </a:cubicBezTo>
                    <a:cubicBezTo>
                      <a:pt x="184546" y="66159"/>
                      <a:pt x="187721" y="142888"/>
                      <a:pt x="190896" y="139713"/>
                    </a:cubicBezTo>
                    <a:cubicBezTo>
                      <a:pt x="194071" y="136538"/>
                      <a:pt x="204125" y="48696"/>
                      <a:pt x="200421" y="28588"/>
                    </a:cubicBezTo>
                    <a:cubicBezTo>
                      <a:pt x="196717" y="8480"/>
                      <a:pt x="190367" y="23825"/>
                      <a:pt x="168671" y="19063"/>
                    </a:cubicBezTo>
                    <a:cubicBezTo>
                      <a:pt x="146975" y="14301"/>
                      <a:pt x="93529" y="-516"/>
                      <a:pt x="70246" y="13"/>
                    </a:cubicBezTo>
                    <a:cubicBezTo>
                      <a:pt x="46963" y="542"/>
                      <a:pt x="4100" y="32821"/>
                      <a:pt x="396" y="34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 1693">
                <a:extLst>
                  <a:ext uri="{FF2B5EF4-FFF2-40B4-BE49-F238E27FC236}">
                    <a16:creationId xmlns:a16="http://schemas.microsoft.com/office/drawing/2014/main" id="{45160C26-B9C8-6A1F-5155-F81DBB19EC30}"/>
                  </a:ext>
                </a:extLst>
              </p:cNvPr>
              <p:cNvSpPr/>
              <p:nvPr/>
            </p:nvSpPr>
            <p:spPr>
              <a:xfrm>
                <a:off x="2313774" y="3524245"/>
                <a:ext cx="408732" cy="67449"/>
              </a:xfrm>
              <a:custGeom>
                <a:avLst/>
                <a:gdLst>
                  <a:gd name="connsiteX0" fmla="*/ 801 w 408732"/>
                  <a:gd name="connsiteY0" fmla="*/ 63505 h 67449"/>
                  <a:gd name="connsiteX1" fmla="*/ 327826 w 408732"/>
                  <a:gd name="connsiteY1" fmla="*/ 50805 h 67449"/>
                  <a:gd name="connsiteX2" fmla="*/ 407201 w 408732"/>
                  <a:gd name="connsiteY2" fmla="*/ 5 h 67449"/>
                  <a:gd name="connsiteX3" fmla="*/ 369101 w 408732"/>
                  <a:gd name="connsiteY3" fmla="*/ 53980 h 67449"/>
                  <a:gd name="connsiteX4" fmla="*/ 238926 w 408732"/>
                  <a:gd name="connsiteY4" fmla="*/ 66680 h 67449"/>
                  <a:gd name="connsiteX5" fmla="*/ 801 w 408732"/>
                  <a:gd name="connsiteY5" fmla="*/ 63505 h 6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8732" h="67449">
                    <a:moveTo>
                      <a:pt x="801" y="63505"/>
                    </a:moveTo>
                    <a:cubicBezTo>
                      <a:pt x="15618" y="60859"/>
                      <a:pt x="260093" y="61388"/>
                      <a:pt x="327826" y="50805"/>
                    </a:cubicBezTo>
                    <a:cubicBezTo>
                      <a:pt x="395559" y="40222"/>
                      <a:pt x="400322" y="-524"/>
                      <a:pt x="407201" y="5"/>
                    </a:cubicBezTo>
                    <a:cubicBezTo>
                      <a:pt x="414080" y="534"/>
                      <a:pt x="397147" y="42867"/>
                      <a:pt x="369101" y="53980"/>
                    </a:cubicBezTo>
                    <a:cubicBezTo>
                      <a:pt x="341055" y="65093"/>
                      <a:pt x="297134" y="64563"/>
                      <a:pt x="238926" y="66680"/>
                    </a:cubicBezTo>
                    <a:cubicBezTo>
                      <a:pt x="180718" y="68797"/>
                      <a:pt x="-14016" y="66151"/>
                      <a:pt x="801" y="635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 1694">
                <a:extLst>
                  <a:ext uri="{FF2B5EF4-FFF2-40B4-BE49-F238E27FC236}">
                    <a16:creationId xmlns:a16="http://schemas.microsoft.com/office/drawing/2014/main" id="{BE16E1C2-08E1-F407-3A4D-A349080B0BEF}"/>
                  </a:ext>
                </a:extLst>
              </p:cNvPr>
              <p:cNvSpPr/>
              <p:nvPr/>
            </p:nvSpPr>
            <p:spPr>
              <a:xfrm>
                <a:off x="2269725" y="3653203"/>
                <a:ext cx="444189" cy="128329"/>
              </a:xfrm>
              <a:custGeom>
                <a:avLst/>
                <a:gdLst>
                  <a:gd name="connsiteX0" fmla="*/ 19450 w 444189"/>
                  <a:gd name="connsiteY0" fmla="*/ 128222 h 128329"/>
                  <a:gd name="connsiteX1" fmla="*/ 22625 w 444189"/>
                  <a:gd name="connsiteY1" fmla="*/ 29797 h 128329"/>
                  <a:gd name="connsiteX2" fmla="*/ 187725 w 444189"/>
                  <a:gd name="connsiteY2" fmla="*/ 17097 h 128329"/>
                  <a:gd name="connsiteX3" fmla="*/ 381400 w 444189"/>
                  <a:gd name="connsiteY3" fmla="*/ 10747 h 128329"/>
                  <a:gd name="connsiteX4" fmla="*/ 400450 w 444189"/>
                  <a:gd name="connsiteY4" fmla="*/ 13922 h 128329"/>
                  <a:gd name="connsiteX5" fmla="*/ 413150 w 444189"/>
                  <a:gd name="connsiteY5" fmla="*/ 13922 h 128329"/>
                  <a:gd name="connsiteX6" fmla="*/ 425850 w 444189"/>
                  <a:gd name="connsiteY6" fmla="*/ 39322 h 128329"/>
                  <a:gd name="connsiteX7" fmla="*/ 441725 w 444189"/>
                  <a:gd name="connsiteY7" fmla="*/ 118697 h 128329"/>
                  <a:gd name="connsiteX8" fmla="*/ 438550 w 444189"/>
                  <a:gd name="connsiteY8" fmla="*/ 71072 h 128329"/>
                  <a:gd name="connsiteX9" fmla="*/ 438550 w 444189"/>
                  <a:gd name="connsiteY9" fmla="*/ 17097 h 128329"/>
                  <a:gd name="connsiteX10" fmla="*/ 432200 w 444189"/>
                  <a:gd name="connsiteY10" fmla="*/ 7572 h 128329"/>
                  <a:gd name="connsiteX11" fmla="*/ 298850 w 444189"/>
                  <a:gd name="connsiteY11" fmla="*/ 1222 h 128329"/>
                  <a:gd name="connsiteX12" fmla="*/ 194075 w 444189"/>
                  <a:gd name="connsiteY12" fmla="*/ 1222 h 128329"/>
                  <a:gd name="connsiteX13" fmla="*/ 19450 w 444189"/>
                  <a:gd name="connsiteY13" fmla="*/ 13922 h 128329"/>
                  <a:gd name="connsiteX14" fmla="*/ 3575 w 444189"/>
                  <a:gd name="connsiteY14" fmla="*/ 48847 h 128329"/>
                  <a:gd name="connsiteX15" fmla="*/ 19450 w 444189"/>
                  <a:gd name="connsiteY15" fmla="*/ 128222 h 12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4189" h="128329">
                    <a:moveTo>
                      <a:pt x="19450" y="128222"/>
                    </a:moveTo>
                    <a:cubicBezTo>
                      <a:pt x="22625" y="125047"/>
                      <a:pt x="-5421" y="48318"/>
                      <a:pt x="22625" y="29797"/>
                    </a:cubicBezTo>
                    <a:cubicBezTo>
                      <a:pt x="50671" y="11276"/>
                      <a:pt x="127929" y="20272"/>
                      <a:pt x="187725" y="17097"/>
                    </a:cubicBezTo>
                    <a:cubicBezTo>
                      <a:pt x="247521" y="13922"/>
                      <a:pt x="381400" y="10747"/>
                      <a:pt x="381400" y="10747"/>
                    </a:cubicBezTo>
                    <a:cubicBezTo>
                      <a:pt x="416854" y="10218"/>
                      <a:pt x="400450" y="13922"/>
                      <a:pt x="400450" y="13922"/>
                    </a:cubicBezTo>
                    <a:cubicBezTo>
                      <a:pt x="405742" y="14451"/>
                      <a:pt x="408917" y="9689"/>
                      <a:pt x="413150" y="13922"/>
                    </a:cubicBezTo>
                    <a:cubicBezTo>
                      <a:pt x="417383" y="18155"/>
                      <a:pt x="421087" y="21859"/>
                      <a:pt x="425850" y="39322"/>
                    </a:cubicBezTo>
                    <a:cubicBezTo>
                      <a:pt x="430613" y="56785"/>
                      <a:pt x="439608" y="113405"/>
                      <a:pt x="441725" y="118697"/>
                    </a:cubicBezTo>
                    <a:cubicBezTo>
                      <a:pt x="443842" y="123989"/>
                      <a:pt x="439079" y="88005"/>
                      <a:pt x="438550" y="71072"/>
                    </a:cubicBezTo>
                    <a:cubicBezTo>
                      <a:pt x="438021" y="54139"/>
                      <a:pt x="438550" y="17097"/>
                      <a:pt x="438550" y="17097"/>
                    </a:cubicBezTo>
                    <a:cubicBezTo>
                      <a:pt x="437492" y="6514"/>
                      <a:pt x="455483" y="10218"/>
                      <a:pt x="432200" y="7572"/>
                    </a:cubicBezTo>
                    <a:cubicBezTo>
                      <a:pt x="408917" y="4926"/>
                      <a:pt x="338537" y="2280"/>
                      <a:pt x="298850" y="1222"/>
                    </a:cubicBezTo>
                    <a:cubicBezTo>
                      <a:pt x="259163" y="164"/>
                      <a:pt x="240642" y="-895"/>
                      <a:pt x="194075" y="1222"/>
                    </a:cubicBezTo>
                    <a:cubicBezTo>
                      <a:pt x="147508" y="3339"/>
                      <a:pt x="51200" y="5985"/>
                      <a:pt x="19450" y="13922"/>
                    </a:cubicBezTo>
                    <a:cubicBezTo>
                      <a:pt x="-12300" y="21859"/>
                      <a:pt x="4633" y="34560"/>
                      <a:pt x="3575" y="48847"/>
                    </a:cubicBezTo>
                    <a:cubicBezTo>
                      <a:pt x="2517" y="63134"/>
                      <a:pt x="16275" y="131397"/>
                      <a:pt x="19450" y="1282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 1695">
                <a:extLst>
                  <a:ext uri="{FF2B5EF4-FFF2-40B4-BE49-F238E27FC236}">
                    <a16:creationId xmlns:a16="http://schemas.microsoft.com/office/drawing/2014/main" id="{5F3B5CD9-9B1D-3273-0F4F-D6E6217297FC}"/>
                  </a:ext>
                </a:extLst>
              </p:cNvPr>
              <p:cNvSpPr/>
              <p:nvPr/>
            </p:nvSpPr>
            <p:spPr>
              <a:xfrm>
                <a:off x="3129495" y="3632142"/>
                <a:ext cx="67745" cy="146139"/>
              </a:xfrm>
              <a:custGeom>
                <a:avLst/>
                <a:gdLst>
                  <a:gd name="connsiteX0" fmla="*/ 67730 w 67745"/>
                  <a:gd name="connsiteY0" fmla="*/ 58 h 146139"/>
                  <a:gd name="connsiteX1" fmla="*/ 7405 w 67745"/>
                  <a:gd name="connsiteY1" fmla="*/ 54033 h 146139"/>
                  <a:gd name="connsiteX2" fmla="*/ 20105 w 67745"/>
                  <a:gd name="connsiteY2" fmla="*/ 146108 h 146139"/>
                  <a:gd name="connsiteX3" fmla="*/ 1055 w 67745"/>
                  <a:gd name="connsiteY3" fmla="*/ 63558 h 146139"/>
                  <a:gd name="connsiteX4" fmla="*/ 67730 w 67745"/>
                  <a:gd name="connsiteY4" fmla="*/ 58 h 14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45" h="146139">
                    <a:moveTo>
                      <a:pt x="67730" y="58"/>
                    </a:moveTo>
                    <a:cubicBezTo>
                      <a:pt x="68788" y="-1530"/>
                      <a:pt x="15342" y="29691"/>
                      <a:pt x="7405" y="54033"/>
                    </a:cubicBezTo>
                    <a:cubicBezTo>
                      <a:pt x="-532" y="78375"/>
                      <a:pt x="21163" y="144520"/>
                      <a:pt x="20105" y="146108"/>
                    </a:cubicBezTo>
                    <a:cubicBezTo>
                      <a:pt x="19047" y="147696"/>
                      <a:pt x="-5295" y="87900"/>
                      <a:pt x="1055" y="63558"/>
                    </a:cubicBezTo>
                    <a:cubicBezTo>
                      <a:pt x="7405" y="39216"/>
                      <a:pt x="66672" y="1646"/>
                      <a:pt x="67730" y="5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 1696">
                <a:extLst>
                  <a:ext uri="{FF2B5EF4-FFF2-40B4-BE49-F238E27FC236}">
                    <a16:creationId xmlns:a16="http://schemas.microsoft.com/office/drawing/2014/main" id="{5E48BE67-7698-0637-EE29-9C125FECC7C0}"/>
                  </a:ext>
                </a:extLst>
              </p:cNvPr>
              <p:cNvSpPr/>
              <p:nvPr/>
            </p:nvSpPr>
            <p:spPr>
              <a:xfrm>
                <a:off x="2882704" y="1785904"/>
                <a:ext cx="16362" cy="480814"/>
              </a:xfrm>
              <a:custGeom>
                <a:avLst/>
                <a:gdLst>
                  <a:gd name="connsiteX0" fmla="*/ 16071 w 16362"/>
                  <a:gd name="connsiteY0" fmla="*/ 1621 h 480814"/>
                  <a:gd name="connsiteX1" fmla="*/ 9721 w 16362"/>
                  <a:gd name="connsiteY1" fmla="*/ 468346 h 480814"/>
                  <a:gd name="connsiteX2" fmla="*/ 196 w 16362"/>
                  <a:gd name="connsiteY2" fmla="*/ 319121 h 480814"/>
                  <a:gd name="connsiteX3" fmla="*/ 16071 w 16362"/>
                  <a:gd name="connsiteY3" fmla="*/ 1621 h 4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62" h="480814">
                    <a:moveTo>
                      <a:pt x="16071" y="1621"/>
                    </a:moveTo>
                    <a:cubicBezTo>
                      <a:pt x="17659" y="26492"/>
                      <a:pt x="12367" y="415430"/>
                      <a:pt x="9721" y="468346"/>
                    </a:cubicBezTo>
                    <a:cubicBezTo>
                      <a:pt x="7075" y="521262"/>
                      <a:pt x="-1392" y="393204"/>
                      <a:pt x="196" y="319121"/>
                    </a:cubicBezTo>
                    <a:cubicBezTo>
                      <a:pt x="1783" y="245038"/>
                      <a:pt x="14483" y="-23250"/>
                      <a:pt x="16071" y="16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 1697">
                <a:extLst>
                  <a:ext uri="{FF2B5EF4-FFF2-40B4-BE49-F238E27FC236}">
                    <a16:creationId xmlns:a16="http://schemas.microsoft.com/office/drawing/2014/main" id="{625442AB-7B8D-5B4F-4B81-AD5162608CE0}"/>
                  </a:ext>
                </a:extLst>
              </p:cNvPr>
              <p:cNvSpPr/>
              <p:nvPr/>
            </p:nvSpPr>
            <p:spPr>
              <a:xfrm>
                <a:off x="2908288" y="1799378"/>
                <a:ext cx="22263" cy="549561"/>
              </a:xfrm>
              <a:custGeom>
                <a:avLst/>
                <a:gdLst>
                  <a:gd name="connsiteX0" fmla="*/ 12 w 22263"/>
                  <a:gd name="connsiteY0" fmla="*/ 847 h 549561"/>
                  <a:gd name="connsiteX1" fmla="*/ 19062 w 22263"/>
                  <a:gd name="connsiteY1" fmla="*/ 527897 h 549561"/>
                  <a:gd name="connsiteX2" fmla="*/ 22237 w 22263"/>
                  <a:gd name="connsiteY2" fmla="*/ 407247 h 549561"/>
                  <a:gd name="connsiteX3" fmla="*/ 12 w 22263"/>
                  <a:gd name="connsiteY3" fmla="*/ 847 h 54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63" h="549561">
                    <a:moveTo>
                      <a:pt x="12" y="847"/>
                    </a:moveTo>
                    <a:cubicBezTo>
                      <a:pt x="-517" y="20955"/>
                      <a:pt x="15358" y="460164"/>
                      <a:pt x="19062" y="527897"/>
                    </a:cubicBezTo>
                    <a:cubicBezTo>
                      <a:pt x="22766" y="595630"/>
                      <a:pt x="22237" y="490326"/>
                      <a:pt x="22237" y="407247"/>
                    </a:cubicBezTo>
                    <a:cubicBezTo>
                      <a:pt x="22237" y="324168"/>
                      <a:pt x="541" y="-19261"/>
                      <a:pt x="12" y="8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 1698">
                <a:extLst>
                  <a:ext uri="{FF2B5EF4-FFF2-40B4-BE49-F238E27FC236}">
                    <a16:creationId xmlns:a16="http://schemas.microsoft.com/office/drawing/2014/main" id="{E8C81154-2756-D917-A342-C231899383F1}"/>
                  </a:ext>
                </a:extLst>
              </p:cNvPr>
              <p:cNvSpPr/>
              <p:nvPr/>
            </p:nvSpPr>
            <p:spPr>
              <a:xfrm>
                <a:off x="2923923" y="2323508"/>
                <a:ext cx="22551" cy="1400767"/>
              </a:xfrm>
              <a:custGeom>
                <a:avLst/>
                <a:gdLst>
                  <a:gd name="connsiteX0" fmla="*/ 16127 w 22551"/>
                  <a:gd name="connsiteY0" fmla="*/ 592 h 1400767"/>
                  <a:gd name="connsiteX1" fmla="*/ 252 w 22551"/>
                  <a:gd name="connsiteY1" fmla="*/ 378417 h 1400767"/>
                  <a:gd name="connsiteX2" fmla="*/ 6602 w 22551"/>
                  <a:gd name="connsiteY2" fmla="*/ 756242 h 1400767"/>
                  <a:gd name="connsiteX3" fmla="*/ 9777 w 22551"/>
                  <a:gd name="connsiteY3" fmla="*/ 1121367 h 1400767"/>
                  <a:gd name="connsiteX4" fmla="*/ 6602 w 22551"/>
                  <a:gd name="connsiteY4" fmla="*/ 1400767 h 1400767"/>
                  <a:gd name="connsiteX5" fmla="*/ 22477 w 22551"/>
                  <a:gd name="connsiteY5" fmla="*/ 1121367 h 1400767"/>
                  <a:gd name="connsiteX6" fmla="*/ 12952 w 22551"/>
                  <a:gd name="connsiteY6" fmla="*/ 467317 h 1400767"/>
                  <a:gd name="connsiteX7" fmla="*/ 16127 w 22551"/>
                  <a:gd name="connsiteY7" fmla="*/ 592 h 140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51" h="1400767">
                    <a:moveTo>
                      <a:pt x="16127" y="592"/>
                    </a:moveTo>
                    <a:cubicBezTo>
                      <a:pt x="14010" y="-14225"/>
                      <a:pt x="1839" y="252475"/>
                      <a:pt x="252" y="378417"/>
                    </a:cubicBezTo>
                    <a:cubicBezTo>
                      <a:pt x="-1336" y="504359"/>
                      <a:pt x="5015" y="632417"/>
                      <a:pt x="6602" y="756242"/>
                    </a:cubicBezTo>
                    <a:cubicBezTo>
                      <a:pt x="8189" y="880067"/>
                      <a:pt x="9777" y="1013946"/>
                      <a:pt x="9777" y="1121367"/>
                    </a:cubicBezTo>
                    <a:cubicBezTo>
                      <a:pt x="9777" y="1228788"/>
                      <a:pt x="4485" y="1400767"/>
                      <a:pt x="6602" y="1400767"/>
                    </a:cubicBezTo>
                    <a:cubicBezTo>
                      <a:pt x="8719" y="1400767"/>
                      <a:pt x="21419" y="1276942"/>
                      <a:pt x="22477" y="1121367"/>
                    </a:cubicBezTo>
                    <a:cubicBezTo>
                      <a:pt x="23535" y="965792"/>
                      <a:pt x="12952" y="647234"/>
                      <a:pt x="12952" y="467317"/>
                    </a:cubicBezTo>
                    <a:cubicBezTo>
                      <a:pt x="12952" y="287400"/>
                      <a:pt x="18244" y="15409"/>
                      <a:pt x="16127" y="5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 1699">
                <a:extLst>
                  <a:ext uri="{FF2B5EF4-FFF2-40B4-BE49-F238E27FC236}">
                    <a16:creationId xmlns:a16="http://schemas.microsoft.com/office/drawing/2014/main" id="{EDDEF54D-F1BE-DA7B-04CD-BEC3E58AD067}"/>
                  </a:ext>
                </a:extLst>
              </p:cNvPr>
              <p:cNvSpPr/>
              <p:nvPr/>
            </p:nvSpPr>
            <p:spPr>
              <a:xfrm>
                <a:off x="2895053" y="2263065"/>
                <a:ext cx="16921" cy="1505724"/>
              </a:xfrm>
              <a:custGeom>
                <a:avLst/>
                <a:gdLst>
                  <a:gd name="connsiteX0" fmla="*/ 16422 w 16921"/>
                  <a:gd name="connsiteY0" fmla="*/ 22935 h 1505724"/>
                  <a:gd name="connsiteX1" fmla="*/ 13247 w 16921"/>
                  <a:gd name="connsiteY1" fmla="*/ 965910 h 1505724"/>
                  <a:gd name="connsiteX2" fmla="*/ 16422 w 16921"/>
                  <a:gd name="connsiteY2" fmla="*/ 1505660 h 1505724"/>
                  <a:gd name="connsiteX3" fmla="*/ 3722 w 16921"/>
                  <a:gd name="connsiteY3" fmla="*/ 997660 h 1505724"/>
                  <a:gd name="connsiteX4" fmla="*/ 547 w 16921"/>
                  <a:gd name="connsiteY4" fmla="*/ 346785 h 1505724"/>
                  <a:gd name="connsiteX5" fmla="*/ 16422 w 16921"/>
                  <a:gd name="connsiteY5" fmla="*/ 22935 h 15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21" h="1505724">
                    <a:moveTo>
                      <a:pt x="16422" y="22935"/>
                    </a:moveTo>
                    <a:cubicBezTo>
                      <a:pt x="18539" y="126122"/>
                      <a:pt x="13247" y="718789"/>
                      <a:pt x="13247" y="965910"/>
                    </a:cubicBezTo>
                    <a:cubicBezTo>
                      <a:pt x="13247" y="1213031"/>
                      <a:pt x="18009" y="1500368"/>
                      <a:pt x="16422" y="1505660"/>
                    </a:cubicBezTo>
                    <a:cubicBezTo>
                      <a:pt x="14835" y="1510952"/>
                      <a:pt x="6368" y="1190806"/>
                      <a:pt x="3722" y="997660"/>
                    </a:cubicBezTo>
                    <a:cubicBezTo>
                      <a:pt x="1076" y="804514"/>
                      <a:pt x="-1041" y="504477"/>
                      <a:pt x="547" y="346785"/>
                    </a:cubicBezTo>
                    <a:cubicBezTo>
                      <a:pt x="2134" y="189093"/>
                      <a:pt x="14305" y="-80252"/>
                      <a:pt x="16422" y="229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 1700">
                <a:extLst>
                  <a:ext uri="{FF2B5EF4-FFF2-40B4-BE49-F238E27FC236}">
                    <a16:creationId xmlns:a16="http://schemas.microsoft.com/office/drawing/2014/main" id="{10C8B8E8-A345-09A8-786F-E974AAE57FCB}"/>
                  </a:ext>
                </a:extLst>
              </p:cNvPr>
              <p:cNvSpPr/>
              <p:nvPr/>
            </p:nvSpPr>
            <p:spPr>
              <a:xfrm>
                <a:off x="2958903" y="2952745"/>
                <a:ext cx="63799" cy="114309"/>
              </a:xfrm>
              <a:custGeom>
                <a:avLst/>
                <a:gdLst>
                  <a:gd name="connsiteX0" fmla="*/ 63697 w 63799"/>
                  <a:gd name="connsiteY0" fmla="*/ 5 h 114309"/>
                  <a:gd name="connsiteX1" fmla="*/ 16072 w 63799"/>
                  <a:gd name="connsiteY1" fmla="*/ 53980 h 114309"/>
                  <a:gd name="connsiteX2" fmla="*/ 57347 w 63799"/>
                  <a:gd name="connsiteY2" fmla="*/ 114305 h 114309"/>
                  <a:gd name="connsiteX3" fmla="*/ 197 w 63799"/>
                  <a:gd name="connsiteY3" fmla="*/ 57155 h 114309"/>
                  <a:gd name="connsiteX4" fmla="*/ 63697 w 63799"/>
                  <a:gd name="connsiteY4" fmla="*/ 5 h 11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99" h="114309">
                    <a:moveTo>
                      <a:pt x="63697" y="5"/>
                    </a:moveTo>
                    <a:cubicBezTo>
                      <a:pt x="66343" y="-524"/>
                      <a:pt x="17130" y="34930"/>
                      <a:pt x="16072" y="53980"/>
                    </a:cubicBezTo>
                    <a:cubicBezTo>
                      <a:pt x="15014" y="73030"/>
                      <a:pt x="59993" y="113776"/>
                      <a:pt x="57347" y="114305"/>
                    </a:cubicBezTo>
                    <a:cubicBezTo>
                      <a:pt x="54701" y="114834"/>
                      <a:pt x="4430" y="73030"/>
                      <a:pt x="197" y="57155"/>
                    </a:cubicBezTo>
                    <a:cubicBezTo>
                      <a:pt x="-4036" y="41280"/>
                      <a:pt x="61051" y="534"/>
                      <a:pt x="63697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 1701">
                <a:extLst>
                  <a:ext uri="{FF2B5EF4-FFF2-40B4-BE49-F238E27FC236}">
                    <a16:creationId xmlns:a16="http://schemas.microsoft.com/office/drawing/2014/main" id="{9E23B7EB-D7CA-A60C-7211-7D58FD40B839}"/>
                  </a:ext>
                </a:extLst>
              </p:cNvPr>
              <p:cNvSpPr/>
              <p:nvPr/>
            </p:nvSpPr>
            <p:spPr>
              <a:xfrm>
                <a:off x="3013005" y="2952732"/>
                <a:ext cx="60507" cy="114345"/>
              </a:xfrm>
              <a:custGeom>
                <a:avLst/>
                <a:gdLst>
                  <a:gd name="connsiteX0" fmla="*/ 15945 w 60507"/>
                  <a:gd name="connsiteY0" fmla="*/ 18 h 114345"/>
                  <a:gd name="connsiteX1" fmla="*/ 60395 w 60507"/>
                  <a:gd name="connsiteY1" fmla="*/ 66693 h 114345"/>
                  <a:gd name="connsiteX2" fmla="*/ 70 w 60507"/>
                  <a:gd name="connsiteY2" fmla="*/ 114318 h 114345"/>
                  <a:gd name="connsiteX3" fmla="*/ 47695 w 60507"/>
                  <a:gd name="connsiteY3" fmla="*/ 60343 h 114345"/>
                  <a:gd name="connsiteX4" fmla="*/ 15945 w 60507"/>
                  <a:gd name="connsiteY4" fmla="*/ 18 h 1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7" h="114345">
                    <a:moveTo>
                      <a:pt x="15945" y="18"/>
                    </a:moveTo>
                    <a:cubicBezTo>
                      <a:pt x="18062" y="1076"/>
                      <a:pt x="63041" y="47643"/>
                      <a:pt x="60395" y="66693"/>
                    </a:cubicBezTo>
                    <a:cubicBezTo>
                      <a:pt x="57749" y="85743"/>
                      <a:pt x="2187" y="115376"/>
                      <a:pt x="70" y="114318"/>
                    </a:cubicBezTo>
                    <a:cubicBezTo>
                      <a:pt x="-2047" y="113260"/>
                      <a:pt x="43991" y="77276"/>
                      <a:pt x="47695" y="60343"/>
                    </a:cubicBezTo>
                    <a:cubicBezTo>
                      <a:pt x="51399" y="43410"/>
                      <a:pt x="13828" y="-1040"/>
                      <a:pt x="15945" y="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 1702">
                <a:extLst>
                  <a:ext uri="{FF2B5EF4-FFF2-40B4-BE49-F238E27FC236}">
                    <a16:creationId xmlns:a16="http://schemas.microsoft.com/office/drawing/2014/main" id="{E774D1A4-0016-13AB-71CD-01ACA852A685}"/>
                  </a:ext>
                </a:extLst>
              </p:cNvPr>
              <p:cNvSpPr/>
              <p:nvPr/>
            </p:nvSpPr>
            <p:spPr>
              <a:xfrm>
                <a:off x="4038592" y="2692106"/>
                <a:ext cx="111153" cy="499365"/>
              </a:xfrm>
              <a:custGeom>
                <a:avLst/>
                <a:gdLst>
                  <a:gd name="connsiteX0" fmla="*/ 111133 w 111153"/>
                  <a:gd name="connsiteY0" fmla="*/ 294 h 499365"/>
                  <a:gd name="connsiteX1" fmla="*/ 60333 w 111153"/>
                  <a:gd name="connsiteY1" fmla="*/ 51094 h 499365"/>
                  <a:gd name="connsiteX2" fmla="*/ 41283 w 111153"/>
                  <a:gd name="connsiteY2" fmla="*/ 92369 h 499365"/>
                  <a:gd name="connsiteX3" fmla="*/ 38108 w 111153"/>
                  <a:gd name="connsiteY3" fmla="*/ 346369 h 499365"/>
                  <a:gd name="connsiteX4" fmla="*/ 44458 w 111153"/>
                  <a:gd name="connsiteY4" fmla="*/ 409869 h 499365"/>
                  <a:gd name="connsiteX5" fmla="*/ 34933 w 111153"/>
                  <a:gd name="connsiteY5" fmla="*/ 463844 h 499365"/>
                  <a:gd name="connsiteX6" fmla="*/ 8 w 111153"/>
                  <a:gd name="connsiteY6" fmla="*/ 498769 h 499365"/>
                  <a:gd name="connsiteX7" fmla="*/ 31758 w 111153"/>
                  <a:gd name="connsiteY7" fmla="*/ 435269 h 499365"/>
                  <a:gd name="connsiteX8" fmla="*/ 47633 w 111153"/>
                  <a:gd name="connsiteY8" fmla="*/ 343194 h 499365"/>
                  <a:gd name="connsiteX9" fmla="*/ 53983 w 111153"/>
                  <a:gd name="connsiteY9" fmla="*/ 47919 h 499365"/>
                  <a:gd name="connsiteX10" fmla="*/ 111133 w 111153"/>
                  <a:gd name="connsiteY10" fmla="*/ 294 h 49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53" h="499365">
                    <a:moveTo>
                      <a:pt x="111133" y="294"/>
                    </a:moveTo>
                    <a:cubicBezTo>
                      <a:pt x="112191" y="823"/>
                      <a:pt x="71975" y="35748"/>
                      <a:pt x="60333" y="51094"/>
                    </a:cubicBezTo>
                    <a:cubicBezTo>
                      <a:pt x="48691" y="66440"/>
                      <a:pt x="44987" y="43157"/>
                      <a:pt x="41283" y="92369"/>
                    </a:cubicBezTo>
                    <a:cubicBezTo>
                      <a:pt x="37579" y="141582"/>
                      <a:pt x="37579" y="293452"/>
                      <a:pt x="38108" y="346369"/>
                    </a:cubicBezTo>
                    <a:cubicBezTo>
                      <a:pt x="38637" y="399286"/>
                      <a:pt x="44987" y="390290"/>
                      <a:pt x="44458" y="409869"/>
                    </a:cubicBezTo>
                    <a:cubicBezTo>
                      <a:pt x="43929" y="429448"/>
                      <a:pt x="42341" y="449027"/>
                      <a:pt x="34933" y="463844"/>
                    </a:cubicBezTo>
                    <a:cubicBezTo>
                      <a:pt x="27525" y="478661"/>
                      <a:pt x="537" y="503532"/>
                      <a:pt x="8" y="498769"/>
                    </a:cubicBezTo>
                    <a:cubicBezTo>
                      <a:pt x="-521" y="494007"/>
                      <a:pt x="23821" y="461198"/>
                      <a:pt x="31758" y="435269"/>
                    </a:cubicBezTo>
                    <a:cubicBezTo>
                      <a:pt x="39695" y="409340"/>
                      <a:pt x="43929" y="407752"/>
                      <a:pt x="47633" y="343194"/>
                    </a:cubicBezTo>
                    <a:cubicBezTo>
                      <a:pt x="51337" y="278636"/>
                      <a:pt x="48691" y="100306"/>
                      <a:pt x="53983" y="47919"/>
                    </a:cubicBezTo>
                    <a:cubicBezTo>
                      <a:pt x="59275" y="-4468"/>
                      <a:pt x="110075" y="-235"/>
                      <a:pt x="111133" y="2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 1703">
                <a:extLst>
                  <a:ext uri="{FF2B5EF4-FFF2-40B4-BE49-F238E27FC236}">
                    <a16:creationId xmlns:a16="http://schemas.microsoft.com/office/drawing/2014/main" id="{5D53CD33-EB9B-262A-ADB4-A6F801C3B7AE}"/>
                  </a:ext>
                </a:extLst>
              </p:cNvPr>
              <p:cNvSpPr/>
              <p:nvPr/>
            </p:nvSpPr>
            <p:spPr>
              <a:xfrm>
                <a:off x="3654425" y="3178042"/>
                <a:ext cx="445089" cy="35309"/>
              </a:xfrm>
              <a:custGeom>
                <a:avLst/>
                <a:gdLst>
                  <a:gd name="connsiteX0" fmla="*/ 0 w 445089"/>
                  <a:gd name="connsiteY0" fmla="*/ 19183 h 35309"/>
                  <a:gd name="connsiteX1" fmla="*/ 279400 w 445089"/>
                  <a:gd name="connsiteY1" fmla="*/ 16008 h 35309"/>
                  <a:gd name="connsiteX2" fmla="*/ 327025 w 445089"/>
                  <a:gd name="connsiteY2" fmla="*/ 35058 h 35309"/>
                  <a:gd name="connsiteX3" fmla="*/ 444500 w 445089"/>
                  <a:gd name="connsiteY3" fmla="*/ 133 h 35309"/>
                  <a:gd name="connsiteX4" fmla="*/ 368300 w 445089"/>
                  <a:gd name="connsiteY4" fmla="*/ 22358 h 35309"/>
                  <a:gd name="connsiteX5" fmla="*/ 276225 w 445089"/>
                  <a:gd name="connsiteY5" fmla="*/ 3308 h 35309"/>
                  <a:gd name="connsiteX6" fmla="*/ 219075 w 445089"/>
                  <a:gd name="connsiteY6" fmla="*/ 6483 h 35309"/>
                  <a:gd name="connsiteX7" fmla="*/ 0 w 445089"/>
                  <a:gd name="connsiteY7" fmla="*/ 19183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089" h="35309">
                    <a:moveTo>
                      <a:pt x="0" y="19183"/>
                    </a:moveTo>
                    <a:cubicBezTo>
                      <a:pt x="112448" y="16272"/>
                      <a:pt x="224896" y="13362"/>
                      <a:pt x="279400" y="16008"/>
                    </a:cubicBezTo>
                    <a:cubicBezTo>
                      <a:pt x="333904" y="18654"/>
                      <a:pt x="299508" y="37704"/>
                      <a:pt x="327025" y="35058"/>
                    </a:cubicBezTo>
                    <a:cubicBezTo>
                      <a:pt x="354542" y="32412"/>
                      <a:pt x="437621" y="2250"/>
                      <a:pt x="444500" y="133"/>
                    </a:cubicBezTo>
                    <a:cubicBezTo>
                      <a:pt x="451379" y="-1984"/>
                      <a:pt x="396346" y="21829"/>
                      <a:pt x="368300" y="22358"/>
                    </a:cubicBezTo>
                    <a:cubicBezTo>
                      <a:pt x="340254" y="22887"/>
                      <a:pt x="301096" y="5954"/>
                      <a:pt x="276225" y="3308"/>
                    </a:cubicBezTo>
                    <a:cubicBezTo>
                      <a:pt x="251354" y="662"/>
                      <a:pt x="219075" y="6483"/>
                      <a:pt x="219075" y="6483"/>
                    </a:cubicBezTo>
                    <a:lnTo>
                      <a:pt x="0" y="1918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 1704">
                <a:extLst>
                  <a:ext uri="{FF2B5EF4-FFF2-40B4-BE49-F238E27FC236}">
                    <a16:creationId xmlns:a16="http://schemas.microsoft.com/office/drawing/2014/main" id="{62C0870E-8D06-7A12-061A-02149518B72F}"/>
                  </a:ext>
                </a:extLst>
              </p:cNvPr>
              <p:cNvSpPr/>
              <p:nvPr/>
            </p:nvSpPr>
            <p:spPr>
              <a:xfrm>
                <a:off x="3616891" y="3172975"/>
                <a:ext cx="288103" cy="272201"/>
              </a:xfrm>
              <a:custGeom>
                <a:avLst/>
                <a:gdLst>
                  <a:gd name="connsiteX0" fmla="*/ 282009 w 288103"/>
                  <a:gd name="connsiteY0" fmla="*/ 8375 h 272201"/>
                  <a:gd name="connsiteX1" fmla="*/ 59759 w 288103"/>
                  <a:gd name="connsiteY1" fmla="*/ 11550 h 272201"/>
                  <a:gd name="connsiteX2" fmla="*/ 40709 w 288103"/>
                  <a:gd name="connsiteY2" fmla="*/ 36950 h 272201"/>
                  <a:gd name="connsiteX3" fmla="*/ 31184 w 288103"/>
                  <a:gd name="connsiteY3" fmla="*/ 68700 h 272201"/>
                  <a:gd name="connsiteX4" fmla="*/ 34359 w 288103"/>
                  <a:gd name="connsiteY4" fmla="*/ 271900 h 272201"/>
                  <a:gd name="connsiteX5" fmla="*/ 8959 w 288103"/>
                  <a:gd name="connsiteY5" fmla="*/ 17900 h 272201"/>
                  <a:gd name="connsiteX6" fmla="*/ 208984 w 288103"/>
                  <a:gd name="connsiteY6" fmla="*/ 21075 h 272201"/>
                  <a:gd name="connsiteX7" fmla="*/ 282009 w 288103"/>
                  <a:gd name="connsiteY7" fmla="*/ 8375 h 27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8103" h="272201">
                    <a:moveTo>
                      <a:pt x="282009" y="8375"/>
                    </a:moveTo>
                    <a:cubicBezTo>
                      <a:pt x="257138" y="6787"/>
                      <a:pt x="99976" y="6787"/>
                      <a:pt x="59759" y="11550"/>
                    </a:cubicBezTo>
                    <a:cubicBezTo>
                      <a:pt x="19542" y="16313"/>
                      <a:pt x="45472" y="27425"/>
                      <a:pt x="40709" y="36950"/>
                    </a:cubicBezTo>
                    <a:cubicBezTo>
                      <a:pt x="35946" y="46475"/>
                      <a:pt x="32242" y="29542"/>
                      <a:pt x="31184" y="68700"/>
                    </a:cubicBezTo>
                    <a:cubicBezTo>
                      <a:pt x="30126" y="107858"/>
                      <a:pt x="38063" y="280367"/>
                      <a:pt x="34359" y="271900"/>
                    </a:cubicBezTo>
                    <a:cubicBezTo>
                      <a:pt x="30655" y="263433"/>
                      <a:pt x="-20145" y="59704"/>
                      <a:pt x="8959" y="17900"/>
                    </a:cubicBezTo>
                    <a:cubicBezTo>
                      <a:pt x="38063" y="-23904"/>
                      <a:pt x="167709" y="20546"/>
                      <a:pt x="208984" y="21075"/>
                    </a:cubicBezTo>
                    <a:cubicBezTo>
                      <a:pt x="250259" y="21604"/>
                      <a:pt x="306880" y="9963"/>
                      <a:pt x="282009" y="83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 1705">
                <a:extLst>
                  <a:ext uri="{FF2B5EF4-FFF2-40B4-BE49-F238E27FC236}">
                    <a16:creationId xmlns:a16="http://schemas.microsoft.com/office/drawing/2014/main" id="{B18AA9FC-927E-CF82-11D4-95D4D2FC26D9}"/>
                  </a:ext>
                </a:extLst>
              </p:cNvPr>
              <p:cNvSpPr/>
              <p:nvPr/>
            </p:nvSpPr>
            <p:spPr>
              <a:xfrm>
                <a:off x="3778024" y="3258915"/>
                <a:ext cx="359458" cy="299797"/>
              </a:xfrm>
              <a:custGeom>
                <a:avLst/>
                <a:gdLst>
                  <a:gd name="connsiteX0" fmla="*/ 359001 w 359458"/>
                  <a:gd name="connsiteY0" fmla="*/ 1810 h 299797"/>
                  <a:gd name="connsiteX1" fmla="*/ 263751 w 359458"/>
                  <a:gd name="connsiteY1" fmla="*/ 17685 h 299797"/>
                  <a:gd name="connsiteX2" fmla="*/ 181201 w 359458"/>
                  <a:gd name="connsiteY2" fmla="*/ 78010 h 299797"/>
                  <a:gd name="connsiteX3" fmla="*/ 66901 w 359458"/>
                  <a:gd name="connsiteY3" fmla="*/ 233585 h 299797"/>
                  <a:gd name="connsiteX4" fmla="*/ 6576 w 359458"/>
                  <a:gd name="connsiteY4" fmla="*/ 290735 h 299797"/>
                  <a:gd name="connsiteX5" fmla="*/ 222476 w 359458"/>
                  <a:gd name="connsiteY5" fmla="*/ 52610 h 299797"/>
                  <a:gd name="connsiteX6" fmla="*/ 359001 w 359458"/>
                  <a:gd name="connsiteY6" fmla="*/ 1810 h 2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458" h="299797">
                    <a:moveTo>
                      <a:pt x="359001" y="1810"/>
                    </a:moveTo>
                    <a:cubicBezTo>
                      <a:pt x="365880" y="-4011"/>
                      <a:pt x="293384" y="4985"/>
                      <a:pt x="263751" y="17685"/>
                    </a:cubicBezTo>
                    <a:cubicBezTo>
                      <a:pt x="234118" y="30385"/>
                      <a:pt x="214009" y="42027"/>
                      <a:pt x="181201" y="78010"/>
                    </a:cubicBezTo>
                    <a:cubicBezTo>
                      <a:pt x="148393" y="113993"/>
                      <a:pt x="96005" y="198131"/>
                      <a:pt x="66901" y="233585"/>
                    </a:cubicBezTo>
                    <a:cubicBezTo>
                      <a:pt x="37797" y="269039"/>
                      <a:pt x="-19353" y="320897"/>
                      <a:pt x="6576" y="290735"/>
                    </a:cubicBezTo>
                    <a:cubicBezTo>
                      <a:pt x="32505" y="260573"/>
                      <a:pt x="167972" y="97589"/>
                      <a:pt x="222476" y="52610"/>
                    </a:cubicBezTo>
                    <a:cubicBezTo>
                      <a:pt x="276980" y="7631"/>
                      <a:pt x="352122" y="7631"/>
                      <a:pt x="359001" y="18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 1706">
                <a:extLst>
                  <a:ext uri="{FF2B5EF4-FFF2-40B4-BE49-F238E27FC236}">
                    <a16:creationId xmlns:a16="http://schemas.microsoft.com/office/drawing/2014/main" id="{5C67338E-FDCA-3726-9AF8-7869591F8B2B}"/>
                  </a:ext>
                </a:extLst>
              </p:cNvPr>
              <p:cNvSpPr/>
              <p:nvPr/>
            </p:nvSpPr>
            <p:spPr>
              <a:xfrm>
                <a:off x="3848059" y="3279770"/>
                <a:ext cx="184214" cy="193682"/>
              </a:xfrm>
              <a:custGeom>
                <a:avLst/>
                <a:gdLst>
                  <a:gd name="connsiteX0" fmla="*/ 184191 w 184214"/>
                  <a:gd name="connsiteY0" fmla="*/ 5 h 193682"/>
                  <a:gd name="connsiteX1" fmla="*/ 73066 w 184214"/>
                  <a:gd name="connsiteY1" fmla="*/ 66680 h 193682"/>
                  <a:gd name="connsiteX2" fmla="*/ 41 w 184214"/>
                  <a:gd name="connsiteY2" fmla="*/ 193680 h 193682"/>
                  <a:gd name="connsiteX3" fmla="*/ 82591 w 184214"/>
                  <a:gd name="connsiteY3" fmla="*/ 69855 h 193682"/>
                  <a:gd name="connsiteX4" fmla="*/ 184191 w 184214"/>
                  <a:gd name="connsiteY4" fmla="*/ 5 h 1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214" h="193682">
                    <a:moveTo>
                      <a:pt x="184191" y="5"/>
                    </a:moveTo>
                    <a:cubicBezTo>
                      <a:pt x="182604" y="-524"/>
                      <a:pt x="103758" y="34401"/>
                      <a:pt x="73066" y="66680"/>
                    </a:cubicBezTo>
                    <a:cubicBezTo>
                      <a:pt x="42374" y="98959"/>
                      <a:pt x="-1546" y="193151"/>
                      <a:pt x="41" y="193680"/>
                    </a:cubicBezTo>
                    <a:cubicBezTo>
                      <a:pt x="1628" y="194209"/>
                      <a:pt x="57720" y="99488"/>
                      <a:pt x="82591" y="69855"/>
                    </a:cubicBezTo>
                    <a:cubicBezTo>
                      <a:pt x="107462" y="40222"/>
                      <a:pt x="185778" y="534"/>
                      <a:pt x="184191" y="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 1707">
                <a:extLst>
                  <a:ext uri="{FF2B5EF4-FFF2-40B4-BE49-F238E27FC236}">
                    <a16:creationId xmlns:a16="http://schemas.microsoft.com/office/drawing/2014/main" id="{D5047B00-5E85-5393-BC20-42D90C3BE57A}"/>
                  </a:ext>
                </a:extLst>
              </p:cNvPr>
              <p:cNvSpPr/>
              <p:nvPr/>
            </p:nvSpPr>
            <p:spPr>
              <a:xfrm>
                <a:off x="3619435" y="3351625"/>
                <a:ext cx="13249" cy="227533"/>
              </a:xfrm>
              <a:custGeom>
                <a:avLst/>
                <a:gdLst>
                  <a:gd name="connsiteX0" fmla="*/ 12765 w 13249"/>
                  <a:gd name="connsiteY0" fmla="*/ 1175 h 227533"/>
                  <a:gd name="connsiteX1" fmla="*/ 9590 w 13249"/>
                  <a:gd name="connsiteY1" fmla="*/ 223425 h 227533"/>
                  <a:gd name="connsiteX2" fmla="*/ 65 w 13249"/>
                  <a:gd name="connsiteY2" fmla="*/ 137700 h 227533"/>
                  <a:gd name="connsiteX3" fmla="*/ 12765 w 13249"/>
                  <a:gd name="connsiteY3" fmla="*/ 1175 h 22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49" h="227533">
                    <a:moveTo>
                      <a:pt x="12765" y="1175"/>
                    </a:moveTo>
                    <a:cubicBezTo>
                      <a:pt x="14352" y="15462"/>
                      <a:pt x="11707" y="200671"/>
                      <a:pt x="9590" y="223425"/>
                    </a:cubicBezTo>
                    <a:cubicBezTo>
                      <a:pt x="7473" y="246179"/>
                      <a:pt x="1123" y="168392"/>
                      <a:pt x="65" y="137700"/>
                    </a:cubicBezTo>
                    <a:cubicBezTo>
                      <a:pt x="-993" y="107008"/>
                      <a:pt x="11178" y="-13112"/>
                      <a:pt x="12765" y="1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 1708">
                <a:extLst>
                  <a:ext uri="{FF2B5EF4-FFF2-40B4-BE49-F238E27FC236}">
                    <a16:creationId xmlns:a16="http://schemas.microsoft.com/office/drawing/2014/main" id="{42167D71-1762-88C3-6CCB-790D466B3396}"/>
                  </a:ext>
                </a:extLst>
              </p:cNvPr>
              <p:cNvSpPr/>
              <p:nvPr/>
            </p:nvSpPr>
            <p:spPr>
              <a:xfrm>
                <a:off x="3624177" y="3554674"/>
                <a:ext cx="261038" cy="58692"/>
              </a:xfrm>
              <a:custGeom>
                <a:avLst/>
                <a:gdLst>
                  <a:gd name="connsiteX0" fmla="*/ 1673 w 261038"/>
                  <a:gd name="connsiteY0" fmla="*/ 26726 h 58692"/>
                  <a:gd name="connsiteX1" fmla="*/ 71523 w 261038"/>
                  <a:gd name="connsiteY1" fmla="*/ 55301 h 58692"/>
                  <a:gd name="connsiteX2" fmla="*/ 179473 w 261038"/>
                  <a:gd name="connsiteY2" fmla="*/ 52126 h 58692"/>
                  <a:gd name="connsiteX3" fmla="*/ 258848 w 261038"/>
                  <a:gd name="connsiteY3" fmla="*/ 1326 h 58692"/>
                  <a:gd name="connsiteX4" fmla="*/ 230273 w 261038"/>
                  <a:gd name="connsiteY4" fmla="*/ 17201 h 58692"/>
                  <a:gd name="connsiteX5" fmla="*/ 141373 w 261038"/>
                  <a:gd name="connsiteY5" fmla="*/ 42601 h 58692"/>
                  <a:gd name="connsiteX6" fmla="*/ 1673 w 261038"/>
                  <a:gd name="connsiteY6" fmla="*/ 26726 h 5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038" h="58692">
                    <a:moveTo>
                      <a:pt x="1673" y="26726"/>
                    </a:moveTo>
                    <a:cubicBezTo>
                      <a:pt x="-9969" y="28843"/>
                      <a:pt x="41890" y="51068"/>
                      <a:pt x="71523" y="55301"/>
                    </a:cubicBezTo>
                    <a:cubicBezTo>
                      <a:pt x="101156" y="59534"/>
                      <a:pt x="148252" y="61122"/>
                      <a:pt x="179473" y="52126"/>
                    </a:cubicBezTo>
                    <a:cubicBezTo>
                      <a:pt x="210694" y="43130"/>
                      <a:pt x="250381" y="7147"/>
                      <a:pt x="258848" y="1326"/>
                    </a:cubicBezTo>
                    <a:cubicBezTo>
                      <a:pt x="267315" y="-4495"/>
                      <a:pt x="249852" y="10322"/>
                      <a:pt x="230273" y="17201"/>
                    </a:cubicBezTo>
                    <a:cubicBezTo>
                      <a:pt x="210694" y="24080"/>
                      <a:pt x="176298" y="38368"/>
                      <a:pt x="141373" y="42601"/>
                    </a:cubicBezTo>
                    <a:cubicBezTo>
                      <a:pt x="106448" y="46834"/>
                      <a:pt x="13315" y="24609"/>
                      <a:pt x="1673" y="267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 1709">
                <a:extLst>
                  <a:ext uri="{FF2B5EF4-FFF2-40B4-BE49-F238E27FC236}">
                    <a16:creationId xmlns:a16="http://schemas.microsoft.com/office/drawing/2014/main" id="{AC6D971C-983D-D0A5-5783-D19EA341A99D}"/>
                  </a:ext>
                </a:extLst>
              </p:cNvPr>
              <p:cNvSpPr/>
              <p:nvPr/>
            </p:nvSpPr>
            <p:spPr>
              <a:xfrm>
                <a:off x="3648046" y="3390699"/>
                <a:ext cx="196879" cy="198139"/>
              </a:xfrm>
              <a:custGeom>
                <a:avLst/>
                <a:gdLst>
                  <a:gd name="connsiteX0" fmla="*/ 29 w 196879"/>
                  <a:gd name="connsiteY0" fmla="*/ 201 h 198139"/>
                  <a:gd name="connsiteX1" fmla="*/ 6379 w 196879"/>
                  <a:gd name="connsiteY1" fmla="*/ 139901 h 198139"/>
                  <a:gd name="connsiteX2" fmla="*/ 12729 w 196879"/>
                  <a:gd name="connsiteY2" fmla="*/ 155776 h 198139"/>
                  <a:gd name="connsiteX3" fmla="*/ 50829 w 196879"/>
                  <a:gd name="connsiteY3" fmla="*/ 181176 h 198139"/>
                  <a:gd name="connsiteX4" fmla="*/ 196879 w 196879"/>
                  <a:gd name="connsiteY4" fmla="*/ 178001 h 198139"/>
                  <a:gd name="connsiteX5" fmla="*/ 50829 w 196879"/>
                  <a:gd name="connsiteY5" fmla="*/ 197051 h 198139"/>
                  <a:gd name="connsiteX6" fmla="*/ 9554 w 196879"/>
                  <a:gd name="connsiteY6" fmla="*/ 178001 h 198139"/>
                  <a:gd name="connsiteX7" fmla="*/ 29 w 196879"/>
                  <a:gd name="connsiteY7" fmla="*/ 201 h 19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79" h="198139">
                    <a:moveTo>
                      <a:pt x="29" y="201"/>
                    </a:moveTo>
                    <a:cubicBezTo>
                      <a:pt x="-500" y="-6149"/>
                      <a:pt x="6379" y="139901"/>
                      <a:pt x="6379" y="139901"/>
                    </a:cubicBezTo>
                    <a:cubicBezTo>
                      <a:pt x="8496" y="165830"/>
                      <a:pt x="5321" y="148897"/>
                      <a:pt x="12729" y="155776"/>
                    </a:cubicBezTo>
                    <a:cubicBezTo>
                      <a:pt x="20137" y="162655"/>
                      <a:pt x="20137" y="177472"/>
                      <a:pt x="50829" y="181176"/>
                    </a:cubicBezTo>
                    <a:cubicBezTo>
                      <a:pt x="81521" y="184880"/>
                      <a:pt x="196879" y="175355"/>
                      <a:pt x="196879" y="178001"/>
                    </a:cubicBezTo>
                    <a:cubicBezTo>
                      <a:pt x="196879" y="180647"/>
                      <a:pt x="82050" y="197051"/>
                      <a:pt x="50829" y="197051"/>
                    </a:cubicBezTo>
                    <a:cubicBezTo>
                      <a:pt x="19608" y="197051"/>
                      <a:pt x="18550" y="204988"/>
                      <a:pt x="9554" y="178001"/>
                    </a:cubicBezTo>
                    <a:cubicBezTo>
                      <a:pt x="558" y="151014"/>
                      <a:pt x="558" y="6551"/>
                      <a:pt x="29" y="2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 1710">
                <a:extLst>
                  <a:ext uri="{FF2B5EF4-FFF2-40B4-BE49-F238E27FC236}">
                    <a16:creationId xmlns:a16="http://schemas.microsoft.com/office/drawing/2014/main" id="{1C611361-20C2-00F3-59CF-DD820B08DE3F}"/>
                  </a:ext>
                </a:extLst>
              </p:cNvPr>
              <p:cNvSpPr/>
              <p:nvPr/>
            </p:nvSpPr>
            <p:spPr>
              <a:xfrm>
                <a:off x="3648042" y="3401811"/>
                <a:ext cx="7176" cy="165323"/>
              </a:xfrm>
              <a:custGeom>
                <a:avLst/>
                <a:gdLst>
                  <a:gd name="connsiteX0" fmla="*/ 6383 w 7176"/>
                  <a:gd name="connsiteY0" fmla="*/ 1789 h 165323"/>
                  <a:gd name="connsiteX1" fmla="*/ 6383 w 7176"/>
                  <a:gd name="connsiteY1" fmla="*/ 163714 h 165323"/>
                  <a:gd name="connsiteX2" fmla="*/ 33 w 7176"/>
                  <a:gd name="connsiteY2" fmla="*/ 81164 h 165323"/>
                  <a:gd name="connsiteX3" fmla="*/ 6383 w 7176"/>
                  <a:gd name="connsiteY3" fmla="*/ 1789 h 165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76" h="165323">
                    <a:moveTo>
                      <a:pt x="6383" y="1789"/>
                    </a:moveTo>
                    <a:cubicBezTo>
                      <a:pt x="7441" y="15547"/>
                      <a:pt x="7441" y="150485"/>
                      <a:pt x="6383" y="163714"/>
                    </a:cubicBezTo>
                    <a:cubicBezTo>
                      <a:pt x="5325" y="176943"/>
                      <a:pt x="562" y="104976"/>
                      <a:pt x="33" y="81164"/>
                    </a:cubicBezTo>
                    <a:cubicBezTo>
                      <a:pt x="-496" y="57352"/>
                      <a:pt x="5325" y="-11969"/>
                      <a:pt x="6383" y="17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 1711">
                <a:extLst>
                  <a:ext uri="{FF2B5EF4-FFF2-40B4-BE49-F238E27FC236}">
                    <a16:creationId xmlns:a16="http://schemas.microsoft.com/office/drawing/2014/main" id="{8D1FF2E6-95E9-7A55-9937-FCF171F1C833}"/>
                  </a:ext>
                </a:extLst>
              </p:cNvPr>
              <p:cNvSpPr/>
              <p:nvPr/>
            </p:nvSpPr>
            <p:spPr>
              <a:xfrm>
                <a:off x="3625723" y="3648019"/>
                <a:ext cx="41467" cy="120745"/>
              </a:xfrm>
              <a:custGeom>
                <a:avLst/>
                <a:gdLst>
                  <a:gd name="connsiteX0" fmla="*/ 41402 w 41467"/>
                  <a:gd name="connsiteY0" fmla="*/ 56 h 120745"/>
                  <a:gd name="connsiteX1" fmla="*/ 9652 w 41467"/>
                  <a:gd name="connsiteY1" fmla="*/ 50856 h 120745"/>
                  <a:gd name="connsiteX2" fmla="*/ 6477 w 41467"/>
                  <a:gd name="connsiteY2" fmla="*/ 120706 h 120745"/>
                  <a:gd name="connsiteX3" fmla="*/ 127 w 41467"/>
                  <a:gd name="connsiteY3" fmla="*/ 60381 h 120745"/>
                  <a:gd name="connsiteX4" fmla="*/ 41402 w 41467"/>
                  <a:gd name="connsiteY4" fmla="*/ 56 h 120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67" h="120745">
                    <a:moveTo>
                      <a:pt x="41402" y="56"/>
                    </a:moveTo>
                    <a:cubicBezTo>
                      <a:pt x="42989" y="-1531"/>
                      <a:pt x="15473" y="30748"/>
                      <a:pt x="9652" y="50856"/>
                    </a:cubicBezTo>
                    <a:cubicBezTo>
                      <a:pt x="3831" y="70964"/>
                      <a:pt x="8064" y="119119"/>
                      <a:pt x="6477" y="120706"/>
                    </a:cubicBezTo>
                    <a:cubicBezTo>
                      <a:pt x="4890" y="122293"/>
                      <a:pt x="-931" y="75198"/>
                      <a:pt x="127" y="60381"/>
                    </a:cubicBezTo>
                    <a:cubicBezTo>
                      <a:pt x="1185" y="45564"/>
                      <a:pt x="39815" y="1643"/>
                      <a:pt x="41402" y="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 1712">
                <a:extLst>
                  <a:ext uri="{FF2B5EF4-FFF2-40B4-BE49-F238E27FC236}">
                    <a16:creationId xmlns:a16="http://schemas.microsoft.com/office/drawing/2014/main" id="{A9A0A6EF-D9A9-B1E9-CB70-267C0297DD3A}"/>
                  </a:ext>
                </a:extLst>
              </p:cNvPr>
              <p:cNvSpPr/>
              <p:nvPr/>
            </p:nvSpPr>
            <p:spPr>
              <a:xfrm>
                <a:off x="3679818" y="3657309"/>
                <a:ext cx="162105" cy="95544"/>
              </a:xfrm>
              <a:custGeom>
                <a:avLst/>
                <a:gdLst>
                  <a:gd name="connsiteX0" fmla="*/ 7 w 162105"/>
                  <a:gd name="connsiteY0" fmla="*/ 6641 h 95544"/>
                  <a:gd name="connsiteX1" fmla="*/ 133357 w 162105"/>
                  <a:gd name="connsiteY1" fmla="*/ 16166 h 95544"/>
                  <a:gd name="connsiteX2" fmla="*/ 161932 w 162105"/>
                  <a:gd name="connsiteY2" fmla="*/ 95541 h 95544"/>
                  <a:gd name="connsiteX3" fmla="*/ 146057 w 162105"/>
                  <a:gd name="connsiteY3" fmla="*/ 12991 h 95544"/>
                  <a:gd name="connsiteX4" fmla="*/ 127007 w 162105"/>
                  <a:gd name="connsiteY4" fmla="*/ 291 h 95544"/>
                  <a:gd name="connsiteX5" fmla="*/ 7 w 162105"/>
                  <a:gd name="connsiteY5" fmla="*/ 6641 h 9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105" h="95544">
                    <a:moveTo>
                      <a:pt x="7" y="6641"/>
                    </a:moveTo>
                    <a:cubicBezTo>
                      <a:pt x="1065" y="9287"/>
                      <a:pt x="106369" y="1349"/>
                      <a:pt x="133357" y="16166"/>
                    </a:cubicBezTo>
                    <a:cubicBezTo>
                      <a:pt x="160345" y="30983"/>
                      <a:pt x="159815" y="96070"/>
                      <a:pt x="161932" y="95541"/>
                    </a:cubicBezTo>
                    <a:cubicBezTo>
                      <a:pt x="164049" y="95012"/>
                      <a:pt x="146057" y="12991"/>
                      <a:pt x="146057" y="12991"/>
                    </a:cubicBezTo>
                    <a:cubicBezTo>
                      <a:pt x="140236" y="-2884"/>
                      <a:pt x="146586" y="1878"/>
                      <a:pt x="127007" y="291"/>
                    </a:cubicBezTo>
                    <a:cubicBezTo>
                      <a:pt x="107428" y="-1296"/>
                      <a:pt x="-1051" y="3995"/>
                      <a:pt x="7" y="66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 1713">
                <a:extLst>
                  <a:ext uri="{FF2B5EF4-FFF2-40B4-BE49-F238E27FC236}">
                    <a16:creationId xmlns:a16="http://schemas.microsoft.com/office/drawing/2014/main" id="{32619FE8-DDC6-1D37-935F-3E625DAB2570}"/>
                  </a:ext>
                </a:extLst>
              </p:cNvPr>
              <p:cNvSpPr/>
              <p:nvPr/>
            </p:nvSpPr>
            <p:spPr>
              <a:xfrm>
                <a:off x="3920543" y="3326283"/>
                <a:ext cx="249457" cy="172814"/>
              </a:xfrm>
              <a:custGeom>
                <a:avLst/>
                <a:gdLst>
                  <a:gd name="connsiteX0" fmla="*/ 248232 w 249457"/>
                  <a:gd name="connsiteY0" fmla="*/ 74142 h 172814"/>
                  <a:gd name="connsiteX1" fmla="*/ 229182 w 249457"/>
                  <a:gd name="connsiteY1" fmla="*/ 7467 h 172814"/>
                  <a:gd name="connsiteX2" fmla="*/ 137107 w 249457"/>
                  <a:gd name="connsiteY2" fmla="*/ 20167 h 172814"/>
                  <a:gd name="connsiteX3" fmla="*/ 582 w 249457"/>
                  <a:gd name="connsiteY3" fmla="*/ 172567 h 172814"/>
                  <a:gd name="connsiteX4" fmla="*/ 92657 w 249457"/>
                  <a:gd name="connsiteY4" fmla="*/ 55092 h 172814"/>
                  <a:gd name="connsiteX5" fmla="*/ 206957 w 249457"/>
                  <a:gd name="connsiteY5" fmla="*/ 23342 h 172814"/>
                  <a:gd name="connsiteX6" fmla="*/ 248232 w 249457"/>
                  <a:gd name="connsiteY6" fmla="*/ 74142 h 17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457" h="172814">
                    <a:moveTo>
                      <a:pt x="248232" y="74142"/>
                    </a:moveTo>
                    <a:cubicBezTo>
                      <a:pt x="251936" y="71496"/>
                      <a:pt x="247703" y="16463"/>
                      <a:pt x="229182" y="7467"/>
                    </a:cubicBezTo>
                    <a:cubicBezTo>
                      <a:pt x="210661" y="-1529"/>
                      <a:pt x="175207" y="-7350"/>
                      <a:pt x="137107" y="20167"/>
                    </a:cubicBezTo>
                    <a:cubicBezTo>
                      <a:pt x="99007" y="47684"/>
                      <a:pt x="7990" y="166746"/>
                      <a:pt x="582" y="172567"/>
                    </a:cubicBezTo>
                    <a:cubicBezTo>
                      <a:pt x="-6826" y="178388"/>
                      <a:pt x="58261" y="79963"/>
                      <a:pt x="92657" y="55092"/>
                    </a:cubicBezTo>
                    <a:cubicBezTo>
                      <a:pt x="127053" y="30221"/>
                      <a:pt x="182086" y="23342"/>
                      <a:pt x="206957" y="23342"/>
                    </a:cubicBezTo>
                    <a:cubicBezTo>
                      <a:pt x="231828" y="23342"/>
                      <a:pt x="244528" y="76788"/>
                      <a:pt x="248232" y="741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 1714">
                <a:extLst>
                  <a:ext uri="{FF2B5EF4-FFF2-40B4-BE49-F238E27FC236}">
                    <a16:creationId xmlns:a16="http://schemas.microsoft.com/office/drawing/2014/main" id="{C6C02A8E-D6F0-A6F8-86DA-99932FA8A193}"/>
                  </a:ext>
                </a:extLst>
              </p:cNvPr>
              <p:cNvSpPr/>
              <p:nvPr/>
            </p:nvSpPr>
            <p:spPr>
              <a:xfrm>
                <a:off x="3886196" y="3439312"/>
                <a:ext cx="51496" cy="310719"/>
              </a:xfrm>
              <a:custGeom>
                <a:avLst/>
                <a:gdLst>
                  <a:gd name="connsiteX0" fmla="*/ 50804 w 51496"/>
                  <a:gd name="connsiteY0" fmla="*/ 2388 h 310719"/>
                  <a:gd name="connsiteX1" fmla="*/ 28579 w 51496"/>
                  <a:gd name="connsiteY1" fmla="*/ 88113 h 310719"/>
                  <a:gd name="connsiteX2" fmla="*/ 15879 w 51496"/>
                  <a:gd name="connsiteY2" fmla="*/ 151613 h 310719"/>
                  <a:gd name="connsiteX3" fmla="*/ 41279 w 51496"/>
                  <a:gd name="connsiteY3" fmla="*/ 310363 h 310719"/>
                  <a:gd name="connsiteX4" fmla="*/ 4 w 51496"/>
                  <a:gd name="connsiteY4" fmla="*/ 189713 h 310719"/>
                  <a:gd name="connsiteX5" fmla="*/ 50804 w 51496"/>
                  <a:gd name="connsiteY5" fmla="*/ 2388 h 310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496" h="310719">
                    <a:moveTo>
                      <a:pt x="50804" y="2388"/>
                    </a:moveTo>
                    <a:cubicBezTo>
                      <a:pt x="55566" y="-14545"/>
                      <a:pt x="34400" y="63242"/>
                      <a:pt x="28579" y="88113"/>
                    </a:cubicBezTo>
                    <a:cubicBezTo>
                      <a:pt x="22758" y="112984"/>
                      <a:pt x="13762" y="114571"/>
                      <a:pt x="15879" y="151613"/>
                    </a:cubicBezTo>
                    <a:cubicBezTo>
                      <a:pt x="17996" y="188655"/>
                      <a:pt x="43925" y="304013"/>
                      <a:pt x="41279" y="310363"/>
                    </a:cubicBezTo>
                    <a:cubicBezTo>
                      <a:pt x="38633" y="316713"/>
                      <a:pt x="533" y="236809"/>
                      <a:pt x="4" y="189713"/>
                    </a:cubicBezTo>
                    <a:cubicBezTo>
                      <a:pt x="-525" y="142617"/>
                      <a:pt x="46042" y="19321"/>
                      <a:pt x="50804" y="23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 1715">
                <a:extLst>
                  <a:ext uri="{FF2B5EF4-FFF2-40B4-BE49-F238E27FC236}">
                    <a16:creationId xmlns:a16="http://schemas.microsoft.com/office/drawing/2014/main" id="{BC4E0615-26EB-F2A6-D965-5D260D9AD793}"/>
                  </a:ext>
                </a:extLst>
              </p:cNvPr>
              <p:cNvSpPr/>
              <p:nvPr/>
            </p:nvSpPr>
            <p:spPr>
              <a:xfrm>
                <a:off x="3913453" y="3451080"/>
                <a:ext cx="42627" cy="295482"/>
              </a:xfrm>
              <a:custGeom>
                <a:avLst/>
                <a:gdLst>
                  <a:gd name="connsiteX0" fmla="*/ 42597 w 42627"/>
                  <a:gd name="connsiteY0" fmla="*/ 145 h 295482"/>
                  <a:gd name="connsiteX1" fmla="*/ 10847 w 42627"/>
                  <a:gd name="connsiteY1" fmla="*/ 89045 h 295482"/>
                  <a:gd name="connsiteX2" fmla="*/ 7672 w 42627"/>
                  <a:gd name="connsiteY2" fmla="*/ 162070 h 295482"/>
                  <a:gd name="connsiteX3" fmla="*/ 17197 w 42627"/>
                  <a:gd name="connsiteY3" fmla="*/ 295420 h 295482"/>
                  <a:gd name="connsiteX4" fmla="*/ 1322 w 42627"/>
                  <a:gd name="connsiteY4" fmla="*/ 177945 h 295482"/>
                  <a:gd name="connsiteX5" fmla="*/ 4497 w 42627"/>
                  <a:gd name="connsiteY5" fmla="*/ 69995 h 295482"/>
                  <a:gd name="connsiteX6" fmla="*/ 42597 w 42627"/>
                  <a:gd name="connsiteY6" fmla="*/ 145 h 2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627" h="295482">
                    <a:moveTo>
                      <a:pt x="42597" y="145"/>
                    </a:moveTo>
                    <a:cubicBezTo>
                      <a:pt x="43655" y="3320"/>
                      <a:pt x="16668" y="62057"/>
                      <a:pt x="10847" y="89045"/>
                    </a:cubicBezTo>
                    <a:cubicBezTo>
                      <a:pt x="5026" y="116033"/>
                      <a:pt x="6614" y="127674"/>
                      <a:pt x="7672" y="162070"/>
                    </a:cubicBezTo>
                    <a:cubicBezTo>
                      <a:pt x="8730" y="196466"/>
                      <a:pt x="18255" y="292774"/>
                      <a:pt x="17197" y="295420"/>
                    </a:cubicBezTo>
                    <a:cubicBezTo>
                      <a:pt x="16139" y="298066"/>
                      <a:pt x="3439" y="215516"/>
                      <a:pt x="1322" y="177945"/>
                    </a:cubicBezTo>
                    <a:cubicBezTo>
                      <a:pt x="-795" y="140374"/>
                      <a:pt x="-795" y="93278"/>
                      <a:pt x="4497" y="69995"/>
                    </a:cubicBezTo>
                    <a:cubicBezTo>
                      <a:pt x="9789" y="46712"/>
                      <a:pt x="41539" y="-3030"/>
                      <a:pt x="42597" y="1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 1716">
                <a:extLst>
                  <a:ext uri="{FF2B5EF4-FFF2-40B4-BE49-F238E27FC236}">
                    <a16:creationId xmlns:a16="http://schemas.microsoft.com/office/drawing/2014/main" id="{991A547A-3A68-BD8E-843B-6C13FC933FF5}"/>
                  </a:ext>
                </a:extLst>
              </p:cNvPr>
              <p:cNvSpPr/>
              <p:nvPr/>
            </p:nvSpPr>
            <p:spPr>
              <a:xfrm>
                <a:off x="4151998" y="2923354"/>
                <a:ext cx="306148" cy="346898"/>
              </a:xfrm>
              <a:custGeom>
                <a:avLst/>
                <a:gdLst>
                  <a:gd name="connsiteX0" fmla="*/ 305702 w 306148"/>
                  <a:gd name="connsiteY0" fmla="*/ 821 h 346898"/>
                  <a:gd name="connsiteX1" fmla="*/ 194577 w 306148"/>
                  <a:gd name="connsiteY1" fmla="*/ 48446 h 346898"/>
                  <a:gd name="connsiteX2" fmla="*/ 115202 w 306148"/>
                  <a:gd name="connsiteY2" fmla="*/ 99246 h 346898"/>
                  <a:gd name="connsiteX3" fmla="*/ 54877 w 306148"/>
                  <a:gd name="connsiteY3" fmla="*/ 181796 h 346898"/>
                  <a:gd name="connsiteX4" fmla="*/ 10427 w 306148"/>
                  <a:gd name="connsiteY4" fmla="*/ 229421 h 346898"/>
                  <a:gd name="connsiteX5" fmla="*/ 902 w 306148"/>
                  <a:gd name="connsiteY5" fmla="*/ 346896 h 346898"/>
                  <a:gd name="connsiteX6" fmla="*/ 26302 w 306148"/>
                  <a:gd name="connsiteY6" fmla="*/ 226246 h 346898"/>
                  <a:gd name="connsiteX7" fmla="*/ 150127 w 306148"/>
                  <a:gd name="connsiteY7" fmla="*/ 89721 h 346898"/>
                  <a:gd name="connsiteX8" fmla="*/ 305702 w 306148"/>
                  <a:gd name="connsiteY8" fmla="*/ 821 h 34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6148" h="346898">
                    <a:moveTo>
                      <a:pt x="305702" y="821"/>
                    </a:moveTo>
                    <a:cubicBezTo>
                      <a:pt x="313110" y="-6058"/>
                      <a:pt x="226327" y="32042"/>
                      <a:pt x="194577" y="48446"/>
                    </a:cubicBezTo>
                    <a:cubicBezTo>
                      <a:pt x="162827" y="64850"/>
                      <a:pt x="138485" y="77021"/>
                      <a:pt x="115202" y="99246"/>
                    </a:cubicBezTo>
                    <a:cubicBezTo>
                      <a:pt x="91919" y="121471"/>
                      <a:pt x="72339" y="160100"/>
                      <a:pt x="54877" y="181796"/>
                    </a:cubicBezTo>
                    <a:cubicBezTo>
                      <a:pt x="37415" y="203492"/>
                      <a:pt x="19423" y="201904"/>
                      <a:pt x="10427" y="229421"/>
                    </a:cubicBezTo>
                    <a:cubicBezTo>
                      <a:pt x="1431" y="256938"/>
                      <a:pt x="-1744" y="347425"/>
                      <a:pt x="902" y="346896"/>
                    </a:cubicBezTo>
                    <a:cubicBezTo>
                      <a:pt x="3548" y="346367"/>
                      <a:pt x="1431" y="269109"/>
                      <a:pt x="26302" y="226246"/>
                    </a:cubicBezTo>
                    <a:cubicBezTo>
                      <a:pt x="51173" y="183384"/>
                      <a:pt x="106206" y="124117"/>
                      <a:pt x="150127" y="89721"/>
                    </a:cubicBezTo>
                    <a:cubicBezTo>
                      <a:pt x="194048" y="55325"/>
                      <a:pt x="298294" y="7700"/>
                      <a:pt x="305702" y="8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 1717">
                <a:extLst>
                  <a:ext uri="{FF2B5EF4-FFF2-40B4-BE49-F238E27FC236}">
                    <a16:creationId xmlns:a16="http://schemas.microsoft.com/office/drawing/2014/main" id="{B7CD54F2-D72A-61C3-094C-2295BC4D8771}"/>
                  </a:ext>
                </a:extLst>
              </p:cNvPr>
              <p:cNvSpPr/>
              <p:nvPr/>
            </p:nvSpPr>
            <p:spPr>
              <a:xfrm>
                <a:off x="4175014" y="2909072"/>
                <a:ext cx="277226" cy="224653"/>
              </a:xfrm>
              <a:custGeom>
                <a:avLst/>
                <a:gdLst>
                  <a:gd name="connsiteX0" fmla="*/ 276336 w 277226"/>
                  <a:gd name="connsiteY0" fmla="*/ 2403 h 224653"/>
                  <a:gd name="connsiteX1" fmla="*/ 152511 w 277226"/>
                  <a:gd name="connsiteY1" fmla="*/ 30978 h 224653"/>
                  <a:gd name="connsiteX2" fmla="*/ 98536 w 277226"/>
                  <a:gd name="connsiteY2" fmla="*/ 91303 h 224653"/>
                  <a:gd name="connsiteX3" fmla="*/ 111 w 277226"/>
                  <a:gd name="connsiteY3" fmla="*/ 224653 h 224653"/>
                  <a:gd name="connsiteX4" fmla="*/ 82661 w 277226"/>
                  <a:gd name="connsiteY4" fmla="*/ 91303 h 224653"/>
                  <a:gd name="connsiteX5" fmla="*/ 276336 w 277226"/>
                  <a:gd name="connsiteY5" fmla="*/ 2403 h 22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226" h="224653">
                    <a:moveTo>
                      <a:pt x="276336" y="2403"/>
                    </a:moveTo>
                    <a:cubicBezTo>
                      <a:pt x="287978" y="-7651"/>
                      <a:pt x="182144" y="16161"/>
                      <a:pt x="152511" y="30978"/>
                    </a:cubicBezTo>
                    <a:cubicBezTo>
                      <a:pt x="122878" y="45795"/>
                      <a:pt x="123936" y="59024"/>
                      <a:pt x="98536" y="91303"/>
                    </a:cubicBezTo>
                    <a:cubicBezTo>
                      <a:pt x="73136" y="123582"/>
                      <a:pt x="2757" y="224653"/>
                      <a:pt x="111" y="224653"/>
                    </a:cubicBezTo>
                    <a:cubicBezTo>
                      <a:pt x="-2535" y="224653"/>
                      <a:pt x="42444" y="126228"/>
                      <a:pt x="82661" y="91303"/>
                    </a:cubicBezTo>
                    <a:cubicBezTo>
                      <a:pt x="122878" y="56378"/>
                      <a:pt x="264694" y="12457"/>
                      <a:pt x="276336" y="24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 1718">
                <a:extLst>
                  <a:ext uri="{FF2B5EF4-FFF2-40B4-BE49-F238E27FC236}">
                    <a16:creationId xmlns:a16="http://schemas.microsoft.com/office/drawing/2014/main" id="{AD409396-3C50-548C-4014-B24E5FA0997E}"/>
                  </a:ext>
                </a:extLst>
              </p:cNvPr>
              <p:cNvSpPr/>
              <p:nvPr/>
            </p:nvSpPr>
            <p:spPr>
              <a:xfrm>
                <a:off x="4118947" y="2724091"/>
                <a:ext cx="352669" cy="14155"/>
              </a:xfrm>
              <a:custGeom>
                <a:avLst/>
                <a:gdLst>
                  <a:gd name="connsiteX0" fmla="*/ 2203 w 352669"/>
                  <a:gd name="connsiteY0" fmla="*/ 12759 h 14155"/>
                  <a:gd name="connsiteX1" fmla="*/ 335578 w 352669"/>
                  <a:gd name="connsiteY1" fmla="*/ 12759 h 14155"/>
                  <a:gd name="connsiteX2" fmla="*/ 300653 w 352669"/>
                  <a:gd name="connsiteY2" fmla="*/ 3234 h 14155"/>
                  <a:gd name="connsiteX3" fmla="*/ 268903 w 352669"/>
                  <a:gd name="connsiteY3" fmla="*/ 3234 h 14155"/>
                  <a:gd name="connsiteX4" fmla="*/ 192703 w 352669"/>
                  <a:gd name="connsiteY4" fmla="*/ 59 h 14155"/>
                  <a:gd name="connsiteX5" fmla="*/ 2203 w 352669"/>
                  <a:gd name="connsiteY5" fmla="*/ 12759 h 14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669" h="14155">
                    <a:moveTo>
                      <a:pt x="2203" y="12759"/>
                    </a:moveTo>
                    <a:cubicBezTo>
                      <a:pt x="26016" y="14876"/>
                      <a:pt x="285836" y="14347"/>
                      <a:pt x="335578" y="12759"/>
                    </a:cubicBezTo>
                    <a:cubicBezTo>
                      <a:pt x="385320" y="11171"/>
                      <a:pt x="311765" y="4821"/>
                      <a:pt x="300653" y="3234"/>
                    </a:cubicBezTo>
                    <a:cubicBezTo>
                      <a:pt x="289541" y="1647"/>
                      <a:pt x="286895" y="3763"/>
                      <a:pt x="268903" y="3234"/>
                    </a:cubicBezTo>
                    <a:cubicBezTo>
                      <a:pt x="250911" y="2705"/>
                      <a:pt x="230803" y="-470"/>
                      <a:pt x="192703" y="59"/>
                    </a:cubicBezTo>
                    <a:cubicBezTo>
                      <a:pt x="154603" y="588"/>
                      <a:pt x="-21610" y="10642"/>
                      <a:pt x="2203" y="127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 1719">
                <a:extLst>
                  <a:ext uri="{FF2B5EF4-FFF2-40B4-BE49-F238E27FC236}">
                    <a16:creationId xmlns:a16="http://schemas.microsoft.com/office/drawing/2014/main" id="{EAB51108-F382-70B5-B256-C2728BBBFE9B}"/>
                  </a:ext>
                </a:extLst>
              </p:cNvPr>
              <p:cNvSpPr/>
              <p:nvPr/>
            </p:nvSpPr>
            <p:spPr>
              <a:xfrm>
                <a:off x="4552769" y="2716271"/>
                <a:ext cx="364139" cy="188879"/>
              </a:xfrm>
              <a:custGeom>
                <a:avLst/>
                <a:gdLst>
                  <a:gd name="connsiteX0" fmla="*/ 181 w 364139"/>
                  <a:gd name="connsiteY0" fmla="*/ 20579 h 188879"/>
                  <a:gd name="connsiteX1" fmla="*/ 266881 w 364139"/>
                  <a:gd name="connsiteY1" fmla="*/ 20579 h 188879"/>
                  <a:gd name="connsiteX2" fmla="*/ 314506 w 364139"/>
                  <a:gd name="connsiteY2" fmla="*/ 17404 h 188879"/>
                  <a:gd name="connsiteX3" fmla="*/ 339906 w 364139"/>
                  <a:gd name="connsiteY3" fmla="*/ 30104 h 188879"/>
                  <a:gd name="connsiteX4" fmla="*/ 352606 w 364139"/>
                  <a:gd name="connsiteY4" fmla="*/ 188854 h 188879"/>
                  <a:gd name="connsiteX5" fmla="*/ 362131 w 364139"/>
                  <a:gd name="connsiteY5" fmla="*/ 17404 h 188879"/>
                  <a:gd name="connsiteX6" fmla="*/ 311331 w 364139"/>
                  <a:gd name="connsiteY6" fmla="*/ 4704 h 188879"/>
                  <a:gd name="connsiteX7" fmla="*/ 181 w 364139"/>
                  <a:gd name="connsiteY7" fmla="*/ 20579 h 188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4139" h="188879">
                    <a:moveTo>
                      <a:pt x="181" y="20579"/>
                    </a:moveTo>
                    <a:cubicBezTo>
                      <a:pt x="-7227" y="23225"/>
                      <a:pt x="214494" y="21108"/>
                      <a:pt x="266881" y="20579"/>
                    </a:cubicBezTo>
                    <a:cubicBezTo>
                      <a:pt x="319268" y="20050"/>
                      <a:pt x="302335" y="15817"/>
                      <a:pt x="314506" y="17404"/>
                    </a:cubicBezTo>
                    <a:cubicBezTo>
                      <a:pt x="326677" y="18991"/>
                      <a:pt x="333556" y="1529"/>
                      <a:pt x="339906" y="30104"/>
                    </a:cubicBezTo>
                    <a:cubicBezTo>
                      <a:pt x="346256" y="58679"/>
                      <a:pt x="348902" y="190971"/>
                      <a:pt x="352606" y="188854"/>
                    </a:cubicBezTo>
                    <a:cubicBezTo>
                      <a:pt x="356310" y="186737"/>
                      <a:pt x="369010" y="48096"/>
                      <a:pt x="362131" y="17404"/>
                    </a:cubicBezTo>
                    <a:cubicBezTo>
                      <a:pt x="355252" y="-13288"/>
                      <a:pt x="367423" y="6291"/>
                      <a:pt x="311331" y="4704"/>
                    </a:cubicBezTo>
                    <a:cubicBezTo>
                      <a:pt x="255239" y="3117"/>
                      <a:pt x="7589" y="17933"/>
                      <a:pt x="181" y="205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 1720">
                <a:extLst>
                  <a:ext uri="{FF2B5EF4-FFF2-40B4-BE49-F238E27FC236}">
                    <a16:creationId xmlns:a16="http://schemas.microsoft.com/office/drawing/2014/main" id="{C9AF8EE4-C66E-978C-1A67-55657841C4DF}"/>
                  </a:ext>
                </a:extLst>
              </p:cNvPr>
              <p:cNvSpPr/>
              <p:nvPr/>
            </p:nvSpPr>
            <p:spPr>
              <a:xfrm>
                <a:off x="4860148" y="2743121"/>
                <a:ext cx="48409" cy="469195"/>
              </a:xfrm>
              <a:custGeom>
                <a:avLst/>
                <a:gdLst>
                  <a:gd name="connsiteX0" fmla="*/ 10302 w 48409"/>
                  <a:gd name="connsiteY0" fmla="*/ 79 h 469195"/>
                  <a:gd name="connsiteX1" fmla="*/ 777 w 48409"/>
                  <a:gd name="connsiteY1" fmla="*/ 117554 h 469195"/>
                  <a:gd name="connsiteX2" fmla="*/ 32527 w 48409"/>
                  <a:gd name="connsiteY2" fmla="*/ 165179 h 469195"/>
                  <a:gd name="connsiteX3" fmla="*/ 19827 w 48409"/>
                  <a:gd name="connsiteY3" fmla="*/ 165179 h 469195"/>
                  <a:gd name="connsiteX4" fmla="*/ 13477 w 48409"/>
                  <a:gd name="connsiteY4" fmla="*/ 298529 h 469195"/>
                  <a:gd name="connsiteX5" fmla="*/ 13477 w 48409"/>
                  <a:gd name="connsiteY5" fmla="*/ 384254 h 469195"/>
                  <a:gd name="connsiteX6" fmla="*/ 48402 w 48409"/>
                  <a:gd name="connsiteY6" fmla="*/ 466804 h 469195"/>
                  <a:gd name="connsiteX7" fmla="*/ 16652 w 48409"/>
                  <a:gd name="connsiteY7" fmla="*/ 435054 h 469195"/>
                  <a:gd name="connsiteX8" fmla="*/ 16652 w 48409"/>
                  <a:gd name="connsiteY8" fmla="*/ 314404 h 469195"/>
                  <a:gd name="connsiteX9" fmla="*/ 38877 w 48409"/>
                  <a:gd name="connsiteY9" fmla="*/ 174704 h 469195"/>
                  <a:gd name="connsiteX10" fmla="*/ 16652 w 48409"/>
                  <a:gd name="connsiteY10" fmla="*/ 136604 h 469195"/>
                  <a:gd name="connsiteX11" fmla="*/ 10302 w 48409"/>
                  <a:gd name="connsiteY11" fmla="*/ 79 h 46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409" h="469195">
                    <a:moveTo>
                      <a:pt x="10302" y="79"/>
                    </a:moveTo>
                    <a:cubicBezTo>
                      <a:pt x="7656" y="-3096"/>
                      <a:pt x="-2927" y="90037"/>
                      <a:pt x="777" y="117554"/>
                    </a:cubicBezTo>
                    <a:cubicBezTo>
                      <a:pt x="4481" y="145071"/>
                      <a:pt x="29352" y="157241"/>
                      <a:pt x="32527" y="165179"/>
                    </a:cubicBezTo>
                    <a:cubicBezTo>
                      <a:pt x="35702" y="173117"/>
                      <a:pt x="23002" y="142954"/>
                      <a:pt x="19827" y="165179"/>
                    </a:cubicBezTo>
                    <a:cubicBezTo>
                      <a:pt x="16652" y="187404"/>
                      <a:pt x="14535" y="262017"/>
                      <a:pt x="13477" y="298529"/>
                    </a:cubicBezTo>
                    <a:cubicBezTo>
                      <a:pt x="12419" y="335041"/>
                      <a:pt x="7656" y="356208"/>
                      <a:pt x="13477" y="384254"/>
                    </a:cubicBezTo>
                    <a:cubicBezTo>
                      <a:pt x="19298" y="412300"/>
                      <a:pt x="47873" y="458337"/>
                      <a:pt x="48402" y="466804"/>
                    </a:cubicBezTo>
                    <a:cubicBezTo>
                      <a:pt x="48931" y="475271"/>
                      <a:pt x="21944" y="460454"/>
                      <a:pt x="16652" y="435054"/>
                    </a:cubicBezTo>
                    <a:cubicBezTo>
                      <a:pt x="11360" y="409654"/>
                      <a:pt x="12948" y="357796"/>
                      <a:pt x="16652" y="314404"/>
                    </a:cubicBezTo>
                    <a:cubicBezTo>
                      <a:pt x="20356" y="271012"/>
                      <a:pt x="38877" y="204337"/>
                      <a:pt x="38877" y="174704"/>
                    </a:cubicBezTo>
                    <a:cubicBezTo>
                      <a:pt x="38877" y="145071"/>
                      <a:pt x="20885" y="161475"/>
                      <a:pt x="16652" y="136604"/>
                    </a:cubicBezTo>
                    <a:cubicBezTo>
                      <a:pt x="12419" y="111733"/>
                      <a:pt x="12948" y="3254"/>
                      <a:pt x="10302" y="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 1721">
                <a:extLst>
                  <a:ext uri="{FF2B5EF4-FFF2-40B4-BE49-F238E27FC236}">
                    <a16:creationId xmlns:a16="http://schemas.microsoft.com/office/drawing/2014/main" id="{E700E7FD-F22B-03A2-6C9C-98644C68C6E8}"/>
                  </a:ext>
                </a:extLst>
              </p:cNvPr>
              <p:cNvSpPr/>
              <p:nvPr/>
            </p:nvSpPr>
            <p:spPr>
              <a:xfrm>
                <a:off x="4127500" y="2635250"/>
                <a:ext cx="346416" cy="9525"/>
              </a:xfrm>
              <a:custGeom>
                <a:avLst/>
                <a:gdLst>
                  <a:gd name="connsiteX0" fmla="*/ 0 w 346416"/>
                  <a:gd name="connsiteY0" fmla="*/ 9525 h 9525"/>
                  <a:gd name="connsiteX1" fmla="*/ 336550 w 346416"/>
                  <a:gd name="connsiteY1" fmla="*/ 9525 h 9525"/>
                  <a:gd name="connsiteX2" fmla="*/ 263525 w 346416"/>
                  <a:gd name="connsiteY2" fmla="*/ 0 h 9525"/>
                  <a:gd name="connsiteX3" fmla="*/ 0 w 346416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416" h="9525">
                    <a:moveTo>
                      <a:pt x="0" y="9525"/>
                    </a:moveTo>
                    <a:lnTo>
                      <a:pt x="336550" y="9525"/>
                    </a:lnTo>
                    <a:cubicBezTo>
                      <a:pt x="380471" y="7938"/>
                      <a:pt x="263525" y="0"/>
                      <a:pt x="263525" y="0"/>
                    </a:cubicBez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 1722">
                <a:extLst>
                  <a:ext uri="{FF2B5EF4-FFF2-40B4-BE49-F238E27FC236}">
                    <a16:creationId xmlns:a16="http://schemas.microsoft.com/office/drawing/2014/main" id="{8691C4BD-7BBE-285A-AE72-5F58BF4B725F}"/>
                  </a:ext>
                </a:extLst>
              </p:cNvPr>
              <p:cNvSpPr/>
              <p:nvPr/>
            </p:nvSpPr>
            <p:spPr>
              <a:xfrm>
                <a:off x="4454403" y="1787096"/>
                <a:ext cx="26617" cy="845861"/>
              </a:xfrm>
              <a:custGeom>
                <a:avLst/>
                <a:gdLst>
                  <a:gd name="connsiteX0" fmla="*/ 3297 w 26617"/>
                  <a:gd name="connsiteY0" fmla="*/ 3604 h 845861"/>
                  <a:gd name="connsiteX1" fmla="*/ 15997 w 26617"/>
                  <a:gd name="connsiteY1" fmla="*/ 292529 h 845861"/>
                  <a:gd name="connsiteX2" fmla="*/ 15997 w 26617"/>
                  <a:gd name="connsiteY2" fmla="*/ 387779 h 845861"/>
                  <a:gd name="connsiteX3" fmla="*/ 19172 w 26617"/>
                  <a:gd name="connsiteY3" fmla="*/ 552879 h 845861"/>
                  <a:gd name="connsiteX4" fmla="*/ 15997 w 26617"/>
                  <a:gd name="connsiteY4" fmla="*/ 743379 h 845861"/>
                  <a:gd name="connsiteX5" fmla="*/ 122 w 26617"/>
                  <a:gd name="connsiteY5" fmla="*/ 844979 h 845861"/>
                  <a:gd name="connsiteX6" fmla="*/ 25522 w 26617"/>
                  <a:gd name="connsiteY6" fmla="*/ 756079 h 845861"/>
                  <a:gd name="connsiteX7" fmla="*/ 22347 w 26617"/>
                  <a:gd name="connsiteY7" fmla="*/ 263954 h 845861"/>
                  <a:gd name="connsiteX8" fmla="*/ 25522 w 26617"/>
                  <a:gd name="connsiteY8" fmla="*/ 136954 h 845861"/>
                  <a:gd name="connsiteX9" fmla="*/ 3297 w 26617"/>
                  <a:gd name="connsiteY9" fmla="*/ 3604 h 84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17" h="845861">
                    <a:moveTo>
                      <a:pt x="3297" y="3604"/>
                    </a:moveTo>
                    <a:cubicBezTo>
                      <a:pt x="1709" y="29533"/>
                      <a:pt x="13880" y="228500"/>
                      <a:pt x="15997" y="292529"/>
                    </a:cubicBezTo>
                    <a:cubicBezTo>
                      <a:pt x="18114" y="356558"/>
                      <a:pt x="15468" y="344387"/>
                      <a:pt x="15997" y="387779"/>
                    </a:cubicBezTo>
                    <a:cubicBezTo>
                      <a:pt x="16526" y="431171"/>
                      <a:pt x="19172" y="493612"/>
                      <a:pt x="19172" y="552879"/>
                    </a:cubicBezTo>
                    <a:cubicBezTo>
                      <a:pt x="19172" y="612146"/>
                      <a:pt x="19172" y="694696"/>
                      <a:pt x="15997" y="743379"/>
                    </a:cubicBezTo>
                    <a:cubicBezTo>
                      <a:pt x="12822" y="792062"/>
                      <a:pt x="-1466" y="842862"/>
                      <a:pt x="122" y="844979"/>
                    </a:cubicBezTo>
                    <a:cubicBezTo>
                      <a:pt x="1710" y="847096"/>
                      <a:pt x="21818" y="852916"/>
                      <a:pt x="25522" y="756079"/>
                    </a:cubicBezTo>
                    <a:cubicBezTo>
                      <a:pt x="29226" y="659242"/>
                      <a:pt x="22347" y="367141"/>
                      <a:pt x="22347" y="263954"/>
                    </a:cubicBezTo>
                    <a:cubicBezTo>
                      <a:pt x="22347" y="160767"/>
                      <a:pt x="27110" y="175054"/>
                      <a:pt x="25522" y="136954"/>
                    </a:cubicBezTo>
                    <a:cubicBezTo>
                      <a:pt x="23934" y="98854"/>
                      <a:pt x="4885" y="-22325"/>
                      <a:pt x="3297" y="36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 1723">
                <a:extLst>
                  <a:ext uri="{FF2B5EF4-FFF2-40B4-BE49-F238E27FC236}">
                    <a16:creationId xmlns:a16="http://schemas.microsoft.com/office/drawing/2014/main" id="{44824147-6CBC-9A41-4E20-81745B510082}"/>
                  </a:ext>
                </a:extLst>
              </p:cNvPr>
              <p:cNvSpPr/>
              <p:nvPr/>
            </p:nvSpPr>
            <p:spPr>
              <a:xfrm>
                <a:off x="4400392" y="1787414"/>
                <a:ext cx="51030" cy="852932"/>
              </a:xfrm>
              <a:custGeom>
                <a:avLst/>
                <a:gdLst>
                  <a:gd name="connsiteX0" fmla="*/ 158 w 51030"/>
                  <a:gd name="connsiteY0" fmla="*/ 3286 h 852932"/>
                  <a:gd name="connsiteX1" fmla="*/ 35083 w 51030"/>
                  <a:gd name="connsiteY1" fmla="*/ 85836 h 852932"/>
                  <a:gd name="connsiteX2" fmla="*/ 38258 w 51030"/>
                  <a:gd name="connsiteY2" fmla="*/ 330311 h 852932"/>
                  <a:gd name="connsiteX3" fmla="*/ 41433 w 51030"/>
                  <a:gd name="connsiteY3" fmla="*/ 628761 h 852932"/>
                  <a:gd name="connsiteX4" fmla="*/ 38258 w 51030"/>
                  <a:gd name="connsiteY4" fmla="*/ 736711 h 852932"/>
                  <a:gd name="connsiteX5" fmla="*/ 31908 w 51030"/>
                  <a:gd name="connsiteY5" fmla="*/ 771636 h 852932"/>
                  <a:gd name="connsiteX6" fmla="*/ 44608 w 51030"/>
                  <a:gd name="connsiteY6" fmla="*/ 851011 h 852932"/>
                  <a:gd name="connsiteX7" fmla="*/ 38258 w 51030"/>
                  <a:gd name="connsiteY7" fmla="*/ 682736 h 852932"/>
                  <a:gd name="connsiteX8" fmla="*/ 25558 w 51030"/>
                  <a:gd name="connsiteY8" fmla="*/ 460486 h 852932"/>
                  <a:gd name="connsiteX9" fmla="*/ 50958 w 51030"/>
                  <a:gd name="connsiteY9" fmla="*/ 181086 h 852932"/>
                  <a:gd name="connsiteX10" fmla="*/ 158 w 51030"/>
                  <a:gd name="connsiteY10" fmla="*/ 3286 h 85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030" h="852932">
                    <a:moveTo>
                      <a:pt x="158" y="3286"/>
                    </a:moveTo>
                    <a:cubicBezTo>
                      <a:pt x="-2488" y="-12589"/>
                      <a:pt x="28733" y="31332"/>
                      <a:pt x="35083" y="85836"/>
                    </a:cubicBezTo>
                    <a:cubicBezTo>
                      <a:pt x="41433" y="140340"/>
                      <a:pt x="37200" y="239824"/>
                      <a:pt x="38258" y="330311"/>
                    </a:cubicBezTo>
                    <a:cubicBezTo>
                      <a:pt x="39316" y="420798"/>
                      <a:pt x="41433" y="561028"/>
                      <a:pt x="41433" y="628761"/>
                    </a:cubicBezTo>
                    <a:cubicBezTo>
                      <a:pt x="41433" y="696494"/>
                      <a:pt x="39846" y="712898"/>
                      <a:pt x="38258" y="736711"/>
                    </a:cubicBezTo>
                    <a:cubicBezTo>
                      <a:pt x="36670" y="760524"/>
                      <a:pt x="30850" y="752586"/>
                      <a:pt x="31908" y="771636"/>
                    </a:cubicBezTo>
                    <a:cubicBezTo>
                      <a:pt x="32966" y="790686"/>
                      <a:pt x="43550" y="865828"/>
                      <a:pt x="44608" y="851011"/>
                    </a:cubicBezTo>
                    <a:cubicBezTo>
                      <a:pt x="45666" y="836194"/>
                      <a:pt x="41433" y="747824"/>
                      <a:pt x="38258" y="682736"/>
                    </a:cubicBezTo>
                    <a:cubicBezTo>
                      <a:pt x="35083" y="617649"/>
                      <a:pt x="23441" y="544094"/>
                      <a:pt x="25558" y="460486"/>
                    </a:cubicBezTo>
                    <a:cubicBezTo>
                      <a:pt x="27675" y="376878"/>
                      <a:pt x="52546" y="252524"/>
                      <a:pt x="50958" y="181086"/>
                    </a:cubicBezTo>
                    <a:cubicBezTo>
                      <a:pt x="49371" y="109649"/>
                      <a:pt x="2804" y="19161"/>
                      <a:pt x="158" y="3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 1724">
                <a:extLst>
                  <a:ext uri="{FF2B5EF4-FFF2-40B4-BE49-F238E27FC236}">
                    <a16:creationId xmlns:a16="http://schemas.microsoft.com/office/drawing/2014/main" id="{AC648D91-8DAE-C09C-EF3D-74288160F2B8}"/>
                  </a:ext>
                </a:extLst>
              </p:cNvPr>
              <p:cNvSpPr/>
              <p:nvPr/>
            </p:nvSpPr>
            <p:spPr>
              <a:xfrm>
                <a:off x="4532305" y="1804110"/>
                <a:ext cx="31098" cy="871445"/>
              </a:xfrm>
              <a:custGeom>
                <a:avLst/>
                <a:gdLst>
                  <a:gd name="connsiteX0" fmla="*/ 14295 w 31098"/>
                  <a:gd name="connsiteY0" fmla="*/ 2465 h 871445"/>
                  <a:gd name="connsiteX1" fmla="*/ 4770 w 31098"/>
                  <a:gd name="connsiteY1" fmla="*/ 516815 h 871445"/>
                  <a:gd name="connsiteX2" fmla="*/ 1595 w 31098"/>
                  <a:gd name="connsiteY2" fmla="*/ 789865 h 871445"/>
                  <a:gd name="connsiteX3" fmla="*/ 30170 w 31098"/>
                  <a:gd name="connsiteY3" fmla="*/ 856540 h 871445"/>
                  <a:gd name="connsiteX4" fmla="*/ 23820 w 31098"/>
                  <a:gd name="connsiteY4" fmla="*/ 818440 h 871445"/>
                  <a:gd name="connsiteX5" fmla="*/ 20645 w 31098"/>
                  <a:gd name="connsiteY5" fmla="*/ 342190 h 871445"/>
                  <a:gd name="connsiteX6" fmla="*/ 14295 w 31098"/>
                  <a:gd name="connsiteY6" fmla="*/ 2465 h 8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98" h="871445">
                    <a:moveTo>
                      <a:pt x="14295" y="2465"/>
                    </a:moveTo>
                    <a:cubicBezTo>
                      <a:pt x="11649" y="31569"/>
                      <a:pt x="6887" y="385582"/>
                      <a:pt x="4770" y="516815"/>
                    </a:cubicBezTo>
                    <a:cubicBezTo>
                      <a:pt x="2653" y="648048"/>
                      <a:pt x="-2638" y="733244"/>
                      <a:pt x="1595" y="789865"/>
                    </a:cubicBezTo>
                    <a:cubicBezTo>
                      <a:pt x="5828" y="846486"/>
                      <a:pt x="26466" y="851778"/>
                      <a:pt x="30170" y="856540"/>
                    </a:cubicBezTo>
                    <a:cubicBezTo>
                      <a:pt x="33874" y="861302"/>
                      <a:pt x="25408" y="904165"/>
                      <a:pt x="23820" y="818440"/>
                    </a:cubicBezTo>
                    <a:cubicBezTo>
                      <a:pt x="22233" y="732715"/>
                      <a:pt x="19587" y="475540"/>
                      <a:pt x="20645" y="342190"/>
                    </a:cubicBezTo>
                    <a:cubicBezTo>
                      <a:pt x="21703" y="208840"/>
                      <a:pt x="16941" y="-26639"/>
                      <a:pt x="14295" y="24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 1725">
                <a:extLst>
                  <a:ext uri="{FF2B5EF4-FFF2-40B4-BE49-F238E27FC236}">
                    <a16:creationId xmlns:a16="http://schemas.microsoft.com/office/drawing/2014/main" id="{1A98D86B-B4BC-56D8-F69A-81F073B95566}"/>
                  </a:ext>
                </a:extLst>
              </p:cNvPr>
              <p:cNvSpPr/>
              <p:nvPr/>
            </p:nvSpPr>
            <p:spPr>
              <a:xfrm>
                <a:off x="4136233" y="2657438"/>
                <a:ext cx="331824" cy="9994"/>
              </a:xfrm>
              <a:custGeom>
                <a:avLst/>
                <a:gdLst>
                  <a:gd name="connsiteX0" fmla="*/ 792 w 331824"/>
                  <a:gd name="connsiteY0" fmla="*/ 6387 h 9994"/>
                  <a:gd name="connsiteX1" fmla="*/ 321467 w 331824"/>
                  <a:gd name="connsiteY1" fmla="*/ 37 h 9994"/>
                  <a:gd name="connsiteX2" fmla="*/ 232567 w 331824"/>
                  <a:gd name="connsiteY2" fmla="*/ 9562 h 9994"/>
                  <a:gd name="connsiteX3" fmla="*/ 792 w 331824"/>
                  <a:gd name="connsiteY3" fmla="*/ 6387 h 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1824" h="9994">
                    <a:moveTo>
                      <a:pt x="792" y="6387"/>
                    </a:moveTo>
                    <a:cubicBezTo>
                      <a:pt x="15609" y="4800"/>
                      <a:pt x="282838" y="-492"/>
                      <a:pt x="321467" y="37"/>
                    </a:cubicBezTo>
                    <a:cubicBezTo>
                      <a:pt x="360096" y="566"/>
                      <a:pt x="281779" y="7975"/>
                      <a:pt x="232567" y="9562"/>
                    </a:cubicBezTo>
                    <a:cubicBezTo>
                      <a:pt x="183355" y="11149"/>
                      <a:pt x="-14025" y="7974"/>
                      <a:pt x="792" y="63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 1726">
                <a:extLst>
                  <a:ext uri="{FF2B5EF4-FFF2-40B4-BE49-F238E27FC236}">
                    <a16:creationId xmlns:a16="http://schemas.microsoft.com/office/drawing/2014/main" id="{50A03933-BC1D-EDCF-C3D1-2D0D0301C2A3}"/>
                  </a:ext>
                </a:extLst>
              </p:cNvPr>
              <p:cNvSpPr/>
              <p:nvPr/>
            </p:nvSpPr>
            <p:spPr>
              <a:xfrm>
                <a:off x="4570509" y="2635112"/>
                <a:ext cx="355700" cy="13617"/>
              </a:xfrm>
              <a:custGeom>
                <a:avLst/>
                <a:gdLst>
                  <a:gd name="connsiteX0" fmla="*/ 1491 w 355700"/>
                  <a:gd name="connsiteY0" fmla="*/ 6488 h 13617"/>
                  <a:gd name="connsiteX1" fmla="*/ 347566 w 355700"/>
                  <a:gd name="connsiteY1" fmla="*/ 138 h 13617"/>
                  <a:gd name="connsiteX2" fmla="*/ 226916 w 355700"/>
                  <a:gd name="connsiteY2" fmla="*/ 12838 h 13617"/>
                  <a:gd name="connsiteX3" fmla="*/ 1491 w 355700"/>
                  <a:gd name="connsiteY3" fmla="*/ 6488 h 1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700" h="13617">
                    <a:moveTo>
                      <a:pt x="1491" y="6488"/>
                    </a:moveTo>
                    <a:cubicBezTo>
                      <a:pt x="21599" y="4371"/>
                      <a:pt x="309995" y="-920"/>
                      <a:pt x="347566" y="138"/>
                    </a:cubicBezTo>
                    <a:cubicBezTo>
                      <a:pt x="385137" y="1196"/>
                      <a:pt x="283537" y="9663"/>
                      <a:pt x="226916" y="12838"/>
                    </a:cubicBezTo>
                    <a:cubicBezTo>
                      <a:pt x="170295" y="16013"/>
                      <a:pt x="-18617" y="8605"/>
                      <a:pt x="1491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 1727">
                <a:extLst>
                  <a:ext uri="{FF2B5EF4-FFF2-40B4-BE49-F238E27FC236}">
                    <a16:creationId xmlns:a16="http://schemas.microsoft.com/office/drawing/2014/main" id="{053901CD-3877-59AA-D5F4-738A8844900F}"/>
                  </a:ext>
                </a:extLst>
              </p:cNvPr>
              <p:cNvSpPr/>
              <p:nvPr/>
            </p:nvSpPr>
            <p:spPr>
              <a:xfrm>
                <a:off x="4905162" y="2195449"/>
                <a:ext cx="16179" cy="443084"/>
              </a:xfrm>
              <a:custGeom>
                <a:avLst/>
                <a:gdLst>
                  <a:gd name="connsiteX0" fmla="*/ 12913 w 16179"/>
                  <a:gd name="connsiteY0" fmla="*/ 1651 h 443084"/>
                  <a:gd name="connsiteX1" fmla="*/ 3388 w 16179"/>
                  <a:gd name="connsiteY1" fmla="*/ 220726 h 443084"/>
                  <a:gd name="connsiteX2" fmla="*/ 6563 w 16179"/>
                  <a:gd name="connsiteY2" fmla="*/ 442976 h 443084"/>
                  <a:gd name="connsiteX3" fmla="*/ 16088 w 16179"/>
                  <a:gd name="connsiteY3" fmla="*/ 192151 h 443084"/>
                  <a:gd name="connsiteX4" fmla="*/ 213 w 16179"/>
                  <a:gd name="connsiteY4" fmla="*/ 122301 h 443084"/>
                  <a:gd name="connsiteX5" fmla="*/ 12913 w 16179"/>
                  <a:gd name="connsiteY5" fmla="*/ 1651 h 44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9" h="443084">
                    <a:moveTo>
                      <a:pt x="12913" y="1651"/>
                    </a:moveTo>
                    <a:cubicBezTo>
                      <a:pt x="13442" y="18055"/>
                      <a:pt x="4446" y="147172"/>
                      <a:pt x="3388" y="220726"/>
                    </a:cubicBezTo>
                    <a:cubicBezTo>
                      <a:pt x="2330" y="294280"/>
                      <a:pt x="4446" y="447738"/>
                      <a:pt x="6563" y="442976"/>
                    </a:cubicBezTo>
                    <a:cubicBezTo>
                      <a:pt x="8680" y="438214"/>
                      <a:pt x="17146" y="245597"/>
                      <a:pt x="16088" y="192151"/>
                    </a:cubicBezTo>
                    <a:cubicBezTo>
                      <a:pt x="15030" y="138705"/>
                      <a:pt x="2330" y="148759"/>
                      <a:pt x="213" y="122301"/>
                    </a:cubicBezTo>
                    <a:cubicBezTo>
                      <a:pt x="-1904" y="95843"/>
                      <a:pt x="12384" y="-14753"/>
                      <a:pt x="12913" y="16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 1728">
                <a:extLst>
                  <a:ext uri="{FF2B5EF4-FFF2-40B4-BE49-F238E27FC236}">
                    <a16:creationId xmlns:a16="http://schemas.microsoft.com/office/drawing/2014/main" id="{C4407B1E-AA17-C146-3A93-838F5002B667}"/>
                  </a:ext>
                </a:extLst>
              </p:cNvPr>
              <p:cNvSpPr/>
              <p:nvPr/>
            </p:nvSpPr>
            <p:spPr>
              <a:xfrm>
                <a:off x="4869966" y="2206444"/>
                <a:ext cx="16491" cy="423053"/>
              </a:xfrm>
              <a:custGeom>
                <a:avLst/>
                <a:gdLst>
                  <a:gd name="connsiteX0" fmla="*/ 16359 w 16491"/>
                  <a:gd name="connsiteY0" fmla="*/ 181 h 423053"/>
                  <a:gd name="connsiteX1" fmla="*/ 13184 w 16491"/>
                  <a:gd name="connsiteY1" fmla="*/ 146231 h 423053"/>
                  <a:gd name="connsiteX2" fmla="*/ 484 w 16491"/>
                  <a:gd name="connsiteY2" fmla="*/ 184331 h 423053"/>
                  <a:gd name="connsiteX3" fmla="*/ 3659 w 16491"/>
                  <a:gd name="connsiteY3" fmla="*/ 301806 h 423053"/>
                  <a:gd name="connsiteX4" fmla="*/ 13184 w 16491"/>
                  <a:gd name="connsiteY4" fmla="*/ 279581 h 423053"/>
                  <a:gd name="connsiteX5" fmla="*/ 6834 w 16491"/>
                  <a:gd name="connsiteY5" fmla="*/ 422456 h 423053"/>
                  <a:gd name="connsiteX6" fmla="*/ 16359 w 16491"/>
                  <a:gd name="connsiteY6" fmla="*/ 216081 h 423053"/>
                  <a:gd name="connsiteX7" fmla="*/ 10009 w 16491"/>
                  <a:gd name="connsiteY7" fmla="*/ 117656 h 423053"/>
                  <a:gd name="connsiteX8" fmla="*/ 16359 w 16491"/>
                  <a:gd name="connsiteY8" fmla="*/ 181 h 423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91" h="423053">
                    <a:moveTo>
                      <a:pt x="16359" y="181"/>
                    </a:moveTo>
                    <a:cubicBezTo>
                      <a:pt x="16888" y="4944"/>
                      <a:pt x="15830" y="115539"/>
                      <a:pt x="13184" y="146231"/>
                    </a:cubicBezTo>
                    <a:cubicBezTo>
                      <a:pt x="10538" y="176923"/>
                      <a:pt x="2071" y="158402"/>
                      <a:pt x="484" y="184331"/>
                    </a:cubicBezTo>
                    <a:cubicBezTo>
                      <a:pt x="-1104" y="210260"/>
                      <a:pt x="1542" y="285931"/>
                      <a:pt x="3659" y="301806"/>
                    </a:cubicBezTo>
                    <a:cubicBezTo>
                      <a:pt x="5776" y="317681"/>
                      <a:pt x="12655" y="259473"/>
                      <a:pt x="13184" y="279581"/>
                    </a:cubicBezTo>
                    <a:cubicBezTo>
                      <a:pt x="13713" y="299689"/>
                      <a:pt x="6305" y="433039"/>
                      <a:pt x="6834" y="422456"/>
                    </a:cubicBezTo>
                    <a:cubicBezTo>
                      <a:pt x="7363" y="411873"/>
                      <a:pt x="15830" y="266881"/>
                      <a:pt x="16359" y="216081"/>
                    </a:cubicBezTo>
                    <a:cubicBezTo>
                      <a:pt x="16888" y="165281"/>
                      <a:pt x="11067" y="149406"/>
                      <a:pt x="10009" y="117656"/>
                    </a:cubicBezTo>
                    <a:cubicBezTo>
                      <a:pt x="8951" y="85906"/>
                      <a:pt x="15830" y="-4582"/>
                      <a:pt x="16359" y="1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 1729">
                <a:extLst>
                  <a:ext uri="{FF2B5EF4-FFF2-40B4-BE49-F238E27FC236}">
                    <a16:creationId xmlns:a16="http://schemas.microsoft.com/office/drawing/2014/main" id="{5D9293D5-26B1-FA32-B89F-043BF38043E2}"/>
                  </a:ext>
                </a:extLst>
              </p:cNvPr>
              <p:cNvSpPr/>
              <p:nvPr/>
            </p:nvSpPr>
            <p:spPr>
              <a:xfrm>
                <a:off x="4875653" y="2161702"/>
                <a:ext cx="493332" cy="33884"/>
              </a:xfrm>
              <a:custGeom>
                <a:avLst/>
                <a:gdLst>
                  <a:gd name="connsiteX0" fmla="*/ 1147 w 493332"/>
                  <a:gd name="connsiteY0" fmla="*/ 32223 h 33884"/>
                  <a:gd name="connsiteX1" fmla="*/ 102747 w 493332"/>
                  <a:gd name="connsiteY1" fmla="*/ 473 h 33884"/>
                  <a:gd name="connsiteX2" fmla="*/ 58297 w 493332"/>
                  <a:gd name="connsiteY2" fmla="*/ 13173 h 33884"/>
                  <a:gd name="connsiteX3" fmla="*/ 344047 w 493332"/>
                  <a:gd name="connsiteY3" fmla="*/ 13173 h 33884"/>
                  <a:gd name="connsiteX4" fmla="*/ 493272 w 493332"/>
                  <a:gd name="connsiteY4" fmla="*/ 6823 h 33884"/>
                  <a:gd name="connsiteX5" fmla="*/ 359922 w 493332"/>
                  <a:gd name="connsiteY5" fmla="*/ 22698 h 33884"/>
                  <a:gd name="connsiteX6" fmla="*/ 182122 w 493332"/>
                  <a:gd name="connsiteY6" fmla="*/ 29048 h 33884"/>
                  <a:gd name="connsiteX7" fmla="*/ 1147 w 493332"/>
                  <a:gd name="connsiteY7" fmla="*/ 32223 h 33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332" h="33884">
                    <a:moveTo>
                      <a:pt x="1147" y="32223"/>
                    </a:moveTo>
                    <a:cubicBezTo>
                      <a:pt x="-12082" y="27461"/>
                      <a:pt x="93222" y="3648"/>
                      <a:pt x="102747" y="473"/>
                    </a:cubicBezTo>
                    <a:cubicBezTo>
                      <a:pt x="112272" y="-2702"/>
                      <a:pt x="18080" y="11056"/>
                      <a:pt x="58297" y="13173"/>
                    </a:cubicBezTo>
                    <a:cubicBezTo>
                      <a:pt x="98514" y="15290"/>
                      <a:pt x="271551" y="14231"/>
                      <a:pt x="344047" y="13173"/>
                    </a:cubicBezTo>
                    <a:cubicBezTo>
                      <a:pt x="416543" y="12115"/>
                      <a:pt x="490626" y="5235"/>
                      <a:pt x="493272" y="6823"/>
                    </a:cubicBezTo>
                    <a:cubicBezTo>
                      <a:pt x="495918" y="8410"/>
                      <a:pt x="411780" y="18994"/>
                      <a:pt x="359922" y="22698"/>
                    </a:cubicBezTo>
                    <a:cubicBezTo>
                      <a:pt x="308064" y="26402"/>
                      <a:pt x="237684" y="27990"/>
                      <a:pt x="182122" y="29048"/>
                    </a:cubicBezTo>
                    <a:cubicBezTo>
                      <a:pt x="126560" y="30106"/>
                      <a:pt x="14376" y="36985"/>
                      <a:pt x="1147" y="322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 1730">
                <a:extLst>
                  <a:ext uri="{FF2B5EF4-FFF2-40B4-BE49-F238E27FC236}">
                    <a16:creationId xmlns:a16="http://schemas.microsoft.com/office/drawing/2014/main" id="{5148D57A-F293-3B6F-3CCE-514A83F832E3}"/>
                  </a:ext>
                </a:extLst>
              </p:cNvPr>
              <p:cNvSpPr/>
              <p:nvPr/>
            </p:nvSpPr>
            <p:spPr>
              <a:xfrm>
                <a:off x="4968815" y="2254529"/>
                <a:ext cx="347333" cy="35119"/>
              </a:xfrm>
              <a:custGeom>
                <a:avLst/>
                <a:gdLst>
                  <a:gd name="connsiteX0" fmla="*/ 60 w 347333"/>
                  <a:gd name="connsiteY0" fmla="*/ 34646 h 35119"/>
                  <a:gd name="connsiteX1" fmla="*/ 57210 w 347333"/>
                  <a:gd name="connsiteY1" fmla="*/ 2896 h 35119"/>
                  <a:gd name="connsiteX2" fmla="*/ 339785 w 347333"/>
                  <a:gd name="connsiteY2" fmla="*/ 2896 h 35119"/>
                  <a:gd name="connsiteX3" fmla="*/ 247710 w 347333"/>
                  <a:gd name="connsiteY3" fmla="*/ 15596 h 35119"/>
                  <a:gd name="connsiteX4" fmla="*/ 50860 w 347333"/>
                  <a:gd name="connsiteY4" fmla="*/ 21946 h 35119"/>
                  <a:gd name="connsiteX5" fmla="*/ 60 w 347333"/>
                  <a:gd name="connsiteY5" fmla="*/ 34646 h 3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333" h="35119">
                    <a:moveTo>
                      <a:pt x="60" y="34646"/>
                    </a:moveTo>
                    <a:cubicBezTo>
                      <a:pt x="1118" y="31471"/>
                      <a:pt x="589" y="8188"/>
                      <a:pt x="57210" y="2896"/>
                    </a:cubicBezTo>
                    <a:cubicBezTo>
                      <a:pt x="113831" y="-2396"/>
                      <a:pt x="308035" y="779"/>
                      <a:pt x="339785" y="2896"/>
                    </a:cubicBezTo>
                    <a:cubicBezTo>
                      <a:pt x="371535" y="5013"/>
                      <a:pt x="295864" y="12421"/>
                      <a:pt x="247710" y="15596"/>
                    </a:cubicBezTo>
                    <a:cubicBezTo>
                      <a:pt x="199556" y="18771"/>
                      <a:pt x="90018" y="19829"/>
                      <a:pt x="50860" y="21946"/>
                    </a:cubicBezTo>
                    <a:cubicBezTo>
                      <a:pt x="11702" y="24063"/>
                      <a:pt x="-998" y="37821"/>
                      <a:pt x="60" y="34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 1731">
                <a:extLst>
                  <a:ext uri="{FF2B5EF4-FFF2-40B4-BE49-F238E27FC236}">
                    <a16:creationId xmlns:a16="http://schemas.microsoft.com/office/drawing/2014/main" id="{BF8FC936-6C72-4D40-CB97-3EEC09A7C3CA}"/>
                  </a:ext>
                </a:extLst>
              </p:cNvPr>
              <p:cNvSpPr/>
              <p:nvPr/>
            </p:nvSpPr>
            <p:spPr>
              <a:xfrm>
                <a:off x="4972541" y="2282735"/>
                <a:ext cx="66313" cy="867929"/>
              </a:xfrm>
              <a:custGeom>
                <a:avLst/>
                <a:gdLst>
                  <a:gd name="connsiteX0" fmla="*/ 21734 w 66313"/>
                  <a:gd name="connsiteY0" fmla="*/ 90 h 867929"/>
                  <a:gd name="connsiteX1" fmla="*/ 15384 w 66313"/>
                  <a:gd name="connsiteY1" fmla="*/ 438240 h 867929"/>
                  <a:gd name="connsiteX2" fmla="*/ 21734 w 66313"/>
                  <a:gd name="connsiteY2" fmla="*/ 800190 h 867929"/>
                  <a:gd name="connsiteX3" fmla="*/ 66184 w 66313"/>
                  <a:gd name="connsiteY3" fmla="*/ 854165 h 867929"/>
                  <a:gd name="connsiteX4" fmla="*/ 5859 w 66313"/>
                  <a:gd name="connsiteY4" fmla="*/ 822415 h 867929"/>
                  <a:gd name="connsiteX5" fmla="*/ 2684 w 66313"/>
                  <a:gd name="connsiteY5" fmla="*/ 403315 h 867929"/>
                  <a:gd name="connsiteX6" fmla="*/ 21734 w 66313"/>
                  <a:gd name="connsiteY6" fmla="*/ 90 h 86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313" h="867929">
                    <a:moveTo>
                      <a:pt x="21734" y="90"/>
                    </a:moveTo>
                    <a:cubicBezTo>
                      <a:pt x="23851" y="5911"/>
                      <a:pt x="15384" y="304890"/>
                      <a:pt x="15384" y="438240"/>
                    </a:cubicBezTo>
                    <a:cubicBezTo>
                      <a:pt x="15384" y="571590"/>
                      <a:pt x="13267" y="730869"/>
                      <a:pt x="21734" y="800190"/>
                    </a:cubicBezTo>
                    <a:cubicBezTo>
                      <a:pt x="30201" y="869511"/>
                      <a:pt x="68830" y="850461"/>
                      <a:pt x="66184" y="854165"/>
                    </a:cubicBezTo>
                    <a:cubicBezTo>
                      <a:pt x="63538" y="857869"/>
                      <a:pt x="16442" y="897557"/>
                      <a:pt x="5859" y="822415"/>
                    </a:cubicBezTo>
                    <a:cubicBezTo>
                      <a:pt x="-4724" y="747273"/>
                      <a:pt x="2155" y="537194"/>
                      <a:pt x="2684" y="403315"/>
                    </a:cubicBezTo>
                    <a:cubicBezTo>
                      <a:pt x="3213" y="269436"/>
                      <a:pt x="19617" y="-5731"/>
                      <a:pt x="21734" y="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 1732">
                <a:extLst>
                  <a:ext uri="{FF2B5EF4-FFF2-40B4-BE49-F238E27FC236}">
                    <a16:creationId xmlns:a16="http://schemas.microsoft.com/office/drawing/2014/main" id="{D13E5B2A-FBAC-52A1-C53C-8029353E539D}"/>
                  </a:ext>
                </a:extLst>
              </p:cNvPr>
              <p:cNvSpPr/>
              <p:nvPr/>
            </p:nvSpPr>
            <p:spPr>
              <a:xfrm>
                <a:off x="4561084" y="1797050"/>
                <a:ext cx="750818" cy="12700"/>
              </a:xfrm>
              <a:custGeom>
                <a:avLst/>
                <a:gdLst>
                  <a:gd name="connsiteX0" fmla="*/ 4566 w 750818"/>
                  <a:gd name="connsiteY0" fmla="*/ 0 h 12700"/>
                  <a:gd name="connsiteX1" fmla="*/ 518916 w 750818"/>
                  <a:gd name="connsiteY1" fmla="*/ 9525 h 12700"/>
                  <a:gd name="connsiteX2" fmla="*/ 750691 w 750818"/>
                  <a:gd name="connsiteY2" fmla="*/ 9525 h 12700"/>
                  <a:gd name="connsiteX3" fmla="*/ 547491 w 750818"/>
                  <a:gd name="connsiteY3" fmla="*/ 12700 h 12700"/>
                  <a:gd name="connsiteX4" fmla="*/ 280791 w 750818"/>
                  <a:gd name="connsiteY4" fmla="*/ 9525 h 12700"/>
                  <a:gd name="connsiteX5" fmla="*/ 4566 w 750818"/>
                  <a:gd name="connsiteY5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818" h="12700">
                    <a:moveTo>
                      <a:pt x="4566" y="0"/>
                    </a:moveTo>
                    <a:cubicBezTo>
                      <a:pt x="44253" y="0"/>
                      <a:pt x="394562" y="7938"/>
                      <a:pt x="518916" y="9525"/>
                    </a:cubicBezTo>
                    <a:cubicBezTo>
                      <a:pt x="643270" y="11113"/>
                      <a:pt x="745929" y="8996"/>
                      <a:pt x="750691" y="9525"/>
                    </a:cubicBezTo>
                    <a:cubicBezTo>
                      <a:pt x="755454" y="10054"/>
                      <a:pt x="625808" y="12700"/>
                      <a:pt x="547491" y="12700"/>
                    </a:cubicBezTo>
                    <a:cubicBezTo>
                      <a:pt x="469174" y="12700"/>
                      <a:pt x="367045" y="9525"/>
                      <a:pt x="280791" y="9525"/>
                    </a:cubicBezTo>
                    <a:cubicBezTo>
                      <a:pt x="194537" y="9525"/>
                      <a:pt x="-35121" y="0"/>
                      <a:pt x="4566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 1733">
                <a:extLst>
                  <a:ext uri="{FF2B5EF4-FFF2-40B4-BE49-F238E27FC236}">
                    <a16:creationId xmlns:a16="http://schemas.microsoft.com/office/drawing/2014/main" id="{555310D6-2937-167E-1F04-F2E7EB4A6A51}"/>
                  </a:ext>
                </a:extLst>
              </p:cNvPr>
              <p:cNvSpPr/>
              <p:nvPr/>
            </p:nvSpPr>
            <p:spPr>
              <a:xfrm>
                <a:off x="5311505" y="1805727"/>
                <a:ext cx="16158" cy="366994"/>
              </a:xfrm>
              <a:custGeom>
                <a:avLst/>
                <a:gdLst>
                  <a:gd name="connsiteX0" fmla="*/ 270 w 16158"/>
                  <a:gd name="connsiteY0" fmla="*/ 848 h 366994"/>
                  <a:gd name="connsiteX1" fmla="*/ 6620 w 16158"/>
                  <a:gd name="connsiteY1" fmla="*/ 226273 h 366994"/>
                  <a:gd name="connsiteX2" fmla="*/ 12970 w 16158"/>
                  <a:gd name="connsiteY2" fmla="*/ 365973 h 366994"/>
                  <a:gd name="connsiteX3" fmla="*/ 16145 w 16158"/>
                  <a:gd name="connsiteY3" fmla="*/ 156423 h 366994"/>
                  <a:gd name="connsiteX4" fmla="*/ 270 w 16158"/>
                  <a:gd name="connsiteY4" fmla="*/ 848 h 36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8" h="366994">
                    <a:moveTo>
                      <a:pt x="270" y="848"/>
                    </a:moveTo>
                    <a:cubicBezTo>
                      <a:pt x="-1317" y="12490"/>
                      <a:pt x="4503" y="165419"/>
                      <a:pt x="6620" y="226273"/>
                    </a:cubicBezTo>
                    <a:cubicBezTo>
                      <a:pt x="8737" y="287127"/>
                      <a:pt x="11383" y="377615"/>
                      <a:pt x="12970" y="365973"/>
                    </a:cubicBezTo>
                    <a:cubicBezTo>
                      <a:pt x="14557" y="354331"/>
                      <a:pt x="15616" y="212515"/>
                      <a:pt x="16145" y="156423"/>
                    </a:cubicBezTo>
                    <a:cubicBezTo>
                      <a:pt x="16674" y="100331"/>
                      <a:pt x="1857" y="-10794"/>
                      <a:pt x="270" y="8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 1734">
                <a:extLst>
                  <a:ext uri="{FF2B5EF4-FFF2-40B4-BE49-F238E27FC236}">
                    <a16:creationId xmlns:a16="http://schemas.microsoft.com/office/drawing/2014/main" id="{3DC2345F-4F69-3FAC-3CC5-97C2D35D400B}"/>
                  </a:ext>
                </a:extLst>
              </p:cNvPr>
              <p:cNvSpPr/>
              <p:nvPr/>
            </p:nvSpPr>
            <p:spPr>
              <a:xfrm>
                <a:off x="5346445" y="1769541"/>
                <a:ext cx="28926" cy="414874"/>
              </a:xfrm>
              <a:custGeom>
                <a:avLst/>
                <a:gdLst>
                  <a:gd name="connsiteX0" fmla="*/ 6605 w 28926"/>
                  <a:gd name="connsiteY0" fmla="*/ 2109 h 414874"/>
                  <a:gd name="connsiteX1" fmla="*/ 9780 w 28926"/>
                  <a:gd name="connsiteY1" fmla="*/ 106884 h 414874"/>
                  <a:gd name="connsiteX2" fmla="*/ 25655 w 28926"/>
                  <a:gd name="connsiteY2" fmla="*/ 351359 h 414874"/>
                  <a:gd name="connsiteX3" fmla="*/ 255 w 28926"/>
                  <a:gd name="connsiteY3" fmla="*/ 414859 h 414874"/>
                  <a:gd name="connsiteX4" fmla="*/ 12955 w 28926"/>
                  <a:gd name="connsiteY4" fmla="*/ 348184 h 414874"/>
                  <a:gd name="connsiteX5" fmla="*/ 19305 w 28926"/>
                  <a:gd name="connsiteY5" fmla="*/ 268809 h 414874"/>
                  <a:gd name="connsiteX6" fmla="*/ 28830 w 28926"/>
                  <a:gd name="connsiteY6" fmla="*/ 192609 h 414874"/>
                  <a:gd name="connsiteX7" fmla="*/ 6605 w 28926"/>
                  <a:gd name="connsiteY7" fmla="*/ 2109 h 4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26" h="414874">
                    <a:moveTo>
                      <a:pt x="6605" y="2109"/>
                    </a:moveTo>
                    <a:cubicBezTo>
                      <a:pt x="3430" y="-12178"/>
                      <a:pt x="6605" y="48676"/>
                      <a:pt x="9780" y="106884"/>
                    </a:cubicBezTo>
                    <a:cubicBezTo>
                      <a:pt x="12955" y="165092"/>
                      <a:pt x="27242" y="300030"/>
                      <a:pt x="25655" y="351359"/>
                    </a:cubicBezTo>
                    <a:cubicBezTo>
                      <a:pt x="24068" y="402688"/>
                      <a:pt x="2372" y="415388"/>
                      <a:pt x="255" y="414859"/>
                    </a:cubicBezTo>
                    <a:cubicBezTo>
                      <a:pt x="-1862" y="414330"/>
                      <a:pt x="9780" y="372526"/>
                      <a:pt x="12955" y="348184"/>
                    </a:cubicBezTo>
                    <a:cubicBezTo>
                      <a:pt x="16130" y="323842"/>
                      <a:pt x="16659" y="294738"/>
                      <a:pt x="19305" y="268809"/>
                    </a:cubicBezTo>
                    <a:cubicBezTo>
                      <a:pt x="21951" y="242880"/>
                      <a:pt x="29888" y="231767"/>
                      <a:pt x="28830" y="192609"/>
                    </a:cubicBezTo>
                    <a:cubicBezTo>
                      <a:pt x="27772" y="153451"/>
                      <a:pt x="9780" y="16396"/>
                      <a:pt x="6605" y="21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 1735">
                <a:extLst>
                  <a:ext uri="{FF2B5EF4-FFF2-40B4-BE49-F238E27FC236}">
                    <a16:creationId xmlns:a16="http://schemas.microsoft.com/office/drawing/2014/main" id="{524B6B87-5D7F-CEA3-9721-4890EBB968B4}"/>
                  </a:ext>
                </a:extLst>
              </p:cNvPr>
              <p:cNvSpPr/>
              <p:nvPr/>
            </p:nvSpPr>
            <p:spPr>
              <a:xfrm>
                <a:off x="5418275" y="1783051"/>
                <a:ext cx="52406" cy="417543"/>
              </a:xfrm>
              <a:custGeom>
                <a:avLst/>
                <a:gdLst>
                  <a:gd name="connsiteX0" fmla="*/ 14150 w 52406"/>
                  <a:gd name="connsiteY0" fmla="*/ 1299 h 417543"/>
                  <a:gd name="connsiteX1" fmla="*/ 1450 w 52406"/>
                  <a:gd name="connsiteY1" fmla="*/ 337849 h 417543"/>
                  <a:gd name="connsiteX2" fmla="*/ 52250 w 52406"/>
                  <a:gd name="connsiteY2" fmla="*/ 417224 h 417543"/>
                  <a:gd name="connsiteX3" fmla="*/ 17325 w 52406"/>
                  <a:gd name="connsiteY3" fmla="*/ 360074 h 417543"/>
                  <a:gd name="connsiteX4" fmla="*/ 17325 w 52406"/>
                  <a:gd name="connsiteY4" fmla="*/ 226724 h 417543"/>
                  <a:gd name="connsiteX5" fmla="*/ 14150 w 52406"/>
                  <a:gd name="connsiteY5" fmla="*/ 1299 h 417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06" h="417543">
                    <a:moveTo>
                      <a:pt x="14150" y="1299"/>
                    </a:moveTo>
                    <a:cubicBezTo>
                      <a:pt x="11504" y="19820"/>
                      <a:pt x="-4900" y="268528"/>
                      <a:pt x="1450" y="337849"/>
                    </a:cubicBezTo>
                    <a:cubicBezTo>
                      <a:pt x="7800" y="407170"/>
                      <a:pt x="49604" y="413520"/>
                      <a:pt x="52250" y="417224"/>
                    </a:cubicBezTo>
                    <a:cubicBezTo>
                      <a:pt x="54896" y="420928"/>
                      <a:pt x="23146" y="391824"/>
                      <a:pt x="17325" y="360074"/>
                    </a:cubicBezTo>
                    <a:cubicBezTo>
                      <a:pt x="11504" y="328324"/>
                      <a:pt x="17854" y="285991"/>
                      <a:pt x="17325" y="226724"/>
                    </a:cubicBezTo>
                    <a:cubicBezTo>
                      <a:pt x="16796" y="167457"/>
                      <a:pt x="16796" y="-17222"/>
                      <a:pt x="14150" y="1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 1736">
                <a:extLst>
                  <a:ext uri="{FF2B5EF4-FFF2-40B4-BE49-F238E27FC236}">
                    <a16:creationId xmlns:a16="http://schemas.microsoft.com/office/drawing/2014/main" id="{E1788E73-57F5-6812-EF33-F52BBF924B74}"/>
                  </a:ext>
                </a:extLst>
              </p:cNvPr>
              <p:cNvSpPr/>
              <p:nvPr/>
            </p:nvSpPr>
            <p:spPr>
              <a:xfrm>
                <a:off x="5314848" y="2277598"/>
                <a:ext cx="22401" cy="472174"/>
              </a:xfrm>
              <a:custGeom>
                <a:avLst/>
                <a:gdLst>
                  <a:gd name="connsiteX0" fmla="*/ 3277 w 22401"/>
                  <a:gd name="connsiteY0" fmla="*/ 2052 h 472174"/>
                  <a:gd name="connsiteX1" fmla="*/ 102 w 22401"/>
                  <a:gd name="connsiteY1" fmla="*/ 325902 h 472174"/>
                  <a:gd name="connsiteX2" fmla="*/ 6452 w 22401"/>
                  <a:gd name="connsiteY2" fmla="*/ 471952 h 472174"/>
                  <a:gd name="connsiteX3" fmla="*/ 22327 w 22401"/>
                  <a:gd name="connsiteY3" fmla="*/ 297327 h 472174"/>
                  <a:gd name="connsiteX4" fmla="*/ 12802 w 22401"/>
                  <a:gd name="connsiteY4" fmla="*/ 192552 h 472174"/>
                  <a:gd name="connsiteX5" fmla="*/ 3277 w 22401"/>
                  <a:gd name="connsiteY5" fmla="*/ 2052 h 472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1" h="472174">
                    <a:moveTo>
                      <a:pt x="3277" y="2052"/>
                    </a:moveTo>
                    <a:cubicBezTo>
                      <a:pt x="1160" y="24277"/>
                      <a:pt x="-427" y="247585"/>
                      <a:pt x="102" y="325902"/>
                    </a:cubicBezTo>
                    <a:cubicBezTo>
                      <a:pt x="631" y="404219"/>
                      <a:pt x="2748" y="476714"/>
                      <a:pt x="6452" y="471952"/>
                    </a:cubicBezTo>
                    <a:cubicBezTo>
                      <a:pt x="10156" y="467190"/>
                      <a:pt x="21269" y="343894"/>
                      <a:pt x="22327" y="297327"/>
                    </a:cubicBezTo>
                    <a:cubicBezTo>
                      <a:pt x="23385" y="250760"/>
                      <a:pt x="12802" y="240706"/>
                      <a:pt x="12802" y="192552"/>
                    </a:cubicBezTo>
                    <a:cubicBezTo>
                      <a:pt x="12802" y="144398"/>
                      <a:pt x="5394" y="-20173"/>
                      <a:pt x="3277" y="20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 1737">
                <a:extLst>
                  <a:ext uri="{FF2B5EF4-FFF2-40B4-BE49-F238E27FC236}">
                    <a16:creationId xmlns:a16="http://schemas.microsoft.com/office/drawing/2014/main" id="{CB157B12-D325-35B8-4FC1-F642B6CC7A70}"/>
                  </a:ext>
                </a:extLst>
              </p:cNvPr>
              <p:cNvSpPr/>
              <p:nvPr/>
            </p:nvSpPr>
            <p:spPr>
              <a:xfrm>
                <a:off x="5327650" y="2241138"/>
                <a:ext cx="32167" cy="504400"/>
              </a:xfrm>
              <a:custGeom>
                <a:avLst/>
                <a:gdLst>
                  <a:gd name="connsiteX0" fmla="*/ 31750 w 32167"/>
                  <a:gd name="connsiteY0" fmla="*/ 9937 h 504400"/>
                  <a:gd name="connsiteX1" fmla="*/ 22225 w 32167"/>
                  <a:gd name="connsiteY1" fmla="*/ 368712 h 504400"/>
                  <a:gd name="connsiteX2" fmla="*/ 0 w 32167"/>
                  <a:gd name="connsiteY2" fmla="*/ 502062 h 504400"/>
                  <a:gd name="connsiteX3" fmla="*/ 22225 w 32167"/>
                  <a:gd name="connsiteY3" fmla="*/ 273462 h 504400"/>
                  <a:gd name="connsiteX4" fmla="*/ 9525 w 32167"/>
                  <a:gd name="connsiteY4" fmla="*/ 111537 h 504400"/>
                  <a:gd name="connsiteX5" fmla="*/ 31750 w 32167"/>
                  <a:gd name="connsiteY5" fmla="*/ 9937 h 50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7" h="504400">
                    <a:moveTo>
                      <a:pt x="31750" y="9937"/>
                    </a:moveTo>
                    <a:cubicBezTo>
                      <a:pt x="33867" y="52799"/>
                      <a:pt x="27517" y="286691"/>
                      <a:pt x="22225" y="368712"/>
                    </a:cubicBezTo>
                    <a:cubicBezTo>
                      <a:pt x="16933" y="450733"/>
                      <a:pt x="0" y="517937"/>
                      <a:pt x="0" y="502062"/>
                    </a:cubicBezTo>
                    <a:cubicBezTo>
                      <a:pt x="0" y="486187"/>
                      <a:pt x="20638" y="338549"/>
                      <a:pt x="22225" y="273462"/>
                    </a:cubicBezTo>
                    <a:cubicBezTo>
                      <a:pt x="23812" y="208375"/>
                      <a:pt x="10054" y="148579"/>
                      <a:pt x="9525" y="111537"/>
                    </a:cubicBezTo>
                    <a:cubicBezTo>
                      <a:pt x="8996" y="74495"/>
                      <a:pt x="29633" y="-32925"/>
                      <a:pt x="31750" y="99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 1738">
                <a:extLst>
                  <a:ext uri="{FF2B5EF4-FFF2-40B4-BE49-F238E27FC236}">
                    <a16:creationId xmlns:a16="http://schemas.microsoft.com/office/drawing/2014/main" id="{A56D489D-FD33-EC24-49D7-003832064921}"/>
                  </a:ext>
                </a:extLst>
              </p:cNvPr>
              <p:cNvSpPr/>
              <p:nvPr/>
            </p:nvSpPr>
            <p:spPr>
              <a:xfrm>
                <a:off x="5330794" y="2720920"/>
                <a:ext cx="223149" cy="17106"/>
              </a:xfrm>
              <a:custGeom>
                <a:avLst/>
                <a:gdLst>
                  <a:gd name="connsiteX0" fmla="*/ 31 w 223149"/>
                  <a:gd name="connsiteY0" fmla="*/ 15930 h 17106"/>
                  <a:gd name="connsiteX1" fmla="*/ 206406 w 223149"/>
                  <a:gd name="connsiteY1" fmla="*/ 15930 h 17106"/>
                  <a:gd name="connsiteX2" fmla="*/ 190531 w 223149"/>
                  <a:gd name="connsiteY2" fmla="*/ 55 h 17106"/>
                  <a:gd name="connsiteX3" fmla="*/ 31 w 223149"/>
                  <a:gd name="connsiteY3" fmla="*/ 15930 h 1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149" h="17106">
                    <a:moveTo>
                      <a:pt x="31" y="15930"/>
                    </a:moveTo>
                    <a:cubicBezTo>
                      <a:pt x="2677" y="18576"/>
                      <a:pt x="206406" y="15930"/>
                      <a:pt x="206406" y="15930"/>
                    </a:cubicBezTo>
                    <a:cubicBezTo>
                      <a:pt x="238156" y="13284"/>
                      <a:pt x="220164" y="1113"/>
                      <a:pt x="190531" y="55"/>
                    </a:cubicBezTo>
                    <a:cubicBezTo>
                      <a:pt x="160898" y="-1003"/>
                      <a:pt x="-2615" y="13284"/>
                      <a:pt x="31" y="159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 1739">
                <a:extLst>
                  <a:ext uri="{FF2B5EF4-FFF2-40B4-BE49-F238E27FC236}">
                    <a16:creationId xmlns:a16="http://schemas.microsoft.com/office/drawing/2014/main" id="{00AB0F52-9409-8C96-323F-AA51F68B34E9}"/>
                  </a:ext>
                </a:extLst>
              </p:cNvPr>
              <p:cNvSpPr/>
              <p:nvPr/>
            </p:nvSpPr>
            <p:spPr>
              <a:xfrm>
                <a:off x="5414446" y="2250894"/>
                <a:ext cx="154598" cy="410434"/>
              </a:xfrm>
              <a:custGeom>
                <a:avLst/>
                <a:gdLst>
                  <a:gd name="connsiteX0" fmla="*/ 2104 w 154598"/>
                  <a:gd name="connsiteY0" fmla="*/ 3356 h 410434"/>
                  <a:gd name="connsiteX1" fmla="*/ 5279 w 154598"/>
                  <a:gd name="connsiteY1" fmla="*/ 324031 h 410434"/>
                  <a:gd name="connsiteX2" fmla="*/ 5279 w 154598"/>
                  <a:gd name="connsiteY2" fmla="*/ 352606 h 410434"/>
                  <a:gd name="connsiteX3" fmla="*/ 27504 w 154598"/>
                  <a:gd name="connsiteY3" fmla="*/ 390706 h 410434"/>
                  <a:gd name="connsiteX4" fmla="*/ 154504 w 154598"/>
                  <a:gd name="connsiteY4" fmla="*/ 400231 h 410434"/>
                  <a:gd name="connsiteX5" fmla="*/ 5279 w 154598"/>
                  <a:gd name="connsiteY5" fmla="*/ 406581 h 410434"/>
                  <a:gd name="connsiteX6" fmla="*/ 30679 w 154598"/>
                  <a:gd name="connsiteY6" fmla="*/ 336731 h 410434"/>
                  <a:gd name="connsiteX7" fmla="*/ 2104 w 154598"/>
                  <a:gd name="connsiteY7" fmla="*/ 165281 h 410434"/>
                  <a:gd name="connsiteX8" fmla="*/ 2104 w 154598"/>
                  <a:gd name="connsiteY8" fmla="*/ 3356 h 41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98" h="410434">
                    <a:moveTo>
                      <a:pt x="2104" y="3356"/>
                    </a:moveTo>
                    <a:cubicBezTo>
                      <a:pt x="2633" y="29814"/>
                      <a:pt x="4750" y="265823"/>
                      <a:pt x="5279" y="324031"/>
                    </a:cubicBezTo>
                    <a:cubicBezTo>
                      <a:pt x="5808" y="382239"/>
                      <a:pt x="1575" y="341494"/>
                      <a:pt x="5279" y="352606"/>
                    </a:cubicBezTo>
                    <a:cubicBezTo>
                      <a:pt x="8983" y="363718"/>
                      <a:pt x="2633" y="382769"/>
                      <a:pt x="27504" y="390706"/>
                    </a:cubicBezTo>
                    <a:cubicBezTo>
                      <a:pt x="52375" y="398643"/>
                      <a:pt x="158208" y="397585"/>
                      <a:pt x="154504" y="400231"/>
                    </a:cubicBezTo>
                    <a:cubicBezTo>
                      <a:pt x="150800" y="402877"/>
                      <a:pt x="25917" y="417164"/>
                      <a:pt x="5279" y="406581"/>
                    </a:cubicBezTo>
                    <a:cubicBezTo>
                      <a:pt x="-15359" y="395998"/>
                      <a:pt x="31208" y="376948"/>
                      <a:pt x="30679" y="336731"/>
                    </a:cubicBezTo>
                    <a:cubicBezTo>
                      <a:pt x="30150" y="296514"/>
                      <a:pt x="5279" y="216610"/>
                      <a:pt x="2104" y="165281"/>
                    </a:cubicBezTo>
                    <a:cubicBezTo>
                      <a:pt x="-1071" y="113952"/>
                      <a:pt x="1575" y="-23102"/>
                      <a:pt x="2104" y="33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 1740">
                <a:extLst>
                  <a:ext uri="{FF2B5EF4-FFF2-40B4-BE49-F238E27FC236}">
                    <a16:creationId xmlns:a16="http://schemas.microsoft.com/office/drawing/2014/main" id="{71571EF4-1420-C4FC-5321-90D39A5F0E53}"/>
                  </a:ext>
                </a:extLst>
              </p:cNvPr>
              <p:cNvSpPr/>
              <p:nvPr/>
            </p:nvSpPr>
            <p:spPr>
              <a:xfrm>
                <a:off x="5437376" y="2247818"/>
                <a:ext cx="318630" cy="16169"/>
              </a:xfrm>
              <a:custGeom>
                <a:avLst/>
                <a:gdLst>
                  <a:gd name="connsiteX0" fmla="*/ 1399 w 318630"/>
                  <a:gd name="connsiteY0" fmla="*/ 6432 h 16169"/>
                  <a:gd name="connsiteX1" fmla="*/ 293499 w 318630"/>
                  <a:gd name="connsiteY1" fmla="*/ 15957 h 16169"/>
                  <a:gd name="connsiteX2" fmla="*/ 299849 w 318630"/>
                  <a:gd name="connsiteY2" fmla="*/ 12782 h 16169"/>
                  <a:gd name="connsiteX3" fmla="*/ 264924 w 318630"/>
                  <a:gd name="connsiteY3" fmla="*/ 9607 h 16169"/>
                  <a:gd name="connsiteX4" fmla="*/ 214124 w 318630"/>
                  <a:gd name="connsiteY4" fmla="*/ 3257 h 16169"/>
                  <a:gd name="connsiteX5" fmla="*/ 182374 w 318630"/>
                  <a:gd name="connsiteY5" fmla="*/ 82 h 16169"/>
                  <a:gd name="connsiteX6" fmla="*/ 1399 w 318630"/>
                  <a:gd name="connsiteY6" fmla="*/ 6432 h 1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630" h="16169">
                    <a:moveTo>
                      <a:pt x="1399" y="6432"/>
                    </a:moveTo>
                    <a:cubicBezTo>
                      <a:pt x="19920" y="9078"/>
                      <a:pt x="293499" y="15957"/>
                      <a:pt x="293499" y="15957"/>
                    </a:cubicBezTo>
                    <a:cubicBezTo>
                      <a:pt x="343241" y="17015"/>
                      <a:pt x="304611" y="13840"/>
                      <a:pt x="299849" y="12782"/>
                    </a:cubicBezTo>
                    <a:cubicBezTo>
                      <a:pt x="295087" y="11724"/>
                      <a:pt x="279211" y="11194"/>
                      <a:pt x="264924" y="9607"/>
                    </a:cubicBezTo>
                    <a:cubicBezTo>
                      <a:pt x="250637" y="8020"/>
                      <a:pt x="227882" y="4844"/>
                      <a:pt x="214124" y="3257"/>
                    </a:cubicBezTo>
                    <a:cubicBezTo>
                      <a:pt x="200366" y="1670"/>
                      <a:pt x="210949" y="-447"/>
                      <a:pt x="182374" y="82"/>
                    </a:cubicBezTo>
                    <a:cubicBezTo>
                      <a:pt x="153799" y="611"/>
                      <a:pt x="-17122" y="3786"/>
                      <a:pt x="1399" y="64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 1741">
                <a:extLst>
                  <a:ext uri="{FF2B5EF4-FFF2-40B4-BE49-F238E27FC236}">
                    <a16:creationId xmlns:a16="http://schemas.microsoft.com/office/drawing/2014/main" id="{A06F27B0-C628-C8DF-846A-45C34582DBEA}"/>
                  </a:ext>
                </a:extLst>
              </p:cNvPr>
              <p:cNvSpPr/>
              <p:nvPr/>
            </p:nvSpPr>
            <p:spPr>
              <a:xfrm>
                <a:off x="5444494" y="2196262"/>
                <a:ext cx="350301" cy="10928"/>
              </a:xfrm>
              <a:custGeom>
                <a:avLst/>
                <a:gdLst>
                  <a:gd name="connsiteX0" fmla="*/ 631 w 350301"/>
                  <a:gd name="connsiteY0" fmla="*/ 4013 h 10928"/>
                  <a:gd name="connsiteX1" fmla="*/ 314956 w 350301"/>
                  <a:gd name="connsiteY1" fmla="*/ 838 h 10928"/>
                  <a:gd name="connsiteX2" fmla="*/ 334006 w 350301"/>
                  <a:gd name="connsiteY2" fmla="*/ 838 h 10928"/>
                  <a:gd name="connsiteX3" fmla="*/ 235581 w 350301"/>
                  <a:gd name="connsiteY3" fmla="*/ 10363 h 10928"/>
                  <a:gd name="connsiteX4" fmla="*/ 631 w 350301"/>
                  <a:gd name="connsiteY4" fmla="*/ 4013 h 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0301" h="10928">
                    <a:moveTo>
                      <a:pt x="631" y="4013"/>
                    </a:moveTo>
                    <a:cubicBezTo>
                      <a:pt x="13860" y="2426"/>
                      <a:pt x="314956" y="838"/>
                      <a:pt x="314956" y="838"/>
                    </a:cubicBezTo>
                    <a:cubicBezTo>
                      <a:pt x="370518" y="309"/>
                      <a:pt x="347235" y="-749"/>
                      <a:pt x="334006" y="838"/>
                    </a:cubicBezTo>
                    <a:cubicBezTo>
                      <a:pt x="320777" y="2425"/>
                      <a:pt x="285323" y="7717"/>
                      <a:pt x="235581" y="10363"/>
                    </a:cubicBezTo>
                    <a:cubicBezTo>
                      <a:pt x="185839" y="13009"/>
                      <a:pt x="-12598" y="5600"/>
                      <a:pt x="631" y="4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 1742">
                <a:extLst>
                  <a:ext uri="{FF2B5EF4-FFF2-40B4-BE49-F238E27FC236}">
                    <a16:creationId xmlns:a16="http://schemas.microsoft.com/office/drawing/2014/main" id="{90E404A4-6726-1CDA-405F-708C23823515}"/>
                  </a:ext>
                </a:extLst>
              </p:cNvPr>
              <p:cNvSpPr/>
              <p:nvPr/>
            </p:nvSpPr>
            <p:spPr>
              <a:xfrm>
                <a:off x="5466615" y="2174391"/>
                <a:ext cx="332461" cy="13370"/>
              </a:xfrm>
              <a:custGeom>
                <a:avLst/>
                <a:gdLst>
                  <a:gd name="connsiteX0" fmla="*/ 735 w 332461"/>
                  <a:gd name="connsiteY0" fmla="*/ 3659 h 13370"/>
                  <a:gd name="connsiteX1" fmla="*/ 321410 w 332461"/>
                  <a:gd name="connsiteY1" fmla="*/ 484 h 13370"/>
                  <a:gd name="connsiteX2" fmla="*/ 235685 w 332461"/>
                  <a:gd name="connsiteY2" fmla="*/ 13184 h 13370"/>
                  <a:gd name="connsiteX3" fmla="*/ 735 w 332461"/>
                  <a:gd name="connsiteY3" fmla="*/ 3659 h 1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461" h="13370">
                    <a:moveTo>
                      <a:pt x="735" y="3659"/>
                    </a:moveTo>
                    <a:cubicBezTo>
                      <a:pt x="15023" y="1542"/>
                      <a:pt x="282252" y="-1103"/>
                      <a:pt x="321410" y="484"/>
                    </a:cubicBezTo>
                    <a:cubicBezTo>
                      <a:pt x="360568" y="2071"/>
                      <a:pt x="287014" y="11597"/>
                      <a:pt x="235685" y="13184"/>
                    </a:cubicBezTo>
                    <a:cubicBezTo>
                      <a:pt x="184356" y="14771"/>
                      <a:pt x="-13553" y="5776"/>
                      <a:pt x="735" y="36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 1743">
                <a:extLst>
                  <a:ext uri="{FF2B5EF4-FFF2-40B4-BE49-F238E27FC236}">
                    <a16:creationId xmlns:a16="http://schemas.microsoft.com/office/drawing/2014/main" id="{6B79487B-1973-061E-8525-D15DC825FBFF}"/>
                  </a:ext>
                </a:extLst>
              </p:cNvPr>
              <p:cNvSpPr/>
              <p:nvPr/>
            </p:nvSpPr>
            <p:spPr>
              <a:xfrm>
                <a:off x="5787608" y="1781022"/>
                <a:ext cx="35610" cy="406483"/>
              </a:xfrm>
              <a:custGeom>
                <a:avLst/>
                <a:gdLst>
                  <a:gd name="connsiteX0" fmla="*/ 9942 w 35610"/>
                  <a:gd name="connsiteY0" fmla="*/ 153 h 406483"/>
                  <a:gd name="connsiteX1" fmla="*/ 19467 w 35610"/>
                  <a:gd name="connsiteY1" fmla="*/ 314478 h 406483"/>
                  <a:gd name="connsiteX2" fmla="*/ 16292 w 35610"/>
                  <a:gd name="connsiteY2" fmla="*/ 349403 h 406483"/>
                  <a:gd name="connsiteX3" fmla="*/ 417 w 35610"/>
                  <a:gd name="connsiteY3" fmla="*/ 403378 h 406483"/>
                  <a:gd name="connsiteX4" fmla="*/ 35342 w 35610"/>
                  <a:gd name="connsiteY4" fmla="*/ 358928 h 406483"/>
                  <a:gd name="connsiteX5" fmla="*/ 9942 w 35610"/>
                  <a:gd name="connsiteY5" fmla="*/ 153 h 40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10" h="406483">
                    <a:moveTo>
                      <a:pt x="9942" y="153"/>
                    </a:moveTo>
                    <a:cubicBezTo>
                      <a:pt x="7296" y="-7255"/>
                      <a:pt x="18409" y="256270"/>
                      <a:pt x="19467" y="314478"/>
                    </a:cubicBezTo>
                    <a:cubicBezTo>
                      <a:pt x="20525" y="372686"/>
                      <a:pt x="19467" y="334586"/>
                      <a:pt x="16292" y="349403"/>
                    </a:cubicBezTo>
                    <a:cubicBezTo>
                      <a:pt x="13117" y="364220"/>
                      <a:pt x="-2758" y="401791"/>
                      <a:pt x="417" y="403378"/>
                    </a:cubicBezTo>
                    <a:cubicBezTo>
                      <a:pt x="3592" y="404965"/>
                      <a:pt x="32167" y="421370"/>
                      <a:pt x="35342" y="358928"/>
                    </a:cubicBezTo>
                    <a:cubicBezTo>
                      <a:pt x="38517" y="296486"/>
                      <a:pt x="12588" y="7561"/>
                      <a:pt x="9942" y="1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 1744">
                <a:extLst>
                  <a:ext uri="{FF2B5EF4-FFF2-40B4-BE49-F238E27FC236}">
                    <a16:creationId xmlns:a16="http://schemas.microsoft.com/office/drawing/2014/main" id="{9414311A-B872-5CEB-4BFD-CA3F95F6F884}"/>
                  </a:ext>
                </a:extLst>
              </p:cNvPr>
              <p:cNvSpPr/>
              <p:nvPr/>
            </p:nvSpPr>
            <p:spPr>
              <a:xfrm>
                <a:off x="5841975" y="1779996"/>
                <a:ext cx="13209" cy="328945"/>
              </a:xfrm>
              <a:custGeom>
                <a:avLst/>
                <a:gdLst>
                  <a:gd name="connsiteX0" fmla="*/ 9550 w 13209"/>
                  <a:gd name="connsiteY0" fmla="*/ 10704 h 328945"/>
                  <a:gd name="connsiteX1" fmla="*/ 12725 w 13209"/>
                  <a:gd name="connsiteY1" fmla="*/ 328204 h 328945"/>
                  <a:gd name="connsiteX2" fmla="*/ 25 w 13209"/>
                  <a:gd name="connsiteY2" fmla="*/ 96429 h 328945"/>
                  <a:gd name="connsiteX3" fmla="*/ 9550 w 13209"/>
                  <a:gd name="connsiteY3" fmla="*/ 10704 h 32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328945">
                    <a:moveTo>
                      <a:pt x="9550" y="10704"/>
                    </a:moveTo>
                    <a:cubicBezTo>
                      <a:pt x="11667" y="49333"/>
                      <a:pt x="14312" y="313917"/>
                      <a:pt x="12725" y="328204"/>
                    </a:cubicBezTo>
                    <a:cubicBezTo>
                      <a:pt x="11138" y="342491"/>
                      <a:pt x="554" y="146171"/>
                      <a:pt x="25" y="96429"/>
                    </a:cubicBezTo>
                    <a:cubicBezTo>
                      <a:pt x="-504" y="46687"/>
                      <a:pt x="7433" y="-27925"/>
                      <a:pt x="9550" y="10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 1745">
                <a:extLst>
                  <a:ext uri="{FF2B5EF4-FFF2-40B4-BE49-F238E27FC236}">
                    <a16:creationId xmlns:a16="http://schemas.microsoft.com/office/drawing/2014/main" id="{E1472B0F-5EC0-B984-E97C-06FCFB152EF5}"/>
                  </a:ext>
                </a:extLst>
              </p:cNvPr>
              <p:cNvSpPr/>
              <p:nvPr/>
            </p:nvSpPr>
            <p:spPr>
              <a:xfrm>
                <a:off x="7950200" y="1805953"/>
                <a:ext cx="688507" cy="16497"/>
              </a:xfrm>
              <a:custGeom>
                <a:avLst/>
                <a:gdLst>
                  <a:gd name="connsiteX0" fmla="*/ 0 w 688507"/>
                  <a:gd name="connsiteY0" fmla="*/ 16497 h 16497"/>
                  <a:gd name="connsiteX1" fmla="*/ 361950 w 688507"/>
                  <a:gd name="connsiteY1" fmla="*/ 16497 h 16497"/>
                  <a:gd name="connsiteX2" fmla="*/ 679450 w 688507"/>
                  <a:gd name="connsiteY2" fmla="*/ 13322 h 16497"/>
                  <a:gd name="connsiteX3" fmla="*/ 568325 w 688507"/>
                  <a:gd name="connsiteY3" fmla="*/ 622 h 16497"/>
                  <a:gd name="connsiteX4" fmla="*/ 222250 w 688507"/>
                  <a:gd name="connsiteY4" fmla="*/ 3797 h 16497"/>
                  <a:gd name="connsiteX5" fmla="*/ 0 w 688507"/>
                  <a:gd name="connsiteY5" fmla="*/ 16497 h 1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507" h="16497">
                    <a:moveTo>
                      <a:pt x="0" y="16497"/>
                    </a:moveTo>
                    <a:lnTo>
                      <a:pt x="361950" y="16497"/>
                    </a:lnTo>
                    <a:lnTo>
                      <a:pt x="679450" y="13322"/>
                    </a:lnTo>
                    <a:cubicBezTo>
                      <a:pt x="713846" y="10676"/>
                      <a:pt x="644525" y="2209"/>
                      <a:pt x="568325" y="622"/>
                    </a:cubicBezTo>
                    <a:cubicBezTo>
                      <a:pt x="492125" y="-965"/>
                      <a:pt x="317500" y="622"/>
                      <a:pt x="222250" y="3797"/>
                    </a:cubicBezTo>
                    <a:cubicBezTo>
                      <a:pt x="127000" y="6972"/>
                      <a:pt x="61912" y="13322"/>
                      <a:pt x="0" y="164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 1746">
                <a:extLst>
                  <a:ext uri="{FF2B5EF4-FFF2-40B4-BE49-F238E27FC236}">
                    <a16:creationId xmlns:a16="http://schemas.microsoft.com/office/drawing/2014/main" id="{5253CB58-A7D7-9544-3ED3-D8723140BF53}"/>
                  </a:ext>
                </a:extLst>
              </p:cNvPr>
              <p:cNvSpPr/>
              <p:nvPr/>
            </p:nvSpPr>
            <p:spPr>
              <a:xfrm>
                <a:off x="7904139" y="2162055"/>
                <a:ext cx="17940" cy="470297"/>
              </a:xfrm>
              <a:custGeom>
                <a:avLst/>
                <a:gdLst>
                  <a:gd name="connsiteX0" fmla="*/ 11136 w 17940"/>
                  <a:gd name="connsiteY0" fmla="*/ 120 h 470297"/>
                  <a:gd name="connsiteX1" fmla="*/ 1611 w 17940"/>
                  <a:gd name="connsiteY1" fmla="*/ 279520 h 470297"/>
                  <a:gd name="connsiteX2" fmla="*/ 1611 w 17940"/>
                  <a:gd name="connsiteY2" fmla="*/ 470020 h 470297"/>
                  <a:gd name="connsiteX3" fmla="*/ 17486 w 17940"/>
                  <a:gd name="connsiteY3" fmla="*/ 314445 h 470297"/>
                  <a:gd name="connsiteX4" fmla="*/ 11136 w 17940"/>
                  <a:gd name="connsiteY4" fmla="*/ 12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40" h="470297">
                    <a:moveTo>
                      <a:pt x="11136" y="120"/>
                    </a:moveTo>
                    <a:cubicBezTo>
                      <a:pt x="8490" y="-5701"/>
                      <a:pt x="3198" y="201203"/>
                      <a:pt x="1611" y="279520"/>
                    </a:cubicBezTo>
                    <a:cubicBezTo>
                      <a:pt x="23" y="357837"/>
                      <a:pt x="-1035" y="464199"/>
                      <a:pt x="1611" y="470020"/>
                    </a:cubicBezTo>
                    <a:cubicBezTo>
                      <a:pt x="4257" y="475841"/>
                      <a:pt x="15369" y="389057"/>
                      <a:pt x="17486" y="314445"/>
                    </a:cubicBezTo>
                    <a:cubicBezTo>
                      <a:pt x="19603" y="239833"/>
                      <a:pt x="13782" y="5941"/>
                      <a:pt x="11136" y="1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 1747">
                <a:extLst>
                  <a:ext uri="{FF2B5EF4-FFF2-40B4-BE49-F238E27FC236}">
                    <a16:creationId xmlns:a16="http://schemas.microsoft.com/office/drawing/2014/main" id="{ECF291D9-129E-8E83-83FF-D05A132447BD}"/>
                  </a:ext>
                </a:extLst>
              </p:cNvPr>
              <p:cNvSpPr/>
              <p:nvPr/>
            </p:nvSpPr>
            <p:spPr>
              <a:xfrm>
                <a:off x="7781577" y="2352597"/>
                <a:ext cx="29450" cy="577993"/>
              </a:xfrm>
              <a:custGeom>
                <a:avLst/>
                <a:gdLst>
                  <a:gd name="connsiteX0" fmla="*/ 13048 w 29450"/>
                  <a:gd name="connsiteY0" fmla="*/ 78 h 577993"/>
                  <a:gd name="connsiteX1" fmla="*/ 13048 w 29450"/>
                  <a:gd name="connsiteY1" fmla="*/ 260428 h 577993"/>
                  <a:gd name="connsiteX2" fmla="*/ 348 w 29450"/>
                  <a:gd name="connsiteY2" fmla="*/ 577928 h 577993"/>
                  <a:gd name="connsiteX3" fmla="*/ 28923 w 29450"/>
                  <a:gd name="connsiteY3" fmla="*/ 285828 h 577993"/>
                  <a:gd name="connsiteX4" fmla="*/ 13048 w 29450"/>
                  <a:gd name="connsiteY4" fmla="*/ 78 h 57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0" h="577993">
                    <a:moveTo>
                      <a:pt x="13048" y="78"/>
                    </a:moveTo>
                    <a:cubicBezTo>
                      <a:pt x="10402" y="-4155"/>
                      <a:pt x="15165" y="164120"/>
                      <a:pt x="13048" y="260428"/>
                    </a:cubicBezTo>
                    <a:cubicBezTo>
                      <a:pt x="10931" y="356736"/>
                      <a:pt x="-2298" y="573695"/>
                      <a:pt x="348" y="577928"/>
                    </a:cubicBezTo>
                    <a:cubicBezTo>
                      <a:pt x="2994" y="582161"/>
                      <a:pt x="25219" y="379490"/>
                      <a:pt x="28923" y="285828"/>
                    </a:cubicBezTo>
                    <a:cubicBezTo>
                      <a:pt x="32627" y="192166"/>
                      <a:pt x="15694" y="4311"/>
                      <a:pt x="13048" y="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 1748">
                <a:extLst>
                  <a:ext uri="{FF2B5EF4-FFF2-40B4-BE49-F238E27FC236}">
                    <a16:creationId xmlns:a16="http://schemas.microsoft.com/office/drawing/2014/main" id="{16E82FC6-9380-BA0C-0CD0-DE21BAF91433}"/>
                  </a:ext>
                </a:extLst>
              </p:cNvPr>
              <p:cNvSpPr/>
              <p:nvPr/>
            </p:nvSpPr>
            <p:spPr>
              <a:xfrm>
                <a:off x="7676585" y="2920779"/>
                <a:ext cx="71340" cy="114997"/>
              </a:xfrm>
              <a:custGeom>
                <a:avLst/>
                <a:gdLst>
                  <a:gd name="connsiteX0" fmla="*/ 70415 w 71340"/>
                  <a:gd name="connsiteY0" fmla="*/ 221 h 114997"/>
                  <a:gd name="connsiteX1" fmla="*/ 565 w 71340"/>
                  <a:gd name="connsiteY1" fmla="*/ 111346 h 114997"/>
                  <a:gd name="connsiteX2" fmla="*/ 38665 w 71340"/>
                  <a:gd name="connsiteY2" fmla="*/ 82771 h 114997"/>
                  <a:gd name="connsiteX3" fmla="*/ 70415 w 71340"/>
                  <a:gd name="connsiteY3" fmla="*/ 221 h 11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0" h="114997">
                    <a:moveTo>
                      <a:pt x="70415" y="221"/>
                    </a:moveTo>
                    <a:cubicBezTo>
                      <a:pt x="64065" y="4983"/>
                      <a:pt x="5857" y="97588"/>
                      <a:pt x="565" y="111346"/>
                    </a:cubicBezTo>
                    <a:cubicBezTo>
                      <a:pt x="-4727" y="125104"/>
                      <a:pt x="28611" y="96529"/>
                      <a:pt x="38665" y="82771"/>
                    </a:cubicBezTo>
                    <a:cubicBezTo>
                      <a:pt x="48719" y="69013"/>
                      <a:pt x="76765" y="-4541"/>
                      <a:pt x="70415" y="2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 1749">
                <a:extLst>
                  <a:ext uri="{FF2B5EF4-FFF2-40B4-BE49-F238E27FC236}">
                    <a16:creationId xmlns:a16="http://schemas.microsoft.com/office/drawing/2014/main" id="{2505BDCC-7B94-CD10-6BA9-B84FBDA6A3E8}"/>
                  </a:ext>
                </a:extLst>
              </p:cNvPr>
              <p:cNvSpPr/>
              <p:nvPr/>
            </p:nvSpPr>
            <p:spPr>
              <a:xfrm>
                <a:off x="7731106" y="2532548"/>
                <a:ext cx="132785" cy="413957"/>
              </a:xfrm>
              <a:custGeom>
                <a:avLst/>
                <a:gdLst>
                  <a:gd name="connsiteX0" fmla="*/ 111144 w 132785"/>
                  <a:gd name="connsiteY0" fmla="*/ 1102 h 413957"/>
                  <a:gd name="connsiteX1" fmla="*/ 123844 w 132785"/>
                  <a:gd name="connsiteY1" fmla="*/ 156677 h 413957"/>
                  <a:gd name="connsiteX2" fmla="*/ 114319 w 132785"/>
                  <a:gd name="connsiteY2" fmla="*/ 359877 h 413957"/>
                  <a:gd name="connsiteX3" fmla="*/ 19 w 132785"/>
                  <a:gd name="connsiteY3" fmla="*/ 413852 h 413957"/>
                  <a:gd name="connsiteX4" fmla="*/ 123844 w 132785"/>
                  <a:gd name="connsiteY4" fmla="*/ 369402 h 413957"/>
                  <a:gd name="connsiteX5" fmla="*/ 123844 w 132785"/>
                  <a:gd name="connsiteY5" fmla="*/ 236052 h 413957"/>
                  <a:gd name="connsiteX6" fmla="*/ 111144 w 132785"/>
                  <a:gd name="connsiteY6" fmla="*/ 1102 h 41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785" h="413957">
                    <a:moveTo>
                      <a:pt x="111144" y="1102"/>
                    </a:moveTo>
                    <a:cubicBezTo>
                      <a:pt x="111144" y="-12127"/>
                      <a:pt x="123315" y="96881"/>
                      <a:pt x="123844" y="156677"/>
                    </a:cubicBezTo>
                    <a:cubicBezTo>
                      <a:pt x="124373" y="216473"/>
                      <a:pt x="134956" y="317015"/>
                      <a:pt x="114319" y="359877"/>
                    </a:cubicBezTo>
                    <a:cubicBezTo>
                      <a:pt x="93682" y="402739"/>
                      <a:pt x="-1568" y="412265"/>
                      <a:pt x="19" y="413852"/>
                    </a:cubicBezTo>
                    <a:cubicBezTo>
                      <a:pt x="1606" y="415439"/>
                      <a:pt x="103207" y="399035"/>
                      <a:pt x="123844" y="369402"/>
                    </a:cubicBezTo>
                    <a:cubicBezTo>
                      <a:pt x="144481" y="339769"/>
                      <a:pt x="122786" y="292144"/>
                      <a:pt x="123844" y="236052"/>
                    </a:cubicBezTo>
                    <a:cubicBezTo>
                      <a:pt x="124902" y="179960"/>
                      <a:pt x="111144" y="14331"/>
                      <a:pt x="111144" y="1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 1750">
                <a:extLst>
                  <a:ext uri="{FF2B5EF4-FFF2-40B4-BE49-F238E27FC236}">
                    <a16:creationId xmlns:a16="http://schemas.microsoft.com/office/drawing/2014/main" id="{1CF412A0-D269-8DD2-372E-77C89A9A5972}"/>
                  </a:ext>
                </a:extLst>
              </p:cNvPr>
              <p:cNvSpPr/>
              <p:nvPr/>
            </p:nvSpPr>
            <p:spPr>
              <a:xfrm>
                <a:off x="7888531" y="2625665"/>
                <a:ext cx="376229" cy="22807"/>
              </a:xfrm>
              <a:custGeom>
                <a:avLst/>
                <a:gdLst>
                  <a:gd name="connsiteX0" fmla="*/ 4519 w 376229"/>
                  <a:gd name="connsiteY0" fmla="*/ 60 h 22807"/>
                  <a:gd name="connsiteX1" fmla="*/ 372819 w 376229"/>
                  <a:gd name="connsiteY1" fmla="*/ 15935 h 22807"/>
                  <a:gd name="connsiteX2" fmla="*/ 179144 w 376229"/>
                  <a:gd name="connsiteY2" fmla="*/ 22285 h 22807"/>
                  <a:gd name="connsiteX3" fmla="*/ 4519 w 376229"/>
                  <a:gd name="connsiteY3" fmla="*/ 60 h 22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229" h="22807">
                    <a:moveTo>
                      <a:pt x="4519" y="60"/>
                    </a:moveTo>
                    <a:cubicBezTo>
                      <a:pt x="36798" y="-998"/>
                      <a:pt x="343715" y="12231"/>
                      <a:pt x="372819" y="15935"/>
                    </a:cubicBezTo>
                    <a:cubicBezTo>
                      <a:pt x="401923" y="19639"/>
                      <a:pt x="236823" y="24402"/>
                      <a:pt x="179144" y="22285"/>
                    </a:cubicBezTo>
                    <a:cubicBezTo>
                      <a:pt x="121465" y="20168"/>
                      <a:pt x="-27760" y="1118"/>
                      <a:pt x="4519" y="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 1751">
                <a:extLst>
                  <a:ext uri="{FF2B5EF4-FFF2-40B4-BE49-F238E27FC236}">
                    <a16:creationId xmlns:a16="http://schemas.microsoft.com/office/drawing/2014/main" id="{55D959D7-9AA2-1BB4-30E5-5A03CC0F3AEE}"/>
                  </a:ext>
                </a:extLst>
              </p:cNvPr>
              <p:cNvSpPr/>
              <p:nvPr/>
            </p:nvSpPr>
            <p:spPr>
              <a:xfrm>
                <a:off x="7899172" y="2713711"/>
                <a:ext cx="13412" cy="224960"/>
              </a:xfrm>
              <a:custGeom>
                <a:avLst/>
                <a:gdLst>
                  <a:gd name="connsiteX0" fmla="*/ 12928 w 13412"/>
                  <a:gd name="connsiteY0" fmla="*/ 914 h 224960"/>
                  <a:gd name="connsiteX1" fmla="*/ 9753 w 13412"/>
                  <a:gd name="connsiteY1" fmla="*/ 219989 h 224960"/>
                  <a:gd name="connsiteX2" fmla="*/ 228 w 13412"/>
                  <a:gd name="connsiteY2" fmla="*/ 143789 h 224960"/>
                  <a:gd name="connsiteX3" fmla="*/ 12928 w 13412"/>
                  <a:gd name="connsiteY3" fmla="*/ 914 h 224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2" h="224960">
                    <a:moveTo>
                      <a:pt x="12928" y="914"/>
                    </a:moveTo>
                    <a:cubicBezTo>
                      <a:pt x="14515" y="13614"/>
                      <a:pt x="11870" y="196176"/>
                      <a:pt x="9753" y="219989"/>
                    </a:cubicBezTo>
                    <a:cubicBezTo>
                      <a:pt x="7636" y="243802"/>
                      <a:pt x="2345" y="176068"/>
                      <a:pt x="228" y="143789"/>
                    </a:cubicBezTo>
                    <a:cubicBezTo>
                      <a:pt x="-1889" y="111510"/>
                      <a:pt x="11341" y="-11786"/>
                      <a:pt x="12928" y="9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 1752">
                <a:extLst>
                  <a:ext uri="{FF2B5EF4-FFF2-40B4-BE49-F238E27FC236}">
                    <a16:creationId xmlns:a16="http://schemas.microsoft.com/office/drawing/2014/main" id="{AF7DF229-A1EA-2F18-43A5-F75C248E83DB}"/>
                  </a:ext>
                </a:extLst>
              </p:cNvPr>
              <p:cNvSpPr/>
              <p:nvPr/>
            </p:nvSpPr>
            <p:spPr>
              <a:xfrm>
                <a:off x="7691818" y="2967860"/>
                <a:ext cx="280911" cy="58048"/>
              </a:xfrm>
              <a:custGeom>
                <a:avLst/>
                <a:gdLst>
                  <a:gd name="connsiteX0" fmla="*/ 1207 w 280911"/>
                  <a:gd name="connsiteY0" fmla="*/ 57915 h 58048"/>
                  <a:gd name="connsiteX1" fmla="*/ 93282 w 280911"/>
                  <a:gd name="connsiteY1" fmla="*/ 16640 h 58048"/>
                  <a:gd name="connsiteX2" fmla="*/ 169482 w 280911"/>
                  <a:gd name="connsiteY2" fmla="*/ 19815 h 58048"/>
                  <a:gd name="connsiteX3" fmla="*/ 280607 w 280911"/>
                  <a:gd name="connsiteY3" fmla="*/ 54740 h 58048"/>
                  <a:gd name="connsiteX4" fmla="*/ 201232 w 280911"/>
                  <a:gd name="connsiteY4" fmla="*/ 19815 h 58048"/>
                  <a:gd name="connsiteX5" fmla="*/ 163132 w 280911"/>
                  <a:gd name="connsiteY5" fmla="*/ 765 h 58048"/>
                  <a:gd name="connsiteX6" fmla="*/ 1207 w 280911"/>
                  <a:gd name="connsiteY6" fmla="*/ 57915 h 5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11" h="58048">
                    <a:moveTo>
                      <a:pt x="1207" y="57915"/>
                    </a:moveTo>
                    <a:cubicBezTo>
                      <a:pt x="-10435" y="60561"/>
                      <a:pt x="65236" y="22990"/>
                      <a:pt x="93282" y="16640"/>
                    </a:cubicBezTo>
                    <a:cubicBezTo>
                      <a:pt x="121328" y="10290"/>
                      <a:pt x="138261" y="13465"/>
                      <a:pt x="169482" y="19815"/>
                    </a:cubicBezTo>
                    <a:cubicBezTo>
                      <a:pt x="200703" y="26165"/>
                      <a:pt x="275315" y="54740"/>
                      <a:pt x="280607" y="54740"/>
                    </a:cubicBezTo>
                    <a:cubicBezTo>
                      <a:pt x="285899" y="54740"/>
                      <a:pt x="220811" y="28811"/>
                      <a:pt x="201232" y="19815"/>
                    </a:cubicBezTo>
                    <a:cubicBezTo>
                      <a:pt x="181653" y="10819"/>
                      <a:pt x="195940" y="-3468"/>
                      <a:pt x="163132" y="765"/>
                    </a:cubicBezTo>
                    <a:cubicBezTo>
                      <a:pt x="130324" y="4998"/>
                      <a:pt x="12849" y="55269"/>
                      <a:pt x="1207" y="579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 1753">
                <a:extLst>
                  <a:ext uri="{FF2B5EF4-FFF2-40B4-BE49-F238E27FC236}">
                    <a16:creationId xmlns:a16="http://schemas.microsoft.com/office/drawing/2014/main" id="{13912259-4F10-8C4D-3ACA-D511A5C1811B}"/>
                  </a:ext>
                </a:extLst>
              </p:cNvPr>
              <p:cNvSpPr/>
              <p:nvPr/>
            </p:nvSpPr>
            <p:spPr>
              <a:xfrm>
                <a:off x="7787178" y="2889104"/>
                <a:ext cx="103558" cy="98752"/>
              </a:xfrm>
              <a:custGeom>
                <a:avLst/>
                <a:gdLst>
                  <a:gd name="connsiteX0" fmla="*/ 102697 w 103558"/>
                  <a:gd name="connsiteY0" fmla="*/ 146 h 98752"/>
                  <a:gd name="connsiteX1" fmla="*/ 51897 w 103558"/>
                  <a:gd name="connsiteY1" fmla="*/ 47771 h 98752"/>
                  <a:gd name="connsiteX2" fmla="*/ 7447 w 103558"/>
                  <a:gd name="connsiteY2" fmla="*/ 98571 h 98752"/>
                  <a:gd name="connsiteX3" fmla="*/ 7447 w 103558"/>
                  <a:gd name="connsiteY3" fmla="*/ 63646 h 98752"/>
                  <a:gd name="connsiteX4" fmla="*/ 102697 w 103558"/>
                  <a:gd name="connsiteY4" fmla="*/ 146 h 98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58" h="98752">
                    <a:moveTo>
                      <a:pt x="102697" y="146"/>
                    </a:moveTo>
                    <a:cubicBezTo>
                      <a:pt x="110105" y="-2500"/>
                      <a:pt x="67772" y="31367"/>
                      <a:pt x="51897" y="47771"/>
                    </a:cubicBezTo>
                    <a:cubicBezTo>
                      <a:pt x="36022" y="64175"/>
                      <a:pt x="14855" y="95925"/>
                      <a:pt x="7447" y="98571"/>
                    </a:cubicBezTo>
                    <a:cubicBezTo>
                      <a:pt x="39" y="101217"/>
                      <a:pt x="-4724" y="74229"/>
                      <a:pt x="7447" y="63646"/>
                    </a:cubicBezTo>
                    <a:cubicBezTo>
                      <a:pt x="19618" y="53063"/>
                      <a:pt x="95289" y="2792"/>
                      <a:pt x="102697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 1754">
                <a:extLst>
                  <a:ext uri="{FF2B5EF4-FFF2-40B4-BE49-F238E27FC236}">
                    <a16:creationId xmlns:a16="http://schemas.microsoft.com/office/drawing/2014/main" id="{C770E31D-B33B-8DDD-E50F-C639D4F9C8DC}"/>
                  </a:ext>
                </a:extLst>
              </p:cNvPr>
              <p:cNvSpPr/>
              <p:nvPr/>
            </p:nvSpPr>
            <p:spPr>
              <a:xfrm>
                <a:off x="7978674" y="3013058"/>
                <a:ext cx="153915" cy="309343"/>
              </a:xfrm>
              <a:custGeom>
                <a:avLst/>
                <a:gdLst>
                  <a:gd name="connsiteX0" fmla="*/ 101 w 153915"/>
                  <a:gd name="connsiteY0" fmla="*/ 17 h 309343"/>
                  <a:gd name="connsiteX1" fmla="*/ 117576 w 153915"/>
                  <a:gd name="connsiteY1" fmla="*/ 88917 h 309343"/>
                  <a:gd name="connsiteX2" fmla="*/ 133451 w 153915"/>
                  <a:gd name="connsiteY2" fmla="*/ 266717 h 309343"/>
                  <a:gd name="connsiteX3" fmla="*/ 35026 w 153915"/>
                  <a:gd name="connsiteY3" fmla="*/ 307992 h 309343"/>
                  <a:gd name="connsiteX4" fmla="*/ 130276 w 153915"/>
                  <a:gd name="connsiteY4" fmla="*/ 292117 h 309343"/>
                  <a:gd name="connsiteX5" fmla="*/ 149326 w 153915"/>
                  <a:gd name="connsiteY5" fmla="*/ 222267 h 309343"/>
                  <a:gd name="connsiteX6" fmla="*/ 139801 w 153915"/>
                  <a:gd name="connsiteY6" fmla="*/ 82567 h 309343"/>
                  <a:gd name="connsiteX7" fmla="*/ 101 w 153915"/>
                  <a:gd name="connsiteY7" fmla="*/ 17 h 309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15" h="309343">
                    <a:moveTo>
                      <a:pt x="101" y="17"/>
                    </a:moveTo>
                    <a:cubicBezTo>
                      <a:pt x="-3603" y="1075"/>
                      <a:pt x="95351" y="44467"/>
                      <a:pt x="117576" y="88917"/>
                    </a:cubicBezTo>
                    <a:cubicBezTo>
                      <a:pt x="139801" y="133367"/>
                      <a:pt x="147209" y="230205"/>
                      <a:pt x="133451" y="266717"/>
                    </a:cubicBezTo>
                    <a:cubicBezTo>
                      <a:pt x="119693" y="303229"/>
                      <a:pt x="35555" y="303759"/>
                      <a:pt x="35026" y="307992"/>
                    </a:cubicBezTo>
                    <a:cubicBezTo>
                      <a:pt x="34497" y="312225"/>
                      <a:pt x="111226" y="306405"/>
                      <a:pt x="130276" y="292117"/>
                    </a:cubicBezTo>
                    <a:cubicBezTo>
                      <a:pt x="149326" y="277830"/>
                      <a:pt x="147738" y="257192"/>
                      <a:pt x="149326" y="222267"/>
                    </a:cubicBezTo>
                    <a:cubicBezTo>
                      <a:pt x="150914" y="187342"/>
                      <a:pt x="163084" y="119609"/>
                      <a:pt x="139801" y="82567"/>
                    </a:cubicBezTo>
                    <a:cubicBezTo>
                      <a:pt x="116518" y="45525"/>
                      <a:pt x="3805" y="-1041"/>
                      <a:pt x="101" y="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 1755">
                <a:extLst>
                  <a:ext uri="{FF2B5EF4-FFF2-40B4-BE49-F238E27FC236}">
                    <a16:creationId xmlns:a16="http://schemas.microsoft.com/office/drawing/2014/main" id="{991C946F-55A6-5A45-742E-33B649BB9E40}"/>
                  </a:ext>
                </a:extLst>
              </p:cNvPr>
              <p:cNvSpPr/>
              <p:nvPr/>
            </p:nvSpPr>
            <p:spPr>
              <a:xfrm>
                <a:off x="7940429" y="3012776"/>
                <a:ext cx="134302" cy="308590"/>
              </a:xfrm>
              <a:custGeom>
                <a:avLst/>
                <a:gdLst>
                  <a:gd name="connsiteX0" fmla="*/ 246 w 134302"/>
                  <a:gd name="connsiteY0" fmla="*/ 299 h 308590"/>
                  <a:gd name="connsiteX1" fmla="*/ 95496 w 134302"/>
                  <a:gd name="connsiteY1" fmla="*/ 92374 h 308590"/>
                  <a:gd name="connsiteX2" fmla="*/ 114546 w 134302"/>
                  <a:gd name="connsiteY2" fmla="*/ 187624 h 308590"/>
                  <a:gd name="connsiteX3" fmla="*/ 105021 w 134302"/>
                  <a:gd name="connsiteY3" fmla="*/ 308274 h 308590"/>
                  <a:gd name="connsiteX4" fmla="*/ 124071 w 134302"/>
                  <a:gd name="connsiteY4" fmla="*/ 149524 h 308590"/>
                  <a:gd name="connsiteX5" fmla="*/ 127246 w 134302"/>
                  <a:gd name="connsiteY5" fmla="*/ 124124 h 308590"/>
                  <a:gd name="connsiteX6" fmla="*/ 246 w 134302"/>
                  <a:gd name="connsiteY6" fmla="*/ 299 h 30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02" h="308590">
                    <a:moveTo>
                      <a:pt x="246" y="299"/>
                    </a:moveTo>
                    <a:cubicBezTo>
                      <a:pt x="-5046" y="-4993"/>
                      <a:pt x="76446" y="61153"/>
                      <a:pt x="95496" y="92374"/>
                    </a:cubicBezTo>
                    <a:cubicBezTo>
                      <a:pt x="114546" y="123595"/>
                      <a:pt x="112959" y="151641"/>
                      <a:pt x="114546" y="187624"/>
                    </a:cubicBezTo>
                    <a:cubicBezTo>
                      <a:pt x="116134" y="223607"/>
                      <a:pt x="103434" y="314624"/>
                      <a:pt x="105021" y="308274"/>
                    </a:cubicBezTo>
                    <a:cubicBezTo>
                      <a:pt x="106609" y="301924"/>
                      <a:pt x="120367" y="180216"/>
                      <a:pt x="124071" y="149524"/>
                    </a:cubicBezTo>
                    <a:cubicBezTo>
                      <a:pt x="127775" y="118832"/>
                      <a:pt x="143121" y="145291"/>
                      <a:pt x="127246" y="124124"/>
                    </a:cubicBezTo>
                    <a:cubicBezTo>
                      <a:pt x="111371" y="102957"/>
                      <a:pt x="5538" y="5591"/>
                      <a:pt x="246" y="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 1756">
                <a:extLst>
                  <a:ext uri="{FF2B5EF4-FFF2-40B4-BE49-F238E27FC236}">
                    <a16:creationId xmlns:a16="http://schemas.microsoft.com/office/drawing/2014/main" id="{57510D29-4BDA-9480-34B1-73AE1E925315}"/>
                  </a:ext>
                </a:extLst>
              </p:cNvPr>
              <p:cNvSpPr/>
              <p:nvPr/>
            </p:nvSpPr>
            <p:spPr>
              <a:xfrm>
                <a:off x="7934098" y="2911022"/>
                <a:ext cx="317785" cy="354379"/>
              </a:xfrm>
              <a:custGeom>
                <a:avLst/>
                <a:gdLst>
                  <a:gd name="connsiteX0" fmla="*/ 227 w 317785"/>
                  <a:gd name="connsiteY0" fmla="*/ 453 h 354379"/>
                  <a:gd name="connsiteX1" fmla="*/ 117702 w 317785"/>
                  <a:gd name="connsiteY1" fmla="*/ 51253 h 354379"/>
                  <a:gd name="connsiteX2" fmla="*/ 206602 w 317785"/>
                  <a:gd name="connsiteY2" fmla="*/ 130628 h 354379"/>
                  <a:gd name="connsiteX3" fmla="*/ 247877 w 317785"/>
                  <a:gd name="connsiteY3" fmla="*/ 219528 h 354379"/>
                  <a:gd name="connsiteX4" fmla="*/ 241527 w 317785"/>
                  <a:gd name="connsiteY4" fmla="*/ 283028 h 354379"/>
                  <a:gd name="connsiteX5" fmla="*/ 251052 w 317785"/>
                  <a:gd name="connsiteY5" fmla="*/ 330653 h 354379"/>
                  <a:gd name="connsiteX6" fmla="*/ 317727 w 317785"/>
                  <a:gd name="connsiteY6" fmla="*/ 337003 h 354379"/>
                  <a:gd name="connsiteX7" fmla="*/ 238352 w 317785"/>
                  <a:gd name="connsiteY7" fmla="*/ 346528 h 354379"/>
                  <a:gd name="connsiteX8" fmla="*/ 232002 w 317785"/>
                  <a:gd name="connsiteY8" fmla="*/ 210003 h 354379"/>
                  <a:gd name="connsiteX9" fmla="*/ 149452 w 317785"/>
                  <a:gd name="connsiteY9" fmla="*/ 79828 h 354379"/>
                  <a:gd name="connsiteX10" fmla="*/ 227 w 317785"/>
                  <a:gd name="connsiteY10" fmla="*/ 453 h 35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7785" h="354379">
                    <a:moveTo>
                      <a:pt x="227" y="453"/>
                    </a:moveTo>
                    <a:cubicBezTo>
                      <a:pt x="-5065" y="-4310"/>
                      <a:pt x="83306" y="29557"/>
                      <a:pt x="117702" y="51253"/>
                    </a:cubicBezTo>
                    <a:cubicBezTo>
                      <a:pt x="152098" y="72949"/>
                      <a:pt x="184906" y="102582"/>
                      <a:pt x="206602" y="130628"/>
                    </a:cubicBezTo>
                    <a:cubicBezTo>
                      <a:pt x="228298" y="158674"/>
                      <a:pt x="242056" y="194128"/>
                      <a:pt x="247877" y="219528"/>
                    </a:cubicBezTo>
                    <a:cubicBezTo>
                      <a:pt x="253698" y="244928"/>
                      <a:pt x="240998" y="264507"/>
                      <a:pt x="241527" y="283028"/>
                    </a:cubicBezTo>
                    <a:cubicBezTo>
                      <a:pt x="242056" y="301549"/>
                      <a:pt x="238352" y="321657"/>
                      <a:pt x="251052" y="330653"/>
                    </a:cubicBezTo>
                    <a:cubicBezTo>
                      <a:pt x="263752" y="339649"/>
                      <a:pt x="319844" y="334357"/>
                      <a:pt x="317727" y="337003"/>
                    </a:cubicBezTo>
                    <a:cubicBezTo>
                      <a:pt x="315610" y="339649"/>
                      <a:pt x="252640" y="367695"/>
                      <a:pt x="238352" y="346528"/>
                    </a:cubicBezTo>
                    <a:cubicBezTo>
                      <a:pt x="224065" y="325361"/>
                      <a:pt x="246819" y="254453"/>
                      <a:pt x="232002" y="210003"/>
                    </a:cubicBezTo>
                    <a:cubicBezTo>
                      <a:pt x="217185" y="165553"/>
                      <a:pt x="186494" y="112636"/>
                      <a:pt x="149452" y="79828"/>
                    </a:cubicBezTo>
                    <a:cubicBezTo>
                      <a:pt x="112410" y="47020"/>
                      <a:pt x="5519" y="5216"/>
                      <a:pt x="227" y="4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 1757">
                <a:extLst>
                  <a:ext uri="{FF2B5EF4-FFF2-40B4-BE49-F238E27FC236}">
                    <a16:creationId xmlns:a16="http://schemas.microsoft.com/office/drawing/2014/main" id="{8E5AFDBC-C4D2-AD75-FF0F-28456DE71F0A}"/>
                  </a:ext>
                </a:extLst>
              </p:cNvPr>
              <p:cNvSpPr/>
              <p:nvPr/>
            </p:nvSpPr>
            <p:spPr>
              <a:xfrm>
                <a:off x="7905750" y="2689154"/>
                <a:ext cx="355936" cy="39713"/>
              </a:xfrm>
              <a:custGeom>
                <a:avLst/>
                <a:gdLst>
                  <a:gd name="connsiteX0" fmla="*/ 0 w 355936"/>
                  <a:gd name="connsiteY0" fmla="*/ 28646 h 39713"/>
                  <a:gd name="connsiteX1" fmla="*/ 269875 w 355936"/>
                  <a:gd name="connsiteY1" fmla="*/ 38171 h 39713"/>
                  <a:gd name="connsiteX2" fmla="*/ 355600 w 355936"/>
                  <a:gd name="connsiteY2" fmla="*/ 71 h 39713"/>
                  <a:gd name="connsiteX3" fmla="*/ 298450 w 355936"/>
                  <a:gd name="connsiteY3" fmla="*/ 28646 h 39713"/>
                  <a:gd name="connsiteX4" fmla="*/ 266700 w 355936"/>
                  <a:gd name="connsiteY4" fmla="*/ 28646 h 39713"/>
                  <a:gd name="connsiteX5" fmla="*/ 209550 w 355936"/>
                  <a:gd name="connsiteY5" fmla="*/ 22296 h 39713"/>
                  <a:gd name="connsiteX6" fmla="*/ 0 w 355936"/>
                  <a:gd name="connsiteY6" fmla="*/ 28646 h 3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936" h="39713">
                    <a:moveTo>
                      <a:pt x="0" y="28646"/>
                    </a:moveTo>
                    <a:cubicBezTo>
                      <a:pt x="105304" y="35790"/>
                      <a:pt x="210608" y="42934"/>
                      <a:pt x="269875" y="38171"/>
                    </a:cubicBezTo>
                    <a:cubicBezTo>
                      <a:pt x="329142" y="33409"/>
                      <a:pt x="350838" y="1658"/>
                      <a:pt x="355600" y="71"/>
                    </a:cubicBezTo>
                    <a:cubicBezTo>
                      <a:pt x="360362" y="-1516"/>
                      <a:pt x="313267" y="23883"/>
                      <a:pt x="298450" y="28646"/>
                    </a:cubicBezTo>
                    <a:cubicBezTo>
                      <a:pt x="283633" y="33409"/>
                      <a:pt x="281517" y="29704"/>
                      <a:pt x="266700" y="28646"/>
                    </a:cubicBezTo>
                    <a:cubicBezTo>
                      <a:pt x="251883" y="27588"/>
                      <a:pt x="209550" y="22296"/>
                      <a:pt x="209550" y="22296"/>
                    </a:cubicBezTo>
                    <a:lnTo>
                      <a:pt x="0" y="2864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 1758">
                <a:extLst>
                  <a:ext uri="{FF2B5EF4-FFF2-40B4-BE49-F238E27FC236}">
                    <a16:creationId xmlns:a16="http://schemas.microsoft.com/office/drawing/2014/main" id="{22297930-B437-18B4-CA2B-320D635C67A3}"/>
                  </a:ext>
                </a:extLst>
              </p:cNvPr>
              <p:cNvSpPr/>
              <p:nvPr/>
            </p:nvSpPr>
            <p:spPr>
              <a:xfrm>
                <a:off x="8016261" y="3321046"/>
                <a:ext cx="105543" cy="67891"/>
              </a:xfrm>
              <a:custGeom>
                <a:avLst/>
                <a:gdLst>
                  <a:gd name="connsiteX0" fmla="*/ 614 w 105543"/>
                  <a:gd name="connsiteY0" fmla="*/ 4 h 67891"/>
                  <a:gd name="connsiteX1" fmla="*/ 22839 w 105543"/>
                  <a:gd name="connsiteY1" fmla="*/ 57154 h 67891"/>
                  <a:gd name="connsiteX2" fmla="*/ 73639 w 105543"/>
                  <a:gd name="connsiteY2" fmla="*/ 66679 h 67891"/>
                  <a:gd name="connsiteX3" fmla="*/ 105389 w 105543"/>
                  <a:gd name="connsiteY3" fmla="*/ 41279 h 67891"/>
                  <a:gd name="connsiteX4" fmla="*/ 60939 w 105543"/>
                  <a:gd name="connsiteY4" fmla="*/ 60329 h 67891"/>
                  <a:gd name="connsiteX5" fmla="*/ 45064 w 105543"/>
                  <a:gd name="connsiteY5" fmla="*/ 53979 h 67891"/>
                  <a:gd name="connsiteX6" fmla="*/ 614 w 105543"/>
                  <a:gd name="connsiteY6" fmla="*/ 4 h 67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43" h="67891">
                    <a:moveTo>
                      <a:pt x="614" y="4"/>
                    </a:moveTo>
                    <a:cubicBezTo>
                      <a:pt x="-3090" y="533"/>
                      <a:pt x="10668" y="46041"/>
                      <a:pt x="22839" y="57154"/>
                    </a:cubicBezTo>
                    <a:cubicBezTo>
                      <a:pt x="35010" y="68267"/>
                      <a:pt x="59881" y="69325"/>
                      <a:pt x="73639" y="66679"/>
                    </a:cubicBezTo>
                    <a:cubicBezTo>
                      <a:pt x="87397" y="64033"/>
                      <a:pt x="107506" y="42337"/>
                      <a:pt x="105389" y="41279"/>
                    </a:cubicBezTo>
                    <a:cubicBezTo>
                      <a:pt x="103272" y="40221"/>
                      <a:pt x="60939" y="60329"/>
                      <a:pt x="60939" y="60329"/>
                    </a:cubicBezTo>
                    <a:cubicBezTo>
                      <a:pt x="50885" y="62446"/>
                      <a:pt x="54060" y="60329"/>
                      <a:pt x="45064" y="53979"/>
                    </a:cubicBezTo>
                    <a:cubicBezTo>
                      <a:pt x="36068" y="47629"/>
                      <a:pt x="4318" y="-525"/>
                      <a:pt x="614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 1759">
                <a:extLst>
                  <a:ext uri="{FF2B5EF4-FFF2-40B4-BE49-F238E27FC236}">
                    <a16:creationId xmlns:a16="http://schemas.microsoft.com/office/drawing/2014/main" id="{13F81FC2-87EB-0AF0-676A-271F5A901451}"/>
                  </a:ext>
                </a:extLst>
              </p:cNvPr>
              <p:cNvSpPr/>
              <p:nvPr/>
            </p:nvSpPr>
            <p:spPr>
              <a:xfrm>
                <a:off x="8029575" y="3315656"/>
                <a:ext cx="101600" cy="49946"/>
              </a:xfrm>
              <a:custGeom>
                <a:avLst/>
                <a:gdLst>
                  <a:gd name="connsiteX0" fmla="*/ 0 w 101600"/>
                  <a:gd name="connsiteY0" fmla="*/ 8569 h 49946"/>
                  <a:gd name="connsiteX1" fmla="*/ 73025 w 101600"/>
                  <a:gd name="connsiteY1" fmla="*/ 2219 h 49946"/>
                  <a:gd name="connsiteX2" fmla="*/ 101600 w 101600"/>
                  <a:gd name="connsiteY2" fmla="*/ 49844 h 49946"/>
                  <a:gd name="connsiteX3" fmla="*/ 73025 w 101600"/>
                  <a:gd name="connsiteY3" fmla="*/ 14919 h 49946"/>
                  <a:gd name="connsiteX4" fmla="*/ 0 w 101600"/>
                  <a:gd name="connsiteY4" fmla="*/ 8569 h 4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49946">
                    <a:moveTo>
                      <a:pt x="0" y="8569"/>
                    </a:moveTo>
                    <a:cubicBezTo>
                      <a:pt x="0" y="6452"/>
                      <a:pt x="56092" y="-4660"/>
                      <a:pt x="73025" y="2219"/>
                    </a:cubicBezTo>
                    <a:cubicBezTo>
                      <a:pt x="89958" y="9098"/>
                      <a:pt x="101600" y="47727"/>
                      <a:pt x="101600" y="49844"/>
                    </a:cubicBezTo>
                    <a:cubicBezTo>
                      <a:pt x="101600" y="51961"/>
                      <a:pt x="85196" y="20740"/>
                      <a:pt x="73025" y="14919"/>
                    </a:cubicBezTo>
                    <a:cubicBezTo>
                      <a:pt x="60854" y="9098"/>
                      <a:pt x="0" y="10686"/>
                      <a:pt x="0" y="85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 1760">
                <a:extLst>
                  <a:ext uri="{FF2B5EF4-FFF2-40B4-BE49-F238E27FC236}">
                    <a16:creationId xmlns:a16="http://schemas.microsoft.com/office/drawing/2014/main" id="{2BF99D7F-3A3E-E961-105E-D5AE469852F8}"/>
                  </a:ext>
                </a:extLst>
              </p:cNvPr>
              <p:cNvSpPr/>
              <p:nvPr/>
            </p:nvSpPr>
            <p:spPr>
              <a:xfrm>
                <a:off x="8121297" y="3293921"/>
                <a:ext cx="168637" cy="84282"/>
              </a:xfrm>
              <a:custGeom>
                <a:avLst/>
                <a:gdLst>
                  <a:gd name="connsiteX0" fmla="*/ 353 w 168637"/>
                  <a:gd name="connsiteY0" fmla="*/ 84279 h 84282"/>
                  <a:gd name="connsiteX1" fmla="*/ 54328 w 168637"/>
                  <a:gd name="connsiteY1" fmla="*/ 17604 h 84282"/>
                  <a:gd name="connsiteX2" fmla="*/ 168628 w 168637"/>
                  <a:gd name="connsiteY2" fmla="*/ 49354 h 84282"/>
                  <a:gd name="connsiteX3" fmla="*/ 60678 w 168637"/>
                  <a:gd name="connsiteY3" fmla="*/ 1729 h 84282"/>
                  <a:gd name="connsiteX4" fmla="*/ 32103 w 168637"/>
                  <a:gd name="connsiteY4" fmla="*/ 14429 h 84282"/>
                  <a:gd name="connsiteX5" fmla="*/ 353 w 168637"/>
                  <a:gd name="connsiteY5" fmla="*/ 84279 h 8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637" h="84282">
                    <a:moveTo>
                      <a:pt x="353" y="84279"/>
                    </a:moveTo>
                    <a:cubicBezTo>
                      <a:pt x="4057" y="84808"/>
                      <a:pt x="26282" y="23425"/>
                      <a:pt x="54328" y="17604"/>
                    </a:cubicBezTo>
                    <a:cubicBezTo>
                      <a:pt x="82374" y="11783"/>
                      <a:pt x="167570" y="52000"/>
                      <a:pt x="168628" y="49354"/>
                    </a:cubicBezTo>
                    <a:cubicBezTo>
                      <a:pt x="169686" y="46708"/>
                      <a:pt x="83432" y="7550"/>
                      <a:pt x="60678" y="1729"/>
                    </a:cubicBezTo>
                    <a:cubicBezTo>
                      <a:pt x="37924" y="-4092"/>
                      <a:pt x="41099" y="5962"/>
                      <a:pt x="32103" y="14429"/>
                    </a:cubicBezTo>
                    <a:cubicBezTo>
                      <a:pt x="23107" y="22896"/>
                      <a:pt x="-3351" y="83750"/>
                      <a:pt x="353" y="842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 1761">
                <a:extLst>
                  <a:ext uri="{FF2B5EF4-FFF2-40B4-BE49-F238E27FC236}">
                    <a16:creationId xmlns:a16="http://schemas.microsoft.com/office/drawing/2014/main" id="{B7B13043-04C2-7297-D4A4-301661186C63}"/>
                  </a:ext>
                </a:extLst>
              </p:cNvPr>
              <p:cNvSpPr/>
              <p:nvPr/>
            </p:nvSpPr>
            <p:spPr>
              <a:xfrm>
                <a:off x="8312017" y="3343055"/>
                <a:ext cx="122987" cy="371893"/>
              </a:xfrm>
              <a:custGeom>
                <a:avLst/>
                <a:gdLst>
                  <a:gd name="connsiteX0" fmla="*/ 133 w 122987"/>
                  <a:gd name="connsiteY0" fmla="*/ 220 h 371893"/>
                  <a:gd name="connsiteX1" fmla="*/ 85858 w 122987"/>
                  <a:gd name="connsiteY1" fmla="*/ 117695 h 371893"/>
                  <a:gd name="connsiteX2" fmla="*/ 89033 w 122987"/>
                  <a:gd name="connsiteY2" fmla="*/ 187545 h 371893"/>
                  <a:gd name="connsiteX3" fmla="*/ 98558 w 122987"/>
                  <a:gd name="connsiteY3" fmla="*/ 263745 h 371893"/>
                  <a:gd name="connsiteX4" fmla="*/ 76333 w 122987"/>
                  <a:gd name="connsiteY4" fmla="*/ 371695 h 371893"/>
                  <a:gd name="connsiteX5" fmla="*/ 120783 w 122987"/>
                  <a:gd name="connsiteY5" fmla="*/ 235170 h 371893"/>
                  <a:gd name="connsiteX6" fmla="*/ 108083 w 122987"/>
                  <a:gd name="connsiteY6" fmla="*/ 149445 h 371893"/>
                  <a:gd name="connsiteX7" fmla="*/ 133 w 122987"/>
                  <a:gd name="connsiteY7" fmla="*/ 220 h 37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987" h="371893">
                    <a:moveTo>
                      <a:pt x="133" y="220"/>
                    </a:moveTo>
                    <a:cubicBezTo>
                      <a:pt x="-3571" y="-5072"/>
                      <a:pt x="71041" y="86474"/>
                      <a:pt x="85858" y="117695"/>
                    </a:cubicBezTo>
                    <a:cubicBezTo>
                      <a:pt x="100675" y="148916"/>
                      <a:pt x="86916" y="163203"/>
                      <a:pt x="89033" y="187545"/>
                    </a:cubicBezTo>
                    <a:cubicBezTo>
                      <a:pt x="91150" y="211887"/>
                      <a:pt x="100675" y="233053"/>
                      <a:pt x="98558" y="263745"/>
                    </a:cubicBezTo>
                    <a:cubicBezTo>
                      <a:pt x="96441" y="294437"/>
                      <a:pt x="72629" y="376457"/>
                      <a:pt x="76333" y="371695"/>
                    </a:cubicBezTo>
                    <a:cubicBezTo>
                      <a:pt x="80037" y="366933"/>
                      <a:pt x="115491" y="272212"/>
                      <a:pt x="120783" y="235170"/>
                    </a:cubicBezTo>
                    <a:cubicBezTo>
                      <a:pt x="126075" y="198128"/>
                      <a:pt x="121841" y="184899"/>
                      <a:pt x="108083" y="149445"/>
                    </a:cubicBezTo>
                    <a:cubicBezTo>
                      <a:pt x="94325" y="113991"/>
                      <a:pt x="3837" y="5512"/>
                      <a:pt x="133" y="2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 1762">
                <a:extLst>
                  <a:ext uri="{FF2B5EF4-FFF2-40B4-BE49-F238E27FC236}">
                    <a16:creationId xmlns:a16="http://schemas.microsoft.com/office/drawing/2014/main" id="{C42B9EB0-C1CD-8022-0078-6DF10D2FE4C8}"/>
                  </a:ext>
                </a:extLst>
              </p:cNvPr>
              <p:cNvSpPr/>
              <p:nvPr/>
            </p:nvSpPr>
            <p:spPr>
              <a:xfrm>
                <a:off x="8264499" y="3339947"/>
                <a:ext cx="108080" cy="355823"/>
              </a:xfrm>
              <a:custGeom>
                <a:avLst/>
                <a:gdLst>
                  <a:gd name="connsiteX0" fmla="*/ 26 w 108080"/>
                  <a:gd name="connsiteY0" fmla="*/ 153 h 355823"/>
                  <a:gd name="connsiteX1" fmla="*/ 85751 w 108080"/>
                  <a:gd name="connsiteY1" fmla="*/ 155728 h 355823"/>
                  <a:gd name="connsiteX2" fmla="*/ 95276 w 108080"/>
                  <a:gd name="connsiteY2" fmla="*/ 355753 h 355823"/>
                  <a:gd name="connsiteX3" fmla="*/ 107976 w 108080"/>
                  <a:gd name="connsiteY3" fmla="*/ 177953 h 355823"/>
                  <a:gd name="connsiteX4" fmla="*/ 95276 w 108080"/>
                  <a:gd name="connsiteY4" fmla="*/ 127153 h 355823"/>
                  <a:gd name="connsiteX5" fmla="*/ 26 w 108080"/>
                  <a:gd name="connsiteY5" fmla="*/ 153 h 355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80" h="355823">
                    <a:moveTo>
                      <a:pt x="26" y="153"/>
                    </a:moveTo>
                    <a:cubicBezTo>
                      <a:pt x="-1561" y="4915"/>
                      <a:pt x="69876" y="96461"/>
                      <a:pt x="85751" y="155728"/>
                    </a:cubicBezTo>
                    <a:cubicBezTo>
                      <a:pt x="101626" y="214995"/>
                      <a:pt x="91572" y="352049"/>
                      <a:pt x="95276" y="355753"/>
                    </a:cubicBezTo>
                    <a:cubicBezTo>
                      <a:pt x="98980" y="359457"/>
                      <a:pt x="107976" y="216053"/>
                      <a:pt x="107976" y="177953"/>
                    </a:cubicBezTo>
                    <a:cubicBezTo>
                      <a:pt x="107976" y="139853"/>
                      <a:pt x="110093" y="151495"/>
                      <a:pt x="95276" y="127153"/>
                    </a:cubicBezTo>
                    <a:cubicBezTo>
                      <a:pt x="80459" y="102811"/>
                      <a:pt x="1613" y="-4609"/>
                      <a:pt x="26" y="1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 1763">
                <a:extLst>
                  <a:ext uri="{FF2B5EF4-FFF2-40B4-BE49-F238E27FC236}">
                    <a16:creationId xmlns:a16="http://schemas.microsoft.com/office/drawing/2014/main" id="{CB09049F-9D0F-C173-6051-F2D2D4B3A8AE}"/>
                  </a:ext>
                </a:extLst>
              </p:cNvPr>
              <p:cNvSpPr/>
              <p:nvPr/>
            </p:nvSpPr>
            <p:spPr>
              <a:xfrm>
                <a:off x="8299450" y="3330386"/>
                <a:ext cx="101600" cy="117869"/>
              </a:xfrm>
              <a:custGeom>
                <a:avLst/>
                <a:gdLst>
                  <a:gd name="connsiteX0" fmla="*/ 0 w 101600"/>
                  <a:gd name="connsiteY0" fmla="*/ 189 h 117869"/>
                  <a:gd name="connsiteX1" fmla="*/ 63500 w 101600"/>
                  <a:gd name="connsiteY1" fmla="*/ 54164 h 117869"/>
                  <a:gd name="connsiteX2" fmla="*/ 101600 w 101600"/>
                  <a:gd name="connsiteY2" fmla="*/ 117664 h 117869"/>
                  <a:gd name="connsiteX3" fmla="*/ 63500 w 101600"/>
                  <a:gd name="connsiteY3" fmla="*/ 73214 h 117869"/>
                  <a:gd name="connsiteX4" fmla="*/ 0 w 101600"/>
                  <a:gd name="connsiteY4" fmla="*/ 189 h 11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17869">
                    <a:moveTo>
                      <a:pt x="0" y="189"/>
                    </a:moveTo>
                    <a:cubicBezTo>
                      <a:pt x="0" y="-2986"/>
                      <a:pt x="46567" y="34585"/>
                      <a:pt x="63500" y="54164"/>
                    </a:cubicBezTo>
                    <a:cubicBezTo>
                      <a:pt x="80433" y="73743"/>
                      <a:pt x="101600" y="114489"/>
                      <a:pt x="101600" y="117664"/>
                    </a:cubicBezTo>
                    <a:cubicBezTo>
                      <a:pt x="101600" y="120839"/>
                      <a:pt x="75142" y="86443"/>
                      <a:pt x="63500" y="73214"/>
                    </a:cubicBezTo>
                    <a:cubicBezTo>
                      <a:pt x="51858" y="59985"/>
                      <a:pt x="0" y="3364"/>
                      <a:pt x="0" y="1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 1764">
                <a:extLst>
                  <a:ext uri="{FF2B5EF4-FFF2-40B4-BE49-F238E27FC236}">
                    <a16:creationId xmlns:a16="http://schemas.microsoft.com/office/drawing/2014/main" id="{58F72BA8-F80B-83F9-7D25-07DE4F5048C8}"/>
                  </a:ext>
                </a:extLst>
              </p:cNvPr>
              <p:cNvSpPr/>
              <p:nvPr/>
            </p:nvSpPr>
            <p:spPr>
              <a:xfrm>
                <a:off x="8629370" y="1819085"/>
                <a:ext cx="32372" cy="362158"/>
              </a:xfrm>
              <a:custGeom>
                <a:avLst/>
                <a:gdLst>
                  <a:gd name="connsiteX0" fmla="*/ 6630 w 32372"/>
                  <a:gd name="connsiteY0" fmla="*/ 190 h 362158"/>
                  <a:gd name="connsiteX1" fmla="*/ 22505 w 32372"/>
                  <a:gd name="connsiteY1" fmla="*/ 95440 h 362158"/>
                  <a:gd name="connsiteX2" fmla="*/ 9805 w 32372"/>
                  <a:gd name="connsiteY2" fmla="*/ 273240 h 362158"/>
                  <a:gd name="connsiteX3" fmla="*/ 16155 w 32372"/>
                  <a:gd name="connsiteY3" fmla="*/ 362140 h 362158"/>
                  <a:gd name="connsiteX4" fmla="*/ 280 w 32372"/>
                  <a:gd name="connsiteY4" fmla="*/ 266890 h 362158"/>
                  <a:gd name="connsiteX5" fmla="*/ 32030 w 32372"/>
                  <a:gd name="connsiteY5" fmla="*/ 76390 h 362158"/>
                  <a:gd name="connsiteX6" fmla="*/ 6630 w 32372"/>
                  <a:gd name="connsiteY6" fmla="*/ 190 h 36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72" h="362158">
                    <a:moveTo>
                      <a:pt x="6630" y="190"/>
                    </a:moveTo>
                    <a:cubicBezTo>
                      <a:pt x="5043" y="3365"/>
                      <a:pt x="21976" y="49932"/>
                      <a:pt x="22505" y="95440"/>
                    </a:cubicBezTo>
                    <a:cubicBezTo>
                      <a:pt x="23034" y="140948"/>
                      <a:pt x="10863" y="228790"/>
                      <a:pt x="9805" y="273240"/>
                    </a:cubicBezTo>
                    <a:cubicBezTo>
                      <a:pt x="8747" y="317690"/>
                      <a:pt x="17743" y="363198"/>
                      <a:pt x="16155" y="362140"/>
                    </a:cubicBezTo>
                    <a:cubicBezTo>
                      <a:pt x="14567" y="361082"/>
                      <a:pt x="-2366" y="314515"/>
                      <a:pt x="280" y="266890"/>
                    </a:cubicBezTo>
                    <a:cubicBezTo>
                      <a:pt x="2926" y="219265"/>
                      <a:pt x="28326" y="118723"/>
                      <a:pt x="32030" y="76390"/>
                    </a:cubicBezTo>
                    <a:cubicBezTo>
                      <a:pt x="35734" y="34057"/>
                      <a:pt x="8217" y="-2985"/>
                      <a:pt x="6630" y="1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 1765">
                <a:extLst>
                  <a:ext uri="{FF2B5EF4-FFF2-40B4-BE49-F238E27FC236}">
                    <a16:creationId xmlns:a16="http://schemas.microsoft.com/office/drawing/2014/main" id="{74ADFC61-DF1B-98EC-9CE4-B9C747817CB7}"/>
                  </a:ext>
                </a:extLst>
              </p:cNvPr>
              <p:cNvSpPr/>
              <p:nvPr/>
            </p:nvSpPr>
            <p:spPr>
              <a:xfrm>
                <a:off x="8677243" y="1812879"/>
                <a:ext cx="41449" cy="378310"/>
              </a:xfrm>
              <a:custGeom>
                <a:avLst/>
                <a:gdLst>
                  <a:gd name="connsiteX0" fmla="*/ 28607 w 41449"/>
                  <a:gd name="connsiteY0" fmla="*/ 46 h 378310"/>
                  <a:gd name="connsiteX1" fmla="*/ 28607 w 41449"/>
                  <a:gd name="connsiteY1" fmla="*/ 288971 h 378310"/>
                  <a:gd name="connsiteX2" fmla="*/ 32 w 41449"/>
                  <a:gd name="connsiteY2" fmla="*/ 377871 h 378310"/>
                  <a:gd name="connsiteX3" fmla="*/ 34957 w 41449"/>
                  <a:gd name="connsiteY3" fmla="*/ 320721 h 378310"/>
                  <a:gd name="connsiteX4" fmla="*/ 41307 w 41449"/>
                  <a:gd name="connsiteY4" fmla="*/ 266746 h 378310"/>
                  <a:gd name="connsiteX5" fmla="*/ 28607 w 41449"/>
                  <a:gd name="connsiteY5" fmla="*/ 46 h 3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49" h="378310">
                    <a:moveTo>
                      <a:pt x="28607" y="46"/>
                    </a:moveTo>
                    <a:cubicBezTo>
                      <a:pt x="26490" y="3750"/>
                      <a:pt x="33369" y="226000"/>
                      <a:pt x="28607" y="288971"/>
                    </a:cubicBezTo>
                    <a:cubicBezTo>
                      <a:pt x="23845" y="351942"/>
                      <a:pt x="-1026" y="372580"/>
                      <a:pt x="32" y="377871"/>
                    </a:cubicBezTo>
                    <a:cubicBezTo>
                      <a:pt x="1090" y="383162"/>
                      <a:pt x="28078" y="339242"/>
                      <a:pt x="34957" y="320721"/>
                    </a:cubicBezTo>
                    <a:cubicBezTo>
                      <a:pt x="41836" y="302200"/>
                      <a:pt x="39720" y="318604"/>
                      <a:pt x="41307" y="266746"/>
                    </a:cubicBezTo>
                    <a:cubicBezTo>
                      <a:pt x="42895" y="214888"/>
                      <a:pt x="30724" y="-3658"/>
                      <a:pt x="28607" y="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 1766">
                <a:extLst>
                  <a:ext uri="{FF2B5EF4-FFF2-40B4-BE49-F238E27FC236}">
                    <a16:creationId xmlns:a16="http://schemas.microsoft.com/office/drawing/2014/main" id="{20950D64-2909-8FC1-2E32-85B014DDA9D3}"/>
                  </a:ext>
                </a:extLst>
              </p:cNvPr>
              <p:cNvSpPr/>
              <p:nvPr/>
            </p:nvSpPr>
            <p:spPr>
              <a:xfrm>
                <a:off x="8242930" y="2193925"/>
                <a:ext cx="421363" cy="57299"/>
              </a:xfrm>
              <a:custGeom>
                <a:avLst/>
                <a:gdLst>
                  <a:gd name="connsiteX0" fmla="*/ 2545 w 421363"/>
                  <a:gd name="connsiteY0" fmla="*/ 57150 h 57299"/>
                  <a:gd name="connsiteX1" fmla="*/ 75570 w 421363"/>
                  <a:gd name="connsiteY1" fmla="*/ 19050 h 57299"/>
                  <a:gd name="connsiteX2" fmla="*/ 418470 w 421363"/>
                  <a:gd name="connsiteY2" fmla="*/ 12700 h 57299"/>
                  <a:gd name="connsiteX3" fmla="*/ 234320 w 421363"/>
                  <a:gd name="connsiteY3" fmla="*/ 0 h 57299"/>
                  <a:gd name="connsiteX4" fmla="*/ 129545 w 421363"/>
                  <a:gd name="connsiteY4" fmla="*/ 3175 h 57299"/>
                  <a:gd name="connsiteX5" fmla="*/ 2545 w 421363"/>
                  <a:gd name="connsiteY5" fmla="*/ 57150 h 5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363" h="57299">
                    <a:moveTo>
                      <a:pt x="2545" y="57150"/>
                    </a:moveTo>
                    <a:cubicBezTo>
                      <a:pt x="-6451" y="59796"/>
                      <a:pt x="6249" y="26458"/>
                      <a:pt x="75570" y="19050"/>
                    </a:cubicBezTo>
                    <a:cubicBezTo>
                      <a:pt x="144891" y="11642"/>
                      <a:pt x="392012" y="15875"/>
                      <a:pt x="418470" y="12700"/>
                    </a:cubicBezTo>
                    <a:cubicBezTo>
                      <a:pt x="444928" y="9525"/>
                      <a:pt x="282474" y="1587"/>
                      <a:pt x="234320" y="0"/>
                    </a:cubicBezTo>
                    <a:lnTo>
                      <a:pt x="129545" y="3175"/>
                    </a:lnTo>
                    <a:cubicBezTo>
                      <a:pt x="94620" y="8996"/>
                      <a:pt x="11541" y="54504"/>
                      <a:pt x="2545" y="571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 1767">
                <a:extLst>
                  <a:ext uri="{FF2B5EF4-FFF2-40B4-BE49-F238E27FC236}">
                    <a16:creationId xmlns:a16="http://schemas.microsoft.com/office/drawing/2014/main" id="{912C893D-5528-5F45-3656-871F5A4012C6}"/>
                  </a:ext>
                </a:extLst>
              </p:cNvPr>
              <p:cNvSpPr/>
              <p:nvPr/>
            </p:nvSpPr>
            <p:spPr>
              <a:xfrm>
                <a:off x="8205695" y="2186180"/>
                <a:ext cx="179508" cy="424631"/>
              </a:xfrm>
              <a:custGeom>
                <a:avLst/>
                <a:gdLst>
                  <a:gd name="connsiteX0" fmla="*/ 179480 w 179508"/>
                  <a:gd name="connsiteY0" fmla="*/ 1395 h 424631"/>
                  <a:gd name="connsiteX1" fmla="*/ 36605 w 179508"/>
                  <a:gd name="connsiteY1" fmla="*/ 7745 h 424631"/>
                  <a:gd name="connsiteX2" fmla="*/ 1680 w 179508"/>
                  <a:gd name="connsiteY2" fmla="*/ 26795 h 424631"/>
                  <a:gd name="connsiteX3" fmla="*/ 74705 w 179508"/>
                  <a:gd name="connsiteY3" fmla="*/ 33145 h 424631"/>
                  <a:gd name="connsiteX4" fmla="*/ 8030 w 179508"/>
                  <a:gd name="connsiteY4" fmla="*/ 45845 h 424631"/>
                  <a:gd name="connsiteX5" fmla="*/ 1680 w 179508"/>
                  <a:gd name="connsiteY5" fmla="*/ 423670 h 424631"/>
                  <a:gd name="connsiteX6" fmla="*/ 8030 w 179508"/>
                  <a:gd name="connsiteY6" fmla="*/ 150620 h 424631"/>
                  <a:gd name="connsiteX7" fmla="*/ 23905 w 179508"/>
                  <a:gd name="connsiteY7" fmla="*/ 33145 h 424631"/>
                  <a:gd name="connsiteX8" fmla="*/ 179480 w 179508"/>
                  <a:gd name="connsiteY8" fmla="*/ 1395 h 424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508" h="424631">
                    <a:moveTo>
                      <a:pt x="179480" y="1395"/>
                    </a:moveTo>
                    <a:cubicBezTo>
                      <a:pt x="181597" y="-2838"/>
                      <a:pt x="66238" y="3512"/>
                      <a:pt x="36605" y="7745"/>
                    </a:cubicBezTo>
                    <a:cubicBezTo>
                      <a:pt x="6972" y="11978"/>
                      <a:pt x="-4670" y="22562"/>
                      <a:pt x="1680" y="26795"/>
                    </a:cubicBezTo>
                    <a:cubicBezTo>
                      <a:pt x="8030" y="31028"/>
                      <a:pt x="73647" y="29970"/>
                      <a:pt x="74705" y="33145"/>
                    </a:cubicBezTo>
                    <a:cubicBezTo>
                      <a:pt x="75763" y="36320"/>
                      <a:pt x="20201" y="-19242"/>
                      <a:pt x="8030" y="45845"/>
                    </a:cubicBezTo>
                    <a:cubicBezTo>
                      <a:pt x="-4141" y="110932"/>
                      <a:pt x="1680" y="406208"/>
                      <a:pt x="1680" y="423670"/>
                    </a:cubicBezTo>
                    <a:cubicBezTo>
                      <a:pt x="1680" y="441132"/>
                      <a:pt x="4326" y="215707"/>
                      <a:pt x="8030" y="150620"/>
                    </a:cubicBezTo>
                    <a:cubicBezTo>
                      <a:pt x="11734" y="85533"/>
                      <a:pt x="2738" y="57487"/>
                      <a:pt x="23905" y="33145"/>
                    </a:cubicBezTo>
                    <a:cubicBezTo>
                      <a:pt x="45072" y="8803"/>
                      <a:pt x="177363" y="5628"/>
                      <a:pt x="179480" y="13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 1768">
                <a:extLst>
                  <a:ext uri="{FF2B5EF4-FFF2-40B4-BE49-F238E27FC236}">
                    <a16:creationId xmlns:a16="http://schemas.microsoft.com/office/drawing/2014/main" id="{0DAF96CA-53D4-B535-9B03-C81895C75EE4}"/>
                  </a:ext>
                </a:extLst>
              </p:cNvPr>
              <p:cNvSpPr/>
              <p:nvPr/>
            </p:nvSpPr>
            <p:spPr>
              <a:xfrm>
                <a:off x="8256779" y="2235668"/>
                <a:ext cx="30344" cy="400102"/>
              </a:xfrm>
              <a:custGeom>
                <a:avLst/>
                <a:gdLst>
                  <a:gd name="connsiteX0" fmla="*/ 29971 w 30344"/>
                  <a:gd name="connsiteY0" fmla="*/ 2707 h 400102"/>
                  <a:gd name="connsiteX1" fmla="*/ 17271 w 30344"/>
                  <a:gd name="connsiteY1" fmla="*/ 85257 h 400102"/>
                  <a:gd name="connsiteX2" fmla="*/ 10921 w 30344"/>
                  <a:gd name="connsiteY2" fmla="*/ 396407 h 400102"/>
                  <a:gd name="connsiteX3" fmla="*/ 1396 w 30344"/>
                  <a:gd name="connsiteY3" fmla="*/ 250357 h 400102"/>
                  <a:gd name="connsiteX4" fmla="*/ 1396 w 30344"/>
                  <a:gd name="connsiteY4" fmla="*/ 158282 h 400102"/>
                  <a:gd name="connsiteX5" fmla="*/ 29971 w 30344"/>
                  <a:gd name="connsiteY5" fmla="*/ 2707 h 40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44" h="400102">
                    <a:moveTo>
                      <a:pt x="29971" y="2707"/>
                    </a:moveTo>
                    <a:cubicBezTo>
                      <a:pt x="32617" y="-9464"/>
                      <a:pt x="20446" y="19640"/>
                      <a:pt x="17271" y="85257"/>
                    </a:cubicBezTo>
                    <a:cubicBezTo>
                      <a:pt x="14096" y="150874"/>
                      <a:pt x="13567" y="368890"/>
                      <a:pt x="10921" y="396407"/>
                    </a:cubicBezTo>
                    <a:cubicBezTo>
                      <a:pt x="8275" y="423924"/>
                      <a:pt x="2983" y="290044"/>
                      <a:pt x="1396" y="250357"/>
                    </a:cubicBezTo>
                    <a:cubicBezTo>
                      <a:pt x="-191" y="210670"/>
                      <a:pt x="-721" y="195324"/>
                      <a:pt x="1396" y="158282"/>
                    </a:cubicBezTo>
                    <a:cubicBezTo>
                      <a:pt x="3513" y="121240"/>
                      <a:pt x="27325" y="14878"/>
                      <a:pt x="29971" y="270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 1769">
                <a:extLst>
                  <a:ext uri="{FF2B5EF4-FFF2-40B4-BE49-F238E27FC236}">
                    <a16:creationId xmlns:a16="http://schemas.microsoft.com/office/drawing/2014/main" id="{9E1A3503-A1D4-6CFE-D8E1-C8DA47C9496B}"/>
                  </a:ext>
                </a:extLst>
              </p:cNvPr>
              <p:cNvSpPr/>
              <p:nvPr/>
            </p:nvSpPr>
            <p:spPr>
              <a:xfrm>
                <a:off x="8169242" y="2732091"/>
                <a:ext cx="41399" cy="406458"/>
              </a:xfrm>
              <a:custGeom>
                <a:avLst/>
                <a:gdLst>
                  <a:gd name="connsiteX0" fmla="*/ 31783 w 41399"/>
                  <a:gd name="connsiteY0" fmla="*/ 1584 h 406458"/>
                  <a:gd name="connsiteX1" fmla="*/ 28608 w 41399"/>
                  <a:gd name="connsiteY1" fmla="*/ 363534 h 406458"/>
                  <a:gd name="connsiteX2" fmla="*/ 33 w 41399"/>
                  <a:gd name="connsiteY2" fmla="*/ 401634 h 406458"/>
                  <a:gd name="connsiteX3" fmla="*/ 34958 w 41399"/>
                  <a:gd name="connsiteY3" fmla="*/ 382584 h 406458"/>
                  <a:gd name="connsiteX4" fmla="*/ 41308 w 41399"/>
                  <a:gd name="connsiteY4" fmla="*/ 236534 h 406458"/>
                  <a:gd name="connsiteX5" fmla="*/ 31783 w 41399"/>
                  <a:gd name="connsiteY5" fmla="*/ 1584 h 40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99" h="406458">
                    <a:moveTo>
                      <a:pt x="31783" y="1584"/>
                    </a:moveTo>
                    <a:cubicBezTo>
                      <a:pt x="29666" y="22751"/>
                      <a:pt x="33900" y="296859"/>
                      <a:pt x="28608" y="363534"/>
                    </a:cubicBezTo>
                    <a:cubicBezTo>
                      <a:pt x="23316" y="430209"/>
                      <a:pt x="-1025" y="398459"/>
                      <a:pt x="33" y="401634"/>
                    </a:cubicBezTo>
                    <a:cubicBezTo>
                      <a:pt x="1091" y="404809"/>
                      <a:pt x="28079" y="410101"/>
                      <a:pt x="34958" y="382584"/>
                    </a:cubicBezTo>
                    <a:cubicBezTo>
                      <a:pt x="41837" y="355067"/>
                      <a:pt x="40250" y="295801"/>
                      <a:pt x="41308" y="236534"/>
                    </a:cubicBezTo>
                    <a:cubicBezTo>
                      <a:pt x="42366" y="177267"/>
                      <a:pt x="33900" y="-19583"/>
                      <a:pt x="31783" y="15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 1770">
                <a:extLst>
                  <a:ext uri="{FF2B5EF4-FFF2-40B4-BE49-F238E27FC236}">
                    <a16:creationId xmlns:a16="http://schemas.microsoft.com/office/drawing/2014/main" id="{F01B9DCF-5587-A428-3BD6-EEDCAC7861E3}"/>
                  </a:ext>
                </a:extLst>
              </p:cNvPr>
              <p:cNvSpPr/>
              <p:nvPr/>
            </p:nvSpPr>
            <p:spPr>
              <a:xfrm>
                <a:off x="8213380" y="2693959"/>
                <a:ext cx="45483" cy="463976"/>
              </a:xfrm>
              <a:custGeom>
                <a:avLst/>
                <a:gdLst>
                  <a:gd name="connsiteX0" fmla="*/ 38445 w 45483"/>
                  <a:gd name="connsiteY0" fmla="*/ 1616 h 463976"/>
                  <a:gd name="connsiteX1" fmla="*/ 35270 w 45483"/>
                  <a:gd name="connsiteY1" fmla="*/ 382616 h 463976"/>
                  <a:gd name="connsiteX2" fmla="*/ 22570 w 45483"/>
                  <a:gd name="connsiteY2" fmla="*/ 420716 h 463976"/>
                  <a:gd name="connsiteX3" fmla="*/ 345 w 45483"/>
                  <a:gd name="connsiteY3" fmla="*/ 452466 h 463976"/>
                  <a:gd name="connsiteX4" fmla="*/ 41620 w 45483"/>
                  <a:gd name="connsiteY4" fmla="*/ 446116 h 463976"/>
                  <a:gd name="connsiteX5" fmla="*/ 44795 w 45483"/>
                  <a:gd name="connsiteY5" fmla="*/ 252441 h 463976"/>
                  <a:gd name="connsiteX6" fmla="*/ 38445 w 45483"/>
                  <a:gd name="connsiteY6" fmla="*/ 1616 h 46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483" h="463976">
                    <a:moveTo>
                      <a:pt x="38445" y="1616"/>
                    </a:moveTo>
                    <a:cubicBezTo>
                      <a:pt x="36858" y="23312"/>
                      <a:pt x="37916" y="312766"/>
                      <a:pt x="35270" y="382616"/>
                    </a:cubicBezTo>
                    <a:cubicBezTo>
                      <a:pt x="32624" y="452466"/>
                      <a:pt x="28391" y="409074"/>
                      <a:pt x="22570" y="420716"/>
                    </a:cubicBezTo>
                    <a:cubicBezTo>
                      <a:pt x="16749" y="432358"/>
                      <a:pt x="-2830" y="448233"/>
                      <a:pt x="345" y="452466"/>
                    </a:cubicBezTo>
                    <a:cubicBezTo>
                      <a:pt x="3520" y="456699"/>
                      <a:pt x="34212" y="479453"/>
                      <a:pt x="41620" y="446116"/>
                    </a:cubicBezTo>
                    <a:cubicBezTo>
                      <a:pt x="49028" y="412779"/>
                      <a:pt x="43208" y="322291"/>
                      <a:pt x="44795" y="252441"/>
                    </a:cubicBezTo>
                    <a:cubicBezTo>
                      <a:pt x="46383" y="182591"/>
                      <a:pt x="40032" y="-20080"/>
                      <a:pt x="38445" y="1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 1771">
                <a:extLst>
                  <a:ext uri="{FF2B5EF4-FFF2-40B4-BE49-F238E27FC236}">
                    <a16:creationId xmlns:a16="http://schemas.microsoft.com/office/drawing/2014/main" id="{2BD8CB4B-8FFB-C0D0-F4B3-C087666CEBA1}"/>
                  </a:ext>
                </a:extLst>
              </p:cNvPr>
              <p:cNvSpPr/>
              <p:nvPr/>
            </p:nvSpPr>
            <p:spPr>
              <a:xfrm>
                <a:off x="8273263" y="2219295"/>
                <a:ext cx="80262" cy="95303"/>
              </a:xfrm>
              <a:custGeom>
                <a:avLst/>
                <a:gdLst>
                  <a:gd name="connsiteX0" fmla="*/ 80162 w 80262"/>
                  <a:gd name="connsiteY0" fmla="*/ 30 h 95303"/>
                  <a:gd name="connsiteX1" fmla="*/ 19837 w 80262"/>
                  <a:gd name="connsiteY1" fmla="*/ 41305 h 95303"/>
                  <a:gd name="connsiteX2" fmla="*/ 3962 w 80262"/>
                  <a:gd name="connsiteY2" fmla="*/ 95280 h 95303"/>
                  <a:gd name="connsiteX3" fmla="*/ 3962 w 80262"/>
                  <a:gd name="connsiteY3" fmla="*/ 47655 h 95303"/>
                  <a:gd name="connsiteX4" fmla="*/ 80162 w 80262"/>
                  <a:gd name="connsiteY4" fmla="*/ 30 h 9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262" h="95303">
                    <a:moveTo>
                      <a:pt x="80162" y="30"/>
                    </a:moveTo>
                    <a:cubicBezTo>
                      <a:pt x="82808" y="-1028"/>
                      <a:pt x="32537" y="25430"/>
                      <a:pt x="19837" y="41305"/>
                    </a:cubicBezTo>
                    <a:cubicBezTo>
                      <a:pt x="7137" y="57180"/>
                      <a:pt x="6608" y="94222"/>
                      <a:pt x="3962" y="95280"/>
                    </a:cubicBezTo>
                    <a:cubicBezTo>
                      <a:pt x="1316" y="96338"/>
                      <a:pt x="-3446" y="61413"/>
                      <a:pt x="3962" y="47655"/>
                    </a:cubicBezTo>
                    <a:cubicBezTo>
                      <a:pt x="11370" y="33897"/>
                      <a:pt x="77516" y="1088"/>
                      <a:pt x="80162" y="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 1772">
                <a:extLst>
                  <a:ext uri="{FF2B5EF4-FFF2-40B4-BE49-F238E27FC236}">
                    <a16:creationId xmlns:a16="http://schemas.microsoft.com/office/drawing/2014/main" id="{4B2505F4-2656-4B06-A318-7D3CA4277A36}"/>
                  </a:ext>
                </a:extLst>
              </p:cNvPr>
              <p:cNvSpPr/>
              <p:nvPr/>
            </p:nvSpPr>
            <p:spPr>
              <a:xfrm>
                <a:off x="8315280" y="2270920"/>
                <a:ext cx="47738" cy="857562"/>
              </a:xfrm>
              <a:custGeom>
                <a:avLst/>
                <a:gdLst>
                  <a:gd name="connsiteX0" fmla="*/ 19095 w 47738"/>
                  <a:gd name="connsiteY0" fmla="*/ 18255 h 857562"/>
                  <a:gd name="connsiteX1" fmla="*/ 9570 w 47738"/>
                  <a:gd name="connsiteY1" fmla="*/ 529430 h 857562"/>
                  <a:gd name="connsiteX2" fmla="*/ 6395 w 47738"/>
                  <a:gd name="connsiteY2" fmla="*/ 815180 h 857562"/>
                  <a:gd name="connsiteX3" fmla="*/ 47670 w 47738"/>
                  <a:gd name="connsiteY3" fmla="*/ 856455 h 857562"/>
                  <a:gd name="connsiteX4" fmla="*/ 15920 w 47738"/>
                  <a:gd name="connsiteY4" fmla="*/ 837405 h 857562"/>
                  <a:gd name="connsiteX5" fmla="*/ 6395 w 47738"/>
                  <a:gd name="connsiteY5" fmla="*/ 799305 h 857562"/>
                  <a:gd name="connsiteX6" fmla="*/ 45 w 47738"/>
                  <a:gd name="connsiteY6" fmla="*/ 177005 h 857562"/>
                  <a:gd name="connsiteX7" fmla="*/ 19095 w 47738"/>
                  <a:gd name="connsiteY7" fmla="*/ 18255 h 857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738" h="857562">
                    <a:moveTo>
                      <a:pt x="19095" y="18255"/>
                    </a:moveTo>
                    <a:cubicBezTo>
                      <a:pt x="20682" y="76992"/>
                      <a:pt x="11687" y="396609"/>
                      <a:pt x="9570" y="529430"/>
                    </a:cubicBezTo>
                    <a:cubicBezTo>
                      <a:pt x="7453" y="662251"/>
                      <a:pt x="45" y="760676"/>
                      <a:pt x="6395" y="815180"/>
                    </a:cubicBezTo>
                    <a:cubicBezTo>
                      <a:pt x="12745" y="869684"/>
                      <a:pt x="46083" y="852751"/>
                      <a:pt x="47670" y="856455"/>
                    </a:cubicBezTo>
                    <a:cubicBezTo>
                      <a:pt x="49257" y="860159"/>
                      <a:pt x="22799" y="846930"/>
                      <a:pt x="15920" y="837405"/>
                    </a:cubicBezTo>
                    <a:cubicBezTo>
                      <a:pt x="9041" y="827880"/>
                      <a:pt x="9041" y="909372"/>
                      <a:pt x="6395" y="799305"/>
                    </a:cubicBezTo>
                    <a:cubicBezTo>
                      <a:pt x="3749" y="689238"/>
                      <a:pt x="-484" y="303476"/>
                      <a:pt x="45" y="177005"/>
                    </a:cubicBezTo>
                    <a:cubicBezTo>
                      <a:pt x="574" y="50534"/>
                      <a:pt x="17508" y="-40482"/>
                      <a:pt x="19095" y="182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 1773">
                <a:extLst>
                  <a:ext uri="{FF2B5EF4-FFF2-40B4-BE49-F238E27FC236}">
                    <a16:creationId xmlns:a16="http://schemas.microsoft.com/office/drawing/2014/main" id="{140F3F60-25CC-E908-0E8B-498EE1EEE0FF}"/>
                  </a:ext>
                </a:extLst>
              </p:cNvPr>
              <p:cNvSpPr/>
              <p:nvPr/>
            </p:nvSpPr>
            <p:spPr>
              <a:xfrm>
                <a:off x="8314893" y="2800681"/>
                <a:ext cx="9994" cy="311208"/>
              </a:xfrm>
              <a:custGeom>
                <a:avLst/>
                <a:gdLst>
                  <a:gd name="connsiteX0" fmla="*/ 3607 w 9994"/>
                  <a:gd name="connsiteY0" fmla="*/ 2844 h 311208"/>
                  <a:gd name="connsiteX1" fmla="*/ 9957 w 9994"/>
                  <a:gd name="connsiteY1" fmla="*/ 307644 h 311208"/>
                  <a:gd name="connsiteX2" fmla="*/ 432 w 9994"/>
                  <a:gd name="connsiteY2" fmla="*/ 161594 h 311208"/>
                  <a:gd name="connsiteX3" fmla="*/ 3607 w 9994"/>
                  <a:gd name="connsiteY3" fmla="*/ 2844 h 31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4" h="311208">
                    <a:moveTo>
                      <a:pt x="3607" y="2844"/>
                    </a:moveTo>
                    <a:cubicBezTo>
                      <a:pt x="5195" y="27186"/>
                      <a:pt x="10486" y="281186"/>
                      <a:pt x="9957" y="307644"/>
                    </a:cubicBezTo>
                    <a:cubicBezTo>
                      <a:pt x="9428" y="334102"/>
                      <a:pt x="2019" y="206044"/>
                      <a:pt x="432" y="161594"/>
                    </a:cubicBezTo>
                    <a:cubicBezTo>
                      <a:pt x="-1156" y="117144"/>
                      <a:pt x="2019" y="-21498"/>
                      <a:pt x="3607" y="28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 1774">
                <a:extLst>
                  <a:ext uri="{FF2B5EF4-FFF2-40B4-BE49-F238E27FC236}">
                    <a16:creationId xmlns:a16="http://schemas.microsoft.com/office/drawing/2014/main" id="{C28C31C9-0E3F-D976-CF2C-6A2354F7DD5A}"/>
                  </a:ext>
                </a:extLst>
              </p:cNvPr>
              <p:cNvSpPr/>
              <p:nvPr/>
            </p:nvSpPr>
            <p:spPr>
              <a:xfrm>
                <a:off x="8369223" y="2228626"/>
                <a:ext cx="304935" cy="70243"/>
              </a:xfrm>
              <a:custGeom>
                <a:avLst/>
                <a:gdLst>
                  <a:gd name="connsiteX0" fmla="*/ 77 w 304935"/>
                  <a:gd name="connsiteY0" fmla="*/ 9749 h 70243"/>
                  <a:gd name="connsiteX1" fmla="*/ 215977 w 304935"/>
                  <a:gd name="connsiteY1" fmla="*/ 3399 h 70243"/>
                  <a:gd name="connsiteX2" fmla="*/ 304877 w 304935"/>
                  <a:gd name="connsiteY2" fmla="*/ 70074 h 70243"/>
                  <a:gd name="connsiteX3" fmla="*/ 228677 w 304935"/>
                  <a:gd name="connsiteY3" fmla="*/ 22449 h 70243"/>
                  <a:gd name="connsiteX4" fmla="*/ 168352 w 304935"/>
                  <a:gd name="connsiteY4" fmla="*/ 19274 h 70243"/>
                  <a:gd name="connsiteX5" fmla="*/ 190577 w 304935"/>
                  <a:gd name="connsiteY5" fmla="*/ 9749 h 70243"/>
                  <a:gd name="connsiteX6" fmla="*/ 77 w 304935"/>
                  <a:gd name="connsiteY6" fmla="*/ 9749 h 70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935" h="70243">
                    <a:moveTo>
                      <a:pt x="77" y="9749"/>
                    </a:moveTo>
                    <a:cubicBezTo>
                      <a:pt x="4310" y="8691"/>
                      <a:pt x="165177" y="-6655"/>
                      <a:pt x="215977" y="3399"/>
                    </a:cubicBezTo>
                    <a:cubicBezTo>
                      <a:pt x="266777" y="13453"/>
                      <a:pt x="302760" y="66899"/>
                      <a:pt x="304877" y="70074"/>
                    </a:cubicBezTo>
                    <a:cubicBezTo>
                      <a:pt x="306994" y="73249"/>
                      <a:pt x="251431" y="30916"/>
                      <a:pt x="228677" y="22449"/>
                    </a:cubicBezTo>
                    <a:cubicBezTo>
                      <a:pt x="205923" y="13982"/>
                      <a:pt x="174702" y="21391"/>
                      <a:pt x="168352" y="19274"/>
                    </a:cubicBezTo>
                    <a:cubicBezTo>
                      <a:pt x="162002" y="17157"/>
                      <a:pt x="214919" y="10278"/>
                      <a:pt x="190577" y="9749"/>
                    </a:cubicBezTo>
                    <a:cubicBezTo>
                      <a:pt x="166235" y="9220"/>
                      <a:pt x="-4156" y="10807"/>
                      <a:pt x="77" y="97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 1775">
                <a:extLst>
                  <a:ext uri="{FF2B5EF4-FFF2-40B4-BE49-F238E27FC236}">
                    <a16:creationId xmlns:a16="http://schemas.microsoft.com/office/drawing/2014/main" id="{2C4EDDDC-36FC-DF41-1C1E-62AD37FF153C}"/>
                  </a:ext>
                </a:extLst>
              </p:cNvPr>
              <p:cNvSpPr/>
              <p:nvPr/>
            </p:nvSpPr>
            <p:spPr>
              <a:xfrm>
                <a:off x="8314798" y="2222500"/>
                <a:ext cx="97327" cy="45676"/>
              </a:xfrm>
              <a:custGeom>
                <a:avLst/>
                <a:gdLst>
                  <a:gd name="connsiteX0" fmla="*/ 527 w 97327"/>
                  <a:gd name="connsiteY0" fmla="*/ 0 h 45676"/>
                  <a:gd name="connsiteX1" fmla="*/ 95777 w 97327"/>
                  <a:gd name="connsiteY1" fmla="*/ 41275 h 45676"/>
                  <a:gd name="connsiteX2" fmla="*/ 57677 w 97327"/>
                  <a:gd name="connsiteY2" fmla="*/ 41275 h 45676"/>
                  <a:gd name="connsiteX3" fmla="*/ 527 w 97327"/>
                  <a:gd name="connsiteY3" fmla="*/ 0 h 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327" h="45676">
                    <a:moveTo>
                      <a:pt x="527" y="0"/>
                    </a:moveTo>
                    <a:cubicBezTo>
                      <a:pt x="6877" y="0"/>
                      <a:pt x="86252" y="34396"/>
                      <a:pt x="95777" y="41275"/>
                    </a:cubicBezTo>
                    <a:cubicBezTo>
                      <a:pt x="105302" y="48154"/>
                      <a:pt x="68260" y="46038"/>
                      <a:pt x="57677" y="41275"/>
                    </a:cubicBezTo>
                    <a:cubicBezTo>
                      <a:pt x="47094" y="36513"/>
                      <a:pt x="-5823" y="0"/>
                      <a:pt x="527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 1776">
                <a:extLst>
                  <a:ext uri="{FF2B5EF4-FFF2-40B4-BE49-F238E27FC236}">
                    <a16:creationId xmlns:a16="http://schemas.microsoft.com/office/drawing/2014/main" id="{3022EBCB-1AB5-2794-73DA-1BD6E33CAD98}"/>
                  </a:ext>
                </a:extLst>
              </p:cNvPr>
              <p:cNvSpPr/>
              <p:nvPr/>
            </p:nvSpPr>
            <p:spPr>
              <a:xfrm>
                <a:off x="8356063" y="2263410"/>
                <a:ext cx="295943" cy="48050"/>
              </a:xfrm>
              <a:custGeom>
                <a:avLst/>
                <a:gdLst>
                  <a:gd name="connsiteX0" fmla="*/ 537 w 295943"/>
                  <a:gd name="connsiteY0" fmla="*/ 9890 h 48050"/>
                  <a:gd name="connsiteX1" fmla="*/ 241837 w 295943"/>
                  <a:gd name="connsiteY1" fmla="*/ 13065 h 48050"/>
                  <a:gd name="connsiteX2" fmla="*/ 295812 w 295943"/>
                  <a:gd name="connsiteY2" fmla="*/ 47990 h 48050"/>
                  <a:gd name="connsiteX3" fmla="*/ 254537 w 295943"/>
                  <a:gd name="connsiteY3" fmla="*/ 3540 h 48050"/>
                  <a:gd name="connsiteX4" fmla="*/ 178337 w 295943"/>
                  <a:gd name="connsiteY4" fmla="*/ 3540 h 48050"/>
                  <a:gd name="connsiteX5" fmla="*/ 537 w 295943"/>
                  <a:gd name="connsiteY5" fmla="*/ 9890 h 4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43" h="48050">
                    <a:moveTo>
                      <a:pt x="537" y="9890"/>
                    </a:moveTo>
                    <a:cubicBezTo>
                      <a:pt x="11120" y="11478"/>
                      <a:pt x="192624" y="6715"/>
                      <a:pt x="241837" y="13065"/>
                    </a:cubicBezTo>
                    <a:cubicBezTo>
                      <a:pt x="291050" y="19415"/>
                      <a:pt x="293695" y="49578"/>
                      <a:pt x="295812" y="47990"/>
                    </a:cubicBezTo>
                    <a:cubicBezTo>
                      <a:pt x="297929" y="46402"/>
                      <a:pt x="274116" y="10948"/>
                      <a:pt x="254537" y="3540"/>
                    </a:cubicBezTo>
                    <a:cubicBezTo>
                      <a:pt x="234958" y="-3868"/>
                      <a:pt x="218024" y="2482"/>
                      <a:pt x="178337" y="3540"/>
                    </a:cubicBezTo>
                    <a:cubicBezTo>
                      <a:pt x="138650" y="4598"/>
                      <a:pt x="-10046" y="8302"/>
                      <a:pt x="537" y="98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 1777">
                <a:extLst>
                  <a:ext uri="{FF2B5EF4-FFF2-40B4-BE49-F238E27FC236}">
                    <a16:creationId xmlns:a16="http://schemas.microsoft.com/office/drawing/2014/main" id="{0A6A369A-C041-439F-A894-33515E46EA01}"/>
                  </a:ext>
                </a:extLst>
              </p:cNvPr>
              <p:cNvSpPr/>
              <p:nvPr/>
            </p:nvSpPr>
            <p:spPr>
              <a:xfrm>
                <a:off x="8620081" y="2304612"/>
                <a:ext cx="32211" cy="413476"/>
              </a:xfrm>
              <a:custGeom>
                <a:avLst/>
                <a:gdLst>
                  <a:gd name="connsiteX0" fmla="*/ 12744 w 32211"/>
                  <a:gd name="connsiteY0" fmla="*/ 3613 h 413476"/>
                  <a:gd name="connsiteX1" fmla="*/ 22269 w 32211"/>
                  <a:gd name="connsiteY1" fmla="*/ 283013 h 413476"/>
                  <a:gd name="connsiteX2" fmla="*/ 9569 w 32211"/>
                  <a:gd name="connsiteY2" fmla="*/ 362388 h 413476"/>
                  <a:gd name="connsiteX3" fmla="*/ 31794 w 32211"/>
                  <a:gd name="connsiteY3" fmla="*/ 413188 h 413476"/>
                  <a:gd name="connsiteX4" fmla="*/ 22269 w 32211"/>
                  <a:gd name="connsiteY4" fmla="*/ 340163 h 413476"/>
                  <a:gd name="connsiteX5" fmla="*/ 44 w 32211"/>
                  <a:gd name="connsiteY5" fmla="*/ 213163 h 413476"/>
                  <a:gd name="connsiteX6" fmla="*/ 28619 w 32211"/>
                  <a:gd name="connsiteY6" fmla="*/ 286188 h 413476"/>
                  <a:gd name="connsiteX7" fmla="*/ 28619 w 32211"/>
                  <a:gd name="connsiteY7" fmla="*/ 133788 h 413476"/>
                  <a:gd name="connsiteX8" fmla="*/ 12744 w 32211"/>
                  <a:gd name="connsiteY8" fmla="*/ 3613 h 41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211" h="413476">
                    <a:moveTo>
                      <a:pt x="12744" y="3613"/>
                    </a:moveTo>
                    <a:cubicBezTo>
                      <a:pt x="11686" y="28484"/>
                      <a:pt x="22798" y="223217"/>
                      <a:pt x="22269" y="283013"/>
                    </a:cubicBezTo>
                    <a:cubicBezTo>
                      <a:pt x="21740" y="342809"/>
                      <a:pt x="7982" y="340692"/>
                      <a:pt x="9569" y="362388"/>
                    </a:cubicBezTo>
                    <a:cubicBezTo>
                      <a:pt x="11156" y="384084"/>
                      <a:pt x="29677" y="416892"/>
                      <a:pt x="31794" y="413188"/>
                    </a:cubicBezTo>
                    <a:cubicBezTo>
                      <a:pt x="33911" y="409484"/>
                      <a:pt x="27561" y="373500"/>
                      <a:pt x="22269" y="340163"/>
                    </a:cubicBezTo>
                    <a:cubicBezTo>
                      <a:pt x="16977" y="306826"/>
                      <a:pt x="-1014" y="222159"/>
                      <a:pt x="44" y="213163"/>
                    </a:cubicBezTo>
                    <a:cubicBezTo>
                      <a:pt x="1102" y="204167"/>
                      <a:pt x="23857" y="299417"/>
                      <a:pt x="28619" y="286188"/>
                    </a:cubicBezTo>
                    <a:cubicBezTo>
                      <a:pt x="33381" y="272959"/>
                      <a:pt x="29677" y="178767"/>
                      <a:pt x="28619" y="133788"/>
                    </a:cubicBezTo>
                    <a:cubicBezTo>
                      <a:pt x="27561" y="88809"/>
                      <a:pt x="13802" y="-21258"/>
                      <a:pt x="12744" y="36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 1778">
                <a:extLst>
                  <a:ext uri="{FF2B5EF4-FFF2-40B4-BE49-F238E27FC236}">
                    <a16:creationId xmlns:a16="http://schemas.microsoft.com/office/drawing/2014/main" id="{AADCC90B-EBB3-51A6-C7A0-4D7DA18255DD}"/>
                  </a:ext>
                </a:extLst>
              </p:cNvPr>
              <p:cNvSpPr/>
              <p:nvPr/>
            </p:nvSpPr>
            <p:spPr>
              <a:xfrm>
                <a:off x="8655043" y="2224331"/>
                <a:ext cx="46248" cy="487323"/>
              </a:xfrm>
              <a:custGeom>
                <a:avLst/>
                <a:gdLst>
                  <a:gd name="connsiteX0" fmla="*/ 7 w 46248"/>
                  <a:gd name="connsiteY0" fmla="*/ 1344 h 487323"/>
                  <a:gd name="connsiteX1" fmla="*/ 34932 w 46248"/>
                  <a:gd name="connsiteY1" fmla="*/ 74369 h 487323"/>
                  <a:gd name="connsiteX2" fmla="*/ 44457 w 46248"/>
                  <a:gd name="connsiteY2" fmla="*/ 388694 h 487323"/>
                  <a:gd name="connsiteX3" fmla="*/ 3182 w 46248"/>
                  <a:gd name="connsiteY3" fmla="*/ 487119 h 487323"/>
                  <a:gd name="connsiteX4" fmla="*/ 34932 w 46248"/>
                  <a:gd name="connsiteY4" fmla="*/ 404569 h 487323"/>
                  <a:gd name="connsiteX5" fmla="*/ 31757 w 46248"/>
                  <a:gd name="connsiteY5" fmla="*/ 112469 h 487323"/>
                  <a:gd name="connsiteX6" fmla="*/ 7 w 46248"/>
                  <a:gd name="connsiteY6" fmla="*/ 1344 h 4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48" h="487323">
                    <a:moveTo>
                      <a:pt x="7" y="1344"/>
                    </a:moveTo>
                    <a:cubicBezTo>
                      <a:pt x="536" y="-5006"/>
                      <a:pt x="27524" y="9811"/>
                      <a:pt x="34932" y="74369"/>
                    </a:cubicBezTo>
                    <a:cubicBezTo>
                      <a:pt x="42340" y="138927"/>
                      <a:pt x="49749" y="319902"/>
                      <a:pt x="44457" y="388694"/>
                    </a:cubicBezTo>
                    <a:cubicBezTo>
                      <a:pt x="39165" y="457486"/>
                      <a:pt x="4770" y="484473"/>
                      <a:pt x="3182" y="487119"/>
                    </a:cubicBezTo>
                    <a:cubicBezTo>
                      <a:pt x="1595" y="489765"/>
                      <a:pt x="30170" y="467011"/>
                      <a:pt x="34932" y="404569"/>
                    </a:cubicBezTo>
                    <a:cubicBezTo>
                      <a:pt x="39694" y="342127"/>
                      <a:pt x="34932" y="174382"/>
                      <a:pt x="31757" y="112469"/>
                    </a:cubicBezTo>
                    <a:cubicBezTo>
                      <a:pt x="28582" y="50556"/>
                      <a:pt x="-522" y="7694"/>
                      <a:pt x="7" y="13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 1779">
                <a:extLst>
                  <a:ext uri="{FF2B5EF4-FFF2-40B4-BE49-F238E27FC236}">
                    <a16:creationId xmlns:a16="http://schemas.microsoft.com/office/drawing/2014/main" id="{F8BF8141-F9D0-CF7E-FC18-04633E801204}"/>
                  </a:ext>
                </a:extLst>
              </p:cNvPr>
              <p:cNvSpPr/>
              <p:nvPr/>
            </p:nvSpPr>
            <p:spPr>
              <a:xfrm>
                <a:off x="8755936" y="1777970"/>
                <a:ext cx="61084" cy="435610"/>
              </a:xfrm>
              <a:custGeom>
                <a:avLst/>
                <a:gdLst>
                  <a:gd name="connsiteX0" fmla="*/ 38814 w 61084"/>
                  <a:gd name="connsiteY0" fmla="*/ 30 h 435610"/>
                  <a:gd name="connsiteX1" fmla="*/ 13414 w 61084"/>
                  <a:gd name="connsiteY1" fmla="*/ 60355 h 435610"/>
                  <a:gd name="connsiteX2" fmla="*/ 22939 w 61084"/>
                  <a:gd name="connsiteY2" fmla="*/ 209580 h 435610"/>
                  <a:gd name="connsiteX3" fmla="*/ 7064 w 61084"/>
                  <a:gd name="connsiteY3" fmla="*/ 323880 h 435610"/>
                  <a:gd name="connsiteX4" fmla="*/ 3889 w 61084"/>
                  <a:gd name="connsiteY4" fmla="*/ 365155 h 435610"/>
                  <a:gd name="connsiteX5" fmla="*/ 61039 w 61084"/>
                  <a:gd name="connsiteY5" fmla="*/ 425480 h 435610"/>
                  <a:gd name="connsiteX6" fmla="*/ 13414 w 61084"/>
                  <a:gd name="connsiteY6" fmla="*/ 396905 h 435610"/>
                  <a:gd name="connsiteX7" fmla="*/ 7064 w 61084"/>
                  <a:gd name="connsiteY7" fmla="*/ 66705 h 435610"/>
                  <a:gd name="connsiteX8" fmla="*/ 38814 w 61084"/>
                  <a:gd name="connsiteY8" fmla="*/ 30 h 43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084" h="435610">
                    <a:moveTo>
                      <a:pt x="38814" y="30"/>
                    </a:moveTo>
                    <a:cubicBezTo>
                      <a:pt x="39872" y="-1028"/>
                      <a:pt x="16060" y="25430"/>
                      <a:pt x="13414" y="60355"/>
                    </a:cubicBezTo>
                    <a:cubicBezTo>
                      <a:pt x="10768" y="95280"/>
                      <a:pt x="23997" y="165659"/>
                      <a:pt x="22939" y="209580"/>
                    </a:cubicBezTo>
                    <a:cubicBezTo>
                      <a:pt x="21881" y="253501"/>
                      <a:pt x="10239" y="297951"/>
                      <a:pt x="7064" y="323880"/>
                    </a:cubicBezTo>
                    <a:cubicBezTo>
                      <a:pt x="3889" y="349809"/>
                      <a:pt x="-5107" y="348222"/>
                      <a:pt x="3889" y="365155"/>
                    </a:cubicBezTo>
                    <a:cubicBezTo>
                      <a:pt x="12885" y="382088"/>
                      <a:pt x="59452" y="420188"/>
                      <a:pt x="61039" y="425480"/>
                    </a:cubicBezTo>
                    <a:cubicBezTo>
                      <a:pt x="62626" y="430772"/>
                      <a:pt x="22410" y="456701"/>
                      <a:pt x="13414" y="396905"/>
                    </a:cubicBezTo>
                    <a:cubicBezTo>
                      <a:pt x="4418" y="337109"/>
                      <a:pt x="6006" y="128088"/>
                      <a:pt x="7064" y="66705"/>
                    </a:cubicBezTo>
                    <a:cubicBezTo>
                      <a:pt x="8122" y="5322"/>
                      <a:pt x="37756" y="1088"/>
                      <a:pt x="38814" y="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 1780">
                <a:extLst>
                  <a:ext uri="{FF2B5EF4-FFF2-40B4-BE49-F238E27FC236}">
                    <a16:creationId xmlns:a16="http://schemas.microsoft.com/office/drawing/2014/main" id="{720555DC-7992-E8F3-0197-3D4D090932E7}"/>
                  </a:ext>
                </a:extLst>
              </p:cNvPr>
              <p:cNvSpPr/>
              <p:nvPr/>
            </p:nvSpPr>
            <p:spPr>
              <a:xfrm>
                <a:off x="8781207" y="2190612"/>
                <a:ext cx="338355" cy="13435"/>
              </a:xfrm>
              <a:custGeom>
                <a:avLst/>
                <a:gdLst>
                  <a:gd name="connsiteX0" fmla="*/ 843 w 338355"/>
                  <a:gd name="connsiteY0" fmla="*/ 6488 h 13435"/>
                  <a:gd name="connsiteX1" fmla="*/ 327868 w 338355"/>
                  <a:gd name="connsiteY1" fmla="*/ 138 h 13435"/>
                  <a:gd name="connsiteX2" fmla="*/ 235793 w 338355"/>
                  <a:gd name="connsiteY2" fmla="*/ 12838 h 13435"/>
                  <a:gd name="connsiteX3" fmla="*/ 843 w 338355"/>
                  <a:gd name="connsiteY3" fmla="*/ 6488 h 1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355" h="13435">
                    <a:moveTo>
                      <a:pt x="843" y="6488"/>
                    </a:moveTo>
                    <a:cubicBezTo>
                      <a:pt x="16189" y="4371"/>
                      <a:pt x="288710" y="-920"/>
                      <a:pt x="327868" y="138"/>
                    </a:cubicBezTo>
                    <a:cubicBezTo>
                      <a:pt x="367026" y="1196"/>
                      <a:pt x="287651" y="10192"/>
                      <a:pt x="235793" y="12838"/>
                    </a:cubicBezTo>
                    <a:cubicBezTo>
                      <a:pt x="183935" y="15484"/>
                      <a:pt x="-14503" y="8605"/>
                      <a:pt x="843" y="6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 1781">
                <a:extLst>
                  <a:ext uri="{FF2B5EF4-FFF2-40B4-BE49-F238E27FC236}">
                    <a16:creationId xmlns:a16="http://schemas.microsoft.com/office/drawing/2014/main" id="{A81B083F-033D-495F-BD80-24D0C4B229AD}"/>
                  </a:ext>
                </a:extLst>
              </p:cNvPr>
              <p:cNvSpPr/>
              <p:nvPr/>
            </p:nvSpPr>
            <p:spPr>
              <a:xfrm>
                <a:off x="9099529" y="2168209"/>
                <a:ext cx="44873" cy="111730"/>
              </a:xfrm>
              <a:custGeom>
                <a:avLst/>
                <a:gdLst>
                  <a:gd name="connsiteX0" fmla="*/ 21 w 44873"/>
                  <a:gd name="connsiteY0" fmla="*/ 316 h 111730"/>
                  <a:gd name="connsiteX1" fmla="*/ 38121 w 44873"/>
                  <a:gd name="connsiteY1" fmla="*/ 44766 h 111730"/>
                  <a:gd name="connsiteX2" fmla="*/ 21 w 44873"/>
                  <a:gd name="connsiteY2" fmla="*/ 111441 h 111730"/>
                  <a:gd name="connsiteX3" fmla="*/ 44471 w 44873"/>
                  <a:gd name="connsiteY3" fmla="*/ 66991 h 111730"/>
                  <a:gd name="connsiteX4" fmla="*/ 21 w 44873"/>
                  <a:gd name="connsiteY4" fmla="*/ 316 h 11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3" h="111730">
                    <a:moveTo>
                      <a:pt x="21" y="316"/>
                    </a:moveTo>
                    <a:cubicBezTo>
                      <a:pt x="-1037" y="-3388"/>
                      <a:pt x="38121" y="26245"/>
                      <a:pt x="38121" y="44766"/>
                    </a:cubicBezTo>
                    <a:cubicBezTo>
                      <a:pt x="38121" y="63287"/>
                      <a:pt x="-1037" y="107737"/>
                      <a:pt x="21" y="111441"/>
                    </a:cubicBezTo>
                    <a:cubicBezTo>
                      <a:pt x="1079" y="115145"/>
                      <a:pt x="39179" y="82337"/>
                      <a:pt x="44471" y="66991"/>
                    </a:cubicBezTo>
                    <a:cubicBezTo>
                      <a:pt x="49763" y="51645"/>
                      <a:pt x="1079" y="4020"/>
                      <a:pt x="21" y="3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 1782">
                <a:extLst>
                  <a:ext uri="{FF2B5EF4-FFF2-40B4-BE49-F238E27FC236}">
                    <a16:creationId xmlns:a16="http://schemas.microsoft.com/office/drawing/2014/main" id="{2B8B8A79-4427-53B8-60BA-C17987C21109}"/>
                  </a:ext>
                </a:extLst>
              </p:cNvPr>
              <p:cNvSpPr/>
              <p:nvPr/>
            </p:nvSpPr>
            <p:spPr>
              <a:xfrm>
                <a:off x="8730226" y="2251035"/>
                <a:ext cx="366296" cy="54106"/>
              </a:xfrm>
              <a:custGeom>
                <a:avLst/>
                <a:gdLst>
                  <a:gd name="connsiteX0" fmla="*/ 10549 w 366296"/>
                  <a:gd name="connsiteY0" fmla="*/ 54015 h 54106"/>
                  <a:gd name="connsiteX1" fmla="*/ 39124 w 366296"/>
                  <a:gd name="connsiteY1" fmla="*/ 3215 h 54106"/>
                  <a:gd name="connsiteX2" fmla="*/ 366149 w 366296"/>
                  <a:gd name="connsiteY2" fmla="*/ 6390 h 54106"/>
                  <a:gd name="connsiteX3" fmla="*/ 80399 w 366296"/>
                  <a:gd name="connsiteY3" fmla="*/ 15915 h 54106"/>
                  <a:gd name="connsiteX4" fmla="*/ 10549 w 366296"/>
                  <a:gd name="connsiteY4" fmla="*/ 54015 h 5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296" h="54106">
                    <a:moveTo>
                      <a:pt x="10549" y="54015"/>
                    </a:moveTo>
                    <a:cubicBezTo>
                      <a:pt x="3670" y="51898"/>
                      <a:pt x="-20143" y="11152"/>
                      <a:pt x="39124" y="3215"/>
                    </a:cubicBezTo>
                    <a:cubicBezTo>
                      <a:pt x="98391" y="-4722"/>
                      <a:pt x="359270" y="4273"/>
                      <a:pt x="366149" y="6390"/>
                    </a:cubicBezTo>
                    <a:cubicBezTo>
                      <a:pt x="373028" y="8507"/>
                      <a:pt x="136490" y="11153"/>
                      <a:pt x="80399" y="15915"/>
                    </a:cubicBezTo>
                    <a:cubicBezTo>
                      <a:pt x="24308" y="20677"/>
                      <a:pt x="17428" y="56132"/>
                      <a:pt x="10549" y="540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 1783">
                <a:extLst>
                  <a:ext uri="{FF2B5EF4-FFF2-40B4-BE49-F238E27FC236}">
                    <a16:creationId xmlns:a16="http://schemas.microsoft.com/office/drawing/2014/main" id="{9BA9E132-6E1A-83C1-17B3-FDFBC4EE603A}"/>
                  </a:ext>
                </a:extLst>
              </p:cNvPr>
              <p:cNvSpPr/>
              <p:nvPr/>
            </p:nvSpPr>
            <p:spPr>
              <a:xfrm>
                <a:off x="8736582" y="2285996"/>
                <a:ext cx="86834" cy="383541"/>
              </a:xfrm>
              <a:custGeom>
                <a:avLst/>
                <a:gdLst>
                  <a:gd name="connsiteX0" fmla="*/ 20068 w 86834"/>
                  <a:gd name="connsiteY0" fmla="*/ 4 h 383541"/>
                  <a:gd name="connsiteX1" fmla="*/ 23243 w 86834"/>
                  <a:gd name="connsiteY1" fmla="*/ 228604 h 383541"/>
                  <a:gd name="connsiteX2" fmla="*/ 23243 w 86834"/>
                  <a:gd name="connsiteY2" fmla="*/ 327029 h 383541"/>
                  <a:gd name="connsiteX3" fmla="*/ 86743 w 86834"/>
                  <a:gd name="connsiteY3" fmla="*/ 381004 h 383541"/>
                  <a:gd name="connsiteX4" fmla="*/ 7368 w 86834"/>
                  <a:gd name="connsiteY4" fmla="*/ 358779 h 383541"/>
                  <a:gd name="connsiteX5" fmla="*/ 4193 w 86834"/>
                  <a:gd name="connsiteY5" fmla="*/ 222254 h 383541"/>
                  <a:gd name="connsiteX6" fmla="*/ 20068 w 86834"/>
                  <a:gd name="connsiteY6" fmla="*/ 4 h 38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834" h="383541">
                    <a:moveTo>
                      <a:pt x="20068" y="4"/>
                    </a:moveTo>
                    <a:cubicBezTo>
                      <a:pt x="23243" y="1062"/>
                      <a:pt x="22714" y="174100"/>
                      <a:pt x="23243" y="228604"/>
                    </a:cubicBezTo>
                    <a:cubicBezTo>
                      <a:pt x="23772" y="283108"/>
                      <a:pt x="12660" y="301629"/>
                      <a:pt x="23243" y="327029"/>
                    </a:cubicBezTo>
                    <a:cubicBezTo>
                      <a:pt x="33826" y="352429"/>
                      <a:pt x="89389" y="375712"/>
                      <a:pt x="86743" y="381004"/>
                    </a:cubicBezTo>
                    <a:cubicBezTo>
                      <a:pt x="84097" y="386296"/>
                      <a:pt x="21126" y="385237"/>
                      <a:pt x="7368" y="358779"/>
                    </a:cubicBezTo>
                    <a:cubicBezTo>
                      <a:pt x="-6390" y="332321"/>
                      <a:pt x="3135" y="275700"/>
                      <a:pt x="4193" y="222254"/>
                    </a:cubicBezTo>
                    <a:cubicBezTo>
                      <a:pt x="5251" y="168808"/>
                      <a:pt x="16893" y="-1054"/>
                      <a:pt x="20068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 1784">
                <a:extLst>
                  <a:ext uri="{FF2B5EF4-FFF2-40B4-BE49-F238E27FC236}">
                    <a16:creationId xmlns:a16="http://schemas.microsoft.com/office/drawing/2014/main" id="{782F9099-5840-241D-1055-7FEBBE156EDD}"/>
                  </a:ext>
                </a:extLst>
              </p:cNvPr>
              <p:cNvSpPr/>
              <p:nvPr/>
            </p:nvSpPr>
            <p:spPr>
              <a:xfrm>
                <a:off x="8791333" y="2647950"/>
                <a:ext cx="358893" cy="11357"/>
              </a:xfrm>
              <a:custGeom>
                <a:avLst/>
                <a:gdLst>
                  <a:gd name="connsiteX0" fmla="*/ 242 w 358893"/>
                  <a:gd name="connsiteY0" fmla="*/ 9525 h 11357"/>
                  <a:gd name="connsiteX1" fmla="*/ 339967 w 358893"/>
                  <a:gd name="connsiteY1" fmla="*/ 0 h 11357"/>
                  <a:gd name="connsiteX2" fmla="*/ 285992 w 358893"/>
                  <a:gd name="connsiteY2" fmla="*/ 9525 h 11357"/>
                  <a:gd name="connsiteX3" fmla="*/ 242 w 358893"/>
                  <a:gd name="connsiteY3" fmla="*/ 9525 h 1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893" h="11357">
                    <a:moveTo>
                      <a:pt x="242" y="9525"/>
                    </a:moveTo>
                    <a:cubicBezTo>
                      <a:pt x="9238" y="7938"/>
                      <a:pt x="292342" y="0"/>
                      <a:pt x="339967" y="0"/>
                    </a:cubicBezTo>
                    <a:cubicBezTo>
                      <a:pt x="387592" y="0"/>
                      <a:pt x="336263" y="6350"/>
                      <a:pt x="285992" y="9525"/>
                    </a:cubicBezTo>
                    <a:cubicBezTo>
                      <a:pt x="235721" y="12700"/>
                      <a:pt x="-8754" y="11112"/>
                      <a:pt x="242" y="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 1785">
                <a:extLst>
                  <a:ext uri="{FF2B5EF4-FFF2-40B4-BE49-F238E27FC236}">
                    <a16:creationId xmlns:a16="http://schemas.microsoft.com/office/drawing/2014/main" id="{E00AC6D8-1243-5DC2-8EAC-F2E87C7DF6A1}"/>
                  </a:ext>
                </a:extLst>
              </p:cNvPr>
              <p:cNvSpPr/>
              <p:nvPr/>
            </p:nvSpPr>
            <p:spPr>
              <a:xfrm>
                <a:off x="8788208" y="2584301"/>
                <a:ext cx="360731" cy="58601"/>
              </a:xfrm>
              <a:custGeom>
                <a:avLst/>
                <a:gdLst>
                  <a:gd name="connsiteX0" fmla="*/ 192 w 360731"/>
                  <a:gd name="connsiteY0" fmla="*/ 57299 h 58601"/>
                  <a:gd name="connsiteX1" fmla="*/ 235142 w 360731"/>
                  <a:gd name="connsiteY1" fmla="*/ 57299 h 58601"/>
                  <a:gd name="connsiteX2" fmla="*/ 311342 w 360731"/>
                  <a:gd name="connsiteY2" fmla="*/ 54124 h 58601"/>
                  <a:gd name="connsiteX3" fmla="*/ 327217 w 360731"/>
                  <a:gd name="connsiteY3" fmla="*/ 54124 h 58601"/>
                  <a:gd name="connsiteX4" fmla="*/ 352617 w 360731"/>
                  <a:gd name="connsiteY4" fmla="*/ 149 h 58601"/>
                  <a:gd name="connsiteX5" fmla="*/ 358967 w 360731"/>
                  <a:gd name="connsiteY5" fmla="*/ 38249 h 58601"/>
                  <a:gd name="connsiteX6" fmla="*/ 324042 w 360731"/>
                  <a:gd name="connsiteY6" fmla="*/ 44599 h 58601"/>
                  <a:gd name="connsiteX7" fmla="*/ 197042 w 360731"/>
                  <a:gd name="connsiteY7" fmla="*/ 41424 h 58601"/>
                  <a:gd name="connsiteX8" fmla="*/ 192 w 360731"/>
                  <a:gd name="connsiteY8" fmla="*/ 57299 h 5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731" h="58601">
                    <a:moveTo>
                      <a:pt x="192" y="57299"/>
                    </a:moveTo>
                    <a:cubicBezTo>
                      <a:pt x="6542" y="59945"/>
                      <a:pt x="183284" y="57828"/>
                      <a:pt x="235142" y="57299"/>
                    </a:cubicBezTo>
                    <a:cubicBezTo>
                      <a:pt x="287000" y="56770"/>
                      <a:pt x="311342" y="54124"/>
                      <a:pt x="311342" y="54124"/>
                    </a:cubicBezTo>
                    <a:cubicBezTo>
                      <a:pt x="326688" y="53595"/>
                      <a:pt x="320338" y="63120"/>
                      <a:pt x="327217" y="54124"/>
                    </a:cubicBezTo>
                    <a:cubicBezTo>
                      <a:pt x="334096" y="45128"/>
                      <a:pt x="347325" y="2795"/>
                      <a:pt x="352617" y="149"/>
                    </a:cubicBezTo>
                    <a:cubicBezTo>
                      <a:pt x="357909" y="-2497"/>
                      <a:pt x="363730" y="30841"/>
                      <a:pt x="358967" y="38249"/>
                    </a:cubicBezTo>
                    <a:cubicBezTo>
                      <a:pt x="354205" y="45657"/>
                      <a:pt x="324042" y="44599"/>
                      <a:pt x="324042" y="44599"/>
                    </a:cubicBezTo>
                    <a:cubicBezTo>
                      <a:pt x="297055" y="45128"/>
                      <a:pt x="247842" y="39307"/>
                      <a:pt x="197042" y="41424"/>
                    </a:cubicBezTo>
                    <a:cubicBezTo>
                      <a:pt x="146242" y="43541"/>
                      <a:pt x="-6158" y="54653"/>
                      <a:pt x="192" y="57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 1786">
                <a:extLst>
                  <a:ext uri="{FF2B5EF4-FFF2-40B4-BE49-F238E27FC236}">
                    <a16:creationId xmlns:a16="http://schemas.microsoft.com/office/drawing/2014/main" id="{398AC604-8FF8-0613-C750-D0768B39984A}"/>
                  </a:ext>
                </a:extLst>
              </p:cNvPr>
              <p:cNvSpPr/>
              <p:nvPr/>
            </p:nvSpPr>
            <p:spPr>
              <a:xfrm>
                <a:off x="8604603" y="2666984"/>
                <a:ext cx="531762" cy="82799"/>
              </a:xfrm>
              <a:custGeom>
                <a:avLst/>
                <a:gdLst>
                  <a:gd name="connsiteX0" fmla="*/ 21872 w 531762"/>
                  <a:gd name="connsiteY0" fmla="*/ 16 h 82799"/>
                  <a:gd name="connsiteX1" fmla="*/ 21872 w 531762"/>
                  <a:gd name="connsiteY1" fmla="*/ 63516 h 82799"/>
                  <a:gd name="connsiteX2" fmla="*/ 161572 w 531762"/>
                  <a:gd name="connsiteY2" fmla="*/ 60341 h 82799"/>
                  <a:gd name="connsiteX3" fmla="*/ 466372 w 531762"/>
                  <a:gd name="connsiteY3" fmla="*/ 57166 h 82799"/>
                  <a:gd name="connsiteX4" fmla="*/ 494947 w 531762"/>
                  <a:gd name="connsiteY4" fmla="*/ 60341 h 82799"/>
                  <a:gd name="connsiteX5" fmla="*/ 529872 w 531762"/>
                  <a:gd name="connsiteY5" fmla="*/ 82566 h 82799"/>
                  <a:gd name="connsiteX6" fmla="*/ 504472 w 531762"/>
                  <a:gd name="connsiteY6" fmla="*/ 44466 h 82799"/>
                  <a:gd name="connsiteX7" fmla="*/ 320322 w 531762"/>
                  <a:gd name="connsiteY7" fmla="*/ 57166 h 82799"/>
                  <a:gd name="connsiteX8" fmla="*/ 21872 w 531762"/>
                  <a:gd name="connsiteY8" fmla="*/ 57166 h 82799"/>
                  <a:gd name="connsiteX9" fmla="*/ 21872 w 531762"/>
                  <a:gd name="connsiteY9" fmla="*/ 16 h 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762" h="82799">
                    <a:moveTo>
                      <a:pt x="21872" y="16"/>
                    </a:moveTo>
                    <a:cubicBezTo>
                      <a:pt x="21872" y="1074"/>
                      <a:pt x="-1411" y="53462"/>
                      <a:pt x="21872" y="63516"/>
                    </a:cubicBezTo>
                    <a:cubicBezTo>
                      <a:pt x="45155" y="73570"/>
                      <a:pt x="161572" y="60341"/>
                      <a:pt x="161572" y="60341"/>
                    </a:cubicBezTo>
                    <a:lnTo>
                      <a:pt x="466372" y="57166"/>
                    </a:lnTo>
                    <a:cubicBezTo>
                      <a:pt x="521934" y="57166"/>
                      <a:pt x="484364" y="56108"/>
                      <a:pt x="494947" y="60341"/>
                    </a:cubicBezTo>
                    <a:cubicBezTo>
                      <a:pt x="505530" y="64574"/>
                      <a:pt x="528285" y="85212"/>
                      <a:pt x="529872" y="82566"/>
                    </a:cubicBezTo>
                    <a:cubicBezTo>
                      <a:pt x="531460" y="79920"/>
                      <a:pt x="539397" y="48699"/>
                      <a:pt x="504472" y="44466"/>
                    </a:cubicBezTo>
                    <a:cubicBezTo>
                      <a:pt x="469547" y="40233"/>
                      <a:pt x="400755" y="55049"/>
                      <a:pt x="320322" y="57166"/>
                    </a:cubicBezTo>
                    <a:cubicBezTo>
                      <a:pt x="239889" y="59283"/>
                      <a:pt x="71084" y="64045"/>
                      <a:pt x="21872" y="57166"/>
                    </a:cubicBezTo>
                    <a:cubicBezTo>
                      <a:pt x="-27340" y="50287"/>
                      <a:pt x="21872" y="-1042"/>
                      <a:pt x="21872" y="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 1787">
                <a:extLst>
                  <a:ext uri="{FF2B5EF4-FFF2-40B4-BE49-F238E27FC236}">
                    <a16:creationId xmlns:a16="http://schemas.microsoft.com/office/drawing/2014/main" id="{30CFC29B-7C64-498B-086B-8806F539F78D}"/>
                  </a:ext>
                </a:extLst>
              </p:cNvPr>
              <p:cNvSpPr/>
              <p:nvPr/>
            </p:nvSpPr>
            <p:spPr>
              <a:xfrm>
                <a:off x="8270115" y="3241231"/>
                <a:ext cx="394903" cy="312058"/>
              </a:xfrm>
              <a:custGeom>
                <a:avLst/>
                <a:gdLst>
                  <a:gd name="connsiteX0" fmla="*/ 760 w 394903"/>
                  <a:gd name="connsiteY0" fmla="*/ 444 h 312058"/>
                  <a:gd name="connsiteX1" fmla="*/ 165860 w 394903"/>
                  <a:gd name="connsiteY1" fmla="*/ 117919 h 312058"/>
                  <a:gd name="connsiteX2" fmla="*/ 203960 w 394903"/>
                  <a:gd name="connsiteY2" fmla="*/ 263969 h 312058"/>
                  <a:gd name="connsiteX3" fmla="*/ 235710 w 394903"/>
                  <a:gd name="connsiteY3" fmla="*/ 292544 h 312058"/>
                  <a:gd name="connsiteX4" fmla="*/ 353185 w 394903"/>
                  <a:gd name="connsiteY4" fmla="*/ 292544 h 312058"/>
                  <a:gd name="connsiteX5" fmla="*/ 391285 w 394903"/>
                  <a:gd name="connsiteY5" fmla="*/ 279844 h 312058"/>
                  <a:gd name="connsiteX6" fmla="*/ 273810 w 394903"/>
                  <a:gd name="connsiteY6" fmla="*/ 311594 h 312058"/>
                  <a:gd name="connsiteX7" fmla="*/ 188085 w 394903"/>
                  <a:gd name="connsiteY7" fmla="*/ 251269 h 312058"/>
                  <a:gd name="connsiteX8" fmla="*/ 169035 w 394903"/>
                  <a:gd name="connsiteY8" fmla="*/ 149669 h 312058"/>
                  <a:gd name="connsiteX9" fmla="*/ 105535 w 394903"/>
                  <a:gd name="connsiteY9" fmla="*/ 79819 h 312058"/>
                  <a:gd name="connsiteX10" fmla="*/ 760 w 394903"/>
                  <a:gd name="connsiteY10" fmla="*/ 444 h 31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4903" h="312058">
                    <a:moveTo>
                      <a:pt x="760" y="444"/>
                    </a:moveTo>
                    <a:cubicBezTo>
                      <a:pt x="10814" y="6794"/>
                      <a:pt x="131993" y="73998"/>
                      <a:pt x="165860" y="117919"/>
                    </a:cubicBezTo>
                    <a:cubicBezTo>
                      <a:pt x="199727" y="161840"/>
                      <a:pt x="192318" y="234865"/>
                      <a:pt x="203960" y="263969"/>
                    </a:cubicBezTo>
                    <a:cubicBezTo>
                      <a:pt x="215602" y="293073"/>
                      <a:pt x="210839" y="287782"/>
                      <a:pt x="235710" y="292544"/>
                    </a:cubicBezTo>
                    <a:cubicBezTo>
                      <a:pt x="260581" y="297306"/>
                      <a:pt x="327256" y="294661"/>
                      <a:pt x="353185" y="292544"/>
                    </a:cubicBezTo>
                    <a:cubicBezTo>
                      <a:pt x="379114" y="290427"/>
                      <a:pt x="404514" y="276669"/>
                      <a:pt x="391285" y="279844"/>
                    </a:cubicBezTo>
                    <a:cubicBezTo>
                      <a:pt x="378056" y="283019"/>
                      <a:pt x="307677" y="316356"/>
                      <a:pt x="273810" y="311594"/>
                    </a:cubicBezTo>
                    <a:cubicBezTo>
                      <a:pt x="239943" y="306832"/>
                      <a:pt x="205548" y="278257"/>
                      <a:pt x="188085" y="251269"/>
                    </a:cubicBezTo>
                    <a:cubicBezTo>
                      <a:pt x="170622" y="224281"/>
                      <a:pt x="182793" y="178244"/>
                      <a:pt x="169035" y="149669"/>
                    </a:cubicBezTo>
                    <a:cubicBezTo>
                      <a:pt x="155277" y="121094"/>
                      <a:pt x="127760" y="102044"/>
                      <a:pt x="105535" y="79819"/>
                    </a:cubicBezTo>
                    <a:cubicBezTo>
                      <a:pt x="83310" y="57594"/>
                      <a:pt x="-9294" y="-5906"/>
                      <a:pt x="760" y="4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 1788">
                <a:extLst>
                  <a:ext uri="{FF2B5EF4-FFF2-40B4-BE49-F238E27FC236}">
                    <a16:creationId xmlns:a16="http://schemas.microsoft.com/office/drawing/2014/main" id="{F4C1E923-138B-B93E-1273-8C74499693FC}"/>
                  </a:ext>
                </a:extLst>
              </p:cNvPr>
              <p:cNvSpPr/>
              <p:nvPr/>
            </p:nvSpPr>
            <p:spPr>
              <a:xfrm>
                <a:off x="8347075" y="3124200"/>
                <a:ext cx="346918" cy="9525"/>
              </a:xfrm>
              <a:custGeom>
                <a:avLst/>
                <a:gdLst>
                  <a:gd name="connsiteX0" fmla="*/ 0 w 346918"/>
                  <a:gd name="connsiteY0" fmla="*/ 0 h 9525"/>
                  <a:gd name="connsiteX1" fmla="*/ 342900 w 346918"/>
                  <a:gd name="connsiteY1" fmla="*/ 0 h 9525"/>
                  <a:gd name="connsiteX2" fmla="*/ 196850 w 346918"/>
                  <a:gd name="connsiteY2" fmla="*/ 9525 h 9525"/>
                  <a:gd name="connsiteX3" fmla="*/ 0 w 346918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918" h="9525">
                    <a:moveTo>
                      <a:pt x="0" y="0"/>
                    </a:moveTo>
                    <a:lnTo>
                      <a:pt x="342900" y="0"/>
                    </a:lnTo>
                    <a:cubicBezTo>
                      <a:pt x="375708" y="1588"/>
                      <a:pt x="196850" y="9525"/>
                      <a:pt x="19685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 1789">
                <a:extLst>
                  <a:ext uri="{FF2B5EF4-FFF2-40B4-BE49-F238E27FC236}">
                    <a16:creationId xmlns:a16="http://schemas.microsoft.com/office/drawing/2014/main" id="{1BA0E06F-E68A-406C-EF1D-9744BF7F5185}"/>
                  </a:ext>
                </a:extLst>
              </p:cNvPr>
              <p:cNvSpPr/>
              <p:nvPr/>
            </p:nvSpPr>
            <p:spPr>
              <a:xfrm>
                <a:off x="8343900" y="3098800"/>
                <a:ext cx="399400" cy="12700"/>
              </a:xfrm>
              <a:custGeom>
                <a:avLst/>
                <a:gdLst>
                  <a:gd name="connsiteX0" fmla="*/ 0 w 399400"/>
                  <a:gd name="connsiteY0" fmla="*/ 0 h 12700"/>
                  <a:gd name="connsiteX1" fmla="*/ 66675 w 399400"/>
                  <a:gd name="connsiteY1" fmla="*/ 3175 h 12700"/>
                  <a:gd name="connsiteX2" fmla="*/ 390525 w 399400"/>
                  <a:gd name="connsiteY2" fmla="*/ 0 h 12700"/>
                  <a:gd name="connsiteX3" fmla="*/ 282575 w 399400"/>
                  <a:gd name="connsiteY3" fmla="*/ 12700 h 12700"/>
                  <a:gd name="connsiteX4" fmla="*/ 0 w 399400"/>
                  <a:gd name="connsiteY4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400" h="12700">
                    <a:moveTo>
                      <a:pt x="0" y="0"/>
                    </a:moveTo>
                    <a:cubicBezTo>
                      <a:pt x="794" y="1587"/>
                      <a:pt x="66675" y="3175"/>
                      <a:pt x="66675" y="3175"/>
                    </a:cubicBezTo>
                    <a:lnTo>
                      <a:pt x="390525" y="0"/>
                    </a:lnTo>
                    <a:cubicBezTo>
                      <a:pt x="426508" y="1588"/>
                      <a:pt x="345546" y="12700"/>
                      <a:pt x="282575" y="12700"/>
                    </a:cubicBezTo>
                    <a:cubicBezTo>
                      <a:pt x="219604" y="12700"/>
                      <a:pt x="116152" y="6350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 1790">
                <a:extLst>
                  <a:ext uri="{FF2B5EF4-FFF2-40B4-BE49-F238E27FC236}">
                    <a16:creationId xmlns:a16="http://schemas.microsoft.com/office/drawing/2014/main" id="{078E7A0D-B51E-0E7A-1390-A35293962D87}"/>
                  </a:ext>
                </a:extLst>
              </p:cNvPr>
              <p:cNvSpPr/>
              <p:nvPr/>
            </p:nvSpPr>
            <p:spPr>
              <a:xfrm>
                <a:off x="8213725" y="3117736"/>
                <a:ext cx="489061" cy="82678"/>
              </a:xfrm>
              <a:custGeom>
                <a:avLst/>
                <a:gdLst>
                  <a:gd name="connsiteX0" fmla="*/ 0 w 489061"/>
                  <a:gd name="connsiteY0" fmla="*/ 63614 h 82678"/>
                  <a:gd name="connsiteX1" fmla="*/ 69850 w 489061"/>
                  <a:gd name="connsiteY1" fmla="*/ 63614 h 82678"/>
                  <a:gd name="connsiteX2" fmla="*/ 92075 w 489061"/>
                  <a:gd name="connsiteY2" fmla="*/ 82664 h 82678"/>
                  <a:gd name="connsiteX3" fmla="*/ 142875 w 489061"/>
                  <a:gd name="connsiteY3" fmla="*/ 66789 h 82678"/>
                  <a:gd name="connsiteX4" fmla="*/ 381000 w 489061"/>
                  <a:gd name="connsiteY4" fmla="*/ 66789 h 82678"/>
                  <a:gd name="connsiteX5" fmla="*/ 488950 w 489061"/>
                  <a:gd name="connsiteY5" fmla="*/ 114 h 82678"/>
                  <a:gd name="connsiteX6" fmla="*/ 400050 w 489061"/>
                  <a:gd name="connsiteY6" fmla="*/ 50914 h 82678"/>
                  <a:gd name="connsiteX7" fmla="*/ 330200 w 489061"/>
                  <a:gd name="connsiteY7" fmla="*/ 57264 h 82678"/>
                  <a:gd name="connsiteX8" fmla="*/ 0 w 489061"/>
                  <a:gd name="connsiteY8" fmla="*/ 63614 h 8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9061" h="82678">
                    <a:moveTo>
                      <a:pt x="0" y="63614"/>
                    </a:moveTo>
                    <a:cubicBezTo>
                      <a:pt x="27252" y="62026"/>
                      <a:pt x="54504" y="60439"/>
                      <a:pt x="69850" y="63614"/>
                    </a:cubicBezTo>
                    <a:cubicBezTo>
                      <a:pt x="85196" y="66789"/>
                      <a:pt x="79904" y="82135"/>
                      <a:pt x="92075" y="82664"/>
                    </a:cubicBezTo>
                    <a:cubicBezTo>
                      <a:pt x="104246" y="83193"/>
                      <a:pt x="94721" y="69435"/>
                      <a:pt x="142875" y="66789"/>
                    </a:cubicBezTo>
                    <a:cubicBezTo>
                      <a:pt x="191029" y="64143"/>
                      <a:pt x="323321" y="77902"/>
                      <a:pt x="381000" y="66789"/>
                    </a:cubicBezTo>
                    <a:cubicBezTo>
                      <a:pt x="438679" y="55676"/>
                      <a:pt x="485775" y="2760"/>
                      <a:pt x="488950" y="114"/>
                    </a:cubicBezTo>
                    <a:cubicBezTo>
                      <a:pt x="492125" y="-2532"/>
                      <a:pt x="426508" y="41389"/>
                      <a:pt x="400050" y="50914"/>
                    </a:cubicBezTo>
                    <a:cubicBezTo>
                      <a:pt x="373592" y="60439"/>
                      <a:pt x="330200" y="57264"/>
                      <a:pt x="330200" y="57264"/>
                    </a:cubicBezTo>
                    <a:lnTo>
                      <a:pt x="0" y="63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 1791">
                <a:extLst>
                  <a:ext uri="{FF2B5EF4-FFF2-40B4-BE49-F238E27FC236}">
                    <a16:creationId xmlns:a16="http://schemas.microsoft.com/office/drawing/2014/main" id="{B68AA4AD-A527-7939-1BFA-FC3F8BE12574}"/>
                  </a:ext>
                </a:extLst>
              </p:cNvPr>
              <p:cNvSpPr/>
              <p:nvPr/>
            </p:nvSpPr>
            <p:spPr>
              <a:xfrm>
                <a:off x="8597228" y="3182091"/>
                <a:ext cx="13490" cy="335015"/>
              </a:xfrm>
              <a:custGeom>
                <a:avLst/>
                <a:gdLst>
                  <a:gd name="connsiteX0" fmla="*/ 7022 w 13490"/>
                  <a:gd name="connsiteY0" fmla="*/ 2434 h 335015"/>
                  <a:gd name="connsiteX1" fmla="*/ 7022 w 13490"/>
                  <a:gd name="connsiteY1" fmla="*/ 196109 h 335015"/>
                  <a:gd name="connsiteX2" fmla="*/ 13372 w 13490"/>
                  <a:gd name="connsiteY2" fmla="*/ 332634 h 335015"/>
                  <a:gd name="connsiteX3" fmla="*/ 672 w 13490"/>
                  <a:gd name="connsiteY3" fmla="*/ 269134 h 335015"/>
                  <a:gd name="connsiteX4" fmla="*/ 672 w 13490"/>
                  <a:gd name="connsiteY4" fmla="*/ 97684 h 335015"/>
                  <a:gd name="connsiteX5" fmla="*/ 7022 w 13490"/>
                  <a:gd name="connsiteY5" fmla="*/ 2434 h 33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0" h="335015">
                    <a:moveTo>
                      <a:pt x="7022" y="2434"/>
                    </a:moveTo>
                    <a:cubicBezTo>
                      <a:pt x="8080" y="18838"/>
                      <a:pt x="5964" y="141076"/>
                      <a:pt x="7022" y="196109"/>
                    </a:cubicBezTo>
                    <a:cubicBezTo>
                      <a:pt x="8080" y="251142"/>
                      <a:pt x="14430" y="320463"/>
                      <a:pt x="13372" y="332634"/>
                    </a:cubicBezTo>
                    <a:cubicBezTo>
                      <a:pt x="12314" y="344805"/>
                      <a:pt x="2789" y="308292"/>
                      <a:pt x="672" y="269134"/>
                    </a:cubicBezTo>
                    <a:cubicBezTo>
                      <a:pt x="-1445" y="229976"/>
                      <a:pt x="2259" y="138959"/>
                      <a:pt x="672" y="97684"/>
                    </a:cubicBezTo>
                    <a:cubicBezTo>
                      <a:pt x="-915" y="56409"/>
                      <a:pt x="5964" y="-13970"/>
                      <a:pt x="7022" y="24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 1792">
                <a:extLst>
                  <a:ext uri="{FF2B5EF4-FFF2-40B4-BE49-F238E27FC236}">
                    <a16:creationId xmlns:a16="http://schemas.microsoft.com/office/drawing/2014/main" id="{65AD9A95-3E3B-7564-9010-7A3AAA307398}"/>
                  </a:ext>
                </a:extLst>
              </p:cNvPr>
              <p:cNvSpPr/>
              <p:nvPr/>
            </p:nvSpPr>
            <p:spPr>
              <a:xfrm>
                <a:off x="8654780" y="3144779"/>
                <a:ext cx="17447" cy="376431"/>
              </a:xfrm>
              <a:custGeom>
                <a:avLst/>
                <a:gdLst>
                  <a:gd name="connsiteX0" fmla="*/ 6620 w 17447"/>
                  <a:gd name="connsiteY0" fmla="*/ 1646 h 376431"/>
                  <a:gd name="connsiteX1" fmla="*/ 270 w 17447"/>
                  <a:gd name="connsiteY1" fmla="*/ 271521 h 376431"/>
                  <a:gd name="connsiteX2" fmla="*/ 16145 w 17447"/>
                  <a:gd name="connsiteY2" fmla="*/ 376296 h 376431"/>
                  <a:gd name="connsiteX3" fmla="*/ 16145 w 17447"/>
                  <a:gd name="connsiteY3" fmla="*/ 290571 h 376431"/>
                  <a:gd name="connsiteX4" fmla="*/ 12970 w 17447"/>
                  <a:gd name="connsiteY4" fmla="*/ 163571 h 376431"/>
                  <a:gd name="connsiteX5" fmla="*/ 6620 w 17447"/>
                  <a:gd name="connsiteY5" fmla="*/ 1646 h 37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47" h="376431">
                    <a:moveTo>
                      <a:pt x="6620" y="1646"/>
                    </a:moveTo>
                    <a:cubicBezTo>
                      <a:pt x="4503" y="19638"/>
                      <a:pt x="-1317" y="209079"/>
                      <a:pt x="270" y="271521"/>
                    </a:cubicBezTo>
                    <a:cubicBezTo>
                      <a:pt x="1857" y="333963"/>
                      <a:pt x="13499" y="373121"/>
                      <a:pt x="16145" y="376296"/>
                    </a:cubicBezTo>
                    <a:cubicBezTo>
                      <a:pt x="18791" y="379471"/>
                      <a:pt x="16674" y="326025"/>
                      <a:pt x="16145" y="290571"/>
                    </a:cubicBezTo>
                    <a:cubicBezTo>
                      <a:pt x="15616" y="255117"/>
                      <a:pt x="14558" y="209079"/>
                      <a:pt x="12970" y="163571"/>
                    </a:cubicBezTo>
                    <a:cubicBezTo>
                      <a:pt x="11383" y="118063"/>
                      <a:pt x="8737" y="-16346"/>
                      <a:pt x="6620" y="1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 1793">
                <a:extLst>
                  <a:ext uri="{FF2B5EF4-FFF2-40B4-BE49-F238E27FC236}">
                    <a16:creationId xmlns:a16="http://schemas.microsoft.com/office/drawing/2014/main" id="{A7A25BEF-2D9D-AEC0-A972-A446F74169E6}"/>
                  </a:ext>
                </a:extLst>
              </p:cNvPr>
              <p:cNvSpPr/>
              <p:nvPr/>
            </p:nvSpPr>
            <p:spPr>
              <a:xfrm>
                <a:off x="8721715" y="3099422"/>
                <a:ext cx="395794" cy="456829"/>
              </a:xfrm>
              <a:custGeom>
                <a:avLst/>
                <a:gdLst>
                  <a:gd name="connsiteX0" fmla="*/ 19060 w 395794"/>
                  <a:gd name="connsiteY0" fmla="*/ 8903 h 456829"/>
                  <a:gd name="connsiteX1" fmla="*/ 10 w 395794"/>
                  <a:gd name="connsiteY1" fmla="*/ 389903 h 456829"/>
                  <a:gd name="connsiteX2" fmla="*/ 22235 w 395794"/>
                  <a:gd name="connsiteY2" fmla="*/ 424828 h 456829"/>
                  <a:gd name="connsiteX3" fmla="*/ 127010 w 395794"/>
                  <a:gd name="connsiteY3" fmla="*/ 437528 h 456829"/>
                  <a:gd name="connsiteX4" fmla="*/ 330210 w 395794"/>
                  <a:gd name="connsiteY4" fmla="*/ 437528 h 456829"/>
                  <a:gd name="connsiteX5" fmla="*/ 393710 w 395794"/>
                  <a:gd name="connsiteY5" fmla="*/ 405778 h 456829"/>
                  <a:gd name="connsiteX6" fmla="*/ 346085 w 395794"/>
                  <a:gd name="connsiteY6" fmla="*/ 447053 h 456829"/>
                  <a:gd name="connsiteX7" fmla="*/ 38110 w 395794"/>
                  <a:gd name="connsiteY7" fmla="*/ 456578 h 456829"/>
                  <a:gd name="connsiteX8" fmla="*/ 12710 w 395794"/>
                  <a:gd name="connsiteY8" fmla="*/ 440703 h 456829"/>
                  <a:gd name="connsiteX9" fmla="*/ 15885 w 395794"/>
                  <a:gd name="connsiteY9" fmla="*/ 361328 h 456829"/>
                  <a:gd name="connsiteX10" fmla="*/ 3185 w 395794"/>
                  <a:gd name="connsiteY10" fmla="*/ 139078 h 456829"/>
                  <a:gd name="connsiteX11" fmla="*/ 19060 w 395794"/>
                  <a:gd name="connsiteY11" fmla="*/ 8903 h 45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794" h="456829">
                    <a:moveTo>
                      <a:pt x="19060" y="8903"/>
                    </a:moveTo>
                    <a:cubicBezTo>
                      <a:pt x="18531" y="50707"/>
                      <a:pt x="-519" y="320582"/>
                      <a:pt x="10" y="389903"/>
                    </a:cubicBezTo>
                    <a:cubicBezTo>
                      <a:pt x="539" y="459224"/>
                      <a:pt x="1068" y="416891"/>
                      <a:pt x="22235" y="424828"/>
                    </a:cubicBezTo>
                    <a:cubicBezTo>
                      <a:pt x="43402" y="432766"/>
                      <a:pt x="75681" y="435411"/>
                      <a:pt x="127010" y="437528"/>
                    </a:cubicBezTo>
                    <a:cubicBezTo>
                      <a:pt x="178339" y="439645"/>
                      <a:pt x="285760" y="442820"/>
                      <a:pt x="330210" y="437528"/>
                    </a:cubicBezTo>
                    <a:cubicBezTo>
                      <a:pt x="374660" y="432236"/>
                      <a:pt x="391064" y="404191"/>
                      <a:pt x="393710" y="405778"/>
                    </a:cubicBezTo>
                    <a:cubicBezTo>
                      <a:pt x="396356" y="407366"/>
                      <a:pt x="405352" y="438586"/>
                      <a:pt x="346085" y="447053"/>
                    </a:cubicBezTo>
                    <a:cubicBezTo>
                      <a:pt x="286818" y="455520"/>
                      <a:pt x="93672" y="457636"/>
                      <a:pt x="38110" y="456578"/>
                    </a:cubicBezTo>
                    <a:cubicBezTo>
                      <a:pt x="-17452" y="455520"/>
                      <a:pt x="16414" y="456578"/>
                      <a:pt x="12710" y="440703"/>
                    </a:cubicBezTo>
                    <a:cubicBezTo>
                      <a:pt x="9006" y="424828"/>
                      <a:pt x="17472" y="411599"/>
                      <a:pt x="15885" y="361328"/>
                    </a:cubicBezTo>
                    <a:cubicBezTo>
                      <a:pt x="14298" y="311057"/>
                      <a:pt x="3714" y="195170"/>
                      <a:pt x="3185" y="139078"/>
                    </a:cubicBezTo>
                    <a:cubicBezTo>
                      <a:pt x="2656" y="82986"/>
                      <a:pt x="19589" y="-32901"/>
                      <a:pt x="19060" y="89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 1794">
                <a:extLst>
                  <a:ext uri="{FF2B5EF4-FFF2-40B4-BE49-F238E27FC236}">
                    <a16:creationId xmlns:a16="http://schemas.microsoft.com/office/drawing/2014/main" id="{C57218C1-E3A5-121A-D5D2-59DF2960D04A}"/>
                  </a:ext>
                </a:extLst>
              </p:cNvPr>
              <p:cNvSpPr/>
              <p:nvPr/>
            </p:nvSpPr>
            <p:spPr>
              <a:xfrm>
                <a:off x="8388616" y="3569564"/>
                <a:ext cx="661346" cy="129968"/>
              </a:xfrm>
              <a:custGeom>
                <a:avLst/>
                <a:gdLst>
                  <a:gd name="connsiteX0" fmla="*/ 9259 w 661346"/>
                  <a:gd name="connsiteY0" fmla="*/ 129311 h 129968"/>
                  <a:gd name="connsiteX1" fmla="*/ 253734 w 661346"/>
                  <a:gd name="connsiteY1" fmla="*/ 37236 h 129968"/>
                  <a:gd name="connsiteX2" fmla="*/ 380734 w 661346"/>
                  <a:gd name="connsiteY2" fmla="*/ 24536 h 129968"/>
                  <a:gd name="connsiteX3" fmla="*/ 495034 w 661346"/>
                  <a:gd name="connsiteY3" fmla="*/ 37236 h 129968"/>
                  <a:gd name="connsiteX4" fmla="*/ 590284 w 661346"/>
                  <a:gd name="connsiteY4" fmla="*/ 46761 h 129968"/>
                  <a:gd name="connsiteX5" fmla="*/ 656959 w 661346"/>
                  <a:gd name="connsiteY5" fmla="*/ 53111 h 129968"/>
                  <a:gd name="connsiteX6" fmla="*/ 463284 w 661346"/>
                  <a:gd name="connsiteY6" fmla="*/ 21361 h 129968"/>
                  <a:gd name="connsiteX7" fmla="*/ 399784 w 661346"/>
                  <a:gd name="connsiteY7" fmla="*/ 2311 h 129968"/>
                  <a:gd name="connsiteX8" fmla="*/ 82284 w 661346"/>
                  <a:gd name="connsiteY8" fmla="*/ 75336 h 129968"/>
                  <a:gd name="connsiteX9" fmla="*/ 9259 w 661346"/>
                  <a:gd name="connsiteY9" fmla="*/ 129311 h 12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346" h="129968">
                    <a:moveTo>
                      <a:pt x="9259" y="129311"/>
                    </a:moveTo>
                    <a:cubicBezTo>
                      <a:pt x="37834" y="122961"/>
                      <a:pt x="191822" y="54698"/>
                      <a:pt x="253734" y="37236"/>
                    </a:cubicBezTo>
                    <a:cubicBezTo>
                      <a:pt x="315646" y="19774"/>
                      <a:pt x="340517" y="24536"/>
                      <a:pt x="380734" y="24536"/>
                    </a:cubicBezTo>
                    <a:cubicBezTo>
                      <a:pt x="420951" y="24536"/>
                      <a:pt x="495034" y="37236"/>
                      <a:pt x="495034" y="37236"/>
                    </a:cubicBezTo>
                    <a:lnTo>
                      <a:pt x="590284" y="46761"/>
                    </a:lnTo>
                    <a:cubicBezTo>
                      <a:pt x="617272" y="49407"/>
                      <a:pt x="678126" y="57344"/>
                      <a:pt x="656959" y="53111"/>
                    </a:cubicBezTo>
                    <a:cubicBezTo>
                      <a:pt x="635792" y="48878"/>
                      <a:pt x="506146" y="29828"/>
                      <a:pt x="463284" y="21361"/>
                    </a:cubicBezTo>
                    <a:cubicBezTo>
                      <a:pt x="420422" y="12894"/>
                      <a:pt x="463284" y="-6685"/>
                      <a:pt x="399784" y="2311"/>
                    </a:cubicBezTo>
                    <a:cubicBezTo>
                      <a:pt x="336284" y="11307"/>
                      <a:pt x="142609" y="56286"/>
                      <a:pt x="82284" y="75336"/>
                    </a:cubicBezTo>
                    <a:cubicBezTo>
                      <a:pt x="21959" y="94386"/>
                      <a:pt x="-19316" y="135661"/>
                      <a:pt x="9259" y="1293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 1795">
                <a:extLst>
                  <a:ext uri="{FF2B5EF4-FFF2-40B4-BE49-F238E27FC236}">
                    <a16:creationId xmlns:a16="http://schemas.microsoft.com/office/drawing/2014/main" id="{87A78C14-56F4-15F0-1A62-69BC543798D3}"/>
                  </a:ext>
                </a:extLst>
              </p:cNvPr>
              <p:cNvSpPr/>
              <p:nvPr/>
            </p:nvSpPr>
            <p:spPr>
              <a:xfrm>
                <a:off x="9030608" y="3570660"/>
                <a:ext cx="117225" cy="49025"/>
              </a:xfrm>
              <a:custGeom>
                <a:avLst/>
                <a:gdLst>
                  <a:gd name="connsiteX0" fmla="*/ 2267 w 117225"/>
                  <a:gd name="connsiteY0" fmla="*/ 48840 h 49025"/>
                  <a:gd name="connsiteX1" fmla="*/ 116567 w 117225"/>
                  <a:gd name="connsiteY1" fmla="*/ 1215 h 49025"/>
                  <a:gd name="connsiteX2" fmla="*/ 46717 w 117225"/>
                  <a:gd name="connsiteY2" fmla="*/ 17090 h 49025"/>
                  <a:gd name="connsiteX3" fmla="*/ 2267 w 117225"/>
                  <a:gd name="connsiteY3" fmla="*/ 48840 h 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225" h="49025">
                    <a:moveTo>
                      <a:pt x="2267" y="48840"/>
                    </a:moveTo>
                    <a:cubicBezTo>
                      <a:pt x="13909" y="46194"/>
                      <a:pt x="109159" y="6507"/>
                      <a:pt x="116567" y="1215"/>
                    </a:cubicBezTo>
                    <a:cubicBezTo>
                      <a:pt x="123975" y="-4077"/>
                      <a:pt x="66825" y="9153"/>
                      <a:pt x="46717" y="17090"/>
                    </a:cubicBezTo>
                    <a:cubicBezTo>
                      <a:pt x="26609" y="25027"/>
                      <a:pt x="-9375" y="51486"/>
                      <a:pt x="2267" y="48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 1796">
                <a:extLst>
                  <a:ext uri="{FF2B5EF4-FFF2-40B4-BE49-F238E27FC236}">
                    <a16:creationId xmlns:a16="http://schemas.microsoft.com/office/drawing/2014/main" id="{DFDF4CA6-77B2-FFAF-B137-C778840294FD}"/>
                  </a:ext>
                </a:extLst>
              </p:cNvPr>
              <p:cNvSpPr/>
              <p:nvPr/>
            </p:nvSpPr>
            <p:spPr>
              <a:xfrm>
                <a:off x="9036050" y="3592883"/>
                <a:ext cx="13184" cy="136141"/>
              </a:xfrm>
              <a:custGeom>
                <a:avLst/>
                <a:gdLst>
                  <a:gd name="connsiteX0" fmla="*/ 12700 w 13184"/>
                  <a:gd name="connsiteY0" fmla="*/ 1217 h 136141"/>
                  <a:gd name="connsiteX1" fmla="*/ 9525 w 13184"/>
                  <a:gd name="connsiteY1" fmla="*/ 134567 h 136141"/>
                  <a:gd name="connsiteX2" fmla="*/ 0 w 13184"/>
                  <a:gd name="connsiteY2" fmla="*/ 71067 h 136141"/>
                  <a:gd name="connsiteX3" fmla="*/ 12700 w 13184"/>
                  <a:gd name="connsiteY3" fmla="*/ 1217 h 13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84" h="136141">
                    <a:moveTo>
                      <a:pt x="12700" y="1217"/>
                    </a:moveTo>
                    <a:cubicBezTo>
                      <a:pt x="14288" y="11800"/>
                      <a:pt x="11642" y="122925"/>
                      <a:pt x="9525" y="134567"/>
                    </a:cubicBezTo>
                    <a:cubicBezTo>
                      <a:pt x="7408" y="146209"/>
                      <a:pt x="0" y="90117"/>
                      <a:pt x="0" y="71067"/>
                    </a:cubicBezTo>
                    <a:cubicBezTo>
                      <a:pt x="0" y="52017"/>
                      <a:pt x="11112" y="-9366"/>
                      <a:pt x="12700" y="12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 1797">
                <a:extLst>
                  <a:ext uri="{FF2B5EF4-FFF2-40B4-BE49-F238E27FC236}">
                    <a16:creationId xmlns:a16="http://schemas.microsoft.com/office/drawing/2014/main" id="{A776DE72-19FC-280D-D130-91896712A227}"/>
                  </a:ext>
                </a:extLst>
              </p:cNvPr>
              <p:cNvSpPr/>
              <p:nvPr/>
            </p:nvSpPr>
            <p:spPr>
              <a:xfrm>
                <a:off x="9089585" y="1769064"/>
                <a:ext cx="25987" cy="403368"/>
              </a:xfrm>
              <a:custGeom>
                <a:avLst/>
                <a:gdLst>
                  <a:gd name="connsiteX0" fmla="*/ 440 w 25987"/>
                  <a:gd name="connsiteY0" fmla="*/ 2586 h 403368"/>
                  <a:gd name="connsiteX1" fmla="*/ 9965 w 25987"/>
                  <a:gd name="connsiteY1" fmla="*/ 161336 h 403368"/>
                  <a:gd name="connsiteX2" fmla="*/ 13140 w 25987"/>
                  <a:gd name="connsiteY2" fmla="*/ 399461 h 403368"/>
                  <a:gd name="connsiteX3" fmla="*/ 25840 w 25987"/>
                  <a:gd name="connsiteY3" fmla="*/ 288336 h 403368"/>
                  <a:gd name="connsiteX4" fmla="*/ 440 w 25987"/>
                  <a:gd name="connsiteY4" fmla="*/ 2586 h 40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7" h="403368">
                    <a:moveTo>
                      <a:pt x="440" y="2586"/>
                    </a:moveTo>
                    <a:cubicBezTo>
                      <a:pt x="-2206" y="-18581"/>
                      <a:pt x="7848" y="95190"/>
                      <a:pt x="9965" y="161336"/>
                    </a:cubicBezTo>
                    <a:cubicBezTo>
                      <a:pt x="12082" y="227482"/>
                      <a:pt x="10494" y="378294"/>
                      <a:pt x="13140" y="399461"/>
                    </a:cubicBezTo>
                    <a:cubicBezTo>
                      <a:pt x="15786" y="420628"/>
                      <a:pt x="27427" y="351836"/>
                      <a:pt x="25840" y="288336"/>
                    </a:cubicBezTo>
                    <a:cubicBezTo>
                      <a:pt x="24253" y="224836"/>
                      <a:pt x="3086" y="23753"/>
                      <a:pt x="440" y="25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 1798">
                <a:extLst>
                  <a:ext uri="{FF2B5EF4-FFF2-40B4-BE49-F238E27FC236}">
                    <a16:creationId xmlns:a16="http://schemas.microsoft.com/office/drawing/2014/main" id="{E7026DD5-C713-A4A0-574A-D855EDE01C95}"/>
                  </a:ext>
                </a:extLst>
              </p:cNvPr>
              <p:cNvSpPr/>
              <p:nvPr/>
            </p:nvSpPr>
            <p:spPr>
              <a:xfrm>
                <a:off x="9143764" y="1783885"/>
                <a:ext cx="17301" cy="435795"/>
              </a:xfrm>
              <a:custGeom>
                <a:avLst/>
                <a:gdLst>
                  <a:gd name="connsiteX0" fmla="*/ 16111 w 17301"/>
                  <a:gd name="connsiteY0" fmla="*/ 465 h 435795"/>
                  <a:gd name="connsiteX1" fmla="*/ 16111 w 17301"/>
                  <a:gd name="connsiteY1" fmla="*/ 213190 h 435795"/>
                  <a:gd name="connsiteX2" fmla="*/ 6586 w 17301"/>
                  <a:gd name="connsiteY2" fmla="*/ 324315 h 435795"/>
                  <a:gd name="connsiteX3" fmla="*/ 16111 w 17301"/>
                  <a:gd name="connsiteY3" fmla="*/ 435440 h 435795"/>
                  <a:gd name="connsiteX4" fmla="*/ 236 w 17301"/>
                  <a:gd name="connsiteY4" fmla="*/ 286215 h 435795"/>
                  <a:gd name="connsiteX5" fmla="*/ 6586 w 17301"/>
                  <a:gd name="connsiteY5" fmla="*/ 159215 h 435795"/>
                  <a:gd name="connsiteX6" fmla="*/ 16111 w 17301"/>
                  <a:gd name="connsiteY6" fmla="*/ 465 h 43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1" h="435795">
                    <a:moveTo>
                      <a:pt x="16111" y="465"/>
                    </a:moveTo>
                    <a:cubicBezTo>
                      <a:pt x="17698" y="9461"/>
                      <a:pt x="17699" y="159215"/>
                      <a:pt x="16111" y="213190"/>
                    </a:cubicBezTo>
                    <a:cubicBezTo>
                      <a:pt x="14523" y="267165"/>
                      <a:pt x="6586" y="287273"/>
                      <a:pt x="6586" y="324315"/>
                    </a:cubicBezTo>
                    <a:cubicBezTo>
                      <a:pt x="6586" y="361357"/>
                      <a:pt x="17169" y="441790"/>
                      <a:pt x="16111" y="435440"/>
                    </a:cubicBezTo>
                    <a:cubicBezTo>
                      <a:pt x="15053" y="429090"/>
                      <a:pt x="1823" y="332252"/>
                      <a:pt x="236" y="286215"/>
                    </a:cubicBezTo>
                    <a:cubicBezTo>
                      <a:pt x="-1351" y="240178"/>
                      <a:pt x="5528" y="203136"/>
                      <a:pt x="6586" y="159215"/>
                    </a:cubicBezTo>
                    <a:cubicBezTo>
                      <a:pt x="7644" y="115294"/>
                      <a:pt x="14524" y="-8531"/>
                      <a:pt x="16111" y="4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 1799">
                <a:extLst>
                  <a:ext uri="{FF2B5EF4-FFF2-40B4-BE49-F238E27FC236}">
                    <a16:creationId xmlns:a16="http://schemas.microsoft.com/office/drawing/2014/main" id="{5F7DAAA6-F6D1-F7FD-CF78-16E0B9958CE3}"/>
                  </a:ext>
                </a:extLst>
              </p:cNvPr>
              <p:cNvSpPr/>
              <p:nvPr/>
            </p:nvSpPr>
            <p:spPr>
              <a:xfrm>
                <a:off x="9079916" y="2276214"/>
                <a:ext cx="17048" cy="353836"/>
              </a:xfrm>
              <a:custGeom>
                <a:avLst/>
                <a:gdLst>
                  <a:gd name="connsiteX0" fmla="*/ 6934 w 17048"/>
                  <a:gd name="connsiteY0" fmla="*/ 261 h 353836"/>
                  <a:gd name="connsiteX1" fmla="*/ 3759 w 17048"/>
                  <a:gd name="connsiteY1" fmla="*/ 225686 h 353836"/>
                  <a:gd name="connsiteX2" fmla="*/ 584 w 17048"/>
                  <a:gd name="connsiteY2" fmla="*/ 352686 h 353836"/>
                  <a:gd name="connsiteX3" fmla="*/ 16459 w 17048"/>
                  <a:gd name="connsiteY3" fmla="*/ 273311 h 353836"/>
                  <a:gd name="connsiteX4" fmla="*/ 6934 w 17048"/>
                  <a:gd name="connsiteY4" fmla="*/ 261 h 35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48" h="353836">
                    <a:moveTo>
                      <a:pt x="6934" y="261"/>
                    </a:moveTo>
                    <a:cubicBezTo>
                      <a:pt x="4817" y="-7676"/>
                      <a:pt x="4817" y="166949"/>
                      <a:pt x="3759" y="225686"/>
                    </a:cubicBezTo>
                    <a:cubicBezTo>
                      <a:pt x="2701" y="284423"/>
                      <a:pt x="-1533" y="344749"/>
                      <a:pt x="584" y="352686"/>
                    </a:cubicBezTo>
                    <a:cubicBezTo>
                      <a:pt x="2701" y="360623"/>
                      <a:pt x="13284" y="326757"/>
                      <a:pt x="16459" y="273311"/>
                    </a:cubicBezTo>
                    <a:cubicBezTo>
                      <a:pt x="19634" y="219865"/>
                      <a:pt x="9051" y="8198"/>
                      <a:pt x="6934" y="2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 1800">
                <a:extLst>
                  <a:ext uri="{FF2B5EF4-FFF2-40B4-BE49-F238E27FC236}">
                    <a16:creationId xmlns:a16="http://schemas.microsoft.com/office/drawing/2014/main" id="{99E9F358-DF61-3BF0-8D1E-14FF37B8D24F}"/>
                  </a:ext>
                </a:extLst>
              </p:cNvPr>
              <p:cNvSpPr/>
              <p:nvPr/>
            </p:nvSpPr>
            <p:spPr>
              <a:xfrm>
                <a:off x="9133252" y="2259530"/>
                <a:ext cx="23498" cy="344101"/>
              </a:xfrm>
              <a:custGeom>
                <a:avLst/>
                <a:gdLst>
                  <a:gd name="connsiteX0" fmla="*/ 17098 w 23498"/>
                  <a:gd name="connsiteY0" fmla="*/ 1070 h 344101"/>
                  <a:gd name="connsiteX1" fmla="*/ 7573 w 23498"/>
                  <a:gd name="connsiteY1" fmla="*/ 251895 h 344101"/>
                  <a:gd name="connsiteX2" fmla="*/ 23448 w 23498"/>
                  <a:gd name="connsiteY2" fmla="*/ 343970 h 344101"/>
                  <a:gd name="connsiteX3" fmla="*/ 1223 w 23498"/>
                  <a:gd name="connsiteY3" fmla="*/ 236020 h 344101"/>
                  <a:gd name="connsiteX4" fmla="*/ 4398 w 23498"/>
                  <a:gd name="connsiteY4" fmla="*/ 162995 h 344101"/>
                  <a:gd name="connsiteX5" fmla="*/ 17098 w 23498"/>
                  <a:gd name="connsiteY5" fmla="*/ 1070 h 34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8" h="344101">
                    <a:moveTo>
                      <a:pt x="17098" y="1070"/>
                    </a:moveTo>
                    <a:cubicBezTo>
                      <a:pt x="17627" y="15887"/>
                      <a:pt x="6515" y="194745"/>
                      <a:pt x="7573" y="251895"/>
                    </a:cubicBezTo>
                    <a:cubicBezTo>
                      <a:pt x="8631" y="309045"/>
                      <a:pt x="24506" y="346616"/>
                      <a:pt x="23448" y="343970"/>
                    </a:cubicBezTo>
                    <a:cubicBezTo>
                      <a:pt x="22390" y="341324"/>
                      <a:pt x="4398" y="266183"/>
                      <a:pt x="1223" y="236020"/>
                    </a:cubicBezTo>
                    <a:cubicBezTo>
                      <a:pt x="-1952" y="205857"/>
                      <a:pt x="1752" y="196333"/>
                      <a:pt x="4398" y="162995"/>
                    </a:cubicBezTo>
                    <a:cubicBezTo>
                      <a:pt x="7044" y="129658"/>
                      <a:pt x="16569" y="-13747"/>
                      <a:pt x="17098" y="10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 1801">
                <a:extLst>
                  <a:ext uri="{FF2B5EF4-FFF2-40B4-BE49-F238E27FC236}">
                    <a16:creationId xmlns:a16="http://schemas.microsoft.com/office/drawing/2014/main" id="{ECBF60A4-22C3-D9BA-21CA-7CEE7D708C82}"/>
                  </a:ext>
                </a:extLst>
              </p:cNvPr>
              <p:cNvSpPr/>
              <p:nvPr/>
            </p:nvSpPr>
            <p:spPr>
              <a:xfrm>
                <a:off x="9026340" y="2741915"/>
                <a:ext cx="60563" cy="785512"/>
              </a:xfrm>
              <a:custGeom>
                <a:avLst/>
                <a:gdLst>
                  <a:gd name="connsiteX0" fmla="*/ 44635 w 60563"/>
                  <a:gd name="connsiteY0" fmla="*/ 1285 h 785512"/>
                  <a:gd name="connsiteX1" fmla="*/ 47810 w 60563"/>
                  <a:gd name="connsiteY1" fmla="*/ 188610 h 785512"/>
                  <a:gd name="connsiteX2" fmla="*/ 31935 w 60563"/>
                  <a:gd name="connsiteY2" fmla="*/ 601360 h 785512"/>
                  <a:gd name="connsiteX3" fmla="*/ 185 w 60563"/>
                  <a:gd name="connsiteY3" fmla="*/ 785510 h 785512"/>
                  <a:gd name="connsiteX4" fmla="*/ 47810 w 60563"/>
                  <a:gd name="connsiteY4" fmla="*/ 604535 h 785512"/>
                  <a:gd name="connsiteX5" fmla="*/ 60510 w 60563"/>
                  <a:gd name="connsiteY5" fmla="*/ 134635 h 785512"/>
                  <a:gd name="connsiteX6" fmla="*/ 44635 w 60563"/>
                  <a:gd name="connsiteY6" fmla="*/ 1285 h 78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63" h="785512">
                    <a:moveTo>
                      <a:pt x="44635" y="1285"/>
                    </a:moveTo>
                    <a:cubicBezTo>
                      <a:pt x="42518" y="10281"/>
                      <a:pt x="49927" y="88598"/>
                      <a:pt x="47810" y="188610"/>
                    </a:cubicBezTo>
                    <a:cubicBezTo>
                      <a:pt x="45693" y="288622"/>
                      <a:pt x="39872" y="501877"/>
                      <a:pt x="31935" y="601360"/>
                    </a:cubicBezTo>
                    <a:cubicBezTo>
                      <a:pt x="23997" y="700843"/>
                      <a:pt x="-2461" y="784981"/>
                      <a:pt x="185" y="785510"/>
                    </a:cubicBezTo>
                    <a:cubicBezTo>
                      <a:pt x="2831" y="786039"/>
                      <a:pt x="37756" y="713014"/>
                      <a:pt x="47810" y="604535"/>
                    </a:cubicBezTo>
                    <a:cubicBezTo>
                      <a:pt x="57864" y="496056"/>
                      <a:pt x="59452" y="239410"/>
                      <a:pt x="60510" y="134635"/>
                    </a:cubicBezTo>
                    <a:cubicBezTo>
                      <a:pt x="61568" y="29860"/>
                      <a:pt x="46752" y="-7711"/>
                      <a:pt x="44635" y="12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 1802">
                <a:extLst>
                  <a:ext uri="{FF2B5EF4-FFF2-40B4-BE49-F238E27FC236}">
                    <a16:creationId xmlns:a16="http://schemas.microsoft.com/office/drawing/2014/main" id="{A0822D9B-D430-72B8-857F-8D524E7C8F2D}"/>
                  </a:ext>
                </a:extLst>
              </p:cNvPr>
              <p:cNvSpPr/>
              <p:nvPr/>
            </p:nvSpPr>
            <p:spPr>
              <a:xfrm>
                <a:off x="9111828" y="2749739"/>
                <a:ext cx="29946" cy="752920"/>
              </a:xfrm>
              <a:custGeom>
                <a:avLst/>
                <a:gdLst>
                  <a:gd name="connsiteX0" fmla="*/ 25822 w 29946"/>
                  <a:gd name="connsiteY0" fmla="*/ 2986 h 752920"/>
                  <a:gd name="connsiteX1" fmla="*/ 9947 w 29946"/>
                  <a:gd name="connsiteY1" fmla="*/ 399861 h 752920"/>
                  <a:gd name="connsiteX2" fmla="*/ 9947 w 29946"/>
                  <a:gd name="connsiteY2" fmla="*/ 603061 h 752920"/>
                  <a:gd name="connsiteX3" fmla="*/ 422 w 29946"/>
                  <a:gd name="connsiteY3" fmla="*/ 752286 h 752920"/>
                  <a:gd name="connsiteX4" fmla="*/ 25822 w 29946"/>
                  <a:gd name="connsiteY4" fmla="*/ 545911 h 752920"/>
                  <a:gd name="connsiteX5" fmla="*/ 28997 w 29946"/>
                  <a:gd name="connsiteY5" fmla="*/ 234761 h 752920"/>
                  <a:gd name="connsiteX6" fmla="*/ 25822 w 29946"/>
                  <a:gd name="connsiteY6" fmla="*/ 2986 h 7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46" h="752920">
                    <a:moveTo>
                      <a:pt x="25822" y="2986"/>
                    </a:moveTo>
                    <a:cubicBezTo>
                      <a:pt x="22647" y="30503"/>
                      <a:pt x="12593" y="299849"/>
                      <a:pt x="9947" y="399861"/>
                    </a:cubicBezTo>
                    <a:cubicBezTo>
                      <a:pt x="7301" y="499873"/>
                      <a:pt x="11534" y="544324"/>
                      <a:pt x="9947" y="603061"/>
                    </a:cubicBezTo>
                    <a:cubicBezTo>
                      <a:pt x="8360" y="661798"/>
                      <a:pt x="-2224" y="761811"/>
                      <a:pt x="422" y="752286"/>
                    </a:cubicBezTo>
                    <a:cubicBezTo>
                      <a:pt x="3068" y="742761"/>
                      <a:pt x="21060" y="632165"/>
                      <a:pt x="25822" y="545911"/>
                    </a:cubicBezTo>
                    <a:cubicBezTo>
                      <a:pt x="30584" y="459657"/>
                      <a:pt x="30585" y="324719"/>
                      <a:pt x="28997" y="234761"/>
                    </a:cubicBezTo>
                    <a:cubicBezTo>
                      <a:pt x="27410" y="144803"/>
                      <a:pt x="28997" y="-24531"/>
                      <a:pt x="25822" y="29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 1803">
                <a:extLst>
                  <a:ext uri="{FF2B5EF4-FFF2-40B4-BE49-F238E27FC236}">
                    <a16:creationId xmlns:a16="http://schemas.microsoft.com/office/drawing/2014/main" id="{14AF18A9-AD19-3473-362F-A77C071AB5DE}"/>
                  </a:ext>
                </a:extLst>
              </p:cNvPr>
              <p:cNvSpPr/>
              <p:nvPr/>
            </p:nvSpPr>
            <p:spPr>
              <a:xfrm>
                <a:off x="8952178" y="3501929"/>
                <a:ext cx="167649" cy="31858"/>
              </a:xfrm>
              <a:custGeom>
                <a:avLst/>
                <a:gdLst>
                  <a:gd name="connsiteX0" fmla="*/ 1322 w 167649"/>
                  <a:gd name="connsiteY0" fmla="*/ 31846 h 31858"/>
                  <a:gd name="connsiteX1" fmla="*/ 163247 w 167649"/>
                  <a:gd name="connsiteY1" fmla="*/ 6446 h 31858"/>
                  <a:gd name="connsiteX2" fmla="*/ 118797 w 167649"/>
                  <a:gd name="connsiteY2" fmla="*/ 96 h 31858"/>
                  <a:gd name="connsiteX3" fmla="*/ 87047 w 167649"/>
                  <a:gd name="connsiteY3" fmla="*/ 9621 h 31858"/>
                  <a:gd name="connsiteX4" fmla="*/ 1322 w 167649"/>
                  <a:gd name="connsiteY4" fmla="*/ 31846 h 3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9" h="31858">
                    <a:moveTo>
                      <a:pt x="1322" y="31846"/>
                    </a:moveTo>
                    <a:cubicBezTo>
                      <a:pt x="14022" y="31317"/>
                      <a:pt x="143668" y="11738"/>
                      <a:pt x="163247" y="6446"/>
                    </a:cubicBezTo>
                    <a:cubicBezTo>
                      <a:pt x="182826" y="1154"/>
                      <a:pt x="131497" y="-433"/>
                      <a:pt x="118797" y="96"/>
                    </a:cubicBezTo>
                    <a:cubicBezTo>
                      <a:pt x="106097" y="625"/>
                      <a:pt x="102922" y="2742"/>
                      <a:pt x="87047" y="9621"/>
                    </a:cubicBezTo>
                    <a:cubicBezTo>
                      <a:pt x="71172" y="16500"/>
                      <a:pt x="-11378" y="32375"/>
                      <a:pt x="1322" y="318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 1804">
                <a:extLst>
                  <a:ext uri="{FF2B5EF4-FFF2-40B4-BE49-F238E27FC236}">
                    <a16:creationId xmlns:a16="http://schemas.microsoft.com/office/drawing/2014/main" id="{9E01ADF4-790B-BD5F-BB43-DD65168F5EEE}"/>
                  </a:ext>
                </a:extLst>
              </p:cNvPr>
              <p:cNvSpPr/>
              <p:nvPr/>
            </p:nvSpPr>
            <p:spPr>
              <a:xfrm>
                <a:off x="9042278" y="3609968"/>
                <a:ext cx="108860" cy="222849"/>
              </a:xfrm>
              <a:custGeom>
                <a:avLst/>
                <a:gdLst>
                  <a:gd name="connsiteX0" fmla="*/ 122 w 108860"/>
                  <a:gd name="connsiteY0" fmla="*/ 28582 h 222849"/>
                  <a:gd name="connsiteX1" fmla="*/ 104897 w 108860"/>
                  <a:gd name="connsiteY1" fmla="*/ 7 h 222849"/>
                  <a:gd name="connsiteX2" fmla="*/ 85847 w 108860"/>
                  <a:gd name="connsiteY2" fmla="*/ 31757 h 222849"/>
                  <a:gd name="connsiteX3" fmla="*/ 76322 w 108860"/>
                  <a:gd name="connsiteY3" fmla="*/ 92082 h 222849"/>
                  <a:gd name="connsiteX4" fmla="*/ 76322 w 108860"/>
                  <a:gd name="connsiteY4" fmla="*/ 222257 h 222849"/>
                  <a:gd name="connsiteX5" fmla="*/ 69972 w 108860"/>
                  <a:gd name="connsiteY5" fmla="*/ 34932 h 222849"/>
                  <a:gd name="connsiteX6" fmla="*/ 82672 w 108860"/>
                  <a:gd name="connsiteY6" fmla="*/ 15882 h 222849"/>
                  <a:gd name="connsiteX7" fmla="*/ 122 w 108860"/>
                  <a:gd name="connsiteY7" fmla="*/ 28582 h 22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60" h="222849">
                    <a:moveTo>
                      <a:pt x="122" y="28582"/>
                    </a:moveTo>
                    <a:cubicBezTo>
                      <a:pt x="3826" y="25936"/>
                      <a:pt x="90610" y="-522"/>
                      <a:pt x="104897" y="7"/>
                    </a:cubicBezTo>
                    <a:cubicBezTo>
                      <a:pt x="119185" y="536"/>
                      <a:pt x="90610" y="16411"/>
                      <a:pt x="85847" y="31757"/>
                    </a:cubicBezTo>
                    <a:cubicBezTo>
                      <a:pt x="81084" y="47103"/>
                      <a:pt x="77910" y="60332"/>
                      <a:pt x="76322" y="92082"/>
                    </a:cubicBezTo>
                    <a:cubicBezTo>
                      <a:pt x="74734" y="123832"/>
                      <a:pt x="77380" y="231782"/>
                      <a:pt x="76322" y="222257"/>
                    </a:cubicBezTo>
                    <a:cubicBezTo>
                      <a:pt x="75264" y="212732"/>
                      <a:pt x="68914" y="69328"/>
                      <a:pt x="69972" y="34932"/>
                    </a:cubicBezTo>
                    <a:cubicBezTo>
                      <a:pt x="71030" y="536"/>
                      <a:pt x="87434" y="15882"/>
                      <a:pt x="82672" y="15882"/>
                    </a:cubicBezTo>
                    <a:cubicBezTo>
                      <a:pt x="77910" y="15882"/>
                      <a:pt x="-3582" y="31228"/>
                      <a:pt x="122" y="285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 1805">
                <a:extLst>
                  <a:ext uri="{FF2B5EF4-FFF2-40B4-BE49-F238E27FC236}">
                    <a16:creationId xmlns:a16="http://schemas.microsoft.com/office/drawing/2014/main" id="{2A06B80B-BF6C-5E75-88D8-FB43D8EB365C}"/>
                  </a:ext>
                </a:extLst>
              </p:cNvPr>
              <p:cNvSpPr/>
              <p:nvPr/>
            </p:nvSpPr>
            <p:spPr>
              <a:xfrm>
                <a:off x="9322396" y="1806536"/>
                <a:ext cx="60141" cy="930791"/>
              </a:xfrm>
              <a:custGeom>
                <a:avLst/>
                <a:gdLst>
                  <a:gd name="connsiteX0" fmla="*/ 59729 w 60141"/>
                  <a:gd name="connsiteY0" fmla="*/ 39 h 930791"/>
                  <a:gd name="connsiteX1" fmla="*/ 27979 w 60141"/>
                  <a:gd name="connsiteY1" fmla="*/ 234989 h 930791"/>
                  <a:gd name="connsiteX2" fmla="*/ 21629 w 60141"/>
                  <a:gd name="connsiteY2" fmla="*/ 923964 h 930791"/>
                  <a:gd name="connsiteX3" fmla="*/ 8929 w 60141"/>
                  <a:gd name="connsiteY3" fmla="*/ 568364 h 930791"/>
                  <a:gd name="connsiteX4" fmla="*/ 2579 w 60141"/>
                  <a:gd name="connsiteY4" fmla="*/ 247689 h 930791"/>
                  <a:gd name="connsiteX5" fmla="*/ 59729 w 60141"/>
                  <a:gd name="connsiteY5" fmla="*/ 39 h 93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141" h="930791">
                    <a:moveTo>
                      <a:pt x="59729" y="39"/>
                    </a:moveTo>
                    <a:cubicBezTo>
                      <a:pt x="63962" y="-2078"/>
                      <a:pt x="34329" y="81002"/>
                      <a:pt x="27979" y="234989"/>
                    </a:cubicBezTo>
                    <a:cubicBezTo>
                      <a:pt x="21629" y="388977"/>
                      <a:pt x="24804" y="868402"/>
                      <a:pt x="21629" y="923964"/>
                    </a:cubicBezTo>
                    <a:cubicBezTo>
                      <a:pt x="18454" y="979526"/>
                      <a:pt x="12104" y="681076"/>
                      <a:pt x="8929" y="568364"/>
                    </a:cubicBezTo>
                    <a:cubicBezTo>
                      <a:pt x="5754" y="455652"/>
                      <a:pt x="-4829" y="336589"/>
                      <a:pt x="2579" y="247689"/>
                    </a:cubicBezTo>
                    <a:cubicBezTo>
                      <a:pt x="9987" y="158789"/>
                      <a:pt x="55496" y="2156"/>
                      <a:pt x="59729" y="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 1806">
                <a:extLst>
                  <a:ext uri="{FF2B5EF4-FFF2-40B4-BE49-F238E27FC236}">
                    <a16:creationId xmlns:a16="http://schemas.microsoft.com/office/drawing/2014/main" id="{44B512DB-3A58-51A2-58EE-2F961B86BE05}"/>
                  </a:ext>
                </a:extLst>
              </p:cNvPr>
              <p:cNvSpPr/>
              <p:nvPr/>
            </p:nvSpPr>
            <p:spPr>
              <a:xfrm>
                <a:off x="9321800" y="2853652"/>
                <a:ext cx="139737" cy="1019753"/>
              </a:xfrm>
              <a:custGeom>
                <a:avLst/>
                <a:gdLst>
                  <a:gd name="connsiteX0" fmla="*/ 73025 w 139737"/>
                  <a:gd name="connsiteY0" fmla="*/ 673 h 1019753"/>
                  <a:gd name="connsiteX1" fmla="*/ 31750 w 139737"/>
                  <a:gd name="connsiteY1" fmla="*/ 543598 h 1019753"/>
                  <a:gd name="connsiteX2" fmla="*/ 22225 w 139737"/>
                  <a:gd name="connsiteY2" fmla="*/ 899198 h 1019753"/>
                  <a:gd name="connsiteX3" fmla="*/ 22225 w 139737"/>
                  <a:gd name="connsiteY3" fmla="*/ 835698 h 1019753"/>
                  <a:gd name="connsiteX4" fmla="*/ 0 w 139737"/>
                  <a:gd name="connsiteY4" fmla="*/ 1016673 h 1019753"/>
                  <a:gd name="connsiteX5" fmla="*/ 22225 w 139737"/>
                  <a:gd name="connsiteY5" fmla="*/ 943648 h 1019753"/>
                  <a:gd name="connsiteX6" fmla="*/ 73025 w 139737"/>
                  <a:gd name="connsiteY6" fmla="*/ 864273 h 1019753"/>
                  <a:gd name="connsiteX7" fmla="*/ 139700 w 139737"/>
                  <a:gd name="connsiteY7" fmla="*/ 826173 h 1019753"/>
                  <a:gd name="connsiteX8" fmla="*/ 63500 w 139737"/>
                  <a:gd name="connsiteY8" fmla="*/ 835698 h 1019753"/>
                  <a:gd name="connsiteX9" fmla="*/ 53975 w 139737"/>
                  <a:gd name="connsiteY9" fmla="*/ 788073 h 1019753"/>
                  <a:gd name="connsiteX10" fmla="*/ 44450 w 139737"/>
                  <a:gd name="connsiteY10" fmla="*/ 661073 h 1019753"/>
                  <a:gd name="connsiteX11" fmla="*/ 73025 w 139737"/>
                  <a:gd name="connsiteY11" fmla="*/ 673 h 101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737" h="1019753">
                    <a:moveTo>
                      <a:pt x="73025" y="673"/>
                    </a:moveTo>
                    <a:cubicBezTo>
                      <a:pt x="70908" y="-18906"/>
                      <a:pt x="40217" y="393844"/>
                      <a:pt x="31750" y="543598"/>
                    </a:cubicBezTo>
                    <a:cubicBezTo>
                      <a:pt x="23283" y="693352"/>
                      <a:pt x="23812" y="850515"/>
                      <a:pt x="22225" y="899198"/>
                    </a:cubicBezTo>
                    <a:cubicBezTo>
                      <a:pt x="20638" y="947881"/>
                      <a:pt x="25929" y="816119"/>
                      <a:pt x="22225" y="835698"/>
                    </a:cubicBezTo>
                    <a:cubicBezTo>
                      <a:pt x="18521" y="855277"/>
                      <a:pt x="0" y="998681"/>
                      <a:pt x="0" y="1016673"/>
                    </a:cubicBezTo>
                    <a:cubicBezTo>
                      <a:pt x="0" y="1034665"/>
                      <a:pt x="10054" y="969048"/>
                      <a:pt x="22225" y="943648"/>
                    </a:cubicBezTo>
                    <a:cubicBezTo>
                      <a:pt x="34396" y="918248"/>
                      <a:pt x="53446" y="883852"/>
                      <a:pt x="73025" y="864273"/>
                    </a:cubicBezTo>
                    <a:cubicBezTo>
                      <a:pt x="92604" y="844694"/>
                      <a:pt x="141287" y="830935"/>
                      <a:pt x="139700" y="826173"/>
                    </a:cubicBezTo>
                    <a:cubicBezTo>
                      <a:pt x="138113" y="821411"/>
                      <a:pt x="77788" y="842048"/>
                      <a:pt x="63500" y="835698"/>
                    </a:cubicBezTo>
                    <a:cubicBezTo>
                      <a:pt x="49212" y="829348"/>
                      <a:pt x="57150" y="817177"/>
                      <a:pt x="53975" y="788073"/>
                    </a:cubicBezTo>
                    <a:cubicBezTo>
                      <a:pt x="50800" y="758969"/>
                      <a:pt x="39688" y="785956"/>
                      <a:pt x="44450" y="661073"/>
                    </a:cubicBezTo>
                    <a:cubicBezTo>
                      <a:pt x="49212" y="536190"/>
                      <a:pt x="75142" y="20252"/>
                      <a:pt x="73025" y="67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 1807">
                <a:extLst>
                  <a:ext uri="{FF2B5EF4-FFF2-40B4-BE49-F238E27FC236}">
                    <a16:creationId xmlns:a16="http://schemas.microsoft.com/office/drawing/2014/main" id="{A4A805EE-935A-EDF7-EEAB-61CE5ACD6B49}"/>
                  </a:ext>
                </a:extLst>
              </p:cNvPr>
              <p:cNvSpPr/>
              <p:nvPr/>
            </p:nvSpPr>
            <p:spPr>
              <a:xfrm>
                <a:off x="9204314" y="2718519"/>
                <a:ext cx="25998" cy="618373"/>
              </a:xfrm>
              <a:custGeom>
                <a:avLst/>
                <a:gdLst>
                  <a:gd name="connsiteX0" fmla="*/ 11 w 25998"/>
                  <a:gd name="connsiteY0" fmla="*/ 11981 h 618373"/>
                  <a:gd name="connsiteX1" fmla="*/ 22236 w 25998"/>
                  <a:gd name="connsiteY1" fmla="*/ 615231 h 618373"/>
                  <a:gd name="connsiteX2" fmla="*/ 25411 w 25998"/>
                  <a:gd name="connsiteY2" fmla="*/ 240581 h 618373"/>
                  <a:gd name="connsiteX3" fmla="*/ 11 w 25998"/>
                  <a:gd name="connsiteY3" fmla="*/ 11981 h 6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98" h="618373">
                    <a:moveTo>
                      <a:pt x="11" y="11981"/>
                    </a:moveTo>
                    <a:cubicBezTo>
                      <a:pt x="-518" y="74423"/>
                      <a:pt x="18003" y="577131"/>
                      <a:pt x="22236" y="615231"/>
                    </a:cubicBezTo>
                    <a:cubicBezTo>
                      <a:pt x="26469" y="653331"/>
                      <a:pt x="26469" y="334243"/>
                      <a:pt x="25411" y="240581"/>
                    </a:cubicBezTo>
                    <a:cubicBezTo>
                      <a:pt x="24353" y="146919"/>
                      <a:pt x="540" y="-50461"/>
                      <a:pt x="11" y="119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 1808">
                <a:extLst>
                  <a:ext uri="{FF2B5EF4-FFF2-40B4-BE49-F238E27FC236}">
                    <a16:creationId xmlns:a16="http://schemas.microsoft.com/office/drawing/2014/main" id="{1675E18F-79E1-024F-3E1A-1359E5346E3C}"/>
                  </a:ext>
                </a:extLst>
              </p:cNvPr>
              <p:cNvSpPr/>
              <p:nvPr/>
            </p:nvSpPr>
            <p:spPr>
              <a:xfrm>
                <a:off x="9387557" y="3796901"/>
                <a:ext cx="89930" cy="715116"/>
              </a:xfrm>
              <a:custGeom>
                <a:avLst/>
                <a:gdLst>
                  <a:gd name="connsiteX0" fmla="*/ 89818 w 89930"/>
                  <a:gd name="connsiteY0" fmla="*/ 399 h 715116"/>
                  <a:gd name="connsiteX1" fmla="*/ 19968 w 89930"/>
                  <a:gd name="connsiteY1" fmla="*/ 368699 h 715116"/>
                  <a:gd name="connsiteX2" fmla="*/ 42193 w 89930"/>
                  <a:gd name="connsiteY2" fmla="*/ 714774 h 715116"/>
                  <a:gd name="connsiteX3" fmla="*/ 918 w 89930"/>
                  <a:gd name="connsiteY3" fmla="*/ 305199 h 715116"/>
                  <a:gd name="connsiteX4" fmla="*/ 89818 w 89930"/>
                  <a:gd name="connsiteY4" fmla="*/ 399 h 71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930" h="715116">
                    <a:moveTo>
                      <a:pt x="89818" y="399"/>
                    </a:moveTo>
                    <a:cubicBezTo>
                      <a:pt x="92993" y="10982"/>
                      <a:pt x="27905" y="249637"/>
                      <a:pt x="19968" y="368699"/>
                    </a:cubicBezTo>
                    <a:cubicBezTo>
                      <a:pt x="12031" y="487761"/>
                      <a:pt x="45368" y="725357"/>
                      <a:pt x="42193" y="714774"/>
                    </a:cubicBezTo>
                    <a:cubicBezTo>
                      <a:pt x="39018" y="704191"/>
                      <a:pt x="-7019" y="418441"/>
                      <a:pt x="918" y="305199"/>
                    </a:cubicBezTo>
                    <a:cubicBezTo>
                      <a:pt x="8855" y="191957"/>
                      <a:pt x="86643" y="-10184"/>
                      <a:pt x="89818" y="3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 1809">
                <a:extLst>
                  <a:ext uri="{FF2B5EF4-FFF2-40B4-BE49-F238E27FC236}">
                    <a16:creationId xmlns:a16="http://schemas.microsoft.com/office/drawing/2014/main" id="{42502B9D-6706-BCE2-6579-7023003B5413}"/>
                  </a:ext>
                </a:extLst>
              </p:cNvPr>
              <p:cNvSpPr/>
              <p:nvPr/>
            </p:nvSpPr>
            <p:spPr>
              <a:xfrm>
                <a:off x="4465473" y="2730113"/>
                <a:ext cx="11973" cy="197550"/>
              </a:xfrm>
              <a:custGeom>
                <a:avLst/>
                <a:gdLst>
                  <a:gd name="connsiteX0" fmla="*/ 4084 w 11973"/>
                  <a:gd name="connsiteY0" fmla="*/ 1704 h 197550"/>
                  <a:gd name="connsiteX1" fmla="*/ 290 w 11973"/>
                  <a:gd name="connsiteY1" fmla="*/ 195208 h 197550"/>
                  <a:gd name="connsiteX2" fmla="*/ 11672 w 11973"/>
                  <a:gd name="connsiteY2" fmla="*/ 104148 h 197550"/>
                  <a:gd name="connsiteX3" fmla="*/ 4084 w 11973"/>
                  <a:gd name="connsiteY3" fmla="*/ 1704 h 19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73" h="197550">
                    <a:moveTo>
                      <a:pt x="4084" y="1704"/>
                    </a:moveTo>
                    <a:cubicBezTo>
                      <a:pt x="2187" y="16881"/>
                      <a:pt x="-975" y="178134"/>
                      <a:pt x="290" y="195208"/>
                    </a:cubicBezTo>
                    <a:cubicBezTo>
                      <a:pt x="1555" y="212282"/>
                      <a:pt x="9775" y="131340"/>
                      <a:pt x="11672" y="104148"/>
                    </a:cubicBezTo>
                    <a:cubicBezTo>
                      <a:pt x="13569" y="76956"/>
                      <a:pt x="5981" y="-13473"/>
                      <a:pt x="4084" y="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 1810">
                <a:extLst>
                  <a:ext uri="{FF2B5EF4-FFF2-40B4-BE49-F238E27FC236}">
                    <a16:creationId xmlns:a16="http://schemas.microsoft.com/office/drawing/2014/main" id="{59A758A2-D881-0822-EC19-4EE52F7982C3}"/>
                  </a:ext>
                </a:extLst>
              </p:cNvPr>
              <p:cNvSpPr/>
              <p:nvPr/>
            </p:nvSpPr>
            <p:spPr>
              <a:xfrm>
                <a:off x="4367036" y="2727163"/>
                <a:ext cx="94994" cy="187057"/>
              </a:xfrm>
              <a:custGeom>
                <a:avLst/>
                <a:gdLst>
                  <a:gd name="connsiteX0" fmla="*/ 78 w 94994"/>
                  <a:gd name="connsiteY0" fmla="*/ 860 h 187057"/>
                  <a:gd name="connsiteX1" fmla="*/ 68373 w 94994"/>
                  <a:gd name="connsiteY1" fmla="*/ 27420 h 187057"/>
                  <a:gd name="connsiteX2" fmla="*/ 68373 w 94994"/>
                  <a:gd name="connsiteY2" fmla="*/ 80538 h 187057"/>
                  <a:gd name="connsiteX3" fmla="*/ 68373 w 94994"/>
                  <a:gd name="connsiteY3" fmla="*/ 110892 h 187057"/>
                  <a:gd name="connsiteX4" fmla="*/ 94932 w 94994"/>
                  <a:gd name="connsiteY4" fmla="*/ 186776 h 187057"/>
                  <a:gd name="connsiteX5" fmla="*/ 75962 w 94994"/>
                  <a:gd name="connsiteY5" fmla="*/ 133657 h 187057"/>
                  <a:gd name="connsiteX6" fmla="*/ 83550 w 94994"/>
                  <a:gd name="connsiteY6" fmla="*/ 57773 h 187057"/>
                  <a:gd name="connsiteX7" fmla="*/ 78 w 94994"/>
                  <a:gd name="connsiteY7" fmla="*/ 860 h 18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94" h="187057">
                    <a:moveTo>
                      <a:pt x="78" y="860"/>
                    </a:moveTo>
                    <a:cubicBezTo>
                      <a:pt x="-2452" y="-4199"/>
                      <a:pt x="56991" y="14140"/>
                      <a:pt x="68373" y="27420"/>
                    </a:cubicBezTo>
                    <a:cubicBezTo>
                      <a:pt x="79756" y="40700"/>
                      <a:pt x="68373" y="80538"/>
                      <a:pt x="68373" y="80538"/>
                    </a:cubicBezTo>
                    <a:cubicBezTo>
                      <a:pt x="68373" y="94450"/>
                      <a:pt x="63947" y="93186"/>
                      <a:pt x="68373" y="110892"/>
                    </a:cubicBezTo>
                    <a:cubicBezTo>
                      <a:pt x="72800" y="128598"/>
                      <a:pt x="93667" y="182982"/>
                      <a:pt x="94932" y="186776"/>
                    </a:cubicBezTo>
                    <a:cubicBezTo>
                      <a:pt x="96197" y="190570"/>
                      <a:pt x="77859" y="155158"/>
                      <a:pt x="75962" y="133657"/>
                    </a:cubicBezTo>
                    <a:cubicBezTo>
                      <a:pt x="74065" y="112157"/>
                      <a:pt x="91138" y="74214"/>
                      <a:pt x="83550" y="57773"/>
                    </a:cubicBezTo>
                    <a:cubicBezTo>
                      <a:pt x="75962" y="41332"/>
                      <a:pt x="2608" y="5919"/>
                      <a:pt x="78" y="8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 1811">
                <a:extLst>
                  <a:ext uri="{FF2B5EF4-FFF2-40B4-BE49-F238E27FC236}">
                    <a16:creationId xmlns:a16="http://schemas.microsoft.com/office/drawing/2014/main" id="{F0C84F4E-D3D0-E301-2307-1B2CD107939A}"/>
                  </a:ext>
                </a:extLst>
              </p:cNvPr>
              <p:cNvSpPr/>
              <p:nvPr/>
            </p:nvSpPr>
            <p:spPr>
              <a:xfrm>
                <a:off x="4545338" y="2723639"/>
                <a:ext cx="12907" cy="187630"/>
              </a:xfrm>
              <a:custGeom>
                <a:avLst/>
                <a:gdLst>
                  <a:gd name="connsiteX0" fmla="*/ 11485 w 12907"/>
                  <a:gd name="connsiteY0" fmla="*/ 590 h 187630"/>
                  <a:gd name="connsiteX1" fmla="*/ 11485 w 12907"/>
                  <a:gd name="connsiteY1" fmla="*/ 182711 h 187630"/>
                  <a:gd name="connsiteX2" fmla="*/ 103 w 12907"/>
                  <a:gd name="connsiteY2" fmla="*/ 125798 h 187630"/>
                  <a:gd name="connsiteX3" fmla="*/ 11485 w 12907"/>
                  <a:gd name="connsiteY3" fmla="*/ 590 h 18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07" h="187630">
                    <a:moveTo>
                      <a:pt x="11485" y="590"/>
                    </a:moveTo>
                    <a:cubicBezTo>
                      <a:pt x="13382" y="10076"/>
                      <a:pt x="13382" y="161843"/>
                      <a:pt x="11485" y="182711"/>
                    </a:cubicBezTo>
                    <a:cubicBezTo>
                      <a:pt x="9588" y="203579"/>
                      <a:pt x="1368" y="152990"/>
                      <a:pt x="103" y="125798"/>
                    </a:cubicBezTo>
                    <a:cubicBezTo>
                      <a:pt x="-1162" y="98606"/>
                      <a:pt x="9588" y="-8896"/>
                      <a:pt x="11485" y="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 1812">
                <a:extLst>
                  <a:ext uri="{FF2B5EF4-FFF2-40B4-BE49-F238E27FC236}">
                    <a16:creationId xmlns:a16="http://schemas.microsoft.com/office/drawing/2014/main" id="{36071FDE-94BB-1320-6B37-15F46196A095}"/>
                  </a:ext>
                </a:extLst>
              </p:cNvPr>
              <p:cNvSpPr/>
              <p:nvPr/>
            </p:nvSpPr>
            <p:spPr>
              <a:xfrm>
                <a:off x="4184977" y="3270276"/>
                <a:ext cx="108607" cy="136927"/>
              </a:xfrm>
              <a:custGeom>
                <a:avLst/>
                <a:gdLst>
                  <a:gd name="connsiteX0" fmla="*/ 26575 w 108607"/>
                  <a:gd name="connsiteY0" fmla="*/ 317 h 136927"/>
                  <a:gd name="connsiteX1" fmla="*/ 106253 w 108607"/>
                  <a:gd name="connsiteY1" fmla="*/ 57229 h 136927"/>
                  <a:gd name="connsiteX2" fmla="*/ 79694 w 108607"/>
                  <a:gd name="connsiteY2" fmla="*/ 110348 h 136927"/>
                  <a:gd name="connsiteX3" fmla="*/ 16 w 108607"/>
                  <a:gd name="connsiteY3" fmla="*/ 136907 h 136927"/>
                  <a:gd name="connsiteX4" fmla="*/ 72105 w 108607"/>
                  <a:gd name="connsiteY4" fmla="*/ 106554 h 136927"/>
                  <a:gd name="connsiteX5" fmla="*/ 87282 w 108607"/>
                  <a:gd name="connsiteY5" fmla="*/ 83789 h 136927"/>
                  <a:gd name="connsiteX6" fmla="*/ 26575 w 108607"/>
                  <a:gd name="connsiteY6" fmla="*/ 317 h 13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07" h="136927">
                    <a:moveTo>
                      <a:pt x="26575" y="317"/>
                    </a:moveTo>
                    <a:cubicBezTo>
                      <a:pt x="29737" y="-4110"/>
                      <a:pt x="97400" y="38890"/>
                      <a:pt x="106253" y="57229"/>
                    </a:cubicBezTo>
                    <a:cubicBezTo>
                      <a:pt x="115106" y="75568"/>
                      <a:pt x="97400" y="97069"/>
                      <a:pt x="79694" y="110348"/>
                    </a:cubicBezTo>
                    <a:cubicBezTo>
                      <a:pt x="61988" y="123627"/>
                      <a:pt x="1281" y="137539"/>
                      <a:pt x="16" y="136907"/>
                    </a:cubicBezTo>
                    <a:cubicBezTo>
                      <a:pt x="-1249" y="136275"/>
                      <a:pt x="72105" y="106554"/>
                      <a:pt x="72105" y="106554"/>
                    </a:cubicBezTo>
                    <a:cubicBezTo>
                      <a:pt x="86649" y="97701"/>
                      <a:pt x="89811" y="97069"/>
                      <a:pt x="87282" y="83789"/>
                    </a:cubicBezTo>
                    <a:cubicBezTo>
                      <a:pt x="84753" y="70509"/>
                      <a:pt x="23413" y="4744"/>
                      <a:pt x="26575" y="3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 1813">
                <a:extLst>
                  <a:ext uri="{FF2B5EF4-FFF2-40B4-BE49-F238E27FC236}">
                    <a16:creationId xmlns:a16="http://schemas.microsoft.com/office/drawing/2014/main" id="{B146283D-A237-C097-FADE-7AC981FFC2B9}"/>
                  </a:ext>
                </a:extLst>
              </p:cNvPr>
              <p:cNvSpPr/>
              <p:nvPr/>
            </p:nvSpPr>
            <p:spPr>
              <a:xfrm>
                <a:off x="4220687" y="2996694"/>
                <a:ext cx="438615" cy="292928"/>
              </a:xfrm>
              <a:custGeom>
                <a:avLst/>
                <a:gdLst>
                  <a:gd name="connsiteX0" fmla="*/ 9836 w 438615"/>
                  <a:gd name="connsiteY0" fmla="*/ 292869 h 292928"/>
                  <a:gd name="connsiteX1" fmla="*/ 9836 w 438615"/>
                  <a:gd name="connsiteY1" fmla="*/ 171455 h 292928"/>
                  <a:gd name="connsiteX2" fmla="*/ 142633 w 438615"/>
                  <a:gd name="connsiteY2" fmla="*/ 23482 h 292928"/>
                  <a:gd name="connsiteX3" fmla="*/ 233693 w 438615"/>
                  <a:gd name="connsiteY3" fmla="*/ 12099 h 292928"/>
                  <a:gd name="connsiteX4" fmla="*/ 374078 w 438615"/>
                  <a:gd name="connsiteY4" fmla="*/ 23482 h 292928"/>
                  <a:gd name="connsiteX5" fmla="*/ 438579 w 438615"/>
                  <a:gd name="connsiteY5" fmla="*/ 46247 h 292928"/>
                  <a:gd name="connsiteX6" fmla="*/ 366490 w 438615"/>
                  <a:gd name="connsiteY6" fmla="*/ 19688 h 292928"/>
                  <a:gd name="connsiteX7" fmla="*/ 275429 w 438615"/>
                  <a:gd name="connsiteY7" fmla="*/ 4511 h 292928"/>
                  <a:gd name="connsiteX8" fmla="*/ 210928 w 438615"/>
                  <a:gd name="connsiteY8" fmla="*/ 717 h 292928"/>
                  <a:gd name="connsiteX9" fmla="*/ 154015 w 438615"/>
                  <a:gd name="connsiteY9" fmla="*/ 4511 h 292928"/>
                  <a:gd name="connsiteX10" fmla="*/ 89514 w 438615"/>
                  <a:gd name="connsiteY10" fmla="*/ 42453 h 292928"/>
                  <a:gd name="connsiteX11" fmla="*/ 21218 w 438615"/>
                  <a:gd name="connsiteY11" fmla="*/ 133513 h 292928"/>
                  <a:gd name="connsiteX12" fmla="*/ 9836 w 438615"/>
                  <a:gd name="connsiteY12" fmla="*/ 156279 h 292928"/>
                  <a:gd name="connsiteX13" fmla="*/ 9836 w 438615"/>
                  <a:gd name="connsiteY13" fmla="*/ 292869 h 29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8615" h="292928">
                    <a:moveTo>
                      <a:pt x="9836" y="292869"/>
                    </a:moveTo>
                    <a:cubicBezTo>
                      <a:pt x="9836" y="295398"/>
                      <a:pt x="-12297" y="216353"/>
                      <a:pt x="9836" y="171455"/>
                    </a:cubicBezTo>
                    <a:cubicBezTo>
                      <a:pt x="31969" y="126557"/>
                      <a:pt x="105323" y="50041"/>
                      <a:pt x="142633" y="23482"/>
                    </a:cubicBezTo>
                    <a:cubicBezTo>
                      <a:pt x="179943" y="-3077"/>
                      <a:pt x="195119" y="12099"/>
                      <a:pt x="233693" y="12099"/>
                    </a:cubicBezTo>
                    <a:cubicBezTo>
                      <a:pt x="272267" y="12099"/>
                      <a:pt x="339930" y="17791"/>
                      <a:pt x="374078" y="23482"/>
                    </a:cubicBezTo>
                    <a:cubicBezTo>
                      <a:pt x="408226" y="29173"/>
                      <a:pt x="439844" y="46879"/>
                      <a:pt x="438579" y="46247"/>
                    </a:cubicBezTo>
                    <a:cubicBezTo>
                      <a:pt x="437314" y="45615"/>
                      <a:pt x="393682" y="26644"/>
                      <a:pt x="366490" y="19688"/>
                    </a:cubicBezTo>
                    <a:cubicBezTo>
                      <a:pt x="339298" y="12732"/>
                      <a:pt x="301356" y="7673"/>
                      <a:pt x="275429" y="4511"/>
                    </a:cubicBezTo>
                    <a:cubicBezTo>
                      <a:pt x="249502" y="1349"/>
                      <a:pt x="231164" y="717"/>
                      <a:pt x="210928" y="717"/>
                    </a:cubicBezTo>
                    <a:cubicBezTo>
                      <a:pt x="190692" y="717"/>
                      <a:pt x="174251" y="-2445"/>
                      <a:pt x="154015" y="4511"/>
                    </a:cubicBezTo>
                    <a:cubicBezTo>
                      <a:pt x="133779" y="11467"/>
                      <a:pt x="111647" y="20953"/>
                      <a:pt x="89514" y="42453"/>
                    </a:cubicBezTo>
                    <a:cubicBezTo>
                      <a:pt x="67381" y="63953"/>
                      <a:pt x="21218" y="133513"/>
                      <a:pt x="21218" y="133513"/>
                    </a:cubicBezTo>
                    <a:cubicBezTo>
                      <a:pt x="7938" y="152484"/>
                      <a:pt x="11101" y="134779"/>
                      <a:pt x="9836" y="156279"/>
                    </a:cubicBezTo>
                    <a:cubicBezTo>
                      <a:pt x="8571" y="177779"/>
                      <a:pt x="9836" y="290340"/>
                      <a:pt x="9836" y="2928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 1814">
                <a:extLst>
                  <a:ext uri="{FF2B5EF4-FFF2-40B4-BE49-F238E27FC236}">
                    <a16:creationId xmlns:a16="http://schemas.microsoft.com/office/drawing/2014/main" id="{13837B01-3792-5D1A-B817-A5CD8D31CB35}"/>
                  </a:ext>
                </a:extLst>
              </p:cNvPr>
              <p:cNvSpPr/>
              <p:nvPr/>
            </p:nvSpPr>
            <p:spPr>
              <a:xfrm>
                <a:off x="4617428" y="3039121"/>
                <a:ext cx="140677" cy="266035"/>
              </a:xfrm>
              <a:custGeom>
                <a:avLst/>
                <a:gdLst>
                  <a:gd name="connsiteX0" fmla="*/ 102 w 140677"/>
                  <a:gd name="connsiteY0" fmla="*/ 26 h 266035"/>
                  <a:gd name="connsiteX1" fmla="*/ 87369 w 140677"/>
                  <a:gd name="connsiteY1" fmla="*/ 68321 h 266035"/>
                  <a:gd name="connsiteX2" fmla="*/ 117722 w 140677"/>
                  <a:gd name="connsiteY2" fmla="*/ 147999 h 266035"/>
                  <a:gd name="connsiteX3" fmla="*/ 121516 w 140677"/>
                  <a:gd name="connsiteY3" fmla="*/ 208706 h 266035"/>
                  <a:gd name="connsiteX4" fmla="*/ 98751 w 140677"/>
                  <a:gd name="connsiteY4" fmla="*/ 265619 h 266035"/>
                  <a:gd name="connsiteX5" fmla="*/ 140487 w 140677"/>
                  <a:gd name="connsiteY5" fmla="*/ 178353 h 266035"/>
                  <a:gd name="connsiteX6" fmla="*/ 113928 w 140677"/>
                  <a:gd name="connsiteY6" fmla="*/ 113852 h 266035"/>
                  <a:gd name="connsiteX7" fmla="*/ 106340 w 140677"/>
                  <a:gd name="connsiteY7" fmla="*/ 75910 h 266035"/>
                  <a:gd name="connsiteX8" fmla="*/ 102 w 140677"/>
                  <a:gd name="connsiteY8" fmla="*/ 26 h 26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677" h="266035">
                    <a:moveTo>
                      <a:pt x="102" y="26"/>
                    </a:moveTo>
                    <a:cubicBezTo>
                      <a:pt x="-3060" y="-1239"/>
                      <a:pt x="67766" y="43659"/>
                      <a:pt x="87369" y="68321"/>
                    </a:cubicBezTo>
                    <a:cubicBezTo>
                      <a:pt x="106972" y="92983"/>
                      <a:pt x="112031" y="124602"/>
                      <a:pt x="117722" y="147999"/>
                    </a:cubicBezTo>
                    <a:cubicBezTo>
                      <a:pt x="123413" y="171396"/>
                      <a:pt x="124678" y="189103"/>
                      <a:pt x="121516" y="208706"/>
                    </a:cubicBezTo>
                    <a:cubicBezTo>
                      <a:pt x="118354" y="228309"/>
                      <a:pt x="95589" y="270678"/>
                      <a:pt x="98751" y="265619"/>
                    </a:cubicBezTo>
                    <a:cubicBezTo>
                      <a:pt x="101913" y="260560"/>
                      <a:pt x="137958" y="203647"/>
                      <a:pt x="140487" y="178353"/>
                    </a:cubicBezTo>
                    <a:cubicBezTo>
                      <a:pt x="143016" y="153059"/>
                      <a:pt x="119619" y="130926"/>
                      <a:pt x="113928" y="113852"/>
                    </a:cubicBezTo>
                    <a:cubicBezTo>
                      <a:pt x="108237" y="96778"/>
                      <a:pt x="120252" y="91719"/>
                      <a:pt x="106340" y="75910"/>
                    </a:cubicBezTo>
                    <a:cubicBezTo>
                      <a:pt x="92428" y="60101"/>
                      <a:pt x="3264" y="1291"/>
                      <a:pt x="102" y="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 1815">
                <a:extLst>
                  <a:ext uri="{FF2B5EF4-FFF2-40B4-BE49-F238E27FC236}">
                    <a16:creationId xmlns:a16="http://schemas.microsoft.com/office/drawing/2014/main" id="{36F4509A-23F9-78DA-0D0D-EF3545A6CD53}"/>
                  </a:ext>
                </a:extLst>
              </p:cNvPr>
              <p:cNvSpPr/>
              <p:nvPr/>
            </p:nvSpPr>
            <p:spPr>
              <a:xfrm>
                <a:off x="4617027" y="3014898"/>
                <a:ext cx="175176" cy="303772"/>
              </a:xfrm>
              <a:custGeom>
                <a:avLst/>
                <a:gdLst>
                  <a:gd name="connsiteX0" fmla="*/ 503 w 175176"/>
                  <a:gd name="connsiteY0" fmla="*/ 1484 h 303772"/>
                  <a:gd name="connsiteX1" fmla="*/ 156065 w 175176"/>
                  <a:gd name="connsiteY1" fmla="*/ 122898 h 303772"/>
                  <a:gd name="connsiteX2" fmla="*/ 152271 w 175176"/>
                  <a:gd name="connsiteY2" fmla="*/ 244312 h 303772"/>
                  <a:gd name="connsiteX3" fmla="*/ 152271 w 175176"/>
                  <a:gd name="connsiteY3" fmla="*/ 267077 h 303772"/>
                  <a:gd name="connsiteX4" fmla="*/ 91564 w 175176"/>
                  <a:gd name="connsiteY4" fmla="*/ 301225 h 303772"/>
                  <a:gd name="connsiteX5" fmla="*/ 144683 w 175176"/>
                  <a:gd name="connsiteY5" fmla="*/ 293636 h 303772"/>
                  <a:gd name="connsiteX6" fmla="*/ 163653 w 175176"/>
                  <a:gd name="connsiteY6" fmla="*/ 232929 h 303772"/>
                  <a:gd name="connsiteX7" fmla="*/ 175036 w 175176"/>
                  <a:gd name="connsiteY7" fmla="*/ 145663 h 303772"/>
                  <a:gd name="connsiteX8" fmla="*/ 156065 w 175176"/>
                  <a:gd name="connsiteY8" fmla="*/ 115309 h 303772"/>
                  <a:gd name="connsiteX9" fmla="*/ 106741 w 175176"/>
                  <a:gd name="connsiteY9" fmla="*/ 58397 h 303772"/>
                  <a:gd name="connsiteX10" fmla="*/ 503 w 175176"/>
                  <a:gd name="connsiteY10" fmla="*/ 1484 h 30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176" h="303772">
                    <a:moveTo>
                      <a:pt x="503" y="1484"/>
                    </a:moveTo>
                    <a:cubicBezTo>
                      <a:pt x="8724" y="12234"/>
                      <a:pt x="130770" y="82427"/>
                      <a:pt x="156065" y="122898"/>
                    </a:cubicBezTo>
                    <a:cubicBezTo>
                      <a:pt x="181360" y="163369"/>
                      <a:pt x="152271" y="244312"/>
                      <a:pt x="152271" y="244312"/>
                    </a:cubicBezTo>
                    <a:cubicBezTo>
                      <a:pt x="151639" y="268342"/>
                      <a:pt x="162389" y="257592"/>
                      <a:pt x="152271" y="267077"/>
                    </a:cubicBezTo>
                    <a:cubicBezTo>
                      <a:pt x="142153" y="276562"/>
                      <a:pt x="92829" y="296799"/>
                      <a:pt x="91564" y="301225"/>
                    </a:cubicBezTo>
                    <a:cubicBezTo>
                      <a:pt x="90299" y="305651"/>
                      <a:pt x="132668" y="305018"/>
                      <a:pt x="144683" y="293636"/>
                    </a:cubicBezTo>
                    <a:cubicBezTo>
                      <a:pt x="156698" y="282254"/>
                      <a:pt x="158594" y="257591"/>
                      <a:pt x="163653" y="232929"/>
                    </a:cubicBezTo>
                    <a:cubicBezTo>
                      <a:pt x="168712" y="208267"/>
                      <a:pt x="176301" y="165266"/>
                      <a:pt x="175036" y="145663"/>
                    </a:cubicBezTo>
                    <a:cubicBezTo>
                      <a:pt x="173771" y="126060"/>
                      <a:pt x="167448" y="129853"/>
                      <a:pt x="156065" y="115309"/>
                    </a:cubicBezTo>
                    <a:cubicBezTo>
                      <a:pt x="144683" y="100765"/>
                      <a:pt x="126344" y="75471"/>
                      <a:pt x="106741" y="58397"/>
                    </a:cubicBezTo>
                    <a:cubicBezTo>
                      <a:pt x="87138" y="41323"/>
                      <a:pt x="-7718" y="-9266"/>
                      <a:pt x="503" y="14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 1816">
                <a:extLst>
                  <a:ext uri="{FF2B5EF4-FFF2-40B4-BE49-F238E27FC236}">
                    <a16:creationId xmlns:a16="http://schemas.microsoft.com/office/drawing/2014/main" id="{17E03FB5-B5BA-4F42-1F2B-C0CDF79324B3}"/>
                  </a:ext>
                </a:extLst>
              </p:cNvPr>
              <p:cNvSpPr/>
              <p:nvPr/>
            </p:nvSpPr>
            <p:spPr>
              <a:xfrm>
                <a:off x="4677315" y="3274296"/>
                <a:ext cx="88194" cy="136920"/>
              </a:xfrm>
              <a:custGeom>
                <a:avLst/>
                <a:gdLst>
                  <a:gd name="connsiteX0" fmla="*/ 42658 w 88194"/>
                  <a:gd name="connsiteY0" fmla="*/ 91 h 136920"/>
                  <a:gd name="connsiteX1" fmla="*/ 922 w 88194"/>
                  <a:gd name="connsiteY1" fmla="*/ 64592 h 136920"/>
                  <a:gd name="connsiteX2" fmla="*/ 19893 w 88194"/>
                  <a:gd name="connsiteY2" fmla="*/ 98740 h 136920"/>
                  <a:gd name="connsiteX3" fmla="*/ 88189 w 88194"/>
                  <a:gd name="connsiteY3" fmla="*/ 136682 h 136920"/>
                  <a:gd name="connsiteX4" fmla="*/ 16099 w 88194"/>
                  <a:gd name="connsiteY4" fmla="*/ 79769 h 136920"/>
                  <a:gd name="connsiteX5" fmla="*/ 42658 w 88194"/>
                  <a:gd name="connsiteY5" fmla="*/ 91 h 13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94" h="136920">
                    <a:moveTo>
                      <a:pt x="42658" y="91"/>
                    </a:moveTo>
                    <a:cubicBezTo>
                      <a:pt x="40129" y="-2438"/>
                      <a:pt x="4716" y="48151"/>
                      <a:pt x="922" y="64592"/>
                    </a:cubicBezTo>
                    <a:cubicBezTo>
                      <a:pt x="-2872" y="81034"/>
                      <a:pt x="5349" y="86725"/>
                      <a:pt x="19893" y="98740"/>
                    </a:cubicBezTo>
                    <a:cubicBezTo>
                      <a:pt x="34437" y="110755"/>
                      <a:pt x="88821" y="139844"/>
                      <a:pt x="88189" y="136682"/>
                    </a:cubicBezTo>
                    <a:cubicBezTo>
                      <a:pt x="87557" y="133520"/>
                      <a:pt x="25584" y="97475"/>
                      <a:pt x="16099" y="79769"/>
                    </a:cubicBezTo>
                    <a:cubicBezTo>
                      <a:pt x="6614" y="62063"/>
                      <a:pt x="45187" y="2620"/>
                      <a:pt x="42658" y="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 1817">
                <a:extLst>
                  <a:ext uri="{FF2B5EF4-FFF2-40B4-BE49-F238E27FC236}">
                    <a16:creationId xmlns:a16="http://schemas.microsoft.com/office/drawing/2014/main" id="{D66B00D5-18C5-6517-4F8A-EEB38AFA2F4B}"/>
                  </a:ext>
                </a:extLst>
              </p:cNvPr>
              <p:cNvSpPr/>
              <p:nvPr/>
            </p:nvSpPr>
            <p:spPr>
              <a:xfrm>
                <a:off x="4708586" y="3311795"/>
                <a:ext cx="121747" cy="84043"/>
              </a:xfrm>
              <a:custGeom>
                <a:avLst/>
                <a:gdLst>
                  <a:gd name="connsiteX0" fmla="*/ 5 w 121747"/>
                  <a:gd name="connsiteY0" fmla="*/ 11916 h 84043"/>
                  <a:gd name="connsiteX1" fmla="*/ 72094 w 121747"/>
                  <a:gd name="connsiteY1" fmla="*/ 84006 h 84043"/>
                  <a:gd name="connsiteX2" fmla="*/ 121419 w 121747"/>
                  <a:gd name="connsiteY2" fmla="*/ 534 h 84043"/>
                  <a:gd name="connsiteX3" fmla="*/ 94860 w 121747"/>
                  <a:gd name="connsiteY3" fmla="*/ 46064 h 84043"/>
                  <a:gd name="connsiteX4" fmla="*/ 91065 w 121747"/>
                  <a:gd name="connsiteY4" fmla="*/ 53652 h 84043"/>
                  <a:gd name="connsiteX5" fmla="*/ 75889 w 121747"/>
                  <a:gd name="connsiteY5" fmla="*/ 65035 h 84043"/>
                  <a:gd name="connsiteX6" fmla="*/ 5 w 121747"/>
                  <a:gd name="connsiteY6" fmla="*/ 11916 h 8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747" h="84043">
                    <a:moveTo>
                      <a:pt x="5" y="11916"/>
                    </a:moveTo>
                    <a:cubicBezTo>
                      <a:pt x="-627" y="15078"/>
                      <a:pt x="51858" y="85903"/>
                      <a:pt x="72094" y="84006"/>
                    </a:cubicBezTo>
                    <a:cubicBezTo>
                      <a:pt x="92330" y="82109"/>
                      <a:pt x="117625" y="6858"/>
                      <a:pt x="121419" y="534"/>
                    </a:cubicBezTo>
                    <a:cubicBezTo>
                      <a:pt x="125213" y="-5790"/>
                      <a:pt x="94860" y="46064"/>
                      <a:pt x="94860" y="46064"/>
                    </a:cubicBezTo>
                    <a:cubicBezTo>
                      <a:pt x="89801" y="54917"/>
                      <a:pt x="91065" y="53652"/>
                      <a:pt x="91065" y="53652"/>
                    </a:cubicBezTo>
                    <a:cubicBezTo>
                      <a:pt x="87903" y="56814"/>
                      <a:pt x="85374" y="68197"/>
                      <a:pt x="75889" y="65035"/>
                    </a:cubicBezTo>
                    <a:cubicBezTo>
                      <a:pt x="66404" y="61873"/>
                      <a:pt x="637" y="8754"/>
                      <a:pt x="5" y="119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 1818">
                <a:extLst>
                  <a:ext uri="{FF2B5EF4-FFF2-40B4-BE49-F238E27FC236}">
                    <a16:creationId xmlns:a16="http://schemas.microsoft.com/office/drawing/2014/main" id="{6E4AB154-AF26-F535-117D-8E62846EC89A}"/>
                  </a:ext>
                </a:extLst>
              </p:cNvPr>
              <p:cNvSpPr/>
              <p:nvPr/>
            </p:nvSpPr>
            <p:spPr>
              <a:xfrm>
                <a:off x="4559458" y="2918503"/>
                <a:ext cx="294897" cy="337186"/>
              </a:xfrm>
              <a:custGeom>
                <a:avLst/>
                <a:gdLst>
                  <a:gd name="connsiteX0" fmla="*/ 1159 w 294897"/>
                  <a:gd name="connsiteY0" fmla="*/ 3024 h 337186"/>
                  <a:gd name="connsiteX1" fmla="*/ 103603 w 294897"/>
                  <a:gd name="connsiteY1" fmla="*/ 29583 h 337186"/>
                  <a:gd name="connsiteX2" fmla="*/ 232605 w 294897"/>
                  <a:gd name="connsiteY2" fmla="*/ 135821 h 337186"/>
                  <a:gd name="connsiteX3" fmla="*/ 289518 w 294897"/>
                  <a:gd name="connsiteY3" fmla="*/ 242058 h 337186"/>
                  <a:gd name="connsiteX4" fmla="*/ 289518 w 294897"/>
                  <a:gd name="connsiteY4" fmla="*/ 336913 h 337186"/>
                  <a:gd name="connsiteX5" fmla="*/ 262959 w 294897"/>
                  <a:gd name="connsiteY5" fmla="*/ 211704 h 337186"/>
                  <a:gd name="connsiteX6" fmla="*/ 171898 w 294897"/>
                  <a:gd name="connsiteY6" fmla="*/ 86496 h 337186"/>
                  <a:gd name="connsiteX7" fmla="*/ 1159 w 294897"/>
                  <a:gd name="connsiteY7" fmla="*/ 3024 h 33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97" h="337186">
                    <a:moveTo>
                      <a:pt x="1159" y="3024"/>
                    </a:moveTo>
                    <a:cubicBezTo>
                      <a:pt x="-10223" y="-6461"/>
                      <a:pt x="65029" y="7450"/>
                      <a:pt x="103603" y="29583"/>
                    </a:cubicBezTo>
                    <a:cubicBezTo>
                      <a:pt x="142177" y="51716"/>
                      <a:pt x="201619" y="100409"/>
                      <a:pt x="232605" y="135821"/>
                    </a:cubicBezTo>
                    <a:cubicBezTo>
                      <a:pt x="263591" y="171233"/>
                      <a:pt x="280033" y="208543"/>
                      <a:pt x="289518" y="242058"/>
                    </a:cubicBezTo>
                    <a:cubicBezTo>
                      <a:pt x="299004" y="275573"/>
                      <a:pt x="293944" y="341972"/>
                      <a:pt x="289518" y="336913"/>
                    </a:cubicBezTo>
                    <a:cubicBezTo>
                      <a:pt x="285092" y="331854"/>
                      <a:pt x="282562" y="253440"/>
                      <a:pt x="262959" y="211704"/>
                    </a:cubicBezTo>
                    <a:cubicBezTo>
                      <a:pt x="243356" y="169968"/>
                      <a:pt x="209840" y="120644"/>
                      <a:pt x="171898" y="86496"/>
                    </a:cubicBezTo>
                    <a:cubicBezTo>
                      <a:pt x="133956" y="52348"/>
                      <a:pt x="12541" y="12509"/>
                      <a:pt x="1159" y="30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 1819">
                <a:extLst>
                  <a:ext uri="{FF2B5EF4-FFF2-40B4-BE49-F238E27FC236}">
                    <a16:creationId xmlns:a16="http://schemas.microsoft.com/office/drawing/2014/main" id="{1ABD18A5-8656-FDA9-D48E-57CD0851E48E}"/>
                  </a:ext>
                </a:extLst>
              </p:cNvPr>
              <p:cNvSpPr/>
              <p:nvPr/>
            </p:nvSpPr>
            <p:spPr>
              <a:xfrm>
                <a:off x="4883063" y="3247575"/>
                <a:ext cx="219295" cy="121127"/>
              </a:xfrm>
              <a:custGeom>
                <a:avLst/>
                <a:gdLst>
                  <a:gd name="connsiteX0" fmla="*/ 61 w 219295"/>
                  <a:gd name="connsiteY0" fmla="*/ 4047 h 121127"/>
                  <a:gd name="connsiteX1" fmla="*/ 75944 w 219295"/>
                  <a:gd name="connsiteY1" fmla="*/ 11635 h 121127"/>
                  <a:gd name="connsiteX2" fmla="*/ 216330 w 219295"/>
                  <a:gd name="connsiteY2" fmla="*/ 117872 h 121127"/>
                  <a:gd name="connsiteX3" fmla="*/ 163211 w 219295"/>
                  <a:gd name="connsiteY3" fmla="*/ 87519 h 121127"/>
                  <a:gd name="connsiteX4" fmla="*/ 64562 w 219295"/>
                  <a:gd name="connsiteY4" fmla="*/ 23018 h 121127"/>
                  <a:gd name="connsiteX5" fmla="*/ 61 w 219295"/>
                  <a:gd name="connsiteY5" fmla="*/ 4047 h 12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95" h="121127">
                    <a:moveTo>
                      <a:pt x="61" y="4047"/>
                    </a:moveTo>
                    <a:cubicBezTo>
                      <a:pt x="1958" y="2150"/>
                      <a:pt x="39899" y="-7336"/>
                      <a:pt x="75944" y="11635"/>
                    </a:cubicBezTo>
                    <a:cubicBezTo>
                      <a:pt x="111989" y="30606"/>
                      <a:pt x="201786" y="105225"/>
                      <a:pt x="216330" y="117872"/>
                    </a:cubicBezTo>
                    <a:cubicBezTo>
                      <a:pt x="230874" y="130519"/>
                      <a:pt x="188506" y="103328"/>
                      <a:pt x="163211" y="87519"/>
                    </a:cubicBezTo>
                    <a:cubicBezTo>
                      <a:pt x="137916" y="71710"/>
                      <a:pt x="88592" y="35033"/>
                      <a:pt x="64562" y="23018"/>
                    </a:cubicBezTo>
                    <a:cubicBezTo>
                      <a:pt x="40532" y="11003"/>
                      <a:pt x="-1836" y="5944"/>
                      <a:pt x="61" y="40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 1820">
                <a:extLst>
                  <a:ext uri="{FF2B5EF4-FFF2-40B4-BE49-F238E27FC236}">
                    <a16:creationId xmlns:a16="http://schemas.microsoft.com/office/drawing/2014/main" id="{BBC961C2-15EA-1304-B8B5-11B68EA01532}"/>
                  </a:ext>
                </a:extLst>
              </p:cNvPr>
              <p:cNvSpPr/>
              <p:nvPr/>
            </p:nvSpPr>
            <p:spPr>
              <a:xfrm>
                <a:off x="4814815" y="3315956"/>
                <a:ext cx="239725" cy="129224"/>
              </a:xfrm>
              <a:custGeom>
                <a:avLst/>
                <a:gdLst>
                  <a:gd name="connsiteX0" fmla="*/ 13 w 239725"/>
                  <a:gd name="connsiteY0" fmla="*/ 3961 h 129224"/>
                  <a:gd name="connsiteX1" fmla="*/ 125222 w 239725"/>
                  <a:gd name="connsiteY1" fmla="*/ 11549 h 129224"/>
                  <a:gd name="connsiteX2" fmla="*/ 239047 w 239725"/>
                  <a:gd name="connsiteY2" fmla="*/ 129169 h 129224"/>
                  <a:gd name="connsiteX3" fmla="*/ 170752 w 239725"/>
                  <a:gd name="connsiteY3" fmla="*/ 26726 h 129224"/>
                  <a:gd name="connsiteX4" fmla="*/ 132810 w 239725"/>
                  <a:gd name="connsiteY4" fmla="*/ 7755 h 129224"/>
                  <a:gd name="connsiteX5" fmla="*/ 13 w 239725"/>
                  <a:gd name="connsiteY5" fmla="*/ 3961 h 12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725" h="129224">
                    <a:moveTo>
                      <a:pt x="13" y="3961"/>
                    </a:moveTo>
                    <a:cubicBezTo>
                      <a:pt x="-1252" y="4593"/>
                      <a:pt x="85383" y="-9319"/>
                      <a:pt x="125222" y="11549"/>
                    </a:cubicBezTo>
                    <a:cubicBezTo>
                      <a:pt x="165061" y="32417"/>
                      <a:pt x="231459" y="126640"/>
                      <a:pt x="239047" y="129169"/>
                    </a:cubicBezTo>
                    <a:cubicBezTo>
                      <a:pt x="246635" y="131698"/>
                      <a:pt x="188458" y="46962"/>
                      <a:pt x="170752" y="26726"/>
                    </a:cubicBezTo>
                    <a:cubicBezTo>
                      <a:pt x="153046" y="6490"/>
                      <a:pt x="155575" y="12814"/>
                      <a:pt x="132810" y="7755"/>
                    </a:cubicBezTo>
                    <a:cubicBezTo>
                      <a:pt x="110045" y="2696"/>
                      <a:pt x="1278" y="3329"/>
                      <a:pt x="13" y="39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 1821">
                <a:extLst>
                  <a:ext uri="{FF2B5EF4-FFF2-40B4-BE49-F238E27FC236}">
                    <a16:creationId xmlns:a16="http://schemas.microsoft.com/office/drawing/2014/main" id="{75CF2581-B4AC-2287-6E26-AD7F99AACB8F}"/>
                  </a:ext>
                </a:extLst>
              </p:cNvPr>
              <p:cNvSpPr/>
              <p:nvPr/>
            </p:nvSpPr>
            <p:spPr>
              <a:xfrm>
                <a:off x="4830005" y="3325241"/>
                <a:ext cx="185915" cy="131359"/>
              </a:xfrm>
              <a:custGeom>
                <a:avLst/>
                <a:gdLst>
                  <a:gd name="connsiteX0" fmla="*/ 0 w 185915"/>
                  <a:gd name="connsiteY0" fmla="*/ 2264 h 131359"/>
                  <a:gd name="connsiteX1" fmla="*/ 98649 w 185915"/>
                  <a:gd name="connsiteY1" fmla="*/ 17441 h 131359"/>
                  <a:gd name="connsiteX2" fmla="*/ 185915 w 185915"/>
                  <a:gd name="connsiteY2" fmla="*/ 131267 h 131359"/>
                  <a:gd name="connsiteX3" fmla="*/ 98649 w 185915"/>
                  <a:gd name="connsiteY3" fmla="*/ 36412 h 131359"/>
                  <a:gd name="connsiteX4" fmla="*/ 0 w 185915"/>
                  <a:gd name="connsiteY4" fmla="*/ 2264 h 13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915" h="131359">
                    <a:moveTo>
                      <a:pt x="0" y="2264"/>
                    </a:moveTo>
                    <a:cubicBezTo>
                      <a:pt x="0" y="-898"/>
                      <a:pt x="67663" y="-4059"/>
                      <a:pt x="98649" y="17441"/>
                    </a:cubicBezTo>
                    <a:cubicBezTo>
                      <a:pt x="129635" y="38941"/>
                      <a:pt x="185915" y="128105"/>
                      <a:pt x="185915" y="131267"/>
                    </a:cubicBezTo>
                    <a:cubicBezTo>
                      <a:pt x="185915" y="134429"/>
                      <a:pt x="124576" y="55383"/>
                      <a:pt x="98649" y="36412"/>
                    </a:cubicBezTo>
                    <a:cubicBezTo>
                      <a:pt x="72722" y="17441"/>
                      <a:pt x="0" y="5426"/>
                      <a:pt x="0" y="2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 1822">
                <a:extLst>
                  <a:ext uri="{FF2B5EF4-FFF2-40B4-BE49-F238E27FC236}">
                    <a16:creationId xmlns:a16="http://schemas.microsoft.com/office/drawing/2014/main" id="{C61A1CEF-9B4C-6F4F-51BB-AD186A980C81}"/>
                  </a:ext>
                </a:extLst>
              </p:cNvPr>
              <p:cNvSpPr/>
              <p:nvPr/>
            </p:nvSpPr>
            <p:spPr>
              <a:xfrm>
                <a:off x="4906403" y="2929115"/>
                <a:ext cx="79751" cy="246692"/>
              </a:xfrm>
              <a:custGeom>
                <a:avLst/>
                <a:gdLst>
                  <a:gd name="connsiteX0" fmla="*/ 18457 w 79751"/>
                  <a:gd name="connsiteY0" fmla="*/ 0 h 246692"/>
                  <a:gd name="connsiteX1" fmla="*/ 18457 w 79751"/>
                  <a:gd name="connsiteY1" fmla="*/ 201092 h 246692"/>
                  <a:gd name="connsiteX2" fmla="*/ 37428 w 79751"/>
                  <a:gd name="connsiteY2" fmla="*/ 223858 h 246692"/>
                  <a:gd name="connsiteX3" fmla="*/ 79164 w 79751"/>
                  <a:gd name="connsiteY3" fmla="*/ 246623 h 246692"/>
                  <a:gd name="connsiteX4" fmla="*/ 3280 w 79751"/>
                  <a:gd name="connsiteY4" fmla="*/ 216269 h 246692"/>
                  <a:gd name="connsiteX5" fmla="*/ 18457 w 79751"/>
                  <a:gd name="connsiteY5" fmla="*/ 0 h 24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51" h="246692">
                    <a:moveTo>
                      <a:pt x="18457" y="0"/>
                    </a:moveTo>
                    <a:lnTo>
                      <a:pt x="18457" y="201092"/>
                    </a:lnTo>
                    <a:cubicBezTo>
                      <a:pt x="21619" y="238402"/>
                      <a:pt x="27310" y="216269"/>
                      <a:pt x="37428" y="223858"/>
                    </a:cubicBezTo>
                    <a:cubicBezTo>
                      <a:pt x="47546" y="231447"/>
                      <a:pt x="84855" y="247888"/>
                      <a:pt x="79164" y="246623"/>
                    </a:cubicBezTo>
                    <a:cubicBezTo>
                      <a:pt x="73473" y="245358"/>
                      <a:pt x="15295" y="252314"/>
                      <a:pt x="3280" y="216269"/>
                    </a:cubicBezTo>
                    <a:cubicBezTo>
                      <a:pt x="-8735" y="180224"/>
                      <a:pt x="15928" y="2529"/>
                      <a:pt x="18457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 1823">
                <a:extLst>
                  <a:ext uri="{FF2B5EF4-FFF2-40B4-BE49-F238E27FC236}">
                    <a16:creationId xmlns:a16="http://schemas.microsoft.com/office/drawing/2014/main" id="{87D1CA81-82EE-5533-BB01-B2B9DAAC401A}"/>
                  </a:ext>
                </a:extLst>
              </p:cNvPr>
              <p:cNvSpPr/>
              <p:nvPr/>
            </p:nvSpPr>
            <p:spPr>
              <a:xfrm>
                <a:off x="4901742" y="3181047"/>
                <a:ext cx="434020" cy="28912"/>
              </a:xfrm>
              <a:custGeom>
                <a:avLst/>
                <a:gdLst>
                  <a:gd name="connsiteX0" fmla="*/ 4147 w 434020"/>
                  <a:gd name="connsiteY0" fmla="*/ 28838 h 28912"/>
                  <a:gd name="connsiteX1" fmla="*/ 95207 w 434020"/>
                  <a:gd name="connsiteY1" fmla="*/ 2279 h 28912"/>
                  <a:gd name="connsiteX2" fmla="*/ 432890 w 434020"/>
                  <a:gd name="connsiteY2" fmla="*/ 2279 h 28912"/>
                  <a:gd name="connsiteX3" fmla="*/ 197651 w 434020"/>
                  <a:gd name="connsiteY3" fmla="*/ 9868 h 28912"/>
                  <a:gd name="connsiteX4" fmla="*/ 4147 w 434020"/>
                  <a:gd name="connsiteY4" fmla="*/ 28838 h 2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020" h="28912">
                    <a:moveTo>
                      <a:pt x="4147" y="28838"/>
                    </a:moveTo>
                    <a:cubicBezTo>
                      <a:pt x="-12927" y="27573"/>
                      <a:pt x="23750" y="6705"/>
                      <a:pt x="95207" y="2279"/>
                    </a:cubicBezTo>
                    <a:cubicBezTo>
                      <a:pt x="166664" y="-2147"/>
                      <a:pt x="415816" y="1014"/>
                      <a:pt x="432890" y="2279"/>
                    </a:cubicBezTo>
                    <a:cubicBezTo>
                      <a:pt x="449964" y="3544"/>
                      <a:pt x="269108" y="4809"/>
                      <a:pt x="197651" y="9868"/>
                    </a:cubicBezTo>
                    <a:cubicBezTo>
                      <a:pt x="126194" y="14927"/>
                      <a:pt x="21221" y="30103"/>
                      <a:pt x="4147" y="288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 1824">
                <a:extLst>
                  <a:ext uri="{FF2B5EF4-FFF2-40B4-BE49-F238E27FC236}">
                    <a16:creationId xmlns:a16="http://schemas.microsoft.com/office/drawing/2014/main" id="{5E436FB2-5A8A-B906-3256-3F572A61C0E8}"/>
                  </a:ext>
                </a:extLst>
              </p:cNvPr>
              <p:cNvSpPr/>
              <p:nvPr/>
            </p:nvSpPr>
            <p:spPr>
              <a:xfrm>
                <a:off x="5023176" y="3107301"/>
                <a:ext cx="398747" cy="19448"/>
              </a:xfrm>
              <a:custGeom>
                <a:avLst/>
                <a:gdLst>
                  <a:gd name="connsiteX0" fmla="*/ 4127 w 398747"/>
                  <a:gd name="connsiteY0" fmla="*/ 141 h 19448"/>
                  <a:gd name="connsiteX1" fmla="*/ 231778 w 398747"/>
                  <a:gd name="connsiteY1" fmla="*/ 7730 h 19448"/>
                  <a:gd name="connsiteX2" fmla="*/ 398723 w 398747"/>
                  <a:gd name="connsiteY2" fmla="*/ 7730 h 19448"/>
                  <a:gd name="connsiteX3" fmla="*/ 243161 w 398747"/>
                  <a:gd name="connsiteY3" fmla="*/ 19112 h 19448"/>
                  <a:gd name="connsiteX4" fmla="*/ 95187 w 398747"/>
                  <a:gd name="connsiteY4" fmla="*/ 15318 h 19448"/>
                  <a:gd name="connsiteX5" fmla="*/ 4127 w 398747"/>
                  <a:gd name="connsiteY5" fmla="*/ 141 h 1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747" h="19448">
                    <a:moveTo>
                      <a:pt x="4127" y="141"/>
                    </a:moveTo>
                    <a:cubicBezTo>
                      <a:pt x="26892" y="-1124"/>
                      <a:pt x="166012" y="6465"/>
                      <a:pt x="231778" y="7730"/>
                    </a:cubicBezTo>
                    <a:cubicBezTo>
                      <a:pt x="297544" y="8995"/>
                      <a:pt x="396826" y="5833"/>
                      <a:pt x="398723" y="7730"/>
                    </a:cubicBezTo>
                    <a:cubicBezTo>
                      <a:pt x="400620" y="9627"/>
                      <a:pt x="293750" y="17847"/>
                      <a:pt x="243161" y="19112"/>
                    </a:cubicBezTo>
                    <a:cubicBezTo>
                      <a:pt x="192572" y="20377"/>
                      <a:pt x="131864" y="17847"/>
                      <a:pt x="95187" y="15318"/>
                    </a:cubicBezTo>
                    <a:cubicBezTo>
                      <a:pt x="58510" y="12789"/>
                      <a:pt x="-18638" y="1406"/>
                      <a:pt x="4127" y="1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 1825">
                <a:extLst>
                  <a:ext uri="{FF2B5EF4-FFF2-40B4-BE49-F238E27FC236}">
                    <a16:creationId xmlns:a16="http://schemas.microsoft.com/office/drawing/2014/main" id="{F14055C2-83A8-67EF-BA71-3BCD276E38B7}"/>
                  </a:ext>
                </a:extLst>
              </p:cNvPr>
              <p:cNvSpPr/>
              <p:nvPr/>
            </p:nvSpPr>
            <p:spPr>
              <a:xfrm>
                <a:off x="5320595" y="3198499"/>
                <a:ext cx="29595" cy="337688"/>
              </a:xfrm>
              <a:custGeom>
                <a:avLst/>
                <a:gdLst>
                  <a:gd name="connsiteX0" fmla="*/ 29214 w 29595"/>
                  <a:gd name="connsiteY0" fmla="*/ 4 h 337688"/>
                  <a:gd name="connsiteX1" fmla="*/ 2655 w 29595"/>
                  <a:gd name="connsiteY1" fmla="*/ 125212 h 337688"/>
                  <a:gd name="connsiteX2" fmla="*/ 2655 w 29595"/>
                  <a:gd name="connsiteY2" fmla="*/ 337687 h 337688"/>
                  <a:gd name="connsiteX3" fmla="*/ 17832 w 29595"/>
                  <a:gd name="connsiteY3" fmla="*/ 121418 h 337688"/>
                  <a:gd name="connsiteX4" fmla="*/ 29214 w 29595"/>
                  <a:gd name="connsiteY4" fmla="*/ 4 h 33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95" h="337688">
                    <a:moveTo>
                      <a:pt x="29214" y="4"/>
                    </a:moveTo>
                    <a:cubicBezTo>
                      <a:pt x="26684" y="636"/>
                      <a:pt x="7081" y="68932"/>
                      <a:pt x="2655" y="125212"/>
                    </a:cubicBezTo>
                    <a:cubicBezTo>
                      <a:pt x="-1772" y="181493"/>
                      <a:pt x="125" y="338319"/>
                      <a:pt x="2655" y="337687"/>
                    </a:cubicBezTo>
                    <a:cubicBezTo>
                      <a:pt x="5185" y="337055"/>
                      <a:pt x="14670" y="170110"/>
                      <a:pt x="17832" y="121418"/>
                    </a:cubicBezTo>
                    <a:cubicBezTo>
                      <a:pt x="20994" y="72726"/>
                      <a:pt x="31744" y="-628"/>
                      <a:pt x="29214" y="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 1826">
                <a:extLst>
                  <a:ext uri="{FF2B5EF4-FFF2-40B4-BE49-F238E27FC236}">
                    <a16:creationId xmlns:a16="http://schemas.microsoft.com/office/drawing/2014/main" id="{95F3FA32-6D90-E64E-B8EA-89DCA64E0917}"/>
                  </a:ext>
                </a:extLst>
              </p:cNvPr>
              <p:cNvSpPr/>
              <p:nvPr/>
            </p:nvSpPr>
            <p:spPr>
              <a:xfrm>
                <a:off x="5311797" y="3175738"/>
                <a:ext cx="8221" cy="361010"/>
              </a:xfrm>
              <a:custGeom>
                <a:avLst/>
                <a:gdLst>
                  <a:gd name="connsiteX0" fmla="*/ 3864 w 8221"/>
                  <a:gd name="connsiteY0" fmla="*/ 0 h 361010"/>
                  <a:gd name="connsiteX1" fmla="*/ 3864 w 8221"/>
                  <a:gd name="connsiteY1" fmla="*/ 87266 h 361010"/>
                  <a:gd name="connsiteX2" fmla="*/ 70 w 8221"/>
                  <a:gd name="connsiteY2" fmla="*/ 360448 h 361010"/>
                  <a:gd name="connsiteX3" fmla="*/ 7659 w 8221"/>
                  <a:gd name="connsiteY3" fmla="*/ 159356 h 361010"/>
                  <a:gd name="connsiteX4" fmla="*/ 7659 w 8221"/>
                  <a:gd name="connsiteY4" fmla="*/ 185915 h 361010"/>
                  <a:gd name="connsiteX5" fmla="*/ 7659 w 8221"/>
                  <a:gd name="connsiteY5" fmla="*/ 121414 h 361010"/>
                  <a:gd name="connsiteX6" fmla="*/ 3864 w 8221"/>
                  <a:gd name="connsiteY6" fmla="*/ 0 h 36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1" h="361010">
                    <a:moveTo>
                      <a:pt x="3864" y="0"/>
                    </a:moveTo>
                    <a:cubicBezTo>
                      <a:pt x="4180" y="13595"/>
                      <a:pt x="4496" y="27191"/>
                      <a:pt x="3864" y="87266"/>
                    </a:cubicBezTo>
                    <a:cubicBezTo>
                      <a:pt x="3232" y="147341"/>
                      <a:pt x="-563" y="348433"/>
                      <a:pt x="70" y="360448"/>
                    </a:cubicBezTo>
                    <a:cubicBezTo>
                      <a:pt x="703" y="372463"/>
                      <a:pt x="6394" y="188445"/>
                      <a:pt x="7659" y="159356"/>
                    </a:cubicBezTo>
                    <a:cubicBezTo>
                      <a:pt x="8924" y="130267"/>
                      <a:pt x="7659" y="185915"/>
                      <a:pt x="7659" y="185915"/>
                    </a:cubicBezTo>
                    <a:lnTo>
                      <a:pt x="7659" y="121414"/>
                    </a:lnTo>
                    <a:lnTo>
                      <a:pt x="3864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 1827">
                <a:extLst>
                  <a:ext uri="{FF2B5EF4-FFF2-40B4-BE49-F238E27FC236}">
                    <a16:creationId xmlns:a16="http://schemas.microsoft.com/office/drawing/2014/main" id="{FFD7DC69-E211-19B8-73A6-ABBE859FAF84}"/>
                  </a:ext>
                </a:extLst>
              </p:cNvPr>
              <p:cNvSpPr/>
              <p:nvPr/>
            </p:nvSpPr>
            <p:spPr>
              <a:xfrm>
                <a:off x="5289102" y="3190915"/>
                <a:ext cx="19251" cy="189761"/>
              </a:xfrm>
              <a:custGeom>
                <a:avLst/>
                <a:gdLst>
                  <a:gd name="connsiteX0" fmla="*/ 0 w 19251"/>
                  <a:gd name="connsiteY0" fmla="*/ 0 h 189761"/>
                  <a:gd name="connsiteX1" fmla="*/ 15177 w 19251"/>
                  <a:gd name="connsiteY1" fmla="*/ 110031 h 189761"/>
                  <a:gd name="connsiteX2" fmla="*/ 18971 w 19251"/>
                  <a:gd name="connsiteY2" fmla="*/ 189709 h 189761"/>
                  <a:gd name="connsiteX3" fmla="*/ 18971 w 19251"/>
                  <a:gd name="connsiteY3" fmla="*/ 98648 h 189761"/>
                  <a:gd name="connsiteX4" fmla="*/ 0 w 19251"/>
                  <a:gd name="connsiteY4" fmla="*/ 0 h 18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1" h="189761">
                    <a:moveTo>
                      <a:pt x="0" y="0"/>
                    </a:moveTo>
                    <a:cubicBezTo>
                      <a:pt x="6007" y="39206"/>
                      <a:pt x="12015" y="78413"/>
                      <a:pt x="15177" y="110031"/>
                    </a:cubicBezTo>
                    <a:cubicBezTo>
                      <a:pt x="18339" y="141649"/>
                      <a:pt x="18339" y="191606"/>
                      <a:pt x="18971" y="189709"/>
                    </a:cubicBezTo>
                    <a:cubicBezTo>
                      <a:pt x="19603" y="187812"/>
                      <a:pt x="18971" y="98648"/>
                      <a:pt x="18971" y="9864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 1828">
                <a:extLst>
                  <a:ext uri="{FF2B5EF4-FFF2-40B4-BE49-F238E27FC236}">
                    <a16:creationId xmlns:a16="http://schemas.microsoft.com/office/drawing/2014/main" id="{711915F2-422E-4AFB-06D5-2236E6235F38}"/>
                  </a:ext>
                </a:extLst>
              </p:cNvPr>
              <p:cNvSpPr/>
              <p:nvPr/>
            </p:nvSpPr>
            <p:spPr>
              <a:xfrm>
                <a:off x="5299724" y="3183132"/>
                <a:ext cx="16454" cy="209135"/>
              </a:xfrm>
              <a:custGeom>
                <a:avLst/>
                <a:gdLst>
                  <a:gd name="connsiteX0" fmla="*/ 4555 w 16454"/>
                  <a:gd name="connsiteY0" fmla="*/ 194 h 209135"/>
                  <a:gd name="connsiteX1" fmla="*/ 12143 w 16454"/>
                  <a:gd name="connsiteY1" fmla="*/ 102637 h 209135"/>
                  <a:gd name="connsiteX2" fmla="*/ 15937 w 16454"/>
                  <a:gd name="connsiteY2" fmla="*/ 208875 h 209135"/>
                  <a:gd name="connsiteX3" fmla="*/ 761 w 16454"/>
                  <a:gd name="connsiteY3" fmla="*/ 129197 h 209135"/>
                  <a:gd name="connsiteX4" fmla="*/ 4555 w 16454"/>
                  <a:gd name="connsiteY4" fmla="*/ 194 h 20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" h="209135">
                    <a:moveTo>
                      <a:pt x="4555" y="194"/>
                    </a:moveTo>
                    <a:cubicBezTo>
                      <a:pt x="6452" y="-4233"/>
                      <a:pt x="10246" y="67857"/>
                      <a:pt x="12143" y="102637"/>
                    </a:cubicBezTo>
                    <a:cubicBezTo>
                      <a:pt x="14040" y="137417"/>
                      <a:pt x="17834" y="204448"/>
                      <a:pt x="15937" y="208875"/>
                    </a:cubicBezTo>
                    <a:cubicBezTo>
                      <a:pt x="14040" y="213302"/>
                      <a:pt x="3290" y="160183"/>
                      <a:pt x="761" y="129197"/>
                    </a:cubicBezTo>
                    <a:cubicBezTo>
                      <a:pt x="-1768" y="98211"/>
                      <a:pt x="2658" y="4621"/>
                      <a:pt x="4555" y="1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 1829">
                <a:extLst>
                  <a:ext uri="{FF2B5EF4-FFF2-40B4-BE49-F238E27FC236}">
                    <a16:creationId xmlns:a16="http://schemas.microsoft.com/office/drawing/2014/main" id="{C8E6CBCF-2EBA-6A9E-2E35-E450ADA97087}"/>
                  </a:ext>
                </a:extLst>
              </p:cNvPr>
              <p:cNvSpPr/>
              <p:nvPr/>
            </p:nvSpPr>
            <p:spPr>
              <a:xfrm>
                <a:off x="5410859" y="3115008"/>
                <a:ext cx="60495" cy="466712"/>
              </a:xfrm>
              <a:custGeom>
                <a:avLst/>
                <a:gdLst>
                  <a:gd name="connsiteX0" fmla="*/ 11040 w 60495"/>
                  <a:gd name="connsiteY0" fmla="*/ 23 h 466712"/>
                  <a:gd name="connsiteX1" fmla="*/ 14834 w 60495"/>
                  <a:gd name="connsiteY1" fmla="*/ 250439 h 466712"/>
                  <a:gd name="connsiteX2" fmla="*/ 7246 w 60495"/>
                  <a:gd name="connsiteY2" fmla="*/ 314941 h 466712"/>
                  <a:gd name="connsiteX3" fmla="*/ 3451 w 60495"/>
                  <a:gd name="connsiteY3" fmla="*/ 379442 h 466712"/>
                  <a:gd name="connsiteX4" fmla="*/ 60364 w 60495"/>
                  <a:gd name="connsiteY4" fmla="*/ 466708 h 466712"/>
                  <a:gd name="connsiteX5" fmla="*/ 18628 w 60495"/>
                  <a:gd name="connsiteY5" fmla="*/ 375648 h 466712"/>
                  <a:gd name="connsiteX6" fmla="*/ 3451 w 60495"/>
                  <a:gd name="connsiteY6" fmla="*/ 265616 h 466712"/>
                  <a:gd name="connsiteX7" fmla="*/ 11040 w 60495"/>
                  <a:gd name="connsiteY7" fmla="*/ 23 h 4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495" h="466712">
                    <a:moveTo>
                      <a:pt x="11040" y="23"/>
                    </a:moveTo>
                    <a:cubicBezTo>
                      <a:pt x="12937" y="-2507"/>
                      <a:pt x="15466" y="197953"/>
                      <a:pt x="14834" y="250439"/>
                    </a:cubicBezTo>
                    <a:cubicBezTo>
                      <a:pt x="14202" y="302925"/>
                      <a:pt x="9143" y="293441"/>
                      <a:pt x="7246" y="314941"/>
                    </a:cubicBezTo>
                    <a:cubicBezTo>
                      <a:pt x="5349" y="336442"/>
                      <a:pt x="-5402" y="354148"/>
                      <a:pt x="3451" y="379442"/>
                    </a:cubicBezTo>
                    <a:cubicBezTo>
                      <a:pt x="12304" y="404736"/>
                      <a:pt x="57834" y="467340"/>
                      <a:pt x="60364" y="466708"/>
                    </a:cubicBezTo>
                    <a:cubicBezTo>
                      <a:pt x="62894" y="466076"/>
                      <a:pt x="28114" y="409163"/>
                      <a:pt x="18628" y="375648"/>
                    </a:cubicBezTo>
                    <a:cubicBezTo>
                      <a:pt x="9142" y="342133"/>
                      <a:pt x="4716" y="321896"/>
                      <a:pt x="3451" y="265616"/>
                    </a:cubicBezTo>
                    <a:cubicBezTo>
                      <a:pt x="2186" y="209336"/>
                      <a:pt x="9143" y="2553"/>
                      <a:pt x="11040" y="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 1830">
                <a:extLst>
                  <a:ext uri="{FF2B5EF4-FFF2-40B4-BE49-F238E27FC236}">
                    <a16:creationId xmlns:a16="http://schemas.microsoft.com/office/drawing/2014/main" id="{04324706-836F-AACE-9C2C-E2EEB471A9F5}"/>
                  </a:ext>
                </a:extLst>
              </p:cNvPr>
              <p:cNvSpPr/>
              <p:nvPr/>
            </p:nvSpPr>
            <p:spPr>
              <a:xfrm>
                <a:off x="5311867" y="3610430"/>
                <a:ext cx="26752" cy="155047"/>
              </a:xfrm>
              <a:custGeom>
                <a:avLst/>
                <a:gdLst>
                  <a:gd name="connsiteX0" fmla="*/ 26560 w 26752"/>
                  <a:gd name="connsiteY0" fmla="*/ 1640 h 155047"/>
                  <a:gd name="connsiteX1" fmla="*/ 11383 w 26752"/>
                  <a:gd name="connsiteY1" fmla="*/ 153407 h 155047"/>
                  <a:gd name="connsiteX2" fmla="*/ 0 w 26752"/>
                  <a:gd name="connsiteY2" fmla="*/ 77524 h 155047"/>
                  <a:gd name="connsiteX3" fmla="*/ 26560 w 26752"/>
                  <a:gd name="connsiteY3" fmla="*/ 1640 h 155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752" h="155047">
                    <a:moveTo>
                      <a:pt x="26560" y="1640"/>
                    </a:moveTo>
                    <a:cubicBezTo>
                      <a:pt x="28457" y="14287"/>
                      <a:pt x="15810" y="140760"/>
                      <a:pt x="11383" y="153407"/>
                    </a:cubicBezTo>
                    <a:cubicBezTo>
                      <a:pt x="6956" y="166054"/>
                      <a:pt x="0" y="102186"/>
                      <a:pt x="0" y="77524"/>
                    </a:cubicBezTo>
                    <a:cubicBezTo>
                      <a:pt x="0" y="52862"/>
                      <a:pt x="24663" y="-11007"/>
                      <a:pt x="26560" y="16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 1831">
                <a:extLst>
                  <a:ext uri="{FF2B5EF4-FFF2-40B4-BE49-F238E27FC236}">
                    <a16:creationId xmlns:a16="http://schemas.microsoft.com/office/drawing/2014/main" id="{2B89915C-AC13-0656-D3B2-D35DF9342859}"/>
                  </a:ext>
                </a:extLst>
              </p:cNvPr>
              <p:cNvSpPr/>
              <p:nvPr/>
            </p:nvSpPr>
            <p:spPr>
              <a:xfrm>
                <a:off x="5418639" y="3630588"/>
                <a:ext cx="246096" cy="84086"/>
              </a:xfrm>
              <a:custGeom>
                <a:avLst/>
                <a:gdLst>
                  <a:gd name="connsiteX0" fmla="*/ 246088 w 246096"/>
                  <a:gd name="connsiteY0" fmla="*/ 23218 h 84086"/>
                  <a:gd name="connsiteX1" fmla="*/ 75349 w 246096"/>
                  <a:gd name="connsiteY1" fmla="*/ 11835 h 84086"/>
                  <a:gd name="connsiteX2" fmla="*/ 22231 w 246096"/>
                  <a:gd name="connsiteY2" fmla="*/ 30806 h 84086"/>
                  <a:gd name="connsiteX3" fmla="*/ 10848 w 246096"/>
                  <a:gd name="connsiteY3" fmla="*/ 83925 h 84086"/>
                  <a:gd name="connsiteX4" fmla="*/ 3260 w 246096"/>
                  <a:gd name="connsiteY4" fmla="*/ 11835 h 84086"/>
                  <a:gd name="connsiteX5" fmla="*/ 67761 w 246096"/>
                  <a:gd name="connsiteY5" fmla="*/ 453 h 84086"/>
                  <a:gd name="connsiteX6" fmla="*/ 246088 w 246096"/>
                  <a:gd name="connsiteY6" fmla="*/ 23218 h 8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096" h="84086">
                    <a:moveTo>
                      <a:pt x="246088" y="23218"/>
                    </a:moveTo>
                    <a:cubicBezTo>
                      <a:pt x="247353" y="25115"/>
                      <a:pt x="112658" y="10570"/>
                      <a:pt x="75349" y="11835"/>
                    </a:cubicBezTo>
                    <a:cubicBezTo>
                      <a:pt x="38040" y="13100"/>
                      <a:pt x="32981" y="18791"/>
                      <a:pt x="22231" y="30806"/>
                    </a:cubicBezTo>
                    <a:cubicBezTo>
                      <a:pt x="11481" y="42821"/>
                      <a:pt x="14010" y="87087"/>
                      <a:pt x="10848" y="83925"/>
                    </a:cubicBezTo>
                    <a:cubicBezTo>
                      <a:pt x="7686" y="80763"/>
                      <a:pt x="-6225" y="25747"/>
                      <a:pt x="3260" y="11835"/>
                    </a:cubicBezTo>
                    <a:cubicBezTo>
                      <a:pt x="12745" y="-2077"/>
                      <a:pt x="31084" y="-179"/>
                      <a:pt x="67761" y="453"/>
                    </a:cubicBezTo>
                    <a:cubicBezTo>
                      <a:pt x="104438" y="1085"/>
                      <a:pt x="244823" y="21321"/>
                      <a:pt x="246088" y="23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 1832">
                <a:extLst>
                  <a:ext uri="{FF2B5EF4-FFF2-40B4-BE49-F238E27FC236}">
                    <a16:creationId xmlns:a16="http://schemas.microsoft.com/office/drawing/2014/main" id="{A2093055-95D5-9CF2-713C-93EFC7FCB93D}"/>
                  </a:ext>
                </a:extLst>
              </p:cNvPr>
              <p:cNvSpPr/>
              <p:nvPr/>
            </p:nvSpPr>
            <p:spPr>
              <a:xfrm>
                <a:off x="5399068" y="3452310"/>
                <a:ext cx="406056" cy="150128"/>
              </a:xfrm>
              <a:custGeom>
                <a:avLst/>
                <a:gdLst>
                  <a:gd name="connsiteX0" fmla="*/ 66 w 406056"/>
                  <a:gd name="connsiteY0" fmla="*/ 404 h 150128"/>
                  <a:gd name="connsiteX1" fmla="*/ 30419 w 406056"/>
                  <a:gd name="connsiteY1" fmla="*/ 99053 h 150128"/>
                  <a:gd name="connsiteX2" fmla="*/ 87332 w 406056"/>
                  <a:gd name="connsiteY2" fmla="*/ 125612 h 150128"/>
                  <a:gd name="connsiteX3" fmla="*/ 258071 w 406056"/>
                  <a:gd name="connsiteY3" fmla="*/ 125612 h 150128"/>
                  <a:gd name="connsiteX4" fmla="*/ 406044 w 406056"/>
                  <a:gd name="connsiteY4" fmla="*/ 118024 h 150128"/>
                  <a:gd name="connsiteX5" fmla="*/ 250482 w 406056"/>
                  <a:gd name="connsiteY5" fmla="*/ 140789 h 150128"/>
                  <a:gd name="connsiteX6" fmla="*/ 38008 w 406056"/>
                  <a:gd name="connsiteY6" fmla="*/ 140789 h 150128"/>
                  <a:gd name="connsiteX7" fmla="*/ 66 w 406056"/>
                  <a:gd name="connsiteY7" fmla="*/ 404 h 1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056" h="150128">
                    <a:moveTo>
                      <a:pt x="66" y="404"/>
                    </a:moveTo>
                    <a:cubicBezTo>
                      <a:pt x="-1199" y="-6552"/>
                      <a:pt x="15875" y="78185"/>
                      <a:pt x="30419" y="99053"/>
                    </a:cubicBezTo>
                    <a:cubicBezTo>
                      <a:pt x="44963" y="119921"/>
                      <a:pt x="49390" y="121186"/>
                      <a:pt x="87332" y="125612"/>
                    </a:cubicBezTo>
                    <a:cubicBezTo>
                      <a:pt x="125274" y="130038"/>
                      <a:pt x="204952" y="126877"/>
                      <a:pt x="258071" y="125612"/>
                    </a:cubicBezTo>
                    <a:cubicBezTo>
                      <a:pt x="311190" y="124347"/>
                      <a:pt x="407309" y="115495"/>
                      <a:pt x="406044" y="118024"/>
                    </a:cubicBezTo>
                    <a:cubicBezTo>
                      <a:pt x="404779" y="120553"/>
                      <a:pt x="311821" y="136995"/>
                      <a:pt x="250482" y="140789"/>
                    </a:cubicBezTo>
                    <a:cubicBezTo>
                      <a:pt x="189143" y="144583"/>
                      <a:pt x="79744" y="159760"/>
                      <a:pt x="38008" y="140789"/>
                    </a:cubicBezTo>
                    <a:cubicBezTo>
                      <a:pt x="-3728" y="121818"/>
                      <a:pt x="1331" y="7360"/>
                      <a:pt x="66" y="4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 1833">
                <a:extLst>
                  <a:ext uri="{FF2B5EF4-FFF2-40B4-BE49-F238E27FC236}">
                    <a16:creationId xmlns:a16="http://schemas.microsoft.com/office/drawing/2014/main" id="{63091A91-BF93-3E5F-631C-246ED7D62B04}"/>
                  </a:ext>
                </a:extLst>
              </p:cNvPr>
              <p:cNvSpPr/>
              <p:nvPr/>
            </p:nvSpPr>
            <p:spPr>
              <a:xfrm>
                <a:off x="6375375" y="6495826"/>
                <a:ext cx="41485" cy="293403"/>
              </a:xfrm>
              <a:custGeom>
                <a:avLst/>
                <a:gdLst>
                  <a:gd name="connsiteX0" fmla="*/ 41300 w 41485"/>
                  <a:gd name="connsiteY0" fmla="*/ 224 h 293403"/>
                  <a:gd name="connsiteX1" fmla="*/ 15900 w 41485"/>
                  <a:gd name="connsiteY1" fmla="*/ 66899 h 293403"/>
                  <a:gd name="connsiteX2" fmla="*/ 31775 w 41485"/>
                  <a:gd name="connsiteY2" fmla="*/ 292324 h 293403"/>
                  <a:gd name="connsiteX3" fmla="*/ 12725 w 41485"/>
                  <a:gd name="connsiteY3" fmla="*/ 149449 h 293403"/>
                  <a:gd name="connsiteX4" fmla="*/ 25 w 41485"/>
                  <a:gd name="connsiteY4" fmla="*/ 82774 h 293403"/>
                  <a:gd name="connsiteX5" fmla="*/ 41300 w 41485"/>
                  <a:gd name="connsiteY5" fmla="*/ 224 h 2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5" h="293403">
                    <a:moveTo>
                      <a:pt x="41300" y="224"/>
                    </a:moveTo>
                    <a:cubicBezTo>
                      <a:pt x="43946" y="-2422"/>
                      <a:pt x="17487" y="18216"/>
                      <a:pt x="15900" y="66899"/>
                    </a:cubicBezTo>
                    <a:cubicBezTo>
                      <a:pt x="14313" y="115582"/>
                      <a:pt x="32304" y="278566"/>
                      <a:pt x="31775" y="292324"/>
                    </a:cubicBezTo>
                    <a:cubicBezTo>
                      <a:pt x="31246" y="306082"/>
                      <a:pt x="18017" y="184374"/>
                      <a:pt x="12725" y="149449"/>
                    </a:cubicBezTo>
                    <a:cubicBezTo>
                      <a:pt x="7433" y="114524"/>
                      <a:pt x="-504" y="102353"/>
                      <a:pt x="25" y="82774"/>
                    </a:cubicBezTo>
                    <a:cubicBezTo>
                      <a:pt x="554" y="63195"/>
                      <a:pt x="38654" y="2870"/>
                      <a:pt x="41300" y="2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 1834">
                <a:extLst>
                  <a:ext uri="{FF2B5EF4-FFF2-40B4-BE49-F238E27FC236}">
                    <a16:creationId xmlns:a16="http://schemas.microsoft.com/office/drawing/2014/main" id="{C1E702EA-CF07-13AB-2481-04F4D80606DF}"/>
                  </a:ext>
                </a:extLst>
              </p:cNvPr>
              <p:cNvSpPr/>
              <p:nvPr/>
            </p:nvSpPr>
            <p:spPr>
              <a:xfrm>
                <a:off x="6380010" y="6854050"/>
                <a:ext cx="33576" cy="434567"/>
              </a:xfrm>
              <a:custGeom>
                <a:avLst/>
                <a:gdLst>
                  <a:gd name="connsiteX0" fmla="*/ 33490 w 33576"/>
                  <a:gd name="connsiteY0" fmla="*/ 3950 h 434567"/>
                  <a:gd name="connsiteX1" fmla="*/ 1740 w 33576"/>
                  <a:gd name="connsiteY1" fmla="*/ 118250 h 434567"/>
                  <a:gd name="connsiteX2" fmla="*/ 4915 w 33576"/>
                  <a:gd name="connsiteY2" fmla="*/ 432575 h 434567"/>
                  <a:gd name="connsiteX3" fmla="*/ 11265 w 33576"/>
                  <a:gd name="connsiteY3" fmla="*/ 242075 h 434567"/>
                  <a:gd name="connsiteX4" fmla="*/ 33490 w 33576"/>
                  <a:gd name="connsiteY4" fmla="*/ 3950 h 434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76" h="434567">
                    <a:moveTo>
                      <a:pt x="33490" y="3950"/>
                    </a:moveTo>
                    <a:cubicBezTo>
                      <a:pt x="31903" y="-16687"/>
                      <a:pt x="6502" y="46813"/>
                      <a:pt x="1740" y="118250"/>
                    </a:cubicBezTo>
                    <a:cubicBezTo>
                      <a:pt x="-3023" y="189688"/>
                      <a:pt x="3328" y="411938"/>
                      <a:pt x="4915" y="432575"/>
                    </a:cubicBezTo>
                    <a:cubicBezTo>
                      <a:pt x="6502" y="453212"/>
                      <a:pt x="8090" y="308221"/>
                      <a:pt x="11265" y="242075"/>
                    </a:cubicBezTo>
                    <a:cubicBezTo>
                      <a:pt x="14440" y="175929"/>
                      <a:pt x="35077" y="24587"/>
                      <a:pt x="33490" y="39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 1835">
                <a:extLst>
                  <a:ext uri="{FF2B5EF4-FFF2-40B4-BE49-F238E27FC236}">
                    <a16:creationId xmlns:a16="http://schemas.microsoft.com/office/drawing/2014/main" id="{B28BBC83-E126-6A49-14CB-A933C39C4EC9}"/>
                  </a:ext>
                </a:extLst>
              </p:cNvPr>
              <p:cNvSpPr/>
              <p:nvPr/>
            </p:nvSpPr>
            <p:spPr>
              <a:xfrm>
                <a:off x="6073253" y="5622797"/>
                <a:ext cx="24431" cy="806672"/>
              </a:xfrm>
              <a:custGeom>
                <a:avLst/>
                <a:gdLst>
                  <a:gd name="connsiteX0" fmla="*/ 19572 w 24431"/>
                  <a:gd name="connsiteY0" fmla="*/ 128 h 806672"/>
                  <a:gd name="connsiteX1" fmla="*/ 6872 w 24431"/>
                  <a:gd name="connsiteY1" fmla="*/ 270003 h 806672"/>
                  <a:gd name="connsiteX2" fmla="*/ 19572 w 24431"/>
                  <a:gd name="connsiteY2" fmla="*/ 511303 h 806672"/>
                  <a:gd name="connsiteX3" fmla="*/ 522 w 24431"/>
                  <a:gd name="connsiteY3" fmla="*/ 806578 h 806672"/>
                  <a:gd name="connsiteX4" fmla="*/ 6872 w 24431"/>
                  <a:gd name="connsiteY4" fmla="*/ 539878 h 806672"/>
                  <a:gd name="connsiteX5" fmla="*/ 22747 w 24431"/>
                  <a:gd name="connsiteY5" fmla="*/ 238253 h 806672"/>
                  <a:gd name="connsiteX6" fmla="*/ 19572 w 24431"/>
                  <a:gd name="connsiteY6" fmla="*/ 128 h 80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31" h="806672">
                    <a:moveTo>
                      <a:pt x="19572" y="128"/>
                    </a:moveTo>
                    <a:cubicBezTo>
                      <a:pt x="16926" y="5420"/>
                      <a:pt x="6872" y="184807"/>
                      <a:pt x="6872" y="270003"/>
                    </a:cubicBezTo>
                    <a:cubicBezTo>
                      <a:pt x="6872" y="355199"/>
                      <a:pt x="20630" y="421874"/>
                      <a:pt x="19572" y="511303"/>
                    </a:cubicBezTo>
                    <a:cubicBezTo>
                      <a:pt x="18514" y="600732"/>
                      <a:pt x="2639" y="801816"/>
                      <a:pt x="522" y="806578"/>
                    </a:cubicBezTo>
                    <a:cubicBezTo>
                      <a:pt x="-1595" y="811340"/>
                      <a:pt x="3168" y="634599"/>
                      <a:pt x="6872" y="539878"/>
                    </a:cubicBezTo>
                    <a:cubicBezTo>
                      <a:pt x="10576" y="445157"/>
                      <a:pt x="18514" y="322390"/>
                      <a:pt x="22747" y="238253"/>
                    </a:cubicBezTo>
                    <a:cubicBezTo>
                      <a:pt x="26980" y="154116"/>
                      <a:pt x="22218" y="-5164"/>
                      <a:pt x="19572" y="1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 1836">
                <a:extLst>
                  <a:ext uri="{FF2B5EF4-FFF2-40B4-BE49-F238E27FC236}">
                    <a16:creationId xmlns:a16="http://schemas.microsoft.com/office/drawing/2014/main" id="{D264C74F-3A60-7D1D-DD3E-C8C70F90A603}"/>
                  </a:ext>
                </a:extLst>
              </p:cNvPr>
              <p:cNvSpPr/>
              <p:nvPr/>
            </p:nvSpPr>
            <p:spPr>
              <a:xfrm>
                <a:off x="6006882" y="5657636"/>
                <a:ext cx="22979" cy="400533"/>
              </a:xfrm>
              <a:custGeom>
                <a:avLst/>
                <a:gdLst>
                  <a:gd name="connsiteX0" fmla="*/ 22443 w 22979"/>
                  <a:gd name="connsiteY0" fmla="*/ 214 h 400533"/>
                  <a:gd name="connsiteX1" fmla="*/ 16093 w 22979"/>
                  <a:gd name="connsiteY1" fmla="*/ 197064 h 400533"/>
                  <a:gd name="connsiteX2" fmla="*/ 16093 w 22979"/>
                  <a:gd name="connsiteY2" fmla="*/ 400264 h 400533"/>
                  <a:gd name="connsiteX3" fmla="*/ 218 w 22979"/>
                  <a:gd name="connsiteY3" fmla="*/ 235164 h 400533"/>
                  <a:gd name="connsiteX4" fmla="*/ 22443 w 22979"/>
                  <a:gd name="connsiteY4" fmla="*/ 214 h 400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79" h="400533">
                    <a:moveTo>
                      <a:pt x="22443" y="214"/>
                    </a:moveTo>
                    <a:cubicBezTo>
                      <a:pt x="25089" y="-6136"/>
                      <a:pt x="17151" y="130389"/>
                      <a:pt x="16093" y="197064"/>
                    </a:cubicBezTo>
                    <a:cubicBezTo>
                      <a:pt x="15035" y="263739"/>
                      <a:pt x="18739" y="393914"/>
                      <a:pt x="16093" y="400264"/>
                    </a:cubicBezTo>
                    <a:cubicBezTo>
                      <a:pt x="13447" y="406614"/>
                      <a:pt x="2864" y="299193"/>
                      <a:pt x="218" y="235164"/>
                    </a:cubicBezTo>
                    <a:cubicBezTo>
                      <a:pt x="-2428" y="171135"/>
                      <a:pt x="19797" y="6564"/>
                      <a:pt x="22443" y="2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 1837">
                <a:extLst>
                  <a:ext uri="{FF2B5EF4-FFF2-40B4-BE49-F238E27FC236}">
                    <a16:creationId xmlns:a16="http://schemas.microsoft.com/office/drawing/2014/main" id="{12A35321-E898-E72B-8003-38684944E062}"/>
                  </a:ext>
                </a:extLst>
              </p:cNvPr>
              <p:cNvSpPr/>
              <p:nvPr/>
            </p:nvSpPr>
            <p:spPr>
              <a:xfrm>
                <a:off x="6038804" y="5902290"/>
                <a:ext cx="19785" cy="552534"/>
              </a:xfrm>
              <a:custGeom>
                <a:avLst/>
                <a:gdLst>
                  <a:gd name="connsiteX0" fmla="*/ 19096 w 19785"/>
                  <a:gd name="connsiteY0" fmla="*/ 35 h 552534"/>
                  <a:gd name="connsiteX1" fmla="*/ 15921 w 19785"/>
                  <a:gd name="connsiteY1" fmla="*/ 314360 h 552534"/>
                  <a:gd name="connsiteX2" fmla="*/ 19096 w 19785"/>
                  <a:gd name="connsiteY2" fmla="*/ 552485 h 552534"/>
                  <a:gd name="connsiteX3" fmla="*/ 46 w 19785"/>
                  <a:gd name="connsiteY3" fmla="*/ 295310 h 552534"/>
                  <a:gd name="connsiteX4" fmla="*/ 19096 w 19785"/>
                  <a:gd name="connsiteY4" fmla="*/ 35 h 55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85" h="552534">
                    <a:moveTo>
                      <a:pt x="19096" y="35"/>
                    </a:moveTo>
                    <a:cubicBezTo>
                      <a:pt x="21742" y="3210"/>
                      <a:pt x="15921" y="222285"/>
                      <a:pt x="15921" y="314360"/>
                    </a:cubicBezTo>
                    <a:cubicBezTo>
                      <a:pt x="15921" y="406435"/>
                      <a:pt x="21742" y="555660"/>
                      <a:pt x="19096" y="552485"/>
                    </a:cubicBezTo>
                    <a:cubicBezTo>
                      <a:pt x="16450" y="549310"/>
                      <a:pt x="-1012" y="381564"/>
                      <a:pt x="46" y="295310"/>
                    </a:cubicBezTo>
                    <a:cubicBezTo>
                      <a:pt x="1104" y="209056"/>
                      <a:pt x="16450" y="-3140"/>
                      <a:pt x="19096" y="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 1838">
                <a:extLst>
                  <a:ext uri="{FF2B5EF4-FFF2-40B4-BE49-F238E27FC236}">
                    <a16:creationId xmlns:a16="http://schemas.microsoft.com/office/drawing/2014/main" id="{B8519E9C-A83E-1DF2-0791-EE7A8166A89E}"/>
                  </a:ext>
                </a:extLst>
              </p:cNvPr>
              <p:cNvSpPr/>
              <p:nvPr/>
            </p:nvSpPr>
            <p:spPr>
              <a:xfrm>
                <a:off x="6008217" y="6063538"/>
                <a:ext cx="46388" cy="508743"/>
              </a:xfrm>
              <a:custGeom>
                <a:avLst/>
                <a:gdLst>
                  <a:gd name="connsiteX0" fmla="*/ 24283 w 46388"/>
                  <a:gd name="connsiteY0" fmla="*/ 712 h 508743"/>
                  <a:gd name="connsiteX1" fmla="*/ 2058 w 46388"/>
                  <a:gd name="connsiteY1" fmla="*/ 181687 h 508743"/>
                  <a:gd name="connsiteX2" fmla="*/ 2058 w 46388"/>
                  <a:gd name="connsiteY2" fmla="*/ 492837 h 508743"/>
                  <a:gd name="connsiteX3" fmla="*/ 11583 w 46388"/>
                  <a:gd name="connsiteY3" fmla="*/ 397587 h 508743"/>
                  <a:gd name="connsiteX4" fmla="*/ 43333 w 46388"/>
                  <a:gd name="connsiteY4" fmla="*/ 508712 h 508743"/>
                  <a:gd name="connsiteX5" fmla="*/ 43333 w 46388"/>
                  <a:gd name="connsiteY5" fmla="*/ 407112 h 508743"/>
                  <a:gd name="connsiteX6" fmla="*/ 27458 w 46388"/>
                  <a:gd name="connsiteY6" fmla="*/ 245187 h 508743"/>
                  <a:gd name="connsiteX7" fmla="*/ 24283 w 46388"/>
                  <a:gd name="connsiteY7" fmla="*/ 712 h 508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8" h="508743">
                    <a:moveTo>
                      <a:pt x="24283" y="712"/>
                    </a:moveTo>
                    <a:cubicBezTo>
                      <a:pt x="20050" y="-9871"/>
                      <a:pt x="5762" y="99666"/>
                      <a:pt x="2058" y="181687"/>
                    </a:cubicBezTo>
                    <a:cubicBezTo>
                      <a:pt x="-1646" y="263708"/>
                      <a:pt x="470" y="456854"/>
                      <a:pt x="2058" y="492837"/>
                    </a:cubicBezTo>
                    <a:cubicBezTo>
                      <a:pt x="3645" y="528820"/>
                      <a:pt x="4704" y="394941"/>
                      <a:pt x="11583" y="397587"/>
                    </a:cubicBezTo>
                    <a:cubicBezTo>
                      <a:pt x="18462" y="400233"/>
                      <a:pt x="38041" y="507125"/>
                      <a:pt x="43333" y="508712"/>
                    </a:cubicBezTo>
                    <a:cubicBezTo>
                      <a:pt x="48625" y="510299"/>
                      <a:pt x="45979" y="451033"/>
                      <a:pt x="43333" y="407112"/>
                    </a:cubicBezTo>
                    <a:cubicBezTo>
                      <a:pt x="40687" y="363191"/>
                      <a:pt x="32220" y="306570"/>
                      <a:pt x="27458" y="245187"/>
                    </a:cubicBezTo>
                    <a:cubicBezTo>
                      <a:pt x="22696" y="183804"/>
                      <a:pt x="28516" y="11295"/>
                      <a:pt x="24283" y="7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 1839">
                <a:extLst>
                  <a:ext uri="{FF2B5EF4-FFF2-40B4-BE49-F238E27FC236}">
                    <a16:creationId xmlns:a16="http://schemas.microsoft.com/office/drawing/2014/main" id="{7A4ADEDB-5A12-0BC8-7EEA-537DE6AA8287}"/>
                  </a:ext>
                </a:extLst>
              </p:cNvPr>
              <p:cNvSpPr/>
              <p:nvPr/>
            </p:nvSpPr>
            <p:spPr>
              <a:xfrm>
                <a:off x="4645025" y="6584950"/>
                <a:ext cx="1406671" cy="57150"/>
              </a:xfrm>
              <a:custGeom>
                <a:avLst/>
                <a:gdLst>
                  <a:gd name="connsiteX0" fmla="*/ 0 w 1406671"/>
                  <a:gd name="connsiteY0" fmla="*/ 47625 h 57150"/>
                  <a:gd name="connsiteX1" fmla="*/ 917575 w 1406671"/>
                  <a:gd name="connsiteY1" fmla="*/ 31750 h 57150"/>
                  <a:gd name="connsiteX2" fmla="*/ 1400175 w 1406671"/>
                  <a:gd name="connsiteY2" fmla="*/ 0 h 57150"/>
                  <a:gd name="connsiteX3" fmla="*/ 1165225 w 1406671"/>
                  <a:gd name="connsiteY3" fmla="*/ 31750 h 57150"/>
                  <a:gd name="connsiteX4" fmla="*/ 730250 w 1406671"/>
                  <a:gd name="connsiteY4" fmla="*/ 50800 h 57150"/>
                  <a:gd name="connsiteX5" fmla="*/ 393700 w 1406671"/>
                  <a:gd name="connsiteY5" fmla="*/ 57150 h 57150"/>
                  <a:gd name="connsiteX6" fmla="*/ 0 w 1406671"/>
                  <a:gd name="connsiteY6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6671" h="57150">
                    <a:moveTo>
                      <a:pt x="0" y="47625"/>
                    </a:moveTo>
                    <a:lnTo>
                      <a:pt x="917575" y="31750"/>
                    </a:lnTo>
                    <a:cubicBezTo>
                      <a:pt x="1150937" y="23813"/>
                      <a:pt x="1358900" y="0"/>
                      <a:pt x="1400175" y="0"/>
                    </a:cubicBezTo>
                    <a:cubicBezTo>
                      <a:pt x="1441450" y="0"/>
                      <a:pt x="1276879" y="23283"/>
                      <a:pt x="1165225" y="31750"/>
                    </a:cubicBezTo>
                    <a:cubicBezTo>
                      <a:pt x="1053571" y="40217"/>
                      <a:pt x="858837" y="46567"/>
                      <a:pt x="730250" y="50800"/>
                    </a:cubicBezTo>
                    <a:cubicBezTo>
                      <a:pt x="601663" y="55033"/>
                      <a:pt x="393700" y="57150"/>
                      <a:pt x="393700" y="57150"/>
                    </a:cubicBez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 1840">
                <a:extLst>
                  <a:ext uri="{FF2B5EF4-FFF2-40B4-BE49-F238E27FC236}">
                    <a16:creationId xmlns:a16="http://schemas.microsoft.com/office/drawing/2014/main" id="{C47701CB-2884-9910-85B1-8D00EA1C43BB}"/>
                  </a:ext>
                </a:extLst>
              </p:cNvPr>
              <p:cNvSpPr/>
              <p:nvPr/>
            </p:nvSpPr>
            <p:spPr>
              <a:xfrm>
                <a:off x="5781562" y="5854645"/>
                <a:ext cx="42015" cy="520818"/>
              </a:xfrm>
              <a:custGeom>
                <a:avLst/>
                <a:gdLst>
                  <a:gd name="connsiteX0" fmla="*/ 25513 w 42015"/>
                  <a:gd name="connsiteY0" fmla="*/ 55 h 520818"/>
                  <a:gd name="connsiteX1" fmla="*/ 15988 w 42015"/>
                  <a:gd name="connsiteY1" fmla="*/ 377880 h 520818"/>
                  <a:gd name="connsiteX2" fmla="*/ 28688 w 42015"/>
                  <a:gd name="connsiteY2" fmla="*/ 469955 h 520818"/>
                  <a:gd name="connsiteX3" fmla="*/ 113 w 42015"/>
                  <a:gd name="connsiteY3" fmla="*/ 520755 h 520818"/>
                  <a:gd name="connsiteX4" fmla="*/ 41388 w 42015"/>
                  <a:gd name="connsiteY4" fmla="*/ 460430 h 520818"/>
                  <a:gd name="connsiteX5" fmla="*/ 25513 w 42015"/>
                  <a:gd name="connsiteY5" fmla="*/ 406455 h 520818"/>
                  <a:gd name="connsiteX6" fmla="*/ 25513 w 42015"/>
                  <a:gd name="connsiteY6" fmla="*/ 55 h 52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15" h="520818">
                    <a:moveTo>
                      <a:pt x="25513" y="55"/>
                    </a:moveTo>
                    <a:cubicBezTo>
                      <a:pt x="23926" y="-4707"/>
                      <a:pt x="15459" y="299563"/>
                      <a:pt x="15988" y="377880"/>
                    </a:cubicBezTo>
                    <a:cubicBezTo>
                      <a:pt x="16517" y="456197"/>
                      <a:pt x="31334" y="446143"/>
                      <a:pt x="28688" y="469955"/>
                    </a:cubicBezTo>
                    <a:cubicBezTo>
                      <a:pt x="26042" y="493767"/>
                      <a:pt x="-2004" y="522343"/>
                      <a:pt x="113" y="520755"/>
                    </a:cubicBezTo>
                    <a:cubicBezTo>
                      <a:pt x="2230" y="519167"/>
                      <a:pt x="37155" y="479480"/>
                      <a:pt x="41388" y="460430"/>
                    </a:cubicBezTo>
                    <a:cubicBezTo>
                      <a:pt x="45621" y="441380"/>
                      <a:pt x="27100" y="479480"/>
                      <a:pt x="25513" y="406455"/>
                    </a:cubicBezTo>
                    <a:cubicBezTo>
                      <a:pt x="23926" y="333430"/>
                      <a:pt x="27100" y="4817"/>
                      <a:pt x="25513" y="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 1841">
                <a:extLst>
                  <a:ext uri="{FF2B5EF4-FFF2-40B4-BE49-F238E27FC236}">
                    <a16:creationId xmlns:a16="http://schemas.microsoft.com/office/drawing/2014/main" id="{47660F0C-17CC-38F3-5EF1-119F210448D3}"/>
                  </a:ext>
                </a:extLst>
              </p:cNvPr>
              <p:cNvSpPr/>
              <p:nvPr/>
            </p:nvSpPr>
            <p:spPr>
              <a:xfrm>
                <a:off x="5742580" y="5885888"/>
                <a:ext cx="26395" cy="439493"/>
              </a:xfrm>
              <a:custGeom>
                <a:avLst/>
                <a:gdLst>
                  <a:gd name="connsiteX0" fmla="*/ 16870 w 26395"/>
                  <a:gd name="connsiteY0" fmla="*/ 6912 h 439493"/>
                  <a:gd name="connsiteX1" fmla="*/ 4170 w 26395"/>
                  <a:gd name="connsiteY1" fmla="*/ 400612 h 439493"/>
                  <a:gd name="connsiteX2" fmla="*/ 995 w 26395"/>
                  <a:gd name="connsiteY2" fmla="*/ 419662 h 439493"/>
                  <a:gd name="connsiteX3" fmla="*/ 20045 w 26395"/>
                  <a:gd name="connsiteY3" fmla="*/ 352987 h 439493"/>
                  <a:gd name="connsiteX4" fmla="*/ 26395 w 26395"/>
                  <a:gd name="connsiteY4" fmla="*/ 162487 h 439493"/>
                  <a:gd name="connsiteX5" fmla="*/ 16870 w 26395"/>
                  <a:gd name="connsiteY5" fmla="*/ 6912 h 43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5" h="439493">
                    <a:moveTo>
                      <a:pt x="16870" y="6912"/>
                    </a:moveTo>
                    <a:cubicBezTo>
                      <a:pt x="13166" y="46599"/>
                      <a:pt x="4170" y="400612"/>
                      <a:pt x="4170" y="400612"/>
                    </a:cubicBezTo>
                    <a:cubicBezTo>
                      <a:pt x="1524" y="469404"/>
                      <a:pt x="-1651" y="427599"/>
                      <a:pt x="995" y="419662"/>
                    </a:cubicBezTo>
                    <a:cubicBezTo>
                      <a:pt x="3641" y="411725"/>
                      <a:pt x="15812" y="395850"/>
                      <a:pt x="20045" y="352987"/>
                    </a:cubicBezTo>
                    <a:cubicBezTo>
                      <a:pt x="24278" y="310125"/>
                      <a:pt x="26395" y="215933"/>
                      <a:pt x="26395" y="162487"/>
                    </a:cubicBezTo>
                    <a:cubicBezTo>
                      <a:pt x="26395" y="109041"/>
                      <a:pt x="20574" y="-32775"/>
                      <a:pt x="16870" y="691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 1842">
                <a:extLst>
                  <a:ext uri="{FF2B5EF4-FFF2-40B4-BE49-F238E27FC236}">
                    <a16:creationId xmlns:a16="http://schemas.microsoft.com/office/drawing/2014/main" id="{09CA8CA7-CCCC-A6DA-1884-5C40C48725A9}"/>
                  </a:ext>
                </a:extLst>
              </p:cNvPr>
              <p:cNvSpPr/>
              <p:nvPr/>
            </p:nvSpPr>
            <p:spPr>
              <a:xfrm>
                <a:off x="5432425" y="6317751"/>
                <a:ext cx="371475" cy="17550"/>
              </a:xfrm>
              <a:custGeom>
                <a:avLst/>
                <a:gdLst>
                  <a:gd name="connsiteX0" fmla="*/ 0 w 371475"/>
                  <a:gd name="connsiteY0" fmla="*/ 16374 h 17550"/>
                  <a:gd name="connsiteX1" fmla="*/ 304800 w 371475"/>
                  <a:gd name="connsiteY1" fmla="*/ 499 h 17550"/>
                  <a:gd name="connsiteX2" fmla="*/ 282575 w 371475"/>
                  <a:gd name="connsiteY2" fmla="*/ 3674 h 17550"/>
                  <a:gd name="connsiteX3" fmla="*/ 311150 w 371475"/>
                  <a:gd name="connsiteY3" fmla="*/ 499 h 17550"/>
                  <a:gd name="connsiteX4" fmla="*/ 371475 w 371475"/>
                  <a:gd name="connsiteY4" fmla="*/ 16374 h 17550"/>
                  <a:gd name="connsiteX5" fmla="*/ 311150 w 371475"/>
                  <a:gd name="connsiteY5" fmla="*/ 16374 h 17550"/>
                  <a:gd name="connsiteX6" fmla="*/ 285750 w 371475"/>
                  <a:gd name="connsiteY6" fmla="*/ 16374 h 17550"/>
                  <a:gd name="connsiteX7" fmla="*/ 0 w 371475"/>
                  <a:gd name="connsiteY7" fmla="*/ 16374 h 1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475" h="17550">
                    <a:moveTo>
                      <a:pt x="0" y="16374"/>
                    </a:moveTo>
                    <a:lnTo>
                      <a:pt x="304800" y="499"/>
                    </a:lnTo>
                    <a:cubicBezTo>
                      <a:pt x="351896" y="-1618"/>
                      <a:pt x="281517" y="3674"/>
                      <a:pt x="282575" y="3674"/>
                    </a:cubicBezTo>
                    <a:cubicBezTo>
                      <a:pt x="283633" y="3674"/>
                      <a:pt x="296333" y="-1618"/>
                      <a:pt x="311150" y="499"/>
                    </a:cubicBezTo>
                    <a:cubicBezTo>
                      <a:pt x="325967" y="2616"/>
                      <a:pt x="371475" y="13728"/>
                      <a:pt x="371475" y="16374"/>
                    </a:cubicBezTo>
                    <a:cubicBezTo>
                      <a:pt x="371475" y="19020"/>
                      <a:pt x="311150" y="16374"/>
                      <a:pt x="311150" y="16374"/>
                    </a:cubicBezTo>
                    <a:lnTo>
                      <a:pt x="285750" y="16374"/>
                    </a:lnTo>
                    <a:lnTo>
                      <a:pt x="0" y="1637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 1843">
                <a:extLst>
                  <a:ext uri="{FF2B5EF4-FFF2-40B4-BE49-F238E27FC236}">
                    <a16:creationId xmlns:a16="http://schemas.microsoft.com/office/drawing/2014/main" id="{6D2AA7F6-7D6D-85A0-B497-6E8677B57D6C}"/>
                  </a:ext>
                </a:extLst>
              </p:cNvPr>
              <p:cNvSpPr/>
              <p:nvPr/>
            </p:nvSpPr>
            <p:spPr>
              <a:xfrm>
                <a:off x="4568818" y="6579997"/>
                <a:ext cx="927343" cy="46866"/>
              </a:xfrm>
              <a:custGeom>
                <a:avLst/>
                <a:gdLst>
                  <a:gd name="connsiteX0" fmla="*/ 7 w 927343"/>
                  <a:gd name="connsiteY0" fmla="*/ 46228 h 46866"/>
                  <a:gd name="connsiteX1" fmla="*/ 190507 w 927343"/>
                  <a:gd name="connsiteY1" fmla="*/ 1778 h 46866"/>
                  <a:gd name="connsiteX2" fmla="*/ 177807 w 927343"/>
                  <a:gd name="connsiteY2" fmla="*/ 8128 h 46866"/>
                  <a:gd name="connsiteX3" fmla="*/ 685807 w 927343"/>
                  <a:gd name="connsiteY3" fmla="*/ 4953 h 46866"/>
                  <a:gd name="connsiteX4" fmla="*/ 927107 w 927343"/>
                  <a:gd name="connsiteY4" fmla="*/ 8128 h 46866"/>
                  <a:gd name="connsiteX5" fmla="*/ 647707 w 927343"/>
                  <a:gd name="connsiteY5" fmla="*/ 20828 h 46866"/>
                  <a:gd name="connsiteX6" fmla="*/ 825507 w 927343"/>
                  <a:gd name="connsiteY6" fmla="*/ 33528 h 46866"/>
                  <a:gd name="connsiteX7" fmla="*/ 473082 w 927343"/>
                  <a:gd name="connsiteY7" fmla="*/ 30353 h 46866"/>
                  <a:gd name="connsiteX8" fmla="*/ 184157 w 927343"/>
                  <a:gd name="connsiteY8" fmla="*/ 27178 h 46866"/>
                  <a:gd name="connsiteX9" fmla="*/ 7 w 927343"/>
                  <a:gd name="connsiteY9" fmla="*/ 46228 h 4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7343" h="46866">
                    <a:moveTo>
                      <a:pt x="7" y="46228"/>
                    </a:moveTo>
                    <a:cubicBezTo>
                      <a:pt x="1065" y="41995"/>
                      <a:pt x="160874" y="8128"/>
                      <a:pt x="190507" y="1778"/>
                    </a:cubicBezTo>
                    <a:cubicBezTo>
                      <a:pt x="220140" y="-4572"/>
                      <a:pt x="177807" y="8128"/>
                      <a:pt x="177807" y="8128"/>
                    </a:cubicBezTo>
                    <a:lnTo>
                      <a:pt x="685807" y="4953"/>
                    </a:lnTo>
                    <a:cubicBezTo>
                      <a:pt x="810690" y="4953"/>
                      <a:pt x="933457" y="5482"/>
                      <a:pt x="927107" y="8128"/>
                    </a:cubicBezTo>
                    <a:cubicBezTo>
                      <a:pt x="920757" y="10774"/>
                      <a:pt x="664640" y="16595"/>
                      <a:pt x="647707" y="20828"/>
                    </a:cubicBezTo>
                    <a:cubicBezTo>
                      <a:pt x="630774" y="25061"/>
                      <a:pt x="854611" y="31941"/>
                      <a:pt x="825507" y="33528"/>
                    </a:cubicBezTo>
                    <a:cubicBezTo>
                      <a:pt x="796403" y="35115"/>
                      <a:pt x="473082" y="30353"/>
                      <a:pt x="473082" y="30353"/>
                    </a:cubicBezTo>
                    <a:cubicBezTo>
                      <a:pt x="366190" y="29295"/>
                      <a:pt x="265119" y="21886"/>
                      <a:pt x="184157" y="27178"/>
                    </a:cubicBezTo>
                    <a:cubicBezTo>
                      <a:pt x="103195" y="32470"/>
                      <a:pt x="-1051" y="50461"/>
                      <a:pt x="7" y="46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 1844">
                <a:extLst>
                  <a:ext uri="{FF2B5EF4-FFF2-40B4-BE49-F238E27FC236}">
                    <a16:creationId xmlns:a16="http://schemas.microsoft.com/office/drawing/2014/main" id="{64546D61-401F-B18C-C29E-696CF82ED586}"/>
                  </a:ext>
                </a:extLst>
              </p:cNvPr>
              <p:cNvSpPr/>
              <p:nvPr/>
            </p:nvSpPr>
            <p:spPr>
              <a:xfrm>
                <a:off x="5363325" y="6562548"/>
                <a:ext cx="676091" cy="47802"/>
              </a:xfrm>
              <a:custGeom>
                <a:avLst/>
                <a:gdLst>
                  <a:gd name="connsiteX0" fmla="*/ 119900 w 676091"/>
                  <a:gd name="connsiteY0" fmla="*/ 19227 h 47802"/>
                  <a:gd name="connsiteX1" fmla="*/ 332625 w 676091"/>
                  <a:gd name="connsiteY1" fmla="*/ 177 h 47802"/>
                  <a:gd name="connsiteX2" fmla="*/ 383425 w 676091"/>
                  <a:gd name="connsiteY2" fmla="*/ 9702 h 47802"/>
                  <a:gd name="connsiteX3" fmla="*/ 551700 w 676091"/>
                  <a:gd name="connsiteY3" fmla="*/ 9702 h 47802"/>
                  <a:gd name="connsiteX4" fmla="*/ 408825 w 676091"/>
                  <a:gd name="connsiteY4" fmla="*/ 25577 h 47802"/>
                  <a:gd name="connsiteX5" fmla="*/ 675525 w 676091"/>
                  <a:gd name="connsiteY5" fmla="*/ 19227 h 47802"/>
                  <a:gd name="connsiteX6" fmla="*/ 323100 w 676091"/>
                  <a:gd name="connsiteY6" fmla="*/ 41452 h 47802"/>
                  <a:gd name="connsiteX7" fmla="*/ 2425 w 676091"/>
                  <a:gd name="connsiteY7" fmla="*/ 47802 h 47802"/>
                  <a:gd name="connsiteX8" fmla="*/ 173875 w 676091"/>
                  <a:gd name="connsiteY8" fmla="*/ 41452 h 47802"/>
                  <a:gd name="connsiteX9" fmla="*/ 119900 w 676091"/>
                  <a:gd name="connsiteY9" fmla="*/ 19227 h 4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091" h="47802">
                    <a:moveTo>
                      <a:pt x="119900" y="19227"/>
                    </a:moveTo>
                    <a:cubicBezTo>
                      <a:pt x="146358" y="12348"/>
                      <a:pt x="288704" y="1764"/>
                      <a:pt x="332625" y="177"/>
                    </a:cubicBezTo>
                    <a:cubicBezTo>
                      <a:pt x="376546" y="-1410"/>
                      <a:pt x="346913" y="8115"/>
                      <a:pt x="383425" y="9702"/>
                    </a:cubicBezTo>
                    <a:cubicBezTo>
                      <a:pt x="419937" y="11289"/>
                      <a:pt x="547467" y="7056"/>
                      <a:pt x="551700" y="9702"/>
                    </a:cubicBezTo>
                    <a:cubicBezTo>
                      <a:pt x="555933" y="12348"/>
                      <a:pt x="388188" y="23990"/>
                      <a:pt x="408825" y="25577"/>
                    </a:cubicBezTo>
                    <a:cubicBezTo>
                      <a:pt x="429462" y="27164"/>
                      <a:pt x="689812" y="16581"/>
                      <a:pt x="675525" y="19227"/>
                    </a:cubicBezTo>
                    <a:cubicBezTo>
                      <a:pt x="661238" y="21873"/>
                      <a:pt x="435283" y="36690"/>
                      <a:pt x="323100" y="41452"/>
                    </a:cubicBezTo>
                    <a:cubicBezTo>
                      <a:pt x="210917" y="46215"/>
                      <a:pt x="27296" y="47802"/>
                      <a:pt x="2425" y="47802"/>
                    </a:cubicBezTo>
                    <a:cubicBezTo>
                      <a:pt x="-22446" y="47802"/>
                      <a:pt x="151650" y="44098"/>
                      <a:pt x="173875" y="41452"/>
                    </a:cubicBezTo>
                    <a:cubicBezTo>
                      <a:pt x="196100" y="38806"/>
                      <a:pt x="93442" y="26106"/>
                      <a:pt x="119900" y="192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 1845">
                <a:extLst>
                  <a:ext uri="{FF2B5EF4-FFF2-40B4-BE49-F238E27FC236}">
                    <a16:creationId xmlns:a16="http://schemas.microsoft.com/office/drawing/2014/main" id="{64AA4EC7-3AFE-44C4-EE6D-A632EF277945}"/>
                  </a:ext>
                </a:extLst>
              </p:cNvPr>
              <p:cNvSpPr/>
              <p:nvPr/>
            </p:nvSpPr>
            <p:spPr>
              <a:xfrm>
                <a:off x="5397662" y="6146213"/>
                <a:ext cx="399379" cy="248442"/>
              </a:xfrm>
              <a:custGeom>
                <a:avLst/>
                <a:gdLst>
                  <a:gd name="connsiteX0" fmla="*/ 22063 w 399379"/>
                  <a:gd name="connsiteY0" fmla="*/ 587 h 248442"/>
                  <a:gd name="connsiteX1" fmla="*/ 18888 w 399379"/>
                  <a:gd name="connsiteY1" fmla="*/ 162512 h 248442"/>
                  <a:gd name="connsiteX2" fmla="*/ 22063 w 399379"/>
                  <a:gd name="connsiteY2" fmla="*/ 222837 h 248442"/>
                  <a:gd name="connsiteX3" fmla="*/ 63338 w 399379"/>
                  <a:gd name="connsiteY3" fmla="*/ 226012 h 248442"/>
                  <a:gd name="connsiteX4" fmla="*/ 396713 w 399379"/>
                  <a:gd name="connsiteY4" fmla="*/ 222837 h 248442"/>
                  <a:gd name="connsiteX5" fmla="*/ 209388 w 399379"/>
                  <a:gd name="connsiteY5" fmla="*/ 241887 h 248442"/>
                  <a:gd name="connsiteX6" fmla="*/ 18888 w 399379"/>
                  <a:gd name="connsiteY6" fmla="*/ 245062 h 248442"/>
                  <a:gd name="connsiteX7" fmla="*/ 6188 w 399379"/>
                  <a:gd name="connsiteY7" fmla="*/ 226012 h 248442"/>
                  <a:gd name="connsiteX8" fmla="*/ 22063 w 399379"/>
                  <a:gd name="connsiteY8" fmla="*/ 587 h 24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379" h="248442">
                    <a:moveTo>
                      <a:pt x="22063" y="587"/>
                    </a:moveTo>
                    <a:cubicBezTo>
                      <a:pt x="24180" y="-9996"/>
                      <a:pt x="18888" y="125470"/>
                      <a:pt x="18888" y="162512"/>
                    </a:cubicBezTo>
                    <a:cubicBezTo>
                      <a:pt x="18888" y="199554"/>
                      <a:pt x="14655" y="212254"/>
                      <a:pt x="22063" y="222837"/>
                    </a:cubicBezTo>
                    <a:cubicBezTo>
                      <a:pt x="29471" y="233420"/>
                      <a:pt x="63338" y="226012"/>
                      <a:pt x="63338" y="226012"/>
                    </a:cubicBezTo>
                    <a:lnTo>
                      <a:pt x="396713" y="222837"/>
                    </a:lnTo>
                    <a:cubicBezTo>
                      <a:pt x="421055" y="225483"/>
                      <a:pt x="272359" y="238183"/>
                      <a:pt x="209388" y="241887"/>
                    </a:cubicBezTo>
                    <a:cubicBezTo>
                      <a:pt x="146417" y="245591"/>
                      <a:pt x="18888" y="245062"/>
                      <a:pt x="18888" y="245062"/>
                    </a:cubicBezTo>
                    <a:cubicBezTo>
                      <a:pt x="-14979" y="242416"/>
                      <a:pt x="7246" y="263054"/>
                      <a:pt x="6188" y="226012"/>
                    </a:cubicBezTo>
                    <a:cubicBezTo>
                      <a:pt x="5130" y="188970"/>
                      <a:pt x="19946" y="11170"/>
                      <a:pt x="22063" y="5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 1846">
                <a:extLst>
                  <a:ext uri="{FF2B5EF4-FFF2-40B4-BE49-F238E27FC236}">
                    <a16:creationId xmlns:a16="http://schemas.microsoft.com/office/drawing/2014/main" id="{93C5C931-8A37-4CB0-4237-65C96925304D}"/>
                  </a:ext>
                </a:extLst>
              </p:cNvPr>
              <p:cNvSpPr/>
              <p:nvPr/>
            </p:nvSpPr>
            <p:spPr>
              <a:xfrm>
                <a:off x="5419725" y="6327305"/>
                <a:ext cx="175655" cy="16345"/>
              </a:xfrm>
              <a:custGeom>
                <a:avLst/>
                <a:gdLst>
                  <a:gd name="connsiteX0" fmla="*/ 0 w 175655"/>
                  <a:gd name="connsiteY0" fmla="*/ 16345 h 16345"/>
                  <a:gd name="connsiteX1" fmla="*/ 171450 w 175655"/>
                  <a:gd name="connsiteY1" fmla="*/ 6820 h 16345"/>
                  <a:gd name="connsiteX2" fmla="*/ 127000 w 175655"/>
                  <a:gd name="connsiteY2" fmla="*/ 470 h 16345"/>
                  <a:gd name="connsiteX3" fmla="*/ 107950 w 175655"/>
                  <a:gd name="connsiteY3" fmla="*/ 470 h 16345"/>
                  <a:gd name="connsiteX4" fmla="*/ 0 w 175655"/>
                  <a:gd name="connsiteY4" fmla="*/ 16345 h 1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55" h="16345">
                    <a:moveTo>
                      <a:pt x="0" y="16345"/>
                    </a:moveTo>
                    <a:lnTo>
                      <a:pt x="171450" y="6820"/>
                    </a:lnTo>
                    <a:cubicBezTo>
                      <a:pt x="192617" y="4174"/>
                      <a:pt x="127000" y="470"/>
                      <a:pt x="127000" y="470"/>
                    </a:cubicBezTo>
                    <a:cubicBezTo>
                      <a:pt x="116417" y="-588"/>
                      <a:pt x="107950" y="470"/>
                      <a:pt x="107950" y="470"/>
                    </a:cubicBezTo>
                    <a:lnTo>
                      <a:pt x="0" y="1634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 1847">
                <a:extLst>
                  <a:ext uri="{FF2B5EF4-FFF2-40B4-BE49-F238E27FC236}">
                    <a16:creationId xmlns:a16="http://schemas.microsoft.com/office/drawing/2014/main" id="{4484BBE5-708A-C5FA-6B57-86B698B614F4}"/>
                  </a:ext>
                </a:extLst>
              </p:cNvPr>
              <p:cNvSpPr/>
              <p:nvPr/>
            </p:nvSpPr>
            <p:spPr>
              <a:xfrm>
                <a:off x="4968744" y="6193978"/>
                <a:ext cx="377116" cy="222705"/>
              </a:xfrm>
              <a:custGeom>
                <a:avLst/>
                <a:gdLst>
                  <a:gd name="connsiteX0" fmla="*/ 365256 w 377116"/>
                  <a:gd name="connsiteY0" fmla="*/ 447 h 222705"/>
                  <a:gd name="connsiteX1" fmla="*/ 362081 w 377116"/>
                  <a:gd name="connsiteY1" fmla="*/ 152847 h 222705"/>
                  <a:gd name="connsiteX2" fmla="*/ 358906 w 377116"/>
                  <a:gd name="connsiteY2" fmla="*/ 194122 h 222705"/>
                  <a:gd name="connsiteX3" fmla="*/ 349381 w 377116"/>
                  <a:gd name="connsiteY3" fmla="*/ 197297 h 222705"/>
                  <a:gd name="connsiteX4" fmla="*/ 143006 w 377116"/>
                  <a:gd name="connsiteY4" fmla="*/ 203647 h 222705"/>
                  <a:gd name="connsiteX5" fmla="*/ 3306 w 377116"/>
                  <a:gd name="connsiteY5" fmla="*/ 203647 h 222705"/>
                  <a:gd name="connsiteX6" fmla="*/ 282706 w 377116"/>
                  <a:gd name="connsiteY6" fmla="*/ 213172 h 222705"/>
                  <a:gd name="connsiteX7" fmla="*/ 371606 w 377116"/>
                  <a:gd name="connsiteY7" fmla="*/ 206822 h 222705"/>
                  <a:gd name="connsiteX8" fmla="*/ 365256 w 377116"/>
                  <a:gd name="connsiteY8" fmla="*/ 447 h 22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116" h="222705">
                    <a:moveTo>
                      <a:pt x="365256" y="447"/>
                    </a:moveTo>
                    <a:cubicBezTo>
                      <a:pt x="363669" y="-8549"/>
                      <a:pt x="363139" y="120568"/>
                      <a:pt x="362081" y="152847"/>
                    </a:cubicBezTo>
                    <a:cubicBezTo>
                      <a:pt x="361023" y="185126"/>
                      <a:pt x="358906" y="194122"/>
                      <a:pt x="358906" y="194122"/>
                    </a:cubicBezTo>
                    <a:cubicBezTo>
                      <a:pt x="356789" y="201530"/>
                      <a:pt x="385364" y="195710"/>
                      <a:pt x="349381" y="197297"/>
                    </a:cubicBezTo>
                    <a:cubicBezTo>
                      <a:pt x="313398" y="198885"/>
                      <a:pt x="200685" y="202589"/>
                      <a:pt x="143006" y="203647"/>
                    </a:cubicBezTo>
                    <a:cubicBezTo>
                      <a:pt x="85327" y="204705"/>
                      <a:pt x="-19977" y="202060"/>
                      <a:pt x="3306" y="203647"/>
                    </a:cubicBezTo>
                    <a:cubicBezTo>
                      <a:pt x="26589" y="205235"/>
                      <a:pt x="221323" y="212643"/>
                      <a:pt x="282706" y="213172"/>
                    </a:cubicBezTo>
                    <a:cubicBezTo>
                      <a:pt x="344089" y="213701"/>
                      <a:pt x="356789" y="238043"/>
                      <a:pt x="371606" y="206822"/>
                    </a:cubicBezTo>
                    <a:cubicBezTo>
                      <a:pt x="386423" y="175601"/>
                      <a:pt x="366843" y="9443"/>
                      <a:pt x="365256" y="4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 1848">
                <a:extLst>
                  <a:ext uri="{FF2B5EF4-FFF2-40B4-BE49-F238E27FC236}">
                    <a16:creationId xmlns:a16="http://schemas.microsoft.com/office/drawing/2014/main" id="{EEC8FBEE-0274-4E86-FAD3-5340314B002B}"/>
                  </a:ext>
                </a:extLst>
              </p:cNvPr>
              <p:cNvSpPr/>
              <p:nvPr/>
            </p:nvSpPr>
            <p:spPr>
              <a:xfrm>
                <a:off x="5095862" y="6326405"/>
                <a:ext cx="225800" cy="58563"/>
              </a:xfrm>
              <a:custGeom>
                <a:avLst/>
                <a:gdLst>
                  <a:gd name="connsiteX0" fmla="*/ 13 w 225800"/>
                  <a:gd name="connsiteY0" fmla="*/ 17245 h 58563"/>
                  <a:gd name="connsiteX1" fmla="*/ 187338 w 225800"/>
                  <a:gd name="connsiteY1" fmla="*/ 1370 h 58563"/>
                  <a:gd name="connsiteX2" fmla="*/ 225438 w 225800"/>
                  <a:gd name="connsiteY2" fmla="*/ 58520 h 58563"/>
                  <a:gd name="connsiteX3" fmla="*/ 177813 w 225800"/>
                  <a:gd name="connsiteY3" fmla="*/ 10895 h 58563"/>
                  <a:gd name="connsiteX4" fmla="*/ 13 w 225800"/>
                  <a:gd name="connsiteY4" fmla="*/ 17245 h 5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800" h="58563">
                    <a:moveTo>
                      <a:pt x="13" y="17245"/>
                    </a:moveTo>
                    <a:cubicBezTo>
                      <a:pt x="1600" y="15658"/>
                      <a:pt x="149767" y="-5509"/>
                      <a:pt x="187338" y="1370"/>
                    </a:cubicBezTo>
                    <a:cubicBezTo>
                      <a:pt x="224909" y="8249"/>
                      <a:pt x="227025" y="56933"/>
                      <a:pt x="225438" y="58520"/>
                    </a:cubicBezTo>
                    <a:cubicBezTo>
                      <a:pt x="223851" y="60107"/>
                      <a:pt x="213267" y="17774"/>
                      <a:pt x="177813" y="10895"/>
                    </a:cubicBezTo>
                    <a:cubicBezTo>
                      <a:pt x="142359" y="4016"/>
                      <a:pt x="-1574" y="18832"/>
                      <a:pt x="13" y="172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 1849">
                <a:extLst>
                  <a:ext uri="{FF2B5EF4-FFF2-40B4-BE49-F238E27FC236}">
                    <a16:creationId xmlns:a16="http://schemas.microsoft.com/office/drawing/2014/main" id="{A97A3237-29F5-24DD-30FF-261AE55CEA62}"/>
                  </a:ext>
                </a:extLst>
              </p:cNvPr>
              <p:cNvSpPr/>
              <p:nvPr/>
            </p:nvSpPr>
            <p:spPr>
              <a:xfrm>
                <a:off x="5260893" y="6232438"/>
                <a:ext cx="13214" cy="113791"/>
              </a:xfrm>
              <a:custGeom>
                <a:avLst/>
                <a:gdLst>
                  <a:gd name="connsiteX0" fmla="*/ 12782 w 13214"/>
                  <a:gd name="connsiteY0" fmla="*/ 87 h 113791"/>
                  <a:gd name="connsiteX1" fmla="*/ 9607 w 13214"/>
                  <a:gd name="connsiteY1" fmla="*/ 111212 h 113791"/>
                  <a:gd name="connsiteX2" fmla="*/ 3257 w 13214"/>
                  <a:gd name="connsiteY2" fmla="*/ 79462 h 113791"/>
                  <a:gd name="connsiteX3" fmla="*/ 82 w 13214"/>
                  <a:gd name="connsiteY3" fmla="*/ 92162 h 113791"/>
                  <a:gd name="connsiteX4" fmla="*/ 12782 w 13214"/>
                  <a:gd name="connsiteY4" fmla="*/ 87 h 113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4" h="113791">
                    <a:moveTo>
                      <a:pt x="12782" y="87"/>
                    </a:moveTo>
                    <a:cubicBezTo>
                      <a:pt x="14369" y="3262"/>
                      <a:pt x="11194" y="97983"/>
                      <a:pt x="9607" y="111212"/>
                    </a:cubicBezTo>
                    <a:cubicBezTo>
                      <a:pt x="8020" y="124441"/>
                      <a:pt x="4844" y="82637"/>
                      <a:pt x="3257" y="79462"/>
                    </a:cubicBezTo>
                    <a:cubicBezTo>
                      <a:pt x="1670" y="76287"/>
                      <a:pt x="-447" y="103274"/>
                      <a:pt x="82" y="92162"/>
                    </a:cubicBezTo>
                    <a:cubicBezTo>
                      <a:pt x="611" y="81050"/>
                      <a:pt x="11195" y="-3088"/>
                      <a:pt x="12782" y="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 1850">
                <a:extLst>
                  <a:ext uri="{FF2B5EF4-FFF2-40B4-BE49-F238E27FC236}">
                    <a16:creationId xmlns:a16="http://schemas.microsoft.com/office/drawing/2014/main" id="{67405D7A-6294-42E7-F6C6-2F701302AAD5}"/>
                  </a:ext>
                </a:extLst>
              </p:cNvPr>
              <p:cNvSpPr/>
              <p:nvPr/>
            </p:nvSpPr>
            <p:spPr>
              <a:xfrm>
                <a:off x="4898237" y="6686550"/>
                <a:ext cx="1099977" cy="48112"/>
              </a:xfrm>
              <a:custGeom>
                <a:avLst/>
                <a:gdLst>
                  <a:gd name="connsiteX0" fmla="*/ 788 w 1099977"/>
                  <a:gd name="connsiteY0" fmla="*/ 47625 h 48112"/>
                  <a:gd name="connsiteX1" fmla="*/ 404013 w 1099977"/>
                  <a:gd name="connsiteY1" fmla="*/ 41275 h 48112"/>
                  <a:gd name="connsiteX2" fmla="*/ 292888 w 1099977"/>
                  <a:gd name="connsiteY2" fmla="*/ 47625 h 48112"/>
                  <a:gd name="connsiteX3" fmla="*/ 867563 w 1099977"/>
                  <a:gd name="connsiteY3" fmla="*/ 9525 h 48112"/>
                  <a:gd name="connsiteX4" fmla="*/ 708813 w 1099977"/>
                  <a:gd name="connsiteY4" fmla="*/ 25400 h 48112"/>
                  <a:gd name="connsiteX5" fmla="*/ 1086638 w 1099977"/>
                  <a:gd name="connsiteY5" fmla="*/ 12700 h 48112"/>
                  <a:gd name="connsiteX6" fmla="*/ 1019963 w 1099977"/>
                  <a:gd name="connsiteY6" fmla="*/ 15875 h 48112"/>
                  <a:gd name="connsiteX7" fmla="*/ 1070763 w 1099977"/>
                  <a:gd name="connsiteY7" fmla="*/ 28575 h 48112"/>
                  <a:gd name="connsiteX8" fmla="*/ 927888 w 1099977"/>
                  <a:gd name="connsiteY8" fmla="*/ 0 h 48112"/>
                  <a:gd name="connsiteX9" fmla="*/ 464338 w 1099977"/>
                  <a:gd name="connsiteY9" fmla="*/ 28575 h 48112"/>
                  <a:gd name="connsiteX10" fmla="*/ 604038 w 1099977"/>
                  <a:gd name="connsiteY10" fmla="*/ 15875 h 48112"/>
                  <a:gd name="connsiteX11" fmla="*/ 308763 w 1099977"/>
                  <a:gd name="connsiteY11" fmla="*/ 25400 h 48112"/>
                  <a:gd name="connsiteX12" fmla="*/ 788 w 1099977"/>
                  <a:gd name="connsiteY12" fmla="*/ 47625 h 4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9977" h="48112">
                    <a:moveTo>
                      <a:pt x="788" y="47625"/>
                    </a:moveTo>
                    <a:cubicBezTo>
                      <a:pt x="16663" y="50271"/>
                      <a:pt x="355330" y="41275"/>
                      <a:pt x="404013" y="41275"/>
                    </a:cubicBezTo>
                    <a:cubicBezTo>
                      <a:pt x="452696" y="41275"/>
                      <a:pt x="292888" y="47625"/>
                      <a:pt x="292888" y="47625"/>
                    </a:cubicBezTo>
                    <a:lnTo>
                      <a:pt x="867563" y="9525"/>
                    </a:lnTo>
                    <a:cubicBezTo>
                      <a:pt x="936884" y="5821"/>
                      <a:pt x="672301" y="24871"/>
                      <a:pt x="708813" y="25400"/>
                    </a:cubicBezTo>
                    <a:cubicBezTo>
                      <a:pt x="745325" y="25929"/>
                      <a:pt x="1034780" y="14287"/>
                      <a:pt x="1086638" y="12700"/>
                    </a:cubicBezTo>
                    <a:cubicBezTo>
                      <a:pt x="1138496" y="11112"/>
                      <a:pt x="1022609" y="13229"/>
                      <a:pt x="1019963" y="15875"/>
                    </a:cubicBezTo>
                    <a:cubicBezTo>
                      <a:pt x="1017317" y="18521"/>
                      <a:pt x="1086109" y="31221"/>
                      <a:pt x="1070763" y="28575"/>
                    </a:cubicBezTo>
                    <a:cubicBezTo>
                      <a:pt x="1055417" y="25929"/>
                      <a:pt x="1028959" y="0"/>
                      <a:pt x="927888" y="0"/>
                    </a:cubicBezTo>
                    <a:cubicBezTo>
                      <a:pt x="826817" y="0"/>
                      <a:pt x="518313" y="25929"/>
                      <a:pt x="464338" y="28575"/>
                    </a:cubicBezTo>
                    <a:cubicBezTo>
                      <a:pt x="410363" y="31221"/>
                      <a:pt x="629967" y="16404"/>
                      <a:pt x="604038" y="15875"/>
                    </a:cubicBezTo>
                    <a:cubicBezTo>
                      <a:pt x="578109" y="15346"/>
                      <a:pt x="404542" y="21167"/>
                      <a:pt x="308763" y="25400"/>
                    </a:cubicBezTo>
                    <a:cubicBezTo>
                      <a:pt x="212984" y="29633"/>
                      <a:pt x="-15087" y="44979"/>
                      <a:pt x="788" y="476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 1851">
                <a:extLst>
                  <a:ext uri="{FF2B5EF4-FFF2-40B4-BE49-F238E27FC236}">
                    <a16:creationId xmlns:a16="http://schemas.microsoft.com/office/drawing/2014/main" id="{3BF76406-2060-7123-E85B-40B7CB928BE8}"/>
                  </a:ext>
                </a:extLst>
              </p:cNvPr>
              <p:cNvSpPr/>
              <p:nvPr/>
            </p:nvSpPr>
            <p:spPr>
              <a:xfrm>
                <a:off x="6040693" y="6656310"/>
                <a:ext cx="42720" cy="525771"/>
              </a:xfrm>
              <a:custGeom>
                <a:avLst/>
                <a:gdLst>
                  <a:gd name="connsiteX0" fmla="*/ 42607 w 42720"/>
                  <a:gd name="connsiteY0" fmla="*/ 1665 h 525771"/>
                  <a:gd name="connsiteX1" fmla="*/ 14032 w 42720"/>
                  <a:gd name="connsiteY1" fmla="*/ 103265 h 525771"/>
                  <a:gd name="connsiteX2" fmla="*/ 26732 w 42720"/>
                  <a:gd name="connsiteY2" fmla="*/ 344565 h 525771"/>
                  <a:gd name="connsiteX3" fmla="*/ 23557 w 42720"/>
                  <a:gd name="connsiteY3" fmla="*/ 277890 h 525771"/>
                  <a:gd name="connsiteX4" fmla="*/ 23557 w 42720"/>
                  <a:gd name="connsiteY4" fmla="*/ 525540 h 525771"/>
                  <a:gd name="connsiteX5" fmla="*/ 7682 w 42720"/>
                  <a:gd name="connsiteY5" fmla="*/ 227090 h 525771"/>
                  <a:gd name="connsiteX6" fmla="*/ 1332 w 42720"/>
                  <a:gd name="connsiteY6" fmla="*/ 176290 h 525771"/>
                  <a:gd name="connsiteX7" fmla="*/ 42607 w 42720"/>
                  <a:gd name="connsiteY7" fmla="*/ 1665 h 52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20" h="525771">
                    <a:moveTo>
                      <a:pt x="42607" y="1665"/>
                    </a:moveTo>
                    <a:cubicBezTo>
                      <a:pt x="44724" y="-10506"/>
                      <a:pt x="16678" y="46115"/>
                      <a:pt x="14032" y="103265"/>
                    </a:cubicBezTo>
                    <a:cubicBezTo>
                      <a:pt x="11386" y="160415"/>
                      <a:pt x="25145" y="315461"/>
                      <a:pt x="26732" y="344565"/>
                    </a:cubicBezTo>
                    <a:cubicBezTo>
                      <a:pt x="28319" y="373669"/>
                      <a:pt x="24086" y="247728"/>
                      <a:pt x="23557" y="277890"/>
                    </a:cubicBezTo>
                    <a:cubicBezTo>
                      <a:pt x="23028" y="308053"/>
                      <a:pt x="26203" y="534007"/>
                      <a:pt x="23557" y="525540"/>
                    </a:cubicBezTo>
                    <a:cubicBezTo>
                      <a:pt x="20911" y="517073"/>
                      <a:pt x="11386" y="285298"/>
                      <a:pt x="7682" y="227090"/>
                    </a:cubicBezTo>
                    <a:cubicBezTo>
                      <a:pt x="3978" y="168882"/>
                      <a:pt x="-2901" y="209098"/>
                      <a:pt x="1332" y="176290"/>
                    </a:cubicBezTo>
                    <a:cubicBezTo>
                      <a:pt x="5565" y="143482"/>
                      <a:pt x="40490" y="13836"/>
                      <a:pt x="42607" y="16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 1852">
                <a:extLst>
                  <a:ext uri="{FF2B5EF4-FFF2-40B4-BE49-F238E27FC236}">
                    <a16:creationId xmlns:a16="http://schemas.microsoft.com/office/drawing/2014/main" id="{A8C3DF5F-4C08-35E0-7E5E-02531ED43113}"/>
                  </a:ext>
                </a:extLst>
              </p:cNvPr>
              <p:cNvSpPr/>
              <p:nvPr/>
            </p:nvSpPr>
            <p:spPr>
              <a:xfrm>
                <a:off x="5886913" y="6711592"/>
                <a:ext cx="132888" cy="432568"/>
              </a:xfrm>
              <a:custGeom>
                <a:avLst/>
                <a:gdLst>
                  <a:gd name="connsiteX0" fmla="*/ 132887 w 132888"/>
                  <a:gd name="connsiteY0" fmla="*/ 358 h 432568"/>
                  <a:gd name="connsiteX1" fmla="*/ 5887 w 132888"/>
                  <a:gd name="connsiteY1" fmla="*/ 44808 h 432568"/>
                  <a:gd name="connsiteX2" fmla="*/ 50337 w 132888"/>
                  <a:gd name="connsiteY2" fmla="*/ 86083 h 432568"/>
                  <a:gd name="connsiteX3" fmla="*/ 47162 w 132888"/>
                  <a:gd name="connsiteY3" fmla="*/ 127358 h 432568"/>
                  <a:gd name="connsiteX4" fmla="*/ 43987 w 132888"/>
                  <a:gd name="connsiteY4" fmla="*/ 174983 h 432568"/>
                  <a:gd name="connsiteX5" fmla="*/ 37637 w 132888"/>
                  <a:gd name="connsiteY5" fmla="*/ 432158 h 432568"/>
                  <a:gd name="connsiteX6" fmla="*/ 34462 w 132888"/>
                  <a:gd name="connsiteY6" fmla="*/ 108308 h 432568"/>
                  <a:gd name="connsiteX7" fmla="*/ 2712 w 132888"/>
                  <a:gd name="connsiteY7" fmla="*/ 70208 h 432568"/>
                  <a:gd name="connsiteX8" fmla="*/ 132887 w 132888"/>
                  <a:gd name="connsiteY8" fmla="*/ 358 h 432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888" h="432568">
                    <a:moveTo>
                      <a:pt x="132887" y="358"/>
                    </a:moveTo>
                    <a:cubicBezTo>
                      <a:pt x="133416" y="-3875"/>
                      <a:pt x="19645" y="30520"/>
                      <a:pt x="5887" y="44808"/>
                    </a:cubicBezTo>
                    <a:cubicBezTo>
                      <a:pt x="-7871" y="59096"/>
                      <a:pt x="43458" y="72325"/>
                      <a:pt x="50337" y="86083"/>
                    </a:cubicBezTo>
                    <a:cubicBezTo>
                      <a:pt x="57216" y="99841"/>
                      <a:pt x="48220" y="112541"/>
                      <a:pt x="47162" y="127358"/>
                    </a:cubicBezTo>
                    <a:cubicBezTo>
                      <a:pt x="46104" y="142175"/>
                      <a:pt x="45574" y="124183"/>
                      <a:pt x="43987" y="174983"/>
                    </a:cubicBezTo>
                    <a:cubicBezTo>
                      <a:pt x="42399" y="225783"/>
                      <a:pt x="39224" y="443270"/>
                      <a:pt x="37637" y="432158"/>
                    </a:cubicBezTo>
                    <a:cubicBezTo>
                      <a:pt x="36050" y="421046"/>
                      <a:pt x="40283" y="168633"/>
                      <a:pt x="34462" y="108308"/>
                    </a:cubicBezTo>
                    <a:cubicBezTo>
                      <a:pt x="28641" y="47983"/>
                      <a:pt x="-10517" y="83966"/>
                      <a:pt x="2712" y="70208"/>
                    </a:cubicBezTo>
                    <a:cubicBezTo>
                      <a:pt x="15941" y="56450"/>
                      <a:pt x="132358" y="4591"/>
                      <a:pt x="132887" y="35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 1853">
                <a:extLst>
                  <a:ext uri="{FF2B5EF4-FFF2-40B4-BE49-F238E27FC236}">
                    <a16:creationId xmlns:a16="http://schemas.microsoft.com/office/drawing/2014/main" id="{AD6B3837-3143-621C-0AD5-CC7CA87D6CDF}"/>
                  </a:ext>
                </a:extLst>
              </p:cNvPr>
              <p:cNvSpPr/>
              <p:nvPr/>
            </p:nvSpPr>
            <p:spPr>
              <a:xfrm>
                <a:off x="4948734" y="6725709"/>
                <a:ext cx="1010022" cy="52277"/>
              </a:xfrm>
              <a:custGeom>
                <a:avLst/>
                <a:gdLst>
                  <a:gd name="connsiteX0" fmla="*/ 10616 w 1010022"/>
                  <a:gd name="connsiteY0" fmla="*/ 43391 h 52277"/>
                  <a:gd name="connsiteX1" fmla="*/ 544016 w 1010022"/>
                  <a:gd name="connsiteY1" fmla="*/ 14816 h 52277"/>
                  <a:gd name="connsiteX2" fmla="*/ 445591 w 1010022"/>
                  <a:gd name="connsiteY2" fmla="*/ 30691 h 52277"/>
                  <a:gd name="connsiteX3" fmla="*/ 1001216 w 1010022"/>
                  <a:gd name="connsiteY3" fmla="*/ 2116 h 52277"/>
                  <a:gd name="connsiteX4" fmla="*/ 801191 w 1010022"/>
                  <a:gd name="connsiteY4" fmla="*/ 2116 h 52277"/>
                  <a:gd name="connsiteX5" fmla="*/ 566241 w 1010022"/>
                  <a:gd name="connsiteY5" fmla="*/ 5291 h 52277"/>
                  <a:gd name="connsiteX6" fmla="*/ 436066 w 1010022"/>
                  <a:gd name="connsiteY6" fmla="*/ 8466 h 52277"/>
                  <a:gd name="connsiteX7" fmla="*/ 204291 w 1010022"/>
                  <a:gd name="connsiteY7" fmla="*/ 49741 h 52277"/>
                  <a:gd name="connsiteX8" fmla="*/ 10616 w 1010022"/>
                  <a:gd name="connsiteY8" fmla="*/ 43391 h 52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0022" h="52277">
                    <a:moveTo>
                      <a:pt x="10616" y="43391"/>
                    </a:moveTo>
                    <a:cubicBezTo>
                      <a:pt x="67237" y="37570"/>
                      <a:pt x="471520" y="16933"/>
                      <a:pt x="544016" y="14816"/>
                    </a:cubicBezTo>
                    <a:cubicBezTo>
                      <a:pt x="616512" y="12699"/>
                      <a:pt x="369391" y="32808"/>
                      <a:pt x="445591" y="30691"/>
                    </a:cubicBezTo>
                    <a:cubicBezTo>
                      <a:pt x="521791" y="28574"/>
                      <a:pt x="941949" y="6878"/>
                      <a:pt x="1001216" y="2116"/>
                    </a:cubicBezTo>
                    <a:cubicBezTo>
                      <a:pt x="1060483" y="-2647"/>
                      <a:pt x="801191" y="2116"/>
                      <a:pt x="801191" y="2116"/>
                    </a:cubicBezTo>
                    <a:lnTo>
                      <a:pt x="566241" y="5291"/>
                    </a:lnTo>
                    <a:cubicBezTo>
                      <a:pt x="505387" y="6349"/>
                      <a:pt x="496391" y="1058"/>
                      <a:pt x="436066" y="8466"/>
                    </a:cubicBezTo>
                    <a:cubicBezTo>
                      <a:pt x="375741" y="15874"/>
                      <a:pt x="269378" y="43391"/>
                      <a:pt x="204291" y="49741"/>
                    </a:cubicBezTo>
                    <a:cubicBezTo>
                      <a:pt x="139204" y="56091"/>
                      <a:pt x="-46005" y="49212"/>
                      <a:pt x="10616" y="433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 1854">
                <a:extLst>
                  <a:ext uri="{FF2B5EF4-FFF2-40B4-BE49-F238E27FC236}">
                    <a16:creationId xmlns:a16="http://schemas.microsoft.com/office/drawing/2014/main" id="{50132906-8C34-E7DA-12F1-B04215D92B6D}"/>
                  </a:ext>
                </a:extLst>
              </p:cNvPr>
              <p:cNvSpPr/>
              <p:nvPr/>
            </p:nvSpPr>
            <p:spPr>
              <a:xfrm>
                <a:off x="5804759" y="6749317"/>
                <a:ext cx="81527" cy="388141"/>
              </a:xfrm>
              <a:custGeom>
                <a:avLst/>
                <a:gdLst>
                  <a:gd name="connsiteX0" fmla="*/ 40416 w 81527"/>
                  <a:gd name="connsiteY0" fmla="*/ 733 h 388141"/>
                  <a:gd name="connsiteX1" fmla="*/ 56291 w 81527"/>
                  <a:gd name="connsiteY1" fmla="*/ 248383 h 388141"/>
                  <a:gd name="connsiteX2" fmla="*/ 75341 w 81527"/>
                  <a:gd name="connsiteY2" fmla="*/ 381733 h 388141"/>
                  <a:gd name="connsiteX3" fmla="*/ 75341 w 81527"/>
                  <a:gd name="connsiteY3" fmla="*/ 362683 h 388141"/>
                  <a:gd name="connsiteX4" fmla="*/ 2316 w 81527"/>
                  <a:gd name="connsiteY4" fmla="*/ 324583 h 388141"/>
                  <a:gd name="connsiteX5" fmla="*/ 18191 w 81527"/>
                  <a:gd name="connsiteY5" fmla="*/ 334108 h 388141"/>
                  <a:gd name="connsiteX6" fmla="*/ 40416 w 81527"/>
                  <a:gd name="connsiteY6" fmla="*/ 733 h 38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527" h="388141">
                    <a:moveTo>
                      <a:pt x="40416" y="733"/>
                    </a:moveTo>
                    <a:cubicBezTo>
                      <a:pt x="46766" y="-13555"/>
                      <a:pt x="50470" y="184883"/>
                      <a:pt x="56291" y="248383"/>
                    </a:cubicBezTo>
                    <a:cubicBezTo>
                      <a:pt x="62112" y="311883"/>
                      <a:pt x="75341" y="381733"/>
                      <a:pt x="75341" y="381733"/>
                    </a:cubicBezTo>
                    <a:cubicBezTo>
                      <a:pt x="78516" y="400783"/>
                      <a:pt x="87512" y="372208"/>
                      <a:pt x="75341" y="362683"/>
                    </a:cubicBezTo>
                    <a:cubicBezTo>
                      <a:pt x="63170" y="353158"/>
                      <a:pt x="11841" y="329346"/>
                      <a:pt x="2316" y="324583"/>
                    </a:cubicBezTo>
                    <a:cubicBezTo>
                      <a:pt x="-7209" y="319820"/>
                      <a:pt x="15545" y="381733"/>
                      <a:pt x="18191" y="334108"/>
                    </a:cubicBezTo>
                    <a:cubicBezTo>
                      <a:pt x="20837" y="286483"/>
                      <a:pt x="34066" y="15021"/>
                      <a:pt x="40416" y="7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 1855">
                <a:extLst>
                  <a:ext uri="{FF2B5EF4-FFF2-40B4-BE49-F238E27FC236}">
                    <a16:creationId xmlns:a16="http://schemas.microsoft.com/office/drawing/2014/main" id="{0B7DE734-50E5-6D0C-53F0-18A88E59B93D}"/>
                  </a:ext>
                </a:extLst>
              </p:cNvPr>
              <p:cNvSpPr/>
              <p:nvPr/>
            </p:nvSpPr>
            <p:spPr>
              <a:xfrm>
                <a:off x="779697" y="4326144"/>
                <a:ext cx="52626" cy="687181"/>
              </a:xfrm>
              <a:custGeom>
                <a:avLst/>
                <a:gdLst>
                  <a:gd name="connsiteX0" fmla="*/ 7703 w 52626"/>
                  <a:gd name="connsiteY0" fmla="*/ 1381 h 687181"/>
                  <a:gd name="connsiteX1" fmla="*/ 14053 w 52626"/>
                  <a:gd name="connsiteY1" fmla="*/ 385556 h 687181"/>
                  <a:gd name="connsiteX2" fmla="*/ 1353 w 52626"/>
                  <a:gd name="connsiteY2" fmla="*/ 509381 h 687181"/>
                  <a:gd name="connsiteX3" fmla="*/ 52153 w 52626"/>
                  <a:gd name="connsiteY3" fmla="*/ 557006 h 687181"/>
                  <a:gd name="connsiteX4" fmla="*/ 26753 w 52626"/>
                  <a:gd name="connsiteY4" fmla="*/ 582406 h 687181"/>
                  <a:gd name="connsiteX5" fmla="*/ 26753 w 52626"/>
                  <a:gd name="connsiteY5" fmla="*/ 687181 h 687181"/>
                  <a:gd name="connsiteX6" fmla="*/ 26753 w 52626"/>
                  <a:gd name="connsiteY6" fmla="*/ 506206 h 687181"/>
                  <a:gd name="connsiteX7" fmla="*/ 26753 w 52626"/>
                  <a:gd name="connsiteY7" fmla="*/ 264906 h 687181"/>
                  <a:gd name="connsiteX8" fmla="*/ 7703 w 52626"/>
                  <a:gd name="connsiteY8" fmla="*/ 1381 h 6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626" h="687181">
                    <a:moveTo>
                      <a:pt x="7703" y="1381"/>
                    </a:moveTo>
                    <a:cubicBezTo>
                      <a:pt x="5586" y="21489"/>
                      <a:pt x="15111" y="300889"/>
                      <a:pt x="14053" y="385556"/>
                    </a:cubicBezTo>
                    <a:cubicBezTo>
                      <a:pt x="12995" y="470223"/>
                      <a:pt x="-4997" y="480806"/>
                      <a:pt x="1353" y="509381"/>
                    </a:cubicBezTo>
                    <a:cubicBezTo>
                      <a:pt x="7703" y="537956"/>
                      <a:pt x="47920" y="544835"/>
                      <a:pt x="52153" y="557006"/>
                    </a:cubicBezTo>
                    <a:cubicBezTo>
                      <a:pt x="56386" y="569177"/>
                      <a:pt x="30986" y="560710"/>
                      <a:pt x="26753" y="582406"/>
                    </a:cubicBezTo>
                    <a:cubicBezTo>
                      <a:pt x="22520" y="604102"/>
                      <a:pt x="26753" y="687181"/>
                      <a:pt x="26753" y="687181"/>
                    </a:cubicBezTo>
                    <a:lnTo>
                      <a:pt x="26753" y="506206"/>
                    </a:lnTo>
                    <a:cubicBezTo>
                      <a:pt x="26753" y="435827"/>
                      <a:pt x="26224" y="343752"/>
                      <a:pt x="26753" y="264906"/>
                    </a:cubicBezTo>
                    <a:cubicBezTo>
                      <a:pt x="27282" y="186060"/>
                      <a:pt x="9820" y="-18727"/>
                      <a:pt x="7703" y="13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 1856">
                <a:extLst>
                  <a:ext uri="{FF2B5EF4-FFF2-40B4-BE49-F238E27FC236}">
                    <a16:creationId xmlns:a16="http://schemas.microsoft.com/office/drawing/2014/main" id="{9E3AB8E7-2CAB-B492-76FD-DD4038ADBA8A}"/>
                  </a:ext>
                </a:extLst>
              </p:cNvPr>
              <p:cNvSpPr/>
              <p:nvPr/>
            </p:nvSpPr>
            <p:spPr>
              <a:xfrm>
                <a:off x="771289" y="4339797"/>
                <a:ext cx="19286" cy="638889"/>
              </a:xfrm>
              <a:custGeom>
                <a:avLst/>
                <a:gdLst>
                  <a:gd name="connsiteX0" fmla="*/ 236 w 19286"/>
                  <a:gd name="connsiteY0" fmla="*/ 428 h 638889"/>
                  <a:gd name="connsiteX1" fmla="*/ 6586 w 19286"/>
                  <a:gd name="connsiteY1" fmla="*/ 302053 h 638889"/>
                  <a:gd name="connsiteX2" fmla="*/ 6586 w 19286"/>
                  <a:gd name="connsiteY2" fmla="*/ 444928 h 638889"/>
                  <a:gd name="connsiteX3" fmla="*/ 12936 w 19286"/>
                  <a:gd name="connsiteY3" fmla="*/ 638603 h 638889"/>
                  <a:gd name="connsiteX4" fmla="*/ 16111 w 19286"/>
                  <a:gd name="connsiteY4" fmla="*/ 486203 h 638889"/>
                  <a:gd name="connsiteX5" fmla="*/ 19286 w 19286"/>
                  <a:gd name="connsiteY5" fmla="*/ 397303 h 638889"/>
                  <a:gd name="connsiteX6" fmla="*/ 16111 w 19286"/>
                  <a:gd name="connsiteY6" fmla="*/ 238553 h 638889"/>
                  <a:gd name="connsiteX7" fmla="*/ 236 w 19286"/>
                  <a:gd name="connsiteY7" fmla="*/ 428 h 63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86" h="638889">
                    <a:moveTo>
                      <a:pt x="236" y="428"/>
                    </a:moveTo>
                    <a:cubicBezTo>
                      <a:pt x="-1352" y="11011"/>
                      <a:pt x="5528" y="227970"/>
                      <a:pt x="6586" y="302053"/>
                    </a:cubicBezTo>
                    <a:cubicBezTo>
                      <a:pt x="7644" y="376136"/>
                      <a:pt x="5528" y="388836"/>
                      <a:pt x="6586" y="444928"/>
                    </a:cubicBezTo>
                    <a:cubicBezTo>
                      <a:pt x="7644" y="501020"/>
                      <a:pt x="11349" y="631724"/>
                      <a:pt x="12936" y="638603"/>
                    </a:cubicBezTo>
                    <a:cubicBezTo>
                      <a:pt x="14523" y="645482"/>
                      <a:pt x="15053" y="526420"/>
                      <a:pt x="16111" y="486203"/>
                    </a:cubicBezTo>
                    <a:cubicBezTo>
                      <a:pt x="17169" y="445986"/>
                      <a:pt x="19286" y="438578"/>
                      <a:pt x="19286" y="397303"/>
                    </a:cubicBezTo>
                    <a:cubicBezTo>
                      <a:pt x="19286" y="356028"/>
                      <a:pt x="18228" y="298878"/>
                      <a:pt x="16111" y="238553"/>
                    </a:cubicBezTo>
                    <a:cubicBezTo>
                      <a:pt x="13994" y="178228"/>
                      <a:pt x="1824" y="-10155"/>
                      <a:pt x="236" y="4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 1857">
                <a:extLst>
                  <a:ext uri="{FF2B5EF4-FFF2-40B4-BE49-F238E27FC236}">
                    <a16:creationId xmlns:a16="http://schemas.microsoft.com/office/drawing/2014/main" id="{DFA9F0F1-F47D-08A8-CCFB-FCA433107DA1}"/>
                  </a:ext>
                </a:extLst>
              </p:cNvPr>
              <p:cNvSpPr/>
              <p:nvPr/>
            </p:nvSpPr>
            <p:spPr>
              <a:xfrm>
                <a:off x="450850" y="4930603"/>
                <a:ext cx="373545" cy="96651"/>
              </a:xfrm>
              <a:custGeom>
                <a:avLst/>
                <a:gdLst>
                  <a:gd name="connsiteX0" fmla="*/ 0 w 373545"/>
                  <a:gd name="connsiteY0" fmla="*/ 85897 h 96651"/>
                  <a:gd name="connsiteX1" fmla="*/ 346075 w 373545"/>
                  <a:gd name="connsiteY1" fmla="*/ 89072 h 96651"/>
                  <a:gd name="connsiteX2" fmla="*/ 352425 w 373545"/>
                  <a:gd name="connsiteY2" fmla="*/ 172 h 96651"/>
                  <a:gd name="connsiteX3" fmla="*/ 355600 w 373545"/>
                  <a:gd name="connsiteY3" fmla="*/ 66847 h 96651"/>
                  <a:gd name="connsiteX4" fmla="*/ 317500 w 373545"/>
                  <a:gd name="connsiteY4" fmla="*/ 79547 h 96651"/>
                  <a:gd name="connsiteX5" fmla="*/ 234950 w 373545"/>
                  <a:gd name="connsiteY5" fmla="*/ 79547 h 96651"/>
                  <a:gd name="connsiteX6" fmla="*/ 0 w 373545"/>
                  <a:gd name="connsiteY6" fmla="*/ 85897 h 96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545" h="96651">
                    <a:moveTo>
                      <a:pt x="0" y="85897"/>
                    </a:moveTo>
                    <a:cubicBezTo>
                      <a:pt x="143669" y="94628"/>
                      <a:pt x="287338" y="103360"/>
                      <a:pt x="346075" y="89072"/>
                    </a:cubicBezTo>
                    <a:cubicBezTo>
                      <a:pt x="404813" y="74784"/>
                      <a:pt x="350838" y="3876"/>
                      <a:pt x="352425" y="172"/>
                    </a:cubicBezTo>
                    <a:cubicBezTo>
                      <a:pt x="354012" y="-3532"/>
                      <a:pt x="361421" y="53618"/>
                      <a:pt x="355600" y="66847"/>
                    </a:cubicBezTo>
                    <a:cubicBezTo>
                      <a:pt x="349779" y="80076"/>
                      <a:pt x="337608" y="77430"/>
                      <a:pt x="317500" y="79547"/>
                    </a:cubicBezTo>
                    <a:cubicBezTo>
                      <a:pt x="297392" y="81664"/>
                      <a:pt x="234950" y="79547"/>
                      <a:pt x="234950" y="79547"/>
                    </a:cubicBezTo>
                    <a:lnTo>
                      <a:pt x="0" y="85897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 1858">
                <a:extLst>
                  <a:ext uri="{FF2B5EF4-FFF2-40B4-BE49-F238E27FC236}">
                    <a16:creationId xmlns:a16="http://schemas.microsoft.com/office/drawing/2014/main" id="{54E41091-6BB7-6550-927B-86DE71B0FBD5}"/>
                  </a:ext>
                </a:extLst>
              </p:cNvPr>
              <p:cNvSpPr/>
              <p:nvPr/>
            </p:nvSpPr>
            <p:spPr>
              <a:xfrm>
                <a:off x="434971" y="4978400"/>
                <a:ext cx="384465" cy="38193"/>
              </a:xfrm>
              <a:custGeom>
                <a:avLst/>
                <a:gdLst>
                  <a:gd name="connsiteX0" fmla="*/ 4 w 384465"/>
                  <a:gd name="connsiteY0" fmla="*/ 38100 h 38193"/>
                  <a:gd name="connsiteX1" fmla="*/ 60329 w 384465"/>
                  <a:gd name="connsiteY1" fmla="*/ 15875 h 38193"/>
                  <a:gd name="connsiteX2" fmla="*/ 374654 w 384465"/>
                  <a:gd name="connsiteY2" fmla="*/ 9525 h 38193"/>
                  <a:gd name="connsiteX3" fmla="*/ 311154 w 384465"/>
                  <a:gd name="connsiteY3" fmla="*/ 0 h 38193"/>
                  <a:gd name="connsiteX4" fmla="*/ 104779 w 384465"/>
                  <a:gd name="connsiteY4" fmla="*/ 3175 h 38193"/>
                  <a:gd name="connsiteX5" fmla="*/ 57154 w 384465"/>
                  <a:gd name="connsiteY5" fmla="*/ 6350 h 38193"/>
                  <a:gd name="connsiteX6" fmla="*/ 4 w 384465"/>
                  <a:gd name="connsiteY6" fmla="*/ 38100 h 3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465" h="38193">
                    <a:moveTo>
                      <a:pt x="4" y="38100"/>
                    </a:moveTo>
                    <a:cubicBezTo>
                      <a:pt x="533" y="39687"/>
                      <a:pt x="-2113" y="20637"/>
                      <a:pt x="60329" y="15875"/>
                    </a:cubicBezTo>
                    <a:cubicBezTo>
                      <a:pt x="122771" y="11113"/>
                      <a:pt x="332850" y="12171"/>
                      <a:pt x="374654" y="9525"/>
                    </a:cubicBezTo>
                    <a:cubicBezTo>
                      <a:pt x="416458" y="6879"/>
                      <a:pt x="311154" y="0"/>
                      <a:pt x="311154" y="0"/>
                    </a:cubicBezTo>
                    <a:lnTo>
                      <a:pt x="104779" y="3175"/>
                    </a:lnTo>
                    <a:cubicBezTo>
                      <a:pt x="62446" y="4233"/>
                      <a:pt x="71971" y="3175"/>
                      <a:pt x="57154" y="6350"/>
                    </a:cubicBezTo>
                    <a:cubicBezTo>
                      <a:pt x="42337" y="9525"/>
                      <a:pt x="-525" y="36513"/>
                      <a:pt x="4" y="38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 1859">
                <a:extLst>
                  <a:ext uri="{FF2B5EF4-FFF2-40B4-BE49-F238E27FC236}">
                    <a16:creationId xmlns:a16="http://schemas.microsoft.com/office/drawing/2014/main" id="{C5E6432E-463F-092C-A5CF-A673431696C0}"/>
                  </a:ext>
                </a:extLst>
              </p:cNvPr>
              <p:cNvSpPr/>
              <p:nvPr/>
            </p:nvSpPr>
            <p:spPr>
              <a:xfrm>
                <a:off x="25400" y="4530725"/>
                <a:ext cx="429694" cy="9995"/>
              </a:xfrm>
              <a:custGeom>
                <a:avLst/>
                <a:gdLst>
                  <a:gd name="connsiteX0" fmla="*/ 0 w 429694"/>
                  <a:gd name="connsiteY0" fmla="*/ 0 h 9995"/>
                  <a:gd name="connsiteX1" fmla="*/ 381000 w 429694"/>
                  <a:gd name="connsiteY1" fmla="*/ 3175 h 9995"/>
                  <a:gd name="connsiteX2" fmla="*/ 419100 w 429694"/>
                  <a:gd name="connsiteY2" fmla="*/ 9525 h 9995"/>
                  <a:gd name="connsiteX3" fmla="*/ 330200 w 429694"/>
                  <a:gd name="connsiteY3" fmla="*/ 9525 h 9995"/>
                  <a:gd name="connsiteX4" fmla="*/ 219075 w 429694"/>
                  <a:gd name="connsiteY4" fmla="*/ 9525 h 9995"/>
                  <a:gd name="connsiteX5" fmla="*/ 0 w 429694"/>
                  <a:gd name="connsiteY5" fmla="*/ 0 h 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694" h="9995">
                    <a:moveTo>
                      <a:pt x="0" y="0"/>
                    </a:moveTo>
                    <a:lnTo>
                      <a:pt x="381000" y="3175"/>
                    </a:lnTo>
                    <a:cubicBezTo>
                      <a:pt x="450850" y="4763"/>
                      <a:pt x="427567" y="8467"/>
                      <a:pt x="419100" y="9525"/>
                    </a:cubicBezTo>
                    <a:cubicBezTo>
                      <a:pt x="410633" y="10583"/>
                      <a:pt x="330200" y="9525"/>
                      <a:pt x="330200" y="9525"/>
                    </a:cubicBezTo>
                    <a:lnTo>
                      <a:pt x="219075" y="95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 1860">
                <a:extLst>
                  <a:ext uri="{FF2B5EF4-FFF2-40B4-BE49-F238E27FC236}">
                    <a16:creationId xmlns:a16="http://schemas.microsoft.com/office/drawing/2014/main" id="{235DA6BB-4F09-7748-0293-E238425C43F5}"/>
                  </a:ext>
                </a:extLst>
              </p:cNvPr>
              <p:cNvSpPr/>
              <p:nvPr/>
            </p:nvSpPr>
            <p:spPr>
              <a:xfrm>
                <a:off x="444500" y="4549448"/>
                <a:ext cx="19446" cy="461678"/>
              </a:xfrm>
              <a:custGeom>
                <a:avLst/>
                <a:gdLst>
                  <a:gd name="connsiteX0" fmla="*/ 3175 w 19446"/>
                  <a:gd name="connsiteY0" fmla="*/ 327 h 461678"/>
                  <a:gd name="connsiteX1" fmla="*/ 3175 w 19446"/>
                  <a:gd name="connsiteY1" fmla="*/ 228927 h 461678"/>
                  <a:gd name="connsiteX2" fmla="*/ 15875 w 19446"/>
                  <a:gd name="connsiteY2" fmla="*/ 365452 h 461678"/>
                  <a:gd name="connsiteX3" fmla="*/ 12700 w 19446"/>
                  <a:gd name="connsiteY3" fmla="*/ 444827 h 461678"/>
                  <a:gd name="connsiteX4" fmla="*/ 0 w 19446"/>
                  <a:gd name="connsiteY4" fmla="*/ 460702 h 461678"/>
                  <a:gd name="connsiteX5" fmla="*/ 15875 w 19446"/>
                  <a:gd name="connsiteY5" fmla="*/ 444827 h 461678"/>
                  <a:gd name="connsiteX6" fmla="*/ 19050 w 19446"/>
                  <a:gd name="connsiteY6" fmla="*/ 324177 h 461678"/>
                  <a:gd name="connsiteX7" fmla="*/ 9525 w 19446"/>
                  <a:gd name="connsiteY7" fmla="*/ 181302 h 461678"/>
                  <a:gd name="connsiteX8" fmla="*/ 3175 w 19446"/>
                  <a:gd name="connsiteY8" fmla="*/ 327 h 46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6" h="461678">
                    <a:moveTo>
                      <a:pt x="3175" y="327"/>
                    </a:moveTo>
                    <a:cubicBezTo>
                      <a:pt x="2117" y="8264"/>
                      <a:pt x="1058" y="168073"/>
                      <a:pt x="3175" y="228927"/>
                    </a:cubicBezTo>
                    <a:cubicBezTo>
                      <a:pt x="5292" y="289781"/>
                      <a:pt x="14288" y="329469"/>
                      <a:pt x="15875" y="365452"/>
                    </a:cubicBezTo>
                    <a:cubicBezTo>
                      <a:pt x="17463" y="401435"/>
                      <a:pt x="12700" y="444827"/>
                      <a:pt x="12700" y="444827"/>
                    </a:cubicBezTo>
                    <a:cubicBezTo>
                      <a:pt x="10054" y="460702"/>
                      <a:pt x="0" y="460702"/>
                      <a:pt x="0" y="460702"/>
                    </a:cubicBezTo>
                    <a:cubicBezTo>
                      <a:pt x="529" y="460702"/>
                      <a:pt x="12700" y="467581"/>
                      <a:pt x="15875" y="444827"/>
                    </a:cubicBezTo>
                    <a:cubicBezTo>
                      <a:pt x="19050" y="422073"/>
                      <a:pt x="20108" y="368098"/>
                      <a:pt x="19050" y="324177"/>
                    </a:cubicBezTo>
                    <a:cubicBezTo>
                      <a:pt x="17992" y="280256"/>
                      <a:pt x="11642" y="231573"/>
                      <a:pt x="9525" y="181302"/>
                    </a:cubicBezTo>
                    <a:cubicBezTo>
                      <a:pt x="7408" y="131031"/>
                      <a:pt x="4233" y="-7610"/>
                      <a:pt x="3175" y="3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 1861">
                <a:extLst>
                  <a:ext uri="{FF2B5EF4-FFF2-40B4-BE49-F238E27FC236}">
                    <a16:creationId xmlns:a16="http://schemas.microsoft.com/office/drawing/2014/main" id="{6DE199F9-FC13-4E90-FA2E-B52A834CEF73}"/>
                  </a:ext>
                </a:extLst>
              </p:cNvPr>
              <p:cNvSpPr/>
              <p:nvPr/>
            </p:nvSpPr>
            <p:spPr>
              <a:xfrm>
                <a:off x="-966" y="4554903"/>
                <a:ext cx="428461" cy="14348"/>
              </a:xfrm>
              <a:custGeom>
                <a:avLst/>
                <a:gdLst>
                  <a:gd name="connsiteX0" fmla="*/ 966 w 428461"/>
                  <a:gd name="connsiteY0" fmla="*/ 7572 h 14348"/>
                  <a:gd name="connsiteX1" fmla="*/ 251791 w 428461"/>
                  <a:gd name="connsiteY1" fmla="*/ 1222 h 14348"/>
                  <a:gd name="connsiteX2" fmla="*/ 423241 w 428461"/>
                  <a:gd name="connsiteY2" fmla="*/ 1222 h 14348"/>
                  <a:gd name="connsiteX3" fmla="*/ 350216 w 428461"/>
                  <a:gd name="connsiteY3" fmla="*/ 13922 h 14348"/>
                  <a:gd name="connsiteX4" fmla="*/ 966 w 428461"/>
                  <a:gd name="connsiteY4" fmla="*/ 7572 h 1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461" h="14348">
                    <a:moveTo>
                      <a:pt x="966" y="7572"/>
                    </a:moveTo>
                    <a:cubicBezTo>
                      <a:pt x="-15438" y="5455"/>
                      <a:pt x="181412" y="2280"/>
                      <a:pt x="251791" y="1222"/>
                    </a:cubicBezTo>
                    <a:cubicBezTo>
                      <a:pt x="322170" y="164"/>
                      <a:pt x="406837" y="-895"/>
                      <a:pt x="423241" y="1222"/>
                    </a:cubicBezTo>
                    <a:cubicBezTo>
                      <a:pt x="439645" y="3339"/>
                      <a:pt x="417949" y="11805"/>
                      <a:pt x="350216" y="13922"/>
                    </a:cubicBezTo>
                    <a:cubicBezTo>
                      <a:pt x="282483" y="16039"/>
                      <a:pt x="17370" y="9689"/>
                      <a:pt x="966" y="757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 1862">
                <a:extLst>
                  <a:ext uri="{FF2B5EF4-FFF2-40B4-BE49-F238E27FC236}">
                    <a16:creationId xmlns:a16="http://schemas.microsoft.com/office/drawing/2014/main" id="{85F0E78B-2255-FD25-341F-9CA98F16B59E}"/>
                  </a:ext>
                </a:extLst>
              </p:cNvPr>
              <p:cNvSpPr/>
              <p:nvPr/>
            </p:nvSpPr>
            <p:spPr>
              <a:xfrm>
                <a:off x="3174" y="4635500"/>
                <a:ext cx="311155" cy="9607"/>
              </a:xfrm>
              <a:custGeom>
                <a:avLst/>
                <a:gdLst>
                  <a:gd name="connsiteX0" fmla="*/ 1 w 311155"/>
                  <a:gd name="connsiteY0" fmla="*/ 3175 h 9607"/>
                  <a:gd name="connsiteX1" fmla="*/ 212726 w 311155"/>
                  <a:gd name="connsiteY1" fmla="*/ 9525 h 9607"/>
                  <a:gd name="connsiteX2" fmla="*/ 311151 w 311155"/>
                  <a:gd name="connsiteY2" fmla="*/ 6350 h 9607"/>
                  <a:gd name="connsiteX3" fmla="*/ 215901 w 311155"/>
                  <a:gd name="connsiteY3" fmla="*/ 0 h 9607"/>
                  <a:gd name="connsiteX4" fmla="*/ 1 w 311155"/>
                  <a:gd name="connsiteY4" fmla="*/ 3175 h 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155" h="9607">
                    <a:moveTo>
                      <a:pt x="1" y="3175"/>
                    </a:moveTo>
                    <a:cubicBezTo>
                      <a:pt x="-528" y="4762"/>
                      <a:pt x="160868" y="8996"/>
                      <a:pt x="212726" y="9525"/>
                    </a:cubicBezTo>
                    <a:cubicBezTo>
                      <a:pt x="264584" y="10054"/>
                      <a:pt x="310622" y="7937"/>
                      <a:pt x="311151" y="6350"/>
                    </a:cubicBezTo>
                    <a:cubicBezTo>
                      <a:pt x="311680" y="4763"/>
                      <a:pt x="266172" y="1058"/>
                      <a:pt x="215901" y="0"/>
                    </a:cubicBezTo>
                    <a:lnTo>
                      <a:pt x="1" y="317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 1863">
                <a:extLst>
                  <a:ext uri="{FF2B5EF4-FFF2-40B4-BE49-F238E27FC236}">
                    <a16:creationId xmlns:a16="http://schemas.microsoft.com/office/drawing/2014/main" id="{2591734D-AB6E-DCEA-424D-CF929C913CC3}"/>
                  </a:ext>
                </a:extLst>
              </p:cNvPr>
              <p:cNvSpPr/>
              <p:nvPr/>
            </p:nvSpPr>
            <p:spPr>
              <a:xfrm>
                <a:off x="313389" y="4625929"/>
                <a:ext cx="52072" cy="375291"/>
              </a:xfrm>
              <a:custGeom>
                <a:avLst/>
                <a:gdLst>
                  <a:gd name="connsiteX0" fmla="*/ 936 w 52072"/>
                  <a:gd name="connsiteY0" fmla="*/ 46 h 375291"/>
                  <a:gd name="connsiteX1" fmla="*/ 51736 w 52072"/>
                  <a:gd name="connsiteY1" fmla="*/ 66721 h 375291"/>
                  <a:gd name="connsiteX2" fmla="*/ 23161 w 52072"/>
                  <a:gd name="connsiteY2" fmla="*/ 63546 h 375291"/>
                  <a:gd name="connsiteX3" fmla="*/ 26336 w 52072"/>
                  <a:gd name="connsiteY3" fmla="*/ 200071 h 375291"/>
                  <a:gd name="connsiteX4" fmla="*/ 19986 w 52072"/>
                  <a:gd name="connsiteY4" fmla="*/ 374696 h 375291"/>
                  <a:gd name="connsiteX5" fmla="*/ 7286 w 52072"/>
                  <a:gd name="connsiteY5" fmla="*/ 136571 h 375291"/>
                  <a:gd name="connsiteX6" fmla="*/ 16811 w 52072"/>
                  <a:gd name="connsiteY6" fmla="*/ 57196 h 375291"/>
                  <a:gd name="connsiteX7" fmla="*/ 936 w 52072"/>
                  <a:gd name="connsiteY7" fmla="*/ 46 h 375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72" h="375291">
                    <a:moveTo>
                      <a:pt x="936" y="46"/>
                    </a:moveTo>
                    <a:cubicBezTo>
                      <a:pt x="6757" y="1634"/>
                      <a:pt x="48032" y="56138"/>
                      <a:pt x="51736" y="66721"/>
                    </a:cubicBezTo>
                    <a:cubicBezTo>
                      <a:pt x="55440" y="77304"/>
                      <a:pt x="27394" y="41321"/>
                      <a:pt x="23161" y="63546"/>
                    </a:cubicBezTo>
                    <a:cubicBezTo>
                      <a:pt x="18928" y="85771"/>
                      <a:pt x="26865" y="148213"/>
                      <a:pt x="26336" y="200071"/>
                    </a:cubicBezTo>
                    <a:cubicBezTo>
                      <a:pt x="25807" y="251929"/>
                      <a:pt x="23161" y="385279"/>
                      <a:pt x="19986" y="374696"/>
                    </a:cubicBezTo>
                    <a:cubicBezTo>
                      <a:pt x="16811" y="364113"/>
                      <a:pt x="7815" y="189488"/>
                      <a:pt x="7286" y="136571"/>
                    </a:cubicBezTo>
                    <a:cubicBezTo>
                      <a:pt x="6757" y="83654"/>
                      <a:pt x="15224" y="76246"/>
                      <a:pt x="16811" y="57196"/>
                    </a:cubicBezTo>
                    <a:cubicBezTo>
                      <a:pt x="18398" y="38146"/>
                      <a:pt x="-4885" y="-1542"/>
                      <a:pt x="936" y="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 1864">
                <a:extLst>
                  <a:ext uri="{FF2B5EF4-FFF2-40B4-BE49-F238E27FC236}">
                    <a16:creationId xmlns:a16="http://schemas.microsoft.com/office/drawing/2014/main" id="{63B849CF-2D65-66F5-E460-606121BD380F}"/>
                  </a:ext>
                </a:extLst>
              </p:cNvPr>
              <p:cNvSpPr/>
              <p:nvPr/>
            </p:nvSpPr>
            <p:spPr>
              <a:xfrm>
                <a:off x="12078" y="4634068"/>
                <a:ext cx="19837" cy="390070"/>
              </a:xfrm>
              <a:custGeom>
                <a:avLst/>
                <a:gdLst>
                  <a:gd name="connsiteX0" fmla="*/ 3797 w 19837"/>
                  <a:gd name="connsiteY0" fmla="*/ 1432 h 390070"/>
                  <a:gd name="connsiteX1" fmla="*/ 622 w 19837"/>
                  <a:gd name="connsiteY1" fmla="*/ 147482 h 390070"/>
                  <a:gd name="connsiteX2" fmla="*/ 13322 w 19837"/>
                  <a:gd name="connsiteY2" fmla="*/ 388782 h 390070"/>
                  <a:gd name="connsiteX3" fmla="*/ 19672 w 19837"/>
                  <a:gd name="connsiteY3" fmla="*/ 233207 h 390070"/>
                  <a:gd name="connsiteX4" fmla="*/ 3797 w 19837"/>
                  <a:gd name="connsiteY4" fmla="*/ 1432 h 39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7" h="390070">
                    <a:moveTo>
                      <a:pt x="3797" y="1432"/>
                    </a:moveTo>
                    <a:cubicBezTo>
                      <a:pt x="622" y="-12855"/>
                      <a:pt x="-965" y="82924"/>
                      <a:pt x="622" y="147482"/>
                    </a:cubicBezTo>
                    <a:cubicBezTo>
                      <a:pt x="2209" y="212040"/>
                      <a:pt x="10147" y="374495"/>
                      <a:pt x="13322" y="388782"/>
                    </a:cubicBezTo>
                    <a:cubicBezTo>
                      <a:pt x="16497" y="403069"/>
                      <a:pt x="20730" y="295119"/>
                      <a:pt x="19672" y="233207"/>
                    </a:cubicBezTo>
                    <a:cubicBezTo>
                      <a:pt x="18614" y="171295"/>
                      <a:pt x="6972" y="15719"/>
                      <a:pt x="3797" y="14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 1865">
                <a:extLst>
                  <a:ext uri="{FF2B5EF4-FFF2-40B4-BE49-F238E27FC236}">
                    <a16:creationId xmlns:a16="http://schemas.microsoft.com/office/drawing/2014/main" id="{3B2E7489-4931-E821-A8F1-E34A68B0DE0D}"/>
                  </a:ext>
                </a:extLst>
              </p:cNvPr>
              <p:cNvSpPr/>
              <p:nvPr/>
            </p:nvSpPr>
            <p:spPr>
              <a:xfrm>
                <a:off x="34526" y="5003558"/>
                <a:ext cx="315361" cy="10167"/>
              </a:xfrm>
              <a:custGeom>
                <a:avLst/>
                <a:gdLst>
                  <a:gd name="connsiteX0" fmla="*/ 399 w 315361"/>
                  <a:gd name="connsiteY0" fmla="*/ 3417 h 10167"/>
                  <a:gd name="connsiteX1" fmla="*/ 302024 w 315361"/>
                  <a:gd name="connsiteY1" fmla="*/ 242 h 10167"/>
                  <a:gd name="connsiteX2" fmla="*/ 238524 w 315361"/>
                  <a:gd name="connsiteY2" fmla="*/ 9767 h 10167"/>
                  <a:gd name="connsiteX3" fmla="*/ 399 w 315361"/>
                  <a:gd name="connsiteY3" fmla="*/ 3417 h 1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361" h="10167">
                    <a:moveTo>
                      <a:pt x="399" y="3417"/>
                    </a:moveTo>
                    <a:cubicBezTo>
                      <a:pt x="10982" y="1829"/>
                      <a:pt x="262337" y="-816"/>
                      <a:pt x="302024" y="242"/>
                    </a:cubicBezTo>
                    <a:cubicBezTo>
                      <a:pt x="341711" y="1300"/>
                      <a:pt x="284561" y="7650"/>
                      <a:pt x="238524" y="9767"/>
                    </a:cubicBezTo>
                    <a:cubicBezTo>
                      <a:pt x="192487" y="11884"/>
                      <a:pt x="-10184" y="5005"/>
                      <a:pt x="399" y="3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 1866">
                <a:extLst>
                  <a:ext uri="{FF2B5EF4-FFF2-40B4-BE49-F238E27FC236}">
                    <a16:creationId xmlns:a16="http://schemas.microsoft.com/office/drawing/2014/main" id="{37CCE32B-8A13-C12D-AC01-BD4E4478D342}"/>
                  </a:ext>
                </a:extLst>
              </p:cNvPr>
              <p:cNvSpPr/>
              <p:nvPr/>
            </p:nvSpPr>
            <p:spPr>
              <a:xfrm>
                <a:off x="31750" y="5029200"/>
                <a:ext cx="318917" cy="12700"/>
              </a:xfrm>
              <a:custGeom>
                <a:avLst/>
                <a:gdLst>
                  <a:gd name="connsiteX0" fmla="*/ 0 w 318917"/>
                  <a:gd name="connsiteY0" fmla="*/ 0 h 12700"/>
                  <a:gd name="connsiteX1" fmla="*/ 311150 w 318917"/>
                  <a:gd name="connsiteY1" fmla="*/ 3175 h 12700"/>
                  <a:gd name="connsiteX2" fmla="*/ 231775 w 318917"/>
                  <a:gd name="connsiteY2" fmla="*/ 12700 h 12700"/>
                  <a:gd name="connsiteX3" fmla="*/ 0 w 318917"/>
                  <a:gd name="connsiteY3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8917" h="12700">
                    <a:moveTo>
                      <a:pt x="0" y="0"/>
                    </a:moveTo>
                    <a:lnTo>
                      <a:pt x="311150" y="3175"/>
                    </a:lnTo>
                    <a:cubicBezTo>
                      <a:pt x="349779" y="5292"/>
                      <a:pt x="231775" y="12700"/>
                      <a:pt x="23177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 1867">
                <a:extLst>
                  <a:ext uri="{FF2B5EF4-FFF2-40B4-BE49-F238E27FC236}">
                    <a16:creationId xmlns:a16="http://schemas.microsoft.com/office/drawing/2014/main" id="{60E70582-8E87-4E8C-1218-85C6573F7C89}"/>
                  </a:ext>
                </a:extLst>
              </p:cNvPr>
              <p:cNvSpPr/>
              <p:nvPr/>
            </p:nvSpPr>
            <p:spPr>
              <a:xfrm>
                <a:off x="27833" y="5018392"/>
                <a:ext cx="10509" cy="165392"/>
              </a:xfrm>
              <a:custGeom>
                <a:avLst/>
                <a:gdLst>
                  <a:gd name="connsiteX0" fmla="*/ 7092 w 10509"/>
                  <a:gd name="connsiteY0" fmla="*/ 1283 h 165392"/>
                  <a:gd name="connsiteX1" fmla="*/ 10267 w 10509"/>
                  <a:gd name="connsiteY1" fmla="*/ 163208 h 165392"/>
                  <a:gd name="connsiteX2" fmla="*/ 742 w 10509"/>
                  <a:gd name="connsiteY2" fmla="*/ 90183 h 165392"/>
                  <a:gd name="connsiteX3" fmla="*/ 7092 w 10509"/>
                  <a:gd name="connsiteY3" fmla="*/ 1283 h 1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09" h="165392">
                    <a:moveTo>
                      <a:pt x="7092" y="1283"/>
                    </a:moveTo>
                    <a:cubicBezTo>
                      <a:pt x="8679" y="13454"/>
                      <a:pt x="11325" y="148391"/>
                      <a:pt x="10267" y="163208"/>
                    </a:cubicBezTo>
                    <a:cubicBezTo>
                      <a:pt x="9209" y="178025"/>
                      <a:pt x="3917" y="113466"/>
                      <a:pt x="742" y="90183"/>
                    </a:cubicBezTo>
                    <a:cubicBezTo>
                      <a:pt x="-2433" y="66900"/>
                      <a:pt x="5505" y="-10888"/>
                      <a:pt x="7092" y="1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 1868">
                <a:extLst>
                  <a:ext uri="{FF2B5EF4-FFF2-40B4-BE49-F238E27FC236}">
                    <a16:creationId xmlns:a16="http://schemas.microsoft.com/office/drawing/2014/main" id="{14E4E4BC-A89A-32FC-7BB6-D61FDB79653B}"/>
                  </a:ext>
                </a:extLst>
              </p:cNvPr>
              <p:cNvSpPr/>
              <p:nvPr/>
            </p:nvSpPr>
            <p:spPr>
              <a:xfrm>
                <a:off x="16850" y="5114493"/>
                <a:ext cx="336625" cy="38625"/>
              </a:xfrm>
              <a:custGeom>
                <a:avLst/>
                <a:gdLst>
                  <a:gd name="connsiteX0" fmla="*/ 2200 w 336625"/>
                  <a:gd name="connsiteY0" fmla="*/ 6782 h 38625"/>
                  <a:gd name="connsiteX1" fmla="*/ 65700 w 336625"/>
                  <a:gd name="connsiteY1" fmla="*/ 38532 h 38625"/>
                  <a:gd name="connsiteX2" fmla="*/ 113325 w 336625"/>
                  <a:gd name="connsiteY2" fmla="*/ 16307 h 38625"/>
                  <a:gd name="connsiteX3" fmla="*/ 332400 w 336625"/>
                  <a:gd name="connsiteY3" fmla="*/ 9957 h 38625"/>
                  <a:gd name="connsiteX4" fmla="*/ 249850 w 336625"/>
                  <a:gd name="connsiteY4" fmla="*/ 3607 h 38625"/>
                  <a:gd name="connsiteX5" fmla="*/ 151425 w 336625"/>
                  <a:gd name="connsiteY5" fmla="*/ 432 h 38625"/>
                  <a:gd name="connsiteX6" fmla="*/ 2200 w 336625"/>
                  <a:gd name="connsiteY6" fmla="*/ 6782 h 3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625" h="38625">
                    <a:moveTo>
                      <a:pt x="2200" y="6782"/>
                    </a:moveTo>
                    <a:cubicBezTo>
                      <a:pt x="-12088" y="13132"/>
                      <a:pt x="47179" y="36945"/>
                      <a:pt x="65700" y="38532"/>
                    </a:cubicBezTo>
                    <a:cubicBezTo>
                      <a:pt x="84221" y="40119"/>
                      <a:pt x="68875" y="21070"/>
                      <a:pt x="113325" y="16307"/>
                    </a:cubicBezTo>
                    <a:cubicBezTo>
                      <a:pt x="157775" y="11545"/>
                      <a:pt x="309646" y="12074"/>
                      <a:pt x="332400" y="9957"/>
                    </a:cubicBezTo>
                    <a:cubicBezTo>
                      <a:pt x="355154" y="7840"/>
                      <a:pt x="280012" y="5194"/>
                      <a:pt x="249850" y="3607"/>
                    </a:cubicBezTo>
                    <a:cubicBezTo>
                      <a:pt x="219688" y="2020"/>
                      <a:pt x="187937" y="-1155"/>
                      <a:pt x="151425" y="432"/>
                    </a:cubicBezTo>
                    <a:cubicBezTo>
                      <a:pt x="114913" y="2019"/>
                      <a:pt x="16488" y="432"/>
                      <a:pt x="2200" y="678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 1869">
                <a:extLst>
                  <a:ext uri="{FF2B5EF4-FFF2-40B4-BE49-F238E27FC236}">
                    <a16:creationId xmlns:a16="http://schemas.microsoft.com/office/drawing/2014/main" id="{38044787-3987-6C3C-E832-C38F78AAA11A}"/>
                  </a:ext>
                </a:extLst>
              </p:cNvPr>
              <p:cNvSpPr/>
              <p:nvPr/>
            </p:nvSpPr>
            <p:spPr>
              <a:xfrm>
                <a:off x="331764" y="5121274"/>
                <a:ext cx="33373" cy="474310"/>
              </a:xfrm>
              <a:custGeom>
                <a:avLst/>
                <a:gdLst>
                  <a:gd name="connsiteX0" fmla="*/ 1611 w 33373"/>
                  <a:gd name="connsiteY0" fmla="*/ 1 h 474310"/>
                  <a:gd name="connsiteX1" fmla="*/ 1611 w 33373"/>
                  <a:gd name="connsiteY1" fmla="*/ 184151 h 474310"/>
                  <a:gd name="connsiteX2" fmla="*/ 17486 w 33373"/>
                  <a:gd name="connsiteY2" fmla="*/ 387351 h 474310"/>
                  <a:gd name="connsiteX3" fmla="*/ 14311 w 33373"/>
                  <a:gd name="connsiteY3" fmla="*/ 473076 h 474310"/>
                  <a:gd name="connsiteX4" fmla="*/ 33361 w 33373"/>
                  <a:gd name="connsiteY4" fmla="*/ 419101 h 474310"/>
                  <a:gd name="connsiteX5" fmla="*/ 11136 w 33373"/>
                  <a:gd name="connsiteY5" fmla="*/ 180976 h 474310"/>
                  <a:gd name="connsiteX6" fmla="*/ 1611 w 33373"/>
                  <a:gd name="connsiteY6" fmla="*/ 1 h 4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373" h="474310">
                    <a:moveTo>
                      <a:pt x="1611" y="1"/>
                    </a:moveTo>
                    <a:cubicBezTo>
                      <a:pt x="24" y="530"/>
                      <a:pt x="-1035" y="119593"/>
                      <a:pt x="1611" y="184151"/>
                    </a:cubicBezTo>
                    <a:cubicBezTo>
                      <a:pt x="4257" y="248709"/>
                      <a:pt x="15369" y="339197"/>
                      <a:pt x="17486" y="387351"/>
                    </a:cubicBezTo>
                    <a:cubicBezTo>
                      <a:pt x="19603" y="435505"/>
                      <a:pt x="11665" y="467784"/>
                      <a:pt x="14311" y="473076"/>
                    </a:cubicBezTo>
                    <a:cubicBezTo>
                      <a:pt x="16957" y="478368"/>
                      <a:pt x="33890" y="467784"/>
                      <a:pt x="33361" y="419101"/>
                    </a:cubicBezTo>
                    <a:cubicBezTo>
                      <a:pt x="32832" y="370418"/>
                      <a:pt x="14840" y="247651"/>
                      <a:pt x="11136" y="180976"/>
                    </a:cubicBezTo>
                    <a:cubicBezTo>
                      <a:pt x="7432" y="114301"/>
                      <a:pt x="3198" y="-528"/>
                      <a:pt x="1611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 1870">
                <a:extLst>
                  <a:ext uri="{FF2B5EF4-FFF2-40B4-BE49-F238E27FC236}">
                    <a16:creationId xmlns:a16="http://schemas.microsoft.com/office/drawing/2014/main" id="{481A86A9-CD66-0B25-BCC6-5C1F0E4A754A}"/>
                  </a:ext>
                </a:extLst>
              </p:cNvPr>
              <p:cNvSpPr/>
              <p:nvPr/>
            </p:nvSpPr>
            <p:spPr>
              <a:xfrm>
                <a:off x="438130" y="5076539"/>
                <a:ext cx="476408" cy="48121"/>
              </a:xfrm>
              <a:custGeom>
                <a:avLst/>
                <a:gdLst>
                  <a:gd name="connsiteX0" fmla="*/ 20 w 476408"/>
                  <a:gd name="connsiteY0" fmla="*/ 47911 h 48121"/>
                  <a:gd name="connsiteX1" fmla="*/ 247670 w 476408"/>
                  <a:gd name="connsiteY1" fmla="*/ 41561 h 48121"/>
                  <a:gd name="connsiteX2" fmla="*/ 431820 w 476408"/>
                  <a:gd name="connsiteY2" fmla="*/ 35211 h 48121"/>
                  <a:gd name="connsiteX3" fmla="*/ 476270 w 476408"/>
                  <a:gd name="connsiteY3" fmla="*/ 286 h 48121"/>
                  <a:gd name="connsiteX4" fmla="*/ 444520 w 476408"/>
                  <a:gd name="connsiteY4" fmla="*/ 19336 h 48121"/>
                  <a:gd name="connsiteX5" fmla="*/ 409595 w 476408"/>
                  <a:gd name="connsiteY5" fmla="*/ 32036 h 48121"/>
                  <a:gd name="connsiteX6" fmla="*/ 263545 w 476408"/>
                  <a:gd name="connsiteY6" fmla="*/ 32036 h 48121"/>
                  <a:gd name="connsiteX7" fmla="*/ 20 w 476408"/>
                  <a:gd name="connsiteY7" fmla="*/ 47911 h 4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408" h="48121">
                    <a:moveTo>
                      <a:pt x="20" y="47911"/>
                    </a:moveTo>
                    <a:cubicBezTo>
                      <a:pt x="-2626" y="49499"/>
                      <a:pt x="247670" y="41561"/>
                      <a:pt x="247670" y="41561"/>
                    </a:cubicBezTo>
                    <a:cubicBezTo>
                      <a:pt x="319637" y="39444"/>
                      <a:pt x="393720" y="42090"/>
                      <a:pt x="431820" y="35211"/>
                    </a:cubicBezTo>
                    <a:cubicBezTo>
                      <a:pt x="469920" y="28332"/>
                      <a:pt x="474153" y="2932"/>
                      <a:pt x="476270" y="286"/>
                    </a:cubicBezTo>
                    <a:cubicBezTo>
                      <a:pt x="478387" y="-2360"/>
                      <a:pt x="455633" y="14044"/>
                      <a:pt x="444520" y="19336"/>
                    </a:cubicBezTo>
                    <a:cubicBezTo>
                      <a:pt x="433408" y="24628"/>
                      <a:pt x="439757" y="29919"/>
                      <a:pt x="409595" y="32036"/>
                    </a:cubicBezTo>
                    <a:cubicBezTo>
                      <a:pt x="379433" y="34153"/>
                      <a:pt x="326516" y="30978"/>
                      <a:pt x="263545" y="32036"/>
                    </a:cubicBezTo>
                    <a:cubicBezTo>
                      <a:pt x="200574" y="33094"/>
                      <a:pt x="2666" y="46323"/>
                      <a:pt x="20" y="479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 1871">
                <a:extLst>
                  <a:ext uri="{FF2B5EF4-FFF2-40B4-BE49-F238E27FC236}">
                    <a16:creationId xmlns:a16="http://schemas.microsoft.com/office/drawing/2014/main" id="{A5ACFB5A-931A-5FAF-E85E-C70056EE1EF8}"/>
                  </a:ext>
                </a:extLst>
              </p:cNvPr>
              <p:cNvSpPr/>
              <p:nvPr/>
            </p:nvSpPr>
            <p:spPr>
              <a:xfrm>
                <a:off x="855602" y="4343398"/>
                <a:ext cx="71498" cy="232179"/>
              </a:xfrm>
              <a:custGeom>
                <a:avLst/>
                <a:gdLst>
                  <a:gd name="connsiteX0" fmla="*/ 17523 w 71498"/>
                  <a:gd name="connsiteY0" fmla="*/ 2 h 232179"/>
                  <a:gd name="connsiteX1" fmla="*/ 17523 w 71498"/>
                  <a:gd name="connsiteY1" fmla="*/ 123827 h 232179"/>
                  <a:gd name="connsiteX2" fmla="*/ 4823 w 71498"/>
                  <a:gd name="connsiteY2" fmla="*/ 161927 h 232179"/>
                  <a:gd name="connsiteX3" fmla="*/ 71498 w 71498"/>
                  <a:gd name="connsiteY3" fmla="*/ 231777 h 232179"/>
                  <a:gd name="connsiteX4" fmla="*/ 4823 w 71498"/>
                  <a:gd name="connsiteY4" fmla="*/ 187327 h 232179"/>
                  <a:gd name="connsiteX5" fmla="*/ 4823 w 71498"/>
                  <a:gd name="connsiteY5" fmla="*/ 120652 h 232179"/>
                  <a:gd name="connsiteX6" fmla="*/ 17523 w 71498"/>
                  <a:gd name="connsiteY6" fmla="*/ 2 h 23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498" h="232179">
                    <a:moveTo>
                      <a:pt x="17523" y="2"/>
                    </a:moveTo>
                    <a:cubicBezTo>
                      <a:pt x="19640" y="531"/>
                      <a:pt x="19640" y="96840"/>
                      <a:pt x="17523" y="123827"/>
                    </a:cubicBezTo>
                    <a:cubicBezTo>
                      <a:pt x="15406" y="150815"/>
                      <a:pt x="-4173" y="143935"/>
                      <a:pt x="4823" y="161927"/>
                    </a:cubicBezTo>
                    <a:cubicBezTo>
                      <a:pt x="13819" y="179919"/>
                      <a:pt x="71498" y="227544"/>
                      <a:pt x="71498" y="231777"/>
                    </a:cubicBezTo>
                    <a:cubicBezTo>
                      <a:pt x="71498" y="236010"/>
                      <a:pt x="15935" y="205848"/>
                      <a:pt x="4823" y="187327"/>
                    </a:cubicBezTo>
                    <a:cubicBezTo>
                      <a:pt x="-6290" y="168806"/>
                      <a:pt x="5352" y="146581"/>
                      <a:pt x="4823" y="120652"/>
                    </a:cubicBezTo>
                    <a:cubicBezTo>
                      <a:pt x="4294" y="94723"/>
                      <a:pt x="15406" y="-527"/>
                      <a:pt x="17523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 1872">
                <a:extLst>
                  <a:ext uri="{FF2B5EF4-FFF2-40B4-BE49-F238E27FC236}">
                    <a16:creationId xmlns:a16="http://schemas.microsoft.com/office/drawing/2014/main" id="{674B582A-9ABA-2596-D2AC-FE08AF011B66}"/>
                  </a:ext>
                </a:extLst>
              </p:cNvPr>
              <p:cNvSpPr/>
              <p:nvPr/>
            </p:nvSpPr>
            <p:spPr>
              <a:xfrm>
                <a:off x="866332" y="4635500"/>
                <a:ext cx="29206" cy="396875"/>
              </a:xfrm>
              <a:custGeom>
                <a:avLst/>
                <a:gdLst>
                  <a:gd name="connsiteX0" fmla="*/ 19493 w 29206"/>
                  <a:gd name="connsiteY0" fmla="*/ 0 h 396875"/>
                  <a:gd name="connsiteX1" fmla="*/ 13143 w 29206"/>
                  <a:gd name="connsiteY1" fmla="*/ 247650 h 396875"/>
                  <a:gd name="connsiteX2" fmla="*/ 29018 w 29206"/>
                  <a:gd name="connsiteY2" fmla="*/ 396875 h 396875"/>
                  <a:gd name="connsiteX3" fmla="*/ 443 w 29206"/>
                  <a:gd name="connsiteY3" fmla="*/ 247650 h 396875"/>
                  <a:gd name="connsiteX4" fmla="*/ 19493 w 29206"/>
                  <a:gd name="connsiteY4" fmla="*/ 0 h 39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06" h="396875">
                    <a:moveTo>
                      <a:pt x="19493" y="0"/>
                    </a:moveTo>
                    <a:cubicBezTo>
                      <a:pt x="21610" y="0"/>
                      <a:pt x="11556" y="181504"/>
                      <a:pt x="13143" y="247650"/>
                    </a:cubicBezTo>
                    <a:cubicBezTo>
                      <a:pt x="14730" y="313796"/>
                      <a:pt x="31135" y="396875"/>
                      <a:pt x="29018" y="396875"/>
                    </a:cubicBezTo>
                    <a:cubicBezTo>
                      <a:pt x="26901" y="396875"/>
                      <a:pt x="4147" y="309033"/>
                      <a:pt x="443" y="247650"/>
                    </a:cubicBezTo>
                    <a:cubicBezTo>
                      <a:pt x="-3261" y="186267"/>
                      <a:pt x="17376" y="0"/>
                      <a:pt x="1949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 1873">
                <a:extLst>
                  <a:ext uri="{FF2B5EF4-FFF2-40B4-BE49-F238E27FC236}">
                    <a16:creationId xmlns:a16="http://schemas.microsoft.com/office/drawing/2014/main" id="{42DB8B56-F84A-ABFF-FC89-ECD36DA0DCF1}"/>
                  </a:ext>
                </a:extLst>
              </p:cNvPr>
              <p:cNvSpPr/>
              <p:nvPr/>
            </p:nvSpPr>
            <p:spPr>
              <a:xfrm>
                <a:off x="907308" y="4638523"/>
                <a:ext cx="48469" cy="474892"/>
              </a:xfrm>
              <a:custGeom>
                <a:avLst/>
                <a:gdLst>
                  <a:gd name="connsiteX0" fmla="*/ 48367 w 48469"/>
                  <a:gd name="connsiteY0" fmla="*/ 152 h 474892"/>
                  <a:gd name="connsiteX1" fmla="*/ 13442 w 48469"/>
                  <a:gd name="connsiteY1" fmla="*/ 54127 h 474892"/>
                  <a:gd name="connsiteX2" fmla="*/ 13442 w 48469"/>
                  <a:gd name="connsiteY2" fmla="*/ 146202 h 474892"/>
                  <a:gd name="connsiteX3" fmla="*/ 22967 w 48469"/>
                  <a:gd name="connsiteY3" fmla="*/ 412902 h 474892"/>
                  <a:gd name="connsiteX4" fmla="*/ 10267 w 48469"/>
                  <a:gd name="connsiteY4" fmla="*/ 466877 h 474892"/>
                  <a:gd name="connsiteX5" fmla="*/ 7092 w 48469"/>
                  <a:gd name="connsiteY5" fmla="*/ 285902 h 474892"/>
                  <a:gd name="connsiteX6" fmla="*/ 742 w 48469"/>
                  <a:gd name="connsiteY6" fmla="*/ 70002 h 474892"/>
                  <a:gd name="connsiteX7" fmla="*/ 48367 w 48469"/>
                  <a:gd name="connsiteY7" fmla="*/ 152 h 47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469" h="474892">
                    <a:moveTo>
                      <a:pt x="48367" y="152"/>
                    </a:moveTo>
                    <a:cubicBezTo>
                      <a:pt x="50484" y="-2494"/>
                      <a:pt x="19263" y="29785"/>
                      <a:pt x="13442" y="54127"/>
                    </a:cubicBezTo>
                    <a:cubicBezTo>
                      <a:pt x="7621" y="78469"/>
                      <a:pt x="11855" y="86406"/>
                      <a:pt x="13442" y="146202"/>
                    </a:cubicBezTo>
                    <a:cubicBezTo>
                      <a:pt x="15029" y="205998"/>
                      <a:pt x="23496" y="359456"/>
                      <a:pt x="22967" y="412902"/>
                    </a:cubicBezTo>
                    <a:cubicBezTo>
                      <a:pt x="22438" y="466348"/>
                      <a:pt x="12913" y="488044"/>
                      <a:pt x="10267" y="466877"/>
                    </a:cubicBezTo>
                    <a:cubicBezTo>
                      <a:pt x="7621" y="445710"/>
                      <a:pt x="8679" y="352048"/>
                      <a:pt x="7092" y="285902"/>
                    </a:cubicBezTo>
                    <a:cubicBezTo>
                      <a:pt x="5505" y="219756"/>
                      <a:pt x="-2433" y="113923"/>
                      <a:pt x="742" y="70002"/>
                    </a:cubicBezTo>
                    <a:cubicBezTo>
                      <a:pt x="3917" y="26081"/>
                      <a:pt x="46250" y="2798"/>
                      <a:pt x="48367" y="1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 1874">
                <a:extLst>
                  <a:ext uri="{FF2B5EF4-FFF2-40B4-BE49-F238E27FC236}">
                    <a16:creationId xmlns:a16="http://schemas.microsoft.com/office/drawing/2014/main" id="{9839635D-D488-A747-A18E-B38E3706FD97}"/>
                  </a:ext>
                </a:extLst>
              </p:cNvPr>
              <p:cNvSpPr/>
              <p:nvPr/>
            </p:nvSpPr>
            <p:spPr>
              <a:xfrm>
                <a:off x="895349" y="4530245"/>
                <a:ext cx="358781" cy="27306"/>
              </a:xfrm>
              <a:custGeom>
                <a:avLst/>
                <a:gdLst>
                  <a:gd name="connsiteX0" fmla="*/ 1 w 358781"/>
                  <a:gd name="connsiteY0" fmla="*/ 19530 h 27306"/>
                  <a:gd name="connsiteX1" fmla="*/ 260351 w 358781"/>
                  <a:gd name="connsiteY1" fmla="*/ 10005 h 27306"/>
                  <a:gd name="connsiteX2" fmla="*/ 358776 w 358781"/>
                  <a:gd name="connsiteY2" fmla="*/ 480 h 27306"/>
                  <a:gd name="connsiteX3" fmla="*/ 257176 w 358781"/>
                  <a:gd name="connsiteY3" fmla="*/ 25880 h 27306"/>
                  <a:gd name="connsiteX4" fmla="*/ 1 w 358781"/>
                  <a:gd name="connsiteY4" fmla="*/ 19530 h 2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781" h="27306">
                    <a:moveTo>
                      <a:pt x="1" y="19530"/>
                    </a:moveTo>
                    <a:cubicBezTo>
                      <a:pt x="530" y="16884"/>
                      <a:pt x="200555" y="13180"/>
                      <a:pt x="260351" y="10005"/>
                    </a:cubicBezTo>
                    <a:cubicBezTo>
                      <a:pt x="320147" y="6830"/>
                      <a:pt x="359305" y="-2166"/>
                      <a:pt x="358776" y="480"/>
                    </a:cubicBezTo>
                    <a:cubicBezTo>
                      <a:pt x="358247" y="3126"/>
                      <a:pt x="315384" y="21118"/>
                      <a:pt x="257176" y="25880"/>
                    </a:cubicBezTo>
                    <a:cubicBezTo>
                      <a:pt x="198968" y="30642"/>
                      <a:pt x="-528" y="22176"/>
                      <a:pt x="1" y="195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 1875">
                <a:extLst>
                  <a:ext uri="{FF2B5EF4-FFF2-40B4-BE49-F238E27FC236}">
                    <a16:creationId xmlns:a16="http://schemas.microsoft.com/office/drawing/2014/main" id="{2439D926-1C6B-A758-7CC5-F191375F93EB}"/>
                  </a:ext>
                </a:extLst>
              </p:cNvPr>
              <p:cNvSpPr/>
              <p:nvPr/>
            </p:nvSpPr>
            <p:spPr>
              <a:xfrm>
                <a:off x="895814" y="4333873"/>
                <a:ext cx="343798" cy="196647"/>
              </a:xfrm>
              <a:custGeom>
                <a:avLst/>
                <a:gdLst>
                  <a:gd name="connsiteX0" fmla="*/ 5886 w 343798"/>
                  <a:gd name="connsiteY0" fmla="*/ 2 h 196647"/>
                  <a:gd name="connsiteX1" fmla="*/ 12236 w 343798"/>
                  <a:gd name="connsiteY1" fmla="*/ 117477 h 196647"/>
                  <a:gd name="connsiteX2" fmla="*/ 5886 w 343798"/>
                  <a:gd name="connsiteY2" fmla="*/ 155577 h 196647"/>
                  <a:gd name="connsiteX3" fmla="*/ 5886 w 343798"/>
                  <a:gd name="connsiteY3" fmla="*/ 171452 h 196647"/>
                  <a:gd name="connsiteX4" fmla="*/ 82086 w 343798"/>
                  <a:gd name="connsiteY4" fmla="*/ 174627 h 196647"/>
                  <a:gd name="connsiteX5" fmla="*/ 342436 w 343798"/>
                  <a:gd name="connsiteY5" fmla="*/ 177802 h 196647"/>
                  <a:gd name="connsiteX6" fmla="*/ 177336 w 343798"/>
                  <a:gd name="connsiteY6" fmla="*/ 190502 h 196647"/>
                  <a:gd name="connsiteX7" fmla="*/ 18586 w 343798"/>
                  <a:gd name="connsiteY7" fmla="*/ 190502 h 196647"/>
                  <a:gd name="connsiteX8" fmla="*/ 28111 w 343798"/>
                  <a:gd name="connsiteY8" fmla="*/ 114302 h 196647"/>
                  <a:gd name="connsiteX9" fmla="*/ 5886 w 343798"/>
                  <a:gd name="connsiteY9" fmla="*/ 2 h 19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798" h="196647">
                    <a:moveTo>
                      <a:pt x="5886" y="2"/>
                    </a:moveTo>
                    <a:cubicBezTo>
                      <a:pt x="3240" y="531"/>
                      <a:pt x="12236" y="91548"/>
                      <a:pt x="12236" y="117477"/>
                    </a:cubicBezTo>
                    <a:cubicBezTo>
                      <a:pt x="12236" y="143406"/>
                      <a:pt x="6944" y="146581"/>
                      <a:pt x="5886" y="155577"/>
                    </a:cubicBezTo>
                    <a:cubicBezTo>
                      <a:pt x="4828" y="164573"/>
                      <a:pt x="-6814" y="168277"/>
                      <a:pt x="5886" y="171452"/>
                    </a:cubicBezTo>
                    <a:cubicBezTo>
                      <a:pt x="18586" y="174627"/>
                      <a:pt x="82086" y="174627"/>
                      <a:pt x="82086" y="174627"/>
                    </a:cubicBezTo>
                    <a:cubicBezTo>
                      <a:pt x="138178" y="175685"/>
                      <a:pt x="326561" y="175156"/>
                      <a:pt x="342436" y="177802"/>
                    </a:cubicBezTo>
                    <a:cubicBezTo>
                      <a:pt x="358311" y="180448"/>
                      <a:pt x="231311" y="188385"/>
                      <a:pt x="177336" y="190502"/>
                    </a:cubicBezTo>
                    <a:cubicBezTo>
                      <a:pt x="123361" y="192619"/>
                      <a:pt x="43457" y="203202"/>
                      <a:pt x="18586" y="190502"/>
                    </a:cubicBezTo>
                    <a:cubicBezTo>
                      <a:pt x="-6285" y="177802"/>
                      <a:pt x="29698" y="142348"/>
                      <a:pt x="28111" y="114302"/>
                    </a:cubicBezTo>
                    <a:cubicBezTo>
                      <a:pt x="26524" y="86256"/>
                      <a:pt x="8532" y="-527"/>
                      <a:pt x="5886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 1876">
                <a:extLst>
                  <a:ext uri="{FF2B5EF4-FFF2-40B4-BE49-F238E27FC236}">
                    <a16:creationId xmlns:a16="http://schemas.microsoft.com/office/drawing/2014/main" id="{52D53D5F-E1C3-678B-5E8F-A02534F86E9A}"/>
                  </a:ext>
                </a:extLst>
              </p:cNvPr>
              <p:cNvSpPr/>
              <p:nvPr/>
            </p:nvSpPr>
            <p:spPr>
              <a:xfrm>
                <a:off x="903990" y="4612540"/>
                <a:ext cx="380625" cy="827272"/>
              </a:xfrm>
              <a:custGeom>
                <a:avLst/>
                <a:gdLst>
                  <a:gd name="connsiteX0" fmla="*/ 885 w 380625"/>
                  <a:gd name="connsiteY0" fmla="*/ 26135 h 827272"/>
                  <a:gd name="connsiteX1" fmla="*/ 239010 w 380625"/>
                  <a:gd name="connsiteY1" fmla="*/ 7085 h 827272"/>
                  <a:gd name="connsiteX2" fmla="*/ 312035 w 380625"/>
                  <a:gd name="connsiteY2" fmla="*/ 13435 h 827272"/>
                  <a:gd name="connsiteX3" fmla="*/ 378710 w 380625"/>
                  <a:gd name="connsiteY3" fmla="*/ 22960 h 827272"/>
                  <a:gd name="connsiteX4" fmla="*/ 362835 w 380625"/>
                  <a:gd name="connsiteY4" fmla="*/ 80110 h 827272"/>
                  <a:gd name="connsiteX5" fmla="*/ 366010 w 380625"/>
                  <a:gd name="connsiteY5" fmla="*/ 140435 h 827272"/>
                  <a:gd name="connsiteX6" fmla="*/ 372360 w 380625"/>
                  <a:gd name="connsiteY6" fmla="*/ 569060 h 827272"/>
                  <a:gd name="connsiteX7" fmla="*/ 369185 w 380625"/>
                  <a:gd name="connsiteY7" fmla="*/ 826235 h 827272"/>
                  <a:gd name="connsiteX8" fmla="*/ 353310 w 380625"/>
                  <a:gd name="connsiteY8" fmla="*/ 476985 h 827272"/>
                  <a:gd name="connsiteX9" fmla="*/ 353310 w 380625"/>
                  <a:gd name="connsiteY9" fmla="*/ 35660 h 827272"/>
                  <a:gd name="connsiteX10" fmla="*/ 334260 w 380625"/>
                  <a:gd name="connsiteY10" fmla="*/ 26135 h 827272"/>
                  <a:gd name="connsiteX11" fmla="*/ 885 w 380625"/>
                  <a:gd name="connsiteY11" fmla="*/ 26135 h 82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0625" h="827272">
                    <a:moveTo>
                      <a:pt x="885" y="26135"/>
                    </a:moveTo>
                    <a:cubicBezTo>
                      <a:pt x="-14990" y="22960"/>
                      <a:pt x="187152" y="9202"/>
                      <a:pt x="239010" y="7085"/>
                    </a:cubicBezTo>
                    <a:cubicBezTo>
                      <a:pt x="290868" y="4968"/>
                      <a:pt x="288752" y="10789"/>
                      <a:pt x="312035" y="13435"/>
                    </a:cubicBezTo>
                    <a:cubicBezTo>
                      <a:pt x="335318" y="16081"/>
                      <a:pt x="370243" y="11848"/>
                      <a:pt x="378710" y="22960"/>
                    </a:cubicBezTo>
                    <a:cubicBezTo>
                      <a:pt x="387177" y="34072"/>
                      <a:pt x="364952" y="60531"/>
                      <a:pt x="362835" y="80110"/>
                    </a:cubicBezTo>
                    <a:cubicBezTo>
                      <a:pt x="360718" y="99689"/>
                      <a:pt x="364423" y="58943"/>
                      <a:pt x="366010" y="140435"/>
                    </a:cubicBezTo>
                    <a:cubicBezTo>
                      <a:pt x="367598" y="221927"/>
                      <a:pt x="371831" y="454760"/>
                      <a:pt x="372360" y="569060"/>
                    </a:cubicBezTo>
                    <a:cubicBezTo>
                      <a:pt x="372889" y="683360"/>
                      <a:pt x="372360" y="841581"/>
                      <a:pt x="369185" y="826235"/>
                    </a:cubicBezTo>
                    <a:cubicBezTo>
                      <a:pt x="366010" y="810889"/>
                      <a:pt x="355956" y="608747"/>
                      <a:pt x="353310" y="476985"/>
                    </a:cubicBezTo>
                    <a:cubicBezTo>
                      <a:pt x="350664" y="345223"/>
                      <a:pt x="353310" y="35660"/>
                      <a:pt x="353310" y="35660"/>
                    </a:cubicBezTo>
                    <a:cubicBezTo>
                      <a:pt x="350135" y="-39482"/>
                      <a:pt x="388764" y="27722"/>
                      <a:pt x="334260" y="26135"/>
                    </a:cubicBezTo>
                    <a:cubicBezTo>
                      <a:pt x="279756" y="24548"/>
                      <a:pt x="16760" y="29310"/>
                      <a:pt x="885" y="261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 1877">
                <a:extLst>
                  <a:ext uri="{FF2B5EF4-FFF2-40B4-BE49-F238E27FC236}">
                    <a16:creationId xmlns:a16="http://schemas.microsoft.com/office/drawing/2014/main" id="{1200B6A6-AB85-C041-63AB-DF841DEF46C2}"/>
                  </a:ext>
                </a:extLst>
              </p:cNvPr>
              <p:cNvSpPr/>
              <p:nvPr/>
            </p:nvSpPr>
            <p:spPr>
              <a:xfrm>
                <a:off x="397885" y="5079706"/>
                <a:ext cx="100861" cy="446338"/>
              </a:xfrm>
              <a:custGeom>
                <a:avLst/>
                <a:gdLst>
                  <a:gd name="connsiteX0" fmla="*/ 100590 w 100861"/>
                  <a:gd name="connsiteY0" fmla="*/ 294 h 446338"/>
                  <a:gd name="connsiteX1" fmla="*/ 33915 w 100861"/>
                  <a:gd name="connsiteY1" fmla="*/ 41569 h 446338"/>
                  <a:gd name="connsiteX2" fmla="*/ 27565 w 100861"/>
                  <a:gd name="connsiteY2" fmla="*/ 76494 h 446338"/>
                  <a:gd name="connsiteX3" fmla="*/ 24390 w 100861"/>
                  <a:gd name="connsiteY3" fmla="*/ 181269 h 446338"/>
                  <a:gd name="connsiteX4" fmla="*/ 33915 w 100861"/>
                  <a:gd name="connsiteY4" fmla="*/ 397169 h 446338"/>
                  <a:gd name="connsiteX5" fmla="*/ 72015 w 100861"/>
                  <a:gd name="connsiteY5" fmla="*/ 444794 h 446338"/>
                  <a:gd name="connsiteX6" fmla="*/ 11690 w 100861"/>
                  <a:gd name="connsiteY6" fmla="*/ 362244 h 446338"/>
                  <a:gd name="connsiteX7" fmla="*/ 5340 w 100861"/>
                  <a:gd name="connsiteY7" fmla="*/ 63794 h 446338"/>
                  <a:gd name="connsiteX8" fmla="*/ 100590 w 100861"/>
                  <a:gd name="connsiteY8" fmla="*/ 294 h 44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861" h="446338">
                    <a:moveTo>
                      <a:pt x="100590" y="294"/>
                    </a:moveTo>
                    <a:cubicBezTo>
                      <a:pt x="105352" y="-3410"/>
                      <a:pt x="46086" y="28869"/>
                      <a:pt x="33915" y="41569"/>
                    </a:cubicBezTo>
                    <a:cubicBezTo>
                      <a:pt x="21744" y="54269"/>
                      <a:pt x="29152" y="53211"/>
                      <a:pt x="27565" y="76494"/>
                    </a:cubicBezTo>
                    <a:cubicBezTo>
                      <a:pt x="25977" y="99777"/>
                      <a:pt x="23332" y="127823"/>
                      <a:pt x="24390" y="181269"/>
                    </a:cubicBezTo>
                    <a:cubicBezTo>
                      <a:pt x="25448" y="234715"/>
                      <a:pt x="25977" y="353248"/>
                      <a:pt x="33915" y="397169"/>
                    </a:cubicBezTo>
                    <a:cubicBezTo>
                      <a:pt x="41852" y="441090"/>
                      <a:pt x="75719" y="450615"/>
                      <a:pt x="72015" y="444794"/>
                    </a:cubicBezTo>
                    <a:cubicBezTo>
                      <a:pt x="68311" y="438973"/>
                      <a:pt x="22802" y="425744"/>
                      <a:pt x="11690" y="362244"/>
                    </a:cubicBezTo>
                    <a:cubicBezTo>
                      <a:pt x="577" y="298744"/>
                      <a:pt x="-4714" y="123590"/>
                      <a:pt x="5340" y="63794"/>
                    </a:cubicBezTo>
                    <a:cubicBezTo>
                      <a:pt x="15394" y="3998"/>
                      <a:pt x="95828" y="3998"/>
                      <a:pt x="100590" y="2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 1878">
                <a:extLst>
                  <a:ext uri="{FF2B5EF4-FFF2-40B4-BE49-F238E27FC236}">
                    <a16:creationId xmlns:a16="http://schemas.microsoft.com/office/drawing/2014/main" id="{E62395C6-FE13-64F6-4CE8-262090F8365D}"/>
                  </a:ext>
                </a:extLst>
              </p:cNvPr>
              <p:cNvSpPr/>
              <p:nvPr/>
            </p:nvSpPr>
            <p:spPr>
              <a:xfrm>
                <a:off x="456719" y="5118748"/>
                <a:ext cx="16506" cy="363713"/>
              </a:xfrm>
              <a:custGeom>
                <a:avLst/>
                <a:gdLst>
                  <a:gd name="connsiteX0" fmla="*/ 481 w 16506"/>
                  <a:gd name="connsiteY0" fmla="*/ 5702 h 363713"/>
                  <a:gd name="connsiteX1" fmla="*/ 10006 w 16506"/>
                  <a:gd name="connsiteY1" fmla="*/ 123177 h 363713"/>
                  <a:gd name="connsiteX2" fmla="*/ 16356 w 16506"/>
                  <a:gd name="connsiteY2" fmla="*/ 351777 h 363713"/>
                  <a:gd name="connsiteX3" fmla="*/ 3656 w 16506"/>
                  <a:gd name="connsiteY3" fmla="*/ 297802 h 363713"/>
                  <a:gd name="connsiteX4" fmla="*/ 481 w 16506"/>
                  <a:gd name="connsiteY4" fmla="*/ 5702 h 36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6" h="363713">
                    <a:moveTo>
                      <a:pt x="481" y="5702"/>
                    </a:moveTo>
                    <a:cubicBezTo>
                      <a:pt x="1539" y="-23402"/>
                      <a:pt x="7360" y="65498"/>
                      <a:pt x="10006" y="123177"/>
                    </a:cubicBezTo>
                    <a:cubicBezTo>
                      <a:pt x="12652" y="180856"/>
                      <a:pt x="17414" y="322673"/>
                      <a:pt x="16356" y="351777"/>
                    </a:cubicBezTo>
                    <a:cubicBezTo>
                      <a:pt x="15298" y="380881"/>
                      <a:pt x="7360" y="354423"/>
                      <a:pt x="3656" y="297802"/>
                    </a:cubicBezTo>
                    <a:cubicBezTo>
                      <a:pt x="-48" y="241181"/>
                      <a:pt x="-577" y="34806"/>
                      <a:pt x="481" y="57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 1879">
                <a:extLst>
                  <a:ext uri="{FF2B5EF4-FFF2-40B4-BE49-F238E27FC236}">
                    <a16:creationId xmlns:a16="http://schemas.microsoft.com/office/drawing/2014/main" id="{2FE1DFCC-68C3-EFA4-CAC9-E1FB9C3AF52E}"/>
                  </a:ext>
                </a:extLst>
              </p:cNvPr>
              <p:cNvSpPr/>
              <p:nvPr/>
            </p:nvSpPr>
            <p:spPr>
              <a:xfrm>
                <a:off x="460375" y="5465939"/>
                <a:ext cx="814585" cy="29986"/>
              </a:xfrm>
              <a:custGeom>
                <a:avLst/>
                <a:gdLst>
                  <a:gd name="connsiteX0" fmla="*/ 0 w 814585"/>
                  <a:gd name="connsiteY0" fmla="*/ 29986 h 29986"/>
                  <a:gd name="connsiteX1" fmla="*/ 577850 w 814585"/>
                  <a:gd name="connsiteY1" fmla="*/ 20461 h 29986"/>
                  <a:gd name="connsiteX2" fmla="*/ 812800 w 814585"/>
                  <a:gd name="connsiteY2" fmla="*/ 1411 h 29986"/>
                  <a:gd name="connsiteX3" fmla="*/ 692150 w 814585"/>
                  <a:gd name="connsiteY3" fmla="*/ 1411 h 29986"/>
                  <a:gd name="connsiteX4" fmla="*/ 368300 w 814585"/>
                  <a:gd name="connsiteY4" fmla="*/ 10936 h 29986"/>
                  <a:gd name="connsiteX5" fmla="*/ 0 w 814585"/>
                  <a:gd name="connsiteY5" fmla="*/ 29986 h 29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85" h="29986">
                    <a:moveTo>
                      <a:pt x="0" y="29986"/>
                    </a:moveTo>
                    <a:lnTo>
                      <a:pt x="577850" y="20461"/>
                    </a:lnTo>
                    <a:cubicBezTo>
                      <a:pt x="713317" y="15698"/>
                      <a:pt x="793750" y="4586"/>
                      <a:pt x="812800" y="1411"/>
                    </a:cubicBezTo>
                    <a:cubicBezTo>
                      <a:pt x="831850" y="-1764"/>
                      <a:pt x="692150" y="1411"/>
                      <a:pt x="692150" y="1411"/>
                    </a:cubicBezTo>
                    <a:lnTo>
                      <a:pt x="368300" y="10936"/>
                    </a:lnTo>
                    <a:lnTo>
                      <a:pt x="0" y="2998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 1880">
                <a:extLst>
                  <a:ext uri="{FF2B5EF4-FFF2-40B4-BE49-F238E27FC236}">
                    <a16:creationId xmlns:a16="http://schemas.microsoft.com/office/drawing/2014/main" id="{E5FCDFEB-1332-D87E-4274-2C6D3F2BBD22}"/>
                  </a:ext>
                </a:extLst>
              </p:cNvPr>
              <p:cNvSpPr/>
              <p:nvPr/>
            </p:nvSpPr>
            <p:spPr>
              <a:xfrm>
                <a:off x="466725" y="5445125"/>
                <a:ext cx="817085" cy="19050"/>
              </a:xfrm>
              <a:custGeom>
                <a:avLst/>
                <a:gdLst>
                  <a:gd name="connsiteX0" fmla="*/ 0 w 817085"/>
                  <a:gd name="connsiteY0" fmla="*/ 19050 h 19050"/>
                  <a:gd name="connsiteX1" fmla="*/ 520700 w 817085"/>
                  <a:gd name="connsiteY1" fmla="*/ 15875 h 19050"/>
                  <a:gd name="connsiteX2" fmla="*/ 809625 w 817085"/>
                  <a:gd name="connsiteY2" fmla="*/ 9525 h 19050"/>
                  <a:gd name="connsiteX3" fmla="*/ 695325 w 817085"/>
                  <a:gd name="connsiteY3" fmla="*/ 0 h 19050"/>
                  <a:gd name="connsiteX4" fmla="*/ 307975 w 817085"/>
                  <a:gd name="connsiteY4" fmla="*/ 9525 h 19050"/>
                  <a:gd name="connsiteX5" fmla="*/ 0 w 817085"/>
                  <a:gd name="connsiteY5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7085" h="19050">
                    <a:moveTo>
                      <a:pt x="0" y="19050"/>
                    </a:moveTo>
                    <a:lnTo>
                      <a:pt x="520700" y="15875"/>
                    </a:lnTo>
                    <a:cubicBezTo>
                      <a:pt x="655637" y="14288"/>
                      <a:pt x="780521" y="12171"/>
                      <a:pt x="809625" y="9525"/>
                    </a:cubicBezTo>
                    <a:cubicBezTo>
                      <a:pt x="838729" y="6879"/>
                      <a:pt x="778933" y="0"/>
                      <a:pt x="695325" y="0"/>
                    </a:cubicBezTo>
                    <a:cubicBezTo>
                      <a:pt x="611717" y="0"/>
                      <a:pt x="307975" y="9525"/>
                      <a:pt x="307975" y="9525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 1881">
                <a:extLst>
                  <a:ext uri="{FF2B5EF4-FFF2-40B4-BE49-F238E27FC236}">
                    <a16:creationId xmlns:a16="http://schemas.microsoft.com/office/drawing/2014/main" id="{B386AD2F-AB24-D734-306C-75B1C3B5A8BD}"/>
                  </a:ext>
                </a:extLst>
              </p:cNvPr>
              <p:cNvSpPr/>
              <p:nvPr/>
            </p:nvSpPr>
            <p:spPr>
              <a:xfrm>
                <a:off x="333375" y="5581650"/>
                <a:ext cx="492306" cy="9525"/>
              </a:xfrm>
              <a:custGeom>
                <a:avLst/>
                <a:gdLst>
                  <a:gd name="connsiteX0" fmla="*/ 0 w 492306"/>
                  <a:gd name="connsiteY0" fmla="*/ 9525 h 9525"/>
                  <a:gd name="connsiteX1" fmla="*/ 327025 w 492306"/>
                  <a:gd name="connsiteY1" fmla="*/ 6350 h 9525"/>
                  <a:gd name="connsiteX2" fmla="*/ 492125 w 492306"/>
                  <a:gd name="connsiteY2" fmla="*/ 3175 h 9525"/>
                  <a:gd name="connsiteX3" fmla="*/ 361950 w 492306"/>
                  <a:gd name="connsiteY3" fmla="*/ 0 h 9525"/>
                  <a:gd name="connsiteX4" fmla="*/ 0 w 492306"/>
                  <a:gd name="connsiteY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306" h="9525">
                    <a:moveTo>
                      <a:pt x="0" y="9525"/>
                    </a:moveTo>
                    <a:lnTo>
                      <a:pt x="327025" y="6350"/>
                    </a:lnTo>
                    <a:lnTo>
                      <a:pt x="492125" y="3175"/>
                    </a:lnTo>
                    <a:cubicBezTo>
                      <a:pt x="497946" y="2117"/>
                      <a:pt x="361950" y="0"/>
                      <a:pt x="361950" y="0"/>
                    </a:cubicBez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 1882">
                <a:extLst>
                  <a:ext uri="{FF2B5EF4-FFF2-40B4-BE49-F238E27FC236}">
                    <a16:creationId xmlns:a16="http://schemas.microsoft.com/office/drawing/2014/main" id="{4B68DB7F-9228-3682-C221-57DFF1853C46}"/>
                  </a:ext>
                </a:extLst>
              </p:cNvPr>
              <p:cNvSpPr/>
              <p:nvPr/>
            </p:nvSpPr>
            <p:spPr>
              <a:xfrm>
                <a:off x="357829" y="5558897"/>
                <a:ext cx="323033" cy="26786"/>
              </a:xfrm>
              <a:custGeom>
                <a:avLst/>
                <a:gdLst>
                  <a:gd name="connsiteX0" fmla="*/ 7296 w 323033"/>
                  <a:gd name="connsiteY0" fmla="*/ 10053 h 26786"/>
                  <a:gd name="connsiteX1" fmla="*/ 321621 w 323033"/>
                  <a:gd name="connsiteY1" fmla="*/ 528 h 26786"/>
                  <a:gd name="connsiteX2" fmla="*/ 118421 w 323033"/>
                  <a:gd name="connsiteY2" fmla="*/ 25928 h 26786"/>
                  <a:gd name="connsiteX3" fmla="*/ 7296 w 323033"/>
                  <a:gd name="connsiteY3" fmla="*/ 10053 h 2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033" h="26786">
                    <a:moveTo>
                      <a:pt x="7296" y="10053"/>
                    </a:moveTo>
                    <a:cubicBezTo>
                      <a:pt x="41163" y="5820"/>
                      <a:pt x="303100" y="-2118"/>
                      <a:pt x="321621" y="528"/>
                    </a:cubicBezTo>
                    <a:cubicBezTo>
                      <a:pt x="340142" y="3174"/>
                      <a:pt x="171338" y="21166"/>
                      <a:pt x="118421" y="25928"/>
                    </a:cubicBezTo>
                    <a:cubicBezTo>
                      <a:pt x="65504" y="30690"/>
                      <a:pt x="-26571" y="14286"/>
                      <a:pt x="7296" y="100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 1883">
                <a:extLst>
                  <a:ext uri="{FF2B5EF4-FFF2-40B4-BE49-F238E27FC236}">
                    <a16:creationId xmlns:a16="http://schemas.microsoft.com/office/drawing/2014/main" id="{6050111A-D892-763D-E11F-CF9A40786F1F}"/>
                  </a:ext>
                </a:extLst>
              </p:cNvPr>
              <p:cNvSpPr/>
              <p:nvPr/>
            </p:nvSpPr>
            <p:spPr>
              <a:xfrm>
                <a:off x="787123" y="5559366"/>
                <a:ext cx="71085" cy="408142"/>
              </a:xfrm>
              <a:custGeom>
                <a:avLst/>
                <a:gdLst>
                  <a:gd name="connsiteX0" fmla="*/ 277 w 71085"/>
                  <a:gd name="connsiteY0" fmla="*/ 59 h 408142"/>
                  <a:gd name="connsiteX1" fmla="*/ 70127 w 71085"/>
                  <a:gd name="connsiteY1" fmla="*/ 44509 h 408142"/>
                  <a:gd name="connsiteX2" fmla="*/ 41552 w 71085"/>
                  <a:gd name="connsiteY2" fmla="*/ 92134 h 408142"/>
                  <a:gd name="connsiteX3" fmla="*/ 51077 w 71085"/>
                  <a:gd name="connsiteY3" fmla="*/ 117534 h 408142"/>
                  <a:gd name="connsiteX4" fmla="*/ 54252 w 71085"/>
                  <a:gd name="connsiteY4" fmla="*/ 187384 h 408142"/>
                  <a:gd name="connsiteX5" fmla="*/ 57427 w 71085"/>
                  <a:gd name="connsiteY5" fmla="*/ 406459 h 408142"/>
                  <a:gd name="connsiteX6" fmla="*/ 47902 w 71085"/>
                  <a:gd name="connsiteY6" fmla="*/ 276284 h 408142"/>
                  <a:gd name="connsiteX7" fmla="*/ 44727 w 71085"/>
                  <a:gd name="connsiteY7" fmla="*/ 54034 h 408142"/>
                  <a:gd name="connsiteX8" fmla="*/ 277 w 71085"/>
                  <a:gd name="connsiteY8" fmla="*/ 59 h 40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085" h="408142">
                    <a:moveTo>
                      <a:pt x="277" y="59"/>
                    </a:moveTo>
                    <a:cubicBezTo>
                      <a:pt x="4510" y="-1528"/>
                      <a:pt x="63248" y="29163"/>
                      <a:pt x="70127" y="44509"/>
                    </a:cubicBezTo>
                    <a:cubicBezTo>
                      <a:pt x="77006" y="59855"/>
                      <a:pt x="44727" y="79963"/>
                      <a:pt x="41552" y="92134"/>
                    </a:cubicBezTo>
                    <a:cubicBezTo>
                      <a:pt x="38377" y="104305"/>
                      <a:pt x="48960" y="101659"/>
                      <a:pt x="51077" y="117534"/>
                    </a:cubicBezTo>
                    <a:cubicBezTo>
                      <a:pt x="53194" y="133409"/>
                      <a:pt x="53194" y="139230"/>
                      <a:pt x="54252" y="187384"/>
                    </a:cubicBezTo>
                    <a:cubicBezTo>
                      <a:pt x="55310" y="235538"/>
                      <a:pt x="58485" y="391642"/>
                      <a:pt x="57427" y="406459"/>
                    </a:cubicBezTo>
                    <a:cubicBezTo>
                      <a:pt x="56369" y="421276"/>
                      <a:pt x="50019" y="335021"/>
                      <a:pt x="47902" y="276284"/>
                    </a:cubicBezTo>
                    <a:cubicBezTo>
                      <a:pt x="45785" y="217547"/>
                      <a:pt x="47902" y="97426"/>
                      <a:pt x="44727" y="54034"/>
                    </a:cubicBezTo>
                    <a:cubicBezTo>
                      <a:pt x="41552" y="10642"/>
                      <a:pt x="-3956" y="1646"/>
                      <a:pt x="277" y="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 1884">
                <a:extLst>
                  <a:ext uri="{FF2B5EF4-FFF2-40B4-BE49-F238E27FC236}">
                    <a16:creationId xmlns:a16="http://schemas.microsoft.com/office/drawing/2014/main" id="{01D41288-2FEC-F87D-0A39-464365F42A9F}"/>
                  </a:ext>
                </a:extLst>
              </p:cNvPr>
              <p:cNvSpPr/>
              <p:nvPr/>
            </p:nvSpPr>
            <p:spPr>
              <a:xfrm>
                <a:off x="771521" y="5552035"/>
                <a:ext cx="49128" cy="376351"/>
              </a:xfrm>
              <a:custGeom>
                <a:avLst/>
                <a:gdLst>
                  <a:gd name="connsiteX0" fmla="*/ 4 w 49128"/>
                  <a:gd name="connsiteY0" fmla="*/ 4215 h 376351"/>
                  <a:gd name="connsiteX1" fmla="*/ 47629 w 49128"/>
                  <a:gd name="connsiteY1" fmla="*/ 67715 h 376351"/>
                  <a:gd name="connsiteX2" fmla="*/ 38104 w 49128"/>
                  <a:gd name="connsiteY2" fmla="*/ 105815 h 376351"/>
                  <a:gd name="connsiteX3" fmla="*/ 31754 w 49128"/>
                  <a:gd name="connsiteY3" fmla="*/ 131215 h 376351"/>
                  <a:gd name="connsiteX4" fmla="*/ 34929 w 49128"/>
                  <a:gd name="connsiteY4" fmla="*/ 375690 h 376351"/>
                  <a:gd name="connsiteX5" fmla="*/ 44454 w 49128"/>
                  <a:gd name="connsiteY5" fmla="*/ 197890 h 376351"/>
                  <a:gd name="connsiteX6" fmla="*/ 4 w 49128"/>
                  <a:gd name="connsiteY6" fmla="*/ 4215 h 376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28" h="376351">
                    <a:moveTo>
                      <a:pt x="4" y="4215"/>
                    </a:moveTo>
                    <a:cubicBezTo>
                      <a:pt x="533" y="-17481"/>
                      <a:pt x="41279" y="50782"/>
                      <a:pt x="47629" y="67715"/>
                    </a:cubicBezTo>
                    <a:cubicBezTo>
                      <a:pt x="53979" y="84648"/>
                      <a:pt x="38104" y="105815"/>
                      <a:pt x="38104" y="105815"/>
                    </a:cubicBezTo>
                    <a:cubicBezTo>
                      <a:pt x="35458" y="116398"/>
                      <a:pt x="32283" y="86236"/>
                      <a:pt x="31754" y="131215"/>
                    </a:cubicBezTo>
                    <a:cubicBezTo>
                      <a:pt x="31225" y="176194"/>
                      <a:pt x="32812" y="364578"/>
                      <a:pt x="34929" y="375690"/>
                    </a:cubicBezTo>
                    <a:cubicBezTo>
                      <a:pt x="37046" y="386802"/>
                      <a:pt x="45512" y="255040"/>
                      <a:pt x="44454" y="197890"/>
                    </a:cubicBezTo>
                    <a:cubicBezTo>
                      <a:pt x="43396" y="140740"/>
                      <a:pt x="-525" y="25911"/>
                      <a:pt x="4" y="42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 1885">
                <a:extLst>
                  <a:ext uri="{FF2B5EF4-FFF2-40B4-BE49-F238E27FC236}">
                    <a16:creationId xmlns:a16="http://schemas.microsoft.com/office/drawing/2014/main" id="{CA660085-4C3E-28A7-01D0-B99D37EB6D1D}"/>
                  </a:ext>
                </a:extLst>
              </p:cNvPr>
              <p:cNvSpPr/>
              <p:nvPr/>
            </p:nvSpPr>
            <p:spPr>
              <a:xfrm>
                <a:off x="367075" y="5949451"/>
                <a:ext cx="482961" cy="83084"/>
              </a:xfrm>
              <a:custGeom>
                <a:avLst/>
                <a:gdLst>
                  <a:gd name="connsiteX0" fmla="*/ 4400 w 482961"/>
                  <a:gd name="connsiteY0" fmla="*/ 83049 h 83084"/>
                  <a:gd name="connsiteX1" fmla="*/ 26625 w 482961"/>
                  <a:gd name="connsiteY1" fmla="*/ 22724 h 83084"/>
                  <a:gd name="connsiteX2" fmla="*/ 163150 w 482961"/>
                  <a:gd name="connsiteY2" fmla="*/ 22724 h 83084"/>
                  <a:gd name="connsiteX3" fmla="*/ 426675 w 482961"/>
                  <a:gd name="connsiteY3" fmla="*/ 16374 h 83084"/>
                  <a:gd name="connsiteX4" fmla="*/ 480650 w 482961"/>
                  <a:gd name="connsiteY4" fmla="*/ 499 h 83084"/>
                  <a:gd name="connsiteX5" fmla="*/ 382225 w 482961"/>
                  <a:gd name="connsiteY5" fmla="*/ 3674 h 83084"/>
                  <a:gd name="connsiteX6" fmla="*/ 204425 w 482961"/>
                  <a:gd name="connsiteY6" fmla="*/ 6849 h 83084"/>
                  <a:gd name="connsiteX7" fmla="*/ 83775 w 482961"/>
                  <a:gd name="connsiteY7" fmla="*/ 13199 h 83084"/>
                  <a:gd name="connsiteX8" fmla="*/ 4400 w 482961"/>
                  <a:gd name="connsiteY8" fmla="*/ 83049 h 8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961" h="83084">
                    <a:moveTo>
                      <a:pt x="4400" y="83049"/>
                    </a:moveTo>
                    <a:cubicBezTo>
                      <a:pt x="-5125" y="84637"/>
                      <a:pt x="167" y="32778"/>
                      <a:pt x="26625" y="22724"/>
                    </a:cubicBezTo>
                    <a:cubicBezTo>
                      <a:pt x="53083" y="12670"/>
                      <a:pt x="163150" y="22724"/>
                      <a:pt x="163150" y="22724"/>
                    </a:cubicBezTo>
                    <a:cubicBezTo>
                      <a:pt x="229825" y="21666"/>
                      <a:pt x="373758" y="20078"/>
                      <a:pt x="426675" y="16374"/>
                    </a:cubicBezTo>
                    <a:cubicBezTo>
                      <a:pt x="479592" y="12670"/>
                      <a:pt x="488058" y="2616"/>
                      <a:pt x="480650" y="499"/>
                    </a:cubicBezTo>
                    <a:cubicBezTo>
                      <a:pt x="473242" y="-1618"/>
                      <a:pt x="382225" y="3674"/>
                      <a:pt x="382225" y="3674"/>
                    </a:cubicBezTo>
                    <a:lnTo>
                      <a:pt x="204425" y="6849"/>
                    </a:lnTo>
                    <a:cubicBezTo>
                      <a:pt x="154683" y="8436"/>
                      <a:pt x="116054" y="6320"/>
                      <a:pt x="83775" y="13199"/>
                    </a:cubicBezTo>
                    <a:cubicBezTo>
                      <a:pt x="51496" y="20078"/>
                      <a:pt x="13925" y="81461"/>
                      <a:pt x="4400" y="830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 1886">
                <a:extLst>
                  <a:ext uri="{FF2B5EF4-FFF2-40B4-BE49-F238E27FC236}">
                    <a16:creationId xmlns:a16="http://schemas.microsoft.com/office/drawing/2014/main" id="{8EE6F41C-24AD-6D34-7469-7BE8180ED5F6}"/>
                  </a:ext>
                </a:extLst>
              </p:cNvPr>
              <p:cNvSpPr/>
              <p:nvPr/>
            </p:nvSpPr>
            <p:spPr>
              <a:xfrm>
                <a:off x="908003" y="5537184"/>
                <a:ext cx="383403" cy="41302"/>
              </a:xfrm>
              <a:custGeom>
                <a:avLst/>
                <a:gdLst>
                  <a:gd name="connsiteX0" fmla="*/ 47 w 383403"/>
                  <a:gd name="connsiteY0" fmla="*/ 22241 h 41302"/>
                  <a:gd name="connsiteX1" fmla="*/ 123872 w 383403"/>
                  <a:gd name="connsiteY1" fmla="*/ 41291 h 41302"/>
                  <a:gd name="connsiteX2" fmla="*/ 358822 w 383403"/>
                  <a:gd name="connsiteY2" fmla="*/ 19066 h 41302"/>
                  <a:gd name="connsiteX3" fmla="*/ 368347 w 383403"/>
                  <a:gd name="connsiteY3" fmla="*/ 16 h 41302"/>
                  <a:gd name="connsiteX4" fmla="*/ 288972 w 383403"/>
                  <a:gd name="connsiteY4" fmla="*/ 22241 h 41302"/>
                  <a:gd name="connsiteX5" fmla="*/ 111172 w 383403"/>
                  <a:gd name="connsiteY5" fmla="*/ 28591 h 41302"/>
                  <a:gd name="connsiteX6" fmla="*/ 47 w 383403"/>
                  <a:gd name="connsiteY6" fmla="*/ 22241 h 41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403" h="41302">
                    <a:moveTo>
                      <a:pt x="47" y="22241"/>
                    </a:moveTo>
                    <a:cubicBezTo>
                      <a:pt x="2164" y="24358"/>
                      <a:pt x="64076" y="41820"/>
                      <a:pt x="123872" y="41291"/>
                    </a:cubicBezTo>
                    <a:cubicBezTo>
                      <a:pt x="183668" y="40762"/>
                      <a:pt x="318076" y="25945"/>
                      <a:pt x="358822" y="19066"/>
                    </a:cubicBezTo>
                    <a:cubicBezTo>
                      <a:pt x="399568" y="12187"/>
                      <a:pt x="379989" y="-513"/>
                      <a:pt x="368347" y="16"/>
                    </a:cubicBezTo>
                    <a:cubicBezTo>
                      <a:pt x="356705" y="545"/>
                      <a:pt x="331835" y="17478"/>
                      <a:pt x="288972" y="22241"/>
                    </a:cubicBezTo>
                    <a:cubicBezTo>
                      <a:pt x="246110" y="27004"/>
                      <a:pt x="154564" y="28062"/>
                      <a:pt x="111172" y="28591"/>
                    </a:cubicBezTo>
                    <a:cubicBezTo>
                      <a:pt x="67780" y="29120"/>
                      <a:pt x="-2070" y="20124"/>
                      <a:pt x="47" y="222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 1887">
                <a:extLst>
                  <a:ext uri="{FF2B5EF4-FFF2-40B4-BE49-F238E27FC236}">
                    <a16:creationId xmlns:a16="http://schemas.microsoft.com/office/drawing/2014/main" id="{D6900160-F710-FADF-D39A-2EA013F11C20}"/>
                  </a:ext>
                </a:extLst>
              </p:cNvPr>
              <p:cNvSpPr/>
              <p:nvPr/>
            </p:nvSpPr>
            <p:spPr>
              <a:xfrm>
                <a:off x="903105" y="5542384"/>
                <a:ext cx="103531" cy="521261"/>
              </a:xfrm>
              <a:custGeom>
                <a:avLst/>
                <a:gdLst>
                  <a:gd name="connsiteX0" fmla="*/ 103370 w 103531"/>
                  <a:gd name="connsiteY0" fmla="*/ 1166 h 521261"/>
                  <a:gd name="connsiteX1" fmla="*/ 27170 w 103531"/>
                  <a:gd name="connsiteY1" fmla="*/ 58316 h 521261"/>
                  <a:gd name="connsiteX2" fmla="*/ 23995 w 103531"/>
                  <a:gd name="connsiteY2" fmla="*/ 71016 h 521261"/>
                  <a:gd name="connsiteX3" fmla="*/ 23995 w 103531"/>
                  <a:gd name="connsiteY3" fmla="*/ 96416 h 521261"/>
                  <a:gd name="connsiteX4" fmla="*/ 23995 w 103531"/>
                  <a:gd name="connsiteY4" fmla="*/ 312316 h 521261"/>
                  <a:gd name="connsiteX5" fmla="*/ 17645 w 103531"/>
                  <a:gd name="connsiteY5" fmla="*/ 512341 h 521261"/>
                  <a:gd name="connsiteX6" fmla="*/ 17645 w 103531"/>
                  <a:gd name="connsiteY6" fmla="*/ 442491 h 521261"/>
                  <a:gd name="connsiteX7" fmla="*/ 1770 w 103531"/>
                  <a:gd name="connsiteY7" fmla="*/ 58316 h 521261"/>
                  <a:gd name="connsiteX8" fmla="*/ 103370 w 103531"/>
                  <a:gd name="connsiteY8" fmla="*/ 1166 h 52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531" h="521261">
                    <a:moveTo>
                      <a:pt x="103370" y="1166"/>
                    </a:moveTo>
                    <a:cubicBezTo>
                      <a:pt x="107603" y="1166"/>
                      <a:pt x="27170" y="58316"/>
                      <a:pt x="27170" y="58316"/>
                    </a:cubicBezTo>
                    <a:cubicBezTo>
                      <a:pt x="13941" y="69958"/>
                      <a:pt x="23995" y="71016"/>
                      <a:pt x="23995" y="71016"/>
                    </a:cubicBezTo>
                    <a:cubicBezTo>
                      <a:pt x="23466" y="77366"/>
                      <a:pt x="23995" y="96416"/>
                      <a:pt x="23995" y="96416"/>
                    </a:cubicBezTo>
                    <a:cubicBezTo>
                      <a:pt x="23995" y="136633"/>
                      <a:pt x="25053" y="242995"/>
                      <a:pt x="23995" y="312316"/>
                    </a:cubicBezTo>
                    <a:cubicBezTo>
                      <a:pt x="22937" y="381637"/>
                      <a:pt x="18703" y="490645"/>
                      <a:pt x="17645" y="512341"/>
                    </a:cubicBezTo>
                    <a:cubicBezTo>
                      <a:pt x="16587" y="534037"/>
                      <a:pt x="20291" y="518162"/>
                      <a:pt x="17645" y="442491"/>
                    </a:cubicBezTo>
                    <a:cubicBezTo>
                      <a:pt x="14999" y="366820"/>
                      <a:pt x="-6168" y="129754"/>
                      <a:pt x="1770" y="58316"/>
                    </a:cubicBezTo>
                    <a:cubicBezTo>
                      <a:pt x="9707" y="-13122"/>
                      <a:pt x="99137" y="1166"/>
                      <a:pt x="103370" y="1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 1888">
                <a:extLst>
                  <a:ext uri="{FF2B5EF4-FFF2-40B4-BE49-F238E27FC236}">
                    <a16:creationId xmlns:a16="http://schemas.microsoft.com/office/drawing/2014/main" id="{0E029EBC-ADA4-3709-2B4F-4C541CA65AB0}"/>
                  </a:ext>
                </a:extLst>
              </p:cNvPr>
              <p:cNvSpPr/>
              <p:nvPr/>
            </p:nvSpPr>
            <p:spPr>
              <a:xfrm>
                <a:off x="472083" y="6031890"/>
                <a:ext cx="462744" cy="14897"/>
              </a:xfrm>
              <a:custGeom>
                <a:avLst/>
                <a:gdLst>
                  <a:gd name="connsiteX0" fmla="*/ 992 w 462744"/>
                  <a:gd name="connsiteY0" fmla="*/ 13310 h 14897"/>
                  <a:gd name="connsiteX1" fmla="*/ 334367 w 462744"/>
                  <a:gd name="connsiteY1" fmla="*/ 13310 h 14897"/>
                  <a:gd name="connsiteX2" fmla="*/ 420092 w 462744"/>
                  <a:gd name="connsiteY2" fmla="*/ 610 h 14897"/>
                  <a:gd name="connsiteX3" fmla="*/ 461367 w 462744"/>
                  <a:gd name="connsiteY3" fmla="*/ 3785 h 14897"/>
                  <a:gd name="connsiteX4" fmla="*/ 372467 w 462744"/>
                  <a:gd name="connsiteY4" fmla="*/ 610 h 14897"/>
                  <a:gd name="connsiteX5" fmla="*/ 235942 w 462744"/>
                  <a:gd name="connsiteY5" fmla="*/ 610 h 14897"/>
                  <a:gd name="connsiteX6" fmla="*/ 992 w 462744"/>
                  <a:gd name="connsiteY6" fmla="*/ 13310 h 1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2744" h="14897">
                    <a:moveTo>
                      <a:pt x="992" y="13310"/>
                    </a:moveTo>
                    <a:cubicBezTo>
                      <a:pt x="17396" y="15427"/>
                      <a:pt x="264517" y="15427"/>
                      <a:pt x="334367" y="13310"/>
                    </a:cubicBezTo>
                    <a:cubicBezTo>
                      <a:pt x="404217" y="11193"/>
                      <a:pt x="398925" y="2197"/>
                      <a:pt x="420092" y="610"/>
                    </a:cubicBezTo>
                    <a:cubicBezTo>
                      <a:pt x="441259" y="-977"/>
                      <a:pt x="469304" y="3785"/>
                      <a:pt x="461367" y="3785"/>
                    </a:cubicBezTo>
                    <a:cubicBezTo>
                      <a:pt x="453430" y="3785"/>
                      <a:pt x="410038" y="1139"/>
                      <a:pt x="372467" y="610"/>
                    </a:cubicBezTo>
                    <a:cubicBezTo>
                      <a:pt x="334896" y="81"/>
                      <a:pt x="295738" y="-448"/>
                      <a:pt x="235942" y="610"/>
                    </a:cubicBezTo>
                    <a:cubicBezTo>
                      <a:pt x="176146" y="1668"/>
                      <a:pt x="-15412" y="11193"/>
                      <a:pt x="992" y="133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 1889">
                <a:extLst>
                  <a:ext uri="{FF2B5EF4-FFF2-40B4-BE49-F238E27FC236}">
                    <a16:creationId xmlns:a16="http://schemas.microsoft.com/office/drawing/2014/main" id="{AC1A94CE-AB69-5F6C-7C16-15CFAF6EBC76}"/>
                  </a:ext>
                </a:extLst>
              </p:cNvPr>
              <p:cNvSpPr/>
              <p:nvPr/>
            </p:nvSpPr>
            <p:spPr>
              <a:xfrm>
                <a:off x="443353" y="6018154"/>
                <a:ext cx="48874" cy="519775"/>
              </a:xfrm>
              <a:custGeom>
                <a:avLst/>
                <a:gdLst>
                  <a:gd name="connsiteX0" fmla="*/ 48772 w 48874"/>
                  <a:gd name="connsiteY0" fmla="*/ 1646 h 519775"/>
                  <a:gd name="connsiteX1" fmla="*/ 13847 w 48874"/>
                  <a:gd name="connsiteY1" fmla="*/ 46096 h 519775"/>
                  <a:gd name="connsiteX2" fmla="*/ 13847 w 48874"/>
                  <a:gd name="connsiteY2" fmla="*/ 188971 h 519775"/>
                  <a:gd name="connsiteX3" fmla="*/ 29722 w 48874"/>
                  <a:gd name="connsiteY3" fmla="*/ 484246 h 519775"/>
                  <a:gd name="connsiteX4" fmla="*/ 45597 w 48874"/>
                  <a:gd name="connsiteY4" fmla="*/ 503296 h 519775"/>
                  <a:gd name="connsiteX5" fmla="*/ 10672 w 48874"/>
                  <a:gd name="connsiteY5" fmla="*/ 382646 h 519775"/>
                  <a:gd name="connsiteX6" fmla="*/ 1147 w 48874"/>
                  <a:gd name="connsiteY6" fmla="*/ 46096 h 519775"/>
                  <a:gd name="connsiteX7" fmla="*/ 48772 w 48874"/>
                  <a:gd name="connsiteY7" fmla="*/ 1646 h 519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874" h="519775">
                    <a:moveTo>
                      <a:pt x="48772" y="1646"/>
                    </a:moveTo>
                    <a:cubicBezTo>
                      <a:pt x="50889" y="1646"/>
                      <a:pt x="19668" y="14875"/>
                      <a:pt x="13847" y="46096"/>
                    </a:cubicBezTo>
                    <a:cubicBezTo>
                      <a:pt x="8026" y="77317"/>
                      <a:pt x="11201" y="115946"/>
                      <a:pt x="13847" y="188971"/>
                    </a:cubicBezTo>
                    <a:cubicBezTo>
                      <a:pt x="16493" y="261996"/>
                      <a:pt x="29722" y="484246"/>
                      <a:pt x="29722" y="484246"/>
                    </a:cubicBezTo>
                    <a:cubicBezTo>
                      <a:pt x="35014" y="536633"/>
                      <a:pt x="48772" y="520229"/>
                      <a:pt x="45597" y="503296"/>
                    </a:cubicBezTo>
                    <a:cubicBezTo>
                      <a:pt x="42422" y="486363"/>
                      <a:pt x="18080" y="458846"/>
                      <a:pt x="10672" y="382646"/>
                    </a:cubicBezTo>
                    <a:cubicBezTo>
                      <a:pt x="3264" y="306446"/>
                      <a:pt x="-2557" y="105363"/>
                      <a:pt x="1147" y="46096"/>
                    </a:cubicBezTo>
                    <a:cubicBezTo>
                      <a:pt x="4851" y="-13171"/>
                      <a:pt x="46655" y="1646"/>
                      <a:pt x="48772" y="16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 1890">
                <a:extLst>
                  <a:ext uri="{FF2B5EF4-FFF2-40B4-BE49-F238E27FC236}">
                    <a16:creationId xmlns:a16="http://schemas.microsoft.com/office/drawing/2014/main" id="{9E67D095-7C44-9996-2EA6-7B5485C929B2}"/>
                  </a:ext>
                </a:extLst>
              </p:cNvPr>
              <p:cNvSpPr/>
              <p:nvPr/>
            </p:nvSpPr>
            <p:spPr>
              <a:xfrm>
                <a:off x="494595" y="6056255"/>
                <a:ext cx="13405" cy="418980"/>
              </a:xfrm>
              <a:custGeom>
                <a:avLst/>
                <a:gdLst>
                  <a:gd name="connsiteX0" fmla="*/ 705 w 13405"/>
                  <a:gd name="connsiteY0" fmla="*/ 1645 h 418980"/>
                  <a:gd name="connsiteX1" fmla="*/ 705 w 13405"/>
                  <a:gd name="connsiteY1" fmla="*/ 96895 h 418980"/>
                  <a:gd name="connsiteX2" fmla="*/ 705 w 13405"/>
                  <a:gd name="connsiteY2" fmla="*/ 338195 h 418980"/>
                  <a:gd name="connsiteX3" fmla="*/ 7055 w 13405"/>
                  <a:gd name="connsiteY3" fmla="*/ 417570 h 418980"/>
                  <a:gd name="connsiteX4" fmla="*/ 10230 w 13405"/>
                  <a:gd name="connsiteY4" fmla="*/ 284220 h 418980"/>
                  <a:gd name="connsiteX5" fmla="*/ 13405 w 13405"/>
                  <a:gd name="connsiteY5" fmla="*/ 290570 h 418980"/>
                  <a:gd name="connsiteX6" fmla="*/ 10230 w 13405"/>
                  <a:gd name="connsiteY6" fmla="*/ 195320 h 418980"/>
                  <a:gd name="connsiteX7" fmla="*/ 705 w 13405"/>
                  <a:gd name="connsiteY7" fmla="*/ 1645 h 41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05" h="418980">
                    <a:moveTo>
                      <a:pt x="705" y="1645"/>
                    </a:moveTo>
                    <a:cubicBezTo>
                      <a:pt x="-882" y="-14759"/>
                      <a:pt x="705" y="96895"/>
                      <a:pt x="705" y="96895"/>
                    </a:cubicBezTo>
                    <a:cubicBezTo>
                      <a:pt x="705" y="152987"/>
                      <a:pt x="-353" y="284749"/>
                      <a:pt x="705" y="338195"/>
                    </a:cubicBezTo>
                    <a:cubicBezTo>
                      <a:pt x="1763" y="391641"/>
                      <a:pt x="5468" y="426566"/>
                      <a:pt x="7055" y="417570"/>
                    </a:cubicBezTo>
                    <a:cubicBezTo>
                      <a:pt x="8642" y="408574"/>
                      <a:pt x="9172" y="305387"/>
                      <a:pt x="10230" y="284220"/>
                    </a:cubicBezTo>
                    <a:cubicBezTo>
                      <a:pt x="11288" y="263053"/>
                      <a:pt x="13405" y="305387"/>
                      <a:pt x="13405" y="290570"/>
                    </a:cubicBezTo>
                    <a:cubicBezTo>
                      <a:pt x="13405" y="275753"/>
                      <a:pt x="11288" y="239241"/>
                      <a:pt x="10230" y="195320"/>
                    </a:cubicBezTo>
                    <a:cubicBezTo>
                      <a:pt x="9172" y="151399"/>
                      <a:pt x="2292" y="18049"/>
                      <a:pt x="705" y="16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 1891">
                <a:extLst>
                  <a:ext uri="{FF2B5EF4-FFF2-40B4-BE49-F238E27FC236}">
                    <a16:creationId xmlns:a16="http://schemas.microsoft.com/office/drawing/2014/main" id="{17BF3891-18EA-7093-C8B7-E9DF05C1C761}"/>
                  </a:ext>
                </a:extLst>
              </p:cNvPr>
              <p:cNvSpPr/>
              <p:nvPr/>
            </p:nvSpPr>
            <p:spPr>
              <a:xfrm>
                <a:off x="939433" y="5565772"/>
                <a:ext cx="63945" cy="465526"/>
              </a:xfrm>
              <a:custGeom>
                <a:avLst/>
                <a:gdLst>
                  <a:gd name="connsiteX0" fmla="*/ 63867 w 63945"/>
                  <a:gd name="connsiteY0" fmla="*/ 3 h 465526"/>
                  <a:gd name="connsiteX1" fmla="*/ 3542 w 63945"/>
                  <a:gd name="connsiteY1" fmla="*/ 76203 h 465526"/>
                  <a:gd name="connsiteX2" fmla="*/ 6717 w 63945"/>
                  <a:gd name="connsiteY2" fmla="*/ 136528 h 465526"/>
                  <a:gd name="connsiteX3" fmla="*/ 3542 w 63945"/>
                  <a:gd name="connsiteY3" fmla="*/ 460378 h 465526"/>
                  <a:gd name="connsiteX4" fmla="*/ 13067 w 63945"/>
                  <a:gd name="connsiteY4" fmla="*/ 327028 h 465526"/>
                  <a:gd name="connsiteX5" fmla="*/ 13067 w 63945"/>
                  <a:gd name="connsiteY5" fmla="*/ 212728 h 465526"/>
                  <a:gd name="connsiteX6" fmla="*/ 16242 w 63945"/>
                  <a:gd name="connsiteY6" fmla="*/ 79378 h 465526"/>
                  <a:gd name="connsiteX7" fmla="*/ 63867 w 63945"/>
                  <a:gd name="connsiteY7" fmla="*/ 3 h 46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45" h="465526">
                    <a:moveTo>
                      <a:pt x="63867" y="3"/>
                    </a:moveTo>
                    <a:cubicBezTo>
                      <a:pt x="61750" y="-526"/>
                      <a:pt x="13067" y="53449"/>
                      <a:pt x="3542" y="76203"/>
                    </a:cubicBezTo>
                    <a:cubicBezTo>
                      <a:pt x="-5983" y="98957"/>
                      <a:pt x="6717" y="72499"/>
                      <a:pt x="6717" y="136528"/>
                    </a:cubicBezTo>
                    <a:cubicBezTo>
                      <a:pt x="6717" y="200557"/>
                      <a:pt x="2484" y="428628"/>
                      <a:pt x="3542" y="460378"/>
                    </a:cubicBezTo>
                    <a:cubicBezTo>
                      <a:pt x="4600" y="492128"/>
                      <a:pt x="11480" y="368303"/>
                      <a:pt x="13067" y="327028"/>
                    </a:cubicBezTo>
                    <a:cubicBezTo>
                      <a:pt x="14654" y="285753"/>
                      <a:pt x="12538" y="254003"/>
                      <a:pt x="13067" y="212728"/>
                    </a:cubicBezTo>
                    <a:cubicBezTo>
                      <a:pt x="13596" y="171453"/>
                      <a:pt x="7775" y="113245"/>
                      <a:pt x="16242" y="79378"/>
                    </a:cubicBezTo>
                    <a:cubicBezTo>
                      <a:pt x="24709" y="45511"/>
                      <a:pt x="65984" y="532"/>
                      <a:pt x="63867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 1892">
                <a:extLst>
                  <a:ext uri="{FF2B5EF4-FFF2-40B4-BE49-F238E27FC236}">
                    <a16:creationId xmlns:a16="http://schemas.microsoft.com/office/drawing/2014/main" id="{EB801EF2-9259-1484-D3EA-C8DF5E964D3B}"/>
                  </a:ext>
                </a:extLst>
              </p:cNvPr>
              <p:cNvSpPr/>
              <p:nvPr/>
            </p:nvSpPr>
            <p:spPr>
              <a:xfrm>
                <a:off x="1269930" y="5581858"/>
                <a:ext cx="25552" cy="861229"/>
              </a:xfrm>
              <a:custGeom>
                <a:avLst/>
                <a:gdLst>
                  <a:gd name="connsiteX0" fmla="*/ 70 w 25552"/>
                  <a:gd name="connsiteY0" fmla="*/ 6142 h 861229"/>
                  <a:gd name="connsiteX1" fmla="*/ 12770 w 25552"/>
                  <a:gd name="connsiteY1" fmla="*/ 403017 h 861229"/>
                  <a:gd name="connsiteX2" fmla="*/ 15945 w 25552"/>
                  <a:gd name="connsiteY2" fmla="*/ 736392 h 861229"/>
                  <a:gd name="connsiteX3" fmla="*/ 22295 w 25552"/>
                  <a:gd name="connsiteY3" fmla="*/ 853867 h 861229"/>
                  <a:gd name="connsiteX4" fmla="*/ 25470 w 25552"/>
                  <a:gd name="connsiteY4" fmla="*/ 549067 h 861229"/>
                  <a:gd name="connsiteX5" fmla="*/ 19120 w 25552"/>
                  <a:gd name="connsiteY5" fmla="*/ 187117 h 861229"/>
                  <a:gd name="connsiteX6" fmla="*/ 70 w 25552"/>
                  <a:gd name="connsiteY6" fmla="*/ 6142 h 86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52" h="861229">
                    <a:moveTo>
                      <a:pt x="70" y="6142"/>
                    </a:moveTo>
                    <a:cubicBezTo>
                      <a:pt x="-988" y="42125"/>
                      <a:pt x="10124" y="281309"/>
                      <a:pt x="12770" y="403017"/>
                    </a:cubicBezTo>
                    <a:cubicBezTo>
                      <a:pt x="15416" y="524725"/>
                      <a:pt x="14358" y="661250"/>
                      <a:pt x="15945" y="736392"/>
                    </a:cubicBezTo>
                    <a:cubicBezTo>
                      <a:pt x="17533" y="811534"/>
                      <a:pt x="20708" y="885088"/>
                      <a:pt x="22295" y="853867"/>
                    </a:cubicBezTo>
                    <a:cubicBezTo>
                      <a:pt x="23882" y="822646"/>
                      <a:pt x="25999" y="660192"/>
                      <a:pt x="25470" y="549067"/>
                    </a:cubicBezTo>
                    <a:cubicBezTo>
                      <a:pt x="24941" y="437942"/>
                      <a:pt x="22295" y="273900"/>
                      <a:pt x="19120" y="187117"/>
                    </a:cubicBezTo>
                    <a:cubicBezTo>
                      <a:pt x="15945" y="100334"/>
                      <a:pt x="1128" y="-29841"/>
                      <a:pt x="70" y="61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 1893">
                <a:extLst>
                  <a:ext uri="{FF2B5EF4-FFF2-40B4-BE49-F238E27FC236}">
                    <a16:creationId xmlns:a16="http://schemas.microsoft.com/office/drawing/2014/main" id="{AA3712D3-2C49-47CC-423C-3CE54351E46B}"/>
                  </a:ext>
                </a:extLst>
              </p:cNvPr>
              <p:cNvSpPr/>
              <p:nvPr/>
            </p:nvSpPr>
            <p:spPr>
              <a:xfrm>
                <a:off x="498475" y="6451600"/>
                <a:ext cx="806175" cy="31750"/>
              </a:xfrm>
              <a:custGeom>
                <a:avLst/>
                <a:gdLst>
                  <a:gd name="connsiteX0" fmla="*/ 0 w 806175"/>
                  <a:gd name="connsiteY0" fmla="*/ 22225 h 31750"/>
                  <a:gd name="connsiteX1" fmla="*/ 485775 w 806175"/>
                  <a:gd name="connsiteY1" fmla="*/ 9525 h 31750"/>
                  <a:gd name="connsiteX2" fmla="*/ 793750 w 806175"/>
                  <a:gd name="connsiteY2" fmla="*/ 0 h 31750"/>
                  <a:gd name="connsiteX3" fmla="*/ 714375 w 806175"/>
                  <a:gd name="connsiteY3" fmla="*/ 12700 h 31750"/>
                  <a:gd name="connsiteX4" fmla="*/ 425450 w 806175"/>
                  <a:gd name="connsiteY4" fmla="*/ 22225 h 31750"/>
                  <a:gd name="connsiteX5" fmla="*/ 234950 w 806175"/>
                  <a:gd name="connsiteY5" fmla="*/ 31750 h 31750"/>
                  <a:gd name="connsiteX6" fmla="*/ 0 w 806175"/>
                  <a:gd name="connsiteY6" fmla="*/ 22225 h 3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175" h="31750">
                    <a:moveTo>
                      <a:pt x="0" y="22225"/>
                    </a:moveTo>
                    <a:lnTo>
                      <a:pt x="485775" y="9525"/>
                    </a:lnTo>
                    <a:lnTo>
                      <a:pt x="793750" y="0"/>
                    </a:lnTo>
                    <a:cubicBezTo>
                      <a:pt x="831850" y="529"/>
                      <a:pt x="775758" y="8996"/>
                      <a:pt x="714375" y="12700"/>
                    </a:cubicBezTo>
                    <a:cubicBezTo>
                      <a:pt x="652992" y="16404"/>
                      <a:pt x="505354" y="19050"/>
                      <a:pt x="425450" y="22225"/>
                    </a:cubicBezTo>
                    <a:cubicBezTo>
                      <a:pt x="345546" y="25400"/>
                      <a:pt x="234950" y="31750"/>
                      <a:pt x="234950" y="31750"/>
                    </a:cubicBezTo>
                    <a:lnTo>
                      <a:pt x="0" y="222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 1894">
                <a:extLst>
                  <a:ext uri="{FF2B5EF4-FFF2-40B4-BE49-F238E27FC236}">
                    <a16:creationId xmlns:a16="http://schemas.microsoft.com/office/drawing/2014/main" id="{4F15A4C8-FDDE-34CC-8783-3D19C7B4140C}"/>
                  </a:ext>
                </a:extLst>
              </p:cNvPr>
              <p:cNvSpPr/>
              <p:nvPr/>
            </p:nvSpPr>
            <p:spPr>
              <a:xfrm>
                <a:off x="1244598" y="5530729"/>
                <a:ext cx="85727" cy="924137"/>
              </a:xfrm>
              <a:custGeom>
                <a:avLst/>
                <a:gdLst>
                  <a:gd name="connsiteX0" fmla="*/ 2 w 85727"/>
                  <a:gd name="connsiteY0" fmla="*/ 121 h 924137"/>
                  <a:gd name="connsiteX1" fmla="*/ 69852 w 85727"/>
                  <a:gd name="connsiteY1" fmla="*/ 57271 h 924137"/>
                  <a:gd name="connsiteX2" fmla="*/ 85727 w 85727"/>
                  <a:gd name="connsiteY2" fmla="*/ 44571 h 924137"/>
                  <a:gd name="connsiteX3" fmla="*/ 69852 w 85727"/>
                  <a:gd name="connsiteY3" fmla="*/ 89021 h 924137"/>
                  <a:gd name="connsiteX4" fmla="*/ 66677 w 85727"/>
                  <a:gd name="connsiteY4" fmla="*/ 114421 h 924137"/>
                  <a:gd name="connsiteX5" fmla="*/ 60327 w 85727"/>
                  <a:gd name="connsiteY5" fmla="*/ 196971 h 924137"/>
                  <a:gd name="connsiteX6" fmla="*/ 63502 w 85727"/>
                  <a:gd name="connsiteY6" fmla="*/ 269996 h 924137"/>
                  <a:gd name="connsiteX7" fmla="*/ 69852 w 85727"/>
                  <a:gd name="connsiteY7" fmla="*/ 384296 h 924137"/>
                  <a:gd name="connsiteX8" fmla="*/ 76202 w 85727"/>
                  <a:gd name="connsiteY8" fmla="*/ 724021 h 924137"/>
                  <a:gd name="connsiteX9" fmla="*/ 79377 w 85727"/>
                  <a:gd name="connsiteY9" fmla="*/ 924046 h 924137"/>
                  <a:gd name="connsiteX10" fmla="*/ 66677 w 85727"/>
                  <a:gd name="connsiteY10" fmla="*/ 743071 h 924137"/>
                  <a:gd name="connsiteX11" fmla="*/ 79377 w 85727"/>
                  <a:gd name="connsiteY11" fmla="*/ 298571 h 924137"/>
                  <a:gd name="connsiteX12" fmla="*/ 73027 w 85727"/>
                  <a:gd name="connsiteY12" fmla="*/ 76321 h 924137"/>
                  <a:gd name="connsiteX13" fmla="*/ 2 w 85727"/>
                  <a:gd name="connsiteY13" fmla="*/ 121 h 9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727" h="924137">
                    <a:moveTo>
                      <a:pt x="2" y="121"/>
                    </a:moveTo>
                    <a:cubicBezTo>
                      <a:pt x="-527" y="-3054"/>
                      <a:pt x="69852" y="57271"/>
                      <a:pt x="69852" y="57271"/>
                    </a:cubicBezTo>
                    <a:cubicBezTo>
                      <a:pt x="84139" y="64679"/>
                      <a:pt x="85727" y="39279"/>
                      <a:pt x="85727" y="44571"/>
                    </a:cubicBezTo>
                    <a:cubicBezTo>
                      <a:pt x="85727" y="49863"/>
                      <a:pt x="73027" y="77379"/>
                      <a:pt x="69852" y="89021"/>
                    </a:cubicBezTo>
                    <a:cubicBezTo>
                      <a:pt x="66677" y="100663"/>
                      <a:pt x="68265" y="96429"/>
                      <a:pt x="66677" y="114421"/>
                    </a:cubicBezTo>
                    <a:cubicBezTo>
                      <a:pt x="65090" y="132413"/>
                      <a:pt x="60856" y="171042"/>
                      <a:pt x="60327" y="196971"/>
                    </a:cubicBezTo>
                    <a:cubicBezTo>
                      <a:pt x="59798" y="222900"/>
                      <a:pt x="61915" y="238775"/>
                      <a:pt x="63502" y="269996"/>
                    </a:cubicBezTo>
                    <a:cubicBezTo>
                      <a:pt x="65089" y="301217"/>
                      <a:pt x="67735" y="308625"/>
                      <a:pt x="69852" y="384296"/>
                    </a:cubicBezTo>
                    <a:cubicBezTo>
                      <a:pt x="71969" y="459967"/>
                      <a:pt x="74615" y="634063"/>
                      <a:pt x="76202" y="724021"/>
                    </a:cubicBezTo>
                    <a:cubicBezTo>
                      <a:pt x="77790" y="813979"/>
                      <a:pt x="80964" y="920871"/>
                      <a:pt x="79377" y="924046"/>
                    </a:cubicBezTo>
                    <a:cubicBezTo>
                      <a:pt x="77790" y="927221"/>
                      <a:pt x="66677" y="847317"/>
                      <a:pt x="66677" y="743071"/>
                    </a:cubicBezTo>
                    <a:cubicBezTo>
                      <a:pt x="66677" y="638825"/>
                      <a:pt x="78319" y="409696"/>
                      <a:pt x="79377" y="298571"/>
                    </a:cubicBezTo>
                    <a:cubicBezTo>
                      <a:pt x="80435" y="187446"/>
                      <a:pt x="83081" y="121829"/>
                      <a:pt x="73027" y="76321"/>
                    </a:cubicBezTo>
                    <a:cubicBezTo>
                      <a:pt x="62973" y="30813"/>
                      <a:pt x="531" y="3296"/>
                      <a:pt x="2" y="1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 1895">
                <a:extLst>
                  <a:ext uri="{FF2B5EF4-FFF2-40B4-BE49-F238E27FC236}">
                    <a16:creationId xmlns:a16="http://schemas.microsoft.com/office/drawing/2014/main" id="{5D28717D-AE4C-AD7D-32F9-2E1A13274673}"/>
                  </a:ext>
                </a:extLst>
              </p:cNvPr>
              <p:cNvSpPr/>
              <p:nvPr/>
            </p:nvSpPr>
            <p:spPr>
              <a:xfrm>
                <a:off x="1228648" y="4413189"/>
                <a:ext cx="58041" cy="130282"/>
              </a:xfrm>
              <a:custGeom>
                <a:avLst/>
                <a:gdLst>
                  <a:gd name="connsiteX0" fmla="*/ 28652 w 58041"/>
                  <a:gd name="connsiteY0" fmla="*/ 61 h 130282"/>
                  <a:gd name="connsiteX1" fmla="*/ 44527 w 58041"/>
                  <a:gd name="connsiteY1" fmla="*/ 101661 h 130282"/>
                  <a:gd name="connsiteX2" fmla="*/ 77 w 58041"/>
                  <a:gd name="connsiteY2" fmla="*/ 127061 h 130282"/>
                  <a:gd name="connsiteX3" fmla="*/ 57227 w 58041"/>
                  <a:gd name="connsiteY3" fmla="*/ 117536 h 130282"/>
                  <a:gd name="connsiteX4" fmla="*/ 28652 w 58041"/>
                  <a:gd name="connsiteY4" fmla="*/ 61 h 13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41" h="130282">
                    <a:moveTo>
                      <a:pt x="28652" y="61"/>
                    </a:moveTo>
                    <a:cubicBezTo>
                      <a:pt x="26535" y="-2585"/>
                      <a:pt x="49289" y="80494"/>
                      <a:pt x="44527" y="101661"/>
                    </a:cubicBezTo>
                    <a:cubicBezTo>
                      <a:pt x="39765" y="122828"/>
                      <a:pt x="-2040" y="124415"/>
                      <a:pt x="77" y="127061"/>
                    </a:cubicBezTo>
                    <a:cubicBezTo>
                      <a:pt x="2194" y="129707"/>
                      <a:pt x="50877" y="136057"/>
                      <a:pt x="57227" y="117536"/>
                    </a:cubicBezTo>
                    <a:cubicBezTo>
                      <a:pt x="63577" y="99015"/>
                      <a:pt x="30769" y="2707"/>
                      <a:pt x="28652" y="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 1896">
                <a:extLst>
                  <a:ext uri="{FF2B5EF4-FFF2-40B4-BE49-F238E27FC236}">
                    <a16:creationId xmlns:a16="http://schemas.microsoft.com/office/drawing/2014/main" id="{2166E576-1436-5C81-FE86-DEA3F4A59436}"/>
                  </a:ext>
                </a:extLst>
              </p:cNvPr>
              <p:cNvSpPr/>
              <p:nvPr/>
            </p:nvSpPr>
            <p:spPr>
              <a:xfrm>
                <a:off x="1234840" y="4413226"/>
                <a:ext cx="9887" cy="106598"/>
              </a:xfrm>
              <a:custGeom>
                <a:avLst/>
                <a:gdLst>
                  <a:gd name="connsiteX0" fmla="*/ 3410 w 9887"/>
                  <a:gd name="connsiteY0" fmla="*/ 24 h 106598"/>
                  <a:gd name="connsiteX1" fmla="*/ 235 w 9887"/>
                  <a:gd name="connsiteY1" fmla="*/ 95274 h 106598"/>
                  <a:gd name="connsiteX2" fmla="*/ 235 w 9887"/>
                  <a:gd name="connsiteY2" fmla="*/ 104799 h 106598"/>
                  <a:gd name="connsiteX3" fmla="*/ 9760 w 9887"/>
                  <a:gd name="connsiteY3" fmla="*/ 85749 h 106598"/>
                  <a:gd name="connsiteX4" fmla="*/ 3410 w 9887"/>
                  <a:gd name="connsiteY4" fmla="*/ 24 h 10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7" h="106598">
                    <a:moveTo>
                      <a:pt x="3410" y="24"/>
                    </a:moveTo>
                    <a:cubicBezTo>
                      <a:pt x="1823" y="1611"/>
                      <a:pt x="235" y="95274"/>
                      <a:pt x="235" y="95274"/>
                    </a:cubicBezTo>
                    <a:cubicBezTo>
                      <a:pt x="-294" y="112736"/>
                      <a:pt x="235" y="104799"/>
                      <a:pt x="235" y="104799"/>
                    </a:cubicBezTo>
                    <a:cubicBezTo>
                      <a:pt x="1822" y="103212"/>
                      <a:pt x="8702" y="98449"/>
                      <a:pt x="9760" y="85749"/>
                    </a:cubicBezTo>
                    <a:cubicBezTo>
                      <a:pt x="10818" y="73049"/>
                      <a:pt x="4997" y="-1563"/>
                      <a:pt x="3410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 1897">
                <a:extLst>
                  <a:ext uri="{FF2B5EF4-FFF2-40B4-BE49-F238E27FC236}">
                    <a16:creationId xmlns:a16="http://schemas.microsoft.com/office/drawing/2014/main" id="{3C9EDC4A-EA81-5F44-E8A3-384C6F21E1BC}"/>
                  </a:ext>
                </a:extLst>
              </p:cNvPr>
              <p:cNvSpPr/>
              <p:nvPr/>
            </p:nvSpPr>
            <p:spPr>
              <a:xfrm>
                <a:off x="1352473" y="4409631"/>
                <a:ext cx="384364" cy="146554"/>
              </a:xfrm>
              <a:custGeom>
                <a:avLst/>
                <a:gdLst>
                  <a:gd name="connsiteX0" fmla="*/ 9602 w 384364"/>
                  <a:gd name="connsiteY0" fmla="*/ 444 h 146554"/>
                  <a:gd name="connsiteX1" fmla="*/ 3252 w 384364"/>
                  <a:gd name="connsiteY1" fmla="*/ 63944 h 146554"/>
                  <a:gd name="connsiteX2" fmla="*/ 15952 w 384364"/>
                  <a:gd name="connsiteY2" fmla="*/ 98869 h 146554"/>
                  <a:gd name="connsiteX3" fmla="*/ 38177 w 384364"/>
                  <a:gd name="connsiteY3" fmla="*/ 130619 h 146554"/>
                  <a:gd name="connsiteX4" fmla="*/ 158827 w 384364"/>
                  <a:gd name="connsiteY4" fmla="*/ 114744 h 146554"/>
                  <a:gd name="connsiteX5" fmla="*/ 384252 w 384364"/>
                  <a:gd name="connsiteY5" fmla="*/ 124269 h 146554"/>
                  <a:gd name="connsiteX6" fmla="*/ 187402 w 384364"/>
                  <a:gd name="connsiteY6" fmla="*/ 130619 h 146554"/>
                  <a:gd name="connsiteX7" fmla="*/ 63577 w 384364"/>
                  <a:gd name="connsiteY7" fmla="*/ 146494 h 146554"/>
                  <a:gd name="connsiteX8" fmla="*/ 9602 w 384364"/>
                  <a:gd name="connsiteY8" fmla="*/ 124269 h 146554"/>
                  <a:gd name="connsiteX9" fmla="*/ 77 w 384364"/>
                  <a:gd name="connsiteY9" fmla="*/ 98869 h 146554"/>
                  <a:gd name="connsiteX10" fmla="*/ 9602 w 384364"/>
                  <a:gd name="connsiteY10" fmla="*/ 444 h 14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4364" h="146554">
                    <a:moveTo>
                      <a:pt x="9602" y="444"/>
                    </a:moveTo>
                    <a:cubicBezTo>
                      <a:pt x="10131" y="-5377"/>
                      <a:pt x="2194" y="47540"/>
                      <a:pt x="3252" y="63944"/>
                    </a:cubicBezTo>
                    <a:cubicBezTo>
                      <a:pt x="4310" y="80348"/>
                      <a:pt x="10131" y="87757"/>
                      <a:pt x="15952" y="98869"/>
                    </a:cubicBezTo>
                    <a:cubicBezTo>
                      <a:pt x="21773" y="109981"/>
                      <a:pt x="14365" y="127973"/>
                      <a:pt x="38177" y="130619"/>
                    </a:cubicBezTo>
                    <a:cubicBezTo>
                      <a:pt x="61989" y="133265"/>
                      <a:pt x="101148" y="115802"/>
                      <a:pt x="158827" y="114744"/>
                    </a:cubicBezTo>
                    <a:cubicBezTo>
                      <a:pt x="216506" y="113686"/>
                      <a:pt x="379490" y="121623"/>
                      <a:pt x="384252" y="124269"/>
                    </a:cubicBezTo>
                    <a:cubicBezTo>
                      <a:pt x="389014" y="126915"/>
                      <a:pt x="240848" y="126915"/>
                      <a:pt x="187402" y="130619"/>
                    </a:cubicBezTo>
                    <a:cubicBezTo>
                      <a:pt x="133956" y="134323"/>
                      <a:pt x="93210" y="147552"/>
                      <a:pt x="63577" y="146494"/>
                    </a:cubicBezTo>
                    <a:cubicBezTo>
                      <a:pt x="33944" y="145436"/>
                      <a:pt x="20185" y="132206"/>
                      <a:pt x="9602" y="124269"/>
                    </a:cubicBezTo>
                    <a:cubicBezTo>
                      <a:pt x="-981" y="116332"/>
                      <a:pt x="1135" y="115273"/>
                      <a:pt x="77" y="98869"/>
                    </a:cubicBezTo>
                    <a:cubicBezTo>
                      <a:pt x="-981" y="82465"/>
                      <a:pt x="9073" y="6265"/>
                      <a:pt x="9602" y="4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 1898">
                <a:extLst>
                  <a:ext uri="{FF2B5EF4-FFF2-40B4-BE49-F238E27FC236}">
                    <a16:creationId xmlns:a16="http://schemas.microsoft.com/office/drawing/2014/main" id="{6728E0B3-4CE9-24C9-9B5D-EA6A72AB97EF}"/>
                  </a:ext>
                </a:extLst>
              </p:cNvPr>
              <p:cNvSpPr/>
              <p:nvPr/>
            </p:nvSpPr>
            <p:spPr>
              <a:xfrm>
                <a:off x="1400175" y="4549775"/>
                <a:ext cx="317500" cy="27132"/>
              </a:xfrm>
              <a:custGeom>
                <a:avLst/>
                <a:gdLst>
                  <a:gd name="connsiteX0" fmla="*/ 0 w 317500"/>
                  <a:gd name="connsiteY0" fmla="*/ 25400 h 27132"/>
                  <a:gd name="connsiteX1" fmla="*/ 200025 w 317500"/>
                  <a:gd name="connsiteY1" fmla="*/ 9525 h 27132"/>
                  <a:gd name="connsiteX2" fmla="*/ 317500 w 317500"/>
                  <a:gd name="connsiteY2" fmla="*/ 0 h 27132"/>
                  <a:gd name="connsiteX3" fmla="*/ 168275 w 317500"/>
                  <a:gd name="connsiteY3" fmla="*/ 19050 h 27132"/>
                  <a:gd name="connsiteX4" fmla="*/ 0 w 317500"/>
                  <a:gd name="connsiteY4" fmla="*/ 25400 h 2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500" h="27132">
                    <a:moveTo>
                      <a:pt x="0" y="25400"/>
                    </a:moveTo>
                    <a:lnTo>
                      <a:pt x="200025" y="9525"/>
                    </a:lnTo>
                    <a:lnTo>
                      <a:pt x="317500" y="0"/>
                    </a:lnTo>
                    <a:cubicBezTo>
                      <a:pt x="312208" y="1587"/>
                      <a:pt x="218017" y="13229"/>
                      <a:pt x="168275" y="19050"/>
                    </a:cubicBezTo>
                    <a:cubicBezTo>
                      <a:pt x="118533" y="24871"/>
                      <a:pt x="68791" y="29898"/>
                      <a:pt x="0" y="254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 1899">
                <a:extLst>
                  <a:ext uri="{FF2B5EF4-FFF2-40B4-BE49-F238E27FC236}">
                    <a16:creationId xmlns:a16="http://schemas.microsoft.com/office/drawing/2014/main" id="{BDD0BDFD-FA7E-65D5-0FEC-059C88BAB183}"/>
                  </a:ext>
                </a:extLst>
              </p:cNvPr>
              <p:cNvSpPr/>
              <p:nvPr/>
            </p:nvSpPr>
            <p:spPr>
              <a:xfrm>
                <a:off x="1356779" y="4600541"/>
                <a:ext cx="62712" cy="855726"/>
              </a:xfrm>
              <a:custGeom>
                <a:avLst/>
                <a:gdLst>
                  <a:gd name="connsiteX0" fmla="*/ 62446 w 62712"/>
                  <a:gd name="connsiteY0" fmla="*/ 34 h 855726"/>
                  <a:gd name="connsiteX1" fmla="*/ 24346 w 62712"/>
                  <a:gd name="connsiteY1" fmla="*/ 60359 h 855726"/>
                  <a:gd name="connsiteX2" fmla="*/ 27521 w 62712"/>
                  <a:gd name="connsiteY2" fmla="*/ 50834 h 855726"/>
                  <a:gd name="connsiteX3" fmla="*/ 8471 w 62712"/>
                  <a:gd name="connsiteY3" fmla="*/ 76234 h 855726"/>
                  <a:gd name="connsiteX4" fmla="*/ 17996 w 62712"/>
                  <a:gd name="connsiteY4" fmla="*/ 219109 h 855726"/>
                  <a:gd name="connsiteX5" fmla="*/ 27521 w 62712"/>
                  <a:gd name="connsiteY5" fmla="*/ 622334 h 855726"/>
                  <a:gd name="connsiteX6" fmla="*/ 30696 w 62712"/>
                  <a:gd name="connsiteY6" fmla="*/ 854109 h 855726"/>
                  <a:gd name="connsiteX7" fmla="*/ 11646 w 62712"/>
                  <a:gd name="connsiteY7" fmla="*/ 511209 h 855726"/>
                  <a:gd name="connsiteX8" fmla="*/ 2121 w 62712"/>
                  <a:gd name="connsiteY8" fmla="*/ 69884 h 855726"/>
                  <a:gd name="connsiteX9" fmla="*/ 62446 w 62712"/>
                  <a:gd name="connsiteY9" fmla="*/ 34 h 85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12" h="855726">
                    <a:moveTo>
                      <a:pt x="62446" y="34"/>
                    </a:moveTo>
                    <a:cubicBezTo>
                      <a:pt x="66150" y="-1553"/>
                      <a:pt x="30167" y="51892"/>
                      <a:pt x="24346" y="60359"/>
                    </a:cubicBezTo>
                    <a:cubicBezTo>
                      <a:pt x="18525" y="68826"/>
                      <a:pt x="30167" y="48188"/>
                      <a:pt x="27521" y="50834"/>
                    </a:cubicBezTo>
                    <a:cubicBezTo>
                      <a:pt x="24875" y="53480"/>
                      <a:pt x="10058" y="48188"/>
                      <a:pt x="8471" y="76234"/>
                    </a:cubicBezTo>
                    <a:cubicBezTo>
                      <a:pt x="6884" y="104280"/>
                      <a:pt x="14821" y="128092"/>
                      <a:pt x="17996" y="219109"/>
                    </a:cubicBezTo>
                    <a:cubicBezTo>
                      <a:pt x="21171" y="310126"/>
                      <a:pt x="25404" y="516501"/>
                      <a:pt x="27521" y="622334"/>
                    </a:cubicBezTo>
                    <a:cubicBezTo>
                      <a:pt x="29638" y="728167"/>
                      <a:pt x="33342" y="872630"/>
                      <a:pt x="30696" y="854109"/>
                    </a:cubicBezTo>
                    <a:cubicBezTo>
                      <a:pt x="28050" y="835588"/>
                      <a:pt x="16408" y="641913"/>
                      <a:pt x="11646" y="511209"/>
                    </a:cubicBezTo>
                    <a:cubicBezTo>
                      <a:pt x="6884" y="380505"/>
                      <a:pt x="-4758" y="151376"/>
                      <a:pt x="2121" y="69884"/>
                    </a:cubicBezTo>
                    <a:cubicBezTo>
                      <a:pt x="9000" y="-11608"/>
                      <a:pt x="58742" y="1621"/>
                      <a:pt x="62446" y="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 1900">
                <a:extLst>
                  <a:ext uri="{FF2B5EF4-FFF2-40B4-BE49-F238E27FC236}">
                    <a16:creationId xmlns:a16="http://schemas.microsoft.com/office/drawing/2014/main" id="{54861AF9-04D6-2A11-36A5-A05218DCA50A}"/>
                  </a:ext>
                </a:extLst>
              </p:cNvPr>
              <p:cNvSpPr/>
              <p:nvPr/>
            </p:nvSpPr>
            <p:spPr>
              <a:xfrm>
                <a:off x="1292197" y="4636600"/>
                <a:ext cx="38139" cy="415320"/>
              </a:xfrm>
              <a:custGeom>
                <a:avLst/>
                <a:gdLst>
                  <a:gd name="connsiteX0" fmla="*/ 38128 w 38139"/>
                  <a:gd name="connsiteY0" fmla="*/ 2075 h 415320"/>
                  <a:gd name="connsiteX1" fmla="*/ 12728 w 38139"/>
                  <a:gd name="connsiteY1" fmla="*/ 97325 h 415320"/>
                  <a:gd name="connsiteX2" fmla="*/ 28 w 38139"/>
                  <a:gd name="connsiteY2" fmla="*/ 414825 h 415320"/>
                  <a:gd name="connsiteX3" fmla="*/ 15903 w 38139"/>
                  <a:gd name="connsiteY3" fmla="*/ 167175 h 415320"/>
                  <a:gd name="connsiteX4" fmla="*/ 38128 w 38139"/>
                  <a:gd name="connsiteY4" fmla="*/ 2075 h 4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39" h="415320">
                    <a:moveTo>
                      <a:pt x="38128" y="2075"/>
                    </a:moveTo>
                    <a:cubicBezTo>
                      <a:pt x="37599" y="-9567"/>
                      <a:pt x="19078" y="28533"/>
                      <a:pt x="12728" y="97325"/>
                    </a:cubicBezTo>
                    <a:cubicBezTo>
                      <a:pt x="6378" y="166117"/>
                      <a:pt x="-501" y="403183"/>
                      <a:pt x="28" y="414825"/>
                    </a:cubicBezTo>
                    <a:cubicBezTo>
                      <a:pt x="557" y="426467"/>
                      <a:pt x="10611" y="229617"/>
                      <a:pt x="15903" y="167175"/>
                    </a:cubicBezTo>
                    <a:cubicBezTo>
                      <a:pt x="21195" y="104733"/>
                      <a:pt x="38657" y="13717"/>
                      <a:pt x="38128" y="20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 1901">
                <a:extLst>
                  <a:ext uri="{FF2B5EF4-FFF2-40B4-BE49-F238E27FC236}">
                    <a16:creationId xmlns:a16="http://schemas.microsoft.com/office/drawing/2014/main" id="{6386AA33-476E-BBE9-286C-79407868413E}"/>
                  </a:ext>
                </a:extLst>
              </p:cNvPr>
              <p:cNvSpPr/>
              <p:nvPr/>
            </p:nvSpPr>
            <p:spPr>
              <a:xfrm>
                <a:off x="1371542" y="4600544"/>
                <a:ext cx="379176" cy="454301"/>
              </a:xfrm>
              <a:custGeom>
                <a:avLst/>
                <a:gdLst>
                  <a:gd name="connsiteX0" fmla="*/ 58 w 379176"/>
                  <a:gd name="connsiteY0" fmla="*/ 31781 h 454301"/>
                  <a:gd name="connsiteX1" fmla="*/ 282633 w 379176"/>
                  <a:gd name="connsiteY1" fmla="*/ 22256 h 454301"/>
                  <a:gd name="connsiteX2" fmla="*/ 358833 w 379176"/>
                  <a:gd name="connsiteY2" fmla="*/ 22256 h 454301"/>
                  <a:gd name="connsiteX3" fmla="*/ 346133 w 379176"/>
                  <a:gd name="connsiteY3" fmla="*/ 22256 h 454301"/>
                  <a:gd name="connsiteX4" fmla="*/ 377883 w 379176"/>
                  <a:gd name="connsiteY4" fmla="*/ 31781 h 454301"/>
                  <a:gd name="connsiteX5" fmla="*/ 368358 w 379176"/>
                  <a:gd name="connsiteY5" fmla="*/ 41306 h 454301"/>
                  <a:gd name="connsiteX6" fmla="*/ 358833 w 379176"/>
                  <a:gd name="connsiteY6" fmla="*/ 123856 h 454301"/>
                  <a:gd name="connsiteX7" fmla="*/ 377883 w 379176"/>
                  <a:gd name="connsiteY7" fmla="*/ 454056 h 454301"/>
                  <a:gd name="connsiteX8" fmla="*/ 374708 w 379176"/>
                  <a:gd name="connsiteY8" fmla="*/ 66706 h 454301"/>
                  <a:gd name="connsiteX9" fmla="*/ 352483 w 379176"/>
                  <a:gd name="connsiteY9" fmla="*/ 6381 h 454301"/>
                  <a:gd name="connsiteX10" fmla="*/ 308033 w 379176"/>
                  <a:gd name="connsiteY10" fmla="*/ 3206 h 454301"/>
                  <a:gd name="connsiteX11" fmla="*/ 58 w 379176"/>
                  <a:gd name="connsiteY11" fmla="*/ 31781 h 45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176" h="454301">
                    <a:moveTo>
                      <a:pt x="58" y="31781"/>
                    </a:moveTo>
                    <a:cubicBezTo>
                      <a:pt x="-4175" y="34956"/>
                      <a:pt x="222837" y="23843"/>
                      <a:pt x="282633" y="22256"/>
                    </a:cubicBezTo>
                    <a:cubicBezTo>
                      <a:pt x="342429" y="20669"/>
                      <a:pt x="358833" y="22256"/>
                      <a:pt x="358833" y="22256"/>
                    </a:cubicBezTo>
                    <a:cubicBezTo>
                      <a:pt x="369416" y="22256"/>
                      <a:pt x="342958" y="20669"/>
                      <a:pt x="346133" y="22256"/>
                    </a:cubicBezTo>
                    <a:cubicBezTo>
                      <a:pt x="349308" y="23843"/>
                      <a:pt x="377883" y="31781"/>
                      <a:pt x="377883" y="31781"/>
                    </a:cubicBezTo>
                    <a:cubicBezTo>
                      <a:pt x="381587" y="34956"/>
                      <a:pt x="371533" y="25960"/>
                      <a:pt x="368358" y="41306"/>
                    </a:cubicBezTo>
                    <a:cubicBezTo>
                      <a:pt x="365183" y="56652"/>
                      <a:pt x="357245" y="55064"/>
                      <a:pt x="358833" y="123856"/>
                    </a:cubicBezTo>
                    <a:cubicBezTo>
                      <a:pt x="360421" y="192648"/>
                      <a:pt x="375237" y="463581"/>
                      <a:pt x="377883" y="454056"/>
                    </a:cubicBezTo>
                    <a:cubicBezTo>
                      <a:pt x="380529" y="444531"/>
                      <a:pt x="378941" y="141318"/>
                      <a:pt x="374708" y="66706"/>
                    </a:cubicBezTo>
                    <a:cubicBezTo>
                      <a:pt x="370475" y="-7906"/>
                      <a:pt x="363595" y="16964"/>
                      <a:pt x="352483" y="6381"/>
                    </a:cubicBezTo>
                    <a:cubicBezTo>
                      <a:pt x="341371" y="-4202"/>
                      <a:pt x="361479" y="1089"/>
                      <a:pt x="308033" y="3206"/>
                    </a:cubicBezTo>
                    <a:cubicBezTo>
                      <a:pt x="254587" y="5323"/>
                      <a:pt x="4291" y="28606"/>
                      <a:pt x="58" y="317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 1902">
                <a:extLst>
                  <a:ext uri="{FF2B5EF4-FFF2-40B4-BE49-F238E27FC236}">
                    <a16:creationId xmlns:a16="http://schemas.microsoft.com/office/drawing/2014/main" id="{5070E837-F749-A04C-0107-0D162DAEC61D}"/>
                  </a:ext>
                </a:extLst>
              </p:cNvPr>
              <p:cNvSpPr/>
              <p:nvPr/>
            </p:nvSpPr>
            <p:spPr>
              <a:xfrm>
                <a:off x="1434787" y="4635475"/>
                <a:ext cx="293809" cy="423298"/>
              </a:xfrm>
              <a:custGeom>
                <a:avLst/>
                <a:gdLst>
                  <a:gd name="connsiteX0" fmla="*/ 6663 w 293809"/>
                  <a:gd name="connsiteY0" fmla="*/ 9550 h 423298"/>
                  <a:gd name="connsiteX1" fmla="*/ 267013 w 293809"/>
                  <a:gd name="connsiteY1" fmla="*/ 12725 h 423298"/>
                  <a:gd name="connsiteX2" fmla="*/ 225738 w 293809"/>
                  <a:gd name="connsiteY2" fmla="*/ 22250 h 423298"/>
                  <a:gd name="connsiteX3" fmla="*/ 286063 w 293809"/>
                  <a:gd name="connsiteY3" fmla="*/ 25425 h 423298"/>
                  <a:gd name="connsiteX4" fmla="*/ 282888 w 293809"/>
                  <a:gd name="connsiteY4" fmla="*/ 31775 h 423298"/>
                  <a:gd name="connsiteX5" fmla="*/ 282888 w 293809"/>
                  <a:gd name="connsiteY5" fmla="*/ 66700 h 423298"/>
                  <a:gd name="connsiteX6" fmla="*/ 292413 w 293809"/>
                  <a:gd name="connsiteY6" fmla="*/ 422300 h 423298"/>
                  <a:gd name="connsiteX7" fmla="*/ 292413 w 293809"/>
                  <a:gd name="connsiteY7" fmla="*/ 168300 h 423298"/>
                  <a:gd name="connsiteX8" fmla="*/ 279713 w 293809"/>
                  <a:gd name="connsiteY8" fmla="*/ 15900 h 423298"/>
                  <a:gd name="connsiteX9" fmla="*/ 241613 w 293809"/>
                  <a:gd name="connsiteY9" fmla="*/ 12725 h 423298"/>
                  <a:gd name="connsiteX10" fmla="*/ 89213 w 293809"/>
                  <a:gd name="connsiteY10" fmla="*/ 25 h 423298"/>
                  <a:gd name="connsiteX11" fmla="*/ 6663 w 293809"/>
                  <a:gd name="connsiteY11" fmla="*/ 9550 h 42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809" h="423298">
                    <a:moveTo>
                      <a:pt x="6663" y="9550"/>
                    </a:moveTo>
                    <a:cubicBezTo>
                      <a:pt x="36296" y="11667"/>
                      <a:pt x="230501" y="10608"/>
                      <a:pt x="267013" y="12725"/>
                    </a:cubicBezTo>
                    <a:cubicBezTo>
                      <a:pt x="303525" y="14842"/>
                      <a:pt x="222563" y="20133"/>
                      <a:pt x="225738" y="22250"/>
                    </a:cubicBezTo>
                    <a:cubicBezTo>
                      <a:pt x="228913" y="24367"/>
                      <a:pt x="286063" y="25425"/>
                      <a:pt x="286063" y="25425"/>
                    </a:cubicBezTo>
                    <a:cubicBezTo>
                      <a:pt x="295588" y="27013"/>
                      <a:pt x="283417" y="24896"/>
                      <a:pt x="282888" y="31775"/>
                    </a:cubicBezTo>
                    <a:cubicBezTo>
                      <a:pt x="282359" y="38654"/>
                      <a:pt x="281301" y="1613"/>
                      <a:pt x="282888" y="66700"/>
                    </a:cubicBezTo>
                    <a:cubicBezTo>
                      <a:pt x="284475" y="131787"/>
                      <a:pt x="290826" y="405367"/>
                      <a:pt x="292413" y="422300"/>
                    </a:cubicBezTo>
                    <a:cubicBezTo>
                      <a:pt x="294001" y="439233"/>
                      <a:pt x="294530" y="236033"/>
                      <a:pt x="292413" y="168300"/>
                    </a:cubicBezTo>
                    <a:cubicBezTo>
                      <a:pt x="290296" y="100567"/>
                      <a:pt x="288180" y="41829"/>
                      <a:pt x="279713" y="15900"/>
                    </a:cubicBezTo>
                    <a:cubicBezTo>
                      <a:pt x="271246" y="-10029"/>
                      <a:pt x="241613" y="12725"/>
                      <a:pt x="241613" y="12725"/>
                    </a:cubicBezTo>
                    <a:cubicBezTo>
                      <a:pt x="209863" y="10079"/>
                      <a:pt x="124667" y="554"/>
                      <a:pt x="89213" y="25"/>
                    </a:cubicBezTo>
                    <a:cubicBezTo>
                      <a:pt x="53759" y="-504"/>
                      <a:pt x="-22970" y="7433"/>
                      <a:pt x="6663" y="95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 1903">
                <a:extLst>
                  <a:ext uri="{FF2B5EF4-FFF2-40B4-BE49-F238E27FC236}">
                    <a16:creationId xmlns:a16="http://schemas.microsoft.com/office/drawing/2014/main" id="{8E79FDD7-3EDA-FD04-C8F8-1AC498271370}"/>
                  </a:ext>
                </a:extLst>
              </p:cNvPr>
              <p:cNvSpPr/>
              <p:nvPr/>
            </p:nvSpPr>
            <p:spPr>
              <a:xfrm>
                <a:off x="1745795" y="5006829"/>
                <a:ext cx="470578" cy="88484"/>
              </a:xfrm>
              <a:custGeom>
                <a:avLst/>
                <a:gdLst>
                  <a:gd name="connsiteX0" fmla="*/ 16330 w 470578"/>
                  <a:gd name="connsiteY0" fmla="*/ 146 h 88484"/>
                  <a:gd name="connsiteX1" fmla="*/ 455 w 470578"/>
                  <a:gd name="connsiteY1" fmla="*/ 60471 h 88484"/>
                  <a:gd name="connsiteX2" fmla="*/ 35380 w 470578"/>
                  <a:gd name="connsiteY2" fmla="*/ 85871 h 88484"/>
                  <a:gd name="connsiteX3" fmla="*/ 254455 w 470578"/>
                  <a:gd name="connsiteY3" fmla="*/ 85871 h 88484"/>
                  <a:gd name="connsiteX4" fmla="*/ 470355 w 470578"/>
                  <a:gd name="connsiteY4" fmla="*/ 69996 h 88484"/>
                  <a:gd name="connsiteX5" fmla="*/ 298905 w 470578"/>
                  <a:gd name="connsiteY5" fmla="*/ 73171 h 88484"/>
                  <a:gd name="connsiteX6" fmla="*/ 29030 w 470578"/>
                  <a:gd name="connsiteY6" fmla="*/ 79521 h 88484"/>
                  <a:gd name="connsiteX7" fmla="*/ 16330 w 470578"/>
                  <a:gd name="connsiteY7" fmla="*/ 146 h 8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578" h="88484">
                    <a:moveTo>
                      <a:pt x="16330" y="146"/>
                    </a:moveTo>
                    <a:cubicBezTo>
                      <a:pt x="11568" y="-3029"/>
                      <a:pt x="-2720" y="46184"/>
                      <a:pt x="455" y="60471"/>
                    </a:cubicBezTo>
                    <a:cubicBezTo>
                      <a:pt x="3630" y="74758"/>
                      <a:pt x="-6953" y="81638"/>
                      <a:pt x="35380" y="85871"/>
                    </a:cubicBezTo>
                    <a:cubicBezTo>
                      <a:pt x="77713" y="90104"/>
                      <a:pt x="181959" y="88517"/>
                      <a:pt x="254455" y="85871"/>
                    </a:cubicBezTo>
                    <a:cubicBezTo>
                      <a:pt x="326951" y="83225"/>
                      <a:pt x="462947" y="72113"/>
                      <a:pt x="470355" y="69996"/>
                    </a:cubicBezTo>
                    <a:cubicBezTo>
                      <a:pt x="477763" y="67879"/>
                      <a:pt x="298905" y="73171"/>
                      <a:pt x="298905" y="73171"/>
                    </a:cubicBezTo>
                    <a:cubicBezTo>
                      <a:pt x="225351" y="74759"/>
                      <a:pt x="76126" y="86400"/>
                      <a:pt x="29030" y="79521"/>
                    </a:cubicBezTo>
                    <a:cubicBezTo>
                      <a:pt x="-18066" y="72642"/>
                      <a:pt x="21092" y="3321"/>
                      <a:pt x="16330" y="1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 1904">
                <a:extLst>
                  <a:ext uri="{FF2B5EF4-FFF2-40B4-BE49-F238E27FC236}">
                    <a16:creationId xmlns:a16="http://schemas.microsoft.com/office/drawing/2014/main" id="{04526414-F013-DDB7-D067-FE1E7E666B6F}"/>
                  </a:ext>
                </a:extLst>
              </p:cNvPr>
              <p:cNvSpPr/>
              <p:nvPr/>
            </p:nvSpPr>
            <p:spPr>
              <a:xfrm>
                <a:off x="1377820" y="4639760"/>
                <a:ext cx="35571" cy="812368"/>
              </a:xfrm>
              <a:custGeom>
                <a:avLst/>
                <a:gdLst>
                  <a:gd name="connsiteX0" fmla="*/ 35055 w 35571"/>
                  <a:gd name="connsiteY0" fmla="*/ 2090 h 812368"/>
                  <a:gd name="connsiteX1" fmla="*/ 130 w 35571"/>
                  <a:gd name="connsiteY1" fmla="*/ 65590 h 812368"/>
                  <a:gd name="connsiteX2" fmla="*/ 22355 w 35571"/>
                  <a:gd name="connsiteY2" fmla="*/ 240215 h 812368"/>
                  <a:gd name="connsiteX3" fmla="*/ 19180 w 35571"/>
                  <a:gd name="connsiteY3" fmla="*/ 237040 h 812368"/>
                  <a:gd name="connsiteX4" fmla="*/ 22355 w 35571"/>
                  <a:gd name="connsiteY4" fmla="*/ 491040 h 812368"/>
                  <a:gd name="connsiteX5" fmla="*/ 31880 w 35571"/>
                  <a:gd name="connsiteY5" fmla="*/ 583115 h 812368"/>
                  <a:gd name="connsiteX6" fmla="*/ 25530 w 35571"/>
                  <a:gd name="connsiteY6" fmla="*/ 662490 h 812368"/>
                  <a:gd name="connsiteX7" fmla="*/ 35055 w 35571"/>
                  <a:gd name="connsiteY7" fmla="*/ 802190 h 812368"/>
                  <a:gd name="connsiteX8" fmla="*/ 25530 w 35571"/>
                  <a:gd name="connsiteY8" fmla="*/ 357690 h 812368"/>
                  <a:gd name="connsiteX9" fmla="*/ 22355 w 35571"/>
                  <a:gd name="connsiteY9" fmla="*/ 132265 h 812368"/>
                  <a:gd name="connsiteX10" fmla="*/ 35055 w 35571"/>
                  <a:gd name="connsiteY10" fmla="*/ 2090 h 81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71" h="812368">
                    <a:moveTo>
                      <a:pt x="35055" y="2090"/>
                    </a:moveTo>
                    <a:cubicBezTo>
                      <a:pt x="31351" y="-9022"/>
                      <a:pt x="2247" y="25903"/>
                      <a:pt x="130" y="65590"/>
                    </a:cubicBezTo>
                    <a:cubicBezTo>
                      <a:pt x="-1987" y="105277"/>
                      <a:pt x="22355" y="240215"/>
                      <a:pt x="22355" y="240215"/>
                    </a:cubicBezTo>
                    <a:cubicBezTo>
                      <a:pt x="25530" y="268790"/>
                      <a:pt x="19180" y="195236"/>
                      <a:pt x="19180" y="237040"/>
                    </a:cubicBezTo>
                    <a:cubicBezTo>
                      <a:pt x="19180" y="278844"/>
                      <a:pt x="20238" y="433361"/>
                      <a:pt x="22355" y="491040"/>
                    </a:cubicBezTo>
                    <a:cubicBezTo>
                      <a:pt x="24472" y="548719"/>
                      <a:pt x="31351" y="554540"/>
                      <a:pt x="31880" y="583115"/>
                    </a:cubicBezTo>
                    <a:cubicBezTo>
                      <a:pt x="32409" y="611690"/>
                      <a:pt x="25001" y="625978"/>
                      <a:pt x="25530" y="662490"/>
                    </a:cubicBezTo>
                    <a:cubicBezTo>
                      <a:pt x="26059" y="699002"/>
                      <a:pt x="35055" y="852990"/>
                      <a:pt x="35055" y="802190"/>
                    </a:cubicBezTo>
                    <a:cubicBezTo>
                      <a:pt x="35055" y="751390"/>
                      <a:pt x="27647" y="469344"/>
                      <a:pt x="25530" y="357690"/>
                    </a:cubicBezTo>
                    <a:cubicBezTo>
                      <a:pt x="23413" y="246036"/>
                      <a:pt x="23413" y="188886"/>
                      <a:pt x="22355" y="132265"/>
                    </a:cubicBezTo>
                    <a:cubicBezTo>
                      <a:pt x="21297" y="75644"/>
                      <a:pt x="38759" y="13202"/>
                      <a:pt x="35055" y="20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 1905">
                <a:extLst>
                  <a:ext uri="{FF2B5EF4-FFF2-40B4-BE49-F238E27FC236}">
                    <a16:creationId xmlns:a16="http://schemas.microsoft.com/office/drawing/2014/main" id="{9F67E53E-89F4-6527-3745-9461834C1727}"/>
                  </a:ext>
                </a:extLst>
              </p:cNvPr>
              <p:cNvSpPr/>
              <p:nvPr/>
            </p:nvSpPr>
            <p:spPr>
              <a:xfrm>
                <a:off x="1419225" y="5422900"/>
                <a:ext cx="775940" cy="25400"/>
              </a:xfrm>
              <a:custGeom>
                <a:avLst/>
                <a:gdLst>
                  <a:gd name="connsiteX0" fmla="*/ 0 w 775940"/>
                  <a:gd name="connsiteY0" fmla="*/ 25400 h 25400"/>
                  <a:gd name="connsiteX1" fmla="*/ 276225 w 775940"/>
                  <a:gd name="connsiteY1" fmla="*/ 25400 h 25400"/>
                  <a:gd name="connsiteX2" fmla="*/ 466725 w 775940"/>
                  <a:gd name="connsiteY2" fmla="*/ 19050 h 25400"/>
                  <a:gd name="connsiteX3" fmla="*/ 771525 w 775940"/>
                  <a:gd name="connsiteY3" fmla="*/ 9525 h 25400"/>
                  <a:gd name="connsiteX4" fmla="*/ 635000 w 775940"/>
                  <a:gd name="connsiteY4" fmla="*/ 0 h 25400"/>
                  <a:gd name="connsiteX5" fmla="*/ 460375 w 775940"/>
                  <a:gd name="connsiteY5" fmla="*/ 9525 h 25400"/>
                  <a:gd name="connsiteX6" fmla="*/ 206375 w 775940"/>
                  <a:gd name="connsiteY6" fmla="*/ 6350 h 25400"/>
                  <a:gd name="connsiteX7" fmla="*/ 0 w 775940"/>
                  <a:gd name="connsiteY7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5940" h="25400">
                    <a:moveTo>
                      <a:pt x="0" y="25400"/>
                    </a:moveTo>
                    <a:lnTo>
                      <a:pt x="276225" y="25400"/>
                    </a:lnTo>
                    <a:cubicBezTo>
                      <a:pt x="354012" y="24342"/>
                      <a:pt x="466725" y="19050"/>
                      <a:pt x="466725" y="19050"/>
                    </a:cubicBezTo>
                    <a:lnTo>
                      <a:pt x="771525" y="9525"/>
                    </a:lnTo>
                    <a:cubicBezTo>
                      <a:pt x="799571" y="6350"/>
                      <a:pt x="686858" y="0"/>
                      <a:pt x="635000" y="0"/>
                    </a:cubicBezTo>
                    <a:cubicBezTo>
                      <a:pt x="583142" y="0"/>
                      <a:pt x="460375" y="9525"/>
                      <a:pt x="460375" y="9525"/>
                    </a:cubicBezTo>
                    <a:lnTo>
                      <a:pt x="206375" y="6350"/>
                    </a:lnTo>
                    <a:lnTo>
                      <a:pt x="0" y="254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 1906">
                <a:extLst>
                  <a:ext uri="{FF2B5EF4-FFF2-40B4-BE49-F238E27FC236}">
                    <a16:creationId xmlns:a16="http://schemas.microsoft.com/office/drawing/2014/main" id="{9A29513A-929E-DBEE-21DC-9BA5FC675C5F}"/>
                  </a:ext>
                </a:extLst>
              </p:cNvPr>
              <p:cNvSpPr/>
              <p:nvPr/>
            </p:nvSpPr>
            <p:spPr>
              <a:xfrm>
                <a:off x="1360947" y="5429250"/>
                <a:ext cx="881502" cy="57150"/>
              </a:xfrm>
              <a:custGeom>
                <a:avLst/>
                <a:gdLst>
                  <a:gd name="connsiteX0" fmla="*/ 1128 w 881502"/>
                  <a:gd name="connsiteY0" fmla="*/ 0 h 57150"/>
                  <a:gd name="connsiteX1" fmla="*/ 55103 w 881502"/>
                  <a:gd name="connsiteY1" fmla="*/ 47625 h 57150"/>
                  <a:gd name="connsiteX2" fmla="*/ 23353 w 881502"/>
                  <a:gd name="connsiteY2" fmla="*/ 53975 h 57150"/>
                  <a:gd name="connsiteX3" fmla="*/ 223378 w 881502"/>
                  <a:gd name="connsiteY3" fmla="*/ 57150 h 57150"/>
                  <a:gd name="connsiteX4" fmla="*/ 861553 w 881502"/>
                  <a:gd name="connsiteY4" fmla="*/ 41275 h 57150"/>
                  <a:gd name="connsiteX5" fmla="*/ 683753 w 881502"/>
                  <a:gd name="connsiteY5" fmla="*/ 34925 h 57150"/>
                  <a:gd name="connsiteX6" fmla="*/ 312278 w 881502"/>
                  <a:gd name="connsiteY6" fmla="*/ 50800 h 57150"/>
                  <a:gd name="connsiteX7" fmla="*/ 115428 w 881502"/>
                  <a:gd name="connsiteY7" fmla="*/ 47625 h 57150"/>
                  <a:gd name="connsiteX8" fmla="*/ 1128 w 881502"/>
                  <a:gd name="connsiteY8" fmla="*/ 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502" h="57150">
                    <a:moveTo>
                      <a:pt x="1128" y="0"/>
                    </a:moveTo>
                    <a:cubicBezTo>
                      <a:pt x="-8926" y="0"/>
                      <a:pt x="51399" y="38629"/>
                      <a:pt x="55103" y="47625"/>
                    </a:cubicBezTo>
                    <a:cubicBezTo>
                      <a:pt x="58807" y="56621"/>
                      <a:pt x="-4693" y="52388"/>
                      <a:pt x="23353" y="53975"/>
                    </a:cubicBezTo>
                    <a:cubicBezTo>
                      <a:pt x="51399" y="55562"/>
                      <a:pt x="223378" y="57150"/>
                      <a:pt x="223378" y="57150"/>
                    </a:cubicBezTo>
                    <a:lnTo>
                      <a:pt x="861553" y="41275"/>
                    </a:lnTo>
                    <a:cubicBezTo>
                      <a:pt x="938282" y="37571"/>
                      <a:pt x="775299" y="33338"/>
                      <a:pt x="683753" y="34925"/>
                    </a:cubicBezTo>
                    <a:cubicBezTo>
                      <a:pt x="592207" y="36512"/>
                      <a:pt x="406999" y="48683"/>
                      <a:pt x="312278" y="50800"/>
                    </a:cubicBezTo>
                    <a:lnTo>
                      <a:pt x="115428" y="47625"/>
                    </a:lnTo>
                    <a:cubicBezTo>
                      <a:pt x="66216" y="43392"/>
                      <a:pt x="11182" y="0"/>
                      <a:pt x="1128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 1907">
                <a:extLst>
                  <a:ext uri="{FF2B5EF4-FFF2-40B4-BE49-F238E27FC236}">
                    <a16:creationId xmlns:a16="http://schemas.microsoft.com/office/drawing/2014/main" id="{84B77B33-8CC1-2A6A-4F92-43F88EA29097}"/>
                  </a:ext>
                </a:extLst>
              </p:cNvPr>
              <p:cNvSpPr/>
              <p:nvPr/>
            </p:nvSpPr>
            <p:spPr>
              <a:xfrm>
                <a:off x="1244600" y="5076479"/>
                <a:ext cx="92898" cy="442207"/>
              </a:xfrm>
              <a:custGeom>
                <a:avLst/>
                <a:gdLst>
                  <a:gd name="connsiteX0" fmla="*/ 60325 w 92898"/>
                  <a:gd name="connsiteY0" fmla="*/ 3521 h 442207"/>
                  <a:gd name="connsiteX1" fmla="*/ 79375 w 92898"/>
                  <a:gd name="connsiteY1" fmla="*/ 343246 h 442207"/>
                  <a:gd name="connsiteX2" fmla="*/ 0 w 92898"/>
                  <a:gd name="connsiteY2" fmla="*/ 441671 h 442207"/>
                  <a:gd name="connsiteX3" fmla="*/ 79375 w 92898"/>
                  <a:gd name="connsiteY3" fmla="*/ 381346 h 442207"/>
                  <a:gd name="connsiteX4" fmla="*/ 92075 w 92898"/>
                  <a:gd name="connsiteY4" fmla="*/ 352771 h 442207"/>
                  <a:gd name="connsiteX5" fmla="*/ 88900 w 92898"/>
                  <a:gd name="connsiteY5" fmla="*/ 174971 h 442207"/>
                  <a:gd name="connsiteX6" fmla="*/ 60325 w 92898"/>
                  <a:gd name="connsiteY6" fmla="*/ 3521 h 44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898" h="442207">
                    <a:moveTo>
                      <a:pt x="60325" y="3521"/>
                    </a:moveTo>
                    <a:cubicBezTo>
                      <a:pt x="58738" y="31567"/>
                      <a:pt x="89429" y="270221"/>
                      <a:pt x="79375" y="343246"/>
                    </a:cubicBezTo>
                    <a:cubicBezTo>
                      <a:pt x="69321" y="416271"/>
                      <a:pt x="0" y="435321"/>
                      <a:pt x="0" y="441671"/>
                    </a:cubicBezTo>
                    <a:cubicBezTo>
                      <a:pt x="0" y="448021"/>
                      <a:pt x="64029" y="396163"/>
                      <a:pt x="79375" y="381346"/>
                    </a:cubicBezTo>
                    <a:cubicBezTo>
                      <a:pt x="94721" y="366529"/>
                      <a:pt x="90488" y="387167"/>
                      <a:pt x="92075" y="352771"/>
                    </a:cubicBezTo>
                    <a:cubicBezTo>
                      <a:pt x="93663" y="318375"/>
                      <a:pt x="93133" y="227358"/>
                      <a:pt x="88900" y="174971"/>
                    </a:cubicBezTo>
                    <a:cubicBezTo>
                      <a:pt x="84667" y="122584"/>
                      <a:pt x="61912" y="-24525"/>
                      <a:pt x="60325" y="35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 1908">
                <a:extLst>
                  <a:ext uri="{FF2B5EF4-FFF2-40B4-BE49-F238E27FC236}">
                    <a16:creationId xmlns:a16="http://schemas.microsoft.com/office/drawing/2014/main" id="{D4EBE5B3-BC77-820D-EF98-B5950AC4DAB0}"/>
                  </a:ext>
                </a:extLst>
              </p:cNvPr>
              <p:cNvSpPr/>
              <p:nvPr/>
            </p:nvSpPr>
            <p:spPr>
              <a:xfrm>
                <a:off x="527695" y="5511640"/>
                <a:ext cx="697567" cy="22416"/>
              </a:xfrm>
              <a:custGeom>
                <a:avLst/>
                <a:gdLst>
                  <a:gd name="connsiteX0" fmla="*/ 5705 w 697567"/>
                  <a:gd name="connsiteY0" fmla="*/ 12860 h 22416"/>
                  <a:gd name="connsiteX1" fmla="*/ 688330 w 697567"/>
                  <a:gd name="connsiteY1" fmla="*/ 160 h 22416"/>
                  <a:gd name="connsiteX2" fmla="*/ 377180 w 697567"/>
                  <a:gd name="connsiteY2" fmla="*/ 22385 h 22416"/>
                  <a:gd name="connsiteX3" fmla="*/ 5705 w 697567"/>
                  <a:gd name="connsiteY3" fmla="*/ 12860 h 2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7567" h="22416">
                    <a:moveTo>
                      <a:pt x="5705" y="12860"/>
                    </a:moveTo>
                    <a:cubicBezTo>
                      <a:pt x="57563" y="9156"/>
                      <a:pt x="626418" y="-1427"/>
                      <a:pt x="688330" y="160"/>
                    </a:cubicBezTo>
                    <a:cubicBezTo>
                      <a:pt x="750242" y="1747"/>
                      <a:pt x="484601" y="21856"/>
                      <a:pt x="377180" y="22385"/>
                    </a:cubicBezTo>
                    <a:cubicBezTo>
                      <a:pt x="269759" y="22914"/>
                      <a:pt x="-46153" y="16564"/>
                      <a:pt x="5705" y="128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 1909">
                <a:extLst>
                  <a:ext uri="{FF2B5EF4-FFF2-40B4-BE49-F238E27FC236}">
                    <a16:creationId xmlns:a16="http://schemas.microsoft.com/office/drawing/2014/main" id="{BBFC6B30-34D5-334C-2997-EEB434CCCAC4}"/>
                  </a:ext>
                </a:extLst>
              </p:cNvPr>
              <p:cNvSpPr/>
              <p:nvPr/>
            </p:nvSpPr>
            <p:spPr>
              <a:xfrm>
                <a:off x="1380788" y="5508481"/>
                <a:ext cx="378387" cy="57701"/>
              </a:xfrm>
              <a:custGeom>
                <a:avLst/>
                <a:gdLst>
                  <a:gd name="connsiteX0" fmla="*/ 337 w 378387"/>
                  <a:gd name="connsiteY0" fmla="*/ 144 h 57701"/>
                  <a:gd name="connsiteX1" fmla="*/ 70187 w 378387"/>
                  <a:gd name="connsiteY1" fmla="*/ 38244 h 57701"/>
                  <a:gd name="connsiteX2" fmla="*/ 203537 w 378387"/>
                  <a:gd name="connsiteY2" fmla="*/ 38244 h 57701"/>
                  <a:gd name="connsiteX3" fmla="*/ 378162 w 378387"/>
                  <a:gd name="connsiteY3" fmla="*/ 28719 h 57701"/>
                  <a:gd name="connsiteX4" fmla="*/ 165437 w 378387"/>
                  <a:gd name="connsiteY4" fmla="*/ 54119 h 57701"/>
                  <a:gd name="connsiteX5" fmla="*/ 47962 w 378387"/>
                  <a:gd name="connsiteY5" fmla="*/ 54119 h 57701"/>
                  <a:gd name="connsiteX6" fmla="*/ 337 w 378387"/>
                  <a:gd name="connsiteY6" fmla="*/ 144 h 5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387" h="57701">
                    <a:moveTo>
                      <a:pt x="337" y="144"/>
                    </a:moveTo>
                    <a:cubicBezTo>
                      <a:pt x="4041" y="-2502"/>
                      <a:pt x="36320" y="31894"/>
                      <a:pt x="70187" y="38244"/>
                    </a:cubicBezTo>
                    <a:cubicBezTo>
                      <a:pt x="104054" y="44594"/>
                      <a:pt x="152208" y="39831"/>
                      <a:pt x="203537" y="38244"/>
                    </a:cubicBezTo>
                    <a:cubicBezTo>
                      <a:pt x="254866" y="36657"/>
                      <a:pt x="384512" y="26073"/>
                      <a:pt x="378162" y="28719"/>
                    </a:cubicBezTo>
                    <a:cubicBezTo>
                      <a:pt x="371812" y="31365"/>
                      <a:pt x="220470" y="49886"/>
                      <a:pt x="165437" y="54119"/>
                    </a:cubicBezTo>
                    <a:cubicBezTo>
                      <a:pt x="110404" y="58352"/>
                      <a:pt x="71775" y="59411"/>
                      <a:pt x="47962" y="54119"/>
                    </a:cubicBezTo>
                    <a:cubicBezTo>
                      <a:pt x="24149" y="48827"/>
                      <a:pt x="-3367" y="2790"/>
                      <a:pt x="337" y="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 1910">
                <a:extLst>
                  <a:ext uri="{FF2B5EF4-FFF2-40B4-BE49-F238E27FC236}">
                    <a16:creationId xmlns:a16="http://schemas.microsoft.com/office/drawing/2014/main" id="{88DB8EAD-45CA-3027-E67C-3C3F624E57B0}"/>
                  </a:ext>
                </a:extLst>
              </p:cNvPr>
              <p:cNvSpPr/>
              <p:nvPr/>
            </p:nvSpPr>
            <p:spPr>
              <a:xfrm>
                <a:off x="1827864" y="5521306"/>
                <a:ext cx="84020" cy="400341"/>
              </a:xfrm>
              <a:custGeom>
                <a:avLst/>
                <a:gdLst>
                  <a:gd name="connsiteX0" fmla="*/ 83486 w 84020"/>
                  <a:gd name="connsiteY0" fmla="*/ 19 h 400341"/>
                  <a:gd name="connsiteX1" fmla="*/ 35861 w 84020"/>
                  <a:gd name="connsiteY1" fmla="*/ 53994 h 400341"/>
                  <a:gd name="connsiteX2" fmla="*/ 23161 w 84020"/>
                  <a:gd name="connsiteY2" fmla="*/ 79394 h 400341"/>
                  <a:gd name="connsiteX3" fmla="*/ 35861 w 84020"/>
                  <a:gd name="connsiteY3" fmla="*/ 225444 h 400341"/>
                  <a:gd name="connsiteX4" fmla="*/ 16811 w 84020"/>
                  <a:gd name="connsiteY4" fmla="*/ 400069 h 400341"/>
                  <a:gd name="connsiteX5" fmla="*/ 13636 w 84020"/>
                  <a:gd name="connsiteY5" fmla="*/ 260369 h 400341"/>
                  <a:gd name="connsiteX6" fmla="*/ 936 w 84020"/>
                  <a:gd name="connsiteY6" fmla="*/ 60344 h 400341"/>
                  <a:gd name="connsiteX7" fmla="*/ 83486 w 84020"/>
                  <a:gd name="connsiteY7" fmla="*/ 19 h 40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020" h="400341">
                    <a:moveTo>
                      <a:pt x="83486" y="19"/>
                    </a:moveTo>
                    <a:cubicBezTo>
                      <a:pt x="89307" y="-1039"/>
                      <a:pt x="45915" y="40765"/>
                      <a:pt x="35861" y="53994"/>
                    </a:cubicBezTo>
                    <a:cubicBezTo>
                      <a:pt x="25807" y="67223"/>
                      <a:pt x="23161" y="50819"/>
                      <a:pt x="23161" y="79394"/>
                    </a:cubicBezTo>
                    <a:cubicBezTo>
                      <a:pt x="23161" y="107969"/>
                      <a:pt x="36919" y="171998"/>
                      <a:pt x="35861" y="225444"/>
                    </a:cubicBezTo>
                    <a:cubicBezTo>
                      <a:pt x="34803" y="278890"/>
                      <a:pt x="20515" y="394248"/>
                      <a:pt x="16811" y="400069"/>
                    </a:cubicBezTo>
                    <a:cubicBezTo>
                      <a:pt x="13107" y="405890"/>
                      <a:pt x="16282" y="316990"/>
                      <a:pt x="13636" y="260369"/>
                    </a:cubicBezTo>
                    <a:cubicBezTo>
                      <a:pt x="10990" y="203748"/>
                      <a:pt x="-3827" y="100561"/>
                      <a:pt x="936" y="60344"/>
                    </a:cubicBezTo>
                    <a:cubicBezTo>
                      <a:pt x="5698" y="20127"/>
                      <a:pt x="77665" y="1077"/>
                      <a:pt x="83486" y="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 1911">
                <a:extLst>
                  <a:ext uri="{FF2B5EF4-FFF2-40B4-BE49-F238E27FC236}">
                    <a16:creationId xmlns:a16="http://schemas.microsoft.com/office/drawing/2014/main" id="{FB4AA1DE-6A6D-AF33-586E-1E8D49BBF70F}"/>
                  </a:ext>
                </a:extLst>
              </p:cNvPr>
              <p:cNvSpPr/>
              <p:nvPr/>
            </p:nvSpPr>
            <p:spPr>
              <a:xfrm>
                <a:off x="1758340" y="5510921"/>
                <a:ext cx="16612" cy="499385"/>
              </a:xfrm>
              <a:custGeom>
                <a:avLst/>
                <a:gdLst>
                  <a:gd name="connsiteX0" fmla="*/ 610 w 16612"/>
                  <a:gd name="connsiteY0" fmla="*/ 4054 h 499385"/>
                  <a:gd name="connsiteX1" fmla="*/ 610 w 16612"/>
                  <a:gd name="connsiteY1" fmla="*/ 254879 h 499385"/>
                  <a:gd name="connsiteX2" fmla="*/ 6960 w 16612"/>
                  <a:gd name="connsiteY2" fmla="*/ 400929 h 499385"/>
                  <a:gd name="connsiteX3" fmla="*/ 10135 w 16612"/>
                  <a:gd name="connsiteY3" fmla="*/ 499354 h 499385"/>
                  <a:gd name="connsiteX4" fmla="*/ 16485 w 16612"/>
                  <a:gd name="connsiteY4" fmla="*/ 391404 h 499385"/>
                  <a:gd name="connsiteX5" fmla="*/ 3785 w 16612"/>
                  <a:gd name="connsiteY5" fmla="*/ 118354 h 499385"/>
                  <a:gd name="connsiteX6" fmla="*/ 610 w 16612"/>
                  <a:gd name="connsiteY6" fmla="*/ 4054 h 499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12" h="499385">
                    <a:moveTo>
                      <a:pt x="610" y="4054"/>
                    </a:moveTo>
                    <a:cubicBezTo>
                      <a:pt x="81" y="26808"/>
                      <a:pt x="-448" y="188733"/>
                      <a:pt x="610" y="254879"/>
                    </a:cubicBezTo>
                    <a:cubicBezTo>
                      <a:pt x="1668" y="321025"/>
                      <a:pt x="5373" y="360183"/>
                      <a:pt x="6960" y="400929"/>
                    </a:cubicBezTo>
                    <a:cubicBezTo>
                      <a:pt x="8547" y="441675"/>
                      <a:pt x="8548" y="500941"/>
                      <a:pt x="10135" y="499354"/>
                    </a:cubicBezTo>
                    <a:cubicBezTo>
                      <a:pt x="11722" y="497767"/>
                      <a:pt x="17543" y="454904"/>
                      <a:pt x="16485" y="391404"/>
                    </a:cubicBezTo>
                    <a:cubicBezTo>
                      <a:pt x="15427" y="327904"/>
                      <a:pt x="3785" y="177621"/>
                      <a:pt x="3785" y="118354"/>
                    </a:cubicBezTo>
                    <a:cubicBezTo>
                      <a:pt x="3785" y="59087"/>
                      <a:pt x="1139" y="-18700"/>
                      <a:pt x="610" y="40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 1912">
                <a:extLst>
                  <a:ext uri="{FF2B5EF4-FFF2-40B4-BE49-F238E27FC236}">
                    <a16:creationId xmlns:a16="http://schemas.microsoft.com/office/drawing/2014/main" id="{B18DF682-654B-9C13-2AB6-270E5A1655BE}"/>
                  </a:ext>
                </a:extLst>
              </p:cNvPr>
              <p:cNvSpPr/>
              <p:nvPr/>
            </p:nvSpPr>
            <p:spPr>
              <a:xfrm>
                <a:off x="1732076" y="5553074"/>
                <a:ext cx="36586" cy="469902"/>
              </a:xfrm>
              <a:custGeom>
                <a:avLst/>
                <a:gdLst>
                  <a:gd name="connsiteX0" fmla="*/ 1474 w 36586"/>
                  <a:gd name="connsiteY0" fmla="*/ 1 h 469902"/>
                  <a:gd name="connsiteX1" fmla="*/ 4649 w 36586"/>
                  <a:gd name="connsiteY1" fmla="*/ 244476 h 469902"/>
                  <a:gd name="connsiteX2" fmla="*/ 36399 w 36586"/>
                  <a:gd name="connsiteY2" fmla="*/ 469901 h 469902"/>
                  <a:gd name="connsiteX3" fmla="*/ 17349 w 36586"/>
                  <a:gd name="connsiteY3" fmla="*/ 241301 h 469902"/>
                  <a:gd name="connsiteX4" fmla="*/ 1474 w 36586"/>
                  <a:gd name="connsiteY4" fmla="*/ 1 h 46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86" h="469902">
                    <a:moveTo>
                      <a:pt x="1474" y="1"/>
                    </a:moveTo>
                    <a:cubicBezTo>
                      <a:pt x="-643" y="530"/>
                      <a:pt x="-1172" y="166159"/>
                      <a:pt x="4649" y="244476"/>
                    </a:cubicBezTo>
                    <a:cubicBezTo>
                      <a:pt x="10470" y="322793"/>
                      <a:pt x="34282" y="470430"/>
                      <a:pt x="36399" y="469901"/>
                    </a:cubicBezTo>
                    <a:cubicBezTo>
                      <a:pt x="38516" y="469372"/>
                      <a:pt x="22112" y="314326"/>
                      <a:pt x="17349" y="241301"/>
                    </a:cubicBezTo>
                    <a:cubicBezTo>
                      <a:pt x="12586" y="168276"/>
                      <a:pt x="3591" y="-528"/>
                      <a:pt x="1474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 1913">
                <a:extLst>
                  <a:ext uri="{FF2B5EF4-FFF2-40B4-BE49-F238E27FC236}">
                    <a16:creationId xmlns:a16="http://schemas.microsoft.com/office/drawing/2014/main" id="{E26B1793-67E4-6A40-B088-26F8581CC6CE}"/>
                  </a:ext>
                </a:extLst>
              </p:cNvPr>
              <p:cNvSpPr/>
              <p:nvPr/>
            </p:nvSpPr>
            <p:spPr>
              <a:xfrm>
                <a:off x="1369118" y="5511712"/>
                <a:ext cx="66056" cy="944627"/>
              </a:xfrm>
              <a:custGeom>
                <a:avLst/>
                <a:gdLst>
                  <a:gd name="connsiteX0" fmla="*/ 65982 w 66056"/>
                  <a:gd name="connsiteY0" fmla="*/ 88 h 944627"/>
                  <a:gd name="connsiteX1" fmla="*/ 15182 w 66056"/>
                  <a:gd name="connsiteY1" fmla="*/ 76288 h 944627"/>
                  <a:gd name="connsiteX2" fmla="*/ 8832 w 66056"/>
                  <a:gd name="connsiteY2" fmla="*/ 127088 h 944627"/>
                  <a:gd name="connsiteX3" fmla="*/ 18357 w 66056"/>
                  <a:gd name="connsiteY3" fmla="*/ 381088 h 944627"/>
                  <a:gd name="connsiteX4" fmla="*/ 37407 w 66056"/>
                  <a:gd name="connsiteY4" fmla="*/ 746213 h 944627"/>
                  <a:gd name="connsiteX5" fmla="*/ 43757 w 66056"/>
                  <a:gd name="connsiteY5" fmla="*/ 943063 h 944627"/>
                  <a:gd name="connsiteX6" fmla="*/ 21532 w 66056"/>
                  <a:gd name="connsiteY6" fmla="*/ 806538 h 944627"/>
                  <a:gd name="connsiteX7" fmla="*/ 5657 w 66056"/>
                  <a:gd name="connsiteY7" fmla="*/ 289013 h 944627"/>
                  <a:gd name="connsiteX8" fmla="*/ 2482 w 66056"/>
                  <a:gd name="connsiteY8" fmla="*/ 92163 h 944627"/>
                  <a:gd name="connsiteX9" fmla="*/ 65982 w 66056"/>
                  <a:gd name="connsiteY9" fmla="*/ 88 h 944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56" h="944627">
                    <a:moveTo>
                      <a:pt x="65982" y="88"/>
                    </a:moveTo>
                    <a:cubicBezTo>
                      <a:pt x="68099" y="-2558"/>
                      <a:pt x="24707" y="55121"/>
                      <a:pt x="15182" y="76288"/>
                    </a:cubicBezTo>
                    <a:cubicBezTo>
                      <a:pt x="5657" y="97455"/>
                      <a:pt x="8303" y="76288"/>
                      <a:pt x="8832" y="127088"/>
                    </a:cubicBezTo>
                    <a:cubicBezTo>
                      <a:pt x="9361" y="177888"/>
                      <a:pt x="13595" y="277901"/>
                      <a:pt x="18357" y="381088"/>
                    </a:cubicBezTo>
                    <a:cubicBezTo>
                      <a:pt x="23119" y="484275"/>
                      <a:pt x="33174" y="652551"/>
                      <a:pt x="37407" y="746213"/>
                    </a:cubicBezTo>
                    <a:cubicBezTo>
                      <a:pt x="41640" y="839875"/>
                      <a:pt x="46403" y="933009"/>
                      <a:pt x="43757" y="943063"/>
                    </a:cubicBezTo>
                    <a:cubicBezTo>
                      <a:pt x="41111" y="953117"/>
                      <a:pt x="27882" y="915546"/>
                      <a:pt x="21532" y="806538"/>
                    </a:cubicBezTo>
                    <a:cubicBezTo>
                      <a:pt x="15182" y="697530"/>
                      <a:pt x="8832" y="408075"/>
                      <a:pt x="5657" y="289013"/>
                    </a:cubicBezTo>
                    <a:cubicBezTo>
                      <a:pt x="2482" y="169951"/>
                      <a:pt x="-3339" y="137671"/>
                      <a:pt x="2482" y="92163"/>
                    </a:cubicBezTo>
                    <a:cubicBezTo>
                      <a:pt x="8303" y="46655"/>
                      <a:pt x="63865" y="2734"/>
                      <a:pt x="65982" y="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 1914">
                <a:extLst>
                  <a:ext uri="{FF2B5EF4-FFF2-40B4-BE49-F238E27FC236}">
                    <a16:creationId xmlns:a16="http://schemas.microsoft.com/office/drawing/2014/main" id="{E9966AA1-AB29-CF6E-3B55-00343C354159}"/>
                  </a:ext>
                </a:extLst>
              </p:cNvPr>
              <p:cNvSpPr/>
              <p:nvPr/>
            </p:nvSpPr>
            <p:spPr>
              <a:xfrm>
                <a:off x="1712029" y="6000705"/>
                <a:ext cx="523403" cy="15920"/>
              </a:xfrm>
              <a:custGeom>
                <a:avLst/>
                <a:gdLst>
                  <a:gd name="connsiteX0" fmla="*/ 21521 w 523403"/>
                  <a:gd name="connsiteY0" fmla="*/ 15920 h 15920"/>
                  <a:gd name="connsiteX1" fmla="*/ 507296 w 523403"/>
                  <a:gd name="connsiteY1" fmla="*/ 9570 h 15920"/>
                  <a:gd name="connsiteX2" fmla="*/ 380296 w 523403"/>
                  <a:gd name="connsiteY2" fmla="*/ 45 h 15920"/>
                  <a:gd name="connsiteX3" fmla="*/ 113596 w 523403"/>
                  <a:gd name="connsiteY3" fmla="*/ 6395 h 15920"/>
                  <a:gd name="connsiteX4" fmla="*/ 21521 w 523403"/>
                  <a:gd name="connsiteY4" fmla="*/ 15920 h 1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03" h="15920">
                    <a:moveTo>
                      <a:pt x="21521" y="15920"/>
                    </a:moveTo>
                    <a:lnTo>
                      <a:pt x="507296" y="9570"/>
                    </a:lnTo>
                    <a:cubicBezTo>
                      <a:pt x="567092" y="6924"/>
                      <a:pt x="445913" y="574"/>
                      <a:pt x="380296" y="45"/>
                    </a:cubicBezTo>
                    <a:cubicBezTo>
                      <a:pt x="314679" y="-484"/>
                      <a:pt x="171275" y="3749"/>
                      <a:pt x="113596" y="6395"/>
                    </a:cubicBezTo>
                    <a:cubicBezTo>
                      <a:pt x="55917" y="9041"/>
                      <a:pt x="-44096" y="15391"/>
                      <a:pt x="21521" y="159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 1915">
                <a:extLst>
                  <a:ext uri="{FF2B5EF4-FFF2-40B4-BE49-F238E27FC236}">
                    <a16:creationId xmlns:a16="http://schemas.microsoft.com/office/drawing/2014/main" id="{6AC4118B-945A-2C01-57D8-195FC3520713}"/>
                  </a:ext>
                </a:extLst>
              </p:cNvPr>
              <p:cNvSpPr/>
              <p:nvPr/>
            </p:nvSpPr>
            <p:spPr>
              <a:xfrm>
                <a:off x="1853812" y="5524487"/>
                <a:ext cx="79901" cy="390792"/>
              </a:xfrm>
              <a:custGeom>
                <a:avLst/>
                <a:gdLst>
                  <a:gd name="connsiteX0" fmla="*/ 79763 w 79901"/>
                  <a:gd name="connsiteY0" fmla="*/ 13 h 390792"/>
                  <a:gd name="connsiteX1" fmla="*/ 19438 w 79901"/>
                  <a:gd name="connsiteY1" fmla="*/ 76213 h 390792"/>
                  <a:gd name="connsiteX2" fmla="*/ 13088 w 79901"/>
                  <a:gd name="connsiteY2" fmla="*/ 98438 h 390792"/>
                  <a:gd name="connsiteX3" fmla="*/ 19438 w 79901"/>
                  <a:gd name="connsiteY3" fmla="*/ 250838 h 390792"/>
                  <a:gd name="connsiteX4" fmla="*/ 22613 w 79901"/>
                  <a:gd name="connsiteY4" fmla="*/ 333388 h 390792"/>
                  <a:gd name="connsiteX5" fmla="*/ 6738 w 79901"/>
                  <a:gd name="connsiteY5" fmla="*/ 390538 h 390792"/>
                  <a:gd name="connsiteX6" fmla="*/ 28963 w 79901"/>
                  <a:gd name="connsiteY6" fmla="*/ 311163 h 390792"/>
                  <a:gd name="connsiteX7" fmla="*/ 388 w 79901"/>
                  <a:gd name="connsiteY7" fmla="*/ 82563 h 390792"/>
                  <a:gd name="connsiteX8" fmla="*/ 79763 w 79901"/>
                  <a:gd name="connsiteY8" fmla="*/ 13 h 39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901" h="390792">
                    <a:moveTo>
                      <a:pt x="79763" y="13"/>
                    </a:moveTo>
                    <a:cubicBezTo>
                      <a:pt x="82938" y="-1045"/>
                      <a:pt x="30550" y="59809"/>
                      <a:pt x="19438" y="76213"/>
                    </a:cubicBezTo>
                    <a:cubicBezTo>
                      <a:pt x="8326" y="92617"/>
                      <a:pt x="13088" y="69334"/>
                      <a:pt x="13088" y="98438"/>
                    </a:cubicBezTo>
                    <a:cubicBezTo>
                      <a:pt x="13088" y="127542"/>
                      <a:pt x="17851" y="211680"/>
                      <a:pt x="19438" y="250838"/>
                    </a:cubicBezTo>
                    <a:cubicBezTo>
                      <a:pt x="21025" y="289996"/>
                      <a:pt x="24730" y="310105"/>
                      <a:pt x="22613" y="333388"/>
                    </a:cubicBezTo>
                    <a:cubicBezTo>
                      <a:pt x="20496" y="356671"/>
                      <a:pt x="5680" y="394242"/>
                      <a:pt x="6738" y="390538"/>
                    </a:cubicBezTo>
                    <a:cubicBezTo>
                      <a:pt x="7796" y="386834"/>
                      <a:pt x="30021" y="362492"/>
                      <a:pt x="28963" y="311163"/>
                    </a:cubicBezTo>
                    <a:cubicBezTo>
                      <a:pt x="27905" y="259834"/>
                      <a:pt x="-3845" y="130717"/>
                      <a:pt x="388" y="82563"/>
                    </a:cubicBezTo>
                    <a:cubicBezTo>
                      <a:pt x="4621" y="34409"/>
                      <a:pt x="76588" y="1071"/>
                      <a:pt x="79763" y="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 1916">
                <a:extLst>
                  <a:ext uri="{FF2B5EF4-FFF2-40B4-BE49-F238E27FC236}">
                    <a16:creationId xmlns:a16="http://schemas.microsoft.com/office/drawing/2014/main" id="{9FC41BAD-D928-D006-67A6-D14E0CBE7D03}"/>
                  </a:ext>
                </a:extLst>
              </p:cNvPr>
              <p:cNvSpPr/>
              <p:nvPr/>
            </p:nvSpPr>
            <p:spPr>
              <a:xfrm>
                <a:off x="1408772" y="5539765"/>
                <a:ext cx="35885" cy="949499"/>
              </a:xfrm>
              <a:custGeom>
                <a:avLst/>
                <a:gdLst>
                  <a:gd name="connsiteX0" fmla="*/ 35853 w 35885"/>
                  <a:gd name="connsiteY0" fmla="*/ 610 h 949499"/>
                  <a:gd name="connsiteX1" fmla="*/ 7278 w 35885"/>
                  <a:gd name="connsiteY1" fmla="*/ 51410 h 949499"/>
                  <a:gd name="connsiteX2" fmla="*/ 7278 w 35885"/>
                  <a:gd name="connsiteY2" fmla="*/ 73635 h 949499"/>
                  <a:gd name="connsiteX3" fmla="*/ 7278 w 35885"/>
                  <a:gd name="connsiteY3" fmla="*/ 257785 h 949499"/>
                  <a:gd name="connsiteX4" fmla="*/ 16803 w 35885"/>
                  <a:gd name="connsiteY4" fmla="*/ 467335 h 949499"/>
                  <a:gd name="connsiteX5" fmla="*/ 13628 w 35885"/>
                  <a:gd name="connsiteY5" fmla="*/ 807060 h 949499"/>
                  <a:gd name="connsiteX6" fmla="*/ 10453 w 35885"/>
                  <a:gd name="connsiteY6" fmla="*/ 927710 h 949499"/>
                  <a:gd name="connsiteX7" fmla="*/ 7278 w 35885"/>
                  <a:gd name="connsiteY7" fmla="*/ 387960 h 949499"/>
                  <a:gd name="connsiteX8" fmla="*/ 928 w 35885"/>
                  <a:gd name="connsiteY8" fmla="*/ 89510 h 949499"/>
                  <a:gd name="connsiteX9" fmla="*/ 35853 w 35885"/>
                  <a:gd name="connsiteY9" fmla="*/ 610 h 949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885" h="949499">
                    <a:moveTo>
                      <a:pt x="35853" y="610"/>
                    </a:moveTo>
                    <a:cubicBezTo>
                      <a:pt x="36911" y="-5740"/>
                      <a:pt x="12040" y="39239"/>
                      <a:pt x="7278" y="51410"/>
                    </a:cubicBezTo>
                    <a:cubicBezTo>
                      <a:pt x="2516" y="63581"/>
                      <a:pt x="7278" y="73635"/>
                      <a:pt x="7278" y="73635"/>
                    </a:cubicBezTo>
                    <a:cubicBezTo>
                      <a:pt x="7278" y="108031"/>
                      <a:pt x="5691" y="192168"/>
                      <a:pt x="7278" y="257785"/>
                    </a:cubicBezTo>
                    <a:cubicBezTo>
                      <a:pt x="8865" y="323402"/>
                      <a:pt x="15745" y="375789"/>
                      <a:pt x="16803" y="467335"/>
                    </a:cubicBezTo>
                    <a:cubicBezTo>
                      <a:pt x="17861" y="558881"/>
                      <a:pt x="14686" y="730331"/>
                      <a:pt x="13628" y="807060"/>
                    </a:cubicBezTo>
                    <a:cubicBezTo>
                      <a:pt x="12570" y="883789"/>
                      <a:pt x="11511" y="997560"/>
                      <a:pt x="10453" y="927710"/>
                    </a:cubicBezTo>
                    <a:cubicBezTo>
                      <a:pt x="9395" y="857860"/>
                      <a:pt x="8865" y="527660"/>
                      <a:pt x="7278" y="387960"/>
                    </a:cubicBezTo>
                    <a:cubicBezTo>
                      <a:pt x="5690" y="248260"/>
                      <a:pt x="-2776" y="149835"/>
                      <a:pt x="928" y="89510"/>
                    </a:cubicBezTo>
                    <a:cubicBezTo>
                      <a:pt x="4632" y="29185"/>
                      <a:pt x="34795" y="6960"/>
                      <a:pt x="35853" y="6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 1917">
                <a:extLst>
                  <a:ext uri="{FF2B5EF4-FFF2-40B4-BE49-F238E27FC236}">
                    <a16:creationId xmlns:a16="http://schemas.microsoft.com/office/drawing/2014/main" id="{D71FAB1B-7307-3C9B-BEAE-961BD33767E9}"/>
                  </a:ext>
                </a:extLst>
              </p:cNvPr>
              <p:cNvSpPr/>
              <p:nvPr/>
            </p:nvSpPr>
            <p:spPr>
              <a:xfrm>
                <a:off x="1389722" y="5565505"/>
                <a:ext cx="348019" cy="19746"/>
              </a:xfrm>
              <a:custGeom>
                <a:avLst/>
                <a:gdLst>
                  <a:gd name="connsiteX0" fmla="*/ 928 w 348019"/>
                  <a:gd name="connsiteY0" fmla="*/ 19320 h 19746"/>
                  <a:gd name="connsiteX1" fmla="*/ 331128 w 348019"/>
                  <a:gd name="connsiteY1" fmla="*/ 12970 h 19746"/>
                  <a:gd name="connsiteX2" fmla="*/ 293028 w 348019"/>
                  <a:gd name="connsiteY2" fmla="*/ 6620 h 19746"/>
                  <a:gd name="connsiteX3" fmla="*/ 232703 w 348019"/>
                  <a:gd name="connsiteY3" fmla="*/ 270 h 19746"/>
                  <a:gd name="connsiteX4" fmla="*/ 928 w 348019"/>
                  <a:gd name="connsiteY4" fmla="*/ 19320 h 1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8019" h="19746">
                    <a:moveTo>
                      <a:pt x="928" y="19320"/>
                    </a:moveTo>
                    <a:cubicBezTo>
                      <a:pt x="17332" y="21437"/>
                      <a:pt x="282445" y="15087"/>
                      <a:pt x="331128" y="12970"/>
                    </a:cubicBezTo>
                    <a:cubicBezTo>
                      <a:pt x="379811" y="10853"/>
                      <a:pt x="309432" y="8737"/>
                      <a:pt x="293028" y="6620"/>
                    </a:cubicBezTo>
                    <a:cubicBezTo>
                      <a:pt x="276624" y="4503"/>
                      <a:pt x="275036" y="-1318"/>
                      <a:pt x="232703" y="270"/>
                    </a:cubicBezTo>
                    <a:cubicBezTo>
                      <a:pt x="190370" y="1857"/>
                      <a:pt x="-15476" y="17203"/>
                      <a:pt x="928" y="193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 1918">
                <a:extLst>
                  <a:ext uri="{FF2B5EF4-FFF2-40B4-BE49-F238E27FC236}">
                    <a16:creationId xmlns:a16="http://schemas.microsoft.com/office/drawing/2014/main" id="{41631D57-E6A7-D913-C341-BC32F11D753F}"/>
                  </a:ext>
                </a:extLst>
              </p:cNvPr>
              <p:cNvSpPr/>
              <p:nvPr/>
            </p:nvSpPr>
            <p:spPr>
              <a:xfrm>
                <a:off x="1393715" y="6442042"/>
                <a:ext cx="852194" cy="72627"/>
              </a:xfrm>
              <a:custGeom>
                <a:avLst/>
                <a:gdLst>
                  <a:gd name="connsiteX0" fmla="*/ 9635 w 852194"/>
                  <a:gd name="connsiteY0" fmla="*/ 33 h 72627"/>
                  <a:gd name="connsiteX1" fmla="*/ 60435 w 852194"/>
                  <a:gd name="connsiteY1" fmla="*/ 69883 h 72627"/>
                  <a:gd name="connsiteX2" fmla="*/ 50910 w 852194"/>
                  <a:gd name="connsiteY2" fmla="*/ 57183 h 72627"/>
                  <a:gd name="connsiteX3" fmla="*/ 463660 w 852194"/>
                  <a:gd name="connsiteY3" fmla="*/ 44483 h 72627"/>
                  <a:gd name="connsiteX4" fmla="*/ 844660 w 852194"/>
                  <a:gd name="connsiteY4" fmla="*/ 28608 h 72627"/>
                  <a:gd name="connsiteX5" fmla="*/ 695435 w 852194"/>
                  <a:gd name="connsiteY5" fmla="*/ 54008 h 72627"/>
                  <a:gd name="connsiteX6" fmla="*/ 431910 w 852194"/>
                  <a:gd name="connsiteY6" fmla="*/ 54008 h 72627"/>
                  <a:gd name="connsiteX7" fmla="*/ 142985 w 852194"/>
                  <a:gd name="connsiteY7" fmla="*/ 66708 h 72627"/>
                  <a:gd name="connsiteX8" fmla="*/ 3285 w 852194"/>
                  <a:gd name="connsiteY8" fmla="*/ 60358 h 72627"/>
                  <a:gd name="connsiteX9" fmla="*/ 41385 w 852194"/>
                  <a:gd name="connsiteY9" fmla="*/ 60358 h 72627"/>
                  <a:gd name="connsiteX10" fmla="*/ 9635 w 852194"/>
                  <a:gd name="connsiteY10" fmla="*/ 33 h 7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2194" h="72627">
                    <a:moveTo>
                      <a:pt x="9635" y="33"/>
                    </a:moveTo>
                    <a:cubicBezTo>
                      <a:pt x="12810" y="1620"/>
                      <a:pt x="53556" y="60358"/>
                      <a:pt x="60435" y="69883"/>
                    </a:cubicBezTo>
                    <a:cubicBezTo>
                      <a:pt x="67314" y="79408"/>
                      <a:pt x="-16294" y="61416"/>
                      <a:pt x="50910" y="57183"/>
                    </a:cubicBezTo>
                    <a:cubicBezTo>
                      <a:pt x="118114" y="52950"/>
                      <a:pt x="463660" y="44483"/>
                      <a:pt x="463660" y="44483"/>
                    </a:cubicBezTo>
                    <a:lnTo>
                      <a:pt x="844660" y="28608"/>
                    </a:lnTo>
                    <a:cubicBezTo>
                      <a:pt x="883289" y="30195"/>
                      <a:pt x="764227" y="49775"/>
                      <a:pt x="695435" y="54008"/>
                    </a:cubicBezTo>
                    <a:cubicBezTo>
                      <a:pt x="626643" y="58241"/>
                      <a:pt x="523985" y="51891"/>
                      <a:pt x="431910" y="54008"/>
                    </a:cubicBezTo>
                    <a:cubicBezTo>
                      <a:pt x="339835" y="56125"/>
                      <a:pt x="214422" y="65650"/>
                      <a:pt x="142985" y="66708"/>
                    </a:cubicBezTo>
                    <a:cubicBezTo>
                      <a:pt x="71548" y="67766"/>
                      <a:pt x="20218" y="61416"/>
                      <a:pt x="3285" y="60358"/>
                    </a:cubicBezTo>
                    <a:cubicBezTo>
                      <a:pt x="-13648" y="59300"/>
                      <a:pt x="40327" y="67237"/>
                      <a:pt x="41385" y="60358"/>
                    </a:cubicBezTo>
                    <a:cubicBezTo>
                      <a:pt x="42443" y="53479"/>
                      <a:pt x="6460" y="-1554"/>
                      <a:pt x="9635" y="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 1919">
                <a:extLst>
                  <a:ext uri="{FF2B5EF4-FFF2-40B4-BE49-F238E27FC236}">
                    <a16:creationId xmlns:a16="http://schemas.microsoft.com/office/drawing/2014/main" id="{F59687E0-1D5E-213F-D389-E151511DE321}"/>
                  </a:ext>
                </a:extLst>
              </p:cNvPr>
              <p:cNvSpPr/>
              <p:nvPr/>
            </p:nvSpPr>
            <p:spPr>
              <a:xfrm>
                <a:off x="1431925" y="6426200"/>
                <a:ext cx="796940" cy="25400"/>
              </a:xfrm>
              <a:custGeom>
                <a:avLst/>
                <a:gdLst>
                  <a:gd name="connsiteX0" fmla="*/ 0 w 796940"/>
                  <a:gd name="connsiteY0" fmla="*/ 25400 h 25400"/>
                  <a:gd name="connsiteX1" fmla="*/ 428625 w 796940"/>
                  <a:gd name="connsiteY1" fmla="*/ 12700 h 25400"/>
                  <a:gd name="connsiteX2" fmla="*/ 790575 w 796940"/>
                  <a:gd name="connsiteY2" fmla="*/ 0 h 25400"/>
                  <a:gd name="connsiteX3" fmla="*/ 638175 w 796940"/>
                  <a:gd name="connsiteY3" fmla="*/ 19050 h 25400"/>
                  <a:gd name="connsiteX4" fmla="*/ 368300 w 796940"/>
                  <a:gd name="connsiteY4" fmla="*/ 25400 h 25400"/>
                  <a:gd name="connsiteX5" fmla="*/ 0 w 796940"/>
                  <a:gd name="connsiteY5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940" h="25400">
                    <a:moveTo>
                      <a:pt x="0" y="25400"/>
                    </a:moveTo>
                    <a:lnTo>
                      <a:pt x="428625" y="12700"/>
                    </a:lnTo>
                    <a:lnTo>
                      <a:pt x="790575" y="0"/>
                    </a:lnTo>
                    <a:cubicBezTo>
                      <a:pt x="825500" y="1058"/>
                      <a:pt x="708554" y="14817"/>
                      <a:pt x="638175" y="19050"/>
                    </a:cubicBezTo>
                    <a:cubicBezTo>
                      <a:pt x="567796" y="23283"/>
                      <a:pt x="368300" y="25400"/>
                      <a:pt x="368300" y="25400"/>
                    </a:cubicBezTo>
                    <a:lnTo>
                      <a:pt x="0" y="254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 1920">
                <a:extLst>
                  <a:ext uri="{FF2B5EF4-FFF2-40B4-BE49-F238E27FC236}">
                    <a16:creationId xmlns:a16="http://schemas.microsoft.com/office/drawing/2014/main" id="{EE03C986-19AE-8B62-D70A-92E25BEBBB73}"/>
                  </a:ext>
                </a:extLst>
              </p:cNvPr>
              <p:cNvSpPr/>
              <p:nvPr/>
            </p:nvSpPr>
            <p:spPr>
              <a:xfrm>
                <a:off x="1424472" y="6432550"/>
                <a:ext cx="418145" cy="25928"/>
              </a:xfrm>
              <a:custGeom>
                <a:avLst/>
                <a:gdLst>
                  <a:gd name="connsiteX0" fmla="*/ 1103 w 418145"/>
                  <a:gd name="connsiteY0" fmla="*/ 25400 h 25928"/>
                  <a:gd name="connsiteX1" fmla="*/ 404328 w 418145"/>
                  <a:gd name="connsiteY1" fmla="*/ 15875 h 25928"/>
                  <a:gd name="connsiteX2" fmla="*/ 290028 w 418145"/>
                  <a:gd name="connsiteY2" fmla="*/ 0 h 25928"/>
                  <a:gd name="connsiteX3" fmla="*/ 1103 w 418145"/>
                  <a:gd name="connsiteY3" fmla="*/ 25400 h 2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145" h="25928">
                    <a:moveTo>
                      <a:pt x="1103" y="25400"/>
                    </a:moveTo>
                    <a:cubicBezTo>
                      <a:pt x="20153" y="28046"/>
                      <a:pt x="356174" y="20108"/>
                      <a:pt x="404328" y="15875"/>
                    </a:cubicBezTo>
                    <a:cubicBezTo>
                      <a:pt x="452482" y="11642"/>
                      <a:pt x="365170" y="0"/>
                      <a:pt x="290028" y="0"/>
                    </a:cubicBezTo>
                    <a:cubicBezTo>
                      <a:pt x="214886" y="0"/>
                      <a:pt x="-17947" y="22754"/>
                      <a:pt x="1103" y="254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 1921">
                <a:extLst>
                  <a:ext uri="{FF2B5EF4-FFF2-40B4-BE49-F238E27FC236}">
                    <a16:creationId xmlns:a16="http://schemas.microsoft.com/office/drawing/2014/main" id="{1A3B6E2C-B927-F900-98D3-4B8DE01DD26E}"/>
                  </a:ext>
                </a:extLst>
              </p:cNvPr>
              <p:cNvSpPr/>
              <p:nvPr/>
            </p:nvSpPr>
            <p:spPr>
              <a:xfrm>
                <a:off x="2188160" y="5987899"/>
                <a:ext cx="43987" cy="448553"/>
              </a:xfrm>
              <a:custGeom>
                <a:avLst/>
                <a:gdLst>
                  <a:gd name="connsiteX0" fmla="*/ 43865 w 43987"/>
                  <a:gd name="connsiteY0" fmla="*/ 151 h 448553"/>
                  <a:gd name="connsiteX1" fmla="*/ 15290 w 43987"/>
                  <a:gd name="connsiteY1" fmla="*/ 66826 h 448553"/>
                  <a:gd name="connsiteX2" fmla="*/ 15290 w 43987"/>
                  <a:gd name="connsiteY2" fmla="*/ 133501 h 448553"/>
                  <a:gd name="connsiteX3" fmla="*/ 24815 w 43987"/>
                  <a:gd name="connsiteY3" fmla="*/ 447826 h 448553"/>
                  <a:gd name="connsiteX4" fmla="*/ 5765 w 43987"/>
                  <a:gd name="connsiteY4" fmla="*/ 216051 h 448553"/>
                  <a:gd name="connsiteX5" fmla="*/ 2590 w 43987"/>
                  <a:gd name="connsiteY5" fmla="*/ 85876 h 448553"/>
                  <a:gd name="connsiteX6" fmla="*/ 43865 w 43987"/>
                  <a:gd name="connsiteY6" fmla="*/ 151 h 44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987" h="448553">
                    <a:moveTo>
                      <a:pt x="43865" y="151"/>
                    </a:moveTo>
                    <a:cubicBezTo>
                      <a:pt x="45982" y="-3024"/>
                      <a:pt x="20052" y="44601"/>
                      <a:pt x="15290" y="66826"/>
                    </a:cubicBezTo>
                    <a:cubicBezTo>
                      <a:pt x="10527" y="89051"/>
                      <a:pt x="13703" y="70001"/>
                      <a:pt x="15290" y="133501"/>
                    </a:cubicBezTo>
                    <a:cubicBezTo>
                      <a:pt x="16877" y="197001"/>
                      <a:pt x="26402" y="434068"/>
                      <a:pt x="24815" y="447826"/>
                    </a:cubicBezTo>
                    <a:cubicBezTo>
                      <a:pt x="23228" y="461584"/>
                      <a:pt x="9469" y="276376"/>
                      <a:pt x="5765" y="216051"/>
                    </a:cubicBezTo>
                    <a:cubicBezTo>
                      <a:pt x="2061" y="155726"/>
                      <a:pt x="-3231" y="121859"/>
                      <a:pt x="2590" y="85876"/>
                    </a:cubicBezTo>
                    <a:cubicBezTo>
                      <a:pt x="8411" y="49893"/>
                      <a:pt x="41748" y="3326"/>
                      <a:pt x="43865" y="15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 1922">
                <a:extLst>
                  <a:ext uri="{FF2B5EF4-FFF2-40B4-BE49-F238E27FC236}">
                    <a16:creationId xmlns:a16="http://schemas.microsoft.com/office/drawing/2014/main" id="{9CBE5C87-3BE9-D7C8-4A44-E06E266E8660}"/>
                  </a:ext>
                </a:extLst>
              </p:cNvPr>
              <p:cNvSpPr/>
              <p:nvPr/>
            </p:nvSpPr>
            <p:spPr>
              <a:xfrm>
                <a:off x="2092236" y="5991225"/>
                <a:ext cx="192115" cy="473377"/>
              </a:xfrm>
              <a:custGeom>
                <a:avLst/>
                <a:gdLst>
                  <a:gd name="connsiteX0" fmla="*/ 3264 w 192115"/>
                  <a:gd name="connsiteY0" fmla="*/ 0 h 473377"/>
                  <a:gd name="connsiteX1" fmla="*/ 184239 w 192115"/>
                  <a:gd name="connsiteY1" fmla="*/ 6350 h 473377"/>
                  <a:gd name="connsiteX2" fmla="*/ 162014 w 192115"/>
                  <a:gd name="connsiteY2" fmla="*/ 28575 h 473377"/>
                  <a:gd name="connsiteX3" fmla="*/ 152489 w 192115"/>
                  <a:gd name="connsiteY3" fmla="*/ 50800 h 473377"/>
                  <a:gd name="connsiteX4" fmla="*/ 152489 w 192115"/>
                  <a:gd name="connsiteY4" fmla="*/ 142875 h 473377"/>
                  <a:gd name="connsiteX5" fmla="*/ 158839 w 192115"/>
                  <a:gd name="connsiteY5" fmla="*/ 473075 h 473377"/>
                  <a:gd name="connsiteX6" fmla="*/ 133439 w 192115"/>
                  <a:gd name="connsiteY6" fmla="*/ 79375 h 473377"/>
                  <a:gd name="connsiteX7" fmla="*/ 146139 w 192115"/>
                  <a:gd name="connsiteY7" fmla="*/ 25400 h 473377"/>
                  <a:gd name="connsiteX8" fmla="*/ 69939 w 192115"/>
                  <a:gd name="connsiteY8" fmla="*/ 6350 h 473377"/>
                  <a:gd name="connsiteX9" fmla="*/ 3264 w 192115"/>
                  <a:gd name="connsiteY9" fmla="*/ 0 h 47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115" h="473377">
                    <a:moveTo>
                      <a:pt x="3264" y="0"/>
                    </a:moveTo>
                    <a:cubicBezTo>
                      <a:pt x="22314" y="0"/>
                      <a:pt x="157781" y="1588"/>
                      <a:pt x="184239" y="6350"/>
                    </a:cubicBezTo>
                    <a:cubicBezTo>
                      <a:pt x="210697" y="11112"/>
                      <a:pt x="162014" y="28575"/>
                      <a:pt x="162014" y="28575"/>
                    </a:cubicBezTo>
                    <a:cubicBezTo>
                      <a:pt x="156722" y="35983"/>
                      <a:pt x="154076" y="31750"/>
                      <a:pt x="152489" y="50800"/>
                    </a:cubicBezTo>
                    <a:cubicBezTo>
                      <a:pt x="150902" y="69850"/>
                      <a:pt x="151431" y="72496"/>
                      <a:pt x="152489" y="142875"/>
                    </a:cubicBezTo>
                    <a:cubicBezTo>
                      <a:pt x="153547" y="213254"/>
                      <a:pt x="162014" y="483658"/>
                      <a:pt x="158839" y="473075"/>
                    </a:cubicBezTo>
                    <a:cubicBezTo>
                      <a:pt x="155664" y="462492"/>
                      <a:pt x="135556" y="153987"/>
                      <a:pt x="133439" y="79375"/>
                    </a:cubicBezTo>
                    <a:cubicBezTo>
                      <a:pt x="131322" y="4763"/>
                      <a:pt x="156722" y="37571"/>
                      <a:pt x="146139" y="25400"/>
                    </a:cubicBezTo>
                    <a:cubicBezTo>
                      <a:pt x="135556" y="13229"/>
                      <a:pt x="69939" y="6350"/>
                      <a:pt x="69939" y="6350"/>
                    </a:cubicBezTo>
                    <a:cubicBezTo>
                      <a:pt x="54064" y="3175"/>
                      <a:pt x="-15786" y="0"/>
                      <a:pt x="3264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 1923">
                <a:extLst>
                  <a:ext uri="{FF2B5EF4-FFF2-40B4-BE49-F238E27FC236}">
                    <a16:creationId xmlns:a16="http://schemas.microsoft.com/office/drawing/2014/main" id="{74EEB1CE-E81E-E8D3-14C5-EC81AF217416}"/>
                  </a:ext>
                </a:extLst>
              </p:cNvPr>
              <p:cNvSpPr/>
              <p:nvPr/>
            </p:nvSpPr>
            <p:spPr>
              <a:xfrm>
                <a:off x="1834550" y="5867376"/>
                <a:ext cx="58350" cy="97616"/>
              </a:xfrm>
              <a:custGeom>
                <a:avLst/>
                <a:gdLst>
                  <a:gd name="connsiteX0" fmla="*/ 600 w 58350"/>
                  <a:gd name="connsiteY0" fmla="*/ 24 h 97616"/>
                  <a:gd name="connsiteX1" fmla="*/ 57750 w 58350"/>
                  <a:gd name="connsiteY1" fmla="*/ 92099 h 97616"/>
                  <a:gd name="connsiteX2" fmla="*/ 29175 w 58350"/>
                  <a:gd name="connsiteY2" fmla="*/ 82574 h 97616"/>
                  <a:gd name="connsiteX3" fmla="*/ 600 w 58350"/>
                  <a:gd name="connsiteY3" fmla="*/ 24 h 9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50" h="97616">
                    <a:moveTo>
                      <a:pt x="600" y="24"/>
                    </a:moveTo>
                    <a:cubicBezTo>
                      <a:pt x="5362" y="1611"/>
                      <a:pt x="52988" y="78341"/>
                      <a:pt x="57750" y="92099"/>
                    </a:cubicBezTo>
                    <a:cubicBezTo>
                      <a:pt x="62512" y="105857"/>
                      <a:pt x="37642" y="90512"/>
                      <a:pt x="29175" y="82574"/>
                    </a:cubicBezTo>
                    <a:cubicBezTo>
                      <a:pt x="20708" y="74637"/>
                      <a:pt x="-4162" y="-1563"/>
                      <a:pt x="600" y="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 1924">
                <a:extLst>
                  <a:ext uri="{FF2B5EF4-FFF2-40B4-BE49-F238E27FC236}">
                    <a16:creationId xmlns:a16="http://schemas.microsoft.com/office/drawing/2014/main" id="{455D2F11-F3E1-49A1-29E9-58CB718767EC}"/>
                  </a:ext>
                </a:extLst>
              </p:cNvPr>
              <p:cNvSpPr/>
              <p:nvPr/>
            </p:nvSpPr>
            <p:spPr>
              <a:xfrm>
                <a:off x="1831975" y="5882754"/>
                <a:ext cx="516814" cy="73652"/>
              </a:xfrm>
              <a:custGeom>
                <a:avLst/>
                <a:gdLst>
                  <a:gd name="connsiteX0" fmla="*/ 0 w 516814"/>
                  <a:gd name="connsiteY0" fmla="*/ 13221 h 73652"/>
                  <a:gd name="connsiteX1" fmla="*/ 377825 w 516814"/>
                  <a:gd name="connsiteY1" fmla="*/ 10046 h 73652"/>
                  <a:gd name="connsiteX2" fmla="*/ 444500 w 516814"/>
                  <a:gd name="connsiteY2" fmla="*/ 3696 h 73652"/>
                  <a:gd name="connsiteX3" fmla="*/ 514350 w 516814"/>
                  <a:gd name="connsiteY3" fmla="*/ 73546 h 73652"/>
                  <a:gd name="connsiteX4" fmla="*/ 488950 w 516814"/>
                  <a:gd name="connsiteY4" fmla="*/ 19571 h 73652"/>
                  <a:gd name="connsiteX5" fmla="*/ 374650 w 516814"/>
                  <a:gd name="connsiteY5" fmla="*/ 19571 h 73652"/>
                  <a:gd name="connsiteX6" fmla="*/ 0 w 516814"/>
                  <a:gd name="connsiteY6" fmla="*/ 13221 h 7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814" h="73652">
                    <a:moveTo>
                      <a:pt x="0" y="13221"/>
                    </a:moveTo>
                    <a:lnTo>
                      <a:pt x="377825" y="10046"/>
                    </a:lnTo>
                    <a:cubicBezTo>
                      <a:pt x="451908" y="8458"/>
                      <a:pt x="421746" y="-6887"/>
                      <a:pt x="444500" y="3696"/>
                    </a:cubicBezTo>
                    <a:cubicBezTo>
                      <a:pt x="467254" y="14279"/>
                      <a:pt x="506942" y="70900"/>
                      <a:pt x="514350" y="73546"/>
                    </a:cubicBezTo>
                    <a:cubicBezTo>
                      <a:pt x="521758" y="76192"/>
                      <a:pt x="512233" y="28567"/>
                      <a:pt x="488950" y="19571"/>
                    </a:cubicBezTo>
                    <a:cubicBezTo>
                      <a:pt x="465667" y="10575"/>
                      <a:pt x="374650" y="19571"/>
                      <a:pt x="374650" y="19571"/>
                    </a:cubicBezTo>
                    <a:lnTo>
                      <a:pt x="0" y="1322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 1925">
                <a:extLst>
                  <a:ext uri="{FF2B5EF4-FFF2-40B4-BE49-F238E27FC236}">
                    <a16:creationId xmlns:a16="http://schemas.microsoft.com/office/drawing/2014/main" id="{328658C3-038A-AB89-6248-A0FE211479FA}"/>
                  </a:ext>
                </a:extLst>
              </p:cNvPr>
              <p:cNvSpPr/>
              <p:nvPr/>
            </p:nvSpPr>
            <p:spPr>
              <a:xfrm>
                <a:off x="1838325" y="5922904"/>
                <a:ext cx="485832" cy="530492"/>
              </a:xfrm>
              <a:custGeom>
                <a:avLst/>
                <a:gdLst>
                  <a:gd name="connsiteX0" fmla="*/ 0 w 485832"/>
                  <a:gd name="connsiteY0" fmla="*/ 11171 h 530492"/>
                  <a:gd name="connsiteX1" fmla="*/ 339725 w 485832"/>
                  <a:gd name="connsiteY1" fmla="*/ 7996 h 530492"/>
                  <a:gd name="connsiteX2" fmla="*/ 444500 w 485832"/>
                  <a:gd name="connsiteY2" fmla="*/ 1646 h 530492"/>
                  <a:gd name="connsiteX3" fmla="*/ 457200 w 485832"/>
                  <a:gd name="connsiteY3" fmla="*/ 1646 h 530492"/>
                  <a:gd name="connsiteX4" fmla="*/ 463550 w 485832"/>
                  <a:gd name="connsiteY4" fmla="*/ 1646 h 530492"/>
                  <a:gd name="connsiteX5" fmla="*/ 479425 w 485832"/>
                  <a:gd name="connsiteY5" fmla="*/ 23871 h 530492"/>
                  <a:gd name="connsiteX6" fmla="*/ 485775 w 485832"/>
                  <a:gd name="connsiteY6" fmla="*/ 49271 h 530492"/>
                  <a:gd name="connsiteX7" fmla="*/ 476250 w 485832"/>
                  <a:gd name="connsiteY7" fmla="*/ 71496 h 530492"/>
                  <a:gd name="connsiteX8" fmla="*/ 476250 w 485832"/>
                  <a:gd name="connsiteY8" fmla="*/ 103246 h 530492"/>
                  <a:gd name="connsiteX9" fmla="*/ 479425 w 485832"/>
                  <a:gd name="connsiteY9" fmla="*/ 328671 h 530492"/>
                  <a:gd name="connsiteX10" fmla="*/ 482600 w 485832"/>
                  <a:gd name="connsiteY10" fmla="*/ 500121 h 530492"/>
                  <a:gd name="connsiteX11" fmla="*/ 469900 w 485832"/>
                  <a:gd name="connsiteY11" fmla="*/ 528696 h 530492"/>
                  <a:gd name="connsiteX12" fmla="*/ 473075 w 485832"/>
                  <a:gd name="connsiteY12" fmla="*/ 477896 h 530492"/>
                  <a:gd name="connsiteX13" fmla="*/ 463550 w 485832"/>
                  <a:gd name="connsiteY13" fmla="*/ 131821 h 530492"/>
                  <a:gd name="connsiteX14" fmla="*/ 466725 w 485832"/>
                  <a:gd name="connsiteY14" fmla="*/ 27046 h 530492"/>
                  <a:gd name="connsiteX15" fmla="*/ 441325 w 485832"/>
                  <a:gd name="connsiteY15" fmla="*/ 17521 h 530492"/>
                  <a:gd name="connsiteX16" fmla="*/ 412750 w 485832"/>
                  <a:gd name="connsiteY16" fmla="*/ 14346 h 530492"/>
                  <a:gd name="connsiteX17" fmla="*/ 0 w 485832"/>
                  <a:gd name="connsiteY17" fmla="*/ 11171 h 53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5832" h="530492">
                    <a:moveTo>
                      <a:pt x="0" y="11171"/>
                    </a:moveTo>
                    <a:lnTo>
                      <a:pt x="339725" y="7996"/>
                    </a:lnTo>
                    <a:cubicBezTo>
                      <a:pt x="413808" y="6408"/>
                      <a:pt x="424921" y="2704"/>
                      <a:pt x="444500" y="1646"/>
                    </a:cubicBezTo>
                    <a:cubicBezTo>
                      <a:pt x="464079" y="588"/>
                      <a:pt x="457200" y="1646"/>
                      <a:pt x="457200" y="1646"/>
                    </a:cubicBezTo>
                    <a:cubicBezTo>
                      <a:pt x="460375" y="1646"/>
                      <a:pt x="459846" y="-2058"/>
                      <a:pt x="463550" y="1646"/>
                    </a:cubicBezTo>
                    <a:cubicBezTo>
                      <a:pt x="467254" y="5350"/>
                      <a:pt x="475721" y="15934"/>
                      <a:pt x="479425" y="23871"/>
                    </a:cubicBezTo>
                    <a:cubicBezTo>
                      <a:pt x="483129" y="31808"/>
                      <a:pt x="486304" y="41334"/>
                      <a:pt x="485775" y="49271"/>
                    </a:cubicBezTo>
                    <a:cubicBezTo>
                      <a:pt x="485246" y="57209"/>
                      <a:pt x="477837" y="62500"/>
                      <a:pt x="476250" y="71496"/>
                    </a:cubicBezTo>
                    <a:cubicBezTo>
                      <a:pt x="474663" y="80492"/>
                      <a:pt x="475721" y="60384"/>
                      <a:pt x="476250" y="103246"/>
                    </a:cubicBezTo>
                    <a:cubicBezTo>
                      <a:pt x="476779" y="146108"/>
                      <a:pt x="478367" y="262525"/>
                      <a:pt x="479425" y="328671"/>
                    </a:cubicBezTo>
                    <a:cubicBezTo>
                      <a:pt x="480483" y="394817"/>
                      <a:pt x="484187" y="466784"/>
                      <a:pt x="482600" y="500121"/>
                    </a:cubicBezTo>
                    <a:cubicBezTo>
                      <a:pt x="481013" y="533458"/>
                      <a:pt x="471487" y="532400"/>
                      <a:pt x="469900" y="528696"/>
                    </a:cubicBezTo>
                    <a:cubicBezTo>
                      <a:pt x="468313" y="524992"/>
                      <a:pt x="474133" y="544042"/>
                      <a:pt x="473075" y="477896"/>
                    </a:cubicBezTo>
                    <a:cubicBezTo>
                      <a:pt x="472017" y="411750"/>
                      <a:pt x="464608" y="206963"/>
                      <a:pt x="463550" y="131821"/>
                    </a:cubicBezTo>
                    <a:cubicBezTo>
                      <a:pt x="462492" y="56679"/>
                      <a:pt x="466725" y="27046"/>
                      <a:pt x="466725" y="27046"/>
                    </a:cubicBezTo>
                    <a:cubicBezTo>
                      <a:pt x="463021" y="7996"/>
                      <a:pt x="450321" y="19638"/>
                      <a:pt x="441325" y="17521"/>
                    </a:cubicBezTo>
                    <a:cubicBezTo>
                      <a:pt x="432329" y="15404"/>
                      <a:pt x="412750" y="14346"/>
                      <a:pt x="412750" y="14346"/>
                    </a:cubicBezTo>
                    <a:lnTo>
                      <a:pt x="0" y="1117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 1926">
                <a:extLst>
                  <a:ext uri="{FF2B5EF4-FFF2-40B4-BE49-F238E27FC236}">
                    <a16:creationId xmlns:a16="http://schemas.microsoft.com/office/drawing/2014/main" id="{6C31AC25-8FD1-2CEA-0363-EFC8753EF091}"/>
                  </a:ext>
                </a:extLst>
              </p:cNvPr>
              <p:cNvSpPr/>
              <p:nvPr/>
            </p:nvSpPr>
            <p:spPr>
              <a:xfrm>
                <a:off x="2324100" y="5943568"/>
                <a:ext cx="31937" cy="502224"/>
              </a:xfrm>
              <a:custGeom>
                <a:avLst/>
                <a:gdLst>
                  <a:gd name="connsiteX0" fmla="*/ 31750 w 31937"/>
                  <a:gd name="connsiteY0" fmla="*/ 32 h 502224"/>
                  <a:gd name="connsiteX1" fmla="*/ 12700 w 31937"/>
                  <a:gd name="connsiteY1" fmla="*/ 69882 h 502224"/>
                  <a:gd name="connsiteX2" fmla="*/ 3175 w 31937"/>
                  <a:gd name="connsiteY2" fmla="*/ 130207 h 502224"/>
                  <a:gd name="connsiteX3" fmla="*/ 6350 w 31937"/>
                  <a:gd name="connsiteY3" fmla="*/ 317532 h 502224"/>
                  <a:gd name="connsiteX4" fmla="*/ 6350 w 31937"/>
                  <a:gd name="connsiteY4" fmla="*/ 501682 h 502224"/>
                  <a:gd name="connsiteX5" fmla="*/ 19050 w 31937"/>
                  <a:gd name="connsiteY5" fmla="*/ 257207 h 502224"/>
                  <a:gd name="connsiteX6" fmla="*/ 0 w 31937"/>
                  <a:gd name="connsiteY6" fmla="*/ 63532 h 502224"/>
                  <a:gd name="connsiteX7" fmla="*/ 31750 w 31937"/>
                  <a:gd name="connsiteY7" fmla="*/ 32 h 50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37" h="502224">
                    <a:moveTo>
                      <a:pt x="31750" y="32"/>
                    </a:moveTo>
                    <a:cubicBezTo>
                      <a:pt x="33867" y="1090"/>
                      <a:pt x="17462" y="48186"/>
                      <a:pt x="12700" y="69882"/>
                    </a:cubicBezTo>
                    <a:cubicBezTo>
                      <a:pt x="7938" y="91578"/>
                      <a:pt x="4233" y="88932"/>
                      <a:pt x="3175" y="130207"/>
                    </a:cubicBezTo>
                    <a:cubicBezTo>
                      <a:pt x="2117" y="171482"/>
                      <a:pt x="5821" y="255620"/>
                      <a:pt x="6350" y="317532"/>
                    </a:cubicBezTo>
                    <a:cubicBezTo>
                      <a:pt x="6879" y="379444"/>
                      <a:pt x="4233" y="511736"/>
                      <a:pt x="6350" y="501682"/>
                    </a:cubicBezTo>
                    <a:cubicBezTo>
                      <a:pt x="8467" y="491628"/>
                      <a:pt x="20108" y="330232"/>
                      <a:pt x="19050" y="257207"/>
                    </a:cubicBezTo>
                    <a:cubicBezTo>
                      <a:pt x="17992" y="184182"/>
                      <a:pt x="0" y="103219"/>
                      <a:pt x="0" y="63532"/>
                    </a:cubicBezTo>
                    <a:cubicBezTo>
                      <a:pt x="0" y="23845"/>
                      <a:pt x="29633" y="-1026"/>
                      <a:pt x="31750" y="3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 1927">
                <a:extLst>
                  <a:ext uri="{FF2B5EF4-FFF2-40B4-BE49-F238E27FC236}">
                    <a16:creationId xmlns:a16="http://schemas.microsoft.com/office/drawing/2014/main" id="{541BF9DD-16C5-A436-14B3-12A80ABF474A}"/>
                  </a:ext>
                </a:extLst>
              </p:cNvPr>
              <p:cNvSpPr/>
              <p:nvPr/>
            </p:nvSpPr>
            <p:spPr>
              <a:xfrm>
                <a:off x="2291618" y="6435623"/>
                <a:ext cx="421361" cy="44739"/>
              </a:xfrm>
              <a:custGeom>
                <a:avLst/>
                <a:gdLst>
                  <a:gd name="connsiteX0" fmla="*/ 732 w 421361"/>
                  <a:gd name="connsiteY0" fmla="*/ 102 h 44739"/>
                  <a:gd name="connsiteX1" fmla="*/ 54707 w 421361"/>
                  <a:gd name="connsiteY1" fmla="*/ 31852 h 44739"/>
                  <a:gd name="connsiteX2" fmla="*/ 242032 w 421361"/>
                  <a:gd name="connsiteY2" fmla="*/ 15977 h 44739"/>
                  <a:gd name="connsiteX3" fmla="*/ 178532 w 421361"/>
                  <a:gd name="connsiteY3" fmla="*/ 15977 h 44739"/>
                  <a:gd name="connsiteX4" fmla="*/ 410307 w 421361"/>
                  <a:gd name="connsiteY4" fmla="*/ 9627 h 44739"/>
                  <a:gd name="connsiteX5" fmla="*/ 384907 w 421361"/>
                  <a:gd name="connsiteY5" fmla="*/ 9627 h 44739"/>
                  <a:gd name="connsiteX6" fmla="*/ 416657 w 421361"/>
                  <a:gd name="connsiteY6" fmla="*/ 15977 h 44739"/>
                  <a:gd name="connsiteX7" fmla="*/ 264257 w 421361"/>
                  <a:gd name="connsiteY7" fmla="*/ 25502 h 44739"/>
                  <a:gd name="connsiteX8" fmla="*/ 83282 w 421361"/>
                  <a:gd name="connsiteY8" fmla="*/ 44552 h 44739"/>
                  <a:gd name="connsiteX9" fmla="*/ 732 w 421361"/>
                  <a:gd name="connsiteY9" fmla="*/ 102 h 4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361" h="44739">
                    <a:moveTo>
                      <a:pt x="732" y="102"/>
                    </a:moveTo>
                    <a:cubicBezTo>
                      <a:pt x="-4030" y="-2015"/>
                      <a:pt x="14490" y="29206"/>
                      <a:pt x="54707" y="31852"/>
                    </a:cubicBezTo>
                    <a:cubicBezTo>
                      <a:pt x="94924" y="34498"/>
                      <a:pt x="221395" y="18623"/>
                      <a:pt x="242032" y="15977"/>
                    </a:cubicBezTo>
                    <a:cubicBezTo>
                      <a:pt x="262669" y="13331"/>
                      <a:pt x="150486" y="17035"/>
                      <a:pt x="178532" y="15977"/>
                    </a:cubicBezTo>
                    <a:cubicBezTo>
                      <a:pt x="206578" y="14919"/>
                      <a:pt x="375911" y="10685"/>
                      <a:pt x="410307" y="9627"/>
                    </a:cubicBezTo>
                    <a:cubicBezTo>
                      <a:pt x="444703" y="8569"/>
                      <a:pt x="383849" y="8569"/>
                      <a:pt x="384907" y="9627"/>
                    </a:cubicBezTo>
                    <a:cubicBezTo>
                      <a:pt x="385965" y="10685"/>
                      <a:pt x="436765" y="13331"/>
                      <a:pt x="416657" y="15977"/>
                    </a:cubicBezTo>
                    <a:cubicBezTo>
                      <a:pt x="396549" y="18623"/>
                      <a:pt x="319820" y="20740"/>
                      <a:pt x="264257" y="25502"/>
                    </a:cubicBezTo>
                    <a:cubicBezTo>
                      <a:pt x="208695" y="30265"/>
                      <a:pt x="122969" y="46669"/>
                      <a:pt x="83282" y="44552"/>
                    </a:cubicBezTo>
                    <a:cubicBezTo>
                      <a:pt x="43595" y="42435"/>
                      <a:pt x="5494" y="2219"/>
                      <a:pt x="732" y="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 1928">
                <a:extLst>
                  <a:ext uri="{FF2B5EF4-FFF2-40B4-BE49-F238E27FC236}">
                    <a16:creationId xmlns:a16="http://schemas.microsoft.com/office/drawing/2014/main" id="{DDCABF48-66F9-6DC5-AD7F-8D63672DBA21}"/>
                  </a:ext>
                </a:extLst>
              </p:cNvPr>
              <p:cNvSpPr/>
              <p:nvPr/>
            </p:nvSpPr>
            <p:spPr>
              <a:xfrm>
                <a:off x="2333625" y="6356271"/>
                <a:ext cx="384706" cy="66208"/>
              </a:xfrm>
              <a:custGeom>
                <a:avLst/>
                <a:gdLst>
                  <a:gd name="connsiteX0" fmla="*/ 0 w 384706"/>
                  <a:gd name="connsiteY0" fmla="*/ 60404 h 66208"/>
                  <a:gd name="connsiteX1" fmla="*/ 368300 w 384706"/>
                  <a:gd name="connsiteY1" fmla="*/ 60404 h 66208"/>
                  <a:gd name="connsiteX2" fmla="*/ 323850 w 384706"/>
                  <a:gd name="connsiteY2" fmla="*/ 79 h 66208"/>
                  <a:gd name="connsiteX3" fmla="*/ 355600 w 384706"/>
                  <a:gd name="connsiteY3" fmla="*/ 47704 h 66208"/>
                  <a:gd name="connsiteX4" fmla="*/ 263525 w 384706"/>
                  <a:gd name="connsiteY4" fmla="*/ 54054 h 66208"/>
                  <a:gd name="connsiteX5" fmla="*/ 0 w 384706"/>
                  <a:gd name="connsiteY5" fmla="*/ 60404 h 6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4706" h="66208">
                    <a:moveTo>
                      <a:pt x="0" y="60404"/>
                    </a:moveTo>
                    <a:cubicBezTo>
                      <a:pt x="157162" y="65431"/>
                      <a:pt x="314325" y="70458"/>
                      <a:pt x="368300" y="60404"/>
                    </a:cubicBezTo>
                    <a:cubicBezTo>
                      <a:pt x="422275" y="50350"/>
                      <a:pt x="325967" y="2196"/>
                      <a:pt x="323850" y="79"/>
                    </a:cubicBezTo>
                    <a:cubicBezTo>
                      <a:pt x="321733" y="-2038"/>
                      <a:pt x="365654" y="38708"/>
                      <a:pt x="355600" y="47704"/>
                    </a:cubicBezTo>
                    <a:cubicBezTo>
                      <a:pt x="345546" y="56700"/>
                      <a:pt x="263525" y="54054"/>
                      <a:pt x="263525" y="54054"/>
                    </a:cubicBezTo>
                    <a:lnTo>
                      <a:pt x="0" y="6040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 1929">
                <a:extLst>
                  <a:ext uri="{FF2B5EF4-FFF2-40B4-BE49-F238E27FC236}">
                    <a16:creationId xmlns:a16="http://schemas.microsoft.com/office/drawing/2014/main" id="{96FCC5F1-E433-C5B1-2005-6E811964DD6D}"/>
                  </a:ext>
                </a:extLst>
              </p:cNvPr>
              <p:cNvSpPr/>
              <p:nvPr/>
            </p:nvSpPr>
            <p:spPr>
              <a:xfrm>
                <a:off x="2178008" y="5054546"/>
                <a:ext cx="70090" cy="416680"/>
              </a:xfrm>
              <a:custGeom>
                <a:avLst/>
                <a:gdLst>
                  <a:gd name="connsiteX0" fmla="*/ 42 w 70090"/>
                  <a:gd name="connsiteY0" fmla="*/ 54 h 416680"/>
                  <a:gd name="connsiteX1" fmla="*/ 50842 w 70090"/>
                  <a:gd name="connsiteY1" fmla="*/ 79429 h 416680"/>
                  <a:gd name="connsiteX2" fmla="*/ 57192 w 70090"/>
                  <a:gd name="connsiteY2" fmla="*/ 298504 h 416680"/>
                  <a:gd name="connsiteX3" fmla="*/ 54017 w 70090"/>
                  <a:gd name="connsiteY3" fmla="*/ 415979 h 416680"/>
                  <a:gd name="connsiteX4" fmla="*/ 69892 w 70090"/>
                  <a:gd name="connsiteY4" fmla="*/ 247704 h 416680"/>
                  <a:gd name="connsiteX5" fmla="*/ 60367 w 70090"/>
                  <a:gd name="connsiteY5" fmla="*/ 69904 h 416680"/>
                  <a:gd name="connsiteX6" fmla="*/ 42 w 70090"/>
                  <a:gd name="connsiteY6" fmla="*/ 54 h 41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090" h="416680">
                    <a:moveTo>
                      <a:pt x="42" y="54"/>
                    </a:moveTo>
                    <a:cubicBezTo>
                      <a:pt x="-1545" y="1641"/>
                      <a:pt x="41317" y="29687"/>
                      <a:pt x="50842" y="79429"/>
                    </a:cubicBezTo>
                    <a:cubicBezTo>
                      <a:pt x="60367" y="129171"/>
                      <a:pt x="56663" y="242412"/>
                      <a:pt x="57192" y="298504"/>
                    </a:cubicBezTo>
                    <a:cubicBezTo>
                      <a:pt x="57721" y="354596"/>
                      <a:pt x="51900" y="424446"/>
                      <a:pt x="54017" y="415979"/>
                    </a:cubicBezTo>
                    <a:cubicBezTo>
                      <a:pt x="56134" y="407512"/>
                      <a:pt x="68834" y="305383"/>
                      <a:pt x="69892" y="247704"/>
                    </a:cubicBezTo>
                    <a:cubicBezTo>
                      <a:pt x="70950" y="190025"/>
                      <a:pt x="67775" y="108004"/>
                      <a:pt x="60367" y="69904"/>
                    </a:cubicBezTo>
                    <a:cubicBezTo>
                      <a:pt x="52959" y="31804"/>
                      <a:pt x="1629" y="-1533"/>
                      <a:pt x="42" y="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 1930">
                <a:extLst>
                  <a:ext uri="{FF2B5EF4-FFF2-40B4-BE49-F238E27FC236}">
                    <a16:creationId xmlns:a16="http://schemas.microsoft.com/office/drawing/2014/main" id="{DF8C58CB-6801-F41A-6B67-37E82EE41757}"/>
                  </a:ext>
                </a:extLst>
              </p:cNvPr>
              <p:cNvSpPr/>
              <p:nvPr/>
            </p:nvSpPr>
            <p:spPr>
              <a:xfrm>
                <a:off x="2184223" y="5092699"/>
                <a:ext cx="28989" cy="339728"/>
              </a:xfrm>
              <a:custGeom>
                <a:avLst/>
                <a:gdLst>
                  <a:gd name="connsiteX0" fmla="*/ 177 w 28989"/>
                  <a:gd name="connsiteY0" fmla="*/ 1 h 339728"/>
                  <a:gd name="connsiteX1" fmla="*/ 16052 w 28989"/>
                  <a:gd name="connsiteY1" fmla="*/ 187326 h 339728"/>
                  <a:gd name="connsiteX2" fmla="*/ 3352 w 28989"/>
                  <a:gd name="connsiteY2" fmla="*/ 339726 h 339728"/>
                  <a:gd name="connsiteX3" fmla="*/ 28752 w 28989"/>
                  <a:gd name="connsiteY3" fmla="*/ 184151 h 339728"/>
                  <a:gd name="connsiteX4" fmla="*/ 177 w 28989"/>
                  <a:gd name="connsiteY4" fmla="*/ 1 h 33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89" h="339728">
                    <a:moveTo>
                      <a:pt x="177" y="1"/>
                    </a:moveTo>
                    <a:cubicBezTo>
                      <a:pt x="-1940" y="530"/>
                      <a:pt x="15523" y="130705"/>
                      <a:pt x="16052" y="187326"/>
                    </a:cubicBezTo>
                    <a:cubicBezTo>
                      <a:pt x="16581" y="243947"/>
                      <a:pt x="1235" y="340255"/>
                      <a:pt x="3352" y="339726"/>
                    </a:cubicBezTo>
                    <a:cubicBezTo>
                      <a:pt x="5469" y="339197"/>
                      <a:pt x="25577" y="239713"/>
                      <a:pt x="28752" y="184151"/>
                    </a:cubicBezTo>
                    <a:cubicBezTo>
                      <a:pt x="31927" y="128589"/>
                      <a:pt x="2294" y="-528"/>
                      <a:pt x="177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 1931">
                <a:extLst>
                  <a:ext uri="{FF2B5EF4-FFF2-40B4-BE49-F238E27FC236}">
                    <a16:creationId xmlns:a16="http://schemas.microsoft.com/office/drawing/2014/main" id="{81FD95DA-2C7D-C2AB-0121-E44D4B7B7649}"/>
                  </a:ext>
                </a:extLst>
              </p:cNvPr>
              <p:cNvSpPr/>
              <p:nvPr/>
            </p:nvSpPr>
            <p:spPr>
              <a:xfrm>
                <a:off x="2685261" y="5237820"/>
                <a:ext cx="20197" cy="1147351"/>
              </a:xfrm>
              <a:custGeom>
                <a:avLst/>
                <a:gdLst>
                  <a:gd name="connsiteX0" fmla="*/ 7139 w 20197"/>
                  <a:gd name="connsiteY0" fmla="*/ 10455 h 1147351"/>
                  <a:gd name="connsiteX1" fmla="*/ 3964 w 20197"/>
                  <a:gd name="connsiteY1" fmla="*/ 648630 h 1147351"/>
                  <a:gd name="connsiteX2" fmla="*/ 789 w 20197"/>
                  <a:gd name="connsiteY2" fmla="*/ 1128055 h 1147351"/>
                  <a:gd name="connsiteX3" fmla="*/ 19839 w 20197"/>
                  <a:gd name="connsiteY3" fmla="*/ 978830 h 1147351"/>
                  <a:gd name="connsiteX4" fmla="*/ 13489 w 20197"/>
                  <a:gd name="connsiteY4" fmla="*/ 302555 h 1147351"/>
                  <a:gd name="connsiteX5" fmla="*/ 7139 w 20197"/>
                  <a:gd name="connsiteY5" fmla="*/ 10455 h 114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97" h="1147351">
                    <a:moveTo>
                      <a:pt x="7139" y="10455"/>
                    </a:moveTo>
                    <a:cubicBezTo>
                      <a:pt x="5552" y="68134"/>
                      <a:pt x="5022" y="462363"/>
                      <a:pt x="3964" y="648630"/>
                    </a:cubicBezTo>
                    <a:cubicBezTo>
                      <a:pt x="2906" y="834897"/>
                      <a:pt x="-1857" y="1073022"/>
                      <a:pt x="789" y="1128055"/>
                    </a:cubicBezTo>
                    <a:cubicBezTo>
                      <a:pt x="3435" y="1183088"/>
                      <a:pt x="17722" y="1116413"/>
                      <a:pt x="19839" y="978830"/>
                    </a:cubicBezTo>
                    <a:cubicBezTo>
                      <a:pt x="21956" y="841247"/>
                      <a:pt x="14018" y="459717"/>
                      <a:pt x="13489" y="302555"/>
                    </a:cubicBezTo>
                    <a:cubicBezTo>
                      <a:pt x="12960" y="145393"/>
                      <a:pt x="8726" y="-47224"/>
                      <a:pt x="7139" y="104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 1932">
                <a:extLst>
                  <a:ext uri="{FF2B5EF4-FFF2-40B4-BE49-F238E27FC236}">
                    <a16:creationId xmlns:a16="http://schemas.microsoft.com/office/drawing/2014/main" id="{46D1BC1F-BED3-2A6D-2C79-5AD0A7C9F501}"/>
                  </a:ext>
                </a:extLst>
              </p:cNvPr>
              <p:cNvSpPr/>
              <p:nvPr/>
            </p:nvSpPr>
            <p:spPr>
              <a:xfrm>
                <a:off x="2704985" y="5254614"/>
                <a:ext cx="45666" cy="1216036"/>
              </a:xfrm>
              <a:custGeom>
                <a:avLst/>
                <a:gdLst>
                  <a:gd name="connsiteX0" fmla="*/ 22340 w 45666"/>
                  <a:gd name="connsiteY0" fmla="*/ 11 h 1216036"/>
                  <a:gd name="connsiteX1" fmla="*/ 19165 w 45666"/>
                  <a:gd name="connsiteY1" fmla="*/ 301636 h 1216036"/>
                  <a:gd name="connsiteX2" fmla="*/ 15990 w 45666"/>
                  <a:gd name="connsiteY2" fmla="*/ 409586 h 1216036"/>
                  <a:gd name="connsiteX3" fmla="*/ 28690 w 45666"/>
                  <a:gd name="connsiteY3" fmla="*/ 381011 h 1216036"/>
                  <a:gd name="connsiteX4" fmla="*/ 31865 w 45666"/>
                  <a:gd name="connsiteY4" fmla="*/ 574686 h 1216036"/>
                  <a:gd name="connsiteX5" fmla="*/ 31865 w 45666"/>
                  <a:gd name="connsiteY5" fmla="*/ 574686 h 1216036"/>
                  <a:gd name="connsiteX6" fmla="*/ 35040 w 45666"/>
                  <a:gd name="connsiteY6" fmla="*/ 746136 h 1216036"/>
                  <a:gd name="connsiteX7" fmla="*/ 31865 w 45666"/>
                  <a:gd name="connsiteY7" fmla="*/ 730261 h 1216036"/>
                  <a:gd name="connsiteX8" fmla="*/ 38215 w 45666"/>
                  <a:gd name="connsiteY8" fmla="*/ 879486 h 1216036"/>
                  <a:gd name="connsiteX9" fmla="*/ 38215 w 45666"/>
                  <a:gd name="connsiteY9" fmla="*/ 892186 h 1216036"/>
                  <a:gd name="connsiteX10" fmla="*/ 31865 w 45666"/>
                  <a:gd name="connsiteY10" fmla="*/ 1085861 h 1216036"/>
                  <a:gd name="connsiteX11" fmla="*/ 115 w 45666"/>
                  <a:gd name="connsiteY11" fmla="*/ 1101736 h 1216036"/>
                  <a:gd name="connsiteX12" fmla="*/ 44565 w 45666"/>
                  <a:gd name="connsiteY12" fmla="*/ 1216036 h 1216036"/>
                  <a:gd name="connsiteX13" fmla="*/ 31865 w 45666"/>
                  <a:gd name="connsiteY13" fmla="*/ 1101736 h 1216036"/>
                  <a:gd name="connsiteX14" fmla="*/ 28690 w 45666"/>
                  <a:gd name="connsiteY14" fmla="*/ 774711 h 1216036"/>
                  <a:gd name="connsiteX15" fmla="*/ 41390 w 45666"/>
                  <a:gd name="connsiteY15" fmla="*/ 292111 h 1216036"/>
                  <a:gd name="connsiteX16" fmla="*/ 22340 w 45666"/>
                  <a:gd name="connsiteY16" fmla="*/ 11 h 121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666" h="1216036">
                    <a:moveTo>
                      <a:pt x="22340" y="11"/>
                    </a:moveTo>
                    <a:cubicBezTo>
                      <a:pt x="18636" y="1598"/>
                      <a:pt x="20223" y="233374"/>
                      <a:pt x="19165" y="301636"/>
                    </a:cubicBezTo>
                    <a:cubicBezTo>
                      <a:pt x="18107" y="369898"/>
                      <a:pt x="14403" y="396357"/>
                      <a:pt x="15990" y="409586"/>
                    </a:cubicBezTo>
                    <a:cubicBezTo>
                      <a:pt x="17577" y="422815"/>
                      <a:pt x="26044" y="353494"/>
                      <a:pt x="28690" y="381011"/>
                    </a:cubicBezTo>
                    <a:cubicBezTo>
                      <a:pt x="31336" y="408528"/>
                      <a:pt x="31865" y="574686"/>
                      <a:pt x="31865" y="574686"/>
                    </a:cubicBezTo>
                    <a:lnTo>
                      <a:pt x="31865" y="574686"/>
                    </a:lnTo>
                    <a:cubicBezTo>
                      <a:pt x="32394" y="603261"/>
                      <a:pt x="35040" y="720207"/>
                      <a:pt x="35040" y="746136"/>
                    </a:cubicBezTo>
                    <a:cubicBezTo>
                      <a:pt x="35040" y="772065"/>
                      <a:pt x="31336" y="708036"/>
                      <a:pt x="31865" y="730261"/>
                    </a:cubicBezTo>
                    <a:cubicBezTo>
                      <a:pt x="32394" y="752486"/>
                      <a:pt x="37157" y="852499"/>
                      <a:pt x="38215" y="879486"/>
                    </a:cubicBezTo>
                    <a:cubicBezTo>
                      <a:pt x="39273" y="906473"/>
                      <a:pt x="39273" y="857790"/>
                      <a:pt x="38215" y="892186"/>
                    </a:cubicBezTo>
                    <a:cubicBezTo>
                      <a:pt x="37157" y="926582"/>
                      <a:pt x="38215" y="1050936"/>
                      <a:pt x="31865" y="1085861"/>
                    </a:cubicBezTo>
                    <a:cubicBezTo>
                      <a:pt x="25515" y="1120786"/>
                      <a:pt x="-2002" y="1080040"/>
                      <a:pt x="115" y="1101736"/>
                    </a:cubicBezTo>
                    <a:cubicBezTo>
                      <a:pt x="2232" y="1123432"/>
                      <a:pt x="39273" y="1216036"/>
                      <a:pt x="44565" y="1216036"/>
                    </a:cubicBezTo>
                    <a:cubicBezTo>
                      <a:pt x="49857" y="1216036"/>
                      <a:pt x="34511" y="1175290"/>
                      <a:pt x="31865" y="1101736"/>
                    </a:cubicBezTo>
                    <a:cubicBezTo>
                      <a:pt x="29219" y="1028182"/>
                      <a:pt x="27103" y="909648"/>
                      <a:pt x="28690" y="774711"/>
                    </a:cubicBezTo>
                    <a:cubicBezTo>
                      <a:pt x="30277" y="639774"/>
                      <a:pt x="40861" y="416465"/>
                      <a:pt x="41390" y="292111"/>
                    </a:cubicBezTo>
                    <a:cubicBezTo>
                      <a:pt x="41919" y="167757"/>
                      <a:pt x="26044" y="-1576"/>
                      <a:pt x="22340" y="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 1933">
                <a:extLst>
                  <a:ext uri="{FF2B5EF4-FFF2-40B4-BE49-F238E27FC236}">
                    <a16:creationId xmlns:a16="http://schemas.microsoft.com/office/drawing/2014/main" id="{7106137C-FB01-5F3D-37AD-2E2E6E9F1629}"/>
                  </a:ext>
                </a:extLst>
              </p:cNvPr>
              <p:cNvSpPr/>
              <p:nvPr/>
            </p:nvSpPr>
            <p:spPr>
              <a:xfrm>
                <a:off x="1384290" y="4457685"/>
                <a:ext cx="336708" cy="64073"/>
              </a:xfrm>
              <a:custGeom>
                <a:avLst/>
                <a:gdLst>
                  <a:gd name="connsiteX0" fmla="*/ 317510 w 336708"/>
                  <a:gd name="connsiteY0" fmla="*/ 15 h 64073"/>
                  <a:gd name="connsiteX1" fmla="*/ 336560 w 336708"/>
                  <a:gd name="connsiteY1" fmla="*/ 53990 h 64073"/>
                  <a:gd name="connsiteX2" fmla="*/ 320685 w 336708"/>
                  <a:gd name="connsiteY2" fmla="*/ 57165 h 64073"/>
                  <a:gd name="connsiteX3" fmla="*/ 238135 w 336708"/>
                  <a:gd name="connsiteY3" fmla="*/ 47640 h 64073"/>
                  <a:gd name="connsiteX4" fmla="*/ 10 w 336708"/>
                  <a:gd name="connsiteY4" fmla="*/ 44465 h 64073"/>
                  <a:gd name="connsiteX5" fmla="*/ 247660 w 336708"/>
                  <a:gd name="connsiteY5" fmla="*/ 60340 h 64073"/>
                  <a:gd name="connsiteX6" fmla="*/ 327035 w 336708"/>
                  <a:gd name="connsiteY6" fmla="*/ 60340 h 64073"/>
                  <a:gd name="connsiteX7" fmla="*/ 317510 w 336708"/>
                  <a:gd name="connsiteY7" fmla="*/ 15 h 6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708" h="64073">
                    <a:moveTo>
                      <a:pt x="317510" y="15"/>
                    </a:moveTo>
                    <a:cubicBezTo>
                      <a:pt x="319098" y="-1043"/>
                      <a:pt x="336560" y="53990"/>
                      <a:pt x="336560" y="53990"/>
                    </a:cubicBezTo>
                    <a:cubicBezTo>
                      <a:pt x="337089" y="63515"/>
                      <a:pt x="337089" y="58223"/>
                      <a:pt x="320685" y="57165"/>
                    </a:cubicBezTo>
                    <a:cubicBezTo>
                      <a:pt x="304281" y="56107"/>
                      <a:pt x="291581" y="49757"/>
                      <a:pt x="238135" y="47640"/>
                    </a:cubicBezTo>
                    <a:cubicBezTo>
                      <a:pt x="184689" y="45523"/>
                      <a:pt x="-1578" y="42348"/>
                      <a:pt x="10" y="44465"/>
                    </a:cubicBezTo>
                    <a:cubicBezTo>
                      <a:pt x="1598" y="46582"/>
                      <a:pt x="193156" y="57694"/>
                      <a:pt x="247660" y="60340"/>
                    </a:cubicBezTo>
                    <a:cubicBezTo>
                      <a:pt x="302164" y="62986"/>
                      <a:pt x="313806" y="67219"/>
                      <a:pt x="327035" y="60340"/>
                    </a:cubicBezTo>
                    <a:cubicBezTo>
                      <a:pt x="340264" y="53461"/>
                      <a:pt x="315922" y="1073"/>
                      <a:pt x="317510" y="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 1934">
                <a:extLst>
                  <a:ext uri="{FF2B5EF4-FFF2-40B4-BE49-F238E27FC236}">
                    <a16:creationId xmlns:a16="http://schemas.microsoft.com/office/drawing/2014/main" id="{158B4102-4B24-4053-12B6-D6B1EC77379F}"/>
                  </a:ext>
                </a:extLst>
              </p:cNvPr>
              <p:cNvSpPr/>
              <p:nvPr/>
            </p:nvSpPr>
            <p:spPr>
              <a:xfrm>
                <a:off x="1733233" y="4480305"/>
                <a:ext cx="110054" cy="510294"/>
              </a:xfrm>
              <a:custGeom>
                <a:avLst/>
                <a:gdLst>
                  <a:gd name="connsiteX0" fmla="*/ 317 w 110054"/>
                  <a:gd name="connsiteY0" fmla="*/ 2795 h 510294"/>
                  <a:gd name="connsiteX1" fmla="*/ 70167 w 110054"/>
                  <a:gd name="connsiteY1" fmla="*/ 40895 h 510294"/>
                  <a:gd name="connsiteX2" fmla="*/ 76517 w 110054"/>
                  <a:gd name="connsiteY2" fmla="*/ 98045 h 510294"/>
                  <a:gd name="connsiteX3" fmla="*/ 89217 w 110054"/>
                  <a:gd name="connsiteY3" fmla="*/ 494920 h 510294"/>
                  <a:gd name="connsiteX4" fmla="*/ 51117 w 110054"/>
                  <a:gd name="connsiteY4" fmla="*/ 434595 h 510294"/>
                  <a:gd name="connsiteX5" fmla="*/ 98742 w 110054"/>
                  <a:gd name="connsiteY5" fmla="*/ 488570 h 510294"/>
                  <a:gd name="connsiteX6" fmla="*/ 108267 w 110054"/>
                  <a:gd name="connsiteY6" fmla="*/ 393320 h 510294"/>
                  <a:gd name="connsiteX7" fmla="*/ 101917 w 110054"/>
                  <a:gd name="connsiteY7" fmla="*/ 47245 h 510294"/>
                  <a:gd name="connsiteX8" fmla="*/ 317 w 110054"/>
                  <a:gd name="connsiteY8" fmla="*/ 2795 h 51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54" h="510294">
                    <a:moveTo>
                      <a:pt x="317" y="2795"/>
                    </a:moveTo>
                    <a:cubicBezTo>
                      <a:pt x="-4974" y="1737"/>
                      <a:pt x="57467" y="25020"/>
                      <a:pt x="70167" y="40895"/>
                    </a:cubicBezTo>
                    <a:cubicBezTo>
                      <a:pt x="82867" y="56770"/>
                      <a:pt x="73342" y="22374"/>
                      <a:pt x="76517" y="98045"/>
                    </a:cubicBezTo>
                    <a:cubicBezTo>
                      <a:pt x="79692" y="173716"/>
                      <a:pt x="93450" y="438828"/>
                      <a:pt x="89217" y="494920"/>
                    </a:cubicBezTo>
                    <a:cubicBezTo>
                      <a:pt x="84984" y="551012"/>
                      <a:pt x="49529" y="435653"/>
                      <a:pt x="51117" y="434595"/>
                    </a:cubicBezTo>
                    <a:cubicBezTo>
                      <a:pt x="52705" y="433537"/>
                      <a:pt x="89217" y="495449"/>
                      <a:pt x="98742" y="488570"/>
                    </a:cubicBezTo>
                    <a:cubicBezTo>
                      <a:pt x="108267" y="481691"/>
                      <a:pt x="107738" y="466874"/>
                      <a:pt x="108267" y="393320"/>
                    </a:cubicBezTo>
                    <a:cubicBezTo>
                      <a:pt x="108796" y="319766"/>
                      <a:pt x="114617" y="112862"/>
                      <a:pt x="101917" y="47245"/>
                    </a:cubicBezTo>
                    <a:cubicBezTo>
                      <a:pt x="89217" y="-18372"/>
                      <a:pt x="5608" y="3853"/>
                      <a:pt x="317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 1935">
                <a:extLst>
                  <a:ext uri="{FF2B5EF4-FFF2-40B4-BE49-F238E27FC236}">
                    <a16:creationId xmlns:a16="http://schemas.microsoft.com/office/drawing/2014/main" id="{EC7AD53E-24A4-FDBB-64B9-D44DE6C75BAF}"/>
                  </a:ext>
                </a:extLst>
              </p:cNvPr>
              <p:cNvSpPr/>
              <p:nvPr/>
            </p:nvSpPr>
            <p:spPr>
              <a:xfrm>
                <a:off x="1786491" y="4927509"/>
                <a:ext cx="446655" cy="84644"/>
              </a:xfrm>
              <a:custGeom>
                <a:avLst/>
                <a:gdLst>
                  <a:gd name="connsiteX0" fmla="*/ 23259 w 446655"/>
                  <a:gd name="connsiteY0" fmla="*/ 91 h 84644"/>
                  <a:gd name="connsiteX1" fmla="*/ 67709 w 446655"/>
                  <a:gd name="connsiteY1" fmla="*/ 63591 h 84644"/>
                  <a:gd name="connsiteX2" fmla="*/ 77234 w 446655"/>
                  <a:gd name="connsiteY2" fmla="*/ 63591 h 84644"/>
                  <a:gd name="connsiteX3" fmla="*/ 16909 w 446655"/>
                  <a:gd name="connsiteY3" fmla="*/ 82641 h 84644"/>
                  <a:gd name="connsiteX4" fmla="*/ 426484 w 446655"/>
                  <a:gd name="connsiteY4" fmla="*/ 82641 h 84644"/>
                  <a:gd name="connsiteX5" fmla="*/ 369334 w 446655"/>
                  <a:gd name="connsiteY5" fmla="*/ 69941 h 84644"/>
                  <a:gd name="connsiteX6" fmla="*/ 242334 w 446655"/>
                  <a:gd name="connsiteY6" fmla="*/ 76291 h 84644"/>
                  <a:gd name="connsiteX7" fmla="*/ 70884 w 446655"/>
                  <a:gd name="connsiteY7" fmla="*/ 79466 h 84644"/>
                  <a:gd name="connsiteX8" fmla="*/ 23259 w 446655"/>
                  <a:gd name="connsiteY8" fmla="*/ 91 h 8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655" h="84644">
                    <a:moveTo>
                      <a:pt x="23259" y="91"/>
                    </a:moveTo>
                    <a:cubicBezTo>
                      <a:pt x="22730" y="-2555"/>
                      <a:pt x="58713" y="53008"/>
                      <a:pt x="67709" y="63591"/>
                    </a:cubicBezTo>
                    <a:cubicBezTo>
                      <a:pt x="76705" y="74174"/>
                      <a:pt x="85701" y="60416"/>
                      <a:pt x="77234" y="63591"/>
                    </a:cubicBezTo>
                    <a:cubicBezTo>
                      <a:pt x="68767" y="66766"/>
                      <a:pt x="-41299" y="79466"/>
                      <a:pt x="16909" y="82641"/>
                    </a:cubicBezTo>
                    <a:cubicBezTo>
                      <a:pt x="75117" y="85816"/>
                      <a:pt x="367747" y="84758"/>
                      <a:pt x="426484" y="82641"/>
                    </a:cubicBezTo>
                    <a:cubicBezTo>
                      <a:pt x="485221" y="80524"/>
                      <a:pt x="400026" y="70999"/>
                      <a:pt x="369334" y="69941"/>
                    </a:cubicBezTo>
                    <a:cubicBezTo>
                      <a:pt x="338642" y="68883"/>
                      <a:pt x="292076" y="74704"/>
                      <a:pt x="242334" y="76291"/>
                    </a:cubicBezTo>
                    <a:cubicBezTo>
                      <a:pt x="192592" y="77879"/>
                      <a:pt x="104222" y="85816"/>
                      <a:pt x="70884" y="79466"/>
                    </a:cubicBezTo>
                    <a:cubicBezTo>
                      <a:pt x="37547" y="73116"/>
                      <a:pt x="23788" y="2737"/>
                      <a:pt x="23259" y="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 1936">
                <a:extLst>
                  <a:ext uri="{FF2B5EF4-FFF2-40B4-BE49-F238E27FC236}">
                    <a16:creationId xmlns:a16="http://schemas.microsoft.com/office/drawing/2014/main" id="{8AA84A93-7A3D-AC8D-21E1-00DDA6FE886F}"/>
                  </a:ext>
                </a:extLst>
              </p:cNvPr>
              <p:cNvSpPr/>
              <p:nvPr/>
            </p:nvSpPr>
            <p:spPr>
              <a:xfrm>
                <a:off x="1868117" y="4959254"/>
                <a:ext cx="328874" cy="16121"/>
              </a:xfrm>
              <a:custGeom>
                <a:avLst/>
                <a:gdLst>
                  <a:gd name="connsiteX0" fmla="*/ 1958 w 328874"/>
                  <a:gd name="connsiteY0" fmla="*/ 9621 h 16121"/>
                  <a:gd name="connsiteX1" fmla="*/ 322633 w 328874"/>
                  <a:gd name="connsiteY1" fmla="*/ 96 h 16121"/>
                  <a:gd name="connsiteX2" fmla="*/ 195633 w 328874"/>
                  <a:gd name="connsiteY2" fmla="*/ 15971 h 16121"/>
                  <a:gd name="connsiteX3" fmla="*/ 1958 w 328874"/>
                  <a:gd name="connsiteY3" fmla="*/ 9621 h 16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874" h="16121">
                    <a:moveTo>
                      <a:pt x="1958" y="9621"/>
                    </a:moveTo>
                    <a:cubicBezTo>
                      <a:pt x="23125" y="6975"/>
                      <a:pt x="290354" y="-962"/>
                      <a:pt x="322633" y="96"/>
                    </a:cubicBezTo>
                    <a:cubicBezTo>
                      <a:pt x="354912" y="1154"/>
                      <a:pt x="254370" y="14913"/>
                      <a:pt x="195633" y="15971"/>
                    </a:cubicBezTo>
                    <a:cubicBezTo>
                      <a:pt x="136896" y="17029"/>
                      <a:pt x="-19209" y="12267"/>
                      <a:pt x="1958" y="962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 1937">
                <a:extLst>
                  <a:ext uri="{FF2B5EF4-FFF2-40B4-BE49-F238E27FC236}">
                    <a16:creationId xmlns:a16="http://schemas.microsoft.com/office/drawing/2014/main" id="{EF4402D9-A031-667D-0774-DE82E8E1C8EA}"/>
                  </a:ext>
                </a:extLst>
              </p:cNvPr>
              <p:cNvSpPr/>
              <p:nvPr/>
            </p:nvSpPr>
            <p:spPr>
              <a:xfrm>
                <a:off x="2196833" y="4587499"/>
                <a:ext cx="22737" cy="407735"/>
              </a:xfrm>
              <a:custGeom>
                <a:avLst/>
                <a:gdLst>
                  <a:gd name="connsiteX0" fmla="*/ 3442 w 22737"/>
                  <a:gd name="connsiteY0" fmla="*/ 376 h 407735"/>
                  <a:gd name="connsiteX1" fmla="*/ 9792 w 22737"/>
                  <a:gd name="connsiteY1" fmla="*/ 232151 h 407735"/>
                  <a:gd name="connsiteX2" fmla="*/ 267 w 22737"/>
                  <a:gd name="connsiteY2" fmla="*/ 406776 h 407735"/>
                  <a:gd name="connsiteX3" fmla="*/ 22492 w 22737"/>
                  <a:gd name="connsiteY3" fmla="*/ 289301 h 407735"/>
                  <a:gd name="connsiteX4" fmla="*/ 3442 w 22737"/>
                  <a:gd name="connsiteY4" fmla="*/ 376 h 407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7" h="407735">
                    <a:moveTo>
                      <a:pt x="3442" y="376"/>
                    </a:moveTo>
                    <a:cubicBezTo>
                      <a:pt x="1325" y="-9149"/>
                      <a:pt x="10321" y="164418"/>
                      <a:pt x="9792" y="232151"/>
                    </a:cubicBezTo>
                    <a:cubicBezTo>
                      <a:pt x="9263" y="299884"/>
                      <a:pt x="-1850" y="397251"/>
                      <a:pt x="267" y="406776"/>
                    </a:cubicBezTo>
                    <a:cubicBezTo>
                      <a:pt x="2384" y="416301"/>
                      <a:pt x="19846" y="353330"/>
                      <a:pt x="22492" y="289301"/>
                    </a:cubicBezTo>
                    <a:cubicBezTo>
                      <a:pt x="25138" y="225272"/>
                      <a:pt x="5559" y="9901"/>
                      <a:pt x="3442" y="3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 1938">
                <a:extLst>
                  <a:ext uri="{FF2B5EF4-FFF2-40B4-BE49-F238E27FC236}">
                    <a16:creationId xmlns:a16="http://schemas.microsoft.com/office/drawing/2014/main" id="{920E1250-0F09-7D04-5545-C7F22FC69E00}"/>
                  </a:ext>
                </a:extLst>
              </p:cNvPr>
              <p:cNvSpPr/>
              <p:nvPr/>
            </p:nvSpPr>
            <p:spPr>
              <a:xfrm>
                <a:off x="2274688" y="4608041"/>
                <a:ext cx="81175" cy="427520"/>
              </a:xfrm>
              <a:custGeom>
                <a:avLst/>
                <a:gdLst>
                  <a:gd name="connsiteX0" fmla="*/ 4962 w 81175"/>
                  <a:gd name="connsiteY0" fmla="*/ 2059 h 427520"/>
                  <a:gd name="connsiteX1" fmla="*/ 14487 w 81175"/>
                  <a:gd name="connsiteY1" fmla="*/ 294159 h 427520"/>
                  <a:gd name="connsiteX2" fmla="*/ 30362 w 81175"/>
                  <a:gd name="connsiteY2" fmla="*/ 325909 h 427520"/>
                  <a:gd name="connsiteX3" fmla="*/ 14487 w 81175"/>
                  <a:gd name="connsiteY3" fmla="*/ 364009 h 427520"/>
                  <a:gd name="connsiteX4" fmla="*/ 81162 w 81175"/>
                  <a:gd name="connsiteY4" fmla="*/ 427509 h 427520"/>
                  <a:gd name="connsiteX5" fmla="*/ 8137 w 81175"/>
                  <a:gd name="connsiteY5" fmla="*/ 367184 h 427520"/>
                  <a:gd name="connsiteX6" fmla="*/ 1787 w 81175"/>
                  <a:gd name="connsiteY6" fmla="*/ 173509 h 427520"/>
                  <a:gd name="connsiteX7" fmla="*/ 4962 w 81175"/>
                  <a:gd name="connsiteY7" fmla="*/ 2059 h 42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175" h="427520">
                    <a:moveTo>
                      <a:pt x="4962" y="2059"/>
                    </a:moveTo>
                    <a:cubicBezTo>
                      <a:pt x="7079" y="22167"/>
                      <a:pt x="10254" y="240184"/>
                      <a:pt x="14487" y="294159"/>
                    </a:cubicBezTo>
                    <a:cubicBezTo>
                      <a:pt x="18720" y="348134"/>
                      <a:pt x="30362" y="314267"/>
                      <a:pt x="30362" y="325909"/>
                    </a:cubicBezTo>
                    <a:cubicBezTo>
                      <a:pt x="30362" y="337551"/>
                      <a:pt x="6020" y="347076"/>
                      <a:pt x="14487" y="364009"/>
                    </a:cubicBezTo>
                    <a:cubicBezTo>
                      <a:pt x="22954" y="380942"/>
                      <a:pt x="82220" y="426980"/>
                      <a:pt x="81162" y="427509"/>
                    </a:cubicBezTo>
                    <a:cubicBezTo>
                      <a:pt x="80104" y="428038"/>
                      <a:pt x="21366" y="409517"/>
                      <a:pt x="8137" y="367184"/>
                    </a:cubicBezTo>
                    <a:cubicBezTo>
                      <a:pt x="-5092" y="324851"/>
                      <a:pt x="1787" y="232776"/>
                      <a:pt x="1787" y="173509"/>
                    </a:cubicBezTo>
                    <a:cubicBezTo>
                      <a:pt x="1787" y="114242"/>
                      <a:pt x="2845" y="-18049"/>
                      <a:pt x="4962" y="205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 1939">
                <a:extLst>
                  <a:ext uri="{FF2B5EF4-FFF2-40B4-BE49-F238E27FC236}">
                    <a16:creationId xmlns:a16="http://schemas.microsoft.com/office/drawing/2014/main" id="{B8C77C35-BC34-FE1C-AE2E-8F623CA37DEA}"/>
                  </a:ext>
                </a:extLst>
              </p:cNvPr>
              <p:cNvSpPr/>
              <p:nvPr/>
            </p:nvSpPr>
            <p:spPr>
              <a:xfrm>
                <a:off x="2300428" y="4612991"/>
                <a:ext cx="17518" cy="318265"/>
              </a:xfrm>
              <a:custGeom>
                <a:avLst/>
                <a:gdLst>
                  <a:gd name="connsiteX0" fmla="*/ 1447 w 17518"/>
                  <a:gd name="connsiteY0" fmla="*/ 284 h 318265"/>
                  <a:gd name="connsiteX1" fmla="*/ 1447 w 17518"/>
                  <a:gd name="connsiteY1" fmla="*/ 203484 h 318265"/>
                  <a:gd name="connsiteX2" fmla="*/ 7797 w 17518"/>
                  <a:gd name="connsiteY2" fmla="*/ 317784 h 318265"/>
                  <a:gd name="connsiteX3" fmla="*/ 17322 w 17518"/>
                  <a:gd name="connsiteY3" fmla="*/ 162209 h 318265"/>
                  <a:gd name="connsiteX4" fmla="*/ 1447 w 17518"/>
                  <a:gd name="connsiteY4" fmla="*/ 284 h 31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8" h="318265">
                    <a:moveTo>
                      <a:pt x="1447" y="284"/>
                    </a:moveTo>
                    <a:cubicBezTo>
                      <a:pt x="-1199" y="7163"/>
                      <a:pt x="389" y="150567"/>
                      <a:pt x="1447" y="203484"/>
                    </a:cubicBezTo>
                    <a:cubicBezTo>
                      <a:pt x="2505" y="256401"/>
                      <a:pt x="5151" y="324663"/>
                      <a:pt x="7797" y="317784"/>
                    </a:cubicBezTo>
                    <a:cubicBezTo>
                      <a:pt x="10443" y="310905"/>
                      <a:pt x="18909" y="211421"/>
                      <a:pt x="17322" y="162209"/>
                    </a:cubicBezTo>
                    <a:cubicBezTo>
                      <a:pt x="15735" y="112997"/>
                      <a:pt x="4093" y="-6595"/>
                      <a:pt x="1447" y="2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 1940">
                <a:extLst>
                  <a:ext uri="{FF2B5EF4-FFF2-40B4-BE49-F238E27FC236}">
                    <a16:creationId xmlns:a16="http://schemas.microsoft.com/office/drawing/2014/main" id="{DD70DC8D-D72A-9846-E398-7F10040634A3}"/>
                  </a:ext>
                </a:extLst>
              </p:cNvPr>
              <p:cNvSpPr/>
              <p:nvPr/>
            </p:nvSpPr>
            <p:spPr>
              <a:xfrm>
                <a:off x="2266477" y="4984648"/>
                <a:ext cx="393072" cy="13228"/>
              </a:xfrm>
              <a:custGeom>
                <a:avLst/>
                <a:gdLst>
                  <a:gd name="connsiteX0" fmla="*/ 473 w 393072"/>
                  <a:gd name="connsiteY0" fmla="*/ 6452 h 13228"/>
                  <a:gd name="connsiteX1" fmla="*/ 241773 w 393072"/>
                  <a:gd name="connsiteY1" fmla="*/ 102 h 13228"/>
                  <a:gd name="connsiteX2" fmla="*/ 390998 w 393072"/>
                  <a:gd name="connsiteY2" fmla="*/ 3277 h 13228"/>
                  <a:gd name="connsiteX3" fmla="*/ 308448 w 393072"/>
                  <a:gd name="connsiteY3" fmla="*/ 12802 h 13228"/>
                  <a:gd name="connsiteX4" fmla="*/ 473 w 393072"/>
                  <a:gd name="connsiteY4" fmla="*/ 6452 h 1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072" h="13228">
                    <a:moveTo>
                      <a:pt x="473" y="6452"/>
                    </a:moveTo>
                    <a:cubicBezTo>
                      <a:pt x="-10639" y="4335"/>
                      <a:pt x="176686" y="631"/>
                      <a:pt x="241773" y="102"/>
                    </a:cubicBezTo>
                    <a:cubicBezTo>
                      <a:pt x="306860" y="-427"/>
                      <a:pt x="379886" y="1160"/>
                      <a:pt x="390998" y="3277"/>
                    </a:cubicBezTo>
                    <a:cubicBezTo>
                      <a:pt x="402110" y="5394"/>
                      <a:pt x="367715" y="10685"/>
                      <a:pt x="308448" y="12802"/>
                    </a:cubicBezTo>
                    <a:cubicBezTo>
                      <a:pt x="249181" y="14919"/>
                      <a:pt x="11585" y="8569"/>
                      <a:pt x="473" y="6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 1941">
                <a:extLst>
                  <a:ext uri="{FF2B5EF4-FFF2-40B4-BE49-F238E27FC236}">
                    <a16:creationId xmlns:a16="http://schemas.microsoft.com/office/drawing/2014/main" id="{8F15AB07-7A49-B018-5B7B-D6A332C23652}"/>
                  </a:ext>
                </a:extLst>
              </p:cNvPr>
              <p:cNvSpPr/>
              <p:nvPr/>
            </p:nvSpPr>
            <p:spPr>
              <a:xfrm>
                <a:off x="2260600" y="4962525"/>
                <a:ext cx="381747" cy="13083"/>
              </a:xfrm>
              <a:custGeom>
                <a:avLst/>
                <a:gdLst>
                  <a:gd name="connsiteX0" fmla="*/ 0 w 381747"/>
                  <a:gd name="connsiteY0" fmla="*/ 3175 h 13083"/>
                  <a:gd name="connsiteX1" fmla="*/ 219075 w 381747"/>
                  <a:gd name="connsiteY1" fmla="*/ 0 h 13083"/>
                  <a:gd name="connsiteX2" fmla="*/ 381000 w 381747"/>
                  <a:gd name="connsiteY2" fmla="*/ 0 h 13083"/>
                  <a:gd name="connsiteX3" fmla="*/ 276225 w 381747"/>
                  <a:gd name="connsiteY3" fmla="*/ 6350 h 13083"/>
                  <a:gd name="connsiteX4" fmla="*/ 200025 w 381747"/>
                  <a:gd name="connsiteY4" fmla="*/ 12700 h 13083"/>
                  <a:gd name="connsiteX5" fmla="*/ 0 w 381747"/>
                  <a:gd name="connsiteY5" fmla="*/ 3175 h 1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747" h="13083">
                    <a:moveTo>
                      <a:pt x="0" y="3175"/>
                    </a:moveTo>
                    <a:lnTo>
                      <a:pt x="219075" y="0"/>
                    </a:lnTo>
                    <a:lnTo>
                      <a:pt x="381000" y="0"/>
                    </a:lnTo>
                    <a:cubicBezTo>
                      <a:pt x="390525" y="1058"/>
                      <a:pt x="306387" y="4233"/>
                      <a:pt x="276225" y="6350"/>
                    </a:cubicBezTo>
                    <a:cubicBezTo>
                      <a:pt x="246063" y="8467"/>
                      <a:pt x="238654" y="11642"/>
                      <a:pt x="200025" y="12700"/>
                    </a:cubicBezTo>
                    <a:cubicBezTo>
                      <a:pt x="161396" y="13758"/>
                      <a:pt x="102923" y="13229"/>
                      <a:pt x="0" y="31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 1942">
                <a:extLst>
                  <a:ext uri="{FF2B5EF4-FFF2-40B4-BE49-F238E27FC236}">
                    <a16:creationId xmlns:a16="http://schemas.microsoft.com/office/drawing/2014/main" id="{2E62284A-16FE-B974-C476-C8245194DB05}"/>
                  </a:ext>
                </a:extLst>
              </p:cNvPr>
              <p:cNvSpPr/>
              <p:nvPr/>
            </p:nvSpPr>
            <p:spPr>
              <a:xfrm>
                <a:off x="2291960" y="5058916"/>
                <a:ext cx="353174" cy="138559"/>
              </a:xfrm>
              <a:custGeom>
                <a:avLst/>
                <a:gdLst>
                  <a:gd name="connsiteX0" fmla="*/ 352815 w 353174"/>
                  <a:gd name="connsiteY0" fmla="*/ 14734 h 138559"/>
                  <a:gd name="connsiteX1" fmla="*/ 130565 w 353174"/>
                  <a:gd name="connsiteY1" fmla="*/ 33784 h 138559"/>
                  <a:gd name="connsiteX2" fmla="*/ 60715 w 353174"/>
                  <a:gd name="connsiteY2" fmla="*/ 40134 h 138559"/>
                  <a:gd name="connsiteX3" fmla="*/ 149615 w 353174"/>
                  <a:gd name="connsiteY3" fmla="*/ 24259 h 138559"/>
                  <a:gd name="connsiteX4" fmla="*/ 44840 w 353174"/>
                  <a:gd name="connsiteY4" fmla="*/ 14734 h 138559"/>
                  <a:gd name="connsiteX5" fmla="*/ 19440 w 353174"/>
                  <a:gd name="connsiteY5" fmla="*/ 14734 h 138559"/>
                  <a:gd name="connsiteX6" fmla="*/ 13090 w 353174"/>
                  <a:gd name="connsiteY6" fmla="*/ 40134 h 138559"/>
                  <a:gd name="connsiteX7" fmla="*/ 22615 w 353174"/>
                  <a:gd name="connsiteY7" fmla="*/ 138559 h 138559"/>
                  <a:gd name="connsiteX8" fmla="*/ 390 w 353174"/>
                  <a:gd name="connsiteY8" fmla="*/ 40134 h 138559"/>
                  <a:gd name="connsiteX9" fmla="*/ 44840 w 353174"/>
                  <a:gd name="connsiteY9" fmla="*/ 2034 h 138559"/>
                  <a:gd name="connsiteX10" fmla="*/ 82940 w 353174"/>
                  <a:gd name="connsiteY10" fmla="*/ 5209 h 138559"/>
                  <a:gd name="connsiteX11" fmla="*/ 108340 w 353174"/>
                  <a:gd name="connsiteY11" fmla="*/ 5209 h 138559"/>
                  <a:gd name="connsiteX12" fmla="*/ 181365 w 353174"/>
                  <a:gd name="connsiteY12" fmla="*/ 8384 h 138559"/>
                  <a:gd name="connsiteX13" fmla="*/ 352815 w 353174"/>
                  <a:gd name="connsiteY13" fmla="*/ 14734 h 1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3174" h="138559">
                    <a:moveTo>
                      <a:pt x="352815" y="14734"/>
                    </a:moveTo>
                    <a:cubicBezTo>
                      <a:pt x="344348" y="18967"/>
                      <a:pt x="130565" y="33784"/>
                      <a:pt x="130565" y="33784"/>
                    </a:cubicBezTo>
                    <a:cubicBezTo>
                      <a:pt x="81882" y="38017"/>
                      <a:pt x="57540" y="41721"/>
                      <a:pt x="60715" y="40134"/>
                    </a:cubicBezTo>
                    <a:cubicBezTo>
                      <a:pt x="63890" y="38547"/>
                      <a:pt x="152261" y="28492"/>
                      <a:pt x="149615" y="24259"/>
                    </a:cubicBezTo>
                    <a:cubicBezTo>
                      <a:pt x="146969" y="20026"/>
                      <a:pt x="66536" y="16321"/>
                      <a:pt x="44840" y="14734"/>
                    </a:cubicBezTo>
                    <a:cubicBezTo>
                      <a:pt x="23144" y="13147"/>
                      <a:pt x="24732" y="10501"/>
                      <a:pt x="19440" y="14734"/>
                    </a:cubicBezTo>
                    <a:cubicBezTo>
                      <a:pt x="14148" y="18967"/>
                      <a:pt x="12561" y="19497"/>
                      <a:pt x="13090" y="40134"/>
                    </a:cubicBezTo>
                    <a:cubicBezTo>
                      <a:pt x="13619" y="60771"/>
                      <a:pt x="24732" y="138559"/>
                      <a:pt x="22615" y="138559"/>
                    </a:cubicBezTo>
                    <a:cubicBezTo>
                      <a:pt x="20498" y="138559"/>
                      <a:pt x="-3314" y="62888"/>
                      <a:pt x="390" y="40134"/>
                    </a:cubicBezTo>
                    <a:cubicBezTo>
                      <a:pt x="4094" y="17380"/>
                      <a:pt x="31082" y="7855"/>
                      <a:pt x="44840" y="2034"/>
                    </a:cubicBezTo>
                    <a:cubicBezTo>
                      <a:pt x="58598" y="-3787"/>
                      <a:pt x="72357" y="4680"/>
                      <a:pt x="82940" y="5209"/>
                    </a:cubicBezTo>
                    <a:cubicBezTo>
                      <a:pt x="93523" y="5738"/>
                      <a:pt x="91936" y="4680"/>
                      <a:pt x="108340" y="5209"/>
                    </a:cubicBezTo>
                    <a:cubicBezTo>
                      <a:pt x="124744" y="5738"/>
                      <a:pt x="144853" y="8384"/>
                      <a:pt x="181365" y="8384"/>
                    </a:cubicBezTo>
                    <a:cubicBezTo>
                      <a:pt x="217877" y="8384"/>
                      <a:pt x="361282" y="10501"/>
                      <a:pt x="352815" y="147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 1943">
                <a:extLst>
                  <a:ext uri="{FF2B5EF4-FFF2-40B4-BE49-F238E27FC236}">
                    <a16:creationId xmlns:a16="http://schemas.microsoft.com/office/drawing/2014/main" id="{135A0822-CA64-0E19-4A52-C0937584A67D}"/>
                  </a:ext>
                </a:extLst>
              </p:cNvPr>
              <p:cNvSpPr/>
              <p:nvPr/>
            </p:nvSpPr>
            <p:spPr>
              <a:xfrm>
                <a:off x="2259713" y="5047967"/>
                <a:ext cx="55002" cy="480028"/>
              </a:xfrm>
              <a:custGeom>
                <a:avLst/>
                <a:gdLst>
                  <a:gd name="connsiteX0" fmla="*/ 54862 w 55002"/>
                  <a:gd name="connsiteY0" fmla="*/ 283 h 480028"/>
                  <a:gd name="connsiteX1" fmla="*/ 16762 w 55002"/>
                  <a:gd name="connsiteY1" fmla="*/ 54258 h 480028"/>
                  <a:gd name="connsiteX2" fmla="*/ 23112 w 55002"/>
                  <a:gd name="connsiteY2" fmla="*/ 146333 h 480028"/>
                  <a:gd name="connsiteX3" fmla="*/ 19937 w 55002"/>
                  <a:gd name="connsiteY3" fmla="*/ 447958 h 480028"/>
                  <a:gd name="connsiteX4" fmla="*/ 35812 w 55002"/>
                  <a:gd name="connsiteY4" fmla="*/ 467008 h 480028"/>
                  <a:gd name="connsiteX5" fmla="*/ 10412 w 55002"/>
                  <a:gd name="connsiteY5" fmla="*/ 409858 h 480028"/>
                  <a:gd name="connsiteX6" fmla="*/ 13587 w 55002"/>
                  <a:gd name="connsiteY6" fmla="*/ 108233 h 480028"/>
                  <a:gd name="connsiteX7" fmla="*/ 887 w 55002"/>
                  <a:gd name="connsiteY7" fmla="*/ 76483 h 480028"/>
                  <a:gd name="connsiteX8" fmla="*/ 54862 w 55002"/>
                  <a:gd name="connsiteY8" fmla="*/ 283 h 48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002" h="480028">
                    <a:moveTo>
                      <a:pt x="54862" y="283"/>
                    </a:moveTo>
                    <a:cubicBezTo>
                      <a:pt x="57508" y="-3421"/>
                      <a:pt x="22054" y="29916"/>
                      <a:pt x="16762" y="54258"/>
                    </a:cubicBezTo>
                    <a:cubicBezTo>
                      <a:pt x="11470" y="78600"/>
                      <a:pt x="22583" y="80716"/>
                      <a:pt x="23112" y="146333"/>
                    </a:cubicBezTo>
                    <a:cubicBezTo>
                      <a:pt x="23641" y="211950"/>
                      <a:pt x="19937" y="447958"/>
                      <a:pt x="19937" y="447958"/>
                    </a:cubicBezTo>
                    <a:cubicBezTo>
                      <a:pt x="22054" y="501404"/>
                      <a:pt x="37399" y="473358"/>
                      <a:pt x="35812" y="467008"/>
                    </a:cubicBezTo>
                    <a:cubicBezTo>
                      <a:pt x="34224" y="460658"/>
                      <a:pt x="14116" y="469654"/>
                      <a:pt x="10412" y="409858"/>
                    </a:cubicBezTo>
                    <a:cubicBezTo>
                      <a:pt x="6708" y="350062"/>
                      <a:pt x="15174" y="163795"/>
                      <a:pt x="13587" y="108233"/>
                    </a:cubicBezTo>
                    <a:cubicBezTo>
                      <a:pt x="12000" y="52671"/>
                      <a:pt x="-3876" y="90771"/>
                      <a:pt x="887" y="76483"/>
                    </a:cubicBezTo>
                    <a:cubicBezTo>
                      <a:pt x="5650" y="62195"/>
                      <a:pt x="52216" y="3987"/>
                      <a:pt x="54862" y="2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 1944">
                <a:extLst>
                  <a:ext uri="{FF2B5EF4-FFF2-40B4-BE49-F238E27FC236}">
                    <a16:creationId xmlns:a16="http://schemas.microsoft.com/office/drawing/2014/main" id="{E6C261EC-280C-8B3F-5738-787F39BBC8F2}"/>
                  </a:ext>
                </a:extLst>
              </p:cNvPr>
              <p:cNvSpPr/>
              <p:nvPr/>
            </p:nvSpPr>
            <p:spPr>
              <a:xfrm>
                <a:off x="1916471" y="5513447"/>
                <a:ext cx="404488" cy="30712"/>
              </a:xfrm>
              <a:custGeom>
                <a:avLst/>
                <a:gdLst>
                  <a:gd name="connsiteX0" fmla="*/ 4404 w 404488"/>
                  <a:gd name="connsiteY0" fmla="*/ 23753 h 30712"/>
                  <a:gd name="connsiteX1" fmla="*/ 274279 w 404488"/>
                  <a:gd name="connsiteY1" fmla="*/ 1528 h 30712"/>
                  <a:gd name="connsiteX2" fmla="*/ 331429 w 404488"/>
                  <a:gd name="connsiteY2" fmla="*/ 4703 h 30712"/>
                  <a:gd name="connsiteX3" fmla="*/ 404454 w 404488"/>
                  <a:gd name="connsiteY3" fmla="*/ 26928 h 30712"/>
                  <a:gd name="connsiteX4" fmla="*/ 321904 w 404488"/>
                  <a:gd name="connsiteY4" fmla="*/ 23753 h 30712"/>
                  <a:gd name="connsiteX5" fmla="*/ 121879 w 404488"/>
                  <a:gd name="connsiteY5" fmla="*/ 30103 h 30712"/>
                  <a:gd name="connsiteX6" fmla="*/ 4404 w 404488"/>
                  <a:gd name="connsiteY6" fmla="*/ 23753 h 30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488" h="30712">
                    <a:moveTo>
                      <a:pt x="4404" y="23753"/>
                    </a:moveTo>
                    <a:cubicBezTo>
                      <a:pt x="29804" y="18991"/>
                      <a:pt x="219775" y="4703"/>
                      <a:pt x="274279" y="1528"/>
                    </a:cubicBezTo>
                    <a:cubicBezTo>
                      <a:pt x="328783" y="-1647"/>
                      <a:pt x="309733" y="470"/>
                      <a:pt x="331429" y="4703"/>
                    </a:cubicBezTo>
                    <a:cubicBezTo>
                      <a:pt x="353125" y="8936"/>
                      <a:pt x="406041" y="23753"/>
                      <a:pt x="404454" y="26928"/>
                    </a:cubicBezTo>
                    <a:cubicBezTo>
                      <a:pt x="402867" y="30103"/>
                      <a:pt x="369000" y="23224"/>
                      <a:pt x="321904" y="23753"/>
                    </a:cubicBezTo>
                    <a:cubicBezTo>
                      <a:pt x="274808" y="24282"/>
                      <a:pt x="174266" y="27986"/>
                      <a:pt x="121879" y="30103"/>
                    </a:cubicBezTo>
                    <a:cubicBezTo>
                      <a:pt x="69492" y="32220"/>
                      <a:pt x="-20996" y="28515"/>
                      <a:pt x="4404" y="237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 1945">
                <a:extLst>
                  <a:ext uri="{FF2B5EF4-FFF2-40B4-BE49-F238E27FC236}">
                    <a16:creationId xmlns:a16="http://schemas.microsoft.com/office/drawing/2014/main" id="{F3C43679-254E-4421-CC5C-DCC803BAEAF5}"/>
                  </a:ext>
                </a:extLst>
              </p:cNvPr>
              <p:cNvSpPr/>
              <p:nvPr/>
            </p:nvSpPr>
            <p:spPr>
              <a:xfrm>
                <a:off x="2298578" y="5080907"/>
                <a:ext cx="19568" cy="459476"/>
              </a:xfrm>
              <a:custGeom>
                <a:avLst/>
                <a:gdLst>
                  <a:gd name="connsiteX0" fmla="*/ 15997 w 19568"/>
                  <a:gd name="connsiteY0" fmla="*/ 2268 h 459476"/>
                  <a:gd name="connsiteX1" fmla="*/ 19172 w 19568"/>
                  <a:gd name="connsiteY1" fmla="*/ 180068 h 459476"/>
                  <a:gd name="connsiteX2" fmla="*/ 9647 w 19568"/>
                  <a:gd name="connsiteY2" fmla="*/ 319768 h 459476"/>
                  <a:gd name="connsiteX3" fmla="*/ 19172 w 19568"/>
                  <a:gd name="connsiteY3" fmla="*/ 459468 h 459476"/>
                  <a:gd name="connsiteX4" fmla="*/ 122 w 19568"/>
                  <a:gd name="connsiteY4" fmla="*/ 313418 h 459476"/>
                  <a:gd name="connsiteX5" fmla="*/ 15997 w 19568"/>
                  <a:gd name="connsiteY5" fmla="*/ 2268 h 45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68" h="459476">
                    <a:moveTo>
                      <a:pt x="15997" y="2268"/>
                    </a:moveTo>
                    <a:cubicBezTo>
                      <a:pt x="19172" y="-19957"/>
                      <a:pt x="20230" y="127151"/>
                      <a:pt x="19172" y="180068"/>
                    </a:cubicBezTo>
                    <a:cubicBezTo>
                      <a:pt x="18114" y="232985"/>
                      <a:pt x="9647" y="273201"/>
                      <a:pt x="9647" y="319768"/>
                    </a:cubicBezTo>
                    <a:cubicBezTo>
                      <a:pt x="9647" y="366335"/>
                      <a:pt x="20760" y="460526"/>
                      <a:pt x="19172" y="459468"/>
                    </a:cubicBezTo>
                    <a:cubicBezTo>
                      <a:pt x="17584" y="458410"/>
                      <a:pt x="1709" y="388030"/>
                      <a:pt x="122" y="313418"/>
                    </a:cubicBezTo>
                    <a:cubicBezTo>
                      <a:pt x="-1465" y="238806"/>
                      <a:pt x="12822" y="24493"/>
                      <a:pt x="15997" y="22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 1946">
                <a:extLst>
                  <a:ext uri="{FF2B5EF4-FFF2-40B4-BE49-F238E27FC236}">
                    <a16:creationId xmlns:a16="http://schemas.microsoft.com/office/drawing/2014/main" id="{68CA70CC-AE8A-D947-A207-8EF2A30A82E5}"/>
                  </a:ext>
                </a:extLst>
              </p:cNvPr>
              <p:cNvSpPr/>
              <p:nvPr/>
            </p:nvSpPr>
            <p:spPr>
              <a:xfrm>
                <a:off x="2941689" y="5577772"/>
                <a:ext cx="33286" cy="1088425"/>
              </a:xfrm>
              <a:custGeom>
                <a:avLst/>
                <a:gdLst>
                  <a:gd name="connsiteX0" fmla="*/ 1536 w 33286"/>
                  <a:gd name="connsiteY0" fmla="*/ 703 h 1088425"/>
                  <a:gd name="connsiteX1" fmla="*/ 1536 w 33286"/>
                  <a:gd name="connsiteY1" fmla="*/ 610303 h 1088425"/>
                  <a:gd name="connsiteX2" fmla="*/ 4711 w 33286"/>
                  <a:gd name="connsiteY2" fmla="*/ 581728 h 1088425"/>
                  <a:gd name="connsiteX3" fmla="*/ 20586 w 33286"/>
                  <a:gd name="connsiteY3" fmla="*/ 892878 h 1088425"/>
                  <a:gd name="connsiteX4" fmla="*/ 11061 w 33286"/>
                  <a:gd name="connsiteY4" fmla="*/ 867478 h 1088425"/>
                  <a:gd name="connsiteX5" fmla="*/ 20586 w 33286"/>
                  <a:gd name="connsiteY5" fmla="*/ 1086553 h 1088425"/>
                  <a:gd name="connsiteX6" fmla="*/ 33286 w 33286"/>
                  <a:gd name="connsiteY6" fmla="*/ 724603 h 1088425"/>
                  <a:gd name="connsiteX7" fmla="*/ 20586 w 33286"/>
                  <a:gd name="connsiteY7" fmla="*/ 492828 h 1088425"/>
                  <a:gd name="connsiteX8" fmla="*/ 1536 w 33286"/>
                  <a:gd name="connsiteY8" fmla="*/ 703 h 108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86" h="1088425">
                    <a:moveTo>
                      <a:pt x="1536" y="703"/>
                    </a:moveTo>
                    <a:cubicBezTo>
                      <a:pt x="-1639" y="20282"/>
                      <a:pt x="1007" y="513466"/>
                      <a:pt x="1536" y="610303"/>
                    </a:cubicBezTo>
                    <a:cubicBezTo>
                      <a:pt x="2065" y="707140"/>
                      <a:pt x="1536" y="534632"/>
                      <a:pt x="4711" y="581728"/>
                    </a:cubicBezTo>
                    <a:cubicBezTo>
                      <a:pt x="7886" y="628824"/>
                      <a:pt x="19528" y="845253"/>
                      <a:pt x="20586" y="892878"/>
                    </a:cubicBezTo>
                    <a:cubicBezTo>
                      <a:pt x="21644" y="940503"/>
                      <a:pt x="11061" y="835199"/>
                      <a:pt x="11061" y="867478"/>
                    </a:cubicBezTo>
                    <a:cubicBezTo>
                      <a:pt x="11061" y="899757"/>
                      <a:pt x="16882" y="1110366"/>
                      <a:pt x="20586" y="1086553"/>
                    </a:cubicBezTo>
                    <a:cubicBezTo>
                      <a:pt x="24290" y="1062741"/>
                      <a:pt x="33286" y="823557"/>
                      <a:pt x="33286" y="724603"/>
                    </a:cubicBezTo>
                    <a:cubicBezTo>
                      <a:pt x="33286" y="625649"/>
                      <a:pt x="23232" y="609774"/>
                      <a:pt x="20586" y="492828"/>
                    </a:cubicBezTo>
                    <a:cubicBezTo>
                      <a:pt x="17940" y="375882"/>
                      <a:pt x="4711" y="-18876"/>
                      <a:pt x="1536" y="70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 1947">
                <a:extLst>
                  <a:ext uri="{FF2B5EF4-FFF2-40B4-BE49-F238E27FC236}">
                    <a16:creationId xmlns:a16="http://schemas.microsoft.com/office/drawing/2014/main" id="{4C58FF95-7F1F-279D-E5ED-5EB6A3B75B55}"/>
                  </a:ext>
                </a:extLst>
              </p:cNvPr>
              <p:cNvSpPr/>
              <p:nvPr/>
            </p:nvSpPr>
            <p:spPr>
              <a:xfrm>
                <a:off x="3113903" y="5894264"/>
                <a:ext cx="385765" cy="585923"/>
              </a:xfrm>
              <a:custGeom>
                <a:avLst/>
                <a:gdLst>
                  <a:gd name="connsiteX0" fmla="*/ 48397 w 385765"/>
                  <a:gd name="connsiteY0" fmla="*/ 1711 h 585923"/>
                  <a:gd name="connsiteX1" fmla="*/ 48397 w 385765"/>
                  <a:gd name="connsiteY1" fmla="*/ 284286 h 585923"/>
                  <a:gd name="connsiteX2" fmla="*/ 45222 w 385765"/>
                  <a:gd name="connsiteY2" fmla="*/ 452561 h 585923"/>
                  <a:gd name="connsiteX3" fmla="*/ 29347 w 385765"/>
                  <a:gd name="connsiteY3" fmla="*/ 525586 h 585923"/>
                  <a:gd name="connsiteX4" fmla="*/ 3947 w 385765"/>
                  <a:gd name="connsiteY4" fmla="*/ 544636 h 585923"/>
                  <a:gd name="connsiteX5" fmla="*/ 121422 w 385765"/>
                  <a:gd name="connsiteY5" fmla="*/ 563686 h 585923"/>
                  <a:gd name="connsiteX6" fmla="*/ 83322 w 385765"/>
                  <a:gd name="connsiteY6" fmla="*/ 585911 h 585923"/>
                  <a:gd name="connsiteX7" fmla="*/ 384947 w 385765"/>
                  <a:gd name="connsiteY7" fmla="*/ 560511 h 585923"/>
                  <a:gd name="connsiteX8" fmla="*/ 169047 w 385765"/>
                  <a:gd name="connsiteY8" fmla="*/ 570036 h 585923"/>
                  <a:gd name="connsiteX9" fmla="*/ 64272 w 385765"/>
                  <a:gd name="connsiteY9" fmla="*/ 547811 h 585923"/>
                  <a:gd name="connsiteX10" fmla="*/ 45222 w 385765"/>
                  <a:gd name="connsiteY10" fmla="*/ 541461 h 585923"/>
                  <a:gd name="connsiteX11" fmla="*/ 51572 w 385765"/>
                  <a:gd name="connsiteY11" fmla="*/ 516061 h 585923"/>
                  <a:gd name="connsiteX12" fmla="*/ 67447 w 385765"/>
                  <a:gd name="connsiteY12" fmla="*/ 427161 h 585923"/>
                  <a:gd name="connsiteX13" fmla="*/ 48397 w 385765"/>
                  <a:gd name="connsiteY13" fmla="*/ 1711 h 585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5765" h="585923">
                    <a:moveTo>
                      <a:pt x="48397" y="1711"/>
                    </a:moveTo>
                    <a:cubicBezTo>
                      <a:pt x="45222" y="-22102"/>
                      <a:pt x="48926" y="209144"/>
                      <a:pt x="48397" y="284286"/>
                    </a:cubicBezTo>
                    <a:cubicBezTo>
                      <a:pt x="47868" y="359428"/>
                      <a:pt x="48397" y="412344"/>
                      <a:pt x="45222" y="452561"/>
                    </a:cubicBezTo>
                    <a:cubicBezTo>
                      <a:pt x="42047" y="492778"/>
                      <a:pt x="36226" y="510240"/>
                      <a:pt x="29347" y="525586"/>
                    </a:cubicBezTo>
                    <a:cubicBezTo>
                      <a:pt x="22468" y="540932"/>
                      <a:pt x="-11399" y="538286"/>
                      <a:pt x="3947" y="544636"/>
                    </a:cubicBezTo>
                    <a:cubicBezTo>
                      <a:pt x="19293" y="550986"/>
                      <a:pt x="108193" y="556807"/>
                      <a:pt x="121422" y="563686"/>
                    </a:cubicBezTo>
                    <a:cubicBezTo>
                      <a:pt x="134651" y="570565"/>
                      <a:pt x="39401" y="586440"/>
                      <a:pt x="83322" y="585911"/>
                    </a:cubicBezTo>
                    <a:cubicBezTo>
                      <a:pt x="127243" y="585382"/>
                      <a:pt x="370660" y="563157"/>
                      <a:pt x="384947" y="560511"/>
                    </a:cubicBezTo>
                    <a:cubicBezTo>
                      <a:pt x="399234" y="557865"/>
                      <a:pt x="222493" y="572153"/>
                      <a:pt x="169047" y="570036"/>
                    </a:cubicBezTo>
                    <a:cubicBezTo>
                      <a:pt x="115601" y="567919"/>
                      <a:pt x="64272" y="547811"/>
                      <a:pt x="64272" y="547811"/>
                    </a:cubicBezTo>
                    <a:cubicBezTo>
                      <a:pt x="43635" y="543049"/>
                      <a:pt x="45222" y="541461"/>
                      <a:pt x="45222" y="541461"/>
                    </a:cubicBezTo>
                    <a:cubicBezTo>
                      <a:pt x="43105" y="536169"/>
                      <a:pt x="47868" y="535111"/>
                      <a:pt x="51572" y="516061"/>
                    </a:cubicBezTo>
                    <a:cubicBezTo>
                      <a:pt x="55276" y="497011"/>
                      <a:pt x="65860" y="510769"/>
                      <a:pt x="67447" y="427161"/>
                    </a:cubicBezTo>
                    <a:cubicBezTo>
                      <a:pt x="69035" y="343553"/>
                      <a:pt x="51572" y="25524"/>
                      <a:pt x="48397" y="17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 1948">
                <a:extLst>
                  <a:ext uri="{FF2B5EF4-FFF2-40B4-BE49-F238E27FC236}">
                    <a16:creationId xmlns:a16="http://schemas.microsoft.com/office/drawing/2014/main" id="{53CED4D6-0249-FEBC-D2E6-0B3409B4B1B0}"/>
                  </a:ext>
                </a:extLst>
              </p:cNvPr>
              <p:cNvSpPr/>
              <p:nvPr/>
            </p:nvSpPr>
            <p:spPr>
              <a:xfrm>
                <a:off x="2920567" y="4267785"/>
                <a:ext cx="31124" cy="243777"/>
              </a:xfrm>
              <a:custGeom>
                <a:avLst/>
                <a:gdLst>
                  <a:gd name="connsiteX0" fmla="*/ 29008 w 31124"/>
                  <a:gd name="connsiteY0" fmla="*/ 2590 h 243777"/>
                  <a:gd name="connsiteX1" fmla="*/ 29008 w 31124"/>
                  <a:gd name="connsiteY1" fmla="*/ 228015 h 243777"/>
                  <a:gd name="connsiteX2" fmla="*/ 29008 w 31124"/>
                  <a:gd name="connsiteY2" fmla="*/ 212140 h 243777"/>
                  <a:gd name="connsiteX3" fmla="*/ 433 w 31124"/>
                  <a:gd name="connsiteY3" fmla="*/ 110540 h 243777"/>
                  <a:gd name="connsiteX4" fmla="*/ 29008 w 31124"/>
                  <a:gd name="connsiteY4" fmla="*/ 2590 h 24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4" h="243777">
                    <a:moveTo>
                      <a:pt x="29008" y="2590"/>
                    </a:moveTo>
                    <a:cubicBezTo>
                      <a:pt x="33770" y="22169"/>
                      <a:pt x="29008" y="228015"/>
                      <a:pt x="29008" y="228015"/>
                    </a:cubicBezTo>
                    <a:cubicBezTo>
                      <a:pt x="29008" y="262940"/>
                      <a:pt x="33770" y="231719"/>
                      <a:pt x="29008" y="212140"/>
                    </a:cubicBezTo>
                    <a:cubicBezTo>
                      <a:pt x="24246" y="192561"/>
                      <a:pt x="4666" y="141232"/>
                      <a:pt x="433" y="110540"/>
                    </a:cubicBezTo>
                    <a:cubicBezTo>
                      <a:pt x="-3800" y="79848"/>
                      <a:pt x="24246" y="-16989"/>
                      <a:pt x="29008" y="25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 1949">
                <a:extLst>
                  <a:ext uri="{FF2B5EF4-FFF2-40B4-BE49-F238E27FC236}">
                    <a16:creationId xmlns:a16="http://schemas.microsoft.com/office/drawing/2014/main" id="{EBD6A07B-AD57-81F6-E3D4-DACFA0803D20}"/>
                  </a:ext>
                </a:extLst>
              </p:cNvPr>
              <p:cNvSpPr/>
              <p:nvPr/>
            </p:nvSpPr>
            <p:spPr>
              <a:xfrm>
                <a:off x="2850996" y="4272448"/>
                <a:ext cx="19690" cy="211404"/>
              </a:xfrm>
              <a:custGeom>
                <a:avLst/>
                <a:gdLst>
                  <a:gd name="connsiteX0" fmla="*/ 12854 w 19690"/>
                  <a:gd name="connsiteY0" fmla="*/ 1102 h 211404"/>
                  <a:gd name="connsiteX1" fmla="*/ 19204 w 19690"/>
                  <a:gd name="connsiteY1" fmla="*/ 207477 h 211404"/>
                  <a:gd name="connsiteX2" fmla="*/ 154 w 19690"/>
                  <a:gd name="connsiteY2" fmla="*/ 128102 h 211404"/>
                  <a:gd name="connsiteX3" fmla="*/ 12854 w 19690"/>
                  <a:gd name="connsiteY3" fmla="*/ 1102 h 21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90" h="211404">
                    <a:moveTo>
                      <a:pt x="12854" y="1102"/>
                    </a:moveTo>
                    <a:cubicBezTo>
                      <a:pt x="16029" y="14331"/>
                      <a:pt x="21321" y="186310"/>
                      <a:pt x="19204" y="207477"/>
                    </a:cubicBezTo>
                    <a:cubicBezTo>
                      <a:pt x="17087" y="228644"/>
                      <a:pt x="1741" y="158794"/>
                      <a:pt x="154" y="128102"/>
                    </a:cubicBezTo>
                    <a:cubicBezTo>
                      <a:pt x="-1434" y="97410"/>
                      <a:pt x="9679" y="-12127"/>
                      <a:pt x="12854" y="11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 1950">
                <a:extLst>
                  <a:ext uri="{FF2B5EF4-FFF2-40B4-BE49-F238E27FC236}">
                    <a16:creationId xmlns:a16="http://schemas.microsoft.com/office/drawing/2014/main" id="{9DEC418B-2B2D-C1B2-413A-3A99D132F6CA}"/>
                  </a:ext>
                </a:extLst>
              </p:cNvPr>
              <p:cNvSpPr/>
              <p:nvPr/>
            </p:nvSpPr>
            <p:spPr>
              <a:xfrm>
                <a:off x="3142757" y="4251477"/>
                <a:ext cx="551337" cy="295219"/>
              </a:xfrm>
              <a:custGeom>
                <a:avLst/>
                <a:gdLst>
                  <a:gd name="connsiteX0" fmla="*/ 22718 w 551337"/>
                  <a:gd name="connsiteY0" fmla="*/ 6198 h 295219"/>
                  <a:gd name="connsiteX1" fmla="*/ 13193 w 551337"/>
                  <a:gd name="connsiteY1" fmla="*/ 63348 h 295219"/>
                  <a:gd name="connsiteX2" fmla="*/ 16368 w 551337"/>
                  <a:gd name="connsiteY2" fmla="*/ 244323 h 295219"/>
                  <a:gd name="connsiteX3" fmla="*/ 79868 w 551337"/>
                  <a:gd name="connsiteY3" fmla="*/ 266548 h 295219"/>
                  <a:gd name="connsiteX4" fmla="*/ 537068 w 551337"/>
                  <a:gd name="connsiteY4" fmla="*/ 263373 h 295219"/>
                  <a:gd name="connsiteX5" fmla="*/ 419593 w 551337"/>
                  <a:gd name="connsiteY5" fmla="*/ 288773 h 295219"/>
                  <a:gd name="connsiteX6" fmla="*/ 254493 w 551337"/>
                  <a:gd name="connsiteY6" fmla="*/ 295123 h 295219"/>
                  <a:gd name="connsiteX7" fmla="*/ 54468 w 551337"/>
                  <a:gd name="connsiteY7" fmla="*/ 285598 h 295219"/>
                  <a:gd name="connsiteX8" fmla="*/ 48118 w 551337"/>
                  <a:gd name="connsiteY8" fmla="*/ 285598 h 295219"/>
                  <a:gd name="connsiteX9" fmla="*/ 25893 w 551337"/>
                  <a:gd name="connsiteY9" fmla="*/ 279248 h 295219"/>
                  <a:gd name="connsiteX10" fmla="*/ 493 w 551337"/>
                  <a:gd name="connsiteY10" fmla="*/ 193523 h 295219"/>
                  <a:gd name="connsiteX11" fmla="*/ 22718 w 551337"/>
                  <a:gd name="connsiteY11" fmla="*/ 6198 h 295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1337" h="295219">
                    <a:moveTo>
                      <a:pt x="22718" y="6198"/>
                    </a:moveTo>
                    <a:cubicBezTo>
                      <a:pt x="24835" y="-15498"/>
                      <a:pt x="14251" y="23661"/>
                      <a:pt x="13193" y="63348"/>
                    </a:cubicBezTo>
                    <a:cubicBezTo>
                      <a:pt x="12135" y="103035"/>
                      <a:pt x="5255" y="210456"/>
                      <a:pt x="16368" y="244323"/>
                    </a:cubicBezTo>
                    <a:cubicBezTo>
                      <a:pt x="27481" y="278190"/>
                      <a:pt x="-6915" y="263373"/>
                      <a:pt x="79868" y="266548"/>
                    </a:cubicBezTo>
                    <a:cubicBezTo>
                      <a:pt x="166651" y="269723"/>
                      <a:pt x="480447" y="259669"/>
                      <a:pt x="537068" y="263373"/>
                    </a:cubicBezTo>
                    <a:cubicBezTo>
                      <a:pt x="593689" y="267077"/>
                      <a:pt x="466689" y="283481"/>
                      <a:pt x="419593" y="288773"/>
                    </a:cubicBezTo>
                    <a:cubicBezTo>
                      <a:pt x="372497" y="294065"/>
                      <a:pt x="315347" y="295652"/>
                      <a:pt x="254493" y="295123"/>
                    </a:cubicBezTo>
                    <a:cubicBezTo>
                      <a:pt x="193639" y="294594"/>
                      <a:pt x="88864" y="287186"/>
                      <a:pt x="54468" y="285598"/>
                    </a:cubicBezTo>
                    <a:cubicBezTo>
                      <a:pt x="20072" y="284011"/>
                      <a:pt x="52880" y="286656"/>
                      <a:pt x="48118" y="285598"/>
                    </a:cubicBezTo>
                    <a:cubicBezTo>
                      <a:pt x="43356" y="284540"/>
                      <a:pt x="33830" y="294594"/>
                      <a:pt x="25893" y="279248"/>
                    </a:cubicBezTo>
                    <a:cubicBezTo>
                      <a:pt x="17956" y="263902"/>
                      <a:pt x="4726" y="235856"/>
                      <a:pt x="493" y="193523"/>
                    </a:cubicBezTo>
                    <a:cubicBezTo>
                      <a:pt x="-3740" y="151190"/>
                      <a:pt x="20601" y="27894"/>
                      <a:pt x="22718" y="61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 1951">
                <a:extLst>
                  <a:ext uri="{FF2B5EF4-FFF2-40B4-BE49-F238E27FC236}">
                    <a16:creationId xmlns:a16="http://schemas.microsoft.com/office/drawing/2014/main" id="{278EB2B0-3619-1B56-6F72-583A66AE0F48}"/>
                  </a:ext>
                </a:extLst>
              </p:cNvPr>
              <p:cNvSpPr/>
              <p:nvPr/>
            </p:nvSpPr>
            <p:spPr>
              <a:xfrm>
                <a:off x="3073591" y="4273993"/>
                <a:ext cx="101419" cy="299254"/>
              </a:xfrm>
              <a:custGeom>
                <a:avLst/>
                <a:gdLst>
                  <a:gd name="connsiteX0" fmla="*/ 22034 w 101419"/>
                  <a:gd name="connsiteY0" fmla="*/ 5907 h 299254"/>
                  <a:gd name="connsiteX1" fmla="*/ 25209 w 101419"/>
                  <a:gd name="connsiteY1" fmla="*/ 244032 h 299254"/>
                  <a:gd name="connsiteX2" fmla="*/ 2984 w 101419"/>
                  <a:gd name="connsiteY2" fmla="*/ 221807 h 299254"/>
                  <a:gd name="connsiteX3" fmla="*/ 101409 w 101419"/>
                  <a:gd name="connsiteY3" fmla="*/ 298007 h 299254"/>
                  <a:gd name="connsiteX4" fmla="*/ 9334 w 101419"/>
                  <a:gd name="connsiteY4" fmla="*/ 266257 h 299254"/>
                  <a:gd name="connsiteX5" fmla="*/ 34734 w 101419"/>
                  <a:gd name="connsiteY5" fmla="*/ 228157 h 299254"/>
                  <a:gd name="connsiteX6" fmla="*/ 37909 w 101419"/>
                  <a:gd name="connsiteY6" fmla="*/ 82107 h 299254"/>
                  <a:gd name="connsiteX7" fmla="*/ 22034 w 101419"/>
                  <a:gd name="connsiteY7" fmla="*/ 5907 h 29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419" h="299254">
                    <a:moveTo>
                      <a:pt x="22034" y="5907"/>
                    </a:moveTo>
                    <a:cubicBezTo>
                      <a:pt x="19917" y="32895"/>
                      <a:pt x="28384" y="208049"/>
                      <a:pt x="25209" y="244032"/>
                    </a:cubicBezTo>
                    <a:cubicBezTo>
                      <a:pt x="22034" y="280015"/>
                      <a:pt x="-9716" y="212811"/>
                      <a:pt x="2984" y="221807"/>
                    </a:cubicBezTo>
                    <a:cubicBezTo>
                      <a:pt x="15684" y="230803"/>
                      <a:pt x="100351" y="290599"/>
                      <a:pt x="101409" y="298007"/>
                    </a:cubicBezTo>
                    <a:cubicBezTo>
                      <a:pt x="102467" y="305415"/>
                      <a:pt x="20446" y="277899"/>
                      <a:pt x="9334" y="266257"/>
                    </a:cubicBezTo>
                    <a:cubicBezTo>
                      <a:pt x="-1779" y="254615"/>
                      <a:pt x="29972" y="258848"/>
                      <a:pt x="34734" y="228157"/>
                    </a:cubicBezTo>
                    <a:cubicBezTo>
                      <a:pt x="39496" y="197466"/>
                      <a:pt x="38438" y="112799"/>
                      <a:pt x="37909" y="82107"/>
                    </a:cubicBezTo>
                    <a:cubicBezTo>
                      <a:pt x="37380" y="51415"/>
                      <a:pt x="24151" y="-21081"/>
                      <a:pt x="22034" y="590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 1952">
                <a:extLst>
                  <a:ext uri="{FF2B5EF4-FFF2-40B4-BE49-F238E27FC236}">
                    <a16:creationId xmlns:a16="http://schemas.microsoft.com/office/drawing/2014/main" id="{92D11768-799C-98B9-FFD0-176810EFFB27}"/>
                  </a:ext>
                </a:extLst>
              </p:cNvPr>
              <p:cNvSpPr/>
              <p:nvPr/>
            </p:nvSpPr>
            <p:spPr>
              <a:xfrm>
                <a:off x="3641565" y="4503121"/>
                <a:ext cx="380747" cy="505418"/>
              </a:xfrm>
              <a:custGeom>
                <a:avLst/>
                <a:gdLst>
                  <a:gd name="connsiteX0" fmla="*/ 22385 w 380747"/>
                  <a:gd name="connsiteY0" fmla="*/ 21254 h 505418"/>
                  <a:gd name="connsiteX1" fmla="*/ 12860 w 380747"/>
                  <a:gd name="connsiteY1" fmla="*/ 411779 h 505418"/>
                  <a:gd name="connsiteX2" fmla="*/ 160 w 380747"/>
                  <a:gd name="connsiteY2" fmla="*/ 434004 h 505418"/>
                  <a:gd name="connsiteX3" fmla="*/ 22385 w 380747"/>
                  <a:gd name="connsiteY3" fmla="*/ 462579 h 505418"/>
                  <a:gd name="connsiteX4" fmla="*/ 47785 w 380747"/>
                  <a:gd name="connsiteY4" fmla="*/ 475279 h 505418"/>
                  <a:gd name="connsiteX5" fmla="*/ 377985 w 380747"/>
                  <a:gd name="connsiteY5" fmla="*/ 475279 h 505418"/>
                  <a:gd name="connsiteX6" fmla="*/ 197010 w 380747"/>
                  <a:gd name="connsiteY6" fmla="*/ 503854 h 505418"/>
                  <a:gd name="connsiteX7" fmla="*/ 41435 w 380747"/>
                  <a:gd name="connsiteY7" fmla="*/ 497504 h 505418"/>
                  <a:gd name="connsiteX8" fmla="*/ 6510 w 380747"/>
                  <a:gd name="connsiteY8" fmla="*/ 462579 h 505418"/>
                  <a:gd name="connsiteX9" fmla="*/ 16035 w 380747"/>
                  <a:gd name="connsiteY9" fmla="*/ 446704 h 505418"/>
                  <a:gd name="connsiteX10" fmla="*/ 3335 w 380747"/>
                  <a:gd name="connsiteY10" fmla="*/ 326054 h 505418"/>
                  <a:gd name="connsiteX11" fmla="*/ 6510 w 380747"/>
                  <a:gd name="connsiteY11" fmla="*/ 78404 h 505418"/>
                  <a:gd name="connsiteX12" fmla="*/ 22385 w 380747"/>
                  <a:gd name="connsiteY12" fmla="*/ 21254 h 50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0747" h="505418">
                    <a:moveTo>
                      <a:pt x="22385" y="21254"/>
                    </a:moveTo>
                    <a:cubicBezTo>
                      <a:pt x="23443" y="76816"/>
                      <a:pt x="16564" y="342987"/>
                      <a:pt x="12860" y="411779"/>
                    </a:cubicBezTo>
                    <a:cubicBezTo>
                      <a:pt x="9156" y="480571"/>
                      <a:pt x="-1427" y="425537"/>
                      <a:pt x="160" y="434004"/>
                    </a:cubicBezTo>
                    <a:cubicBezTo>
                      <a:pt x="1747" y="442471"/>
                      <a:pt x="22385" y="462579"/>
                      <a:pt x="22385" y="462579"/>
                    </a:cubicBezTo>
                    <a:cubicBezTo>
                      <a:pt x="30323" y="469458"/>
                      <a:pt x="-11482" y="473162"/>
                      <a:pt x="47785" y="475279"/>
                    </a:cubicBezTo>
                    <a:cubicBezTo>
                      <a:pt x="107052" y="477396"/>
                      <a:pt x="353114" y="470517"/>
                      <a:pt x="377985" y="475279"/>
                    </a:cubicBezTo>
                    <a:cubicBezTo>
                      <a:pt x="402856" y="480041"/>
                      <a:pt x="253102" y="500150"/>
                      <a:pt x="197010" y="503854"/>
                    </a:cubicBezTo>
                    <a:cubicBezTo>
                      <a:pt x="140918" y="507558"/>
                      <a:pt x="73185" y="504383"/>
                      <a:pt x="41435" y="497504"/>
                    </a:cubicBezTo>
                    <a:cubicBezTo>
                      <a:pt x="9685" y="490625"/>
                      <a:pt x="6510" y="462579"/>
                      <a:pt x="6510" y="462579"/>
                    </a:cubicBezTo>
                    <a:cubicBezTo>
                      <a:pt x="2277" y="454112"/>
                      <a:pt x="16564" y="469458"/>
                      <a:pt x="16035" y="446704"/>
                    </a:cubicBezTo>
                    <a:cubicBezTo>
                      <a:pt x="15506" y="423950"/>
                      <a:pt x="4922" y="387437"/>
                      <a:pt x="3335" y="326054"/>
                    </a:cubicBezTo>
                    <a:cubicBezTo>
                      <a:pt x="1748" y="264671"/>
                      <a:pt x="5981" y="125500"/>
                      <a:pt x="6510" y="78404"/>
                    </a:cubicBezTo>
                    <a:cubicBezTo>
                      <a:pt x="7039" y="31308"/>
                      <a:pt x="21327" y="-34308"/>
                      <a:pt x="22385" y="212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 1953">
                <a:extLst>
                  <a:ext uri="{FF2B5EF4-FFF2-40B4-BE49-F238E27FC236}">
                    <a16:creationId xmlns:a16="http://schemas.microsoft.com/office/drawing/2014/main" id="{0791DE68-FB53-0C4E-12A1-45E505E20C01}"/>
                  </a:ext>
                </a:extLst>
              </p:cNvPr>
              <p:cNvSpPr/>
              <p:nvPr/>
            </p:nvSpPr>
            <p:spPr>
              <a:xfrm>
                <a:off x="3175000" y="4589327"/>
                <a:ext cx="396875" cy="364693"/>
              </a:xfrm>
              <a:custGeom>
                <a:avLst/>
                <a:gdLst>
                  <a:gd name="connsiteX0" fmla="*/ 0 w 396875"/>
                  <a:gd name="connsiteY0" fmla="*/ 8073 h 364693"/>
                  <a:gd name="connsiteX1" fmla="*/ 368300 w 396875"/>
                  <a:gd name="connsiteY1" fmla="*/ 11248 h 364693"/>
                  <a:gd name="connsiteX2" fmla="*/ 339725 w 396875"/>
                  <a:gd name="connsiteY2" fmla="*/ 11248 h 364693"/>
                  <a:gd name="connsiteX3" fmla="*/ 377825 w 396875"/>
                  <a:gd name="connsiteY3" fmla="*/ 11248 h 364693"/>
                  <a:gd name="connsiteX4" fmla="*/ 377825 w 396875"/>
                  <a:gd name="connsiteY4" fmla="*/ 68398 h 364693"/>
                  <a:gd name="connsiteX5" fmla="*/ 390525 w 396875"/>
                  <a:gd name="connsiteY5" fmla="*/ 189048 h 364693"/>
                  <a:gd name="connsiteX6" fmla="*/ 384175 w 396875"/>
                  <a:gd name="connsiteY6" fmla="*/ 363673 h 364693"/>
                  <a:gd name="connsiteX7" fmla="*/ 396875 w 396875"/>
                  <a:gd name="connsiteY7" fmla="*/ 103323 h 364693"/>
                  <a:gd name="connsiteX8" fmla="*/ 384175 w 396875"/>
                  <a:gd name="connsiteY8" fmla="*/ 8073 h 364693"/>
                  <a:gd name="connsiteX9" fmla="*/ 358775 w 396875"/>
                  <a:gd name="connsiteY9" fmla="*/ 4898 h 364693"/>
                  <a:gd name="connsiteX10" fmla="*/ 288925 w 396875"/>
                  <a:gd name="connsiteY10" fmla="*/ 4898 h 364693"/>
                  <a:gd name="connsiteX11" fmla="*/ 0 w 396875"/>
                  <a:gd name="connsiteY11" fmla="*/ 8073 h 36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6875" h="364693">
                    <a:moveTo>
                      <a:pt x="0" y="8073"/>
                    </a:moveTo>
                    <a:lnTo>
                      <a:pt x="368300" y="11248"/>
                    </a:lnTo>
                    <a:lnTo>
                      <a:pt x="339725" y="11248"/>
                    </a:lnTo>
                    <a:cubicBezTo>
                      <a:pt x="341312" y="11248"/>
                      <a:pt x="371475" y="1723"/>
                      <a:pt x="377825" y="11248"/>
                    </a:cubicBezTo>
                    <a:cubicBezTo>
                      <a:pt x="384175" y="20773"/>
                      <a:pt x="375708" y="38765"/>
                      <a:pt x="377825" y="68398"/>
                    </a:cubicBezTo>
                    <a:cubicBezTo>
                      <a:pt x="379942" y="98031"/>
                      <a:pt x="389467" y="139836"/>
                      <a:pt x="390525" y="189048"/>
                    </a:cubicBezTo>
                    <a:cubicBezTo>
                      <a:pt x="391583" y="238260"/>
                      <a:pt x="383117" y="377960"/>
                      <a:pt x="384175" y="363673"/>
                    </a:cubicBezTo>
                    <a:cubicBezTo>
                      <a:pt x="385233" y="349386"/>
                      <a:pt x="396875" y="162590"/>
                      <a:pt x="396875" y="103323"/>
                    </a:cubicBezTo>
                    <a:cubicBezTo>
                      <a:pt x="396875" y="44056"/>
                      <a:pt x="390525" y="24477"/>
                      <a:pt x="384175" y="8073"/>
                    </a:cubicBezTo>
                    <a:cubicBezTo>
                      <a:pt x="377825" y="-8331"/>
                      <a:pt x="374650" y="5427"/>
                      <a:pt x="358775" y="4898"/>
                    </a:cubicBezTo>
                    <a:cubicBezTo>
                      <a:pt x="342900" y="4369"/>
                      <a:pt x="288925" y="4898"/>
                      <a:pt x="288925" y="4898"/>
                    </a:cubicBezTo>
                    <a:lnTo>
                      <a:pt x="0" y="80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 1954">
                <a:extLst>
                  <a:ext uri="{FF2B5EF4-FFF2-40B4-BE49-F238E27FC236}">
                    <a16:creationId xmlns:a16="http://schemas.microsoft.com/office/drawing/2014/main" id="{D3806D6A-4ADA-F63F-9406-0F71425BF3E4}"/>
                  </a:ext>
                </a:extLst>
              </p:cNvPr>
              <p:cNvSpPr/>
              <p:nvPr/>
            </p:nvSpPr>
            <p:spPr>
              <a:xfrm>
                <a:off x="3559132" y="4780389"/>
                <a:ext cx="19279" cy="185179"/>
              </a:xfrm>
              <a:custGeom>
                <a:avLst/>
                <a:gdLst>
                  <a:gd name="connsiteX0" fmla="*/ 19093 w 19279"/>
                  <a:gd name="connsiteY0" fmla="*/ 1161 h 185179"/>
                  <a:gd name="connsiteX1" fmla="*/ 9568 w 19279"/>
                  <a:gd name="connsiteY1" fmla="*/ 178961 h 185179"/>
                  <a:gd name="connsiteX2" fmla="*/ 6393 w 19279"/>
                  <a:gd name="connsiteY2" fmla="*/ 140861 h 185179"/>
                  <a:gd name="connsiteX3" fmla="*/ 43 w 19279"/>
                  <a:gd name="connsiteY3" fmla="*/ 102761 h 185179"/>
                  <a:gd name="connsiteX4" fmla="*/ 19093 w 19279"/>
                  <a:gd name="connsiteY4" fmla="*/ 1161 h 185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79" h="185179">
                    <a:moveTo>
                      <a:pt x="19093" y="1161"/>
                    </a:moveTo>
                    <a:cubicBezTo>
                      <a:pt x="20680" y="13861"/>
                      <a:pt x="11685" y="155678"/>
                      <a:pt x="9568" y="178961"/>
                    </a:cubicBezTo>
                    <a:cubicBezTo>
                      <a:pt x="7451" y="202244"/>
                      <a:pt x="7980" y="153561"/>
                      <a:pt x="6393" y="140861"/>
                    </a:cubicBezTo>
                    <a:cubicBezTo>
                      <a:pt x="4806" y="128161"/>
                      <a:pt x="1101" y="121811"/>
                      <a:pt x="43" y="102761"/>
                    </a:cubicBezTo>
                    <a:cubicBezTo>
                      <a:pt x="-1015" y="83711"/>
                      <a:pt x="17506" y="-11539"/>
                      <a:pt x="19093" y="11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 1955">
                <a:extLst>
                  <a:ext uri="{FF2B5EF4-FFF2-40B4-BE49-F238E27FC236}">
                    <a16:creationId xmlns:a16="http://schemas.microsoft.com/office/drawing/2014/main" id="{09392EF9-F350-1B58-50DF-ABF3E692791D}"/>
                  </a:ext>
                </a:extLst>
              </p:cNvPr>
              <p:cNvSpPr/>
              <p:nvPr/>
            </p:nvSpPr>
            <p:spPr>
              <a:xfrm>
                <a:off x="3139824" y="4573601"/>
                <a:ext cx="57534" cy="328730"/>
              </a:xfrm>
              <a:custGeom>
                <a:avLst/>
                <a:gdLst>
                  <a:gd name="connsiteX0" fmla="*/ 57401 w 57534"/>
                  <a:gd name="connsiteY0" fmla="*/ 1574 h 328730"/>
                  <a:gd name="connsiteX1" fmla="*/ 16126 w 57534"/>
                  <a:gd name="connsiteY1" fmla="*/ 58724 h 328730"/>
                  <a:gd name="connsiteX2" fmla="*/ 19301 w 57534"/>
                  <a:gd name="connsiteY2" fmla="*/ 328599 h 328730"/>
                  <a:gd name="connsiteX3" fmla="*/ 251 w 57534"/>
                  <a:gd name="connsiteY3" fmla="*/ 93649 h 328730"/>
                  <a:gd name="connsiteX4" fmla="*/ 57401 w 57534"/>
                  <a:gd name="connsiteY4" fmla="*/ 1574 h 3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34" h="328730">
                    <a:moveTo>
                      <a:pt x="57401" y="1574"/>
                    </a:moveTo>
                    <a:cubicBezTo>
                      <a:pt x="60047" y="-4247"/>
                      <a:pt x="22476" y="4220"/>
                      <a:pt x="16126" y="58724"/>
                    </a:cubicBezTo>
                    <a:cubicBezTo>
                      <a:pt x="9776" y="113228"/>
                      <a:pt x="21947" y="322778"/>
                      <a:pt x="19301" y="328599"/>
                    </a:cubicBezTo>
                    <a:cubicBezTo>
                      <a:pt x="16655" y="334420"/>
                      <a:pt x="-2395" y="145507"/>
                      <a:pt x="251" y="93649"/>
                    </a:cubicBezTo>
                    <a:cubicBezTo>
                      <a:pt x="2897" y="41791"/>
                      <a:pt x="54755" y="7395"/>
                      <a:pt x="57401" y="157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 1956">
                <a:extLst>
                  <a:ext uri="{FF2B5EF4-FFF2-40B4-BE49-F238E27FC236}">
                    <a16:creationId xmlns:a16="http://schemas.microsoft.com/office/drawing/2014/main" id="{EF4829D9-D976-A1C7-DDA8-E052E9E9CECD}"/>
                  </a:ext>
                </a:extLst>
              </p:cNvPr>
              <p:cNvSpPr/>
              <p:nvPr/>
            </p:nvSpPr>
            <p:spPr>
              <a:xfrm>
                <a:off x="3170875" y="4612729"/>
                <a:ext cx="366217" cy="337096"/>
              </a:xfrm>
              <a:custGeom>
                <a:avLst/>
                <a:gdLst>
                  <a:gd name="connsiteX0" fmla="*/ 950 w 366217"/>
                  <a:gd name="connsiteY0" fmla="*/ 546 h 337096"/>
                  <a:gd name="connsiteX1" fmla="*/ 337500 w 366217"/>
                  <a:gd name="connsiteY1" fmla="*/ 3721 h 337096"/>
                  <a:gd name="connsiteX2" fmla="*/ 296225 w 366217"/>
                  <a:gd name="connsiteY2" fmla="*/ 16421 h 337096"/>
                  <a:gd name="connsiteX3" fmla="*/ 343850 w 366217"/>
                  <a:gd name="connsiteY3" fmla="*/ 16421 h 337096"/>
                  <a:gd name="connsiteX4" fmla="*/ 366075 w 366217"/>
                  <a:gd name="connsiteY4" fmla="*/ 60871 h 337096"/>
                  <a:gd name="connsiteX5" fmla="*/ 353375 w 366217"/>
                  <a:gd name="connsiteY5" fmla="*/ 197396 h 337096"/>
                  <a:gd name="connsiteX6" fmla="*/ 353375 w 366217"/>
                  <a:gd name="connsiteY6" fmla="*/ 337096 h 337096"/>
                  <a:gd name="connsiteX7" fmla="*/ 353375 w 366217"/>
                  <a:gd name="connsiteY7" fmla="*/ 57696 h 337096"/>
                  <a:gd name="connsiteX8" fmla="*/ 340675 w 366217"/>
                  <a:gd name="connsiteY8" fmla="*/ 10071 h 337096"/>
                  <a:gd name="connsiteX9" fmla="*/ 239075 w 366217"/>
                  <a:gd name="connsiteY9" fmla="*/ 13246 h 337096"/>
                  <a:gd name="connsiteX10" fmla="*/ 950 w 366217"/>
                  <a:gd name="connsiteY10" fmla="*/ 546 h 33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217" h="337096">
                    <a:moveTo>
                      <a:pt x="950" y="546"/>
                    </a:moveTo>
                    <a:cubicBezTo>
                      <a:pt x="17354" y="-1041"/>
                      <a:pt x="288288" y="1075"/>
                      <a:pt x="337500" y="3721"/>
                    </a:cubicBezTo>
                    <a:cubicBezTo>
                      <a:pt x="386713" y="6367"/>
                      <a:pt x="295167" y="14304"/>
                      <a:pt x="296225" y="16421"/>
                    </a:cubicBezTo>
                    <a:cubicBezTo>
                      <a:pt x="297283" y="18538"/>
                      <a:pt x="332208" y="9013"/>
                      <a:pt x="343850" y="16421"/>
                    </a:cubicBezTo>
                    <a:cubicBezTo>
                      <a:pt x="355492" y="23829"/>
                      <a:pt x="364488" y="30709"/>
                      <a:pt x="366075" y="60871"/>
                    </a:cubicBezTo>
                    <a:cubicBezTo>
                      <a:pt x="367662" y="91033"/>
                      <a:pt x="355492" y="151359"/>
                      <a:pt x="353375" y="197396"/>
                    </a:cubicBezTo>
                    <a:cubicBezTo>
                      <a:pt x="351258" y="243433"/>
                      <a:pt x="353375" y="337096"/>
                      <a:pt x="353375" y="337096"/>
                    </a:cubicBezTo>
                    <a:cubicBezTo>
                      <a:pt x="353375" y="313813"/>
                      <a:pt x="355492" y="112200"/>
                      <a:pt x="353375" y="57696"/>
                    </a:cubicBezTo>
                    <a:cubicBezTo>
                      <a:pt x="351258" y="3192"/>
                      <a:pt x="359725" y="17479"/>
                      <a:pt x="340675" y="10071"/>
                    </a:cubicBezTo>
                    <a:cubicBezTo>
                      <a:pt x="321625" y="2663"/>
                      <a:pt x="293050" y="13775"/>
                      <a:pt x="239075" y="13246"/>
                    </a:cubicBezTo>
                    <a:cubicBezTo>
                      <a:pt x="185100" y="12717"/>
                      <a:pt x="-15454" y="2133"/>
                      <a:pt x="950" y="5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 1957">
                <a:extLst>
                  <a:ext uri="{FF2B5EF4-FFF2-40B4-BE49-F238E27FC236}">
                    <a16:creationId xmlns:a16="http://schemas.microsoft.com/office/drawing/2014/main" id="{8B56AE42-EF1F-3975-5BA3-4D1CA99449C0}"/>
                  </a:ext>
                </a:extLst>
              </p:cNvPr>
              <p:cNvSpPr/>
              <p:nvPr/>
            </p:nvSpPr>
            <p:spPr>
              <a:xfrm>
                <a:off x="3517891" y="4714770"/>
                <a:ext cx="22513" cy="225584"/>
              </a:xfrm>
              <a:custGeom>
                <a:avLst/>
                <a:gdLst>
                  <a:gd name="connsiteX0" fmla="*/ 22234 w 22513"/>
                  <a:gd name="connsiteY0" fmla="*/ 105 h 225584"/>
                  <a:gd name="connsiteX1" fmla="*/ 12709 w 22513"/>
                  <a:gd name="connsiteY1" fmla="*/ 82655 h 225584"/>
                  <a:gd name="connsiteX2" fmla="*/ 15884 w 22513"/>
                  <a:gd name="connsiteY2" fmla="*/ 225530 h 225584"/>
                  <a:gd name="connsiteX3" fmla="*/ 9 w 22513"/>
                  <a:gd name="connsiteY3" fmla="*/ 98530 h 225584"/>
                  <a:gd name="connsiteX4" fmla="*/ 22234 w 22513"/>
                  <a:gd name="connsiteY4" fmla="*/ 105 h 22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" h="225584">
                    <a:moveTo>
                      <a:pt x="22234" y="105"/>
                    </a:moveTo>
                    <a:cubicBezTo>
                      <a:pt x="24351" y="-2541"/>
                      <a:pt x="13767" y="45084"/>
                      <a:pt x="12709" y="82655"/>
                    </a:cubicBezTo>
                    <a:cubicBezTo>
                      <a:pt x="11651" y="120226"/>
                      <a:pt x="18001" y="222884"/>
                      <a:pt x="15884" y="225530"/>
                    </a:cubicBezTo>
                    <a:cubicBezTo>
                      <a:pt x="13767" y="228176"/>
                      <a:pt x="538" y="133984"/>
                      <a:pt x="9" y="98530"/>
                    </a:cubicBezTo>
                    <a:cubicBezTo>
                      <a:pt x="-520" y="63076"/>
                      <a:pt x="20117" y="2751"/>
                      <a:pt x="22234" y="1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 1958">
                <a:extLst>
                  <a:ext uri="{FF2B5EF4-FFF2-40B4-BE49-F238E27FC236}">
                    <a16:creationId xmlns:a16="http://schemas.microsoft.com/office/drawing/2014/main" id="{3B8ACA5B-8E21-9232-1973-964F083EFE5C}"/>
                  </a:ext>
                </a:extLst>
              </p:cNvPr>
              <p:cNvSpPr/>
              <p:nvPr/>
            </p:nvSpPr>
            <p:spPr>
              <a:xfrm>
                <a:off x="3213764" y="4932363"/>
                <a:ext cx="344244" cy="14354"/>
              </a:xfrm>
              <a:custGeom>
                <a:avLst/>
                <a:gdLst>
                  <a:gd name="connsiteX0" fmla="*/ 2511 w 344244"/>
                  <a:gd name="connsiteY0" fmla="*/ 1587 h 14354"/>
                  <a:gd name="connsiteX1" fmla="*/ 339061 w 344244"/>
                  <a:gd name="connsiteY1" fmla="*/ 1587 h 14354"/>
                  <a:gd name="connsiteX2" fmla="*/ 193011 w 344244"/>
                  <a:gd name="connsiteY2" fmla="*/ 14287 h 14354"/>
                  <a:gd name="connsiteX3" fmla="*/ 2511 w 344244"/>
                  <a:gd name="connsiteY3" fmla="*/ 1587 h 1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4244" h="14354">
                    <a:moveTo>
                      <a:pt x="2511" y="1587"/>
                    </a:moveTo>
                    <a:cubicBezTo>
                      <a:pt x="26853" y="-530"/>
                      <a:pt x="307311" y="-530"/>
                      <a:pt x="339061" y="1587"/>
                    </a:cubicBezTo>
                    <a:cubicBezTo>
                      <a:pt x="370811" y="3704"/>
                      <a:pt x="248573" y="13229"/>
                      <a:pt x="193011" y="14287"/>
                    </a:cubicBezTo>
                    <a:cubicBezTo>
                      <a:pt x="137449" y="15345"/>
                      <a:pt x="-21831" y="3704"/>
                      <a:pt x="2511" y="15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 1959">
                <a:extLst>
                  <a:ext uri="{FF2B5EF4-FFF2-40B4-BE49-F238E27FC236}">
                    <a16:creationId xmlns:a16="http://schemas.microsoft.com/office/drawing/2014/main" id="{86743280-35B2-5B75-F479-A2FC381863E7}"/>
                  </a:ext>
                </a:extLst>
              </p:cNvPr>
              <p:cNvSpPr/>
              <p:nvPr/>
            </p:nvSpPr>
            <p:spPr>
              <a:xfrm>
                <a:off x="3195439" y="4968638"/>
                <a:ext cx="380825" cy="35162"/>
              </a:xfrm>
              <a:custGeom>
                <a:avLst/>
                <a:gdLst>
                  <a:gd name="connsiteX0" fmla="*/ 4961 w 380825"/>
                  <a:gd name="connsiteY0" fmla="*/ 12937 h 35162"/>
                  <a:gd name="connsiteX1" fmla="*/ 293886 w 380825"/>
                  <a:gd name="connsiteY1" fmla="*/ 12937 h 35162"/>
                  <a:gd name="connsiteX2" fmla="*/ 379611 w 380825"/>
                  <a:gd name="connsiteY2" fmla="*/ 237 h 35162"/>
                  <a:gd name="connsiteX3" fmla="*/ 246261 w 380825"/>
                  <a:gd name="connsiteY3" fmla="*/ 25637 h 35162"/>
                  <a:gd name="connsiteX4" fmla="*/ 119261 w 380825"/>
                  <a:gd name="connsiteY4" fmla="*/ 35162 h 35162"/>
                  <a:gd name="connsiteX5" fmla="*/ 4961 w 380825"/>
                  <a:gd name="connsiteY5" fmla="*/ 12937 h 35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825" h="35162">
                    <a:moveTo>
                      <a:pt x="4961" y="12937"/>
                    </a:moveTo>
                    <a:cubicBezTo>
                      <a:pt x="34065" y="9233"/>
                      <a:pt x="231444" y="15054"/>
                      <a:pt x="293886" y="12937"/>
                    </a:cubicBezTo>
                    <a:cubicBezTo>
                      <a:pt x="356328" y="10820"/>
                      <a:pt x="387548" y="-1880"/>
                      <a:pt x="379611" y="237"/>
                    </a:cubicBezTo>
                    <a:cubicBezTo>
                      <a:pt x="371674" y="2354"/>
                      <a:pt x="289653" y="19816"/>
                      <a:pt x="246261" y="25637"/>
                    </a:cubicBezTo>
                    <a:cubicBezTo>
                      <a:pt x="202869" y="31458"/>
                      <a:pt x="155773" y="35162"/>
                      <a:pt x="119261" y="35162"/>
                    </a:cubicBezTo>
                    <a:cubicBezTo>
                      <a:pt x="82749" y="35162"/>
                      <a:pt x="-24143" y="16641"/>
                      <a:pt x="4961" y="129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 1960">
                <a:extLst>
                  <a:ext uri="{FF2B5EF4-FFF2-40B4-BE49-F238E27FC236}">
                    <a16:creationId xmlns:a16="http://schemas.microsoft.com/office/drawing/2014/main" id="{5E76B34F-A967-C138-71F5-500CDCA1F0DC}"/>
                  </a:ext>
                </a:extLst>
              </p:cNvPr>
              <p:cNvSpPr/>
              <p:nvPr/>
            </p:nvSpPr>
            <p:spPr>
              <a:xfrm>
                <a:off x="3479789" y="4895753"/>
                <a:ext cx="92217" cy="79635"/>
              </a:xfrm>
              <a:custGeom>
                <a:avLst/>
                <a:gdLst>
                  <a:gd name="connsiteX0" fmla="*/ 11 w 92217"/>
                  <a:gd name="connsiteY0" fmla="*/ 97 h 79635"/>
                  <a:gd name="connsiteX1" fmla="*/ 85736 w 92217"/>
                  <a:gd name="connsiteY1" fmla="*/ 76297 h 79635"/>
                  <a:gd name="connsiteX2" fmla="*/ 79386 w 92217"/>
                  <a:gd name="connsiteY2" fmla="*/ 60422 h 79635"/>
                  <a:gd name="connsiteX3" fmla="*/ 11 w 92217"/>
                  <a:gd name="connsiteY3" fmla="*/ 97 h 7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17" h="79635">
                    <a:moveTo>
                      <a:pt x="11" y="97"/>
                    </a:moveTo>
                    <a:cubicBezTo>
                      <a:pt x="1069" y="2743"/>
                      <a:pt x="85736" y="76297"/>
                      <a:pt x="85736" y="76297"/>
                    </a:cubicBezTo>
                    <a:cubicBezTo>
                      <a:pt x="98965" y="86351"/>
                      <a:pt x="89440" y="71534"/>
                      <a:pt x="79386" y="60422"/>
                    </a:cubicBezTo>
                    <a:cubicBezTo>
                      <a:pt x="69332" y="49310"/>
                      <a:pt x="-1047" y="-2549"/>
                      <a:pt x="11" y="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 1961">
                <a:extLst>
                  <a:ext uri="{FF2B5EF4-FFF2-40B4-BE49-F238E27FC236}">
                    <a16:creationId xmlns:a16="http://schemas.microsoft.com/office/drawing/2014/main" id="{B3A7BD3A-BB40-9B08-F19E-A1F3A5B25E5A}"/>
                  </a:ext>
                </a:extLst>
              </p:cNvPr>
              <p:cNvSpPr/>
              <p:nvPr/>
            </p:nvSpPr>
            <p:spPr>
              <a:xfrm>
                <a:off x="3230462" y="5039495"/>
                <a:ext cx="427138" cy="482157"/>
              </a:xfrm>
              <a:custGeom>
                <a:avLst/>
                <a:gdLst>
                  <a:gd name="connsiteX0" fmla="*/ 1688 w 427138"/>
                  <a:gd name="connsiteY0" fmla="*/ 18280 h 482157"/>
                  <a:gd name="connsiteX1" fmla="*/ 363638 w 427138"/>
                  <a:gd name="connsiteY1" fmla="*/ 24630 h 482157"/>
                  <a:gd name="connsiteX2" fmla="*/ 341413 w 427138"/>
                  <a:gd name="connsiteY2" fmla="*/ 27805 h 482157"/>
                  <a:gd name="connsiteX3" fmla="*/ 338238 w 427138"/>
                  <a:gd name="connsiteY3" fmla="*/ 62730 h 482157"/>
                  <a:gd name="connsiteX4" fmla="*/ 344588 w 427138"/>
                  <a:gd name="connsiteY4" fmla="*/ 129405 h 482157"/>
                  <a:gd name="connsiteX5" fmla="*/ 335063 w 427138"/>
                  <a:gd name="connsiteY5" fmla="*/ 351655 h 482157"/>
                  <a:gd name="connsiteX6" fmla="*/ 335063 w 427138"/>
                  <a:gd name="connsiteY6" fmla="*/ 380230 h 482157"/>
                  <a:gd name="connsiteX7" fmla="*/ 347763 w 427138"/>
                  <a:gd name="connsiteY7" fmla="*/ 389755 h 482157"/>
                  <a:gd name="connsiteX8" fmla="*/ 427138 w 427138"/>
                  <a:gd name="connsiteY8" fmla="*/ 481830 h 482157"/>
                  <a:gd name="connsiteX9" fmla="*/ 347763 w 427138"/>
                  <a:gd name="connsiteY9" fmla="*/ 415155 h 482157"/>
                  <a:gd name="connsiteX10" fmla="*/ 328713 w 427138"/>
                  <a:gd name="connsiteY10" fmla="*/ 281805 h 482157"/>
                  <a:gd name="connsiteX11" fmla="*/ 322363 w 427138"/>
                  <a:gd name="connsiteY11" fmla="*/ 8755 h 482157"/>
                  <a:gd name="connsiteX12" fmla="*/ 331888 w 427138"/>
                  <a:gd name="connsiteY12" fmla="*/ 62730 h 482157"/>
                  <a:gd name="connsiteX13" fmla="*/ 319188 w 427138"/>
                  <a:gd name="connsiteY13" fmla="*/ 15105 h 482157"/>
                  <a:gd name="connsiteX14" fmla="*/ 230288 w 427138"/>
                  <a:gd name="connsiteY14" fmla="*/ 11930 h 482157"/>
                  <a:gd name="connsiteX15" fmla="*/ 1688 w 427138"/>
                  <a:gd name="connsiteY15" fmla="*/ 18280 h 4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7138" h="482157">
                    <a:moveTo>
                      <a:pt x="1688" y="18280"/>
                    </a:moveTo>
                    <a:cubicBezTo>
                      <a:pt x="23913" y="20397"/>
                      <a:pt x="307017" y="23043"/>
                      <a:pt x="363638" y="24630"/>
                    </a:cubicBezTo>
                    <a:cubicBezTo>
                      <a:pt x="420259" y="26217"/>
                      <a:pt x="345646" y="21455"/>
                      <a:pt x="341413" y="27805"/>
                    </a:cubicBezTo>
                    <a:cubicBezTo>
                      <a:pt x="337180" y="34155"/>
                      <a:pt x="337709" y="45797"/>
                      <a:pt x="338238" y="62730"/>
                    </a:cubicBezTo>
                    <a:cubicBezTo>
                      <a:pt x="338767" y="79663"/>
                      <a:pt x="345117" y="81251"/>
                      <a:pt x="344588" y="129405"/>
                    </a:cubicBezTo>
                    <a:cubicBezTo>
                      <a:pt x="344059" y="177559"/>
                      <a:pt x="336650" y="309851"/>
                      <a:pt x="335063" y="351655"/>
                    </a:cubicBezTo>
                    <a:cubicBezTo>
                      <a:pt x="333476" y="393459"/>
                      <a:pt x="335063" y="380230"/>
                      <a:pt x="335063" y="380230"/>
                    </a:cubicBezTo>
                    <a:cubicBezTo>
                      <a:pt x="337180" y="386580"/>
                      <a:pt x="332417" y="372822"/>
                      <a:pt x="347763" y="389755"/>
                    </a:cubicBezTo>
                    <a:cubicBezTo>
                      <a:pt x="363109" y="406688"/>
                      <a:pt x="427138" y="477597"/>
                      <a:pt x="427138" y="481830"/>
                    </a:cubicBezTo>
                    <a:cubicBezTo>
                      <a:pt x="427138" y="486063"/>
                      <a:pt x="364167" y="448493"/>
                      <a:pt x="347763" y="415155"/>
                    </a:cubicBezTo>
                    <a:cubicBezTo>
                      <a:pt x="331359" y="381817"/>
                      <a:pt x="332946" y="349538"/>
                      <a:pt x="328713" y="281805"/>
                    </a:cubicBezTo>
                    <a:cubicBezTo>
                      <a:pt x="324480" y="214072"/>
                      <a:pt x="321834" y="45267"/>
                      <a:pt x="322363" y="8755"/>
                    </a:cubicBezTo>
                    <a:cubicBezTo>
                      <a:pt x="322892" y="-27757"/>
                      <a:pt x="332417" y="61672"/>
                      <a:pt x="331888" y="62730"/>
                    </a:cubicBezTo>
                    <a:cubicBezTo>
                      <a:pt x="331359" y="63788"/>
                      <a:pt x="336121" y="23572"/>
                      <a:pt x="319188" y="15105"/>
                    </a:cubicBezTo>
                    <a:cubicBezTo>
                      <a:pt x="302255" y="6638"/>
                      <a:pt x="277384" y="12459"/>
                      <a:pt x="230288" y="11930"/>
                    </a:cubicBezTo>
                    <a:cubicBezTo>
                      <a:pt x="183192" y="11401"/>
                      <a:pt x="-20537" y="16163"/>
                      <a:pt x="1688" y="1828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 1962">
                <a:extLst>
                  <a:ext uri="{FF2B5EF4-FFF2-40B4-BE49-F238E27FC236}">
                    <a16:creationId xmlns:a16="http://schemas.microsoft.com/office/drawing/2014/main" id="{4146A2F4-5224-6F4D-9643-F953A48AEA81}"/>
                  </a:ext>
                </a:extLst>
              </p:cNvPr>
              <p:cNvSpPr/>
              <p:nvPr/>
            </p:nvSpPr>
            <p:spPr>
              <a:xfrm>
                <a:off x="3957548" y="4213211"/>
                <a:ext cx="36747" cy="725315"/>
              </a:xfrm>
              <a:custGeom>
                <a:avLst/>
                <a:gdLst>
                  <a:gd name="connsiteX0" fmla="*/ 36602 w 36747"/>
                  <a:gd name="connsiteY0" fmla="*/ 14 h 725315"/>
                  <a:gd name="connsiteX1" fmla="*/ 14377 w 36747"/>
                  <a:gd name="connsiteY1" fmla="*/ 323864 h 725315"/>
                  <a:gd name="connsiteX2" fmla="*/ 20727 w 36747"/>
                  <a:gd name="connsiteY2" fmla="*/ 587389 h 725315"/>
                  <a:gd name="connsiteX3" fmla="*/ 8027 w 36747"/>
                  <a:gd name="connsiteY3" fmla="*/ 723914 h 725315"/>
                  <a:gd name="connsiteX4" fmla="*/ 8027 w 36747"/>
                  <a:gd name="connsiteY4" fmla="*/ 508014 h 725315"/>
                  <a:gd name="connsiteX5" fmla="*/ 1677 w 36747"/>
                  <a:gd name="connsiteY5" fmla="*/ 336564 h 725315"/>
                  <a:gd name="connsiteX6" fmla="*/ 36602 w 36747"/>
                  <a:gd name="connsiteY6" fmla="*/ 14 h 72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47" h="725315">
                    <a:moveTo>
                      <a:pt x="36602" y="14"/>
                    </a:moveTo>
                    <a:cubicBezTo>
                      <a:pt x="38719" y="-2103"/>
                      <a:pt x="17023" y="225968"/>
                      <a:pt x="14377" y="323864"/>
                    </a:cubicBezTo>
                    <a:cubicBezTo>
                      <a:pt x="11731" y="421760"/>
                      <a:pt x="21785" y="520714"/>
                      <a:pt x="20727" y="587389"/>
                    </a:cubicBezTo>
                    <a:cubicBezTo>
                      <a:pt x="19669" y="654064"/>
                      <a:pt x="10144" y="737143"/>
                      <a:pt x="8027" y="723914"/>
                    </a:cubicBezTo>
                    <a:cubicBezTo>
                      <a:pt x="5910" y="710685"/>
                      <a:pt x="9085" y="572572"/>
                      <a:pt x="8027" y="508014"/>
                    </a:cubicBezTo>
                    <a:cubicBezTo>
                      <a:pt x="6969" y="443456"/>
                      <a:pt x="-4144" y="418585"/>
                      <a:pt x="1677" y="336564"/>
                    </a:cubicBezTo>
                    <a:cubicBezTo>
                      <a:pt x="7498" y="254543"/>
                      <a:pt x="34485" y="2131"/>
                      <a:pt x="36602" y="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 1963">
                <a:extLst>
                  <a:ext uri="{FF2B5EF4-FFF2-40B4-BE49-F238E27FC236}">
                    <a16:creationId xmlns:a16="http://schemas.microsoft.com/office/drawing/2014/main" id="{7EDC3985-633B-0AE9-09F1-E971000079D1}"/>
                  </a:ext>
                </a:extLst>
              </p:cNvPr>
              <p:cNvSpPr/>
              <p:nvPr/>
            </p:nvSpPr>
            <p:spPr>
              <a:xfrm>
                <a:off x="4009479" y="4201590"/>
                <a:ext cx="16569" cy="773140"/>
              </a:xfrm>
              <a:custGeom>
                <a:avLst/>
                <a:gdLst>
                  <a:gd name="connsiteX0" fmla="*/ 3721 w 16569"/>
                  <a:gd name="connsiteY0" fmla="*/ 2110 h 773140"/>
                  <a:gd name="connsiteX1" fmla="*/ 546 w 16569"/>
                  <a:gd name="connsiteY1" fmla="*/ 579960 h 773140"/>
                  <a:gd name="connsiteX2" fmla="*/ 13246 w 16569"/>
                  <a:gd name="connsiteY2" fmla="*/ 767285 h 773140"/>
                  <a:gd name="connsiteX3" fmla="*/ 16421 w 16569"/>
                  <a:gd name="connsiteY3" fmla="*/ 398985 h 773140"/>
                  <a:gd name="connsiteX4" fmla="*/ 3721 w 16569"/>
                  <a:gd name="connsiteY4" fmla="*/ 2110 h 77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9" h="773140">
                    <a:moveTo>
                      <a:pt x="3721" y="2110"/>
                    </a:moveTo>
                    <a:cubicBezTo>
                      <a:pt x="1075" y="32272"/>
                      <a:pt x="-1041" y="452431"/>
                      <a:pt x="546" y="579960"/>
                    </a:cubicBezTo>
                    <a:cubicBezTo>
                      <a:pt x="2133" y="707489"/>
                      <a:pt x="10600" y="797447"/>
                      <a:pt x="13246" y="767285"/>
                    </a:cubicBezTo>
                    <a:cubicBezTo>
                      <a:pt x="15892" y="737123"/>
                      <a:pt x="14834" y="524927"/>
                      <a:pt x="16421" y="398985"/>
                    </a:cubicBezTo>
                    <a:cubicBezTo>
                      <a:pt x="18009" y="273043"/>
                      <a:pt x="6367" y="-28052"/>
                      <a:pt x="3721" y="21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 1964">
                <a:extLst>
                  <a:ext uri="{FF2B5EF4-FFF2-40B4-BE49-F238E27FC236}">
                    <a16:creationId xmlns:a16="http://schemas.microsoft.com/office/drawing/2014/main" id="{7448DBDA-BC2D-4077-DBD1-398D019098DE}"/>
                  </a:ext>
                </a:extLst>
              </p:cNvPr>
              <p:cNvSpPr/>
              <p:nvPr/>
            </p:nvSpPr>
            <p:spPr>
              <a:xfrm>
                <a:off x="3644900" y="5000571"/>
                <a:ext cx="474714" cy="54391"/>
              </a:xfrm>
              <a:custGeom>
                <a:avLst/>
                <a:gdLst>
                  <a:gd name="connsiteX0" fmla="*/ 0 w 474714"/>
                  <a:gd name="connsiteY0" fmla="*/ 41329 h 54391"/>
                  <a:gd name="connsiteX1" fmla="*/ 276225 w 474714"/>
                  <a:gd name="connsiteY1" fmla="*/ 34979 h 54391"/>
                  <a:gd name="connsiteX2" fmla="*/ 400050 w 474714"/>
                  <a:gd name="connsiteY2" fmla="*/ 38154 h 54391"/>
                  <a:gd name="connsiteX3" fmla="*/ 473075 w 474714"/>
                  <a:gd name="connsiteY3" fmla="*/ 54 h 54391"/>
                  <a:gd name="connsiteX4" fmla="*/ 434975 w 474714"/>
                  <a:gd name="connsiteY4" fmla="*/ 47679 h 54391"/>
                  <a:gd name="connsiteX5" fmla="*/ 263525 w 474714"/>
                  <a:gd name="connsiteY5" fmla="*/ 54029 h 54391"/>
                  <a:gd name="connsiteX6" fmla="*/ 0 w 474714"/>
                  <a:gd name="connsiteY6" fmla="*/ 41329 h 5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714" h="54391">
                    <a:moveTo>
                      <a:pt x="0" y="41329"/>
                    </a:moveTo>
                    <a:lnTo>
                      <a:pt x="276225" y="34979"/>
                    </a:lnTo>
                    <a:cubicBezTo>
                      <a:pt x="342900" y="34450"/>
                      <a:pt x="367242" y="43975"/>
                      <a:pt x="400050" y="38154"/>
                    </a:cubicBezTo>
                    <a:cubicBezTo>
                      <a:pt x="432858" y="32333"/>
                      <a:pt x="467254" y="-1534"/>
                      <a:pt x="473075" y="54"/>
                    </a:cubicBezTo>
                    <a:cubicBezTo>
                      <a:pt x="478896" y="1641"/>
                      <a:pt x="469900" y="38683"/>
                      <a:pt x="434975" y="47679"/>
                    </a:cubicBezTo>
                    <a:cubicBezTo>
                      <a:pt x="400050" y="56675"/>
                      <a:pt x="263525" y="54029"/>
                      <a:pt x="263525" y="54029"/>
                    </a:cubicBezTo>
                    <a:lnTo>
                      <a:pt x="0" y="4132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 1965">
                <a:extLst>
                  <a:ext uri="{FF2B5EF4-FFF2-40B4-BE49-F238E27FC236}">
                    <a16:creationId xmlns:a16="http://schemas.microsoft.com/office/drawing/2014/main" id="{5297CBCC-1EB5-3A08-3F5D-E1ED39117B51}"/>
                  </a:ext>
                </a:extLst>
              </p:cNvPr>
              <p:cNvSpPr/>
              <p:nvPr/>
            </p:nvSpPr>
            <p:spPr>
              <a:xfrm>
                <a:off x="3642071" y="5034632"/>
                <a:ext cx="323978" cy="427211"/>
              </a:xfrm>
              <a:custGeom>
                <a:avLst/>
                <a:gdLst>
                  <a:gd name="connsiteX0" fmla="*/ 85379 w 323978"/>
                  <a:gd name="connsiteY0" fmla="*/ 918 h 427211"/>
                  <a:gd name="connsiteX1" fmla="*/ 25054 w 323978"/>
                  <a:gd name="connsiteY1" fmla="*/ 42193 h 427211"/>
                  <a:gd name="connsiteX2" fmla="*/ 18704 w 323978"/>
                  <a:gd name="connsiteY2" fmla="*/ 86643 h 427211"/>
                  <a:gd name="connsiteX3" fmla="*/ 12354 w 323978"/>
                  <a:gd name="connsiteY3" fmla="*/ 299368 h 427211"/>
                  <a:gd name="connsiteX4" fmla="*/ 6004 w 323978"/>
                  <a:gd name="connsiteY4" fmla="*/ 372393 h 427211"/>
                  <a:gd name="connsiteX5" fmla="*/ 31404 w 323978"/>
                  <a:gd name="connsiteY5" fmla="*/ 394618 h 427211"/>
                  <a:gd name="connsiteX6" fmla="*/ 323504 w 323978"/>
                  <a:gd name="connsiteY6" fmla="*/ 397793 h 427211"/>
                  <a:gd name="connsiteX7" fmla="*/ 98079 w 323978"/>
                  <a:gd name="connsiteY7" fmla="*/ 413668 h 427211"/>
                  <a:gd name="connsiteX8" fmla="*/ 28229 w 323978"/>
                  <a:gd name="connsiteY8" fmla="*/ 413668 h 427211"/>
                  <a:gd name="connsiteX9" fmla="*/ 2829 w 323978"/>
                  <a:gd name="connsiteY9" fmla="*/ 239043 h 427211"/>
                  <a:gd name="connsiteX10" fmla="*/ 9179 w 323978"/>
                  <a:gd name="connsiteY10" fmla="*/ 32668 h 427211"/>
                  <a:gd name="connsiteX11" fmla="*/ 85379 w 323978"/>
                  <a:gd name="connsiteY11" fmla="*/ 918 h 4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3978" h="427211">
                    <a:moveTo>
                      <a:pt x="85379" y="918"/>
                    </a:moveTo>
                    <a:cubicBezTo>
                      <a:pt x="88025" y="2506"/>
                      <a:pt x="36166" y="27906"/>
                      <a:pt x="25054" y="42193"/>
                    </a:cubicBezTo>
                    <a:cubicBezTo>
                      <a:pt x="13941" y="56481"/>
                      <a:pt x="20821" y="43781"/>
                      <a:pt x="18704" y="86643"/>
                    </a:cubicBezTo>
                    <a:cubicBezTo>
                      <a:pt x="16587" y="129505"/>
                      <a:pt x="14471" y="251743"/>
                      <a:pt x="12354" y="299368"/>
                    </a:cubicBezTo>
                    <a:cubicBezTo>
                      <a:pt x="10237" y="346993"/>
                      <a:pt x="2829" y="356518"/>
                      <a:pt x="6004" y="372393"/>
                    </a:cubicBezTo>
                    <a:cubicBezTo>
                      <a:pt x="9179" y="388268"/>
                      <a:pt x="-21513" y="390385"/>
                      <a:pt x="31404" y="394618"/>
                    </a:cubicBezTo>
                    <a:cubicBezTo>
                      <a:pt x="84321" y="398851"/>
                      <a:pt x="312391" y="394618"/>
                      <a:pt x="323504" y="397793"/>
                    </a:cubicBezTo>
                    <a:cubicBezTo>
                      <a:pt x="334617" y="400968"/>
                      <a:pt x="147292" y="411022"/>
                      <a:pt x="98079" y="413668"/>
                    </a:cubicBezTo>
                    <a:cubicBezTo>
                      <a:pt x="48866" y="416314"/>
                      <a:pt x="44104" y="442772"/>
                      <a:pt x="28229" y="413668"/>
                    </a:cubicBezTo>
                    <a:cubicBezTo>
                      <a:pt x="12354" y="384564"/>
                      <a:pt x="6004" y="302543"/>
                      <a:pt x="2829" y="239043"/>
                    </a:cubicBezTo>
                    <a:cubicBezTo>
                      <a:pt x="-346" y="175543"/>
                      <a:pt x="1771" y="69710"/>
                      <a:pt x="9179" y="32668"/>
                    </a:cubicBezTo>
                    <a:cubicBezTo>
                      <a:pt x="16587" y="-4374"/>
                      <a:pt x="82733" y="-670"/>
                      <a:pt x="85379" y="9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 1966">
                <a:extLst>
                  <a:ext uri="{FF2B5EF4-FFF2-40B4-BE49-F238E27FC236}">
                    <a16:creationId xmlns:a16="http://schemas.microsoft.com/office/drawing/2014/main" id="{42CD4681-7C25-013E-E8FD-23945FB2350B}"/>
                  </a:ext>
                </a:extLst>
              </p:cNvPr>
              <p:cNvSpPr/>
              <p:nvPr/>
            </p:nvSpPr>
            <p:spPr>
              <a:xfrm>
                <a:off x="3645738" y="5493852"/>
                <a:ext cx="392527" cy="59365"/>
              </a:xfrm>
              <a:custGeom>
                <a:avLst/>
                <a:gdLst>
                  <a:gd name="connsiteX0" fmla="*/ 2337 w 392527"/>
                  <a:gd name="connsiteY0" fmla="*/ 8423 h 59365"/>
                  <a:gd name="connsiteX1" fmla="*/ 345237 w 392527"/>
                  <a:gd name="connsiteY1" fmla="*/ 5248 h 59365"/>
                  <a:gd name="connsiteX2" fmla="*/ 380162 w 392527"/>
                  <a:gd name="connsiteY2" fmla="*/ 2073 h 59365"/>
                  <a:gd name="connsiteX3" fmla="*/ 345237 w 392527"/>
                  <a:gd name="connsiteY3" fmla="*/ 5248 h 59365"/>
                  <a:gd name="connsiteX4" fmla="*/ 389687 w 392527"/>
                  <a:gd name="connsiteY4" fmla="*/ 59223 h 59365"/>
                  <a:gd name="connsiteX5" fmla="*/ 367462 w 392527"/>
                  <a:gd name="connsiteY5" fmla="*/ 21123 h 59365"/>
                  <a:gd name="connsiteX6" fmla="*/ 202362 w 392527"/>
                  <a:gd name="connsiteY6" fmla="*/ 24298 h 59365"/>
                  <a:gd name="connsiteX7" fmla="*/ 2337 w 392527"/>
                  <a:gd name="connsiteY7" fmla="*/ 8423 h 5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2527" h="59365">
                    <a:moveTo>
                      <a:pt x="2337" y="8423"/>
                    </a:moveTo>
                    <a:cubicBezTo>
                      <a:pt x="26150" y="5248"/>
                      <a:pt x="282266" y="6306"/>
                      <a:pt x="345237" y="5248"/>
                    </a:cubicBezTo>
                    <a:cubicBezTo>
                      <a:pt x="408208" y="4190"/>
                      <a:pt x="380162" y="2073"/>
                      <a:pt x="380162" y="2073"/>
                    </a:cubicBezTo>
                    <a:cubicBezTo>
                      <a:pt x="380162" y="2073"/>
                      <a:pt x="343650" y="-4277"/>
                      <a:pt x="345237" y="5248"/>
                    </a:cubicBezTo>
                    <a:cubicBezTo>
                      <a:pt x="346825" y="14773"/>
                      <a:pt x="385983" y="56577"/>
                      <a:pt x="389687" y="59223"/>
                    </a:cubicBezTo>
                    <a:cubicBezTo>
                      <a:pt x="393391" y="61869"/>
                      <a:pt x="398683" y="26944"/>
                      <a:pt x="367462" y="21123"/>
                    </a:cubicBezTo>
                    <a:cubicBezTo>
                      <a:pt x="336241" y="15302"/>
                      <a:pt x="261629" y="24298"/>
                      <a:pt x="202362" y="24298"/>
                    </a:cubicBezTo>
                    <a:cubicBezTo>
                      <a:pt x="143095" y="24298"/>
                      <a:pt x="-21476" y="11598"/>
                      <a:pt x="2337" y="842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 1967">
                <a:extLst>
                  <a:ext uri="{FF2B5EF4-FFF2-40B4-BE49-F238E27FC236}">
                    <a16:creationId xmlns:a16="http://schemas.microsoft.com/office/drawing/2014/main" id="{80090CAD-2A58-FAF7-49A8-E100B8AECED9}"/>
                  </a:ext>
                </a:extLst>
              </p:cNvPr>
              <p:cNvSpPr/>
              <p:nvPr/>
            </p:nvSpPr>
            <p:spPr>
              <a:xfrm>
                <a:off x="3676650" y="5051186"/>
                <a:ext cx="53975" cy="368553"/>
              </a:xfrm>
              <a:custGeom>
                <a:avLst/>
                <a:gdLst>
                  <a:gd name="connsiteX0" fmla="*/ 53975 w 53975"/>
                  <a:gd name="connsiteY0" fmla="*/ 239 h 368553"/>
                  <a:gd name="connsiteX1" fmla="*/ 9525 w 53975"/>
                  <a:gd name="connsiteY1" fmla="*/ 51039 h 368553"/>
                  <a:gd name="connsiteX2" fmla="*/ 0 w 53975"/>
                  <a:gd name="connsiteY2" fmla="*/ 85964 h 368553"/>
                  <a:gd name="connsiteX3" fmla="*/ 9525 w 53975"/>
                  <a:gd name="connsiteY3" fmla="*/ 368539 h 368553"/>
                  <a:gd name="connsiteX4" fmla="*/ 9525 w 53975"/>
                  <a:gd name="connsiteY4" fmla="*/ 73264 h 368553"/>
                  <a:gd name="connsiteX5" fmla="*/ 53975 w 53975"/>
                  <a:gd name="connsiteY5" fmla="*/ 239 h 36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975" h="368553">
                    <a:moveTo>
                      <a:pt x="53975" y="239"/>
                    </a:moveTo>
                    <a:cubicBezTo>
                      <a:pt x="53975" y="-3465"/>
                      <a:pt x="18521" y="36752"/>
                      <a:pt x="9525" y="51039"/>
                    </a:cubicBezTo>
                    <a:cubicBezTo>
                      <a:pt x="529" y="65326"/>
                      <a:pt x="0" y="33047"/>
                      <a:pt x="0" y="85964"/>
                    </a:cubicBezTo>
                    <a:cubicBezTo>
                      <a:pt x="0" y="138881"/>
                      <a:pt x="7937" y="370656"/>
                      <a:pt x="9525" y="368539"/>
                    </a:cubicBezTo>
                    <a:cubicBezTo>
                      <a:pt x="11113" y="366422"/>
                      <a:pt x="4233" y="133589"/>
                      <a:pt x="9525" y="73264"/>
                    </a:cubicBezTo>
                    <a:cubicBezTo>
                      <a:pt x="14817" y="12939"/>
                      <a:pt x="53975" y="3943"/>
                      <a:pt x="53975" y="2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 1968">
                <a:extLst>
                  <a:ext uri="{FF2B5EF4-FFF2-40B4-BE49-F238E27FC236}">
                    <a16:creationId xmlns:a16="http://schemas.microsoft.com/office/drawing/2014/main" id="{03D357AF-9E16-537D-BF03-27FB5A6C9D68}"/>
                  </a:ext>
                </a:extLst>
              </p:cNvPr>
              <p:cNvSpPr/>
              <p:nvPr/>
            </p:nvSpPr>
            <p:spPr>
              <a:xfrm>
                <a:off x="4022589" y="5509248"/>
                <a:ext cx="13320" cy="378219"/>
              </a:xfrm>
              <a:custGeom>
                <a:avLst/>
                <a:gdLst>
                  <a:gd name="connsiteX0" fmla="*/ 12836 w 13320"/>
                  <a:gd name="connsiteY0" fmla="*/ 12077 h 378219"/>
                  <a:gd name="connsiteX1" fmla="*/ 9661 w 13320"/>
                  <a:gd name="connsiteY1" fmla="*/ 377202 h 378219"/>
                  <a:gd name="connsiteX2" fmla="*/ 136 w 13320"/>
                  <a:gd name="connsiteY2" fmla="*/ 116852 h 378219"/>
                  <a:gd name="connsiteX3" fmla="*/ 12836 w 13320"/>
                  <a:gd name="connsiteY3" fmla="*/ 12077 h 37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0" h="378219">
                    <a:moveTo>
                      <a:pt x="12836" y="12077"/>
                    </a:moveTo>
                    <a:cubicBezTo>
                      <a:pt x="14424" y="55469"/>
                      <a:pt x="11778" y="359740"/>
                      <a:pt x="9661" y="377202"/>
                    </a:cubicBezTo>
                    <a:cubicBezTo>
                      <a:pt x="7544" y="394664"/>
                      <a:pt x="1723" y="182469"/>
                      <a:pt x="136" y="116852"/>
                    </a:cubicBezTo>
                    <a:cubicBezTo>
                      <a:pt x="-1451" y="51235"/>
                      <a:pt x="11248" y="-31315"/>
                      <a:pt x="12836" y="1207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 1969">
                <a:extLst>
                  <a:ext uri="{FF2B5EF4-FFF2-40B4-BE49-F238E27FC236}">
                    <a16:creationId xmlns:a16="http://schemas.microsoft.com/office/drawing/2014/main" id="{FC10F19A-3A6E-0603-9CBD-9C1E9F560F66}"/>
                  </a:ext>
                </a:extLst>
              </p:cNvPr>
              <p:cNvSpPr/>
              <p:nvPr/>
            </p:nvSpPr>
            <p:spPr>
              <a:xfrm>
                <a:off x="3984193" y="5507356"/>
                <a:ext cx="10039" cy="319265"/>
              </a:xfrm>
              <a:custGeom>
                <a:avLst/>
                <a:gdLst>
                  <a:gd name="connsiteX0" fmla="*/ 3607 w 10039"/>
                  <a:gd name="connsiteY0" fmla="*/ 1269 h 319265"/>
                  <a:gd name="connsiteX1" fmla="*/ 9957 w 10039"/>
                  <a:gd name="connsiteY1" fmla="*/ 90169 h 319265"/>
                  <a:gd name="connsiteX2" fmla="*/ 6782 w 10039"/>
                  <a:gd name="connsiteY2" fmla="*/ 318769 h 319265"/>
                  <a:gd name="connsiteX3" fmla="*/ 432 w 10039"/>
                  <a:gd name="connsiteY3" fmla="*/ 147319 h 319265"/>
                  <a:gd name="connsiteX4" fmla="*/ 3607 w 10039"/>
                  <a:gd name="connsiteY4" fmla="*/ 1269 h 31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39" h="319265">
                    <a:moveTo>
                      <a:pt x="3607" y="1269"/>
                    </a:moveTo>
                    <a:cubicBezTo>
                      <a:pt x="5195" y="-8256"/>
                      <a:pt x="9428" y="37252"/>
                      <a:pt x="9957" y="90169"/>
                    </a:cubicBezTo>
                    <a:cubicBezTo>
                      <a:pt x="10486" y="143086"/>
                      <a:pt x="8370" y="309244"/>
                      <a:pt x="6782" y="318769"/>
                    </a:cubicBezTo>
                    <a:cubicBezTo>
                      <a:pt x="5195" y="328294"/>
                      <a:pt x="2019" y="198119"/>
                      <a:pt x="432" y="147319"/>
                    </a:cubicBezTo>
                    <a:cubicBezTo>
                      <a:pt x="-1156" y="96519"/>
                      <a:pt x="2019" y="10794"/>
                      <a:pt x="3607" y="1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 1970">
                <a:extLst>
                  <a:ext uri="{FF2B5EF4-FFF2-40B4-BE49-F238E27FC236}">
                    <a16:creationId xmlns:a16="http://schemas.microsoft.com/office/drawing/2014/main" id="{A9A55421-46E7-BADF-322C-93439100CFCC}"/>
                  </a:ext>
                </a:extLst>
              </p:cNvPr>
              <p:cNvSpPr/>
              <p:nvPr/>
            </p:nvSpPr>
            <p:spPr>
              <a:xfrm>
                <a:off x="3721030" y="5381264"/>
                <a:ext cx="757046" cy="73386"/>
              </a:xfrm>
              <a:custGeom>
                <a:avLst/>
                <a:gdLst>
                  <a:gd name="connsiteX0" fmla="*/ 184220 w 757046"/>
                  <a:gd name="connsiteY0" fmla="*/ 51161 h 73386"/>
                  <a:gd name="connsiteX1" fmla="*/ 581095 w 757046"/>
                  <a:gd name="connsiteY1" fmla="*/ 51161 h 73386"/>
                  <a:gd name="connsiteX2" fmla="*/ 704920 w 757046"/>
                  <a:gd name="connsiteY2" fmla="*/ 44811 h 73386"/>
                  <a:gd name="connsiteX3" fmla="*/ 755720 w 757046"/>
                  <a:gd name="connsiteY3" fmla="*/ 361 h 73386"/>
                  <a:gd name="connsiteX4" fmla="*/ 739845 w 757046"/>
                  <a:gd name="connsiteY4" fmla="*/ 25761 h 73386"/>
                  <a:gd name="connsiteX5" fmla="*/ 714445 w 757046"/>
                  <a:gd name="connsiteY5" fmla="*/ 60686 h 73386"/>
                  <a:gd name="connsiteX6" fmla="*/ 612845 w 757046"/>
                  <a:gd name="connsiteY6" fmla="*/ 67036 h 73386"/>
                  <a:gd name="connsiteX7" fmla="*/ 19120 w 757046"/>
                  <a:gd name="connsiteY7" fmla="*/ 73386 h 73386"/>
                  <a:gd name="connsiteX8" fmla="*/ 184220 w 757046"/>
                  <a:gd name="connsiteY8" fmla="*/ 51161 h 7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7046" h="73386">
                    <a:moveTo>
                      <a:pt x="184220" y="51161"/>
                    </a:moveTo>
                    <a:cubicBezTo>
                      <a:pt x="277882" y="47457"/>
                      <a:pt x="494312" y="52219"/>
                      <a:pt x="581095" y="51161"/>
                    </a:cubicBezTo>
                    <a:cubicBezTo>
                      <a:pt x="667878" y="50103"/>
                      <a:pt x="675816" y="53278"/>
                      <a:pt x="704920" y="44811"/>
                    </a:cubicBezTo>
                    <a:cubicBezTo>
                      <a:pt x="734024" y="36344"/>
                      <a:pt x="749899" y="3536"/>
                      <a:pt x="755720" y="361"/>
                    </a:cubicBezTo>
                    <a:cubicBezTo>
                      <a:pt x="761541" y="-2814"/>
                      <a:pt x="746724" y="15707"/>
                      <a:pt x="739845" y="25761"/>
                    </a:cubicBezTo>
                    <a:cubicBezTo>
                      <a:pt x="732966" y="35815"/>
                      <a:pt x="735611" y="53807"/>
                      <a:pt x="714445" y="60686"/>
                    </a:cubicBezTo>
                    <a:cubicBezTo>
                      <a:pt x="693279" y="67565"/>
                      <a:pt x="612845" y="67036"/>
                      <a:pt x="612845" y="67036"/>
                    </a:cubicBezTo>
                    <a:lnTo>
                      <a:pt x="19120" y="73386"/>
                    </a:lnTo>
                    <a:cubicBezTo>
                      <a:pt x="-51788" y="73386"/>
                      <a:pt x="90558" y="54865"/>
                      <a:pt x="184220" y="511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 1971">
                <a:extLst>
                  <a:ext uri="{FF2B5EF4-FFF2-40B4-BE49-F238E27FC236}">
                    <a16:creationId xmlns:a16="http://schemas.microsoft.com/office/drawing/2014/main" id="{1D93EC56-A472-C991-7984-E79E6A3856EE}"/>
                  </a:ext>
                </a:extLst>
              </p:cNvPr>
              <p:cNvSpPr/>
              <p:nvPr/>
            </p:nvSpPr>
            <p:spPr>
              <a:xfrm>
                <a:off x="4460743" y="5032279"/>
                <a:ext cx="16326" cy="365509"/>
              </a:xfrm>
              <a:custGeom>
                <a:avLst/>
                <a:gdLst>
                  <a:gd name="connsiteX0" fmla="*/ 6482 w 16326"/>
                  <a:gd name="connsiteY0" fmla="*/ 96 h 365509"/>
                  <a:gd name="connsiteX1" fmla="*/ 132 w 16326"/>
                  <a:gd name="connsiteY1" fmla="*/ 228696 h 365509"/>
                  <a:gd name="connsiteX2" fmla="*/ 3307 w 16326"/>
                  <a:gd name="connsiteY2" fmla="*/ 365221 h 365509"/>
                  <a:gd name="connsiteX3" fmla="*/ 16007 w 16326"/>
                  <a:gd name="connsiteY3" fmla="*/ 257271 h 365509"/>
                  <a:gd name="connsiteX4" fmla="*/ 6482 w 16326"/>
                  <a:gd name="connsiteY4" fmla="*/ 96 h 36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26" h="365509">
                    <a:moveTo>
                      <a:pt x="6482" y="96"/>
                    </a:moveTo>
                    <a:cubicBezTo>
                      <a:pt x="3836" y="-4666"/>
                      <a:pt x="661" y="167842"/>
                      <a:pt x="132" y="228696"/>
                    </a:cubicBezTo>
                    <a:cubicBezTo>
                      <a:pt x="-397" y="289550"/>
                      <a:pt x="661" y="360459"/>
                      <a:pt x="3307" y="365221"/>
                    </a:cubicBezTo>
                    <a:cubicBezTo>
                      <a:pt x="5953" y="369983"/>
                      <a:pt x="13890" y="314950"/>
                      <a:pt x="16007" y="257271"/>
                    </a:cubicBezTo>
                    <a:cubicBezTo>
                      <a:pt x="18124" y="199592"/>
                      <a:pt x="9128" y="4858"/>
                      <a:pt x="6482" y="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 1972">
                <a:extLst>
                  <a:ext uri="{FF2B5EF4-FFF2-40B4-BE49-F238E27FC236}">
                    <a16:creationId xmlns:a16="http://schemas.microsoft.com/office/drawing/2014/main" id="{A3E1280B-BD2C-4780-1E50-BB028293F032}"/>
                  </a:ext>
                </a:extLst>
              </p:cNvPr>
              <p:cNvSpPr/>
              <p:nvPr/>
            </p:nvSpPr>
            <p:spPr>
              <a:xfrm>
                <a:off x="3679825" y="5305371"/>
                <a:ext cx="754259" cy="90045"/>
              </a:xfrm>
              <a:custGeom>
                <a:avLst/>
                <a:gdLst>
                  <a:gd name="connsiteX0" fmla="*/ 0 w 754259"/>
                  <a:gd name="connsiteY0" fmla="*/ 79429 h 90045"/>
                  <a:gd name="connsiteX1" fmla="*/ 498475 w 754259"/>
                  <a:gd name="connsiteY1" fmla="*/ 85779 h 90045"/>
                  <a:gd name="connsiteX2" fmla="*/ 708025 w 754259"/>
                  <a:gd name="connsiteY2" fmla="*/ 82604 h 90045"/>
                  <a:gd name="connsiteX3" fmla="*/ 742950 w 754259"/>
                  <a:gd name="connsiteY3" fmla="*/ 54 h 90045"/>
                  <a:gd name="connsiteX4" fmla="*/ 746125 w 754259"/>
                  <a:gd name="connsiteY4" fmla="*/ 69904 h 90045"/>
                  <a:gd name="connsiteX5" fmla="*/ 641350 w 754259"/>
                  <a:gd name="connsiteY5" fmla="*/ 69904 h 90045"/>
                  <a:gd name="connsiteX6" fmla="*/ 0 w 754259"/>
                  <a:gd name="connsiteY6" fmla="*/ 79429 h 90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4259" h="90045">
                    <a:moveTo>
                      <a:pt x="0" y="79429"/>
                    </a:moveTo>
                    <a:lnTo>
                      <a:pt x="498475" y="85779"/>
                    </a:lnTo>
                    <a:cubicBezTo>
                      <a:pt x="616479" y="86308"/>
                      <a:pt x="667279" y="96891"/>
                      <a:pt x="708025" y="82604"/>
                    </a:cubicBezTo>
                    <a:cubicBezTo>
                      <a:pt x="748771" y="68317"/>
                      <a:pt x="736600" y="2171"/>
                      <a:pt x="742950" y="54"/>
                    </a:cubicBezTo>
                    <a:cubicBezTo>
                      <a:pt x="749300" y="-2063"/>
                      <a:pt x="763058" y="58262"/>
                      <a:pt x="746125" y="69904"/>
                    </a:cubicBezTo>
                    <a:cubicBezTo>
                      <a:pt x="729192" y="81546"/>
                      <a:pt x="641350" y="69904"/>
                      <a:pt x="641350" y="69904"/>
                    </a:cubicBezTo>
                    <a:lnTo>
                      <a:pt x="0" y="7942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 1973">
                <a:extLst>
                  <a:ext uri="{FF2B5EF4-FFF2-40B4-BE49-F238E27FC236}">
                    <a16:creationId xmlns:a16="http://schemas.microsoft.com/office/drawing/2014/main" id="{ACD24540-3433-0E05-11AA-15B3DCD54DD2}"/>
                  </a:ext>
                </a:extLst>
              </p:cNvPr>
              <p:cNvSpPr/>
              <p:nvPr/>
            </p:nvSpPr>
            <p:spPr>
              <a:xfrm>
                <a:off x="4431878" y="5025998"/>
                <a:ext cx="25930" cy="349408"/>
              </a:xfrm>
              <a:custGeom>
                <a:avLst/>
                <a:gdLst>
                  <a:gd name="connsiteX0" fmla="*/ 9947 w 25930"/>
                  <a:gd name="connsiteY0" fmla="*/ 27 h 349408"/>
                  <a:gd name="connsiteX1" fmla="*/ 422 w 25930"/>
                  <a:gd name="connsiteY1" fmla="*/ 244502 h 349408"/>
                  <a:gd name="connsiteX2" fmla="*/ 25822 w 25930"/>
                  <a:gd name="connsiteY2" fmla="*/ 349277 h 349408"/>
                  <a:gd name="connsiteX3" fmla="*/ 9947 w 25930"/>
                  <a:gd name="connsiteY3" fmla="*/ 260377 h 349408"/>
                  <a:gd name="connsiteX4" fmla="*/ 9947 w 25930"/>
                  <a:gd name="connsiteY4" fmla="*/ 27 h 349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30" h="349408">
                    <a:moveTo>
                      <a:pt x="9947" y="27"/>
                    </a:moveTo>
                    <a:cubicBezTo>
                      <a:pt x="8359" y="-2619"/>
                      <a:pt x="-2224" y="186294"/>
                      <a:pt x="422" y="244502"/>
                    </a:cubicBezTo>
                    <a:cubicBezTo>
                      <a:pt x="3068" y="302710"/>
                      <a:pt x="24235" y="346631"/>
                      <a:pt x="25822" y="349277"/>
                    </a:cubicBezTo>
                    <a:cubicBezTo>
                      <a:pt x="27410" y="351923"/>
                      <a:pt x="11005" y="314352"/>
                      <a:pt x="9947" y="260377"/>
                    </a:cubicBezTo>
                    <a:cubicBezTo>
                      <a:pt x="8889" y="206402"/>
                      <a:pt x="11535" y="2673"/>
                      <a:pt x="9947" y="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 1974">
                <a:extLst>
                  <a:ext uri="{FF2B5EF4-FFF2-40B4-BE49-F238E27FC236}">
                    <a16:creationId xmlns:a16="http://schemas.microsoft.com/office/drawing/2014/main" id="{BD9A2A99-6D01-DD4D-B979-E0DBFC336C1F}"/>
                  </a:ext>
                </a:extLst>
              </p:cNvPr>
              <p:cNvSpPr/>
              <p:nvPr/>
            </p:nvSpPr>
            <p:spPr>
              <a:xfrm>
                <a:off x="4511564" y="5019672"/>
                <a:ext cx="96319" cy="409930"/>
              </a:xfrm>
              <a:custGeom>
                <a:avLst/>
                <a:gdLst>
                  <a:gd name="connsiteX0" fmla="*/ 25511 w 96319"/>
                  <a:gd name="connsiteY0" fmla="*/ 3 h 409930"/>
                  <a:gd name="connsiteX1" fmla="*/ 28686 w 96319"/>
                  <a:gd name="connsiteY1" fmla="*/ 304803 h 409930"/>
                  <a:gd name="connsiteX2" fmla="*/ 111 w 96319"/>
                  <a:gd name="connsiteY2" fmla="*/ 374653 h 409930"/>
                  <a:gd name="connsiteX3" fmla="*/ 19161 w 96319"/>
                  <a:gd name="connsiteY3" fmla="*/ 358778 h 409930"/>
                  <a:gd name="connsiteX4" fmla="*/ 28686 w 96319"/>
                  <a:gd name="connsiteY4" fmla="*/ 387353 h 409930"/>
                  <a:gd name="connsiteX5" fmla="*/ 95361 w 96319"/>
                  <a:gd name="connsiteY5" fmla="*/ 409578 h 409930"/>
                  <a:gd name="connsiteX6" fmla="*/ 66786 w 96319"/>
                  <a:gd name="connsiteY6" fmla="*/ 396878 h 409930"/>
                  <a:gd name="connsiteX7" fmla="*/ 47736 w 96319"/>
                  <a:gd name="connsiteY7" fmla="*/ 346078 h 409930"/>
                  <a:gd name="connsiteX8" fmla="*/ 50911 w 96319"/>
                  <a:gd name="connsiteY8" fmla="*/ 298453 h 409930"/>
                  <a:gd name="connsiteX9" fmla="*/ 25511 w 96319"/>
                  <a:gd name="connsiteY9" fmla="*/ 3 h 40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319" h="409930">
                    <a:moveTo>
                      <a:pt x="25511" y="3"/>
                    </a:moveTo>
                    <a:cubicBezTo>
                      <a:pt x="21807" y="1061"/>
                      <a:pt x="32919" y="242361"/>
                      <a:pt x="28686" y="304803"/>
                    </a:cubicBezTo>
                    <a:cubicBezTo>
                      <a:pt x="24453" y="367245"/>
                      <a:pt x="111" y="374653"/>
                      <a:pt x="111" y="374653"/>
                    </a:cubicBezTo>
                    <a:cubicBezTo>
                      <a:pt x="-1476" y="383649"/>
                      <a:pt x="14399" y="356661"/>
                      <a:pt x="19161" y="358778"/>
                    </a:cubicBezTo>
                    <a:cubicBezTo>
                      <a:pt x="23923" y="360895"/>
                      <a:pt x="15986" y="378886"/>
                      <a:pt x="28686" y="387353"/>
                    </a:cubicBezTo>
                    <a:cubicBezTo>
                      <a:pt x="41386" y="395820"/>
                      <a:pt x="89011" y="407991"/>
                      <a:pt x="95361" y="409578"/>
                    </a:cubicBezTo>
                    <a:cubicBezTo>
                      <a:pt x="101711" y="411166"/>
                      <a:pt x="74723" y="407461"/>
                      <a:pt x="66786" y="396878"/>
                    </a:cubicBezTo>
                    <a:cubicBezTo>
                      <a:pt x="58849" y="386295"/>
                      <a:pt x="50382" y="362482"/>
                      <a:pt x="47736" y="346078"/>
                    </a:cubicBezTo>
                    <a:cubicBezTo>
                      <a:pt x="45090" y="329674"/>
                      <a:pt x="53028" y="351899"/>
                      <a:pt x="50911" y="298453"/>
                    </a:cubicBezTo>
                    <a:cubicBezTo>
                      <a:pt x="48794" y="245007"/>
                      <a:pt x="29215" y="-1055"/>
                      <a:pt x="25511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 1975">
                <a:extLst>
                  <a:ext uri="{FF2B5EF4-FFF2-40B4-BE49-F238E27FC236}">
                    <a16:creationId xmlns:a16="http://schemas.microsoft.com/office/drawing/2014/main" id="{95D252F9-E21E-6815-93F8-512927BC47B7}"/>
                  </a:ext>
                </a:extLst>
              </p:cNvPr>
              <p:cNvSpPr/>
              <p:nvPr/>
            </p:nvSpPr>
            <p:spPr>
              <a:xfrm>
                <a:off x="4114189" y="5480013"/>
                <a:ext cx="369045" cy="104843"/>
              </a:xfrm>
              <a:custGeom>
                <a:avLst/>
                <a:gdLst>
                  <a:gd name="connsiteX0" fmla="*/ 611 w 369045"/>
                  <a:gd name="connsiteY0" fmla="*/ 9562 h 104843"/>
                  <a:gd name="connsiteX1" fmla="*/ 318111 w 369045"/>
                  <a:gd name="connsiteY1" fmla="*/ 37 h 104843"/>
                  <a:gd name="connsiteX2" fmla="*/ 283186 w 369045"/>
                  <a:gd name="connsiteY2" fmla="*/ 6387 h 104843"/>
                  <a:gd name="connsiteX3" fmla="*/ 324461 w 369045"/>
                  <a:gd name="connsiteY3" fmla="*/ 9562 h 104843"/>
                  <a:gd name="connsiteX4" fmla="*/ 349861 w 369045"/>
                  <a:gd name="connsiteY4" fmla="*/ 31787 h 104843"/>
                  <a:gd name="connsiteX5" fmla="*/ 314936 w 369045"/>
                  <a:gd name="connsiteY5" fmla="*/ 104812 h 104843"/>
                  <a:gd name="connsiteX6" fmla="*/ 368911 w 369045"/>
                  <a:gd name="connsiteY6" fmla="*/ 22262 h 104843"/>
                  <a:gd name="connsiteX7" fmla="*/ 295886 w 369045"/>
                  <a:gd name="connsiteY7" fmla="*/ 22262 h 104843"/>
                  <a:gd name="connsiteX8" fmla="*/ 238736 w 369045"/>
                  <a:gd name="connsiteY8" fmla="*/ 31787 h 104843"/>
                  <a:gd name="connsiteX9" fmla="*/ 611 w 369045"/>
                  <a:gd name="connsiteY9" fmla="*/ 9562 h 10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9045" h="104843">
                    <a:moveTo>
                      <a:pt x="611" y="9562"/>
                    </a:moveTo>
                    <a:cubicBezTo>
                      <a:pt x="13840" y="4270"/>
                      <a:pt x="271015" y="566"/>
                      <a:pt x="318111" y="37"/>
                    </a:cubicBezTo>
                    <a:cubicBezTo>
                      <a:pt x="365207" y="-492"/>
                      <a:pt x="282128" y="4799"/>
                      <a:pt x="283186" y="6387"/>
                    </a:cubicBezTo>
                    <a:cubicBezTo>
                      <a:pt x="284244" y="7975"/>
                      <a:pt x="313349" y="5329"/>
                      <a:pt x="324461" y="9562"/>
                    </a:cubicBezTo>
                    <a:cubicBezTo>
                      <a:pt x="335574" y="13795"/>
                      <a:pt x="351449" y="15912"/>
                      <a:pt x="349861" y="31787"/>
                    </a:cubicBezTo>
                    <a:cubicBezTo>
                      <a:pt x="348274" y="47662"/>
                      <a:pt x="311761" y="106399"/>
                      <a:pt x="314936" y="104812"/>
                    </a:cubicBezTo>
                    <a:cubicBezTo>
                      <a:pt x="318111" y="103225"/>
                      <a:pt x="372086" y="36020"/>
                      <a:pt x="368911" y="22262"/>
                    </a:cubicBezTo>
                    <a:cubicBezTo>
                      <a:pt x="365736" y="8504"/>
                      <a:pt x="317582" y="20675"/>
                      <a:pt x="295886" y="22262"/>
                    </a:cubicBezTo>
                    <a:cubicBezTo>
                      <a:pt x="274190" y="23849"/>
                      <a:pt x="284773" y="30200"/>
                      <a:pt x="238736" y="31787"/>
                    </a:cubicBezTo>
                    <a:cubicBezTo>
                      <a:pt x="192699" y="33374"/>
                      <a:pt x="-12618" y="14854"/>
                      <a:pt x="611" y="956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 1976">
                <a:extLst>
                  <a:ext uri="{FF2B5EF4-FFF2-40B4-BE49-F238E27FC236}">
                    <a16:creationId xmlns:a16="http://schemas.microsoft.com/office/drawing/2014/main" id="{AE0C3164-D856-FB42-E5E5-30B66F04FA91}"/>
                  </a:ext>
                </a:extLst>
              </p:cNvPr>
              <p:cNvSpPr/>
              <p:nvPr/>
            </p:nvSpPr>
            <p:spPr>
              <a:xfrm>
                <a:off x="4073125" y="5471875"/>
                <a:ext cx="165847" cy="397413"/>
              </a:xfrm>
              <a:custGeom>
                <a:avLst/>
                <a:gdLst>
                  <a:gd name="connsiteX0" fmla="*/ 165500 w 165847"/>
                  <a:gd name="connsiteY0" fmla="*/ 1825 h 397413"/>
                  <a:gd name="connsiteX1" fmla="*/ 51200 w 165847"/>
                  <a:gd name="connsiteY1" fmla="*/ 20875 h 397413"/>
                  <a:gd name="connsiteX2" fmla="*/ 22625 w 165847"/>
                  <a:gd name="connsiteY2" fmla="*/ 43100 h 397413"/>
                  <a:gd name="connsiteX3" fmla="*/ 25800 w 165847"/>
                  <a:gd name="connsiteY3" fmla="*/ 81200 h 397413"/>
                  <a:gd name="connsiteX4" fmla="*/ 19450 w 165847"/>
                  <a:gd name="connsiteY4" fmla="*/ 290750 h 397413"/>
                  <a:gd name="connsiteX5" fmla="*/ 400 w 165847"/>
                  <a:gd name="connsiteY5" fmla="*/ 395525 h 397413"/>
                  <a:gd name="connsiteX6" fmla="*/ 6750 w 165847"/>
                  <a:gd name="connsiteY6" fmla="*/ 335200 h 397413"/>
                  <a:gd name="connsiteX7" fmla="*/ 9925 w 165847"/>
                  <a:gd name="connsiteY7" fmla="*/ 68500 h 397413"/>
                  <a:gd name="connsiteX8" fmla="*/ 165500 w 165847"/>
                  <a:gd name="connsiteY8" fmla="*/ 1825 h 39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847" h="397413">
                    <a:moveTo>
                      <a:pt x="165500" y="1825"/>
                    </a:moveTo>
                    <a:cubicBezTo>
                      <a:pt x="172379" y="-6113"/>
                      <a:pt x="75012" y="13996"/>
                      <a:pt x="51200" y="20875"/>
                    </a:cubicBezTo>
                    <a:cubicBezTo>
                      <a:pt x="27388" y="27754"/>
                      <a:pt x="26858" y="33046"/>
                      <a:pt x="22625" y="43100"/>
                    </a:cubicBezTo>
                    <a:cubicBezTo>
                      <a:pt x="18392" y="53154"/>
                      <a:pt x="26329" y="39925"/>
                      <a:pt x="25800" y="81200"/>
                    </a:cubicBezTo>
                    <a:cubicBezTo>
                      <a:pt x="25271" y="122475"/>
                      <a:pt x="23683" y="238363"/>
                      <a:pt x="19450" y="290750"/>
                    </a:cubicBezTo>
                    <a:cubicBezTo>
                      <a:pt x="15217" y="343137"/>
                      <a:pt x="2517" y="388117"/>
                      <a:pt x="400" y="395525"/>
                    </a:cubicBezTo>
                    <a:cubicBezTo>
                      <a:pt x="-1717" y="402933"/>
                      <a:pt x="5163" y="389704"/>
                      <a:pt x="6750" y="335200"/>
                    </a:cubicBezTo>
                    <a:cubicBezTo>
                      <a:pt x="8337" y="280696"/>
                      <a:pt x="-10183" y="121946"/>
                      <a:pt x="9925" y="68500"/>
                    </a:cubicBezTo>
                    <a:cubicBezTo>
                      <a:pt x="30033" y="15054"/>
                      <a:pt x="158621" y="9763"/>
                      <a:pt x="165500" y="18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 1977">
                <a:extLst>
                  <a:ext uri="{FF2B5EF4-FFF2-40B4-BE49-F238E27FC236}">
                    <a16:creationId xmlns:a16="http://schemas.microsoft.com/office/drawing/2014/main" id="{11D1D3CF-E5BD-462F-C3D8-3C91B1F66049}"/>
                  </a:ext>
                </a:extLst>
              </p:cNvPr>
              <p:cNvSpPr/>
              <p:nvPr/>
            </p:nvSpPr>
            <p:spPr>
              <a:xfrm>
                <a:off x="4543157" y="4555260"/>
                <a:ext cx="382120" cy="480480"/>
              </a:xfrm>
              <a:custGeom>
                <a:avLst/>
                <a:gdLst>
                  <a:gd name="connsiteX0" fmla="*/ 268 w 382120"/>
                  <a:gd name="connsiteY0" fmla="*/ 51665 h 480480"/>
                  <a:gd name="connsiteX1" fmla="*/ 54243 w 382120"/>
                  <a:gd name="connsiteY1" fmla="*/ 23090 h 480480"/>
                  <a:gd name="connsiteX2" fmla="*/ 190768 w 382120"/>
                  <a:gd name="connsiteY2" fmla="*/ 26265 h 480480"/>
                  <a:gd name="connsiteX3" fmla="*/ 327293 w 382120"/>
                  <a:gd name="connsiteY3" fmla="*/ 26265 h 480480"/>
                  <a:gd name="connsiteX4" fmla="*/ 222518 w 382120"/>
                  <a:gd name="connsiteY4" fmla="*/ 23090 h 480480"/>
                  <a:gd name="connsiteX5" fmla="*/ 343168 w 382120"/>
                  <a:gd name="connsiteY5" fmla="*/ 26265 h 480480"/>
                  <a:gd name="connsiteX6" fmla="*/ 339993 w 382120"/>
                  <a:gd name="connsiteY6" fmla="*/ 64365 h 480480"/>
                  <a:gd name="connsiteX7" fmla="*/ 362218 w 382120"/>
                  <a:gd name="connsiteY7" fmla="*/ 318365 h 480480"/>
                  <a:gd name="connsiteX8" fmla="*/ 378093 w 382120"/>
                  <a:gd name="connsiteY8" fmla="*/ 480290 h 480480"/>
                  <a:gd name="connsiteX9" fmla="*/ 381268 w 382120"/>
                  <a:gd name="connsiteY9" fmla="*/ 346940 h 480480"/>
                  <a:gd name="connsiteX10" fmla="*/ 365393 w 382120"/>
                  <a:gd name="connsiteY10" fmla="*/ 165965 h 480480"/>
                  <a:gd name="connsiteX11" fmla="*/ 346343 w 382120"/>
                  <a:gd name="connsiteY11" fmla="*/ 19915 h 480480"/>
                  <a:gd name="connsiteX12" fmla="*/ 292368 w 382120"/>
                  <a:gd name="connsiteY12" fmla="*/ 7215 h 480480"/>
                  <a:gd name="connsiteX13" fmla="*/ 73293 w 382120"/>
                  <a:gd name="connsiteY13" fmla="*/ 865 h 480480"/>
                  <a:gd name="connsiteX14" fmla="*/ 268 w 382120"/>
                  <a:gd name="connsiteY14" fmla="*/ 51665 h 48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2120" h="480480">
                    <a:moveTo>
                      <a:pt x="268" y="51665"/>
                    </a:moveTo>
                    <a:cubicBezTo>
                      <a:pt x="-2907" y="55369"/>
                      <a:pt x="22493" y="27323"/>
                      <a:pt x="54243" y="23090"/>
                    </a:cubicBezTo>
                    <a:cubicBezTo>
                      <a:pt x="85993" y="18857"/>
                      <a:pt x="145260" y="25736"/>
                      <a:pt x="190768" y="26265"/>
                    </a:cubicBezTo>
                    <a:cubicBezTo>
                      <a:pt x="236276" y="26794"/>
                      <a:pt x="322001" y="26794"/>
                      <a:pt x="327293" y="26265"/>
                    </a:cubicBezTo>
                    <a:cubicBezTo>
                      <a:pt x="332585" y="25736"/>
                      <a:pt x="219872" y="23090"/>
                      <a:pt x="222518" y="23090"/>
                    </a:cubicBezTo>
                    <a:cubicBezTo>
                      <a:pt x="225164" y="23090"/>
                      <a:pt x="323589" y="19386"/>
                      <a:pt x="343168" y="26265"/>
                    </a:cubicBezTo>
                    <a:cubicBezTo>
                      <a:pt x="362747" y="33144"/>
                      <a:pt x="336818" y="15682"/>
                      <a:pt x="339993" y="64365"/>
                    </a:cubicBezTo>
                    <a:cubicBezTo>
                      <a:pt x="343168" y="113048"/>
                      <a:pt x="355868" y="249044"/>
                      <a:pt x="362218" y="318365"/>
                    </a:cubicBezTo>
                    <a:cubicBezTo>
                      <a:pt x="368568" y="387686"/>
                      <a:pt x="374918" y="475528"/>
                      <a:pt x="378093" y="480290"/>
                    </a:cubicBezTo>
                    <a:cubicBezTo>
                      <a:pt x="381268" y="485052"/>
                      <a:pt x="383385" y="399327"/>
                      <a:pt x="381268" y="346940"/>
                    </a:cubicBezTo>
                    <a:cubicBezTo>
                      <a:pt x="379151" y="294553"/>
                      <a:pt x="371214" y="220469"/>
                      <a:pt x="365393" y="165965"/>
                    </a:cubicBezTo>
                    <a:cubicBezTo>
                      <a:pt x="359572" y="111461"/>
                      <a:pt x="358514" y="46373"/>
                      <a:pt x="346343" y="19915"/>
                    </a:cubicBezTo>
                    <a:cubicBezTo>
                      <a:pt x="334172" y="-6543"/>
                      <a:pt x="337876" y="10390"/>
                      <a:pt x="292368" y="7215"/>
                    </a:cubicBezTo>
                    <a:cubicBezTo>
                      <a:pt x="246860" y="4040"/>
                      <a:pt x="119330" y="-2310"/>
                      <a:pt x="73293" y="865"/>
                    </a:cubicBezTo>
                    <a:cubicBezTo>
                      <a:pt x="27256" y="4040"/>
                      <a:pt x="3443" y="47961"/>
                      <a:pt x="268" y="516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 1978">
                <a:extLst>
                  <a:ext uri="{FF2B5EF4-FFF2-40B4-BE49-F238E27FC236}">
                    <a16:creationId xmlns:a16="http://schemas.microsoft.com/office/drawing/2014/main" id="{A4AEA226-8C22-9E3A-47F5-ED31DFC14039}"/>
                  </a:ext>
                </a:extLst>
              </p:cNvPr>
              <p:cNvSpPr/>
              <p:nvPr/>
            </p:nvSpPr>
            <p:spPr>
              <a:xfrm>
                <a:off x="4882452" y="4583383"/>
                <a:ext cx="16854" cy="451406"/>
              </a:xfrm>
              <a:custGeom>
                <a:avLst/>
                <a:gdLst>
                  <a:gd name="connsiteX0" fmla="*/ 698 w 16854"/>
                  <a:gd name="connsiteY0" fmla="*/ 1317 h 451406"/>
                  <a:gd name="connsiteX1" fmla="*/ 3873 w 16854"/>
                  <a:gd name="connsiteY1" fmla="*/ 248967 h 451406"/>
                  <a:gd name="connsiteX2" fmla="*/ 13398 w 16854"/>
                  <a:gd name="connsiteY2" fmla="*/ 445817 h 451406"/>
                  <a:gd name="connsiteX3" fmla="*/ 16573 w 16854"/>
                  <a:gd name="connsiteY3" fmla="*/ 363267 h 451406"/>
                  <a:gd name="connsiteX4" fmla="*/ 698 w 16854"/>
                  <a:gd name="connsiteY4" fmla="*/ 1317 h 45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54" h="451406">
                    <a:moveTo>
                      <a:pt x="698" y="1317"/>
                    </a:moveTo>
                    <a:cubicBezTo>
                      <a:pt x="-1419" y="-17733"/>
                      <a:pt x="1756" y="174884"/>
                      <a:pt x="3873" y="248967"/>
                    </a:cubicBezTo>
                    <a:cubicBezTo>
                      <a:pt x="5990" y="323050"/>
                      <a:pt x="11281" y="426767"/>
                      <a:pt x="13398" y="445817"/>
                    </a:cubicBezTo>
                    <a:cubicBezTo>
                      <a:pt x="15515" y="464867"/>
                      <a:pt x="17631" y="434704"/>
                      <a:pt x="16573" y="363267"/>
                    </a:cubicBezTo>
                    <a:cubicBezTo>
                      <a:pt x="15515" y="291830"/>
                      <a:pt x="2815" y="20367"/>
                      <a:pt x="698" y="13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 1979">
                <a:extLst>
                  <a:ext uri="{FF2B5EF4-FFF2-40B4-BE49-F238E27FC236}">
                    <a16:creationId xmlns:a16="http://schemas.microsoft.com/office/drawing/2014/main" id="{5D84A271-B333-91F6-F52B-5AE664640282}"/>
                  </a:ext>
                </a:extLst>
              </p:cNvPr>
              <p:cNvSpPr/>
              <p:nvPr/>
            </p:nvSpPr>
            <p:spPr>
              <a:xfrm>
                <a:off x="4543129" y="4454276"/>
                <a:ext cx="373604" cy="66957"/>
              </a:xfrm>
              <a:custGeom>
                <a:avLst/>
                <a:gdLst>
                  <a:gd name="connsiteX0" fmla="*/ 296 w 373604"/>
                  <a:gd name="connsiteY0" fmla="*/ 19299 h 66957"/>
                  <a:gd name="connsiteX1" fmla="*/ 51096 w 373604"/>
                  <a:gd name="connsiteY1" fmla="*/ 57399 h 66957"/>
                  <a:gd name="connsiteX2" fmla="*/ 76496 w 373604"/>
                  <a:gd name="connsiteY2" fmla="*/ 47874 h 66957"/>
                  <a:gd name="connsiteX3" fmla="*/ 232071 w 373604"/>
                  <a:gd name="connsiteY3" fmla="*/ 54224 h 66957"/>
                  <a:gd name="connsiteX4" fmla="*/ 365421 w 373604"/>
                  <a:gd name="connsiteY4" fmla="*/ 54224 h 66957"/>
                  <a:gd name="connsiteX5" fmla="*/ 359071 w 373604"/>
                  <a:gd name="connsiteY5" fmla="*/ 249 h 66957"/>
                  <a:gd name="connsiteX6" fmla="*/ 359071 w 373604"/>
                  <a:gd name="connsiteY6" fmla="*/ 35174 h 66957"/>
                  <a:gd name="connsiteX7" fmla="*/ 333671 w 373604"/>
                  <a:gd name="connsiteY7" fmla="*/ 60574 h 66957"/>
                  <a:gd name="connsiteX8" fmla="*/ 200321 w 373604"/>
                  <a:gd name="connsiteY8" fmla="*/ 60574 h 66957"/>
                  <a:gd name="connsiteX9" fmla="*/ 76496 w 373604"/>
                  <a:gd name="connsiteY9" fmla="*/ 66924 h 66957"/>
                  <a:gd name="connsiteX10" fmla="*/ 296 w 373604"/>
                  <a:gd name="connsiteY10" fmla="*/ 19299 h 6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604" h="66957">
                    <a:moveTo>
                      <a:pt x="296" y="19299"/>
                    </a:moveTo>
                    <a:cubicBezTo>
                      <a:pt x="-3937" y="17712"/>
                      <a:pt x="38396" y="52636"/>
                      <a:pt x="51096" y="57399"/>
                    </a:cubicBezTo>
                    <a:cubicBezTo>
                      <a:pt x="63796" y="62162"/>
                      <a:pt x="46334" y="48403"/>
                      <a:pt x="76496" y="47874"/>
                    </a:cubicBezTo>
                    <a:cubicBezTo>
                      <a:pt x="106659" y="47345"/>
                      <a:pt x="183917" y="53166"/>
                      <a:pt x="232071" y="54224"/>
                    </a:cubicBezTo>
                    <a:cubicBezTo>
                      <a:pt x="280225" y="55282"/>
                      <a:pt x="344254" y="63220"/>
                      <a:pt x="365421" y="54224"/>
                    </a:cubicBezTo>
                    <a:cubicBezTo>
                      <a:pt x="386588" y="45228"/>
                      <a:pt x="360129" y="3424"/>
                      <a:pt x="359071" y="249"/>
                    </a:cubicBezTo>
                    <a:cubicBezTo>
                      <a:pt x="358013" y="-2926"/>
                      <a:pt x="363304" y="25120"/>
                      <a:pt x="359071" y="35174"/>
                    </a:cubicBezTo>
                    <a:cubicBezTo>
                      <a:pt x="354838" y="45228"/>
                      <a:pt x="360129" y="56341"/>
                      <a:pt x="333671" y="60574"/>
                    </a:cubicBezTo>
                    <a:cubicBezTo>
                      <a:pt x="307213" y="64807"/>
                      <a:pt x="243183" y="59516"/>
                      <a:pt x="200321" y="60574"/>
                    </a:cubicBezTo>
                    <a:cubicBezTo>
                      <a:pt x="157459" y="61632"/>
                      <a:pt x="107717" y="67453"/>
                      <a:pt x="76496" y="66924"/>
                    </a:cubicBezTo>
                    <a:cubicBezTo>
                      <a:pt x="45275" y="66395"/>
                      <a:pt x="4529" y="20886"/>
                      <a:pt x="296" y="192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 1980">
                <a:extLst>
                  <a:ext uri="{FF2B5EF4-FFF2-40B4-BE49-F238E27FC236}">
                    <a16:creationId xmlns:a16="http://schemas.microsoft.com/office/drawing/2014/main" id="{1CD456CD-1B3A-D2E1-97B6-D327C74F23A7}"/>
                  </a:ext>
                </a:extLst>
              </p:cNvPr>
              <p:cNvSpPr/>
              <p:nvPr/>
            </p:nvSpPr>
            <p:spPr>
              <a:xfrm>
                <a:off x="4942933" y="4426106"/>
                <a:ext cx="58150" cy="525427"/>
              </a:xfrm>
              <a:custGeom>
                <a:avLst/>
                <a:gdLst>
                  <a:gd name="connsiteX0" fmla="*/ 542 w 58150"/>
                  <a:gd name="connsiteY0" fmla="*/ 9369 h 525427"/>
                  <a:gd name="connsiteX1" fmla="*/ 29117 w 58150"/>
                  <a:gd name="connsiteY1" fmla="*/ 79219 h 525427"/>
                  <a:gd name="connsiteX2" fmla="*/ 32292 w 58150"/>
                  <a:gd name="connsiteY2" fmla="*/ 180819 h 525427"/>
                  <a:gd name="connsiteX3" fmla="*/ 19592 w 58150"/>
                  <a:gd name="connsiteY3" fmla="*/ 511019 h 525427"/>
                  <a:gd name="connsiteX4" fmla="*/ 32292 w 58150"/>
                  <a:gd name="connsiteY4" fmla="*/ 469744 h 525427"/>
                  <a:gd name="connsiteX5" fmla="*/ 48167 w 58150"/>
                  <a:gd name="connsiteY5" fmla="*/ 501494 h 525427"/>
                  <a:gd name="connsiteX6" fmla="*/ 44992 w 58150"/>
                  <a:gd name="connsiteY6" fmla="*/ 263369 h 525427"/>
                  <a:gd name="connsiteX7" fmla="*/ 57692 w 58150"/>
                  <a:gd name="connsiteY7" fmla="*/ 28419 h 525427"/>
                  <a:gd name="connsiteX8" fmla="*/ 542 w 58150"/>
                  <a:gd name="connsiteY8" fmla="*/ 9369 h 525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50" h="525427">
                    <a:moveTo>
                      <a:pt x="542" y="9369"/>
                    </a:moveTo>
                    <a:cubicBezTo>
                      <a:pt x="-4221" y="17836"/>
                      <a:pt x="23825" y="50644"/>
                      <a:pt x="29117" y="79219"/>
                    </a:cubicBezTo>
                    <a:cubicBezTo>
                      <a:pt x="34409" y="107794"/>
                      <a:pt x="33879" y="108852"/>
                      <a:pt x="32292" y="180819"/>
                    </a:cubicBezTo>
                    <a:cubicBezTo>
                      <a:pt x="30705" y="252786"/>
                      <a:pt x="19592" y="462865"/>
                      <a:pt x="19592" y="511019"/>
                    </a:cubicBezTo>
                    <a:cubicBezTo>
                      <a:pt x="19592" y="559173"/>
                      <a:pt x="27530" y="471331"/>
                      <a:pt x="32292" y="469744"/>
                    </a:cubicBezTo>
                    <a:cubicBezTo>
                      <a:pt x="37054" y="468157"/>
                      <a:pt x="46050" y="535890"/>
                      <a:pt x="48167" y="501494"/>
                    </a:cubicBezTo>
                    <a:cubicBezTo>
                      <a:pt x="50284" y="467098"/>
                      <a:pt x="43405" y="342215"/>
                      <a:pt x="44992" y="263369"/>
                    </a:cubicBezTo>
                    <a:cubicBezTo>
                      <a:pt x="46579" y="184523"/>
                      <a:pt x="60867" y="70223"/>
                      <a:pt x="57692" y="28419"/>
                    </a:cubicBezTo>
                    <a:cubicBezTo>
                      <a:pt x="54517" y="-13385"/>
                      <a:pt x="5305" y="902"/>
                      <a:pt x="542" y="93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 1981">
                <a:extLst>
                  <a:ext uri="{FF2B5EF4-FFF2-40B4-BE49-F238E27FC236}">
                    <a16:creationId xmlns:a16="http://schemas.microsoft.com/office/drawing/2014/main" id="{D59956B1-F6F1-DEC4-742D-7CE3A00324ED}"/>
                  </a:ext>
                </a:extLst>
              </p:cNvPr>
              <p:cNvSpPr/>
              <p:nvPr/>
            </p:nvSpPr>
            <p:spPr>
              <a:xfrm>
                <a:off x="4876800" y="4959347"/>
                <a:ext cx="260525" cy="75027"/>
              </a:xfrm>
              <a:custGeom>
                <a:avLst/>
                <a:gdLst>
                  <a:gd name="connsiteX0" fmla="*/ 6350 w 260525"/>
                  <a:gd name="connsiteY0" fmla="*/ 3 h 75027"/>
                  <a:gd name="connsiteX1" fmla="*/ 38100 w 260525"/>
                  <a:gd name="connsiteY1" fmla="*/ 69853 h 75027"/>
                  <a:gd name="connsiteX2" fmla="*/ 0 w 260525"/>
                  <a:gd name="connsiteY2" fmla="*/ 69853 h 75027"/>
                  <a:gd name="connsiteX3" fmla="*/ 247650 w 260525"/>
                  <a:gd name="connsiteY3" fmla="*/ 73028 h 75027"/>
                  <a:gd name="connsiteX4" fmla="*/ 219075 w 260525"/>
                  <a:gd name="connsiteY4" fmla="*/ 53978 h 75027"/>
                  <a:gd name="connsiteX5" fmla="*/ 165100 w 260525"/>
                  <a:gd name="connsiteY5" fmla="*/ 53978 h 75027"/>
                  <a:gd name="connsiteX6" fmla="*/ 88900 w 260525"/>
                  <a:gd name="connsiteY6" fmla="*/ 73028 h 75027"/>
                  <a:gd name="connsiteX7" fmla="*/ 6350 w 260525"/>
                  <a:gd name="connsiteY7" fmla="*/ 3 h 7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525" h="75027">
                    <a:moveTo>
                      <a:pt x="6350" y="3"/>
                    </a:moveTo>
                    <a:cubicBezTo>
                      <a:pt x="-2117" y="-526"/>
                      <a:pt x="39158" y="58211"/>
                      <a:pt x="38100" y="69853"/>
                    </a:cubicBezTo>
                    <a:cubicBezTo>
                      <a:pt x="37042" y="81495"/>
                      <a:pt x="0" y="69853"/>
                      <a:pt x="0" y="69853"/>
                    </a:cubicBezTo>
                    <a:cubicBezTo>
                      <a:pt x="34925" y="70382"/>
                      <a:pt x="211138" y="75674"/>
                      <a:pt x="247650" y="73028"/>
                    </a:cubicBezTo>
                    <a:cubicBezTo>
                      <a:pt x="284162" y="70382"/>
                      <a:pt x="232833" y="57153"/>
                      <a:pt x="219075" y="53978"/>
                    </a:cubicBezTo>
                    <a:cubicBezTo>
                      <a:pt x="205317" y="50803"/>
                      <a:pt x="186796" y="50803"/>
                      <a:pt x="165100" y="53978"/>
                    </a:cubicBezTo>
                    <a:cubicBezTo>
                      <a:pt x="143404" y="57153"/>
                      <a:pt x="112713" y="78320"/>
                      <a:pt x="88900" y="73028"/>
                    </a:cubicBezTo>
                    <a:cubicBezTo>
                      <a:pt x="65087" y="67736"/>
                      <a:pt x="14817" y="532"/>
                      <a:pt x="6350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 1982">
                <a:extLst>
                  <a:ext uri="{FF2B5EF4-FFF2-40B4-BE49-F238E27FC236}">
                    <a16:creationId xmlns:a16="http://schemas.microsoft.com/office/drawing/2014/main" id="{4544A288-6CF4-A974-4190-82469CA11781}"/>
                  </a:ext>
                </a:extLst>
              </p:cNvPr>
              <p:cNvSpPr/>
              <p:nvPr/>
            </p:nvSpPr>
            <p:spPr>
              <a:xfrm>
                <a:off x="4951756" y="4867176"/>
                <a:ext cx="223747" cy="105654"/>
              </a:xfrm>
              <a:custGeom>
                <a:avLst/>
                <a:gdLst>
                  <a:gd name="connsiteX0" fmla="*/ 1244 w 223747"/>
                  <a:gd name="connsiteY0" fmla="*/ 99 h 105654"/>
                  <a:gd name="connsiteX1" fmla="*/ 17119 w 223747"/>
                  <a:gd name="connsiteY1" fmla="*/ 85824 h 105654"/>
                  <a:gd name="connsiteX2" fmla="*/ 80619 w 223747"/>
                  <a:gd name="connsiteY2" fmla="*/ 88999 h 105654"/>
                  <a:gd name="connsiteX3" fmla="*/ 223494 w 223747"/>
                  <a:gd name="connsiteY3" fmla="*/ 79474 h 105654"/>
                  <a:gd name="connsiteX4" fmla="*/ 42519 w 223747"/>
                  <a:gd name="connsiteY4" fmla="*/ 104874 h 105654"/>
                  <a:gd name="connsiteX5" fmla="*/ 1244 w 223747"/>
                  <a:gd name="connsiteY5" fmla="*/ 99 h 10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747" h="105654">
                    <a:moveTo>
                      <a:pt x="1244" y="99"/>
                    </a:moveTo>
                    <a:cubicBezTo>
                      <a:pt x="-2989" y="-3076"/>
                      <a:pt x="3890" y="71007"/>
                      <a:pt x="17119" y="85824"/>
                    </a:cubicBezTo>
                    <a:cubicBezTo>
                      <a:pt x="30348" y="100641"/>
                      <a:pt x="46223" y="90057"/>
                      <a:pt x="80619" y="88999"/>
                    </a:cubicBezTo>
                    <a:cubicBezTo>
                      <a:pt x="115015" y="87941"/>
                      <a:pt x="229844" y="76828"/>
                      <a:pt x="223494" y="79474"/>
                    </a:cubicBezTo>
                    <a:cubicBezTo>
                      <a:pt x="217144" y="82120"/>
                      <a:pt x="80090" y="110695"/>
                      <a:pt x="42519" y="104874"/>
                    </a:cubicBezTo>
                    <a:cubicBezTo>
                      <a:pt x="4948" y="99053"/>
                      <a:pt x="5477" y="3274"/>
                      <a:pt x="1244" y="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 1983">
                <a:extLst>
                  <a:ext uri="{FF2B5EF4-FFF2-40B4-BE49-F238E27FC236}">
                    <a16:creationId xmlns:a16="http://schemas.microsoft.com/office/drawing/2014/main" id="{51D8D311-B1FE-B03E-9DA4-F689CFEB442F}"/>
                  </a:ext>
                </a:extLst>
              </p:cNvPr>
              <p:cNvSpPr/>
              <p:nvPr/>
            </p:nvSpPr>
            <p:spPr>
              <a:xfrm>
                <a:off x="5300975" y="4476297"/>
                <a:ext cx="325358" cy="45541"/>
              </a:xfrm>
              <a:custGeom>
                <a:avLst/>
                <a:gdLst>
                  <a:gd name="connsiteX0" fmla="*/ 1275 w 325358"/>
                  <a:gd name="connsiteY0" fmla="*/ 453 h 45541"/>
                  <a:gd name="connsiteX1" fmla="*/ 153675 w 325358"/>
                  <a:gd name="connsiteY1" fmla="*/ 19503 h 45541"/>
                  <a:gd name="connsiteX2" fmla="*/ 325125 w 325358"/>
                  <a:gd name="connsiteY2" fmla="*/ 16328 h 45541"/>
                  <a:gd name="connsiteX3" fmla="*/ 188600 w 325358"/>
                  <a:gd name="connsiteY3" fmla="*/ 35378 h 45541"/>
                  <a:gd name="connsiteX4" fmla="*/ 99700 w 325358"/>
                  <a:gd name="connsiteY4" fmla="*/ 38553 h 45541"/>
                  <a:gd name="connsiteX5" fmla="*/ 39375 w 325358"/>
                  <a:gd name="connsiteY5" fmla="*/ 44903 h 45541"/>
                  <a:gd name="connsiteX6" fmla="*/ 77475 w 325358"/>
                  <a:gd name="connsiteY6" fmla="*/ 41728 h 45541"/>
                  <a:gd name="connsiteX7" fmla="*/ 1275 w 325358"/>
                  <a:gd name="connsiteY7" fmla="*/ 453 h 4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58" h="45541">
                    <a:moveTo>
                      <a:pt x="1275" y="453"/>
                    </a:moveTo>
                    <a:cubicBezTo>
                      <a:pt x="13975" y="-3251"/>
                      <a:pt x="99700" y="16857"/>
                      <a:pt x="153675" y="19503"/>
                    </a:cubicBezTo>
                    <a:cubicBezTo>
                      <a:pt x="207650" y="22149"/>
                      <a:pt x="319304" y="13682"/>
                      <a:pt x="325125" y="16328"/>
                    </a:cubicBezTo>
                    <a:cubicBezTo>
                      <a:pt x="330946" y="18974"/>
                      <a:pt x="226171" y="31674"/>
                      <a:pt x="188600" y="35378"/>
                    </a:cubicBezTo>
                    <a:cubicBezTo>
                      <a:pt x="151029" y="39082"/>
                      <a:pt x="124571" y="36966"/>
                      <a:pt x="99700" y="38553"/>
                    </a:cubicBezTo>
                    <a:cubicBezTo>
                      <a:pt x="74829" y="40141"/>
                      <a:pt x="43079" y="44374"/>
                      <a:pt x="39375" y="44903"/>
                    </a:cubicBezTo>
                    <a:cubicBezTo>
                      <a:pt x="35671" y="45432"/>
                      <a:pt x="80121" y="47020"/>
                      <a:pt x="77475" y="41728"/>
                    </a:cubicBezTo>
                    <a:cubicBezTo>
                      <a:pt x="74829" y="36436"/>
                      <a:pt x="-11425" y="4157"/>
                      <a:pt x="1275" y="4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 1984">
                <a:extLst>
                  <a:ext uri="{FF2B5EF4-FFF2-40B4-BE49-F238E27FC236}">
                    <a16:creationId xmlns:a16="http://schemas.microsoft.com/office/drawing/2014/main" id="{A9AC6BA2-0A76-4FDD-125E-AD26DD791614}"/>
                  </a:ext>
                </a:extLst>
              </p:cNvPr>
              <p:cNvSpPr/>
              <p:nvPr/>
            </p:nvSpPr>
            <p:spPr>
              <a:xfrm>
                <a:off x="5285537" y="4483099"/>
                <a:ext cx="17411" cy="337105"/>
              </a:xfrm>
              <a:custGeom>
                <a:avLst/>
                <a:gdLst>
                  <a:gd name="connsiteX0" fmla="*/ 16713 w 17411"/>
                  <a:gd name="connsiteY0" fmla="*/ 1 h 337105"/>
                  <a:gd name="connsiteX1" fmla="*/ 13538 w 17411"/>
                  <a:gd name="connsiteY1" fmla="*/ 139701 h 337105"/>
                  <a:gd name="connsiteX2" fmla="*/ 4013 w 17411"/>
                  <a:gd name="connsiteY2" fmla="*/ 336551 h 337105"/>
                  <a:gd name="connsiteX3" fmla="*/ 838 w 17411"/>
                  <a:gd name="connsiteY3" fmla="*/ 196851 h 337105"/>
                  <a:gd name="connsiteX4" fmla="*/ 838 w 17411"/>
                  <a:gd name="connsiteY4" fmla="*/ 136526 h 337105"/>
                  <a:gd name="connsiteX5" fmla="*/ 16713 w 17411"/>
                  <a:gd name="connsiteY5" fmla="*/ 1 h 337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11" h="337105">
                    <a:moveTo>
                      <a:pt x="16713" y="1"/>
                    </a:moveTo>
                    <a:cubicBezTo>
                      <a:pt x="18830" y="530"/>
                      <a:pt x="15655" y="83609"/>
                      <a:pt x="13538" y="139701"/>
                    </a:cubicBezTo>
                    <a:cubicBezTo>
                      <a:pt x="11421" y="195793"/>
                      <a:pt x="6130" y="327026"/>
                      <a:pt x="4013" y="336551"/>
                    </a:cubicBezTo>
                    <a:cubicBezTo>
                      <a:pt x="1896" y="346076"/>
                      <a:pt x="1367" y="230188"/>
                      <a:pt x="838" y="196851"/>
                    </a:cubicBezTo>
                    <a:cubicBezTo>
                      <a:pt x="309" y="163514"/>
                      <a:pt x="-749" y="166159"/>
                      <a:pt x="838" y="136526"/>
                    </a:cubicBezTo>
                    <a:cubicBezTo>
                      <a:pt x="2425" y="106893"/>
                      <a:pt x="14596" y="-528"/>
                      <a:pt x="16713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 1985">
                <a:extLst>
                  <a:ext uri="{FF2B5EF4-FFF2-40B4-BE49-F238E27FC236}">
                    <a16:creationId xmlns:a16="http://schemas.microsoft.com/office/drawing/2014/main" id="{E91F8410-6C33-E37D-FC61-5F863D77CB06}"/>
                  </a:ext>
                </a:extLst>
              </p:cNvPr>
              <p:cNvSpPr/>
              <p:nvPr/>
            </p:nvSpPr>
            <p:spPr>
              <a:xfrm>
                <a:off x="5321250" y="4490491"/>
                <a:ext cx="22554" cy="285197"/>
              </a:xfrm>
              <a:custGeom>
                <a:avLst/>
                <a:gdLst>
                  <a:gd name="connsiteX0" fmla="*/ 50 w 22554"/>
                  <a:gd name="connsiteY0" fmla="*/ 2134 h 285197"/>
                  <a:gd name="connsiteX1" fmla="*/ 22275 w 22554"/>
                  <a:gd name="connsiteY1" fmla="*/ 62459 h 285197"/>
                  <a:gd name="connsiteX2" fmla="*/ 12750 w 22554"/>
                  <a:gd name="connsiteY2" fmla="*/ 284709 h 285197"/>
                  <a:gd name="connsiteX3" fmla="*/ 15925 w 22554"/>
                  <a:gd name="connsiteY3" fmla="*/ 119609 h 285197"/>
                  <a:gd name="connsiteX4" fmla="*/ 50 w 22554"/>
                  <a:gd name="connsiteY4" fmla="*/ 2134 h 285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54" h="285197">
                    <a:moveTo>
                      <a:pt x="50" y="2134"/>
                    </a:moveTo>
                    <a:cubicBezTo>
                      <a:pt x="1108" y="-7391"/>
                      <a:pt x="20158" y="15363"/>
                      <a:pt x="22275" y="62459"/>
                    </a:cubicBezTo>
                    <a:cubicBezTo>
                      <a:pt x="24392" y="109555"/>
                      <a:pt x="13808" y="275184"/>
                      <a:pt x="12750" y="284709"/>
                    </a:cubicBezTo>
                    <a:cubicBezTo>
                      <a:pt x="11692" y="294234"/>
                      <a:pt x="16983" y="161942"/>
                      <a:pt x="15925" y="119609"/>
                    </a:cubicBezTo>
                    <a:cubicBezTo>
                      <a:pt x="14867" y="77276"/>
                      <a:pt x="-1008" y="11659"/>
                      <a:pt x="50" y="21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 1986">
                <a:extLst>
                  <a:ext uri="{FF2B5EF4-FFF2-40B4-BE49-F238E27FC236}">
                    <a16:creationId xmlns:a16="http://schemas.microsoft.com/office/drawing/2014/main" id="{FAB111CC-57E3-2EC9-44C6-61AE7E04C8EB}"/>
                  </a:ext>
                </a:extLst>
              </p:cNvPr>
              <p:cNvSpPr/>
              <p:nvPr/>
            </p:nvSpPr>
            <p:spPr>
              <a:xfrm>
                <a:off x="5333973" y="4505282"/>
                <a:ext cx="250006" cy="266768"/>
              </a:xfrm>
              <a:custGeom>
                <a:avLst/>
                <a:gdLst>
                  <a:gd name="connsiteX0" fmla="*/ 247677 w 250006"/>
                  <a:gd name="connsiteY0" fmla="*/ 43 h 266768"/>
                  <a:gd name="connsiteX1" fmla="*/ 95277 w 250006"/>
                  <a:gd name="connsiteY1" fmla="*/ 54018 h 266768"/>
                  <a:gd name="connsiteX2" fmla="*/ 82577 w 250006"/>
                  <a:gd name="connsiteY2" fmla="*/ 82593 h 266768"/>
                  <a:gd name="connsiteX3" fmla="*/ 79402 w 250006"/>
                  <a:gd name="connsiteY3" fmla="*/ 155618 h 266768"/>
                  <a:gd name="connsiteX4" fmla="*/ 27 w 250006"/>
                  <a:gd name="connsiteY4" fmla="*/ 266743 h 266768"/>
                  <a:gd name="connsiteX5" fmla="*/ 88927 w 250006"/>
                  <a:gd name="connsiteY5" fmla="*/ 165143 h 266768"/>
                  <a:gd name="connsiteX6" fmla="*/ 60352 w 250006"/>
                  <a:gd name="connsiteY6" fmla="*/ 88943 h 266768"/>
                  <a:gd name="connsiteX7" fmla="*/ 177827 w 250006"/>
                  <a:gd name="connsiteY7" fmla="*/ 63543 h 266768"/>
                  <a:gd name="connsiteX8" fmla="*/ 247677 w 250006"/>
                  <a:gd name="connsiteY8" fmla="*/ 43 h 26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06" h="266768">
                    <a:moveTo>
                      <a:pt x="247677" y="43"/>
                    </a:moveTo>
                    <a:cubicBezTo>
                      <a:pt x="233919" y="-1544"/>
                      <a:pt x="122794" y="40260"/>
                      <a:pt x="95277" y="54018"/>
                    </a:cubicBezTo>
                    <a:cubicBezTo>
                      <a:pt x="67760" y="67776"/>
                      <a:pt x="85223" y="65660"/>
                      <a:pt x="82577" y="82593"/>
                    </a:cubicBezTo>
                    <a:cubicBezTo>
                      <a:pt x="79931" y="99526"/>
                      <a:pt x="93160" y="124926"/>
                      <a:pt x="79402" y="155618"/>
                    </a:cubicBezTo>
                    <a:cubicBezTo>
                      <a:pt x="65644" y="186310"/>
                      <a:pt x="-1560" y="265156"/>
                      <a:pt x="27" y="266743"/>
                    </a:cubicBezTo>
                    <a:cubicBezTo>
                      <a:pt x="1614" y="268330"/>
                      <a:pt x="78873" y="194776"/>
                      <a:pt x="88927" y="165143"/>
                    </a:cubicBezTo>
                    <a:cubicBezTo>
                      <a:pt x="98981" y="135510"/>
                      <a:pt x="45535" y="105876"/>
                      <a:pt x="60352" y="88943"/>
                    </a:cubicBezTo>
                    <a:cubicBezTo>
                      <a:pt x="75169" y="72010"/>
                      <a:pt x="144490" y="74655"/>
                      <a:pt x="177827" y="63543"/>
                    </a:cubicBezTo>
                    <a:cubicBezTo>
                      <a:pt x="211164" y="52431"/>
                      <a:pt x="261435" y="1630"/>
                      <a:pt x="247677" y="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 1987">
                <a:extLst>
                  <a:ext uri="{FF2B5EF4-FFF2-40B4-BE49-F238E27FC236}">
                    <a16:creationId xmlns:a16="http://schemas.microsoft.com/office/drawing/2014/main" id="{63383B6B-C620-C1BE-6D89-59DE87CBEAF0}"/>
                  </a:ext>
                </a:extLst>
              </p:cNvPr>
              <p:cNvSpPr/>
              <p:nvPr/>
            </p:nvSpPr>
            <p:spPr>
              <a:xfrm>
                <a:off x="6338098" y="9131583"/>
                <a:ext cx="27087" cy="1136296"/>
              </a:xfrm>
              <a:custGeom>
                <a:avLst/>
                <a:gdLst>
                  <a:gd name="connsiteX0" fmla="*/ 26126 w 27087"/>
                  <a:gd name="connsiteY0" fmla="*/ 12417 h 1136296"/>
                  <a:gd name="connsiteX1" fmla="*/ 20901 w 27087"/>
                  <a:gd name="connsiteY1" fmla="*/ 999969 h 1136296"/>
                  <a:gd name="connsiteX2" fmla="*/ 15676 w 27087"/>
                  <a:gd name="connsiteY2" fmla="*/ 1073121 h 1136296"/>
                  <a:gd name="connsiteX3" fmla="*/ 0 w 27087"/>
                  <a:gd name="connsiteY3" fmla="*/ 482680 h 1136296"/>
                  <a:gd name="connsiteX4" fmla="*/ 26126 w 27087"/>
                  <a:gd name="connsiteY4" fmla="*/ 12417 h 113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87" h="1136296">
                    <a:moveTo>
                      <a:pt x="26126" y="12417"/>
                    </a:moveTo>
                    <a:cubicBezTo>
                      <a:pt x="29609" y="98632"/>
                      <a:pt x="22643" y="823185"/>
                      <a:pt x="20901" y="999969"/>
                    </a:cubicBezTo>
                    <a:cubicBezTo>
                      <a:pt x="19159" y="1176753"/>
                      <a:pt x="19159" y="1159336"/>
                      <a:pt x="15676" y="1073121"/>
                    </a:cubicBezTo>
                    <a:cubicBezTo>
                      <a:pt x="12193" y="986906"/>
                      <a:pt x="0" y="654239"/>
                      <a:pt x="0" y="482680"/>
                    </a:cubicBezTo>
                    <a:cubicBezTo>
                      <a:pt x="0" y="311121"/>
                      <a:pt x="22643" y="-73798"/>
                      <a:pt x="26126" y="12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 1988">
                <a:extLst>
                  <a:ext uri="{FF2B5EF4-FFF2-40B4-BE49-F238E27FC236}">
                    <a16:creationId xmlns:a16="http://schemas.microsoft.com/office/drawing/2014/main" id="{BA8E6F10-04A8-2162-9AD9-6BDABEDFCFF8}"/>
                  </a:ext>
                </a:extLst>
              </p:cNvPr>
              <p:cNvSpPr/>
              <p:nvPr/>
            </p:nvSpPr>
            <p:spPr>
              <a:xfrm>
                <a:off x="6007223" y="8945839"/>
                <a:ext cx="43577" cy="2055433"/>
              </a:xfrm>
              <a:custGeom>
                <a:avLst/>
                <a:gdLst>
                  <a:gd name="connsiteX0" fmla="*/ 43492 w 43577"/>
                  <a:gd name="connsiteY0" fmla="*/ 51857 h 2055433"/>
                  <a:gd name="connsiteX1" fmla="*/ 1691 w 43577"/>
                  <a:gd name="connsiteY1" fmla="*/ 2047862 h 2055433"/>
                  <a:gd name="connsiteX2" fmla="*/ 12142 w 43577"/>
                  <a:gd name="connsiteY2" fmla="*/ 710225 h 2055433"/>
                  <a:gd name="connsiteX3" fmla="*/ 43492 w 43577"/>
                  <a:gd name="connsiteY3" fmla="*/ 51857 h 205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77" h="2055433">
                    <a:moveTo>
                      <a:pt x="43492" y="51857"/>
                    </a:moveTo>
                    <a:cubicBezTo>
                      <a:pt x="41750" y="274797"/>
                      <a:pt x="6916" y="1938134"/>
                      <a:pt x="1691" y="2047862"/>
                    </a:cubicBezTo>
                    <a:cubicBezTo>
                      <a:pt x="-3534" y="2157590"/>
                      <a:pt x="4304" y="1043763"/>
                      <a:pt x="12142" y="710225"/>
                    </a:cubicBezTo>
                    <a:cubicBezTo>
                      <a:pt x="19980" y="376687"/>
                      <a:pt x="45234" y="-171083"/>
                      <a:pt x="43492" y="518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 1989">
                <a:extLst>
                  <a:ext uri="{FF2B5EF4-FFF2-40B4-BE49-F238E27FC236}">
                    <a16:creationId xmlns:a16="http://schemas.microsoft.com/office/drawing/2014/main" id="{7CE6FDBF-C52F-807D-490C-C53AAA527A07}"/>
                  </a:ext>
                </a:extLst>
              </p:cNvPr>
              <p:cNvSpPr/>
              <p:nvPr/>
            </p:nvSpPr>
            <p:spPr>
              <a:xfrm>
                <a:off x="5899087" y="8930873"/>
                <a:ext cx="32067" cy="2082324"/>
              </a:xfrm>
              <a:custGeom>
                <a:avLst/>
                <a:gdLst>
                  <a:gd name="connsiteX0" fmla="*/ 5324 w 32067"/>
                  <a:gd name="connsiteY0" fmla="*/ 9346 h 2082324"/>
                  <a:gd name="connsiteX1" fmla="*/ 21000 w 32067"/>
                  <a:gd name="connsiteY1" fmla="*/ 1597790 h 2082324"/>
                  <a:gd name="connsiteX2" fmla="*/ 99 w 32067"/>
                  <a:gd name="connsiteY2" fmla="*/ 2057602 h 2082324"/>
                  <a:gd name="connsiteX3" fmla="*/ 31450 w 32067"/>
                  <a:gd name="connsiteY3" fmla="*/ 991673 h 2082324"/>
                  <a:gd name="connsiteX4" fmla="*/ 5324 w 32067"/>
                  <a:gd name="connsiteY4" fmla="*/ 9346 h 208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67" h="2082324">
                    <a:moveTo>
                      <a:pt x="5324" y="9346"/>
                    </a:moveTo>
                    <a:cubicBezTo>
                      <a:pt x="3582" y="110365"/>
                      <a:pt x="21871" y="1256414"/>
                      <a:pt x="21000" y="1597790"/>
                    </a:cubicBezTo>
                    <a:cubicBezTo>
                      <a:pt x="20129" y="1939166"/>
                      <a:pt x="-1643" y="2158621"/>
                      <a:pt x="99" y="2057602"/>
                    </a:cubicBezTo>
                    <a:cubicBezTo>
                      <a:pt x="1841" y="1956583"/>
                      <a:pt x="26225" y="1331307"/>
                      <a:pt x="31450" y="991673"/>
                    </a:cubicBezTo>
                    <a:cubicBezTo>
                      <a:pt x="36675" y="652039"/>
                      <a:pt x="7066" y="-91673"/>
                      <a:pt x="5324" y="93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 1990">
                <a:extLst>
                  <a:ext uri="{FF2B5EF4-FFF2-40B4-BE49-F238E27FC236}">
                    <a16:creationId xmlns:a16="http://schemas.microsoft.com/office/drawing/2014/main" id="{03931968-AAB2-EB91-F31E-F93A25E81767}"/>
                  </a:ext>
                </a:extLst>
              </p:cNvPr>
              <p:cNvSpPr/>
              <p:nvPr/>
            </p:nvSpPr>
            <p:spPr>
              <a:xfrm>
                <a:off x="5258393" y="9917223"/>
                <a:ext cx="108256" cy="925000"/>
              </a:xfrm>
              <a:custGeom>
                <a:avLst/>
                <a:gdLst>
                  <a:gd name="connsiteX0" fmla="*/ 107829 w 108256"/>
                  <a:gd name="connsiteY0" fmla="*/ 98 h 925000"/>
                  <a:gd name="connsiteX1" fmla="*/ 39902 w 108256"/>
                  <a:gd name="connsiteY1" fmla="*/ 386759 h 925000"/>
                  <a:gd name="connsiteX2" fmla="*/ 29452 w 108256"/>
                  <a:gd name="connsiteY2" fmla="*/ 924948 h 925000"/>
                  <a:gd name="connsiteX3" fmla="*/ 3326 w 108256"/>
                  <a:gd name="connsiteY3" fmla="*/ 355408 h 925000"/>
                  <a:gd name="connsiteX4" fmla="*/ 107829 w 108256"/>
                  <a:gd name="connsiteY4" fmla="*/ 98 h 9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256" h="925000">
                    <a:moveTo>
                      <a:pt x="107829" y="98"/>
                    </a:moveTo>
                    <a:cubicBezTo>
                      <a:pt x="113925" y="5323"/>
                      <a:pt x="52965" y="232617"/>
                      <a:pt x="39902" y="386759"/>
                    </a:cubicBezTo>
                    <a:cubicBezTo>
                      <a:pt x="26839" y="540901"/>
                      <a:pt x="35548" y="930173"/>
                      <a:pt x="29452" y="924948"/>
                    </a:cubicBezTo>
                    <a:cubicBezTo>
                      <a:pt x="23356" y="919723"/>
                      <a:pt x="-10608" y="512162"/>
                      <a:pt x="3326" y="355408"/>
                    </a:cubicBezTo>
                    <a:cubicBezTo>
                      <a:pt x="17260" y="198654"/>
                      <a:pt x="101733" y="-5127"/>
                      <a:pt x="107829" y="9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 1991">
                <a:extLst>
                  <a:ext uri="{FF2B5EF4-FFF2-40B4-BE49-F238E27FC236}">
                    <a16:creationId xmlns:a16="http://schemas.microsoft.com/office/drawing/2014/main" id="{69F32126-C8A2-F317-9644-FB22340D50D6}"/>
                  </a:ext>
                </a:extLst>
              </p:cNvPr>
              <p:cNvSpPr/>
              <p:nvPr/>
            </p:nvSpPr>
            <p:spPr>
              <a:xfrm>
                <a:off x="2949549" y="9477561"/>
                <a:ext cx="22416" cy="1447273"/>
              </a:xfrm>
              <a:custGeom>
                <a:avLst/>
                <a:gdLst>
                  <a:gd name="connsiteX0" fmla="*/ 3201 w 22416"/>
                  <a:gd name="connsiteY0" fmla="*/ 2989 h 1447273"/>
                  <a:gd name="connsiteX1" fmla="*/ 26 w 22416"/>
                  <a:gd name="connsiteY1" fmla="*/ 1107889 h 1447273"/>
                  <a:gd name="connsiteX2" fmla="*/ 3201 w 22416"/>
                  <a:gd name="connsiteY2" fmla="*/ 1441264 h 1447273"/>
                  <a:gd name="connsiteX3" fmla="*/ 15901 w 22416"/>
                  <a:gd name="connsiteY3" fmla="*/ 1282514 h 1447273"/>
                  <a:gd name="connsiteX4" fmla="*/ 22251 w 22416"/>
                  <a:gd name="connsiteY4" fmla="*/ 796739 h 1447273"/>
                  <a:gd name="connsiteX5" fmla="*/ 3201 w 22416"/>
                  <a:gd name="connsiteY5" fmla="*/ 2989 h 14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16" h="1447273">
                    <a:moveTo>
                      <a:pt x="3201" y="2989"/>
                    </a:moveTo>
                    <a:cubicBezTo>
                      <a:pt x="-503" y="54847"/>
                      <a:pt x="26" y="868177"/>
                      <a:pt x="26" y="1107889"/>
                    </a:cubicBezTo>
                    <a:cubicBezTo>
                      <a:pt x="26" y="1347601"/>
                      <a:pt x="555" y="1412160"/>
                      <a:pt x="3201" y="1441264"/>
                    </a:cubicBezTo>
                    <a:cubicBezTo>
                      <a:pt x="5847" y="1470368"/>
                      <a:pt x="12726" y="1389935"/>
                      <a:pt x="15901" y="1282514"/>
                    </a:cubicBezTo>
                    <a:cubicBezTo>
                      <a:pt x="19076" y="1175093"/>
                      <a:pt x="23309" y="1005231"/>
                      <a:pt x="22251" y="796739"/>
                    </a:cubicBezTo>
                    <a:cubicBezTo>
                      <a:pt x="21193" y="588247"/>
                      <a:pt x="6905" y="-48869"/>
                      <a:pt x="3201" y="29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 1992">
                <a:extLst>
                  <a:ext uri="{FF2B5EF4-FFF2-40B4-BE49-F238E27FC236}">
                    <a16:creationId xmlns:a16="http://schemas.microsoft.com/office/drawing/2014/main" id="{46CFFADA-C0C7-140E-D80C-FE704C131374}"/>
                  </a:ext>
                </a:extLst>
              </p:cNvPr>
              <p:cNvSpPr/>
              <p:nvPr/>
            </p:nvSpPr>
            <p:spPr>
              <a:xfrm>
                <a:off x="3041650" y="9428909"/>
                <a:ext cx="22352" cy="1257009"/>
              </a:xfrm>
              <a:custGeom>
                <a:avLst/>
                <a:gdLst>
                  <a:gd name="connsiteX0" fmla="*/ 22225 w 22352"/>
                  <a:gd name="connsiteY0" fmla="*/ 841 h 1257009"/>
                  <a:gd name="connsiteX1" fmla="*/ 9525 w 22352"/>
                  <a:gd name="connsiteY1" fmla="*/ 864441 h 1257009"/>
                  <a:gd name="connsiteX2" fmla="*/ 19050 w 22352"/>
                  <a:gd name="connsiteY2" fmla="*/ 1254966 h 1257009"/>
                  <a:gd name="connsiteX3" fmla="*/ 0 w 22352"/>
                  <a:gd name="connsiteY3" fmla="*/ 715216 h 1257009"/>
                  <a:gd name="connsiteX4" fmla="*/ 22225 w 22352"/>
                  <a:gd name="connsiteY4" fmla="*/ 841 h 125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52" h="1257009">
                    <a:moveTo>
                      <a:pt x="22225" y="841"/>
                    </a:moveTo>
                    <a:cubicBezTo>
                      <a:pt x="23813" y="25712"/>
                      <a:pt x="10054" y="655420"/>
                      <a:pt x="9525" y="864441"/>
                    </a:cubicBezTo>
                    <a:cubicBezTo>
                      <a:pt x="8996" y="1073462"/>
                      <a:pt x="20637" y="1279837"/>
                      <a:pt x="19050" y="1254966"/>
                    </a:cubicBezTo>
                    <a:cubicBezTo>
                      <a:pt x="17462" y="1230095"/>
                      <a:pt x="0" y="921591"/>
                      <a:pt x="0" y="715216"/>
                    </a:cubicBezTo>
                    <a:cubicBezTo>
                      <a:pt x="0" y="508841"/>
                      <a:pt x="20637" y="-24030"/>
                      <a:pt x="22225" y="84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 1993">
                <a:extLst>
                  <a:ext uri="{FF2B5EF4-FFF2-40B4-BE49-F238E27FC236}">
                    <a16:creationId xmlns:a16="http://schemas.microsoft.com/office/drawing/2014/main" id="{2586327B-DDDE-B165-C26E-0FC41E202CAF}"/>
                  </a:ext>
                </a:extLst>
              </p:cNvPr>
              <p:cNvSpPr/>
              <p:nvPr/>
            </p:nvSpPr>
            <p:spPr>
              <a:xfrm>
                <a:off x="3076554" y="9434200"/>
                <a:ext cx="22246" cy="1480431"/>
              </a:xfrm>
              <a:custGeom>
                <a:avLst/>
                <a:gdLst>
                  <a:gd name="connsiteX0" fmla="*/ 12721 w 22246"/>
                  <a:gd name="connsiteY0" fmla="*/ 1900 h 1480431"/>
                  <a:gd name="connsiteX1" fmla="*/ 21 w 22246"/>
                  <a:gd name="connsiteY1" fmla="*/ 1071875 h 1480431"/>
                  <a:gd name="connsiteX2" fmla="*/ 15896 w 22246"/>
                  <a:gd name="connsiteY2" fmla="*/ 1475100 h 1480431"/>
                  <a:gd name="connsiteX3" fmla="*/ 22246 w 22246"/>
                  <a:gd name="connsiteY3" fmla="*/ 827400 h 1480431"/>
                  <a:gd name="connsiteX4" fmla="*/ 12721 w 22246"/>
                  <a:gd name="connsiteY4" fmla="*/ 1900 h 1480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46" h="1480431">
                    <a:moveTo>
                      <a:pt x="12721" y="1900"/>
                    </a:moveTo>
                    <a:cubicBezTo>
                      <a:pt x="9017" y="42646"/>
                      <a:pt x="-508" y="826342"/>
                      <a:pt x="21" y="1071875"/>
                    </a:cubicBezTo>
                    <a:cubicBezTo>
                      <a:pt x="550" y="1317408"/>
                      <a:pt x="12192" y="1515846"/>
                      <a:pt x="15896" y="1475100"/>
                    </a:cubicBezTo>
                    <a:cubicBezTo>
                      <a:pt x="19600" y="1434354"/>
                      <a:pt x="22246" y="1068171"/>
                      <a:pt x="22246" y="827400"/>
                    </a:cubicBezTo>
                    <a:cubicBezTo>
                      <a:pt x="22246" y="586629"/>
                      <a:pt x="16425" y="-38846"/>
                      <a:pt x="12721" y="19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 1994">
                <a:extLst>
                  <a:ext uri="{FF2B5EF4-FFF2-40B4-BE49-F238E27FC236}">
                    <a16:creationId xmlns:a16="http://schemas.microsoft.com/office/drawing/2014/main" id="{5283D403-16D2-A8C2-117C-D46816B7917D}"/>
                  </a:ext>
                </a:extLst>
              </p:cNvPr>
              <p:cNvSpPr/>
              <p:nvPr/>
            </p:nvSpPr>
            <p:spPr>
              <a:xfrm>
                <a:off x="3015980" y="6839844"/>
                <a:ext cx="337123" cy="13347"/>
              </a:xfrm>
              <a:custGeom>
                <a:avLst/>
                <a:gdLst>
                  <a:gd name="connsiteX0" fmla="*/ 1210 w 337123"/>
                  <a:gd name="connsiteY0" fmla="*/ 13204 h 13347"/>
                  <a:gd name="connsiteX1" fmla="*/ 328017 w 337123"/>
                  <a:gd name="connsiteY1" fmla="*/ 6602 h 13347"/>
                  <a:gd name="connsiteX2" fmla="*/ 222382 w 337123"/>
                  <a:gd name="connsiteY2" fmla="*/ 0 h 13347"/>
                  <a:gd name="connsiteX3" fmla="*/ 1210 w 337123"/>
                  <a:gd name="connsiteY3" fmla="*/ 13204 h 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7123" h="13347">
                    <a:moveTo>
                      <a:pt x="1210" y="13204"/>
                    </a:moveTo>
                    <a:cubicBezTo>
                      <a:pt x="18816" y="14304"/>
                      <a:pt x="291155" y="8803"/>
                      <a:pt x="328017" y="6602"/>
                    </a:cubicBezTo>
                    <a:cubicBezTo>
                      <a:pt x="364879" y="4401"/>
                      <a:pt x="281801" y="0"/>
                      <a:pt x="222382" y="0"/>
                    </a:cubicBezTo>
                    <a:cubicBezTo>
                      <a:pt x="162963" y="0"/>
                      <a:pt x="-16396" y="12104"/>
                      <a:pt x="1210" y="132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 1995">
                <a:extLst>
                  <a:ext uri="{FF2B5EF4-FFF2-40B4-BE49-F238E27FC236}">
                    <a16:creationId xmlns:a16="http://schemas.microsoft.com/office/drawing/2014/main" id="{66481133-5D0F-1493-8EB5-B32AC64CDC9E}"/>
                  </a:ext>
                </a:extLst>
              </p:cNvPr>
              <p:cNvSpPr/>
              <p:nvPr/>
            </p:nvSpPr>
            <p:spPr>
              <a:xfrm>
                <a:off x="3023353" y="6852244"/>
                <a:ext cx="30198" cy="898711"/>
              </a:xfrm>
              <a:custGeom>
                <a:avLst/>
                <a:gdLst>
                  <a:gd name="connsiteX0" fmla="*/ 10342 w 30198"/>
                  <a:gd name="connsiteY0" fmla="*/ 804 h 898711"/>
                  <a:gd name="connsiteX1" fmla="*/ 10342 w 30198"/>
                  <a:gd name="connsiteY1" fmla="*/ 212074 h 898711"/>
                  <a:gd name="connsiteX2" fmla="*/ 30149 w 30198"/>
                  <a:gd name="connsiteY2" fmla="*/ 713838 h 898711"/>
                  <a:gd name="connsiteX3" fmla="*/ 3740 w 30198"/>
                  <a:gd name="connsiteY3" fmla="*/ 898699 h 898711"/>
                  <a:gd name="connsiteX4" fmla="*/ 23547 w 30198"/>
                  <a:gd name="connsiteY4" fmla="*/ 707236 h 898711"/>
                  <a:gd name="connsiteX5" fmla="*/ 439 w 30198"/>
                  <a:gd name="connsiteY5" fmla="*/ 278095 h 898711"/>
                  <a:gd name="connsiteX6" fmla="*/ 10342 w 30198"/>
                  <a:gd name="connsiteY6" fmla="*/ 804 h 89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98" h="898711">
                    <a:moveTo>
                      <a:pt x="10342" y="804"/>
                    </a:moveTo>
                    <a:cubicBezTo>
                      <a:pt x="11992" y="-10199"/>
                      <a:pt x="7041" y="93235"/>
                      <a:pt x="10342" y="212074"/>
                    </a:cubicBezTo>
                    <a:cubicBezTo>
                      <a:pt x="13643" y="330913"/>
                      <a:pt x="31249" y="599401"/>
                      <a:pt x="30149" y="713838"/>
                    </a:cubicBezTo>
                    <a:cubicBezTo>
                      <a:pt x="29049" y="828275"/>
                      <a:pt x="4840" y="899799"/>
                      <a:pt x="3740" y="898699"/>
                    </a:cubicBezTo>
                    <a:cubicBezTo>
                      <a:pt x="2640" y="897599"/>
                      <a:pt x="24097" y="810670"/>
                      <a:pt x="23547" y="707236"/>
                    </a:cubicBezTo>
                    <a:cubicBezTo>
                      <a:pt x="22997" y="603802"/>
                      <a:pt x="3190" y="389782"/>
                      <a:pt x="439" y="278095"/>
                    </a:cubicBezTo>
                    <a:cubicBezTo>
                      <a:pt x="-2312" y="166408"/>
                      <a:pt x="8692" y="11807"/>
                      <a:pt x="10342" y="8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 1996">
                <a:extLst>
                  <a:ext uri="{FF2B5EF4-FFF2-40B4-BE49-F238E27FC236}">
                    <a16:creationId xmlns:a16="http://schemas.microsoft.com/office/drawing/2014/main" id="{448BF052-AF31-B709-BEDC-DE84DE9999DD}"/>
                  </a:ext>
                </a:extLst>
              </p:cNvPr>
              <p:cNvSpPr/>
              <p:nvPr/>
            </p:nvSpPr>
            <p:spPr>
              <a:xfrm>
                <a:off x="2917415" y="6842745"/>
                <a:ext cx="28760" cy="456821"/>
              </a:xfrm>
              <a:custGeom>
                <a:avLst/>
                <a:gdLst>
                  <a:gd name="connsiteX0" fmla="*/ 27151 w 28760"/>
                  <a:gd name="connsiteY0" fmla="*/ 3701 h 456821"/>
                  <a:gd name="connsiteX1" fmla="*/ 23850 w 28760"/>
                  <a:gd name="connsiteY1" fmla="*/ 99433 h 456821"/>
                  <a:gd name="connsiteX2" fmla="*/ 7345 w 28760"/>
                  <a:gd name="connsiteY2" fmla="*/ 455950 h 456821"/>
                  <a:gd name="connsiteX3" fmla="*/ 742 w 28760"/>
                  <a:gd name="connsiteY3" fmla="*/ 195164 h 456821"/>
                  <a:gd name="connsiteX4" fmla="*/ 27151 w 28760"/>
                  <a:gd name="connsiteY4" fmla="*/ 3701 h 45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0" h="456821">
                    <a:moveTo>
                      <a:pt x="27151" y="3701"/>
                    </a:moveTo>
                    <a:cubicBezTo>
                      <a:pt x="31002" y="-12254"/>
                      <a:pt x="27151" y="24058"/>
                      <a:pt x="23850" y="99433"/>
                    </a:cubicBezTo>
                    <a:cubicBezTo>
                      <a:pt x="20549" y="174808"/>
                      <a:pt x="11196" y="439995"/>
                      <a:pt x="7345" y="455950"/>
                    </a:cubicBezTo>
                    <a:cubicBezTo>
                      <a:pt x="3494" y="471905"/>
                      <a:pt x="-2009" y="264487"/>
                      <a:pt x="742" y="195164"/>
                    </a:cubicBezTo>
                    <a:cubicBezTo>
                      <a:pt x="3493" y="125841"/>
                      <a:pt x="23300" y="19656"/>
                      <a:pt x="27151" y="37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 1997">
                <a:extLst>
                  <a:ext uri="{FF2B5EF4-FFF2-40B4-BE49-F238E27FC236}">
                    <a16:creationId xmlns:a16="http://schemas.microsoft.com/office/drawing/2014/main" id="{2728DDCB-878B-979D-CC74-F1A6F6246F72}"/>
                  </a:ext>
                </a:extLst>
              </p:cNvPr>
              <p:cNvSpPr/>
              <p:nvPr/>
            </p:nvSpPr>
            <p:spPr>
              <a:xfrm>
                <a:off x="2891733" y="6834757"/>
                <a:ext cx="52869" cy="1266208"/>
              </a:xfrm>
              <a:custGeom>
                <a:avLst/>
                <a:gdLst>
                  <a:gd name="connsiteX0" fmla="*/ 16 w 52869"/>
                  <a:gd name="connsiteY0" fmla="*/ 18291 h 1266208"/>
                  <a:gd name="connsiteX1" fmla="*/ 16521 w 52869"/>
                  <a:gd name="connsiteY1" fmla="*/ 599282 h 1266208"/>
                  <a:gd name="connsiteX2" fmla="*/ 52833 w 52869"/>
                  <a:gd name="connsiteY2" fmla="*/ 1266101 h 1266208"/>
                  <a:gd name="connsiteX3" fmla="*/ 23123 w 52869"/>
                  <a:gd name="connsiteY3" fmla="*/ 549766 h 1266208"/>
                  <a:gd name="connsiteX4" fmla="*/ 13220 w 52869"/>
                  <a:gd name="connsiteY4" fmla="*/ 180044 h 1266208"/>
                  <a:gd name="connsiteX5" fmla="*/ 16 w 52869"/>
                  <a:gd name="connsiteY5" fmla="*/ 18291 h 126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869" h="1266208">
                    <a:moveTo>
                      <a:pt x="16" y="18291"/>
                    </a:moveTo>
                    <a:cubicBezTo>
                      <a:pt x="566" y="88164"/>
                      <a:pt x="7718" y="391314"/>
                      <a:pt x="16521" y="599282"/>
                    </a:cubicBezTo>
                    <a:cubicBezTo>
                      <a:pt x="25324" y="807250"/>
                      <a:pt x="51733" y="1274354"/>
                      <a:pt x="52833" y="1266101"/>
                    </a:cubicBezTo>
                    <a:cubicBezTo>
                      <a:pt x="53933" y="1257848"/>
                      <a:pt x="29725" y="730775"/>
                      <a:pt x="23123" y="549766"/>
                    </a:cubicBezTo>
                    <a:cubicBezTo>
                      <a:pt x="16521" y="368757"/>
                      <a:pt x="13770" y="264772"/>
                      <a:pt x="13220" y="180044"/>
                    </a:cubicBezTo>
                    <a:cubicBezTo>
                      <a:pt x="12670" y="95316"/>
                      <a:pt x="-534" y="-51582"/>
                      <a:pt x="16" y="18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 1998">
                <a:extLst>
                  <a:ext uri="{FF2B5EF4-FFF2-40B4-BE49-F238E27FC236}">
                    <a16:creationId xmlns:a16="http://schemas.microsoft.com/office/drawing/2014/main" id="{7E8FB667-5BBD-7E66-E25D-FACF89A6BD12}"/>
                  </a:ext>
                </a:extLst>
              </p:cNvPr>
              <p:cNvSpPr/>
              <p:nvPr/>
            </p:nvSpPr>
            <p:spPr>
              <a:xfrm>
                <a:off x="2867764" y="6766156"/>
                <a:ext cx="81340" cy="1461276"/>
              </a:xfrm>
              <a:custGeom>
                <a:avLst/>
                <a:gdLst>
                  <a:gd name="connsiteX0" fmla="*/ 10780 w 81340"/>
                  <a:gd name="connsiteY0" fmla="*/ 86892 h 1461276"/>
                  <a:gd name="connsiteX1" fmla="*/ 73501 w 81340"/>
                  <a:gd name="connsiteY1" fmla="*/ 1354508 h 1461276"/>
                  <a:gd name="connsiteX2" fmla="*/ 73501 w 81340"/>
                  <a:gd name="connsiteY2" fmla="*/ 1285186 h 1461276"/>
                  <a:gd name="connsiteX3" fmla="*/ 10780 w 81340"/>
                  <a:gd name="connsiteY3" fmla="*/ 423603 h 1461276"/>
                  <a:gd name="connsiteX4" fmla="*/ 14081 w 81340"/>
                  <a:gd name="connsiteY4" fmla="*/ 813131 h 1461276"/>
                  <a:gd name="connsiteX5" fmla="*/ 877 w 81340"/>
                  <a:gd name="connsiteY5" fmla="*/ 185925 h 1461276"/>
                  <a:gd name="connsiteX6" fmla="*/ 10780 w 81340"/>
                  <a:gd name="connsiteY6" fmla="*/ 86892 h 1461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340" h="1461276">
                    <a:moveTo>
                      <a:pt x="10780" y="86892"/>
                    </a:moveTo>
                    <a:cubicBezTo>
                      <a:pt x="22884" y="281656"/>
                      <a:pt x="63048" y="1154792"/>
                      <a:pt x="73501" y="1354508"/>
                    </a:cubicBezTo>
                    <a:cubicBezTo>
                      <a:pt x="83954" y="1554224"/>
                      <a:pt x="83954" y="1440337"/>
                      <a:pt x="73501" y="1285186"/>
                    </a:cubicBezTo>
                    <a:cubicBezTo>
                      <a:pt x="63048" y="1130035"/>
                      <a:pt x="20683" y="502279"/>
                      <a:pt x="10780" y="423603"/>
                    </a:cubicBezTo>
                    <a:cubicBezTo>
                      <a:pt x="877" y="344927"/>
                      <a:pt x="15732" y="852744"/>
                      <a:pt x="14081" y="813131"/>
                    </a:cubicBezTo>
                    <a:cubicBezTo>
                      <a:pt x="12431" y="773518"/>
                      <a:pt x="2527" y="302563"/>
                      <a:pt x="877" y="185925"/>
                    </a:cubicBezTo>
                    <a:cubicBezTo>
                      <a:pt x="-774" y="69287"/>
                      <a:pt x="-1324" y="-107872"/>
                      <a:pt x="10780" y="868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 1999">
                <a:extLst>
                  <a:ext uri="{FF2B5EF4-FFF2-40B4-BE49-F238E27FC236}">
                    <a16:creationId xmlns:a16="http://schemas.microsoft.com/office/drawing/2014/main" id="{776E5159-B659-1F15-EF8B-9B961A25E675}"/>
                  </a:ext>
                </a:extLst>
              </p:cNvPr>
              <p:cNvSpPr/>
              <p:nvPr/>
            </p:nvSpPr>
            <p:spPr>
              <a:xfrm>
                <a:off x="1745116" y="6752049"/>
                <a:ext cx="1097744" cy="69294"/>
              </a:xfrm>
              <a:custGeom>
                <a:avLst/>
                <a:gdLst>
                  <a:gd name="connsiteX0" fmla="*/ 1675 w 1097744"/>
                  <a:gd name="connsiteY0" fmla="*/ 66997 h 69294"/>
                  <a:gd name="connsiteX1" fmla="*/ 924276 w 1097744"/>
                  <a:gd name="connsiteY1" fmla="*/ 1390 h 69294"/>
                  <a:gd name="connsiteX2" fmla="*/ 834066 w 1097744"/>
                  <a:gd name="connsiteY2" fmla="*/ 21892 h 69294"/>
                  <a:gd name="connsiteX3" fmla="*/ 1096495 w 1097744"/>
                  <a:gd name="connsiteY3" fmla="*/ 17791 h 69294"/>
                  <a:gd name="connsiteX4" fmla="*/ 706952 w 1097744"/>
                  <a:gd name="connsiteY4" fmla="*/ 50595 h 69294"/>
                  <a:gd name="connsiteX5" fmla="*/ 1675 w 1097744"/>
                  <a:gd name="connsiteY5" fmla="*/ 66997 h 6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744" h="69294">
                    <a:moveTo>
                      <a:pt x="1675" y="66997"/>
                    </a:moveTo>
                    <a:cubicBezTo>
                      <a:pt x="37896" y="58796"/>
                      <a:pt x="785544" y="8907"/>
                      <a:pt x="924276" y="1390"/>
                    </a:cubicBezTo>
                    <a:cubicBezTo>
                      <a:pt x="1063008" y="-6128"/>
                      <a:pt x="805363" y="19159"/>
                      <a:pt x="834066" y="21892"/>
                    </a:cubicBezTo>
                    <a:cubicBezTo>
                      <a:pt x="862769" y="24625"/>
                      <a:pt x="1117681" y="13007"/>
                      <a:pt x="1096495" y="17791"/>
                    </a:cubicBezTo>
                    <a:cubicBezTo>
                      <a:pt x="1075309" y="22575"/>
                      <a:pt x="887372" y="41711"/>
                      <a:pt x="706952" y="50595"/>
                    </a:cubicBezTo>
                    <a:cubicBezTo>
                      <a:pt x="526532" y="59479"/>
                      <a:pt x="-34546" y="75198"/>
                      <a:pt x="1675" y="669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DFF33443-E84A-19D5-654E-E343D3908546}"/>
                </a:ext>
              </a:extLst>
            </p:cNvPr>
            <p:cNvSpPr/>
            <p:nvPr/>
          </p:nvSpPr>
          <p:spPr>
            <a:xfrm>
              <a:off x="-38100" y="2115608"/>
              <a:ext cx="942975" cy="645343"/>
            </a:xfrm>
            <a:custGeom>
              <a:avLst/>
              <a:gdLst>
                <a:gd name="connsiteX0" fmla="*/ 0 w 942975"/>
                <a:gd name="connsiteY0" fmla="*/ 11642 h 645343"/>
                <a:gd name="connsiteX1" fmla="*/ 942975 w 942975"/>
                <a:gd name="connsiteY1" fmla="*/ 27517 h 645343"/>
                <a:gd name="connsiteX2" fmla="*/ 714375 w 942975"/>
                <a:gd name="connsiteY2" fmla="*/ 33867 h 645343"/>
                <a:gd name="connsiteX3" fmla="*/ 835025 w 942975"/>
                <a:gd name="connsiteY3" fmla="*/ 33867 h 645343"/>
                <a:gd name="connsiteX4" fmla="*/ 873125 w 942975"/>
                <a:gd name="connsiteY4" fmla="*/ 494242 h 645343"/>
                <a:gd name="connsiteX5" fmla="*/ 869950 w 942975"/>
                <a:gd name="connsiteY5" fmla="*/ 640292 h 645343"/>
                <a:gd name="connsiteX6" fmla="*/ 841375 w 942975"/>
                <a:gd name="connsiteY6" fmla="*/ 345017 h 645343"/>
                <a:gd name="connsiteX7" fmla="*/ 819150 w 942975"/>
                <a:gd name="connsiteY7" fmla="*/ 132292 h 645343"/>
                <a:gd name="connsiteX8" fmla="*/ 117475 w 942975"/>
                <a:gd name="connsiteY8" fmla="*/ 157692 h 645343"/>
                <a:gd name="connsiteX9" fmla="*/ 336550 w 942975"/>
                <a:gd name="connsiteY9" fmla="*/ 144992 h 645343"/>
                <a:gd name="connsiteX10" fmla="*/ 0 w 942975"/>
                <a:gd name="connsiteY10" fmla="*/ 11642 h 6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5" h="645343">
                  <a:moveTo>
                    <a:pt x="0" y="11642"/>
                  </a:moveTo>
                  <a:lnTo>
                    <a:pt x="942975" y="27517"/>
                  </a:lnTo>
                  <a:lnTo>
                    <a:pt x="714375" y="33867"/>
                  </a:lnTo>
                  <a:cubicBezTo>
                    <a:pt x="696384" y="34925"/>
                    <a:pt x="808567" y="-42862"/>
                    <a:pt x="835025" y="33867"/>
                  </a:cubicBezTo>
                  <a:cubicBezTo>
                    <a:pt x="861483" y="110596"/>
                    <a:pt x="867304" y="393171"/>
                    <a:pt x="873125" y="494242"/>
                  </a:cubicBezTo>
                  <a:cubicBezTo>
                    <a:pt x="878946" y="595313"/>
                    <a:pt x="875242" y="665163"/>
                    <a:pt x="869950" y="640292"/>
                  </a:cubicBezTo>
                  <a:cubicBezTo>
                    <a:pt x="864658" y="615421"/>
                    <a:pt x="849842" y="429684"/>
                    <a:pt x="841375" y="345017"/>
                  </a:cubicBezTo>
                  <a:cubicBezTo>
                    <a:pt x="832908" y="260350"/>
                    <a:pt x="939800" y="163513"/>
                    <a:pt x="819150" y="132292"/>
                  </a:cubicBezTo>
                  <a:cubicBezTo>
                    <a:pt x="698500" y="101071"/>
                    <a:pt x="197908" y="155575"/>
                    <a:pt x="117475" y="157692"/>
                  </a:cubicBezTo>
                  <a:cubicBezTo>
                    <a:pt x="37042" y="159809"/>
                    <a:pt x="350837" y="168275"/>
                    <a:pt x="336550" y="144992"/>
                  </a:cubicBezTo>
                  <a:cubicBezTo>
                    <a:pt x="322263" y="121709"/>
                    <a:pt x="177006" y="69850"/>
                    <a:pt x="0" y="1164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2AC03C87-4DE3-039E-E2BF-A9051BC08C18}"/>
                </a:ext>
              </a:extLst>
            </p:cNvPr>
            <p:cNvSpPr/>
            <p:nvPr/>
          </p:nvSpPr>
          <p:spPr>
            <a:xfrm>
              <a:off x="-43633" y="2068519"/>
              <a:ext cx="1050134" cy="1222140"/>
            </a:xfrm>
            <a:custGeom>
              <a:avLst/>
              <a:gdLst>
                <a:gd name="connsiteX0" fmla="*/ 47427 w 1050134"/>
                <a:gd name="connsiteY0" fmla="*/ 90376 h 1222140"/>
                <a:gd name="connsiteX1" fmla="*/ 1007357 w 1050134"/>
                <a:gd name="connsiteY1" fmla="*/ 14492 h 1222140"/>
                <a:gd name="connsiteX2" fmla="*/ 878355 w 1050134"/>
                <a:gd name="connsiteY2" fmla="*/ 71405 h 1222140"/>
                <a:gd name="connsiteX3" fmla="*/ 840413 w 1050134"/>
                <a:gd name="connsiteY3" fmla="*/ 682269 h 1222140"/>
                <a:gd name="connsiteX4" fmla="*/ 855590 w 1050134"/>
                <a:gd name="connsiteY4" fmla="*/ 598797 h 1222140"/>
                <a:gd name="connsiteX5" fmla="*/ 912503 w 1050134"/>
                <a:gd name="connsiteY5" fmla="*/ 1198279 h 1222140"/>
                <a:gd name="connsiteX6" fmla="*/ 840413 w 1050134"/>
                <a:gd name="connsiteY6" fmla="*/ 1012364 h 1222140"/>
                <a:gd name="connsiteX7" fmla="*/ 741764 w 1050134"/>
                <a:gd name="connsiteY7" fmla="*/ 185230 h 1222140"/>
                <a:gd name="connsiteX8" fmla="*/ 81575 w 1050134"/>
                <a:gd name="connsiteY8" fmla="*/ 219378 h 1222140"/>
                <a:gd name="connsiteX9" fmla="*/ 138488 w 1050134"/>
                <a:gd name="connsiteY9" fmla="*/ 204201 h 1222140"/>
                <a:gd name="connsiteX10" fmla="*/ 47427 w 1050134"/>
                <a:gd name="connsiteY10" fmla="*/ 90376 h 122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134" h="1222140">
                  <a:moveTo>
                    <a:pt x="47427" y="90376"/>
                  </a:moveTo>
                  <a:cubicBezTo>
                    <a:pt x="192239" y="58758"/>
                    <a:pt x="868869" y="17654"/>
                    <a:pt x="1007357" y="14492"/>
                  </a:cubicBezTo>
                  <a:cubicBezTo>
                    <a:pt x="1145845" y="11330"/>
                    <a:pt x="906179" y="-39891"/>
                    <a:pt x="878355" y="71405"/>
                  </a:cubicBezTo>
                  <a:cubicBezTo>
                    <a:pt x="850531" y="182701"/>
                    <a:pt x="844207" y="594370"/>
                    <a:pt x="840413" y="682269"/>
                  </a:cubicBezTo>
                  <a:cubicBezTo>
                    <a:pt x="836619" y="770168"/>
                    <a:pt x="843575" y="512795"/>
                    <a:pt x="855590" y="598797"/>
                  </a:cubicBezTo>
                  <a:cubicBezTo>
                    <a:pt x="867605" y="684799"/>
                    <a:pt x="915032" y="1129351"/>
                    <a:pt x="912503" y="1198279"/>
                  </a:cubicBezTo>
                  <a:cubicBezTo>
                    <a:pt x="909974" y="1267207"/>
                    <a:pt x="868869" y="1181205"/>
                    <a:pt x="840413" y="1012364"/>
                  </a:cubicBezTo>
                  <a:cubicBezTo>
                    <a:pt x="811957" y="843523"/>
                    <a:pt x="868237" y="317394"/>
                    <a:pt x="741764" y="185230"/>
                  </a:cubicBezTo>
                  <a:cubicBezTo>
                    <a:pt x="615291" y="53066"/>
                    <a:pt x="182121" y="216216"/>
                    <a:pt x="81575" y="219378"/>
                  </a:cubicBezTo>
                  <a:cubicBezTo>
                    <a:pt x="-18971" y="222540"/>
                    <a:pt x="141650" y="223172"/>
                    <a:pt x="138488" y="204201"/>
                  </a:cubicBezTo>
                  <a:cubicBezTo>
                    <a:pt x="135326" y="185230"/>
                    <a:pt x="-97385" y="121994"/>
                    <a:pt x="47427" y="90376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6BB1055A-683E-C8AC-9E9B-FDF610622FA7}"/>
                </a:ext>
              </a:extLst>
            </p:cNvPr>
            <p:cNvSpPr/>
            <p:nvPr/>
          </p:nvSpPr>
          <p:spPr>
            <a:xfrm>
              <a:off x="-5947" y="1635008"/>
              <a:ext cx="391085" cy="1219114"/>
            </a:xfrm>
            <a:custGeom>
              <a:avLst/>
              <a:gdLst>
                <a:gd name="connsiteX0" fmla="*/ 343630 w 391085"/>
                <a:gd name="connsiteY0" fmla="*/ 23053 h 1219114"/>
                <a:gd name="connsiteX1" fmla="*/ 366395 w 391085"/>
                <a:gd name="connsiteY1" fmla="*/ 1153722 h 1219114"/>
                <a:gd name="connsiteX2" fmla="*/ 362601 w 391085"/>
                <a:gd name="connsiteY2" fmla="*/ 1085427 h 1219114"/>
                <a:gd name="connsiteX3" fmla="*/ 5947 w 391085"/>
                <a:gd name="connsiteY3" fmla="*/ 1108192 h 1219114"/>
                <a:gd name="connsiteX4" fmla="*/ 134949 w 391085"/>
                <a:gd name="connsiteY4" fmla="*/ 1070250 h 1219114"/>
                <a:gd name="connsiteX5" fmla="*/ 74242 w 391085"/>
                <a:gd name="connsiteY5" fmla="*/ 1013337 h 1219114"/>
                <a:gd name="connsiteX6" fmla="*/ 195657 w 391085"/>
                <a:gd name="connsiteY6" fmla="*/ 964013 h 1219114"/>
                <a:gd name="connsiteX7" fmla="*/ 214627 w 391085"/>
                <a:gd name="connsiteY7" fmla="*/ 774303 h 1219114"/>
                <a:gd name="connsiteX8" fmla="*/ 241187 w 391085"/>
                <a:gd name="connsiteY8" fmla="*/ 38230 h 1219114"/>
                <a:gd name="connsiteX9" fmla="*/ 233598 w 391085"/>
                <a:gd name="connsiteY9" fmla="*/ 364531 h 1219114"/>
                <a:gd name="connsiteX10" fmla="*/ 343630 w 391085"/>
                <a:gd name="connsiteY10" fmla="*/ 23053 h 121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085" h="1219114">
                  <a:moveTo>
                    <a:pt x="343630" y="23053"/>
                  </a:moveTo>
                  <a:cubicBezTo>
                    <a:pt x="365763" y="154585"/>
                    <a:pt x="363233" y="976660"/>
                    <a:pt x="366395" y="1153722"/>
                  </a:cubicBezTo>
                  <a:cubicBezTo>
                    <a:pt x="369557" y="1330784"/>
                    <a:pt x="422676" y="1093015"/>
                    <a:pt x="362601" y="1085427"/>
                  </a:cubicBezTo>
                  <a:cubicBezTo>
                    <a:pt x="302526" y="1077839"/>
                    <a:pt x="43889" y="1110722"/>
                    <a:pt x="5947" y="1108192"/>
                  </a:cubicBezTo>
                  <a:cubicBezTo>
                    <a:pt x="-31995" y="1105663"/>
                    <a:pt x="123567" y="1086059"/>
                    <a:pt x="134949" y="1070250"/>
                  </a:cubicBezTo>
                  <a:cubicBezTo>
                    <a:pt x="146331" y="1054441"/>
                    <a:pt x="64124" y="1031043"/>
                    <a:pt x="74242" y="1013337"/>
                  </a:cubicBezTo>
                  <a:cubicBezTo>
                    <a:pt x="84360" y="995631"/>
                    <a:pt x="172259" y="1003852"/>
                    <a:pt x="195657" y="964013"/>
                  </a:cubicBezTo>
                  <a:cubicBezTo>
                    <a:pt x="219054" y="924174"/>
                    <a:pt x="207039" y="928600"/>
                    <a:pt x="214627" y="774303"/>
                  </a:cubicBezTo>
                  <a:cubicBezTo>
                    <a:pt x="222215" y="620006"/>
                    <a:pt x="238025" y="106525"/>
                    <a:pt x="241187" y="38230"/>
                  </a:cubicBezTo>
                  <a:cubicBezTo>
                    <a:pt x="244349" y="-30065"/>
                    <a:pt x="218421" y="363266"/>
                    <a:pt x="233598" y="364531"/>
                  </a:cubicBezTo>
                  <a:cubicBezTo>
                    <a:pt x="248775" y="365796"/>
                    <a:pt x="321497" y="-108479"/>
                    <a:pt x="343630" y="2305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4340A956-B3F3-D53E-9D3E-25A16F3D29D2}"/>
                </a:ext>
              </a:extLst>
            </p:cNvPr>
            <p:cNvSpPr/>
            <p:nvPr/>
          </p:nvSpPr>
          <p:spPr>
            <a:xfrm>
              <a:off x="622783" y="2619669"/>
              <a:ext cx="1357690" cy="120147"/>
            </a:xfrm>
            <a:custGeom>
              <a:avLst/>
              <a:gdLst>
                <a:gd name="connsiteX0" fmla="*/ 75348 w 1357690"/>
                <a:gd name="connsiteY0" fmla="*/ 5911 h 120147"/>
                <a:gd name="connsiteX1" fmla="*/ 1319843 w 1357690"/>
                <a:gd name="connsiteY1" fmla="*/ 13499 h 120147"/>
                <a:gd name="connsiteX2" fmla="*/ 1042867 w 1357690"/>
                <a:gd name="connsiteY2" fmla="*/ 74207 h 120147"/>
                <a:gd name="connsiteX3" fmla="*/ 1114956 w 1357690"/>
                <a:gd name="connsiteY3" fmla="*/ 62824 h 120147"/>
                <a:gd name="connsiteX4" fmla="*/ 33612 w 1357690"/>
                <a:gd name="connsiteY4" fmla="*/ 119737 h 120147"/>
                <a:gd name="connsiteX5" fmla="*/ 257469 w 1357690"/>
                <a:gd name="connsiteY5" fmla="*/ 85589 h 120147"/>
                <a:gd name="connsiteX6" fmla="*/ 75348 w 1357690"/>
                <a:gd name="connsiteY6" fmla="*/ 5911 h 12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690" h="120147">
                  <a:moveTo>
                    <a:pt x="75348" y="5911"/>
                  </a:moveTo>
                  <a:cubicBezTo>
                    <a:pt x="252410" y="-6104"/>
                    <a:pt x="1158590" y="2116"/>
                    <a:pt x="1319843" y="13499"/>
                  </a:cubicBezTo>
                  <a:cubicBezTo>
                    <a:pt x="1481096" y="24882"/>
                    <a:pt x="1077015" y="65986"/>
                    <a:pt x="1042867" y="74207"/>
                  </a:cubicBezTo>
                  <a:cubicBezTo>
                    <a:pt x="1008719" y="82428"/>
                    <a:pt x="1114956" y="62824"/>
                    <a:pt x="1114956" y="62824"/>
                  </a:cubicBezTo>
                  <a:lnTo>
                    <a:pt x="33612" y="119737"/>
                  </a:lnTo>
                  <a:cubicBezTo>
                    <a:pt x="-109302" y="123531"/>
                    <a:pt x="249248" y="100134"/>
                    <a:pt x="257469" y="85589"/>
                  </a:cubicBezTo>
                  <a:cubicBezTo>
                    <a:pt x="265690" y="71045"/>
                    <a:pt x="-101714" y="17926"/>
                    <a:pt x="75348" y="591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0B43A7A5-D3B1-A125-A74B-9C75887C6BE6}"/>
                </a:ext>
              </a:extLst>
            </p:cNvPr>
            <p:cNvSpPr/>
            <p:nvPr/>
          </p:nvSpPr>
          <p:spPr>
            <a:xfrm>
              <a:off x="211861" y="2537641"/>
              <a:ext cx="646430" cy="729160"/>
            </a:xfrm>
            <a:custGeom>
              <a:avLst/>
              <a:gdLst>
                <a:gd name="connsiteX0" fmla="*/ 645626 w 646430"/>
                <a:gd name="connsiteY0" fmla="*/ 673 h 729160"/>
                <a:gd name="connsiteX1" fmla="*/ 562154 w 646430"/>
                <a:gd name="connsiteY1" fmla="*/ 505300 h 729160"/>
                <a:gd name="connsiteX2" fmla="*/ 615273 w 646430"/>
                <a:gd name="connsiteY2" fmla="*/ 584978 h 729160"/>
                <a:gd name="connsiteX3" fmla="*/ 493859 w 646430"/>
                <a:gd name="connsiteY3" fmla="*/ 619126 h 729160"/>
                <a:gd name="connsiteX4" fmla="*/ 4408 w 646430"/>
                <a:gd name="connsiteY4" fmla="*/ 729157 h 729160"/>
                <a:gd name="connsiteX5" fmla="*/ 239648 w 646430"/>
                <a:gd name="connsiteY5" fmla="*/ 615332 h 729160"/>
                <a:gd name="connsiteX6" fmla="*/ 8202 w 646430"/>
                <a:gd name="connsiteY6" fmla="*/ 600155 h 729160"/>
                <a:gd name="connsiteX7" fmla="*/ 239648 w 646430"/>
                <a:gd name="connsiteY7" fmla="*/ 581184 h 729160"/>
                <a:gd name="connsiteX8" fmla="*/ 459711 w 646430"/>
                <a:gd name="connsiteY8" fmla="*/ 520477 h 729160"/>
                <a:gd name="connsiteX9" fmla="*/ 501447 w 646430"/>
                <a:gd name="connsiteY9" fmla="*/ 399063 h 729160"/>
                <a:gd name="connsiteX10" fmla="*/ 645626 w 646430"/>
                <a:gd name="connsiteY10" fmla="*/ 673 h 72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6430" h="729160">
                  <a:moveTo>
                    <a:pt x="645626" y="673"/>
                  </a:moveTo>
                  <a:cubicBezTo>
                    <a:pt x="655744" y="18379"/>
                    <a:pt x="567213" y="407916"/>
                    <a:pt x="562154" y="505300"/>
                  </a:cubicBezTo>
                  <a:cubicBezTo>
                    <a:pt x="557095" y="602684"/>
                    <a:pt x="626655" y="566007"/>
                    <a:pt x="615273" y="584978"/>
                  </a:cubicBezTo>
                  <a:cubicBezTo>
                    <a:pt x="603891" y="603949"/>
                    <a:pt x="595670" y="595096"/>
                    <a:pt x="493859" y="619126"/>
                  </a:cubicBezTo>
                  <a:cubicBezTo>
                    <a:pt x="392048" y="643156"/>
                    <a:pt x="46776" y="729789"/>
                    <a:pt x="4408" y="729157"/>
                  </a:cubicBezTo>
                  <a:cubicBezTo>
                    <a:pt x="-37960" y="728525"/>
                    <a:pt x="239016" y="636832"/>
                    <a:pt x="239648" y="615332"/>
                  </a:cubicBezTo>
                  <a:cubicBezTo>
                    <a:pt x="240280" y="593832"/>
                    <a:pt x="8202" y="605846"/>
                    <a:pt x="8202" y="600155"/>
                  </a:cubicBezTo>
                  <a:cubicBezTo>
                    <a:pt x="8202" y="594464"/>
                    <a:pt x="164396" y="594464"/>
                    <a:pt x="239648" y="581184"/>
                  </a:cubicBezTo>
                  <a:cubicBezTo>
                    <a:pt x="314899" y="567904"/>
                    <a:pt x="416078" y="550830"/>
                    <a:pt x="459711" y="520477"/>
                  </a:cubicBezTo>
                  <a:cubicBezTo>
                    <a:pt x="503344" y="490124"/>
                    <a:pt x="470461" y="478741"/>
                    <a:pt x="501447" y="399063"/>
                  </a:cubicBezTo>
                  <a:cubicBezTo>
                    <a:pt x="532433" y="319385"/>
                    <a:pt x="635508" y="-17033"/>
                    <a:pt x="645626" y="67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C6088FD0-D7FB-C48D-51E6-480F109900F2}"/>
                </a:ext>
              </a:extLst>
            </p:cNvPr>
            <p:cNvSpPr/>
            <p:nvPr/>
          </p:nvSpPr>
          <p:spPr>
            <a:xfrm>
              <a:off x="210749" y="3069190"/>
              <a:ext cx="270245" cy="985906"/>
            </a:xfrm>
            <a:custGeom>
              <a:avLst/>
              <a:gdLst>
                <a:gd name="connsiteX0" fmla="*/ 267319 w 270245"/>
                <a:gd name="connsiteY0" fmla="*/ 4105 h 985906"/>
                <a:gd name="connsiteX1" fmla="*/ 176258 w 270245"/>
                <a:gd name="connsiteY1" fmla="*/ 171049 h 985906"/>
                <a:gd name="connsiteX2" fmla="*/ 214200 w 270245"/>
                <a:gd name="connsiteY2" fmla="*/ 838827 h 985906"/>
                <a:gd name="connsiteX3" fmla="*/ 195229 w 270245"/>
                <a:gd name="connsiteY3" fmla="*/ 725001 h 985906"/>
                <a:gd name="connsiteX4" fmla="*/ 149699 w 270245"/>
                <a:gd name="connsiteY4" fmla="*/ 983006 h 985906"/>
                <a:gd name="connsiteX5" fmla="*/ 73815 w 270245"/>
                <a:gd name="connsiteY5" fmla="*/ 523909 h 985906"/>
                <a:gd name="connsiteX6" fmla="*/ 1726 w 270245"/>
                <a:gd name="connsiteY6" fmla="*/ 136901 h 985906"/>
                <a:gd name="connsiteX7" fmla="*/ 24491 w 270245"/>
                <a:gd name="connsiteY7" fmla="*/ 167255 h 985906"/>
                <a:gd name="connsiteX8" fmla="*/ 47256 w 270245"/>
                <a:gd name="connsiteY8" fmla="*/ 61017 h 985906"/>
                <a:gd name="connsiteX9" fmla="*/ 267319 w 270245"/>
                <a:gd name="connsiteY9" fmla="*/ 4105 h 98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245" h="985906">
                  <a:moveTo>
                    <a:pt x="267319" y="4105"/>
                  </a:moveTo>
                  <a:cubicBezTo>
                    <a:pt x="288819" y="22444"/>
                    <a:pt x="185111" y="31929"/>
                    <a:pt x="176258" y="171049"/>
                  </a:cubicBezTo>
                  <a:cubicBezTo>
                    <a:pt x="167405" y="310169"/>
                    <a:pt x="211038" y="746502"/>
                    <a:pt x="214200" y="838827"/>
                  </a:cubicBezTo>
                  <a:cubicBezTo>
                    <a:pt x="217362" y="931152"/>
                    <a:pt x="205979" y="700971"/>
                    <a:pt x="195229" y="725001"/>
                  </a:cubicBezTo>
                  <a:cubicBezTo>
                    <a:pt x="184479" y="749031"/>
                    <a:pt x="169935" y="1016521"/>
                    <a:pt x="149699" y="983006"/>
                  </a:cubicBezTo>
                  <a:cubicBezTo>
                    <a:pt x="129463" y="949491"/>
                    <a:pt x="98477" y="664926"/>
                    <a:pt x="73815" y="523909"/>
                  </a:cubicBezTo>
                  <a:cubicBezTo>
                    <a:pt x="49153" y="382892"/>
                    <a:pt x="9947" y="196343"/>
                    <a:pt x="1726" y="136901"/>
                  </a:cubicBezTo>
                  <a:cubicBezTo>
                    <a:pt x="-6495" y="77459"/>
                    <a:pt x="16903" y="179902"/>
                    <a:pt x="24491" y="167255"/>
                  </a:cubicBezTo>
                  <a:cubicBezTo>
                    <a:pt x="32079" y="154608"/>
                    <a:pt x="1726" y="88841"/>
                    <a:pt x="47256" y="61017"/>
                  </a:cubicBezTo>
                  <a:cubicBezTo>
                    <a:pt x="92786" y="33193"/>
                    <a:pt x="245819" y="-14234"/>
                    <a:pt x="267319" y="410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90D8AAC1-8101-8112-F49A-E224AFBF63B1}"/>
                </a:ext>
              </a:extLst>
            </p:cNvPr>
            <p:cNvSpPr/>
            <p:nvPr/>
          </p:nvSpPr>
          <p:spPr>
            <a:xfrm>
              <a:off x="-7588" y="3505707"/>
              <a:ext cx="856888" cy="129128"/>
            </a:xfrm>
            <a:custGeom>
              <a:avLst/>
              <a:gdLst>
                <a:gd name="connsiteX0" fmla="*/ 0 w 856888"/>
                <a:gd name="connsiteY0" fmla="*/ 68421 h 129128"/>
                <a:gd name="connsiteX1" fmla="*/ 254210 w 856888"/>
                <a:gd name="connsiteY1" fmla="*/ 94980 h 129128"/>
                <a:gd name="connsiteX2" fmla="*/ 849898 w 856888"/>
                <a:gd name="connsiteY2" fmla="*/ 125 h 129128"/>
                <a:gd name="connsiteX3" fmla="*/ 591893 w 856888"/>
                <a:gd name="connsiteY3" fmla="*/ 76009 h 129128"/>
                <a:gd name="connsiteX4" fmla="*/ 774015 w 856888"/>
                <a:gd name="connsiteY4" fmla="*/ 129128 h 12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888" h="129128">
                  <a:moveTo>
                    <a:pt x="0" y="68421"/>
                  </a:moveTo>
                  <a:cubicBezTo>
                    <a:pt x="56280" y="87392"/>
                    <a:pt x="112560" y="106363"/>
                    <a:pt x="254210" y="94980"/>
                  </a:cubicBezTo>
                  <a:cubicBezTo>
                    <a:pt x="395860" y="83597"/>
                    <a:pt x="793618" y="3287"/>
                    <a:pt x="849898" y="125"/>
                  </a:cubicBezTo>
                  <a:cubicBezTo>
                    <a:pt x="906178" y="-3037"/>
                    <a:pt x="604540" y="54509"/>
                    <a:pt x="591893" y="76009"/>
                  </a:cubicBezTo>
                  <a:cubicBezTo>
                    <a:pt x="579246" y="97509"/>
                    <a:pt x="891002" y="93716"/>
                    <a:pt x="774015" y="129128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17192763-A5A6-9668-6014-6C7A33351521}"/>
                </a:ext>
              </a:extLst>
            </p:cNvPr>
            <p:cNvSpPr/>
            <p:nvPr/>
          </p:nvSpPr>
          <p:spPr>
            <a:xfrm>
              <a:off x="-7585" y="3569960"/>
              <a:ext cx="664155" cy="182586"/>
            </a:xfrm>
            <a:custGeom>
              <a:avLst/>
              <a:gdLst>
                <a:gd name="connsiteX0" fmla="*/ 3791 w 664155"/>
                <a:gd name="connsiteY0" fmla="*/ 7962 h 182586"/>
                <a:gd name="connsiteX1" fmla="*/ 485653 w 664155"/>
                <a:gd name="connsiteY1" fmla="*/ 15550 h 182586"/>
                <a:gd name="connsiteX2" fmla="*/ 398387 w 664155"/>
                <a:gd name="connsiteY2" fmla="*/ 38316 h 182586"/>
                <a:gd name="connsiteX3" fmla="*/ 622244 w 664155"/>
                <a:gd name="connsiteY3" fmla="*/ 4168 h 182586"/>
                <a:gd name="connsiteX4" fmla="*/ 497036 w 664155"/>
                <a:gd name="connsiteY4" fmla="*/ 61081 h 182586"/>
                <a:gd name="connsiteX5" fmla="*/ 663980 w 664155"/>
                <a:gd name="connsiteY5" fmla="*/ 91434 h 182586"/>
                <a:gd name="connsiteX6" fmla="*/ 459094 w 664155"/>
                <a:gd name="connsiteY6" fmla="*/ 121788 h 182586"/>
                <a:gd name="connsiteX7" fmla="*/ 68292 w 664155"/>
                <a:gd name="connsiteY7" fmla="*/ 182495 h 182586"/>
                <a:gd name="connsiteX8" fmla="*/ 250413 w 664155"/>
                <a:gd name="connsiteY8" fmla="*/ 133170 h 182586"/>
                <a:gd name="connsiteX9" fmla="*/ 3791 w 664155"/>
                <a:gd name="connsiteY9" fmla="*/ 7962 h 1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55" h="182586">
                  <a:moveTo>
                    <a:pt x="3791" y="7962"/>
                  </a:moveTo>
                  <a:cubicBezTo>
                    <a:pt x="42998" y="-11641"/>
                    <a:pt x="419887" y="10491"/>
                    <a:pt x="485653" y="15550"/>
                  </a:cubicBezTo>
                  <a:cubicBezTo>
                    <a:pt x="551419" y="20609"/>
                    <a:pt x="375622" y="40213"/>
                    <a:pt x="398387" y="38316"/>
                  </a:cubicBezTo>
                  <a:cubicBezTo>
                    <a:pt x="421152" y="36419"/>
                    <a:pt x="605803" y="374"/>
                    <a:pt x="622244" y="4168"/>
                  </a:cubicBezTo>
                  <a:cubicBezTo>
                    <a:pt x="638686" y="7962"/>
                    <a:pt x="490080" y="46537"/>
                    <a:pt x="497036" y="61081"/>
                  </a:cubicBezTo>
                  <a:cubicBezTo>
                    <a:pt x="503992" y="75625"/>
                    <a:pt x="670304" y="81316"/>
                    <a:pt x="663980" y="91434"/>
                  </a:cubicBezTo>
                  <a:cubicBezTo>
                    <a:pt x="657656" y="101552"/>
                    <a:pt x="459094" y="121788"/>
                    <a:pt x="459094" y="121788"/>
                  </a:cubicBezTo>
                  <a:lnTo>
                    <a:pt x="68292" y="182495"/>
                  </a:lnTo>
                  <a:cubicBezTo>
                    <a:pt x="33512" y="184392"/>
                    <a:pt x="258634" y="156567"/>
                    <a:pt x="250413" y="133170"/>
                  </a:cubicBezTo>
                  <a:cubicBezTo>
                    <a:pt x="242192" y="109773"/>
                    <a:pt x="-35416" y="27565"/>
                    <a:pt x="3791" y="796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5F6CACFA-3290-4EF4-7A78-78BCD7C8FEF2}"/>
                </a:ext>
              </a:extLst>
            </p:cNvPr>
            <p:cNvSpPr/>
            <p:nvPr/>
          </p:nvSpPr>
          <p:spPr>
            <a:xfrm>
              <a:off x="1138047" y="1676218"/>
              <a:ext cx="209000" cy="1036898"/>
            </a:xfrm>
            <a:custGeom>
              <a:avLst/>
              <a:gdLst>
                <a:gd name="connsiteX0" fmla="*/ 4004 w 209000"/>
                <a:gd name="connsiteY0" fmla="*/ 46345 h 1036898"/>
                <a:gd name="connsiteX1" fmla="*/ 53329 w 209000"/>
                <a:gd name="connsiteY1" fmla="*/ 273996 h 1036898"/>
                <a:gd name="connsiteX2" fmla="*/ 68506 w 209000"/>
                <a:gd name="connsiteY2" fmla="*/ 968333 h 1036898"/>
                <a:gd name="connsiteX3" fmla="*/ 72300 w 209000"/>
                <a:gd name="connsiteY3" fmla="*/ 729299 h 1036898"/>
                <a:gd name="connsiteX4" fmla="*/ 151978 w 209000"/>
                <a:gd name="connsiteY4" fmla="*/ 1036628 h 1036898"/>
                <a:gd name="connsiteX5" fmla="*/ 163360 w 209000"/>
                <a:gd name="connsiteY5" fmla="*/ 767241 h 1036898"/>
                <a:gd name="connsiteX6" fmla="*/ 208891 w 209000"/>
                <a:gd name="connsiteY6" fmla="*/ 12197 h 1036898"/>
                <a:gd name="connsiteX7" fmla="*/ 170949 w 209000"/>
                <a:gd name="connsiteY7" fmla="*/ 285379 h 1036898"/>
                <a:gd name="connsiteX8" fmla="*/ 4004 w 209000"/>
                <a:gd name="connsiteY8" fmla="*/ 46345 h 103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000" h="1036898">
                  <a:moveTo>
                    <a:pt x="4004" y="46345"/>
                  </a:moveTo>
                  <a:cubicBezTo>
                    <a:pt x="-15599" y="44448"/>
                    <a:pt x="42579" y="120331"/>
                    <a:pt x="53329" y="273996"/>
                  </a:cubicBezTo>
                  <a:cubicBezTo>
                    <a:pt x="64079" y="427661"/>
                    <a:pt x="65344" y="892449"/>
                    <a:pt x="68506" y="968333"/>
                  </a:cubicBezTo>
                  <a:cubicBezTo>
                    <a:pt x="71668" y="1044217"/>
                    <a:pt x="58388" y="717917"/>
                    <a:pt x="72300" y="729299"/>
                  </a:cubicBezTo>
                  <a:cubicBezTo>
                    <a:pt x="86212" y="740681"/>
                    <a:pt x="136801" y="1030304"/>
                    <a:pt x="151978" y="1036628"/>
                  </a:cubicBezTo>
                  <a:cubicBezTo>
                    <a:pt x="167155" y="1042952"/>
                    <a:pt x="153875" y="937979"/>
                    <a:pt x="163360" y="767241"/>
                  </a:cubicBezTo>
                  <a:cubicBezTo>
                    <a:pt x="172845" y="596503"/>
                    <a:pt x="207626" y="92507"/>
                    <a:pt x="208891" y="12197"/>
                  </a:cubicBezTo>
                  <a:cubicBezTo>
                    <a:pt x="210156" y="-68113"/>
                    <a:pt x="200670" y="273997"/>
                    <a:pt x="170949" y="285379"/>
                  </a:cubicBezTo>
                  <a:cubicBezTo>
                    <a:pt x="141228" y="296761"/>
                    <a:pt x="23607" y="48242"/>
                    <a:pt x="4004" y="4634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893A5CFF-68E2-B7D6-96FE-B8F3C1105F16}"/>
                </a:ext>
              </a:extLst>
            </p:cNvPr>
            <p:cNvSpPr/>
            <p:nvPr/>
          </p:nvSpPr>
          <p:spPr>
            <a:xfrm>
              <a:off x="2076656" y="1686148"/>
              <a:ext cx="226884" cy="1078451"/>
            </a:xfrm>
            <a:custGeom>
              <a:avLst/>
              <a:gdLst>
                <a:gd name="connsiteX0" fmla="*/ 6355 w 226884"/>
                <a:gd name="connsiteY0" fmla="*/ 44003 h 1078451"/>
                <a:gd name="connsiteX1" fmla="*/ 48091 w 226884"/>
                <a:gd name="connsiteY1" fmla="*/ 237507 h 1078451"/>
                <a:gd name="connsiteX2" fmla="*/ 112592 w 226884"/>
                <a:gd name="connsiteY2" fmla="*/ 1019110 h 1078451"/>
                <a:gd name="connsiteX3" fmla="*/ 89827 w 226884"/>
                <a:gd name="connsiteY3" fmla="*/ 882519 h 1078451"/>
                <a:gd name="connsiteX4" fmla="*/ 222624 w 226884"/>
                <a:gd name="connsiteY4" fmla="*/ 1076023 h 1078451"/>
                <a:gd name="connsiteX5" fmla="*/ 192270 w 226884"/>
                <a:gd name="connsiteY5" fmla="*/ 916667 h 1078451"/>
                <a:gd name="connsiteX6" fmla="*/ 173299 w 226884"/>
                <a:gd name="connsiteY6" fmla="*/ 25032 h 1078451"/>
                <a:gd name="connsiteX7" fmla="*/ 188476 w 226884"/>
                <a:gd name="connsiteY7" fmla="*/ 229918 h 1078451"/>
                <a:gd name="connsiteX8" fmla="*/ 6355 w 226884"/>
                <a:gd name="connsiteY8" fmla="*/ 44003 h 107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884" h="1078451">
                  <a:moveTo>
                    <a:pt x="6355" y="44003"/>
                  </a:moveTo>
                  <a:cubicBezTo>
                    <a:pt x="-17042" y="45268"/>
                    <a:pt x="30385" y="74989"/>
                    <a:pt x="48091" y="237507"/>
                  </a:cubicBezTo>
                  <a:cubicBezTo>
                    <a:pt x="65797" y="400025"/>
                    <a:pt x="105636" y="911608"/>
                    <a:pt x="112592" y="1019110"/>
                  </a:cubicBezTo>
                  <a:cubicBezTo>
                    <a:pt x="119548" y="1126612"/>
                    <a:pt x="71488" y="873034"/>
                    <a:pt x="89827" y="882519"/>
                  </a:cubicBezTo>
                  <a:cubicBezTo>
                    <a:pt x="108166" y="892005"/>
                    <a:pt x="205550" y="1070332"/>
                    <a:pt x="222624" y="1076023"/>
                  </a:cubicBezTo>
                  <a:cubicBezTo>
                    <a:pt x="239698" y="1081714"/>
                    <a:pt x="200491" y="1091832"/>
                    <a:pt x="192270" y="916667"/>
                  </a:cubicBezTo>
                  <a:cubicBezTo>
                    <a:pt x="184049" y="741502"/>
                    <a:pt x="173931" y="139490"/>
                    <a:pt x="173299" y="25032"/>
                  </a:cubicBezTo>
                  <a:cubicBezTo>
                    <a:pt x="172667" y="-89426"/>
                    <a:pt x="217565" y="225492"/>
                    <a:pt x="188476" y="229918"/>
                  </a:cubicBezTo>
                  <a:cubicBezTo>
                    <a:pt x="159387" y="234344"/>
                    <a:pt x="29752" y="42738"/>
                    <a:pt x="6355" y="4400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7443C928-7EA6-C18D-701C-C386347F3F6D}"/>
                </a:ext>
              </a:extLst>
            </p:cNvPr>
            <p:cNvSpPr/>
            <p:nvPr/>
          </p:nvSpPr>
          <p:spPr>
            <a:xfrm>
              <a:off x="1602879" y="2131657"/>
              <a:ext cx="1335081" cy="206620"/>
            </a:xfrm>
            <a:custGeom>
              <a:avLst/>
              <a:gdLst>
                <a:gd name="connsiteX0" fmla="*/ 32417 w 1335081"/>
                <a:gd name="connsiteY0" fmla="*/ 15855 h 206620"/>
                <a:gd name="connsiteX1" fmla="*/ 1121350 w 1335081"/>
                <a:gd name="connsiteY1" fmla="*/ 678 h 206620"/>
                <a:gd name="connsiteX2" fmla="*/ 772284 w 1335081"/>
                <a:gd name="connsiteY2" fmla="*/ 31032 h 206620"/>
                <a:gd name="connsiteX3" fmla="*/ 1330031 w 1335081"/>
                <a:gd name="connsiteY3" fmla="*/ 23443 h 206620"/>
                <a:gd name="connsiteX4" fmla="*/ 992348 w 1335081"/>
                <a:gd name="connsiteY4" fmla="*/ 50003 h 206620"/>
                <a:gd name="connsiteX5" fmla="*/ 93124 w 1335081"/>
                <a:gd name="connsiteY5" fmla="*/ 205565 h 206620"/>
                <a:gd name="connsiteX6" fmla="*/ 483926 w 1335081"/>
                <a:gd name="connsiteY6" fmla="*/ 118298 h 206620"/>
                <a:gd name="connsiteX7" fmla="*/ 55182 w 1335081"/>
                <a:gd name="connsiteY7" fmla="*/ 118298 h 206620"/>
                <a:gd name="connsiteX8" fmla="*/ 267657 w 1335081"/>
                <a:gd name="connsiteY8" fmla="*/ 80356 h 206620"/>
                <a:gd name="connsiteX9" fmla="*/ 32417 w 1335081"/>
                <a:gd name="connsiteY9" fmla="*/ 15855 h 2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81" h="206620">
                  <a:moveTo>
                    <a:pt x="32417" y="15855"/>
                  </a:moveTo>
                  <a:cubicBezTo>
                    <a:pt x="174699" y="2575"/>
                    <a:pt x="998039" y="-1851"/>
                    <a:pt x="1121350" y="678"/>
                  </a:cubicBezTo>
                  <a:cubicBezTo>
                    <a:pt x="1244661" y="3207"/>
                    <a:pt x="737504" y="27238"/>
                    <a:pt x="772284" y="31032"/>
                  </a:cubicBezTo>
                  <a:cubicBezTo>
                    <a:pt x="807064" y="34826"/>
                    <a:pt x="1293354" y="20281"/>
                    <a:pt x="1330031" y="23443"/>
                  </a:cubicBezTo>
                  <a:cubicBezTo>
                    <a:pt x="1366708" y="26605"/>
                    <a:pt x="1198499" y="19649"/>
                    <a:pt x="992348" y="50003"/>
                  </a:cubicBezTo>
                  <a:cubicBezTo>
                    <a:pt x="786197" y="80357"/>
                    <a:pt x="177861" y="194183"/>
                    <a:pt x="93124" y="205565"/>
                  </a:cubicBezTo>
                  <a:cubicBezTo>
                    <a:pt x="8387" y="216947"/>
                    <a:pt x="490250" y="132843"/>
                    <a:pt x="483926" y="118298"/>
                  </a:cubicBezTo>
                  <a:cubicBezTo>
                    <a:pt x="477602" y="103754"/>
                    <a:pt x="91227" y="124622"/>
                    <a:pt x="55182" y="118298"/>
                  </a:cubicBezTo>
                  <a:cubicBezTo>
                    <a:pt x="19137" y="111974"/>
                    <a:pt x="273348" y="91739"/>
                    <a:pt x="267657" y="80356"/>
                  </a:cubicBezTo>
                  <a:cubicBezTo>
                    <a:pt x="261966" y="68974"/>
                    <a:pt x="-109865" y="29135"/>
                    <a:pt x="32417" y="1585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AD20610F-E192-015B-0C49-A4197C33222E}"/>
                </a:ext>
              </a:extLst>
            </p:cNvPr>
            <p:cNvSpPr/>
            <p:nvPr/>
          </p:nvSpPr>
          <p:spPr>
            <a:xfrm>
              <a:off x="1611799" y="2028523"/>
              <a:ext cx="316203" cy="1146029"/>
            </a:xfrm>
            <a:custGeom>
              <a:avLst/>
              <a:gdLst>
                <a:gd name="connsiteX0" fmla="*/ 8321 w 316203"/>
                <a:gd name="connsiteY0" fmla="*/ 1369 h 1146029"/>
                <a:gd name="connsiteX1" fmla="*/ 300473 w 316203"/>
                <a:gd name="connsiteY1" fmla="*/ 115195 h 1146029"/>
                <a:gd name="connsiteX2" fmla="*/ 270120 w 316203"/>
                <a:gd name="connsiteY2" fmla="*/ 137960 h 1146029"/>
                <a:gd name="connsiteX3" fmla="*/ 213207 w 316203"/>
                <a:gd name="connsiteY3" fmla="*/ 278345 h 1146029"/>
                <a:gd name="connsiteX4" fmla="*/ 186647 w 316203"/>
                <a:gd name="connsiteY4" fmla="*/ 339052 h 1146029"/>
                <a:gd name="connsiteX5" fmla="*/ 175265 w 316203"/>
                <a:gd name="connsiteY5" fmla="*/ 866445 h 1146029"/>
                <a:gd name="connsiteX6" fmla="*/ 167677 w 316203"/>
                <a:gd name="connsiteY6" fmla="*/ 851268 h 1146029"/>
                <a:gd name="connsiteX7" fmla="*/ 209413 w 316203"/>
                <a:gd name="connsiteY7" fmla="*/ 1139626 h 1146029"/>
                <a:gd name="connsiteX8" fmla="*/ 129735 w 316203"/>
                <a:gd name="connsiteY8" fmla="*/ 957505 h 1146029"/>
                <a:gd name="connsiteX9" fmla="*/ 175265 w 316203"/>
                <a:gd name="connsiteY9" fmla="*/ 1143421 h 1146029"/>
                <a:gd name="connsiteX10" fmla="*/ 65233 w 316203"/>
                <a:gd name="connsiteY10" fmla="*/ 786767 h 1146029"/>
                <a:gd name="connsiteX11" fmla="*/ 57645 w 316203"/>
                <a:gd name="connsiteY11" fmla="*/ 156931 h 1146029"/>
                <a:gd name="connsiteX12" fmla="*/ 76616 w 316203"/>
                <a:gd name="connsiteY12" fmla="*/ 202461 h 1146029"/>
                <a:gd name="connsiteX13" fmla="*/ 8321 w 316203"/>
                <a:gd name="connsiteY13" fmla="*/ 1369 h 114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203" h="1146029">
                  <a:moveTo>
                    <a:pt x="8321" y="1369"/>
                  </a:moveTo>
                  <a:cubicBezTo>
                    <a:pt x="45631" y="-13175"/>
                    <a:pt x="256840" y="92430"/>
                    <a:pt x="300473" y="115195"/>
                  </a:cubicBezTo>
                  <a:cubicBezTo>
                    <a:pt x="344106" y="137960"/>
                    <a:pt x="284664" y="110768"/>
                    <a:pt x="270120" y="137960"/>
                  </a:cubicBezTo>
                  <a:cubicBezTo>
                    <a:pt x="255576" y="165152"/>
                    <a:pt x="227119" y="244830"/>
                    <a:pt x="213207" y="278345"/>
                  </a:cubicBezTo>
                  <a:cubicBezTo>
                    <a:pt x="199295" y="311860"/>
                    <a:pt x="192971" y="241035"/>
                    <a:pt x="186647" y="339052"/>
                  </a:cubicBezTo>
                  <a:cubicBezTo>
                    <a:pt x="180323" y="437069"/>
                    <a:pt x="178427" y="781076"/>
                    <a:pt x="175265" y="866445"/>
                  </a:cubicBezTo>
                  <a:cubicBezTo>
                    <a:pt x="172103" y="951814"/>
                    <a:pt x="161986" y="805738"/>
                    <a:pt x="167677" y="851268"/>
                  </a:cubicBezTo>
                  <a:cubicBezTo>
                    <a:pt x="173368" y="896798"/>
                    <a:pt x="215737" y="1121920"/>
                    <a:pt x="209413" y="1139626"/>
                  </a:cubicBezTo>
                  <a:cubicBezTo>
                    <a:pt x="203089" y="1157332"/>
                    <a:pt x="135426" y="956873"/>
                    <a:pt x="129735" y="957505"/>
                  </a:cubicBezTo>
                  <a:cubicBezTo>
                    <a:pt x="124044" y="958137"/>
                    <a:pt x="186015" y="1171877"/>
                    <a:pt x="175265" y="1143421"/>
                  </a:cubicBezTo>
                  <a:cubicBezTo>
                    <a:pt x="164515" y="1114965"/>
                    <a:pt x="84836" y="951182"/>
                    <a:pt x="65233" y="786767"/>
                  </a:cubicBezTo>
                  <a:cubicBezTo>
                    <a:pt x="45630" y="622352"/>
                    <a:pt x="55748" y="254315"/>
                    <a:pt x="57645" y="156931"/>
                  </a:cubicBezTo>
                  <a:cubicBezTo>
                    <a:pt x="59542" y="59547"/>
                    <a:pt x="82307" y="224594"/>
                    <a:pt x="76616" y="202461"/>
                  </a:cubicBezTo>
                  <a:cubicBezTo>
                    <a:pt x="70925" y="180328"/>
                    <a:pt x="-28989" y="15913"/>
                    <a:pt x="8321" y="1369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2E834888-33A7-3686-F16B-89D1BA5D9929}"/>
                </a:ext>
              </a:extLst>
            </p:cNvPr>
            <p:cNvSpPr/>
            <p:nvPr/>
          </p:nvSpPr>
          <p:spPr>
            <a:xfrm>
              <a:off x="1645323" y="3085358"/>
              <a:ext cx="829033" cy="133114"/>
            </a:xfrm>
            <a:custGeom>
              <a:avLst/>
              <a:gdLst>
                <a:gd name="connsiteX0" fmla="*/ 20327 w 829033"/>
                <a:gd name="connsiteY0" fmla="*/ 3113 h 133114"/>
                <a:gd name="connsiteX1" fmla="*/ 767782 w 829033"/>
                <a:gd name="connsiteY1" fmla="*/ 18290 h 133114"/>
                <a:gd name="connsiteX2" fmla="*/ 551514 w 829033"/>
                <a:gd name="connsiteY2" fmla="*/ 52438 h 133114"/>
                <a:gd name="connsiteX3" fmla="*/ 828489 w 829033"/>
                <a:gd name="connsiteY3" fmla="*/ 56232 h 133114"/>
                <a:gd name="connsiteX4" fmla="*/ 464247 w 829033"/>
                <a:gd name="connsiteY4" fmla="*/ 124527 h 133114"/>
                <a:gd name="connsiteX5" fmla="*/ 782959 w 829033"/>
                <a:gd name="connsiteY5" fmla="*/ 132116 h 133114"/>
                <a:gd name="connsiteX6" fmla="*/ 12738 w 829033"/>
                <a:gd name="connsiteY6" fmla="*/ 116939 h 133114"/>
                <a:gd name="connsiteX7" fmla="*/ 282126 w 829033"/>
                <a:gd name="connsiteY7" fmla="*/ 78997 h 133114"/>
                <a:gd name="connsiteX8" fmla="*/ 20327 w 829033"/>
                <a:gd name="connsiteY8" fmla="*/ 3113 h 13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033" h="133114">
                  <a:moveTo>
                    <a:pt x="20327" y="3113"/>
                  </a:moveTo>
                  <a:cubicBezTo>
                    <a:pt x="101270" y="-7005"/>
                    <a:pt x="679251" y="10069"/>
                    <a:pt x="767782" y="18290"/>
                  </a:cubicBezTo>
                  <a:cubicBezTo>
                    <a:pt x="856313" y="26511"/>
                    <a:pt x="541396" y="46114"/>
                    <a:pt x="551514" y="52438"/>
                  </a:cubicBezTo>
                  <a:cubicBezTo>
                    <a:pt x="561632" y="58762"/>
                    <a:pt x="843033" y="44217"/>
                    <a:pt x="828489" y="56232"/>
                  </a:cubicBezTo>
                  <a:cubicBezTo>
                    <a:pt x="813945" y="68247"/>
                    <a:pt x="471835" y="111880"/>
                    <a:pt x="464247" y="124527"/>
                  </a:cubicBezTo>
                  <a:cubicBezTo>
                    <a:pt x="456659" y="137174"/>
                    <a:pt x="782959" y="132116"/>
                    <a:pt x="782959" y="132116"/>
                  </a:cubicBezTo>
                  <a:cubicBezTo>
                    <a:pt x="707708" y="130851"/>
                    <a:pt x="96210" y="125792"/>
                    <a:pt x="12738" y="116939"/>
                  </a:cubicBezTo>
                  <a:cubicBezTo>
                    <a:pt x="-70734" y="108086"/>
                    <a:pt x="283391" y="92909"/>
                    <a:pt x="282126" y="78997"/>
                  </a:cubicBezTo>
                  <a:cubicBezTo>
                    <a:pt x="280861" y="65085"/>
                    <a:pt x="-60616" y="13231"/>
                    <a:pt x="20327" y="31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A5B9666E-4DF6-607A-2EB7-C0C5DC2FEFB8}"/>
                </a:ext>
              </a:extLst>
            </p:cNvPr>
            <p:cNvSpPr/>
            <p:nvPr/>
          </p:nvSpPr>
          <p:spPr>
            <a:xfrm>
              <a:off x="2175379" y="3031485"/>
              <a:ext cx="186548" cy="927606"/>
            </a:xfrm>
            <a:custGeom>
              <a:avLst/>
              <a:gdLst>
                <a:gd name="connsiteX0" fmla="*/ 184608 w 186548"/>
                <a:gd name="connsiteY0" fmla="*/ 74 h 927606"/>
                <a:gd name="connsiteX1" fmla="*/ 123901 w 186548"/>
                <a:gd name="connsiteY1" fmla="*/ 113899 h 927606"/>
                <a:gd name="connsiteX2" fmla="*/ 127695 w 186548"/>
                <a:gd name="connsiteY2" fmla="*/ 607144 h 927606"/>
                <a:gd name="connsiteX3" fmla="*/ 131489 w 186548"/>
                <a:gd name="connsiteY3" fmla="*/ 474347 h 927606"/>
                <a:gd name="connsiteX4" fmla="*/ 127695 w 186548"/>
                <a:gd name="connsiteY4" fmla="*/ 925856 h 927606"/>
                <a:gd name="connsiteX5" fmla="*/ 93547 w 186548"/>
                <a:gd name="connsiteY5" fmla="*/ 633703 h 927606"/>
                <a:gd name="connsiteX6" fmla="*/ 89753 w 186548"/>
                <a:gd name="connsiteY6" fmla="*/ 717176 h 927606"/>
                <a:gd name="connsiteX7" fmla="*/ 2487 w 186548"/>
                <a:gd name="connsiteY7" fmla="*/ 98722 h 927606"/>
                <a:gd name="connsiteX8" fmla="*/ 25252 w 186548"/>
                <a:gd name="connsiteY8" fmla="*/ 197371 h 927606"/>
                <a:gd name="connsiteX9" fmla="*/ 40428 w 186548"/>
                <a:gd name="connsiteY9" fmla="*/ 121488 h 927606"/>
                <a:gd name="connsiteX10" fmla="*/ 184608 w 186548"/>
                <a:gd name="connsiteY10" fmla="*/ 74 h 9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548" h="927606">
                  <a:moveTo>
                    <a:pt x="184608" y="74"/>
                  </a:moveTo>
                  <a:cubicBezTo>
                    <a:pt x="198520" y="-1191"/>
                    <a:pt x="133387" y="12721"/>
                    <a:pt x="123901" y="113899"/>
                  </a:cubicBezTo>
                  <a:cubicBezTo>
                    <a:pt x="114415" y="215077"/>
                    <a:pt x="126430" y="547069"/>
                    <a:pt x="127695" y="607144"/>
                  </a:cubicBezTo>
                  <a:cubicBezTo>
                    <a:pt x="128960" y="667219"/>
                    <a:pt x="131489" y="421228"/>
                    <a:pt x="131489" y="474347"/>
                  </a:cubicBezTo>
                  <a:cubicBezTo>
                    <a:pt x="131489" y="527466"/>
                    <a:pt x="134019" y="899297"/>
                    <a:pt x="127695" y="925856"/>
                  </a:cubicBezTo>
                  <a:cubicBezTo>
                    <a:pt x="121371" y="952415"/>
                    <a:pt x="99871" y="668483"/>
                    <a:pt x="93547" y="633703"/>
                  </a:cubicBezTo>
                  <a:cubicBezTo>
                    <a:pt x="87223" y="598923"/>
                    <a:pt x="104930" y="806340"/>
                    <a:pt x="89753" y="717176"/>
                  </a:cubicBezTo>
                  <a:cubicBezTo>
                    <a:pt x="74576" y="628013"/>
                    <a:pt x="13237" y="185356"/>
                    <a:pt x="2487" y="98722"/>
                  </a:cubicBezTo>
                  <a:cubicBezTo>
                    <a:pt x="-8263" y="12088"/>
                    <a:pt x="18928" y="193577"/>
                    <a:pt x="25252" y="197371"/>
                  </a:cubicBezTo>
                  <a:cubicBezTo>
                    <a:pt x="31575" y="201165"/>
                    <a:pt x="18928" y="151209"/>
                    <a:pt x="40428" y="121488"/>
                  </a:cubicBezTo>
                  <a:cubicBezTo>
                    <a:pt x="61928" y="91767"/>
                    <a:pt x="170696" y="1339"/>
                    <a:pt x="184608" y="74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9A3EE18F-9904-30B0-D61B-A33D5FCFB046}"/>
                </a:ext>
              </a:extLst>
            </p:cNvPr>
            <p:cNvSpPr/>
            <p:nvPr/>
          </p:nvSpPr>
          <p:spPr>
            <a:xfrm>
              <a:off x="568156" y="3243236"/>
              <a:ext cx="571909" cy="637225"/>
            </a:xfrm>
            <a:custGeom>
              <a:avLst/>
              <a:gdLst>
                <a:gd name="connsiteX0" fmla="*/ 570101 w 571909"/>
                <a:gd name="connsiteY0" fmla="*/ 76681 h 637225"/>
                <a:gd name="connsiteX1" fmla="*/ 145152 w 571909"/>
                <a:gd name="connsiteY1" fmla="*/ 23562 h 637225"/>
                <a:gd name="connsiteX2" fmla="*/ 300714 w 571909"/>
                <a:gd name="connsiteY2" fmla="*/ 8386 h 637225"/>
                <a:gd name="connsiteX3" fmla="*/ 27532 w 571909"/>
                <a:gd name="connsiteY3" fmla="*/ 152565 h 637225"/>
                <a:gd name="connsiteX4" fmla="*/ 8561 w 571909"/>
                <a:gd name="connsiteY4" fmla="*/ 175330 h 637225"/>
                <a:gd name="connsiteX5" fmla="*/ 19944 w 571909"/>
                <a:gd name="connsiteY5" fmla="*/ 201889 h 637225"/>
                <a:gd name="connsiteX6" fmla="*/ 4767 w 571909"/>
                <a:gd name="connsiteY6" fmla="*/ 262596 h 637225"/>
                <a:gd name="connsiteX7" fmla="*/ 65474 w 571909"/>
                <a:gd name="connsiteY7" fmla="*/ 592691 h 637225"/>
                <a:gd name="connsiteX8" fmla="*/ 141358 w 571909"/>
                <a:gd name="connsiteY8" fmla="*/ 592691 h 637225"/>
                <a:gd name="connsiteX9" fmla="*/ 202065 w 571909"/>
                <a:gd name="connsiteY9" fmla="*/ 626839 h 637225"/>
                <a:gd name="connsiteX10" fmla="*/ 38915 w 571909"/>
                <a:gd name="connsiteY10" fmla="*/ 384010 h 637225"/>
                <a:gd name="connsiteX11" fmla="*/ 243801 w 571909"/>
                <a:gd name="connsiteY11" fmla="*/ 129800 h 637225"/>
                <a:gd name="connsiteX12" fmla="*/ 452481 w 571909"/>
                <a:gd name="connsiteY12" fmla="*/ 175330 h 637225"/>
                <a:gd name="connsiteX13" fmla="*/ 304508 w 571909"/>
                <a:gd name="connsiteY13" fmla="*/ 129800 h 637225"/>
                <a:gd name="connsiteX14" fmla="*/ 570101 w 571909"/>
                <a:gd name="connsiteY14" fmla="*/ 76681 h 63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909" h="637225">
                  <a:moveTo>
                    <a:pt x="570101" y="76681"/>
                  </a:moveTo>
                  <a:cubicBezTo>
                    <a:pt x="543542" y="58975"/>
                    <a:pt x="190050" y="34944"/>
                    <a:pt x="145152" y="23562"/>
                  </a:cubicBezTo>
                  <a:cubicBezTo>
                    <a:pt x="100254" y="12180"/>
                    <a:pt x="320317" y="-13114"/>
                    <a:pt x="300714" y="8386"/>
                  </a:cubicBezTo>
                  <a:cubicBezTo>
                    <a:pt x="281111" y="29886"/>
                    <a:pt x="76224" y="124741"/>
                    <a:pt x="27532" y="152565"/>
                  </a:cubicBezTo>
                  <a:cubicBezTo>
                    <a:pt x="-21160" y="180389"/>
                    <a:pt x="9826" y="167109"/>
                    <a:pt x="8561" y="175330"/>
                  </a:cubicBezTo>
                  <a:cubicBezTo>
                    <a:pt x="7296" y="183551"/>
                    <a:pt x="20576" y="187345"/>
                    <a:pt x="19944" y="201889"/>
                  </a:cubicBezTo>
                  <a:cubicBezTo>
                    <a:pt x="19312" y="216433"/>
                    <a:pt x="-2821" y="197462"/>
                    <a:pt x="4767" y="262596"/>
                  </a:cubicBezTo>
                  <a:cubicBezTo>
                    <a:pt x="12355" y="327730"/>
                    <a:pt x="42709" y="537675"/>
                    <a:pt x="65474" y="592691"/>
                  </a:cubicBezTo>
                  <a:cubicBezTo>
                    <a:pt x="88239" y="647707"/>
                    <a:pt x="118593" y="587000"/>
                    <a:pt x="141358" y="592691"/>
                  </a:cubicBezTo>
                  <a:cubicBezTo>
                    <a:pt x="164123" y="598382"/>
                    <a:pt x="219139" y="661619"/>
                    <a:pt x="202065" y="626839"/>
                  </a:cubicBezTo>
                  <a:cubicBezTo>
                    <a:pt x="184991" y="592059"/>
                    <a:pt x="31959" y="466850"/>
                    <a:pt x="38915" y="384010"/>
                  </a:cubicBezTo>
                  <a:cubicBezTo>
                    <a:pt x="45871" y="301170"/>
                    <a:pt x="174873" y="164580"/>
                    <a:pt x="243801" y="129800"/>
                  </a:cubicBezTo>
                  <a:cubicBezTo>
                    <a:pt x="312729" y="95020"/>
                    <a:pt x="442363" y="175330"/>
                    <a:pt x="452481" y="175330"/>
                  </a:cubicBezTo>
                  <a:cubicBezTo>
                    <a:pt x="462599" y="175330"/>
                    <a:pt x="286802" y="143712"/>
                    <a:pt x="304508" y="129800"/>
                  </a:cubicBezTo>
                  <a:cubicBezTo>
                    <a:pt x="322214" y="115888"/>
                    <a:pt x="596660" y="94387"/>
                    <a:pt x="570101" y="7668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83FE720F-772A-69CC-A903-C3F02BE8AC1F}"/>
                </a:ext>
              </a:extLst>
            </p:cNvPr>
            <p:cNvSpPr/>
            <p:nvPr/>
          </p:nvSpPr>
          <p:spPr>
            <a:xfrm>
              <a:off x="1072348" y="2631545"/>
              <a:ext cx="415819" cy="331400"/>
            </a:xfrm>
            <a:custGeom>
              <a:avLst/>
              <a:gdLst>
                <a:gd name="connsiteX0" fmla="*/ 5202 w 415819"/>
                <a:gd name="connsiteY0" fmla="*/ 1623 h 331400"/>
                <a:gd name="connsiteX1" fmla="*/ 175941 w 415819"/>
                <a:gd name="connsiteY1" fmla="*/ 107861 h 331400"/>
                <a:gd name="connsiteX2" fmla="*/ 96263 w 415819"/>
                <a:gd name="connsiteY2" fmla="*/ 327924 h 331400"/>
                <a:gd name="connsiteX3" fmla="*/ 153176 w 415819"/>
                <a:gd name="connsiteY3" fmla="*/ 244452 h 331400"/>
                <a:gd name="connsiteX4" fmla="*/ 244236 w 415819"/>
                <a:gd name="connsiteY4" fmla="*/ 267217 h 331400"/>
                <a:gd name="connsiteX5" fmla="*/ 221471 w 415819"/>
                <a:gd name="connsiteY5" fmla="*/ 111655 h 331400"/>
                <a:gd name="connsiteX6" fmla="*/ 411181 w 415819"/>
                <a:gd name="connsiteY6" fmla="*/ 47154 h 331400"/>
                <a:gd name="connsiteX7" fmla="*/ 5202 w 415819"/>
                <a:gd name="connsiteY7" fmla="*/ 1623 h 33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819" h="331400">
                  <a:moveTo>
                    <a:pt x="5202" y="1623"/>
                  </a:moveTo>
                  <a:cubicBezTo>
                    <a:pt x="-34004" y="11741"/>
                    <a:pt x="160764" y="53478"/>
                    <a:pt x="175941" y="107861"/>
                  </a:cubicBezTo>
                  <a:cubicBezTo>
                    <a:pt x="191118" y="162245"/>
                    <a:pt x="100057" y="305159"/>
                    <a:pt x="96263" y="327924"/>
                  </a:cubicBezTo>
                  <a:cubicBezTo>
                    <a:pt x="92469" y="350689"/>
                    <a:pt x="128514" y="254570"/>
                    <a:pt x="153176" y="244452"/>
                  </a:cubicBezTo>
                  <a:cubicBezTo>
                    <a:pt x="177838" y="234334"/>
                    <a:pt x="232854" y="289350"/>
                    <a:pt x="244236" y="267217"/>
                  </a:cubicBezTo>
                  <a:cubicBezTo>
                    <a:pt x="255619" y="245084"/>
                    <a:pt x="193647" y="148332"/>
                    <a:pt x="221471" y="111655"/>
                  </a:cubicBezTo>
                  <a:cubicBezTo>
                    <a:pt x="249295" y="74978"/>
                    <a:pt x="448490" y="62963"/>
                    <a:pt x="411181" y="47154"/>
                  </a:cubicBezTo>
                  <a:cubicBezTo>
                    <a:pt x="373872" y="31345"/>
                    <a:pt x="44408" y="-8495"/>
                    <a:pt x="5202" y="162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DA9B292F-365B-F029-6CE5-81F7C8068BC0}"/>
                </a:ext>
              </a:extLst>
            </p:cNvPr>
            <p:cNvSpPr/>
            <p:nvPr/>
          </p:nvSpPr>
          <p:spPr>
            <a:xfrm>
              <a:off x="720873" y="2866105"/>
              <a:ext cx="773332" cy="535021"/>
            </a:xfrm>
            <a:custGeom>
              <a:avLst/>
              <a:gdLst>
                <a:gd name="connsiteX0" fmla="*/ 770244 w 773332"/>
                <a:gd name="connsiteY0" fmla="*/ 81981 h 535021"/>
                <a:gd name="connsiteX1" fmla="*/ 531210 w 773332"/>
                <a:gd name="connsiteY1" fmla="*/ 2303 h 535021"/>
                <a:gd name="connsiteX2" fmla="*/ 633653 w 773332"/>
                <a:gd name="connsiteY2" fmla="*/ 28863 h 535021"/>
                <a:gd name="connsiteX3" fmla="*/ 258028 w 773332"/>
                <a:gd name="connsiteY3" fmla="*/ 104746 h 535021"/>
                <a:gd name="connsiteX4" fmla="*/ 406002 w 773332"/>
                <a:gd name="connsiteY4" fmla="*/ 55422 h 535021"/>
                <a:gd name="connsiteX5" fmla="*/ 220086 w 773332"/>
                <a:gd name="connsiteY5" fmla="*/ 176836 h 535021"/>
                <a:gd name="connsiteX6" fmla="*/ 182144 w 773332"/>
                <a:gd name="connsiteY6" fmla="*/ 377928 h 535021"/>
                <a:gd name="connsiteX7" fmla="*/ 197321 w 773332"/>
                <a:gd name="connsiteY7" fmla="*/ 332398 h 535021"/>
                <a:gd name="connsiteX8" fmla="*/ 189733 w 773332"/>
                <a:gd name="connsiteY8" fmla="*/ 423458 h 535021"/>
                <a:gd name="connsiteX9" fmla="*/ 273205 w 773332"/>
                <a:gd name="connsiteY9" fmla="*/ 415870 h 535021"/>
                <a:gd name="connsiteX10" fmla="*/ 23 w 773332"/>
                <a:gd name="connsiteY10" fmla="*/ 495548 h 535021"/>
                <a:gd name="connsiteX11" fmla="*/ 258028 w 773332"/>
                <a:gd name="connsiteY11" fmla="*/ 476577 h 535021"/>
                <a:gd name="connsiteX12" fmla="*/ 360471 w 773332"/>
                <a:gd name="connsiteY12" fmla="*/ 529696 h 535021"/>
                <a:gd name="connsiteX13" fmla="*/ 330118 w 773332"/>
                <a:gd name="connsiteY13" fmla="*/ 324810 h 535021"/>
                <a:gd name="connsiteX14" fmla="*/ 770244 w 773332"/>
                <a:gd name="connsiteY14" fmla="*/ 81981 h 53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3332" h="535021">
                  <a:moveTo>
                    <a:pt x="770244" y="81981"/>
                  </a:moveTo>
                  <a:cubicBezTo>
                    <a:pt x="803759" y="28230"/>
                    <a:pt x="553975" y="11156"/>
                    <a:pt x="531210" y="2303"/>
                  </a:cubicBezTo>
                  <a:cubicBezTo>
                    <a:pt x="508445" y="-6550"/>
                    <a:pt x="679183" y="11789"/>
                    <a:pt x="633653" y="28863"/>
                  </a:cubicBezTo>
                  <a:cubicBezTo>
                    <a:pt x="588123" y="45937"/>
                    <a:pt x="295970" y="100320"/>
                    <a:pt x="258028" y="104746"/>
                  </a:cubicBezTo>
                  <a:cubicBezTo>
                    <a:pt x="220086" y="109172"/>
                    <a:pt x="412326" y="43407"/>
                    <a:pt x="406002" y="55422"/>
                  </a:cubicBezTo>
                  <a:cubicBezTo>
                    <a:pt x="399678" y="67437"/>
                    <a:pt x="257396" y="123085"/>
                    <a:pt x="220086" y="176836"/>
                  </a:cubicBezTo>
                  <a:cubicBezTo>
                    <a:pt x="182776" y="230587"/>
                    <a:pt x="185938" y="352001"/>
                    <a:pt x="182144" y="377928"/>
                  </a:cubicBezTo>
                  <a:cubicBezTo>
                    <a:pt x="178350" y="403855"/>
                    <a:pt x="196056" y="324810"/>
                    <a:pt x="197321" y="332398"/>
                  </a:cubicBezTo>
                  <a:cubicBezTo>
                    <a:pt x="198586" y="339986"/>
                    <a:pt x="177086" y="409546"/>
                    <a:pt x="189733" y="423458"/>
                  </a:cubicBezTo>
                  <a:cubicBezTo>
                    <a:pt x="202380" y="437370"/>
                    <a:pt x="304823" y="403855"/>
                    <a:pt x="273205" y="415870"/>
                  </a:cubicBezTo>
                  <a:cubicBezTo>
                    <a:pt x="241587" y="427885"/>
                    <a:pt x="2552" y="485430"/>
                    <a:pt x="23" y="495548"/>
                  </a:cubicBezTo>
                  <a:cubicBezTo>
                    <a:pt x="-2506" y="505666"/>
                    <a:pt x="197953" y="470886"/>
                    <a:pt x="258028" y="476577"/>
                  </a:cubicBezTo>
                  <a:cubicBezTo>
                    <a:pt x="318103" y="482268"/>
                    <a:pt x="348456" y="554991"/>
                    <a:pt x="360471" y="529696"/>
                  </a:cubicBezTo>
                  <a:cubicBezTo>
                    <a:pt x="372486" y="504402"/>
                    <a:pt x="263720" y="395635"/>
                    <a:pt x="330118" y="324810"/>
                  </a:cubicBezTo>
                  <a:cubicBezTo>
                    <a:pt x="396516" y="253985"/>
                    <a:pt x="736729" y="135732"/>
                    <a:pt x="770244" y="8198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CD6B039A-45C7-7A84-7921-327D8047B2B6}"/>
                </a:ext>
              </a:extLst>
            </p:cNvPr>
            <p:cNvSpPr/>
            <p:nvPr/>
          </p:nvSpPr>
          <p:spPr>
            <a:xfrm>
              <a:off x="1216981" y="2811465"/>
              <a:ext cx="515793" cy="661144"/>
            </a:xfrm>
            <a:custGeom>
              <a:avLst/>
              <a:gdLst>
                <a:gd name="connsiteX0" fmla="*/ 61661 w 515793"/>
                <a:gd name="connsiteY0" fmla="*/ 30 h 661144"/>
                <a:gd name="connsiteX1" fmla="*/ 361402 w 515793"/>
                <a:gd name="connsiteY1" fmla="*/ 174563 h 661144"/>
                <a:gd name="connsiteX2" fmla="*/ 361402 w 515793"/>
                <a:gd name="connsiteY2" fmla="*/ 201123 h 661144"/>
                <a:gd name="connsiteX3" fmla="*/ 501787 w 515793"/>
                <a:gd name="connsiteY3" fmla="*/ 371861 h 661144"/>
                <a:gd name="connsiteX4" fmla="*/ 475228 w 515793"/>
                <a:gd name="connsiteY4" fmla="*/ 402215 h 661144"/>
                <a:gd name="connsiteX5" fmla="*/ 513170 w 515793"/>
                <a:gd name="connsiteY5" fmla="*/ 443951 h 661144"/>
                <a:gd name="connsiteX6" fmla="*/ 387962 w 515793"/>
                <a:gd name="connsiteY6" fmla="*/ 538806 h 661144"/>
                <a:gd name="connsiteX7" fmla="*/ 463846 w 515793"/>
                <a:gd name="connsiteY7" fmla="*/ 660220 h 661144"/>
                <a:gd name="connsiteX8" fmla="*/ 209635 w 515793"/>
                <a:gd name="connsiteY8" fmla="*/ 470510 h 661144"/>
                <a:gd name="connsiteX9" fmla="*/ 365197 w 515793"/>
                <a:gd name="connsiteY9" fmla="*/ 489481 h 661144"/>
                <a:gd name="connsiteX10" fmla="*/ 255165 w 515793"/>
                <a:gd name="connsiteY10" fmla="*/ 235270 h 661144"/>
                <a:gd name="connsiteX11" fmla="*/ 954 w 515793"/>
                <a:gd name="connsiteY11" fmla="*/ 79708 h 661144"/>
                <a:gd name="connsiteX12" fmla="*/ 164104 w 515793"/>
                <a:gd name="connsiteY12" fmla="*/ 159386 h 661144"/>
                <a:gd name="connsiteX13" fmla="*/ 61661 w 515793"/>
                <a:gd name="connsiteY13" fmla="*/ 30 h 66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5793" h="661144">
                  <a:moveTo>
                    <a:pt x="61661" y="30"/>
                  </a:moveTo>
                  <a:cubicBezTo>
                    <a:pt x="94544" y="2559"/>
                    <a:pt x="311445" y="141048"/>
                    <a:pt x="361402" y="174563"/>
                  </a:cubicBezTo>
                  <a:cubicBezTo>
                    <a:pt x="411359" y="208079"/>
                    <a:pt x="338005" y="168240"/>
                    <a:pt x="361402" y="201123"/>
                  </a:cubicBezTo>
                  <a:cubicBezTo>
                    <a:pt x="384799" y="234006"/>
                    <a:pt x="482816" y="338346"/>
                    <a:pt x="501787" y="371861"/>
                  </a:cubicBezTo>
                  <a:cubicBezTo>
                    <a:pt x="520758" y="405376"/>
                    <a:pt x="473331" y="390200"/>
                    <a:pt x="475228" y="402215"/>
                  </a:cubicBezTo>
                  <a:cubicBezTo>
                    <a:pt x="477125" y="414230"/>
                    <a:pt x="527714" y="421186"/>
                    <a:pt x="513170" y="443951"/>
                  </a:cubicBezTo>
                  <a:cubicBezTo>
                    <a:pt x="498626" y="466716"/>
                    <a:pt x="396183" y="502761"/>
                    <a:pt x="387962" y="538806"/>
                  </a:cubicBezTo>
                  <a:cubicBezTo>
                    <a:pt x="379741" y="574851"/>
                    <a:pt x="493567" y="671603"/>
                    <a:pt x="463846" y="660220"/>
                  </a:cubicBezTo>
                  <a:cubicBezTo>
                    <a:pt x="434125" y="648837"/>
                    <a:pt x="226077" y="498967"/>
                    <a:pt x="209635" y="470510"/>
                  </a:cubicBezTo>
                  <a:cubicBezTo>
                    <a:pt x="193194" y="442054"/>
                    <a:pt x="357609" y="528688"/>
                    <a:pt x="365197" y="489481"/>
                  </a:cubicBezTo>
                  <a:cubicBezTo>
                    <a:pt x="372785" y="450274"/>
                    <a:pt x="315872" y="303565"/>
                    <a:pt x="255165" y="235270"/>
                  </a:cubicBezTo>
                  <a:cubicBezTo>
                    <a:pt x="194458" y="166975"/>
                    <a:pt x="16131" y="92355"/>
                    <a:pt x="954" y="79708"/>
                  </a:cubicBezTo>
                  <a:cubicBezTo>
                    <a:pt x="-14223" y="67061"/>
                    <a:pt x="156516" y="168239"/>
                    <a:pt x="164104" y="159386"/>
                  </a:cubicBezTo>
                  <a:cubicBezTo>
                    <a:pt x="171693" y="150533"/>
                    <a:pt x="28778" y="-2499"/>
                    <a:pt x="61661" y="3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7291C8F6-B59D-23D4-458C-5F1EE093BDB7}"/>
                </a:ext>
              </a:extLst>
            </p:cNvPr>
            <p:cNvSpPr/>
            <p:nvPr/>
          </p:nvSpPr>
          <p:spPr>
            <a:xfrm>
              <a:off x="1516063" y="3179222"/>
              <a:ext cx="770938" cy="622913"/>
            </a:xfrm>
            <a:custGeom>
              <a:avLst/>
              <a:gdLst>
                <a:gd name="connsiteX0" fmla="*/ 111645 w 770938"/>
                <a:gd name="connsiteY0" fmla="*/ 310 h 622913"/>
                <a:gd name="connsiteX1" fmla="*/ 301354 w 770938"/>
                <a:gd name="connsiteY1" fmla="*/ 140695 h 622913"/>
                <a:gd name="connsiteX2" fmla="*/ 426563 w 770938"/>
                <a:gd name="connsiteY2" fmla="*/ 212785 h 622913"/>
                <a:gd name="connsiteX3" fmla="*/ 441739 w 770938"/>
                <a:gd name="connsiteY3" fmla="*/ 273492 h 622913"/>
                <a:gd name="connsiteX4" fmla="*/ 745275 w 770938"/>
                <a:gd name="connsiteY4" fmla="*/ 466995 h 622913"/>
                <a:gd name="connsiteX5" fmla="*/ 730098 w 770938"/>
                <a:gd name="connsiteY5" fmla="*/ 474584 h 622913"/>
                <a:gd name="connsiteX6" fmla="*/ 532800 w 770938"/>
                <a:gd name="connsiteY6" fmla="*/ 489761 h 622913"/>
                <a:gd name="connsiteX7" fmla="*/ 331708 w 770938"/>
                <a:gd name="connsiteY7" fmla="*/ 622557 h 622913"/>
                <a:gd name="connsiteX8" fmla="*/ 468299 w 770938"/>
                <a:gd name="connsiteY8" fmla="*/ 444230 h 622913"/>
                <a:gd name="connsiteX9" fmla="*/ 297560 w 770938"/>
                <a:gd name="connsiteY9" fmla="*/ 174843 h 622913"/>
                <a:gd name="connsiteX10" fmla="*/ 1613 w 770938"/>
                <a:gd name="connsiteY10" fmla="*/ 231756 h 622913"/>
                <a:gd name="connsiteX11" fmla="*/ 176146 w 770938"/>
                <a:gd name="connsiteY11" fmla="*/ 182431 h 622913"/>
                <a:gd name="connsiteX12" fmla="*/ 111645 w 770938"/>
                <a:gd name="connsiteY12" fmla="*/ 310 h 62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0938" h="622913">
                  <a:moveTo>
                    <a:pt x="111645" y="310"/>
                  </a:moveTo>
                  <a:cubicBezTo>
                    <a:pt x="132513" y="-6646"/>
                    <a:pt x="248868" y="105283"/>
                    <a:pt x="301354" y="140695"/>
                  </a:cubicBezTo>
                  <a:cubicBezTo>
                    <a:pt x="353840" y="176108"/>
                    <a:pt x="403166" y="190652"/>
                    <a:pt x="426563" y="212785"/>
                  </a:cubicBezTo>
                  <a:cubicBezTo>
                    <a:pt x="449960" y="234918"/>
                    <a:pt x="388620" y="231124"/>
                    <a:pt x="441739" y="273492"/>
                  </a:cubicBezTo>
                  <a:cubicBezTo>
                    <a:pt x="494858" y="315860"/>
                    <a:pt x="697215" y="433480"/>
                    <a:pt x="745275" y="466995"/>
                  </a:cubicBezTo>
                  <a:cubicBezTo>
                    <a:pt x="793335" y="500510"/>
                    <a:pt x="765510" y="470790"/>
                    <a:pt x="730098" y="474584"/>
                  </a:cubicBezTo>
                  <a:cubicBezTo>
                    <a:pt x="694686" y="478378"/>
                    <a:pt x="599198" y="465099"/>
                    <a:pt x="532800" y="489761"/>
                  </a:cubicBezTo>
                  <a:cubicBezTo>
                    <a:pt x="466402" y="514423"/>
                    <a:pt x="342458" y="630145"/>
                    <a:pt x="331708" y="622557"/>
                  </a:cubicBezTo>
                  <a:cubicBezTo>
                    <a:pt x="320958" y="614969"/>
                    <a:pt x="473990" y="518849"/>
                    <a:pt x="468299" y="444230"/>
                  </a:cubicBezTo>
                  <a:cubicBezTo>
                    <a:pt x="462608" y="369611"/>
                    <a:pt x="375341" y="210255"/>
                    <a:pt x="297560" y="174843"/>
                  </a:cubicBezTo>
                  <a:cubicBezTo>
                    <a:pt x="219779" y="139431"/>
                    <a:pt x="21848" y="230491"/>
                    <a:pt x="1613" y="231756"/>
                  </a:cubicBezTo>
                  <a:cubicBezTo>
                    <a:pt x="-18622" y="233021"/>
                    <a:pt x="157807" y="215946"/>
                    <a:pt x="176146" y="182431"/>
                  </a:cubicBezTo>
                  <a:cubicBezTo>
                    <a:pt x="194485" y="148916"/>
                    <a:pt x="90777" y="7266"/>
                    <a:pt x="111645" y="31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61833FAF-C782-B3AB-3761-59058C273029}"/>
                </a:ext>
              </a:extLst>
            </p:cNvPr>
            <p:cNvSpPr/>
            <p:nvPr/>
          </p:nvSpPr>
          <p:spPr>
            <a:xfrm>
              <a:off x="1605365" y="3258048"/>
              <a:ext cx="364007" cy="328347"/>
            </a:xfrm>
            <a:custGeom>
              <a:avLst/>
              <a:gdLst>
                <a:gd name="connsiteX0" fmla="*/ 86844 w 364007"/>
                <a:gd name="connsiteY0" fmla="*/ 1162 h 328347"/>
                <a:gd name="connsiteX1" fmla="*/ 329672 w 364007"/>
                <a:gd name="connsiteY1" fmla="*/ 133959 h 328347"/>
                <a:gd name="connsiteX2" fmla="*/ 306907 w 364007"/>
                <a:gd name="connsiteY2" fmla="*/ 168106 h 328347"/>
                <a:gd name="connsiteX3" fmla="*/ 363820 w 364007"/>
                <a:gd name="connsiteY3" fmla="*/ 327462 h 328347"/>
                <a:gd name="connsiteX4" fmla="*/ 284142 w 364007"/>
                <a:gd name="connsiteY4" fmla="*/ 225019 h 328347"/>
                <a:gd name="connsiteX5" fmla="*/ 26137 w 364007"/>
                <a:gd name="connsiteY5" fmla="*/ 69457 h 328347"/>
                <a:gd name="connsiteX6" fmla="*/ 14755 w 364007"/>
                <a:gd name="connsiteY6" fmla="*/ 84634 h 328347"/>
                <a:gd name="connsiteX7" fmla="*/ 79256 w 364007"/>
                <a:gd name="connsiteY7" fmla="*/ 69457 h 328347"/>
                <a:gd name="connsiteX8" fmla="*/ 86844 w 364007"/>
                <a:gd name="connsiteY8" fmla="*/ 1162 h 32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007" h="328347">
                  <a:moveTo>
                    <a:pt x="86844" y="1162"/>
                  </a:moveTo>
                  <a:cubicBezTo>
                    <a:pt x="128580" y="11912"/>
                    <a:pt x="292995" y="106135"/>
                    <a:pt x="329672" y="133959"/>
                  </a:cubicBezTo>
                  <a:cubicBezTo>
                    <a:pt x="366349" y="161783"/>
                    <a:pt x="301216" y="135856"/>
                    <a:pt x="306907" y="168106"/>
                  </a:cubicBezTo>
                  <a:cubicBezTo>
                    <a:pt x="312598" y="200356"/>
                    <a:pt x="367614" y="317977"/>
                    <a:pt x="363820" y="327462"/>
                  </a:cubicBezTo>
                  <a:cubicBezTo>
                    <a:pt x="360026" y="336948"/>
                    <a:pt x="340422" y="268020"/>
                    <a:pt x="284142" y="225019"/>
                  </a:cubicBezTo>
                  <a:cubicBezTo>
                    <a:pt x="227862" y="182018"/>
                    <a:pt x="71035" y="92854"/>
                    <a:pt x="26137" y="69457"/>
                  </a:cubicBezTo>
                  <a:cubicBezTo>
                    <a:pt x="-18761" y="46060"/>
                    <a:pt x="5902" y="84634"/>
                    <a:pt x="14755" y="84634"/>
                  </a:cubicBezTo>
                  <a:cubicBezTo>
                    <a:pt x="23608" y="84634"/>
                    <a:pt x="69138" y="81472"/>
                    <a:pt x="79256" y="69457"/>
                  </a:cubicBezTo>
                  <a:cubicBezTo>
                    <a:pt x="89374" y="57442"/>
                    <a:pt x="45108" y="-9588"/>
                    <a:pt x="86844" y="1162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B29BA70E-A3D9-0A38-DC6F-1FD1B029446F}"/>
                </a:ext>
              </a:extLst>
            </p:cNvPr>
            <p:cNvSpPr/>
            <p:nvPr/>
          </p:nvSpPr>
          <p:spPr>
            <a:xfrm>
              <a:off x="2147402" y="2997266"/>
              <a:ext cx="220171" cy="999258"/>
            </a:xfrm>
            <a:custGeom>
              <a:avLst/>
              <a:gdLst>
                <a:gd name="connsiteX0" fmla="*/ 53229 w 220171"/>
                <a:gd name="connsiteY0" fmla="*/ 145 h 999258"/>
                <a:gd name="connsiteX1" fmla="*/ 110 w 220171"/>
                <a:gd name="connsiteY1" fmla="*/ 360593 h 999258"/>
                <a:gd name="connsiteX2" fmla="*/ 68405 w 220171"/>
                <a:gd name="connsiteY2" fmla="*/ 990429 h 999258"/>
                <a:gd name="connsiteX3" fmla="*/ 53229 w 220171"/>
                <a:gd name="connsiteY3" fmla="*/ 740012 h 999258"/>
                <a:gd name="connsiteX4" fmla="*/ 121524 w 220171"/>
                <a:gd name="connsiteY4" fmla="*/ 887985 h 999258"/>
                <a:gd name="connsiteX5" fmla="*/ 216379 w 220171"/>
                <a:gd name="connsiteY5" fmla="*/ 869014 h 999258"/>
                <a:gd name="connsiteX6" fmla="*/ 189820 w 220171"/>
                <a:gd name="connsiteY6" fmla="*/ 815896 h 999258"/>
                <a:gd name="connsiteX7" fmla="*/ 83582 w 220171"/>
                <a:gd name="connsiteY7" fmla="*/ 398535 h 999258"/>
                <a:gd name="connsiteX8" fmla="*/ 53229 w 220171"/>
                <a:gd name="connsiteY8" fmla="*/ 145 h 99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171" h="999258">
                  <a:moveTo>
                    <a:pt x="53229" y="145"/>
                  </a:moveTo>
                  <a:cubicBezTo>
                    <a:pt x="39317" y="-6179"/>
                    <a:pt x="-2419" y="195546"/>
                    <a:pt x="110" y="360593"/>
                  </a:cubicBezTo>
                  <a:cubicBezTo>
                    <a:pt x="2639" y="525640"/>
                    <a:pt x="59552" y="927193"/>
                    <a:pt x="68405" y="990429"/>
                  </a:cubicBezTo>
                  <a:cubicBezTo>
                    <a:pt x="77258" y="1053666"/>
                    <a:pt x="44376" y="757086"/>
                    <a:pt x="53229" y="740012"/>
                  </a:cubicBezTo>
                  <a:cubicBezTo>
                    <a:pt x="62082" y="722938"/>
                    <a:pt x="94332" y="866485"/>
                    <a:pt x="121524" y="887985"/>
                  </a:cubicBezTo>
                  <a:cubicBezTo>
                    <a:pt x="148716" y="909485"/>
                    <a:pt x="204997" y="881029"/>
                    <a:pt x="216379" y="869014"/>
                  </a:cubicBezTo>
                  <a:cubicBezTo>
                    <a:pt x="227761" y="856999"/>
                    <a:pt x="211953" y="894309"/>
                    <a:pt x="189820" y="815896"/>
                  </a:cubicBezTo>
                  <a:cubicBezTo>
                    <a:pt x="167687" y="737483"/>
                    <a:pt x="102553" y="532596"/>
                    <a:pt x="83582" y="398535"/>
                  </a:cubicBezTo>
                  <a:cubicBezTo>
                    <a:pt x="64611" y="264474"/>
                    <a:pt x="67141" y="6469"/>
                    <a:pt x="53229" y="14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9E513FDE-846E-111E-0DB4-6A39AD3D3536}"/>
                </a:ext>
              </a:extLst>
            </p:cNvPr>
            <p:cNvSpPr/>
            <p:nvPr/>
          </p:nvSpPr>
          <p:spPr>
            <a:xfrm>
              <a:off x="2072955" y="3534421"/>
              <a:ext cx="909587" cy="288390"/>
            </a:xfrm>
            <a:custGeom>
              <a:avLst/>
              <a:gdLst>
                <a:gd name="connsiteX0" fmla="*/ 6262 w 909587"/>
                <a:gd name="connsiteY0" fmla="*/ 24530 h 288390"/>
                <a:gd name="connsiteX1" fmla="*/ 837189 w 909587"/>
                <a:gd name="connsiteY1" fmla="*/ 1765 h 288390"/>
                <a:gd name="connsiteX2" fmla="*/ 541243 w 909587"/>
                <a:gd name="connsiteY2" fmla="*/ 62472 h 288390"/>
                <a:gd name="connsiteX3" fmla="*/ 814424 w 909587"/>
                <a:gd name="connsiteY3" fmla="*/ 28324 h 288390"/>
                <a:gd name="connsiteX4" fmla="*/ 901691 w 909587"/>
                <a:gd name="connsiteY4" fmla="*/ 286329 h 288390"/>
                <a:gd name="connsiteX5" fmla="*/ 639891 w 909587"/>
                <a:gd name="connsiteY5" fmla="*/ 153533 h 288390"/>
                <a:gd name="connsiteX6" fmla="*/ 651274 w 909587"/>
                <a:gd name="connsiteY6" fmla="*/ 229416 h 288390"/>
                <a:gd name="connsiteX7" fmla="*/ 514683 w 909587"/>
                <a:gd name="connsiteY7" fmla="*/ 111796 h 288390"/>
                <a:gd name="connsiteX8" fmla="*/ 120087 w 909587"/>
                <a:gd name="connsiteY8" fmla="*/ 176298 h 288390"/>
                <a:gd name="connsiteX9" fmla="*/ 438799 w 909587"/>
                <a:gd name="connsiteY9" fmla="*/ 108002 h 288390"/>
                <a:gd name="connsiteX10" fmla="*/ 6262 w 909587"/>
                <a:gd name="connsiteY10" fmla="*/ 24530 h 28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587" h="288390">
                  <a:moveTo>
                    <a:pt x="6262" y="24530"/>
                  </a:moveTo>
                  <a:cubicBezTo>
                    <a:pt x="72660" y="6824"/>
                    <a:pt x="748026" y="-4559"/>
                    <a:pt x="837189" y="1765"/>
                  </a:cubicBezTo>
                  <a:cubicBezTo>
                    <a:pt x="926352" y="8089"/>
                    <a:pt x="545037" y="58046"/>
                    <a:pt x="541243" y="62472"/>
                  </a:cubicBezTo>
                  <a:cubicBezTo>
                    <a:pt x="537449" y="66899"/>
                    <a:pt x="754349" y="-8985"/>
                    <a:pt x="814424" y="28324"/>
                  </a:cubicBezTo>
                  <a:cubicBezTo>
                    <a:pt x="874499" y="65633"/>
                    <a:pt x="930780" y="265461"/>
                    <a:pt x="901691" y="286329"/>
                  </a:cubicBezTo>
                  <a:cubicBezTo>
                    <a:pt x="872602" y="307197"/>
                    <a:pt x="681627" y="163018"/>
                    <a:pt x="639891" y="153533"/>
                  </a:cubicBezTo>
                  <a:cubicBezTo>
                    <a:pt x="598155" y="144048"/>
                    <a:pt x="672142" y="236372"/>
                    <a:pt x="651274" y="229416"/>
                  </a:cubicBezTo>
                  <a:cubicBezTo>
                    <a:pt x="630406" y="222460"/>
                    <a:pt x="603214" y="120649"/>
                    <a:pt x="514683" y="111796"/>
                  </a:cubicBezTo>
                  <a:cubicBezTo>
                    <a:pt x="426152" y="102943"/>
                    <a:pt x="132734" y="176930"/>
                    <a:pt x="120087" y="176298"/>
                  </a:cubicBezTo>
                  <a:cubicBezTo>
                    <a:pt x="107440" y="175666"/>
                    <a:pt x="454608" y="127605"/>
                    <a:pt x="438799" y="108002"/>
                  </a:cubicBezTo>
                  <a:cubicBezTo>
                    <a:pt x="422990" y="88399"/>
                    <a:pt x="-60136" y="42236"/>
                    <a:pt x="6262" y="2453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581C720A-96C7-00A8-5A93-D8E02E70F998}"/>
                </a:ext>
              </a:extLst>
            </p:cNvPr>
            <p:cNvSpPr/>
            <p:nvPr/>
          </p:nvSpPr>
          <p:spPr>
            <a:xfrm>
              <a:off x="2074545" y="2600129"/>
              <a:ext cx="842170" cy="173425"/>
            </a:xfrm>
            <a:custGeom>
              <a:avLst/>
              <a:gdLst>
                <a:gd name="connsiteX0" fmla="*/ 4672 w 842170"/>
                <a:gd name="connsiteY0" fmla="*/ 6480 h 173425"/>
                <a:gd name="connsiteX1" fmla="*/ 69173 w 842170"/>
                <a:gd name="connsiteY1" fmla="*/ 10274 h 173425"/>
                <a:gd name="connsiteX2" fmla="*/ 824217 w 842170"/>
                <a:gd name="connsiteY2" fmla="*/ 2686 h 173425"/>
                <a:gd name="connsiteX3" fmla="*/ 619331 w 842170"/>
                <a:gd name="connsiteY3" fmla="*/ 63393 h 173425"/>
                <a:gd name="connsiteX4" fmla="*/ 778687 w 842170"/>
                <a:gd name="connsiteY4" fmla="*/ 97541 h 173425"/>
                <a:gd name="connsiteX5" fmla="*/ 42614 w 842170"/>
                <a:gd name="connsiteY5" fmla="*/ 173425 h 173425"/>
                <a:gd name="connsiteX6" fmla="*/ 691420 w 842170"/>
                <a:gd name="connsiteY6" fmla="*/ 97541 h 173425"/>
                <a:gd name="connsiteX7" fmla="*/ 80555 w 842170"/>
                <a:gd name="connsiteY7" fmla="*/ 124100 h 173425"/>
                <a:gd name="connsiteX8" fmla="*/ 224735 w 842170"/>
                <a:gd name="connsiteY8" fmla="*/ 93747 h 173425"/>
                <a:gd name="connsiteX9" fmla="*/ 4672 w 842170"/>
                <a:gd name="connsiteY9" fmla="*/ 6480 h 17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170" h="173425">
                  <a:moveTo>
                    <a:pt x="4672" y="6480"/>
                  </a:moveTo>
                  <a:cubicBezTo>
                    <a:pt x="-21255" y="-7432"/>
                    <a:pt x="69173" y="10274"/>
                    <a:pt x="69173" y="10274"/>
                  </a:cubicBezTo>
                  <a:cubicBezTo>
                    <a:pt x="205764" y="9642"/>
                    <a:pt x="732524" y="-6167"/>
                    <a:pt x="824217" y="2686"/>
                  </a:cubicBezTo>
                  <a:cubicBezTo>
                    <a:pt x="915910" y="11539"/>
                    <a:pt x="626919" y="47584"/>
                    <a:pt x="619331" y="63393"/>
                  </a:cubicBezTo>
                  <a:cubicBezTo>
                    <a:pt x="611743" y="79202"/>
                    <a:pt x="874807" y="79202"/>
                    <a:pt x="778687" y="97541"/>
                  </a:cubicBezTo>
                  <a:cubicBezTo>
                    <a:pt x="682567" y="115880"/>
                    <a:pt x="57158" y="173425"/>
                    <a:pt x="42614" y="173425"/>
                  </a:cubicBezTo>
                  <a:cubicBezTo>
                    <a:pt x="28070" y="173425"/>
                    <a:pt x="685097" y="105762"/>
                    <a:pt x="691420" y="97541"/>
                  </a:cubicBezTo>
                  <a:cubicBezTo>
                    <a:pt x="697744" y="89320"/>
                    <a:pt x="158336" y="124732"/>
                    <a:pt x="80555" y="124100"/>
                  </a:cubicBezTo>
                  <a:cubicBezTo>
                    <a:pt x="2774" y="123468"/>
                    <a:pt x="237382" y="107659"/>
                    <a:pt x="224735" y="93747"/>
                  </a:cubicBezTo>
                  <a:cubicBezTo>
                    <a:pt x="212088" y="79835"/>
                    <a:pt x="30599" y="20392"/>
                    <a:pt x="4672" y="648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5CB2F5E1-5333-4D2B-B7A4-8E5157B4FC04}"/>
                </a:ext>
              </a:extLst>
            </p:cNvPr>
            <p:cNvSpPr/>
            <p:nvPr/>
          </p:nvSpPr>
          <p:spPr>
            <a:xfrm>
              <a:off x="2660820" y="1764603"/>
              <a:ext cx="338838" cy="1313812"/>
            </a:xfrm>
            <a:custGeom>
              <a:avLst/>
              <a:gdLst>
                <a:gd name="connsiteX0" fmla="*/ 329002 w 338838"/>
                <a:gd name="connsiteY0" fmla="*/ 3490 h 1313812"/>
                <a:gd name="connsiteX1" fmla="*/ 268295 w 338838"/>
                <a:gd name="connsiteY1" fmla="*/ 189405 h 1313812"/>
                <a:gd name="connsiteX2" fmla="*/ 287266 w 338838"/>
                <a:gd name="connsiteY2" fmla="*/ 1134159 h 1313812"/>
                <a:gd name="connsiteX3" fmla="*/ 234148 w 338838"/>
                <a:gd name="connsiteY3" fmla="*/ 891331 h 1313812"/>
                <a:gd name="connsiteX4" fmla="*/ 211382 w 338838"/>
                <a:gd name="connsiteY4" fmla="*/ 1308692 h 1313812"/>
                <a:gd name="connsiteX5" fmla="*/ 25467 w 338838"/>
                <a:gd name="connsiteY5" fmla="*/ 546059 h 1313812"/>
                <a:gd name="connsiteX6" fmla="*/ 82380 w 338838"/>
                <a:gd name="connsiteY6" fmla="*/ 849595 h 1313812"/>
                <a:gd name="connsiteX7" fmla="*/ 21673 w 338838"/>
                <a:gd name="connsiteY7" fmla="*/ 45226 h 1313812"/>
                <a:gd name="connsiteX8" fmla="*/ 29261 w 338838"/>
                <a:gd name="connsiteY8" fmla="*/ 261495 h 1313812"/>
                <a:gd name="connsiteX9" fmla="*/ 329002 w 338838"/>
                <a:gd name="connsiteY9" fmla="*/ 3490 h 131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838" h="1313812">
                  <a:moveTo>
                    <a:pt x="329002" y="3490"/>
                  </a:moveTo>
                  <a:cubicBezTo>
                    <a:pt x="368841" y="-8525"/>
                    <a:pt x="275251" y="960"/>
                    <a:pt x="268295" y="189405"/>
                  </a:cubicBezTo>
                  <a:cubicBezTo>
                    <a:pt x="261339" y="377850"/>
                    <a:pt x="292957" y="1017171"/>
                    <a:pt x="287266" y="1134159"/>
                  </a:cubicBezTo>
                  <a:cubicBezTo>
                    <a:pt x="281575" y="1251147"/>
                    <a:pt x="246795" y="862242"/>
                    <a:pt x="234148" y="891331"/>
                  </a:cubicBezTo>
                  <a:cubicBezTo>
                    <a:pt x="221501" y="920420"/>
                    <a:pt x="246162" y="1366237"/>
                    <a:pt x="211382" y="1308692"/>
                  </a:cubicBezTo>
                  <a:cubicBezTo>
                    <a:pt x="176602" y="1251147"/>
                    <a:pt x="46967" y="622575"/>
                    <a:pt x="25467" y="546059"/>
                  </a:cubicBezTo>
                  <a:cubicBezTo>
                    <a:pt x="3967" y="469543"/>
                    <a:pt x="83012" y="933067"/>
                    <a:pt x="82380" y="849595"/>
                  </a:cubicBezTo>
                  <a:cubicBezTo>
                    <a:pt x="81748" y="766123"/>
                    <a:pt x="30526" y="143243"/>
                    <a:pt x="21673" y="45226"/>
                  </a:cubicBezTo>
                  <a:cubicBezTo>
                    <a:pt x="12820" y="-52791"/>
                    <a:pt x="-26387" y="268451"/>
                    <a:pt x="29261" y="261495"/>
                  </a:cubicBezTo>
                  <a:cubicBezTo>
                    <a:pt x="84909" y="254539"/>
                    <a:pt x="289163" y="15505"/>
                    <a:pt x="329002" y="3490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FAD10084-8880-8332-D525-BBF1CF8A7300}"/>
                </a:ext>
              </a:extLst>
            </p:cNvPr>
            <p:cNvSpPr/>
            <p:nvPr/>
          </p:nvSpPr>
          <p:spPr>
            <a:xfrm>
              <a:off x="2652904" y="2381323"/>
              <a:ext cx="267272" cy="1362337"/>
            </a:xfrm>
            <a:custGeom>
              <a:avLst/>
              <a:gdLst>
                <a:gd name="connsiteX0" fmla="*/ 3030 w 267272"/>
                <a:gd name="connsiteY0" fmla="*/ 39371 h 1362337"/>
                <a:gd name="connsiteX1" fmla="*/ 82708 w 267272"/>
                <a:gd name="connsiteY1" fmla="*/ 1097950 h 1362337"/>
                <a:gd name="connsiteX2" fmla="*/ 78913 w 267272"/>
                <a:gd name="connsiteY2" fmla="*/ 984124 h 1362337"/>
                <a:gd name="connsiteX3" fmla="*/ 261035 w 267272"/>
                <a:gd name="connsiteY3" fmla="*/ 1333190 h 1362337"/>
                <a:gd name="connsiteX4" fmla="*/ 223093 w 267272"/>
                <a:gd name="connsiteY4" fmla="*/ 100078 h 1362337"/>
                <a:gd name="connsiteX5" fmla="*/ 204122 w 267272"/>
                <a:gd name="connsiteY5" fmla="*/ 213904 h 1362337"/>
                <a:gd name="connsiteX6" fmla="*/ 3030 w 267272"/>
                <a:gd name="connsiteY6" fmla="*/ 39371 h 136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272" h="1362337">
                  <a:moveTo>
                    <a:pt x="3030" y="39371"/>
                  </a:moveTo>
                  <a:cubicBezTo>
                    <a:pt x="-17206" y="186712"/>
                    <a:pt x="70061" y="940491"/>
                    <a:pt x="82708" y="1097950"/>
                  </a:cubicBezTo>
                  <a:cubicBezTo>
                    <a:pt x="95355" y="1255409"/>
                    <a:pt x="49192" y="944917"/>
                    <a:pt x="78913" y="984124"/>
                  </a:cubicBezTo>
                  <a:cubicBezTo>
                    <a:pt x="108634" y="1023331"/>
                    <a:pt x="237005" y="1480531"/>
                    <a:pt x="261035" y="1333190"/>
                  </a:cubicBezTo>
                  <a:cubicBezTo>
                    <a:pt x="285065" y="1185849"/>
                    <a:pt x="232578" y="286626"/>
                    <a:pt x="223093" y="100078"/>
                  </a:cubicBezTo>
                  <a:cubicBezTo>
                    <a:pt x="213608" y="-86470"/>
                    <a:pt x="244594" y="222757"/>
                    <a:pt x="204122" y="213904"/>
                  </a:cubicBezTo>
                  <a:cubicBezTo>
                    <a:pt x="163651" y="205051"/>
                    <a:pt x="23266" y="-107970"/>
                    <a:pt x="3030" y="39371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BEC6CF72-B04A-0FD7-76C0-5A3BD824FB33}"/>
                </a:ext>
              </a:extLst>
            </p:cNvPr>
            <p:cNvSpPr/>
            <p:nvPr/>
          </p:nvSpPr>
          <p:spPr>
            <a:xfrm>
              <a:off x="2521620" y="1734507"/>
              <a:ext cx="750426" cy="1213591"/>
            </a:xfrm>
            <a:custGeom>
              <a:avLst/>
              <a:gdLst>
                <a:gd name="connsiteX0" fmla="*/ 1517 w 750426"/>
                <a:gd name="connsiteY0" fmla="*/ 25998 h 1213591"/>
                <a:gd name="connsiteX1" fmla="*/ 737590 w 750426"/>
                <a:gd name="connsiteY1" fmla="*/ 7027 h 1213591"/>
                <a:gd name="connsiteX2" fmla="*/ 487173 w 750426"/>
                <a:gd name="connsiteY2" fmla="*/ 113264 h 1213591"/>
                <a:gd name="connsiteX3" fmla="*/ 718619 w 750426"/>
                <a:gd name="connsiteY3" fmla="*/ 71528 h 1213591"/>
                <a:gd name="connsiteX4" fmla="*/ 612382 w 750426"/>
                <a:gd name="connsiteY4" fmla="*/ 151206 h 1213591"/>
                <a:gd name="connsiteX5" fmla="*/ 604793 w 750426"/>
                <a:gd name="connsiteY5" fmla="*/ 507860 h 1213591"/>
                <a:gd name="connsiteX6" fmla="*/ 597205 w 750426"/>
                <a:gd name="connsiteY6" fmla="*/ 534419 h 1213591"/>
                <a:gd name="connsiteX7" fmla="*/ 627558 w 750426"/>
                <a:gd name="connsiteY7" fmla="*/ 1213579 h 1213591"/>
                <a:gd name="connsiteX8" fmla="*/ 540292 w 750426"/>
                <a:gd name="connsiteY8" fmla="*/ 553390 h 1213591"/>
                <a:gd name="connsiteX9" fmla="*/ 532704 w 750426"/>
                <a:gd name="connsiteY9" fmla="*/ 940398 h 1213591"/>
                <a:gd name="connsiteX10" fmla="*/ 327817 w 750426"/>
                <a:gd name="connsiteY10" fmla="*/ 162588 h 1213591"/>
                <a:gd name="connsiteX11" fmla="*/ 88783 w 750426"/>
                <a:gd name="connsiteY11" fmla="*/ 363681 h 1213591"/>
                <a:gd name="connsiteX12" fmla="*/ 532704 w 750426"/>
                <a:gd name="connsiteY12" fmla="*/ 155000 h 1213591"/>
                <a:gd name="connsiteX13" fmla="*/ 1517 w 750426"/>
                <a:gd name="connsiteY13" fmla="*/ 25998 h 121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0426" h="1213591">
                  <a:moveTo>
                    <a:pt x="1517" y="25998"/>
                  </a:moveTo>
                  <a:cubicBezTo>
                    <a:pt x="35665" y="1336"/>
                    <a:pt x="656647" y="-7517"/>
                    <a:pt x="737590" y="7027"/>
                  </a:cubicBezTo>
                  <a:cubicBezTo>
                    <a:pt x="818533" y="21571"/>
                    <a:pt x="490335" y="102514"/>
                    <a:pt x="487173" y="113264"/>
                  </a:cubicBezTo>
                  <a:cubicBezTo>
                    <a:pt x="484011" y="124014"/>
                    <a:pt x="697751" y="65204"/>
                    <a:pt x="718619" y="71528"/>
                  </a:cubicBezTo>
                  <a:cubicBezTo>
                    <a:pt x="739487" y="77852"/>
                    <a:pt x="631353" y="78484"/>
                    <a:pt x="612382" y="151206"/>
                  </a:cubicBezTo>
                  <a:cubicBezTo>
                    <a:pt x="593411" y="223928"/>
                    <a:pt x="607322" y="443991"/>
                    <a:pt x="604793" y="507860"/>
                  </a:cubicBezTo>
                  <a:cubicBezTo>
                    <a:pt x="602264" y="571729"/>
                    <a:pt x="593411" y="416799"/>
                    <a:pt x="597205" y="534419"/>
                  </a:cubicBezTo>
                  <a:cubicBezTo>
                    <a:pt x="600999" y="652039"/>
                    <a:pt x="637043" y="1210417"/>
                    <a:pt x="627558" y="1213579"/>
                  </a:cubicBezTo>
                  <a:cubicBezTo>
                    <a:pt x="618073" y="1216741"/>
                    <a:pt x="556101" y="598920"/>
                    <a:pt x="540292" y="553390"/>
                  </a:cubicBezTo>
                  <a:cubicBezTo>
                    <a:pt x="524483" y="507860"/>
                    <a:pt x="568117" y="1005532"/>
                    <a:pt x="532704" y="940398"/>
                  </a:cubicBezTo>
                  <a:cubicBezTo>
                    <a:pt x="497292" y="875264"/>
                    <a:pt x="401804" y="258707"/>
                    <a:pt x="327817" y="162588"/>
                  </a:cubicBezTo>
                  <a:cubicBezTo>
                    <a:pt x="253830" y="66469"/>
                    <a:pt x="54635" y="364946"/>
                    <a:pt x="88783" y="363681"/>
                  </a:cubicBezTo>
                  <a:cubicBezTo>
                    <a:pt x="122931" y="362416"/>
                    <a:pt x="544719" y="208119"/>
                    <a:pt x="532704" y="155000"/>
                  </a:cubicBezTo>
                  <a:cubicBezTo>
                    <a:pt x="520689" y="101881"/>
                    <a:pt x="-32631" y="50660"/>
                    <a:pt x="1517" y="25998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7BC6734E-73DF-CD1A-D48E-92E66726D934}"/>
                </a:ext>
              </a:extLst>
            </p:cNvPr>
            <p:cNvSpPr/>
            <p:nvPr/>
          </p:nvSpPr>
          <p:spPr>
            <a:xfrm>
              <a:off x="2866895" y="2346490"/>
              <a:ext cx="317048" cy="1608731"/>
            </a:xfrm>
            <a:custGeom>
              <a:avLst/>
              <a:gdLst>
                <a:gd name="connsiteX0" fmla="*/ 229165 w 317048"/>
                <a:gd name="connsiteY0" fmla="*/ 21085 h 1608731"/>
                <a:gd name="connsiteX1" fmla="*/ 289872 w 317048"/>
                <a:gd name="connsiteY1" fmla="*/ 582625 h 1608731"/>
                <a:gd name="connsiteX2" fmla="*/ 282283 w 317048"/>
                <a:gd name="connsiteY2" fmla="*/ 533301 h 1608731"/>
                <a:gd name="connsiteX3" fmla="*/ 316431 w 317048"/>
                <a:gd name="connsiteY3" fmla="*/ 1405965 h 1608731"/>
                <a:gd name="connsiteX4" fmla="*/ 248136 w 317048"/>
                <a:gd name="connsiteY4" fmla="*/ 1201078 h 1608731"/>
                <a:gd name="connsiteX5" fmla="*/ 255724 w 317048"/>
                <a:gd name="connsiteY5" fmla="*/ 1595674 h 1608731"/>
                <a:gd name="connsiteX6" fmla="*/ 24278 w 317048"/>
                <a:gd name="connsiteY6" fmla="*/ 628156 h 1608731"/>
                <a:gd name="connsiteX7" fmla="*/ 5307 w 317048"/>
                <a:gd name="connsiteY7" fmla="*/ 1322493 h 1608731"/>
                <a:gd name="connsiteX8" fmla="*/ 9102 w 317048"/>
                <a:gd name="connsiteY8" fmla="*/ 77998 h 1608731"/>
                <a:gd name="connsiteX9" fmla="*/ 20484 w 317048"/>
                <a:gd name="connsiteY9" fmla="*/ 134911 h 1608731"/>
                <a:gd name="connsiteX10" fmla="*/ 54632 w 317048"/>
                <a:gd name="connsiteY10" fmla="*/ 70410 h 1608731"/>
                <a:gd name="connsiteX11" fmla="*/ 58426 w 317048"/>
                <a:gd name="connsiteY11" fmla="*/ 2114 h 1608731"/>
                <a:gd name="connsiteX12" fmla="*/ 164664 w 317048"/>
                <a:gd name="connsiteY12" fmla="*/ 108351 h 1608731"/>
                <a:gd name="connsiteX13" fmla="*/ 229165 w 317048"/>
                <a:gd name="connsiteY13" fmla="*/ 21085 h 160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048" h="1608731">
                  <a:moveTo>
                    <a:pt x="229165" y="21085"/>
                  </a:moveTo>
                  <a:cubicBezTo>
                    <a:pt x="250033" y="100131"/>
                    <a:pt x="281019" y="497256"/>
                    <a:pt x="289872" y="582625"/>
                  </a:cubicBezTo>
                  <a:cubicBezTo>
                    <a:pt x="298725" y="667994"/>
                    <a:pt x="277857" y="396078"/>
                    <a:pt x="282283" y="533301"/>
                  </a:cubicBezTo>
                  <a:cubicBezTo>
                    <a:pt x="286710" y="670524"/>
                    <a:pt x="322122" y="1294669"/>
                    <a:pt x="316431" y="1405965"/>
                  </a:cubicBezTo>
                  <a:cubicBezTo>
                    <a:pt x="310740" y="1517261"/>
                    <a:pt x="258254" y="1169460"/>
                    <a:pt x="248136" y="1201078"/>
                  </a:cubicBezTo>
                  <a:cubicBezTo>
                    <a:pt x="238018" y="1232696"/>
                    <a:pt x="293034" y="1691161"/>
                    <a:pt x="255724" y="1595674"/>
                  </a:cubicBezTo>
                  <a:cubicBezTo>
                    <a:pt x="218414" y="1500187"/>
                    <a:pt x="66014" y="673686"/>
                    <a:pt x="24278" y="628156"/>
                  </a:cubicBezTo>
                  <a:cubicBezTo>
                    <a:pt x="-17458" y="582626"/>
                    <a:pt x="7836" y="1414186"/>
                    <a:pt x="5307" y="1322493"/>
                  </a:cubicBezTo>
                  <a:cubicBezTo>
                    <a:pt x="2778" y="1230800"/>
                    <a:pt x="6573" y="275928"/>
                    <a:pt x="9102" y="77998"/>
                  </a:cubicBezTo>
                  <a:cubicBezTo>
                    <a:pt x="11631" y="-119932"/>
                    <a:pt x="12896" y="136176"/>
                    <a:pt x="20484" y="134911"/>
                  </a:cubicBezTo>
                  <a:cubicBezTo>
                    <a:pt x="28072" y="133646"/>
                    <a:pt x="48308" y="92543"/>
                    <a:pt x="54632" y="70410"/>
                  </a:cubicBezTo>
                  <a:cubicBezTo>
                    <a:pt x="60956" y="48277"/>
                    <a:pt x="40087" y="-4209"/>
                    <a:pt x="58426" y="2114"/>
                  </a:cubicBezTo>
                  <a:cubicBezTo>
                    <a:pt x="76765" y="8437"/>
                    <a:pt x="140634" y="105822"/>
                    <a:pt x="164664" y="108351"/>
                  </a:cubicBezTo>
                  <a:cubicBezTo>
                    <a:pt x="188694" y="110880"/>
                    <a:pt x="208297" y="-57961"/>
                    <a:pt x="229165" y="2108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EC39DA56-5EF5-0C16-87EE-0681BD9DCDF3}"/>
                </a:ext>
              </a:extLst>
            </p:cNvPr>
            <p:cNvSpPr/>
            <p:nvPr/>
          </p:nvSpPr>
          <p:spPr>
            <a:xfrm>
              <a:off x="3462482" y="1665305"/>
              <a:ext cx="188927" cy="1146700"/>
            </a:xfrm>
            <a:custGeom>
              <a:avLst/>
              <a:gdLst>
                <a:gd name="connsiteX0" fmla="*/ 136679 w 188927"/>
                <a:gd name="connsiteY0" fmla="*/ 1928 h 1146700"/>
                <a:gd name="connsiteX1" fmla="*/ 157304 w 188927"/>
                <a:gd name="connsiteY1" fmla="*/ 747886 h 1146700"/>
                <a:gd name="connsiteX2" fmla="*/ 177930 w 188927"/>
                <a:gd name="connsiteY2" fmla="*/ 1095083 h 1146700"/>
                <a:gd name="connsiteX3" fmla="*/ 174492 w 188927"/>
                <a:gd name="connsiteY3" fmla="*/ 1060707 h 1146700"/>
                <a:gd name="connsiteX4" fmla="*/ 6050 w 188927"/>
                <a:gd name="connsiteY4" fmla="*/ 307874 h 1146700"/>
                <a:gd name="connsiteX5" fmla="*/ 47301 w 188927"/>
                <a:gd name="connsiteY5" fmla="*/ 524442 h 1146700"/>
                <a:gd name="connsiteX6" fmla="*/ 136679 w 188927"/>
                <a:gd name="connsiteY6" fmla="*/ 1928 h 114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27" h="1146700">
                  <a:moveTo>
                    <a:pt x="136679" y="1928"/>
                  </a:moveTo>
                  <a:cubicBezTo>
                    <a:pt x="155013" y="39169"/>
                    <a:pt x="150429" y="565693"/>
                    <a:pt x="157304" y="747886"/>
                  </a:cubicBezTo>
                  <a:cubicBezTo>
                    <a:pt x="164179" y="930079"/>
                    <a:pt x="175065" y="1042946"/>
                    <a:pt x="177930" y="1095083"/>
                  </a:cubicBezTo>
                  <a:cubicBezTo>
                    <a:pt x="180795" y="1147220"/>
                    <a:pt x="203139" y="1191908"/>
                    <a:pt x="174492" y="1060707"/>
                  </a:cubicBezTo>
                  <a:cubicBezTo>
                    <a:pt x="145845" y="929506"/>
                    <a:pt x="27248" y="397252"/>
                    <a:pt x="6050" y="307874"/>
                  </a:cubicBezTo>
                  <a:cubicBezTo>
                    <a:pt x="-15149" y="218497"/>
                    <a:pt x="24384" y="570277"/>
                    <a:pt x="47301" y="524442"/>
                  </a:cubicBezTo>
                  <a:cubicBezTo>
                    <a:pt x="70218" y="478607"/>
                    <a:pt x="118345" y="-35313"/>
                    <a:pt x="136679" y="192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9B792B9F-CBD2-F9DA-135D-0B27EBAA083D}"/>
                </a:ext>
              </a:extLst>
            </p:cNvPr>
            <p:cNvSpPr/>
            <p:nvPr/>
          </p:nvSpPr>
          <p:spPr>
            <a:xfrm>
              <a:off x="2951965" y="2149819"/>
              <a:ext cx="1207701" cy="1061413"/>
            </a:xfrm>
            <a:custGeom>
              <a:avLst/>
              <a:gdLst>
                <a:gd name="connsiteX0" fmla="*/ 31867 w 1207701"/>
                <a:gd name="connsiteY0" fmla="*/ 8990 h 1061413"/>
                <a:gd name="connsiteX1" fmla="*/ 1155960 w 1207701"/>
                <a:gd name="connsiteY1" fmla="*/ 5552 h 1061413"/>
                <a:gd name="connsiteX2" fmla="*/ 1015018 w 1207701"/>
                <a:gd name="connsiteY2" fmla="*/ 26178 h 1061413"/>
                <a:gd name="connsiteX3" fmla="*/ 1183461 w 1207701"/>
                <a:gd name="connsiteY3" fmla="*/ 29616 h 1061413"/>
                <a:gd name="connsiteX4" fmla="*/ 1159397 w 1207701"/>
                <a:gd name="connsiteY4" fmla="*/ 143056 h 1061413"/>
                <a:gd name="connsiteX5" fmla="*/ 1207524 w 1207701"/>
                <a:gd name="connsiteY5" fmla="*/ 552130 h 1061413"/>
                <a:gd name="connsiteX6" fmla="*/ 1138772 w 1207701"/>
                <a:gd name="connsiteY6" fmla="*/ 586506 h 1061413"/>
                <a:gd name="connsiteX7" fmla="*/ 1128459 w 1207701"/>
                <a:gd name="connsiteY7" fmla="*/ 1054019 h 1061413"/>
                <a:gd name="connsiteX8" fmla="*/ 1035644 w 1207701"/>
                <a:gd name="connsiteY8" fmla="*/ 163682 h 1061413"/>
                <a:gd name="connsiteX9" fmla="*/ 485629 w 1207701"/>
                <a:gd name="connsiteY9" fmla="*/ 122431 h 1061413"/>
                <a:gd name="connsiteX10" fmla="*/ 928 w 1207701"/>
                <a:gd name="connsiteY10" fmla="*/ 146494 h 1061413"/>
                <a:gd name="connsiteX11" fmla="*/ 355000 w 1207701"/>
                <a:gd name="connsiteY11" fmla="*/ 101805 h 1061413"/>
                <a:gd name="connsiteX12" fmla="*/ 31867 w 1207701"/>
                <a:gd name="connsiteY12" fmla="*/ 8990 h 106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7701" h="1061413">
                  <a:moveTo>
                    <a:pt x="31867" y="8990"/>
                  </a:moveTo>
                  <a:cubicBezTo>
                    <a:pt x="165360" y="-7052"/>
                    <a:pt x="992102" y="2687"/>
                    <a:pt x="1155960" y="5552"/>
                  </a:cubicBezTo>
                  <a:cubicBezTo>
                    <a:pt x="1319818" y="8417"/>
                    <a:pt x="1010434" y="22167"/>
                    <a:pt x="1015018" y="26178"/>
                  </a:cubicBezTo>
                  <a:cubicBezTo>
                    <a:pt x="1019602" y="30189"/>
                    <a:pt x="1159398" y="10136"/>
                    <a:pt x="1183461" y="29616"/>
                  </a:cubicBezTo>
                  <a:cubicBezTo>
                    <a:pt x="1207524" y="49096"/>
                    <a:pt x="1155387" y="55970"/>
                    <a:pt x="1159397" y="143056"/>
                  </a:cubicBezTo>
                  <a:cubicBezTo>
                    <a:pt x="1163407" y="230142"/>
                    <a:pt x="1210962" y="478222"/>
                    <a:pt x="1207524" y="552130"/>
                  </a:cubicBezTo>
                  <a:cubicBezTo>
                    <a:pt x="1204087" y="626038"/>
                    <a:pt x="1151949" y="502858"/>
                    <a:pt x="1138772" y="586506"/>
                  </a:cubicBezTo>
                  <a:cubicBezTo>
                    <a:pt x="1125595" y="670154"/>
                    <a:pt x="1145647" y="1124490"/>
                    <a:pt x="1128459" y="1054019"/>
                  </a:cubicBezTo>
                  <a:cubicBezTo>
                    <a:pt x="1111271" y="983548"/>
                    <a:pt x="1142782" y="318947"/>
                    <a:pt x="1035644" y="163682"/>
                  </a:cubicBezTo>
                  <a:cubicBezTo>
                    <a:pt x="928506" y="8417"/>
                    <a:pt x="658082" y="125296"/>
                    <a:pt x="485629" y="122431"/>
                  </a:cubicBezTo>
                  <a:cubicBezTo>
                    <a:pt x="313176" y="119566"/>
                    <a:pt x="22700" y="149932"/>
                    <a:pt x="928" y="146494"/>
                  </a:cubicBezTo>
                  <a:cubicBezTo>
                    <a:pt x="-20844" y="143056"/>
                    <a:pt x="347552" y="121285"/>
                    <a:pt x="355000" y="101805"/>
                  </a:cubicBezTo>
                  <a:cubicBezTo>
                    <a:pt x="362448" y="82325"/>
                    <a:pt x="-101626" y="25032"/>
                    <a:pt x="31867" y="899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F0822D94-3C0F-CAD6-F813-02A1E5C7E84B}"/>
                </a:ext>
              </a:extLst>
            </p:cNvPr>
            <p:cNvSpPr/>
            <p:nvPr/>
          </p:nvSpPr>
          <p:spPr>
            <a:xfrm>
              <a:off x="2945101" y="2351155"/>
              <a:ext cx="850223" cy="409000"/>
            </a:xfrm>
            <a:custGeom>
              <a:avLst/>
              <a:gdLst>
                <a:gd name="connsiteX0" fmla="*/ 19442 w 850223"/>
                <a:gd name="connsiteY0" fmla="*/ 254159 h 409000"/>
                <a:gd name="connsiteX1" fmla="*/ 832242 w 850223"/>
                <a:gd name="connsiteY1" fmla="*/ 286816 h 409000"/>
                <a:gd name="connsiteX2" fmla="*/ 581870 w 850223"/>
                <a:gd name="connsiteY2" fmla="*/ 283188 h 409000"/>
                <a:gd name="connsiteX3" fmla="*/ 574613 w 850223"/>
                <a:gd name="connsiteY3" fmla="*/ 159 h 409000"/>
                <a:gd name="connsiteX4" fmla="*/ 788699 w 850223"/>
                <a:gd name="connsiteY4" fmla="*/ 326731 h 409000"/>
                <a:gd name="connsiteX5" fmla="*/ 523813 w 850223"/>
                <a:gd name="connsiteY5" fmla="*/ 402931 h 409000"/>
                <a:gd name="connsiteX6" fmla="*/ 200870 w 850223"/>
                <a:gd name="connsiteY6" fmla="*/ 402931 h 409000"/>
                <a:gd name="connsiteX7" fmla="*/ 509299 w 850223"/>
                <a:gd name="connsiteY7" fmla="*/ 392045 h 409000"/>
                <a:gd name="connsiteX8" fmla="*/ 277070 w 850223"/>
                <a:gd name="connsiteY8" fmla="*/ 348502 h 409000"/>
                <a:gd name="connsiteX9" fmla="*/ 19442 w 850223"/>
                <a:gd name="connsiteY9" fmla="*/ 254159 h 40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223" h="409000">
                  <a:moveTo>
                    <a:pt x="19442" y="254159"/>
                  </a:moveTo>
                  <a:cubicBezTo>
                    <a:pt x="111971" y="243878"/>
                    <a:pt x="738504" y="281978"/>
                    <a:pt x="832242" y="286816"/>
                  </a:cubicBezTo>
                  <a:cubicBezTo>
                    <a:pt x="925980" y="291654"/>
                    <a:pt x="624808" y="330964"/>
                    <a:pt x="581870" y="283188"/>
                  </a:cubicBezTo>
                  <a:cubicBezTo>
                    <a:pt x="538932" y="235412"/>
                    <a:pt x="540142" y="-7098"/>
                    <a:pt x="574613" y="159"/>
                  </a:cubicBezTo>
                  <a:cubicBezTo>
                    <a:pt x="609084" y="7416"/>
                    <a:pt x="797166" y="259602"/>
                    <a:pt x="788699" y="326731"/>
                  </a:cubicBezTo>
                  <a:cubicBezTo>
                    <a:pt x="780232" y="393860"/>
                    <a:pt x="621784" y="390231"/>
                    <a:pt x="523813" y="402931"/>
                  </a:cubicBezTo>
                  <a:cubicBezTo>
                    <a:pt x="425842" y="415631"/>
                    <a:pt x="203289" y="404745"/>
                    <a:pt x="200870" y="402931"/>
                  </a:cubicBezTo>
                  <a:cubicBezTo>
                    <a:pt x="198451" y="401117"/>
                    <a:pt x="496599" y="401116"/>
                    <a:pt x="509299" y="392045"/>
                  </a:cubicBezTo>
                  <a:cubicBezTo>
                    <a:pt x="521999" y="382974"/>
                    <a:pt x="364156" y="375112"/>
                    <a:pt x="277070" y="348502"/>
                  </a:cubicBezTo>
                  <a:cubicBezTo>
                    <a:pt x="189984" y="321893"/>
                    <a:pt x="-73087" y="264440"/>
                    <a:pt x="19442" y="25415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8CEDB179-0A47-4CB0-313B-ECBB21E92C5D}"/>
                </a:ext>
              </a:extLst>
            </p:cNvPr>
            <p:cNvSpPr/>
            <p:nvPr/>
          </p:nvSpPr>
          <p:spPr>
            <a:xfrm>
              <a:off x="4222125" y="1679975"/>
              <a:ext cx="352503" cy="1075354"/>
            </a:xfrm>
            <a:custGeom>
              <a:avLst/>
              <a:gdLst>
                <a:gd name="connsiteX0" fmla="*/ 1532 w 352503"/>
                <a:gd name="connsiteY0" fmla="*/ 54 h 1075354"/>
                <a:gd name="connsiteX1" fmla="*/ 201104 w 352503"/>
                <a:gd name="connsiteY1" fmla="*/ 279454 h 1075354"/>
                <a:gd name="connsiteX2" fmla="*/ 233761 w 352503"/>
                <a:gd name="connsiteY2" fmla="*/ 1074111 h 1075354"/>
                <a:gd name="connsiteX3" fmla="*/ 237389 w 352503"/>
                <a:gd name="connsiteY3" fmla="*/ 471768 h 1075354"/>
                <a:gd name="connsiteX4" fmla="*/ 299075 w 352503"/>
                <a:gd name="connsiteY4" fmla="*/ 856396 h 1075354"/>
                <a:gd name="connsiteX5" fmla="*/ 338989 w 352503"/>
                <a:gd name="connsiteY5" fmla="*/ 94396 h 1075354"/>
                <a:gd name="connsiteX6" fmla="*/ 320846 w 352503"/>
                <a:gd name="connsiteY6" fmla="*/ 254054 h 1075354"/>
                <a:gd name="connsiteX7" fmla="*/ 1532 w 352503"/>
                <a:gd name="connsiteY7" fmla="*/ 54 h 107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503" h="1075354">
                  <a:moveTo>
                    <a:pt x="1532" y="54"/>
                  </a:moveTo>
                  <a:cubicBezTo>
                    <a:pt x="-18425" y="4287"/>
                    <a:pt x="162399" y="100445"/>
                    <a:pt x="201104" y="279454"/>
                  </a:cubicBezTo>
                  <a:cubicBezTo>
                    <a:pt x="239809" y="458463"/>
                    <a:pt x="227714" y="1042059"/>
                    <a:pt x="233761" y="1074111"/>
                  </a:cubicBezTo>
                  <a:cubicBezTo>
                    <a:pt x="239808" y="1106163"/>
                    <a:pt x="226503" y="508054"/>
                    <a:pt x="237389" y="471768"/>
                  </a:cubicBezTo>
                  <a:cubicBezTo>
                    <a:pt x="248275" y="435482"/>
                    <a:pt x="282142" y="919291"/>
                    <a:pt x="299075" y="856396"/>
                  </a:cubicBezTo>
                  <a:cubicBezTo>
                    <a:pt x="316008" y="793501"/>
                    <a:pt x="335361" y="194786"/>
                    <a:pt x="338989" y="94396"/>
                  </a:cubicBezTo>
                  <a:cubicBezTo>
                    <a:pt x="342617" y="-5994"/>
                    <a:pt x="376484" y="267964"/>
                    <a:pt x="320846" y="254054"/>
                  </a:cubicBezTo>
                  <a:cubicBezTo>
                    <a:pt x="265208" y="240145"/>
                    <a:pt x="21489" y="-4179"/>
                    <a:pt x="1532" y="5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03C79474-99F7-AC62-3E56-889B1FB8579D}"/>
                </a:ext>
              </a:extLst>
            </p:cNvPr>
            <p:cNvSpPr/>
            <p:nvPr/>
          </p:nvSpPr>
          <p:spPr>
            <a:xfrm>
              <a:off x="4832711" y="1721364"/>
              <a:ext cx="1127705" cy="551853"/>
            </a:xfrm>
            <a:custGeom>
              <a:avLst/>
              <a:gdLst>
                <a:gd name="connsiteX0" fmla="*/ 1038318 w 1127705"/>
                <a:gd name="connsiteY0" fmla="*/ 2207 h 551853"/>
                <a:gd name="connsiteX1" fmla="*/ 1012918 w 1127705"/>
                <a:gd name="connsiteY1" fmla="*/ 198150 h 551853"/>
                <a:gd name="connsiteX2" fmla="*/ 1049203 w 1127705"/>
                <a:gd name="connsiteY2" fmla="*/ 535607 h 551853"/>
                <a:gd name="connsiteX3" fmla="*/ 1049203 w 1127705"/>
                <a:gd name="connsiteY3" fmla="*/ 502950 h 551853"/>
                <a:gd name="connsiteX4" fmla="*/ 7803 w 1127705"/>
                <a:gd name="connsiteY4" fmla="*/ 542865 h 551853"/>
                <a:gd name="connsiteX5" fmla="*/ 548460 w 1127705"/>
                <a:gd name="connsiteY5" fmla="*/ 481179 h 551853"/>
                <a:gd name="connsiteX6" fmla="*/ 73118 w 1127705"/>
                <a:gd name="connsiteY6" fmla="*/ 466665 h 551853"/>
                <a:gd name="connsiteX7" fmla="*/ 962118 w 1127705"/>
                <a:gd name="connsiteY7" fmla="*/ 426750 h 551853"/>
                <a:gd name="connsiteX8" fmla="*/ 889546 w 1127705"/>
                <a:gd name="connsiteY8" fmla="*/ 321522 h 551853"/>
                <a:gd name="connsiteX9" fmla="*/ 1038318 w 1127705"/>
                <a:gd name="connsiteY9" fmla="*/ 2207 h 55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705" h="551853">
                  <a:moveTo>
                    <a:pt x="1038318" y="2207"/>
                  </a:moveTo>
                  <a:cubicBezTo>
                    <a:pt x="1058880" y="-18355"/>
                    <a:pt x="1011104" y="109250"/>
                    <a:pt x="1012918" y="198150"/>
                  </a:cubicBezTo>
                  <a:cubicBezTo>
                    <a:pt x="1014732" y="287050"/>
                    <a:pt x="1043156" y="484807"/>
                    <a:pt x="1049203" y="535607"/>
                  </a:cubicBezTo>
                  <a:cubicBezTo>
                    <a:pt x="1055250" y="586407"/>
                    <a:pt x="1222770" y="501740"/>
                    <a:pt x="1049203" y="502950"/>
                  </a:cubicBezTo>
                  <a:cubicBezTo>
                    <a:pt x="875636" y="504160"/>
                    <a:pt x="91260" y="546493"/>
                    <a:pt x="7803" y="542865"/>
                  </a:cubicBezTo>
                  <a:cubicBezTo>
                    <a:pt x="-75654" y="539237"/>
                    <a:pt x="537574" y="493879"/>
                    <a:pt x="548460" y="481179"/>
                  </a:cubicBezTo>
                  <a:cubicBezTo>
                    <a:pt x="559346" y="468479"/>
                    <a:pt x="4175" y="475737"/>
                    <a:pt x="73118" y="466665"/>
                  </a:cubicBezTo>
                  <a:cubicBezTo>
                    <a:pt x="142061" y="457594"/>
                    <a:pt x="826047" y="450941"/>
                    <a:pt x="962118" y="426750"/>
                  </a:cubicBezTo>
                  <a:cubicBezTo>
                    <a:pt x="1098189" y="402560"/>
                    <a:pt x="884708" y="389860"/>
                    <a:pt x="889546" y="321522"/>
                  </a:cubicBezTo>
                  <a:cubicBezTo>
                    <a:pt x="894384" y="253184"/>
                    <a:pt x="1017756" y="22769"/>
                    <a:pt x="1038318" y="22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53EA2297-A94E-88D7-251D-1207F49DE771}"/>
                </a:ext>
              </a:extLst>
            </p:cNvPr>
            <p:cNvSpPr/>
            <p:nvPr/>
          </p:nvSpPr>
          <p:spPr>
            <a:xfrm>
              <a:off x="5066161" y="1724563"/>
              <a:ext cx="658425" cy="1044241"/>
            </a:xfrm>
            <a:custGeom>
              <a:avLst/>
              <a:gdLst>
                <a:gd name="connsiteX0" fmla="*/ 412982 w 658425"/>
                <a:gd name="connsiteY0" fmla="*/ 6266 h 1044241"/>
                <a:gd name="connsiteX1" fmla="*/ 383953 w 658425"/>
                <a:gd name="connsiteY1" fmla="*/ 144151 h 1044241"/>
                <a:gd name="connsiteX2" fmla="*/ 398468 w 658425"/>
                <a:gd name="connsiteY2" fmla="*/ 942437 h 1044241"/>
                <a:gd name="connsiteX3" fmla="*/ 402096 w 658425"/>
                <a:gd name="connsiteY3" fmla="*/ 757380 h 1044241"/>
                <a:gd name="connsiteX4" fmla="*/ 445639 w 658425"/>
                <a:gd name="connsiteY4" fmla="*/ 898894 h 1044241"/>
                <a:gd name="connsiteX5" fmla="*/ 478296 w 658425"/>
                <a:gd name="connsiteY5" fmla="*/ 949694 h 1044241"/>
                <a:gd name="connsiteX6" fmla="*/ 402096 w 658425"/>
                <a:gd name="connsiteY6" fmla="*/ 982351 h 1044241"/>
                <a:gd name="connsiteX7" fmla="*/ 648839 w 658425"/>
                <a:gd name="connsiteY7" fmla="*/ 1000494 h 1044241"/>
                <a:gd name="connsiteX8" fmla="*/ 13839 w 658425"/>
                <a:gd name="connsiteY8" fmla="*/ 1040408 h 1044241"/>
                <a:gd name="connsiteX9" fmla="*/ 213410 w 658425"/>
                <a:gd name="connsiteY9" fmla="*/ 895266 h 1044241"/>
                <a:gd name="connsiteX10" fmla="*/ 238810 w 658425"/>
                <a:gd name="connsiteY10" fmla="*/ 594094 h 1044241"/>
                <a:gd name="connsiteX11" fmla="*/ 293239 w 658425"/>
                <a:gd name="connsiteY11" fmla="*/ 158666 h 1044241"/>
                <a:gd name="connsiteX12" fmla="*/ 285982 w 658425"/>
                <a:gd name="connsiteY12" fmla="*/ 227608 h 1044241"/>
                <a:gd name="connsiteX13" fmla="*/ 412982 w 658425"/>
                <a:gd name="connsiteY13" fmla="*/ 6266 h 104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425" h="1044241">
                  <a:moveTo>
                    <a:pt x="412982" y="6266"/>
                  </a:moveTo>
                  <a:cubicBezTo>
                    <a:pt x="429310" y="-7643"/>
                    <a:pt x="386372" y="-11877"/>
                    <a:pt x="383953" y="144151"/>
                  </a:cubicBezTo>
                  <a:cubicBezTo>
                    <a:pt x="381534" y="300179"/>
                    <a:pt x="395444" y="840232"/>
                    <a:pt x="398468" y="942437"/>
                  </a:cubicBezTo>
                  <a:cubicBezTo>
                    <a:pt x="401492" y="1044642"/>
                    <a:pt x="394234" y="764637"/>
                    <a:pt x="402096" y="757380"/>
                  </a:cubicBezTo>
                  <a:cubicBezTo>
                    <a:pt x="409958" y="750123"/>
                    <a:pt x="432939" y="866842"/>
                    <a:pt x="445639" y="898894"/>
                  </a:cubicBezTo>
                  <a:cubicBezTo>
                    <a:pt x="458339" y="930946"/>
                    <a:pt x="485553" y="935785"/>
                    <a:pt x="478296" y="949694"/>
                  </a:cubicBezTo>
                  <a:cubicBezTo>
                    <a:pt x="471039" y="963603"/>
                    <a:pt x="373672" y="973884"/>
                    <a:pt x="402096" y="982351"/>
                  </a:cubicBezTo>
                  <a:cubicBezTo>
                    <a:pt x="430520" y="990818"/>
                    <a:pt x="713549" y="990818"/>
                    <a:pt x="648839" y="1000494"/>
                  </a:cubicBezTo>
                  <a:cubicBezTo>
                    <a:pt x="584130" y="1010170"/>
                    <a:pt x="86410" y="1057946"/>
                    <a:pt x="13839" y="1040408"/>
                  </a:cubicBezTo>
                  <a:cubicBezTo>
                    <a:pt x="-58732" y="1022870"/>
                    <a:pt x="175915" y="969652"/>
                    <a:pt x="213410" y="895266"/>
                  </a:cubicBezTo>
                  <a:cubicBezTo>
                    <a:pt x="250905" y="820880"/>
                    <a:pt x="225505" y="716861"/>
                    <a:pt x="238810" y="594094"/>
                  </a:cubicBezTo>
                  <a:cubicBezTo>
                    <a:pt x="252115" y="471327"/>
                    <a:pt x="285377" y="219747"/>
                    <a:pt x="293239" y="158666"/>
                  </a:cubicBezTo>
                  <a:cubicBezTo>
                    <a:pt x="301101" y="97585"/>
                    <a:pt x="272677" y="249984"/>
                    <a:pt x="285982" y="227608"/>
                  </a:cubicBezTo>
                  <a:cubicBezTo>
                    <a:pt x="299287" y="205232"/>
                    <a:pt x="396654" y="20175"/>
                    <a:pt x="412982" y="62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8409F2B9-D645-9778-86F1-10F9A1F8C0AD}"/>
                </a:ext>
              </a:extLst>
            </p:cNvPr>
            <p:cNvSpPr/>
            <p:nvPr/>
          </p:nvSpPr>
          <p:spPr>
            <a:xfrm>
              <a:off x="4326333" y="1690551"/>
              <a:ext cx="313898" cy="1313957"/>
            </a:xfrm>
            <a:custGeom>
              <a:avLst/>
              <a:gdLst>
                <a:gd name="connsiteX0" fmla="*/ 307353 w 313898"/>
                <a:gd name="connsiteY0" fmla="*/ 7620 h 1313957"/>
                <a:gd name="connsiteX1" fmla="*/ 213010 w 313898"/>
                <a:gd name="connsiteY1" fmla="*/ 207192 h 1313957"/>
                <a:gd name="connsiteX2" fmla="*/ 231153 w 313898"/>
                <a:gd name="connsiteY2" fmla="*/ 1070792 h 1313957"/>
                <a:gd name="connsiteX3" fmla="*/ 216638 w 313898"/>
                <a:gd name="connsiteY3" fmla="*/ 969192 h 1313957"/>
                <a:gd name="connsiteX4" fmla="*/ 234781 w 313898"/>
                <a:gd name="connsiteY4" fmla="*/ 1310278 h 1313957"/>
                <a:gd name="connsiteX5" fmla="*/ 209381 w 313898"/>
                <a:gd name="connsiteY5" fmla="*/ 1110706 h 1313957"/>
                <a:gd name="connsiteX6" fmla="*/ 82381 w 313898"/>
                <a:gd name="connsiteY6" fmla="*/ 526506 h 1313957"/>
                <a:gd name="connsiteX7" fmla="*/ 93267 w 313898"/>
                <a:gd name="connsiteY7" fmla="*/ 1237706 h 1313957"/>
                <a:gd name="connsiteX8" fmla="*/ 133181 w 313898"/>
                <a:gd name="connsiteY8" fmla="*/ 417649 h 1313957"/>
                <a:gd name="connsiteX9" fmla="*/ 140438 w 313898"/>
                <a:gd name="connsiteY9" fmla="*/ 294278 h 1313957"/>
                <a:gd name="connsiteX10" fmla="*/ 2553 w 313898"/>
                <a:gd name="connsiteY10" fmla="*/ 65678 h 1313957"/>
                <a:gd name="connsiteX11" fmla="*/ 307353 w 313898"/>
                <a:gd name="connsiteY11" fmla="*/ 7620 h 13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3898" h="1313957">
                  <a:moveTo>
                    <a:pt x="307353" y="7620"/>
                  </a:moveTo>
                  <a:cubicBezTo>
                    <a:pt x="342429" y="31206"/>
                    <a:pt x="225710" y="29997"/>
                    <a:pt x="213010" y="207192"/>
                  </a:cubicBezTo>
                  <a:cubicBezTo>
                    <a:pt x="200310" y="384387"/>
                    <a:pt x="230548" y="943792"/>
                    <a:pt x="231153" y="1070792"/>
                  </a:cubicBezTo>
                  <a:cubicBezTo>
                    <a:pt x="231758" y="1197792"/>
                    <a:pt x="216033" y="929278"/>
                    <a:pt x="216638" y="969192"/>
                  </a:cubicBezTo>
                  <a:cubicBezTo>
                    <a:pt x="217243" y="1009106"/>
                    <a:pt x="235991" y="1286692"/>
                    <a:pt x="234781" y="1310278"/>
                  </a:cubicBezTo>
                  <a:cubicBezTo>
                    <a:pt x="233571" y="1333864"/>
                    <a:pt x="234781" y="1241335"/>
                    <a:pt x="209381" y="1110706"/>
                  </a:cubicBezTo>
                  <a:cubicBezTo>
                    <a:pt x="183981" y="980077"/>
                    <a:pt x="101733" y="505339"/>
                    <a:pt x="82381" y="526506"/>
                  </a:cubicBezTo>
                  <a:cubicBezTo>
                    <a:pt x="63029" y="547673"/>
                    <a:pt x="84800" y="1255849"/>
                    <a:pt x="93267" y="1237706"/>
                  </a:cubicBezTo>
                  <a:cubicBezTo>
                    <a:pt x="101734" y="1219563"/>
                    <a:pt x="125319" y="574887"/>
                    <a:pt x="133181" y="417649"/>
                  </a:cubicBezTo>
                  <a:cubicBezTo>
                    <a:pt x="141043" y="260411"/>
                    <a:pt x="162209" y="352940"/>
                    <a:pt x="140438" y="294278"/>
                  </a:cubicBezTo>
                  <a:cubicBezTo>
                    <a:pt x="118667" y="235616"/>
                    <a:pt x="-20428" y="112849"/>
                    <a:pt x="2553" y="65678"/>
                  </a:cubicBezTo>
                  <a:cubicBezTo>
                    <a:pt x="25534" y="18507"/>
                    <a:pt x="272277" y="-15966"/>
                    <a:pt x="307353" y="76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5F15E7E-2536-8C65-C926-8560D38F7BAE}"/>
                </a:ext>
              </a:extLst>
            </p:cNvPr>
            <p:cNvSpPr/>
            <p:nvPr/>
          </p:nvSpPr>
          <p:spPr>
            <a:xfrm>
              <a:off x="3929727" y="2604764"/>
              <a:ext cx="1123748" cy="171194"/>
            </a:xfrm>
            <a:custGeom>
              <a:avLst/>
              <a:gdLst>
                <a:gd name="connsiteX0" fmla="*/ 39930 w 1123748"/>
                <a:gd name="connsiteY0" fmla="*/ 7807 h 171194"/>
                <a:gd name="connsiteX1" fmla="*/ 1063187 w 1123748"/>
                <a:gd name="connsiteY1" fmla="*/ 18693 h 171194"/>
                <a:gd name="connsiteX2" fmla="*/ 736616 w 1123748"/>
                <a:gd name="connsiteY2" fmla="*/ 84007 h 171194"/>
                <a:gd name="connsiteX3" fmla="*/ 1113987 w 1123748"/>
                <a:gd name="connsiteY3" fmla="*/ 80379 h 171194"/>
                <a:gd name="connsiteX4" fmla="*/ 250387 w 1123748"/>
                <a:gd name="connsiteY4" fmla="*/ 134807 h 171194"/>
                <a:gd name="connsiteX5" fmla="*/ 16 w 1123748"/>
                <a:gd name="connsiteY5" fmla="*/ 171093 h 171194"/>
                <a:gd name="connsiteX6" fmla="*/ 257644 w 1123748"/>
                <a:gd name="connsiteY6" fmla="*/ 123922 h 171194"/>
                <a:gd name="connsiteX7" fmla="*/ 39930 w 1123748"/>
                <a:gd name="connsiteY7" fmla="*/ 7807 h 1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3748" h="171194">
                  <a:moveTo>
                    <a:pt x="39930" y="7807"/>
                  </a:moveTo>
                  <a:cubicBezTo>
                    <a:pt x="174187" y="-9731"/>
                    <a:pt x="947073" y="5993"/>
                    <a:pt x="1063187" y="18693"/>
                  </a:cubicBezTo>
                  <a:cubicBezTo>
                    <a:pt x="1179301" y="31393"/>
                    <a:pt x="728149" y="73726"/>
                    <a:pt x="736616" y="84007"/>
                  </a:cubicBezTo>
                  <a:cubicBezTo>
                    <a:pt x="745083" y="94288"/>
                    <a:pt x="1195025" y="71912"/>
                    <a:pt x="1113987" y="80379"/>
                  </a:cubicBezTo>
                  <a:cubicBezTo>
                    <a:pt x="1032949" y="88846"/>
                    <a:pt x="436049" y="119688"/>
                    <a:pt x="250387" y="134807"/>
                  </a:cubicBezTo>
                  <a:cubicBezTo>
                    <a:pt x="64725" y="149926"/>
                    <a:pt x="-1193" y="172907"/>
                    <a:pt x="16" y="171093"/>
                  </a:cubicBezTo>
                  <a:cubicBezTo>
                    <a:pt x="1225" y="169279"/>
                    <a:pt x="247968" y="148717"/>
                    <a:pt x="257644" y="123922"/>
                  </a:cubicBezTo>
                  <a:cubicBezTo>
                    <a:pt x="267320" y="99127"/>
                    <a:pt x="-94327" y="25345"/>
                    <a:pt x="39930" y="78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6FA39E9A-F59D-EBC3-ED9C-DAEEF9809989}"/>
                </a:ext>
              </a:extLst>
            </p:cNvPr>
            <p:cNvSpPr/>
            <p:nvPr/>
          </p:nvSpPr>
          <p:spPr>
            <a:xfrm>
              <a:off x="5289756" y="1774113"/>
              <a:ext cx="204195" cy="859060"/>
            </a:xfrm>
            <a:custGeom>
              <a:avLst/>
              <a:gdLst>
                <a:gd name="connsiteX0" fmla="*/ 701 w 204195"/>
                <a:gd name="connsiteY0" fmla="*/ 258 h 859060"/>
                <a:gd name="connsiteX1" fmla="*/ 47873 w 204195"/>
                <a:gd name="connsiteY1" fmla="*/ 185316 h 859060"/>
                <a:gd name="connsiteX2" fmla="*/ 18844 w 204195"/>
                <a:gd name="connsiteY2" fmla="*/ 852973 h 859060"/>
                <a:gd name="connsiteX3" fmla="*/ 55130 w 204195"/>
                <a:gd name="connsiteY3" fmla="*/ 490116 h 859060"/>
                <a:gd name="connsiteX4" fmla="*/ 203901 w 204195"/>
                <a:gd name="connsiteY4" fmla="*/ 51058 h 859060"/>
                <a:gd name="connsiteX5" fmla="*/ 91415 w 204195"/>
                <a:gd name="connsiteY5" fmla="*/ 210716 h 859060"/>
                <a:gd name="connsiteX6" fmla="*/ 701 w 204195"/>
                <a:gd name="connsiteY6" fmla="*/ 258 h 85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195" h="859060">
                  <a:moveTo>
                    <a:pt x="701" y="258"/>
                  </a:moveTo>
                  <a:cubicBezTo>
                    <a:pt x="-6556" y="-3975"/>
                    <a:pt x="44849" y="43197"/>
                    <a:pt x="47873" y="185316"/>
                  </a:cubicBezTo>
                  <a:cubicBezTo>
                    <a:pt x="50897" y="327435"/>
                    <a:pt x="17634" y="802173"/>
                    <a:pt x="18844" y="852973"/>
                  </a:cubicBezTo>
                  <a:cubicBezTo>
                    <a:pt x="20054" y="903773"/>
                    <a:pt x="24287" y="623769"/>
                    <a:pt x="55130" y="490116"/>
                  </a:cubicBezTo>
                  <a:cubicBezTo>
                    <a:pt x="85973" y="356463"/>
                    <a:pt x="197854" y="97625"/>
                    <a:pt x="203901" y="51058"/>
                  </a:cubicBezTo>
                  <a:cubicBezTo>
                    <a:pt x="209949" y="4491"/>
                    <a:pt x="121048" y="216159"/>
                    <a:pt x="91415" y="210716"/>
                  </a:cubicBezTo>
                  <a:cubicBezTo>
                    <a:pt x="61782" y="205273"/>
                    <a:pt x="7958" y="4491"/>
                    <a:pt x="701" y="2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EF7B584D-FFBD-EE58-9119-E35F0DDA23D9}"/>
                </a:ext>
              </a:extLst>
            </p:cNvPr>
            <p:cNvSpPr/>
            <p:nvPr/>
          </p:nvSpPr>
          <p:spPr>
            <a:xfrm>
              <a:off x="4818993" y="2129971"/>
              <a:ext cx="1141298" cy="1118307"/>
            </a:xfrm>
            <a:custGeom>
              <a:avLst/>
              <a:gdLst>
                <a:gd name="connsiteX0" fmla="*/ 86836 w 1141298"/>
                <a:gd name="connsiteY0" fmla="*/ 39915 h 1118307"/>
                <a:gd name="connsiteX1" fmla="*/ 155778 w 1141298"/>
                <a:gd name="connsiteY1" fmla="*/ 43543 h 1118307"/>
                <a:gd name="connsiteX2" fmla="*/ 1091950 w 1141298"/>
                <a:gd name="connsiteY2" fmla="*/ 0 h 1118307"/>
                <a:gd name="connsiteX3" fmla="*/ 946807 w 1141298"/>
                <a:gd name="connsiteY3" fmla="*/ 54429 h 1118307"/>
                <a:gd name="connsiteX4" fmla="*/ 1099207 w 1141298"/>
                <a:gd name="connsiteY4" fmla="*/ 87086 h 1118307"/>
                <a:gd name="connsiteX5" fmla="*/ 43293 w 1141298"/>
                <a:gd name="connsiteY5" fmla="*/ 246743 h 1118307"/>
                <a:gd name="connsiteX6" fmla="*/ 202950 w 1141298"/>
                <a:gd name="connsiteY6" fmla="*/ 174172 h 1118307"/>
                <a:gd name="connsiteX7" fmla="*/ 199321 w 1141298"/>
                <a:gd name="connsiteY7" fmla="*/ 351972 h 1118307"/>
                <a:gd name="connsiteX8" fmla="*/ 163036 w 1141298"/>
                <a:gd name="connsiteY8" fmla="*/ 1095829 h 1118307"/>
                <a:gd name="connsiteX9" fmla="*/ 115864 w 1141298"/>
                <a:gd name="connsiteY9" fmla="*/ 939800 h 1118307"/>
                <a:gd name="connsiteX10" fmla="*/ 10636 w 1141298"/>
                <a:gd name="connsiteY10" fmla="*/ 595086 h 1118307"/>
                <a:gd name="connsiteX11" fmla="*/ 94093 w 1141298"/>
                <a:gd name="connsiteY11" fmla="*/ 881743 h 1118307"/>
                <a:gd name="connsiteX12" fmla="*/ 86836 w 1141298"/>
                <a:gd name="connsiteY12" fmla="*/ 39915 h 111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1298" h="1118307">
                  <a:moveTo>
                    <a:pt x="86836" y="39915"/>
                  </a:moveTo>
                  <a:cubicBezTo>
                    <a:pt x="37547" y="45055"/>
                    <a:pt x="155778" y="43543"/>
                    <a:pt x="155778" y="43543"/>
                  </a:cubicBezTo>
                  <a:lnTo>
                    <a:pt x="1091950" y="0"/>
                  </a:lnTo>
                  <a:cubicBezTo>
                    <a:pt x="1223788" y="1814"/>
                    <a:pt x="945598" y="39915"/>
                    <a:pt x="946807" y="54429"/>
                  </a:cubicBezTo>
                  <a:cubicBezTo>
                    <a:pt x="948016" y="68943"/>
                    <a:pt x="1249793" y="55034"/>
                    <a:pt x="1099207" y="87086"/>
                  </a:cubicBezTo>
                  <a:cubicBezTo>
                    <a:pt x="948621" y="119138"/>
                    <a:pt x="192669" y="232229"/>
                    <a:pt x="43293" y="246743"/>
                  </a:cubicBezTo>
                  <a:cubicBezTo>
                    <a:pt x="-106083" y="261257"/>
                    <a:pt x="176945" y="156634"/>
                    <a:pt x="202950" y="174172"/>
                  </a:cubicBezTo>
                  <a:cubicBezTo>
                    <a:pt x="228955" y="191710"/>
                    <a:pt x="205973" y="198363"/>
                    <a:pt x="199321" y="351972"/>
                  </a:cubicBezTo>
                  <a:cubicBezTo>
                    <a:pt x="192669" y="505581"/>
                    <a:pt x="176946" y="997858"/>
                    <a:pt x="163036" y="1095829"/>
                  </a:cubicBezTo>
                  <a:cubicBezTo>
                    <a:pt x="149127" y="1193800"/>
                    <a:pt x="115864" y="939800"/>
                    <a:pt x="115864" y="939800"/>
                  </a:cubicBezTo>
                  <a:cubicBezTo>
                    <a:pt x="90464" y="856343"/>
                    <a:pt x="14265" y="604762"/>
                    <a:pt x="10636" y="595086"/>
                  </a:cubicBezTo>
                  <a:cubicBezTo>
                    <a:pt x="7007" y="585410"/>
                    <a:pt x="87441" y="970038"/>
                    <a:pt x="94093" y="881743"/>
                  </a:cubicBezTo>
                  <a:cubicBezTo>
                    <a:pt x="100745" y="793448"/>
                    <a:pt x="75647" y="429381"/>
                    <a:pt x="86836" y="399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4E86F175-7D5A-034B-6042-D5C2F2396EC7}"/>
                </a:ext>
              </a:extLst>
            </p:cNvPr>
            <p:cNvSpPr/>
            <p:nvPr/>
          </p:nvSpPr>
          <p:spPr>
            <a:xfrm>
              <a:off x="4808017" y="3022614"/>
              <a:ext cx="1086234" cy="837250"/>
            </a:xfrm>
            <a:custGeom>
              <a:avLst/>
              <a:gdLst>
                <a:gd name="connsiteX0" fmla="*/ 3469 w 1086234"/>
                <a:gd name="connsiteY0" fmla="*/ 3615 h 837250"/>
                <a:gd name="connsiteX1" fmla="*/ 620326 w 1086234"/>
                <a:gd name="connsiteY1" fmla="*/ 76186 h 837250"/>
                <a:gd name="connsiteX2" fmla="*/ 417126 w 1086234"/>
                <a:gd name="connsiteY2" fmla="*/ 97957 h 837250"/>
                <a:gd name="connsiteX3" fmla="*/ 594926 w 1086234"/>
                <a:gd name="connsiteY3" fmla="*/ 101586 h 837250"/>
                <a:gd name="connsiteX4" fmla="*/ 638469 w 1086234"/>
                <a:gd name="connsiteY4" fmla="*/ 344700 h 837250"/>
                <a:gd name="connsiteX5" fmla="*/ 631212 w 1086234"/>
                <a:gd name="connsiteY5" fmla="*/ 435415 h 837250"/>
                <a:gd name="connsiteX6" fmla="*/ 1084783 w 1086234"/>
                <a:gd name="connsiteY6" fmla="*/ 482586 h 837250"/>
                <a:gd name="connsiteX7" fmla="*/ 776354 w 1086234"/>
                <a:gd name="connsiteY7" fmla="*/ 555157 h 837250"/>
                <a:gd name="connsiteX8" fmla="*/ 801754 w 1086234"/>
                <a:gd name="connsiteY8" fmla="*/ 591443 h 837250"/>
                <a:gd name="connsiteX9" fmla="*/ 700154 w 1086234"/>
                <a:gd name="connsiteY9" fmla="*/ 645872 h 837250"/>
                <a:gd name="connsiteX10" fmla="*/ 689269 w 1086234"/>
                <a:gd name="connsiteY10" fmla="*/ 783757 h 837250"/>
                <a:gd name="connsiteX11" fmla="*/ 638469 w 1086234"/>
                <a:gd name="connsiteY11" fmla="*/ 645872 h 837250"/>
                <a:gd name="connsiteX12" fmla="*/ 569526 w 1086234"/>
                <a:gd name="connsiteY12" fmla="*/ 827300 h 837250"/>
                <a:gd name="connsiteX13" fmla="*/ 489697 w 1086234"/>
                <a:gd name="connsiteY13" fmla="*/ 283015 h 837250"/>
                <a:gd name="connsiteX14" fmla="*/ 478812 w 1086234"/>
                <a:gd name="connsiteY14" fmla="*/ 272129 h 837250"/>
                <a:gd name="connsiteX15" fmla="*/ 141354 w 1086234"/>
                <a:gd name="connsiteY15" fmla="*/ 210443 h 837250"/>
                <a:gd name="connsiteX16" fmla="*/ 359069 w 1086234"/>
                <a:gd name="connsiteY16" fmla="*/ 203186 h 837250"/>
                <a:gd name="connsiteX17" fmla="*/ 3469 w 1086234"/>
                <a:gd name="connsiteY17" fmla="*/ 3615 h 83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6234" h="837250">
                  <a:moveTo>
                    <a:pt x="3469" y="3615"/>
                  </a:moveTo>
                  <a:cubicBezTo>
                    <a:pt x="47012" y="-17552"/>
                    <a:pt x="551383" y="60462"/>
                    <a:pt x="620326" y="76186"/>
                  </a:cubicBezTo>
                  <a:cubicBezTo>
                    <a:pt x="689269" y="91910"/>
                    <a:pt x="421359" y="93724"/>
                    <a:pt x="417126" y="97957"/>
                  </a:cubicBezTo>
                  <a:cubicBezTo>
                    <a:pt x="412893" y="102190"/>
                    <a:pt x="558036" y="60462"/>
                    <a:pt x="594926" y="101586"/>
                  </a:cubicBezTo>
                  <a:cubicBezTo>
                    <a:pt x="631816" y="142710"/>
                    <a:pt x="632421" y="289062"/>
                    <a:pt x="638469" y="344700"/>
                  </a:cubicBezTo>
                  <a:cubicBezTo>
                    <a:pt x="644517" y="400338"/>
                    <a:pt x="556826" y="412434"/>
                    <a:pt x="631212" y="435415"/>
                  </a:cubicBezTo>
                  <a:cubicBezTo>
                    <a:pt x="705598" y="458396"/>
                    <a:pt x="1060593" y="462629"/>
                    <a:pt x="1084783" y="482586"/>
                  </a:cubicBezTo>
                  <a:cubicBezTo>
                    <a:pt x="1108973" y="502543"/>
                    <a:pt x="823526" y="537014"/>
                    <a:pt x="776354" y="555157"/>
                  </a:cubicBezTo>
                  <a:cubicBezTo>
                    <a:pt x="729182" y="573300"/>
                    <a:pt x="814454" y="576324"/>
                    <a:pt x="801754" y="591443"/>
                  </a:cubicBezTo>
                  <a:cubicBezTo>
                    <a:pt x="789054" y="606562"/>
                    <a:pt x="718902" y="613820"/>
                    <a:pt x="700154" y="645872"/>
                  </a:cubicBezTo>
                  <a:cubicBezTo>
                    <a:pt x="681407" y="677924"/>
                    <a:pt x="699550" y="783757"/>
                    <a:pt x="689269" y="783757"/>
                  </a:cubicBezTo>
                  <a:cubicBezTo>
                    <a:pt x="678988" y="783757"/>
                    <a:pt x="658426" y="638615"/>
                    <a:pt x="638469" y="645872"/>
                  </a:cubicBezTo>
                  <a:cubicBezTo>
                    <a:pt x="618512" y="653129"/>
                    <a:pt x="594321" y="887776"/>
                    <a:pt x="569526" y="827300"/>
                  </a:cubicBezTo>
                  <a:cubicBezTo>
                    <a:pt x="544731" y="766824"/>
                    <a:pt x="504816" y="375543"/>
                    <a:pt x="489697" y="283015"/>
                  </a:cubicBezTo>
                  <a:cubicBezTo>
                    <a:pt x="474578" y="190487"/>
                    <a:pt x="536869" y="284224"/>
                    <a:pt x="478812" y="272129"/>
                  </a:cubicBezTo>
                  <a:cubicBezTo>
                    <a:pt x="420755" y="260034"/>
                    <a:pt x="161311" y="221933"/>
                    <a:pt x="141354" y="210443"/>
                  </a:cubicBezTo>
                  <a:cubicBezTo>
                    <a:pt x="121397" y="198953"/>
                    <a:pt x="377816" y="235843"/>
                    <a:pt x="359069" y="203186"/>
                  </a:cubicBezTo>
                  <a:cubicBezTo>
                    <a:pt x="340322" y="170529"/>
                    <a:pt x="-40074" y="24782"/>
                    <a:pt x="3469" y="36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E4684785-DA4C-7900-06DF-F20D77B7F5FC}"/>
                </a:ext>
              </a:extLst>
            </p:cNvPr>
            <p:cNvSpPr/>
            <p:nvPr/>
          </p:nvSpPr>
          <p:spPr>
            <a:xfrm>
              <a:off x="4017638" y="2663343"/>
              <a:ext cx="770925" cy="817872"/>
            </a:xfrm>
            <a:custGeom>
              <a:avLst/>
              <a:gdLst>
                <a:gd name="connsiteX0" fmla="*/ 296733 w 770925"/>
                <a:gd name="connsiteY0" fmla="*/ 10914 h 817872"/>
                <a:gd name="connsiteX1" fmla="*/ 452762 w 770925"/>
                <a:gd name="connsiteY1" fmla="*/ 217743 h 817872"/>
                <a:gd name="connsiteX2" fmla="*/ 231419 w 770925"/>
                <a:gd name="connsiteY2" fmla="*/ 326600 h 817872"/>
                <a:gd name="connsiteX3" fmla="*/ 140705 w 770925"/>
                <a:gd name="connsiteY3" fmla="*/ 355628 h 817872"/>
                <a:gd name="connsiteX4" fmla="*/ 256819 w 770925"/>
                <a:gd name="connsiteY4" fmla="*/ 359257 h 817872"/>
                <a:gd name="connsiteX5" fmla="*/ 57248 w 770925"/>
                <a:gd name="connsiteY5" fmla="*/ 508028 h 817872"/>
                <a:gd name="connsiteX6" fmla="*/ 115305 w 770925"/>
                <a:gd name="connsiteY6" fmla="*/ 606000 h 817872"/>
                <a:gd name="connsiteX7" fmla="*/ 6448 w 770925"/>
                <a:gd name="connsiteY7" fmla="*/ 609628 h 817872"/>
                <a:gd name="connsiteX8" fmla="*/ 340276 w 770925"/>
                <a:gd name="connsiteY8" fmla="*/ 816457 h 817872"/>
                <a:gd name="connsiteX9" fmla="*/ 93533 w 770925"/>
                <a:gd name="connsiteY9" fmla="*/ 689457 h 817872"/>
                <a:gd name="connsiteX10" fmla="*/ 264076 w 770925"/>
                <a:gd name="connsiteY10" fmla="*/ 475371 h 817872"/>
                <a:gd name="connsiteX11" fmla="*/ 242305 w 770925"/>
                <a:gd name="connsiteY11" fmla="*/ 489886 h 817872"/>
                <a:gd name="connsiteX12" fmla="*/ 434619 w 770925"/>
                <a:gd name="connsiteY12" fmla="*/ 391914 h 817872"/>
                <a:gd name="connsiteX13" fmla="*/ 503562 w 770925"/>
                <a:gd name="connsiteY13" fmla="*/ 127028 h 817872"/>
                <a:gd name="connsiteX14" fmla="*/ 547105 w 770925"/>
                <a:gd name="connsiteY14" fmla="*/ 261286 h 817872"/>
                <a:gd name="connsiteX15" fmla="*/ 641448 w 770925"/>
                <a:gd name="connsiteY15" fmla="*/ 18171 h 817872"/>
                <a:gd name="connsiteX16" fmla="*/ 757562 w 770925"/>
                <a:gd name="connsiteY16" fmla="*/ 25428 h 817872"/>
                <a:gd name="connsiteX17" fmla="*/ 296733 w 770925"/>
                <a:gd name="connsiteY17" fmla="*/ 10914 h 81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0925" h="817872">
                  <a:moveTo>
                    <a:pt x="296733" y="10914"/>
                  </a:moveTo>
                  <a:cubicBezTo>
                    <a:pt x="245933" y="42966"/>
                    <a:pt x="463648" y="165129"/>
                    <a:pt x="452762" y="217743"/>
                  </a:cubicBezTo>
                  <a:cubicBezTo>
                    <a:pt x="441876" y="270357"/>
                    <a:pt x="283428" y="303619"/>
                    <a:pt x="231419" y="326600"/>
                  </a:cubicBezTo>
                  <a:cubicBezTo>
                    <a:pt x="179410" y="349581"/>
                    <a:pt x="136472" y="350185"/>
                    <a:pt x="140705" y="355628"/>
                  </a:cubicBezTo>
                  <a:cubicBezTo>
                    <a:pt x="144938" y="361071"/>
                    <a:pt x="270728" y="333857"/>
                    <a:pt x="256819" y="359257"/>
                  </a:cubicBezTo>
                  <a:cubicBezTo>
                    <a:pt x="242910" y="384657"/>
                    <a:pt x="80834" y="466904"/>
                    <a:pt x="57248" y="508028"/>
                  </a:cubicBezTo>
                  <a:cubicBezTo>
                    <a:pt x="33662" y="549152"/>
                    <a:pt x="123772" y="589067"/>
                    <a:pt x="115305" y="606000"/>
                  </a:cubicBezTo>
                  <a:cubicBezTo>
                    <a:pt x="106838" y="622933"/>
                    <a:pt x="-31047" y="574552"/>
                    <a:pt x="6448" y="609628"/>
                  </a:cubicBezTo>
                  <a:cubicBezTo>
                    <a:pt x="43943" y="644704"/>
                    <a:pt x="325762" y="803152"/>
                    <a:pt x="340276" y="816457"/>
                  </a:cubicBezTo>
                  <a:cubicBezTo>
                    <a:pt x="354790" y="829762"/>
                    <a:pt x="106233" y="746305"/>
                    <a:pt x="93533" y="689457"/>
                  </a:cubicBezTo>
                  <a:cubicBezTo>
                    <a:pt x="80833" y="632609"/>
                    <a:pt x="239281" y="508633"/>
                    <a:pt x="264076" y="475371"/>
                  </a:cubicBezTo>
                  <a:cubicBezTo>
                    <a:pt x="288871" y="442109"/>
                    <a:pt x="213881" y="503796"/>
                    <a:pt x="242305" y="489886"/>
                  </a:cubicBezTo>
                  <a:cubicBezTo>
                    <a:pt x="270729" y="475977"/>
                    <a:pt x="391076" y="452390"/>
                    <a:pt x="434619" y="391914"/>
                  </a:cubicBezTo>
                  <a:cubicBezTo>
                    <a:pt x="478162" y="331438"/>
                    <a:pt x="484814" y="148799"/>
                    <a:pt x="503562" y="127028"/>
                  </a:cubicBezTo>
                  <a:cubicBezTo>
                    <a:pt x="522310" y="105257"/>
                    <a:pt x="524124" y="279429"/>
                    <a:pt x="547105" y="261286"/>
                  </a:cubicBezTo>
                  <a:cubicBezTo>
                    <a:pt x="570086" y="243143"/>
                    <a:pt x="606372" y="57481"/>
                    <a:pt x="641448" y="18171"/>
                  </a:cubicBezTo>
                  <a:cubicBezTo>
                    <a:pt x="676524" y="-21139"/>
                    <a:pt x="813805" y="23009"/>
                    <a:pt x="757562" y="25428"/>
                  </a:cubicBezTo>
                  <a:cubicBezTo>
                    <a:pt x="701319" y="27847"/>
                    <a:pt x="347533" y="-21138"/>
                    <a:pt x="296733" y="1091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2B7A1C8F-9C52-4BEF-AE6A-D384CBA174C1}"/>
                </a:ext>
              </a:extLst>
            </p:cNvPr>
            <p:cNvSpPr/>
            <p:nvPr/>
          </p:nvSpPr>
          <p:spPr>
            <a:xfrm>
              <a:off x="4241400" y="2865380"/>
              <a:ext cx="1041161" cy="684270"/>
            </a:xfrm>
            <a:custGeom>
              <a:avLst/>
              <a:gdLst>
                <a:gd name="connsiteX0" fmla="*/ 33057 w 1041161"/>
                <a:gd name="connsiteY0" fmla="*/ 1191 h 684270"/>
                <a:gd name="connsiteX1" fmla="*/ 468486 w 1041161"/>
                <a:gd name="connsiteY1" fmla="*/ 41106 h 684270"/>
                <a:gd name="connsiteX2" fmla="*/ 530171 w 1041161"/>
                <a:gd name="connsiteY2" fmla="*/ 171734 h 684270"/>
                <a:gd name="connsiteX3" fmla="*/ 566457 w 1041161"/>
                <a:gd name="connsiteY3" fmla="*/ 211649 h 684270"/>
                <a:gd name="connsiteX4" fmla="*/ 512029 w 1041161"/>
                <a:gd name="connsiteY4" fmla="*/ 175363 h 684270"/>
                <a:gd name="connsiteX5" fmla="*/ 711600 w 1041161"/>
                <a:gd name="connsiteY5" fmla="*/ 389449 h 684270"/>
                <a:gd name="connsiteX6" fmla="*/ 570086 w 1041161"/>
                <a:gd name="connsiteY6" fmla="*/ 393077 h 684270"/>
                <a:gd name="connsiteX7" fmla="*/ 965600 w 1041161"/>
                <a:gd name="connsiteY7" fmla="*/ 527334 h 684270"/>
                <a:gd name="connsiteX8" fmla="*/ 715229 w 1041161"/>
                <a:gd name="connsiteY8" fmla="*/ 501934 h 684270"/>
                <a:gd name="connsiteX9" fmla="*/ 1038171 w 1041161"/>
                <a:gd name="connsiteY9" fmla="*/ 683363 h 684270"/>
                <a:gd name="connsiteX10" fmla="*/ 483000 w 1041161"/>
                <a:gd name="connsiteY10" fmla="*/ 570877 h 684270"/>
                <a:gd name="connsiteX11" fmla="*/ 417686 w 1041161"/>
                <a:gd name="connsiteY11" fmla="*/ 545477 h 684270"/>
                <a:gd name="connsiteX12" fmla="*/ 541057 w 1041161"/>
                <a:gd name="connsiteY12" fmla="*/ 378563 h 684270"/>
                <a:gd name="connsiteX13" fmla="*/ 432200 w 1041161"/>
                <a:gd name="connsiteY13" fmla="*/ 135449 h 684270"/>
                <a:gd name="connsiteX14" fmla="*/ 400 w 1041161"/>
                <a:gd name="connsiteY14" fmla="*/ 113677 h 684270"/>
                <a:gd name="connsiteX15" fmla="*/ 348743 w 1041161"/>
                <a:gd name="connsiteY15" fmla="*/ 77391 h 684270"/>
                <a:gd name="connsiteX16" fmla="*/ 33057 w 1041161"/>
                <a:gd name="connsiteY16" fmla="*/ 1191 h 6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61" h="684270">
                  <a:moveTo>
                    <a:pt x="33057" y="1191"/>
                  </a:moveTo>
                  <a:cubicBezTo>
                    <a:pt x="53014" y="-4856"/>
                    <a:pt x="385634" y="12682"/>
                    <a:pt x="468486" y="41106"/>
                  </a:cubicBezTo>
                  <a:cubicBezTo>
                    <a:pt x="551338" y="69530"/>
                    <a:pt x="513843" y="143310"/>
                    <a:pt x="530171" y="171734"/>
                  </a:cubicBezTo>
                  <a:cubicBezTo>
                    <a:pt x="546500" y="200158"/>
                    <a:pt x="569481" y="211044"/>
                    <a:pt x="566457" y="211649"/>
                  </a:cubicBezTo>
                  <a:cubicBezTo>
                    <a:pt x="563433" y="212254"/>
                    <a:pt x="487839" y="145730"/>
                    <a:pt x="512029" y="175363"/>
                  </a:cubicBezTo>
                  <a:cubicBezTo>
                    <a:pt x="536220" y="204996"/>
                    <a:pt x="701924" y="353163"/>
                    <a:pt x="711600" y="389449"/>
                  </a:cubicBezTo>
                  <a:cubicBezTo>
                    <a:pt x="721276" y="425735"/>
                    <a:pt x="527753" y="370096"/>
                    <a:pt x="570086" y="393077"/>
                  </a:cubicBezTo>
                  <a:cubicBezTo>
                    <a:pt x="612419" y="416058"/>
                    <a:pt x="941410" y="509191"/>
                    <a:pt x="965600" y="527334"/>
                  </a:cubicBezTo>
                  <a:cubicBezTo>
                    <a:pt x="989790" y="545477"/>
                    <a:pt x="703134" y="475929"/>
                    <a:pt x="715229" y="501934"/>
                  </a:cubicBezTo>
                  <a:cubicBezTo>
                    <a:pt x="727324" y="527939"/>
                    <a:pt x="1076876" y="671873"/>
                    <a:pt x="1038171" y="683363"/>
                  </a:cubicBezTo>
                  <a:cubicBezTo>
                    <a:pt x="999466" y="694854"/>
                    <a:pt x="586414" y="593858"/>
                    <a:pt x="483000" y="570877"/>
                  </a:cubicBezTo>
                  <a:cubicBezTo>
                    <a:pt x="379586" y="547896"/>
                    <a:pt x="408010" y="577529"/>
                    <a:pt x="417686" y="545477"/>
                  </a:cubicBezTo>
                  <a:cubicBezTo>
                    <a:pt x="427362" y="513425"/>
                    <a:pt x="538638" y="446901"/>
                    <a:pt x="541057" y="378563"/>
                  </a:cubicBezTo>
                  <a:cubicBezTo>
                    <a:pt x="543476" y="310225"/>
                    <a:pt x="522309" y="179597"/>
                    <a:pt x="432200" y="135449"/>
                  </a:cubicBezTo>
                  <a:cubicBezTo>
                    <a:pt x="342091" y="91301"/>
                    <a:pt x="14309" y="123353"/>
                    <a:pt x="400" y="113677"/>
                  </a:cubicBezTo>
                  <a:cubicBezTo>
                    <a:pt x="-13510" y="104001"/>
                    <a:pt x="339672" y="93719"/>
                    <a:pt x="348743" y="77391"/>
                  </a:cubicBezTo>
                  <a:cubicBezTo>
                    <a:pt x="357814" y="61063"/>
                    <a:pt x="13100" y="7238"/>
                    <a:pt x="33057" y="119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6327F892-3C34-2F4A-4D25-7B751579017A}"/>
                </a:ext>
              </a:extLst>
            </p:cNvPr>
            <p:cNvSpPr/>
            <p:nvPr/>
          </p:nvSpPr>
          <p:spPr>
            <a:xfrm>
              <a:off x="3975180" y="2575528"/>
              <a:ext cx="157770" cy="697517"/>
            </a:xfrm>
            <a:custGeom>
              <a:avLst/>
              <a:gdLst>
                <a:gd name="connsiteX0" fmla="*/ 157763 w 157770"/>
                <a:gd name="connsiteY0" fmla="*/ 58815 h 697517"/>
                <a:gd name="connsiteX1" fmla="*/ 103334 w 157770"/>
                <a:gd name="connsiteY1" fmla="*/ 232986 h 697517"/>
                <a:gd name="connsiteX2" fmla="*/ 117849 w 157770"/>
                <a:gd name="connsiteY2" fmla="*/ 697443 h 697517"/>
                <a:gd name="connsiteX3" fmla="*/ 1734 w 157770"/>
                <a:gd name="connsiteY3" fmla="*/ 196701 h 697517"/>
                <a:gd name="connsiteX4" fmla="*/ 48906 w 157770"/>
                <a:gd name="connsiteY4" fmla="*/ 269272 h 697517"/>
                <a:gd name="connsiteX5" fmla="*/ 59791 w 157770"/>
                <a:gd name="connsiteY5" fmla="*/ 4386 h 697517"/>
                <a:gd name="connsiteX6" fmla="*/ 106963 w 157770"/>
                <a:gd name="connsiteY6" fmla="*/ 102358 h 697517"/>
                <a:gd name="connsiteX7" fmla="*/ 157763 w 157770"/>
                <a:gd name="connsiteY7" fmla="*/ 58815 h 69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0" h="697517">
                  <a:moveTo>
                    <a:pt x="157763" y="58815"/>
                  </a:moveTo>
                  <a:cubicBezTo>
                    <a:pt x="157158" y="80586"/>
                    <a:pt x="109986" y="126548"/>
                    <a:pt x="103334" y="232986"/>
                  </a:cubicBezTo>
                  <a:cubicBezTo>
                    <a:pt x="96682" y="339424"/>
                    <a:pt x="134782" y="703490"/>
                    <a:pt x="117849" y="697443"/>
                  </a:cubicBezTo>
                  <a:cubicBezTo>
                    <a:pt x="100916" y="691396"/>
                    <a:pt x="13224" y="268063"/>
                    <a:pt x="1734" y="196701"/>
                  </a:cubicBezTo>
                  <a:cubicBezTo>
                    <a:pt x="-9756" y="125339"/>
                    <a:pt x="39230" y="301324"/>
                    <a:pt x="48906" y="269272"/>
                  </a:cubicBezTo>
                  <a:cubicBezTo>
                    <a:pt x="58582" y="237220"/>
                    <a:pt x="50115" y="32205"/>
                    <a:pt x="59791" y="4386"/>
                  </a:cubicBezTo>
                  <a:cubicBezTo>
                    <a:pt x="69467" y="-23433"/>
                    <a:pt x="91844" y="89658"/>
                    <a:pt x="106963" y="102358"/>
                  </a:cubicBezTo>
                  <a:cubicBezTo>
                    <a:pt x="122082" y="115058"/>
                    <a:pt x="158368" y="37044"/>
                    <a:pt x="157763" y="5881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B2A82E04-CAC3-8B1A-7C17-82F556D33B98}"/>
                </a:ext>
              </a:extLst>
            </p:cNvPr>
            <p:cNvSpPr/>
            <p:nvPr/>
          </p:nvSpPr>
          <p:spPr>
            <a:xfrm>
              <a:off x="3461640" y="3023069"/>
              <a:ext cx="652296" cy="576074"/>
            </a:xfrm>
            <a:custGeom>
              <a:avLst/>
              <a:gdLst>
                <a:gd name="connsiteX0" fmla="*/ 627760 w 652296"/>
                <a:gd name="connsiteY0" fmla="*/ 3160 h 576074"/>
                <a:gd name="connsiteX1" fmla="*/ 406417 w 652296"/>
                <a:gd name="connsiteY1" fmla="*/ 61217 h 576074"/>
                <a:gd name="connsiteX2" fmla="*/ 17 w 652296"/>
                <a:gd name="connsiteY2" fmla="*/ 93874 h 576074"/>
                <a:gd name="connsiteX3" fmla="*/ 388274 w 652296"/>
                <a:gd name="connsiteY3" fmla="*/ 115645 h 576074"/>
                <a:gd name="connsiteX4" fmla="*/ 18160 w 652296"/>
                <a:gd name="connsiteY4" fmla="*/ 170074 h 576074"/>
                <a:gd name="connsiteX5" fmla="*/ 119760 w 652296"/>
                <a:gd name="connsiteY5" fmla="*/ 391417 h 576074"/>
                <a:gd name="connsiteX6" fmla="*/ 50817 w 652296"/>
                <a:gd name="connsiteY6" fmla="*/ 496645 h 576074"/>
                <a:gd name="connsiteX7" fmla="*/ 468103 w 652296"/>
                <a:gd name="connsiteY7" fmla="*/ 532931 h 576074"/>
                <a:gd name="connsiteX8" fmla="*/ 221360 w 652296"/>
                <a:gd name="connsiteY8" fmla="*/ 551074 h 576074"/>
                <a:gd name="connsiteX9" fmla="*/ 250389 w 652296"/>
                <a:gd name="connsiteY9" fmla="*/ 162817 h 576074"/>
                <a:gd name="connsiteX10" fmla="*/ 257646 w 652296"/>
                <a:gd name="connsiteY10" fmla="*/ 155560 h 576074"/>
                <a:gd name="connsiteX11" fmla="*/ 605989 w 652296"/>
                <a:gd name="connsiteY11" fmla="*/ 166445 h 576074"/>
                <a:gd name="connsiteX12" fmla="*/ 627760 w 652296"/>
                <a:gd name="connsiteY12" fmla="*/ 3160 h 57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2296" h="576074">
                  <a:moveTo>
                    <a:pt x="627760" y="3160"/>
                  </a:moveTo>
                  <a:cubicBezTo>
                    <a:pt x="594498" y="-14378"/>
                    <a:pt x="511041" y="46098"/>
                    <a:pt x="406417" y="61217"/>
                  </a:cubicBezTo>
                  <a:cubicBezTo>
                    <a:pt x="301793" y="76336"/>
                    <a:pt x="3041" y="84803"/>
                    <a:pt x="17" y="93874"/>
                  </a:cubicBezTo>
                  <a:cubicBezTo>
                    <a:pt x="-3007" y="102945"/>
                    <a:pt x="385250" y="102945"/>
                    <a:pt x="388274" y="115645"/>
                  </a:cubicBezTo>
                  <a:cubicBezTo>
                    <a:pt x="391298" y="128345"/>
                    <a:pt x="62912" y="124112"/>
                    <a:pt x="18160" y="170074"/>
                  </a:cubicBezTo>
                  <a:cubicBezTo>
                    <a:pt x="-26592" y="216036"/>
                    <a:pt x="114317" y="336989"/>
                    <a:pt x="119760" y="391417"/>
                  </a:cubicBezTo>
                  <a:cubicBezTo>
                    <a:pt x="125203" y="445845"/>
                    <a:pt x="-7240" y="473059"/>
                    <a:pt x="50817" y="496645"/>
                  </a:cubicBezTo>
                  <a:cubicBezTo>
                    <a:pt x="108874" y="520231"/>
                    <a:pt x="439679" y="523860"/>
                    <a:pt x="468103" y="532931"/>
                  </a:cubicBezTo>
                  <a:cubicBezTo>
                    <a:pt x="496527" y="542002"/>
                    <a:pt x="257646" y="612760"/>
                    <a:pt x="221360" y="551074"/>
                  </a:cubicBezTo>
                  <a:cubicBezTo>
                    <a:pt x="185074" y="489388"/>
                    <a:pt x="244341" y="228736"/>
                    <a:pt x="250389" y="162817"/>
                  </a:cubicBezTo>
                  <a:cubicBezTo>
                    <a:pt x="256437" y="96898"/>
                    <a:pt x="198379" y="154955"/>
                    <a:pt x="257646" y="155560"/>
                  </a:cubicBezTo>
                  <a:cubicBezTo>
                    <a:pt x="316913" y="156165"/>
                    <a:pt x="545513" y="187612"/>
                    <a:pt x="605989" y="166445"/>
                  </a:cubicBezTo>
                  <a:cubicBezTo>
                    <a:pt x="666465" y="145278"/>
                    <a:pt x="661022" y="20698"/>
                    <a:pt x="627760" y="316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DED69BE1-6C8C-260D-21FC-1BCA35D567C3}"/>
                </a:ext>
              </a:extLst>
            </p:cNvPr>
            <p:cNvSpPr/>
            <p:nvPr/>
          </p:nvSpPr>
          <p:spPr>
            <a:xfrm>
              <a:off x="3736637" y="3194260"/>
              <a:ext cx="595903" cy="710165"/>
            </a:xfrm>
            <a:custGeom>
              <a:avLst/>
              <a:gdLst>
                <a:gd name="connsiteX0" fmla="*/ 595877 w 595903"/>
                <a:gd name="connsiteY0" fmla="*/ 2511 h 710165"/>
                <a:gd name="connsiteX1" fmla="*/ 200363 w 595903"/>
                <a:gd name="connsiteY1" fmla="*/ 93226 h 710165"/>
                <a:gd name="connsiteX2" fmla="*/ 8049 w 595903"/>
                <a:gd name="connsiteY2" fmla="*/ 329083 h 710165"/>
                <a:gd name="connsiteX3" fmla="*/ 33449 w 595903"/>
                <a:gd name="connsiteY3" fmla="*/ 325454 h 710165"/>
                <a:gd name="connsiteX4" fmla="*/ 8049 w 595903"/>
                <a:gd name="connsiteY4" fmla="*/ 343597 h 710165"/>
                <a:gd name="connsiteX5" fmla="*/ 91506 w 595903"/>
                <a:gd name="connsiteY5" fmla="*/ 633883 h 710165"/>
                <a:gd name="connsiteX6" fmla="*/ 84249 w 595903"/>
                <a:gd name="connsiteY6" fmla="*/ 474226 h 710165"/>
                <a:gd name="connsiteX7" fmla="*/ 207620 w 595903"/>
                <a:gd name="connsiteY7" fmla="*/ 702826 h 710165"/>
                <a:gd name="connsiteX8" fmla="*/ 185849 w 595903"/>
                <a:gd name="connsiteY8" fmla="*/ 144026 h 710165"/>
                <a:gd name="connsiteX9" fmla="*/ 294706 w 595903"/>
                <a:gd name="connsiteY9" fmla="*/ 140397 h 710165"/>
                <a:gd name="connsiteX10" fmla="*/ 461620 w 595903"/>
                <a:gd name="connsiteY10" fmla="*/ 194826 h 710165"/>
                <a:gd name="connsiteX11" fmla="*/ 570477 w 595903"/>
                <a:gd name="connsiteY11" fmla="*/ 176683 h 710165"/>
                <a:gd name="connsiteX12" fmla="*/ 222134 w 595903"/>
                <a:gd name="connsiteY12" fmla="*/ 180311 h 710165"/>
                <a:gd name="connsiteX13" fmla="*/ 595877 w 595903"/>
                <a:gd name="connsiteY13" fmla="*/ 2511 h 71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903" h="710165">
                  <a:moveTo>
                    <a:pt x="595877" y="2511"/>
                  </a:moveTo>
                  <a:cubicBezTo>
                    <a:pt x="592249" y="-12003"/>
                    <a:pt x="298334" y="38797"/>
                    <a:pt x="200363" y="93226"/>
                  </a:cubicBezTo>
                  <a:cubicBezTo>
                    <a:pt x="102392" y="147655"/>
                    <a:pt x="35868" y="290378"/>
                    <a:pt x="8049" y="329083"/>
                  </a:cubicBezTo>
                  <a:cubicBezTo>
                    <a:pt x="-19770" y="367788"/>
                    <a:pt x="33449" y="323035"/>
                    <a:pt x="33449" y="325454"/>
                  </a:cubicBezTo>
                  <a:cubicBezTo>
                    <a:pt x="33449" y="327873"/>
                    <a:pt x="-1627" y="292192"/>
                    <a:pt x="8049" y="343597"/>
                  </a:cubicBezTo>
                  <a:cubicBezTo>
                    <a:pt x="17725" y="395002"/>
                    <a:pt x="78806" y="612112"/>
                    <a:pt x="91506" y="633883"/>
                  </a:cubicBezTo>
                  <a:cubicBezTo>
                    <a:pt x="104206" y="655654"/>
                    <a:pt x="64897" y="462736"/>
                    <a:pt x="84249" y="474226"/>
                  </a:cubicBezTo>
                  <a:cubicBezTo>
                    <a:pt x="103601" y="485717"/>
                    <a:pt x="190687" y="757859"/>
                    <a:pt x="207620" y="702826"/>
                  </a:cubicBezTo>
                  <a:cubicBezTo>
                    <a:pt x="224553" y="647793"/>
                    <a:pt x="171335" y="237764"/>
                    <a:pt x="185849" y="144026"/>
                  </a:cubicBezTo>
                  <a:cubicBezTo>
                    <a:pt x="200363" y="50288"/>
                    <a:pt x="248744" y="131930"/>
                    <a:pt x="294706" y="140397"/>
                  </a:cubicBezTo>
                  <a:cubicBezTo>
                    <a:pt x="340668" y="148864"/>
                    <a:pt x="415658" y="188778"/>
                    <a:pt x="461620" y="194826"/>
                  </a:cubicBezTo>
                  <a:cubicBezTo>
                    <a:pt x="507582" y="200874"/>
                    <a:pt x="610391" y="179102"/>
                    <a:pt x="570477" y="176683"/>
                  </a:cubicBezTo>
                  <a:cubicBezTo>
                    <a:pt x="530563" y="174264"/>
                    <a:pt x="221529" y="203897"/>
                    <a:pt x="222134" y="180311"/>
                  </a:cubicBezTo>
                  <a:cubicBezTo>
                    <a:pt x="222739" y="156725"/>
                    <a:pt x="599505" y="17025"/>
                    <a:pt x="595877" y="251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FD5508F2-564D-071E-7B8C-A8181FE4D853}"/>
                </a:ext>
              </a:extLst>
            </p:cNvPr>
            <p:cNvSpPr/>
            <p:nvPr/>
          </p:nvSpPr>
          <p:spPr>
            <a:xfrm>
              <a:off x="3007027" y="3490855"/>
              <a:ext cx="1131011" cy="468414"/>
            </a:xfrm>
            <a:custGeom>
              <a:avLst/>
              <a:gdLst>
                <a:gd name="connsiteX0" fmla="*/ 113544 w 1131011"/>
                <a:gd name="connsiteY0" fmla="*/ 3459 h 468414"/>
                <a:gd name="connsiteX1" fmla="*/ 298602 w 1131011"/>
                <a:gd name="connsiteY1" fmla="*/ 83288 h 468414"/>
                <a:gd name="connsiteX2" fmla="*/ 1122287 w 1131011"/>
                <a:gd name="connsiteY2" fmla="*/ 57888 h 468414"/>
                <a:gd name="connsiteX3" fmla="*/ 730402 w 1131011"/>
                <a:gd name="connsiteY3" fmla="*/ 123202 h 468414"/>
                <a:gd name="connsiteX4" fmla="*/ 708630 w 1131011"/>
                <a:gd name="connsiteY4" fmla="*/ 148602 h 468414"/>
                <a:gd name="connsiteX5" fmla="*/ 668716 w 1131011"/>
                <a:gd name="connsiteY5" fmla="*/ 192145 h 468414"/>
                <a:gd name="connsiteX6" fmla="*/ 668716 w 1131011"/>
                <a:gd name="connsiteY6" fmla="*/ 377202 h 468414"/>
                <a:gd name="connsiteX7" fmla="*/ 603402 w 1131011"/>
                <a:gd name="connsiteY7" fmla="*/ 206659 h 468414"/>
                <a:gd name="connsiteX8" fmla="*/ 628802 w 1131011"/>
                <a:gd name="connsiteY8" fmla="*/ 467916 h 468414"/>
                <a:gd name="connsiteX9" fmla="*/ 585259 w 1131011"/>
                <a:gd name="connsiteY9" fmla="*/ 271974 h 468414"/>
                <a:gd name="connsiteX10" fmla="*/ 1059 w 1131011"/>
                <a:gd name="connsiteY10" fmla="*/ 250202 h 468414"/>
                <a:gd name="connsiteX11" fmla="*/ 432859 w 1131011"/>
                <a:gd name="connsiteY11" fmla="*/ 217545 h 468414"/>
                <a:gd name="connsiteX12" fmla="*/ 113544 w 1131011"/>
                <a:gd name="connsiteY12" fmla="*/ 3459 h 46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1011" h="468414">
                  <a:moveTo>
                    <a:pt x="113544" y="3459"/>
                  </a:moveTo>
                  <a:cubicBezTo>
                    <a:pt x="91168" y="-18917"/>
                    <a:pt x="130478" y="74216"/>
                    <a:pt x="298602" y="83288"/>
                  </a:cubicBezTo>
                  <a:cubicBezTo>
                    <a:pt x="466726" y="92360"/>
                    <a:pt x="1050320" y="51236"/>
                    <a:pt x="1122287" y="57888"/>
                  </a:cubicBezTo>
                  <a:cubicBezTo>
                    <a:pt x="1194254" y="64540"/>
                    <a:pt x="799345" y="108083"/>
                    <a:pt x="730402" y="123202"/>
                  </a:cubicBezTo>
                  <a:cubicBezTo>
                    <a:pt x="661459" y="138321"/>
                    <a:pt x="718911" y="137111"/>
                    <a:pt x="708630" y="148602"/>
                  </a:cubicBezTo>
                  <a:cubicBezTo>
                    <a:pt x="698349" y="160093"/>
                    <a:pt x="675368" y="154045"/>
                    <a:pt x="668716" y="192145"/>
                  </a:cubicBezTo>
                  <a:cubicBezTo>
                    <a:pt x="662064" y="230245"/>
                    <a:pt x="679602" y="374783"/>
                    <a:pt x="668716" y="377202"/>
                  </a:cubicBezTo>
                  <a:cubicBezTo>
                    <a:pt x="657830" y="379621"/>
                    <a:pt x="610054" y="191540"/>
                    <a:pt x="603402" y="206659"/>
                  </a:cubicBezTo>
                  <a:cubicBezTo>
                    <a:pt x="596750" y="221778"/>
                    <a:pt x="631826" y="457030"/>
                    <a:pt x="628802" y="467916"/>
                  </a:cubicBezTo>
                  <a:cubicBezTo>
                    <a:pt x="625778" y="478802"/>
                    <a:pt x="689883" y="308260"/>
                    <a:pt x="585259" y="271974"/>
                  </a:cubicBezTo>
                  <a:cubicBezTo>
                    <a:pt x="480635" y="235688"/>
                    <a:pt x="26459" y="259274"/>
                    <a:pt x="1059" y="250202"/>
                  </a:cubicBezTo>
                  <a:cubicBezTo>
                    <a:pt x="-24341" y="241130"/>
                    <a:pt x="415321" y="252621"/>
                    <a:pt x="432859" y="217545"/>
                  </a:cubicBezTo>
                  <a:cubicBezTo>
                    <a:pt x="450397" y="182469"/>
                    <a:pt x="135920" y="25835"/>
                    <a:pt x="113544" y="345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AA93AB49-6EA9-55D2-AE7E-6872FD73CDCC}"/>
                </a:ext>
              </a:extLst>
            </p:cNvPr>
            <p:cNvSpPr/>
            <p:nvPr/>
          </p:nvSpPr>
          <p:spPr>
            <a:xfrm>
              <a:off x="-56259" y="4486236"/>
              <a:ext cx="690784" cy="1369514"/>
            </a:xfrm>
            <a:custGeom>
              <a:avLst/>
              <a:gdLst>
                <a:gd name="connsiteX0" fmla="*/ 12716 w 690784"/>
                <a:gd name="connsiteY0" fmla="*/ 16821 h 1369514"/>
                <a:gd name="connsiteX1" fmla="*/ 662230 w 690784"/>
                <a:gd name="connsiteY1" fmla="*/ 5935 h 1369514"/>
                <a:gd name="connsiteX2" fmla="*/ 571516 w 690784"/>
                <a:gd name="connsiteY2" fmla="*/ 31335 h 1369514"/>
                <a:gd name="connsiteX3" fmla="*/ 535230 w 690784"/>
                <a:gd name="connsiteY3" fmla="*/ 158335 h 1369514"/>
                <a:gd name="connsiteX4" fmla="*/ 557002 w 690784"/>
                <a:gd name="connsiteY4" fmla="*/ 1170707 h 1369514"/>
                <a:gd name="connsiteX5" fmla="*/ 469916 w 690784"/>
                <a:gd name="connsiteY5" fmla="*/ 804221 h 1369514"/>
                <a:gd name="connsiteX6" fmla="*/ 455402 w 690784"/>
                <a:gd name="connsiteY6" fmla="*/ 1359393 h 1369514"/>
                <a:gd name="connsiteX7" fmla="*/ 368316 w 690784"/>
                <a:gd name="connsiteY7" fmla="*/ 227278 h 1369514"/>
                <a:gd name="connsiteX8" fmla="*/ 92545 w 690784"/>
                <a:gd name="connsiteY8" fmla="*/ 187364 h 1369514"/>
                <a:gd name="connsiteX9" fmla="*/ 219545 w 690784"/>
                <a:gd name="connsiteY9" fmla="*/ 172850 h 1369514"/>
                <a:gd name="connsiteX10" fmla="*/ 12716 w 690784"/>
                <a:gd name="connsiteY10" fmla="*/ 16821 h 136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0784" h="1369514">
                  <a:moveTo>
                    <a:pt x="12716" y="16821"/>
                  </a:moveTo>
                  <a:cubicBezTo>
                    <a:pt x="86497" y="-10998"/>
                    <a:pt x="569097" y="3516"/>
                    <a:pt x="662230" y="5935"/>
                  </a:cubicBezTo>
                  <a:cubicBezTo>
                    <a:pt x="755363" y="8354"/>
                    <a:pt x="592683" y="5935"/>
                    <a:pt x="571516" y="31335"/>
                  </a:cubicBezTo>
                  <a:cubicBezTo>
                    <a:pt x="550349" y="56735"/>
                    <a:pt x="537649" y="-31560"/>
                    <a:pt x="535230" y="158335"/>
                  </a:cubicBezTo>
                  <a:cubicBezTo>
                    <a:pt x="532811" y="348230"/>
                    <a:pt x="567888" y="1063059"/>
                    <a:pt x="557002" y="1170707"/>
                  </a:cubicBezTo>
                  <a:cubicBezTo>
                    <a:pt x="546116" y="1278355"/>
                    <a:pt x="486849" y="772773"/>
                    <a:pt x="469916" y="804221"/>
                  </a:cubicBezTo>
                  <a:cubicBezTo>
                    <a:pt x="452983" y="835669"/>
                    <a:pt x="472335" y="1455550"/>
                    <a:pt x="455402" y="1359393"/>
                  </a:cubicBezTo>
                  <a:cubicBezTo>
                    <a:pt x="438469" y="1263236"/>
                    <a:pt x="428792" y="422616"/>
                    <a:pt x="368316" y="227278"/>
                  </a:cubicBezTo>
                  <a:cubicBezTo>
                    <a:pt x="307840" y="31940"/>
                    <a:pt x="117340" y="196435"/>
                    <a:pt x="92545" y="187364"/>
                  </a:cubicBezTo>
                  <a:cubicBezTo>
                    <a:pt x="67750" y="178293"/>
                    <a:pt x="229221" y="196435"/>
                    <a:pt x="219545" y="172850"/>
                  </a:cubicBezTo>
                  <a:cubicBezTo>
                    <a:pt x="209869" y="149265"/>
                    <a:pt x="-61065" y="44640"/>
                    <a:pt x="12716" y="1682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72E754A5-4B09-46C7-86A1-42487F1833A9}"/>
                </a:ext>
              </a:extLst>
            </p:cNvPr>
            <p:cNvSpPr/>
            <p:nvPr/>
          </p:nvSpPr>
          <p:spPr>
            <a:xfrm>
              <a:off x="-60221" y="4891261"/>
              <a:ext cx="1216490" cy="263456"/>
            </a:xfrm>
            <a:custGeom>
              <a:avLst/>
              <a:gdLst>
                <a:gd name="connsiteX0" fmla="*/ 52964 w 1216490"/>
                <a:gd name="connsiteY0" fmla="*/ 68996 h 263456"/>
                <a:gd name="connsiteX1" fmla="*/ 1188707 w 1216490"/>
                <a:gd name="connsiteY1" fmla="*/ 53 h 263456"/>
                <a:gd name="connsiteX2" fmla="*/ 876650 w 1216490"/>
                <a:gd name="connsiteY2" fmla="*/ 58110 h 263456"/>
                <a:gd name="connsiteX3" fmla="*/ 978250 w 1216490"/>
                <a:gd name="connsiteY3" fmla="*/ 90768 h 263456"/>
                <a:gd name="connsiteX4" fmla="*/ 945592 w 1216490"/>
                <a:gd name="connsiteY4" fmla="*/ 130682 h 263456"/>
                <a:gd name="connsiteX5" fmla="*/ 1097992 w 1216490"/>
                <a:gd name="connsiteY5" fmla="*/ 130682 h 263456"/>
                <a:gd name="connsiteX6" fmla="*/ 314221 w 1216490"/>
                <a:gd name="connsiteY6" fmla="*/ 250425 h 263456"/>
                <a:gd name="connsiteX7" fmla="*/ 299707 w 1216490"/>
                <a:gd name="connsiteY7" fmla="*/ 246796 h 263456"/>
                <a:gd name="connsiteX8" fmla="*/ 738764 w 1216490"/>
                <a:gd name="connsiteY8" fmla="*/ 130682 h 263456"/>
                <a:gd name="connsiteX9" fmla="*/ 245278 w 1216490"/>
                <a:gd name="connsiteY9" fmla="*/ 166968 h 263456"/>
                <a:gd name="connsiteX10" fmla="*/ 52964 w 1216490"/>
                <a:gd name="connsiteY10" fmla="*/ 68996 h 26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6490" h="263456">
                  <a:moveTo>
                    <a:pt x="52964" y="68996"/>
                  </a:moveTo>
                  <a:cubicBezTo>
                    <a:pt x="210202" y="41177"/>
                    <a:pt x="1051426" y="1867"/>
                    <a:pt x="1188707" y="53"/>
                  </a:cubicBezTo>
                  <a:cubicBezTo>
                    <a:pt x="1325988" y="-1761"/>
                    <a:pt x="911726" y="42991"/>
                    <a:pt x="876650" y="58110"/>
                  </a:cubicBezTo>
                  <a:cubicBezTo>
                    <a:pt x="841574" y="73229"/>
                    <a:pt x="966760" y="78673"/>
                    <a:pt x="978250" y="90768"/>
                  </a:cubicBezTo>
                  <a:cubicBezTo>
                    <a:pt x="989740" y="102863"/>
                    <a:pt x="925635" y="124030"/>
                    <a:pt x="945592" y="130682"/>
                  </a:cubicBezTo>
                  <a:cubicBezTo>
                    <a:pt x="965549" y="137334"/>
                    <a:pt x="1203221" y="110725"/>
                    <a:pt x="1097992" y="130682"/>
                  </a:cubicBezTo>
                  <a:cubicBezTo>
                    <a:pt x="992764" y="150639"/>
                    <a:pt x="447269" y="231073"/>
                    <a:pt x="314221" y="250425"/>
                  </a:cubicBezTo>
                  <a:cubicBezTo>
                    <a:pt x="181174" y="269777"/>
                    <a:pt x="228950" y="266753"/>
                    <a:pt x="299707" y="246796"/>
                  </a:cubicBezTo>
                  <a:cubicBezTo>
                    <a:pt x="370464" y="226839"/>
                    <a:pt x="747835" y="143987"/>
                    <a:pt x="738764" y="130682"/>
                  </a:cubicBezTo>
                  <a:cubicBezTo>
                    <a:pt x="729693" y="117377"/>
                    <a:pt x="363207" y="176039"/>
                    <a:pt x="245278" y="166968"/>
                  </a:cubicBezTo>
                  <a:cubicBezTo>
                    <a:pt x="127349" y="157897"/>
                    <a:pt x="-104274" y="96815"/>
                    <a:pt x="52964" y="6899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2F27F04C-5DF9-9BF3-FEC4-888F6EC937B3}"/>
                </a:ext>
              </a:extLst>
            </p:cNvPr>
            <p:cNvSpPr/>
            <p:nvPr/>
          </p:nvSpPr>
          <p:spPr>
            <a:xfrm>
              <a:off x="770068" y="4251965"/>
              <a:ext cx="282062" cy="1049862"/>
            </a:xfrm>
            <a:custGeom>
              <a:avLst/>
              <a:gdLst>
                <a:gd name="connsiteX0" fmla="*/ 278589 w 282062"/>
                <a:gd name="connsiteY0" fmla="*/ 4349 h 1049862"/>
                <a:gd name="connsiteX1" fmla="*/ 191503 w 282062"/>
                <a:gd name="connsiteY1" fmla="*/ 178521 h 1049862"/>
                <a:gd name="connsiteX2" fmla="*/ 238675 w 282062"/>
                <a:gd name="connsiteY2" fmla="*/ 769978 h 1049862"/>
                <a:gd name="connsiteX3" fmla="*/ 216903 w 282062"/>
                <a:gd name="connsiteY3" fmla="*/ 646606 h 1049862"/>
                <a:gd name="connsiteX4" fmla="*/ 129818 w 282062"/>
                <a:gd name="connsiteY4" fmla="*/ 1049378 h 1049862"/>
                <a:gd name="connsiteX5" fmla="*/ 86275 w 282062"/>
                <a:gd name="connsiteY5" fmla="*/ 733692 h 1049862"/>
                <a:gd name="connsiteX6" fmla="*/ 108046 w 282062"/>
                <a:gd name="connsiteY6" fmla="*/ 965921 h 1049862"/>
                <a:gd name="connsiteX7" fmla="*/ 2818 w 282062"/>
                <a:gd name="connsiteY7" fmla="*/ 62406 h 1049862"/>
                <a:gd name="connsiteX8" fmla="*/ 49989 w 282062"/>
                <a:gd name="connsiteY8" fmla="*/ 316406 h 1049862"/>
                <a:gd name="connsiteX9" fmla="*/ 278589 w 282062"/>
                <a:gd name="connsiteY9" fmla="*/ 4349 h 104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2" h="1049862">
                  <a:moveTo>
                    <a:pt x="278589" y="4349"/>
                  </a:moveTo>
                  <a:cubicBezTo>
                    <a:pt x="302175" y="-18632"/>
                    <a:pt x="198155" y="50916"/>
                    <a:pt x="191503" y="178521"/>
                  </a:cubicBezTo>
                  <a:cubicBezTo>
                    <a:pt x="184851" y="306126"/>
                    <a:pt x="234442" y="691964"/>
                    <a:pt x="238675" y="769978"/>
                  </a:cubicBezTo>
                  <a:cubicBezTo>
                    <a:pt x="242908" y="847992"/>
                    <a:pt x="235046" y="600039"/>
                    <a:pt x="216903" y="646606"/>
                  </a:cubicBezTo>
                  <a:cubicBezTo>
                    <a:pt x="198760" y="693173"/>
                    <a:pt x="151589" y="1034864"/>
                    <a:pt x="129818" y="1049378"/>
                  </a:cubicBezTo>
                  <a:cubicBezTo>
                    <a:pt x="108047" y="1063892"/>
                    <a:pt x="89904" y="747601"/>
                    <a:pt x="86275" y="733692"/>
                  </a:cubicBezTo>
                  <a:cubicBezTo>
                    <a:pt x="82646" y="719783"/>
                    <a:pt x="121956" y="1077802"/>
                    <a:pt x="108046" y="965921"/>
                  </a:cubicBezTo>
                  <a:cubicBezTo>
                    <a:pt x="94136" y="854040"/>
                    <a:pt x="12494" y="170658"/>
                    <a:pt x="2818" y="62406"/>
                  </a:cubicBezTo>
                  <a:cubicBezTo>
                    <a:pt x="-6858" y="-45846"/>
                    <a:pt x="8261" y="321244"/>
                    <a:pt x="49989" y="316406"/>
                  </a:cubicBezTo>
                  <a:cubicBezTo>
                    <a:pt x="91717" y="311568"/>
                    <a:pt x="255003" y="27330"/>
                    <a:pt x="278589" y="434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1763D08F-85B7-75F3-824B-B4D0B02BC553}"/>
                </a:ext>
              </a:extLst>
            </p:cNvPr>
            <p:cNvSpPr/>
            <p:nvPr/>
          </p:nvSpPr>
          <p:spPr>
            <a:xfrm>
              <a:off x="713098" y="4167393"/>
              <a:ext cx="282920" cy="655480"/>
            </a:xfrm>
            <a:custGeom>
              <a:avLst/>
              <a:gdLst>
                <a:gd name="connsiteX0" fmla="*/ 1731 w 282920"/>
                <a:gd name="connsiteY0" fmla="*/ 5464 h 655480"/>
                <a:gd name="connsiteX1" fmla="*/ 96073 w 282920"/>
                <a:gd name="connsiteY1" fmla="*/ 633207 h 655480"/>
                <a:gd name="connsiteX2" fmla="*/ 85188 w 282920"/>
                <a:gd name="connsiteY2" fmla="*/ 484436 h 655480"/>
                <a:gd name="connsiteX3" fmla="*/ 281131 w 282920"/>
                <a:gd name="connsiteY3" fmla="*/ 190521 h 655480"/>
                <a:gd name="connsiteX4" fmla="*/ 183159 w 282920"/>
                <a:gd name="connsiteY4" fmla="*/ 284864 h 655480"/>
                <a:gd name="connsiteX5" fmla="*/ 197673 w 282920"/>
                <a:gd name="connsiteY5" fmla="*/ 636836 h 655480"/>
                <a:gd name="connsiteX6" fmla="*/ 255731 w 282920"/>
                <a:gd name="connsiteY6" fmla="*/ 146978 h 655480"/>
                <a:gd name="connsiteX7" fmla="*/ 190416 w 282920"/>
                <a:gd name="connsiteY7" fmla="*/ 317521 h 655480"/>
                <a:gd name="connsiteX8" fmla="*/ 1731 w 282920"/>
                <a:gd name="connsiteY8" fmla="*/ 5464 h 6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920" h="655480">
                  <a:moveTo>
                    <a:pt x="1731" y="5464"/>
                  </a:moveTo>
                  <a:cubicBezTo>
                    <a:pt x="-13993" y="58078"/>
                    <a:pt x="82164" y="553378"/>
                    <a:pt x="96073" y="633207"/>
                  </a:cubicBezTo>
                  <a:cubicBezTo>
                    <a:pt x="109983" y="713036"/>
                    <a:pt x="54345" y="558217"/>
                    <a:pt x="85188" y="484436"/>
                  </a:cubicBezTo>
                  <a:cubicBezTo>
                    <a:pt x="116031" y="410655"/>
                    <a:pt x="264803" y="223783"/>
                    <a:pt x="281131" y="190521"/>
                  </a:cubicBezTo>
                  <a:cubicBezTo>
                    <a:pt x="297459" y="157259"/>
                    <a:pt x="197069" y="210478"/>
                    <a:pt x="183159" y="284864"/>
                  </a:cubicBezTo>
                  <a:cubicBezTo>
                    <a:pt x="169249" y="359250"/>
                    <a:pt x="185578" y="659817"/>
                    <a:pt x="197673" y="636836"/>
                  </a:cubicBezTo>
                  <a:cubicBezTo>
                    <a:pt x="209768" y="613855"/>
                    <a:pt x="256940" y="200197"/>
                    <a:pt x="255731" y="146978"/>
                  </a:cubicBezTo>
                  <a:cubicBezTo>
                    <a:pt x="254522" y="93759"/>
                    <a:pt x="229726" y="338083"/>
                    <a:pt x="190416" y="317521"/>
                  </a:cubicBezTo>
                  <a:cubicBezTo>
                    <a:pt x="151106" y="296959"/>
                    <a:pt x="17455" y="-47150"/>
                    <a:pt x="1731" y="54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1BC133AD-EDCD-1257-8CD1-499A5199C0E7}"/>
                </a:ext>
              </a:extLst>
            </p:cNvPr>
            <p:cNvSpPr/>
            <p:nvPr/>
          </p:nvSpPr>
          <p:spPr>
            <a:xfrm>
              <a:off x="654201" y="4464253"/>
              <a:ext cx="1376670" cy="765845"/>
            </a:xfrm>
            <a:custGeom>
              <a:avLst/>
              <a:gdLst>
                <a:gd name="connsiteX0" fmla="*/ 24342 w 1376670"/>
                <a:gd name="connsiteY0" fmla="*/ 38804 h 765845"/>
                <a:gd name="connsiteX1" fmla="*/ 1287085 w 1376670"/>
                <a:gd name="connsiteY1" fmla="*/ 6147 h 765845"/>
                <a:gd name="connsiteX2" fmla="*/ 1265313 w 1376670"/>
                <a:gd name="connsiteY2" fmla="*/ 9776 h 765845"/>
                <a:gd name="connsiteX3" fmla="*/ 1199999 w 1376670"/>
                <a:gd name="connsiteY3" fmla="*/ 75090 h 765845"/>
                <a:gd name="connsiteX4" fmla="*/ 1210885 w 1376670"/>
                <a:gd name="connsiteY4" fmla="*/ 757261 h 765845"/>
                <a:gd name="connsiteX5" fmla="*/ 1160085 w 1376670"/>
                <a:gd name="connsiteY5" fmla="*/ 474233 h 765845"/>
                <a:gd name="connsiteX6" fmla="*/ 1163713 w 1376670"/>
                <a:gd name="connsiteY6" fmla="*/ 710090 h 765845"/>
                <a:gd name="connsiteX7" fmla="*/ 1098399 w 1376670"/>
                <a:gd name="connsiteY7" fmla="*/ 187576 h 765845"/>
                <a:gd name="connsiteX8" fmla="*/ 260199 w 1376670"/>
                <a:gd name="connsiteY8" fmla="*/ 212976 h 765845"/>
                <a:gd name="connsiteX9" fmla="*/ 956885 w 1376670"/>
                <a:gd name="connsiteY9" fmla="*/ 165804 h 765845"/>
                <a:gd name="connsiteX10" fmla="*/ 492428 w 1376670"/>
                <a:gd name="connsiteY10" fmla="*/ 162176 h 765845"/>
                <a:gd name="connsiteX11" fmla="*/ 24342 w 1376670"/>
                <a:gd name="connsiteY11" fmla="*/ 38804 h 76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670" h="765845">
                  <a:moveTo>
                    <a:pt x="24342" y="38804"/>
                  </a:moveTo>
                  <a:cubicBezTo>
                    <a:pt x="156785" y="12799"/>
                    <a:pt x="1287085" y="6147"/>
                    <a:pt x="1287085" y="6147"/>
                  </a:cubicBezTo>
                  <a:cubicBezTo>
                    <a:pt x="1493913" y="1309"/>
                    <a:pt x="1279827" y="-1714"/>
                    <a:pt x="1265313" y="9776"/>
                  </a:cubicBezTo>
                  <a:cubicBezTo>
                    <a:pt x="1250799" y="21266"/>
                    <a:pt x="1209070" y="-49491"/>
                    <a:pt x="1199999" y="75090"/>
                  </a:cubicBezTo>
                  <a:cubicBezTo>
                    <a:pt x="1190928" y="199671"/>
                    <a:pt x="1217537" y="690737"/>
                    <a:pt x="1210885" y="757261"/>
                  </a:cubicBezTo>
                  <a:cubicBezTo>
                    <a:pt x="1204233" y="823785"/>
                    <a:pt x="1167947" y="482095"/>
                    <a:pt x="1160085" y="474233"/>
                  </a:cubicBezTo>
                  <a:cubicBezTo>
                    <a:pt x="1152223" y="466371"/>
                    <a:pt x="1173994" y="757866"/>
                    <a:pt x="1163713" y="710090"/>
                  </a:cubicBezTo>
                  <a:cubicBezTo>
                    <a:pt x="1153432" y="662314"/>
                    <a:pt x="1248985" y="270428"/>
                    <a:pt x="1098399" y="187576"/>
                  </a:cubicBezTo>
                  <a:cubicBezTo>
                    <a:pt x="947813" y="104724"/>
                    <a:pt x="283785" y="216605"/>
                    <a:pt x="260199" y="212976"/>
                  </a:cubicBezTo>
                  <a:cubicBezTo>
                    <a:pt x="236613" y="209347"/>
                    <a:pt x="918180" y="174271"/>
                    <a:pt x="956885" y="165804"/>
                  </a:cubicBezTo>
                  <a:cubicBezTo>
                    <a:pt x="995590" y="157337"/>
                    <a:pt x="649061" y="179109"/>
                    <a:pt x="492428" y="162176"/>
                  </a:cubicBezTo>
                  <a:cubicBezTo>
                    <a:pt x="335795" y="145243"/>
                    <a:pt x="-108101" y="64809"/>
                    <a:pt x="24342" y="3880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EF058AEC-9D06-2763-B397-08415E67D64F}"/>
                </a:ext>
              </a:extLst>
            </p:cNvPr>
            <p:cNvSpPr/>
            <p:nvPr/>
          </p:nvSpPr>
          <p:spPr>
            <a:xfrm>
              <a:off x="15795" y="4967157"/>
              <a:ext cx="2351570" cy="690548"/>
            </a:xfrm>
            <a:custGeom>
              <a:avLst/>
              <a:gdLst>
                <a:gd name="connsiteX0" fmla="*/ 9605 w 2351570"/>
                <a:gd name="connsiteY0" fmla="*/ 72929 h 690548"/>
                <a:gd name="connsiteX1" fmla="*/ 1051005 w 2351570"/>
                <a:gd name="connsiteY1" fmla="*/ 357 h 690548"/>
                <a:gd name="connsiteX2" fmla="*/ 579291 w 2351570"/>
                <a:gd name="connsiteY2" fmla="*/ 101957 h 690548"/>
                <a:gd name="connsiteX3" fmla="*/ 488576 w 2351570"/>
                <a:gd name="connsiteY3" fmla="*/ 138243 h 690548"/>
                <a:gd name="connsiteX4" fmla="*/ 481319 w 2351570"/>
                <a:gd name="connsiteY4" fmla="*/ 439414 h 690548"/>
                <a:gd name="connsiteX5" fmla="*/ 626462 w 2351570"/>
                <a:gd name="connsiteY5" fmla="*/ 464814 h 690548"/>
                <a:gd name="connsiteX6" fmla="*/ 1958148 w 2351570"/>
                <a:gd name="connsiteY6" fmla="*/ 443043 h 690548"/>
                <a:gd name="connsiteX7" fmla="*/ 2335519 w 2351570"/>
                <a:gd name="connsiteY7" fmla="*/ 435786 h 690548"/>
                <a:gd name="connsiteX8" fmla="*/ 1540862 w 2351570"/>
                <a:gd name="connsiteY8" fmla="*/ 591814 h 690548"/>
                <a:gd name="connsiteX9" fmla="*/ 2244805 w 2351570"/>
                <a:gd name="connsiteY9" fmla="*/ 533757 h 690548"/>
                <a:gd name="connsiteX10" fmla="*/ 836919 w 2351570"/>
                <a:gd name="connsiteY10" fmla="*/ 653500 h 690548"/>
                <a:gd name="connsiteX11" fmla="*/ 343434 w 2351570"/>
                <a:gd name="connsiteY11" fmla="*/ 686157 h 690548"/>
                <a:gd name="connsiteX12" fmla="*/ 332548 w 2351570"/>
                <a:gd name="connsiteY12" fmla="*/ 642614 h 690548"/>
                <a:gd name="connsiteX13" fmla="*/ 281748 w 2351570"/>
                <a:gd name="connsiteY13" fmla="*/ 261614 h 690548"/>
                <a:gd name="connsiteX14" fmla="*/ 517605 w 2351570"/>
                <a:gd name="connsiteY14" fmla="*/ 192672 h 690548"/>
                <a:gd name="connsiteX15" fmla="*/ 9605 w 2351570"/>
                <a:gd name="connsiteY15" fmla="*/ 72929 h 69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51570" h="690548">
                  <a:moveTo>
                    <a:pt x="9605" y="72929"/>
                  </a:moveTo>
                  <a:cubicBezTo>
                    <a:pt x="98505" y="40877"/>
                    <a:pt x="956057" y="-4481"/>
                    <a:pt x="1051005" y="357"/>
                  </a:cubicBezTo>
                  <a:cubicBezTo>
                    <a:pt x="1145953" y="5195"/>
                    <a:pt x="673029" y="78976"/>
                    <a:pt x="579291" y="101957"/>
                  </a:cubicBezTo>
                  <a:cubicBezTo>
                    <a:pt x="485553" y="124938"/>
                    <a:pt x="504905" y="82000"/>
                    <a:pt x="488576" y="138243"/>
                  </a:cubicBezTo>
                  <a:cubicBezTo>
                    <a:pt x="472247" y="194486"/>
                    <a:pt x="458338" y="384986"/>
                    <a:pt x="481319" y="439414"/>
                  </a:cubicBezTo>
                  <a:cubicBezTo>
                    <a:pt x="504300" y="493842"/>
                    <a:pt x="380324" y="464209"/>
                    <a:pt x="626462" y="464814"/>
                  </a:cubicBezTo>
                  <a:cubicBezTo>
                    <a:pt x="872600" y="465419"/>
                    <a:pt x="1958148" y="443043"/>
                    <a:pt x="1958148" y="443043"/>
                  </a:cubicBezTo>
                  <a:cubicBezTo>
                    <a:pt x="2242991" y="438205"/>
                    <a:pt x="2405067" y="410991"/>
                    <a:pt x="2335519" y="435786"/>
                  </a:cubicBezTo>
                  <a:cubicBezTo>
                    <a:pt x="2265971" y="460581"/>
                    <a:pt x="1555981" y="575486"/>
                    <a:pt x="1540862" y="591814"/>
                  </a:cubicBezTo>
                  <a:cubicBezTo>
                    <a:pt x="1525743" y="608142"/>
                    <a:pt x="2244805" y="533757"/>
                    <a:pt x="2244805" y="533757"/>
                  </a:cubicBezTo>
                  <a:lnTo>
                    <a:pt x="836919" y="653500"/>
                  </a:lnTo>
                  <a:cubicBezTo>
                    <a:pt x="520024" y="678900"/>
                    <a:pt x="427496" y="687971"/>
                    <a:pt x="343434" y="686157"/>
                  </a:cubicBezTo>
                  <a:cubicBezTo>
                    <a:pt x="259372" y="684343"/>
                    <a:pt x="342829" y="713371"/>
                    <a:pt x="332548" y="642614"/>
                  </a:cubicBezTo>
                  <a:cubicBezTo>
                    <a:pt x="322267" y="571857"/>
                    <a:pt x="250905" y="336604"/>
                    <a:pt x="281748" y="261614"/>
                  </a:cubicBezTo>
                  <a:cubicBezTo>
                    <a:pt x="312591" y="186624"/>
                    <a:pt x="558124" y="226539"/>
                    <a:pt x="517605" y="192672"/>
                  </a:cubicBezTo>
                  <a:cubicBezTo>
                    <a:pt x="477086" y="158805"/>
                    <a:pt x="-79295" y="104981"/>
                    <a:pt x="9605" y="7292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A78381E2-2744-3C68-717F-0C194BBC7AE0}"/>
                </a:ext>
              </a:extLst>
            </p:cNvPr>
            <p:cNvSpPr/>
            <p:nvPr/>
          </p:nvSpPr>
          <p:spPr>
            <a:xfrm>
              <a:off x="713004" y="5375351"/>
              <a:ext cx="361497" cy="1039263"/>
            </a:xfrm>
            <a:custGeom>
              <a:avLst/>
              <a:gdLst>
                <a:gd name="connsiteX0" fmla="*/ 353796 w 361497"/>
                <a:gd name="connsiteY0" fmla="*/ 38478 h 1039263"/>
                <a:gd name="connsiteX1" fmla="*/ 281225 w 361497"/>
                <a:gd name="connsiteY1" fmla="*/ 129192 h 1039263"/>
                <a:gd name="connsiteX2" fmla="*/ 241310 w 361497"/>
                <a:gd name="connsiteY2" fmla="*/ 735163 h 1039263"/>
                <a:gd name="connsiteX3" fmla="*/ 205025 w 361497"/>
                <a:gd name="connsiteY3" fmla="*/ 586392 h 1039263"/>
                <a:gd name="connsiteX4" fmla="*/ 273967 w 361497"/>
                <a:gd name="connsiteY4" fmla="*/ 1036335 h 1039263"/>
                <a:gd name="connsiteX5" fmla="*/ 63510 w 361497"/>
                <a:gd name="connsiteY5" fmla="*/ 328763 h 1039263"/>
                <a:gd name="connsiteX6" fmla="*/ 1825 w 361497"/>
                <a:gd name="connsiteY6" fmla="*/ 2192 h 1039263"/>
                <a:gd name="connsiteX7" fmla="*/ 117939 w 361497"/>
                <a:gd name="connsiteY7" fmla="*/ 179992 h 1039263"/>
                <a:gd name="connsiteX8" fmla="*/ 78025 w 361497"/>
                <a:gd name="connsiteY8" fmla="*/ 56620 h 1039263"/>
                <a:gd name="connsiteX9" fmla="*/ 353796 w 361497"/>
                <a:gd name="connsiteY9" fmla="*/ 38478 h 10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1497" h="1039263">
                  <a:moveTo>
                    <a:pt x="353796" y="38478"/>
                  </a:moveTo>
                  <a:cubicBezTo>
                    <a:pt x="387663" y="50573"/>
                    <a:pt x="299973" y="13078"/>
                    <a:pt x="281225" y="129192"/>
                  </a:cubicBezTo>
                  <a:cubicBezTo>
                    <a:pt x="262477" y="245306"/>
                    <a:pt x="254010" y="658963"/>
                    <a:pt x="241310" y="735163"/>
                  </a:cubicBezTo>
                  <a:cubicBezTo>
                    <a:pt x="228610" y="811363"/>
                    <a:pt x="199582" y="536197"/>
                    <a:pt x="205025" y="586392"/>
                  </a:cubicBezTo>
                  <a:cubicBezTo>
                    <a:pt x="210468" y="636587"/>
                    <a:pt x="297553" y="1079273"/>
                    <a:pt x="273967" y="1036335"/>
                  </a:cubicBezTo>
                  <a:cubicBezTo>
                    <a:pt x="250381" y="993397"/>
                    <a:pt x="108867" y="501120"/>
                    <a:pt x="63510" y="328763"/>
                  </a:cubicBezTo>
                  <a:cubicBezTo>
                    <a:pt x="18153" y="156406"/>
                    <a:pt x="-7247" y="26987"/>
                    <a:pt x="1825" y="2192"/>
                  </a:cubicBezTo>
                  <a:cubicBezTo>
                    <a:pt x="10896" y="-22603"/>
                    <a:pt x="105239" y="170921"/>
                    <a:pt x="117939" y="179992"/>
                  </a:cubicBezTo>
                  <a:cubicBezTo>
                    <a:pt x="130639" y="189063"/>
                    <a:pt x="42949" y="77787"/>
                    <a:pt x="78025" y="56620"/>
                  </a:cubicBezTo>
                  <a:cubicBezTo>
                    <a:pt x="113101" y="35453"/>
                    <a:pt x="319929" y="26383"/>
                    <a:pt x="353796" y="3847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21236720-8CF5-6DC2-67F5-82D843BCD2A5}"/>
                </a:ext>
              </a:extLst>
            </p:cNvPr>
            <p:cNvSpPr/>
            <p:nvPr/>
          </p:nvSpPr>
          <p:spPr>
            <a:xfrm>
              <a:off x="191264" y="5872713"/>
              <a:ext cx="986314" cy="285213"/>
            </a:xfrm>
            <a:custGeom>
              <a:avLst/>
              <a:gdLst>
                <a:gd name="connsiteX0" fmla="*/ 91765 w 986314"/>
                <a:gd name="connsiteY0" fmla="*/ 16458 h 285213"/>
                <a:gd name="connsiteX1" fmla="*/ 186107 w 986314"/>
                <a:gd name="connsiteY1" fmla="*/ 5573 h 285213"/>
                <a:gd name="connsiteX2" fmla="*/ 984393 w 986314"/>
                <a:gd name="connsiteY2" fmla="*/ 9201 h 285213"/>
                <a:gd name="connsiteX3" fmla="*/ 425593 w 986314"/>
                <a:gd name="connsiteY3" fmla="*/ 110801 h 285213"/>
                <a:gd name="connsiteX4" fmla="*/ 962622 w 986314"/>
                <a:gd name="connsiteY4" fmla="*/ 99916 h 285213"/>
                <a:gd name="connsiteX5" fmla="*/ 4679 w 986314"/>
                <a:gd name="connsiteY5" fmla="*/ 284973 h 285213"/>
                <a:gd name="connsiteX6" fmla="*/ 574365 w 986314"/>
                <a:gd name="connsiteY6" fmla="*/ 139830 h 285213"/>
                <a:gd name="connsiteX7" fmla="*/ 44593 w 986314"/>
                <a:gd name="connsiteY7" fmla="*/ 176116 h 285213"/>
                <a:gd name="connsiteX8" fmla="*/ 334879 w 986314"/>
                <a:gd name="connsiteY8" fmla="*/ 110801 h 285213"/>
                <a:gd name="connsiteX9" fmla="*/ 91765 w 986314"/>
                <a:gd name="connsiteY9" fmla="*/ 16458 h 2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314" h="285213">
                  <a:moveTo>
                    <a:pt x="91765" y="16458"/>
                  </a:moveTo>
                  <a:cubicBezTo>
                    <a:pt x="66970" y="-1080"/>
                    <a:pt x="186107" y="5573"/>
                    <a:pt x="186107" y="5573"/>
                  </a:cubicBezTo>
                  <a:cubicBezTo>
                    <a:pt x="334878" y="4364"/>
                    <a:pt x="944479" y="-8337"/>
                    <a:pt x="984393" y="9201"/>
                  </a:cubicBezTo>
                  <a:cubicBezTo>
                    <a:pt x="1024307" y="26739"/>
                    <a:pt x="429222" y="95682"/>
                    <a:pt x="425593" y="110801"/>
                  </a:cubicBezTo>
                  <a:cubicBezTo>
                    <a:pt x="421965" y="125920"/>
                    <a:pt x="1032774" y="70887"/>
                    <a:pt x="962622" y="99916"/>
                  </a:cubicBezTo>
                  <a:cubicBezTo>
                    <a:pt x="892470" y="128945"/>
                    <a:pt x="69389" y="278321"/>
                    <a:pt x="4679" y="284973"/>
                  </a:cubicBezTo>
                  <a:cubicBezTo>
                    <a:pt x="-60031" y="291625"/>
                    <a:pt x="567713" y="157973"/>
                    <a:pt x="574365" y="139830"/>
                  </a:cubicBezTo>
                  <a:cubicBezTo>
                    <a:pt x="581017" y="121687"/>
                    <a:pt x="84507" y="180954"/>
                    <a:pt x="44593" y="176116"/>
                  </a:cubicBezTo>
                  <a:cubicBezTo>
                    <a:pt x="4679" y="171278"/>
                    <a:pt x="326412" y="133782"/>
                    <a:pt x="334879" y="110801"/>
                  </a:cubicBezTo>
                  <a:cubicBezTo>
                    <a:pt x="343346" y="87820"/>
                    <a:pt x="116560" y="33996"/>
                    <a:pt x="91765" y="164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935D50F2-8AF6-B1E3-84F6-7A7BD6DF50CE}"/>
                </a:ext>
              </a:extLst>
            </p:cNvPr>
            <p:cNvSpPr/>
            <p:nvPr/>
          </p:nvSpPr>
          <p:spPr>
            <a:xfrm>
              <a:off x="212429" y="5784599"/>
              <a:ext cx="423158" cy="882031"/>
            </a:xfrm>
            <a:custGeom>
              <a:avLst/>
              <a:gdLst>
                <a:gd name="connsiteX0" fmla="*/ 1657 w 423158"/>
                <a:gd name="connsiteY0" fmla="*/ 2972 h 882031"/>
                <a:gd name="connsiteX1" fmla="*/ 179457 w 423158"/>
                <a:gd name="connsiteY1" fmla="*/ 260601 h 882031"/>
                <a:gd name="connsiteX2" fmla="*/ 128657 w 423158"/>
                <a:gd name="connsiteY2" fmla="*/ 550887 h 882031"/>
                <a:gd name="connsiteX3" fmla="*/ 132285 w 423158"/>
                <a:gd name="connsiteY3" fmla="*/ 409372 h 882031"/>
                <a:gd name="connsiteX4" fmla="*/ 233885 w 423158"/>
                <a:gd name="connsiteY4" fmla="*/ 877458 h 882031"/>
                <a:gd name="connsiteX5" fmla="*/ 375400 w 423158"/>
                <a:gd name="connsiteY5" fmla="*/ 75544 h 882031"/>
                <a:gd name="connsiteX6" fmla="*/ 259285 w 423158"/>
                <a:gd name="connsiteY6" fmla="*/ 354944 h 882031"/>
                <a:gd name="connsiteX7" fmla="*/ 422571 w 423158"/>
                <a:gd name="connsiteY7" fmla="*/ 61030 h 882031"/>
                <a:gd name="connsiteX8" fmla="*/ 302828 w 423158"/>
                <a:gd name="connsiteY8" fmla="*/ 115458 h 882031"/>
                <a:gd name="connsiteX9" fmla="*/ 1657 w 423158"/>
                <a:gd name="connsiteY9" fmla="*/ 2972 h 88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58" h="882031">
                  <a:moveTo>
                    <a:pt x="1657" y="2972"/>
                  </a:moveTo>
                  <a:cubicBezTo>
                    <a:pt x="-18905" y="27163"/>
                    <a:pt x="158290" y="169282"/>
                    <a:pt x="179457" y="260601"/>
                  </a:cubicBezTo>
                  <a:cubicBezTo>
                    <a:pt x="200624" y="351920"/>
                    <a:pt x="136519" y="526092"/>
                    <a:pt x="128657" y="550887"/>
                  </a:cubicBezTo>
                  <a:cubicBezTo>
                    <a:pt x="120795" y="575682"/>
                    <a:pt x="114747" y="354944"/>
                    <a:pt x="132285" y="409372"/>
                  </a:cubicBezTo>
                  <a:cubicBezTo>
                    <a:pt x="149823" y="463800"/>
                    <a:pt x="193366" y="933096"/>
                    <a:pt x="233885" y="877458"/>
                  </a:cubicBezTo>
                  <a:cubicBezTo>
                    <a:pt x="274404" y="821820"/>
                    <a:pt x="371167" y="162630"/>
                    <a:pt x="375400" y="75544"/>
                  </a:cubicBezTo>
                  <a:cubicBezTo>
                    <a:pt x="379633" y="-11542"/>
                    <a:pt x="251423" y="357363"/>
                    <a:pt x="259285" y="354944"/>
                  </a:cubicBezTo>
                  <a:cubicBezTo>
                    <a:pt x="267147" y="352525"/>
                    <a:pt x="415314" y="100944"/>
                    <a:pt x="422571" y="61030"/>
                  </a:cubicBezTo>
                  <a:cubicBezTo>
                    <a:pt x="429828" y="21116"/>
                    <a:pt x="368747" y="120901"/>
                    <a:pt x="302828" y="115458"/>
                  </a:cubicBezTo>
                  <a:cubicBezTo>
                    <a:pt x="236909" y="110015"/>
                    <a:pt x="22219" y="-21219"/>
                    <a:pt x="1657" y="2972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11193156-4EDF-9A20-10B0-9DBD6FF45E1D}"/>
                </a:ext>
              </a:extLst>
            </p:cNvPr>
            <p:cNvSpPr/>
            <p:nvPr/>
          </p:nvSpPr>
          <p:spPr>
            <a:xfrm>
              <a:off x="1215562" y="4343107"/>
              <a:ext cx="254919" cy="1282047"/>
            </a:xfrm>
            <a:custGeom>
              <a:avLst/>
              <a:gdLst>
                <a:gd name="connsiteX0" fmla="*/ 185067 w 254919"/>
                <a:gd name="connsiteY0" fmla="*/ 293 h 1282047"/>
                <a:gd name="connsiteX1" fmla="*/ 156038 w 254919"/>
                <a:gd name="connsiteY1" fmla="*/ 203493 h 1282047"/>
                <a:gd name="connsiteX2" fmla="*/ 232238 w 254919"/>
                <a:gd name="connsiteY2" fmla="*/ 613522 h 1282047"/>
                <a:gd name="connsiteX3" fmla="*/ 228609 w 254919"/>
                <a:gd name="connsiteY3" fmla="*/ 479264 h 1282047"/>
                <a:gd name="connsiteX4" fmla="*/ 250381 w 254919"/>
                <a:gd name="connsiteY4" fmla="*/ 1230379 h 1282047"/>
                <a:gd name="connsiteX5" fmla="*/ 127009 w 254919"/>
                <a:gd name="connsiteY5" fmla="*/ 726007 h 1282047"/>
                <a:gd name="connsiteX6" fmla="*/ 68952 w 254919"/>
                <a:gd name="connsiteY6" fmla="*/ 1270293 h 1282047"/>
                <a:gd name="connsiteX7" fmla="*/ 9 w 254919"/>
                <a:gd name="connsiteY7" fmla="*/ 91007 h 1282047"/>
                <a:gd name="connsiteX8" fmla="*/ 65324 w 254919"/>
                <a:gd name="connsiteY8" fmla="*/ 243407 h 1282047"/>
                <a:gd name="connsiteX9" fmla="*/ 185067 w 254919"/>
                <a:gd name="connsiteY9" fmla="*/ 293 h 128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919" h="1282047">
                  <a:moveTo>
                    <a:pt x="185067" y="293"/>
                  </a:moveTo>
                  <a:cubicBezTo>
                    <a:pt x="200186" y="-6359"/>
                    <a:pt x="148176" y="101288"/>
                    <a:pt x="156038" y="203493"/>
                  </a:cubicBezTo>
                  <a:cubicBezTo>
                    <a:pt x="163900" y="305698"/>
                    <a:pt x="220143" y="567560"/>
                    <a:pt x="232238" y="613522"/>
                  </a:cubicBezTo>
                  <a:cubicBezTo>
                    <a:pt x="244333" y="659484"/>
                    <a:pt x="225585" y="376455"/>
                    <a:pt x="228609" y="479264"/>
                  </a:cubicBezTo>
                  <a:cubicBezTo>
                    <a:pt x="231633" y="582073"/>
                    <a:pt x="267314" y="1189255"/>
                    <a:pt x="250381" y="1230379"/>
                  </a:cubicBezTo>
                  <a:cubicBezTo>
                    <a:pt x="233448" y="1271503"/>
                    <a:pt x="157247" y="719355"/>
                    <a:pt x="127009" y="726007"/>
                  </a:cubicBezTo>
                  <a:cubicBezTo>
                    <a:pt x="96771" y="732659"/>
                    <a:pt x="90119" y="1376126"/>
                    <a:pt x="68952" y="1270293"/>
                  </a:cubicBezTo>
                  <a:cubicBezTo>
                    <a:pt x="47785" y="1164460"/>
                    <a:pt x="614" y="262155"/>
                    <a:pt x="9" y="91007"/>
                  </a:cubicBezTo>
                  <a:cubicBezTo>
                    <a:pt x="-596" y="-80141"/>
                    <a:pt x="27829" y="261550"/>
                    <a:pt x="65324" y="243407"/>
                  </a:cubicBezTo>
                  <a:cubicBezTo>
                    <a:pt x="102819" y="225264"/>
                    <a:pt x="169948" y="6945"/>
                    <a:pt x="185067" y="29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EF1938FC-01D4-9775-1874-6DC3C87A0A45}"/>
                </a:ext>
              </a:extLst>
            </p:cNvPr>
            <p:cNvSpPr/>
            <p:nvPr/>
          </p:nvSpPr>
          <p:spPr>
            <a:xfrm>
              <a:off x="1186541" y="5166560"/>
              <a:ext cx="308899" cy="1535596"/>
            </a:xfrm>
            <a:custGeom>
              <a:avLst/>
              <a:gdLst>
                <a:gd name="connsiteX0" fmla="*/ 134259 w 308899"/>
                <a:gd name="connsiteY0" fmla="*/ 526 h 1535596"/>
                <a:gd name="connsiteX1" fmla="*/ 304802 w 308899"/>
                <a:gd name="connsiteY1" fmla="*/ 777040 h 1535596"/>
                <a:gd name="connsiteX2" fmla="*/ 239488 w 308899"/>
                <a:gd name="connsiteY2" fmla="*/ 555697 h 1535596"/>
                <a:gd name="connsiteX3" fmla="*/ 308430 w 308899"/>
                <a:gd name="connsiteY3" fmla="*/ 1393897 h 1535596"/>
                <a:gd name="connsiteX4" fmla="*/ 268516 w 308899"/>
                <a:gd name="connsiteY4" fmla="*/ 1194326 h 1535596"/>
                <a:gd name="connsiteX5" fmla="*/ 243116 w 308899"/>
                <a:gd name="connsiteY5" fmla="*/ 1535411 h 1535596"/>
                <a:gd name="connsiteX6" fmla="*/ 166916 w 308899"/>
                <a:gd name="connsiteY6" fmla="*/ 1139897 h 1535596"/>
                <a:gd name="connsiteX7" fmla="*/ 2 w 308899"/>
                <a:gd name="connsiteY7" fmla="*/ 62211 h 1535596"/>
                <a:gd name="connsiteX8" fmla="*/ 170545 w 308899"/>
                <a:gd name="connsiteY8" fmla="*/ 646411 h 1535596"/>
                <a:gd name="connsiteX9" fmla="*/ 134259 w 308899"/>
                <a:gd name="connsiteY9" fmla="*/ 526 h 15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899" h="1535596">
                  <a:moveTo>
                    <a:pt x="134259" y="526"/>
                  </a:moveTo>
                  <a:cubicBezTo>
                    <a:pt x="156635" y="22297"/>
                    <a:pt x="287264" y="684511"/>
                    <a:pt x="304802" y="777040"/>
                  </a:cubicBezTo>
                  <a:cubicBezTo>
                    <a:pt x="322340" y="869569"/>
                    <a:pt x="238883" y="452888"/>
                    <a:pt x="239488" y="555697"/>
                  </a:cubicBezTo>
                  <a:cubicBezTo>
                    <a:pt x="240093" y="658506"/>
                    <a:pt x="303592" y="1287459"/>
                    <a:pt x="308430" y="1393897"/>
                  </a:cubicBezTo>
                  <a:cubicBezTo>
                    <a:pt x="313268" y="1500335"/>
                    <a:pt x="279402" y="1170740"/>
                    <a:pt x="268516" y="1194326"/>
                  </a:cubicBezTo>
                  <a:cubicBezTo>
                    <a:pt x="257630" y="1217912"/>
                    <a:pt x="260049" y="1544483"/>
                    <a:pt x="243116" y="1535411"/>
                  </a:cubicBezTo>
                  <a:cubicBezTo>
                    <a:pt x="226183" y="1526340"/>
                    <a:pt x="207435" y="1385430"/>
                    <a:pt x="166916" y="1139897"/>
                  </a:cubicBezTo>
                  <a:cubicBezTo>
                    <a:pt x="126397" y="894364"/>
                    <a:pt x="-603" y="144459"/>
                    <a:pt x="2" y="62211"/>
                  </a:cubicBezTo>
                  <a:cubicBezTo>
                    <a:pt x="607" y="-20037"/>
                    <a:pt x="148774" y="653063"/>
                    <a:pt x="170545" y="646411"/>
                  </a:cubicBezTo>
                  <a:cubicBezTo>
                    <a:pt x="192316" y="639759"/>
                    <a:pt x="111883" y="-21245"/>
                    <a:pt x="134259" y="52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09C81AB5-D14D-FF97-D816-E905F2444826}"/>
                </a:ext>
              </a:extLst>
            </p:cNvPr>
            <p:cNvSpPr/>
            <p:nvPr/>
          </p:nvSpPr>
          <p:spPr>
            <a:xfrm>
              <a:off x="1545667" y="4196585"/>
              <a:ext cx="1375822" cy="1492326"/>
            </a:xfrm>
            <a:custGeom>
              <a:avLst/>
              <a:gdLst>
                <a:gd name="connsiteX0" fmla="*/ 104 w 1375822"/>
                <a:gd name="connsiteY0" fmla="*/ 8929 h 1492326"/>
                <a:gd name="connsiteX1" fmla="*/ 159762 w 1375822"/>
                <a:gd name="connsiteY1" fmla="*/ 368158 h 1492326"/>
                <a:gd name="connsiteX2" fmla="*/ 228704 w 1375822"/>
                <a:gd name="connsiteY2" fmla="*/ 839872 h 1492326"/>
                <a:gd name="connsiteX3" fmla="*/ 246847 w 1375822"/>
                <a:gd name="connsiteY3" fmla="*/ 709244 h 1492326"/>
                <a:gd name="connsiteX4" fmla="*/ 196047 w 1375822"/>
                <a:gd name="connsiteY4" fmla="*/ 948729 h 1492326"/>
                <a:gd name="connsiteX5" fmla="*/ 1375333 w 1375822"/>
                <a:gd name="connsiteY5" fmla="*/ 858015 h 1492326"/>
                <a:gd name="connsiteX6" fmla="*/ 348447 w 1375822"/>
                <a:gd name="connsiteY6" fmla="*/ 821729 h 1492326"/>
                <a:gd name="connsiteX7" fmla="*/ 889104 w 1375822"/>
                <a:gd name="connsiteY7" fmla="*/ 727386 h 1492326"/>
                <a:gd name="connsiteX8" fmla="*/ 743962 w 1375822"/>
                <a:gd name="connsiteY8" fmla="*/ 360901 h 1492326"/>
                <a:gd name="connsiteX9" fmla="*/ 816533 w 1375822"/>
                <a:gd name="connsiteY9" fmla="*/ 1456729 h 1492326"/>
                <a:gd name="connsiteX10" fmla="*/ 747590 w 1375822"/>
                <a:gd name="connsiteY10" fmla="*/ 1173701 h 1492326"/>
                <a:gd name="connsiteX11" fmla="*/ 682276 w 1375822"/>
                <a:gd name="connsiteY11" fmla="*/ 658444 h 1492326"/>
                <a:gd name="connsiteX12" fmla="*/ 649619 w 1375822"/>
                <a:gd name="connsiteY12" fmla="*/ 760044 h 1492326"/>
                <a:gd name="connsiteX13" fmla="*/ 428276 w 1375822"/>
                <a:gd name="connsiteY13" fmla="*/ 549586 h 1492326"/>
                <a:gd name="connsiteX14" fmla="*/ 337562 w 1375822"/>
                <a:gd name="connsiteY14" fmla="*/ 451615 h 1492326"/>
                <a:gd name="connsiteX15" fmla="*/ 457304 w 1375822"/>
                <a:gd name="connsiteY15" fmla="*/ 687472 h 1492326"/>
                <a:gd name="connsiteX16" fmla="*/ 225076 w 1375822"/>
                <a:gd name="connsiteY16" fmla="*/ 527815 h 1492326"/>
                <a:gd name="connsiteX17" fmla="*/ 301276 w 1375822"/>
                <a:gd name="connsiteY17" fmla="*/ 451615 h 1492326"/>
                <a:gd name="connsiteX18" fmla="*/ 323047 w 1375822"/>
                <a:gd name="connsiteY18" fmla="*/ 781815 h 1492326"/>
                <a:gd name="connsiteX19" fmla="*/ 185162 w 1375822"/>
                <a:gd name="connsiteY19" fmla="*/ 164958 h 1492326"/>
                <a:gd name="connsiteX20" fmla="*/ 104 w 1375822"/>
                <a:gd name="connsiteY20" fmla="*/ 8929 h 149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5822" h="1492326">
                  <a:moveTo>
                    <a:pt x="104" y="8929"/>
                  </a:moveTo>
                  <a:cubicBezTo>
                    <a:pt x="-4129" y="42796"/>
                    <a:pt x="121662" y="229668"/>
                    <a:pt x="159762" y="368158"/>
                  </a:cubicBezTo>
                  <a:cubicBezTo>
                    <a:pt x="197862" y="506648"/>
                    <a:pt x="214190" y="783024"/>
                    <a:pt x="228704" y="839872"/>
                  </a:cubicBezTo>
                  <a:cubicBezTo>
                    <a:pt x="243218" y="896720"/>
                    <a:pt x="252290" y="691101"/>
                    <a:pt x="246847" y="709244"/>
                  </a:cubicBezTo>
                  <a:cubicBezTo>
                    <a:pt x="241404" y="727387"/>
                    <a:pt x="7966" y="923934"/>
                    <a:pt x="196047" y="948729"/>
                  </a:cubicBezTo>
                  <a:cubicBezTo>
                    <a:pt x="384128" y="973524"/>
                    <a:pt x="1349933" y="879182"/>
                    <a:pt x="1375333" y="858015"/>
                  </a:cubicBezTo>
                  <a:cubicBezTo>
                    <a:pt x="1400733" y="836848"/>
                    <a:pt x="429485" y="843500"/>
                    <a:pt x="348447" y="821729"/>
                  </a:cubicBezTo>
                  <a:cubicBezTo>
                    <a:pt x="267409" y="799958"/>
                    <a:pt x="823185" y="804191"/>
                    <a:pt x="889104" y="727386"/>
                  </a:cubicBezTo>
                  <a:cubicBezTo>
                    <a:pt x="955023" y="650581"/>
                    <a:pt x="756057" y="239344"/>
                    <a:pt x="743962" y="360901"/>
                  </a:cubicBezTo>
                  <a:cubicBezTo>
                    <a:pt x="731867" y="482458"/>
                    <a:pt x="815928" y="1321262"/>
                    <a:pt x="816533" y="1456729"/>
                  </a:cubicBezTo>
                  <a:cubicBezTo>
                    <a:pt x="817138" y="1592196"/>
                    <a:pt x="769966" y="1306748"/>
                    <a:pt x="747590" y="1173701"/>
                  </a:cubicBezTo>
                  <a:cubicBezTo>
                    <a:pt x="725214" y="1040654"/>
                    <a:pt x="698605" y="727387"/>
                    <a:pt x="682276" y="658444"/>
                  </a:cubicBezTo>
                  <a:cubicBezTo>
                    <a:pt x="665948" y="589501"/>
                    <a:pt x="691952" y="778187"/>
                    <a:pt x="649619" y="760044"/>
                  </a:cubicBezTo>
                  <a:cubicBezTo>
                    <a:pt x="607286" y="741901"/>
                    <a:pt x="480286" y="600991"/>
                    <a:pt x="428276" y="549586"/>
                  </a:cubicBezTo>
                  <a:cubicBezTo>
                    <a:pt x="376267" y="498181"/>
                    <a:pt x="332724" y="428634"/>
                    <a:pt x="337562" y="451615"/>
                  </a:cubicBezTo>
                  <a:cubicBezTo>
                    <a:pt x="342400" y="474596"/>
                    <a:pt x="476052" y="674772"/>
                    <a:pt x="457304" y="687472"/>
                  </a:cubicBezTo>
                  <a:cubicBezTo>
                    <a:pt x="438556" y="700172"/>
                    <a:pt x="251081" y="567125"/>
                    <a:pt x="225076" y="527815"/>
                  </a:cubicBezTo>
                  <a:cubicBezTo>
                    <a:pt x="199071" y="488506"/>
                    <a:pt x="284948" y="409282"/>
                    <a:pt x="301276" y="451615"/>
                  </a:cubicBezTo>
                  <a:cubicBezTo>
                    <a:pt x="317605" y="493948"/>
                    <a:pt x="342399" y="829591"/>
                    <a:pt x="323047" y="781815"/>
                  </a:cubicBezTo>
                  <a:cubicBezTo>
                    <a:pt x="303695" y="734039"/>
                    <a:pt x="237776" y="290144"/>
                    <a:pt x="185162" y="164958"/>
                  </a:cubicBezTo>
                  <a:cubicBezTo>
                    <a:pt x="132548" y="39772"/>
                    <a:pt x="4337" y="-24938"/>
                    <a:pt x="104" y="892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70B2B04B-8144-C052-14B8-CA89C51B78DC}"/>
                </a:ext>
              </a:extLst>
            </p:cNvPr>
            <p:cNvSpPr/>
            <p:nvPr/>
          </p:nvSpPr>
          <p:spPr>
            <a:xfrm>
              <a:off x="1480407" y="4996224"/>
              <a:ext cx="903065" cy="1168979"/>
            </a:xfrm>
            <a:custGeom>
              <a:avLst/>
              <a:gdLst>
                <a:gd name="connsiteX0" fmla="*/ 555222 w 903065"/>
                <a:gd name="connsiteY0" fmla="*/ 319 h 1168979"/>
                <a:gd name="connsiteX1" fmla="*/ 693107 w 903065"/>
                <a:gd name="connsiteY1" fmla="*/ 326890 h 1168979"/>
                <a:gd name="connsiteX2" fmla="*/ 711250 w 903065"/>
                <a:gd name="connsiteY2" fmla="*/ 370433 h 1168979"/>
                <a:gd name="connsiteX3" fmla="*/ 50 w 903065"/>
                <a:gd name="connsiteY3" fmla="*/ 428490 h 1168979"/>
                <a:gd name="connsiteX4" fmla="*/ 671336 w 903065"/>
                <a:gd name="connsiteY4" fmla="*/ 453890 h 1168979"/>
                <a:gd name="connsiteX5" fmla="*/ 152450 w 903065"/>
                <a:gd name="connsiteY5" fmla="*/ 562747 h 1168979"/>
                <a:gd name="connsiteX6" fmla="*/ 315736 w 903065"/>
                <a:gd name="connsiteY6" fmla="*/ 1168719 h 1168979"/>
                <a:gd name="connsiteX7" fmla="*/ 580622 w 903065"/>
                <a:gd name="connsiteY7" fmla="*/ 482919 h 1168979"/>
                <a:gd name="connsiteX8" fmla="*/ 849136 w 903065"/>
                <a:gd name="connsiteY8" fmla="*/ 406719 h 1168979"/>
                <a:gd name="connsiteX9" fmla="*/ 878164 w 903065"/>
                <a:gd name="connsiteY9" fmla="*/ 268833 h 1168979"/>
                <a:gd name="connsiteX10" fmla="*/ 555222 w 903065"/>
                <a:gd name="connsiteY10" fmla="*/ 319 h 116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3065" h="1168979">
                  <a:moveTo>
                    <a:pt x="555222" y="319"/>
                  </a:moveTo>
                  <a:cubicBezTo>
                    <a:pt x="524379" y="9995"/>
                    <a:pt x="667102" y="265204"/>
                    <a:pt x="693107" y="326890"/>
                  </a:cubicBezTo>
                  <a:cubicBezTo>
                    <a:pt x="719112" y="388576"/>
                    <a:pt x="826759" y="353500"/>
                    <a:pt x="711250" y="370433"/>
                  </a:cubicBezTo>
                  <a:cubicBezTo>
                    <a:pt x="595741" y="387366"/>
                    <a:pt x="6702" y="414581"/>
                    <a:pt x="50" y="428490"/>
                  </a:cubicBezTo>
                  <a:cubicBezTo>
                    <a:pt x="-6602" y="442399"/>
                    <a:pt x="645936" y="431514"/>
                    <a:pt x="671336" y="453890"/>
                  </a:cubicBezTo>
                  <a:cubicBezTo>
                    <a:pt x="696736" y="476266"/>
                    <a:pt x="211717" y="443609"/>
                    <a:pt x="152450" y="562747"/>
                  </a:cubicBezTo>
                  <a:cubicBezTo>
                    <a:pt x="93183" y="681885"/>
                    <a:pt x="244374" y="1182024"/>
                    <a:pt x="315736" y="1168719"/>
                  </a:cubicBezTo>
                  <a:cubicBezTo>
                    <a:pt x="387098" y="1155414"/>
                    <a:pt x="491722" y="609919"/>
                    <a:pt x="580622" y="482919"/>
                  </a:cubicBezTo>
                  <a:cubicBezTo>
                    <a:pt x="669522" y="355919"/>
                    <a:pt x="799546" y="442400"/>
                    <a:pt x="849136" y="406719"/>
                  </a:cubicBezTo>
                  <a:cubicBezTo>
                    <a:pt x="898726" y="371038"/>
                    <a:pt x="925940" y="334147"/>
                    <a:pt x="878164" y="268833"/>
                  </a:cubicBezTo>
                  <a:cubicBezTo>
                    <a:pt x="830388" y="203519"/>
                    <a:pt x="586065" y="-9357"/>
                    <a:pt x="555222" y="31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36B9D8CB-4C77-16D4-5604-21A055C52978}"/>
                </a:ext>
              </a:extLst>
            </p:cNvPr>
            <p:cNvSpPr/>
            <p:nvPr/>
          </p:nvSpPr>
          <p:spPr>
            <a:xfrm>
              <a:off x="1677967" y="5843872"/>
              <a:ext cx="953012" cy="795043"/>
            </a:xfrm>
            <a:custGeom>
              <a:avLst/>
              <a:gdLst>
                <a:gd name="connsiteX0" fmla="*/ 5690 w 953012"/>
                <a:gd name="connsiteY0" fmla="*/ 5385 h 795043"/>
                <a:gd name="connsiteX1" fmla="*/ 909204 w 953012"/>
                <a:gd name="connsiteY1" fmla="*/ 23528 h 795043"/>
                <a:gd name="connsiteX2" fmla="*/ 800347 w 953012"/>
                <a:gd name="connsiteY2" fmla="*/ 23528 h 795043"/>
                <a:gd name="connsiteX3" fmla="*/ 702376 w 953012"/>
                <a:gd name="connsiteY3" fmla="*/ 103357 h 795043"/>
                <a:gd name="connsiteX4" fmla="*/ 651576 w 953012"/>
                <a:gd name="connsiteY4" fmla="*/ 760128 h 795043"/>
                <a:gd name="connsiteX5" fmla="*/ 640690 w 953012"/>
                <a:gd name="connsiteY5" fmla="*/ 647642 h 795043"/>
                <a:gd name="connsiteX6" fmla="*/ 441119 w 953012"/>
                <a:gd name="connsiteY6" fmla="*/ 161414 h 795043"/>
                <a:gd name="connsiteX7" fmla="*/ 604404 w 953012"/>
                <a:gd name="connsiteY7" fmla="*/ 299299 h 795043"/>
                <a:gd name="connsiteX8" fmla="*/ 110919 w 953012"/>
                <a:gd name="connsiteY8" fmla="*/ 157785 h 795043"/>
                <a:gd name="connsiteX9" fmla="*/ 506433 w 953012"/>
                <a:gd name="connsiteY9" fmla="*/ 132385 h 795043"/>
                <a:gd name="connsiteX10" fmla="*/ 5690 w 953012"/>
                <a:gd name="connsiteY10" fmla="*/ 5385 h 79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3012" h="795043">
                  <a:moveTo>
                    <a:pt x="5690" y="5385"/>
                  </a:moveTo>
                  <a:cubicBezTo>
                    <a:pt x="72819" y="-12758"/>
                    <a:pt x="776761" y="20504"/>
                    <a:pt x="909204" y="23528"/>
                  </a:cubicBezTo>
                  <a:cubicBezTo>
                    <a:pt x="1041647" y="26552"/>
                    <a:pt x="834818" y="10223"/>
                    <a:pt x="800347" y="23528"/>
                  </a:cubicBezTo>
                  <a:cubicBezTo>
                    <a:pt x="765876" y="36833"/>
                    <a:pt x="727171" y="-19410"/>
                    <a:pt x="702376" y="103357"/>
                  </a:cubicBezTo>
                  <a:cubicBezTo>
                    <a:pt x="677581" y="226124"/>
                    <a:pt x="661857" y="669414"/>
                    <a:pt x="651576" y="760128"/>
                  </a:cubicBezTo>
                  <a:cubicBezTo>
                    <a:pt x="641295" y="850842"/>
                    <a:pt x="675766" y="747428"/>
                    <a:pt x="640690" y="647642"/>
                  </a:cubicBezTo>
                  <a:cubicBezTo>
                    <a:pt x="605614" y="547856"/>
                    <a:pt x="447167" y="219471"/>
                    <a:pt x="441119" y="161414"/>
                  </a:cubicBezTo>
                  <a:cubicBezTo>
                    <a:pt x="435071" y="103357"/>
                    <a:pt x="659437" y="299904"/>
                    <a:pt x="604404" y="299299"/>
                  </a:cubicBezTo>
                  <a:cubicBezTo>
                    <a:pt x="549371" y="298694"/>
                    <a:pt x="127247" y="185604"/>
                    <a:pt x="110919" y="157785"/>
                  </a:cubicBezTo>
                  <a:cubicBezTo>
                    <a:pt x="94591" y="129966"/>
                    <a:pt x="525786" y="152947"/>
                    <a:pt x="506433" y="132385"/>
                  </a:cubicBezTo>
                  <a:cubicBezTo>
                    <a:pt x="487081" y="111823"/>
                    <a:pt x="-61439" y="23528"/>
                    <a:pt x="5690" y="53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44275420-6713-1230-884C-2FDD57F404EA}"/>
                </a:ext>
              </a:extLst>
            </p:cNvPr>
            <p:cNvSpPr/>
            <p:nvPr/>
          </p:nvSpPr>
          <p:spPr>
            <a:xfrm>
              <a:off x="2629203" y="5070222"/>
              <a:ext cx="389537" cy="1393724"/>
            </a:xfrm>
            <a:custGeom>
              <a:avLst/>
              <a:gdLst>
                <a:gd name="connsiteX0" fmla="*/ 26911 w 389537"/>
                <a:gd name="connsiteY0" fmla="*/ 82349 h 1393724"/>
                <a:gd name="connsiteX1" fmla="*/ 34168 w 389537"/>
                <a:gd name="connsiteY1" fmla="*/ 140407 h 1393724"/>
                <a:gd name="connsiteX2" fmla="*/ 113997 w 389537"/>
                <a:gd name="connsiteY2" fmla="*/ 1022149 h 1393724"/>
                <a:gd name="connsiteX3" fmla="*/ 77711 w 389537"/>
                <a:gd name="connsiteY3" fmla="*/ 887892 h 1393724"/>
                <a:gd name="connsiteX4" fmla="*/ 164797 w 389537"/>
                <a:gd name="connsiteY4" fmla="*/ 1348721 h 1393724"/>
                <a:gd name="connsiteX5" fmla="*/ 168426 w 389537"/>
                <a:gd name="connsiteY5" fmla="*/ 1326949 h 1393724"/>
                <a:gd name="connsiteX6" fmla="*/ 150283 w 389537"/>
                <a:gd name="connsiteY6" fmla="*/ 913292 h 1393724"/>
                <a:gd name="connsiteX7" fmla="*/ 295426 w 389537"/>
                <a:gd name="connsiteY7" fmla="*/ 1181807 h 1393724"/>
                <a:gd name="connsiteX8" fmla="*/ 302683 w 389537"/>
                <a:gd name="connsiteY8" fmla="*/ 408921 h 1393724"/>
                <a:gd name="connsiteX9" fmla="*/ 378883 w 389537"/>
                <a:gd name="connsiteY9" fmla="*/ 938692 h 1393724"/>
                <a:gd name="connsiteX10" fmla="*/ 26911 w 389537"/>
                <a:gd name="connsiteY10" fmla="*/ 82349 h 139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537" h="1393724">
                  <a:moveTo>
                    <a:pt x="26911" y="82349"/>
                  </a:moveTo>
                  <a:cubicBezTo>
                    <a:pt x="-30541" y="-50698"/>
                    <a:pt x="19654" y="-16226"/>
                    <a:pt x="34168" y="140407"/>
                  </a:cubicBezTo>
                  <a:cubicBezTo>
                    <a:pt x="48682" y="297040"/>
                    <a:pt x="106740" y="897568"/>
                    <a:pt x="113997" y="1022149"/>
                  </a:cubicBezTo>
                  <a:cubicBezTo>
                    <a:pt x="121254" y="1146730"/>
                    <a:pt x="69244" y="833463"/>
                    <a:pt x="77711" y="887892"/>
                  </a:cubicBezTo>
                  <a:cubicBezTo>
                    <a:pt x="86178" y="942321"/>
                    <a:pt x="149678" y="1275545"/>
                    <a:pt x="164797" y="1348721"/>
                  </a:cubicBezTo>
                  <a:cubicBezTo>
                    <a:pt x="179916" y="1421897"/>
                    <a:pt x="170845" y="1399520"/>
                    <a:pt x="168426" y="1326949"/>
                  </a:cubicBezTo>
                  <a:cubicBezTo>
                    <a:pt x="166007" y="1254378"/>
                    <a:pt x="129116" y="937482"/>
                    <a:pt x="150283" y="913292"/>
                  </a:cubicBezTo>
                  <a:cubicBezTo>
                    <a:pt x="171450" y="889102"/>
                    <a:pt x="270026" y="1265869"/>
                    <a:pt x="295426" y="1181807"/>
                  </a:cubicBezTo>
                  <a:cubicBezTo>
                    <a:pt x="320826" y="1097745"/>
                    <a:pt x="288774" y="449440"/>
                    <a:pt x="302683" y="408921"/>
                  </a:cubicBezTo>
                  <a:cubicBezTo>
                    <a:pt x="316592" y="368402"/>
                    <a:pt x="423031" y="999773"/>
                    <a:pt x="378883" y="938692"/>
                  </a:cubicBezTo>
                  <a:cubicBezTo>
                    <a:pt x="334735" y="877611"/>
                    <a:pt x="84363" y="215396"/>
                    <a:pt x="26911" y="8234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436F854F-ACB2-4A75-43C8-F0DC4B3238A8}"/>
                </a:ext>
              </a:extLst>
            </p:cNvPr>
            <p:cNvSpPr/>
            <p:nvPr/>
          </p:nvSpPr>
          <p:spPr>
            <a:xfrm>
              <a:off x="2804745" y="4179458"/>
              <a:ext cx="163745" cy="375388"/>
            </a:xfrm>
            <a:custGeom>
              <a:avLst/>
              <a:gdLst>
                <a:gd name="connsiteX0" fmla="*/ 141 w 163745"/>
                <a:gd name="connsiteY0" fmla="*/ 4285 h 375388"/>
                <a:gd name="connsiteX1" fmla="*/ 130769 w 163745"/>
                <a:gd name="connsiteY1" fmla="*/ 370771 h 375388"/>
                <a:gd name="connsiteX2" fmla="*/ 87226 w 163745"/>
                <a:gd name="connsiteY2" fmla="*/ 218371 h 375388"/>
                <a:gd name="connsiteX3" fmla="*/ 116255 w 163745"/>
                <a:gd name="connsiteY3" fmla="*/ 338113 h 375388"/>
                <a:gd name="connsiteX4" fmla="*/ 159798 w 163745"/>
                <a:gd name="connsiteY4" fmla="*/ 178456 h 375388"/>
                <a:gd name="connsiteX5" fmla="*/ 141 w 163745"/>
                <a:gd name="connsiteY5" fmla="*/ 4285 h 3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45" h="375388">
                  <a:moveTo>
                    <a:pt x="141" y="4285"/>
                  </a:moveTo>
                  <a:cubicBezTo>
                    <a:pt x="-4697" y="36338"/>
                    <a:pt x="116255" y="335090"/>
                    <a:pt x="130769" y="370771"/>
                  </a:cubicBezTo>
                  <a:cubicBezTo>
                    <a:pt x="145283" y="406452"/>
                    <a:pt x="89645" y="223814"/>
                    <a:pt x="87226" y="218371"/>
                  </a:cubicBezTo>
                  <a:cubicBezTo>
                    <a:pt x="84807" y="212928"/>
                    <a:pt x="104160" y="344766"/>
                    <a:pt x="116255" y="338113"/>
                  </a:cubicBezTo>
                  <a:cubicBezTo>
                    <a:pt x="128350" y="331461"/>
                    <a:pt x="177941" y="228046"/>
                    <a:pt x="159798" y="178456"/>
                  </a:cubicBezTo>
                  <a:cubicBezTo>
                    <a:pt x="141655" y="128866"/>
                    <a:pt x="4979" y="-27768"/>
                    <a:pt x="141" y="42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5095B658-EA49-67AB-362A-E135B0FF2C11}"/>
                </a:ext>
              </a:extLst>
            </p:cNvPr>
            <p:cNvSpPr/>
            <p:nvPr/>
          </p:nvSpPr>
          <p:spPr>
            <a:xfrm>
              <a:off x="3054888" y="4135720"/>
              <a:ext cx="694591" cy="514237"/>
            </a:xfrm>
            <a:custGeom>
              <a:avLst/>
              <a:gdLst>
                <a:gd name="connsiteX0" fmla="*/ 369 w 694591"/>
                <a:gd name="connsiteY0" fmla="*/ 851 h 514237"/>
                <a:gd name="connsiteX1" fmla="*/ 72941 w 694591"/>
                <a:gd name="connsiteY1" fmla="*/ 291137 h 514237"/>
                <a:gd name="connsiteX2" fmla="*/ 51169 w 694591"/>
                <a:gd name="connsiteY2" fmla="*/ 407251 h 514237"/>
                <a:gd name="connsiteX3" fmla="*/ 421283 w 694591"/>
                <a:gd name="connsiteY3" fmla="*/ 465309 h 514237"/>
                <a:gd name="connsiteX4" fmla="*/ 98341 w 694591"/>
                <a:gd name="connsiteY4" fmla="*/ 512480 h 514237"/>
                <a:gd name="connsiteX5" fmla="*/ 693426 w 694591"/>
                <a:gd name="connsiteY5" fmla="*/ 497966 h 514237"/>
                <a:gd name="connsiteX6" fmla="*/ 247112 w 694591"/>
                <a:gd name="connsiteY6" fmla="*/ 439909 h 514237"/>
                <a:gd name="connsiteX7" fmla="*/ 134626 w 694591"/>
                <a:gd name="connsiteY7" fmla="*/ 396366 h 514237"/>
                <a:gd name="connsiteX8" fmla="*/ 109226 w 694591"/>
                <a:gd name="connsiteY8" fmla="*/ 207680 h 514237"/>
                <a:gd name="connsiteX9" fmla="*/ 369 w 694591"/>
                <a:gd name="connsiteY9" fmla="*/ 851 h 5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4591" h="514237">
                  <a:moveTo>
                    <a:pt x="369" y="851"/>
                  </a:moveTo>
                  <a:cubicBezTo>
                    <a:pt x="-5679" y="14761"/>
                    <a:pt x="64474" y="223404"/>
                    <a:pt x="72941" y="291137"/>
                  </a:cubicBezTo>
                  <a:cubicBezTo>
                    <a:pt x="81408" y="358870"/>
                    <a:pt x="-6888" y="378222"/>
                    <a:pt x="51169" y="407251"/>
                  </a:cubicBezTo>
                  <a:cubicBezTo>
                    <a:pt x="109226" y="436280"/>
                    <a:pt x="413421" y="447771"/>
                    <a:pt x="421283" y="465309"/>
                  </a:cubicBezTo>
                  <a:cubicBezTo>
                    <a:pt x="429145" y="482847"/>
                    <a:pt x="52984" y="507037"/>
                    <a:pt x="98341" y="512480"/>
                  </a:cubicBezTo>
                  <a:cubicBezTo>
                    <a:pt x="143698" y="517923"/>
                    <a:pt x="668631" y="510061"/>
                    <a:pt x="693426" y="497966"/>
                  </a:cubicBezTo>
                  <a:cubicBezTo>
                    <a:pt x="718221" y="485871"/>
                    <a:pt x="340245" y="456842"/>
                    <a:pt x="247112" y="439909"/>
                  </a:cubicBezTo>
                  <a:cubicBezTo>
                    <a:pt x="153979" y="422976"/>
                    <a:pt x="157607" y="435071"/>
                    <a:pt x="134626" y="396366"/>
                  </a:cubicBezTo>
                  <a:cubicBezTo>
                    <a:pt x="111645" y="357661"/>
                    <a:pt x="132207" y="268156"/>
                    <a:pt x="109226" y="207680"/>
                  </a:cubicBezTo>
                  <a:cubicBezTo>
                    <a:pt x="86245" y="147204"/>
                    <a:pt x="6417" y="-13059"/>
                    <a:pt x="369" y="85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441CB2AD-C4A5-DE9A-C764-23B94CFEFF38}"/>
                </a:ext>
              </a:extLst>
            </p:cNvPr>
            <p:cNvSpPr/>
            <p:nvPr/>
          </p:nvSpPr>
          <p:spPr>
            <a:xfrm>
              <a:off x="3075037" y="4502965"/>
              <a:ext cx="765246" cy="1069482"/>
            </a:xfrm>
            <a:custGeom>
              <a:avLst/>
              <a:gdLst>
                <a:gd name="connsiteX0" fmla="*/ 9249 w 765246"/>
                <a:gd name="connsiteY0" fmla="*/ 18235 h 1069482"/>
                <a:gd name="connsiteX1" fmla="*/ 742220 w 765246"/>
                <a:gd name="connsiteY1" fmla="*/ 29121 h 1069482"/>
                <a:gd name="connsiteX2" fmla="*/ 578934 w 765246"/>
                <a:gd name="connsiteY2" fmla="*/ 43635 h 1069482"/>
                <a:gd name="connsiteX3" fmla="*/ 557163 w 765246"/>
                <a:gd name="connsiteY3" fmla="*/ 577035 h 1069482"/>
                <a:gd name="connsiteX4" fmla="*/ 557163 w 765246"/>
                <a:gd name="connsiteY4" fmla="*/ 551635 h 1069482"/>
                <a:gd name="connsiteX5" fmla="*/ 604334 w 765246"/>
                <a:gd name="connsiteY5" fmla="*/ 1045121 h 1069482"/>
                <a:gd name="connsiteX6" fmla="*/ 571677 w 765246"/>
                <a:gd name="connsiteY6" fmla="*/ 954406 h 1069482"/>
                <a:gd name="connsiteX7" fmla="*/ 517249 w 765246"/>
                <a:gd name="connsiteY7" fmla="*/ 609692 h 1069482"/>
                <a:gd name="connsiteX8" fmla="*/ 92706 w 765246"/>
                <a:gd name="connsiteY8" fmla="*/ 537121 h 1069482"/>
                <a:gd name="connsiteX9" fmla="*/ 386620 w 765246"/>
                <a:gd name="connsiteY9" fmla="*/ 529864 h 1069482"/>
                <a:gd name="connsiteX10" fmla="*/ 161649 w 765246"/>
                <a:gd name="connsiteY10" fmla="*/ 468178 h 1069482"/>
                <a:gd name="connsiteX11" fmla="*/ 437420 w 765246"/>
                <a:gd name="connsiteY11" fmla="*/ 410121 h 1069482"/>
                <a:gd name="connsiteX12" fmla="*/ 459192 w 765246"/>
                <a:gd name="connsiteY12" fmla="*/ 148864 h 1069482"/>
                <a:gd name="connsiteX13" fmla="*/ 335820 w 765246"/>
                <a:gd name="connsiteY13" fmla="*/ 94435 h 1069482"/>
                <a:gd name="connsiteX14" fmla="*/ 9249 w 765246"/>
                <a:gd name="connsiteY14" fmla="*/ 18235 h 106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5246" h="1069482">
                  <a:moveTo>
                    <a:pt x="9249" y="18235"/>
                  </a:moveTo>
                  <a:cubicBezTo>
                    <a:pt x="76982" y="7349"/>
                    <a:pt x="647273" y="24888"/>
                    <a:pt x="742220" y="29121"/>
                  </a:cubicBezTo>
                  <a:cubicBezTo>
                    <a:pt x="837167" y="33354"/>
                    <a:pt x="609777" y="-47684"/>
                    <a:pt x="578934" y="43635"/>
                  </a:cubicBezTo>
                  <a:cubicBezTo>
                    <a:pt x="548091" y="134954"/>
                    <a:pt x="560792" y="492368"/>
                    <a:pt x="557163" y="577035"/>
                  </a:cubicBezTo>
                  <a:cubicBezTo>
                    <a:pt x="553535" y="661702"/>
                    <a:pt x="549301" y="473621"/>
                    <a:pt x="557163" y="551635"/>
                  </a:cubicBezTo>
                  <a:cubicBezTo>
                    <a:pt x="565025" y="629649"/>
                    <a:pt x="601915" y="977993"/>
                    <a:pt x="604334" y="1045121"/>
                  </a:cubicBezTo>
                  <a:cubicBezTo>
                    <a:pt x="606753" y="1112249"/>
                    <a:pt x="586191" y="1026977"/>
                    <a:pt x="571677" y="954406"/>
                  </a:cubicBezTo>
                  <a:cubicBezTo>
                    <a:pt x="557163" y="881835"/>
                    <a:pt x="597077" y="679239"/>
                    <a:pt x="517249" y="609692"/>
                  </a:cubicBezTo>
                  <a:cubicBezTo>
                    <a:pt x="437421" y="540145"/>
                    <a:pt x="114478" y="550426"/>
                    <a:pt x="92706" y="537121"/>
                  </a:cubicBezTo>
                  <a:cubicBezTo>
                    <a:pt x="70935" y="523816"/>
                    <a:pt x="375130" y="541354"/>
                    <a:pt x="386620" y="529864"/>
                  </a:cubicBezTo>
                  <a:cubicBezTo>
                    <a:pt x="398110" y="518374"/>
                    <a:pt x="153182" y="488135"/>
                    <a:pt x="161649" y="468178"/>
                  </a:cubicBezTo>
                  <a:cubicBezTo>
                    <a:pt x="170116" y="448221"/>
                    <a:pt x="387830" y="463340"/>
                    <a:pt x="437420" y="410121"/>
                  </a:cubicBezTo>
                  <a:cubicBezTo>
                    <a:pt x="487010" y="356902"/>
                    <a:pt x="476125" y="201478"/>
                    <a:pt x="459192" y="148864"/>
                  </a:cubicBezTo>
                  <a:cubicBezTo>
                    <a:pt x="442259" y="96250"/>
                    <a:pt x="405972" y="117416"/>
                    <a:pt x="335820" y="94435"/>
                  </a:cubicBezTo>
                  <a:cubicBezTo>
                    <a:pt x="265668" y="71454"/>
                    <a:pt x="-58484" y="29121"/>
                    <a:pt x="9249" y="1823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0AC68AAF-E1BF-3627-9A16-9D0A70A9234F}"/>
                </a:ext>
              </a:extLst>
            </p:cNvPr>
            <p:cNvSpPr/>
            <p:nvPr/>
          </p:nvSpPr>
          <p:spPr>
            <a:xfrm>
              <a:off x="3508683" y="4085464"/>
              <a:ext cx="683619" cy="1040759"/>
            </a:xfrm>
            <a:custGeom>
              <a:avLst/>
              <a:gdLst>
                <a:gd name="connsiteX0" fmla="*/ 551688 w 683619"/>
                <a:gd name="connsiteY0" fmla="*/ 307 h 1040759"/>
                <a:gd name="connsiteX1" fmla="*/ 410174 w 683619"/>
                <a:gd name="connsiteY1" fmla="*/ 374050 h 1040759"/>
                <a:gd name="connsiteX2" fmla="*/ 446460 w 683619"/>
                <a:gd name="connsiteY2" fmla="*/ 802222 h 1040759"/>
                <a:gd name="connsiteX3" fmla="*/ 468231 w 683619"/>
                <a:gd name="connsiteY3" fmla="*/ 769565 h 1040759"/>
                <a:gd name="connsiteX4" fmla="*/ 381146 w 683619"/>
                <a:gd name="connsiteY4" fmla="*/ 853022 h 1040759"/>
                <a:gd name="connsiteX5" fmla="*/ 146 w 683619"/>
                <a:gd name="connsiteY5" fmla="*/ 940107 h 1040759"/>
                <a:gd name="connsiteX6" fmla="*/ 428317 w 683619"/>
                <a:gd name="connsiteY6" fmla="*/ 1027193 h 1040759"/>
                <a:gd name="connsiteX7" fmla="*/ 399288 w 683619"/>
                <a:gd name="connsiteY7" fmla="*/ 1030822 h 1040759"/>
                <a:gd name="connsiteX8" fmla="*/ 678688 w 683619"/>
                <a:gd name="connsiteY8" fmla="*/ 932850 h 1040759"/>
                <a:gd name="connsiteX9" fmla="*/ 569831 w 683619"/>
                <a:gd name="connsiteY9" fmla="*/ 856650 h 1040759"/>
                <a:gd name="connsiteX10" fmla="*/ 468231 w 683619"/>
                <a:gd name="connsiteY10" fmla="*/ 334136 h 1040759"/>
                <a:gd name="connsiteX11" fmla="*/ 490003 w 683619"/>
                <a:gd name="connsiteY11" fmla="*/ 435736 h 1040759"/>
                <a:gd name="connsiteX12" fmla="*/ 551688 w 683619"/>
                <a:gd name="connsiteY12" fmla="*/ 307 h 104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3619" h="1040759">
                  <a:moveTo>
                    <a:pt x="551688" y="307"/>
                  </a:moveTo>
                  <a:cubicBezTo>
                    <a:pt x="538383" y="-9974"/>
                    <a:pt x="427712" y="240398"/>
                    <a:pt x="410174" y="374050"/>
                  </a:cubicBezTo>
                  <a:cubicBezTo>
                    <a:pt x="392636" y="507702"/>
                    <a:pt x="436784" y="736303"/>
                    <a:pt x="446460" y="802222"/>
                  </a:cubicBezTo>
                  <a:cubicBezTo>
                    <a:pt x="456136" y="868141"/>
                    <a:pt x="479117" y="761098"/>
                    <a:pt x="468231" y="769565"/>
                  </a:cubicBezTo>
                  <a:cubicBezTo>
                    <a:pt x="457345" y="778032"/>
                    <a:pt x="459160" y="824598"/>
                    <a:pt x="381146" y="853022"/>
                  </a:cubicBezTo>
                  <a:cubicBezTo>
                    <a:pt x="303132" y="881446"/>
                    <a:pt x="-7716" y="911079"/>
                    <a:pt x="146" y="940107"/>
                  </a:cubicBezTo>
                  <a:cubicBezTo>
                    <a:pt x="8008" y="969136"/>
                    <a:pt x="361793" y="1012074"/>
                    <a:pt x="428317" y="1027193"/>
                  </a:cubicBezTo>
                  <a:cubicBezTo>
                    <a:pt x="494841" y="1042312"/>
                    <a:pt x="357560" y="1046546"/>
                    <a:pt x="399288" y="1030822"/>
                  </a:cubicBezTo>
                  <a:cubicBezTo>
                    <a:pt x="441016" y="1015098"/>
                    <a:pt x="650264" y="961879"/>
                    <a:pt x="678688" y="932850"/>
                  </a:cubicBezTo>
                  <a:cubicBezTo>
                    <a:pt x="707112" y="903821"/>
                    <a:pt x="604907" y="956436"/>
                    <a:pt x="569831" y="856650"/>
                  </a:cubicBezTo>
                  <a:cubicBezTo>
                    <a:pt x="534755" y="756864"/>
                    <a:pt x="481536" y="404288"/>
                    <a:pt x="468231" y="334136"/>
                  </a:cubicBezTo>
                  <a:cubicBezTo>
                    <a:pt x="454926" y="263984"/>
                    <a:pt x="474884" y="485931"/>
                    <a:pt x="490003" y="435736"/>
                  </a:cubicBezTo>
                  <a:cubicBezTo>
                    <a:pt x="505122" y="385541"/>
                    <a:pt x="564993" y="10588"/>
                    <a:pt x="551688" y="3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B64E520A-400E-D142-BE49-C1A662BC6B4B}"/>
                </a:ext>
              </a:extLst>
            </p:cNvPr>
            <p:cNvSpPr/>
            <p:nvPr/>
          </p:nvSpPr>
          <p:spPr>
            <a:xfrm>
              <a:off x="3558123" y="4833525"/>
              <a:ext cx="1176041" cy="1192760"/>
            </a:xfrm>
            <a:custGeom>
              <a:avLst/>
              <a:gdLst>
                <a:gd name="connsiteX0" fmla="*/ 23277 w 1176041"/>
                <a:gd name="connsiteY0" fmla="*/ 39646 h 1192760"/>
                <a:gd name="connsiteX1" fmla="*/ 30534 w 1176041"/>
                <a:gd name="connsiteY1" fmla="*/ 94075 h 1192760"/>
                <a:gd name="connsiteX2" fmla="*/ 16020 w 1176041"/>
                <a:gd name="connsiteY2" fmla="*/ 482332 h 1192760"/>
                <a:gd name="connsiteX3" fmla="*/ 30534 w 1176041"/>
                <a:gd name="connsiteY3" fmla="*/ 540389 h 1192760"/>
                <a:gd name="connsiteX4" fmla="*/ 23277 w 1176041"/>
                <a:gd name="connsiteY4" fmla="*/ 544018 h 1192760"/>
                <a:gd name="connsiteX5" fmla="*/ 66820 w 1176041"/>
                <a:gd name="connsiteY5" fmla="*/ 649246 h 1192760"/>
                <a:gd name="connsiteX6" fmla="*/ 738106 w 1176041"/>
                <a:gd name="connsiteY6" fmla="*/ 641989 h 1192760"/>
                <a:gd name="connsiteX7" fmla="*/ 484106 w 1176041"/>
                <a:gd name="connsiteY7" fmla="*/ 656504 h 1192760"/>
                <a:gd name="connsiteX8" fmla="*/ 451448 w 1176041"/>
                <a:gd name="connsiteY8" fmla="*/ 710932 h 1192760"/>
                <a:gd name="connsiteX9" fmla="*/ 520391 w 1176041"/>
                <a:gd name="connsiteY9" fmla="*/ 1175389 h 1192760"/>
                <a:gd name="connsiteX10" fmla="*/ 632877 w 1176041"/>
                <a:gd name="connsiteY10" fmla="*/ 1055646 h 1192760"/>
                <a:gd name="connsiteX11" fmla="*/ 498620 w 1176041"/>
                <a:gd name="connsiteY11" fmla="*/ 692789 h 1192760"/>
                <a:gd name="connsiteX12" fmla="*/ 1166277 w 1176041"/>
                <a:gd name="connsiteY12" fmla="*/ 660132 h 1192760"/>
                <a:gd name="connsiteX13" fmla="*/ 905020 w 1176041"/>
                <a:gd name="connsiteY13" fmla="*/ 671018 h 1192760"/>
                <a:gd name="connsiteX14" fmla="*/ 1028391 w 1176041"/>
                <a:gd name="connsiteY14" fmla="*/ 493218 h 1192760"/>
                <a:gd name="connsiteX15" fmla="*/ 963077 w 1176041"/>
                <a:gd name="connsiteY15" fmla="*/ 61418 h 1192760"/>
                <a:gd name="connsiteX16" fmla="*/ 861477 w 1176041"/>
                <a:gd name="connsiteY16" fmla="*/ 533132 h 1192760"/>
                <a:gd name="connsiteX17" fmla="*/ 730848 w 1176041"/>
                <a:gd name="connsiteY17" fmla="*/ 580304 h 1192760"/>
                <a:gd name="connsiteX18" fmla="*/ 208334 w 1176041"/>
                <a:gd name="connsiteY18" fmla="*/ 612961 h 1192760"/>
                <a:gd name="connsiteX19" fmla="*/ 371620 w 1176041"/>
                <a:gd name="connsiteY19" fmla="*/ 598446 h 1192760"/>
                <a:gd name="connsiteX20" fmla="*/ 23277 w 1176041"/>
                <a:gd name="connsiteY20" fmla="*/ 39646 h 11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6041" h="1192760">
                  <a:moveTo>
                    <a:pt x="23277" y="39646"/>
                  </a:moveTo>
                  <a:cubicBezTo>
                    <a:pt x="-33571" y="-44416"/>
                    <a:pt x="31743" y="20294"/>
                    <a:pt x="30534" y="94075"/>
                  </a:cubicBezTo>
                  <a:cubicBezTo>
                    <a:pt x="29325" y="167856"/>
                    <a:pt x="16020" y="407946"/>
                    <a:pt x="16020" y="482332"/>
                  </a:cubicBezTo>
                  <a:cubicBezTo>
                    <a:pt x="16020" y="556718"/>
                    <a:pt x="29325" y="530108"/>
                    <a:pt x="30534" y="540389"/>
                  </a:cubicBezTo>
                  <a:cubicBezTo>
                    <a:pt x="31744" y="550670"/>
                    <a:pt x="17229" y="525875"/>
                    <a:pt x="23277" y="544018"/>
                  </a:cubicBezTo>
                  <a:cubicBezTo>
                    <a:pt x="29325" y="562161"/>
                    <a:pt x="-52318" y="632918"/>
                    <a:pt x="66820" y="649246"/>
                  </a:cubicBezTo>
                  <a:cubicBezTo>
                    <a:pt x="185958" y="665574"/>
                    <a:pt x="668558" y="640779"/>
                    <a:pt x="738106" y="641989"/>
                  </a:cubicBezTo>
                  <a:cubicBezTo>
                    <a:pt x="807654" y="643199"/>
                    <a:pt x="531882" y="645014"/>
                    <a:pt x="484106" y="656504"/>
                  </a:cubicBezTo>
                  <a:cubicBezTo>
                    <a:pt x="436330" y="667994"/>
                    <a:pt x="445401" y="624451"/>
                    <a:pt x="451448" y="710932"/>
                  </a:cubicBezTo>
                  <a:cubicBezTo>
                    <a:pt x="457495" y="797413"/>
                    <a:pt x="490153" y="1117937"/>
                    <a:pt x="520391" y="1175389"/>
                  </a:cubicBezTo>
                  <a:cubicBezTo>
                    <a:pt x="550629" y="1232841"/>
                    <a:pt x="636505" y="1136079"/>
                    <a:pt x="632877" y="1055646"/>
                  </a:cubicBezTo>
                  <a:cubicBezTo>
                    <a:pt x="629249" y="975213"/>
                    <a:pt x="409720" y="758708"/>
                    <a:pt x="498620" y="692789"/>
                  </a:cubicBezTo>
                  <a:cubicBezTo>
                    <a:pt x="587520" y="626870"/>
                    <a:pt x="1098544" y="663760"/>
                    <a:pt x="1166277" y="660132"/>
                  </a:cubicBezTo>
                  <a:cubicBezTo>
                    <a:pt x="1234010" y="656504"/>
                    <a:pt x="928001" y="698837"/>
                    <a:pt x="905020" y="671018"/>
                  </a:cubicBezTo>
                  <a:cubicBezTo>
                    <a:pt x="882039" y="643199"/>
                    <a:pt x="1018715" y="594818"/>
                    <a:pt x="1028391" y="493218"/>
                  </a:cubicBezTo>
                  <a:cubicBezTo>
                    <a:pt x="1038067" y="391618"/>
                    <a:pt x="990896" y="54766"/>
                    <a:pt x="963077" y="61418"/>
                  </a:cubicBezTo>
                  <a:cubicBezTo>
                    <a:pt x="935258" y="68070"/>
                    <a:pt x="900182" y="446651"/>
                    <a:pt x="861477" y="533132"/>
                  </a:cubicBezTo>
                  <a:cubicBezTo>
                    <a:pt x="822772" y="619613"/>
                    <a:pt x="839705" y="566999"/>
                    <a:pt x="730848" y="580304"/>
                  </a:cubicBezTo>
                  <a:cubicBezTo>
                    <a:pt x="621991" y="593609"/>
                    <a:pt x="268205" y="609937"/>
                    <a:pt x="208334" y="612961"/>
                  </a:cubicBezTo>
                  <a:cubicBezTo>
                    <a:pt x="148463" y="615985"/>
                    <a:pt x="406091" y="693998"/>
                    <a:pt x="371620" y="598446"/>
                  </a:cubicBezTo>
                  <a:cubicBezTo>
                    <a:pt x="337149" y="502894"/>
                    <a:pt x="80125" y="123708"/>
                    <a:pt x="23277" y="3964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D2A88C65-428A-F1FC-4B8D-885E0C6392E5}"/>
                </a:ext>
              </a:extLst>
            </p:cNvPr>
            <p:cNvSpPr/>
            <p:nvPr/>
          </p:nvSpPr>
          <p:spPr>
            <a:xfrm>
              <a:off x="4513044" y="4262515"/>
              <a:ext cx="897163" cy="775020"/>
            </a:xfrm>
            <a:custGeom>
              <a:avLst/>
              <a:gdLst>
                <a:gd name="connsiteX0" fmla="*/ 899 w 897163"/>
                <a:gd name="connsiteY0" fmla="*/ 240542 h 775020"/>
                <a:gd name="connsiteX1" fmla="*/ 374642 w 897163"/>
                <a:gd name="connsiteY1" fmla="*/ 218771 h 775020"/>
                <a:gd name="connsiteX2" fmla="*/ 385527 w 897163"/>
                <a:gd name="connsiteY2" fmla="*/ 1056 h 775020"/>
                <a:gd name="connsiteX3" fmla="*/ 458099 w 897163"/>
                <a:gd name="connsiteY3" fmla="*/ 138942 h 775020"/>
                <a:gd name="connsiteX4" fmla="*/ 447213 w 897163"/>
                <a:gd name="connsiteY4" fmla="*/ 211514 h 775020"/>
                <a:gd name="connsiteX5" fmla="*/ 458099 w 897163"/>
                <a:gd name="connsiteY5" fmla="*/ 650571 h 775020"/>
                <a:gd name="connsiteX6" fmla="*/ 461727 w 897163"/>
                <a:gd name="connsiteY6" fmla="*/ 636056 h 775020"/>
                <a:gd name="connsiteX7" fmla="*/ 897156 w 897163"/>
                <a:gd name="connsiteY7" fmla="*/ 686856 h 775020"/>
                <a:gd name="connsiteX8" fmla="*/ 472613 w 897163"/>
                <a:gd name="connsiteY8" fmla="*/ 755799 h 775020"/>
                <a:gd name="connsiteX9" fmla="*/ 439956 w 897163"/>
                <a:gd name="connsiteY9" fmla="*/ 305856 h 775020"/>
                <a:gd name="connsiteX10" fmla="*/ 87985 w 897163"/>
                <a:gd name="connsiteY10" fmla="*/ 363914 h 775020"/>
                <a:gd name="connsiteX11" fmla="*/ 33556 w 897163"/>
                <a:gd name="connsiteY11" fmla="*/ 382056 h 775020"/>
                <a:gd name="connsiteX12" fmla="*/ 262156 w 897163"/>
                <a:gd name="connsiteY12" fmla="*/ 287714 h 775020"/>
                <a:gd name="connsiteX13" fmla="*/ 899 w 897163"/>
                <a:gd name="connsiteY13" fmla="*/ 240542 h 77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7163" h="775020">
                  <a:moveTo>
                    <a:pt x="899" y="240542"/>
                  </a:moveTo>
                  <a:cubicBezTo>
                    <a:pt x="19647" y="229051"/>
                    <a:pt x="310537" y="258685"/>
                    <a:pt x="374642" y="218771"/>
                  </a:cubicBezTo>
                  <a:cubicBezTo>
                    <a:pt x="438747" y="178857"/>
                    <a:pt x="371618" y="14361"/>
                    <a:pt x="385527" y="1056"/>
                  </a:cubicBezTo>
                  <a:cubicBezTo>
                    <a:pt x="399437" y="-12249"/>
                    <a:pt x="447818" y="103866"/>
                    <a:pt x="458099" y="138942"/>
                  </a:cubicBezTo>
                  <a:cubicBezTo>
                    <a:pt x="468380" y="174018"/>
                    <a:pt x="447213" y="126243"/>
                    <a:pt x="447213" y="211514"/>
                  </a:cubicBezTo>
                  <a:cubicBezTo>
                    <a:pt x="447213" y="296785"/>
                    <a:pt x="455680" y="579814"/>
                    <a:pt x="458099" y="650571"/>
                  </a:cubicBezTo>
                  <a:cubicBezTo>
                    <a:pt x="460518" y="721328"/>
                    <a:pt x="388551" y="630009"/>
                    <a:pt x="461727" y="636056"/>
                  </a:cubicBezTo>
                  <a:cubicBezTo>
                    <a:pt x="534903" y="642103"/>
                    <a:pt x="895342" y="666899"/>
                    <a:pt x="897156" y="686856"/>
                  </a:cubicBezTo>
                  <a:cubicBezTo>
                    <a:pt x="898970" y="706813"/>
                    <a:pt x="548813" y="819299"/>
                    <a:pt x="472613" y="755799"/>
                  </a:cubicBezTo>
                  <a:cubicBezTo>
                    <a:pt x="396413" y="692299"/>
                    <a:pt x="504061" y="371170"/>
                    <a:pt x="439956" y="305856"/>
                  </a:cubicBezTo>
                  <a:cubicBezTo>
                    <a:pt x="375851" y="240542"/>
                    <a:pt x="155718" y="351214"/>
                    <a:pt x="87985" y="363914"/>
                  </a:cubicBezTo>
                  <a:cubicBezTo>
                    <a:pt x="20252" y="376614"/>
                    <a:pt x="4528" y="394756"/>
                    <a:pt x="33556" y="382056"/>
                  </a:cubicBezTo>
                  <a:cubicBezTo>
                    <a:pt x="62584" y="369356"/>
                    <a:pt x="261551" y="308881"/>
                    <a:pt x="262156" y="287714"/>
                  </a:cubicBezTo>
                  <a:cubicBezTo>
                    <a:pt x="262761" y="266547"/>
                    <a:pt x="-17849" y="252033"/>
                    <a:pt x="899" y="240542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B310C34C-A0C0-EAC6-CE27-19B3C28659D9}"/>
                </a:ext>
              </a:extLst>
            </p:cNvPr>
            <p:cNvSpPr/>
            <p:nvPr/>
          </p:nvSpPr>
          <p:spPr>
            <a:xfrm>
              <a:off x="4820078" y="4411982"/>
              <a:ext cx="262429" cy="574979"/>
            </a:xfrm>
            <a:custGeom>
              <a:avLst/>
              <a:gdLst>
                <a:gd name="connsiteX0" fmla="*/ 259922 w 262429"/>
                <a:gd name="connsiteY0" fmla="*/ 361 h 574979"/>
                <a:gd name="connsiteX1" fmla="*/ 158322 w 262429"/>
                <a:gd name="connsiteY1" fmla="*/ 167275 h 574979"/>
                <a:gd name="connsiteX2" fmla="*/ 161951 w 262429"/>
                <a:gd name="connsiteY2" fmla="*/ 573675 h 574979"/>
                <a:gd name="connsiteX3" fmla="*/ 13179 w 262429"/>
                <a:gd name="connsiteY3" fmla="*/ 18504 h 574979"/>
                <a:gd name="connsiteX4" fmla="*/ 38579 w 262429"/>
                <a:gd name="connsiteY4" fmla="*/ 120104 h 574979"/>
                <a:gd name="connsiteX5" fmla="*/ 259922 w 262429"/>
                <a:gd name="connsiteY5" fmla="*/ 361 h 57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29" h="574979">
                  <a:moveTo>
                    <a:pt x="259922" y="361"/>
                  </a:moveTo>
                  <a:cubicBezTo>
                    <a:pt x="279879" y="8223"/>
                    <a:pt x="174650" y="71723"/>
                    <a:pt x="158322" y="167275"/>
                  </a:cubicBezTo>
                  <a:cubicBezTo>
                    <a:pt x="141994" y="262827"/>
                    <a:pt x="186141" y="598470"/>
                    <a:pt x="161951" y="573675"/>
                  </a:cubicBezTo>
                  <a:cubicBezTo>
                    <a:pt x="137760" y="548880"/>
                    <a:pt x="33741" y="94099"/>
                    <a:pt x="13179" y="18504"/>
                  </a:cubicBezTo>
                  <a:cubicBezTo>
                    <a:pt x="-7383" y="-57091"/>
                    <a:pt x="-7383" y="124942"/>
                    <a:pt x="38579" y="120104"/>
                  </a:cubicBezTo>
                  <a:cubicBezTo>
                    <a:pt x="84541" y="115266"/>
                    <a:pt x="239965" y="-7501"/>
                    <a:pt x="259922" y="36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DD8D2ECD-412E-732D-A606-06E75AC1564E}"/>
                </a:ext>
              </a:extLst>
            </p:cNvPr>
            <p:cNvSpPr/>
            <p:nvPr/>
          </p:nvSpPr>
          <p:spPr>
            <a:xfrm>
              <a:off x="5199800" y="4437491"/>
              <a:ext cx="482840" cy="388809"/>
            </a:xfrm>
            <a:custGeom>
              <a:avLst/>
              <a:gdLst>
                <a:gd name="connsiteX0" fmla="*/ 482543 w 482840"/>
                <a:gd name="connsiteY0" fmla="*/ 18395 h 388809"/>
                <a:gd name="connsiteX1" fmla="*/ 10829 w 482840"/>
                <a:gd name="connsiteY1" fmla="*/ 43795 h 388809"/>
                <a:gd name="connsiteX2" fmla="*/ 148714 w 482840"/>
                <a:gd name="connsiteY2" fmla="*/ 76452 h 388809"/>
                <a:gd name="connsiteX3" fmla="*/ 116057 w 482840"/>
                <a:gd name="connsiteY3" fmla="*/ 105480 h 388809"/>
                <a:gd name="connsiteX4" fmla="*/ 61629 w 482840"/>
                <a:gd name="connsiteY4" fmla="*/ 388509 h 388809"/>
                <a:gd name="connsiteX5" fmla="*/ 155971 w 482840"/>
                <a:gd name="connsiteY5" fmla="*/ 163538 h 388809"/>
                <a:gd name="connsiteX6" fmla="*/ 83400 w 482840"/>
                <a:gd name="connsiteY6" fmla="*/ 341338 h 388809"/>
                <a:gd name="connsiteX7" fmla="*/ 482543 w 482840"/>
                <a:gd name="connsiteY7" fmla="*/ 18395 h 38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840" h="388809">
                  <a:moveTo>
                    <a:pt x="482543" y="18395"/>
                  </a:moveTo>
                  <a:cubicBezTo>
                    <a:pt x="470448" y="-31196"/>
                    <a:pt x="66467" y="34119"/>
                    <a:pt x="10829" y="43795"/>
                  </a:cubicBezTo>
                  <a:cubicBezTo>
                    <a:pt x="-44809" y="53471"/>
                    <a:pt x="131176" y="66171"/>
                    <a:pt x="148714" y="76452"/>
                  </a:cubicBezTo>
                  <a:cubicBezTo>
                    <a:pt x="166252" y="86733"/>
                    <a:pt x="130571" y="53471"/>
                    <a:pt x="116057" y="105480"/>
                  </a:cubicBezTo>
                  <a:cubicBezTo>
                    <a:pt x="101543" y="157489"/>
                    <a:pt x="54977" y="378833"/>
                    <a:pt x="61629" y="388509"/>
                  </a:cubicBezTo>
                  <a:cubicBezTo>
                    <a:pt x="68281" y="398185"/>
                    <a:pt x="152343" y="171400"/>
                    <a:pt x="155971" y="163538"/>
                  </a:cubicBezTo>
                  <a:cubicBezTo>
                    <a:pt x="159599" y="155676"/>
                    <a:pt x="31995" y="364319"/>
                    <a:pt x="83400" y="341338"/>
                  </a:cubicBezTo>
                  <a:cubicBezTo>
                    <a:pt x="134805" y="318357"/>
                    <a:pt x="494638" y="67986"/>
                    <a:pt x="482543" y="1839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2B4CC1E5-D086-8F74-84F7-F97A212D328B}"/>
                </a:ext>
              </a:extLst>
            </p:cNvPr>
            <p:cNvSpPr/>
            <p:nvPr/>
          </p:nvSpPr>
          <p:spPr>
            <a:xfrm>
              <a:off x="7782040" y="1744983"/>
              <a:ext cx="1355448" cy="1044526"/>
            </a:xfrm>
            <a:custGeom>
              <a:avLst/>
              <a:gdLst>
                <a:gd name="connsiteX0" fmla="*/ 27682 w 1355448"/>
                <a:gd name="connsiteY0" fmla="*/ 4507 h 1044526"/>
                <a:gd name="connsiteX1" fmla="*/ 1305976 w 1355448"/>
                <a:gd name="connsiteY1" fmla="*/ 13837 h 1044526"/>
                <a:gd name="connsiteX2" fmla="*/ 998066 w 1355448"/>
                <a:gd name="connsiteY2" fmla="*/ 69821 h 1044526"/>
                <a:gd name="connsiteX3" fmla="*/ 998066 w 1355448"/>
                <a:gd name="connsiteY3" fmla="*/ 615662 h 1044526"/>
                <a:gd name="connsiteX4" fmla="*/ 988736 w 1355448"/>
                <a:gd name="connsiteY4" fmla="*/ 1002882 h 1044526"/>
                <a:gd name="connsiteX5" fmla="*/ 1105368 w 1355448"/>
                <a:gd name="connsiteY5" fmla="*/ 942233 h 1044526"/>
                <a:gd name="connsiteX6" fmla="*/ 1347964 w 1355448"/>
                <a:gd name="connsiteY6" fmla="*/ 951564 h 1044526"/>
                <a:gd name="connsiteX7" fmla="*/ 792793 w 1355448"/>
                <a:gd name="connsiteY7" fmla="*/ 1040205 h 1044526"/>
                <a:gd name="connsiteX8" fmla="*/ 876768 w 1355448"/>
                <a:gd name="connsiteY8" fmla="*/ 984221 h 1044526"/>
                <a:gd name="connsiteX9" fmla="*/ 872103 w 1355448"/>
                <a:gd name="connsiteY9" fmla="*/ 597001 h 1044526"/>
                <a:gd name="connsiteX10" fmla="*/ 428899 w 1355448"/>
                <a:gd name="connsiteY10" fmla="*/ 564344 h 1044526"/>
                <a:gd name="connsiteX11" fmla="*/ 900095 w 1355448"/>
                <a:gd name="connsiteY11" fmla="*/ 475703 h 1044526"/>
                <a:gd name="connsiteX12" fmla="*/ 886099 w 1355448"/>
                <a:gd name="connsiteY12" fmla="*/ 55825 h 1044526"/>
                <a:gd name="connsiteX13" fmla="*/ 461556 w 1355448"/>
                <a:gd name="connsiteY13" fmla="*/ 74486 h 1044526"/>
                <a:gd name="connsiteX14" fmla="*/ 27682 w 1355448"/>
                <a:gd name="connsiteY14" fmla="*/ 4507 h 104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5448" h="1044526">
                  <a:moveTo>
                    <a:pt x="27682" y="4507"/>
                  </a:moveTo>
                  <a:cubicBezTo>
                    <a:pt x="168419" y="-5601"/>
                    <a:pt x="1144245" y="2951"/>
                    <a:pt x="1305976" y="13837"/>
                  </a:cubicBezTo>
                  <a:cubicBezTo>
                    <a:pt x="1467707" y="24723"/>
                    <a:pt x="1049384" y="-30483"/>
                    <a:pt x="998066" y="69821"/>
                  </a:cubicBezTo>
                  <a:cubicBezTo>
                    <a:pt x="946748" y="170125"/>
                    <a:pt x="999621" y="460152"/>
                    <a:pt x="998066" y="615662"/>
                  </a:cubicBezTo>
                  <a:cubicBezTo>
                    <a:pt x="996511" y="771172"/>
                    <a:pt x="970852" y="948454"/>
                    <a:pt x="988736" y="1002882"/>
                  </a:cubicBezTo>
                  <a:cubicBezTo>
                    <a:pt x="1006620" y="1057310"/>
                    <a:pt x="1045497" y="950786"/>
                    <a:pt x="1105368" y="942233"/>
                  </a:cubicBezTo>
                  <a:cubicBezTo>
                    <a:pt x="1165239" y="933680"/>
                    <a:pt x="1400060" y="935235"/>
                    <a:pt x="1347964" y="951564"/>
                  </a:cubicBezTo>
                  <a:cubicBezTo>
                    <a:pt x="1295868" y="967893"/>
                    <a:pt x="871326" y="1034762"/>
                    <a:pt x="792793" y="1040205"/>
                  </a:cubicBezTo>
                  <a:cubicBezTo>
                    <a:pt x="714260" y="1045648"/>
                    <a:pt x="863550" y="1058088"/>
                    <a:pt x="876768" y="984221"/>
                  </a:cubicBezTo>
                  <a:cubicBezTo>
                    <a:pt x="889986" y="910354"/>
                    <a:pt x="946748" y="666980"/>
                    <a:pt x="872103" y="597001"/>
                  </a:cubicBezTo>
                  <a:cubicBezTo>
                    <a:pt x="797458" y="527022"/>
                    <a:pt x="424234" y="584560"/>
                    <a:pt x="428899" y="564344"/>
                  </a:cubicBezTo>
                  <a:cubicBezTo>
                    <a:pt x="433564" y="544128"/>
                    <a:pt x="823895" y="560456"/>
                    <a:pt x="900095" y="475703"/>
                  </a:cubicBezTo>
                  <a:cubicBezTo>
                    <a:pt x="976295" y="390950"/>
                    <a:pt x="959189" y="122695"/>
                    <a:pt x="886099" y="55825"/>
                  </a:cubicBezTo>
                  <a:cubicBezTo>
                    <a:pt x="813009" y="-11045"/>
                    <a:pt x="601515" y="82262"/>
                    <a:pt x="461556" y="74486"/>
                  </a:cubicBezTo>
                  <a:cubicBezTo>
                    <a:pt x="321597" y="66711"/>
                    <a:pt x="-113055" y="14615"/>
                    <a:pt x="27682" y="450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91C9C1F0-017F-A51A-6714-E7A0121C486C}"/>
                </a:ext>
              </a:extLst>
            </p:cNvPr>
            <p:cNvSpPr/>
            <p:nvPr/>
          </p:nvSpPr>
          <p:spPr>
            <a:xfrm>
              <a:off x="8196942" y="1739466"/>
              <a:ext cx="562483" cy="1039555"/>
            </a:xfrm>
            <a:custGeom>
              <a:avLst/>
              <a:gdLst>
                <a:gd name="connsiteX0" fmla="*/ 270589 w 562483"/>
                <a:gd name="connsiteY0" fmla="*/ 5358 h 1039555"/>
                <a:gd name="connsiteX1" fmla="*/ 550507 w 562483"/>
                <a:gd name="connsiteY1" fmla="*/ 103330 h 1039555"/>
                <a:gd name="connsiteX2" fmla="*/ 513185 w 562483"/>
                <a:gd name="connsiteY2" fmla="*/ 257285 h 1039555"/>
                <a:gd name="connsiteX3" fmla="*/ 531846 w 562483"/>
                <a:gd name="connsiteY3" fmla="*/ 1031726 h 1039555"/>
                <a:gd name="connsiteX4" fmla="*/ 485193 w 562483"/>
                <a:gd name="connsiteY4" fmla="*/ 649171 h 1039555"/>
                <a:gd name="connsiteX5" fmla="*/ 1 w 562483"/>
                <a:gd name="connsiteY5" fmla="*/ 518542 h 1039555"/>
                <a:gd name="connsiteX6" fmla="*/ 480527 w 562483"/>
                <a:gd name="connsiteY6" fmla="*/ 467224 h 1039555"/>
                <a:gd name="connsiteX7" fmla="*/ 438540 w 562483"/>
                <a:gd name="connsiteY7" fmla="*/ 266616 h 1039555"/>
                <a:gd name="connsiteX8" fmla="*/ 270589 w 562483"/>
                <a:gd name="connsiteY8" fmla="*/ 5358 h 103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483" h="1039555">
                  <a:moveTo>
                    <a:pt x="270589" y="5358"/>
                  </a:moveTo>
                  <a:cubicBezTo>
                    <a:pt x="289250" y="-21856"/>
                    <a:pt x="510075" y="61342"/>
                    <a:pt x="550507" y="103330"/>
                  </a:cubicBezTo>
                  <a:cubicBezTo>
                    <a:pt x="590939" y="145318"/>
                    <a:pt x="516295" y="102552"/>
                    <a:pt x="513185" y="257285"/>
                  </a:cubicBezTo>
                  <a:cubicBezTo>
                    <a:pt x="510075" y="412018"/>
                    <a:pt x="536511" y="966412"/>
                    <a:pt x="531846" y="1031726"/>
                  </a:cubicBezTo>
                  <a:cubicBezTo>
                    <a:pt x="527181" y="1097040"/>
                    <a:pt x="573834" y="734702"/>
                    <a:pt x="485193" y="649171"/>
                  </a:cubicBezTo>
                  <a:cubicBezTo>
                    <a:pt x="396552" y="563640"/>
                    <a:pt x="779" y="548867"/>
                    <a:pt x="1" y="518542"/>
                  </a:cubicBezTo>
                  <a:cubicBezTo>
                    <a:pt x="-777" y="488218"/>
                    <a:pt x="407437" y="509212"/>
                    <a:pt x="480527" y="467224"/>
                  </a:cubicBezTo>
                  <a:cubicBezTo>
                    <a:pt x="553617" y="425236"/>
                    <a:pt x="468087" y="342816"/>
                    <a:pt x="438540" y="266616"/>
                  </a:cubicBezTo>
                  <a:cubicBezTo>
                    <a:pt x="408993" y="190416"/>
                    <a:pt x="251928" y="32572"/>
                    <a:pt x="270589" y="535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EA580A51-6015-DCC8-C253-62367A28E683}"/>
                </a:ext>
              </a:extLst>
            </p:cNvPr>
            <p:cNvSpPr/>
            <p:nvPr/>
          </p:nvSpPr>
          <p:spPr>
            <a:xfrm>
              <a:off x="7559080" y="2065365"/>
              <a:ext cx="866530" cy="1359119"/>
            </a:xfrm>
            <a:custGeom>
              <a:avLst/>
              <a:gdLst>
                <a:gd name="connsiteX0" fmla="*/ 3381 w 866530"/>
                <a:gd name="connsiteY0" fmla="*/ 1366 h 1359119"/>
                <a:gd name="connsiteX1" fmla="*/ 264638 w 866530"/>
                <a:gd name="connsiteY1" fmla="*/ 206639 h 1359119"/>
                <a:gd name="connsiteX2" fmla="*/ 231981 w 866530"/>
                <a:gd name="connsiteY2" fmla="*/ 659174 h 1359119"/>
                <a:gd name="connsiteX3" fmla="*/ 129344 w 866530"/>
                <a:gd name="connsiteY3" fmla="*/ 1088382 h 1359119"/>
                <a:gd name="connsiteX4" fmla="*/ 357944 w 866530"/>
                <a:gd name="connsiteY4" fmla="*/ 766476 h 1359119"/>
                <a:gd name="connsiteX5" fmla="*/ 460581 w 866530"/>
                <a:gd name="connsiteY5" fmla="*/ 976415 h 1359119"/>
                <a:gd name="connsiteX6" fmla="*/ 488573 w 866530"/>
                <a:gd name="connsiteY6" fmla="*/ 1358970 h 1359119"/>
                <a:gd name="connsiteX7" fmla="*/ 731169 w 866530"/>
                <a:gd name="connsiteY7" fmla="*/ 1018402 h 1359119"/>
                <a:gd name="connsiteX8" fmla="*/ 311291 w 866530"/>
                <a:gd name="connsiteY8" fmla="*/ 719823 h 1359119"/>
                <a:gd name="connsiteX9" fmla="*/ 866463 w 866530"/>
                <a:gd name="connsiteY9" fmla="*/ 589194 h 1359119"/>
                <a:gd name="connsiteX10" fmla="*/ 269304 w 866530"/>
                <a:gd name="connsiteY10" fmla="*/ 519215 h 1359119"/>
                <a:gd name="connsiteX11" fmla="*/ 479242 w 866530"/>
                <a:gd name="connsiteY11" fmla="*/ 136659 h 1359119"/>
                <a:gd name="connsiteX12" fmla="*/ 3381 w 866530"/>
                <a:gd name="connsiteY12" fmla="*/ 1366 h 13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6530" h="1359119">
                  <a:moveTo>
                    <a:pt x="3381" y="1366"/>
                  </a:moveTo>
                  <a:cubicBezTo>
                    <a:pt x="-32386" y="13029"/>
                    <a:pt x="226538" y="97004"/>
                    <a:pt x="264638" y="206639"/>
                  </a:cubicBezTo>
                  <a:cubicBezTo>
                    <a:pt x="302738" y="316274"/>
                    <a:pt x="254530" y="512217"/>
                    <a:pt x="231981" y="659174"/>
                  </a:cubicBezTo>
                  <a:cubicBezTo>
                    <a:pt x="209432" y="806131"/>
                    <a:pt x="108350" y="1070498"/>
                    <a:pt x="129344" y="1088382"/>
                  </a:cubicBezTo>
                  <a:cubicBezTo>
                    <a:pt x="150338" y="1106266"/>
                    <a:pt x="302738" y="785137"/>
                    <a:pt x="357944" y="766476"/>
                  </a:cubicBezTo>
                  <a:cubicBezTo>
                    <a:pt x="413150" y="747815"/>
                    <a:pt x="438810" y="877666"/>
                    <a:pt x="460581" y="976415"/>
                  </a:cubicBezTo>
                  <a:cubicBezTo>
                    <a:pt x="482353" y="1075164"/>
                    <a:pt x="443475" y="1351972"/>
                    <a:pt x="488573" y="1358970"/>
                  </a:cubicBezTo>
                  <a:cubicBezTo>
                    <a:pt x="533671" y="1365968"/>
                    <a:pt x="760716" y="1124927"/>
                    <a:pt x="731169" y="1018402"/>
                  </a:cubicBezTo>
                  <a:cubicBezTo>
                    <a:pt x="701622" y="911877"/>
                    <a:pt x="288742" y="791358"/>
                    <a:pt x="311291" y="719823"/>
                  </a:cubicBezTo>
                  <a:cubicBezTo>
                    <a:pt x="333840" y="648288"/>
                    <a:pt x="873461" y="622629"/>
                    <a:pt x="866463" y="589194"/>
                  </a:cubicBezTo>
                  <a:cubicBezTo>
                    <a:pt x="859465" y="555759"/>
                    <a:pt x="333841" y="594637"/>
                    <a:pt x="269304" y="519215"/>
                  </a:cubicBezTo>
                  <a:cubicBezTo>
                    <a:pt x="204767" y="443793"/>
                    <a:pt x="524340" y="219080"/>
                    <a:pt x="479242" y="136659"/>
                  </a:cubicBezTo>
                  <a:cubicBezTo>
                    <a:pt x="434144" y="54238"/>
                    <a:pt x="39148" y="-10297"/>
                    <a:pt x="3381" y="1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2BC304C5-4927-F058-869A-22D14DE6F1E0}"/>
                </a:ext>
              </a:extLst>
            </p:cNvPr>
            <p:cNvSpPr/>
            <p:nvPr/>
          </p:nvSpPr>
          <p:spPr>
            <a:xfrm>
              <a:off x="8176803" y="2092828"/>
              <a:ext cx="567175" cy="1369130"/>
            </a:xfrm>
            <a:custGeom>
              <a:avLst/>
              <a:gdLst>
                <a:gd name="connsiteX0" fmla="*/ 38801 w 567175"/>
                <a:gd name="connsiteY0" fmla="*/ 1894 h 1369130"/>
                <a:gd name="connsiteX1" fmla="*/ 10809 w 567175"/>
                <a:gd name="connsiteY1" fmla="*/ 272482 h 1369130"/>
                <a:gd name="connsiteX2" fmla="*/ 57462 w 567175"/>
                <a:gd name="connsiteY2" fmla="*/ 1331507 h 1369130"/>
                <a:gd name="connsiteX3" fmla="*/ 99450 w 567175"/>
                <a:gd name="connsiteY3" fmla="*/ 1107572 h 1369130"/>
                <a:gd name="connsiteX4" fmla="*/ 146103 w 567175"/>
                <a:gd name="connsiteY4" fmla="*/ 869641 h 1369130"/>
                <a:gd name="connsiteX5" fmla="*/ 188091 w 567175"/>
                <a:gd name="connsiteY5" fmla="*/ 230494 h 1369130"/>
                <a:gd name="connsiteX6" fmla="*/ 561315 w 567175"/>
                <a:gd name="connsiteY6" fmla="*/ 174511 h 1369130"/>
                <a:gd name="connsiteX7" fmla="*/ 388699 w 567175"/>
                <a:gd name="connsiteY7" fmla="*/ 151184 h 1369130"/>
                <a:gd name="connsiteX8" fmla="*/ 38801 w 567175"/>
                <a:gd name="connsiteY8" fmla="*/ 1894 h 13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175" h="1369130">
                  <a:moveTo>
                    <a:pt x="38801" y="1894"/>
                  </a:moveTo>
                  <a:cubicBezTo>
                    <a:pt x="-24181" y="22110"/>
                    <a:pt x="7699" y="50880"/>
                    <a:pt x="10809" y="272482"/>
                  </a:cubicBezTo>
                  <a:cubicBezTo>
                    <a:pt x="13919" y="494084"/>
                    <a:pt x="42689" y="1192325"/>
                    <a:pt x="57462" y="1331507"/>
                  </a:cubicBezTo>
                  <a:cubicBezTo>
                    <a:pt x="72236" y="1470689"/>
                    <a:pt x="84677" y="1184550"/>
                    <a:pt x="99450" y="1107572"/>
                  </a:cubicBezTo>
                  <a:cubicBezTo>
                    <a:pt x="114224" y="1030594"/>
                    <a:pt x="131330" y="1015821"/>
                    <a:pt x="146103" y="869641"/>
                  </a:cubicBezTo>
                  <a:cubicBezTo>
                    <a:pt x="160876" y="723461"/>
                    <a:pt x="118889" y="346349"/>
                    <a:pt x="188091" y="230494"/>
                  </a:cubicBezTo>
                  <a:cubicBezTo>
                    <a:pt x="257293" y="114639"/>
                    <a:pt x="527880" y="187729"/>
                    <a:pt x="561315" y="174511"/>
                  </a:cubicBezTo>
                  <a:cubicBezTo>
                    <a:pt x="594750" y="161293"/>
                    <a:pt x="478117" y="172956"/>
                    <a:pt x="388699" y="151184"/>
                  </a:cubicBezTo>
                  <a:cubicBezTo>
                    <a:pt x="299281" y="129412"/>
                    <a:pt x="101783" y="-18322"/>
                    <a:pt x="38801" y="189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9D02553B-485D-E118-BAE3-91663B4DC327}"/>
                </a:ext>
              </a:extLst>
            </p:cNvPr>
            <p:cNvSpPr/>
            <p:nvPr/>
          </p:nvSpPr>
          <p:spPr>
            <a:xfrm>
              <a:off x="8131629" y="3097464"/>
              <a:ext cx="837432" cy="625671"/>
            </a:xfrm>
            <a:custGeom>
              <a:avLst/>
              <a:gdLst>
                <a:gd name="connsiteX0" fmla="*/ 0 w 837432"/>
                <a:gd name="connsiteY0" fmla="*/ 9630 h 625671"/>
                <a:gd name="connsiteX1" fmla="*/ 116632 w 837432"/>
                <a:gd name="connsiteY1" fmla="*/ 4965 h 625671"/>
                <a:gd name="connsiteX2" fmla="*/ 821093 w 837432"/>
                <a:gd name="connsiteY2" fmla="*/ 4965 h 625671"/>
                <a:gd name="connsiteX3" fmla="*/ 611155 w 837432"/>
                <a:gd name="connsiteY3" fmla="*/ 37622 h 625671"/>
                <a:gd name="connsiteX4" fmla="*/ 592493 w 837432"/>
                <a:gd name="connsiteY4" fmla="*/ 378189 h 625671"/>
                <a:gd name="connsiteX5" fmla="*/ 648477 w 837432"/>
                <a:gd name="connsiteY5" fmla="*/ 625450 h 625671"/>
                <a:gd name="connsiteX6" fmla="*/ 606489 w 837432"/>
                <a:gd name="connsiteY6" fmla="*/ 415512 h 625671"/>
                <a:gd name="connsiteX7" fmla="*/ 457200 w 837432"/>
                <a:gd name="connsiteY7" fmla="*/ 84275 h 625671"/>
                <a:gd name="connsiteX8" fmla="*/ 559836 w 837432"/>
                <a:gd name="connsiteY8" fmla="*/ 154254 h 625671"/>
                <a:gd name="connsiteX9" fmla="*/ 0 w 837432"/>
                <a:gd name="connsiteY9" fmla="*/ 9630 h 62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432" h="625671">
                  <a:moveTo>
                    <a:pt x="0" y="9630"/>
                  </a:moveTo>
                  <a:lnTo>
                    <a:pt x="116632" y="4965"/>
                  </a:lnTo>
                  <a:lnTo>
                    <a:pt x="821093" y="4965"/>
                  </a:lnTo>
                  <a:cubicBezTo>
                    <a:pt x="903514" y="10408"/>
                    <a:pt x="649255" y="-24582"/>
                    <a:pt x="611155" y="37622"/>
                  </a:cubicBezTo>
                  <a:cubicBezTo>
                    <a:pt x="573055" y="99826"/>
                    <a:pt x="586273" y="280218"/>
                    <a:pt x="592493" y="378189"/>
                  </a:cubicBezTo>
                  <a:cubicBezTo>
                    <a:pt x="598713" y="476160"/>
                    <a:pt x="646144" y="619229"/>
                    <a:pt x="648477" y="625450"/>
                  </a:cubicBezTo>
                  <a:cubicBezTo>
                    <a:pt x="650810" y="631671"/>
                    <a:pt x="638368" y="505708"/>
                    <a:pt x="606489" y="415512"/>
                  </a:cubicBezTo>
                  <a:cubicBezTo>
                    <a:pt x="574610" y="325316"/>
                    <a:pt x="464975" y="127818"/>
                    <a:pt x="457200" y="84275"/>
                  </a:cubicBezTo>
                  <a:cubicBezTo>
                    <a:pt x="449425" y="40732"/>
                    <a:pt x="634481" y="162029"/>
                    <a:pt x="559836" y="154254"/>
                  </a:cubicBezTo>
                  <a:cubicBezTo>
                    <a:pt x="485191" y="146479"/>
                    <a:pt x="247260" y="92050"/>
                    <a:pt x="0" y="963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B883BB00-9710-5C35-B8F9-6C81DEA907EA}"/>
                </a:ext>
              </a:extLst>
            </p:cNvPr>
            <p:cNvSpPr/>
            <p:nvPr/>
          </p:nvSpPr>
          <p:spPr>
            <a:xfrm>
              <a:off x="8135689" y="3106588"/>
              <a:ext cx="1186192" cy="663726"/>
            </a:xfrm>
            <a:custGeom>
              <a:avLst/>
              <a:gdLst>
                <a:gd name="connsiteX0" fmla="*/ 9935 w 1186192"/>
                <a:gd name="connsiteY0" fmla="*/ 506 h 663726"/>
                <a:gd name="connsiteX1" fmla="*/ 322511 w 1186192"/>
                <a:gd name="connsiteY1" fmla="*/ 303751 h 663726"/>
                <a:gd name="connsiteX2" fmla="*/ 429813 w 1186192"/>
                <a:gd name="connsiteY2" fmla="*/ 397057 h 663726"/>
                <a:gd name="connsiteX3" fmla="*/ 1185593 w 1186192"/>
                <a:gd name="connsiteY3" fmla="*/ 392392 h 663726"/>
                <a:gd name="connsiteX4" fmla="*/ 565107 w 1186192"/>
                <a:gd name="connsiteY4" fmla="*/ 467036 h 663726"/>
                <a:gd name="connsiteX5" fmla="*/ 1050299 w 1186192"/>
                <a:gd name="connsiteY5" fmla="*/ 495028 h 663726"/>
                <a:gd name="connsiteX6" fmla="*/ 341172 w 1186192"/>
                <a:gd name="connsiteY6" fmla="*/ 593000 h 663726"/>
                <a:gd name="connsiteX7" fmla="*/ 224540 w 1186192"/>
                <a:gd name="connsiteY7" fmla="*/ 658314 h 663726"/>
                <a:gd name="connsiteX8" fmla="*/ 313180 w 1186192"/>
                <a:gd name="connsiteY8" fmla="*/ 625657 h 663726"/>
                <a:gd name="connsiteX9" fmla="*/ 173221 w 1186192"/>
                <a:gd name="connsiteY9" fmla="*/ 355069 h 663726"/>
                <a:gd name="connsiteX10" fmla="*/ 605 w 1186192"/>
                <a:gd name="connsiteY10" fmla="*/ 140465 h 663726"/>
                <a:gd name="connsiteX11" fmla="*/ 112572 w 1186192"/>
                <a:gd name="connsiteY11" fmla="*/ 229106 h 663726"/>
                <a:gd name="connsiteX12" fmla="*/ 9935 w 1186192"/>
                <a:gd name="connsiteY12" fmla="*/ 506 h 66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6192" h="663726">
                  <a:moveTo>
                    <a:pt x="9935" y="506"/>
                  </a:moveTo>
                  <a:cubicBezTo>
                    <a:pt x="44925" y="12947"/>
                    <a:pt x="252531" y="237659"/>
                    <a:pt x="322511" y="303751"/>
                  </a:cubicBezTo>
                  <a:cubicBezTo>
                    <a:pt x="392491" y="369843"/>
                    <a:pt x="285966" y="382283"/>
                    <a:pt x="429813" y="397057"/>
                  </a:cubicBezTo>
                  <a:cubicBezTo>
                    <a:pt x="573660" y="411831"/>
                    <a:pt x="1163044" y="380729"/>
                    <a:pt x="1185593" y="392392"/>
                  </a:cubicBezTo>
                  <a:cubicBezTo>
                    <a:pt x="1208142" y="404055"/>
                    <a:pt x="587656" y="449930"/>
                    <a:pt x="565107" y="467036"/>
                  </a:cubicBezTo>
                  <a:cubicBezTo>
                    <a:pt x="542558" y="484142"/>
                    <a:pt x="1087622" y="474034"/>
                    <a:pt x="1050299" y="495028"/>
                  </a:cubicBezTo>
                  <a:cubicBezTo>
                    <a:pt x="1012977" y="516022"/>
                    <a:pt x="478799" y="565786"/>
                    <a:pt x="341172" y="593000"/>
                  </a:cubicBezTo>
                  <a:cubicBezTo>
                    <a:pt x="203546" y="620214"/>
                    <a:pt x="229205" y="652871"/>
                    <a:pt x="224540" y="658314"/>
                  </a:cubicBezTo>
                  <a:cubicBezTo>
                    <a:pt x="219875" y="663757"/>
                    <a:pt x="321733" y="676198"/>
                    <a:pt x="313180" y="625657"/>
                  </a:cubicBezTo>
                  <a:cubicBezTo>
                    <a:pt x="304627" y="575116"/>
                    <a:pt x="225317" y="435934"/>
                    <a:pt x="173221" y="355069"/>
                  </a:cubicBezTo>
                  <a:cubicBezTo>
                    <a:pt x="121125" y="274204"/>
                    <a:pt x="10713" y="161459"/>
                    <a:pt x="605" y="140465"/>
                  </a:cubicBezTo>
                  <a:cubicBezTo>
                    <a:pt x="-9503" y="119471"/>
                    <a:pt x="110239" y="249322"/>
                    <a:pt x="112572" y="229106"/>
                  </a:cubicBezTo>
                  <a:cubicBezTo>
                    <a:pt x="114905" y="208890"/>
                    <a:pt x="-25055" y="-11935"/>
                    <a:pt x="9935" y="50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A924D635-DA73-064A-3D93-26E27862336B}"/>
                </a:ext>
              </a:extLst>
            </p:cNvPr>
            <p:cNvSpPr/>
            <p:nvPr/>
          </p:nvSpPr>
          <p:spPr>
            <a:xfrm>
              <a:off x="8724096" y="1668306"/>
              <a:ext cx="572938" cy="1907649"/>
            </a:xfrm>
            <a:custGeom>
              <a:avLst/>
              <a:gdLst>
                <a:gd name="connsiteX0" fmla="*/ 564528 w 572938"/>
                <a:gd name="connsiteY0" fmla="*/ 1874 h 1907649"/>
                <a:gd name="connsiteX1" fmla="*/ 429235 w 572938"/>
                <a:gd name="connsiteY1" fmla="*/ 216478 h 1907649"/>
                <a:gd name="connsiteX2" fmla="*/ 443231 w 572938"/>
                <a:gd name="connsiteY2" fmla="*/ 1196192 h 1907649"/>
                <a:gd name="connsiteX3" fmla="*/ 452561 w 572938"/>
                <a:gd name="connsiteY3" fmla="*/ 972257 h 1907649"/>
                <a:gd name="connsiteX4" fmla="*/ 429235 w 572938"/>
                <a:gd name="connsiteY4" fmla="*/ 1905318 h 1907649"/>
                <a:gd name="connsiteX5" fmla="*/ 405908 w 572938"/>
                <a:gd name="connsiteY5" fmla="*/ 1252176 h 1907649"/>
                <a:gd name="connsiteX6" fmla="*/ 382582 w 572938"/>
                <a:gd name="connsiteY6" fmla="*/ 1718706 h 1907649"/>
                <a:gd name="connsiteX7" fmla="*/ 340594 w 572938"/>
                <a:gd name="connsiteY7" fmla="*/ 1060898 h 1907649"/>
                <a:gd name="connsiteX8" fmla="*/ 26 w 572938"/>
                <a:gd name="connsiteY8" fmla="*/ 1065563 h 1907649"/>
                <a:gd name="connsiteX9" fmla="*/ 321933 w 572938"/>
                <a:gd name="connsiteY9" fmla="*/ 986253 h 1907649"/>
                <a:gd name="connsiteX10" fmla="*/ 345259 w 572938"/>
                <a:gd name="connsiteY10" fmla="*/ 715665 h 1907649"/>
                <a:gd name="connsiteX11" fmla="*/ 56010 w 572938"/>
                <a:gd name="connsiteY11" fmla="*/ 655016 h 1907649"/>
                <a:gd name="connsiteX12" fmla="*/ 345259 w 572938"/>
                <a:gd name="connsiteY12" fmla="*/ 585037 h 1907649"/>
                <a:gd name="connsiteX13" fmla="*/ 284610 w 572938"/>
                <a:gd name="connsiteY13" fmla="*/ 165159 h 1907649"/>
                <a:gd name="connsiteX14" fmla="*/ 149316 w 572938"/>
                <a:gd name="connsiteY14" fmla="*/ 113841 h 1907649"/>
                <a:gd name="connsiteX15" fmla="*/ 564528 w 572938"/>
                <a:gd name="connsiteY15" fmla="*/ 1874 h 190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2938" h="1907649">
                  <a:moveTo>
                    <a:pt x="564528" y="1874"/>
                  </a:moveTo>
                  <a:cubicBezTo>
                    <a:pt x="611181" y="18980"/>
                    <a:pt x="449451" y="17425"/>
                    <a:pt x="429235" y="216478"/>
                  </a:cubicBezTo>
                  <a:cubicBezTo>
                    <a:pt x="409019" y="415531"/>
                    <a:pt x="439343" y="1070229"/>
                    <a:pt x="443231" y="1196192"/>
                  </a:cubicBezTo>
                  <a:cubicBezTo>
                    <a:pt x="447119" y="1322155"/>
                    <a:pt x="454894" y="854069"/>
                    <a:pt x="452561" y="972257"/>
                  </a:cubicBezTo>
                  <a:cubicBezTo>
                    <a:pt x="450228" y="1090445"/>
                    <a:pt x="437010" y="1858665"/>
                    <a:pt x="429235" y="1905318"/>
                  </a:cubicBezTo>
                  <a:cubicBezTo>
                    <a:pt x="421460" y="1951971"/>
                    <a:pt x="413683" y="1283278"/>
                    <a:pt x="405908" y="1252176"/>
                  </a:cubicBezTo>
                  <a:cubicBezTo>
                    <a:pt x="398132" y="1221074"/>
                    <a:pt x="393468" y="1750586"/>
                    <a:pt x="382582" y="1718706"/>
                  </a:cubicBezTo>
                  <a:cubicBezTo>
                    <a:pt x="371696" y="1686826"/>
                    <a:pt x="404353" y="1169755"/>
                    <a:pt x="340594" y="1060898"/>
                  </a:cubicBezTo>
                  <a:cubicBezTo>
                    <a:pt x="276835" y="952041"/>
                    <a:pt x="3136" y="1078004"/>
                    <a:pt x="26" y="1065563"/>
                  </a:cubicBezTo>
                  <a:cubicBezTo>
                    <a:pt x="-3084" y="1053122"/>
                    <a:pt x="264394" y="1044569"/>
                    <a:pt x="321933" y="986253"/>
                  </a:cubicBezTo>
                  <a:cubicBezTo>
                    <a:pt x="379472" y="927937"/>
                    <a:pt x="389579" y="770871"/>
                    <a:pt x="345259" y="715665"/>
                  </a:cubicBezTo>
                  <a:cubicBezTo>
                    <a:pt x="300939" y="660459"/>
                    <a:pt x="56010" y="676787"/>
                    <a:pt x="56010" y="655016"/>
                  </a:cubicBezTo>
                  <a:cubicBezTo>
                    <a:pt x="56010" y="633245"/>
                    <a:pt x="307159" y="666680"/>
                    <a:pt x="345259" y="585037"/>
                  </a:cubicBezTo>
                  <a:cubicBezTo>
                    <a:pt x="383359" y="503394"/>
                    <a:pt x="317267" y="243692"/>
                    <a:pt x="284610" y="165159"/>
                  </a:cubicBezTo>
                  <a:cubicBezTo>
                    <a:pt x="251953" y="86626"/>
                    <a:pt x="108106" y="137945"/>
                    <a:pt x="149316" y="113841"/>
                  </a:cubicBezTo>
                  <a:cubicBezTo>
                    <a:pt x="190526" y="89737"/>
                    <a:pt x="517875" y="-15232"/>
                    <a:pt x="564528" y="187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482568ED-3BCF-D87C-DE66-B4BA1008D181}"/>
                </a:ext>
              </a:extLst>
            </p:cNvPr>
            <p:cNvSpPr/>
            <p:nvPr/>
          </p:nvSpPr>
          <p:spPr>
            <a:xfrm>
              <a:off x="8280693" y="2131980"/>
              <a:ext cx="927214" cy="191463"/>
            </a:xfrm>
            <a:custGeom>
              <a:avLst/>
              <a:gdLst>
                <a:gd name="connsiteX0" fmla="*/ 205499 w 927214"/>
                <a:gd name="connsiteY0" fmla="*/ 18726 h 191463"/>
                <a:gd name="connsiteX1" fmla="*/ 331462 w 927214"/>
                <a:gd name="connsiteY1" fmla="*/ 28057 h 191463"/>
                <a:gd name="connsiteX2" fmla="*/ 919291 w 927214"/>
                <a:gd name="connsiteY2" fmla="*/ 65 h 191463"/>
                <a:gd name="connsiteX3" fmla="*/ 681360 w 927214"/>
                <a:gd name="connsiteY3" fmla="*/ 37387 h 191463"/>
                <a:gd name="connsiteX4" fmla="*/ 835315 w 927214"/>
                <a:gd name="connsiteY4" fmla="*/ 79375 h 191463"/>
                <a:gd name="connsiteX5" fmla="*/ 225 w 927214"/>
                <a:gd name="connsiteY5" fmla="*/ 191342 h 191463"/>
                <a:gd name="connsiteX6" fmla="*/ 746674 w 927214"/>
                <a:gd name="connsiteY6" fmla="*/ 56049 h 191463"/>
                <a:gd name="connsiteX7" fmla="*/ 266148 w 927214"/>
                <a:gd name="connsiteY7" fmla="*/ 79375 h 191463"/>
                <a:gd name="connsiteX8" fmla="*/ 205499 w 927214"/>
                <a:gd name="connsiteY8" fmla="*/ 18726 h 1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7214" h="191463">
                  <a:moveTo>
                    <a:pt x="205499" y="18726"/>
                  </a:moveTo>
                  <a:cubicBezTo>
                    <a:pt x="216385" y="10173"/>
                    <a:pt x="212497" y="31167"/>
                    <a:pt x="331462" y="28057"/>
                  </a:cubicBezTo>
                  <a:cubicBezTo>
                    <a:pt x="450427" y="24947"/>
                    <a:pt x="860975" y="-1490"/>
                    <a:pt x="919291" y="65"/>
                  </a:cubicBezTo>
                  <a:cubicBezTo>
                    <a:pt x="977607" y="1620"/>
                    <a:pt x="695356" y="24169"/>
                    <a:pt x="681360" y="37387"/>
                  </a:cubicBezTo>
                  <a:cubicBezTo>
                    <a:pt x="667364" y="50605"/>
                    <a:pt x="948837" y="53716"/>
                    <a:pt x="835315" y="79375"/>
                  </a:cubicBezTo>
                  <a:cubicBezTo>
                    <a:pt x="721793" y="105034"/>
                    <a:pt x="14998" y="195230"/>
                    <a:pt x="225" y="191342"/>
                  </a:cubicBezTo>
                  <a:cubicBezTo>
                    <a:pt x="-14548" y="187454"/>
                    <a:pt x="702354" y="74710"/>
                    <a:pt x="746674" y="56049"/>
                  </a:cubicBezTo>
                  <a:cubicBezTo>
                    <a:pt x="790994" y="37388"/>
                    <a:pt x="355566" y="81708"/>
                    <a:pt x="266148" y="79375"/>
                  </a:cubicBezTo>
                  <a:cubicBezTo>
                    <a:pt x="176730" y="77042"/>
                    <a:pt x="194613" y="27279"/>
                    <a:pt x="205499" y="1872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CDE909FE-59AC-52E3-CE48-79D1783DA9BA}"/>
                </a:ext>
              </a:extLst>
            </p:cNvPr>
            <p:cNvSpPr/>
            <p:nvPr/>
          </p:nvSpPr>
          <p:spPr>
            <a:xfrm>
              <a:off x="9106941" y="1792043"/>
              <a:ext cx="247300" cy="2273341"/>
            </a:xfrm>
            <a:custGeom>
              <a:avLst/>
              <a:gdLst>
                <a:gd name="connsiteX0" fmla="*/ 223671 w 247300"/>
                <a:gd name="connsiteY0" fmla="*/ 4100 h 2273341"/>
                <a:gd name="connsiteX1" fmla="*/ 237667 w 247300"/>
                <a:gd name="connsiteY1" fmla="*/ 997810 h 2273341"/>
                <a:gd name="connsiteX2" fmla="*/ 181683 w 247300"/>
                <a:gd name="connsiteY2" fmla="*/ 624586 h 2273341"/>
                <a:gd name="connsiteX3" fmla="*/ 158357 w 247300"/>
                <a:gd name="connsiteY3" fmla="*/ 1762920 h 2273341"/>
                <a:gd name="connsiteX4" fmla="*/ 205010 w 247300"/>
                <a:gd name="connsiteY4" fmla="*/ 1394361 h 2273341"/>
                <a:gd name="connsiteX5" fmla="*/ 121035 w 247300"/>
                <a:gd name="connsiteY5" fmla="*/ 2257443 h 2273341"/>
                <a:gd name="connsiteX6" fmla="*/ 23063 w 247300"/>
                <a:gd name="connsiteY6" fmla="*/ 507953 h 2273341"/>
                <a:gd name="connsiteX7" fmla="*/ 13732 w 247300"/>
                <a:gd name="connsiteY7" fmla="*/ 638581 h 2273341"/>
                <a:gd name="connsiteX8" fmla="*/ 223671 w 247300"/>
                <a:gd name="connsiteY8" fmla="*/ 4100 h 22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300" h="2273341">
                  <a:moveTo>
                    <a:pt x="223671" y="4100"/>
                  </a:moveTo>
                  <a:cubicBezTo>
                    <a:pt x="260993" y="63971"/>
                    <a:pt x="244665" y="894396"/>
                    <a:pt x="237667" y="997810"/>
                  </a:cubicBezTo>
                  <a:cubicBezTo>
                    <a:pt x="230669" y="1101224"/>
                    <a:pt x="194901" y="497068"/>
                    <a:pt x="181683" y="624586"/>
                  </a:cubicBezTo>
                  <a:cubicBezTo>
                    <a:pt x="168465" y="752104"/>
                    <a:pt x="154469" y="1634624"/>
                    <a:pt x="158357" y="1762920"/>
                  </a:cubicBezTo>
                  <a:cubicBezTo>
                    <a:pt x="162245" y="1891216"/>
                    <a:pt x="211230" y="1311941"/>
                    <a:pt x="205010" y="1394361"/>
                  </a:cubicBezTo>
                  <a:cubicBezTo>
                    <a:pt x="198790" y="1476782"/>
                    <a:pt x="151359" y="2405178"/>
                    <a:pt x="121035" y="2257443"/>
                  </a:cubicBezTo>
                  <a:cubicBezTo>
                    <a:pt x="90711" y="2109708"/>
                    <a:pt x="40947" y="777763"/>
                    <a:pt x="23063" y="507953"/>
                  </a:cubicBezTo>
                  <a:cubicBezTo>
                    <a:pt x="5179" y="238143"/>
                    <a:pt x="-13482" y="718669"/>
                    <a:pt x="13732" y="638581"/>
                  </a:cubicBezTo>
                  <a:cubicBezTo>
                    <a:pt x="40946" y="558493"/>
                    <a:pt x="186349" y="-55771"/>
                    <a:pt x="223671" y="410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84956FDF-F943-CBB4-6A58-0BEF8734D878}"/>
                </a:ext>
              </a:extLst>
            </p:cNvPr>
            <p:cNvSpPr/>
            <p:nvPr/>
          </p:nvSpPr>
          <p:spPr>
            <a:xfrm>
              <a:off x="9236342" y="3553892"/>
              <a:ext cx="277152" cy="958044"/>
            </a:xfrm>
            <a:custGeom>
              <a:avLst/>
              <a:gdLst>
                <a:gd name="connsiteX0" fmla="*/ 276217 w 277152"/>
                <a:gd name="connsiteY0" fmla="*/ 1071 h 958044"/>
                <a:gd name="connsiteX1" fmla="*/ 14960 w 277152"/>
                <a:gd name="connsiteY1" fmla="*/ 327643 h 958044"/>
                <a:gd name="connsiteX2" fmla="*/ 89605 w 277152"/>
                <a:gd name="connsiteY2" fmla="*/ 322977 h 958044"/>
                <a:gd name="connsiteX3" fmla="*/ 964 w 277152"/>
                <a:gd name="connsiteY3" fmla="*/ 420949 h 958044"/>
                <a:gd name="connsiteX4" fmla="*/ 159585 w 277152"/>
                <a:gd name="connsiteY4" fmla="*/ 952794 h 958044"/>
                <a:gd name="connsiteX5" fmla="*/ 94270 w 277152"/>
                <a:gd name="connsiteY5" fmla="*/ 691537 h 958044"/>
                <a:gd name="connsiteX6" fmla="*/ 126927 w 277152"/>
                <a:gd name="connsiteY6" fmla="*/ 668210 h 958044"/>
                <a:gd name="connsiteX7" fmla="*/ 103601 w 277152"/>
                <a:gd name="connsiteY7" fmla="*/ 453606 h 958044"/>
                <a:gd name="connsiteX8" fmla="*/ 276217 w 277152"/>
                <a:gd name="connsiteY8" fmla="*/ 1071 h 95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152" h="958044">
                  <a:moveTo>
                    <a:pt x="276217" y="1071"/>
                  </a:moveTo>
                  <a:cubicBezTo>
                    <a:pt x="261444" y="-19923"/>
                    <a:pt x="46062" y="273992"/>
                    <a:pt x="14960" y="327643"/>
                  </a:cubicBezTo>
                  <a:cubicBezTo>
                    <a:pt x="-16142" y="381294"/>
                    <a:pt x="91938" y="307426"/>
                    <a:pt x="89605" y="322977"/>
                  </a:cubicBezTo>
                  <a:cubicBezTo>
                    <a:pt x="87272" y="338528"/>
                    <a:pt x="-10699" y="315979"/>
                    <a:pt x="964" y="420949"/>
                  </a:cubicBezTo>
                  <a:cubicBezTo>
                    <a:pt x="12627" y="525919"/>
                    <a:pt x="144034" y="907696"/>
                    <a:pt x="159585" y="952794"/>
                  </a:cubicBezTo>
                  <a:cubicBezTo>
                    <a:pt x="175136" y="997892"/>
                    <a:pt x="99713" y="738968"/>
                    <a:pt x="94270" y="691537"/>
                  </a:cubicBezTo>
                  <a:cubicBezTo>
                    <a:pt x="88827" y="644106"/>
                    <a:pt x="125372" y="707865"/>
                    <a:pt x="126927" y="668210"/>
                  </a:cubicBezTo>
                  <a:cubicBezTo>
                    <a:pt x="128482" y="628555"/>
                    <a:pt x="81052" y="561686"/>
                    <a:pt x="103601" y="453606"/>
                  </a:cubicBezTo>
                  <a:cubicBezTo>
                    <a:pt x="126150" y="345526"/>
                    <a:pt x="290990" y="22065"/>
                    <a:pt x="276217" y="107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479249C5-9E71-294D-E472-D6C9E83506BE}"/>
                </a:ext>
              </a:extLst>
            </p:cNvPr>
            <p:cNvSpPr/>
            <p:nvPr/>
          </p:nvSpPr>
          <p:spPr>
            <a:xfrm>
              <a:off x="4358635" y="5388843"/>
              <a:ext cx="2109224" cy="2166740"/>
            </a:xfrm>
            <a:custGeom>
              <a:avLst/>
              <a:gdLst>
                <a:gd name="connsiteX0" fmla="*/ 1719077 w 2109224"/>
                <a:gd name="connsiteY0" fmla="*/ 24405 h 2166740"/>
                <a:gd name="connsiteX1" fmla="*/ 1956821 w 2109224"/>
                <a:gd name="connsiteY1" fmla="*/ 1322853 h 2166740"/>
                <a:gd name="connsiteX2" fmla="*/ 1889765 w 2109224"/>
                <a:gd name="connsiteY2" fmla="*/ 1018053 h 2166740"/>
                <a:gd name="connsiteX3" fmla="*/ 2109221 w 2109224"/>
                <a:gd name="connsiteY3" fmla="*/ 1987317 h 2166740"/>
                <a:gd name="connsiteX4" fmla="*/ 1883669 w 2109224"/>
                <a:gd name="connsiteY4" fmla="*/ 1005861 h 2166740"/>
                <a:gd name="connsiteX5" fmla="*/ 1664213 w 2109224"/>
                <a:gd name="connsiteY5" fmla="*/ 2164101 h 2166740"/>
                <a:gd name="connsiteX6" fmla="*/ 1639829 w 2109224"/>
                <a:gd name="connsiteY6" fmla="*/ 609621 h 2166740"/>
                <a:gd name="connsiteX7" fmla="*/ 1652021 w 2109224"/>
                <a:gd name="connsiteY7" fmla="*/ 1841013 h 2166740"/>
                <a:gd name="connsiteX8" fmla="*/ 1639829 w 2109224"/>
                <a:gd name="connsiteY8" fmla="*/ 1426485 h 2166740"/>
                <a:gd name="connsiteX9" fmla="*/ 5 w 2109224"/>
                <a:gd name="connsiteY9" fmla="*/ 1310661 h 2166740"/>
                <a:gd name="connsiteX10" fmla="*/ 1658117 w 2109224"/>
                <a:gd name="connsiteY10" fmla="*/ 1121685 h 2166740"/>
                <a:gd name="connsiteX11" fmla="*/ 1560581 w 2109224"/>
                <a:gd name="connsiteY11" fmla="*/ 1146069 h 2166740"/>
                <a:gd name="connsiteX12" fmla="*/ 1652021 w 2109224"/>
                <a:gd name="connsiteY12" fmla="*/ 920517 h 2166740"/>
                <a:gd name="connsiteX13" fmla="*/ 1560581 w 2109224"/>
                <a:gd name="connsiteY13" fmla="*/ 21 h 2166740"/>
                <a:gd name="connsiteX14" fmla="*/ 1767845 w 2109224"/>
                <a:gd name="connsiteY14" fmla="*/ 890037 h 2166740"/>
                <a:gd name="connsiteX15" fmla="*/ 1719077 w 2109224"/>
                <a:gd name="connsiteY15" fmla="*/ 24405 h 21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9224" h="2166740">
                  <a:moveTo>
                    <a:pt x="1719077" y="24405"/>
                  </a:moveTo>
                  <a:cubicBezTo>
                    <a:pt x="1750573" y="96541"/>
                    <a:pt x="1928373" y="1157245"/>
                    <a:pt x="1956821" y="1322853"/>
                  </a:cubicBezTo>
                  <a:cubicBezTo>
                    <a:pt x="1985269" y="1488461"/>
                    <a:pt x="1864365" y="907309"/>
                    <a:pt x="1889765" y="1018053"/>
                  </a:cubicBezTo>
                  <a:cubicBezTo>
                    <a:pt x="1915165" y="1128797"/>
                    <a:pt x="2110237" y="1989349"/>
                    <a:pt x="2109221" y="1987317"/>
                  </a:cubicBezTo>
                  <a:cubicBezTo>
                    <a:pt x="2108205" y="1985285"/>
                    <a:pt x="1957837" y="976397"/>
                    <a:pt x="1883669" y="1005861"/>
                  </a:cubicBezTo>
                  <a:cubicBezTo>
                    <a:pt x="1809501" y="1035325"/>
                    <a:pt x="1704853" y="2230141"/>
                    <a:pt x="1664213" y="2164101"/>
                  </a:cubicBezTo>
                  <a:cubicBezTo>
                    <a:pt x="1623573" y="2098061"/>
                    <a:pt x="1641861" y="663469"/>
                    <a:pt x="1639829" y="609621"/>
                  </a:cubicBezTo>
                  <a:cubicBezTo>
                    <a:pt x="1637797" y="555773"/>
                    <a:pt x="1652021" y="1704869"/>
                    <a:pt x="1652021" y="1841013"/>
                  </a:cubicBezTo>
                  <a:cubicBezTo>
                    <a:pt x="1652021" y="1977157"/>
                    <a:pt x="1915165" y="1514877"/>
                    <a:pt x="1639829" y="1426485"/>
                  </a:cubicBezTo>
                  <a:cubicBezTo>
                    <a:pt x="1364493" y="1338093"/>
                    <a:pt x="-3043" y="1361461"/>
                    <a:pt x="5" y="1310661"/>
                  </a:cubicBezTo>
                  <a:cubicBezTo>
                    <a:pt x="3053" y="1259861"/>
                    <a:pt x="1398021" y="1149117"/>
                    <a:pt x="1658117" y="1121685"/>
                  </a:cubicBezTo>
                  <a:cubicBezTo>
                    <a:pt x="1918213" y="1094253"/>
                    <a:pt x="1561597" y="1179597"/>
                    <a:pt x="1560581" y="1146069"/>
                  </a:cubicBezTo>
                  <a:cubicBezTo>
                    <a:pt x="1559565" y="1112541"/>
                    <a:pt x="1652021" y="1111525"/>
                    <a:pt x="1652021" y="920517"/>
                  </a:cubicBezTo>
                  <a:cubicBezTo>
                    <a:pt x="1652021" y="729509"/>
                    <a:pt x="1541277" y="5101"/>
                    <a:pt x="1560581" y="21"/>
                  </a:cubicBezTo>
                  <a:cubicBezTo>
                    <a:pt x="1579885" y="-5059"/>
                    <a:pt x="1742445" y="888005"/>
                    <a:pt x="1767845" y="890037"/>
                  </a:cubicBezTo>
                  <a:cubicBezTo>
                    <a:pt x="1793245" y="892069"/>
                    <a:pt x="1687581" y="-47731"/>
                    <a:pt x="1719077" y="2440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6A983D89-9854-B3FB-AA55-7D1DD6B14FB4}"/>
                </a:ext>
              </a:extLst>
            </p:cNvPr>
            <p:cNvSpPr/>
            <p:nvPr/>
          </p:nvSpPr>
          <p:spPr>
            <a:xfrm>
              <a:off x="4302759" y="5515584"/>
              <a:ext cx="2168876" cy="1948225"/>
            </a:xfrm>
            <a:custGeom>
              <a:avLst/>
              <a:gdLst>
                <a:gd name="connsiteX0" fmla="*/ 171705 w 2168876"/>
                <a:gd name="connsiteY0" fmla="*/ 879120 h 1948225"/>
                <a:gd name="connsiteX1" fmla="*/ 238761 w 2168876"/>
                <a:gd name="connsiteY1" fmla="*/ 897408 h 1948225"/>
                <a:gd name="connsiteX2" fmla="*/ 1896873 w 2168876"/>
                <a:gd name="connsiteY2" fmla="*/ 812064 h 1948225"/>
                <a:gd name="connsiteX3" fmla="*/ 1531113 w 2168876"/>
                <a:gd name="connsiteY3" fmla="*/ 860832 h 1948225"/>
                <a:gd name="connsiteX4" fmla="*/ 1805433 w 2168876"/>
                <a:gd name="connsiteY4" fmla="*/ 866928 h 1948225"/>
                <a:gd name="connsiteX5" fmla="*/ 2165097 w 2168876"/>
                <a:gd name="connsiteY5" fmla="*/ 1586256 h 1948225"/>
                <a:gd name="connsiteX6" fmla="*/ 1988313 w 2168876"/>
                <a:gd name="connsiteY6" fmla="*/ 1360704 h 1948225"/>
                <a:gd name="connsiteX7" fmla="*/ 1896873 w 2168876"/>
                <a:gd name="connsiteY7" fmla="*/ 1939824 h 1948225"/>
                <a:gd name="connsiteX8" fmla="*/ 1805433 w 2168876"/>
                <a:gd name="connsiteY8" fmla="*/ 842544 h 1948225"/>
                <a:gd name="connsiteX9" fmla="*/ 1640841 w 2168876"/>
                <a:gd name="connsiteY9" fmla="*/ 1296 h 1948225"/>
                <a:gd name="connsiteX10" fmla="*/ 1592073 w 2168876"/>
                <a:gd name="connsiteY10" fmla="*/ 1031520 h 1948225"/>
                <a:gd name="connsiteX11" fmla="*/ 1500633 w 2168876"/>
                <a:gd name="connsiteY11" fmla="*/ 598704 h 1948225"/>
                <a:gd name="connsiteX12" fmla="*/ 1494537 w 2168876"/>
                <a:gd name="connsiteY12" fmla="*/ 671856 h 1948225"/>
                <a:gd name="connsiteX13" fmla="*/ 756921 w 2168876"/>
                <a:gd name="connsiteY13" fmla="*/ 854736 h 1948225"/>
                <a:gd name="connsiteX14" fmla="*/ 1768857 w 2168876"/>
                <a:gd name="connsiteY14" fmla="*/ 836448 h 1948225"/>
                <a:gd name="connsiteX15" fmla="*/ 171705 w 2168876"/>
                <a:gd name="connsiteY15" fmla="*/ 879120 h 194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876" h="1948225">
                  <a:moveTo>
                    <a:pt x="171705" y="879120"/>
                  </a:moveTo>
                  <a:cubicBezTo>
                    <a:pt x="-83311" y="889280"/>
                    <a:pt x="-48767" y="908584"/>
                    <a:pt x="238761" y="897408"/>
                  </a:cubicBezTo>
                  <a:cubicBezTo>
                    <a:pt x="526289" y="886232"/>
                    <a:pt x="1681481" y="818160"/>
                    <a:pt x="1896873" y="812064"/>
                  </a:cubicBezTo>
                  <a:cubicBezTo>
                    <a:pt x="2112265" y="805968"/>
                    <a:pt x="1546353" y="851688"/>
                    <a:pt x="1531113" y="860832"/>
                  </a:cubicBezTo>
                  <a:cubicBezTo>
                    <a:pt x="1515873" y="869976"/>
                    <a:pt x="1699769" y="746024"/>
                    <a:pt x="1805433" y="866928"/>
                  </a:cubicBezTo>
                  <a:cubicBezTo>
                    <a:pt x="1911097" y="987832"/>
                    <a:pt x="2134617" y="1503960"/>
                    <a:pt x="2165097" y="1586256"/>
                  </a:cubicBezTo>
                  <a:cubicBezTo>
                    <a:pt x="2195577" y="1668552"/>
                    <a:pt x="2033017" y="1301776"/>
                    <a:pt x="1988313" y="1360704"/>
                  </a:cubicBezTo>
                  <a:cubicBezTo>
                    <a:pt x="1943609" y="1419632"/>
                    <a:pt x="1927353" y="2026184"/>
                    <a:pt x="1896873" y="1939824"/>
                  </a:cubicBezTo>
                  <a:cubicBezTo>
                    <a:pt x="1866393" y="1853464"/>
                    <a:pt x="1848105" y="1165632"/>
                    <a:pt x="1805433" y="842544"/>
                  </a:cubicBezTo>
                  <a:cubicBezTo>
                    <a:pt x="1762761" y="519456"/>
                    <a:pt x="1676401" y="-30200"/>
                    <a:pt x="1640841" y="1296"/>
                  </a:cubicBezTo>
                  <a:cubicBezTo>
                    <a:pt x="1605281" y="32792"/>
                    <a:pt x="1615441" y="931952"/>
                    <a:pt x="1592073" y="1031520"/>
                  </a:cubicBezTo>
                  <a:cubicBezTo>
                    <a:pt x="1568705" y="1131088"/>
                    <a:pt x="1516889" y="658648"/>
                    <a:pt x="1500633" y="598704"/>
                  </a:cubicBezTo>
                  <a:cubicBezTo>
                    <a:pt x="1484377" y="538760"/>
                    <a:pt x="1618489" y="629184"/>
                    <a:pt x="1494537" y="671856"/>
                  </a:cubicBezTo>
                  <a:cubicBezTo>
                    <a:pt x="1370585" y="714528"/>
                    <a:pt x="711201" y="827304"/>
                    <a:pt x="756921" y="854736"/>
                  </a:cubicBezTo>
                  <a:cubicBezTo>
                    <a:pt x="802641" y="882168"/>
                    <a:pt x="1872489" y="832384"/>
                    <a:pt x="1768857" y="836448"/>
                  </a:cubicBezTo>
                  <a:cubicBezTo>
                    <a:pt x="1665225" y="840512"/>
                    <a:pt x="426721" y="868960"/>
                    <a:pt x="171705" y="8791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10A65F73-3A1C-5A41-DB38-DDEC0814CE86}"/>
                </a:ext>
              </a:extLst>
            </p:cNvPr>
            <p:cNvSpPr/>
            <p:nvPr/>
          </p:nvSpPr>
          <p:spPr>
            <a:xfrm>
              <a:off x="4352607" y="6348434"/>
              <a:ext cx="1895414" cy="293978"/>
            </a:xfrm>
            <a:custGeom>
              <a:avLst/>
              <a:gdLst>
                <a:gd name="connsiteX0" fmla="*/ 6033 w 1895414"/>
                <a:gd name="connsiteY0" fmla="*/ 52366 h 293978"/>
                <a:gd name="connsiteX1" fmla="*/ 408369 w 1895414"/>
                <a:gd name="connsiteY1" fmla="*/ 34078 h 293978"/>
                <a:gd name="connsiteX2" fmla="*/ 1877505 w 1895414"/>
                <a:gd name="connsiteY2" fmla="*/ 3598 h 293978"/>
                <a:gd name="connsiteX3" fmla="*/ 1255713 w 1895414"/>
                <a:gd name="connsiteY3" fmla="*/ 125518 h 293978"/>
                <a:gd name="connsiteX4" fmla="*/ 1737297 w 1895414"/>
                <a:gd name="connsiteY4" fmla="*/ 137710 h 293978"/>
                <a:gd name="connsiteX5" fmla="*/ 749745 w 1895414"/>
                <a:gd name="connsiteY5" fmla="*/ 284014 h 293978"/>
                <a:gd name="connsiteX6" fmla="*/ 1615377 w 1895414"/>
                <a:gd name="connsiteY6" fmla="*/ 277918 h 293978"/>
                <a:gd name="connsiteX7" fmla="*/ 280353 w 1895414"/>
                <a:gd name="connsiteY7" fmla="*/ 253534 h 293978"/>
                <a:gd name="connsiteX8" fmla="*/ 396177 w 1895414"/>
                <a:gd name="connsiteY8" fmla="*/ 210862 h 293978"/>
                <a:gd name="connsiteX9" fmla="*/ 792417 w 1895414"/>
                <a:gd name="connsiteY9" fmla="*/ 101134 h 293978"/>
                <a:gd name="connsiteX10" fmla="*/ 6033 w 1895414"/>
                <a:gd name="connsiteY10" fmla="*/ 52366 h 29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414" h="293978">
                  <a:moveTo>
                    <a:pt x="6033" y="52366"/>
                  </a:moveTo>
                  <a:cubicBezTo>
                    <a:pt x="-57975" y="41190"/>
                    <a:pt x="408369" y="34078"/>
                    <a:pt x="408369" y="34078"/>
                  </a:cubicBezTo>
                  <a:cubicBezTo>
                    <a:pt x="720281" y="25950"/>
                    <a:pt x="1736281" y="-11642"/>
                    <a:pt x="1877505" y="3598"/>
                  </a:cubicBezTo>
                  <a:cubicBezTo>
                    <a:pt x="2018729" y="18838"/>
                    <a:pt x="1279081" y="103166"/>
                    <a:pt x="1255713" y="125518"/>
                  </a:cubicBezTo>
                  <a:cubicBezTo>
                    <a:pt x="1232345" y="147870"/>
                    <a:pt x="1821625" y="111294"/>
                    <a:pt x="1737297" y="137710"/>
                  </a:cubicBezTo>
                  <a:cubicBezTo>
                    <a:pt x="1652969" y="164126"/>
                    <a:pt x="770065" y="260646"/>
                    <a:pt x="749745" y="284014"/>
                  </a:cubicBezTo>
                  <a:cubicBezTo>
                    <a:pt x="729425" y="307382"/>
                    <a:pt x="1693609" y="282998"/>
                    <a:pt x="1615377" y="277918"/>
                  </a:cubicBezTo>
                  <a:cubicBezTo>
                    <a:pt x="1537145" y="272838"/>
                    <a:pt x="483553" y="264710"/>
                    <a:pt x="280353" y="253534"/>
                  </a:cubicBezTo>
                  <a:cubicBezTo>
                    <a:pt x="77153" y="242358"/>
                    <a:pt x="310833" y="236262"/>
                    <a:pt x="396177" y="210862"/>
                  </a:cubicBezTo>
                  <a:cubicBezTo>
                    <a:pt x="481521" y="185462"/>
                    <a:pt x="857441" y="125518"/>
                    <a:pt x="792417" y="101134"/>
                  </a:cubicBezTo>
                  <a:cubicBezTo>
                    <a:pt x="727393" y="76750"/>
                    <a:pt x="70041" y="63542"/>
                    <a:pt x="6033" y="52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1F167A16-5FB9-46C1-61B7-37250EE61CB7}"/>
                </a:ext>
              </a:extLst>
            </p:cNvPr>
            <p:cNvSpPr/>
            <p:nvPr/>
          </p:nvSpPr>
          <p:spPr>
            <a:xfrm>
              <a:off x="5705376" y="5506592"/>
              <a:ext cx="118552" cy="1207037"/>
            </a:xfrm>
            <a:custGeom>
              <a:avLst/>
              <a:gdLst>
                <a:gd name="connsiteX0" fmla="*/ 116304 w 118552"/>
                <a:gd name="connsiteY0" fmla="*/ 46864 h 1207037"/>
                <a:gd name="connsiteX1" fmla="*/ 43152 w 118552"/>
                <a:gd name="connsiteY1" fmla="*/ 1186816 h 1207037"/>
                <a:gd name="connsiteX2" fmla="*/ 55344 w 118552"/>
                <a:gd name="connsiteY2" fmla="*/ 735712 h 1207037"/>
                <a:gd name="connsiteX3" fmla="*/ 480 w 118552"/>
                <a:gd name="connsiteY3" fmla="*/ 217552 h 1207037"/>
                <a:gd name="connsiteX4" fmla="*/ 91920 w 118552"/>
                <a:gd name="connsiteY4" fmla="*/ 217552 h 1207037"/>
                <a:gd name="connsiteX5" fmla="*/ 116304 w 118552"/>
                <a:gd name="connsiteY5" fmla="*/ 46864 h 120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52" h="1207037">
                  <a:moveTo>
                    <a:pt x="116304" y="46864"/>
                  </a:moveTo>
                  <a:cubicBezTo>
                    <a:pt x="108176" y="208408"/>
                    <a:pt x="53312" y="1072008"/>
                    <a:pt x="43152" y="1186816"/>
                  </a:cubicBezTo>
                  <a:cubicBezTo>
                    <a:pt x="32992" y="1301624"/>
                    <a:pt x="62456" y="897256"/>
                    <a:pt x="55344" y="735712"/>
                  </a:cubicBezTo>
                  <a:cubicBezTo>
                    <a:pt x="48232" y="574168"/>
                    <a:pt x="-5616" y="303912"/>
                    <a:pt x="480" y="217552"/>
                  </a:cubicBezTo>
                  <a:cubicBezTo>
                    <a:pt x="6576" y="131192"/>
                    <a:pt x="74648" y="243968"/>
                    <a:pt x="91920" y="217552"/>
                  </a:cubicBezTo>
                  <a:cubicBezTo>
                    <a:pt x="109192" y="191136"/>
                    <a:pt x="124432" y="-114680"/>
                    <a:pt x="116304" y="468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6447FB21-A0DA-FD2A-3167-349387393334}"/>
                </a:ext>
              </a:extLst>
            </p:cNvPr>
            <p:cNvSpPr/>
            <p:nvPr/>
          </p:nvSpPr>
          <p:spPr>
            <a:xfrm>
              <a:off x="-266" y="6844085"/>
              <a:ext cx="2993568" cy="2745113"/>
            </a:xfrm>
            <a:custGeom>
              <a:avLst/>
              <a:gdLst>
                <a:gd name="connsiteX0" fmla="*/ 165729 w 2993568"/>
                <a:gd name="connsiteY0" fmla="*/ 114064 h 2745113"/>
                <a:gd name="connsiteX1" fmla="*/ 2612837 w 2993568"/>
                <a:gd name="connsiteY1" fmla="*/ 18269 h 2745113"/>
                <a:gd name="connsiteX2" fmla="*/ 2847969 w 2993568"/>
                <a:gd name="connsiteY2" fmla="*/ 44395 h 2745113"/>
                <a:gd name="connsiteX3" fmla="*/ 2795717 w 2993568"/>
                <a:gd name="connsiteY3" fmla="*/ 87938 h 2745113"/>
                <a:gd name="connsiteX4" fmla="*/ 2935055 w 2993568"/>
                <a:gd name="connsiteY4" fmla="*/ 1098132 h 2745113"/>
                <a:gd name="connsiteX5" fmla="*/ 2943763 w 2993568"/>
                <a:gd name="connsiteY5" fmla="*/ 1028464 h 2745113"/>
                <a:gd name="connsiteX6" fmla="*/ 2308037 w 2993568"/>
                <a:gd name="connsiteY6" fmla="*/ 2029949 h 2745113"/>
                <a:gd name="connsiteX7" fmla="*/ 2673797 w 2993568"/>
                <a:gd name="connsiteY7" fmla="*/ 1455184 h 2745113"/>
                <a:gd name="connsiteX8" fmla="*/ 2621546 w 2993568"/>
                <a:gd name="connsiteY8" fmla="*/ 671412 h 2745113"/>
                <a:gd name="connsiteX9" fmla="*/ 1141089 w 2993568"/>
                <a:gd name="connsiteY9" fmla="*/ 593035 h 2745113"/>
                <a:gd name="connsiteX10" fmla="*/ 2525752 w 2993568"/>
                <a:gd name="connsiteY10" fmla="*/ 444989 h 2745113"/>
                <a:gd name="connsiteX11" fmla="*/ 339900 w 2993568"/>
                <a:gd name="connsiteY11" fmla="*/ 462406 h 2745113"/>
                <a:gd name="connsiteX12" fmla="*/ 1480723 w 2993568"/>
                <a:gd name="connsiteY12" fmla="*/ 314361 h 2745113"/>
                <a:gd name="connsiteX13" fmla="*/ 496655 w 2993568"/>
                <a:gd name="connsiteY13" fmla="*/ 1420349 h 2745113"/>
                <a:gd name="connsiteX14" fmla="*/ 749203 w 2993568"/>
                <a:gd name="connsiteY14" fmla="*/ 1324555 h 2745113"/>
                <a:gd name="connsiteX15" fmla="*/ 470529 w 2993568"/>
                <a:gd name="connsiteY15" fmla="*/ 1603229 h 2745113"/>
                <a:gd name="connsiteX16" fmla="*/ 557615 w 2993568"/>
                <a:gd name="connsiteY16" fmla="*/ 2656966 h 2745113"/>
                <a:gd name="connsiteX17" fmla="*/ 487946 w 2993568"/>
                <a:gd name="connsiteY17" fmla="*/ 2439252 h 2745113"/>
                <a:gd name="connsiteX18" fmla="*/ 26392 w 2993568"/>
                <a:gd name="connsiteY18" fmla="*/ 479824 h 2745113"/>
                <a:gd name="connsiteX19" fmla="*/ 200563 w 2993568"/>
                <a:gd name="connsiteY19" fmla="*/ 863001 h 2745113"/>
                <a:gd name="connsiteX20" fmla="*/ 165729 w 2993568"/>
                <a:gd name="connsiteY20" fmla="*/ 114064 h 274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93568" h="2745113">
                  <a:moveTo>
                    <a:pt x="165729" y="114064"/>
                  </a:moveTo>
                  <a:cubicBezTo>
                    <a:pt x="567775" y="-26725"/>
                    <a:pt x="2165797" y="29880"/>
                    <a:pt x="2612837" y="18269"/>
                  </a:cubicBezTo>
                  <a:cubicBezTo>
                    <a:pt x="3059877" y="6658"/>
                    <a:pt x="2847969" y="44395"/>
                    <a:pt x="2847969" y="44395"/>
                  </a:cubicBezTo>
                  <a:cubicBezTo>
                    <a:pt x="2878449" y="56006"/>
                    <a:pt x="2781203" y="-87685"/>
                    <a:pt x="2795717" y="87938"/>
                  </a:cubicBezTo>
                  <a:cubicBezTo>
                    <a:pt x="2810231" y="263561"/>
                    <a:pt x="2910381" y="941378"/>
                    <a:pt x="2935055" y="1098132"/>
                  </a:cubicBezTo>
                  <a:cubicBezTo>
                    <a:pt x="2959729" y="1254886"/>
                    <a:pt x="3048266" y="873161"/>
                    <a:pt x="2943763" y="1028464"/>
                  </a:cubicBezTo>
                  <a:cubicBezTo>
                    <a:pt x="2839260" y="1183767"/>
                    <a:pt x="2308037" y="2029949"/>
                    <a:pt x="2308037" y="2029949"/>
                  </a:cubicBezTo>
                  <a:cubicBezTo>
                    <a:pt x="2263043" y="2101069"/>
                    <a:pt x="2621546" y="1681607"/>
                    <a:pt x="2673797" y="1455184"/>
                  </a:cubicBezTo>
                  <a:cubicBezTo>
                    <a:pt x="2726049" y="1228761"/>
                    <a:pt x="2876997" y="815103"/>
                    <a:pt x="2621546" y="671412"/>
                  </a:cubicBezTo>
                  <a:cubicBezTo>
                    <a:pt x="2366095" y="527721"/>
                    <a:pt x="1157055" y="630772"/>
                    <a:pt x="1141089" y="593035"/>
                  </a:cubicBezTo>
                  <a:cubicBezTo>
                    <a:pt x="1125123" y="555298"/>
                    <a:pt x="2659283" y="466760"/>
                    <a:pt x="2525752" y="444989"/>
                  </a:cubicBezTo>
                  <a:cubicBezTo>
                    <a:pt x="2392221" y="423218"/>
                    <a:pt x="514071" y="484177"/>
                    <a:pt x="339900" y="462406"/>
                  </a:cubicBezTo>
                  <a:cubicBezTo>
                    <a:pt x="165729" y="440635"/>
                    <a:pt x="1454597" y="154704"/>
                    <a:pt x="1480723" y="314361"/>
                  </a:cubicBezTo>
                  <a:cubicBezTo>
                    <a:pt x="1506849" y="474018"/>
                    <a:pt x="618575" y="1251983"/>
                    <a:pt x="496655" y="1420349"/>
                  </a:cubicBezTo>
                  <a:cubicBezTo>
                    <a:pt x="374735" y="1588715"/>
                    <a:pt x="753557" y="1294075"/>
                    <a:pt x="749203" y="1324555"/>
                  </a:cubicBezTo>
                  <a:cubicBezTo>
                    <a:pt x="744849" y="1355035"/>
                    <a:pt x="502460" y="1381161"/>
                    <a:pt x="470529" y="1603229"/>
                  </a:cubicBezTo>
                  <a:cubicBezTo>
                    <a:pt x="438598" y="1825297"/>
                    <a:pt x="554712" y="2517629"/>
                    <a:pt x="557615" y="2656966"/>
                  </a:cubicBezTo>
                  <a:cubicBezTo>
                    <a:pt x="560518" y="2796303"/>
                    <a:pt x="576483" y="2802109"/>
                    <a:pt x="487946" y="2439252"/>
                  </a:cubicBezTo>
                  <a:cubicBezTo>
                    <a:pt x="399409" y="2076395"/>
                    <a:pt x="74289" y="742532"/>
                    <a:pt x="26392" y="479824"/>
                  </a:cubicBezTo>
                  <a:cubicBezTo>
                    <a:pt x="-21505" y="217116"/>
                    <a:pt x="178792" y="916704"/>
                    <a:pt x="200563" y="863001"/>
                  </a:cubicBezTo>
                  <a:cubicBezTo>
                    <a:pt x="222334" y="809298"/>
                    <a:pt x="-236317" y="254853"/>
                    <a:pt x="165729" y="11406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199052FF-0C42-BE30-756A-C12E1C39F9F3}"/>
                </a:ext>
              </a:extLst>
            </p:cNvPr>
            <p:cNvSpPr/>
            <p:nvPr/>
          </p:nvSpPr>
          <p:spPr>
            <a:xfrm>
              <a:off x="715476" y="6903463"/>
              <a:ext cx="2101764" cy="2581385"/>
            </a:xfrm>
            <a:custGeom>
              <a:avLst/>
              <a:gdLst>
                <a:gd name="connsiteX0" fmla="*/ 468890 w 2101764"/>
                <a:gd name="connsiteY0" fmla="*/ 63394 h 2581385"/>
                <a:gd name="connsiteX1" fmla="*/ 1749050 w 2101764"/>
                <a:gd name="connsiteY1" fmla="*/ 37268 h 2581385"/>
                <a:gd name="connsiteX2" fmla="*/ 1949347 w 2101764"/>
                <a:gd name="connsiteY2" fmla="*/ 594617 h 2581385"/>
                <a:gd name="connsiteX3" fmla="*/ 2062558 w 2101764"/>
                <a:gd name="connsiteY3" fmla="*/ 812331 h 2581385"/>
                <a:gd name="connsiteX4" fmla="*/ 1400707 w 2101764"/>
                <a:gd name="connsiteY4" fmla="*/ 2022823 h 2581385"/>
                <a:gd name="connsiteX5" fmla="*/ 2053850 w 2101764"/>
                <a:gd name="connsiteY5" fmla="*/ 1604811 h 2581385"/>
                <a:gd name="connsiteX6" fmla="*/ 1087198 w 2101764"/>
                <a:gd name="connsiteY6" fmla="*/ 2580171 h 2581385"/>
                <a:gd name="connsiteX7" fmla="*/ 1984181 w 2101764"/>
                <a:gd name="connsiteY7" fmla="*/ 1369680 h 2581385"/>
                <a:gd name="connsiteX8" fmla="*/ 1914513 w 2101764"/>
                <a:gd name="connsiteY8" fmla="*/ 681703 h 2581385"/>
                <a:gd name="connsiteX9" fmla="*/ 373095 w 2101764"/>
                <a:gd name="connsiteY9" fmla="*/ 420446 h 2581385"/>
                <a:gd name="connsiteX10" fmla="*/ 216341 w 2101764"/>
                <a:gd name="connsiteY10" fmla="*/ 542366 h 2581385"/>
                <a:gd name="connsiteX11" fmla="*/ 1243953 w 2101764"/>
                <a:gd name="connsiteY11" fmla="*/ 498823 h 2581385"/>
                <a:gd name="connsiteX12" fmla="*/ 233758 w 2101764"/>
                <a:gd name="connsiteY12" fmla="*/ 1674480 h 2581385"/>
                <a:gd name="connsiteX13" fmla="*/ 320844 w 2101764"/>
                <a:gd name="connsiteY13" fmla="*/ 1944446 h 2581385"/>
                <a:gd name="connsiteX14" fmla="*/ 24753 w 2101764"/>
                <a:gd name="connsiteY14" fmla="*/ 498823 h 2581385"/>
                <a:gd name="connsiteX15" fmla="*/ 1069781 w 2101764"/>
                <a:gd name="connsiteY15" fmla="*/ 159188 h 2581385"/>
                <a:gd name="connsiteX16" fmla="*/ 468890 w 2101764"/>
                <a:gd name="connsiteY16" fmla="*/ 63394 h 258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01764" h="2581385">
                  <a:moveTo>
                    <a:pt x="468890" y="63394"/>
                  </a:moveTo>
                  <a:cubicBezTo>
                    <a:pt x="582101" y="43074"/>
                    <a:pt x="1502307" y="-51269"/>
                    <a:pt x="1749050" y="37268"/>
                  </a:cubicBezTo>
                  <a:cubicBezTo>
                    <a:pt x="1995793" y="125805"/>
                    <a:pt x="1897096" y="465440"/>
                    <a:pt x="1949347" y="594617"/>
                  </a:cubicBezTo>
                  <a:cubicBezTo>
                    <a:pt x="2001598" y="723794"/>
                    <a:pt x="2153998" y="574297"/>
                    <a:pt x="2062558" y="812331"/>
                  </a:cubicBezTo>
                  <a:cubicBezTo>
                    <a:pt x="1971118" y="1050365"/>
                    <a:pt x="1402158" y="1890743"/>
                    <a:pt x="1400707" y="2022823"/>
                  </a:cubicBezTo>
                  <a:cubicBezTo>
                    <a:pt x="1399256" y="2154903"/>
                    <a:pt x="2106102" y="1511920"/>
                    <a:pt x="2053850" y="1604811"/>
                  </a:cubicBezTo>
                  <a:cubicBezTo>
                    <a:pt x="2001599" y="1697702"/>
                    <a:pt x="1098809" y="2619359"/>
                    <a:pt x="1087198" y="2580171"/>
                  </a:cubicBezTo>
                  <a:cubicBezTo>
                    <a:pt x="1075587" y="2540983"/>
                    <a:pt x="1846295" y="1686091"/>
                    <a:pt x="1984181" y="1369680"/>
                  </a:cubicBezTo>
                  <a:cubicBezTo>
                    <a:pt x="2122067" y="1053269"/>
                    <a:pt x="2183027" y="839909"/>
                    <a:pt x="1914513" y="681703"/>
                  </a:cubicBezTo>
                  <a:cubicBezTo>
                    <a:pt x="1645999" y="523497"/>
                    <a:pt x="656124" y="443669"/>
                    <a:pt x="373095" y="420446"/>
                  </a:cubicBezTo>
                  <a:cubicBezTo>
                    <a:pt x="90066" y="397223"/>
                    <a:pt x="71198" y="529303"/>
                    <a:pt x="216341" y="542366"/>
                  </a:cubicBezTo>
                  <a:cubicBezTo>
                    <a:pt x="361484" y="555429"/>
                    <a:pt x="1241050" y="310137"/>
                    <a:pt x="1243953" y="498823"/>
                  </a:cubicBezTo>
                  <a:cubicBezTo>
                    <a:pt x="1246856" y="687509"/>
                    <a:pt x="387609" y="1433543"/>
                    <a:pt x="233758" y="1674480"/>
                  </a:cubicBezTo>
                  <a:cubicBezTo>
                    <a:pt x="79906" y="1915417"/>
                    <a:pt x="355678" y="2140389"/>
                    <a:pt x="320844" y="1944446"/>
                  </a:cubicBezTo>
                  <a:cubicBezTo>
                    <a:pt x="286010" y="1748503"/>
                    <a:pt x="-100070" y="796366"/>
                    <a:pt x="24753" y="498823"/>
                  </a:cubicBezTo>
                  <a:cubicBezTo>
                    <a:pt x="149576" y="201280"/>
                    <a:pt x="991404" y="227405"/>
                    <a:pt x="1069781" y="159188"/>
                  </a:cubicBezTo>
                  <a:cubicBezTo>
                    <a:pt x="1148158" y="90971"/>
                    <a:pt x="355679" y="83714"/>
                    <a:pt x="468890" y="6339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F31BB43C-DC67-D43D-1056-54539CE8EEE7}"/>
                </a:ext>
              </a:extLst>
            </p:cNvPr>
            <p:cNvSpPr/>
            <p:nvPr/>
          </p:nvSpPr>
          <p:spPr>
            <a:xfrm>
              <a:off x="1991579" y="9605452"/>
              <a:ext cx="970385" cy="1611328"/>
            </a:xfrm>
            <a:custGeom>
              <a:avLst/>
              <a:gdLst>
                <a:gd name="connsiteX0" fmla="*/ 429404 w 970385"/>
                <a:gd name="connsiteY0" fmla="*/ 391988 h 1611328"/>
                <a:gd name="connsiteX1" fmla="*/ 812581 w 970385"/>
                <a:gd name="connsiteY1" fmla="*/ 69771 h 1611328"/>
                <a:gd name="connsiteX2" fmla="*/ 664535 w 970385"/>
                <a:gd name="connsiteY2" fmla="*/ 383279 h 1611328"/>
                <a:gd name="connsiteX3" fmla="*/ 969335 w 970385"/>
                <a:gd name="connsiteY3" fmla="*/ 102 h 1611328"/>
                <a:gd name="connsiteX4" fmla="*/ 769038 w 970385"/>
                <a:gd name="connsiteY4" fmla="*/ 426822 h 1611328"/>
                <a:gd name="connsiteX5" fmla="*/ 890958 w 970385"/>
                <a:gd name="connsiteY5" fmla="*/ 1288971 h 1611328"/>
                <a:gd name="connsiteX6" fmla="*/ 847415 w 970385"/>
                <a:gd name="connsiteY6" fmla="*/ 592285 h 1611328"/>
                <a:gd name="connsiteX7" fmla="*/ 882250 w 970385"/>
                <a:gd name="connsiteY7" fmla="*/ 1367348 h 1611328"/>
                <a:gd name="connsiteX8" fmla="*/ 803872 w 970385"/>
                <a:gd name="connsiteY8" fmla="*/ 870959 h 1611328"/>
                <a:gd name="connsiteX9" fmla="*/ 2684 w 970385"/>
                <a:gd name="connsiteY9" fmla="*/ 1611188 h 1611328"/>
                <a:gd name="connsiteX10" fmla="*/ 542615 w 970385"/>
                <a:gd name="connsiteY10" fmla="*/ 801291 h 1611328"/>
                <a:gd name="connsiteX11" fmla="*/ 507781 w 970385"/>
                <a:gd name="connsiteY11" fmla="*/ 566159 h 1611328"/>
                <a:gd name="connsiteX12" fmla="*/ 507781 w 970385"/>
                <a:gd name="connsiteY12" fmla="*/ 365862 h 1611328"/>
                <a:gd name="connsiteX13" fmla="*/ 429404 w 970385"/>
                <a:gd name="connsiteY13" fmla="*/ 391988 h 161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0385" h="1611328">
                  <a:moveTo>
                    <a:pt x="429404" y="391988"/>
                  </a:moveTo>
                  <a:cubicBezTo>
                    <a:pt x="480204" y="342640"/>
                    <a:pt x="773393" y="71222"/>
                    <a:pt x="812581" y="69771"/>
                  </a:cubicBezTo>
                  <a:cubicBezTo>
                    <a:pt x="851769" y="68320"/>
                    <a:pt x="638409" y="394891"/>
                    <a:pt x="664535" y="383279"/>
                  </a:cubicBezTo>
                  <a:cubicBezTo>
                    <a:pt x="690661" y="371667"/>
                    <a:pt x="951918" y="-7155"/>
                    <a:pt x="969335" y="102"/>
                  </a:cubicBezTo>
                  <a:cubicBezTo>
                    <a:pt x="986752" y="7359"/>
                    <a:pt x="782101" y="212011"/>
                    <a:pt x="769038" y="426822"/>
                  </a:cubicBezTo>
                  <a:cubicBezTo>
                    <a:pt x="755975" y="641633"/>
                    <a:pt x="877895" y="1261394"/>
                    <a:pt x="890958" y="1288971"/>
                  </a:cubicBezTo>
                  <a:cubicBezTo>
                    <a:pt x="904021" y="1316548"/>
                    <a:pt x="848866" y="579222"/>
                    <a:pt x="847415" y="592285"/>
                  </a:cubicBezTo>
                  <a:cubicBezTo>
                    <a:pt x="845964" y="605348"/>
                    <a:pt x="889507" y="1320902"/>
                    <a:pt x="882250" y="1367348"/>
                  </a:cubicBezTo>
                  <a:cubicBezTo>
                    <a:pt x="874993" y="1413794"/>
                    <a:pt x="950466" y="830319"/>
                    <a:pt x="803872" y="870959"/>
                  </a:cubicBezTo>
                  <a:cubicBezTo>
                    <a:pt x="657278" y="911599"/>
                    <a:pt x="46227" y="1622799"/>
                    <a:pt x="2684" y="1611188"/>
                  </a:cubicBezTo>
                  <a:cubicBezTo>
                    <a:pt x="-40859" y="1599577"/>
                    <a:pt x="458432" y="975462"/>
                    <a:pt x="542615" y="801291"/>
                  </a:cubicBezTo>
                  <a:cubicBezTo>
                    <a:pt x="626798" y="627120"/>
                    <a:pt x="513587" y="638730"/>
                    <a:pt x="507781" y="566159"/>
                  </a:cubicBezTo>
                  <a:cubicBezTo>
                    <a:pt x="501975" y="493588"/>
                    <a:pt x="519392" y="402148"/>
                    <a:pt x="507781" y="365862"/>
                  </a:cubicBezTo>
                  <a:cubicBezTo>
                    <a:pt x="496170" y="329576"/>
                    <a:pt x="378604" y="441336"/>
                    <a:pt x="429404" y="391988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B133B15A-A60D-D511-4D5A-31E1EA0D38AD}"/>
                </a:ext>
              </a:extLst>
            </p:cNvPr>
            <p:cNvSpPr/>
            <p:nvPr/>
          </p:nvSpPr>
          <p:spPr>
            <a:xfrm>
              <a:off x="2556173" y="9656810"/>
              <a:ext cx="405030" cy="1497536"/>
            </a:xfrm>
            <a:custGeom>
              <a:avLst/>
              <a:gdLst>
                <a:gd name="connsiteX0" fmla="*/ 404741 w 405030"/>
                <a:gd name="connsiteY0" fmla="*/ 996 h 1497536"/>
                <a:gd name="connsiteX1" fmla="*/ 99941 w 405030"/>
                <a:gd name="connsiteY1" fmla="*/ 270961 h 1497536"/>
                <a:gd name="connsiteX2" fmla="*/ 195736 w 405030"/>
                <a:gd name="connsiteY2" fmla="*/ 305796 h 1497536"/>
                <a:gd name="connsiteX3" fmla="*/ 326364 w 405030"/>
                <a:gd name="connsiteY3" fmla="*/ 1272447 h 1497536"/>
                <a:gd name="connsiteX4" fmla="*/ 282821 w 405030"/>
                <a:gd name="connsiteY4" fmla="*/ 1115693 h 1497536"/>
                <a:gd name="connsiteX5" fmla="*/ 308947 w 405030"/>
                <a:gd name="connsiteY5" fmla="*/ 1472744 h 1497536"/>
                <a:gd name="connsiteX6" fmla="*/ 4147 w 405030"/>
                <a:gd name="connsiteY6" fmla="*/ 305796 h 1497536"/>
                <a:gd name="connsiteX7" fmla="*/ 152193 w 405030"/>
                <a:gd name="connsiteY7" fmla="*/ 183876 h 1497536"/>
                <a:gd name="connsiteX8" fmla="*/ 404741 w 405030"/>
                <a:gd name="connsiteY8" fmla="*/ 996 h 149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030" h="1497536">
                  <a:moveTo>
                    <a:pt x="404741" y="996"/>
                  </a:moveTo>
                  <a:cubicBezTo>
                    <a:pt x="396032" y="15510"/>
                    <a:pt x="134775" y="220161"/>
                    <a:pt x="99941" y="270961"/>
                  </a:cubicBezTo>
                  <a:cubicBezTo>
                    <a:pt x="65107" y="321761"/>
                    <a:pt x="157999" y="138882"/>
                    <a:pt x="195736" y="305796"/>
                  </a:cubicBezTo>
                  <a:cubicBezTo>
                    <a:pt x="233473" y="472710"/>
                    <a:pt x="311850" y="1137464"/>
                    <a:pt x="326364" y="1272447"/>
                  </a:cubicBezTo>
                  <a:cubicBezTo>
                    <a:pt x="340878" y="1407430"/>
                    <a:pt x="285724" y="1082310"/>
                    <a:pt x="282821" y="1115693"/>
                  </a:cubicBezTo>
                  <a:cubicBezTo>
                    <a:pt x="279918" y="1149076"/>
                    <a:pt x="355393" y="1607727"/>
                    <a:pt x="308947" y="1472744"/>
                  </a:cubicBezTo>
                  <a:cubicBezTo>
                    <a:pt x="262501" y="1337761"/>
                    <a:pt x="30273" y="520607"/>
                    <a:pt x="4147" y="305796"/>
                  </a:cubicBezTo>
                  <a:cubicBezTo>
                    <a:pt x="-21979" y="90985"/>
                    <a:pt x="81073" y="233225"/>
                    <a:pt x="152193" y="183876"/>
                  </a:cubicBezTo>
                  <a:cubicBezTo>
                    <a:pt x="223313" y="134527"/>
                    <a:pt x="413450" y="-13518"/>
                    <a:pt x="404741" y="99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6464869B-BA33-D6EA-11AB-11886E17BEC9}"/>
                </a:ext>
              </a:extLst>
            </p:cNvPr>
            <p:cNvSpPr/>
            <p:nvPr/>
          </p:nvSpPr>
          <p:spPr>
            <a:xfrm>
              <a:off x="41518" y="8183339"/>
              <a:ext cx="1130476" cy="2014398"/>
            </a:xfrm>
            <a:custGeom>
              <a:avLst/>
              <a:gdLst>
                <a:gd name="connsiteX0" fmla="*/ 176196 w 1130476"/>
                <a:gd name="connsiteY0" fmla="*/ 28844 h 2014398"/>
                <a:gd name="connsiteX1" fmla="*/ 298116 w 1130476"/>
                <a:gd name="connsiteY1" fmla="*/ 159472 h 2014398"/>
                <a:gd name="connsiteX2" fmla="*/ 359076 w 1130476"/>
                <a:gd name="connsiteY2" fmla="*/ 1274170 h 2014398"/>
                <a:gd name="connsiteX3" fmla="*/ 402619 w 1130476"/>
                <a:gd name="connsiteY3" fmla="*/ 1204501 h 2014398"/>
                <a:gd name="connsiteX4" fmla="*/ 1125431 w 1130476"/>
                <a:gd name="connsiteY4" fmla="*/ 1309004 h 2014398"/>
                <a:gd name="connsiteX5" fmla="*/ 716128 w 1130476"/>
                <a:gd name="connsiteY5" fmla="*/ 1613804 h 2014398"/>
                <a:gd name="connsiteX6" fmla="*/ 568082 w 1130476"/>
                <a:gd name="connsiteY6" fmla="*/ 1744432 h 2014398"/>
                <a:gd name="connsiteX7" fmla="*/ 768379 w 1130476"/>
                <a:gd name="connsiteY7" fmla="*/ 1735724 h 2014398"/>
                <a:gd name="connsiteX8" fmla="*/ 672585 w 1130476"/>
                <a:gd name="connsiteY8" fmla="*/ 1840227 h 2014398"/>
                <a:gd name="connsiteX9" fmla="*/ 2025 w 1130476"/>
                <a:gd name="connsiteY9" fmla="*/ 2014398 h 2014398"/>
                <a:gd name="connsiteX10" fmla="*/ 454871 w 1130476"/>
                <a:gd name="connsiteY10" fmla="*/ 1840227 h 2014398"/>
                <a:gd name="connsiteX11" fmla="*/ 158779 w 1130476"/>
                <a:gd name="connsiteY11" fmla="*/ 1518010 h 2014398"/>
                <a:gd name="connsiteX12" fmla="*/ 158779 w 1130476"/>
                <a:gd name="connsiteY12" fmla="*/ 507815 h 2014398"/>
                <a:gd name="connsiteX13" fmla="*/ 245865 w 1130476"/>
                <a:gd name="connsiteY13" fmla="*/ 864867 h 2014398"/>
                <a:gd name="connsiteX14" fmla="*/ 254573 w 1130476"/>
                <a:gd name="connsiteY14" fmla="*/ 368478 h 2014398"/>
                <a:gd name="connsiteX15" fmla="*/ 176196 w 1130476"/>
                <a:gd name="connsiteY15" fmla="*/ 28844 h 201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0476" h="2014398">
                  <a:moveTo>
                    <a:pt x="176196" y="28844"/>
                  </a:moveTo>
                  <a:cubicBezTo>
                    <a:pt x="183453" y="-5990"/>
                    <a:pt x="267636" y="-48082"/>
                    <a:pt x="298116" y="159472"/>
                  </a:cubicBezTo>
                  <a:cubicBezTo>
                    <a:pt x="328596" y="367026"/>
                    <a:pt x="341659" y="1099999"/>
                    <a:pt x="359076" y="1274170"/>
                  </a:cubicBezTo>
                  <a:cubicBezTo>
                    <a:pt x="376493" y="1448341"/>
                    <a:pt x="274893" y="1198695"/>
                    <a:pt x="402619" y="1204501"/>
                  </a:cubicBezTo>
                  <a:cubicBezTo>
                    <a:pt x="530345" y="1210307"/>
                    <a:pt x="1073180" y="1240787"/>
                    <a:pt x="1125431" y="1309004"/>
                  </a:cubicBezTo>
                  <a:cubicBezTo>
                    <a:pt x="1177682" y="1377221"/>
                    <a:pt x="809020" y="1541233"/>
                    <a:pt x="716128" y="1613804"/>
                  </a:cubicBezTo>
                  <a:cubicBezTo>
                    <a:pt x="623237" y="1686375"/>
                    <a:pt x="559373" y="1724112"/>
                    <a:pt x="568082" y="1744432"/>
                  </a:cubicBezTo>
                  <a:cubicBezTo>
                    <a:pt x="576791" y="1764752"/>
                    <a:pt x="750962" y="1719758"/>
                    <a:pt x="768379" y="1735724"/>
                  </a:cubicBezTo>
                  <a:cubicBezTo>
                    <a:pt x="785796" y="1751690"/>
                    <a:pt x="800311" y="1793781"/>
                    <a:pt x="672585" y="1840227"/>
                  </a:cubicBezTo>
                  <a:cubicBezTo>
                    <a:pt x="544859" y="1886673"/>
                    <a:pt x="38311" y="2014398"/>
                    <a:pt x="2025" y="2014398"/>
                  </a:cubicBezTo>
                  <a:cubicBezTo>
                    <a:pt x="-34261" y="2014398"/>
                    <a:pt x="428745" y="1922958"/>
                    <a:pt x="454871" y="1840227"/>
                  </a:cubicBezTo>
                  <a:cubicBezTo>
                    <a:pt x="480997" y="1757496"/>
                    <a:pt x="208128" y="1740079"/>
                    <a:pt x="158779" y="1518010"/>
                  </a:cubicBezTo>
                  <a:cubicBezTo>
                    <a:pt x="109430" y="1295941"/>
                    <a:pt x="144265" y="616672"/>
                    <a:pt x="158779" y="507815"/>
                  </a:cubicBezTo>
                  <a:cubicBezTo>
                    <a:pt x="173293" y="398958"/>
                    <a:pt x="229899" y="888090"/>
                    <a:pt x="245865" y="864867"/>
                  </a:cubicBezTo>
                  <a:cubicBezTo>
                    <a:pt x="261831" y="841644"/>
                    <a:pt x="261830" y="510718"/>
                    <a:pt x="254573" y="368478"/>
                  </a:cubicBezTo>
                  <a:cubicBezTo>
                    <a:pt x="247316" y="226238"/>
                    <a:pt x="168939" y="63678"/>
                    <a:pt x="176196" y="2884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3C848070-D5F1-E0DD-AA1D-AD52A735976B}"/>
                </a:ext>
              </a:extLst>
            </p:cNvPr>
            <p:cNvSpPr/>
            <p:nvPr/>
          </p:nvSpPr>
          <p:spPr>
            <a:xfrm>
              <a:off x="3135027" y="8350400"/>
              <a:ext cx="2729042" cy="3127502"/>
            </a:xfrm>
            <a:custGeom>
              <a:avLst/>
              <a:gdLst>
                <a:gd name="connsiteX0" fmla="*/ 69727 w 2729042"/>
                <a:gd name="connsiteY0" fmla="*/ 2744320 h 3127502"/>
                <a:gd name="connsiteX1" fmla="*/ 226482 w 2729042"/>
                <a:gd name="connsiteY1" fmla="*/ 1411909 h 3127502"/>
                <a:gd name="connsiteX2" fmla="*/ 296150 w 2729042"/>
                <a:gd name="connsiteY2" fmla="*/ 2291474 h 3127502"/>
                <a:gd name="connsiteX3" fmla="*/ 1158299 w 2729042"/>
                <a:gd name="connsiteY3" fmla="*/ 18537 h 3127502"/>
                <a:gd name="connsiteX4" fmla="*/ 435487 w 2729042"/>
                <a:gd name="connsiteY4" fmla="*/ 1168069 h 3127502"/>
                <a:gd name="connsiteX5" fmla="*/ 1280219 w 2729042"/>
                <a:gd name="connsiteY5" fmla="*/ 288503 h 3127502"/>
                <a:gd name="connsiteX6" fmla="*/ 1149590 w 2729042"/>
                <a:gd name="connsiteY6" fmla="*/ 1237737 h 3127502"/>
                <a:gd name="connsiteX7" fmla="*/ 1672104 w 2729042"/>
                <a:gd name="connsiteY7" fmla="*/ 244960 h 3127502"/>
                <a:gd name="connsiteX8" fmla="*/ 2020447 w 2729042"/>
                <a:gd name="connsiteY8" fmla="*/ 819726 h 3127502"/>
                <a:gd name="connsiteX9" fmla="*/ 1959487 w 2729042"/>
                <a:gd name="connsiteY9" fmla="*/ 192709 h 3127502"/>
                <a:gd name="connsiteX10" fmla="*/ 2037864 w 2729042"/>
                <a:gd name="connsiteY10" fmla="*/ 1037440 h 3127502"/>
                <a:gd name="connsiteX11" fmla="*/ 2177202 w 2729042"/>
                <a:gd name="connsiteY11" fmla="*/ 1908297 h 3127502"/>
                <a:gd name="connsiteX12" fmla="*/ 2246870 w 2729042"/>
                <a:gd name="connsiteY12" fmla="*/ 1890880 h 3127502"/>
                <a:gd name="connsiteX13" fmla="*/ 2394916 w 2729042"/>
                <a:gd name="connsiteY13" fmla="*/ 2604983 h 3127502"/>
                <a:gd name="connsiteX14" fmla="*/ 2560379 w 2729042"/>
                <a:gd name="connsiteY14" fmla="*/ 1141943 h 3127502"/>
                <a:gd name="connsiteX15" fmla="*/ 2560379 w 2729042"/>
                <a:gd name="connsiteY15" fmla="*/ 2352434 h 3127502"/>
                <a:gd name="connsiteX16" fmla="*/ 2560379 w 2729042"/>
                <a:gd name="connsiteY16" fmla="*/ 471383 h 3127502"/>
                <a:gd name="connsiteX17" fmla="*/ 2717133 w 2729042"/>
                <a:gd name="connsiteY17" fmla="*/ 3127497 h 3127502"/>
                <a:gd name="connsiteX18" fmla="*/ 2194619 w 2729042"/>
                <a:gd name="connsiteY18" fmla="*/ 445257 h 3127502"/>
                <a:gd name="connsiteX19" fmla="*/ 2212036 w 2729042"/>
                <a:gd name="connsiteY19" fmla="*/ 2152137 h 3127502"/>
                <a:gd name="connsiteX20" fmla="*/ 1741773 w 2729042"/>
                <a:gd name="connsiteY20" fmla="*/ 610720 h 3127502"/>
                <a:gd name="connsiteX21" fmla="*/ 1515350 w 2729042"/>
                <a:gd name="connsiteY21" fmla="*/ 2430811 h 3127502"/>
                <a:gd name="connsiteX22" fmla="*/ 809956 w 2729042"/>
                <a:gd name="connsiteY22" fmla="*/ 2613691 h 3127502"/>
                <a:gd name="connsiteX23" fmla="*/ 1489224 w 2729042"/>
                <a:gd name="connsiteY23" fmla="*/ 2282766 h 3127502"/>
                <a:gd name="connsiteX24" fmla="*/ 69727 w 2729042"/>
                <a:gd name="connsiteY24" fmla="*/ 2744320 h 312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29042" h="3127502">
                  <a:moveTo>
                    <a:pt x="69727" y="2744320"/>
                  </a:moveTo>
                  <a:cubicBezTo>
                    <a:pt x="-140730" y="2599177"/>
                    <a:pt x="188745" y="1487383"/>
                    <a:pt x="226482" y="1411909"/>
                  </a:cubicBezTo>
                  <a:cubicBezTo>
                    <a:pt x="264219" y="1336435"/>
                    <a:pt x="140847" y="2523703"/>
                    <a:pt x="296150" y="2291474"/>
                  </a:cubicBezTo>
                  <a:cubicBezTo>
                    <a:pt x="451453" y="2059245"/>
                    <a:pt x="1135076" y="205771"/>
                    <a:pt x="1158299" y="18537"/>
                  </a:cubicBezTo>
                  <a:cubicBezTo>
                    <a:pt x="1181522" y="-168697"/>
                    <a:pt x="415167" y="1123075"/>
                    <a:pt x="435487" y="1168069"/>
                  </a:cubicBezTo>
                  <a:cubicBezTo>
                    <a:pt x="455807" y="1213063"/>
                    <a:pt x="1161202" y="276892"/>
                    <a:pt x="1280219" y="288503"/>
                  </a:cubicBezTo>
                  <a:cubicBezTo>
                    <a:pt x="1399236" y="300114"/>
                    <a:pt x="1084276" y="1244994"/>
                    <a:pt x="1149590" y="1237737"/>
                  </a:cubicBezTo>
                  <a:cubicBezTo>
                    <a:pt x="1214904" y="1230480"/>
                    <a:pt x="1526961" y="314628"/>
                    <a:pt x="1672104" y="244960"/>
                  </a:cubicBezTo>
                  <a:cubicBezTo>
                    <a:pt x="1817247" y="175292"/>
                    <a:pt x="1972550" y="828434"/>
                    <a:pt x="2020447" y="819726"/>
                  </a:cubicBezTo>
                  <a:cubicBezTo>
                    <a:pt x="2068344" y="811017"/>
                    <a:pt x="1956584" y="156423"/>
                    <a:pt x="1959487" y="192709"/>
                  </a:cubicBezTo>
                  <a:cubicBezTo>
                    <a:pt x="1962390" y="228995"/>
                    <a:pt x="2001578" y="751509"/>
                    <a:pt x="2037864" y="1037440"/>
                  </a:cubicBezTo>
                  <a:cubicBezTo>
                    <a:pt x="2074150" y="1323371"/>
                    <a:pt x="2142368" y="1766057"/>
                    <a:pt x="2177202" y="1908297"/>
                  </a:cubicBezTo>
                  <a:cubicBezTo>
                    <a:pt x="2212036" y="2050537"/>
                    <a:pt x="2210584" y="1774766"/>
                    <a:pt x="2246870" y="1890880"/>
                  </a:cubicBezTo>
                  <a:cubicBezTo>
                    <a:pt x="2283156" y="2006994"/>
                    <a:pt x="2342665" y="2729806"/>
                    <a:pt x="2394916" y="2604983"/>
                  </a:cubicBezTo>
                  <a:cubicBezTo>
                    <a:pt x="2447168" y="2480160"/>
                    <a:pt x="2532802" y="1184034"/>
                    <a:pt x="2560379" y="1141943"/>
                  </a:cubicBezTo>
                  <a:cubicBezTo>
                    <a:pt x="2587956" y="1099851"/>
                    <a:pt x="2560379" y="2352434"/>
                    <a:pt x="2560379" y="2352434"/>
                  </a:cubicBezTo>
                  <a:cubicBezTo>
                    <a:pt x="2560379" y="2240674"/>
                    <a:pt x="2534253" y="342206"/>
                    <a:pt x="2560379" y="471383"/>
                  </a:cubicBezTo>
                  <a:cubicBezTo>
                    <a:pt x="2586505" y="600560"/>
                    <a:pt x="2778093" y="3131851"/>
                    <a:pt x="2717133" y="3127497"/>
                  </a:cubicBezTo>
                  <a:cubicBezTo>
                    <a:pt x="2656173" y="3123143"/>
                    <a:pt x="2278802" y="607817"/>
                    <a:pt x="2194619" y="445257"/>
                  </a:cubicBezTo>
                  <a:cubicBezTo>
                    <a:pt x="2110436" y="282697"/>
                    <a:pt x="2287510" y="2124560"/>
                    <a:pt x="2212036" y="2152137"/>
                  </a:cubicBezTo>
                  <a:cubicBezTo>
                    <a:pt x="2136562" y="2179714"/>
                    <a:pt x="1857887" y="564274"/>
                    <a:pt x="1741773" y="610720"/>
                  </a:cubicBezTo>
                  <a:cubicBezTo>
                    <a:pt x="1625659" y="657166"/>
                    <a:pt x="1670653" y="2096982"/>
                    <a:pt x="1515350" y="2430811"/>
                  </a:cubicBezTo>
                  <a:cubicBezTo>
                    <a:pt x="1360047" y="2764640"/>
                    <a:pt x="814310" y="2638365"/>
                    <a:pt x="809956" y="2613691"/>
                  </a:cubicBezTo>
                  <a:cubicBezTo>
                    <a:pt x="805602" y="2589017"/>
                    <a:pt x="1612596" y="2255189"/>
                    <a:pt x="1489224" y="2282766"/>
                  </a:cubicBezTo>
                  <a:cubicBezTo>
                    <a:pt x="1365853" y="2310343"/>
                    <a:pt x="280184" y="2889463"/>
                    <a:pt x="69727" y="274432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FDAF7865-5410-9FD6-F525-7417CA799431}"/>
                </a:ext>
              </a:extLst>
            </p:cNvPr>
            <p:cNvSpPr/>
            <p:nvPr/>
          </p:nvSpPr>
          <p:spPr>
            <a:xfrm>
              <a:off x="5138034" y="8814373"/>
              <a:ext cx="871532" cy="2402677"/>
            </a:xfrm>
            <a:custGeom>
              <a:avLst/>
              <a:gdLst>
                <a:gd name="connsiteX0" fmla="*/ 801212 w 871532"/>
                <a:gd name="connsiteY0" fmla="*/ 59661 h 2402677"/>
                <a:gd name="connsiteX1" fmla="*/ 757669 w 871532"/>
                <a:gd name="connsiteY1" fmla="*/ 277376 h 2402677"/>
                <a:gd name="connsiteX2" fmla="*/ 870880 w 871532"/>
                <a:gd name="connsiteY2" fmla="*/ 2376141 h 2402677"/>
                <a:gd name="connsiteX3" fmla="*/ 696709 w 871532"/>
                <a:gd name="connsiteY3" fmla="*/ 1400781 h 2402677"/>
                <a:gd name="connsiteX4" fmla="*/ 722835 w 871532"/>
                <a:gd name="connsiteY4" fmla="*/ 2402267 h 2402677"/>
                <a:gd name="connsiteX5" fmla="*/ 592206 w 871532"/>
                <a:gd name="connsiteY5" fmla="*/ 1531410 h 2402677"/>
                <a:gd name="connsiteX6" fmla="*/ 470286 w 871532"/>
                <a:gd name="connsiteY6" fmla="*/ 2158427 h 2402677"/>
                <a:gd name="connsiteX7" fmla="*/ 365783 w 871532"/>
                <a:gd name="connsiteY7" fmla="*/ 1191776 h 2402677"/>
                <a:gd name="connsiteX8" fmla="*/ 23 w 871532"/>
                <a:gd name="connsiteY8" fmla="*/ 2367433 h 2402677"/>
                <a:gd name="connsiteX9" fmla="*/ 348366 w 871532"/>
                <a:gd name="connsiteY9" fmla="*/ 1095981 h 2402677"/>
                <a:gd name="connsiteX10" fmla="*/ 539955 w 871532"/>
                <a:gd name="connsiteY10" fmla="*/ 974061 h 2402677"/>
                <a:gd name="connsiteX11" fmla="*/ 653166 w 871532"/>
                <a:gd name="connsiteY11" fmla="*/ 677970 h 2402677"/>
                <a:gd name="connsiteX12" fmla="*/ 252572 w 871532"/>
                <a:gd name="connsiteY12" fmla="*/ 617010 h 2402677"/>
                <a:gd name="connsiteX13" fmla="*/ 801212 w 871532"/>
                <a:gd name="connsiteY13" fmla="*/ 59661 h 240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1532" h="2402677">
                  <a:moveTo>
                    <a:pt x="801212" y="59661"/>
                  </a:moveTo>
                  <a:cubicBezTo>
                    <a:pt x="885395" y="3055"/>
                    <a:pt x="746058" y="-108704"/>
                    <a:pt x="757669" y="277376"/>
                  </a:cubicBezTo>
                  <a:cubicBezTo>
                    <a:pt x="769280" y="663456"/>
                    <a:pt x="881040" y="2188907"/>
                    <a:pt x="870880" y="2376141"/>
                  </a:cubicBezTo>
                  <a:cubicBezTo>
                    <a:pt x="860720" y="2563375"/>
                    <a:pt x="721383" y="1396427"/>
                    <a:pt x="696709" y="1400781"/>
                  </a:cubicBezTo>
                  <a:cubicBezTo>
                    <a:pt x="672035" y="1405135"/>
                    <a:pt x="740252" y="2380496"/>
                    <a:pt x="722835" y="2402267"/>
                  </a:cubicBezTo>
                  <a:cubicBezTo>
                    <a:pt x="705418" y="2424039"/>
                    <a:pt x="634297" y="1572050"/>
                    <a:pt x="592206" y="1531410"/>
                  </a:cubicBezTo>
                  <a:cubicBezTo>
                    <a:pt x="550115" y="1490770"/>
                    <a:pt x="508023" y="2215033"/>
                    <a:pt x="470286" y="2158427"/>
                  </a:cubicBezTo>
                  <a:cubicBezTo>
                    <a:pt x="432549" y="2101821"/>
                    <a:pt x="444160" y="1156942"/>
                    <a:pt x="365783" y="1191776"/>
                  </a:cubicBezTo>
                  <a:cubicBezTo>
                    <a:pt x="287406" y="1226610"/>
                    <a:pt x="2926" y="2383399"/>
                    <a:pt x="23" y="2367433"/>
                  </a:cubicBezTo>
                  <a:cubicBezTo>
                    <a:pt x="-2880" y="2351467"/>
                    <a:pt x="258377" y="1328210"/>
                    <a:pt x="348366" y="1095981"/>
                  </a:cubicBezTo>
                  <a:cubicBezTo>
                    <a:pt x="438355" y="863752"/>
                    <a:pt x="489155" y="1043729"/>
                    <a:pt x="539955" y="974061"/>
                  </a:cubicBezTo>
                  <a:cubicBezTo>
                    <a:pt x="590755" y="904393"/>
                    <a:pt x="701063" y="737479"/>
                    <a:pt x="653166" y="677970"/>
                  </a:cubicBezTo>
                  <a:cubicBezTo>
                    <a:pt x="605269" y="618461"/>
                    <a:pt x="226446" y="725867"/>
                    <a:pt x="252572" y="617010"/>
                  </a:cubicBezTo>
                  <a:cubicBezTo>
                    <a:pt x="278698" y="508153"/>
                    <a:pt x="717029" y="116267"/>
                    <a:pt x="801212" y="5966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E9600AB6-51C2-94BF-CAF1-CC7C569096ED}"/>
                </a:ext>
              </a:extLst>
            </p:cNvPr>
            <p:cNvSpPr/>
            <p:nvPr/>
          </p:nvSpPr>
          <p:spPr>
            <a:xfrm>
              <a:off x="5658621" y="8832211"/>
              <a:ext cx="278833" cy="2271688"/>
            </a:xfrm>
            <a:custGeom>
              <a:avLst/>
              <a:gdLst>
                <a:gd name="connsiteX0" fmla="*/ 228373 w 278833"/>
                <a:gd name="connsiteY0" fmla="*/ 85366 h 2271688"/>
                <a:gd name="connsiteX1" fmla="*/ 245790 w 278833"/>
                <a:gd name="connsiteY1" fmla="*/ 2201549 h 2271688"/>
                <a:gd name="connsiteX2" fmla="*/ 271916 w 278833"/>
                <a:gd name="connsiteY2" fmla="*/ 1652909 h 2271688"/>
                <a:gd name="connsiteX3" fmla="*/ 106453 w 278833"/>
                <a:gd name="connsiteY3" fmla="*/ 538212 h 2271688"/>
                <a:gd name="connsiteX4" fmla="*/ 106453 w 278833"/>
                <a:gd name="connsiteY4" fmla="*/ 1513572 h 2271688"/>
                <a:gd name="connsiteX5" fmla="*/ 1950 w 278833"/>
                <a:gd name="connsiteY5" fmla="*/ 520795 h 2271688"/>
                <a:gd name="connsiteX6" fmla="*/ 228373 w 278833"/>
                <a:gd name="connsiteY6" fmla="*/ 85366 h 227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833" h="2271688">
                  <a:moveTo>
                    <a:pt x="228373" y="85366"/>
                  </a:moveTo>
                  <a:cubicBezTo>
                    <a:pt x="269013" y="365492"/>
                    <a:pt x="238533" y="1940292"/>
                    <a:pt x="245790" y="2201549"/>
                  </a:cubicBezTo>
                  <a:cubicBezTo>
                    <a:pt x="253047" y="2462806"/>
                    <a:pt x="295139" y="1930132"/>
                    <a:pt x="271916" y="1652909"/>
                  </a:cubicBezTo>
                  <a:cubicBezTo>
                    <a:pt x="248693" y="1375686"/>
                    <a:pt x="134030" y="561435"/>
                    <a:pt x="106453" y="538212"/>
                  </a:cubicBezTo>
                  <a:cubicBezTo>
                    <a:pt x="78876" y="514989"/>
                    <a:pt x="123870" y="1516475"/>
                    <a:pt x="106453" y="1513572"/>
                  </a:cubicBezTo>
                  <a:cubicBezTo>
                    <a:pt x="89036" y="1510669"/>
                    <a:pt x="-15467" y="757378"/>
                    <a:pt x="1950" y="520795"/>
                  </a:cubicBezTo>
                  <a:cubicBezTo>
                    <a:pt x="19367" y="284212"/>
                    <a:pt x="187733" y="-194760"/>
                    <a:pt x="228373" y="8536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742252BF-BD6D-EFFC-7DB9-80AD3EC83E5B}"/>
                </a:ext>
              </a:extLst>
            </p:cNvPr>
            <p:cNvSpPr/>
            <p:nvPr/>
          </p:nvSpPr>
          <p:spPr>
            <a:xfrm>
              <a:off x="6101480" y="9025221"/>
              <a:ext cx="467203" cy="1912927"/>
            </a:xfrm>
            <a:custGeom>
              <a:avLst/>
              <a:gdLst>
                <a:gd name="connsiteX0" fmla="*/ 3229 w 467203"/>
                <a:gd name="connsiteY0" fmla="*/ 22985 h 1912927"/>
                <a:gd name="connsiteX1" fmla="*/ 99023 w 467203"/>
                <a:gd name="connsiteY1" fmla="*/ 40402 h 1912927"/>
                <a:gd name="connsiteX2" fmla="*/ 456074 w 467203"/>
                <a:gd name="connsiteY2" fmla="*/ 205865 h 1912927"/>
                <a:gd name="connsiteX3" fmla="*/ 377697 w 467203"/>
                <a:gd name="connsiteY3" fmla="*/ 266825 h 1912927"/>
                <a:gd name="connsiteX4" fmla="*/ 386406 w 467203"/>
                <a:gd name="connsiteY4" fmla="*/ 998345 h 1912927"/>
                <a:gd name="connsiteX5" fmla="*/ 360280 w 467203"/>
                <a:gd name="connsiteY5" fmla="*/ 545499 h 1912927"/>
                <a:gd name="connsiteX6" fmla="*/ 194817 w 467203"/>
                <a:gd name="connsiteY6" fmla="*/ 1912745 h 1912927"/>
                <a:gd name="connsiteX7" fmla="*/ 229651 w 467203"/>
                <a:gd name="connsiteY7" fmla="*/ 440996 h 1912927"/>
                <a:gd name="connsiteX8" fmla="*/ 151274 w 467203"/>
                <a:gd name="connsiteY8" fmla="*/ 1303145 h 1912927"/>
                <a:gd name="connsiteX9" fmla="*/ 186109 w 467203"/>
                <a:gd name="connsiteY9" fmla="*/ 319076 h 1912927"/>
                <a:gd name="connsiteX10" fmla="*/ 3229 w 467203"/>
                <a:gd name="connsiteY10" fmla="*/ 22985 h 19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203" h="1912927">
                  <a:moveTo>
                    <a:pt x="3229" y="22985"/>
                  </a:moveTo>
                  <a:cubicBezTo>
                    <a:pt x="-11285" y="-23461"/>
                    <a:pt x="23549" y="9922"/>
                    <a:pt x="99023" y="40402"/>
                  </a:cubicBezTo>
                  <a:cubicBezTo>
                    <a:pt x="174497" y="70882"/>
                    <a:pt x="409628" y="168128"/>
                    <a:pt x="456074" y="205865"/>
                  </a:cubicBezTo>
                  <a:cubicBezTo>
                    <a:pt x="502520" y="243602"/>
                    <a:pt x="389308" y="134745"/>
                    <a:pt x="377697" y="266825"/>
                  </a:cubicBezTo>
                  <a:cubicBezTo>
                    <a:pt x="366086" y="398905"/>
                    <a:pt x="389309" y="951899"/>
                    <a:pt x="386406" y="998345"/>
                  </a:cubicBezTo>
                  <a:cubicBezTo>
                    <a:pt x="383503" y="1044791"/>
                    <a:pt x="392211" y="393099"/>
                    <a:pt x="360280" y="545499"/>
                  </a:cubicBezTo>
                  <a:cubicBezTo>
                    <a:pt x="328349" y="697899"/>
                    <a:pt x="216589" y="1930162"/>
                    <a:pt x="194817" y="1912745"/>
                  </a:cubicBezTo>
                  <a:cubicBezTo>
                    <a:pt x="173046" y="1895328"/>
                    <a:pt x="236908" y="542596"/>
                    <a:pt x="229651" y="440996"/>
                  </a:cubicBezTo>
                  <a:cubicBezTo>
                    <a:pt x="222394" y="339396"/>
                    <a:pt x="158531" y="1323465"/>
                    <a:pt x="151274" y="1303145"/>
                  </a:cubicBezTo>
                  <a:cubicBezTo>
                    <a:pt x="144017" y="1282825"/>
                    <a:pt x="204978" y="535339"/>
                    <a:pt x="186109" y="319076"/>
                  </a:cubicBezTo>
                  <a:cubicBezTo>
                    <a:pt x="167241" y="102813"/>
                    <a:pt x="17743" y="69431"/>
                    <a:pt x="3229" y="2298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EA1A87E3-D833-2A27-A4A3-12D57225815D}"/>
                </a:ext>
              </a:extLst>
            </p:cNvPr>
            <p:cNvSpPr/>
            <p:nvPr/>
          </p:nvSpPr>
          <p:spPr>
            <a:xfrm>
              <a:off x="4635104" y="9654747"/>
              <a:ext cx="1503101" cy="2317474"/>
            </a:xfrm>
            <a:custGeom>
              <a:avLst/>
              <a:gdLst>
                <a:gd name="connsiteX0" fmla="*/ 1091326 w 1503101"/>
                <a:gd name="connsiteY0" fmla="*/ 95043 h 2317474"/>
                <a:gd name="connsiteX1" fmla="*/ 1502806 w 1503101"/>
                <a:gd name="connsiteY1" fmla="*/ 2289603 h 2317474"/>
                <a:gd name="connsiteX2" fmla="*/ 1159906 w 1503101"/>
                <a:gd name="connsiteY2" fmla="*/ 1375203 h 2317474"/>
                <a:gd name="connsiteX3" fmla="*/ 1319926 w 1503101"/>
                <a:gd name="connsiteY3" fmla="*/ 2003853 h 2317474"/>
                <a:gd name="connsiteX4" fmla="*/ 16906 w 1503101"/>
                <a:gd name="connsiteY4" fmla="*/ 1832403 h 2317474"/>
                <a:gd name="connsiteX5" fmla="*/ 588406 w 1503101"/>
                <a:gd name="connsiteY5" fmla="*/ 1763823 h 2317474"/>
                <a:gd name="connsiteX6" fmla="*/ 736996 w 1503101"/>
                <a:gd name="connsiteY6" fmla="*/ 1729533 h 2317474"/>
                <a:gd name="connsiteX7" fmla="*/ 542686 w 1503101"/>
                <a:gd name="connsiteY7" fmla="*/ 1729533 h 2317474"/>
                <a:gd name="connsiteX8" fmla="*/ 954166 w 1503101"/>
                <a:gd name="connsiteY8" fmla="*/ 1363773 h 2317474"/>
                <a:gd name="connsiteX9" fmla="*/ 919876 w 1503101"/>
                <a:gd name="connsiteY9" fmla="*/ 3603 h 2317474"/>
                <a:gd name="connsiteX10" fmla="*/ 988456 w 1503101"/>
                <a:gd name="connsiteY10" fmla="*/ 940863 h 2317474"/>
                <a:gd name="connsiteX11" fmla="*/ 1091326 w 1503101"/>
                <a:gd name="connsiteY11" fmla="*/ 95043 h 231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3101" h="2317474">
                  <a:moveTo>
                    <a:pt x="1091326" y="95043"/>
                  </a:moveTo>
                  <a:cubicBezTo>
                    <a:pt x="1177051" y="319833"/>
                    <a:pt x="1491376" y="2076243"/>
                    <a:pt x="1502806" y="2289603"/>
                  </a:cubicBezTo>
                  <a:cubicBezTo>
                    <a:pt x="1514236" y="2502963"/>
                    <a:pt x="1190386" y="1422828"/>
                    <a:pt x="1159906" y="1375203"/>
                  </a:cubicBezTo>
                  <a:cubicBezTo>
                    <a:pt x="1129426" y="1327578"/>
                    <a:pt x="1510426" y="1927653"/>
                    <a:pt x="1319926" y="2003853"/>
                  </a:cubicBezTo>
                  <a:cubicBezTo>
                    <a:pt x="1129426" y="2080053"/>
                    <a:pt x="138826" y="1872408"/>
                    <a:pt x="16906" y="1832403"/>
                  </a:cubicBezTo>
                  <a:cubicBezTo>
                    <a:pt x="-105014" y="1792398"/>
                    <a:pt x="468391" y="1780968"/>
                    <a:pt x="588406" y="1763823"/>
                  </a:cubicBezTo>
                  <a:cubicBezTo>
                    <a:pt x="708421" y="1746678"/>
                    <a:pt x="744616" y="1735248"/>
                    <a:pt x="736996" y="1729533"/>
                  </a:cubicBezTo>
                  <a:cubicBezTo>
                    <a:pt x="729376" y="1723818"/>
                    <a:pt x="506491" y="1790493"/>
                    <a:pt x="542686" y="1729533"/>
                  </a:cubicBezTo>
                  <a:cubicBezTo>
                    <a:pt x="578881" y="1668573"/>
                    <a:pt x="891301" y="1651428"/>
                    <a:pt x="954166" y="1363773"/>
                  </a:cubicBezTo>
                  <a:cubicBezTo>
                    <a:pt x="1017031" y="1076118"/>
                    <a:pt x="914161" y="74088"/>
                    <a:pt x="919876" y="3603"/>
                  </a:cubicBezTo>
                  <a:cubicBezTo>
                    <a:pt x="925591" y="-66882"/>
                    <a:pt x="957976" y="919908"/>
                    <a:pt x="988456" y="940863"/>
                  </a:cubicBezTo>
                  <a:cubicBezTo>
                    <a:pt x="1018936" y="961818"/>
                    <a:pt x="1005601" y="-129747"/>
                    <a:pt x="1091326" y="9504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62" name="グループ化 1161">
            <a:extLst>
              <a:ext uri="{FF2B5EF4-FFF2-40B4-BE49-F238E27FC236}">
                <a16:creationId xmlns:a16="http://schemas.microsoft.com/office/drawing/2014/main" id="{1D9700FE-5B86-FBAE-D6B7-7F6C03991D9A}"/>
              </a:ext>
            </a:extLst>
          </p:cNvPr>
          <p:cNvGrpSpPr/>
          <p:nvPr/>
        </p:nvGrpSpPr>
        <p:grpSpPr>
          <a:xfrm>
            <a:off x="-165065" y="3390843"/>
            <a:ext cx="6489974" cy="1732231"/>
            <a:chOff x="-165065" y="3390843"/>
            <a:chExt cx="6489974" cy="1732231"/>
          </a:xfrm>
        </p:grpSpPr>
        <p:grpSp>
          <p:nvGrpSpPr>
            <p:cNvPr id="1163" name="グループ化 1162">
              <a:extLst>
                <a:ext uri="{FF2B5EF4-FFF2-40B4-BE49-F238E27FC236}">
                  <a16:creationId xmlns:a16="http://schemas.microsoft.com/office/drawing/2014/main" id="{48D9D0E0-1999-DA76-1DBC-7565AEE4F9AA}"/>
                </a:ext>
              </a:extLst>
            </p:cNvPr>
            <p:cNvGrpSpPr/>
            <p:nvPr/>
          </p:nvGrpSpPr>
          <p:grpSpPr>
            <a:xfrm>
              <a:off x="-165065" y="3390843"/>
              <a:ext cx="6489974" cy="1633215"/>
              <a:chOff x="-165065" y="3390843"/>
              <a:chExt cx="6489974" cy="1633215"/>
            </a:xfrm>
            <a:solidFill>
              <a:schemeClr val="tx1"/>
            </a:solidFill>
          </p:grpSpPr>
          <p:sp>
            <p:nvSpPr>
              <p:cNvPr id="1195" name="フリーフォーム 1194">
                <a:extLst>
                  <a:ext uri="{FF2B5EF4-FFF2-40B4-BE49-F238E27FC236}">
                    <a16:creationId xmlns:a16="http://schemas.microsoft.com/office/drawing/2014/main" id="{D57CDE61-0036-CBD9-3D86-7D17AB2312D0}"/>
                  </a:ext>
                </a:extLst>
              </p:cNvPr>
              <p:cNvSpPr/>
              <p:nvPr/>
            </p:nvSpPr>
            <p:spPr>
              <a:xfrm>
                <a:off x="6117851" y="4117206"/>
                <a:ext cx="91058" cy="16644"/>
              </a:xfrm>
              <a:custGeom>
                <a:avLst/>
                <a:gdLst>
                  <a:gd name="connsiteX0" fmla="*/ 374 w 91058"/>
                  <a:gd name="connsiteY0" fmla="*/ 769 h 16644"/>
                  <a:gd name="connsiteX1" fmla="*/ 89274 w 91058"/>
                  <a:gd name="connsiteY1" fmla="*/ 3944 h 16644"/>
                  <a:gd name="connsiteX2" fmla="*/ 57524 w 91058"/>
                  <a:gd name="connsiteY2" fmla="*/ 16644 h 16644"/>
                  <a:gd name="connsiteX3" fmla="*/ 374 w 91058"/>
                  <a:gd name="connsiteY3" fmla="*/ 769 h 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058" h="16644">
                    <a:moveTo>
                      <a:pt x="374" y="769"/>
                    </a:moveTo>
                    <a:cubicBezTo>
                      <a:pt x="5666" y="-1348"/>
                      <a:pt x="79749" y="1298"/>
                      <a:pt x="89274" y="3944"/>
                    </a:cubicBezTo>
                    <a:cubicBezTo>
                      <a:pt x="98799" y="6590"/>
                      <a:pt x="67578" y="16644"/>
                      <a:pt x="57524" y="16644"/>
                    </a:cubicBezTo>
                    <a:cubicBezTo>
                      <a:pt x="47470" y="16644"/>
                      <a:pt x="-4918" y="2886"/>
                      <a:pt x="37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 1195">
                <a:extLst>
                  <a:ext uri="{FF2B5EF4-FFF2-40B4-BE49-F238E27FC236}">
                    <a16:creationId xmlns:a16="http://schemas.microsoft.com/office/drawing/2014/main" id="{D94F1BDD-1CBD-BDC5-2447-562227437365}"/>
                  </a:ext>
                </a:extLst>
              </p:cNvPr>
              <p:cNvSpPr/>
              <p:nvPr/>
            </p:nvSpPr>
            <p:spPr>
              <a:xfrm>
                <a:off x="6092209" y="4244828"/>
                <a:ext cx="232700" cy="23004"/>
              </a:xfrm>
              <a:custGeom>
                <a:avLst/>
                <a:gdLst>
                  <a:gd name="connsiteX0" fmla="*/ 616 w 232700"/>
                  <a:gd name="connsiteY0" fmla="*/ 12847 h 23004"/>
                  <a:gd name="connsiteX1" fmla="*/ 76816 w 232700"/>
                  <a:gd name="connsiteY1" fmla="*/ 147 h 23004"/>
                  <a:gd name="connsiteX2" fmla="*/ 232391 w 232700"/>
                  <a:gd name="connsiteY2" fmla="*/ 22372 h 23004"/>
                  <a:gd name="connsiteX3" fmla="*/ 114916 w 232700"/>
                  <a:gd name="connsiteY3" fmla="*/ 16022 h 23004"/>
                  <a:gd name="connsiteX4" fmla="*/ 616 w 232700"/>
                  <a:gd name="connsiteY4" fmla="*/ 12847 h 2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700" h="23004">
                    <a:moveTo>
                      <a:pt x="616" y="12847"/>
                    </a:moveTo>
                    <a:cubicBezTo>
                      <a:pt x="-5734" y="10201"/>
                      <a:pt x="38187" y="-1440"/>
                      <a:pt x="76816" y="147"/>
                    </a:cubicBezTo>
                    <a:cubicBezTo>
                      <a:pt x="115445" y="1734"/>
                      <a:pt x="226041" y="19726"/>
                      <a:pt x="232391" y="22372"/>
                    </a:cubicBezTo>
                    <a:cubicBezTo>
                      <a:pt x="238741" y="25018"/>
                      <a:pt x="145608" y="18668"/>
                      <a:pt x="114916" y="16022"/>
                    </a:cubicBezTo>
                    <a:cubicBezTo>
                      <a:pt x="84224" y="13376"/>
                      <a:pt x="6966" y="15493"/>
                      <a:pt x="616" y="128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 1196">
                <a:extLst>
                  <a:ext uri="{FF2B5EF4-FFF2-40B4-BE49-F238E27FC236}">
                    <a16:creationId xmlns:a16="http://schemas.microsoft.com/office/drawing/2014/main" id="{A3A26575-EA68-E7B1-0805-715F8876F04B}"/>
                  </a:ext>
                </a:extLst>
              </p:cNvPr>
              <p:cNvSpPr/>
              <p:nvPr/>
            </p:nvSpPr>
            <p:spPr>
              <a:xfrm>
                <a:off x="6067425" y="4275724"/>
                <a:ext cx="251087" cy="10526"/>
              </a:xfrm>
              <a:custGeom>
                <a:avLst/>
                <a:gdLst>
                  <a:gd name="connsiteX0" fmla="*/ 0 w 251087"/>
                  <a:gd name="connsiteY0" fmla="*/ 4176 h 10526"/>
                  <a:gd name="connsiteX1" fmla="*/ 120650 w 251087"/>
                  <a:gd name="connsiteY1" fmla="*/ 7351 h 10526"/>
                  <a:gd name="connsiteX2" fmla="*/ 250825 w 251087"/>
                  <a:gd name="connsiteY2" fmla="*/ 10526 h 10526"/>
                  <a:gd name="connsiteX3" fmla="*/ 152400 w 251087"/>
                  <a:gd name="connsiteY3" fmla="*/ 1001 h 10526"/>
                  <a:gd name="connsiteX4" fmla="*/ 85725 w 251087"/>
                  <a:gd name="connsiteY4" fmla="*/ 1001 h 10526"/>
                  <a:gd name="connsiteX5" fmla="*/ 0 w 251087"/>
                  <a:gd name="connsiteY5" fmla="*/ 4176 h 1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087" h="10526">
                    <a:moveTo>
                      <a:pt x="0" y="4176"/>
                    </a:moveTo>
                    <a:lnTo>
                      <a:pt x="120650" y="7351"/>
                    </a:lnTo>
                    <a:lnTo>
                      <a:pt x="250825" y="10526"/>
                    </a:lnTo>
                    <a:cubicBezTo>
                      <a:pt x="256116" y="9468"/>
                      <a:pt x="179917" y="2588"/>
                      <a:pt x="152400" y="1001"/>
                    </a:cubicBezTo>
                    <a:cubicBezTo>
                      <a:pt x="124883" y="-586"/>
                      <a:pt x="106362" y="-57"/>
                      <a:pt x="85725" y="1001"/>
                    </a:cubicBezTo>
                    <a:cubicBezTo>
                      <a:pt x="65088" y="2059"/>
                      <a:pt x="46831" y="4705"/>
                      <a:pt x="0" y="4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 1197">
                <a:extLst>
                  <a:ext uri="{FF2B5EF4-FFF2-40B4-BE49-F238E27FC236}">
                    <a16:creationId xmlns:a16="http://schemas.microsoft.com/office/drawing/2014/main" id="{0205CE9A-39B9-F677-5111-948031B546DF}"/>
                  </a:ext>
                </a:extLst>
              </p:cNvPr>
              <p:cNvSpPr/>
              <p:nvPr/>
            </p:nvSpPr>
            <p:spPr>
              <a:xfrm>
                <a:off x="6184847" y="4133762"/>
                <a:ext cx="45930" cy="98640"/>
              </a:xfrm>
              <a:custGeom>
                <a:avLst/>
                <a:gdLst>
                  <a:gd name="connsiteX0" fmla="*/ 53 w 45930"/>
                  <a:gd name="connsiteY0" fmla="*/ 88 h 98640"/>
                  <a:gd name="connsiteX1" fmla="*/ 44503 w 45930"/>
                  <a:gd name="connsiteY1" fmla="*/ 50888 h 98640"/>
                  <a:gd name="connsiteX2" fmla="*/ 34978 w 45930"/>
                  <a:gd name="connsiteY2" fmla="*/ 98513 h 98640"/>
                  <a:gd name="connsiteX3" fmla="*/ 34978 w 45930"/>
                  <a:gd name="connsiteY3" fmla="*/ 63588 h 98640"/>
                  <a:gd name="connsiteX4" fmla="*/ 53 w 45930"/>
                  <a:gd name="connsiteY4" fmla="*/ 88 h 9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930" h="98640">
                    <a:moveTo>
                      <a:pt x="53" y="88"/>
                    </a:moveTo>
                    <a:cubicBezTo>
                      <a:pt x="1641" y="-2029"/>
                      <a:pt x="38682" y="34484"/>
                      <a:pt x="44503" y="50888"/>
                    </a:cubicBezTo>
                    <a:cubicBezTo>
                      <a:pt x="50324" y="67292"/>
                      <a:pt x="36566" y="96396"/>
                      <a:pt x="34978" y="98513"/>
                    </a:cubicBezTo>
                    <a:cubicBezTo>
                      <a:pt x="33390" y="100630"/>
                      <a:pt x="37095" y="75759"/>
                      <a:pt x="34978" y="63588"/>
                    </a:cubicBezTo>
                    <a:cubicBezTo>
                      <a:pt x="32861" y="51417"/>
                      <a:pt x="-1535" y="2205"/>
                      <a:pt x="53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 1198">
                <a:extLst>
                  <a:ext uri="{FF2B5EF4-FFF2-40B4-BE49-F238E27FC236}">
                    <a16:creationId xmlns:a16="http://schemas.microsoft.com/office/drawing/2014/main" id="{0222BF6E-67A1-3A0C-5BE9-A46A69AA7110}"/>
                  </a:ext>
                </a:extLst>
              </p:cNvPr>
              <p:cNvSpPr/>
              <p:nvPr/>
            </p:nvSpPr>
            <p:spPr>
              <a:xfrm>
                <a:off x="6146709" y="4152900"/>
                <a:ext cx="50891" cy="85725"/>
              </a:xfrm>
              <a:custGeom>
                <a:avLst/>
                <a:gdLst>
                  <a:gd name="connsiteX0" fmla="*/ 91 w 50891"/>
                  <a:gd name="connsiteY0" fmla="*/ 0 h 85725"/>
                  <a:gd name="connsiteX1" fmla="*/ 38191 w 50891"/>
                  <a:gd name="connsiteY1" fmla="*/ 57150 h 85725"/>
                  <a:gd name="connsiteX2" fmla="*/ 28666 w 50891"/>
                  <a:gd name="connsiteY2" fmla="*/ 85725 h 85725"/>
                  <a:gd name="connsiteX3" fmla="*/ 50891 w 50891"/>
                  <a:gd name="connsiteY3" fmla="*/ 57150 h 85725"/>
                  <a:gd name="connsiteX4" fmla="*/ 91 w 50891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91" h="85725">
                    <a:moveTo>
                      <a:pt x="91" y="0"/>
                    </a:moveTo>
                    <a:cubicBezTo>
                      <a:pt x="-2026" y="0"/>
                      <a:pt x="33428" y="42862"/>
                      <a:pt x="38191" y="57150"/>
                    </a:cubicBezTo>
                    <a:cubicBezTo>
                      <a:pt x="42954" y="71438"/>
                      <a:pt x="26549" y="85725"/>
                      <a:pt x="28666" y="85725"/>
                    </a:cubicBezTo>
                    <a:cubicBezTo>
                      <a:pt x="30783" y="85725"/>
                      <a:pt x="50891" y="66675"/>
                      <a:pt x="50891" y="57150"/>
                    </a:cubicBezTo>
                    <a:cubicBezTo>
                      <a:pt x="50891" y="47625"/>
                      <a:pt x="2208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 1199">
                <a:extLst>
                  <a:ext uri="{FF2B5EF4-FFF2-40B4-BE49-F238E27FC236}">
                    <a16:creationId xmlns:a16="http://schemas.microsoft.com/office/drawing/2014/main" id="{CABB0BFC-F0A9-005B-BC77-219DEF527A24}"/>
                  </a:ext>
                </a:extLst>
              </p:cNvPr>
              <p:cNvSpPr/>
              <p:nvPr/>
            </p:nvSpPr>
            <p:spPr>
              <a:xfrm>
                <a:off x="5781574" y="3803645"/>
                <a:ext cx="28769" cy="152408"/>
              </a:xfrm>
              <a:custGeom>
                <a:avLst/>
                <a:gdLst>
                  <a:gd name="connsiteX0" fmla="*/ 9626 w 28769"/>
                  <a:gd name="connsiteY0" fmla="*/ 5 h 152408"/>
                  <a:gd name="connsiteX1" fmla="*/ 28676 w 28769"/>
                  <a:gd name="connsiteY1" fmla="*/ 63505 h 152408"/>
                  <a:gd name="connsiteX2" fmla="*/ 101 w 28769"/>
                  <a:gd name="connsiteY2" fmla="*/ 152405 h 152408"/>
                  <a:gd name="connsiteX3" fmla="*/ 19151 w 28769"/>
                  <a:gd name="connsiteY3" fmla="*/ 66680 h 152408"/>
                  <a:gd name="connsiteX4" fmla="*/ 9626 w 28769"/>
                  <a:gd name="connsiteY4" fmla="*/ 5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9" h="152408">
                    <a:moveTo>
                      <a:pt x="9626" y="5"/>
                    </a:moveTo>
                    <a:cubicBezTo>
                      <a:pt x="11213" y="-524"/>
                      <a:pt x="30264" y="38105"/>
                      <a:pt x="28676" y="63505"/>
                    </a:cubicBezTo>
                    <a:cubicBezTo>
                      <a:pt x="27089" y="88905"/>
                      <a:pt x="1688" y="151876"/>
                      <a:pt x="101" y="152405"/>
                    </a:cubicBezTo>
                    <a:cubicBezTo>
                      <a:pt x="-1486" y="152934"/>
                      <a:pt x="15976" y="87318"/>
                      <a:pt x="19151" y="66680"/>
                    </a:cubicBezTo>
                    <a:cubicBezTo>
                      <a:pt x="22326" y="46043"/>
                      <a:pt x="8039" y="534"/>
                      <a:pt x="9626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 1200">
                <a:extLst>
                  <a:ext uri="{FF2B5EF4-FFF2-40B4-BE49-F238E27FC236}">
                    <a16:creationId xmlns:a16="http://schemas.microsoft.com/office/drawing/2014/main" id="{9A2F8A3B-0E88-E203-B400-76C671DB620B}"/>
                  </a:ext>
                </a:extLst>
              </p:cNvPr>
              <p:cNvSpPr/>
              <p:nvPr/>
            </p:nvSpPr>
            <p:spPr>
              <a:xfrm>
                <a:off x="5740148" y="3784464"/>
                <a:ext cx="17738" cy="190661"/>
              </a:xfrm>
              <a:custGeom>
                <a:avLst/>
                <a:gdLst>
                  <a:gd name="connsiteX0" fmla="*/ 6602 w 17738"/>
                  <a:gd name="connsiteY0" fmla="*/ 136 h 190661"/>
                  <a:gd name="connsiteX1" fmla="*/ 16127 w 17738"/>
                  <a:gd name="connsiteY1" fmla="*/ 73161 h 190661"/>
                  <a:gd name="connsiteX2" fmla="*/ 16127 w 17738"/>
                  <a:gd name="connsiteY2" fmla="*/ 139836 h 190661"/>
                  <a:gd name="connsiteX3" fmla="*/ 252 w 17738"/>
                  <a:gd name="connsiteY3" fmla="*/ 190636 h 190661"/>
                  <a:gd name="connsiteX4" fmla="*/ 6602 w 17738"/>
                  <a:gd name="connsiteY4" fmla="*/ 133486 h 190661"/>
                  <a:gd name="connsiteX5" fmla="*/ 9777 w 17738"/>
                  <a:gd name="connsiteY5" fmla="*/ 92211 h 190661"/>
                  <a:gd name="connsiteX6" fmla="*/ 6602 w 17738"/>
                  <a:gd name="connsiteY6" fmla="*/ 136 h 19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38" h="190661">
                    <a:moveTo>
                      <a:pt x="6602" y="136"/>
                    </a:moveTo>
                    <a:cubicBezTo>
                      <a:pt x="7660" y="-3039"/>
                      <a:pt x="14540" y="49878"/>
                      <a:pt x="16127" y="73161"/>
                    </a:cubicBezTo>
                    <a:cubicBezTo>
                      <a:pt x="17715" y="96444"/>
                      <a:pt x="18773" y="120257"/>
                      <a:pt x="16127" y="139836"/>
                    </a:cubicBezTo>
                    <a:cubicBezTo>
                      <a:pt x="13481" y="159415"/>
                      <a:pt x="1840" y="191694"/>
                      <a:pt x="252" y="190636"/>
                    </a:cubicBezTo>
                    <a:cubicBezTo>
                      <a:pt x="-1336" y="189578"/>
                      <a:pt x="5015" y="149890"/>
                      <a:pt x="6602" y="133486"/>
                    </a:cubicBezTo>
                    <a:cubicBezTo>
                      <a:pt x="8189" y="117082"/>
                      <a:pt x="9248" y="109673"/>
                      <a:pt x="9777" y="92211"/>
                    </a:cubicBezTo>
                    <a:cubicBezTo>
                      <a:pt x="10306" y="74749"/>
                      <a:pt x="5544" y="3311"/>
                      <a:pt x="6602" y="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 1201">
                <a:extLst>
                  <a:ext uri="{FF2B5EF4-FFF2-40B4-BE49-F238E27FC236}">
                    <a16:creationId xmlns:a16="http://schemas.microsoft.com/office/drawing/2014/main" id="{5BE69155-93F9-4721-D4A9-E0BBB92EC01B}"/>
                  </a:ext>
                </a:extLst>
              </p:cNvPr>
              <p:cNvSpPr/>
              <p:nvPr/>
            </p:nvSpPr>
            <p:spPr>
              <a:xfrm>
                <a:off x="5405136" y="3745621"/>
                <a:ext cx="275573" cy="43344"/>
              </a:xfrm>
              <a:custGeom>
                <a:avLst/>
                <a:gdLst>
                  <a:gd name="connsiteX0" fmla="*/ 1889 w 275573"/>
                  <a:gd name="connsiteY0" fmla="*/ 42154 h 43344"/>
                  <a:gd name="connsiteX1" fmla="*/ 217789 w 275573"/>
                  <a:gd name="connsiteY1" fmla="*/ 38979 h 43344"/>
                  <a:gd name="connsiteX2" fmla="*/ 274939 w 275573"/>
                  <a:gd name="connsiteY2" fmla="*/ 879 h 43344"/>
                  <a:gd name="connsiteX3" fmla="*/ 246364 w 275573"/>
                  <a:gd name="connsiteY3" fmla="*/ 13579 h 43344"/>
                  <a:gd name="connsiteX4" fmla="*/ 214614 w 275573"/>
                  <a:gd name="connsiteY4" fmla="*/ 29454 h 43344"/>
                  <a:gd name="connsiteX5" fmla="*/ 119364 w 275573"/>
                  <a:gd name="connsiteY5" fmla="*/ 35804 h 43344"/>
                  <a:gd name="connsiteX6" fmla="*/ 1889 w 275573"/>
                  <a:gd name="connsiteY6" fmla="*/ 42154 h 4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573" h="43344">
                    <a:moveTo>
                      <a:pt x="1889" y="42154"/>
                    </a:moveTo>
                    <a:cubicBezTo>
                      <a:pt x="18293" y="42683"/>
                      <a:pt x="172281" y="45858"/>
                      <a:pt x="217789" y="38979"/>
                    </a:cubicBezTo>
                    <a:cubicBezTo>
                      <a:pt x="263297" y="32100"/>
                      <a:pt x="270177" y="5112"/>
                      <a:pt x="274939" y="879"/>
                    </a:cubicBezTo>
                    <a:cubicBezTo>
                      <a:pt x="279701" y="-3354"/>
                      <a:pt x="256418" y="8816"/>
                      <a:pt x="246364" y="13579"/>
                    </a:cubicBezTo>
                    <a:cubicBezTo>
                      <a:pt x="236310" y="18341"/>
                      <a:pt x="235781" y="25750"/>
                      <a:pt x="214614" y="29454"/>
                    </a:cubicBezTo>
                    <a:cubicBezTo>
                      <a:pt x="193447" y="33158"/>
                      <a:pt x="158522" y="34746"/>
                      <a:pt x="119364" y="35804"/>
                    </a:cubicBezTo>
                    <a:cubicBezTo>
                      <a:pt x="80206" y="36862"/>
                      <a:pt x="-14515" y="41625"/>
                      <a:pt x="1889" y="42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 1202">
                <a:extLst>
                  <a:ext uri="{FF2B5EF4-FFF2-40B4-BE49-F238E27FC236}">
                    <a16:creationId xmlns:a16="http://schemas.microsoft.com/office/drawing/2014/main" id="{B1AB5D41-C270-C124-3BC1-AE630774DFF2}"/>
                  </a:ext>
                </a:extLst>
              </p:cNvPr>
              <p:cNvSpPr/>
              <p:nvPr/>
            </p:nvSpPr>
            <p:spPr>
              <a:xfrm>
                <a:off x="5453931" y="3819456"/>
                <a:ext cx="267488" cy="13158"/>
              </a:xfrm>
              <a:custGeom>
                <a:avLst/>
                <a:gdLst>
                  <a:gd name="connsiteX0" fmla="*/ 719 w 267488"/>
                  <a:gd name="connsiteY0" fmla="*/ 12769 h 13158"/>
                  <a:gd name="connsiteX1" fmla="*/ 213444 w 267488"/>
                  <a:gd name="connsiteY1" fmla="*/ 9594 h 13158"/>
                  <a:gd name="connsiteX2" fmla="*/ 267419 w 267488"/>
                  <a:gd name="connsiteY2" fmla="*/ 6419 h 13158"/>
                  <a:gd name="connsiteX3" fmla="*/ 222969 w 267488"/>
                  <a:gd name="connsiteY3" fmla="*/ 3244 h 13158"/>
                  <a:gd name="connsiteX4" fmla="*/ 146769 w 267488"/>
                  <a:gd name="connsiteY4" fmla="*/ 69 h 13158"/>
                  <a:gd name="connsiteX5" fmla="*/ 719 w 267488"/>
                  <a:gd name="connsiteY5" fmla="*/ 12769 h 1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488" h="13158">
                    <a:moveTo>
                      <a:pt x="719" y="12769"/>
                    </a:moveTo>
                    <a:cubicBezTo>
                      <a:pt x="11831" y="14356"/>
                      <a:pt x="168994" y="10652"/>
                      <a:pt x="213444" y="9594"/>
                    </a:cubicBezTo>
                    <a:cubicBezTo>
                      <a:pt x="257894" y="8536"/>
                      <a:pt x="265831" y="7477"/>
                      <a:pt x="267419" y="6419"/>
                    </a:cubicBezTo>
                    <a:cubicBezTo>
                      <a:pt x="269007" y="5361"/>
                      <a:pt x="243077" y="4302"/>
                      <a:pt x="222969" y="3244"/>
                    </a:cubicBezTo>
                    <a:cubicBezTo>
                      <a:pt x="202861" y="2186"/>
                      <a:pt x="183281" y="-460"/>
                      <a:pt x="146769" y="69"/>
                    </a:cubicBezTo>
                    <a:cubicBezTo>
                      <a:pt x="110257" y="598"/>
                      <a:pt x="-10393" y="11182"/>
                      <a:pt x="719" y="12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 1203">
                <a:extLst>
                  <a:ext uri="{FF2B5EF4-FFF2-40B4-BE49-F238E27FC236}">
                    <a16:creationId xmlns:a16="http://schemas.microsoft.com/office/drawing/2014/main" id="{B8EB024D-CC38-34B5-2E1F-2772BFAB995E}"/>
                  </a:ext>
                </a:extLst>
              </p:cNvPr>
              <p:cNvSpPr/>
              <p:nvPr/>
            </p:nvSpPr>
            <p:spPr>
              <a:xfrm>
                <a:off x="5472458" y="3857271"/>
                <a:ext cx="270273" cy="13054"/>
              </a:xfrm>
              <a:custGeom>
                <a:avLst/>
                <a:gdLst>
                  <a:gd name="connsiteX0" fmla="*/ 1242 w 270273"/>
                  <a:gd name="connsiteY0" fmla="*/ 13054 h 13054"/>
                  <a:gd name="connsiteX1" fmla="*/ 194917 w 270273"/>
                  <a:gd name="connsiteY1" fmla="*/ 3529 h 13054"/>
                  <a:gd name="connsiteX2" fmla="*/ 267942 w 270273"/>
                  <a:gd name="connsiteY2" fmla="*/ 3529 h 13054"/>
                  <a:gd name="connsiteX3" fmla="*/ 118717 w 270273"/>
                  <a:gd name="connsiteY3" fmla="*/ 354 h 13054"/>
                  <a:gd name="connsiteX4" fmla="*/ 1242 w 270273"/>
                  <a:gd name="connsiteY4" fmla="*/ 13054 h 1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273" h="13054">
                    <a:moveTo>
                      <a:pt x="1242" y="13054"/>
                    </a:moveTo>
                    <a:lnTo>
                      <a:pt x="194917" y="3529"/>
                    </a:lnTo>
                    <a:cubicBezTo>
                      <a:pt x="239367" y="1941"/>
                      <a:pt x="280642" y="4058"/>
                      <a:pt x="267942" y="3529"/>
                    </a:cubicBezTo>
                    <a:cubicBezTo>
                      <a:pt x="255242" y="3000"/>
                      <a:pt x="161050" y="-1234"/>
                      <a:pt x="118717" y="354"/>
                    </a:cubicBezTo>
                    <a:cubicBezTo>
                      <a:pt x="76384" y="1941"/>
                      <a:pt x="-11458" y="12525"/>
                      <a:pt x="1242" y="13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 1204">
                <a:extLst>
                  <a:ext uri="{FF2B5EF4-FFF2-40B4-BE49-F238E27FC236}">
                    <a16:creationId xmlns:a16="http://schemas.microsoft.com/office/drawing/2014/main" id="{DD214BB3-92FE-A442-A46D-AF033C42766A}"/>
                  </a:ext>
                </a:extLst>
              </p:cNvPr>
              <p:cNvSpPr/>
              <p:nvPr/>
            </p:nvSpPr>
            <p:spPr>
              <a:xfrm>
                <a:off x="5590200" y="3837806"/>
                <a:ext cx="129647" cy="16663"/>
              </a:xfrm>
              <a:custGeom>
                <a:avLst/>
                <a:gdLst>
                  <a:gd name="connsiteX0" fmla="*/ 975 w 129647"/>
                  <a:gd name="connsiteY0" fmla="*/ 769 h 16663"/>
                  <a:gd name="connsiteX1" fmla="*/ 127975 w 129647"/>
                  <a:gd name="connsiteY1" fmla="*/ 16644 h 16663"/>
                  <a:gd name="connsiteX2" fmla="*/ 70825 w 129647"/>
                  <a:gd name="connsiteY2" fmla="*/ 3944 h 16663"/>
                  <a:gd name="connsiteX3" fmla="*/ 975 w 129647"/>
                  <a:gd name="connsiteY3" fmla="*/ 769 h 1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47" h="16663">
                    <a:moveTo>
                      <a:pt x="975" y="769"/>
                    </a:moveTo>
                    <a:cubicBezTo>
                      <a:pt x="10500" y="2886"/>
                      <a:pt x="116333" y="16115"/>
                      <a:pt x="127975" y="16644"/>
                    </a:cubicBezTo>
                    <a:cubicBezTo>
                      <a:pt x="139617" y="17173"/>
                      <a:pt x="87229" y="6590"/>
                      <a:pt x="70825" y="3944"/>
                    </a:cubicBezTo>
                    <a:cubicBezTo>
                      <a:pt x="54421" y="1298"/>
                      <a:pt x="-8550" y="-1348"/>
                      <a:pt x="97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 1205">
                <a:extLst>
                  <a:ext uri="{FF2B5EF4-FFF2-40B4-BE49-F238E27FC236}">
                    <a16:creationId xmlns:a16="http://schemas.microsoft.com/office/drawing/2014/main" id="{F54DE742-E550-3B4A-DC7B-F66BEEA56D39}"/>
                  </a:ext>
                </a:extLst>
              </p:cNvPr>
              <p:cNvSpPr/>
              <p:nvPr/>
            </p:nvSpPr>
            <p:spPr>
              <a:xfrm>
                <a:off x="5368685" y="3739077"/>
                <a:ext cx="90740" cy="338423"/>
              </a:xfrm>
              <a:custGeom>
                <a:avLst/>
                <a:gdLst>
                  <a:gd name="connsiteX0" fmla="*/ 240 w 90740"/>
                  <a:gd name="connsiteY0" fmla="*/ 1073 h 338423"/>
                  <a:gd name="connsiteX1" fmla="*/ 70090 w 90740"/>
                  <a:gd name="connsiteY1" fmla="*/ 86798 h 338423"/>
                  <a:gd name="connsiteX2" fmla="*/ 79615 w 90740"/>
                  <a:gd name="connsiteY2" fmla="*/ 134423 h 338423"/>
                  <a:gd name="connsiteX3" fmla="*/ 79615 w 90740"/>
                  <a:gd name="connsiteY3" fmla="*/ 226498 h 338423"/>
                  <a:gd name="connsiteX4" fmla="*/ 76440 w 90740"/>
                  <a:gd name="connsiteY4" fmla="*/ 337623 h 338423"/>
                  <a:gd name="connsiteX5" fmla="*/ 89140 w 90740"/>
                  <a:gd name="connsiteY5" fmla="*/ 166173 h 338423"/>
                  <a:gd name="connsiteX6" fmla="*/ 85965 w 90740"/>
                  <a:gd name="connsiteY6" fmla="*/ 96323 h 338423"/>
                  <a:gd name="connsiteX7" fmla="*/ 47865 w 90740"/>
                  <a:gd name="connsiteY7" fmla="*/ 42348 h 338423"/>
                  <a:gd name="connsiteX8" fmla="*/ 240 w 90740"/>
                  <a:gd name="connsiteY8" fmla="*/ 1073 h 33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740" h="338423">
                    <a:moveTo>
                      <a:pt x="240" y="1073"/>
                    </a:moveTo>
                    <a:cubicBezTo>
                      <a:pt x="3944" y="8481"/>
                      <a:pt x="56861" y="64573"/>
                      <a:pt x="70090" y="86798"/>
                    </a:cubicBezTo>
                    <a:cubicBezTo>
                      <a:pt x="83319" y="109023"/>
                      <a:pt x="78028" y="111140"/>
                      <a:pt x="79615" y="134423"/>
                    </a:cubicBezTo>
                    <a:cubicBezTo>
                      <a:pt x="81203" y="157706"/>
                      <a:pt x="80144" y="192631"/>
                      <a:pt x="79615" y="226498"/>
                    </a:cubicBezTo>
                    <a:cubicBezTo>
                      <a:pt x="79086" y="260365"/>
                      <a:pt x="74853" y="347677"/>
                      <a:pt x="76440" y="337623"/>
                    </a:cubicBezTo>
                    <a:cubicBezTo>
                      <a:pt x="78027" y="327569"/>
                      <a:pt x="87552" y="206390"/>
                      <a:pt x="89140" y="166173"/>
                    </a:cubicBezTo>
                    <a:cubicBezTo>
                      <a:pt x="90728" y="125956"/>
                      <a:pt x="92844" y="116960"/>
                      <a:pt x="85965" y="96323"/>
                    </a:cubicBezTo>
                    <a:cubicBezTo>
                      <a:pt x="79086" y="75686"/>
                      <a:pt x="58978" y="58223"/>
                      <a:pt x="47865" y="42348"/>
                    </a:cubicBezTo>
                    <a:cubicBezTo>
                      <a:pt x="36753" y="26473"/>
                      <a:pt x="-3464" y="-6335"/>
                      <a:pt x="240" y="1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 1206">
                <a:extLst>
                  <a:ext uri="{FF2B5EF4-FFF2-40B4-BE49-F238E27FC236}">
                    <a16:creationId xmlns:a16="http://schemas.microsoft.com/office/drawing/2014/main" id="{3B9B4852-2692-6CA2-53C9-03431E0D7985}"/>
                  </a:ext>
                </a:extLst>
              </p:cNvPr>
              <p:cNvSpPr/>
              <p:nvPr/>
            </p:nvSpPr>
            <p:spPr>
              <a:xfrm>
                <a:off x="5311464" y="3720270"/>
                <a:ext cx="228990" cy="70754"/>
              </a:xfrm>
              <a:custGeom>
                <a:avLst/>
                <a:gdLst>
                  <a:gd name="connsiteX0" fmla="*/ 311 w 228990"/>
                  <a:gd name="connsiteY0" fmla="*/ 70680 h 70754"/>
                  <a:gd name="connsiteX1" fmla="*/ 44761 w 228990"/>
                  <a:gd name="connsiteY1" fmla="*/ 19880 h 70754"/>
                  <a:gd name="connsiteX2" fmla="*/ 108261 w 228990"/>
                  <a:gd name="connsiteY2" fmla="*/ 13530 h 70754"/>
                  <a:gd name="connsiteX3" fmla="*/ 228911 w 228990"/>
                  <a:gd name="connsiteY3" fmla="*/ 13530 h 70754"/>
                  <a:gd name="connsiteX4" fmla="*/ 89211 w 228990"/>
                  <a:gd name="connsiteY4" fmla="*/ 830 h 70754"/>
                  <a:gd name="connsiteX5" fmla="*/ 66986 w 228990"/>
                  <a:gd name="connsiteY5" fmla="*/ 7180 h 70754"/>
                  <a:gd name="connsiteX6" fmla="*/ 311 w 228990"/>
                  <a:gd name="connsiteY6" fmla="*/ 70680 h 7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990" h="70754">
                    <a:moveTo>
                      <a:pt x="311" y="70680"/>
                    </a:moveTo>
                    <a:cubicBezTo>
                      <a:pt x="-3393" y="72797"/>
                      <a:pt x="26769" y="29405"/>
                      <a:pt x="44761" y="19880"/>
                    </a:cubicBezTo>
                    <a:cubicBezTo>
                      <a:pt x="62753" y="10355"/>
                      <a:pt x="77569" y="14588"/>
                      <a:pt x="108261" y="13530"/>
                    </a:cubicBezTo>
                    <a:cubicBezTo>
                      <a:pt x="138953" y="12472"/>
                      <a:pt x="232086" y="15647"/>
                      <a:pt x="228911" y="13530"/>
                    </a:cubicBezTo>
                    <a:cubicBezTo>
                      <a:pt x="225736" y="11413"/>
                      <a:pt x="116198" y="1888"/>
                      <a:pt x="89211" y="830"/>
                    </a:cubicBezTo>
                    <a:cubicBezTo>
                      <a:pt x="62224" y="-228"/>
                      <a:pt x="77040" y="-1816"/>
                      <a:pt x="66986" y="7180"/>
                    </a:cubicBezTo>
                    <a:cubicBezTo>
                      <a:pt x="56932" y="16176"/>
                      <a:pt x="4015" y="68563"/>
                      <a:pt x="311" y="70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 1207">
                <a:extLst>
                  <a:ext uri="{FF2B5EF4-FFF2-40B4-BE49-F238E27FC236}">
                    <a16:creationId xmlns:a16="http://schemas.microsoft.com/office/drawing/2014/main" id="{11775AA3-575C-4DF6-12A1-17EA75DE52DF}"/>
                  </a:ext>
                </a:extLst>
              </p:cNvPr>
              <p:cNvSpPr/>
              <p:nvPr/>
            </p:nvSpPr>
            <p:spPr>
              <a:xfrm>
                <a:off x="5356165" y="3765506"/>
                <a:ext cx="89056" cy="314657"/>
              </a:xfrm>
              <a:custGeom>
                <a:avLst/>
                <a:gdLst>
                  <a:gd name="connsiteX0" fmla="*/ 60 w 89056"/>
                  <a:gd name="connsiteY0" fmla="*/ 44 h 314657"/>
                  <a:gd name="connsiteX1" fmla="*/ 63560 w 89056"/>
                  <a:gd name="connsiteY1" fmla="*/ 57194 h 314657"/>
                  <a:gd name="connsiteX2" fmla="*/ 66735 w 89056"/>
                  <a:gd name="connsiteY2" fmla="*/ 101644 h 314657"/>
                  <a:gd name="connsiteX3" fmla="*/ 66735 w 89056"/>
                  <a:gd name="connsiteY3" fmla="*/ 174669 h 314657"/>
                  <a:gd name="connsiteX4" fmla="*/ 60385 w 89056"/>
                  <a:gd name="connsiteY4" fmla="*/ 244519 h 314657"/>
                  <a:gd name="connsiteX5" fmla="*/ 88960 w 89056"/>
                  <a:gd name="connsiteY5" fmla="*/ 314369 h 314657"/>
                  <a:gd name="connsiteX6" fmla="*/ 69910 w 89056"/>
                  <a:gd name="connsiteY6" fmla="*/ 260394 h 314657"/>
                  <a:gd name="connsiteX7" fmla="*/ 76260 w 89056"/>
                  <a:gd name="connsiteY7" fmla="*/ 66719 h 314657"/>
                  <a:gd name="connsiteX8" fmla="*/ 60 w 89056"/>
                  <a:gd name="connsiteY8" fmla="*/ 44 h 314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056" h="314657">
                    <a:moveTo>
                      <a:pt x="60" y="44"/>
                    </a:moveTo>
                    <a:cubicBezTo>
                      <a:pt x="-2057" y="-1544"/>
                      <a:pt x="52448" y="40261"/>
                      <a:pt x="63560" y="57194"/>
                    </a:cubicBezTo>
                    <a:cubicBezTo>
                      <a:pt x="74672" y="74127"/>
                      <a:pt x="66206" y="82065"/>
                      <a:pt x="66735" y="101644"/>
                    </a:cubicBezTo>
                    <a:cubicBezTo>
                      <a:pt x="67264" y="121223"/>
                      <a:pt x="67793" y="150857"/>
                      <a:pt x="66735" y="174669"/>
                    </a:cubicBezTo>
                    <a:cubicBezTo>
                      <a:pt x="65677" y="198481"/>
                      <a:pt x="56681" y="221236"/>
                      <a:pt x="60385" y="244519"/>
                    </a:cubicBezTo>
                    <a:cubicBezTo>
                      <a:pt x="64089" y="267802"/>
                      <a:pt x="87373" y="311723"/>
                      <a:pt x="88960" y="314369"/>
                    </a:cubicBezTo>
                    <a:cubicBezTo>
                      <a:pt x="90548" y="317015"/>
                      <a:pt x="72027" y="301669"/>
                      <a:pt x="69910" y="260394"/>
                    </a:cubicBezTo>
                    <a:cubicBezTo>
                      <a:pt x="67793" y="219119"/>
                      <a:pt x="84197" y="108523"/>
                      <a:pt x="76260" y="66719"/>
                    </a:cubicBezTo>
                    <a:cubicBezTo>
                      <a:pt x="68323" y="24915"/>
                      <a:pt x="2177" y="1632"/>
                      <a:pt x="6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 1208">
                <a:extLst>
                  <a:ext uri="{FF2B5EF4-FFF2-40B4-BE49-F238E27FC236}">
                    <a16:creationId xmlns:a16="http://schemas.microsoft.com/office/drawing/2014/main" id="{A3372131-C256-56A4-5988-990C27AC9C6E}"/>
                  </a:ext>
                </a:extLst>
              </p:cNvPr>
              <p:cNvSpPr/>
              <p:nvPr/>
            </p:nvSpPr>
            <p:spPr>
              <a:xfrm>
                <a:off x="5479218" y="4022725"/>
                <a:ext cx="159639" cy="152659"/>
              </a:xfrm>
              <a:custGeom>
                <a:avLst/>
                <a:gdLst>
                  <a:gd name="connsiteX0" fmla="*/ 159582 w 159639"/>
                  <a:gd name="connsiteY0" fmla="*/ 0 h 152659"/>
                  <a:gd name="connsiteX1" fmla="*/ 32582 w 159639"/>
                  <a:gd name="connsiteY1" fmla="*/ 85725 h 152659"/>
                  <a:gd name="connsiteX2" fmla="*/ 16707 w 159639"/>
                  <a:gd name="connsiteY2" fmla="*/ 107950 h 152659"/>
                  <a:gd name="connsiteX3" fmla="*/ 4007 w 159639"/>
                  <a:gd name="connsiteY3" fmla="*/ 152400 h 152659"/>
                  <a:gd name="connsiteX4" fmla="*/ 13532 w 159639"/>
                  <a:gd name="connsiteY4" fmla="*/ 85725 h 152659"/>
                  <a:gd name="connsiteX5" fmla="*/ 159582 w 159639"/>
                  <a:gd name="connsiteY5" fmla="*/ 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639" h="152659">
                    <a:moveTo>
                      <a:pt x="159582" y="0"/>
                    </a:moveTo>
                    <a:cubicBezTo>
                      <a:pt x="162757" y="0"/>
                      <a:pt x="32582" y="85725"/>
                      <a:pt x="32582" y="85725"/>
                    </a:cubicBezTo>
                    <a:cubicBezTo>
                      <a:pt x="8769" y="103717"/>
                      <a:pt x="21469" y="96838"/>
                      <a:pt x="16707" y="107950"/>
                    </a:cubicBezTo>
                    <a:cubicBezTo>
                      <a:pt x="11945" y="119062"/>
                      <a:pt x="4536" y="156104"/>
                      <a:pt x="4007" y="152400"/>
                    </a:cubicBezTo>
                    <a:cubicBezTo>
                      <a:pt x="3478" y="148696"/>
                      <a:pt x="-9222" y="108479"/>
                      <a:pt x="13532" y="85725"/>
                    </a:cubicBezTo>
                    <a:cubicBezTo>
                      <a:pt x="36286" y="62971"/>
                      <a:pt x="156407" y="0"/>
                      <a:pt x="15958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 1209">
                <a:extLst>
                  <a:ext uri="{FF2B5EF4-FFF2-40B4-BE49-F238E27FC236}">
                    <a16:creationId xmlns:a16="http://schemas.microsoft.com/office/drawing/2014/main" id="{BAB7C77C-7FC7-C9BD-7F23-3AE12C866F33}"/>
                  </a:ext>
                </a:extLst>
              </p:cNvPr>
              <p:cNvSpPr/>
              <p:nvPr/>
            </p:nvSpPr>
            <p:spPr>
              <a:xfrm>
                <a:off x="5533956" y="3943342"/>
                <a:ext cx="38169" cy="114312"/>
              </a:xfrm>
              <a:custGeom>
                <a:avLst/>
                <a:gdLst>
                  <a:gd name="connsiteX0" fmla="*/ 69 w 38169"/>
                  <a:gd name="connsiteY0" fmla="*/ 8 h 114312"/>
                  <a:gd name="connsiteX1" fmla="*/ 28644 w 38169"/>
                  <a:gd name="connsiteY1" fmla="*/ 44458 h 114312"/>
                  <a:gd name="connsiteX2" fmla="*/ 25469 w 38169"/>
                  <a:gd name="connsiteY2" fmla="*/ 114308 h 114312"/>
                  <a:gd name="connsiteX3" fmla="*/ 38169 w 38169"/>
                  <a:gd name="connsiteY3" fmla="*/ 41283 h 114312"/>
                  <a:gd name="connsiteX4" fmla="*/ 69 w 38169"/>
                  <a:gd name="connsiteY4" fmla="*/ 8 h 114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9" h="114312">
                    <a:moveTo>
                      <a:pt x="69" y="8"/>
                    </a:moveTo>
                    <a:cubicBezTo>
                      <a:pt x="-1518" y="537"/>
                      <a:pt x="24411" y="25408"/>
                      <a:pt x="28644" y="44458"/>
                    </a:cubicBezTo>
                    <a:cubicBezTo>
                      <a:pt x="32877" y="63508"/>
                      <a:pt x="23882" y="114837"/>
                      <a:pt x="25469" y="114308"/>
                    </a:cubicBezTo>
                    <a:cubicBezTo>
                      <a:pt x="27056" y="113779"/>
                      <a:pt x="38169" y="58216"/>
                      <a:pt x="38169" y="41283"/>
                    </a:cubicBezTo>
                    <a:cubicBezTo>
                      <a:pt x="38169" y="24350"/>
                      <a:pt x="1656" y="-521"/>
                      <a:pt x="6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 1210">
                <a:extLst>
                  <a:ext uri="{FF2B5EF4-FFF2-40B4-BE49-F238E27FC236}">
                    <a16:creationId xmlns:a16="http://schemas.microsoft.com/office/drawing/2014/main" id="{F72D38C6-B527-07AA-EB4D-D09A96877F21}"/>
                  </a:ext>
                </a:extLst>
              </p:cNvPr>
              <p:cNvSpPr/>
              <p:nvPr/>
            </p:nvSpPr>
            <p:spPr>
              <a:xfrm>
                <a:off x="5592866" y="3921095"/>
                <a:ext cx="61813" cy="88567"/>
              </a:xfrm>
              <a:custGeom>
                <a:avLst/>
                <a:gdLst>
                  <a:gd name="connsiteX0" fmla="*/ 20534 w 61813"/>
                  <a:gd name="connsiteY0" fmla="*/ 30 h 88567"/>
                  <a:gd name="connsiteX1" fmla="*/ 4659 w 61813"/>
                  <a:gd name="connsiteY1" fmla="*/ 73055 h 88567"/>
                  <a:gd name="connsiteX2" fmla="*/ 61809 w 61813"/>
                  <a:gd name="connsiteY2" fmla="*/ 85755 h 88567"/>
                  <a:gd name="connsiteX3" fmla="*/ 1484 w 61813"/>
                  <a:gd name="connsiteY3" fmla="*/ 82580 h 88567"/>
                  <a:gd name="connsiteX4" fmla="*/ 20534 w 61813"/>
                  <a:gd name="connsiteY4" fmla="*/ 30 h 8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3" h="88567">
                    <a:moveTo>
                      <a:pt x="20534" y="30"/>
                    </a:moveTo>
                    <a:cubicBezTo>
                      <a:pt x="21063" y="-1557"/>
                      <a:pt x="-2220" y="58768"/>
                      <a:pt x="4659" y="73055"/>
                    </a:cubicBezTo>
                    <a:cubicBezTo>
                      <a:pt x="11538" y="87343"/>
                      <a:pt x="62338" y="84168"/>
                      <a:pt x="61809" y="85755"/>
                    </a:cubicBezTo>
                    <a:cubicBezTo>
                      <a:pt x="61280" y="87342"/>
                      <a:pt x="9421" y="92634"/>
                      <a:pt x="1484" y="82580"/>
                    </a:cubicBezTo>
                    <a:cubicBezTo>
                      <a:pt x="-6453" y="72526"/>
                      <a:pt x="20005" y="1617"/>
                      <a:pt x="20534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 1211">
                <a:extLst>
                  <a:ext uri="{FF2B5EF4-FFF2-40B4-BE49-F238E27FC236}">
                    <a16:creationId xmlns:a16="http://schemas.microsoft.com/office/drawing/2014/main" id="{735393D1-5D04-3A19-EF63-354AE740DCE7}"/>
                  </a:ext>
                </a:extLst>
              </p:cNvPr>
              <p:cNvSpPr/>
              <p:nvPr/>
            </p:nvSpPr>
            <p:spPr>
              <a:xfrm>
                <a:off x="5613242" y="3917850"/>
                <a:ext cx="75665" cy="76363"/>
              </a:xfrm>
              <a:custGeom>
                <a:avLst/>
                <a:gdLst>
                  <a:gd name="connsiteX0" fmla="*/ 158 w 75665"/>
                  <a:gd name="connsiteY0" fmla="*/ 100 h 76363"/>
                  <a:gd name="connsiteX1" fmla="*/ 54133 w 75665"/>
                  <a:gd name="connsiteY1" fmla="*/ 28675 h 76363"/>
                  <a:gd name="connsiteX2" fmla="*/ 70008 w 75665"/>
                  <a:gd name="connsiteY2" fmla="*/ 76300 h 76363"/>
                  <a:gd name="connsiteX3" fmla="*/ 73183 w 75665"/>
                  <a:gd name="connsiteY3" fmla="*/ 38200 h 76363"/>
                  <a:gd name="connsiteX4" fmla="*/ 158 w 75665"/>
                  <a:gd name="connsiteY4" fmla="*/ 100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65" h="76363">
                    <a:moveTo>
                      <a:pt x="158" y="100"/>
                    </a:moveTo>
                    <a:cubicBezTo>
                      <a:pt x="-3017" y="-1487"/>
                      <a:pt x="42491" y="15975"/>
                      <a:pt x="54133" y="28675"/>
                    </a:cubicBezTo>
                    <a:cubicBezTo>
                      <a:pt x="65775" y="41375"/>
                      <a:pt x="66833" y="74713"/>
                      <a:pt x="70008" y="76300"/>
                    </a:cubicBezTo>
                    <a:cubicBezTo>
                      <a:pt x="73183" y="77887"/>
                      <a:pt x="79004" y="49312"/>
                      <a:pt x="73183" y="38200"/>
                    </a:cubicBezTo>
                    <a:cubicBezTo>
                      <a:pt x="67362" y="27088"/>
                      <a:pt x="3333" y="1687"/>
                      <a:pt x="158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 1212">
                <a:extLst>
                  <a:ext uri="{FF2B5EF4-FFF2-40B4-BE49-F238E27FC236}">
                    <a16:creationId xmlns:a16="http://schemas.microsoft.com/office/drawing/2014/main" id="{D4EF1738-24DE-2A22-B947-467B13713CBD}"/>
                  </a:ext>
                </a:extLst>
              </p:cNvPr>
              <p:cNvSpPr/>
              <p:nvPr/>
            </p:nvSpPr>
            <p:spPr>
              <a:xfrm>
                <a:off x="5419712" y="4041624"/>
                <a:ext cx="92297" cy="65726"/>
              </a:xfrm>
              <a:custGeom>
                <a:avLst/>
                <a:gdLst>
                  <a:gd name="connsiteX0" fmla="*/ 13 w 92297"/>
                  <a:gd name="connsiteY0" fmla="*/ 50951 h 65726"/>
                  <a:gd name="connsiteX1" fmla="*/ 76213 w 92297"/>
                  <a:gd name="connsiteY1" fmla="*/ 63651 h 65726"/>
                  <a:gd name="connsiteX2" fmla="*/ 92088 w 92297"/>
                  <a:gd name="connsiteY2" fmla="*/ 151 h 65726"/>
                  <a:gd name="connsiteX3" fmla="*/ 85738 w 92297"/>
                  <a:gd name="connsiteY3" fmla="*/ 44601 h 65726"/>
                  <a:gd name="connsiteX4" fmla="*/ 69863 w 92297"/>
                  <a:gd name="connsiteY4" fmla="*/ 57301 h 65726"/>
                  <a:gd name="connsiteX5" fmla="*/ 13 w 92297"/>
                  <a:gd name="connsiteY5" fmla="*/ 50951 h 6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97" h="65726">
                    <a:moveTo>
                      <a:pt x="13" y="50951"/>
                    </a:moveTo>
                    <a:cubicBezTo>
                      <a:pt x="1071" y="52009"/>
                      <a:pt x="60867" y="72118"/>
                      <a:pt x="76213" y="63651"/>
                    </a:cubicBezTo>
                    <a:cubicBezTo>
                      <a:pt x="91559" y="55184"/>
                      <a:pt x="90501" y="3326"/>
                      <a:pt x="92088" y="151"/>
                    </a:cubicBezTo>
                    <a:cubicBezTo>
                      <a:pt x="93675" y="-3024"/>
                      <a:pt x="85738" y="44601"/>
                      <a:pt x="85738" y="44601"/>
                    </a:cubicBezTo>
                    <a:cubicBezTo>
                      <a:pt x="82034" y="54126"/>
                      <a:pt x="78330" y="55184"/>
                      <a:pt x="69863" y="57301"/>
                    </a:cubicBezTo>
                    <a:cubicBezTo>
                      <a:pt x="61396" y="59418"/>
                      <a:pt x="-1045" y="49893"/>
                      <a:pt x="13" y="509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 1213">
                <a:extLst>
                  <a:ext uri="{FF2B5EF4-FFF2-40B4-BE49-F238E27FC236}">
                    <a16:creationId xmlns:a16="http://schemas.microsoft.com/office/drawing/2014/main" id="{2440C6D8-59E2-F054-5D94-AE9C31176171}"/>
                  </a:ext>
                </a:extLst>
              </p:cNvPr>
              <p:cNvSpPr/>
              <p:nvPr/>
            </p:nvSpPr>
            <p:spPr>
              <a:xfrm>
                <a:off x="5422900" y="4041572"/>
                <a:ext cx="139841" cy="44653"/>
              </a:xfrm>
              <a:custGeom>
                <a:avLst/>
                <a:gdLst>
                  <a:gd name="connsiteX0" fmla="*/ 0 w 139841"/>
                  <a:gd name="connsiteY0" fmla="*/ 44653 h 44653"/>
                  <a:gd name="connsiteX1" fmla="*/ 139700 w 139841"/>
                  <a:gd name="connsiteY1" fmla="*/ 203 h 44653"/>
                  <a:gd name="connsiteX2" fmla="*/ 0 w 139841"/>
                  <a:gd name="connsiteY2" fmla="*/ 44653 h 4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841" h="44653">
                    <a:moveTo>
                      <a:pt x="0" y="44653"/>
                    </a:moveTo>
                    <a:cubicBezTo>
                      <a:pt x="0" y="44653"/>
                      <a:pt x="134408" y="3907"/>
                      <a:pt x="139700" y="203"/>
                    </a:cubicBezTo>
                    <a:cubicBezTo>
                      <a:pt x="144992" y="-3501"/>
                      <a:pt x="0" y="44653"/>
                      <a:pt x="0" y="446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 1214">
                <a:extLst>
                  <a:ext uri="{FF2B5EF4-FFF2-40B4-BE49-F238E27FC236}">
                    <a16:creationId xmlns:a16="http://schemas.microsoft.com/office/drawing/2014/main" id="{9C60DAC9-9B90-4B7F-049E-E217EC311E74}"/>
                  </a:ext>
                </a:extLst>
              </p:cNvPr>
              <p:cNvSpPr/>
              <p:nvPr/>
            </p:nvSpPr>
            <p:spPr>
              <a:xfrm>
                <a:off x="5394156" y="4086208"/>
                <a:ext cx="76388" cy="92251"/>
              </a:xfrm>
              <a:custGeom>
                <a:avLst/>
                <a:gdLst>
                  <a:gd name="connsiteX0" fmla="*/ 9694 w 76388"/>
                  <a:gd name="connsiteY0" fmla="*/ 17 h 92251"/>
                  <a:gd name="connsiteX1" fmla="*/ 169 w 76388"/>
                  <a:gd name="connsiteY1" fmla="*/ 60342 h 92251"/>
                  <a:gd name="connsiteX2" fmla="*/ 3344 w 76388"/>
                  <a:gd name="connsiteY2" fmla="*/ 92092 h 92251"/>
                  <a:gd name="connsiteX3" fmla="*/ 19219 w 76388"/>
                  <a:gd name="connsiteY3" fmla="*/ 73042 h 92251"/>
                  <a:gd name="connsiteX4" fmla="*/ 76369 w 76388"/>
                  <a:gd name="connsiteY4" fmla="*/ 82567 h 92251"/>
                  <a:gd name="connsiteX5" fmla="*/ 25569 w 76388"/>
                  <a:gd name="connsiteY5" fmla="*/ 88917 h 92251"/>
                  <a:gd name="connsiteX6" fmla="*/ 19219 w 76388"/>
                  <a:gd name="connsiteY6" fmla="*/ 66692 h 92251"/>
                  <a:gd name="connsiteX7" fmla="*/ 9694 w 76388"/>
                  <a:gd name="connsiteY7" fmla="*/ 17 h 9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388" h="92251">
                    <a:moveTo>
                      <a:pt x="9694" y="17"/>
                    </a:moveTo>
                    <a:cubicBezTo>
                      <a:pt x="6519" y="-1041"/>
                      <a:pt x="1227" y="44996"/>
                      <a:pt x="169" y="60342"/>
                    </a:cubicBezTo>
                    <a:cubicBezTo>
                      <a:pt x="-889" y="75688"/>
                      <a:pt x="3344" y="92092"/>
                      <a:pt x="3344" y="92092"/>
                    </a:cubicBezTo>
                    <a:cubicBezTo>
                      <a:pt x="6519" y="94209"/>
                      <a:pt x="7048" y="74629"/>
                      <a:pt x="19219" y="73042"/>
                    </a:cubicBezTo>
                    <a:cubicBezTo>
                      <a:pt x="31390" y="71455"/>
                      <a:pt x="75311" y="79921"/>
                      <a:pt x="76369" y="82567"/>
                    </a:cubicBezTo>
                    <a:cubicBezTo>
                      <a:pt x="77427" y="85213"/>
                      <a:pt x="35094" y="91563"/>
                      <a:pt x="25569" y="88917"/>
                    </a:cubicBezTo>
                    <a:cubicBezTo>
                      <a:pt x="16044" y="86271"/>
                      <a:pt x="20277" y="78863"/>
                      <a:pt x="19219" y="66692"/>
                    </a:cubicBezTo>
                    <a:cubicBezTo>
                      <a:pt x="18161" y="54521"/>
                      <a:pt x="12869" y="1075"/>
                      <a:pt x="9694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 1215">
                <a:extLst>
                  <a:ext uri="{FF2B5EF4-FFF2-40B4-BE49-F238E27FC236}">
                    <a16:creationId xmlns:a16="http://schemas.microsoft.com/office/drawing/2014/main" id="{19315966-C877-7CFA-408C-393C0D8C9313}"/>
                  </a:ext>
                </a:extLst>
              </p:cNvPr>
              <p:cNvSpPr/>
              <p:nvPr/>
            </p:nvSpPr>
            <p:spPr>
              <a:xfrm>
                <a:off x="5307269" y="4476573"/>
                <a:ext cx="311583" cy="10892"/>
              </a:xfrm>
              <a:custGeom>
                <a:avLst/>
                <a:gdLst>
                  <a:gd name="connsiteX0" fmla="*/ 4506 w 311583"/>
                  <a:gd name="connsiteY0" fmla="*/ 9702 h 10892"/>
                  <a:gd name="connsiteX1" fmla="*/ 309306 w 311583"/>
                  <a:gd name="connsiteY1" fmla="*/ 9702 h 10892"/>
                  <a:gd name="connsiteX2" fmla="*/ 137856 w 311583"/>
                  <a:gd name="connsiteY2" fmla="*/ 177 h 10892"/>
                  <a:gd name="connsiteX3" fmla="*/ 4506 w 311583"/>
                  <a:gd name="connsiteY3" fmla="*/ 9702 h 1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83" h="10892">
                    <a:moveTo>
                      <a:pt x="4506" y="9702"/>
                    </a:moveTo>
                    <a:cubicBezTo>
                      <a:pt x="33081" y="11290"/>
                      <a:pt x="287081" y="11289"/>
                      <a:pt x="309306" y="9702"/>
                    </a:cubicBezTo>
                    <a:cubicBezTo>
                      <a:pt x="331531" y="8115"/>
                      <a:pt x="184952" y="1764"/>
                      <a:pt x="137856" y="177"/>
                    </a:cubicBezTo>
                    <a:cubicBezTo>
                      <a:pt x="90760" y="-1410"/>
                      <a:pt x="-24069" y="8114"/>
                      <a:pt x="4506" y="9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 1216">
                <a:extLst>
                  <a:ext uri="{FF2B5EF4-FFF2-40B4-BE49-F238E27FC236}">
                    <a16:creationId xmlns:a16="http://schemas.microsoft.com/office/drawing/2014/main" id="{F4135097-27CA-18D6-344D-BF241FFEA362}"/>
                  </a:ext>
                </a:extLst>
              </p:cNvPr>
              <p:cNvSpPr/>
              <p:nvPr/>
            </p:nvSpPr>
            <p:spPr>
              <a:xfrm>
                <a:off x="5359325" y="4156072"/>
                <a:ext cx="93473" cy="263638"/>
              </a:xfrm>
              <a:custGeom>
                <a:avLst/>
                <a:gdLst>
                  <a:gd name="connsiteX0" fmla="*/ 75 w 93473"/>
                  <a:gd name="connsiteY0" fmla="*/ 3 h 263638"/>
                  <a:gd name="connsiteX1" fmla="*/ 76275 w 93473"/>
                  <a:gd name="connsiteY1" fmla="*/ 76203 h 263638"/>
                  <a:gd name="connsiteX2" fmla="*/ 66750 w 93473"/>
                  <a:gd name="connsiteY2" fmla="*/ 123828 h 263638"/>
                  <a:gd name="connsiteX3" fmla="*/ 28650 w 93473"/>
                  <a:gd name="connsiteY3" fmla="*/ 263528 h 263638"/>
                  <a:gd name="connsiteX4" fmla="*/ 69925 w 93473"/>
                  <a:gd name="connsiteY4" fmla="*/ 146053 h 263638"/>
                  <a:gd name="connsiteX5" fmla="*/ 92150 w 93473"/>
                  <a:gd name="connsiteY5" fmla="*/ 79378 h 263638"/>
                  <a:gd name="connsiteX6" fmla="*/ 75 w 93473"/>
                  <a:gd name="connsiteY6" fmla="*/ 3 h 26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73" h="263638">
                    <a:moveTo>
                      <a:pt x="75" y="3"/>
                    </a:moveTo>
                    <a:cubicBezTo>
                      <a:pt x="-2571" y="-526"/>
                      <a:pt x="65163" y="55566"/>
                      <a:pt x="76275" y="76203"/>
                    </a:cubicBezTo>
                    <a:cubicBezTo>
                      <a:pt x="87387" y="96840"/>
                      <a:pt x="74687" y="92607"/>
                      <a:pt x="66750" y="123828"/>
                    </a:cubicBezTo>
                    <a:cubicBezTo>
                      <a:pt x="58813" y="155049"/>
                      <a:pt x="28121" y="259824"/>
                      <a:pt x="28650" y="263528"/>
                    </a:cubicBezTo>
                    <a:cubicBezTo>
                      <a:pt x="29179" y="267232"/>
                      <a:pt x="59342" y="176745"/>
                      <a:pt x="69925" y="146053"/>
                    </a:cubicBezTo>
                    <a:cubicBezTo>
                      <a:pt x="80508" y="115361"/>
                      <a:pt x="98500" y="101074"/>
                      <a:pt x="92150" y="79378"/>
                    </a:cubicBezTo>
                    <a:cubicBezTo>
                      <a:pt x="85800" y="57682"/>
                      <a:pt x="2721" y="532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 1217">
                <a:extLst>
                  <a:ext uri="{FF2B5EF4-FFF2-40B4-BE49-F238E27FC236}">
                    <a16:creationId xmlns:a16="http://schemas.microsoft.com/office/drawing/2014/main" id="{237B5868-FF4D-BB33-0C07-5F873A3B8A45}"/>
                  </a:ext>
                </a:extLst>
              </p:cNvPr>
              <p:cNvSpPr/>
              <p:nvPr/>
            </p:nvSpPr>
            <p:spPr>
              <a:xfrm>
                <a:off x="5171662" y="4458762"/>
                <a:ext cx="157240" cy="103784"/>
              </a:xfrm>
              <a:custGeom>
                <a:avLst/>
                <a:gdLst>
                  <a:gd name="connsiteX0" fmla="*/ 413 w 157240"/>
                  <a:gd name="connsiteY0" fmla="*/ 103713 h 103784"/>
                  <a:gd name="connsiteX1" fmla="*/ 152813 w 157240"/>
                  <a:gd name="connsiteY1" fmla="*/ 5288 h 103784"/>
                  <a:gd name="connsiteX2" fmla="*/ 108363 w 157240"/>
                  <a:gd name="connsiteY2" fmla="*/ 21163 h 103784"/>
                  <a:gd name="connsiteX3" fmla="*/ 413 w 157240"/>
                  <a:gd name="connsiteY3" fmla="*/ 103713 h 10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240" h="103784">
                    <a:moveTo>
                      <a:pt x="413" y="103713"/>
                    </a:moveTo>
                    <a:cubicBezTo>
                      <a:pt x="7821" y="101067"/>
                      <a:pt x="134821" y="19046"/>
                      <a:pt x="152813" y="5288"/>
                    </a:cubicBezTo>
                    <a:cubicBezTo>
                      <a:pt x="170805" y="-8470"/>
                      <a:pt x="129530" y="7405"/>
                      <a:pt x="108363" y="21163"/>
                    </a:cubicBezTo>
                    <a:cubicBezTo>
                      <a:pt x="87196" y="34921"/>
                      <a:pt x="-6995" y="106359"/>
                      <a:pt x="413" y="1037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 1218">
                <a:extLst>
                  <a:ext uri="{FF2B5EF4-FFF2-40B4-BE49-F238E27FC236}">
                    <a16:creationId xmlns:a16="http://schemas.microsoft.com/office/drawing/2014/main" id="{4386D1D8-3F4D-07D0-8DA1-95F7B48BC7C8}"/>
                  </a:ext>
                </a:extLst>
              </p:cNvPr>
              <p:cNvSpPr/>
              <p:nvPr/>
            </p:nvSpPr>
            <p:spPr>
              <a:xfrm>
                <a:off x="5111697" y="4437588"/>
                <a:ext cx="276332" cy="124893"/>
              </a:xfrm>
              <a:custGeom>
                <a:avLst/>
                <a:gdLst>
                  <a:gd name="connsiteX0" fmla="*/ 53 w 276332"/>
                  <a:gd name="connsiteY0" fmla="*/ 89962 h 124893"/>
                  <a:gd name="connsiteX1" fmla="*/ 54028 w 276332"/>
                  <a:gd name="connsiteY1" fmla="*/ 105837 h 124893"/>
                  <a:gd name="connsiteX2" fmla="*/ 174678 w 276332"/>
                  <a:gd name="connsiteY2" fmla="*/ 13762 h 124893"/>
                  <a:gd name="connsiteX3" fmla="*/ 276278 w 276332"/>
                  <a:gd name="connsiteY3" fmla="*/ 1062 h 124893"/>
                  <a:gd name="connsiteX4" fmla="*/ 187378 w 276332"/>
                  <a:gd name="connsiteY4" fmla="*/ 20112 h 124893"/>
                  <a:gd name="connsiteX5" fmla="*/ 88953 w 276332"/>
                  <a:gd name="connsiteY5" fmla="*/ 99487 h 124893"/>
                  <a:gd name="connsiteX6" fmla="*/ 44503 w 276332"/>
                  <a:gd name="connsiteY6" fmla="*/ 124887 h 124893"/>
                  <a:gd name="connsiteX7" fmla="*/ 53 w 276332"/>
                  <a:gd name="connsiteY7" fmla="*/ 89962 h 12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332" h="124893">
                    <a:moveTo>
                      <a:pt x="53" y="89962"/>
                    </a:moveTo>
                    <a:cubicBezTo>
                      <a:pt x="1640" y="86787"/>
                      <a:pt x="24924" y="118537"/>
                      <a:pt x="54028" y="105837"/>
                    </a:cubicBezTo>
                    <a:cubicBezTo>
                      <a:pt x="83132" y="93137"/>
                      <a:pt x="137636" y="31224"/>
                      <a:pt x="174678" y="13762"/>
                    </a:cubicBezTo>
                    <a:cubicBezTo>
                      <a:pt x="211720" y="-3700"/>
                      <a:pt x="274161" y="4"/>
                      <a:pt x="276278" y="1062"/>
                    </a:cubicBezTo>
                    <a:cubicBezTo>
                      <a:pt x="278395" y="2120"/>
                      <a:pt x="218599" y="3708"/>
                      <a:pt x="187378" y="20112"/>
                    </a:cubicBezTo>
                    <a:cubicBezTo>
                      <a:pt x="156157" y="36516"/>
                      <a:pt x="112765" y="82025"/>
                      <a:pt x="88953" y="99487"/>
                    </a:cubicBezTo>
                    <a:cubicBezTo>
                      <a:pt x="65141" y="116949"/>
                      <a:pt x="56674" y="124358"/>
                      <a:pt x="44503" y="124887"/>
                    </a:cubicBezTo>
                    <a:cubicBezTo>
                      <a:pt x="32332" y="125416"/>
                      <a:pt x="-1534" y="93137"/>
                      <a:pt x="53" y="899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 1219">
                <a:extLst>
                  <a:ext uri="{FF2B5EF4-FFF2-40B4-BE49-F238E27FC236}">
                    <a16:creationId xmlns:a16="http://schemas.microsoft.com/office/drawing/2014/main" id="{ECADABAF-6378-CB99-76C7-F9CDAB478FAA}"/>
                  </a:ext>
                </a:extLst>
              </p:cNvPr>
              <p:cNvSpPr/>
              <p:nvPr/>
            </p:nvSpPr>
            <p:spPr>
              <a:xfrm>
                <a:off x="5152963" y="4403152"/>
                <a:ext cx="244607" cy="127645"/>
              </a:xfrm>
              <a:custGeom>
                <a:avLst/>
                <a:gdLst>
                  <a:gd name="connsiteX0" fmla="*/ 62 w 244607"/>
                  <a:gd name="connsiteY0" fmla="*/ 127573 h 127645"/>
                  <a:gd name="connsiteX1" fmla="*/ 120712 w 244607"/>
                  <a:gd name="connsiteY1" fmla="*/ 38673 h 127645"/>
                  <a:gd name="connsiteX2" fmla="*/ 244537 w 244607"/>
                  <a:gd name="connsiteY2" fmla="*/ 573 h 127645"/>
                  <a:gd name="connsiteX3" fmla="*/ 136587 w 244607"/>
                  <a:gd name="connsiteY3" fmla="*/ 22798 h 127645"/>
                  <a:gd name="connsiteX4" fmla="*/ 62 w 244607"/>
                  <a:gd name="connsiteY4" fmla="*/ 127573 h 12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607" h="127645">
                    <a:moveTo>
                      <a:pt x="62" y="127573"/>
                    </a:moveTo>
                    <a:cubicBezTo>
                      <a:pt x="-2584" y="130219"/>
                      <a:pt x="79966" y="59840"/>
                      <a:pt x="120712" y="38673"/>
                    </a:cubicBezTo>
                    <a:cubicBezTo>
                      <a:pt x="161458" y="17506"/>
                      <a:pt x="241891" y="3219"/>
                      <a:pt x="244537" y="573"/>
                    </a:cubicBezTo>
                    <a:cubicBezTo>
                      <a:pt x="247183" y="-2073"/>
                      <a:pt x="175216" y="4277"/>
                      <a:pt x="136587" y="22798"/>
                    </a:cubicBezTo>
                    <a:cubicBezTo>
                      <a:pt x="97958" y="41319"/>
                      <a:pt x="2708" y="124927"/>
                      <a:pt x="62" y="127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 1220">
                <a:extLst>
                  <a:ext uri="{FF2B5EF4-FFF2-40B4-BE49-F238E27FC236}">
                    <a16:creationId xmlns:a16="http://schemas.microsoft.com/office/drawing/2014/main" id="{D8066AF1-41A4-BEB2-F4B3-99EB686B04DA}"/>
                  </a:ext>
                </a:extLst>
              </p:cNvPr>
              <p:cNvSpPr/>
              <p:nvPr/>
            </p:nvSpPr>
            <p:spPr>
              <a:xfrm>
                <a:off x="5368753" y="4235429"/>
                <a:ext cx="38449" cy="165137"/>
              </a:xfrm>
              <a:custGeom>
                <a:avLst/>
                <a:gdLst>
                  <a:gd name="connsiteX0" fmla="*/ 38272 w 38449"/>
                  <a:gd name="connsiteY0" fmla="*/ 21 h 165137"/>
                  <a:gd name="connsiteX1" fmla="*/ 19222 w 38449"/>
                  <a:gd name="connsiteY1" fmla="*/ 57171 h 165137"/>
                  <a:gd name="connsiteX2" fmla="*/ 19222 w 38449"/>
                  <a:gd name="connsiteY2" fmla="*/ 98446 h 165137"/>
                  <a:gd name="connsiteX3" fmla="*/ 172 w 38449"/>
                  <a:gd name="connsiteY3" fmla="*/ 165121 h 165137"/>
                  <a:gd name="connsiteX4" fmla="*/ 31922 w 38449"/>
                  <a:gd name="connsiteY4" fmla="*/ 92096 h 165137"/>
                  <a:gd name="connsiteX5" fmla="*/ 28747 w 38449"/>
                  <a:gd name="connsiteY5" fmla="*/ 50821 h 165137"/>
                  <a:gd name="connsiteX6" fmla="*/ 38272 w 38449"/>
                  <a:gd name="connsiteY6" fmla="*/ 21 h 16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49" h="165137">
                    <a:moveTo>
                      <a:pt x="38272" y="21"/>
                    </a:moveTo>
                    <a:cubicBezTo>
                      <a:pt x="36684" y="1079"/>
                      <a:pt x="22397" y="40767"/>
                      <a:pt x="19222" y="57171"/>
                    </a:cubicBezTo>
                    <a:cubicBezTo>
                      <a:pt x="16047" y="73575"/>
                      <a:pt x="22397" y="80454"/>
                      <a:pt x="19222" y="98446"/>
                    </a:cubicBezTo>
                    <a:cubicBezTo>
                      <a:pt x="16047" y="116438"/>
                      <a:pt x="-1945" y="166179"/>
                      <a:pt x="172" y="165121"/>
                    </a:cubicBezTo>
                    <a:cubicBezTo>
                      <a:pt x="2289" y="164063"/>
                      <a:pt x="27160" y="111146"/>
                      <a:pt x="31922" y="92096"/>
                    </a:cubicBezTo>
                    <a:cubicBezTo>
                      <a:pt x="36684" y="73046"/>
                      <a:pt x="27160" y="64579"/>
                      <a:pt x="28747" y="50821"/>
                    </a:cubicBezTo>
                    <a:cubicBezTo>
                      <a:pt x="30334" y="37063"/>
                      <a:pt x="39860" y="-1037"/>
                      <a:pt x="38272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 1221">
                <a:extLst>
                  <a:ext uri="{FF2B5EF4-FFF2-40B4-BE49-F238E27FC236}">
                    <a16:creationId xmlns:a16="http://schemas.microsoft.com/office/drawing/2014/main" id="{AEB030B9-F1BA-B43A-5CAA-788F87D353FB}"/>
                  </a:ext>
                </a:extLst>
              </p:cNvPr>
              <p:cNvSpPr/>
              <p:nvPr/>
            </p:nvSpPr>
            <p:spPr>
              <a:xfrm>
                <a:off x="4971727" y="4403215"/>
                <a:ext cx="406891" cy="23039"/>
              </a:xfrm>
              <a:custGeom>
                <a:avLst/>
                <a:gdLst>
                  <a:gd name="connsiteX0" fmla="*/ 323 w 406891"/>
                  <a:gd name="connsiteY0" fmla="*/ 10035 h 23039"/>
                  <a:gd name="connsiteX1" fmla="*/ 143198 w 406891"/>
                  <a:gd name="connsiteY1" fmla="*/ 13210 h 23039"/>
                  <a:gd name="connsiteX2" fmla="*/ 209873 w 406891"/>
                  <a:gd name="connsiteY2" fmla="*/ 22735 h 23039"/>
                  <a:gd name="connsiteX3" fmla="*/ 406723 w 406891"/>
                  <a:gd name="connsiteY3" fmla="*/ 510 h 23039"/>
                  <a:gd name="connsiteX4" fmla="*/ 241623 w 406891"/>
                  <a:gd name="connsiteY4" fmla="*/ 6860 h 23039"/>
                  <a:gd name="connsiteX5" fmla="*/ 108273 w 406891"/>
                  <a:gd name="connsiteY5" fmla="*/ 3685 h 23039"/>
                  <a:gd name="connsiteX6" fmla="*/ 323 w 406891"/>
                  <a:gd name="connsiteY6" fmla="*/ 10035 h 2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891" h="23039">
                    <a:moveTo>
                      <a:pt x="323" y="10035"/>
                    </a:moveTo>
                    <a:cubicBezTo>
                      <a:pt x="6144" y="11623"/>
                      <a:pt x="108273" y="11093"/>
                      <a:pt x="143198" y="13210"/>
                    </a:cubicBezTo>
                    <a:cubicBezTo>
                      <a:pt x="178123" y="15327"/>
                      <a:pt x="165952" y="24852"/>
                      <a:pt x="209873" y="22735"/>
                    </a:cubicBezTo>
                    <a:cubicBezTo>
                      <a:pt x="253794" y="20618"/>
                      <a:pt x="401431" y="3156"/>
                      <a:pt x="406723" y="510"/>
                    </a:cubicBezTo>
                    <a:cubicBezTo>
                      <a:pt x="412015" y="-2136"/>
                      <a:pt x="291365" y="6331"/>
                      <a:pt x="241623" y="6860"/>
                    </a:cubicBezTo>
                    <a:cubicBezTo>
                      <a:pt x="191881" y="7389"/>
                      <a:pt x="147960" y="3685"/>
                      <a:pt x="108273" y="3685"/>
                    </a:cubicBezTo>
                    <a:cubicBezTo>
                      <a:pt x="68586" y="3685"/>
                      <a:pt x="-5498" y="8447"/>
                      <a:pt x="323" y="100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 1222">
                <a:extLst>
                  <a:ext uri="{FF2B5EF4-FFF2-40B4-BE49-F238E27FC236}">
                    <a16:creationId xmlns:a16="http://schemas.microsoft.com/office/drawing/2014/main" id="{59532E0E-47F6-34CB-CB27-E155B1B9360F}"/>
                  </a:ext>
                </a:extLst>
              </p:cNvPr>
              <p:cNvSpPr/>
              <p:nvPr/>
            </p:nvSpPr>
            <p:spPr>
              <a:xfrm>
                <a:off x="4924425" y="4330482"/>
                <a:ext cx="450677" cy="64554"/>
              </a:xfrm>
              <a:custGeom>
                <a:avLst/>
                <a:gdLst>
                  <a:gd name="connsiteX0" fmla="*/ 0 w 450677"/>
                  <a:gd name="connsiteY0" fmla="*/ 57368 h 64554"/>
                  <a:gd name="connsiteX1" fmla="*/ 412750 w 450677"/>
                  <a:gd name="connsiteY1" fmla="*/ 63718 h 64554"/>
                  <a:gd name="connsiteX2" fmla="*/ 434975 w 450677"/>
                  <a:gd name="connsiteY2" fmla="*/ 57368 h 64554"/>
                  <a:gd name="connsiteX3" fmla="*/ 438150 w 450677"/>
                  <a:gd name="connsiteY3" fmla="*/ 218 h 64554"/>
                  <a:gd name="connsiteX4" fmla="*/ 425450 w 450677"/>
                  <a:gd name="connsiteY4" fmla="*/ 38318 h 64554"/>
                  <a:gd name="connsiteX5" fmla="*/ 365125 w 450677"/>
                  <a:gd name="connsiteY5" fmla="*/ 54193 h 64554"/>
                  <a:gd name="connsiteX6" fmla="*/ 219075 w 450677"/>
                  <a:gd name="connsiteY6" fmla="*/ 54193 h 64554"/>
                  <a:gd name="connsiteX7" fmla="*/ 0 w 450677"/>
                  <a:gd name="connsiteY7" fmla="*/ 57368 h 6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77" h="64554">
                    <a:moveTo>
                      <a:pt x="0" y="57368"/>
                    </a:moveTo>
                    <a:lnTo>
                      <a:pt x="412750" y="63718"/>
                    </a:lnTo>
                    <a:cubicBezTo>
                      <a:pt x="485246" y="63718"/>
                      <a:pt x="430742" y="67951"/>
                      <a:pt x="434975" y="57368"/>
                    </a:cubicBezTo>
                    <a:cubicBezTo>
                      <a:pt x="439208" y="46785"/>
                      <a:pt x="439737" y="3393"/>
                      <a:pt x="438150" y="218"/>
                    </a:cubicBezTo>
                    <a:cubicBezTo>
                      <a:pt x="436563" y="-2957"/>
                      <a:pt x="437621" y="29322"/>
                      <a:pt x="425450" y="38318"/>
                    </a:cubicBezTo>
                    <a:cubicBezTo>
                      <a:pt x="413279" y="47314"/>
                      <a:pt x="399521" y="51547"/>
                      <a:pt x="365125" y="54193"/>
                    </a:cubicBezTo>
                    <a:cubicBezTo>
                      <a:pt x="330729" y="56839"/>
                      <a:pt x="219075" y="54193"/>
                      <a:pt x="219075" y="54193"/>
                    </a:cubicBezTo>
                    <a:lnTo>
                      <a:pt x="0" y="573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 1223">
                <a:extLst>
                  <a:ext uri="{FF2B5EF4-FFF2-40B4-BE49-F238E27FC236}">
                    <a16:creationId xmlns:a16="http://schemas.microsoft.com/office/drawing/2014/main" id="{31E626F7-ABB1-9543-BF4B-7AFDF9DCD1D4}"/>
                  </a:ext>
                </a:extLst>
              </p:cNvPr>
              <p:cNvSpPr/>
              <p:nvPr/>
            </p:nvSpPr>
            <p:spPr>
              <a:xfrm>
                <a:off x="4140845" y="4416370"/>
                <a:ext cx="886632" cy="31820"/>
              </a:xfrm>
              <a:custGeom>
                <a:avLst/>
                <a:gdLst>
                  <a:gd name="connsiteX0" fmla="*/ 8880 w 886632"/>
                  <a:gd name="connsiteY0" fmla="*/ 31805 h 31820"/>
                  <a:gd name="connsiteX1" fmla="*/ 608955 w 886632"/>
                  <a:gd name="connsiteY1" fmla="*/ 19105 h 31820"/>
                  <a:gd name="connsiteX2" fmla="*/ 885180 w 886632"/>
                  <a:gd name="connsiteY2" fmla="*/ 22280 h 31820"/>
                  <a:gd name="connsiteX3" fmla="*/ 697855 w 886632"/>
                  <a:gd name="connsiteY3" fmla="*/ 55 h 31820"/>
                  <a:gd name="connsiteX4" fmla="*/ 278755 w 886632"/>
                  <a:gd name="connsiteY4" fmla="*/ 15930 h 31820"/>
                  <a:gd name="connsiteX5" fmla="*/ 8880 w 886632"/>
                  <a:gd name="connsiteY5" fmla="*/ 31805 h 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632" h="31820">
                    <a:moveTo>
                      <a:pt x="8880" y="31805"/>
                    </a:moveTo>
                    <a:cubicBezTo>
                      <a:pt x="63913" y="32334"/>
                      <a:pt x="608955" y="19105"/>
                      <a:pt x="608955" y="19105"/>
                    </a:cubicBezTo>
                    <a:cubicBezTo>
                      <a:pt x="755005" y="17517"/>
                      <a:pt x="870363" y="25455"/>
                      <a:pt x="885180" y="22280"/>
                    </a:cubicBezTo>
                    <a:cubicBezTo>
                      <a:pt x="899997" y="19105"/>
                      <a:pt x="798926" y="1113"/>
                      <a:pt x="697855" y="55"/>
                    </a:cubicBezTo>
                    <a:cubicBezTo>
                      <a:pt x="596784" y="-1003"/>
                      <a:pt x="389351" y="13284"/>
                      <a:pt x="278755" y="15930"/>
                    </a:cubicBezTo>
                    <a:cubicBezTo>
                      <a:pt x="168159" y="18576"/>
                      <a:pt x="-46153" y="31276"/>
                      <a:pt x="8880" y="31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 1224">
                <a:extLst>
                  <a:ext uri="{FF2B5EF4-FFF2-40B4-BE49-F238E27FC236}">
                    <a16:creationId xmlns:a16="http://schemas.microsoft.com/office/drawing/2014/main" id="{0C6A12DF-C9D0-3783-5482-08410321AA53}"/>
                  </a:ext>
                </a:extLst>
              </p:cNvPr>
              <p:cNvSpPr/>
              <p:nvPr/>
            </p:nvSpPr>
            <p:spPr>
              <a:xfrm>
                <a:off x="4155920" y="4384675"/>
                <a:ext cx="755967" cy="13184"/>
              </a:xfrm>
              <a:custGeom>
                <a:avLst/>
                <a:gdLst>
                  <a:gd name="connsiteX0" fmla="*/ 6505 w 755967"/>
                  <a:gd name="connsiteY0" fmla="*/ 12700 h 13184"/>
                  <a:gd name="connsiteX1" fmla="*/ 746280 w 755967"/>
                  <a:gd name="connsiteY1" fmla="*/ 9525 h 13184"/>
                  <a:gd name="connsiteX2" fmla="*/ 403380 w 755967"/>
                  <a:gd name="connsiteY2" fmla="*/ 0 h 13184"/>
                  <a:gd name="connsiteX3" fmla="*/ 6505 w 755967"/>
                  <a:gd name="connsiteY3" fmla="*/ 12700 h 1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967" h="13184">
                    <a:moveTo>
                      <a:pt x="6505" y="12700"/>
                    </a:moveTo>
                    <a:cubicBezTo>
                      <a:pt x="63655" y="14288"/>
                      <a:pt x="680134" y="11642"/>
                      <a:pt x="746280" y="9525"/>
                    </a:cubicBezTo>
                    <a:cubicBezTo>
                      <a:pt x="812426" y="7408"/>
                      <a:pt x="522442" y="0"/>
                      <a:pt x="403380" y="0"/>
                    </a:cubicBezTo>
                    <a:cubicBezTo>
                      <a:pt x="284318" y="0"/>
                      <a:pt x="-50645" y="11112"/>
                      <a:pt x="6505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 1225">
                <a:extLst>
                  <a:ext uri="{FF2B5EF4-FFF2-40B4-BE49-F238E27FC236}">
                    <a16:creationId xmlns:a16="http://schemas.microsoft.com/office/drawing/2014/main" id="{39254F4D-3B36-C2ED-D400-F45A522FEB8E}"/>
                  </a:ext>
                </a:extLst>
              </p:cNvPr>
              <p:cNvSpPr/>
              <p:nvPr/>
            </p:nvSpPr>
            <p:spPr>
              <a:xfrm>
                <a:off x="4162425" y="4400492"/>
                <a:ext cx="610195" cy="25458"/>
              </a:xfrm>
              <a:custGeom>
                <a:avLst/>
                <a:gdLst>
                  <a:gd name="connsiteX0" fmla="*/ 0 w 610195"/>
                  <a:gd name="connsiteY0" fmla="*/ 25458 h 25458"/>
                  <a:gd name="connsiteX1" fmla="*/ 342900 w 610195"/>
                  <a:gd name="connsiteY1" fmla="*/ 19108 h 25458"/>
                  <a:gd name="connsiteX2" fmla="*/ 609600 w 610195"/>
                  <a:gd name="connsiteY2" fmla="*/ 58 h 25458"/>
                  <a:gd name="connsiteX3" fmla="*/ 269875 w 610195"/>
                  <a:gd name="connsiteY3" fmla="*/ 12758 h 25458"/>
                  <a:gd name="connsiteX4" fmla="*/ 0 w 610195"/>
                  <a:gd name="connsiteY4" fmla="*/ 25458 h 2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195" h="25458">
                    <a:moveTo>
                      <a:pt x="0" y="25458"/>
                    </a:moveTo>
                    <a:lnTo>
                      <a:pt x="342900" y="19108"/>
                    </a:lnTo>
                    <a:cubicBezTo>
                      <a:pt x="444500" y="14875"/>
                      <a:pt x="621771" y="1116"/>
                      <a:pt x="609600" y="58"/>
                    </a:cubicBezTo>
                    <a:cubicBezTo>
                      <a:pt x="597429" y="-1000"/>
                      <a:pt x="269875" y="12758"/>
                      <a:pt x="269875" y="12758"/>
                    </a:cubicBezTo>
                    <a:lnTo>
                      <a:pt x="0" y="254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 1226">
                <a:extLst>
                  <a:ext uri="{FF2B5EF4-FFF2-40B4-BE49-F238E27FC236}">
                    <a16:creationId xmlns:a16="http://schemas.microsoft.com/office/drawing/2014/main" id="{D0609C90-189B-E541-F3C0-40B9202E2A3F}"/>
                  </a:ext>
                </a:extLst>
              </p:cNvPr>
              <p:cNvSpPr/>
              <p:nvPr/>
            </p:nvSpPr>
            <p:spPr>
              <a:xfrm>
                <a:off x="4534838" y="4235327"/>
                <a:ext cx="859540" cy="35048"/>
              </a:xfrm>
              <a:custGeom>
                <a:avLst/>
                <a:gdLst>
                  <a:gd name="connsiteX0" fmla="*/ 18112 w 859540"/>
                  <a:gd name="connsiteY0" fmla="*/ 35048 h 35048"/>
                  <a:gd name="connsiteX1" fmla="*/ 583262 w 859540"/>
                  <a:gd name="connsiteY1" fmla="*/ 22348 h 35048"/>
                  <a:gd name="connsiteX2" fmla="*/ 859487 w 859540"/>
                  <a:gd name="connsiteY2" fmla="*/ 123 h 35048"/>
                  <a:gd name="connsiteX3" fmla="*/ 564212 w 859540"/>
                  <a:gd name="connsiteY3" fmla="*/ 12823 h 35048"/>
                  <a:gd name="connsiteX4" fmla="*/ 173687 w 859540"/>
                  <a:gd name="connsiteY4" fmla="*/ 22348 h 35048"/>
                  <a:gd name="connsiteX5" fmla="*/ 18112 w 859540"/>
                  <a:gd name="connsiteY5" fmla="*/ 35048 h 3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40" h="35048">
                    <a:moveTo>
                      <a:pt x="18112" y="35048"/>
                    </a:moveTo>
                    <a:cubicBezTo>
                      <a:pt x="86374" y="35048"/>
                      <a:pt x="443033" y="28169"/>
                      <a:pt x="583262" y="22348"/>
                    </a:cubicBezTo>
                    <a:cubicBezTo>
                      <a:pt x="723491" y="16527"/>
                      <a:pt x="862662" y="1710"/>
                      <a:pt x="859487" y="123"/>
                    </a:cubicBezTo>
                    <a:cubicBezTo>
                      <a:pt x="856312" y="-1464"/>
                      <a:pt x="564212" y="12823"/>
                      <a:pt x="564212" y="12823"/>
                    </a:cubicBezTo>
                    <a:lnTo>
                      <a:pt x="173687" y="22348"/>
                    </a:lnTo>
                    <a:cubicBezTo>
                      <a:pt x="90608" y="24994"/>
                      <a:pt x="-50150" y="35048"/>
                      <a:pt x="18112" y="350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 1227">
                <a:extLst>
                  <a:ext uri="{FF2B5EF4-FFF2-40B4-BE49-F238E27FC236}">
                    <a16:creationId xmlns:a16="http://schemas.microsoft.com/office/drawing/2014/main" id="{F7FF4BCB-AF30-5D61-93D5-BAC058364345}"/>
                  </a:ext>
                </a:extLst>
              </p:cNvPr>
              <p:cNvSpPr/>
              <p:nvPr/>
            </p:nvSpPr>
            <p:spPr>
              <a:xfrm>
                <a:off x="4549979" y="4215224"/>
                <a:ext cx="870256" cy="23584"/>
              </a:xfrm>
              <a:custGeom>
                <a:avLst/>
                <a:gdLst>
                  <a:gd name="connsiteX0" fmla="*/ 28371 w 870256"/>
                  <a:gd name="connsiteY0" fmla="*/ 17051 h 23584"/>
                  <a:gd name="connsiteX1" fmla="*/ 799896 w 870256"/>
                  <a:gd name="connsiteY1" fmla="*/ 1176 h 23584"/>
                  <a:gd name="connsiteX2" fmla="*/ 834821 w 870256"/>
                  <a:gd name="connsiteY2" fmla="*/ 1176 h 23584"/>
                  <a:gd name="connsiteX3" fmla="*/ 542721 w 870256"/>
                  <a:gd name="connsiteY3" fmla="*/ 17051 h 23584"/>
                  <a:gd name="connsiteX4" fmla="*/ 202996 w 870256"/>
                  <a:gd name="connsiteY4" fmla="*/ 23401 h 23584"/>
                  <a:gd name="connsiteX5" fmla="*/ 28371 w 870256"/>
                  <a:gd name="connsiteY5" fmla="*/ 17051 h 2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0256" h="23584">
                    <a:moveTo>
                      <a:pt x="28371" y="17051"/>
                    </a:moveTo>
                    <a:cubicBezTo>
                      <a:pt x="127854" y="13347"/>
                      <a:pt x="665488" y="3822"/>
                      <a:pt x="799896" y="1176"/>
                    </a:cubicBezTo>
                    <a:cubicBezTo>
                      <a:pt x="934304" y="-1470"/>
                      <a:pt x="834821" y="1176"/>
                      <a:pt x="834821" y="1176"/>
                    </a:cubicBezTo>
                    <a:cubicBezTo>
                      <a:pt x="791959" y="3822"/>
                      <a:pt x="648025" y="13347"/>
                      <a:pt x="542721" y="17051"/>
                    </a:cubicBezTo>
                    <a:cubicBezTo>
                      <a:pt x="437417" y="20755"/>
                      <a:pt x="289779" y="22343"/>
                      <a:pt x="202996" y="23401"/>
                    </a:cubicBezTo>
                    <a:cubicBezTo>
                      <a:pt x="116213" y="24459"/>
                      <a:pt x="-71112" y="20755"/>
                      <a:pt x="28371" y="170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 1228">
                <a:extLst>
                  <a:ext uri="{FF2B5EF4-FFF2-40B4-BE49-F238E27FC236}">
                    <a16:creationId xmlns:a16="http://schemas.microsoft.com/office/drawing/2014/main" id="{1C14F2D8-05C2-6B79-75E2-CE65C80E7C7C}"/>
                  </a:ext>
                </a:extLst>
              </p:cNvPr>
              <p:cNvSpPr/>
              <p:nvPr/>
            </p:nvSpPr>
            <p:spPr>
              <a:xfrm>
                <a:off x="4543425" y="4165431"/>
                <a:ext cx="816542" cy="22394"/>
              </a:xfrm>
              <a:custGeom>
                <a:avLst/>
                <a:gdLst>
                  <a:gd name="connsiteX0" fmla="*/ 0 w 816542"/>
                  <a:gd name="connsiteY0" fmla="*/ 22394 h 22394"/>
                  <a:gd name="connsiteX1" fmla="*/ 622300 w 816542"/>
                  <a:gd name="connsiteY1" fmla="*/ 9694 h 22394"/>
                  <a:gd name="connsiteX2" fmla="*/ 815975 w 816542"/>
                  <a:gd name="connsiteY2" fmla="*/ 169 h 22394"/>
                  <a:gd name="connsiteX3" fmla="*/ 577850 w 816542"/>
                  <a:gd name="connsiteY3" fmla="*/ 3344 h 22394"/>
                  <a:gd name="connsiteX4" fmla="*/ 384175 w 816542"/>
                  <a:gd name="connsiteY4" fmla="*/ 169 h 22394"/>
                  <a:gd name="connsiteX5" fmla="*/ 155575 w 816542"/>
                  <a:gd name="connsiteY5" fmla="*/ 9694 h 22394"/>
                  <a:gd name="connsiteX6" fmla="*/ 0 w 816542"/>
                  <a:gd name="connsiteY6" fmla="*/ 22394 h 2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542" h="22394">
                    <a:moveTo>
                      <a:pt x="0" y="22394"/>
                    </a:moveTo>
                    <a:lnTo>
                      <a:pt x="622300" y="9694"/>
                    </a:lnTo>
                    <a:cubicBezTo>
                      <a:pt x="758296" y="5990"/>
                      <a:pt x="823383" y="1227"/>
                      <a:pt x="815975" y="169"/>
                    </a:cubicBezTo>
                    <a:cubicBezTo>
                      <a:pt x="808567" y="-889"/>
                      <a:pt x="649817" y="3344"/>
                      <a:pt x="577850" y="3344"/>
                    </a:cubicBezTo>
                    <a:cubicBezTo>
                      <a:pt x="505883" y="3344"/>
                      <a:pt x="454554" y="-889"/>
                      <a:pt x="384175" y="169"/>
                    </a:cubicBezTo>
                    <a:cubicBezTo>
                      <a:pt x="313796" y="1227"/>
                      <a:pt x="155575" y="9694"/>
                      <a:pt x="155575" y="9694"/>
                    </a:cubicBezTo>
                    <a:lnTo>
                      <a:pt x="0" y="2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 1229">
                <a:extLst>
                  <a:ext uri="{FF2B5EF4-FFF2-40B4-BE49-F238E27FC236}">
                    <a16:creationId xmlns:a16="http://schemas.microsoft.com/office/drawing/2014/main" id="{A20882DE-99BA-B9AD-BB58-B7382C4FA2F3}"/>
                  </a:ext>
                </a:extLst>
              </p:cNvPr>
              <p:cNvSpPr/>
              <p:nvPr/>
            </p:nvSpPr>
            <p:spPr>
              <a:xfrm>
                <a:off x="4498216" y="4178291"/>
                <a:ext cx="110134" cy="29533"/>
              </a:xfrm>
              <a:custGeom>
                <a:avLst/>
                <a:gdLst>
                  <a:gd name="connsiteX0" fmla="*/ 759 w 110134"/>
                  <a:gd name="connsiteY0" fmla="*/ 9 h 29533"/>
                  <a:gd name="connsiteX1" fmla="*/ 108709 w 110134"/>
                  <a:gd name="connsiteY1" fmla="*/ 25409 h 29533"/>
                  <a:gd name="connsiteX2" fmla="*/ 61084 w 110134"/>
                  <a:gd name="connsiteY2" fmla="*/ 28584 h 29533"/>
                  <a:gd name="connsiteX3" fmla="*/ 759 w 110134"/>
                  <a:gd name="connsiteY3" fmla="*/ 9 h 2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34" h="29533">
                    <a:moveTo>
                      <a:pt x="759" y="9"/>
                    </a:moveTo>
                    <a:cubicBezTo>
                      <a:pt x="8697" y="-520"/>
                      <a:pt x="98655" y="20647"/>
                      <a:pt x="108709" y="25409"/>
                    </a:cubicBezTo>
                    <a:cubicBezTo>
                      <a:pt x="118763" y="30172"/>
                      <a:pt x="72726" y="30171"/>
                      <a:pt x="61084" y="28584"/>
                    </a:cubicBezTo>
                    <a:cubicBezTo>
                      <a:pt x="49442" y="26997"/>
                      <a:pt x="-7179" y="538"/>
                      <a:pt x="75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 1230">
                <a:extLst>
                  <a:ext uri="{FF2B5EF4-FFF2-40B4-BE49-F238E27FC236}">
                    <a16:creationId xmlns:a16="http://schemas.microsoft.com/office/drawing/2014/main" id="{088AEE59-5827-C1D6-3D9A-034E911E5B2B}"/>
                  </a:ext>
                </a:extLst>
              </p:cNvPr>
              <p:cNvSpPr/>
              <p:nvPr/>
            </p:nvSpPr>
            <p:spPr>
              <a:xfrm>
                <a:off x="4505042" y="4219433"/>
                <a:ext cx="76856" cy="115310"/>
              </a:xfrm>
              <a:custGeom>
                <a:avLst/>
                <a:gdLst>
                  <a:gd name="connsiteX0" fmla="*/ 16158 w 76856"/>
                  <a:gd name="connsiteY0" fmla="*/ 142 h 115310"/>
                  <a:gd name="connsiteX1" fmla="*/ 63783 w 76856"/>
                  <a:gd name="connsiteY1" fmla="*/ 47767 h 115310"/>
                  <a:gd name="connsiteX2" fmla="*/ 51083 w 76856"/>
                  <a:gd name="connsiteY2" fmla="*/ 92217 h 115310"/>
                  <a:gd name="connsiteX3" fmla="*/ 283 w 76856"/>
                  <a:gd name="connsiteY3" fmla="*/ 114442 h 115310"/>
                  <a:gd name="connsiteX4" fmla="*/ 76483 w 76856"/>
                  <a:gd name="connsiteY4" fmla="*/ 63642 h 115310"/>
                  <a:gd name="connsiteX5" fmla="*/ 16158 w 76856"/>
                  <a:gd name="connsiteY5" fmla="*/ 142 h 1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56" h="115310">
                    <a:moveTo>
                      <a:pt x="16158" y="142"/>
                    </a:moveTo>
                    <a:cubicBezTo>
                      <a:pt x="14041" y="-2504"/>
                      <a:pt x="57962" y="32421"/>
                      <a:pt x="63783" y="47767"/>
                    </a:cubicBezTo>
                    <a:cubicBezTo>
                      <a:pt x="69604" y="63113"/>
                      <a:pt x="61666" y="81105"/>
                      <a:pt x="51083" y="92217"/>
                    </a:cubicBezTo>
                    <a:cubicBezTo>
                      <a:pt x="40500" y="103329"/>
                      <a:pt x="-3950" y="119204"/>
                      <a:pt x="283" y="114442"/>
                    </a:cubicBezTo>
                    <a:cubicBezTo>
                      <a:pt x="4516" y="109680"/>
                      <a:pt x="70662" y="80046"/>
                      <a:pt x="76483" y="63642"/>
                    </a:cubicBezTo>
                    <a:cubicBezTo>
                      <a:pt x="82304" y="47238"/>
                      <a:pt x="18275" y="2788"/>
                      <a:pt x="16158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 1231">
                <a:extLst>
                  <a:ext uri="{FF2B5EF4-FFF2-40B4-BE49-F238E27FC236}">
                    <a16:creationId xmlns:a16="http://schemas.microsoft.com/office/drawing/2014/main" id="{01AEAFC6-0FA8-0064-4A30-102E68202D65}"/>
                  </a:ext>
                </a:extLst>
              </p:cNvPr>
              <p:cNvSpPr/>
              <p:nvPr/>
            </p:nvSpPr>
            <p:spPr>
              <a:xfrm>
                <a:off x="4454492" y="4216243"/>
                <a:ext cx="57303" cy="114588"/>
              </a:xfrm>
              <a:custGeom>
                <a:avLst/>
                <a:gdLst>
                  <a:gd name="connsiteX0" fmla="*/ 57183 w 57303"/>
                  <a:gd name="connsiteY0" fmla="*/ 157 h 114588"/>
                  <a:gd name="connsiteX1" fmla="*/ 15908 w 57303"/>
                  <a:gd name="connsiteY1" fmla="*/ 47782 h 114588"/>
                  <a:gd name="connsiteX2" fmla="*/ 44483 w 57303"/>
                  <a:gd name="connsiteY2" fmla="*/ 114457 h 114588"/>
                  <a:gd name="connsiteX3" fmla="*/ 33 w 57303"/>
                  <a:gd name="connsiteY3" fmla="*/ 63657 h 114588"/>
                  <a:gd name="connsiteX4" fmla="*/ 57183 w 57303"/>
                  <a:gd name="connsiteY4" fmla="*/ 157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03" h="114588">
                    <a:moveTo>
                      <a:pt x="57183" y="157"/>
                    </a:moveTo>
                    <a:cubicBezTo>
                      <a:pt x="59829" y="-2489"/>
                      <a:pt x="18025" y="28732"/>
                      <a:pt x="15908" y="47782"/>
                    </a:cubicBezTo>
                    <a:cubicBezTo>
                      <a:pt x="13791" y="66832"/>
                      <a:pt x="47129" y="111811"/>
                      <a:pt x="44483" y="114457"/>
                    </a:cubicBezTo>
                    <a:cubicBezTo>
                      <a:pt x="41837" y="117103"/>
                      <a:pt x="1620" y="79003"/>
                      <a:pt x="33" y="63657"/>
                    </a:cubicBezTo>
                    <a:cubicBezTo>
                      <a:pt x="-1555" y="48311"/>
                      <a:pt x="54537" y="2803"/>
                      <a:pt x="57183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 1232">
                <a:extLst>
                  <a:ext uri="{FF2B5EF4-FFF2-40B4-BE49-F238E27FC236}">
                    <a16:creationId xmlns:a16="http://schemas.microsoft.com/office/drawing/2014/main" id="{77EDA487-652C-8632-F268-0BB7BBE48478}"/>
                  </a:ext>
                </a:extLst>
              </p:cNvPr>
              <p:cNvSpPr/>
              <p:nvPr/>
            </p:nvSpPr>
            <p:spPr>
              <a:xfrm>
                <a:off x="4511617" y="4232197"/>
                <a:ext cx="44529" cy="89195"/>
              </a:xfrm>
              <a:custGeom>
                <a:avLst/>
                <a:gdLst>
                  <a:gd name="connsiteX0" fmla="*/ 6408 w 44529"/>
                  <a:gd name="connsiteY0" fmla="*/ 78 h 89195"/>
                  <a:gd name="connsiteX1" fmla="*/ 44508 w 44529"/>
                  <a:gd name="connsiteY1" fmla="*/ 54053 h 89195"/>
                  <a:gd name="connsiteX2" fmla="*/ 58 w 44529"/>
                  <a:gd name="connsiteY2" fmla="*/ 88978 h 89195"/>
                  <a:gd name="connsiteX3" fmla="*/ 34983 w 44529"/>
                  <a:gd name="connsiteY3" fmla="*/ 66753 h 89195"/>
                  <a:gd name="connsiteX4" fmla="*/ 6408 w 44529"/>
                  <a:gd name="connsiteY4" fmla="*/ 78 h 8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29" h="89195">
                    <a:moveTo>
                      <a:pt x="6408" y="78"/>
                    </a:moveTo>
                    <a:cubicBezTo>
                      <a:pt x="7996" y="-2039"/>
                      <a:pt x="45566" y="39236"/>
                      <a:pt x="44508" y="54053"/>
                    </a:cubicBezTo>
                    <a:cubicBezTo>
                      <a:pt x="43450" y="68870"/>
                      <a:pt x="1646" y="86861"/>
                      <a:pt x="58" y="88978"/>
                    </a:cubicBezTo>
                    <a:cubicBezTo>
                      <a:pt x="-1530" y="91095"/>
                      <a:pt x="29691" y="77336"/>
                      <a:pt x="34983" y="66753"/>
                    </a:cubicBezTo>
                    <a:cubicBezTo>
                      <a:pt x="40275" y="56170"/>
                      <a:pt x="4820" y="2195"/>
                      <a:pt x="6408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 1233">
                <a:extLst>
                  <a:ext uri="{FF2B5EF4-FFF2-40B4-BE49-F238E27FC236}">
                    <a16:creationId xmlns:a16="http://schemas.microsoft.com/office/drawing/2014/main" id="{94D71FD3-FF73-E10A-3831-FE16DE0CE19D}"/>
                  </a:ext>
                </a:extLst>
              </p:cNvPr>
              <p:cNvSpPr/>
              <p:nvPr/>
            </p:nvSpPr>
            <p:spPr>
              <a:xfrm>
                <a:off x="4288619" y="4219453"/>
                <a:ext cx="216835" cy="27661"/>
              </a:xfrm>
              <a:custGeom>
                <a:avLst/>
                <a:gdLst>
                  <a:gd name="connsiteX0" fmla="*/ 806 w 216835"/>
                  <a:gd name="connsiteY0" fmla="*/ 25522 h 27661"/>
                  <a:gd name="connsiteX1" fmla="*/ 162731 w 216835"/>
                  <a:gd name="connsiteY1" fmla="*/ 25522 h 27661"/>
                  <a:gd name="connsiteX2" fmla="*/ 216706 w 216835"/>
                  <a:gd name="connsiteY2" fmla="*/ 122 h 27661"/>
                  <a:gd name="connsiteX3" fmla="*/ 175431 w 216835"/>
                  <a:gd name="connsiteY3" fmla="*/ 15997 h 27661"/>
                  <a:gd name="connsiteX4" fmla="*/ 102406 w 216835"/>
                  <a:gd name="connsiteY4" fmla="*/ 19172 h 27661"/>
                  <a:gd name="connsiteX5" fmla="*/ 806 w 216835"/>
                  <a:gd name="connsiteY5" fmla="*/ 25522 h 2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835" h="27661">
                    <a:moveTo>
                      <a:pt x="806" y="25522"/>
                    </a:moveTo>
                    <a:cubicBezTo>
                      <a:pt x="10860" y="26580"/>
                      <a:pt x="126748" y="29755"/>
                      <a:pt x="162731" y="25522"/>
                    </a:cubicBezTo>
                    <a:cubicBezTo>
                      <a:pt x="198714" y="21289"/>
                      <a:pt x="214589" y="1710"/>
                      <a:pt x="216706" y="122"/>
                    </a:cubicBezTo>
                    <a:cubicBezTo>
                      <a:pt x="218823" y="-1466"/>
                      <a:pt x="194481" y="12822"/>
                      <a:pt x="175431" y="15997"/>
                    </a:cubicBezTo>
                    <a:cubicBezTo>
                      <a:pt x="156381" y="19172"/>
                      <a:pt x="127277" y="19172"/>
                      <a:pt x="102406" y="19172"/>
                    </a:cubicBezTo>
                    <a:cubicBezTo>
                      <a:pt x="77535" y="19172"/>
                      <a:pt x="-9248" y="24464"/>
                      <a:pt x="806" y="25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 1234">
                <a:extLst>
                  <a:ext uri="{FF2B5EF4-FFF2-40B4-BE49-F238E27FC236}">
                    <a16:creationId xmlns:a16="http://schemas.microsoft.com/office/drawing/2014/main" id="{59956529-6E8C-888A-206F-28429DFF54F6}"/>
                  </a:ext>
                </a:extLst>
              </p:cNvPr>
              <p:cNvSpPr/>
              <p:nvPr/>
            </p:nvSpPr>
            <p:spPr>
              <a:xfrm>
                <a:off x="4286250" y="4260850"/>
                <a:ext cx="192357" cy="7143"/>
              </a:xfrm>
              <a:custGeom>
                <a:avLst/>
                <a:gdLst>
                  <a:gd name="connsiteX0" fmla="*/ 0 w 192357"/>
                  <a:gd name="connsiteY0" fmla="*/ 6350 h 7143"/>
                  <a:gd name="connsiteX1" fmla="*/ 184150 w 192357"/>
                  <a:gd name="connsiteY1" fmla="*/ 6350 h 7143"/>
                  <a:gd name="connsiteX2" fmla="*/ 146050 w 192357"/>
                  <a:gd name="connsiteY2" fmla="*/ 0 h 7143"/>
                  <a:gd name="connsiteX3" fmla="*/ 0 w 192357"/>
                  <a:gd name="connsiteY3" fmla="*/ 635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57" h="7143">
                    <a:moveTo>
                      <a:pt x="0" y="6350"/>
                    </a:moveTo>
                    <a:cubicBezTo>
                      <a:pt x="6350" y="7408"/>
                      <a:pt x="159808" y="7408"/>
                      <a:pt x="184150" y="6350"/>
                    </a:cubicBezTo>
                    <a:cubicBezTo>
                      <a:pt x="208492" y="5292"/>
                      <a:pt x="173567" y="1058"/>
                      <a:pt x="1460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 1235">
                <a:extLst>
                  <a:ext uri="{FF2B5EF4-FFF2-40B4-BE49-F238E27FC236}">
                    <a16:creationId xmlns:a16="http://schemas.microsoft.com/office/drawing/2014/main" id="{B7AD4933-BCF4-9724-0861-337E806EF0E3}"/>
                  </a:ext>
                </a:extLst>
              </p:cNvPr>
              <p:cNvSpPr/>
              <p:nvPr/>
            </p:nvSpPr>
            <p:spPr>
              <a:xfrm>
                <a:off x="4264005" y="4213185"/>
                <a:ext cx="47747" cy="117576"/>
              </a:xfrm>
              <a:custGeom>
                <a:avLst/>
                <a:gdLst>
                  <a:gd name="connsiteX0" fmla="*/ 20 w 47747"/>
                  <a:gd name="connsiteY0" fmla="*/ 40 h 117576"/>
                  <a:gd name="connsiteX1" fmla="*/ 41295 w 47747"/>
                  <a:gd name="connsiteY1" fmla="*/ 63540 h 117576"/>
                  <a:gd name="connsiteX2" fmla="*/ 15895 w 47747"/>
                  <a:gd name="connsiteY2" fmla="*/ 117515 h 117576"/>
                  <a:gd name="connsiteX3" fmla="*/ 47645 w 47747"/>
                  <a:gd name="connsiteY3" fmla="*/ 73065 h 117576"/>
                  <a:gd name="connsiteX4" fmla="*/ 20 w 47747"/>
                  <a:gd name="connsiteY4" fmla="*/ 40 h 11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47" h="117576">
                    <a:moveTo>
                      <a:pt x="20" y="40"/>
                    </a:moveTo>
                    <a:cubicBezTo>
                      <a:pt x="-1038" y="-1548"/>
                      <a:pt x="38649" y="43961"/>
                      <a:pt x="41295" y="63540"/>
                    </a:cubicBezTo>
                    <a:cubicBezTo>
                      <a:pt x="43941" y="83119"/>
                      <a:pt x="14837" y="115927"/>
                      <a:pt x="15895" y="117515"/>
                    </a:cubicBezTo>
                    <a:cubicBezTo>
                      <a:pt x="16953" y="119103"/>
                      <a:pt x="44999" y="89469"/>
                      <a:pt x="47645" y="73065"/>
                    </a:cubicBezTo>
                    <a:cubicBezTo>
                      <a:pt x="50291" y="56661"/>
                      <a:pt x="1078" y="1628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 1236">
                <a:extLst>
                  <a:ext uri="{FF2B5EF4-FFF2-40B4-BE49-F238E27FC236}">
                    <a16:creationId xmlns:a16="http://schemas.microsoft.com/office/drawing/2014/main" id="{83D1B6E5-2A73-3847-F579-8483130467AD}"/>
                  </a:ext>
                </a:extLst>
              </p:cNvPr>
              <p:cNvSpPr/>
              <p:nvPr/>
            </p:nvSpPr>
            <p:spPr>
              <a:xfrm>
                <a:off x="4251248" y="4235407"/>
                <a:ext cx="32187" cy="82784"/>
              </a:xfrm>
              <a:custGeom>
                <a:avLst/>
                <a:gdLst>
                  <a:gd name="connsiteX0" fmla="*/ 77 w 32187"/>
                  <a:gd name="connsiteY0" fmla="*/ 43 h 82784"/>
                  <a:gd name="connsiteX1" fmla="*/ 22302 w 32187"/>
                  <a:gd name="connsiteY1" fmla="*/ 54018 h 82784"/>
                  <a:gd name="connsiteX2" fmla="*/ 3252 w 32187"/>
                  <a:gd name="connsiteY2" fmla="*/ 82593 h 82784"/>
                  <a:gd name="connsiteX3" fmla="*/ 31827 w 32187"/>
                  <a:gd name="connsiteY3" fmla="*/ 63543 h 82784"/>
                  <a:gd name="connsiteX4" fmla="*/ 77 w 32187"/>
                  <a:gd name="connsiteY4" fmla="*/ 43 h 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7" h="82784">
                    <a:moveTo>
                      <a:pt x="77" y="43"/>
                    </a:moveTo>
                    <a:cubicBezTo>
                      <a:pt x="-1510" y="-1544"/>
                      <a:pt x="21773" y="40260"/>
                      <a:pt x="22302" y="54018"/>
                    </a:cubicBezTo>
                    <a:cubicBezTo>
                      <a:pt x="22831" y="67776"/>
                      <a:pt x="1665" y="81006"/>
                      <a:pt x="3252" y="82593"/>
                    </a:cubicBezTo>
                    <a:cubicBezTo>
                      <a:pt x="4839" y="84180"/>
                      <a:pt x="27594" y="75714"/>
                      <a:pt x="31827" y="63543"/>
                    </a:cubicBezTo>
                    <a:cubicBezTo>
                      <a:pt x="36060" y="51372"/>
                      <a:pt x="1664" y="1630"/>
                      <a:pt x="77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 1237">
                <a:extLst>
                  <a:ext uri="{FF2B5EF4-FFF2-40B4-BE49-F238E27FC236}">
                    <a16:creationId xmlns:a16="http://schemas.microsoft.com/office/drawing/2014/main" id="{0271F7AB-EDC2-BEC7-9F49-B9230BFDDA34}"/>
                  </a:ext>
                </a:extLst>
              </p:cNvPr>
              <p:cNvSpPr/>
              <p:nvPr/>
            </p:nvSpPr>
            <p:spPr>
              <a:xfrm>
                <a:off x="4187792" y="4228527"/>
                <a:ext cx="60399" cy="108556"/>
              </a:xfrm>
              <a:custGeom>
                <a:avLst/>
                <a:gdLst>
                  <a:gd name="connsiteX0" fmla="*/ 57183 w 60399"/>
                  <a:gd name="connsiteY0" fmla="*/ 573 h 108556"/>
                  <a:gd name="connsiteX1" fmla="*/ 15908 w 60399"/>
                  <a:gd name="connsiteY1" fmla="*/ 38673 h 108556"/>
                  <a:gd name="connsiteX2" fmla="*/ 9558 w 60399"/>
                  <a:gd name="connsiteY2" fmla="*/ 64073 h 108556"/>
                  <a:gd name="connsiteX3" fmla="*/ 60358 w 60399"/>
                  <a:gd name="connsiteY3" fmla="*/ 108523 h 108556"/>
                  <a:gd name="connsiteX4" fmla="*/ 33 w 60399"/>
                  <a:gd name="connsiteY4" fmla="*/ 70423 h 108556"/>
                  <a:gd name="connsiteX5" fmla="*/ 57183 w 60399"/>
                  <a:gd name="connsiteY5" fmla="*/ 573 h 1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99" h="108556">
                    <a:moveTo>
                      <a:pt x="57183" y="573"/>
                    </a:moveTo>
                    <a:cubicBezTo>
                      <a:pt x="59829" y="-4719"/>
                      <a:pt x="23845" y="28090"/>
                      <a:pt x="15908" y="38673"/>
                    </a:cubicBezTo>
                    <a:cubicBezTo>
                      <a:pt x="7971" y="49256"/>
                      <a:pt x="2150" y="52431"/>
                      <a:pt x="9558" y="64073"/>
                    </a:cubicBezTo>
                    <a:cubicBezTo>
                      <a:pt x="16966" y="75715"/>
                      <a:pt x="61946" y="107465"/>
                      <a:pt x="60358" y="108523"/>
                    </a:cubicBezTo>
                    <a:cubicBezTo>
                      <a:pt x="58770" y="109581"/>
                      <a:pt x="1620" y="85240"/>
                      <a:pt x="33" y="70423"/>
                    </a:cubicBezTo>
                    <a:cubicBezTo>
                      <a:pt x="-1554" y="55606"/>
                      <a:pt x="54537" y="5865"/>
                      <a:pt x="57183" y="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 1238">
                <a:extLst>
                  <a:ext uri="{FF2B5EF4-FFF2-40B4-BE49-F238E27FC236}">
                    <a16:creationId xmlns:a16="http://schemas.microsoft.com/office/drawing/2014/main" id="{147F0DAD-4458-25F3-65D8-E8B4036DBE92}"/>
                  </a:ext>
                </a:extLst>
              </p:cNvPr>
              <p:cNvSpPr/>
              <p:nvPr/>
            </p:nvSpPr>
            <p:spPr>
              <a:xfrm>
                <a:off x="4114690" y="4184646"/>
                <a:ext cx="41671" cy="190506"/>
              </a:xfrm>
              <a:custGeom>
                <a:avLst/>
                <a:gdLst>
                  <a:gd name="connsiteX0" fmla="*/ 9635 w 41671"/>
                  <a:gd name="connsiteY0" fmla="*/ 4 h 190506"/>
                  <a:gd name="connsiteX1" fmla="*/ 28685 w 41671"/>
                  <a:gd name="connsiteY1" fmla="*/ 73029 h 190506"/>
                  <a:gd name="connsiteX2" fmla="*/ 110 w 41671"/>
                  <a:gd name="connsiteY2" fmla="*/ 190504 h 190506"/>
                  <a:gd name="connsiteX3" fmla="*/ 41385 w 41671"/>
                  <a:gd name="connsiteY3" fmla="*/ 76204 h 190506"/>
                  <a:gd name="connsiteX4" fmla="*/ 9635 w 41671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71" h="190506">
                    <a:moveTo>
                      <a:pt x="9635" y="4"/>
                    </a:moveTo>
                    <a:cubicBezTo>
                      <a:pt x="7518" y="-525"/>
                      <a:pt x="30273" y="41279"/>
                      <a:pt x="28685" y="73029"/>
                    </a:cubicBezTo>
                    <a:cubicBezTo>
                      <a:pt x="27097" y="104779"/>
                      <a:pt x="-2007" y="189975"/>
                      <a:pt x="110" y="190504"/>
                    </a:cubicBezTo>
                    <a:cubicBezTo>
                      <a:pt x="2227" y="191033"/>
                      <a:pt x="37681" y="106896"/>
                      <a:pt x="41385" y="76204"/>
                    </a:cubicBezTo>
                    <a:cubicBezTo>
                      <a:pt x="45089" y="45512"/>
                      <a:pt x="11752" y="533"/>
                      <a:pt x="963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 1239">
                <a:extLst>
                  <a:ext uri="{FF2B5EF4-FFF2-40B4-BE49-F238E27FC236}">
                    <a16:creationId xmlns:a16="http://schemas.microsoft.com/office/drawing/2014/main" id="{89009BAB-68D1-022F-7706-44138993B122}"/>
                  </a:ext>
                </a:extLst>
              </p:cNvPr>
              <p:cNvSpPr/>
              <p:nvPr/>
            </p:nvSpPr>
            <p:spPr>
              <a:xfrm>
                <a:off x="4148317" y="4206851"/>
                <a:ext cx="141767" cy="40828"/>
              </a:xfrm>
              <a:custGeom>
                <a:avLst/>
                <a:gdLst>
                  <a:gd name="connsiteX0" fmla="*/ 1408 w 141767"/>
                  <a:gd name="connsiteY0" fmla="*/ 38124 h 40828"/>
                  <a:gd name="connsiteX1" fmla="*/ 52208 w 141767"/>
                  <a:gd name="connsiteY1" fmla="*/ 34949 h 40828"/>
                  <a:gd name="connsiteX2" fmla="*/ 87133 w 141767"/>
                  <a:gd name="connsiteY2" fmla="*/ 12724 h 40828"/>
                  <a:gd name="connsiteX3" fmla="*/ 141108 w 141767"/>
                  <a:gd name="connsiteY3" fmla="*/ 34949 h 40828"/>
                  <a:gd name="connsiteX4" fmla="*/ 112533 w 141767"/>
                  <a:gd name="connsiteY4" fmla="*/ 24 h 40828"/>
                  <a:gd name="connsiteX5" fmla="*/ 1408 w 141767"/>
                  <a:gd name="connsiteY5" fmla="*/ 38124 h 4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767" h="40828">
                    <a:moveTo>
                      <a:pt x="1408" y="38124"/>
                    </a:moveTo>
                    <a:cubicBezTo>
                      <a:pt x="-8646" y="43945"/>
                      <a:pt x="37921" y="39182"/>
                      <a:pt x="52208" y="34949"/>
                    </a:cubicBezTo>
                    <a:cubicBezTo>
                      <a:pt x="66495" y="30716"/>
                      <a:pt x="72316" y="12724"/>
                      <a:pt x="87133" y="12724"/>
                    </a:cubicBezTo>
                    <a:cubicBezTo>
                      <a:pt x="101950" y="12724"/>
                      <a:pt x="136875" y="37066"/>
                      <a:pt x="141108" y="34949"/>
                    </a:cubicBezTo>
                    <a:cubicBezTo>
                      <a:pt x="145341" y="32832"/>
                      <a:pt x="128408" y="1082"/>
                      <a:pt x="112533" y="24"/>
                    </a:cubicBezTo>
                    <a:cubicBezTo>
                      <a:pt x="96658" y="-1034"/>
                      <a:pt x="11462" y="32303"/>
                      <a:pt x="1408" y="38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 1240">
                <a:extLst>
                  <a:ext uri="{FF2B5EF4-FFF2-40B4-BE49-F238E27FC236}">
                    <a16:creationId xmlns:a16="http://schemas.microsoft.com/office/drawing/2014/main" id="{ACD75CA3-BE8F-3E59-289C-39ACA625A0C8}"/>
                  </a:ext>
                </a:extLst>
              </p:cNvPr>
              <p:cNvSpPr/>
              <p:nvPr/>
            </p:nvSpPr>
            <p:spPr>
              <a:xfrm>
                <a:off x="4581525" y="4291189"/>
                <a:ext cx="762386" cy="20461"/>
              </a:xfrm>
              <a:custGeom>
                <a:avLst/>
                <a:gdLst>
                  <a:gd name="connsiteX0" fmla="*/ 0 w 762386"/>
                  <a:gd name="connsiteY0" fmla="*/ 20461 h 20461"/>
                  <a:gd name="connsiteX1" fmla="*/ 752475 w 762386"/>
                  <a:gd name="connsiteY1" fmla="*/ 1411 h 20461"/>
                  <a:gd name="connsiteX2" fmla="*/ 450850 w 762386"/>
                  <a:gd name="connsiteY2" fmla="*/ 1411 h 20461"/>
                  <a:gd name="connsiteX3" fmla="*/ 0 w 762386"/>
                  <a:gd name="connsiteY3" fmla="*/ 20461 h 2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386" h="20461">
                    <a:moveTo>
                      <a:pt x="0" y="20461"/>
                    </a:moveTo>
                    <a:lnTo>
                      <a:pt x="752475" y="1411"/>
                    </a:lnTo>
                    <a:cubicBezTo>
                      <a:pt x="827617" y="-1764"/>
                      <a:pt x="450850" y="1411"/>
                      <a:pt x="450850" y="1411"/>
                    </a:cubicBezTo>
                    <a:lnTo>
                      <a:pt x="0" y="204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 1241">
                <a:extLst>
                  <a:ext uri="{FF2B5EF4-FFF2-40B4-BE49-F238E27FC236}">
                    <a16:creationId xmlns:a16="http://schemas.microsoft.com/office/drawing/2014/main" id="{F4802B69-B0E2-103B-6442-B6748A94FE55}"/>
                  </a:ext>
                </a:extLst>
              </p:cNvPr>
              <p:cNvSpPr/>
              <p:nvPr/>
            </p:nvSpPr>
            <p:spPr>
              <a:xfrm>
                <a:off x="4158234" y="4316707"/>
                <a:ext cx="330872" cy="26704"/>
              </a:xfrm>
              <a:custGeom>
                <a:avLst/>
                <a:gdLst>
                  <a:gd name="connsiteX0" fmla="*/ 1016 w 330872"/>
                  <a:gd name="connsiteY0" fmla="*/ 26693 h 26704"/>
                  <a:gd name="connsiteX1" fmla="*/ 321691 w 330872"/>
                  <a:gd name="connsiteY1" fmla="*/ 4468 h 26704"/>
                  <a:gd name="connsiteX2" fmla="*/ 223266 w 330872"/>
                  <a:gd name="connsiteY2" fmla="*/ 1293 h 26704"/>
                  <a:gd name="connsiteX3" fmla="*/ 1016 w 330872"/>
                  <a:gd name="connsiteY3" fmla="*/ 26693 h 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872" h="26704">
                    <a:moveTo>
                      <a:pt x="1016" y="26693"/>
                    </a:moveTo>
                    <a:cubicBezTo>
                      <a:pt x="17420" y="27222"/>
                      <a:pt x="284649" y="8701"/>
                      <a:pt x="321691" y="4468"/>
                    </a:cubicBezTo>
                    <a:cubicBezTo>
                      <a:pt x="358733" y="235"/>
                      <a:pt x="275124" y="-1353"/>
                      <a:pt x="223266" y="1293"/>
                    </a:cubicBezTo>
                    <a:cubicBezTo>
                      <a:pt x="171408" y="3939"/>
                      <a:pt x="-15388" y="26164"/>
                      <a:pt x="1016" y="266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 1242">
                <a:extLst>
                  <a:ext uri="{FF2B5EF4-FFF2-40B4-BE49-F238E27FC236}">
                    <a16:creationId xmlns:a16="http://schemas.microsoft.com/office/drawing/2014/main" id="{7B5B3AD5-1E08-FFE3-AC5D-BA414778C469}"/>
                  </a:ext>
                </a:extLst>
              </p:cNvPr>
              <p:cNvSpPr/>
              <p:nvPr/>
            </p:nvSpPr>
            <p:spPr>
              <a:xfrm>
                <a:off x="4135029" y="4171814"/>
                <a:ext cx="391964" cy="22953"/>
              </a:xfrm>
              <a:custGeom>
                <a:avLst/>
                <a:gdLst>
                  <a:gd name="connsiteX0" fmla="*/ 1996 w 391964"/>
                  <a:gd name="connsiteY0" fmla="*/ 9661 h 22953"/>
                  <a:gd name="connsiteX1" fmla="*/ 335371 w 391964"/>
                  <a:gd name="connsiteY1" fmla="*/ 12836 h 22953"/>
                  <a:gd name="connsiteX2" fmla="*/ 379821 w 391964"/>
                  <a:gd name="connsiteY2" fmla="*/ 136 h 22953"/>
                  <a:gd name="connsiteX3" fmla="*/ 205196 w 391964"/>
                  <a:gd name="connsiteY3" fmla="*/ 22361 h 22953"/>
                  <a:gd name="connsiteX4" fmla="*/ 1996 w 391964"/>
                  <a:gd name="connsiteY4" fmla="*/ 9661 h 2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964" h="22953">
                    <a:moveTo>
                      <a:pt x="1996" y="9661"/>
                    </a:moveTo>
                    <a:cubicBezTo>
                      <a:pt x="23692" y="8074"/>
                      <a:pt x="272400" y="14423"/>
                      <a:pt x="335371" y="12836"/>
                    </a:cubicBezTo>
                    <a:cubicBezTo>
                      <a:pt x="398342" y="11249"/>
                      <a:pt x="401517" y="-1451"/>
                      <a:pt x="379821" y="136"/>
                    </a:cubicBezTo>
                    <a:cubicBezTo>
                      <a:pt x="358125" y="1723"/>
                      <a:pt x="269225" y="18657"/>
                      <a:pt x="205196" y="22361"/>
                    </a:cubicBezTo>
                    <a:cubicBezTo>
                      <a:pt x="141167" y="26065"/>
                      <a:pt x="-19700" y="11248"/>
                      <a:pt x="1996" y="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 1243">
                <a:extLst>
                  <a:ext uri="{FF2B5EF4-FFF2-40B4-BE49-F238E27FC236}">
                    <a16:creationId xmlns:a16="http://schemas.microsoft.com/office/drawing/2014/main" id="{339A919A-E2AF-79CD-424C-F113C74ABCE8}"/>
                  </a:ext>
                </a:extLst>
              </p:cNvPr>
              <p:cNvSpPr/>
              <p:nvPr/>
            </p:nvSpPr>
            <p:spPr>
              <a:xfrm>
                <a:off x="4324232" y="4194170"/>
                <a:ext cx="60457" cy="130184"/>
              </a:xfrm>
              <a:custGeom>
                <a:avLst/>
                <a:gdLst>
                  <a:gd name="connsiteX0" fmla="*/ 118 w 60457"/>
                  <a:gd name="connsiteY0" fmla="*/ 5 h 130184"/>
                  <a:gd name="connsiteX1" fmla="*/ 44568 w 60457"/>
                  <a:gd name="connsiteY1" fmla="*/ 57155 h 130184"/>
                  <a:gd name="connsiteX2" fmla="*/ 28693 w 60457"/>
                  <a:gd name="connsiteY2" fmla="*/ 130180 h 130184"/>
                  <a:gd name="connsiteX3" fmla="*/ 60443 w 60457"/>
                  <a:gd name="connsiteY3" fmla="*/ 60330 h 130184"/>
                  <a:gd name="connsiteX4" fmla="*/ 118 w 60457"/>
                  <a:gd name="connsiteY4" fmla="*/ 5 h 130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457" h="130184">
                    <a:moveTo>
                      <a:pt x="118" y="5"/>
                    </a:moveTo>
                    <a:cubicBezTo>
                      <a:pt x="-2528" y="-524"/>
                      <a:pt x="39806" y="35459"/>
                      <a:pt x="44568" y="57155"/>
                    </a:cubicBezTo>
                    <a:cubicBezTo>
                      <a:pt x="49330" y="78851"/>
                      <a:pt x="26047" y="129651"/>
                      <a:pt x="28693" y="130180"/>
                    </a:cubicBezTo>
                    <a:cubicBezTo>
                      <a:pt x="31339" y="130709"/>
                      <a:pt x="59385" y="78851"/>
                      <a:pt x="60443" y="60330"/>
                    </a:cubicBezTo>
                    <a:cubicBezTo>
                      <a:pt x="61501" y="41809"/>
                      <a:pt x="2764" y="534"/>
                      <a:pt x="11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 1244">
                <a:extLst>
                  <a:ext uri="{FF2B5EF4-FFF2-40B4-BE49-F238E27FC236}">
                    <a16:creationId xmlns:a16="http://schemas.microsoft.com/office/drawing/2014/main" id="{FEC7EC82-3303-9413-EB3E-FB894D37880E}"/>
                  </a:ext>
                </a:extLst>
              </p:cNvPr>
              <p:cNvSpPr/>
              <p:nvPr/>
            </p:nvSpPr>
            <p:spPr>
              <a:xfrm>
                <a:off x="4092220" y="4168775"/>
                <a:ext cx="38505" cy="231775"/>
              </a:xfrm>
              <a:custGeom>
                <a:avLst/>
                <a:gdLst>
                  <a:gd name="connsiteX0" fmla="*/ 355 w 38505"/>
                  <a:gd name="connsiteY0" fmla="*/ 0 h 231775"/>
                  <a:gd name="connsiteX1" fmla="*/ 19405 w 38505"/>
                  <a:gd name="connsiteY1" fmla="*/ 79375 h 231775"/>
                  <a:gd name="connsiteX2" fmla="*/ 19405 w 38505"/>
                  <a:gd name="connsiteY2" fmla="*/ 231775 h 231775"/>
                  <a:gd name="connsiteX3" fmla="*/ 38455 w 38505"/>
                  <a:gd name="connsiteY3" fmla="*/ 79375 h 231775"/>
                  <a:gd name="connsiteX4" fmla="*/ 355 w 38505"/>
                  <a:gd name="connsiteY4" fmla="*/ 0 h 23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231775">
                    <a:moveTo>
                      <a:pt x="355" y="0"/>
                    </a:moveTo>
                    <a:cubicBezTo>
                      <a:pt x="-2820" y="0"/>
                      <a:pt x="16230" y="40746"/>
                      <a:pt x="19405" y="79375"/>
                    </a:cubicBezTo>
                    <a:cubicBezTo>
                      <a:pt x="22580" y="118004"/>
                      <a:pt x="16230" y="231775"/>
                      <a:pt x="19405" y="231775"/>
                    </a:cubicBezTo>
                    <a:cubicBezTo>
                      <a:pt x="22580" y="231775"/>
                      <a:pt x="36868" y="113771"/>
                      <a:pt x="38455" y="79375"/>
                    </a:cubicBezTo>
                    <a:cubicBezTo>
                      <a:pt x="40043" y="44979"/>
                      <a:pt x="3530" y="0"/>
                      <a:pt x="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 1245">
                <a:extLst>
                  <a:ext uri="{FF2B5EF4-FFF2-40B4-BE49-F238E27FC236}">
                    <a16:creationId xmlns:a16="http://schemas.microsoft.com/office/drawing/2014/main" id="{2E97CB52-792E-236F-3802-57329CAAD721}"/>
                  </a:ext>
                </a:extLst>
              </p:cNvPr>
              <p:cNvSpPr/>
              <p:nvPr/>
            </p:nvSpPr>
            <p:spPr>
              <a:xfrm>
                <a:off x="4015765" y="4143363"/>
                <a:ext cx="7544" cy="263610"/>
              </a:xfrm>
              <a:custGeom>
                <a:avLst/>
                <a:gdLst>
                  <a:gd name="connsiteX0" fmla="*/ 3785 w 7544"/>
                  <a:gd name="connsiteY0" fmla="*/ 12 h 263610"/>
                  <a:gd name="connsiteX1" fmla="*/ 610 w 7544"/>
                  <a:gd name="connsiteY1" fmla="*/ 196862 h 263610"/>
                  <a:gd name="connsiteX2" fmla="*/ 610 w 7544"/>
                  <a:gd name="connsiteY2" fmla="*/ 263537 h 263610"/>
                  <a:gd name="connsiteX3" fmla="*/ 6960 w 7544"/>
                  <a:gd name="connsiteY3" fmla="*/ 187337 h 263610"/>
                  <a:gd name="connsiteX4" fmla="*/ 3785 w 7544"/>
                  <a:gd name="connsiteY4" fmla="*/ 12 h 26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4" h="263610">
                    <a:moveTo>
                      <a:pt x="3785" y="12"/>
                    </a:moveTo>
                    <a:cubicBezTo>
                      <a:pt x="2727" y="1600"/>
                      <a:pt x="1139" y="152941"/>
                      <a:pt x="610" y="196862"/>
                    </a:cubicBezTo>
                    <a:cubicBezTo>
                      <a:pt x="81" y="240783"/>
                      <a:pt x="-448" y="265125"/>
                      <a:pt x="610" y="263537"/>
                    </a:cubicBezTo>
                    <a:cubicBezTo>
                      <a:pt x="1668" y="261949"/>
                      <a:pt x="4843" y="227024"/>
                      <a:pt x="6960" y="187337"/>
                    </a:cubicBezTo>
                    <a:cubicBezTo>
                      <a:pt x="9077" y="147650"/>
                      <a:pt x="4843" y="-1576"/>
                      <a:pt x="3785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 1246">
                <a:extLst>
                  <a:ext uri="{FF2B5EF4-FFF2-40B4-BE49-F238E27FC236}">
                    <a16:creationId xmlns:a16="http://schemas.microsoft.com/office/drawing/2014/main" id="{07BBFE74-23C3-7D65-ED45-833EFC314006}"/>
                  </a:ext>
                </a:extLst>
              </p:cNvPr>
              <p:cNvSpPr/>
              <p:nvPr/>
            </p:nvSpPr>
            <p:spPr>
              <a:xfrm>
                <a:off x="4022725" y="4397375"/>
                <a:ext cx="79495" cy="95632"/>
              </a:xfrm>
              <a:custGeom>
                <a:avLst/>
                <a:gdLst>
                  <a:gd name="connsiteX0" fmla="*/ 0 w 79495"/>
                  <a:gd name="connsiteY0" fmla="*/ 0 h 95632"/>
                  <a:gd name="connsiteX1" fmla="*/ 79375 w 79495"/>
                  <a:gd name="connsiteY1" fmla="*/ 95250 h 95632"/>
                  <a:gd name="connsiteX2" fmla="*/ 0 w 79495"/>
                  <a:gd name="connsiteY2" fmla="*/ 0 h 9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95" h="95632">
                    <a:moveTo>
                      <a:pt x="0" y="0"/>
                    </a:moveTo>
                    <a:cubicBezTo>
                      <a:pt x="0" y="0"/>
                      <a:pt x="75671" y="87842"/>
                      <a:pt x="79375" y="95250"/>
                    </a:cubicBezTo>
                    <a:cubicBezTo>
                      <a:pt x="83079" y="102658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 1247">
                <a:extLst>
                  <a:ext uri="{FF2B5EF4-FFF2-40B4-BE49-F238E27FC236}">
                    <a16:creationId xmlns:a16="http://schemas.microsoft.com/office/drawing/2014/main" id="{10985610-9B1A-FD2A-B523-AE5F59E6DB7D}"/>
                  </a:ext>
                </a:extLst>
              </p:cNvPr>
              <p:cNvSpPr/>
              <p:nvPr/>
            </p:nvSpPr>
            <p:spPr>
              <a:xfrm>
                <a:off x="4032988" y="4194171"/>
                <a:ext cx="53336" cy="257289"/>
              </a:xfrm>
              <a:custGeom>
                <a:avLst/>
                <a:gdLst>
                  <a:gd name="connsiteX0" fmla="*/ 8787 w 53336"/>
                  <a:gd name="connsiteY0" fmla="*/ 4 h 257289"/>
                  <a:gd name="connsiteX1" fmla="*/ 2437 w 53336"/>
                  <a:gd name="connsiteY1" fmla="*/ 209554 h 257289"/>
                  <a:gd name="connsiteX2" fmla="*/ 53237 w 53336"/>
                  <a:gd name="connsiteY2" fmla="*/ 257179 h 257289"/>
                  <a:gd name="connsiteX3" fmla="*/ 15137 w 53336"/>
                  <a:gd name="connsiteY3" fmla="*/ 203204 h 257289"/>
                  <a:gd name="connsiteX4" fmla="*/ 8787 w 53336"/>
                  <a:gd name="connsiteY4" fmla="*/ 4 h 25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6" h="257289">
                    <a:moveTo>
                      <a:pt x="8787" y="4"/>
                    </a:moveTo>
                    <a:cubicBezTo>
                      <a:pt x="6670" y="1062"/>
                      <a:pt x="-4971" y="166692"/>
                      <a:pt x="2437" y="209554"/>
                    </a:cubicBezTo>
                    <a:cubicBezTo>
                      <a:pt x="9845" y="252416"/>
                      <a:pt x="51120" y="258237"/>
                      <a:pt x="53237" y="257179"/>
                    </a:cubicBezTo>
                    <a:cubicBezTo>
                      <a:pt x="55354" y="256121"/>
                      <a:pt x="23075" y="240246"/>
                      <a:pt x="15137" y="203204"/>
                    </a:cubicBezTo>
                    <a:cubicBezTo>
                      <a:pt x="7199" y="166162"/>
                      <a:pt x="10904" y="-1054"/>
                      <a:pt x="878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 1248">
                <a:extLst>
                  <a:ext uri="{FF2B5EF4-FFF2-40B4-BE49-F238E27FC236}">
                    <a16:creationId xmlns:a16="http://schemas.microsoft.com/office/drawing/2014/main" id="{13220E46-8628-5ECE-ECE3-F9632DCBF113}"/>
                  </a:ext>
                </a:extLst>
              </p:cNvPr>
              <p:cNvSpPr/>
              <p:nvPr/>
            </p:nvSpPr>
            <p:spPr>
              <a:xfrm>
                <a:off x="4044705" y="4200191"/>
                <a:ext cx="51300" cy="219504"/>
              </a:xfrm>
              <a:custGeom>
                <a:avLst/>
                <a:gdLst>
                  <a:gd name="connsiteX0" fmla="*/ 245 w 51300"/>
                  <a:gd name="connsiteY0" fmla="*/ 334 h 219504"/>
                  <a:gd name="connsiteX1" fmla="*/ 31995 w 51300"/>
                  <a:gd name="connsiteY1" fmla="*/ 60659 h 219504"/>
                  <a:gd name="connsiteX2" fmla="*/ 38345 w 51300"/>
                  <a:gd name="connsiteY2" fmla="*/ 219409 h 219504"/>
                  <a:gd name="connsiteX3" fmla="*/ 51045 w 51300"/>
                  <a:gd name="connsiteY3" fmla="*/ 82884 h 219504"/>
                  <a:gd name="connsiteX4" fmla="*/ 245 w 51300"/>
                  <a:gd name="connsiteY4" fmla="*/ 334 h 21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0" h="219504">
                    <a:moveTo>
                      <a:pt x="245" y="334"/>
                    </a:moveTo>
                    <a:cubicBezTo>
                      <a:pt x="-2930" y="-3370"/>
                      <a:pt x="25645" y="24147"/>
                      <a:pt x="31995" y="60659"/>
                    </a:cubicBezTo>
                    <a:cubicBezTo>
                      <a:pt x="38345" y="97171"/>
                      <a:pt x="35170" y="215705"/>
                      <a:pt x="38345" y="219409"/>
                    </a:cubicBezTo>
                    <a:cubicBezTo>
                      <a:pt x="41520" y="223113"/>
                      <a:pt x="53162" y="118338"/>
                      <a:pt x="51045" y="82884"/>
                    </a:cubicBezTo>
                    <a:cubicBezTo>
                      <a:pt x="48928" y="47430"/>
                      <a:pt x="3420" y="4038"/>
                      <a:pt x="245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 1249">
                <a:extLst>
                  <a:ext uri="{FF2B5EF4-FFF2-40B4-BE49-F238E27FC236}">
                    <a16:creationId xmlns:a16="http://schemas.microsoft.com/office/drawing/2014/main" id="{35F59E95-79CD-E20B-33D1-245A70524E40}"/>
                  </a:ext>
                </a:extLst>
              </p:cNvPr>
              <p:cNvSpPr/>
              <p:nvPr/>
            </p:nvSpPr>
            <p:spPr>
              <a:xfrm>
                <a:off x="4028985" y="4140123"/>
                <a:ext cx="102373" cy="51460"/>
              </a:xfrm>
              <a:custGeom>
                <a:avLst/>
                <a:gdLst>
                  <a:gd name="connsiteX0" fmla="*/ 90 w 102373"/>
                  <a:gd name="connsiteY0" fmla="*/ 44527 h 51460"/>
                  <a:gd name="connsiteX1" fmla="*/ 82640 w 102373"/>
                  <a:gd name="connsiteY1" fmla="*/ 28652 h 51460"/>
                  <a:gd name="connsiteX2" fmla="*/ 101690 w 102373"/>
                  <a:gd name="connsiteY2" fmla="*/ 50877 h 51460"/>
                  <a:gd name="connsiteX3" fmla="*/ 66765 w 102373"/>
                  <a:gd name="connsiteY3" fmla="*/ 77 h 51460"/>
                  <a:gd name="connsiteX4" fmla="*/ 90 w 102373"/>
                  <a:gd name="connsiteY4" fmla="*/ 44527 h 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73" h="51460">
                    <a:moveTo>
                      <a:pt x="90" y="44527"/>
                    </a:moveTo>
                    <a:cubicBezTo>
                      <a:pt x="2736" y="49289"/>
                      <a:pt x="65707" y="27594"/>
                      <a:pt x="82640" y="28652"/>
                    </a:cubicBezTo>
                    <a:cubicBezTo>
                      <a:pt x="99573" y="29710"/>
                      <a:pt x="104336" y="55639"/>
                      <a:pt x="101690" y="50877"/>
                    </a:cubicBezTo>
                    <a:cubicBezTo>
                      <a:pt x="99044" y="46115"/>
                      <a:pt x="79994" y="2194"/>
                      <a:pt x="66765" y="77"/>
                    </a:cubicBezTo>
                    <a:cubicBezTo>
                      <a:pt x="53536" y="-2040"/>
                      <a:pt x="-2556" y="39765"/>
                      <a:pt x="90" y="44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 1250">
                <a:extLst>
                  <a:ext uri="{FF2B5EF4-FFF2-40B4-BE49-F238E27FC236}">
                    <a16:creationId xmlns:a16="http://schemas.microsoft.com/office/drawing/2014/main" id="{E6F0E2EE-9081-18D3-8401-D9A3832FF64C}"/>
                  </a:ext>
                </a:extLst>
              </p:cNvPr>
              <p:cNvSpPr/>
              <p:nvPr/>
            </p:nvSpPr>
            <p:spPr>
              <a:xfrm>
                <a:off x="5211829" y="3860102"/>
                <a:ext cx="206028" cy="197794"/>
              </a:xfrm>
              <a:custGeom>
                <a:avLst/>
                <a:gdLst>
                  <a:gd name="connsiteX0" fmla="*/ 204721 w 206028"/>
                  <a:gd name="connsiteY0" fmla="*/ 3873 h 197794"/>
                  <a:gd name="connsiteX1" fmla="*/ 55496 w 206028"/>
                  <a:gd name="connsiteY1" fmla="*/ 13398 h 197794"/>
                  <a:gd name="connsiteX2" fmla="*/ 14221 w 206028"/>
                  <a:gd name="connsiteY2" fmla="*/ 29273 h 197794"/>
                  <a:gd name="connsiteX3" fmla="*/ 1521 w 206028"/>
                  <a:gd name="connsiteY3" fmla="*/ 108648 h 197794"/>
                  <a:gd name="connsiteX4" fmla="*/ 4696 w 206028"/>
                  <a:gd name="connsiteY4" fmla="*/ 197548 h 197794"/>
                  <a:gd name="connsiteX5" fmla="*/ 1521 w 206028"/>
                  <a:gd name="connsiteY5" fmla="*/ 80073 h 197794"/>
                  <a:gd name="connsiteX6" fmla="*/ 33271 w 206028"/>
                  <a:gd name="connsiteY6" fmla="*/ 16573 h 197794"/>
                  <a:gd name="connsiteX7" fmla="*/ 125346 w 206028"/>
                  <a:gd name="connsiteY7" fmla="*/ 698 h 197794"/>
                  <a:gd name="connsiteX8" fmla="*/ 204721 w 206028"/>
                  <a:gd name="connsiteY8" fmla="*/ 3873 h 1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028" h="197794">
                    <a:moveTo>
                      <a:pt x="204721" y="3873"/>
                    </a:moveTo>
                    <a:cubicBezTo>
                      <a:pt x="193079" y="5990"/>
                      <a:pt x="87246" y="9165"/>
                      <a:pt x="55496" y="13398"/>
                    </a:cubicBezTo>
                    <a:cubicBezTo>
                      <a:pt x="23746" y="17631"/>
                      <a:pt x="23217" y="13398"/>
                      <a:pt x="14221" y="29273"/>
                    </a:cubicBezTo>
                    <a:cubicBezTo>
                      <a:pt x="5225" y="45148"/>
                      <a:pt x="3108" y="80602"/>
                      <a:pt x="1521" y="108648"/>
                    </a:cubicBezTo>
                    <a:cubicBezTo>
                      <a:pt x="-66" y="136694"/>
                      <a:pt x="4696" y="202310"/>
                      <a:pt x="4696" y="197548"/>
                    </a:cubicBezTo>
                    <a:cubicBezTo>
                      <a:pt x="4696" y="192786"/>
                      <a:pt x="-3242" y="110236"/>
                      <a:pt x="1521" y="80073"/>
                    </a:cubicBezTo>
                    <a:cubicBezTo>
                      <a:pt x="6283" y="49911"/>
                      <a:pt x="12633" y="29802"/>
                      <a:pt x="33271" y="16573"/>
                    </a:cubicBezTo>
                    <a:cubicBezTo>
                      <a:pt x="53909" y="3344"/>
                      <a:pt x="103650" y="2815"/>
                      <a:pt x="125346" y="698"/>
                    </a:cubicBezTo>
                    <a:cubicBezTo>
                      <a:pt x="147042" y="-1419"/>
                      <a:pt x="216363" y="1756"/>
                      <a:pt x="204721" y="3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 1251">
                <a:extLst>
                  <a:ext uri="{FF2B5EF4-FFF2-40B4-BE49-F238E27FC236}">
                    <a16:creationId xmlns:a16="http://schemas.microsoft.com/office/drawing/2014/main" id="{C48855CD-A1BC-DBE0-D5B1-634F3719C92B}"/>
                  </a:ext>
                </a:extLst>
              </p:cNvPr>
              <p:cNvSpPr/>
              <p:nvPr/>
            </p:nvSpPr>
            <p:spPr>
              <a:xfrm>
                <a:off x="5229144" y="3903991"/>
                <a:ext cx="9848" cy="123168"/>
              </a:xfrm>
              <a:custGeom>
                <a:avLst/>
                <a:gdLst>
                  <a:gd name="connsiteX0" fmla="*/ 9606 w 9848"/>
                  <a:gd name="connsiteY0" fmla="*/ 1259 h 123168"/>
                  <a:gd name="connsiteX1" fmla="*/ 6431 w 9848"/>
                  <a:gd name="connsiteY1" fmla="*/ 121909 h 123168"/>
                  <a:gd name="connsiteX2" fmla="*/ 81 w 9848"/>
                  <a:gd name="connsiteY2" fmla="*/ 61584 h 123168"/>
                  <a:gd name="connsiteX3" fmla="*/ 9606 w 9848"/>
                  <a:gd name="connsiteY3" fmla="*/ 1259 h 12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8" h="123168">
                    <a:moveTo>
                      <a:pt x="9606" y="1259"/>
                    </a:moveTo>
                    <a:cubicBezTo>
                      <a:pt x="10664" y="11313"/>
                      <a:pt x="8018" y="111855"/>
                      <a:pt x="6431" y="121909"/>
                    </a:cubicBezTo>
                    <a:cubicBezTo>
                      <a:pt x="4844" y="131963"/>
                      <a:pt x="1139" y="79046"/>
                      <a:pt x="81" y="61584"/>
                    </a:cubicBezTo>
                    <a:cubicBezTo>
                      <a:pt x="-977" y="44122"/>
                      <a:pt x="8548" y="-8795"/>
                      <a:pt x="9606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 1252">
                <a:extLst>
                  <a:ext uri="{FF2B5EF4-FFF2-40B4-BE49-F238E27FC236}">
                    <a16:creationId xmlns:a16="http://schemas.microsoft.com/office/drawing/2014/main" id="{6237531B-087F-D57F-3E25-99D643F85F27}"/>
                  </a:ext>
                </a:extLst>
              </p:cNvPr>
              <p:cNvSpPr/>
              <p:nvPr/>
            </p:nvSpPr>
            <p:spPr>
              <a:xfrm>
                <a:off x="5232383" y="3873321"/>
                <a:ext cx="115393" cy="120949"/>
              </a:xfrm>
              <a:custGeom>
                <a:avLst/>
                <a:gdLst>
                  <a:gd name="connsiteX0" fmla="*/ 6367 w 115393"/>
                  <a:gd name="connsiteY0" fmla="*/ 25579 h 120949"/>
                  <a:gd name="connsiteX1" fmla="*/ 57167 w 115393"/>
                  <a:gd name="connsiteY1" fmla="*/ 179 h 120949"/>
                  <a:gd name="connsiteX2" fmla="*/ 107967 w 115393"/>
                  <a:gd name="connsiteY2" fmla="*/ 41454 h 120949"/>
                  <a:gd name="connsiteX3" fmla="*/ 111142 w 115393"/>
                  <a:gd name="connsiteY3" fmla="*/ 82729 h 120949"/>
                  <a:gd name="connsiteX4" fmla="*/ 69867 w 115393"/>
                  <a:gd name="connsiteY4" fmla="*/ 120829 h 120949"/>
                  <a:gd name="connsiteX5" fmla="*/ 17 w 115393"/>
                  <a:gd name="connsiteY5" fmla="*/ 95429 h 120949"/>
                  <a:gd name="connsiteX6" fmla="*/ 63517 w 115393"/>
                  <a:gd name="connsiteY6" fmla="*/ 114479 h 120949"/>
                  <a:gd name="connsiteX7" fmla="*/ 107967 w 115393"/>
                  <a:gd name="connsiteY7" fmla="*/ 82729 h 120949"/>
                  <a:gd name="connsiteX8" fmla="*/ 107967 w 115393"/>
                  <a:gd name="connsiteY8" fmla="*/ 16054 h 120949"/>
                  <a:gd name="connsiteX9" fmla="*/ 69867 w 115393"/>
                  <a:gd name="connsiteY9" fmla="*/ 3354 h 120949"/>
                  <a:gd name="connsiteX10" fmla="*/ 6367 w 115393"/>
                  <a:gd name="connsiteY10" fmla="*/ 25579 h 12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393" h="120949">
                    <a:moveTo>
                      <a:pt x="6367" y="25579"/>
                    </a:moveTo>
                    <a:cubicBezTo>
                      <a:pt x="4250" y="25050"/>
                      <a:pt x="40234" y="-2467"/>
                      <a:pt x="57167" y="179"/>
                    </a:cubicBezTo>
                    <a:cubicBezTo>
                      <a:pt x="74100" y="2825"/>
                      <a:pt x="98971" y="27696"/>
                      <a:pt x="107967" y="41454"/>
                    </a:cubicBezTo>
                    <a:cubicBezTo>
                      <a:pt x="116963" y="55212"/>
                      <a:pt x="117492" y="69500"/>
                      <a:pt x="111142" y="82729"/>
                    </a:cubicBezTo>
                    <a:cubicBezTo>
                      <a:pt x="104792" y="95958"/>
                      <a:pt x="88388" y="118712"/>
                      <a:pt x="69867" y="120829"/>
                    </a:cubicBezTo>
                    <a:cubicBezTo>
                      <a:pt x="51346" y="122946"/>
                      <a:pt x="1075" y="96487"/>
                      <a:pt x="17" y="95429"/>
                    </a:cubicBezTo>
                    <a:cubicBezTo>
                      <a:pt x="-1041" y="94371"/>
                      <a:pt x="45525" y="116596"/>
                      <a:pt x="63517" y="114479"/>
                    </a:cubicBezTo>
                    <a:cubicBezTo>
                      <a:pt x="81509" y="112362"/>
                      <a:pt x="100559" y="99133"/>
                      <a:pt x="107967" y="82729"/>
                    </a:cubicBezTo>
                    <a:cubicBezTo>
                      <a:pt x="115375" y="66325"/>
                      <a:pt x="114317" y="29283"/>
                      <a:pt x="107967" y="16054"/>
                    </a:cubicBezTo>
                    <a:cubicBezTo>
                      <a:pt x="101617" y="2825"/>
                      <a:pt x="83625" y="2825"/>
                      <a:pt x="69867" y="3354"/>
                    </a:cubicBezTo>
                    <a:cubicBezTo>
                      <a:pt x="56109" y="3883"/>
                      <a:pt x="8484" y="26108"/>
                      <a:pt x="6367" y="255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 1253">
                <a:extLst>
                  <a:ext uri="{FF2B5EF4-FFF2-40B4-BE49-F238E27FC236}">
                    <a16:creationId xmlns:a16="http://schemas.microsoft.com/office/drawing/2014/main" id="{5825BA50-D1C0-6CA5-4E1D-E351C97FE171}"/>
                  </a:ext>
                </a:extLst>
              </p:cNvPr>
              <p:cNvSpPr/>
              <p:nvPr/>
            </p:nvSpPr>
            <p:spPr>
              <a:xfrm>
                <a:off x="5292665" y="3889371"/>
                <a:ext cx="38160" cy="76232"/>
              </a:xfrm>
              <a:custGeom>
                <a:avLst/>
                <a:gdLst>
                  <a:gd name="connsiteX0" fmla="*/ 60 w 38160"/>
                  <a:gd name="connsiteY0" fmla="*/ 4 h 76232"/>
                  <a:gd name="connsiteX1" fmla="*/ 38160 w 38160"/>
                  <a:gd name="connsiteY1" fmla="*/ 57154 h 76232"/>
                  <a:gd name="connsiteX2" fmla="*/ 60 w 38160"/>
                  <a:gd name="connsiteY2" fmla="*/ 76204 h 76232"/>
                  <a:gd name="connsiteX3" fmla="*/ 28635 w 38160"/>
                  <a:gd name="connsiteY3" fmla="*/ 53979 h 76232"/>
                  <a:gd name="connsiteX4" fmla="*/ 60 w 38160"/>
                  <a:gd name="connsiteY4" fmla="*/ 4 h 7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0" h="76232">
                    <a:moveTo>
                      <a:pt x="60" y="4"/>
                    </a:moveTo>
                    <a:cubicBezTo>
                      <a:pt x="1647" y="533"/>
                      <a:pt x="38160" y="44454"/>
                      <a:pt x="38160" y="57154"/>
                    </a:cubicBezTo>
                    <a:cubicBezTo>
                      <a:pt x="38160" y="69854"/>
                      <a:pt x="1647" y="76733"/>
                      <a:pt x="60" y="76204"/>
                    </a:cubicBezTo>
                    <a:cubicBezTo>
                      <a:pt x="-1527" y="75675"/>
                      <a:pt x="28635" y="53979"/>
                      <a:pt x="28635" y="53979"/>
                    </a:cubicBezTo>
                    <a:cubicBezTo>
                      <a:pt x="34456" y="47100"/>
                      <a:pt x="-1527" y="-525"/>
                      <a:pt x="6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 1254">
                <a:extLst>
                  <a:ext uri="{FF2B5EF4-FFF2-40B4-BE49-F238E27FC236}">
                    <a16:creationId xmlns:a16="http://schemas.microsoft.com/office/drawing/2014/main" id="{D536E3AA-85C4-5931-D8FC-E475562DC3CF}"/>
                  </a:ext>
                </a:extLst>
              </p:cNvPr>
              <p:cNvSpPr/>
              <p:nvPr/>
            </p:nvSpPr>
            <p:spPr>
              <a:xfrm>
                <a:off x="5238748" y="3889214"/>
                <a:ext cx="57248" cy="82761"/>
              </a:xfrm>
              <a:custGeom>
                <a:avLst/>
                <a:gdLst>
                  <a:gd name="connsiteX0" fmla="*/ 47627 w 57248"/>
                  <a:gd name="connsiteY0" fmla="*/ 161 h 82761"/>
                  <a:gd name="connsiteX1" fmla="*/ 3177 w 57248"/>
                  <a:gd name="connsiteY1" fmla="*/ 38261 h 82761"/>
                  <a:gd name="connsiteX2" fmla="*/ 9527 w 57248"/>
                  <a:gd name="connsiteY2" fmla="*/ 60486 h 82761"/>
                  <a:gd name="connsiteX3" fmla="*/ 57152 w 57248"/>
                  <a:gd name="connsiteY3" fmla="*/ 82711 h 82761"/>
                  <a:gd name="connsiteX4" fmla="*/ 22227 w 57248"/>
                  <a:gd name="connsiteY4" fmla="*/ 54136 h 82761"/>
                  <a:gd name="connsiteX5" fmla="*/ 47627 w 57248"/>
                  <a:gd name="connsiteY5" fmla="*/ 161 h 8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48" h="82761">
                    <a:moveTo>
                      <a:pt x="47627" y="161"/>
                    </a:moveTo>
                    <a:cubicBezTo>
                      <a:pt x="44452" y="-2485"/>
                      <a:pt x="9527" y="28207"/>
                      <a:pt x="3177" y="38261"/>
                    </a:cubicBezTo>
                    <a:cubicBezTo>
                      <a:pt x="-3173" y="48315"/>
                      <a:pt x="531" y="53078"/>
                      <a:pt x="9527" y="60486"/>
                    </a:cubicBezTo>
                    <a:cubicBezTo>
                      <a:pt x="18523" y="67894"/>
                      <a:pt x="55035" y="83769"/>
                      <a:pt x="57152" y="82711"/>
                    </a:cubicBezTo>
                    <a:cubicBezTo>
                      <a:pt x="59269" y="81653"/>
                      <a:pt x="25931" y="63661"/>
                      <a:pt x="22227" y="54136"/>
                    </a:cubicBezTo>
                    <a:cubicBezTo>
                      <a:pt x="18523" y="44611"/>
                      <a:pt x="50802" y="2807"/>
                      <a:pt x="47627" y="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 1255">
                <a:extLst>
                  <a:ext uri="{FF2B5EF4-FFF2-40B4-BE49-F238E27FC236}">
                    <a16:creationId xmlns:a16="http://schemas.microsoft.com/office/drawing/2014/main" id="{C8E8BC19-B079-A994-B92E-E66349E76973}"/>
                  </a:ext>
                </a:extLst>
              </p:cNvPr>
              <p:cNvSpPr/>
              <p:nvPr/>
            </p:nvSpPr>
            <p:spPr>
              <a:xfrm>
                <a:off x="5305337" y="3874520"/>
                <a:ext cx="121957" cy="46665"/>
              </a:xfrm>
              <a:custGeom>
                <a:avLst/>
                <a:gdLst>
                  <a:gd name="connsiteX0" fmla="*/ 88 w 121957"/>
                  <a:gd name="connsiteY0" fmla="*/ 8505 h 46665"/>
                  <a:gd name="connsiteX1" fmla="*/ 98513 w 121957"/>
                  <a:gd name="connsiteY1" fmla="*/ 11680 h 46665"/>
                  <a:gd name="connsiteX2" fmla="*/ 111213 w 121957"/>
                  <a:gd name="connsiteY2" fmla="*/ 46605 h 46665"/>
                  <a:gd name="connsiteX3" fmla="*/ 117563 w 121957"/>
                  <a:gd name="connsiteY3" fmla="*/ 2155 h 46665"/>
                  <a:gd name="connsiteX4" fmla="*/ 88 w 121957"/>
                  <a:gd name="connsiteY4" fmla="*/ 8505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57" h="46665">
                    <a:moveTo>
                      <a:pt x="88" y="8505"/>
                    </a:moveTo>
                    <a:cubicBezTo>
                      <a:pt x="-3087" y="10092"/>
                      <a:pt x="79992" y="5330"/>
                      <a:pt x="98513" y="11680"/>
                    </a:cubicBezTo>
                    <a:cubicBezTo>
                      <a:pt x="117034" y="18030"/>
                      <a:pt x="108038" y="48192"/>
                      <a:pt x="111213" y="46605"/>
                    </a:cubicBezTo>
                    <a:cubicBezTo>
                      <a:pt x="114388" y="45018"/>
                      <a:pt x="129205" y="9034"/>
                      <a:pt x="117563" y="2155"/>
                    </a:cubicBezTo>
                    <a:cubicBezTo>
                      <a:pt x="105921" y="-4724"/>
                      <a:pt x="3263" y="6918"/>
                      <a:pt x="88" y="85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 1256">
                <a:extLst>
                  <a:ext uri="{FF2B5EF4-FFF2-40B4-BE49-F238E27FC236}">
                    <a16:creationId xmlns:a16="http://schemas.microsoft.com/office/drawing/2014/main" id="{3767EAB3-20A9-0A75-4DAA-0B3E28B9E694}"/>
                  </a:ext>
                </a:extLst>
              </p:cNvPr>
              <p:cNvSpPr/>
              <p:nvPr/>
            </p:nvSpPr>
            <p:spPr>
              <a:xfrm>
                <a:off x="5213108" y="3897311"/>
                <a:ext cx="9804" cy="165281"/>
              </a:xfrm>
              <a:custGeom>
                <a:avLst/>
                <a:gdLst>
                  <a:gd name="connsiteX0" fmla="*/ 9767 w 9804"/>
                  <a:gd name="connsiteY0" fmla="*/ 1589 h 165281"/>
                  <a:gd name="connsiteX1" fmla="*/ 3417 w 9804"/>
                  <a:gd name="connsiteY1" fmla="*/ 163514 h 165281"/>
                  <a:gd name="connsiteX2" fmla="*/ 242 w 9804"/>
                  <a:gd name="connsiteY2" fmla="*/ 84139 h 165281"/>
                  <a:gd name="connsiteX3" fmla="*/ 9767 w 9804"/>
                  <a:gd name="connsiteY3" fmla="*/ 1589 h 16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65281">
                    <a:moveTo>
                      <a:pt x="9767" y="1589"/>
                    </a:moveTo>
                    <a:cubicBezTo>
                      <a:pt x="10296" y="14818"/>
                      <a:pt x="5004" y="149756"/>
                      <a:pt x="3417" y="163514"/>
                    </a:cubicBezTo>
                    <a:cubicBezTo>
                      <a:pt x="1830" y="177272"/>
                      <a:pt x="-816" y="106893"/>
                      <a:pt x="242" y="84139"/>
                    </a:cubicBezTo>
                    <a:cubicBezTo>
                      <a:pt x="1300" y="61385"/>
                      <a:pt x="9238" y="-11640"/>
                      <a:pt x="9767" y="1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 1257">
                <a:extLst>
                  <a:ext uri="{FF2B5EF4-FFF2-40B4-BE49-F238E27FC236}">
                    <a16:creationId xmlns:a16="http://schemas.microsoft.com/office/drawing/2014/main" id="{E26FA680-DF6C-5D34-28C3-FEC2738C0030}"/>
                  </a:ext>
                </a:extLst>
              </p:cNvPr>
              <p:cNvSpPr/>
              <p:nvPr/>
            </p:nvSpPr>
            <p:spPr>
              <a:xfrm>
                <a:off x="5210025" y="4022454"/>
                <a:ext cx="216664" cy="39790"/>
              </a:xfrm>
              <a:custGeom>
                <a:avLst/>
                <a:gdLst>
                  <a:gd name="connsiteX0" fmla="*/ 150 w 216664"/>
                  <a:gd name="connsiteY0" fmla="*/ 38371 h 39790"/>
                  <a:gd name="connsiteX1" fmla="*/ 193825 w 216664"/>
                  <a:gd name="connsiteY1" fmla="*/ 35196 h 39790"/>
                  <a:gd name="connsiteX2" fmla="*/ 212875 w 216664"/>
                  <a:gd name="connsiteY2" fmla="*/ 271 h 39790"/>
                  <a:gd name="connsiteX3" fmla="*/ 206525 w 216664"/>
                  <a:gd name="connsiteY3" fmla="*/ 19321 h 39790"/>
                  <a:gd name="connsiteX4" fmla="*/ 162075 w 216664"/>
                  <a:gd name="connsiteY4" fmla="*/ 25671 h 39790"/>
                  <a:gd name="connsiteX5" fmla="*/ 150 w 216664"/>
                  <a:gd name="connsiteY5" fmla="*/ 38371 h 3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664" h="39790">
                    <a:moveTo>
                      <a:pt x="150" y="38371"/>
                    </a:moveTo>
                    <a:cubicBezTo>
                      <a:pt x="5442" y="39958"/>
                      <a:pt x="158371" y="41546"/>
                      <a:pt x="193825" y="35196"/>
                    </a:cubicBezTo>
                    <a:cubicBezTo>
                      <a:pt x="229279" y="28846"/>
                      <a:pt x="212875" y="271"/>
                      <a:pt x="212875" y="271"/>
                    </a:cubicBezTo>
                    <a:cubicBezTo>
                      <a:pt x="214992" y="-2375"/>
                      <a:pt x="214992" y="15088"/>
                      <a:pt x="206525" y="19321"/>
                    </a:cubicBezTo>
                    <a:cubicBezTo>
                      <a:pt x="198058" y="23554"/>
                      <a:pt x="193296" y="24084"/>
                      <a:pt x="162075" y="25671"/>
                    </a:cubicBezTo>
                    <a:cubicBezTo>
                      <a:pt x="130854" y="27258"/>
                      <a:pt x="-5142" y="36784"/>
                      <a:pt x="150" y="38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 1258">
                <a:extLst>
                  <a:ext uri="{FF2B5EF4-FFF2-40B4-BE49-F238E27FC236}">
                    <a16:creationId xmlns:a16="http://schemas.microsoft.com/office/drawing/2014/main" id="{F114B0DE-A8C5-992F-B15D-1E3012BDA21C}"/>
                  </a:ext>
                </a:extLst>
              </p:cNvPr>
              <p:cNvSpPr/>
              <p:nvPr/>
            </p:nvSpPr>
            <p:spPr>
              <a:xfrm>
                <a:off x="5211829" y="4009985"/>
                <a:ext cx="212266" cy="22584"/>
              </a:xfrm>
              <a:custGeom>
                <a:avLst/>
                <a:gdLst>
                  <a:gd name="connsiteX0" fmla="*/ 1521 w 212266"/>
                  <a:gd name="connsiteY0" fmla="*/ 22265 h 22584"/>
                  <a:gd name="connsiteX1" fmla="*/ 204721 w 212266"/>
                  <a:gd name="connsiteY1" fmla="*/ 12740 h 22584"/>
                  <a:gd name="connsiteX2" fmla="*/ 163446 w 212266"/>
                  <a:gd name="connsiteY2" fmla="*/ 6390 h 22584"/>
                  <a:gd name="connsiteX3" fmla="*/ 112646 w 212266"/>
                  <a:gd name="connsiteY3" fmla="*/ 40 h 22584"/>
                  <a:gd name="connsiteX4" fmla="*/ 1521 w 212266"/>
                  <a:gd name="connsiteY4" fmla="*/ 22265 h 2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266" h="22584">
                    <a:moveTo>
                      <a:pt x="1521" y="22265"/>
                    </a:moveTo>
                    <a:cubicBezTo>
                      <a:pt x="16867" y="24382"/>
                      <a:pt x="177734" y="15386"/>
                      <a:pt x="204721" y="12740"/>
                    </a:cubicBezTo>
                    <a:cubicBezTo>
                      <a:pt x="231709" y="10094"/>
                      <a:pt x="178792" y="8507"/>
                      <a:pt x="163446" y="6390"/>
                    </a:cubicBezTo>
                    <a:cubicBezTo>
                      <a:pt x="148100" y="4273"/>
                      <a:pt x="133813" y="-489"/>
                      <a:pt x="112646" y="40"/>
                    </a:cubicBezTo>
                    <a:cubicBezTo>
                      <a:pt x="91479" y="569"/>
                      <a:pt x="-13825" y="20148"/>
                      <a:pt x="1521" y="22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 1259">
                <a:extLst>
                  <a:ext uri="{FF2B5EF4-FFF2-40B4-BE49-F238E27FC236}">
                    <a16:creationId xmlns:a16="http://schemas.microsoft.com/office/drawing/2014/main" id="{32D7AFC4-7125-13AA-E150-6A351CE09581}"/>
                  </a:ext>
                </a:extLst>
              </p:cNvPr>
              <p:cNvSpPr/>
              <p:nvPr/>
            </p:nvSpPr>
            <p:spPr>
              <a:xfrm>
                <a:off x="5190987" y="3872540"/>
                <a:ext cx="28925" cy="198252"/>
              </a:xfrm>
              <a:custGeom>
                <a:avLst/>
                <a:gdLst>
                  <a:gd name="connsiteX0" fmla="*/ 28713 w 28925"/>
                  <a:gd name="connsiteY0" fmla="*/ 960 h 198252"/>
                  <a:gd name="connsiteX1" fmla="*/ 12838 w 28925"/>
                  <a:gd name="connsiteY1" fmla="*/ 58110 h 198252"/>
                  <a:gd name="connsiteX2" fmla="*/ 6488 w 28925"/>
                  <a:gd name="connsiteY2" fmla="*/ 197810 h 198252"/>
                  <a:gd name="connsiteX3" fmla="*/ 138 w 28925"/>
                  <a:gd name="connsiteY3" fmla="*/ 99385 h 198252"/>
                  <a:gd name="connsiteX4" fmla="*/ 28713 w 28925"/>
                  <a:gd name="connsiteY4" fmla="*/ 960 h 19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25" h="198252">
                    <a:moveTo>
                      <a:pt x="28713" y="960"/>
                    </a:moveTo>
                    <a:cubicBezTo>
                      <a:pt x="30830" y="-5919"/>
                      <a:pt x="16542" y="25302"/>
                      <a:pt x="12838" y="58110"/>
                    </a:cubicBezTo>
                    <a:cubicBezTo>
                      <a:pt x="9134" y="90918"/>
                      <a:pt x="8605" y="190931"/>
                      <a:pt x="6488" y="197810"/>
                    </a:cubicBezTo>
                    <a:cubicBezTo>
                      <a:pt x="4371" y="204689"/>
                      <a:pt x="-920" y="129547"/>
                      <a:pt x="138" y="99385"/>
                    </a:cubicBezTo>
                    <a:cubicBezTo>
                      <a:pt x="1196" y="69223"/>
                      <a:pt x="26596" y="7839"/>
                      <a:pt x="28713" y="9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 1260">
                <a:extLst>
                  <a:ext uri="{FF2B5EF4-FFF2-40B4-BE49-F238E27FC236}">
                    <a16:creationId xmlns:a16="http://schemas.microsoft.com/office/drawing/2014/main" id="{F8279398-3298-3670-21EB-7684C6A9C202}"/>
                  </a:ext>
                </a:extLst>
              </p:cNvPr>
              <p:cNvSpPr/>
              <p:nvPr/>
            </p:nvSpPr>
            <p:spPr>
              <a:xfrm>
                <a:off x="5124403" y="3863906"/>
                <a:ext cx="60175" cy="184492"/>
              </a:xfrm>
              <a:custGeom>
                <a:avLst/>
                <a:gdLst>
                  <a:gd name="connsiteX0" fmla="*/ 25447 w 60175"/>
                  <a:gd name="connsiteY0" fmla="*/ 69 h 184492"/>
                  <a:gd name="connsiteX1" fmla="*/ 47672 w 60175"/>
                  <a:gd name="connsiteY1" fmla="*/ 54044 h 184492"/>
                  <a:gd name="connsiteX2" fmla="*/ 44497 w 60175"/>
                  <a:gd name="connsiteY2" fmla="*/ 177869 h 184492"/>
                  <a:gd name="connsiteX3" fmla="*/ 44497 w 60175"/>
                  <a:gd name="connsiteY3" fmla="*/ 168344 h 184492"/>
                  <a:gd name="connsiteX4" fmla="*/ 47 w 60175"/>
                  <a:gd name="connsiteY4" fmla="*/ 174694 h 184492"/>
                  <a:gd name="connsiteX5" fmla="*/ 54022 w 60175"/>
                  <a:gd name="connsiteY5" fmla="*/ 168344 h 184492"/>
                  <a:gd name="connsiteX6" fmla="*/ 57197 w 60175"/>
                  <a:gd name="connsiteY6" fmla="*/ 63569 h 184492"/>
                  <a:gd name="connsiteX7" fmla="*/ 25447 w 60175"/>
                  <a:gd name="connsiteY7" fmla="*/ 69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175" h="184492">
                    <a:moveTo>
                      <a:pt x="25447" y="69"/>
                    </a:moveTo>
                    <a:cubicBezTo>
                      <a:pt x="23860" y="-1518"/>
                      <a:pt x="44497" y="24411"/>
                      <a:pt x="47672" y="54044"/>
                    </a:cubicBezTo>
                    <a:cubicBezTo>
                      <a:pt x="50847" y="83677"/>
                      <a:pt x="44497" y="177869"/>
                      <a:pt x="44497" y="177869"/>
                    </a:cubicBezTo>
                    <a:cubicBezTo>
                      <a:pt x="43968" y="196919"/>
                      <a:pt x="51905" y="168873"/>
                      <a:pt x="44497" y="168344"/>
                    </a:cubicBezTo>
                    <a:cubicBezTo>
                      <a:pt x="37089" y="167815"/>
                      <a:pt x="-1540" y="174694"/>
                      <a:pt x="47" y="174694"/>
                    </a:cubicBezTo>
                    <a:cubicBezTo>
                      <a:pt x="1634" y="174694"/>
                      <a:pt x="44497" y="186865"/>
                      <a:pt x="54022" y="168344"/>
                    </a:cubicBezTo>
                    <a:cubicBezTo>
                      <a:pt x="63547" y="149823"/>
                      <a:pt x="59843" y="86323"/>
                      <a:pt x="57197" y="63569"/>
                    </a:cubicBezTo>
                    <a:cubicBezTo>
                      <a:pt x="54551" y="40815"/>
                      <a:pt x="27034" y="1656"/>
                      <a:pt x="25447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 1261">
                <a:extLst>
                  <a:ext uri="{FF2B5EF4-FFF2-40B4-BE49-F238E27FC236}">
                    <a16:creationId xmlns:a16="http://schemas.microsoft.com/office/drawing/2014/main" id="{0D6852C9-C4D0-0F9B-2CC3-C166A2EE0A95}"/>
                  </a:ext>
                </a:extLst>
              </p:cNvPr>
              <p:cNvSpPr/>
              <p:nvPr/>
            </p:nvSpPr>
            <p:spPr>
              <a:xfrm>
                <a:off x="5111632" y="3879600"/>
                <a:ext cx="7261" cy="178542"/>
              </a:xfrm>
              <a:custGeom>
                <a:avLst/>
                <a:gdLst>
                  <a:gd name="connsiteX0" fmla="*/ 6468 w 7261"/>
                  <a:gd name="connsiteY0" fmla="*/ 250 h 178542"/>
                  <a:gd name="connsiteX1" fmla="*/ 6468 w 7261"/>
                  <a:gd name="connsiteY1" fmla="*/ 171700 h 178542"/>
                  <a:gd name="connsiteX2" fmla="*/ 118 w 7261"/>
                  <a:gd name="connsiteY2" fmla="*/ 133600 h 178542"/>
                  <a:gd name="connsiteX3" fmla="*/ 6468 w 7261"/>
                  <a:gd name="connsiteY3" fmla="*/ 250 h 17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1" h="178542">
                    <a:moveTo>
                      <a:pt x="6468" y="250"/>
                    </a:moveTo>
                    <a:cubicBezTo>
                      <a:pt x="7526" y="6600"/>
                      <a:pt x="7526" y="149475"/>
                      <a:pt x="6468" y="171700"/>
                    </a:cubicBezTo>
                    <a:cubicBezTo>
                      <a:pt x="5410" y="193925"/>
                      <a:pt x="1176" y="156883"/>
                      <a:pt x="118" y="133600"/>
                    </a:cubicBezTo>
                    <a:cubicBezTo>
                      <a:pt x="-940" y="110317"/>
                      <a:pt x="5410" y="-6100"/>
                      <a:pt x="6468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 1262">
                <a:extLst>
                  <a:ext uri="{FF2B5EF4-FFF2-40B4-BE49-F238E27FC236}">
                    <a16:creationId xmlns:a16="http://schemas.microsoft.com/office/drawing/2014/main" id="{A0DD760C-C849-DCB9-54A2-D295665B6E57}"/>
                  </a:ext>
                </a:extLst>
              </p:cNvPr>
              <p:cNvSpPr/>
              <p:nvPr/>
            </p:nvSpPr>
            <p:spPr>
              <a:xfrm>
                <a:off x="5079516" y="3867288"/>
                <a:ext cx="13321" cy="178679"/>
              </a:xfrm>
              <a:custGeom>
                <a:avLst/>
                <a:gdLst>
                  <a:gd name="connsiteX0" fmla="*/ 484 w 13321"/>
                  <a:gd name="connsiteY0" fmla="*/ 3037 h 178679"/>
                  <a:gd name="connsiteX1" fmla="*/ 3659 w 13321"/>
                  <a:gd name="connsiteY1" fmla="*/ 177662 h 178679"/>
                  <a:gd name="connsiteX2" fmla="*/ 13184 w 13321"/>
                  <a:gd name="connsiteY2" fmla="*/ 72887 h 178679"/>
                  <a:gd name="connsiteX3" fmla="*/ 484 w 13321"/>
                  <a:gd name="connsiteY3" fmla="*/ 3037 h 178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1" h="178679">
                    <a:moveTo>
                      <a:pt x="484" y="3037"/>
                    </a:moveTo>
                    <a:cubicBezTo>
                      <a:pt x="-1103" y="20499"/>
                      <a:pt x="1542" y="166020"/>
                      <a:pt x="3659" y="177662"/>
                    </a:cubicBezTo>
                    <a:cubicBezTo>
                      <a:pt x="5776" y="189304"/>
                      <a:pt x="11597" y="97758"/>
                      <a:pt x="13184" y="72887"/>
                    </a:cubicBezTo>
                    <a:cubicBezTo>
                      <a:pt x="14772" y="48016"/>
                      <a:pt x="2071" y="-14425"/>
                      <a:pt x="484" y="30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 1263">
                <a:extLst>
                  <a:ext uri="{FF2B5EF4-FFF2-40B4-BE49-F238E27FC236}">
                    <a16:creationId xmlns:a16="http://schemas.microsoft.com/office/drawing/2014/main" id="{5017CF89-E4C3-BBEA-567C-8FDF65783DB5}"/>
                  </a:ext>
                </a:extLst>
              </p:cNvPr>
              <p:cNvSpPr/>
              <p:nvPr/>
            </p:nvSpPr>
            <p:spPr>
              <a:xfrm>
                <a:off x="5022847" y="4035334"/>
                <a:ext cx="68332" cy="12791"/>
              </a:xfrm>
              <a:custGeom>
                <a:avLst/>
                <a:gdLst>
                  <a:gd name="connsiteX0" fmla="*/ 3 w 68332"/>
                  <a:gd name="connsiteY0" fmla="*/ 9616 h 12791"/>
                  <a:gd name="connsiteX1" fmla="*/ 63503 w 68332"/>
                  <a:gd name="connsiteY1" fmla="*/ 12791 h 12791"/>
                  <a:gd name="connsiteX2" fmla="*/ 60328 w 68332"/>
                  <a:gd name="connsiteY2" fmla="*/ 91 h 12791"/>
                  <a:gd name="connsiteX3" fmla="*/ 3 w 68332"/>
                  <a:gd name="connsiteY3" fmla="*/ 9616 h 1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32" h="12791">
                    <a:moveTo>
                      <a:pt x="3" y="9616"/>
                    </a:moveTo>
                    <a:cubicBezTo>
                      <a:pt x="532" y="11733"/>
                      <a:pt x="63503" y="12791"/>
                      <a:pt x="63503" y="12791"/>
                    </a:cubicBezTo>
                    <a:cubicBezTo>
                      <a:pt x="73557" y="11204"/>
                      <a:pt x="65619" y="1149"/>
                      <a:pt x="60328" y="91"/>
                    </a:cubicBezTo>
                    <a:cubicBezTo>
                      <a:pt x="55037" y="-967"/>
                      <a:pt x="-526" y="7499"/>
                      <a:pt x="3" y="96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 1264">
                <a:extLst>
                  <a:ext uri="{FF2B5EF4-FFF2-40B4-BE49-F238E27FC236}">
                    <a16:creationId xmlns:a16="http://schemas.microsoft.com/office/drawing/2014/main" id="{10663241-AD31-325F-91A8-14DA7F9C346A}"/>
                  </a:ext>
                </a:extLst>
              </p:cNvPr>
              <p:cNvSpPr/>
              <p:nvPr/>
            </p:nvSpPr>
            <p:spPr>
              <a:xfrm>
                <a:off x="5019613" y="3868369"/>
                <a:ext cx="12880" cy="184467"/>
              </a:xfrm>
              <a:custGeom>
                <a:avLst/>
                <a:gdLst>
                  <a:gd name="connsiteX0" fmla="*/ 12762 w 12880"/>
                  <a:gd name="connsiteY0" fmla="*/ 1956 h 184467"/>
                  <a:gd name="connsiteX1" fmla="*/ 6412 w 12880"/>
                  <a:gd name="connsiteY1" fmla="*/ 55931 h 184467"/>
                  <a:gd name="connsiteX2" fmla="*/ 6412 w 12880"/>
                  <a:gd name="connsiteY2" fmla="*/ 182931 h 184467"/>
                  <a:gd name="connsiteX3" fmla="*/ 62 w 12880"/>
                  <a:gd name="connsiteY3" fmla="*/ 119431 h 184467"/>
                  <a:gd name="connsiteX4" fmla="*/ 12762 w 12880"/>
                  <a:gd name="connsiteY4" fmla="*/ 1956 h 18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0" h="184467">
                    <a:moveTo>
                      <a:pt x="12762" y="1956"/>
                    </a:moveTo>
                    <a:cubicBezTo>
                      <a:pt x="13820" y="-8627"/>
                      <a:pt x="7470" y="25769"/>
                      <a:pt x="6412" y="55931"/>
                    </a:cubicBezTo>
                    <a:cubicBezTo>
                      <a:pt x="5354" y="86093"/>
                      <a:pt x="7470" y="172348"/>
                      <a:pt x="6412" y="182931"/>
                    </a:cubicBezTo>
                    <a:cubicBezTo>
                      <a:pt x="5354" y="193514"/>
                      <a:pt x="1120" y="146948"/>
                      <a:pt x="62" y="119431"/>
                    </a:cubicBezTo>
                    <a:cubicBezTo>
                      <a:pt x="-996" y="91914"/>
                      <a:pt x="11704" y="12539"/>
                      <a:pt x="12762" y="19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 1265">
                <a:extLst>
                  <a:ext uri="{FF2B5EF4-FFF2-40B4-BE49-F238E27FC236}">
                    <a16:creationId xmlns:a16="http://schemas.microsoft.com/office/drawing/2014/main" id="{4603540A-2AE7-8D21-4CAE-3EECE16759C0}"/>
                  </a:ext>
                </a:extLst>
              </p:cNvPr>
              <p:cNvSpPr/>
              <p:nvPr/>
            </p:nvSpPr>
            <p:spPr>
              <a:xfrm>
                <a:off x="4933932" y="3866868"/>
                <a:ext cx="67089" cy="184730"/>
              </a:xfrm>
              <a:custGeom>
                <a:avLst/>
                <a:gdLst>
                  <a:gd name="connsiteX0" fmla="*/ 57168 w 67089"/>
                  <a:gd name="connsiteY0" fmla="*/ 282 h 184730"/>
                  <a:gd name="connsiteX1" fmla="*/ 57168 w 67089"/>
                  <a:gd name="connsiteY1" fmla="*/ 105057 h 184730"/>
                  <a:gd name="connsiteX2" fmla="*/ 53993 w 67089"/>
                  <a:gd name="connsiteY2" fmla="*/ 174907 h 184730"/>
                  <a:gd name="connsiteX3" fmla="*/ 18 w 67089"/>
                  <a:gd name="connsiteY3" fmla="*/ 174907 h 184730"/>
                  <a:gd name="connsiteX4" fmla="*/ 60343 w 67089"/>
                  <a:gd name="connsiteY4" fmla="*/ 178082 h 184730"/>
                  <a:gd name="connsiteX5" fmla="*/ 66693 w 67089"/>
                  <a:gd name="connsiteY5" fmla="*/ 76482 h 184730"/>
                  <a:gd name="connsiteX6" fmla="*/ 57168 w 67089"/>
                  <a:gd name="connsiteY6" fmla="*/ 282 h 18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89" h="184730">
                    <a:moveTo>
                      <a:pt x="57168" y="282"/>
                    </a:moveTo>
                    <a:cubicBezTo>
                      <a:pt x="55581" y="5044"/>
                      <a:pt x="57697" y="75953"/>
                      <a:pt x="57168" y="105057"/>
                    </a:cubicBezTo>
                    <a:cubicBezTo>
                      <a:pt x="56639" y="134161"/>
                      <a:pt x="63518" y="163265"/>
                      <a:pt x="53993" y="174907"/>
                    </a:cubicBezTo>
                    <a:cubicBezTo>
                      <a:pt x="44468" y="186549"/>
                      <a:pt x="-1040" y="174378"/>
                      <a:pt x="18" y="174907"/>
                    </a:cubicBezTo>
                    <a:cubicBezTo>
                      <a:pt x="1076" y="175436"/>
                      <a:pt x="49231" y="194486"/>
                      <a:pt x="60343" y="178082"/>
                    </a:cubicBezTo>
                    <a:cubicBezTo>
                      <a:pt x="71455" y="161678"/>
                      <a:pt x="65106" y="100824"/>
                      <a:pt x="66693" y="76482"/>
                    </a:cubicBezTo>
                    <a:cubicBezTo>
                      <a:pt x="68281" y="52140"/>
                      <a:pt x="58755" y="-4480"/>
                      <a:pt x="57168" y="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 1266">
                <a:extLst>
                  <a:ext uri="{FF2B5EF4-FFF2-40B4-BE49-F238E27FC236}">
                    <a16:creationId xmlns:a16="http://schemas.microsoft.com/office/drawing/2014/main" id="{EFFBF8FC-D215-5900-545B-46ACB04D8759}"/>
                  </a:ext>
                </a:extLst>
              </p:cNvPr>
              <p:cNvSpPr/>
              <p:nvPr/>
            </p:nvSpPr>
            <p:spPr>
              <a:xfrm>
                <a:off x="4932728" y="3878213"/>
                <a:ext cx="14040" cy="180611"/>
              </a:xfrm>
              <a:custGeom>
                <a:avLst/>
                <a:gdLst>
                  <a:gd name="connsiteX0" fmla="*/ 13922 w 14040"/>
                  <a:gd name="connsiteY0" fmla="*/ 1637 h 180611"/>
                  <a:gd name="connsiteX1" fmla="*/ 1222 w 14040"/>
                  <a:gd name="connsiteY1" fmla="*/ 55612 h 180611"/>
                  <a:gd name="connsiteX2" fmla="*/ 1222 w 14040"/>
                  <a:gd name="connsiteY2" fmla="*/ 179437 h 180611"/>
                  <a:gd name="connsiteX3" fmla="*/ 7572 w 14040"/>
                  <a:gd name="connsiteY3" fmla="*/ 112762 h 180611"/>
                  <a:gd name="connsiteX4" fmla="*/ 13922 w 14040"/>
                  <a:gd name="connsiteY4" fmla="*/ 1637 h 18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0" h="180611">
                    <a:moveTo>
                      <a:pt x="13922" y="1637"/>
                    </a:moveTo>
                    <a:cubicBezTo>
                      <a:pt x="12864" y="-7888"/>
                      <a:pt x="3339" y="25979"/>
                      <a:pt x="1222" y="55612"/>
                    </a:cubicBezTo>
                    <a:cubicBezTo>
                      <a:pt x="-895" y="85245"/>
                      <a:pt x="164" y="169912"/>
                      <a:pt x="1222" y="179437"/>
                    </a:cubicBezTo>
                    <a:cubicBezTo>
                      <a:pt x="2280" y="188962"/>
                      <a:pt x="6514" y="138162"/>
                      <a:pt x="7572" y="112762"/>
                    </a:cubicBezTo>
                    <a:cubicBezTo>
                      <a:pt x="8630" y="87362"/>
                      <a:pt x="14980" y="11162"/>
                      <a:pt x="13922" y="1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 1267">
                <a:extLst>
                  <a:ext uri="{FF2B5EF4-FFF2-40B4-BE49-F238E27FC236}">
                    <a16:creationId xmlns:a16="http://schemas.microsoft.com/office/drawing/2014/main" id="{F135A6C9-B56B-CD77-EADC-9A900D48C30D}"/>
                  </a:ext>
                </a:extLst>
              </p:cNvPr>
              <p:cNvSpPr/>
              <p:nvPr/>
            </p:nvSpPr>
            <p:spPr>
              <a:xfrm>
                <a:off x="5002844" y="3780926"/>
                <a:ext cx="383359" cy="83058"/>
              </a:xfrm>
              <a:custGeom>
                <a:avLst/>
                <a:gdLst>
                  <a:gd name="connsiteX0" fmla="*/ 956 w 383359"/>
                  <a:gd name="connsiteY0" fmla="*/ 83049 h 83058"/>
                  <a:gd name="connsiteX1" fmla="*/ 315281 w 383359"/>
                  <a:gd name="connsiteY1" fmla="*/ 57649 h 83058"/>
                  <a:gd name="connsiteX2" fmla="*/ 375606 w 383359"/>
                  <a:gd name="connsiteY2" fmla="*/ 54474 h 83058"/>
                  <a:gd name="connsiteX3" fmla="*/ 378781 w 383359"/>
                  <a:gd name="connsiteY3" fmla="*/ 499 h 83058"/>
                  <a:gd name="connsiteX4" fmla="*/ 375606 w 383359"/>
                  <a:gd name="connsiteY4" fmla="*/ 29074 h 83058"/>
                  <a:gd name="connsiteX5" fmla="*/ 286706 w 383359"/>
                  <a:gd name="connsiteY5" fmla="*/ 54474 h 83058"/>
                  <a:gd name="connsiteX6" fmla="*/ 220031 w 383359"/>
                  <a:gd name="connsiteY6" fmla="*/ 54474 h 83058"/>
                  <a:gd name="connsiteX7" fmla="*/ 956 w 383359"/>
                  <a:gd name="connsiteY7" fmla="*/ 83049 h 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359" h="83058">
                    <a:moveTo>
                      <a:pt x="956" y="83049"/>
                    </a:moveTo>
                    <a:cubicBezTo>
                      <a:pt x="16831" y="83578"/>
                      <a:pt x="252839" y="62411"/>
                      <a:pt x="315281" y="57649"/>
                    </a:cubicBezTo>
                    <a:cubicBezTo>
                      <a:pt x="377723" y="52887"/>
                      <a:pt x="365023" y="63999"/>
                      <a:pt x="375606" y="54474"/>
                    </a:cubicBezTo>
                    <a:cubicBezTo>
                      <a:pt x="386189" y="44949"/>
                      <a:pt x="378781" y="4732"/>
                      <a:pt x="378781" y="499"/>
                    </a:cubicBezTo>
                    <a:cubicBezTo>
                      <a:pt x="378781" y="-3734"/>
                      <a:pt x="390952" y="20078"/>
                      <a:pt x="375606" y="29074"/>
                    </a:cubicBezTo>
                    <a:cubicBezTo>
                      <a:pt x="360260" y="38070"/>
                      <a:pt x="312635" y="50241"/>
                      <a:pt x="286706" y="54474"/>
                    </a:cubicBezTo>
                    <a:cubicBezTo>
                      <a:pt x="260777" y="58707"/>
                      <a:pt x="268714" y="50770"/>
                      <a:pt x="220031" y="54474"/>
                    </a:cubicBezTo>
                    <a:cubicBezTo>
                      <a:pt x="171348" y="58178"/>
                      <a:pt x="-14919" y="82520"/>
                      <a:pt x="956" y="830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 1268">
                <a:extLst>
                  <a:ext uri="{FF2B5EF4-FFF2-40B4-BE49-F238E27FC236}">
                    <a16:creationId xmlns:a16="http://schemas.microsoft.com/office/drawing/2014/main" id="{209C89F1-9454-8366-36D8-1DDFD7A9DEE1}"/>
                  </a:ext>
                </a:extLst>
              </p:cNvPr>
              <p:cNvSpPr/>
              <p:nvPr/>
            </p:nvSpPr>
            <p:spPr>
              <a:xfrm>
                <a:off x="5251091" y="3469316"/>
                <a:ext cx="64100" cy="264557"/>
              </a:xfrm>
              <a:custGeom>
                <a:avLst/>
                <a:gdLst>
                  <a:gd name="connsiteX0" fmla="*/ 359 w 64100"/>
                  <a:gd name="connsiteY0" fmla="*/ 959 h 264557"/>
                  <a:gd name="connsiteX1" fmla="*/ 38459 w 64100"/>
                  <a:gd name="connsiteY1" fmla="*/ 64459 h 264557"/>
                  <a:gd name="connsiteX2" fmla="*/ 47984 w 64100"/>
                  <a:gd name="connsiteY2" fmla="*/ 134309 h 264557"/>
                  <a:gd name="connsiteX3" fmla="*/ 35284 w 64100"/>
                  <a:gd name="connsiteY3" fmla="*/ 264484 h 264557"/>
                  <a:gd name="connsiteX4" fmla="*/ 63859 w 64100"/>
                  <a:gd name="connsiteY4" fmla="*/ 115259 h 264557"/>
                  <a:gd name="connsiteX5" fmla="*/ 359 w 64100"/>
                  <a:gd name="connsiteY5" fmla="*/ 959 h 26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00" h="264557">
                    <a:moveTo>
                      <a:pt x="359" y="959"/>
                    </a:moveTo>
                    <a:cubicBezTo>
                      <a:pt x="-3874" y="-7508"/>
                      <a:pt x="30522" y="42234"/>
                      <a:pt x="38459" y="64459"/>
                    </a:cubicBezTo>
                    <a:cubicBezTo>
                      <a:pt x="46397" y="86684"/>
                      <a:pt x="48513" y="100972"/>
                      <a:pt x="47984" y="134309"/>
                    </a:cubicBezTo>
                    <a:cubicBezTo>
                      <a:pt x="47455" y="167646"/>
                      <a:pt x="32638" y="267659"/>
                      <a:pt x="35284" y="264484"/>
                    </a:cubicBezTo>
                    <a:cubicBezTo>
                      <a:pt x="37930" y="261309"/>
                      <a:pt x="67034" y="158651"/>
                      <a:pt x="63859" y="115259"/>
                    </a:cubicBezTo>
                    <a:cubicBezTo>
                      <a:pt x="60684" y="71867"/>
                      <a:pt x="4592" y="9426"/>
                      <a:pt x="359" y="9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 1269">
                <a:extLst>
                  <a:ext uri="{FF2B5EF4-FFF2-40B4-BE49-F238E27FC236}">
                    <a16:creationId xmlns:a16="http://schemas.microsoft.com/office/drawing/2014/main" id="{F415ED46-8D53-AD11-5426-8CEC5F669A06}"/>
                  </a:ext>
                </a:extLst>
              </p:cNvPr>
              <p:cNvSpPr/>
              <p:nvPr/>
            </p:nvSpPr>
            <p:spPr>
              <a:xfrm>
                <a:off x="5122437" y="3722837"/>
                <a:ext cx="181007" cy="26886"/>
              </a:xfrm>
              <a:custGeom>
                <a:avLst/>
                <a:gdLst>
                  <a:gd name="connsiteX0" fmla="*/ 2013 w 181007"/>
                  <a:gd name="connsiteY0" fmla="*/ 26838 h 26886"/>
                  <a:gd name="connsiteX1" fmla="*/ 176638 w 181007"/>
                  <a:gd name="connsiteY1" fmla="*/ 7788 h 26886"/>
                  <a:gd name="connsiteX2" fmla="*/ 132188 w 181007"/>
                  <a:gd name="connsiteY2" fmla="*/ 4613 h 26886"/>
                  <a:gd name="connsiteX3" fmla="*/ 84563 w 181007"/>
                  <a:gd name="connsiteY3" fmla="*/ 1438 h 26886"/>
                  <a:gd name="connsiteX4" fmla="*/ 2013 w 181007"/>
                  <a:gd name="connsiteY4" fmla="*/ 26838 h 2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07" h="26886">
                    <a:moveTo>
                      <a:pt x="2013" y="26838"/>
                    </a:moveTo>
                    <a:cubicBezTo>
                      <a:pt x="17359" y="27896"/>
                      <a:pt x="154942" y="11492"/>
                      <a:pt x="176638" y="7788"/>
                    </a:cubicBezTo>
                    <a:cubicBezTo>
                      <a:pt x="198334" y="4084"/>
                      <a:pt x="132188" y="4613"/>
                      <a:pt x="132188" y="4613"/>
                    </a:cubicBezTo>
                    <a:cubicBezTo>
                      <a:pt x="116842" y="3555"/>
                      <a:pt x="105730" y="-2795"/>
                      <a:pt x="84563" y="1438"/>
                    </a:cubicBezTo>
                    <a:cubicBezTo>
                      <a:pt x="63396" y="5671"/>
                      <a:pt x="-13333" y="25780"/>
                      <a:pt x="2013" y="268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 1270">
                <a:extLst>
                  <a:ext uri="{FF2B5EF4-FFF2-40B4-BE49-F238E27FC236}">
                    <a16:creationId xmlns:a16="http://schemas.microsoft.com/office/drawing/2014/main" id="{B2E1C19A-F5C6-DCBE-D7CA-8D1A6560A86B}"/>
                  </a:ext>
                </a:extLst>
              </p:cNvPr>
              <p:cNvSpPr/>
              <p:nvPr/>
            </p:nvSpPr>
            <p:spPr>
              <a:xfrm>
                <a:off x="4946649" y="3721098"/>
                <a:ext cx="193676" cy="79415"/>
              </a:xfrm>
              <a:custGeom>
                <a:avLst/>
                <a:gdLst>
                  <a:gd name="connsiteX0" fmla="*/ 1 w 193676"/>
                  <a:gd name="connsiteY0" fmla="*/ 9527 h 79415"/>
                  <a:gd name="connsiteX1" fmla="*/ 136526 w 193676"/>
                  <a:gd name="connsiteY1" fmla="*/ 12702 h 79415"/>
                  <a:gd name="connsiteX2" fmla="*/ 168276 w 193676"/>
                  <a:gd name="connsiteY2" fmla="*/ 22227 h 79415"/>
                  <a:gd name="connsiteX3" fmla="*/ 139701 w 193676"/>
                  <a:gd name="connsiteY3" fmla="*/ 79377 h 79415"/>
                  <a:gd name="connsiteX4" fmla="*/ 193676 w 193676"/>
                  <a:gd name="connsiteY4" fmla="*/ 12702 h 79415"/>
                  <a:gd name="connsiteX5" fmla="*/ 139701 w 193676"/>
                  <a:gd name="connsiteY5" fmla="*/ 2 h 79415"/>
                  <a:gd name="connsiteX6" fmla="*/ 1 w 193676"/>
                  <a:gd name="connsiteY6" fmla="*/ 9527 h 7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676" h="79415">
                    <a:moveTo>
                      <a:pt x="1" y="9527"/>
                    </a:moveTo>
                    <a:cubicBezTo>
                      <a:pt x="-528" y="11644"/>
                      <a:pt x="108480" y="10585"/>
                      <a:pt x="136526" y="12702"/>
                    </a:cubicBezTo>
                    <a:cubicBezTo>
                      <a:pt x="164572" y="14819"/>
                      <a:pt x="167747" y="11115"/>
                      <a:pt x="168276" y="22227"/>
                    </a:cubicBezTo>
                    <a:cubicBezTo>
                      <a:pt x="168805" y="33339"/>
                      <a:pt x="135468" y="80964"/>
                      <a:pt x="139701" y="79377"/>
                    </a:cubicBezTo>
                    <a:cubicBezTo>
                      <a:pt x="143934" y="77790"/>
                      <a:pt x="193676" y="25931"/>
                      <a:pt x="193676" y="12702"/>
                    </a:cubicBezTo>
                    <a:cubicBezTo>
                      <a:pt x="193676" y="-527"/>
                      <a:pt x="168276" y="2"/>
                      <a:pt x="139701" y="2"/>
                    </a:cubicBezTo>
                    <a:cubicBezTo>
                      <a:pt x="111126" y="2"/>
                      <a:pt x="530" y="7410"/>
                      <a:pt x="1" y="9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 1271">
                <a:extLst>
                  <a:ext uri="{FF2B5EF4-FFF2-40B4-BE49-F238E27FC236}">
                    <a16:creationId xmlns:a16="http://schemas.microsoft.com/office/drawing/2014/main" id="{630C579B-6355-5A72-88E2-15A27DD8B8C4}"/>
                  </a:ext>
                </a:extLst>
              </p:cNvPr>
              <p:cNvSpPr/>
              <p:nvPr/>
            </p:nvSpPr>
            <p:spPr>
              <a:xfrm>
                <a:off x="5025774" y="3730554"/>
                <a:ext cx="35427" cy="83136"/>
              </a:xfrm>
              <a:custGeom>
                <a:avLst/>
                <a:gdLst>
                  <a:gd name="connsiteX0" fmla="*/ 19301 w 35427"/>
                  <a:gd name="connsiteY0" fmla="*/ 71 h 83136"/>
                  <a:gd name="connsiteX1" fmla="*/ 16126 w 35427"/>
                  <a:gd name="connsiteY1" fmla="*/ 66746 h 83136"/>
                  <a:gd name="connsiteX2" fmla="*/ 35176 w 35427"/>
                  <a:gd name="connsiteY2" fmla="*/ 82621 h 83136"/>
                  <a:gd name="connsiteX3" fmla="*/ 251 w 35427"/>
                  <a:gd name="connsiteY3" fmla="*/ 54046 h 83136"/>
                  <a:gd name="connsiteX4" fmla="*/ 19301 w 35427"/>
                  <a:gd name="connsiteY4" fmla="*/ 71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27" h="83136">
                    <a:moveTo>
                      <a:pt x="19301" y="71"/>
                    </a:moveTo>
                    <a:cubicBezTo>
                      <a:pt x="21947" y="2188"/>
                      <a:pt x="13480" y="52988"/>
                      <a:pt x="16126" y="66746"/>
                    </a:cubicBezTo>
                    <a:cubicBezTo>
                      <a:pt x="18772" y="80504"/>
                      <a:pt x="37822" y="84738"/>
                      <a:pt x="35176" y="82621"/>
                    </a:cubicBezTo>
                    <a:cubicBezTo>
                      <a:pt x="32530" y="80504"/>
                      <a:pt x="2897" y="64629"/>
                      <a:pt x="251" y="54046"/>
                    </a:cubicBezTo>
                    <a:cubicBezTo>
                      <a:pt x="-2395" y="43463"/>
                      <a:pt x="16655" y="-2046"/>
                      <a:pt x="19301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 1272">
                <a:extLst>
                  <a:ext uri="{FF2B5EF4-FFF2-40B4-BE49-F238E27FC236}">
                    <a16:creationId xmlns:a16="http://schemas.microsoft.com/office/drawing/2014/main" id="{C952CC5D-A9B7-F910-3A68-0AE08259A0E2}"/>
                  </a:ext>
                </a:extLst>
              </p:cNvPr>
              <p:cNvSpPr/>
              <p:nvPr/>
            </p:nvSpPr>
            <p:spPr>
              <a:xfrm>
                <a:off x="4964431" y="3736957"/>
                <a:ext cx="87020" cy="79507"/>
              </a:xfrm>
              <a:custGeom>
                <a:avLst/>
                <a:gdLst>
                  <a:gd name="connsiteX0" fmla="*/ 45719 w 87020"/>
                  <a:gd name="connsiteY0" fmla="*/ 18 h 79507"/>
                  <a:gd name="connsiteX1" fmla="*/ 10794 w 87020"/>
                  <a:gd name="connsiteY1" fmla="*/ 57168 h 79507"/>
                  <a:gd name="connsiteX2" fmla="*/ 86994 w 87020"/>
                  <a:gd name="connsiteY2" fmla="*/ 79393 h 79507"/>
                  <a:gd name="connsiteX3" fmla="*/ 1269 w 87020"/>
                  <a:gd name="connsiteY3" fmla="*/ 63518 h 79507"/>
                  <a:gd name="connsiteX4" fmla="*/ 45719 w 87020"/>
                  <a:gd name="connsiteY4" fmla="*/ 18 h 7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20" h="79507">
                    <a:moveTo>
                      <a:pt x="45719" y="18"/>
                    </a:moveTo>
                    <a:cubicBezTo>
                      <a:pt x="47307" y="-1040"/>
                      <a:pt x="3915" y="43939"/>
                      <a:pt x="10794" y="57168"/>
                    </a:cubicBezTo>
                    <a:cubicBezTo>
                      <a:pt x="17673" y="70397"/>
                      <a:pt x="88582" y="78335"/>
                      <a:pt x="86994" y="79393"/>
                    </a:cubicBezTo>
                    <a:cubicBezTo>
                      <a:pt x="85406" y="80451"/>
                      <a:pt x="11323" y="74101"/>
                      <a:pt x="1269" y="63518"/>
                    </a:cubicBezTo>
                    <a:cubicBezTo>
                      <a:pt x="-8785" y="52935"/>
                      <a:pt x="44131" y="1076"/>
                      <a:pt x="4571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 1273">
                <a:extLst>
                  <a:ext uri="{FF2B5EF4-FFF2-40B4-BE49-F238E27FC236}">
                    <a16:creationId xmlns:a16="http://schemas.microsoft.com/office/drawing/2014/main" id="{7CAC99D1-0FB9-344C-E94C-E96F774689C0}"/>
                  </a:ext>
                </a:extLst>
              </p:cNvPr>
              <p:cNvSpPr/>
              <p:nvPr/>
            </p:nvSpPr>
            <p:spPr>
              <a:xfrm>
                <a:off x="5054560" y="3733753"/>
                <a:ext cx="54424" cy="63583"/>
              </a:xfrm>
              <a:custGeom>
                <a:avLst/>
                <a:gdLst>
                  <a:gd name="connsiteX0" fmla="*/ 40 w 54424"/>
                  <a:gd name="connsiteY0" fmla="*/ 47 h 63583"/>
                  <a:gd name="connsiteX1" fmla="*/ 44490 w 54424"/>
                  <a:gd name="connsiteY1" fmla="*/ 31797 h 63583"/>
                  <a:gd name="connsiteX2" fmla="*/ 3215 w 54424"/>
                  <a:gd name="connsiteY2" fmla="*/ 63547 h 63583"/>
                  <a:gd name="connsiteX3" fmla="*/ 54015 w 54424"/>
                  <a:gd name="connsiteY3" fmla="*/ 25447 h 63583"/>
                  <a:gd name="connsiteX4" fmla="*/ 40 w 54424"/>
                  <a:gd name="connsiteY4" fmla="*/ 47 h 6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24" h="63583">
                    <a:moveTo>
                      <a:pt x="40" y="47"/>
                    </a:moveTo>
                    <a:cubicBezTo>
                      <a:pt x="-1548" y="1105"/>
                      <a:pt x="43961" y="21214"/>
                      <a:pt x="44490" y="31797"/>
                    </a:cubicBezTo>
                    <a:cubicBezTo>
                      <a:pt x="45019" y="42380"/>
                      <a:pt x="1627" y="64605"/>
                      <a:pt x="3215" y="63547"/>
                    </a:cubicBezTo>
                    <a:cubicBezTo>
                      <a:pt x="4803" y="62489"/>
                      <a:pt x="54015" y="25447"/>
                      <a:pt x="54015" y="25447"/>
                    </a:cubicBezTo>
                    <a:cubicBezTo>
                      <a:pt x="59836" y="15922"/>
                      <a:pt x="1628" y="-1011"/>
                      <a:pt x="40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 1274">
                <a:extLst>
                  <a:ext uri="{FF2B5EF4-FFF2-40B4-BE49-F238E27FC236}">
                    <a16:creationId xmlns:a16="http://schemas.microsoft.com/office/drawing/2014/main" id="{D535D8DB-AAF2-85C0-4960-1BC0C4F15140}"/>
                  </a:ext>
                </a:extLst>
              </p:cNvPr>
              <p:cNvSpPr/>
              <p:nvPr/>
            </p:nvSpPr>
            <p:spPr>
              <a:xfrm>
                <a:off x="4829106" y="3711489"/>
                <a:ext cx="107629" cy="90312"/>
              </a:xfrm>
              <a:custGeom>
                <a:avLst/>
                <a:gdLst>
                  <a:gd name="connsiteX0" fmla="*/ 69 w 107629"/>
                  <a:gd name="connsiteY0" fmla="*/ 86 h 90312"/>
                  <a:gd name="connsiteX1" fmla="*/ 22294 w 107629"/>
                  <a:gd name="connsiteY1" fmla="*/ 69936 h 90312"/>
                  <a:gd name="connsiteX2" fmla="*/ 69919 w 107629"/>
                  <a:gd name="connsiteY2" fmla="*/ 82636 h 90312"/>
                  <a:gd name="connsiteX3" fmla="*/ 76269 w 107629"/>
                  <a:gd name="connsiteY3" fmla="*/ 19136 h 90312"/>
                  <a:gd name="connsiteX4" fmla="*/ 85794 w 107629"/>
                  <a:gd name="connsiteY4" fmla="*/ 63586 h 90312"/>
                  <a:gd name="connsiteX5" fmla="*/ 104844 w 107629"/>
                  <a:gd name="connsiteY5" fmla="*/ 85811 h 90312"/>
                  <a:gd name="connsiteX6" fmla="*/ 19119 w 107629"/>
                  <a:gd name="connsiteY6" fmla="*/ 85811 h 90312"/>
                  <a:gd name="connsiteX7" fmla="*/ 69 w 107629"/>
                  <a:gd name="connsiteY7" fmla="*/ 86 h 9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629" h="90312">
                    <a:moveTo>
                      <a:pt x="69" y="86"/>
                    </a:moveTo>
                    <a:cubicBezTo>
                      <a:pt x="598" y="-2560"/>
                      <a:pt x="10652" y="56178"/>
                      <a:pt x="22294" y="69936"/>
                    </a:cubicBezTo>
                    <a:cubicBezTo>
                      <a:pt x="33936" y="83694"/>
                      <a:pt x="60923" y="91103"/>
                      <a:pt x="69919" y="82636"/>
                    </a:cubicBezTo>
                    <a:cubicBezTo>
                      <a:pt x="78915" y="74169"/>
                      <a:pt x="73623" y="22311"/>
                      <a:pt x="76269" y="19136"/>
                    </a:cubicBezTo>
                    <a:cubicBezTo>
                      <a:pt x="78915" y="15961"/>
                      <a:pt x="81032" y="52474"/>
                      <a:pt x="85794" y="63586"/>
                    </a:cubicBezTo>
                    <a:cubicBezTo>
                      <a:pt x="90556" y="74698"/>
                      <a:pt x="115956" y="82107"/>
                      <a:pt x="104844" y="85811"/>
                    </a:cubicBezTo>
                    <a:cubicBezTo>
                      <a:pt x="93732" y="89515"/>
                      <a:pt x="36581" y="93748"/>
                      <a:pt x="19119" y="85811"/>
                    </a:cubicBezTo>
                    <a:cubicBezTo>
                      <a:pt x="1657" y="77874"/>
                      <a:pt x="-460" y="2732"/>
                      <a:pt x="69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 1275">
                <a:extLst>
                  <a:ext uri="{FF2B5EF4-FFF2-40B4-BE49-F238E27FC236}">
                    <a16:creationId xmlns:a16="http://schemas.microsoft.com/office/drawing/2014/main" id="{4C7E87D9-1F84-6CA5-39E2-26C9C2BA593A}"/>
                  </a:ext>
                </a:extLst>
              </p:cNvPr>
              <p:cNvSpPr/>
              <p:nvPr/>
            </p:nvSpPr>
            <p:spPr>
              <a:xfrm>
                <a:off x="4740048" y="3736973"/>
                <a:ext cx="221941" cy="132364"/>
              </a:xfrm>
              <a:custGeom>
                <a:avLst/>
                <a:gdLst>
                  <a:gd name="connsiteX0" fmla="*/ 209777 w 221941"/>
                  <a:gd name="connsiteY0" fmla="*/ 2 h 132364"/>
                  <a:gd name="connsiteX1" fmla="*/ 219302 w 221941"/>
                  <a:gd name="connsiteY1" fmla="*/ 111127 h 132364"/>
                  <a:gd name="connsiteX2" fmla="*/ 158977 w 221941"/>
                  <a:gd name="connsiteY2" fmla="*/ 130177 h 132364"/>
                  <a:gd name="connsiteX3" fmla="*/ 227 w 221941"/>
                  <a:gd name="connsiteY3" fmla="*/ 130177 h 132364"/>
                  <a:gd name="connsiteX4" fmla="*/ 197077 w 221941"/>
                  <a:gd name="connsiteY4" fmla="*/ 114302 h 132364"/>
                  <a:gd name="connsiteX5" fmla="*/ 209777 w 221941"/>
                  <a:gd name="connsiteY5" fmla="*/ 2 h 13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941" h="132364">
                    <a:moveTo>
                      <a:pt x="209777" y="2"/>
                    </a:moveTo>
                    <a:cubicBezTo>
                      <a:pt x="213481" y="-527"/>
                      <a:pt x="227769" y="89431"/>
                      <a:pt x="219302" y="111127"/>
                    </a:cubicBezTo>
                    <a:cubicBezTo>
                      <a:pt x="210835" y="132823"/>
                      <a:pt x="195489" y="127002"/>
                      <a:pt x="158977" y="130177"/>
                    </a:cubicBezTo>
                    <a:cubicBezTo>
                      <a:pt x="122465" y="133352"/>
                      <a:pt x="-6123" y="132823"/>
                      <a:pt x="227" y="130177"/>
                    </a:cubicBezTo>
                    <a:cubicBezTo>
                      <a:pt x="6577" y="127531"/>
                      <a:pt x="162152" y="130177"/>
                      <a:pt x="197077" y="114302"/>
                    </a:cubicBezTo>
                    <a:cubicBezTo>
                      <a:pt x="232002" y="98427"/>
                      <a:pt x="206073" y="531"/>
                      <a:pt x="20977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 1276">
                <a:extLst>
                  <a:ext uri="{FF2B5EF4-FFF2-40B4-BE49-F238E27FC236}">
                    <a16:creationId xmlns:a16="http://schemas.microsoft.com/office/drawing/2014/main" id="{336E39C3-C49E-B9F5-C43F-741E00387407}"/>
                  </a:ext>
                </a:extLst>
              </p:cNvPr>
              <p:cNvSpPr/>
              <p:nvPr/>
            </p:nvSpPr>
            <p:spPr>
              <a:xfrm>
                <a:off x="4746544" y="3520682"/>
                <a:ext cx="54059" cy="235792"/>
              </a:xfrm>
              <a:custGeom>
                <a:avLst/>
                <a:gdLst>
                  <a:gd name="connsiteX0" fmla="*/ 81 w 54059"/>
                  <a:gd name="connsiteY0" fmla="*/ 393 h 235792"/>
                  <a:gd name="connsiteX1" fmla="*/ 41356 w 54059"/>
                  <a:gd name="connsiteY1" fmla="*/ 105168 h 235792"/>
                  <a:gd name="connsiteX2" fmla="*/ 22306 w 54059"/>
                  <a:gd name="connsiteY2" fmla="*/ 235343 h 235792"/>
                  <a:gd name="connsiteX3" fmla="*/ 54056 w 54059"/>
                  <a:gd name="connsiteY3" fmla="*/ 143268 h 235792"/>
                  <a:gd name="connsiteX4" fmla="*/ 81 w 54059"/>
                  <a:gd name="connsiteY4" fmla="*/ 393 h 235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059" h="235792">
                    <a:moveTo>
                      <a:pt x="81" y="393"/>
                    </a:moveTo>
                    <a:cubicBezTo>
                      <a:pt x="-2036" y="-5957"/>
                      <a:pt x="37652" y="66010"/>
                      <a:pt x="41356" y="105168"/>
                    </a:cubicBezTo>
                    <a:cubicBezTo>
                      <a:pt x="45060" y="144326"/>
                      <a:pt x="20189" y="228993"/>
                      <a:pt x="22306" y="235343"/>
                    </a:cubicBezTo>
                    <a:cubicBezTo>
                      <a:pt x="24423" y="241693"/>
                      <a:pt x="53527" y="179251"/>
                      <a:pt x="54056" y="143268"/>
                    </a:cubicBezTo>
                    <a:cubicBezTo>
                      <a:pt x="54585" y="107285"/>
                      <a:pt x="2198" y="6743"/>
                      <a:pt x="81" y="3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 1277">
                <a:extLst>
                  <a:ext uri="{FF2B5EF4-FFF2-40B4-BE49-F238E27FC236}">
                    <a16:creationId xmlns:a16="http://schemas.microsoft.com/office/drawing/2014/main" id="{34FFF09D-CA38-6BA2-3774-D8BB7EC0C32D}"/>
                  </a:ext>
                </a:extLst>
              </p:cNvPr>
              <p:cNvSpPr/>
              <p:nvPr/>
            </p:nvSpPr>
            <p:spPr>
              <a:xfrm>
                <a:off x="4778669" y="3755957"/>
                <a:ext cx="148982" cy="73502"/>
              </a:xfrm>
              <a:custGeom>
                <a:avLst/>
                <a:gdLst>
                  <a:gd name="connsiteX0" fmla="*/ 9231 w 148982"/>
                  <a:gd name="connsiteY0" fmla="*/ 68 h 73502"/>
                  <a:gd name="connsiteX1" fmla="*/ 28281 w 148982"/>
                  <a:gd name="connsiteY1" fmla="*/ 57218 h 73502"/>
                  <a:gd name="connsiteX2" fmla="*/ 148931 w 148982"/>
                  <a:gd name="connsiteY2" fmla="*/ 69918 h 73502"/>
                  <a:gd name="connsiteX3" fmla="*/ 12406 w 148982"/>
                  <a:gd name="connsiteY3" fmla="*/ 69918 h 73502"/>
                  <a:gd name="connsiteX4" fmla="*/ 9231 w 148982"/>
                  <a:gd name="connsiteY4" fmla="*/ 68 h 7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82" h="73502">
                    <a:moveTo>
                      <a:pt x="9231" y="68"/>
                    </a:moveTo>
                    <a:cubicBezTo>
                      <a:pt x="11877" y="-2049"/>
                      <a:pt x="4998" y="45576"/>
                      <a:pt x="28281" y="57218"/>
                    </a:cubicBezTo>
                    <a:cubicBezTo>
                      <a:pt x="51564" y="68860"/>
                      <a:pt x="151577" y="67801"/>
                      <a:pt x="148931" y="69918"/>
                    </a:cubicBezTo>
                    <a:cubicBezTo>
                      <a:pt x="146285" y="72035"/>
                      <a:pt x="36748" y="76797"/>
                      <a:pt x="12406" y="69918"/>
                    </a:cubicBezTo>
                    <a:cubicBezTo>
                      <a:pt x="-11936" y="63039"/>
                      <a:pt x="6585" y="2185"/>
                      <a:pt x="923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 1278">
                <a:extLst>
                  <a:ext uri="{FF2B5EF4-FFF2-40B4-BE49-F238E27FC236}">
                    <a16:creationId xmlns:a16="http://schemas.microsoft.com/office/drawing/2014/main" id="{8A2295A8-ADFE-3C40-EA92-0EBA5AC5B3F9}"/>
                  </a:ext>
                </a:extLst>
              </p:cNvPr>
              <p:cNvSpPr/>
              <p:nvPr/>
            </p:nvSpPr>
            <p:spPr>
              <a:xfrm>
                <a:off x="4717540" y="3721098"/>
                <a:ext cx="96256" cy="133365"/>
              </a:xfrm>
              <a:custGeom>
                <a:avLst/>
                <a:gdLst>
                  <a:gd name="connsiteX0" fmla="*/ 95760 w 96256"/>
                  <a:gd name="connsiteY0" fmla="*/ 2 h 133365"/>
                  <a:gd name="connsiteX1" fmla="*/ 3685 w 96256"/>
                  <a:gd name="connsiteY1" fmla="*/ 85727 h 133365"/>
                  <a:gd name="connsiteX2" fmla="*/ 19560 w 96256"/>
                  <a:gd name="connsiteY2" fmla="*/ 85727 h 133365"/>
                  <a:gd name="connsiteX3" fmla="*/ 32260 w 96256"/>
                  <a:gd name="connsiteY3" fmla="*/ 111127 h 133365"/>
                  <a:gd name="connsiteX4" fmla="*/ 16385 w 96256"/>
                  <a:gd name="connsiteY4" fmla="*/ 133352 h 133365"/>
                  <a:gd name="connsiteX5" fmla="*/ 79885 w 96256"/>
                  <a:gd name="connsiteY5" fmla="*/ 107952 h 133365"/>
                  <a:gd name="connsiteX6" fmla="*/ 54485 w 96256"/>
                  <a:gd name="connsiteY6" fmla="*/ 107952 h 133365"/>
                  <a:gd name="connsiteX7" fmla="*/ 41785 w 96256"/>
                  <a:gd name="connsiteY7" fmla="*/ 82552 h 133365"/>
                  <a:gd name="connsiteX8" fmla="*/ 95760 w 96256"/>
                  <a:gd name="connsiteY8" fmla="*/ 2 h 13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56" h="133365">
                    <a:moveTo>
                      <a:pt x="95760" y="2"/>
                    </a:moveTo>
                    <a:cubicBezTo>
                      <a:pt x="89410" y="531"/>
                      <a:pt x="3685" y="85727"/>
                      <a:pt x="3685" y="85727"/>
                    </a:cubicBezTo>
                    <a:cubicBezTo>
                      <a:pt x="-9015" y="100015"/>
                      <a:pt x="14798" y="81494"/>
                      <a:pt x="19560" y="85727"/>
                    </a:cubicBezTo>
                    <a:cubicBezTo>
                      <a:pt x="24322" y="89960"/>
                      <a:pt x="32789" y="103190"/>
                      <a:pt x="32260" y="111127"/>
                    </a:cubicBezTo>
                    <a:cubicBezTo>
                      <a:pt x="31731" y="119065"/>
                      <a:pt x="8447" y="133881"/>
                      <a:pt x="16385" y="133352"/>
                    </a:cubicBezTo>
                    <a:cubicBezTo>
                      <a:pt x="24322" y="132823"/>
                      <a:pt x="73535" y="112185"/>
                      <a:pt x="79885" y="107952"/>
                    </a:cubicBezTo>
                    <a:cubicBezTo>
                      <a:pt x="86235" y="103719"/>
                      <a:pt x="60835" y="112185"/>
                      <a:pt x="54485" y="107952"/>
                    </a:cubicBezTo>
                    <a:cubicBezTo>
                      <a:pt x="48135" y="103719"/>
                      <a:pt x="38081" y="95781"/>
                      <a:pt x="41785" y="82552"/>
                    </a:cubicBezTo>
                    <a:cubicBezTo>
                      <a:pt x="45489" y="69323"/>
                      <a:pt x="102110" y="-527"/>
                      <a:pt x="9576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 1279">
                <a:extLst>
                  <a:ext uri="{FF2B5EF4-FFF2-40B4-BE49-F238E27FC236}">
                    <a16:creationId xmlns:a16="http://schemas.microsoft.com/office/drawing/2014/main" id="{B49E9340-732C-A4F8-EDEB-5E91E77E5506}"/>
                  </a:ext>
                </a:extLst>
              </p:cNvPr>
              <p:cNvSpPr/>
              <p:nvPr/>
            </p:nvSpPr>
            <p:spPr>
              <a:xfrm>
                <a:off x="4714312" y="3476174"/>
                <a:ext cx="398329" cy="47788"/>
              </a:xfrm>
              <a:custGeom>
                <a:avLst/>
                <a:gdLst>
                  <a:gd name="connsiteX0" fmla="*/ 563 w 398329"/>
                  <a:gd name="connsiteY0" fmla="*/ 41726 h 47788"/>
                  <a:gd name="connsiteX1" fmla="*/ 86288 w 398329"/>
                  <a:gd name="connsiteY1" fmla="*/ 35376 h 47788"/>
                  <a:gd name="connsiteX2" fmla="*/ 210113 w 398329"/>
                  <a:gd name="connsiteY2" fmla="*/ 22676 h 47788"/>
                  <a:gd name="connsiteX3" fmla="*/ 397438 w 398329"/>
                  <a:gd name="connsiteY3" fmla="*/ 451 h 47788"/>
                  <a:gd name="connsiteX4" fmla="*/ 127563 w 398329"/>
                  <a:gd name="connsiteY4" fmla="*/ 44901 h 47788"/>
                  <a:gd name="connsiteX5" fmla="*/ 563 w 398329"/>
                  <a:gd name="connsiteY5" fmla="*/ 41726 h 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329" h="47788">
                    <a:moveTo>
                      <a:pt x="563" y="41726"/>
                    </a:moveTo>
                    <a:cubicBezTo>
                      <a:pt x="-6316" y="40139"/>
                      <a:pt x="51363" y="38551"/>
                      <a:pt x="86288" y="35376"/>
                    </a:cubicBezTo>
                    <a:cubicBezTo>
                      <a:pt x="121213" y="32201"/>
                      <a:pt x="210113" y="22676"/>
                      <a:pt x="210113" y="22676"/>
                    </a:cubicBezTo>
                    <a:cubicBezTo>
                      <a:pt x="261971" y="16855"/>
                      <a:pt x="411196" y="-3253"/>
                      <a:pt x="397438" y="451"/>
                    </a:cubicBezTo>
                    <a:cubicBezTo>
                      <a:pt x="383680" y="4155"/>
                      <a:pt x="187888" y="37493"/>
                      <a:pt x="127563" y="44901"/>
                    </a:cubicBezTo>
                    <a:cubicBezTo>
                      <a:pt x="67238" y="52309"/>
                      <a:pt x="7442" y="43313"/>
                      <a:pt x="563" y="41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 1280">
                <a:extLst>
                  <a:ext uri="{FF2B5EF4-FFF2-40B4-BE49-F238E27FC236}">
                    <a16:creationId xmlns:a16="http://schemas.microsoft.com/office/drawing/2014/main" id="{7F20C3BF-F8EE-1CA7-BDB7-82090B974D2B}"/>
                  </a:ext>
                </a:extLst>
              </p:cNvPr>
              <p:cNvSpPr/>
              <p:nvPr/>
            </p:nvSpPr>
            <p:spPr>
              <a:xfrm>
                <a:off x="5083048" y="3397086"/>
                <a:ext cx="9894" cy="92046"/>
              </a:xfrm>
              <a:custGeom>
                <a:avLst/>
                <a:gdLst>
                  <a:gd name="connsiteX0" fmla="*/ 6477 w 9894"/>
                  <a:gd name="connsiteY0" fmla="*/ 164 h 92046"/>
                  <a:gd name="connsiteX1" fmla="*/ 9652 w 9894"/>
                  <a:gd name="connsiteY1" fmla="*/ 89064 h 92046"/>
                  <a:gd name="connsiteX2" fmla="*/ 127 w 9894"/>
                  <a:gd name="connsiteY2" fmla="*/ 66839 h 92046"/>
                  <a:gd name="connsiteX3" fmla="*/ 6477 w 9894"/>
                  <a:gd name="connsiteY3" fmla="*/ 164 h 9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" h="92046">
                    <a:moveTo>
                      <a:pt x="6477" y="164"/>
                    </a:moveTo>
                    <a:cubicBezTo>
                      <a:pt x="8064" y="3868"/>
                      <a:pt x="10710" y="77952"/>
                      <a:pt x="9652" y="89064"/>
                    </a:cubicBezTo>
                    <a:cubicBezTo>
                      <a:pt x="8594" y="100176"/>
                      <a:pt x="1185" y="77422"/>
                      <a:pt x="127" y="66839"/>
                    </a:cubicBezTo>
                    <a:cubicBezTo>
                      <a:pt x="-931" y="56256"/>
                      <a:pt x="4890" y="-3540"/>
                      <a:pt x="6477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 1281">
                <a:extLst>
                  <a:ext uri="{FF2B5EF4-FFF2-40B4-BE49-F238E27FC236}">
                    <a16:creationId xmlns:a16="http://schemas.microsoft.com/office/drawing/2014/main" id="{2209F7F8-81B6-85DB-33F8-2580840CDF3E}"/>
                  </a:ext>
                </a:extLst>
              </p:cNvPr>
              <p:cNvSpPr/>
              <p:nvPr/>
            </p:nvSpPr>
            <p:spPr>
              <a:xfrm>
                <a:off x="5076534" y="3390843"/>
                <a:ext cx="91302" cy="22342"/>
              </a:xfrm>
              <a:custGeom>
                <a:avLst/>
                <a:gdLst>
                  <a:gd name="connsiteX0" fmla="*/ 291 w 91302"/>
                  <a:gd name="connsiteY0" fmla="*/ 22282 h 22342"/>
                  <a:gd name="connsiteX1" fmla="*/ 89191 w 91302"/>
                  <a:gd name="connsiteY1" fmla="*/ 6407 h 22342"/>
                  <a:gd name="connsiteX2" fmla="*/ 60616 w 91302"/>
                  <a:gd name="connsiteY2" fmla="*/ 57 h 22342"/>
                  <a:gd name="connsiteX3" fmla="*/ 291 w 91302"/>
                  <a:gd name="connsiteY3" fmla="*/ 22282 h 2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302" h="22342">
                    <a:moveTo>
                      <a:pt x="291" y="22282"/>
                    </a:moveTo>
                    <a:cubicBezTo>
                      <a:pt x="5053" y="23340"/>
                      <a:pt x="79137" y="10111"/>
                      <a:pt x="89191" y="6407"/>
                    </a:cubicBezTo>
                    <a:cubicBezTo>
                      <a:pt x="99245" y="2703"/>
                      <a:pt x="70670" y="-472"/>
                      <a:pt x="60616" y="57"/>
                    </a:cubicBezTo>
                    <a:cubicBezTo>
                      <a:pt x="50562" y="586"/>
                      <a:pt x="-4471" y="21224"/>
                      <a:pt x="291" y="22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 1282">
                <a:extLst>
                  <a:ext uri="{FF2B5EF4-FFF2-40B4-BE49-F238E27FC236}">
                    <a16:creationId xmlns:a16="http://schemas.microsoft.com/office/drawing/2014/main" id="{C3A174EE-5555-2B5C-D7C7-0CE85F8AF9F1}"/>
                  </a:ext>
                </a:extLst>
              </p:cNvPr>
              <p:cNvSpPr/>
              <p:nvPr/>
            </p:nvSpPr>
            <p:spPr>
              <a:xfrm>
                <a:off x="5127510" y="3397233"/>
                <a:ext cx="92421" cy="13040"/>
              </a:xfrm>
              <a:custGeom>
                <a:avLst/>
                <a:gdLst>
                  <a:gd name="connsiteX0" fmla="*/ 115 w 92421"/>
                  <a:gd name="connsiteY0" fmla="*/ 12717 h 13040"/>
                  <a:gd name="connsiteX1" fmla="*/ 89015 w 92421"/>
                  <a:gd name="connsiteY1" fmla="*/ 9542 h 13040"/>
                  <a:gd name="connsiteX2" fmla="*/ 69965 w 92421"/>
                  <a:gd name="connsiteY2" fmla="*/ 17 h 13040"/>
                  <a:gd name="connsiteX3" fmla="*/ 115 w 92421"/>
                  <a:gd name="connsiteY3" fmla="*/ 12717 h 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21" h="13040">
                    <a:moveTo>
                      <a:pt x="115" y="12717"/>
                    </a:moveTo>
                    <a:cubicBezTo>
                      <a:pt x="3290" y="14304"/>
                      <a:pt x="89015" y="9542"/>
                      <a:pt x="89015" y="9542"/>
                    </a:cubicBezTo>
                    <a:cubicBezTo>
                      <a:pt x="100657" y="7425"/>
                      <a:pt x="79490" y="546"/>
                      <a:pt x="69965" y="17"/>
                    </a:cubicBezTo>
                    <a:cubicBezTo>
                      <a:pt x="60440" y="-512"/>
                      <a:pt x="-3060" y="11130"/>
                      <a:pt x="115" y="12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 1283">
                <a:extLst>
                  <a:ext uri="{FF2B5EF4-FFF2-40B4-BE49-F238E27FC236}">
                    <a16:creationId xmlns:a16="http://schemas.microsoft.com/office/drawing/2014/main" id="{3C71EE4A-5A3E-2714-EBFC-865CF1326D68}"/>
                  </a:ext>
                </a:extLst>
              </p:cNvPr>
              <p:cNvSpPr/>
              <p:nvPr/>
            </p:nvSpPr>
            <p:spPr>
              <a:xfrm>
                <a:off x="5133684" y="3406467"/>
                <a:ext cx="16485" cy="87977"/>
              </a:xfrm>
              <a:custGeom>
                <a:avLst/>
                <a:gdLst>
                  <a:gd name="connsiteX0" fmla="*/ 6641 w 16485"/>
                  <a:gd name="connsiteY0" fmla="*/ 308 h 87977"/>
                  <a:gd name="connsiteX1" fmla="*/ 291 w 16485"/>
                  <a:gd name="connsiteY1" fmla="*/ 86033 h 87977"/>
                  <a:gd name="connsiteX2" fmla="*/ 16166 w 16485"/>
                  <a:gd name="connsiteY2" fmla="*/ 57458 h 87977"/>
                  <a:gd name="connsiteX3" fmla="*/ 6641 w 16485"/>
                  <a:gd name="connsiteY3" fmla="*/ 308 h 8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5" h="87977">
                    <a:moveTo>
                      <a:pt x="6641" y="308"/>
                    </a:moveTo>
                    <a:cubicBezTo>
                      <a:pt x="3995" y="5070"/>
                      <a:pt x="-1297" y="76508"/>
                      <a:pt x="291" y="86033"/>
                    </a:cubicBezTo>
                    <a:cubicBezTo>
                      <a:pt x="1878" y="95558"/>
                      <a:pt x="14049" y="67512"/>
                      <a:pt x="16166" y="57458"/>
                    </a:cubicBezTo>
                    <a:cubicBezTo>
                      <a:pt x="18283" y="47404"/>
                      <a:pt x="9287" y="-4454"/>
                      <a:pt x="6641" y="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 1284">
                <a:extLst>
                  <a:ext uri="{FF2B5EF4-FFF2-40B4-BE49-F238E27FC236}">
                    <a16:creationId xmlns:a16="http://schemas.microsoft.com/office/drawing/2014/main" id="{69FFAF50-2FD9-FE3F-A06B-58019FA370C7}"/>
                  </a:ext>
                </a:extLst>
              </p:cNvPr>
              <p:cNvSpPr/>
              <p:nvPr/>
            </p:nvSpPr>
            <p:spPr>
              <a:xfrm>
                <a:off x="5202756" y="3403226"/>
                <a:ext cx="13769" cy="94550"/>
              </a:xfrm>
              <a:custGeom>
                <a:avLst/>
                <a:gdLst>
                  <a:gd name="connsiteX0" fmla="*/ 13769 w 13769"/>
                  <a:gd name="connsiteY0" fmla="*/ 374 h 94550"/>
                  <a:gd name="connsiteX1" fmla="*/ 1069 w 13769"/>
                  <a:gd name="connsiteY1" fmla="*/ 92449 h 94550"/>
                  <a:gd name="connsiteX2" fmla="*/ 1069 w 13769"/>
                  <a:gd name="connsiteY2" fmla="*/ 60699 h 94550"/>
                  <a:gd name="connsiteX3" fmla="*/ 13769 w 13769"/>
                  <a:gd name="connsiteY3" fmla="*/ 374 h 9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9" h="94550">
                    <a:moveTo>
                      <a:pt x="13769" y="374"/>
                    </a:moveTo>
                    <a:cubicBezTo>
                      <a:pt x="13769" y="5666"/>
                      <a:pt x="3186" y="82395"/>
                      <a:pt x="1069" y="92449"/>
                    </a:cubicBezTo>
                    <a:cubicBezTo>
                      <a:pt x="-1048" y="102503"/>
                      <a:pt x="540" y="73928"/>
                      <a:pt x="1069" y="60699"/>
                    </a:cubicBezTo>
                    <a:cubicBezTo>
                      <a:pt x="1598" y="47470"/>
                      <a:pt x="13769" y="-4918"/>
                      <a:pt x="13769" y="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 1285">
                <a:extLst>
                  <a:ext uri="{FF2B5EF4-FFF2-40B4-BE49-F238E27FC236}">
                    <a16:creationId xmlns:a16="http://schemas.microsoft.com/office/drawing/2014/main" id="{BA613E16-5832-57AA-33AA-F984FAEDC4F6}"/>
                  </a:ext>
                </a:extLst>
              </p:cNvPr>
              <p:cNvSpPr/>
              <p:nvPr/>
            </p:nvSpPr>
            <p:spPr>
              <a:xfrm>
                <a:off x="5175218" y="3464057"/>
                <a:ext cx="130264" cy="95234"/>
              </a:xfrm>
              <a:custGeom>
                <a:avLst/>
                <a:gdLst>
                  <a:gd name="connsiteX0" fmla="*/ 32 w 130264"/>
                  <a:gd name="connsiteY0" fmla="*/ 22093 h 95234"/>
                  <a:gd name="connsiteX1" fmla="*/ 76232 w 130264"/>
                  <a:gd name="connsiteY1" fmla="*/ 3043 h 95234"/>
                  <a:gd name="connsiteX2" fmla="*/ 130207 w 130264"/>
                  <a:gd name="connsiteY2" fmla="*/ 95118 h 95234"/>
                  <a:gd name="connsiteX3" fmla="*/ 85757 w 130264"/>
                  <a:gd name="connsiteY3" fmla="*/ 22093 h 95234"/>
                  <a:gd name="connsiteX4" fmla="*/ 32 w 130264"/>
                  <a:gd name="connsiteY4" fmla="*/ 22093 h 9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264" h="95234">
                    <a:moveTo>
                      <a:pt x="32" y="22093"/>
                    </a:moveTo>
                    <a:cubicBezTo>
                      <a:pt x="-1555" y="18918"/>
                      <a:pt x="54536" y="-9128"/>
                      <a:pt x="76232" y="3043"/>
                    </a:cubicBezTo>
                    <a:cubicBezTo>
                      <a:pt x="97928" y="15214"/>
                      <a:pt x="128620" y="91943"/>
                      <a:pt x="130207" y="95118"/>
                    </a:cubicBezTo>
                    <a:cubicBezTo>
                      <a:pt x="131794" y="98293"/>
                      <a:pt x="100045" y="35851"/>
                      <a:pt x="85757" y="22093"/>
                    </a:cubicBezTo>
                    <a:cubicBezTo>
                      <a:pt x="71469" y="8335"/>
                      <a:pt x="1619" y="25268"/>
                      <a:pt x="32" y="220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 1286">
                <a:extLst>
                  <a:ext uri="{FF2B5EF4-FFF2-40B4-BE49-F238E27FC236}">
                    <a16:creationId xmlns:a16="http://schemas.microsoft.com/office/drawing/2014/main" id="{F91F1E8F-317D-BC7F-0731-34F19A1C50D7}"/>
                  </a:ext>
                </a:extLst>
              </p:cNvPr>
              <p:cNvSpPr/>
              <p:nvPr/>
            </p:nvSpPr>
            <p:spPr>
              <a:xfrm>
                <a:off x="5117874" y="3757783"/>
                <a:ext cx="169157" cy="30001"/>
              </a:xfrm>
              <a:custGeom>
                <a:avLst/>
                <a:gdLst>
                  <a:gd name="connsiteX0" fmla="*/ 226 w 169157"/>
                  <a:gd name="connsiteY0" fmla="*/ 29992 h 30001"/>
                  <a:gd name="connsiteX1" fmla="*/ 162151 w 169157"/>
                  <a:gd name="connsiteY1" fmla="*/ 4592 h 30001"/>
                  <a:gd name="connsiteX2" fmla="*/ 127226 w 169157"/>
                  <a:gd name="connsiteY2" fmla="*/ 1417 h 30001"/>
                  <a:gd name="connsiteX3" fmla="*/ 226 w 169157"/>
                  <a:gd name="connsiteY3" fmla="*/ 29992 h 3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157" h="30001">
                    <a:moveTo>
                      <a:pt x="226" y="29992"/>
                    </a:moveTo>
                    <a:cubicBezTo>
                      <a:pt x="6047" y="30521"/>
                      <a:pt x="140984" y="9354"/>
                      <a:pt x="162151" y="4592"/>
                    </a:cubicBezTo>
                    <a:cubicBezTo>
                      <a:pt x="183318" y="-170"/>
                      <a:pt x="152097" y="-1229"/>
                      <a:pt x="127226" y="1417"/>
                    </a:cubicBezTo>
                    <a:cubicBezTo>
                      <a:pt x="102355" y="4063"/>
                      <a:pt x="-5595" y="29463"/>
                      <a:pt x="226" y="299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 1287">
                <a:extLst>
                  <a:ext uri="{FF2B5EF4-FFF2-40B4-BE49-F238E27FC236}">
                    <a16:creationId xmlns:a16="http://schemas.microsoft.com/office/drawing/2014/main" id="{678B3D17-872B-B580-53A4-99E4E6641C95}"/>
                  </a:ext>
                </a:extLst>
              </p:cNvPr>
              <p:cNvSpPr/>
              <p:nvPr/>
            </p:nvSpPr>
            <p:spPr>
              <a:xfrm>
                <a:off x="5282451" y="3721095"/>
                <a:ext cx="32662" cy="98437"/>
              </a:xfrm>
              <a:custGeom>
                <a:avLst/>
                <a:gdLst>
                  <a:gd name="connsiteX0" fmla="*/ 10274 w 32662"/>
                  <a:gd name="connsiteY0" fmla="*/ 5 h 98437"/>
                  <a:gd name="connsiteX1" fmla="*/ 749 w 32662"/>
                  <a:gd name="connsiteY1" fmla="*/ 53980 h 98437"/>
                  <a:gd name="connsiteX2" fmla="*/ 32499 w 32662"/>
                  <a:gd name="connsiteY2" fmla="*/ 98430 h 98437"/>
                  <a:gd name="connsiteX3" fmla="*/ 13449 w 32662"/>
                  <a:gd name="connsiteY3" fmla="*/ 57155 h 98437"/>
                  <a:gd name="connsiteX4" fmla="*/ 10274 w 32662"/>
                  <a:gd name="connsiteY4" fmla="*/ 5 h 9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2" h="98437">
                    <a:moveTo>
                      <a:pt x="10274" y="5"/>
                    </a:moveTo>
                    <a:cubicBezTo>
                      <a:pt x="8157" y="-524"/>
                      <a:pt x="-2955" y="37576"/>
                      <a:pt x="749" y="53980"/>
                    </a:cubicBezTo>
                    <a:cubicBezTo>
                      <a:pt x="4453" y="70384"/>
                      <a:pt x="30382" y="97901"/>
                      <a:pt x="32499" y="98430"/>
                    </a:cubicBezTo>
                    <a:cubicBezTo>
                      <a:pt x="34616" y="98959"/>
                      <a:pt x="15566" y="69855"/>
                      <a:pt x="13449" y="57155"/>
                    </a:cubicBezTo>
                    <a:cubicBezTo>
                      <a:pt x="11332" y="44455"/>
                      <a:pt x="12391" y="534"/>
                      <a:pt x="1027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 1288">
                <a:extLst>
                  <a:ext uri="{FF2B5EF4-FFF2-40B4-BE49-F238E27FC236}">
                    <a16:creationId xmlns:a16="http://schemas.microsoft.com/office/drawing/2014/main" id="{8550A6D9-A72C-EB44-BDDC-E71D11DAE3FD}"/>
                  </a:ext>
                </a:extLst>
              </p:cNvPr>
              <p:cNvSpPr/>
              <p:nvPr/>
            </p:nvSpPr>
            <p:spPr>
              <a:xfrm>
                <a:off x="5225682" y="3746497"/>
                <a:ext cx="76580" cy="72367"/>
              </a:xfrm>
              <a:custGeom>
                <a:avLst/>
                <a:gdLst>
                  <a:gd name="connsiteX0" fmla="*/ 60693 w 76580"/>
                  <a:gd name="connsiteY0" fmla="*/ 3 h 72367"/>
                  <a:gd name="connsiteX1" fmla="*/ 6718 w 76580"/>
                  <a:gd name="connsiteY1" fmla="*/ 66678 h 72367"/>
                  <a:gd name="connsiteX2" fmla="*/ 76568 w 76580"/>
                  <a:gd name="connsiteY2" fmla="*/ 60328 h 72367"/>
                  <a:gd name="connsiteX3" fmla="*/ 368 w 76580"/>
                  <a:gd name="connsiteY3" fmla="*/ 69853 h 72367"/>
                  <a:gd name="connsiteX4" fmla="*/ 60693 w 76580"/>
                  <a:gd name="connsiteY4" fmla="*/ 3 h 7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80" h="72367">
                    <a:moveTo>
                      <a:pt x="60693" y="3"/>
                    </a:moveTo>
                    <a:cubicBezTo>
                      <a:pt x="61751" y="-526"/>
                      <a:pt x="4072" y="56624"/>
                      <a:pt x="6718" y="66678"/>
                    </a:cubicBezTo>
                    <a:cubicBezTo>
                      <a:pt x="9364" y="76732"/>
                      <a:pt x="77626" y="59799"/>
                      <a:pt x="76568" y="60328"/>
                    </a:cubicBezTo>
                    <a:cubicBezTo>
                      <a:pt x="75510" y="60857"/>
                      <a:pt x="6189" y="78849"/>
                      <a:pt x="368" y="69853"/>
                    </a:cubicBezTo>
                    <a:cubicBezTo>
                      <a:pt x="-5453" y="60857"/>
                      <a:pt x="59635" y="532"/>
                      <a:pt x="606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 1289">
                <a:extLst>
                  <a:ext uri="{FF2B5EF4-FFF2-40B4-BE49-F238E27FC236}">
                    <a16:creationId xmlns:a16="http://schemas.microsoft.com/office/drawing/2014/main" id="{4468DE71-715F-2A03-B259-433D0A1A5D96}"/>
                  </a:ext>
                </a:extLst>
              </p:cNvPr>
              <p:cNvSpPr/>
              <p:nvPr/>
            </p:nvSpPr>
            <p:spPr>
              <a:xfrm>
                <a:off x="5031952" y="3768705"/>
                <a:ext cx="203685" cy="79439"/>
              </a:xfrm>
              <a:custGeom>
                <a:avLst/>
                <a:gdLst>
                  <a:gd name="connsiteX0" fmla="*/ 121073 w 203685"/>
                  <a:gd name="connsiteY0" fmla="*/ 20 h 79439"/>
                  <a:gd name="connsiteX1" fmla="*/ 32173 w 203685"/>
                  <a:gd name="connsiteY1" fmla="*/ 57170 h 79439"/>
                  <a:gd name="connsiteX2" fmla="*/ 203623 w 203685"/>
                  <a:gd name="connsiteY2" fmla="*/ 44470 h 79439"/>
                  <a:gd name="connsiteX3" fmla="*/ 9948 w 203685"/>
                  <a:gd name="connsiteY3" fmla="*/ 79395 h 79439"/>
                  <a:gd name="connsiteX4" fmla="*/ 35348 w 203685"/>
                  <a:gd name="connsiteY4" fmla="*/ 50820 h 79439"/>
                  <a:gd name="connsiteX5" fmla="*/ 121073 w 203685"/>
                  <a:gd name="connsiteY5" fmla="*/ 20 h 7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85" h="79439">
                    <a:moveTo>
                      <a:pt x="121073" y="20"/>
                    </a:moveTo>
                    <a:cubicBezTo>
                      <a:pt x="120544" y="1078"/>
                      <a:pt x="18415" y="49762"/>
                      <a:pt x="32173" y="57170"/>
                    </a:cubicBezTo>
                    <a:cubicBezTo>
                      <a:pt x="45931" y="64578"/>
                      <a:pt x="207327" y="40766"/>
                      <a:pt x="203623" y="44470"/>
                    </a:cubicBezTo>
                    <a:cubicBezTo>
                      <a:pt x="199919" y="48174"/>
                      <a:pt x="37994" y="78337"/>
                      <a:pt x="9948" y="79395"/>
                    </a:cubicBezTo>
                    <a:cubicBezTo>
                      <a:pt x="-18098" y="80453"/>
                      <a:pt x="20532" y="62462"/>
                      <a:pt x="35348" y="50820"/>
                    </a:cubicBezTo>
                    <a:cubicBezTo>
                      <a:pt x="50164" y="39178"/>
                      <a:pt x="121602" y="-1038"/>
                      <a:pt x="12107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 1290">
                <a:extLst>
                  <a:ext uri="{FF2B5EF4-FFF2-40B4-BE49-F238E27FC236}">
                    <a16:creationId xmlns:a16="http://schemas.microsoft.com/office/drawing/2014/main" id="{94DEE10C-A216-8F16-E8BC-05A8BFCB37B0}"/>
                  </a:ext>
                </a:extLst>
              </p:cNvPr>
              <p:cNvSpPr/>
              <p:nvPr/>
            </p:nvSpPr>
            <p:spPr>
              <a:xfrm>
                <a:off x="5213344" y="3524235"/>
                <a:ext cx="54533" cy="168304"/>
              </a:xfrm>
              <a:custGeom>
                <a:avLst/>
                <a:gdLst>
                  <a:gd name="connsiteX0" fmla="*/ 53981 w 54533"/>
                  <a:gd name="connsiteY0" fmla="*/ 15 h 168304"/>
                  <a:gd name="connsiteX1" fmla="*/ 28581 w 54533"/>
                  <a:gd name="connsiteY1" fmla="*/ 79390 h 168304"/>
                  <a:gd name="connsiteX2" fmla="*/ 38106 w 54533"/>
                  <a:gd name="connsiteY2" fmla="*/ 168290 h 168304"/>
                  <a:gd name="connsiteX3" fmla="*/ 6 w 54533"/>
                  <a:gd name="connsiteY3" fmla="*/ 85740 h 168304"/>
                  <a:gd name="connsiteX4" fmla="*/ 53981 w 54533"/>
                  <a:gd name="connsiteY4" fmla="*/ 15 h 1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533" h="168304">
                    <a:moveTo>
                      <a:pt x="53981" y="15"/>
                    </a:moveTo>
                    <a:cubicBezTo>
                      <a:pt x="58743" y="-1043"/>
                      <a:pt x="31227" y="51344"/>
                      <a:pt x="28581" y="79390"/>
                    </a:cubicBezTo>
                    <a:cubicBezTo>
                      <a:pt x="25935" y="107436"/>
                      <a:pt x="42868" y="167232"/>
                      <a:pt x="38106" y="168290"/>
                    </a:cubicBezTo>
                    <a:cubicBezTo>
                      <a:pt x="33344" y="169348"/>
                      <a:pt x="-523" y="111140"/>
                      <a:pt x="6" y="85740"/>
                    </a:cubicBezTo>
                    <a:cubicBezTo>
                      <a:pt x="535" y="60340"/>
                      <a:pt x="49219" y="1073"/>
                      <a:pt x="53981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 1291">
                <a:extLst>
                  <a:ext uri="{FF2B5EF4-FFF2-40B4-BE49-F238E27FC236}">
                    <a16:creationId xmlns:a16="http://schemas.microsoft.com/office/drawing/2014/main" id="{E14D09E0-B1BA-0CFD-1F0E-CCFD923FB3AF}"/>
                  </a:ext>
                </a:extLst>
              </p:cNvPr>
              <p:cNvSpPr/>
              <p:nvPr/>
            </p:nvSpPr>
            <p:spPr>
              <a:xfrm>
                <a:off x="4848183" y="3584433"/>
                <a:ext cx="352488" cy="50966"/>
              </a:xfrm>
              <a:custGeom>
                <a:avLst/>
                <a:gdLst>
                  <a:gd name="connsiteX0" fmla="*/ 42 w 352488"/>
                  <a:gd name="connsiteY0" fmla="*/ 142 h 50966"/>
                  <a:gd name="connsiteX1" fmla="*/ 142917 w 352488"/>
                  <a:gd name="connsiteY1" fmla="*/ 35067 h 50966"/>
                  <a:gd name="connsiteX2" fmla="*/ 352467 w 352488"/>
                  <a:gd name="connsiteY2" fmla="*/ 16017 h 50966"/>
                  <a:gd name="connsiteX3" fmla="*/ 130217 w 352488"/>
                  <a:gd name="connsiteY3" fmla="*/ 50942 h 50966"/>
                  <a:gd name="connsiteX4" fmla="*/ 42 w 352488"/>
                  <a:gd name="connsiteY4" fmla="*/ 142 h 5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88" h="50966">
                    <a:moveTo>
                      <a:pt x="42" y="142"/>
                    </a:moveTo>
                    <a:cubicBezTo>
                      <a:pt x="2159" y="-2504"/>
                      <a:pt x="84180" y="32421"/>
                      <a:pt x="142917" y="35067"/>
                    </a:cubicBezTo>
                    <a:cubicBezTo>
                      <a:pt x="201654" y="37713"/>
                      <a:pt x="354584" y="13371"/>
                      <a:pt x="352467" y="16017"/>
                    </a:cubicBezTo>
                    <a:cubicBezTo>
                      <a:pt x="350350" y="18663"/>
                      <a:pt x="184192" y="52000"/>
                      <a:pt x="130217" y="50942"/>
                    </a:cubicBezTo>
                    <a:cubicBezTo>
                      <a:pt x="76242" y="49884"/>
                      <a:pt x="-2075" y="2788"/>
                      <a:pt x="42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 1292">
                <a:extLst>
                  <a:ext uri="{FF2B5EF4-FFF2-40B4-BE49-F238E27FC236}">
                    <a16:creationId xmlns:a16="http://schemas.microsoft.com/office/drawing/2014/main" id="{106EC993-F53F-8719-91C3-7D33B3A552F5}"/>
                  </a:ext>
                </a:extLst>
              </p:cNvPr>
              <p:cNvSpPr/>
              <p:nvPr/>
            </p:nvSpPr>
            <p:spPr>
              <a:xfrm>
                <a:off x="4675734" y="3517888"/>
                <a:ext cx="39141" cy="249076"/>
              </a:xfrm>
              <a:custGeom>
                <a:avLst/>
                <a:gdLst>
                  <a:gd name="connsiteX0" fmla="*/ 32791 w 39141"/>
                  <a:gd name="connsiteY0" fmla="*/ 12 h 249076"/>
                  <a:gd name="connsiteX1" fmla="*/ 1041 w 39141"/>
                  <a:gd name="connsiteY1" fmla="*/ 92087 h 249076"/>
                  <a:gd name="connsiteX2" fmla="*/ 10566 w 39141"/>
                  <a:gd name="connsiteY2" fmla="*/ 190512 h 249076"/>
                  <a:gd name="connsiteX3" fmla="*/ 39141 w 39141"/>
                  <a:gd name="connsiteY3" fmla="*/ 247662 h 249076"/>
                  <a:gd name="connsiteX4" fmla="*/ 10566 w 39141"/>
                  <a:gd name="connsiteY4" fmla="*/ 133362 h 249076"/>
                  <a:gd name="connsiteX5" fmla="*/ 13741 w 39141"/>
                  <a:gd name="connsiteY5" fmla="*/ 85737 h 249076"/>
                  <a:gd name="connsiteX6" fmla="*/ 32791 w 39141"/>
                  <a:gd name="connsiteY6" fmla="*/ 12 h 24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41" h="249076">
                    <a:moveTo>
                      <a:pt x="32791" y="12"/>
                    </a:moveTo>
                    <a:cubicBezTo>
                      <a:pt x="30674" y="1070"/>
                      <a:pt x="4745" y="60337"/>
                      <a:pt x="1041" y="92087"/>
                    </a:cubicBezTo>
                    <a:cubicBezTo>
                      <a:pt x="-2663" y="123837"/>
                      <a:pt x="4216" y="164583"/>
                      <a:pt x="10566" y="190512"/>
                    </a:cubicBezTo>
                    <a:cubicBezTo>
                      <a:pt x="16916" y="216441"/>
                      <a:pt x="39141" y="257187"/>
                      <a:pt x="39141" y="247662"/>
                    </a:cubicBezTo>
                    <a:cubicBezTo>
                      <a:pt x="39141" y="238137"/>
                      <a:pt x="14799" y="160350"/>
                      <a:pt x="10566" y="133362"/>
                    </a:cubicBezTo>
                    <a:cubicBezTo>
                      <a:pt x="6333" y="106375"/>
                      <a:pt x="12154" y="104258"/>
                      <a:pt x="13741" y="85737"/>
                    </a:cubicBezTo>
                    <a:cubicBezTo>
                      <a:pt x="15328" y="67216"/>
                      <a:pt x="34908" y="-1046"/>
                      <a:pt x="32791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 1293">
                <a:extLst>
                  <a:ext uri="{FF2B5EF4-FFF2-40B4-BE49-F238E27FC236}">
                    <a16:creationId xmlns:a16="http://schemas.microsoft.com/office/drawing/2014/main" id="{DB881D38-5D29-ECB2-F356-548D8B033813}"/>
                  </a:ext>
                </a:extLst>
              </p:cNvPr>
              <p:cNvSpPr/>
              <p:nvPr/>
            </p:nvSpPr>
            <p:spPr>
              <a:xfrm>
                <a:off x="4733819" y="3533092"/>
                <a:ext cx="48089" cy="232653"/>
              </a:xfrm>
              <a:custGeom>
                <a:avLst/>
                <a:gdLst>
                  <a:gd name="connsiteX0" fmla="*/ 3281 w 48089"/>
                  <a:gd name="connsiteY0" fmla="*/ 683 h 232653"/>
                  <a:gd name="connsiteX1" fmla="*/ 28681 w 48089"/>
                  <a:gd name="connsiteY1" fmla="*/ 140383 h 232653"/>
                  <a:gd name="connsiteX2" fmla="*/ 106 w 48089"/>
                  <a:gd name="connsiteY2" fmla="*/ 232458 h 232653"/>
                  <a:gd name="connsiteX3" fmla="*/ 41381 w 48089"/>
                  <a:gd name="connsiteY3" fmla="*/ 162608 h 232653"/>
                  <a:gd name="connsiteX4" fmla="*/ 44556 w 48089"/>
                  <a:gd name="connsiteY4" fmla="*/ 89583 h 232653"/>
                  <a:gd name="connsiteX5" fmla="*/ 3281 w 48089"/>
                  <a:gd name="connsiteY5" fmla="*/ 683 h 23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89" h="232653">
                    <a:moveTo>
                      <a:pt x="3281" y="683"/>
                    </a:moveTo>
                    <a:cubicBezTo>
                      <a:pt x="635" y="9150"/>
                      <a:pt x="29210" y="101754"/>
                      <a:pt x="28681" y="140383"/>
                    </a:cubicBezTo>
                    <a:cubicBezTo>
                      <a:pt x="28152" y="179012"/>
                      <a:pt x="-2011" y="228754"/>
                      <a:pt x="106" y="232458"/>
                    </a:cubicBezTo>
                    <a:cubicBezTo>
                      <a:pt x="2223" y="236162"/>
                      <a:pt x="33973" y="186421"/>
                      <a:pt x="41381" y="162608"/>
                    </a:cubicBezTo>
                    <a:cubicBezTo>
                      <a:pt x="48789" y="138796"/>
                      <a:pt x="50377" y="114454"/>
                      <a:pt x="44556" y="89583"/>
                    </a:cubicBezTo>
                    <a:cubicBezTo>
                      <a:pt x="38735" y="64712"/>
                      <a:pt x="5927" y="-7784"/>
                      <a:pt x="3281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 1294">
                <a:extLst>
                  <a:ext uri="{FF2B5EF4-FFF2-40B4-BE49-F238E27FC236}">
                    <a16:creationId xmlns:a16="http://schemas.microsoft.com/office/drawing/2014/main" id="{4DE65064-7487-0947-1251-2642526E32EA}"/>
                  </a:ext>
                </a:extLst>
              </p:cNvPr>
              <p:cNvSpPr/>
              <p:nvPr/>
            </p:nvSpPr>
            <p:spPr>
              <a:xfrm>
                <a:off x="4724351" y="3527377"/>
                <a:ext cx="22479" cy="235109"/>
              </a:xfrm>
              <a:custGeom>
                <a:avLst/>
                <a:gdLst>
                  <a:gd name="connsiteX0" fmla="*/ 49 w 22479"/>
                  <a:gd name="connsiteY0" fmla="*/ 48 h 235109"/>
                  <a:gd name="connsiteX1" fmla="*/ 15924 w 22479"/>
                  <a:gd name="connsiteY1" fmla="*/ 142923 h 235109"/>
                  <a:gd name="connsiteX2" fmla="*/ 3224 w 22479"/>
                  <a:gd name="connsiteY2" fmla="*/ 234998 h 235109"/>
                  <a:gd name="connsiteX3" fmla="*/ 22274 w 22479"/>
                  <a:gd name="connsiteY3" fmla="*/ 158798 h 235109"/>
                  <a:gd name="connsiteX4" fmla="*/ 49 w 22479"/>
                  <a:gd name="connsiteY4" fmla="*/ 48 h 23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9" h="235109">
                    <a:moveTo>
                      <a:pt x="49" y="48"/>
                    </a:moveTo>
                    <a:cubicBezTo>
                      <a:pt x="-1009" y="-2598"/>
                      <a:pt x="15395" y="103765"/>
                      <a:pt x="15924" y="142923"/>
                    </a:cubicBezTo>
                    <a:cubicBezTo>
                      <a:pt x="16453" y="182081"/>
                      <a:pt x="2166" y="232352"/>
                      <a:pt x="3224" y="234998"/>
                    </a:cubicBezTo>
                    <a:cubicBezTo>
                      <a:pt x="4282" y="237644"/>
                      <a:pt x="19628" y="192665"/>
                      <a:pt x="22274" y="158798"/>
                    </a:cubicBezTo>
                    <a:cubicBezTo>
                      <a:pt x="24920" y="124931"/>
                      <a:pt x="1107" y="2694"/>
                      <a:pt x="49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 1295">
                <a:extLst>
                  <a:ext uri="{FF2B5EF4-FFF2-40B4-BE49-F238E27FC236}">
                    <a16:creationId xmlns:a16="http://schemas.microsoft.com/office/drawing/2014/main" id="{445C7789-6F3D-0D6F-B66D-A50428B8663B}"/>
                  </a:ext>
                </a:extLst>
              </p:cNvPr>
              <p:cNvSpPr/>
              <p:nvPr/>
            </p:nvSpPr>
            <p:spPr>
              <a:xfrm>
                <a:off x="4901730" y="3873225"/>
                <a:ext cx="7056" cy="191608"/>
              </a:xfrm>
              <a:custGeom>
                <a:avLst/>
                <a:gdLst>
                  <a:gd name="connsiteX0" fmla="*/ 470 w 7056"/>
                  <a:gd name="connsiteY0" fmla="*/ 275 h 191608"/>
                  <a:gd name="connsiteX1" fmla="*/ 470 w 7056"/>
                  <a:gd name="connsiteY1" fmla="*/ 82825 h 191608"/>
                  <a:gd name="connsiteX2" fmla="*/ 470 w 7056"/>
                  <a:gd name="connsiteY2" fmla="*/ 152675 h 191608"/>
                  <a:gd name="connsiteX3" fmla="*/ 3645 w 7056"/>
                  <a:gd name="connsiteY3" fmla="*/ 190775 h 191608"/>
                  <a:gd name="connsiteX4" fmla="*/ 6820 w 7056"/>
                  <a:gd name="connsiteY4" fmla="*/ 117750 h 191608"/>
                  <a:gd name="connsiteX5" fmla="*/ 470 w 7056"/>
                  <a:gd name="connsiteY5" fmla="*/ 275 h 19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56" h="191608">
                    <a:moveTo>
                      <a:pt x="470" y="275"/>
                    </a:moveTo>
                    <a:cubicBezTo>
                      <a:pt x="-588" y="-5546"/>
                      <a:pt x="470" y="82825"/>
                      <a:pt x="470" y="82825"/>
                    </a:cubicBezTo>
                    <a:cubicBezTo>
                      <a:pt x="470" y="108225"/>
                      <a:pt x="-59" y="134683"/>
                      <a:pt x="470" y="152675"/>
                    </a:cubicBezTo>
                    <a:cubicBezTo>
                      <a:pt x="999" y="170667"/>
                      <a:pt x="2587" y="196596"/>
                      <a:pt x="3645" y="190775"/>
                    </a:cubicBezTo>
                    <a:cubicBezTo>
                      <a:pt x="4703" y="184954"/>
                      <a:pt x="5233" y="145267"/>
                      <a:pt x="6820" y="117750"/>
                    </a:cubicBezTo>
                    <a:cubicBezTo>
                      <a:pt x="8407" y="90233"/>
                      <a:pt x="1528" y="6096"/>
                      <a:pt x="470" y="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 1296">
                <a:extLst>
                  <a:ext uri="{FF2B5EF4-FFF2-40B4-BE49-F238E27FC236}">
                    <a16:creationId xmlns:a16="http://schemas.microsoft.com/office/drawing/2014/main" id="{F10BA645-755D-ADAB-2617-8D1ECBB9ABC6}"/>
                  </a:ext>
                </a:extLst>
              </p:cNvPr>
              <p:cNvSpPr/>
              <p:nvPr/>
            </p:nvSpPr>
            <p:spPr>
              <a:xfrm>
                <a:off x="4851400" y="3879217"/>
                <a:ext cx="57172" cy="180664"/>
              </a:xfrm>
              <a:custGeom>
                <a:avLst/>
                <a:gdLst>
                  <a:gd name="connsiteX0" fmla="*/ 0 w 57172"/>
                  <a:gd name="connsiteY0" fmla="*/ 633 h 180664"/>
                  <a:gd name="connsiteX1" fmla="*/ 3175 w 57172"/>
                  <a:gd name="connsiteY1" fmla="*/ 133983 h 180664"/>
                  <a:gd name="connsiteX2" fmla="*/ 3175 w 57172"/>
                  <a:gd name="connsiteY2" fmla="*/ 172083 h 180664"/>
                  <a:gd name="connsiteX3" fmla="*/ 6350 w 57172"/>
                  <a:gd name="connsiteY3" fmla="*/ 162558 h 180664"/>
                  <a:gd name="connsiteX4" fmla="*/ 57150 w 57172"/>
                  <a:gd name="connsiteY4" fmla="*/ 153033 h 180664"/>
                  <a:gd name="connsiteX5" fmla="*/ 12700 w 57172"/>
                  <a:gd name="connsiteY5" fmla="*/ 178433 h 180664"/>
                  <a:gd name="connsiteX6" fmla="*/ 3175 w 57172"/>
                  <a:gd name="connsiteY6" fmla="*/ 86358 h 180664"/>
                  <a:gd name="connsiteX7" fmla="*/ 0 w 57172"/>
                  <a:gd name="connsiteY7" fmla="*/ 633 h 18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72" h="180664">
                    <a:moveTo>
                      <a:pt x="0" y="633"/>
                    </a:moveTo>
                    <a:cubicBezTo>
                      <a:pt x="0" y="8570"/>
                      <a:pt x="2646" y="105408"/>
                      <a:pt x="3175" y="133983"/>
                    </a:cubicBezTo>
                    <a:cubicBezTo>
                      <a:pt x="3704" y="162558"/>
                      <a:pt x="3175" y="172083"/>
                      <a:pt x="3175" y="172083"/>
                    </a:cubicBezTo>
                    <a:cubicBezTo>
                      <a:pt x="3704" y="176846"/>
                      <a:pt x="-2646" y="165733"/>
                      <a:pt x="6350" y="162558"/>
                    </a:cubicBezTo>
                    <a:cubicBezTo>
                      <a:pt x="15346" y="159383"/>
                      <a:pt x="56092" y="150387"/>
                      <a:pt x="57150" y="153033"/>
                    </a:cubicBezTo>
                    <a:cubicBezTo>
                      <a:pt x="58208" y="155679"/>
                      <a:pt x="21696" y="189545"/>
                      <a:pt x="12700" y="178433"/>
                    </a:cubicBezTo>
                    <a:cubicBezTo>
                      <a:pt x="3704" y="167321"/>
                      <a:pt x="5821" y="111229"/>
                      <a:pt x="3175" y="86358"/>
                    </a:cubicBezTo>
                    <a:cubicBezTo>
                      <a:pt x="529" y="61487"/>
                      <a:pt x="0" y="-7304"/>
                      <a:pt x="0" y="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 1297">
                <a:extLst>
                  <a:ext uri="{FF2B5EF4-FFF2-40B4-BE49-F238E27FC236}">
                    <a16:creationId xmlns:a16="http://schemas.microsoft.com/office/drawing/2014/main" id="{5ED75EDE-068A-0099-02CC-98F0E28C910D}"/>
                  </a:ext>
                </a:extLst>
              </p:cNvPr>
              <p:cNvSpPr/>
              <p:nvPr/>
            </p:nvSpPr>
            <p:spPr>
              <a:xfrm>
                <a:off x="4848156" y="3898550"/>
                <a:ext cx="6450" cy="154057"/>
              </a:xfrm>
              <a:custGeom>
                <a:avLst/>
                <a:gdLst>
                  <a:gd name="connsiteX0" fmla="*/ 69 w 6450"/>
                  <a:gd name="connsiteY0" fmla="*/ 350 h 154057"/>
                  <a:gd name="connsiteX1" fmla="*/ 3244 w 6450"/>
                  <a:gd name="connsiteY1" fmla="*/ 149575 h 154057"/>
                  <a:gd name="connsiteX2" fmla="*/ 6419 w 6450"/>
                  <a:gd name="connsiteY2" fmla="*/ 108300 h 154057"/>
                  <a:gd name="connsiteX3" fmla="*/ 69 w 6450"/>
                  <a:gd name="connsiteY3" fmla="*/ 350 h 15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0" h="154057">
                    <a:moveTo>
                      <a:pt x="69" y="350"/>
                    </a:moveTo>
                    <a:cubicBezTo>
                      <a:pt x="-460" y="7229"/>
                      <a:pt x="2186" y="131584"/>
                      <a:pt x="3244" y="149575"/>
                    </a:cubicBezTo>
                    <a:cubicBezTo>
                      <a:pt x="4302" y="167566"/>
                      <a:pt x="5890" y="126821"/>
                      <a:pt x="6419" y="108300"/>
                    </a:cubicBezTo>
                    <a:cubicBezTo>
                      <a:pt x="6948" y="89779"/>
                      <a:pt x="598" y="-6529"/>
                      <a:pt x="69" y="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9" name="フリーフォーム 1298">
                <a:extLst>
                  <a:ext uri="{FF2B5EF4-FFF2-40B4-BE49-F238E27FC236}">
                    <a16:creationId xmlns:a16="http://schemas.microsoft.com/office/drawing/2014/main" id="{8F2F4BBA-E836-E115-ADCD-5144D7FE3A7E}"/>
                  </a:ext>
                </a:extLst>
              </p:cNvPr>
              <p:cNvSpPr/>
              <p:nvPr/>
            </p:nvSpPr>
            <p:spPr>
              <a:xfrm>
                <a:off x="4816475" y="3881784"/>
                <a:ext cx="9562" cy="178335"/>
              </a:xfrm>
              <a:custGeom>
                <a:avLst/>
                <a:gdLst>
                  <a:gd name="connsiteX0" fmla="*/ 3175 w 9562"/>
                  <a:gd name="connsiteY0" fmla="*/ 1241 h 178335"/>
                  <a:gd name="connsiteX1" fmla="*/ 9525 w 9562"/>
                  <a:gd name="connsiteY1" fmla="*/ 175866 h 178335"/>
                  <a:gd name="connsiteX2" fmla="*/ 0 w 9562"/>
                  <a:gd name="connsiteY2" fmla="*/ 99666 h 178335"/>
                  <a:gd name="connsiteX3" fmla="*/ 3175 w 9562"/>
                  <a:gd name="connsiteY3" fmla="*/ 1241 h 17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2" h="178335">
                    <a:moveTo>
                      <a:pt x="3175" y="1241"/>
                    </a:moveTo>
                    <a:cubicBezTo>
                      <a:pt x="4762" y="13941"/>
                      <a:pt x="10054" y="159462"/>
                      <a:pt x="9525" y="175866"/>
                    </a:cubicBezTo>
                    <a:cubicBezTo>
                      <a:pt x="8996" y="192270"/>
                      <a:pt x="0" y="122420"/>
                      <a:pt x="0" y="99666"/>
                    </a:cubicBezTo>
                    <a:cubicBezTo>
                      <a:pt x="0" y="76912"/>
                      <a:pt x="1588" y="-11459"/>
                      <a:pt x="3175" y="1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 1299">
                <a:extLst>
                  <a:ext uri="{FF2B5EF4-FFF2-40B4-BE49-F238E27FC236}">
                    <a16:creationId xmlns:a16="http://schemas.microsoft.com/office/drawing/2014/main" id="{9D18D6D2-D1F6-8AF5-552D-1BE891840B9D}"/>
                  </a:ext>
                </a:extLst>
              </p:cNvPr>
              <p:cNvSpPr/>
              <p:nvPr/>
            </p:nvSpPr>
            <p:spPr>
              <a:xfrm>
                <a:off x="4752842" y="4035425"/>
                <a:ext cx="82255" cy="12803"/>
              </a:xfrm>
              <a:custGeom>
                <a:avLst/>
                <a:gdLst>
                  <a:gd name="connsiteX0" fmla="*/ 133 w 82255"/>
                  <a:gd name="connsiteY0" fmla="*/ 12700 h 12803"/>
                  <a:gd name="connsiteX1" fmla="*/ 79508 w 82255"/>
                  <a:gd name="connsiteY1" fmla="*/ 6350 h 12803"/>
                  <a:gd name="connsiteX2" fmla="*/ 60458 w 82255"/>
                  <a:gd name="connsiteY2" fmla="*/ 0 h 12803"/>
                  <a:gd name="connsiteX3" fmla="*/ 133 w 82255"/>
                  <a:gd name="connsiteY3" fmla="*/ 12700 h 1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255" h="12803">
                    <a:moveTo>
                      <a:pt x="133" y="12700"/>
                    </a:moveTo>
                    <a:cubicBezTo>
                      <a:pt x="3308" y="13758"/>
                      <a:pt x="79508" y="6350"/>
                      <a:pt x="79508" y="6350"/>
                    </a:cubicBezTo>
                    <a:cubicBezTo>
                      <a:pt x="89562" y="4233"/>
                      <a:pt x="69454" y="0"/>
                      <a:pt x="60458" y="0"/>
                    </a:cubicBezTo>
                    <a:cubicBezTo>
                      <a:pt x="51462" y="0"/>
                      <a:pt x="-3042" y="11642"/>
                      <a:pt x="133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 1300">
                <a:extLst>
                  <a:ext uri="{FF2B5EF4-FFF2-40B4-BE49-F238E27FC236}">
                    <a16:creationId xmlns:a16="http://schemas.microsoft.com/office/drawing/2014/main" id="{DB09CD86-E56A-EF84-6A3C-A74AEA052DE7}"/>
                  </a:ext>
                </a:extLst>
              </p:cNvPr>
              <p:cNvSpPr/>
              <p:nvPr/>
            </p:nvSpPr>
            <p:spPr>
              <a:xfrm>
                <a:off x="4718025" y="3869596"/>
                <a:ext cx="46263" cy="193668"/>
              </a:xfrm>
              <a:custGeom>
                <a:avLst/>
                <a:gdLst>
                  <a:gd name="connsiteX0" fmla="*/ 25 w 46263"/>
                  <a:gd name="connsiteY0" fmla="*/ 729 h 193668"/>
                  <a:gd name="connsiteX1" fmla="*/ 41300 w 46263"/>
                  <a:gd name="connsiteY1" fmla="*/ 38829 h 193668"/>
                  <a:gd name="connsiteX2" fmla="*/ 44475 w 46263"/>
                  <a:gd name="connsiteY2" fmla="*/ 191229 h 193668"/>
                  <a:gd name="connsiteX3" fmla="*/ 31775 w 46263"/>
                  <a:gd name="connsiteY3" fmla="*/ 127729 h 193668"/>
                  <a:gd name="connsiteX4" fmla="*/ 34950 w 46263"/>
                  <a:gd name="connsiteY4" fmla="*/ 61054 h 193668"/>
                  <a:gd name="connsiteX5" fmla="*/ 25 w 46263"/>
                  <a:gd name="connsiteY5" fmla="*/ 729 h 193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263" h="193668">
                    <a:moveTo>
                      <a:pt x="25" y="729"/>
                    </a:moveTo>
                    <a:cubicBezTo>
                      <a:pt x="1083" y="-2975"/>
                      <a:pt x="33892" y="7079"/>
                      <a:pt x="41300" y="38829"/>
                    </a:cubicBezTo>
                    <a:cubicBezTo>
                      <a:pt x="48708" y="70579"/>
                      <a:pt x="46062" y="176412"/>
                      <a:pt x="44475" y="191229"/>
                    </a:cubicBezTo>
                    <a:cubicBezTo>
                      <a:pt x="42888" y="206046"/>
                      <a:pt x="33362" y="149425"/>
                      <a:pt x="31775" y="127729"/>
                    </a:cubicBezTo>
                    <a:cubicBezTo>
                      <a:pt x="30188" y="106033"/>
                      <a:pt x="38654" y="79575"/>
                      <a:pt x="34950" y="61054"/>
                    </a:cubicBezTo>
                    <a:cubicBezTo>
                      <a:pt x="31246" y="42533"/>
                      <a:pt x="-1033" y="4433"/>
                      <a:pt x="25" y="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 1301">
                <a:extLst>
                  <a:ext uri="{FF2B5EF4-FFF2-40B4-BE49-F238E27FC236}">
                    <a16:creationId xmlns:a16="http://schemas.microsoft.com/office/drawing/2014/main" id="{0DB99ACC-668C-FF0B-DCE8-A078FE7C2592}"/>
                  </a:ext>
                </a:extLst>
              </p:cNvPr>
              <p:cNvSpPr/>
              <p:nvPr/>
            </p:nvSpPr>
            <p:spPr>
              <a:xfrm>
                <a:off x="4689354" y="3876667"/>
                <a:ext cx="60819" cy="196861"/>
              </a:xfrm>
              <a:custGeom>
                <a:avLst/>
                <a:gdLst>
                  <a:gd name="connsiteX0" fmla="*/ 121 w 60819"/>
                  <a:gd name="connsiteY0" fmla="*/ 8 h 196861"/>
                  <a:gd name="connsiteX1" fmla="*/ 44571 w 60819"/>
                  <a:gd name="connsiteY1" fmla="*/ 41283 h 196861"/>
                  <a:gd name="connsiteX2" fmla="*/ 35046 w 60819"/>
                  <a:gd name="connsiteY2" fmla="*/ 107958 h 196861"/>
                  <a:gd name="connsiteX3" fmla="*/ 41396 w 60819"/>
                  <a:gd name="connsiteY3" fmla="*/ 196858 h 196861"/>
                  <a:gd name="connsiteX4" fmla="*/ 47746 w 60819"/>
                  <a:gd name="connsiteY4" fmla="*/ 104783 h 196861"/>
                  <a:gd name="connsiteX5" fmla="*/ 60446 w 60819"/>
                  <a:gd name="connsiteY5" fmla="*/ 44458 h 196861"/>
                  <a:gd name="connsiteX6" fmla="*/ 121 w 60819"/>
                  <a:gd name="connsiteY6" fmla="*/ 8 h 1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819" h="196861">
                    <a:moveTo>
                      <a:pt x="121" y="8"/>
                    </a:moveTo>
                    <a:cubicBezTo>
                      <a:pt x="-2525" y="-521"/>
                      <a:pt x="38750" y="23291"/>
                      <a:pt x="44571" y="41283"/>
                    </a:cubicBezTo>
                    <a:cubicBezTo>
                      <a:pt x="50392" y="59275"/>
                      <a:pt x="35575" y="82029"/>
                      <a:pt x="35046" y="107958"/>
                    </a:cubicBezTo>
                    <a:cubicBezTo>
                      <a:pt x="34517" y="133887"/>
                      <a:pt x="39279" y="197387"/>
                      <a:pt x="41396" y="196858"/>
                    </a:cubicBezTo>
                    <a:cubicBezTo>
                      <a:pt x="43513" y="196329"/>
                      <a:pt x="44571" y="130183"/>
                      <a:pt x="47746" y="104783"/>
                    </a:cubicBezTo>
                    <a:cubicBezTo>
                      <a:pt x="50921" y="79383"/>
                      <a:pt x="63092" y="58216"/>
                      <a:pt x="60446" y="44458"/>
                    </a:cubicBezTo>
                    <a:cubicBezTo>
                      <a:pt x="57800" y="30700"/>
                      <a:pt x="2767" y="537"/>
                      <a:pt x="12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 1302">
                <a:extLst>
                  <a:ext uri="{FF2B5EF4-FFF2-40B4-BE49-F238E27FC236}">
                    <a16:creationId xmlns:a16="http://schemas.microsoft.com/office/drawing/2014/main" id="{E1E10755-B8C5-7CD0-D823-ED7C63CEEDB9}"/>
                  </a:ext>
                </a:extLst>
              </p:cNvPr>
              <p:cNvSpPr/>
              <p:nvPr/>
            </p:nvSpPr>
            <p:spPr>
              <a:xfrm>
                <a:off x="4652912" y="3889368"/>
                <a:ext cx="49321" cy="178780"/>
              </a:xfrm>
              <a:custGeom>
                <a:avLst/>
                <a:gdLst>
                  <a:gd name="connsiteX0" fmla="*/ 49263 w 49321"/>
                  <a:gd name="connsiteY0" fmla="*/ 7 h 178780"/>
                  <a:gd name="connsiteX1" fmla="*/ 14338 w 49321"/>
                  <a:gd name="connsiteY1" fmla="*/ 44457 h 178780"/>
                  <a:gd name="connsiteX2" fmla="*/ 17513 w 49321"/>
                  <a:gd name="connsiteY2" fmla="*/ 177807 h 178780"/>
                  <a:gd name="connsiteX3" fmla="*/ 1638 w 49321"/>
                  <a:gd name="connsiteY3" fmla="*/ 101607 h 178780"/>
                  <a:gd name="connsiteX4" fmla="*/ 4813 w 49321"/>
                  <a:gd name="connsiteY4" fmla="*/ 41282 h 178780"/>
                  <a:gd name="connsiteX5" fmla="*/ 49263 w 49321"/>
                  <a:gd name="connsiteY5" fmla="*/ 7 h 17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21" h="178780">
                    <a:moveTo>
                      <a:pt x="49263" y="7"/>
                    </a:moveTo>
                    <a:cubicBezTo>
                      <a:pt x="50850" y="536"/>
                      <a:pt x="19630" y="14824"/>
                      <a:pt x="14338" y="44457"/>
                    </a:cubicBezTo>
                    <a:cubicBezTo>
                      <a:pt x="9046" y="74090"/>
                      <a:pt x="19630" y="168282"/>
                      <a:pt x="17513" y="177807"/>
                    </a:cubicBezTo>
                    <a:cubicBezTo>
                      <a:pt x="15396" y="187332"/>
                      <a:pt x="3755" y="124361"/>
                      <a:pt x="1638" y="101607"/>
                    </a:cubicBezTo>
                    <a:cubicBezTo>
                      <a:pt x="-479" y="78853"/>
                      <a:pt x="-1537" y="57157"/>
                      <a:pt x="4813" y="41282"/>
                    </a:cubicBezTo>
                    <a:cubicBezTo>
                      <a:pt x="11163" y="25407"/>
                      <a:pt x="47676" y="-522"/>
                      <a:pt x="49263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 1303">
                <a:extLst>
                  <a:ext uri="{FF2B5EF4-FFF2-40B4-BE49-F238E27FC236}">
                    <a16:creationId xmlns:a16="http://schemas.microsoft.com/office/drawing/2014/main" id="{60F5F7DF-FA5C-9F3F-D1A4-D65C486301D7}"/>
                  </a:ext>
                </a:extLst>
              </p:cNvPr>
              <p:cNvSpPr/>
              <p:nvPr/>
            </p:nvSpPr>
            <p:spPr>
              <a:xfrm>
                <a:off x="4657513" y="4057532"/>
                <a:ext cx="95000" cy="7261"/>
              </a:xfrm>
              <a:custGeom>
                <a:avLst/>
                <a:gdLst>
                  <a:gd name="connsiteX0" fmla="*/ 212 w 95000"/>
                  <a:gd name="connsiteY0" fmla="*/ 6468 h 7261"/>
                  <a:gd name="connsiteX1" fmla="*/ 92287 w 95000"/>
                  <a:gd name="connsiteY1" fmla="*/ 6468 h 7261"/>
                  <a:gd name="connsiteX2" fmla="*/ 66887 w 95000"/>
                  <a:gd name="connsiteY2" fmla="*/ 118 h 7261"/>
                  <a:gd name="connsiteX3" fmla="*/ 212 w 95000"/>
                  <a:gd name="connsiteY3" fmla="*/ 6468 h 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00" h="7261">
                    <a:moveTo>
                      <a:pt x="212" y="6468"/>
                    </a:moveTo>
                    <a:cubicBezTo>
                      <a:pt x="4445" y="7526"/>
                      <a:pt x="81175" y="7526"/>
                      <a:pt x="92287" y="6468"/>
                    </a:cubicBezTo>
                    <a:cubicBezTo>
                      <a:pt x="103399" y="5410"/>
                      <a:pt x="77470" y="1176"/>
                      <a:pt x="66887" y="118"/>
                    </a:cubicBezTo>
                    <a:cubicBezTo>
                      <a:pt x="56304" y="-940"/>
                      <a:pt x="-4021" y="5410"/>
                      <a:pt x="212" y="6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 1304">
                <a:extLst>
                  <a:ext uri="{FF2B5EF4-FFF2-40B4-BE49-F238E27FC236}">
                    <a16:creationId xmlns:a16="http://schemas.microsoft.com/office/drawing/2014/main" id="{4BE5A7D6-805F-57E5-A646-C81968EE329A}"/>
                  </a:ext>
                </a:extLst>
              </p:cNvPr>
              <p:cNvSpPr/>
              <p:nvPr/>
            </p:nvSpPr>
            <p:spPr>
              <a:xfrm>
                <a:off x="4621106" y="3876468"/>
                <a:ext cx="71558" cy="201132"/>
              </a:xfrm>
              <a:custGeom>
                <a:avLst/>
                <a:gdLst>
                  <a:gd name="connsiteX0" fmla="*/ 71544 w 71558"/>
                  <a:gd name="connsiteY0" fmla="*/ 207 h 201132"/>
                  <a:gd name="connsiteX1" fmla="*/ 1694 w 71558"/>
                  <a:gd name="connsiteY1" fmla="*/ 12907 h 201132"/>
                  <a:gd name="connsiteX2" fmla="*/ 20744 w 71558"/>
                  <a:gd name="connsiteY2" fmla="*/ 31957 h 201132"/>
                  <a:gd name="connsiteX3" fmla="*/ 11219 w 71558"/>
                  <a:gd name="connsiteY3" fmla="*/ 165307 h 201132"/>
                  <a:gd name="connsiteX4" fmla="*/ 14394 w 71558"/>
                  <a:gd name="connsiteY4" fmla="*/ 197057 h 201132"/>
                  <a:gd name="connsiteX5" fmla="*/ 8044 w 71558"/>
                  <a:gd name="connsiteY5" fmla="*/ 92282 h 201132"/>
                  <a:gd name="connsiteX6" fmla="*/ 8044 w 71558"/>
                  <a:gd name="connsiteY6" fmla="*/ 25607 h 201132"/>
                  <a:gd name="connsiteX7" fmla="*/ 71544 w 71558"/>
                  <a:gd name="connsiteY7" fmla="*/ 207 h 20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558" h="201132">
                    <a:moveTo>
                      <a:pt x="71544" y="207"/>
                    </a:moveTo>
                    <a:cubicBezTo>
                      <a:pt x="70486" y="-1910"/>
                      <a:pt x="1694" y="12907"/>
                      <a:pt x="1694" y="12907"/>
                    </a:cubicBezTo>
                    <a:cubicBezTo>
                      <a:pt x="-6773" y="18199"/>
                      <a:pt x="19156" y="6557"/>
                      <a:pt x="20744" y="31957"/>
                    </a:cubicBezTo>
                    <a:cubicBezTo>
                      <a:pt x="22331" y="57357"/>
                      <a:pt x="12277" y="137790"/>
                      <a:pt x="11219" y="165307"/>
                    </a:cubicBezTo>
                    <a:cubicBezTo>
                      <a:pt x="10161" y="192824"/>
                      <a:pt x="14923" y="209228"/>
                      <a:pt x="14394" y="197057"/>
                    </a:cubicBezTo>
                    <a:cubicBezTo>
                      <a:pt x="13865" y="184886"/>
                      <a:pt x="9102" y="120857"/>
                      <a:pt x="8044" y="92282"/>
                    </a:cubicBezTo>
                    <a:cubicBezTo>
                      <a:pt x="6986" y="63707"/>
                      <a:pt x="1694" y="40424"/>
                      <a:pt x="8044" y="25607"/>
                    </a:cubicBezTo>
                    <a:cubicBezTo>
                      <a:pt x="14394" y="10790"/>
                      <a:pt x="72602" y="2324"/>
                      <a:pt x="7154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6" name="フリーフォーム 1305">
                <a:extLst>
                  <a:ext uri="{FF2B5EF4-FFF2-40B4-BE49-F238E27FC236}">
                    <a16:creationId xmlns:a16="http://schemas.microsoft.com/office/drawing/2014/main" id="{7CCF65CB-F239-9597-9D46-0E6BC74891EC}"/>
                  </a:ext>
                </a:extLst>
              </p:cNvPr>
              <p:cNvSpPr/>
              <p:nvPr/>
            </p:nvSpPr>
            <p:spPr>
              <a:xfrm>
                <a:off x="4524303" y="3876286"/>
                <a:ext cx="64328" cy="188539"/>
              </a:xfrm>
              <a:custGeom>
                <a:avLst/>
                <a:gdLst>
                  <a:gd name="connsiteX0" fmla="*/ 72 w 64328"/>
                  <a:gd name="connsiteY0" fmla="*/ 389 h 188539"/>
                  <a:gd name="connsiteX1" fmla="*/ 50872 w 64328"/>
                  <a:gd name="connsiteY1" fmla="*/ 25789 h 188539"/>
                  <a:gd name="connsiteX2" fmla="*/ 47697 w 64328"/>
                  <a:gd name="connsiteY2" fmla="*/ 70239 h 188539"/>
                  <a:gd name="connsiteX3" fmla="*/ 50872 w 64328"/>
                  <a:gd name="connsiteY3" fmla="*/ 101989 h 188539"/>
                  <a:gd name="connsiteX4" fmla="*/ 50872 w 64328"/>
                  <a:gd name="connsiteY4" fmla="*/ 187714 h 188539"/>
                  <a:gd name="connsiteX5" fmla="*/ 63572 w 64328"/>
                  <a:gd name="connsiteY5" fmla="*/ 44839 h 188539"/>
                  <a:gd name="connsiteX6" fmla="*/ 72 w 64328"/>
                  <a:gd name="connsiteY6" fmla="*/ 389 h 188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28" h="188539">
                    <a:moveTo>
                      <a:pt x="72" y="389"/>
                    </a:moveTo>
                    <a:cubicBezTo>
                      <a:pt x="-2045" y="-2786"/>
                      <a:pt x="42935" y="14147"/>
                      <a:pt x="50872" y="25789"/>
                    </a:cubicBezTo>
                    <a:cubicBezTo>
                      <a:pt x="58810" y="37431"/>
                      <a:pt x="47697" y="57539"/>
                      <a:pt x="47697" y="70239"/>
                    </a:cubicBezTo>
                    <a:cubicBezTo>
                      <a:pt x="47697" y="82939"/>
                      <a:pt x="50343" y="82410"/>
                      <a:pt x="50872" y="101989"/>
                    </a:cubicBezTo>
                    <a:cubicBezTo>
                      <a:pt x="51401" y="121568"/>
                      <a:pt x="48755" y="197239"/>
                      <a:pt x="50872" y="187714"/>
                    </a:cubicBezTo>
                    <a:cubicBezTo>
                      <a:pt x="52989" y="178189"/>
                      <a:pt x="67805" y="74472"/>
                      <a:pt x="63572" y="44839"/>
                    </a:cubicBezTo>
                    <a:cubicBezTo>
                      <a:pt x="59339" y="15206"/>
                      <a:pt x="2189" y="3564"/>
                      <a:pt x="72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7" name="フリーフォーム 1306">
                <a:extLst>
                  <a:ext uri="{FF2B5EF4-FFF2-40B4-BE49-F238E27FC236}">
                    <a16:creationId xmlns:a16="http://schemas.microsoft.com/office/drawing/2014/main" id="{D501389A-0A96-7306-909C-171F2EC90BBD}"/>
                  </a:ext>
                </a:extLst>
              </p:cNvPr>
              <p:cNvSpPr/>
              <p:nvPr/>
            </p:nvSpPr>
            <p:spPr>
              <a:xfrm>
                <a:off x="4537062" y="3876657"/>
                <a:ext cx="127051" cy="19446"/>
              </a:xfrm>
              <a:custGeom>
                <a:avLst/>
                <a:gdLst>
                  <a:gd name="connsiteX0" fmla="*/ 13 w 127051"/>
                  <a:gd name="connsiteY0" fmla="*/ 19068 h 19446"/>
                  <a:gd name="connsiteX1" fmla="*/ 85738 w 127051"/>
                  <a:gd name="connsiteY1" fmla="*/ 12718 h 19446"/>
                  <a:gd name="connsiteX2" fmla="*/ 127013 w 127051"/>
                  <a:gd name="connsiteY2" fmla="*/ 12718 h 19446"/>
                  <a:gd name="connsiteX3" fmla="*/ 79388 w 127051"/>
                  <a:gd name="connsiteY3" fmla="*/ 18 h 19446"/>
                  <a:gd name="connsiteX4" fmla="*/ 13 w 127051"/>
                  <a:gd name="connsiteY4" fmla="*/ 19068 h 1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51" h="19446">
                    <a:moveTo>
                      <a:pt x="13" y="19068"/>
                    </a:moveTo>
                    <a:cubicBezTo>
                      <a:pt x="1071" y="21185"/>
                      <a:pt x="64571" y="13776"/>
                      <a:pt x="85738" y="12718"/>
                    </a:cubicBezTo>
                    <a:cubicBezTo>
                      <a:pt x="106905" y="11660"/>
                      <a:pt x="128071" y="14835"/>
                      <a:pt x="127013" y="12718"/>
                    </a:cubicBezTo>
                    <a:cubicBezTo>
                      <a:pt x="125955" y="10601"/>
                      <a:pt x="96850" y="-511"/>
                      <a:pt x="79388" y="18"/>
                    </a:cubicBezTo>
                    <a:cubicBezTo>
                      <a:pt x="61926" y="547"/>
                      <a:pt x="-1045" y="16951"/>
                      <a:pt x="13" y="190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8" name="フリーフォーム 1307">
                <a:extLst>
                  <a:ext uri="{FF2B5EF4-FFF2-40B4-BE49-F238E27FC236}">
                    <a16:creationId xmlns:a16="http://schemas.microsoft.com/office/drawing/2014/main" id="{43F10612-BB93-15DD-4A27-52B58CFBC381}"/>
                  </a:ext>
                </a:extLst>
              </p:cNvPr>
              <p:cNvSpPr/>
              <p:nvPr/>
            </p:nvSpPr>
            <p:spPr>
              <a:xfrm>
                <a:off x="4502146" y="3885431"/>
                <a:ext cx="51277" cy="192404"/>
              </a:xfrm>
              <a:custGeom>
                <a:avLst/>
                <a:gdLst>
                  <a:gd name="connsiteX0" fmla="*/ 4 w 51277"/>
                  <a:gd name="connsiteY0" fmla="*/ 769 h 192404"/>
                  <a:gd name="connsiteX1" fmla="*/ 47629 w 51277"/>
                  <a:gd name="connsiteY1" fmla="*/ 54744 h 192404"/>
                  <a:gd name="connsiteX2" fmla="*/ 47629 w 51277"/>
                  <a:gd name="connsiteY2" fmla="*/ 191269 h 192404"/>
                  <a:gd name="connsiteX3" fmla="*/ 44454 w 51277"/>
                  <a:gd name="connsiteY3" fmla="*/ 115069 h 192404"/>
                  <a:gd name="connsiteX4" fmla="*/ 44454 w 51277"/>
                  <a:gd name="connsiteY4" fmla="*/ 29344 h 192404"/>
                  <a:gd name="connsiteX5" fmla="*/ 4 w 51277"/>
                  <a:gd name="connsiteY5" fmla="*/ 769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77" h="192404">
                    <a:moveTo>
                      <a:pt x="4" y="769"/>
                    </a:moveTo>
                    <a:cubicBezTo>
                      <a:pt x="533" y="5002"/>
                      <a:pt x="39692" y="22994"/>
                      <a:pt x="47629" y="54744"/>
                    </a:cubicBezTo>
                    <a:cubicBezTo>
                      <a:pt x="55566" y="86494"/>
                      <a:pt x="48158" y="181215"/>
                      <a:pt x="47629" y="191269"/>
                    </a:cubicBezTo>
                    <a:cubicBezTo>
                      <a:pt x="47100" y="201323"/>
                      <a:pt x="44983" y="142056"/>
                      <a:pt x="44454" y="115069"/>
                    </a:cubicBezTo>
                    <a:cubicBezTo>
                      <a:pt x="43925" y="88082"/>
                      <a:pt x="47100" y="48394"/>
                      <a:pt x="44454" y="29344"/>
                    </a:cubicBezTo>
                    <a:cubicBezTo>
                      <a:pt x="41808" y="10294"/>
                      <a:pt x="-525" y="-3464"/>
                      <a:pt x="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9" name="フリーフォーム 1308">
                <a:extLst>
                  <a:ext uri="{FF2B5EF4-FFF2-40B4-BE49-F238E27FC236}">
                    <a16:creationId xmlns:a16="http://schemas.microsoft.com/office/drawing/2014/main" id="{CAA69932-B4BB-DEBA-7387-3D6E3127F20B}"/>
                  </a:ext>
                </a:extLst>
              </p:cNvPr>
              <p:cNvSpPr/>
              <p:nvPr/>
            </p:nvSpPr>
            <p:spPr>
              <a:xfrm>
                <a:off x="4487263" y="3874278"/>
                <a:ext cx="21237" cy="209835"/>
              </a:xfrm>
              <a:custGeom>
                <a:avLst/>
                <a:gdLst>
                  <a:gd name="connsiteX0" fmla="*/ 2187 w 21237"/>
                  <a:gd name="connsiteY0" fmla="*/ 208772 h 209835"/>
                  <a:gd name="connsiteX1" fmla="*/ 21237 w 21237"/>
                  <a:gd name="connsiteY1" fmla="*/ 15097 h 209835"/>
                  <a:gd name="connsiteX2" fmla="*/ 2187 w 21237"/>
                  <a:gd name="connsiteY2" fmla="*/ 21447 h 209835"/>
                  <a:gd name="connsiteX3" fmla="*/ 2187 w 21237"/>
                  <a:gd name="connsiteY3" fmla="*/ 91297 h 209835"/>
                  <a:gd name="connsiteX4" fmla="*/ 2187 w 21237"/>
                  <a:gd name="connsiteY4" fmla="*/ 208772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37" h="209835">
                    <a:moveTo>
                      <a:pt x="2187" y="208772"/>
                    </a:moveTo>
                    <a:cubicBezTo>
                      <a:pt x="5362" y="196072"/>
                      <a:pt x="21237" y="46318"/>
                      <a:pt x="21237" y="15097"/>
                    </a:cubicBezTo>
                    <a:cubicBezTo>
                      <a:pt x="21237" y="-16124"/>
                      <a:pt x="5362" y="8747"/>
                      <a:pt x="2187" y="21447"/>
                    </a:cubicBezTo>
                    <a:cubicBezTo>
                      <a:pt x="-988" y="34147"/>
                      <a:pt x="4833" y="65897"/>
                      <a:pt x="2187" y="91297"/>
                    </a:cubicBezTo>
                    <a:cubicBezTo>
                      <a:pt x="-459" y="116697"/>
                      <a:pt x="-988" y="221472"/>
                      <a:pt x="2187" y="2087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0" name="フリーフォーム 1309">
                <a:extLst>
                  <a:ext uri="{FF2B5EF4-FFF2-40B4-BE49-F238E27FC236}">
                    <a16:creationId xmlns:a16="http://schemas.microsoft.com/office/drawing/2014/main" id="{43EAF9D0-1CA9-DA46-2CCD-AC3130633686}"/>
                  </a:ext>
                </a:extLst>
              </p:cNvPr>
              <p:cNvSpPr/>
              <p:nvPr/>
            </p:nvSpPr>
            <p:spPr>
              <a:xfrm>
                <a:off x="4492625" y="4051065"/>
                <a:ext cx="87095" cy="4146"/>
              </a:xfrm>
              <a:custGeom>
                <a:avLst/>
                <a:gdLst>
                  <a:gd name="connsiteX0" fmla="*/ 0 w 87095"/>
                  <a:gd name="connsiteY0" fmla="*/ 235 h 4146"/>
                  <a:gd name="connsiteX1" fmla="*/ 79375 w 87095"/>
                  <a:gd name="connsiteY1" fmla="*/ 235 h 4146"/>
                  <a:gd name="connsiteX2" fmla="*/ 79375 w 87095"/>
                  <a:gd name="connsiteY2" fmla="*/ 3410 h 4146"/>
                  <a:gd name="connsiteX3" fmla="*/ 0 w 87095"/>
                  <a:gd name="connsiteY3" fmla="*/ 235 h 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95" h="4146">
                    <a:moveTo>
                      <a:pt x="0" y="235"/>
                    </a:moveTo>
                    <a:cubicBezTo>
                      <a:pt x="0" y="-294"/>
                      <a:pt x="79375" y="235"/>
                      <a:pt x="79375" y="235"/>
                    </a:cubicBezTo>
                    <a:cubicBezTo>
                      <a:pt x="92604" y="764"/>
                      <a:pt x="86254" y="764"/>
                      <a:pt x="79375" y="3410"/>
                    </a:cubicBezTo>
                    <a:cubicBezTo>
                      <a:pt x="72496" y="6056"/>
                      <a:pt x="0" y="764"/>
                      <a:pt x="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1" name="フリーフォーム 1310">
                <a:extLst>
                  <a:ext uri="{FF2B5EF4-FFF2-40B4-BE49-F238E27FC236}">
                    <a16:creationId xmlns:a16="http://schemas.microsoft.com/office/drawing/2014/main" id="{89128251-3702-71D7-5265-B58BA0DE2078}"/>
                  </a:ext>
                </a:extLst>
              </p:cNvPr>
              <p:cNvSpPr/>
              <p:nvPr/>
            </p:nvSpPr>
            <p:spPr>
              <a:xfrm>
                <a:off x="4451294" y="4048125"/>
                <a:ext cx="124108" cy="10921"/>
              </a:xfrm>
              <a:custGeom>
                <a:avLst/>
                <a:gdLst>
                  <a:gd name="connsiteX0" fmla="*/ 56 w 124108"/>
                  <a:gd name="connsiteY0" fmla="*/ 9525 h 10921"/>
                  <a:gd name="connsiteX1" fmla="*/ 117531 w 124108"/>
                  <a:gd name="connsiteY1" fmla="*/ 0 h 10921"/>
                  <a:gd name="connsiteX2" fmla="*/ 101656 w 124108"/>
                  <a:gd name="connsiteY2" fmla="*/ 9525 h 10921"/>
                  <a:gd name="connsiteX3" fmla="*/ 56 w 124108"/>
                  <a:gd name="connsiteY3" fmla="*/ 9525 h 10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08" h="10921">
                    <a:moveTo>
                      <a:pt x="56" y="9525"/>
                    </a:moveTo>
                    <a:cubicBezTo>
                      <a:pt x="2702" y="7937"/>
                      <a:pt x="117531" y="0"/>
                      <a:pt x="117531" y="0"/>
                    </a:cubicBezTo>
                    <a:cubicBezTo>
                      <a:pt x="134464" y="0"/>
                      <a:pt x="114885" y="7408"/>
                      <a:pt x="101656" y="9525"/>
                    </a:cubicBezTo>
                    <a:cubicBezTo>
                      <a:pt x="88427" y="11642"/>
                      <a:pt x="-2590" y="11113"/>
                      <a:pt x="56" y="9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2" name="フリーフォーム 1311">
                <a:extLst>
                  <a:ext uri="{FF2B5EF4-FFF2-40B4-BE49-F238E27FC236}">
                    <a16:creationId xmlns:a16="http://schemas.microsoft.com/office/drawing/2014/main" id="{AF0E3314-30C2-C60D-47FE-E8F13D4545BE}"/>
                  </a:ext>
                </a:extLst>
              </p:cNvPr>
              <p:cNvSpPr/>
              <p:nvPr/>
            </p:nvSpPr>
            <p:spPr>
              <a:xfrm>
                <a:off x="4403608" y="3881734"/>
                <a:ext cx="65632" cy="175015"/>
              </a:xfrm>
              <a:custGeom>
                <a:avLst/>
                <a:gdLst>
                  <a:gd name="connsiteX0" fmla="*/ 117 w 65632"/>
                  <a:gd name="connsiteY0" fmla="*/ 1291 h 175015"/>
                  <a:gd name="connsiteX1" fmla="*/ 47742 w 65632"/>
                  <a:gd name="connsiteY1" fmla="*/ 33041 h 175015"/>
                  <a:gd name="connsiteX2" fmla="*/ 44567 w 65632"/>
                  <a:gd name="connsiteY2" fmla="*/ 172741 h 175015"/>
                  <a:gd name="connsiteX3" fmla="*/ 60442 w 65632"/>
                  <a:gd name="connsiteY3" fmla="*/ 115591 h 175015"/>
                  <a:gd name="connsiteX4" fmla="*/ 63617 w 65632"/>
                  <a:gd name="connsiteY4" fmla="*/ 61616 h 175015"/>
                  <a:gd name="connsiteX5" fmla="*/ 117 w 65632"/>
                  <a:gd name="connsiteY5" fmla="*/ 1291 h 17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32" h="175015">
                    <a:moveTo>
                      <a:pt x="117" y="1291"/>
                    </a:moveTo>
                    <a:cubicBezTo>
                      <a:pt x="-2529" y="-3471"/>
                      <a:pt x="40334" y="4466"/>
                      <a:pt x="47742" y="33041"/>
                    </a:cubicBezTo>
                    <a:cubicBezTo>
                      <a:pt x="55150" y="61616"/>
                      <a:pt x="42450" y="158983"/>
                      <a:pt x="44567" y="172741"/>
                    </a:cubicBezTo>
                    <a:cubicBezTo>
                      <a:pt x="46684" y="186499"/>
                      <a:pt x="57267" y="134112"/>
                      <a:pt x="60442" y="115591"/>
                    </a:cubicBezTo>
                    <a:cubicBezTo>
                      <a:pt x="63617" y="97070"/>
                      <a:pt x="68380" y="76962"/>
                      <a:pt x="63617" y="61616"/>
                    </a:cubicBezTo>
                    <a:cubicBezTo>
                      <a:pt x="58854" y="46270"/>
                      <a:pt x="2763" y="6053"/>
                      <a:pt x="117" y="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3" name="フリーフォーム 1312">
                <a:extLst>
                  <a:ext uri="{FF2B5EF4-FFF2-40B4-BE49-F238E27FC236}">
                    <a16:creationId xmlns:a16="http://schemas.microsoft.com/office/drawing/2014/main" id="{A677ECD9-3C81-E50A-2F62-192EAE7982A3}"/>
                  </a:ext>
                </a:extLst>
              </p:cNvPr>
              <p:cNvSpPr/>
              <p:nvPr/>
            </p:nvSpPr>
            <p:spPr>
              <a:xfrm>
                <a:off x="4387252" y="3901395"/>
                <a:ext cx="74372" cy="184492"/>
              </a:xfrm>
              <a:custGeom>
                <a:avLst/>
                <a:gdLst>
                  <a:gd name="connsiteX0" fmla="*/ 25998 w 74372"/>
                  <a:gd name="connsiteY0" fmla="*/ 680 h 184492"/>
                  <a:gd name="connsiteX1" fmla="*/ 16473 w 74372"/>
                  <a:gd name="connsiteY1" fmla="*/ 86405 h 184492"/>
                  <a:gd name="connsiteX2" fmla="*/ 10123 w 74372"/>
                  <a:gd name="connsiteY2" fmla="*/ 181655 h 184492"/>
                  <a:gd name="connsiteX3" fmla="*/ 3773 w 74372"/>
                  <a:gd name="connsiteY3" fmla="*/ 159430 h 184492"/>
                  <a:gd name="connsiteX4" fmla="*/ 73623 w 74372"/>
                  <a:gd name="connsiteY4" fmla="*/ 159430 h 184492"/>
                  <a:gd name="connsiteX5" fmla="*/ 38698 w 74372"/>
                  <a:gd name="connsiteY5" fmla="*/ 153080 h 184492"/>
                  <a:gd name="connsiteX6" fmla="*/ 6948 w 74372"/>
                  <a:gd name="connsiteY6" fmla="*/ 134030 h 184492"/>
                  <a:gd name="connsiteX7" fmla="*/ 25998 w 74372"/>
                  <a:gd name="connsiteY7" fmla="*/ 680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372" h="184492">
                    <a:moveTo>
                      <a:pt x="25998" y="680"/>
                    </a:moveTo>
                    <a:cubicBezTo>
                      <a:pt x="27586" y="-7258"/>
                      <a:pt x="19119" y="56243"/>
                      <a:pt x="16473" y="86405"/>
                    </a:cubicBezTo>
                    <a:cubicBezTo>
                      <a:pt x="13827" y="116567"/>
                      <a:pt x="12240" y="169484"/>
                      <a:pt x="10123" y="181655"/>
                    </a:cubicBezTo>
                    <a:cubicBezTo>
                      <a:pt x="8006" y="193826"/>
                      <a:pt x="-6810" y="163134"/>
                      <a:pt x="3773" y="159430"/>
                    </a:cubicBezTo>
                    <a:cubicBezTo>
                      <a:pt x="14356" y="155726"/>
                      <a:pt x="67802" y="160488"/>
                      <a:pt x="73623" y="159430"/>
                    </a:cubicBezTo>
                    <a:cubicBezTo>
                      <a:pt x="79444" y="158372"/>
                      <a:pt x="49811" y="157313"/>
                      <a:pt x="38698" y="153080"/>
                    </a:cubicBezTo>
                    <a:cubicBezTo>
                      <a:pt x="27586" y="148847"/>
                      <a:pt x="11711" y="152551"/>
                      <a:pt x="6948" y="134030"/>
                    </a:cubicBezTo>
                    <a:cubicBezTo>
                      <a:pt x="2185" y="115509"/>
                      <a:pt x="24410" y="8618"/>
                      <a:pt x="25998" y="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4" name="フリーフォーム 1313">
                <a:extLst>
                  <a:ext uri="{FF2B5EF4-FFF2-40B4-BE49-F238E27FC236}">
                    <a16:creationId xmlns:a16="http://schemas.microsoft.com/office/drawing/2014/main" id="{4421EA3F-46D7-E9AB-3112-E5EACB29113F}"/>
                  </a:ext>
                </a:extLst>
              </p:cNvPr>
              <p:cNvSpPr/>
              <p:nvPr/>
            </p:nvSpPr>
            <p:spPr>
              <a:xfrm>
                <a:off x="4321029" y="3876675"/>
                <a:ext cx="55289" cy="228532"/>
              </a:xfrm>
              <a:custGeom>
                <a:avLst/>
                <a:gdLst>
                  <a:gd name="connsiteX0" fmla="*/ 146 w 55289"/>
                  <a:gd name="connsiteY0" fmla="*/ 0 h 228532"/>
                  <a:gd name="connsiteX1" fmla="*/ 38246 w 55289"/>
                  <a:gd name="connsiteY1" fmla="*/ 47625 h 228532"/>
                  <a:gd name="connsiteX2" fmla="*/ 41421 w 55289"/>
                  <a:gd name="connsiteY2" fmla="*/ 203200 h 228532"/>
                  <a:gd name="connsiteX3" fmla="*/ 47771 w 55289"/>
                  <a:gd name="connsiteY3" fmla="*/ 212725 h 228532"/>
                  <a:gd name="connsiteX4" fmla="*/ 54121 w 55289"/>
                  <a:gd name="connsiteY4" fmla="*/ 47625 h 228532"/>
                  <a:gd name="connsiteX5" fmla="*/ 146 w 55289"/>
                  <a:gd name="connsiteY5" fmla="*/ 0 h 2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289" h="228532">
                    <a:moveTo>
                      <a:pt x="146" y="0"/>
                    </a:moveTo>
                    <a:cubicBezTo>
                      <a:pt x="-2500" y="0"/>
                      <a:pt x="31367" y="13758"/>
                      <a:pt x="38246" y="47625"/>
                    </a:cubicBezTo>
                    <a:cubicBezTo>
                      <a:pt x="45125" y="81492"/>
                      <a:pt x="41421" y="203200"/>
                      <a:pt x="41421" y="203200"/>
                    </a:cubicBezTo>
                    <a:cubicBezTo>
                      <a:pt x="43008" y="230717"/>
                      <a:pt x="45654" y="238654"/>
                      <a:pt x="47771" y="212725"/>
                    </a:cubicBezTo>
                    <a:cubicBezTo>
                      <a:pt x="49888" y="186796"/>
                      <a:pt x="58354" y="82021"/>
                      <a:pt x="54121" y="47625"/>
                    </a:cubicBezTo>
                    <a:cubicBezTo>
                      <a:pt x="49888" y="13229"/>
                      <a:pt x="2792" y="0"/>
                      <a:pt x="1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5" name="フリーフォーム 1314">
                <a:extLst>
                  <a:ext uri="{FF2B5EF4-FFF2-40B4-BE49-F238E27FC236}">
                    <a16:creationId xmlns:a16="http://schemas.microsoft.com/office/drawing/2014/main" id="{6FB358AA-F3E0-80BF-7E8B-FF5093B1497E}"/>
                  </a:ext>
                </a:extLst>
              </p:cNvPr>
              <p:cNvSpPr/>
              <p:nvPr/>
            </p:nvSpPr>
            <p:spPr>
              <a:xfrm>
                <a:off x="4298644" y="3882607"/>
                <a:ext cx="76709" cy="187879"/>
              </a:xfrm>
              <a:custGeom>
                <a:avLst/>
                <a:gdLst>
                  <a:gd name="connsiteX0" fmla="*/ 47931 w 76709"/>
                  <a:gd name="connsiteY0" fmla="*/ 418 h 187879"/>
                  <a:gd name="connsiteX1" fmla="*/ 16181 w 76709"/>
                  <a:gd name="connsiteY1" fmla="*/ 54393 h 187879"/>
                  <a:gd name="connsiteX2" fmla="*/ 13006 w 76709"/>
                  <a:gd name="connsiteY2" fmla="*/ 178218 h 187879"/>
                  <a:gd name="connsiteX3" fmla="*/ 76506 w 76709"/>
                  <a:gd name="connsiteY3" fmla="*/ 178218 h 187879"/>
                  <a:gd name="connsiteX4" fmla="*/ 32056 w 76709"/>
                  <a:gd name="connsiteY4" fmla="*/ 165518 h 187879"/>
                  <a:gd name="connsiteX5" fmla="*/ 306 w 76709"/>
                  <a:gd name="connsiteY5" fmla="*/ 79793 h 187879"/>
                  <a:gd name="connsiteX6" fmla="*/ 47931 w 76709"/>
                  <a:gd name="connsiteY6" fmla="*/ 418 h 1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09" h="187879">
                    <a:moveTo>
                      <a:pt x="47931" y="418"/>
                    </a:moveTo>
                    <a:cubicBezTo>
                      <a:pt x="50577" y="-3815"/>
                      <a:pt x="22002" y="24760"/>
                      <a:pt x="16181" y="54393"/>
                    </a:cubicBezTo>
                    <a:cubicBezTo>
                      <a:pt x="10360" y="84026"/>
                      <a:pt x="2952" y="157580"/>
                      <a:pt x="13006" y="178218"/>
                    </a:cubicBezTo>
                    <a:cubicBezTo>
                      <a:pt x="23060" y="198856"/>
                      <a:pt x="73331" y="180335"/>
                      <a:pt x="76506" y="178218"/>
                    </a:cubicBezTo>
                    <a:cubicBezTo>
                      <a:pt x="79681" y="176101"/>
                      <a:pt x="44756" y="181922"/>
                      <a:pt x="32056" y="165518"/>
                    </a:cubicBezTo>
                    <a:cubicBezTo>
                      <a:pt x="19356" y="149114"/>
                      <a:pt x="-2869" y="105193"/>
                      <a:pt x="306" y="79793"/>
                    </a:cubicBezTo>
                    <a:cubicBezTo>
                      <a:pt x="3481" y="54393"/>
                      <a:pt x="45285" y="4651"/>
                      <a:pt x="47931" y="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6" name="フリーフォーム 1315">
                <a:extLst>
                  <a:ext uri="{FF2B5EF4-FFF2-40B4-BE49-F238E27FC236}">
                    <a16:creationId xmlns:a16="http://schemas.microsoft.com/office/drawing/2014/main" id="{C7DADF13-2C8A-C7F5-E278-B7EC0D93D001}"/>
                  </a:ext>
                </a:extLst>
              </p:cNvPr>
              <p:cNvSpPr/>
              <p:nvPr/>
            </p:nvSpPr>
            <p:spPr>
              <a:xfrm>
                <a:off x="4260714" y="3886020"/>
                <a:ext cx="22499" cy="193958"/>
              </a:xfrm>
              <a:custGeom>
                <a:avLst/>
                <a:gdLst>
                  <a:gd name="connsiteX0" fmla="*/ 136 w 22499"/>
                  <a:gd name="connsiteY0" fmla="*/ 180 h 193958"/>
                  <a:gd name="connsiteX1" fmla="*/ 12836 w 22499"/>
                  <a:gd name="connsiteY1" fmla="*/ 89080 h 193958"/>
                  <a:gd name="connsiteX2" fmla="*/ 9661 w 22499"/>
                  <a:gd name="connsiteY2" fmla="*/ 130355 h 193958"/>
                  <a:gd name="connsiteX3" fmla="*/ 12836 w 22499"/>
                  <a:gd name="connsiteY3" fmla="*/ 193855 h 193958"/>
                  <a:gd name="connsiteX4" fmla="*/ 22361 w 22499"/>
                  <a:gd name="connsiteY4" fmla="*/ 114480 h 193958"/>
                  <a:gd name="connsiteX5" fmla="*/ 136 w 22499"/>
                  <a:gd name="connsiteY5" fmla="*/ 180 h 19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9" h="193958">
                    <a:moveTo>
                      <a:pt x="136" y="180"/>
                    </a:moveTo>
                    <a:cubicBezTo>
                      <a:pt x="-1451" y="-4053"/>
                      <a:pt x="11249" y="67384"/>
                      <a:pt x="12836" y="89080"/>
                    </a:cubicBezTo>
                    <a:cubicBezTo>
                      <a:pt x="14423" y="110776"/>
                      <a:pt x="9661" y="112893"/>
                      <a:pt x="9661" y="130355"/>
                    </a:cubicBezTo>
                    <a:cubicBezTo>
                      <a:pt x="9661" y="147817"/>
                      <a:pt x="10719" y="196501"/>
                      <a:pt x="12836" y="193855"/>
                    </a:cubicBezTo>
                    <a:cubicBezTo>
                      <a:pt x="14953" y="191209"/>
                      <a:pt x="20244" y="141997"/>
                      <a:pt x="22361" y="114480"/>
                    </a:cubicBezTo>
                    <a:cubicBezTo>
                      <a:pt x="24478" y="86963"/>
                      <a:pt x="1723" y="4413"/>
                      <a:pt x="136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7" name="フリーフォーム 1316">
                <a:extLst>
                  <a:ext uri="{FF2B5EF4-FFF2-40B4-BE49-F238E27FC236}">
                    <a16:creationId xmlns:a16="http://schemas.microsoft.com/office/drawing/2014/main" id="{1AEE7004-4757-0802-2DF1-B56F0DBDEB5C}"/>
                  </a:ext>
                </a:extLst>
              </p:cNvPr>
              <p:cNvSpPr/>
              <p:nvPr/>
            </p:nvSpPr>
            <p:spPr>
              <a:xfrm>
                <a:off x="4203369" y="3889311"/>
                <a:ext cx="16660" cy="184262"/>
              </a:xfrm>
              <a:custGeom>
                <a:avLst/>
                <a:gdLst>
                  <a:gd name="connsiteX0" fmla="*/ 9856 w 16660"/>
                  <a:gd name="connsiteY0" fmla="*/ 64 h 184262"/>
                  <a:gd name="connsiteX1" fmla="*/ 331 w 16660"/>
                  <a:gd name="connsiteY1" fmla="*/ 79439 h 184262"/>
                  <a:gd name="connsiteX2" fmla="*/ 3506 w 16660"/>
                  <a:gd name="connsiteY2" fmla="*/ 184214 h 184262"/>
                  <a:gd name="connsiteX3" fmla="*/ 16206 w 16660"/>
                  <a:gd name="connsiteY3" fmla="*/ 92139 h 184262"/>
                  <a:gd name="connsiteX4" fmla="*/ 9856 w 16660"/>
                  <a:gd name="connsiteY4" fmla="*/ 64 h 18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0" h="184262">
                    <a:moveTo>
                      <a:pt x="9856" y="64"/>
                    </a:moveTo>
                    <a:cubicBezTo>
                      <a:pt x="7210" y="-2053"/>
                      <a:pt x="1389" y="48747"/>
                      <a:pt x="331" y="79439"/>
                    </a:cubicBezTo>
                    <a:cubicBezTo>
                      <a:pt x="-727" y="110131"/>
                      <a:pt x="860" y="182097"/>
                      <a:pt x="3506" y="184214"/>
                    </a:cubicBezTo>
                    <a:cubicBezTo>
                      <a:pt x="6152" y="186331"/>
                      <a:pt x="14089" y="119127"/>
                      <a:pt x="16206" y="92139"/>
                    </a:cubicBezTo>
                    <a:cubicBezTo>
                      <a:pt x="18323" y="65152"/>
                      <a:pt x="12502" y="2181"/>
                      <a:pt x="9856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8" name="フリーフォーム 1317">
                <a:extLst>
                  <a:ext uri="{FF2B5EF4-FFF2-40B4-BE49-F238E27FC236}">
                    <a16:creationId xmlns:a16="http://schemas.microsoft.com/office/drawing/2014/main" id="{794C320D-8A8E-420B-70C3-14F5D88015E8}"/>
                  </a:ext>
                </a:extLst>
              </p:cNvPr>
              <p:cNvSpPr/>
              <p:nvPr/>
            </p:nvSpPr>
            <p:spPr>
              <a:xfrm>
                <a:off x="4175039" y="3886179"/>
                <a:ext cx="28762" cy="181006"/>
              </a:xfrm>
              <a:custGeom>
                <a:avLst/>
                <a:gdLst>
                  <a:gd name="connsiteX0" fmla="*/ 28661 w 28762"/>
                  <a:gd name="connsiteY0" fmla="*/ 21 h 181006"/>
                  <a:gd name="connsiteX1" fmla="*/ 9611 w 28762"/>
                  <a:gd name="connsiteY1" fmla="*/ 66696 h 181006"/>
                  <a:gd name="connsiteX2" fmla="*/ 9611 w 28762"/>
                  <a:gd name="connsiteY2" fmla="*/ 180996 h 181006"/>
                  <a:gd name="connsiteX3" fmla="*/ 86 w 28762"/>
                  <a:gd name="connsiteY3" fmla="*/ 73046 h 181006"/>
                  <a:gd name="connsiteX4" fmla="*/ 28661 w 28762"/>
                  <a:gd name="connsiteY4" fmla="*/ 21 h 18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2" h="181006">
                    <a:moveTo>
                      <a:pt x="28661" y="21"/>
                    </a:moveTo>
                    <a:cubicBezTo>
                      <a:pt x="30249" y="-1037"/>
                      <a:pt x="12786" y="36533"/>
                      <a:pt x="9611" y="66696"/>
                    </a:cubicBezTo>
                    <a:cubicBezTo>
                      <a:pt x="6436" y="96859"/>
                      <a:pt x="11199" y="179938"/>
                      <a:pt x="9611" y="180996"/>
                    </a:cubicBezTo>
                    <a:cubicBezTo>
                      <a:pt x="8023" y="182054"/>
                      <a:pt x="-972" y="98975"/>
                      <a:pt x="86" y="73046"/>
                    </a:cubicBezTo>
                    <a:cubicBezTo>
                      <a:pt x="1144" y="47117"/>
                      <a:pt x="27073" y="1079"/>
                      <a:pt x="28661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9" name="フリーフォーム 1318">
                <a:extLst>
                  <a:ext uri="{FF2B5EF4-FFF2-40B4-BE49-F238E27FC236}">
                    <a16:creationId xmlns:a16="http://schemas.microsoft.com/office/drawing/2014/main" id="{4375A600-5492-C807-96A9-BDEF78CE5097}"/>
                  </a:ext>
                </a:extLst>
              </p:cNvPr>
              <p:cNvSpPr/>
              <p:nvPr/>
            </p:nvSpPr>
            <p:spPr>
              <a:xfrm>
                <a:off x="4116869" y="3920363"/>
                <a:ext cx="71025" cy="157630"/>
              </a:xfrm>
              <a:custGeom>
                <a:avLst/>
                <a:gdLst>
                  <a:gd name="connsiteX0" fmla="*/ 7456 w 71025"/>
                  <a:gd name="connsiteY0" fmla="*/ 762 h 157630"/>
                  <a:gd name="connsiteX1" fmla="*/ 4281 w 71025"/>
                  <a:gd name="connsiteY1" fmla="*/ 146812 h 157630"/>
                  <a:gd name="connsiteX2" fmla="*/ 70956 w 71025"/>
                  <a:gd name="connsiteY2" fmla="*/ 146812 h 157630"/>
                  <a:gd name="connsiteX3" fmla="*/ 16981 w 71025"/>
                  <a:gd name="connsiteY3" fmla="*/ 146812 h 157630"/>
                  <a:gd name="connsiteX4" fmla="*/ 13806 w 71025"/>
                  <a:gd name="connsiteY4" fmla="*/ 108712 h 157630"/>
                  <a:gd name="connsiteX5" fmla="*/ 13806 w 71025"/>
                  <a:gd name="connsiteY5" fmla="*/ 89662 h 157630"/>
                  <a:gd name="connsiteX6" fmla="*/ 7456 w 71025"/>
                  <a:gd name="connsiteY6" fmla="*/ 762 h 15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25" h="157630">
                    <a:moveTo>
                      <a:pt x="7456" y="762"/>
                    </a:moveTo>
                    <a:cubicBezTo>
                      <a:pt x="5868" y="10287"/>
                      <a:pt x="-6302" y="122470"/>
                      <a:pt x="4281" y="146812"/>
                    </a:cubicBezTo>
                    <a:cubicBezTo>
                      <a:pt x="14864" y="171154"/>
                      <a:pt x="70956" y="146812"/>
                      <a:pt x="70956" y="146812"/>
                    </a:cubicBezTo>
                    <a:cubicBezTo>
                      <a:pt x="73073" y="146812"/>
                      <a:pt x="26506" y="153162"/>
                      <a:pt x="16981" y="146812"/>
                    </a:cubicBezTo>
                    <a:cubicBezTo>
                      <a:pt x="7456" y="140462"/>
                      <a:pt x="13806" y="108712"/>
                      <a:pt x="13806" y="108712"/>
                    </a:cubicBezTo>
                    <a:cubicBezTo>
                      <a:pt x="13277" y="99187"/>
                      <a:pt x="14335" y="105537"/>
                      <a:pt x="13806" y="89662"/>
                    </a:cubicBezTo>
                    <a:cubicBezTo>
                      <a:pt x="13277" y="73787"/>
                      <a:pt x="9044" y="-8763"/>
                      <a:pt x="7456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0" name="フリーフォーム 1319">
                <a:extLst>
                  <a:ext uri="{FF2B5EF4-FFF2-40B4-BE49-F238E27FC236}">
                    <a16:creationId xmlns:a16="http://schemas.microsoft.com/office/drawing/2014/main" id="{CDAD0F7B-3B56-22AB-0B88-EB2DA01C2F61}"/>
                  </a:ext>
                </a:extLst>
              </p:cNvPr>
              <p:cNvSpPr/>
              <p:nvPr/>
            </p:nvSpPr>
            <p:spPr>
              <a:xfrm>
                <a:off x="4076582" y="3873204"/>
                <a:ext cx="25526" cy="216697"/>
              </a:xfrm>
              <a:custGeom>
                <a:avLst/>
                <a:gdLst>
                  <a:gd name="connsiteX0" fmla="*/ 118 w 25526"/>
                  <a:gd name="connsiteY0" fmla="*/ 296 h 216697"/>
                  <a:gd name="connsiteX1" fmla="*/ 15993 w 25526"/>
                  <a:gd name="connsiteY1" fmla="*/ 139996 h 216697"/>
                  <a:gd name="connsiteX2" fmla="*/ 15993 w 25526"/>
                  <a:gd name="connsiteY2" fmla="*/ 216196 h 216697"/>
                  <a:gd name="connsiteX3" fmla="*/ 25518 w 25526"/>
                  <a:gd name="connsiteY3" fmla="*/ 105071 h 216697"/>
                  <a:gd name="connsiteX4" fmla="*/ 118 w 25526"/>
                  <a:gd name="connsiteY4" fmla="*/ 296 h 21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26" h="216697">
                    <a:moveTo>
                      <a:pt x="118" y="296"/>
                    </a:moveTo>
                    <a:cubicBezTo>
                      <a:pt x="-1470" y="6117"/>
                      <a:pt x="13347" y="104013"/>
                      <a:pt x="15993" y="139996"/>
                    </a:cubicBezTo>
                    <a:cubicBezTo>
                      <a:pt x="18639" y="175979"/>
                      <a:pt x="14406" y="222017"/>
                      <a:pt x="15993" y="216196"/>
                    </a:cubicBezTo>
                    <a:cubicBezTo>
                      <a:pt x="17581" y="210375"/>
                      <a:pt x="24989" y="134175"/>
                      <a:pt x="25518" y="105071"/>
                    </a:cubicBezTo>
                    <a:cubicBezTo>
                      <a:pt x="26047" y="75967"/>
                      <a:pt x="1706" y="-5525"/>
                      <a:pt x="118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1" name="フリーフォーム 1320">
                <a:extLst>
                  <a:ext uri="{FF2B5EF4-FFF2-40B4-BE49-F238E27FC236}">
                    <a16:creationId xmlns:a16="http://schemas.microsoft.com/office/drawing/2014/main" id="{31EC5A1F-1FC8-BDA0-8AC1-2C85A3774EB2}"/>
                  </a:ext>
                </a:extLst>
              </p:cNvPr>
              <p:cNvSpPr/>
              <p:nvPr/>
            </p:nvSpPr>
            <p:spPr>
              <a:xfrm>
                <a:off x="4117906" y="3851137"/>
                <a:ext cx="632239" cy="60743"/>
              </a:xfrm>
              <a:custGeom>
                <a:avLst/>
                <a:gdLst>
                  <a:gd name="connsiteX0" fmla="*/ 69 w 632239"/>
                  <a:gd name="connsiteY0" fmla="*/ 60463 h 60743"/>
                  <a:gd name="connsiteX1" fmla="*/ 63569 w 632239"/>
                  <a:gd name="connsiteY1" fmla="*/ 44588 h 60743"/>
                  <a:gd name="connsiteX2" fmla="*/ 114369 w 632239"/>
                  <a:gd name="connsiteY2" fmla="*/ 50938 h 60743"/>
                  <a:gd name="connsiteX3" fmla="*/ 171519 w 632239"/>
                  <a:gd name="connsiteY3" fmla="*/ 19188 h 60743"/>
                  <a:gd name="connsiteX4" fmla="*/ 374719 w 632239"/>
                  <a:gd name="connsiteY4" fmla="*/ 12838 h 60743"/>
                  <a:gd name="connsiteX5" fmla="*/ 628719 w 632239"/>
                  <a:gd name="connsiteY5" fmla="*/ 6488 h 60743"/>
                  <a:gd name="connsiteX6" fmla="*/ 501719 w 632239"/>
                  <a:gd name="connsiteY6" fmla="*/ 138 h 60743"/>
                  <a:gd name="connsiteX7" fmla="*/ 209619 w 632239"/>
                  <a:gd name="connsiteY7" fmla="*/ 12838 h 60743"/>
                  <a:gd name="connsiteX8" fmla="*/ 127069 w 632239"/>
                  <a:gd name="connsiteY8" fmla="*/ 35063 h 60743"/>
                  <a:gd name="connsiteX9" fmla="*/ 76269 w 632239"/>
                  <a:gd name="connsiteY9" fmla="*/ 28713 h 60743"/>
                  <a:gd name="connsiteX10" fmla="*/ 69 w 632239"/>
                  <a:gd name="connsiteY10" fmla="*/ 60463 h 6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2239" h="60743">
                    <a:moveTo>
                      <a:pt x="69" y="60463"/>
                    </a:moveTo>
                    <a:cubicBezTo>
                      <a:pt x="-2048" y="63109"/>
                      <a:pt x="44519" y="46175"/>
                      <a:pt x="63569" y="44588"/>
                    </a:cubicBezTo>
                    <a:cubicBezTo>
                      <a:pt x="82619" y="43001"/>
                      <a:pt x="96377" y="55171"/>
                      <a:pt x="114369" y="50938"/>
                    </a:cubicBezTo>
                    <a:cubicBezTo>
                      <a:pt x="132361" y="46705"/>
                      <a:pt x="128127" y="25538"/>
                      <a:pt x="171519" y="19188"/>
                    </a:cubicBezTo>
                    <a:cubicBezTo>
                      <a:pt x="214911" y="12838"/>
                      <a:pt x="374719" y="12838"/>
                      <a:pt x="374719" y="12838"/>
                    </a:cubicBezTo>
                    <a:lnTo>
                      <a:pt x="628719" y="6488"/>
                    </a:lnTo>
                    <a:cubicBezTo>
                      <a:pt x="649886" y="4371"/>
                      <a:pt x="571569" y="-920"/>
                      <a:pt x="501719" y="138"/>
                    </a:cubicBezTo>
                    <a:cubicBezTo>
                      <a:pt x="431869" y="1196"/>
                      <a:pt x="272061" y="7017"/>
                      <a:pt x="209619" y="12838"/>
                    </a:cubicBezTo>
                    <a:cubicBezTo>
                      <a:pt x="147177" y="18659"/>
                      <a:pt x="149294" y="32417"/>
                      <a:pt x="127069" y="35063"/>
                    </a:cubicBezTo>
                    <a:cubicBezTo>
                      <a:pt x="104844" y="37709"/>
                      <a:pt x="94261" y="26067"/>
                      <a:pt x="76269" y="28713"/>
                    </a:cubicBezTo>
                    <a:cubicBezTo>
                      <a:pt x="58277" y="31359"/>
                      <a:pt x="2186" y="57817"/>
                      <a:pt x="69" y="604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2" name="フリーフォーム 1321">
                <a:extLst>
                  <a:ext uri="{FF2B5EF4-FFF2-40B4-BE49-F238E27FC236}">
                    <a16:creationId xmlns:a16="http://schemas.microsoft.com/office/drawing/2014/main" id="{2E581618-C811-29BA-9835-DEC19EFE0109}"/>
                  </a:ext>
                </a:extLst>
              </p:cNvPr>
              <p:cNvSpPr/>
              <p:nvPr/>
            </p:nvSpPr>
            <p:spPr>
              <a:xfrm>
                <a:off x="4168771" y="4064000"/>
                <a:ext cx="1048472" cy="63530"/>
              </a:xfrm>
              <a:custGeom>
                <a:avLst/>
                <a:gdLst>
                  <a:gd name="connsiteX0" fmla="*/ 4 w 1048472"/>
                  <a:gd name="connsiteY0" fmla="*/ 63500 h 63530"/>
                  <a:gd name="connsiteX1" fmla="*/ 139704 w 1048472"/>
                  <a:gd name="connsiteY1" fmla="*/ 31750 h 63530"/>
                  <a:gd name="connsiteX2" fmla="*/ 571504 w 1048472"/>
                  <a:gd name="connsiteY2" fmla="*/ 19050 h 63530"/>
                  <a:gd name="connsiteX3" fmla="*/ 1041404 w 1048472"/>
                  <a:gd name="connsiteY3" fmla="*/ 0 h 63530"/>
                  <a:gd name="connsiteX4" fmla="*/ 815979 w 1048472"/>
                  <a:gd name="connsiteY4" fmla="*/ 22225 h 63530"/>
                  <a:gd name="connsiteX5" fmla="*/ 304804 w 1048472"/>
                  <a:gd name="connsiteY5" fmla="*/ 41275 h 63530"/>
                  <a:gd name="connsiteX6" fmla="*/ 142879 w 1048472"/>
                  <a:gd name="connsiteY6" fmla="*/ 38100 h 63530"/>
                  <a:gd name="connsiteX7" fmla="*/ 4 w 1048472"/>
                  <a:gd name="connsiteY7" fmla="*/ 63500 h 6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8472" h="63530">
                    <a:moveTo>
                      <a:pt x="4" y="63500"/>
                    </a:moveTo>
                    <a:cubicBezTo>
                      <a:pt x="-525" y="62442"/>
                      <a:pt x="44454" y="39158"/>
                      <a:pt x="139704" y="31750"/>
                    </a:cubicBezTo>
                    <a:cubicBezTo>
                      <a:pt x="234954" y="24342"/>
                      <a:pt x="571504" y="19050"/>
                      <a:pt x="571504" y="19050"/>
                    </a:cubicBezTo>
                    <a:lnTo>
                      <a:pt x="1041404" y="0"/>
                    </a:lnTo>
                    <a:cubicBezTo>
                      <a:pt x="1082150" y="529"/>
                      <a:pt x="938746" y="15346"/>
                      <a:pt x="815979" y="22225"/>
                    </a:cubicBezTo>
                    <a:cubicBezTo>
                      <a:pt x="693212" y="29104"/>
                      <a:pt x="416987" y="38629"/>
                      <a:pt x="304804" y="41275"/>
                    </a:cubicBezTo>
                    <a:lnTo>
                      <a:pt x="142879" y="38100"/>
                    </a:lnTo>
                    <a:cubicBezTo>
                      <a:pt x="96842" y="38100"/>
                      <a:pt x="533" y="64558"/>
                      <a:pt x="4" y="63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3" name="フリーフォーム 1322">
                <a:extLst>
                  <a:ext uri="{FF2B5EF4-FFF2-40B4-BE49-F238E27FC236}">
                    <a16:creationId xmlns:a16="http://schemas.microsoft.com/office/drawing/2014/main" id="{93E48DDF-57B5-7E98-B08A-CDA67FE42D59}"/>
                  </a:ext>
                </a:extLst>
              </p:cNvPr>
              <p:cNvSpPr/>
              <p:nvPr/>
            </p:nvSpPr>
            <p:spPr>
              <a:xfrm>
                <a:off x="4136809" y="4102087"/>
                <a:ext cx="140046" cy="85415"/>
              </a:xfrm>
              <a:custGeom>
                <a:avLst/>
                <a:gdLst>
                  <a:gd name="connsiteX0" fmla="*/ 216 w 140046"/>
                  <a:gd name="connsiteY0" fmla="*/ 13 h 85415"/>
                  <a:gd name="connsiteX1" fmla="*/ 51016 w 140046"/>
                  <a:gd name="connsiteY1" fmla="*/ 63513 h 85415"/>
                  <a:gd name="connsiteX2" fmla="*/ 139916 w 140046"/>
                  <a:gd name="connsiteY2" fmla="*/ 22238 h 85415"/>
                  <a:gd name="connsiteX3" fmla="*/ 70066 w 140046"/>
                  <a:gd name="connsiteY3" fmla="*/ 82563 h 85415"/>
                  <a:gd name="connsiteX4" fmla="*/ 35141 w 140046"/>
                  <a:gd name="connsiteY4" fmla="*/ 69863 h 85415"/>
                  <a:gd name="connsiteX5" fmla="*/ 216 w 140046"/>
                  <a:gd name="connsiteY5" fmla="*/ 13 h 8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46" h="85415">
                    <a:moveTo>
                      <a:pt x="216" y="13"/>
                    </a:moveTo>
                    <a:cubicBezTo>
                      <a:pt x="2862" y="-1045"/>
                      <a:pt x="27733" y="59809"/>
                      <a:pt x="51016" y="63513"/>
                    </a:cubicBezTo>
                    <a:cubicBezTo>
                      <a:pt x="74299" y="67217"/>
                      <a:pt x="136741" y="19063"/>
                      <a:pt x="139916" y="22238"/>
                    </a:cubicBezTo>
                    <a:cubicBezTo>
                      <a:pt x="143091" y="25413"/>
                      <a:pt x="87528" y="74626"/>
                      <a:pt x="70066" y="82563"/>
                    </a:cubicBezTo>
                    <a:cubicBezTo>
                      <a:pt x="52604" y="90500"/>
                      <a:pt x="50487" y="80446"/>
                      <a:pt x="35141" y="69863"/>
                    </a:cubicBezTo>
                    <a:cubicBezTo>
                      <a:pt x="19795" y="59280"/>
                      <a:pt x="-2430" y="1071"/>
                      <a:pt x="216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4" name="フリーフォーム 1323">
                <a:extLst>
                  <a:ext uri="{FF2B5EF4-FFF2-40B4-BE49-F238E27FC236}">
                    <a16:creationId xmlns:a16="http://schemas.microsoft.com/office/drawing/2014/main" id="{979C8AB6-51D4-E392-B6BB-5A2D8E28726A}"/>
                  </a:ext>
                </a:extLst>
              </p:cNvPr>
              <p:cNvSpPr/>
              <p:nvPr/>
            </p:nvSpPr>
            <p:spPr>
              <a:xfrm>
                <a:off x="5084699" y="4089232"/>
                <a:ext cx="257694" cy="47959"/>
              </a:xfrm>
              <a:custGeom>
                <a:avLst/>
                <a:gdLst>
                  <a:gd name="connsiteX0" fmla="*/ 1651 w 257694"/>
                  <a:gd name="connsiteY0" fmla="*/ 47793 h 47959"/>
                  <a:gd name="connsiteX1" fmla="*/ 100076 w 257694"/>
                  <a:gd name="connsiteY1" fmla="*/ 16043 h 47959"/>
                  <a:gd name="connsiteX2" fmla="*/ 255651 w 257694"/>
                  <a:gd name="connsiteY2" fmla="*/ 19218 h 47959"/>
                  <a:gd name="connsiteX3" fmla="*/ 179451 w 257694"/>
                  <a:gd name="connsiteY3" fmla="*/ 168 h 47959"/>
                  <a:gd name="connsiteX4" fmla="*/ 1651 w 257694"/>
                  <a:gd name="connsiteY4" fmla="*/ 47793 h 47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94" h="47959">
                    <a:moveTo>
                      <a:pt x="1651" y="47793"/>
                    </a:moveTo>
                    <a:cubicBezTo>
                      <a:pt x="-11578" y="50439"/>
                      <a:pt x="57743" y="20805"/>
                      <a:pt x="100076" y="16043"/>
                    </a:cubicBezTo>
                    <a:cubicBezTo>
                      <a:pt x="142409" y="11281"/>
                      <a:pt x="242422" y="21864"/>
                      <a:pt x="255651" y="19218"/>
                    </a:cubicBezTo>
                    <a:cubicBezTo>
                      <a:pt x="268880" y="16572"/>
                      <a:pt x="214905" y="-1949"/>
                      <a:pt x="179451" y="168"/>
                    </a:cubicBezTo>
                    <a:cubicBezTo>
                      <a:pt x="143997" y="2285"/>
                      <a:pt x="14880" y="45147"/>
                      <a:pt x="1651" y="477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5" name="フリーフォーム 1324">
                <a:extLst>
                  <a:ext uri="{FF2B5EF4-FFF2-40B4-BE49-F238E27FC236}">
                    <a16:creationId xmlns:a16="http://schemas.microsoft.com/office/drawing/2014/main" id="{4E807939-84C9-9B0F-369C-C749CB18C61D}"/>
                  </a:ext>
                </a:extLst>
              </p:cNvPr>
              <p:cNvSpPr/>
              <p:nvPr/>
            </p:nvSpPr>
            <p:spPr>
              <a:xfrm>
                <a:off x="5365622" y="4051286"/>
                <a:ext cx="38289" cy="133391"/>
              </a:xfrm>
              <a:custGeom>
                <a:avLst/>
                <a:gdLst>
                  <a:gd name="connsiteX0" fmla="*/ 38228 w 38289"/>
                  <a:gd name="connsiteY0" fmla="*/ 14 h 133391"/>
                  <a:gd name="connsiteX1" fmla="*/ 9653 w 38289"/>
                  <a:gd name="connsiteY1" fmla="*/ 82564 h 133391"/>
                  <a:gd name="connsiteX2" fmla="*/ 35053 w 38289"/>
                  <a:gd name="connsiteY2" fmla="*/ 133364 h 133391"/>
                  <a:gd name="connsiteX3" fmla="*/ 128 w 38289"/>
                  <a:gd name="connsiteY3" fmla="*/ 76214 h 133391"/>
                  <a:gd name="connsiteX4" fmla="*/ 38228 w 38289"/>
                  <a:gd name="connsiteY4" fmla="*/ 14 h 13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9" h="133391">
                    <a:moveTo>
                      <a:pt x="38228" y="14"/>
                    </a:moveTo>
                    <a:cubicBezTo>
                      <a:pt x="39816" y="1072"/>
                      <a:pt x="10182" y="60339"/>
                      <a:pt x="9653" y="82564"/>
                    </a:cubicBezTo>
                    <a:cubicBezTo>
                      <a:pt x="9124" y="104789"/>
                      <a:pt x="36641" y="134422"/>
                      <a:pt x="35053" y="133364"/>
                    </a:cubicBezTo>
                    <a:cubicBezTo>
                      <a:pt x="33465" y="132306"/>
                      <a:pt x="2774" y="94735"/>
                      <a:pt x="128" y="76214"/>
                    </a:cubicBezTo>
                    <a:cubicBezTo>
                      <a:pt x="-2518" y="57693"/>
                      <a:pt x="36640" y="-1044"/>
                      <a:pt x="3822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6" name="フリーフォーム 1325">
                <a:extLst>
                  <a:ext uri="{FF2B5EF4-FFF2-40B4-BE49-F238E27FC236}">
                    <a16:creationId xmlns:a16="http://schemas.microsoft.com/office/drawing/2014/main" id="{214DAFCF-8A25-8644-35F3-33F3CF1C3A18}"/>
                  </a:ext>
                </a:extLst>
              </p:cNvPr>
              <p:cNvSpPr/>
              <p:nvPr/>
            </p:nvSpPr>
            <p:spPr>
              <a:xfrm>
                <a:off x="4358572" y="4117903"/>
                <a:ext cx="291224" cy="41460"/>
              </a:xfrm>
              <a:custGeom>
                <a:avLst/>
                <a:gdLst>
                  <a:gd name="connsiteX0" fmla="*/ 703 w 291224"/>
                  <a:gd name="connsiteY0" fmla="*/ 41347 h 41460"/>
                  <a:gd name="connsiteX1" fmla="*/ 149928 w 291224"/>
                  <a:gd name="connsiteY1" fmla="*/ 12772 h 41460"/>
                  <a:gd name="connsiteX2" fmla="*/ 289628 w 291224"/>
                  <a:gd name="connsiteY2" fmla="*/ 25472 h 41460"/>
                  <a:gd name="connsiteX3" fmla="*/ 213428 w 291224"/>
                  <a:gd name="connsiteY3" fmla="*/ 72 h 41460"/>
                  <a:gd name="connsiteX4" fmla="*/ 703 w 291224"/>
                  <a:gd name="connsiteY4" fmla="*/ 41347 h 4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224" h="41460">
                    <a:moveTo>
                      <a:pt x="703" y="41347"/>
                    </a:moveTo>
                    <a:cubicBezTo>
                      <a:pt x="-9880" y="43464"/>
                      <a:pt x="101774" y="15418"/>
                      <a:pt x="149928" y="12772"/>
                    </a:cubicBezTo>
                    <a:cubicBezTo>
                      <a:pt x="198082" y="10126"/>
                      <a:pt x="279045" y="27589"/>
                      <a:pt x="289628" y="25472"/>
                    </a:cubicBezTo>
                    <a:cubicBezTo>
                      <a:pt x="300211" y="23355"/>
                      <a:pt x="256290" y="-1515"/>
                      <a:pt x="213428" y="72"/>
                    </a:cubicBezTo>
                    <a:cubicBezTo>
                      <a:pt x="170566" y="1659"/>
                      <a:pt x="11286" y="39230"/>
                      <a:pt x="703" y="413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7" name="フリーフォーム 1326">
                <a:extLst>
                  <a:ext uri="{FF2B5EF4-FFF2-40B4-BE49-F238E27FC236}">
                    <a16:creationId xmlns:a16="http://schemas.microsoft.com/office/drawing/2014/main" id="{5551271F-B217-1010-8C5F-CBDAB12F9508}"/>
                  </a:ext>
                </a:extLst>
              </p:cNvPr>
              <p:cNvSpPr/>
              <p:nvPr/>
            </p:nvSpPr>
            <p:spPr>
              <a:xfrm>
                <a:off x="4038256" y="4090914"/>
                <a:ext cx="162798" cy="33445"/>
              </a:xfrm>
              <a:custGeom>
                <a:avLst/>
                <a:gdLst>
                  <a:gd name="connsiteX0" fmla="*/ 162269 w 162798"/>
                  <a:gd name="connsiteY0" fmla="*/ 33411 h 33445"/>
                  <a:gd name="connsiteX1" fmla="*/ 105119 w 162798"/>
                  <a:gd name="connsiteY1" fmla="*/ 1661 h 33445"/>
                  <a:gd name="connsiteX2" fmla="*/ 344 w 162798"/>
                  <a:gd name="connsiteY2" fmla="*/ 4836 h 33445"/>
                  <a:gd name="connsiteX3" fmla="*/ 73369 w 162798"/>
                  <a:gd name="connsiteY3" fmla="*/ 8011 h 33445"/>
                  <a:gd name="connsiteX4" fmla="*/ 162269 w 162798"/>
                  <a:gd name="connsiteY4" fmla="*/ 33411 h 3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98" h="33445">
                    <a:moveTo>
                      <a:pt x="162269" y="33411"/>
                    </a:moveTo>
                    <a:cubicBezTo>
                      <a:pt x="167560" y="32353"/>
                      <a:pt x="132106" y="6423"/>
                      <a:pt x="105119" y="1661"/>
                    </a:cubicBezTo>
                    <a:cubicBezTo>
                      <a:pt x="78132" y="-3101"/>
                      <a:pt x="5635" y="3778"/>
                      <a:pt x="344" y="4836"/>
                    </a:cubicBezTo>
                    <a:cubicBezTo>
                      <a:pt x="-4947" y="5894"/>
                      <a:pt x="52202" y="5365"/>
                      <a:pt x="73369" y="8011"/>
                    </a:cubicBezTo>
                    <a:cubicBezTo>
                      <a:pt x="94536" y="10657"/>
                      <a:pt x="156978" y="34469"/>
                      <a:pt x="162269" y="33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8" name="フリーフォーム 1327">
                <a:extLst>
                  <a:ext uri="{FF2B5EF4-FFF2-40B4-BE49-F238E27FC236}">
                    <a16:creationId xmlns:a16="http://schemas.microsoft.com/office/drawing/2014/main" id="{914843DE-B7CC-AAFE-EF7A-5AAA8792A9BE}"/>
                  </a:ext>
                </a:extLst>
              </p:cNvPr>
              <p:cNvSpPr/>
              <p:nvPr/>
            </p:nvSpPr>
            <p:spPr>
              <a:xfrm>
                <a:off x="4038357" y="4086207"/>
                <a:ext cx="60599" cy="76410"/>
              </a:xfrm>
              <a:custGeom>
                <a:avLst/>
                <a:gdLst>
                  <a:gd name="connsiteX0" fmla="*/ 243 w 60599"/>
                  <a:gd name="connsiteY0" fmla="*/ 18 h 76410"/>
                  <a:gd name="connsiteX1" fmla="*/ 38343 w 60599"/>
                  <a:gd name="connsiteY1" fmla="*/ 57168 h 76410"/>
                  <a:gd name="connsiteX2" fmla="*/ 12943 w 60599"/>
                  <a:gd name="connsiteY2" fmla="*/ 76218 h 76410"/>
                  <a:gd name="connsiteX3" fmla="*/ 60568 w 60599"/>
                  <a:gd name="connsiteY3" fmla="*/ 63518 h 76410"/>
                  <a:gd name="connsiteX4" fmla="*/ 243 w 60599"/>
                  <a:gd name="connsiteY4" fmla="*/ 18 h 7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99" h="76410">
                    <a:moveTo>
                      <a:pt x="243" y="18"/>
                    </a:moveTo>
                    <a:cubicBezTo>
                      <a:pt x="-3461" y="-1040"/>
                      <a:pt x="36226" y="44468"/>
                      <a:pt x="38343" y="57168"/>
                    </a:cubicBezTo>
                    <a:cubicBezTo>
                      <a:pt x="40460" y="69868"/>
                      <a:pt x="9239" y="75160"/>
                      <a:pt x="12943" y="76218"/>
                    </a:cubicBezTo>
                    <a:cubicBezTo>
                      <a:pt x="16647" y="77276"/>
                      <a:pt x="58981" y="74101"/>
                      <a:pt x="60568" y="63518"/>
                    </a:cubicBezTo>
                    <a:cubicBezTo>
                      <a:pt x="62156" y="52935"/>
                      <a:pt x="3947" y="1076"/>
                      <a:pt x="24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9" name="フリーフォーム 1328">
                <a:extLst>
                  <a:ext uri="{FF2B5EF4-FFF2-40B4-BE49-F238E27FC236}">
                    <a16:creationId xmlns:a16="http://schemas.microsoft.com/office/drawing/2014/main" id="{F4E8B317-AA7F-043E-A84D-E123B3945F2E}"/>
                  </a:ext>
                </a:extLst>
              </p:cNvPr>
              <p:cNvSpPr/>
              <p:nvPr/>
            </p:nvSpPr>
            <p:spPr>
              <a:xfrm>
                <a:off x="4023871" y="4084169"/>
                <a:ext cx="91169" cy="72302"/>
              </a:xfrm>
              <a:custGeom>
                <a:avLst/>
                <a:gdLst>
                  <a:gd name="connsiteX0" fmla="*/ 90929 w 91169"/>
                  <a:gd name="connsiteY0" fmla="*/ 2056 h 72302"/>
                  <a:gd name="connsiteX1" fmla="*/ 30604 w 91169"/>
                  <a:gd name="connsiteY1" fmla="*/ 8406 h 72302"/>
                  <a:gd name="connsiteX2" fmla="*/ 21079 w 91169"/>
                  <a:gd name="connsiteY2" fmla="*/ 71906 h 72302"/>
                  <a:gd name="connsiteX3" fmla="*/ 2029 w 91169"/>
                  <a:gd name="connsiteY3" fmla="*/ 36981 h 72302"/>
                  <a:gd name="connsiteX4" fmla="*/ 5204 w 91169"/>
                  <a:gd name="connsiteY4" fmla="*/ 21106 h 72302"/>
                  <a:gd name="connsiteX5" fmla="*/ 90929 w 91169"/>
                  <a:gd name="connsiteY5" fmla="*/ 2056 h 7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69" h="72302">
                    <a:moveTo>
                      <a:pt x="90929" y="2056"/>
                    </a:moveTo>
                    <a:cubicBezTo>
                      <a:pt x="95162" y="-61"/>
                      <a:pt x="42246" y="-3236"/>
                      <a:pt x="30604" y="8406"/>
                    </a:cubicBezTo>
                    <a:cubicBezTo>
                      <a:pt x="18962" y="20048"/>
                      <a:pt x="25841" y="67144"/>
                      <a:pt x="21079" y="71906"/>
                    </a:cubicBezTo>
                    <a:cubicBezTo>
                      <a:pt x="16317" y="76668"/>
                      <a:pt x="2029" y="36981"/>
                      <a:pt x="2029" y="36981"/>
                    </a:cubicBezTo>
                    <a:cubicBezTo>
                      <a:pt x="-617" y="28514"/>
                      <a:pt x="-1675" y="24810"/>
                      <a:pt x="5204" y="21106"/>
                    </a:cubicBezTo>
                    <a:cubicBezTo>
                      <a:pt x="12083" y="17402"/>
                      <a:pt x="86696" y="4173"/>
                      <a:pt x="90929" y="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0" name="フリーフォーム 1329">
                <a:extLst>
                  <a:ext uri="{FF2B5EF4-FFF2-40B4-BE49-F238E27FC236}">
                    <a16:creationId xmlns:a16="http://schemas.microsoft.com/office/drawing/2014/main" id="{0A503D30-D803-4812-2386-DFE142637BE6}"/>
                  </a:ext>
                </a:extLst>
              </p:cNvPr>
              <p:cNvSpPr/>
              <p:nvPr/>
            </p:nvSpPr>
            <p:spPr>
              <a:xfrm>
                <a:off x="4029011" y="3806590"/>
                <a:ext cx="127098" cy="121639"/>
              </a:xfrm>
              <a:custGeom>
                <a:avLst/>
                <a:gdLst>
                  <a:gd name="connsiteX0" fmla="*/ 64 w 127098"/>
                  <a:gd name="connsiteY0" fmla="*/ 235 h 121639"/>
                  <a:gd name="connsiteX1" fmla="*/ 47689 w 127098"/>
                  <a:gd name="connsiteY1" fmla="*/ 70085 h 121639"/>
                  <a:gd name="connsiteX2" fmla="*/ 127064 w 127098"/>
                  <a:gd name="connsiteY2" fmla="*/ 120885 h 121639"/>
                  <a:gd name="connsiteX3" fmla="*/ 57214 w 127098"/>
                  <a:gd name="connsiteY3" fmla="*/ 95485 h 121639"/>
                  <a:gd name="connsiteX4" fmla="*/ 64 w 127098"/>
                  <a:gd name="connsiteY4" fmla="*/ 235 h 12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98" h="121639">
                    <a:moveTo>
                      <a:pt x="64" y="235"/>
                    </a:moveTo>
                    <a:cubicBezTo>
                      <a:pt x="-1523" y="-3998"/>
                      <a:pt x="26522" y="49977"/>
                      <a:pt x="47689" y="70085"/>
                    </a:cubicBezTo>
                    <a:cubicBezTo>
                      <a:pt x="68856" y="90193"/>
                      <a:pt x="125477" y="116652"/>
                      <a:pt x="127064" y="120885"/>
                    </a:cubicBezTo>
                    <a:cubicBezTo>
                      <a:pt x="128651" y="125118"/>
                      <a:pt x="75206" y="110831"/>
                      <a:pt x="57214" y="95485"/>
                    </a:cubicBezTo>
                    <a:cubicBezTo>
                      <a:pt x="39222" y="80139"/>
                      <a:pt x="1651" y="4468"/>
                      <a:pt x="64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1" name="フリーフォーム 1330">
                <a:extLst>
                  <a:ext uri="{FF2B5EF4-FFF2-40B4-BE49-F238E27FC236}">
                    <a16:creationId xmlns:a16="http://schemas.microsoft.com/office/drawing/2014/main" id="{BC56B233-5BFA-3B01-CD0C-6B790BF617CC}"/>
                  </a:ext>
                </a:extLst>
              </p:cNvPr>
              <p:cNvSpPr/>
              <p:nvPr/>
            </p:nvSpPr>
            <p:spPr>
              <a:xfrm>
                <a:off x="4051300" y="3813175"/>
                <a:ext cx="118663" cy="95508"/>
              </a:xfrm>
              <a:custGeom>
                <a:avLst/>
                <a:gdLst>
                  <a:gd name="connsiteX0" fmla="*/ 0 w 118663"/>
                  <a:gd name="connsiteY0" fmla="*/ 0 h 95508"/>
                  <a:gd name="connsiteX1" fmla="*/ 50800 w 118663"/>
                  <a:gd name="connsiteY1" fmla="*/ 63500 h 95508"/>
                  <a:gd name="connsiteX2" fmla="*/ 117475 w 118663"/>
                  <a:gd name="connsiteY2" fmla="*/ 95250 h 95508"/>
                  <a:gd name="connsiteX3" fmla="*/ 95250 w 118663"/>
                  <a:gd name="connsiteY3" fmla="*/ 79375 h 95508"/>
                  <a:gd name="connsiteX4" fmla="*/ 0 w 118663"/>
                  <a:gd name="connsiteY4" fmla="*/ 0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63" h="95508">
                    <a:moveTo>
                      <a:pt x="0" y="0"/>
                    </a:moveTo>
                    <a:cubicBezTo>
                      <a:pt x="15610" y="23812"/>
                      <a:pt x="31221" y="47625"/>
                      <a:pt x="50800" y="63500"/>
                    </a:cubicBezTo>
                    <a:cubicBezTo>
                      <a:pt x="70379" y="79375"/>
                      <a:pt x="110067" y="92604"/>
                      <a:pt x="117475" y="95250"/>
                    </a:cubicBezTo>
                    <a:cubicBezTo>
                      <a:pt x="124883" y="97896"/>
                      <a:pt x="95250" y="79375"/>
                      <a:pt x="95250" y="793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2" name="フリーフォーム 1331">
                <a:extLst>
                  <a:ext uri="{FF2B5EF4-FFF2-40B4-BE49-F238E27FC236}">
                    <a16:creationId xmlns:a16="http://schemas.microsoft.com/office/drawing/2014/main" id="{E4ECD8D3-599F-1693-E2CD-21951A8C8494}"/>
                  </a:ext>
                </a:extLst>
              </p:cNvPr>
              <p:cNvSpPr/>
              <p:nvPr/>
            </p:nvSpPr>
            <p:spPr>
              <a:xfrm>
                <a:off x="4356100" y="3866566"/>
                <a:ext cx="360112" cy="25984"/>
              </a:xfrm>
              <a:custGeom>
                <a:avLst/>
                <a:gdLst>
                  <a:gd name="connsiteX0" fmla="*/ 0 w 360112"/>
                  <a:gd name="connsiteY0" fmla="*/ 25984 h 25984"/>
                  <a:gd name="connsiteX1" fmla="*/ 152400 w 360112"/>
                  <a:gd name="connsiteY1" fmla="*/ 16459 h 25984"/>
                  <a:gd name="connsiteX2" fmla="*/ 358775 w 360112"/>
                  <a:gd name="connsiteY2" fmla="*/ 584 h 25984"/>
                  <a:gd name="connsiteX3" fmla="*/ 238125 w 360112"/>
                  <a:gd name="connsiteY3" fmla="*/ 3759 h 25984"/>
                  <a:gd name="connsiteX4" fmla="*/ 174625 w 360112"/>
                  <a:gd name="connsiteY4" fmla="*/ 6934 h 25984"/>
                  <a:gd name="connsiteX5" fmla="*/ 0 w 360112"/>
                  <a:gd name="connsiteY5" fmla="*/ 25984 h 2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112" h="25984">
                    <a:moveTo>
                      <a:pt x="0" y="25984"/>
                    </a:moveTo>
                    <a:lnTo>
                      <a:pt x="152400" y="16459"/>
                    </a:lnTo>
                    <a:lnTo>
                      <a:pt x="358775" y="584"/>
                    </a:lnTo>
                    <a:cubicBezTo>
                      <a:pt x="373063" y="-1533"/>
                      <a:pt x="268817" y="2701"/>
                      <a:pt x="238125" y="3759"/>
                    </a:cubicBezTo>
                    <a:cubicBezTo>
                      <a:pt x="207433" y="4817"/>
                      <a:pt x="174625" y="6934"/>
                      <a:pt x="174625" y="6934"/>
                    </a:cubicBezTo>
                    <a:lnTo>
                      <a:pt x="0" y="25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3" name="フリーフォーム 1332">
                <a:extLst>
                  <a:ext uri="{FF2B5EF4-FFF2-40B4-BE49-F238E27FC236}">
                    <a16:creationId xmlns:a16="http://schemas.microsoft.com/office/drawing/2014/main" id="{681B3309-FD43-60FE-2009-B70EF0BACE40}"/>
                  </a:ext>
                </a:extLst>
              </p:cNvPr>
              <p:cNvSpPr/>
              <p:nvPr/>
            </p:nvSpPr>
            <p:spPr>
              <a:xfrm>
                <a:off x="4006584" y="3715808"/>
                <a:ext cx="114838" cy="67297"/>
              </a:xfrm>
              <a:custGeom>
                <a:avLst/>
                <a:gdLst>
                  <a:gd name="connsiteX0" fmla="*/ 266 w 114838"/>
                  <a:gd name="connsiteY0" fmla="*/ 65617 h 67297"/>
                  <a:gd name="connsiteX1" fmla="*/ 111391 w 114838"/>
                  <a:gd name="connsiteY1" fmla="*/ 2117 h 67297"/>
                  <a:gd name="connsiteX2" fmla="*/ 85991 w 114838"/>
                  <a:gd name="connsiteY2" fmla="*/ 17992 h 67297"/>
                  <a:gd name="connsiteX3" fmla="*/ 79641 w 114838"/>
                  <a:gd name="connsiteY3" fmla="*/ 46567 h 67297"/>
                  <a:gd name="connsiteX4" fmla="*/ 266 w 114838"/>
                  <a:gd name="connsiteY4" fmla="*/ 65617 h 6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38" h="67297">
                    <a:moveTo>
                      <a:pt x="266" y="65617"/>
                    </a:moveTo>
                    <a:cubicBezTo>
                      <a:pt x="5558" y="58209"/>
                      <a:pt x="97104" y="10054"/>
                      <a:pt x="111391" y="2117"/>
                    </a:cubicBezTo>
                    <a:cubicBezTo>
                      <a:pt x="125678" y="-5820"/>
                      <a:pt x="91283" y="10584"/>
                      <a:pt x="85991" y="17992"/>
                    </a:cubicBezTo>
                    <a:cubicBezTo>
                      <a:pt x="80699" y="25400"/>
                      <a:pt x="89166" y="39159"/>
                      <a:pt x="79641" y="46567"/>
                    </a:cubicBezTo>
                    <a:cubicBezTo>
                      <a:pt x="70116" y="53975"/>
                      <a:pt x="-5026" y="73025"/>
                      <a:pt x="266" y="656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4" name="フリーフォーム 1333">
                <a:extLst>
                  <a:ext uri="{FF2B5EF4-FFF2-40B4-BE49-F238E27FC236}">
                    <a16:creationId xmlns:a16="http://schemas.microsoft.com/office/drawing/2014/main" id="{376130FF-D835-579B-200A-826A92EA6B40}"/>
                  </a:ext>
                </a:extLst>
              </p:cNvPr>
              <p:cNvSpPr/>
              <p:nvPr/>
            </p:nvSpPr>
            <p:spPr>
              <a:xfrm>
                <a:off x="4105031" y="3724270"/>
                <a:ext cx="178073" cy="73041"/>
              </a:xfrm>
              <a:custGeom>
                <a:avLst/>
                <a:gdLst>
                  <a:gd name="connsiteX0" fmla="*/ 244 w 178073"/>
                  <a:gd name="connsiteY0" fmla="*/ 5 h 73041"/>
                  <a:gd name="connsiteX1" fmla="*/ 70094 w 178073"/>
                  <a:gd name="connsiteY1" fmla="*/ 50805 h 73041"/>
                  <a:gd name="connsiteX2" fmla="*/ 133594 w 178073"/>
                  <a:gd name="connsiteY2" fmla="*/ 73030 h 73041"/>
                  <a:gd name="connsiteX3" fmla="*/ 178044 w 178073"/>
                  <a:gd name="connsiteY3" fmla="*/ 53980 h 73041"/>
                  <a:gd name="connsiteX4" fmla="*/ 127244 w 178073"/>
                  <a:gd name="connsiteY4" fmla="*/ 66680 h 73041"/>
                  <a:gd name="connsiteX5" fmla="*/ 95494 w 178073"/>
                  <a:gd name="connsiteY5" fmla="*/ 47630 h 73041"/>
                  <a:gd name="connsiteX6" fmla="*/ 244 w 178073"/>
                  <a:gd name="connsiteY6" fmla="*/ 5 h 7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073" h="73041">
                    <a:moveTo>
                      <a:pt x="244" y="5"/>
                    </a:moveTo>
                    <a:cubicBezTo>
                      <a:pt x="-3989" y="534"/>
                      <a:pt x="47869" y="38634"/>
                      <a:pt x="70094" y="50805"/>
                    </a:cubicBezTo>
                    <a:cubicBezTo>
                      <a:pt x="92319" y="62976"/>
                      <a:pt x="115602" y="72501"/>
                      <a:pt x="133594" y="73030"/>
                    </a:cubicBezTo>
                    <a:cubicBezTo>
                      <a:pt x="151586" y="73559"/>
                      <a:pt x="179102" y="55038"/>
                      <a:pt x="178044" y="53980"/>
                    </a:cubicBezTo>
                    <a:cubicBezTo>
                      <a:pt x="176986" y="52922"/>
                      <a:pt x="141002" y="67738"/>
                      <a:pt x="127244" y="66680"/>
                    </a:cubicBezTo>
                    <a:cubicBezTo>
                      <a:pt x="113486" y="65622"/>
                      <a:pt x="113486" y="57684"/>
                      <a:pt x="95494" y="47630"/>
                    </a:cubicBezTo>
                    <a:cubicBezTo>
                      <a:pt x="77502" y="37576"/>
                      <a:pt x="4477" y="-524"/>
                      <a:pt x="24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5" name="フリーフォーム 1334">
                <a:extLst>
                  <a:ext uri="{FF2B5EF4-FFF2-40B4-BE49-F238E27FC236}">
                    <a16:creationId xmlns:a16="http://schemas.microsoft.com/office/drawing/2014/main" id="{BD0CDD94-05F8-FA45-51BD-4E7444964446}"/>
                  </a:ext>
                </a:extLst>
              </p:cNvPr>
              <p:cNvSpPr/>
              <p:nvPr/>
            </p:nvSpPr>
            <p:spPr>
              <a:xfrm>
                <a:off x="4066898" y="3771369"/>
                <a:ext cx="114525" cy="100791"/>
              </a:xfrm>
              <a:custGeom>
                <a:avLst/>
                <a:gdLst>
                  <a:gd name="connsiteX0" fmla="*/ 277 w 114525"/>
                  <a:gd name="connsiteY0" fmla="*/ 531 h 100791"/>
                  <a:gd name="connsiteX1" fmla="*/ 111402 w 114525"/>
                  <a:gd name="connsiteY1" fmla="*/ 98956 h 100791"/>
                  <a:gd name="connsiteX2" fmla="*/ 79652 w 114525"/>
                  <a:gd name="connsiteY2" fmla="*/ 60856 h 100791"/>
                  <a:gd name="connsiteX3" fmla="*/ 277 w 114525"/>
                  <a:gd name="connsiteY3" fmla="*/ 531 h 10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525" h="100791">
                    <a:moveTo>
                      <a:pt x="277" y="531"/>
                    </a:moveTo>
                    <a:cubicBezTo>
                      <a:pt x="5569" y="6881"/>
                      <a:pt x="98173" y="88902"/>
                      <a:pt x="111402" y="98956"/>
                    </a:cubicBezTo>
                    <a:cubicBezTo>
                      <a:pt x="124631" y="109010"/>
                      <a:pt x="92352" y="75144"/>
                      <a:pt x="79652" y="60856"/>
                    </a:cubicBezTo>
                    <a:cubicBezTo>
                      <a:pt x="66952" y="46569"/>
                      <a:pt x="-5015" y="-5819"/>
                      <a:pt x="277" y="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6" name="フリーフォーム 1335">
                <a:extLst>
                  <a:ext uri="{FF2B5EF4-FFF2-40B4-BE49-F238E27FC236}">
                    <a16:creationId xmlns:a16="http://schemas.microsoft.com/office/drawing/2014/main" id="{F8187390-1585-C571-45A0-F3041A34EA86}"/>
                  </a:ext>
                </a:extLst>
              </p:cNvPr>
              <p:cNvSpPr/>
              <p:nvPr/>
            </p:nvSpPr>
            <p:spPr>
              <a:xfrm>
                <a:off x="4111247" y="3752850"/>
                <a:ext cx="178182" cy="62362"/>
              </a:xfrm>
              <a:custGeom>
                <a:avLst/>
                <a:gdLst>
                  <a:gd name="connsiteX0" fmla="*/ 378 w 178182"/>
                  <a:gd name="connsiteY0" fmla="*/ 0 h 62362"/>
                  <a:gd name="connsiteX1" fmla="*/ 76578 w 178182"/>
                  <a:gd name="connsiteY1" fmla="*/ 53975 h 62362"/>
                  <a:gd name="connsiteX2" fmla="*/ 114678 w 178182"/>
                  <a:gd name="connsiteY2" fmla="*/ 60325 h 62362"/>
                  <a:gd name="connsiteX3" fmla="*/ 178178 w 178182"/>
                  <a:gd name="connsiteY3" fmla="*/ 34925 h 62362"/>
                  <a:gd name="connsiteX4" fmla="*/ 111503 w 178182"/>
                  <a:gd name="connsiteY4" fmla="*/ 53975 h 62362"/>
                  <a:gd name="connsiteX5" fmla="*/ 378 w 178182"/>
                  <a:gd name="connsiteY5" fmla="*/ 0 h 6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182" h="62362">
                    <a:moveTo>
                      <a:pt x="378" y="0"/>
                    </a:moveTo>
                    <a:cubicBezTo>
                      <a:pt x="-5443" y="0"/>
                      <a:pt x="57528" y="43921"/>
                      <a:pt x="76578" y="53975"/>
                    </a:cubicBezTo>
                    <a:cubicBezTo>
                      <a:pt x="95628" y="64029"/>
                      <a:pt x="97745" y="63500"/>
                      <a:pt x="114678" y="60325"/>
                    </a:cubicBezTo>
                    <a:cubicBezTo>
                      <a:pt x="131611" y="57150"/>
                      <a:pt x="178707" y="35983"/>
                      <a:pt x="178178" y="34925"/>
                    </a:cubicBezTo>
                    <a:cubicBezTo>
                      <a:pt x="177649" y="33867"/>
                      <a:pt x="139020" y="57679"/>
                      <a:pt x="111503" y="53975"/>
                    </a:cubicBezTo>
                    <a:cubicBezTo>
                      <a:pt x="83986" y="50271"/>
                      <a:pt x="6199" y="0"/>
                      <a:pt x="3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7" name="フリーフォーム 1336">
                <a:extLst>
                  <a:ext uri="{FF2B5EF4-FFF2-40B4-BE49-F238E27FC236}">
                    <a16:creationId xmlns:a16="http://schemas.microsoft.com/office/drawing/2014/main" id="{7E00EB60-8AE3-4E6F-F55F-36E882AF2136}"/>
                  </a:ext>
                </a:extLst>
              </p:cNvPr>
              <p:cNvSpPr/>
              <p:nvPr/>
            </p:nvSpPr>
            <p:spPr>
              <a:xfrm>
                <a:off x="4063945" y="3797135"/>
                <a:ext cx="79654" cy="68699"/>
              </a:xfrm>
              <a:custGeom>
                <a:avLst/>
                <a:gdLst>
                  <a:gd name="connsiteX0" fmla="*/ 55 w 79654"/>
                  <a:gd name="connsiteY0" fmla="*/ 165 h 68699"/>
                  <a:gd name="connsiteX1" fmla="*/ 76255 w 79654"/>
                  <a:gd name="connsiteY1" fmla="*/ 66840 h 68699"/>
                  <a:gd name="connsiteX2" fmla="*/ 63555 w 79654"/>
                  <a:gd name="connsiteY2" fmla="*/ 47790 h 68699"/>
                  <a:gd name="connsiteX3" fmla="*/ 55 w 79654"/>
                  <a:gd name="connsiteY3" fmla="*/ 165 h 6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54" h="68699">
                    <a:moveTo>
                      <a:pt x="55" y="165"/>
                    </a:moveTo>
                    <a:cubicBezTo>
                      <a:pt x="2172" y="3340"/>
                      <a:pt x="76255" y="66840"/>
                      <a:pt x="76255" y="66840"/>
                    </a:cubicBezTo>
                    <a:cubicBezTo>
                      <a:pt x="86838" y="74777"/>
                      <a:pt x="69905" y="55198"/>
                      <a:pt x="63555" y="47790"/>
                    </a:cubicBezTo>
                    <a:cubicBezTo>
                      <a:pt x="57205" y="40382"/>
                      <a:pt x="-2062" y="-3010"/>
                      <a:pt x="55" y="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8" name="フリーフォーム 1337">
                <a:extLst>
                  <a:ext uri="{FF2B5EF4-FFF2-40B4-BE49-F238E27FC236}">
                    <a16:creationId xmlns:a16="http://schemas.microsoft.com/office/drawing/2014/main" id="{B20D3055-9E3A-1926-62E0-022E423578B0}"/>
                  </a:ext>
                </a:extLst>
              </p:cNvPr>
              <p:cNvSpPr/>
              <p:nvPr/>
            </p:nvSpPr>
            <p:spPr>
              <a:xfrm>
                <a:off x="4143365" y="3813088"/>
                <a:ext cx="177825" cy="58687"/>
              </a:xfrm>
              <a:custGeom>
                <a:avLst/>
                <a:gdLst>
                  <a:gd name="connsiteX0" fmla="*/ 10 w 177825"/>
                  <a:gd name="connsiteY0" fmla="*/ 44537 h 58687"/>
                  <a:gd name="connsiteX1" fmla="*/ 101610 w 177825"/>
                  <a:gd name="connsiteY1" fmla="*/ 57237 h 58687"/>
                  <a:gd name="connsiteX2" fmla="*/ 152410 w 177825"/>
                  <a:gd name="connsiteY2" fmla="*/ 6437 h 58687"/>
                  <a:gd name="connsiteX3" fmla="*/ 177810 w 177825"/>
                  <a:gd name="connsiteY3" fmla="*/ 47712 h 58687"/>
                  <a:gd name="connsiteX4" fmla="*/ 149235 w 177825"/>
                  <a:gd name="connsiteY4" fmla="*/ 87 h 58687"/>
                  <a:gd name="connsiteX5" fmla="*/ 120660 w 177825"/>
                  <a:gd name="connsiteY5" fmla="*/ 35012 h 58687"/>
                  <a:gd name="connsiteX6" fmla="*/ 107960 w 177825"/>
                  <a:gd name="connsiteY6" fmla="*/ 41362 h 58687"/>
                  <a:gd name="connsiteX7" fmla="*/ 10 w 177825"/>
                  <a:gd name="connsiteY7" fmla="*/ 44537 h 5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25" h="58687">
                    <a:moveTo>
                      <a:pt x="10" y="44537"/>
                    </a:moveTo>
                    <a:cubicBezTo>
                      <a:pt x="-1048" y="47183"/>
                      <a:pt x="76210" y="63587"/>
                      <a:pt x="101610" y="57237"/>
                    </a:cubicBezTo>
                    <a:cubicBezTo>
                      <a:pt x="127010" y="50887"/>
                      <a:pt x="139710" y="8024"/>
                      <a:pt x="152410" y="6437"/>
                    </a:cubicBezTo>
                    <a:cubicBezTo>
                      <a:pt x="165110" y="4850"/>
                      <a:pt x="178339" y="48770"/>
                      <a:pt x="177810" y="47712"/>
                    </a:cubicBezTo>
                    <a:cubicBezTo>
                      <a:pt x="177281" y="46654"/>
                      <a:pt x="158760" y="2204"/>
                      <a:pt x="149235" y="87"/>
                    </a:cubicBezTo>
                    <a:cubicBezTo>
                      <a:pt x="139710" y="-2030"/>
                      <a:pt x="120660" y="35012"/>
                      <a:pt x="120660" y="35012"/>
                    </a:cubicBezTo>
                    <a:cubicBezTo>
                      <a:pt x="113781" y="41891"/>
                      <a:pt x="121189" y="38187"/>
                      <a:pt x="107960" y="41362"/>
                    </a:cubicBezTo>
                    <a:cubicBezTo>
                      <a:pt x="94731" y="44537"/>
                      <a:pt x="1068" y="41891"/>
                      <a:pt x="10" y="44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9" name="フリーフォーム 1338">
                <a:extLst>
                  <a:ext uri="{FF2B5EF4-FFF2-40B4-BE49-F238E27FC236}">
                    <a16:creationId xmlns:a16="http://schemas.microsoft.com/office/drawing/2014/main" id="{421962C5-F6CF-13CE-8758-D9AF9003BA84}"/>
                  </a:ext>
                </a:extLst>
              </p:cNvPr>
              <p:cNvSpPr/>
              <p:nvPr/>
            </p:nvSpPr>
            <p:spPr>
              <a:xfrm>
                <a:off x="4162389" y="3797245"/>
                <a:ext cx="104901" cy="49297"/>
              </a:xfrm>
              <a:custGeom>
                <a:avLst/>
                <a:gdLst>
                  <a:gd name="connsiteX0" fmla="*/ 36 w 104901"/>
                  <a:gd name="connsiteY0" fmla="*/ 38155 h 49297"/>
                  <a:gd name="connsiteX1" fmla="*/ 66711 w 104901"/>
                  <a:gd name="connsiteY1" fmla="*/ 47680 h 49297"/>
                  <a:gd name="connsiteX2" fmla="*/ 104811 w 104901"/>
                  <a:gd name="connsiteY2" fmla="*/ 55 h 49297"/>
                  <a:gd name="connsiteX3" fmla="*/ 76236 w 104901"/>
                  <a:gd name="connsiteY3" fmla="*/ 38155 h 49297"/>
                  <a:gd name="connsiteX4" fmla="*/ 36 w 104901"/>
                  <a:gd name="connsiteY4" fmla="*/ 38155 h 4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901" h="49297">
                    <a:moveTo>
                      <a:pt x="36" y="38155"/>
                    </a:moveTo>
                    <a:cubicBezTo>
                      <a:pt x="-1551" y="39742"/>
                      <a:pt x="49249" y="54030"/>
                      <a:pt x="66711" y="47680"/>
                    </a:cubicBezTo>
                    <a:cubicBezTo>
                      <a:pt x="84173" y="41330"/>
                      <a:pt x="103224" y="1642"/>
                      <a:pt x="104811" y="55"/>
                    </a:cubicBezTo>
                    <a:cubicBezTo>
                      <a:pt x="106398" y="-1532"/>
                      <a:pt x="86819" y="31276"/>
                      <a:pt x="76236" y="38155"/>
                    </a:cubicBezTo>
                    <a:cubicBezTo>
                      <a:pt x="65653" y="45034"/>
                      <a:pt x="1623" y="36568"/>
                      <a:pt x="36" y="38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0" name="フリーフォーム 1339">
                <a:extLst>
                  <a:ext uri="{FF2B5EF4-FFF2-40B4-BE49-F238E27FC236}">
                    <a16:creationId xmlns:a16="http://schemas.microsoft.com/office/drawing/2014/main" id="{27E48DD2-BB97-C24D-A215-105D86B52A06}"/>
                  </a:ext>
                </a:extLst>
              </p:cNvPr>
              <p:cNvSpPr/>
              <p:nvPr/>
            </p:nvSpPr>
            <p:spPr>
              <a:xfrm>
                <a:off x="4232218" y="3777009"/>
                <a:ext cx="92767" cy="77455"/>
              </a:xfrm>
              <a:custGeom>
                <a:avLst/>
                <a:gdLst>
                  <a:gd name="connsiteX0" fmla="*/ 57 w 92767"/>
                  <a:gd name="connsiteY0" fmla="*/ 7591 h 77455"/>
                  <a:gd name="connsiteX1" fmla="*/ 69907 w 92767"/>
                  <a:gd name="connsiteY1" fmla="*/ 10766 h 77455"/>
                  <a:gd name="connsiteX2" fmla="*/ 92132 w 92767"/>
                  <a:gd name="connsiteY2" fmla="*/ 77441 h 77455"/>
                  <a:gd name="connsiteX3" fmla="*/ 82607 w 92767"/>
                  <a:gd name="connsiteY3" fmla="*/ 4416 h 77455"/>
                  <a:gd name="connsiteX4" fmla="*/ 57 w 92767"/>
                  <a:gd name="connsiteY4" fmla="*/ 7591 h 77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67" h="77455">
                    <a:moveTo>
                      <a:pt x="57" y="7591"/>
                    </a:moveTo>
                    <a:cubicBezTo>
                      <a:pt x="-2060" y="8649"/>
                      <a:pt x="54561" y="-876"/>
                      <a:pt x="69907" y="10766"/>
                    </a:cubicBezTo>
                    <a:cubicBezTo>
                      <a:pt x="85253" y="22408"/>
                      <a:pt x="90015" y="78499"/>
                      <a:pt x="92132" y="77441"/>
                    </a:cubicBezTo>
                    <a:cubicBezTo>
                      <a:pt x="94249" y="76383"/>
                      <a:pt x="91074" y="15528"/>
                      <a:pt x="82607" y="4416"/>
                    </a:cubicBezTo>
                    <a:cubicBezTo>
                      <a:pt x="74140" y="-6696"/>
                      <a:pt x="2174" y="6533"/>
                      <a:pt x="57" y="75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1" name="フリーフォーム 1340">
                <a:extLst>
                  <a:ext uri="{FF2B5EF4-FFF2-40B4-BE49-F238E27FC236}">
                    <a16:creationId xmlns:a16="http://schemas.microsoft.com/office/drawing/2014/main" id="{6093E779-7D2D-E44B-EDBC-82A48AA74A39}"/>
                  </a:ext>
                </a:extLst>
              </p:cNvPr>
              <p:cNvSpPr/>
              <p:nvPr/>
            </p:nvSpPr>
            <p:spPr>
              <a:xfrm>
                <a:off x="4000447" y="3889178"/>
                <a:ext cx="73448" cy="184507"/>
              </a:xfrm>
              <a:custGeom>
                <a:avLst/>
                <a:gdLst>
                  <a:gd name="connsiteX0" fmla="*/ 53 w 73448"/>
                  <a:gd name="connsiteY0" fmla="*/ 197 h 184507"/>
                  <a:gd name="connsiteX1" fmla="*/ 60378 w 73448"/>
                  <a:gd name="connsiteY1" fmla="*/ 76397 h 184507"/>
                  <a:gd name="connsiteX2" fmla="*/ 3228 w 73448"/>
                  <a:gd name="connsiteY2" fmla="*/ 184347 h 184507"/>
                  <a:gd name="connsiteX3" fmla="*/ 73078 w 73448"/>
                  <a:gd name="connsiteY3" fmla="*/ 98622 h 184507"/>
                  <a:gd name="connsiteX4" fmla="*/ 53 w 73448"/>
                  <a:gd name="connsiteY4" fmla="*/ 197 h 184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48" h="184507">
                    <a:moveTo>
                      <a:pt x="53" y="197"/>
                    </a:moveTo>
                    <a:cubicBezTo>
                      <a:pt x="-2064" y="-3507"/>
                      <a:pt x="59849" y="45705"/>
                      <a:pt x="60378" y="76397"/>
                    </a:cubicBezTo>
                    <a:cubicBezTo>
                      <a:pt x="60907" y="107089"/>
                      <a:pt x="1111" y="180643"/>
                      <a:pt x="3228" y="184347"/>
                    </a:cubicBezTo>
                    <a:cubicBezTo>
                      <a:pt x="5345" y="188051"/>
                      <a:pt x="66728" y="126668"/>
                      <a:pt x="73078" y="98622"/>
                    </a:cubicBezTo>
                    <a:cubicBezTo>
                      <a:pt x="79428" y="70576"/>
                      <a:pt x="2170" y="3901"/>
                      <a:pt x="53" y="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2" name="フリーフォーム 1341">
                <a:extLst>
                  <a:ext uri="{FF2B5EF4-FFF2-40B4-BE49-F238E27FC236}">
                    <a16:creationId xmlns:a16="http://schemas.microsoft.com/office/drawing/2014/main" id="{9932A3E4-5BCF-F244-C51B-91B2D6DCB62C}"/>
                  </a:ext>
                </a:extLst>
              </p:cNvPr>
              <p:cNvSpPr/>
              <p:nvPr/>
            </p:nvSpPr>
            <p:spPr>
              <a:xfrm>
                <a:off x="2691264" y="4235436"/>
                <a:ext cx="484117" cy="16658"/>
              </a:xfrm>
              <a:custGeom>
                <a:avLst/>
                <a:gdLst>
                  <a:gd name="connsiteX0" fmla="*/ 1136 w 484117"/>
                  <a:gd name="connsiteY0" fmla="*/ 15889 h 16658"/>
                  <a:gd name="connsiteX1" fmla="*/ 467861 w 484117"/>
                  <a:gd name="connsiteY1" fmla="*/ 12714 h 16658"/>
                  <a:gd name="connsiteX2" fmla="*/ 340861 w 484117"/>
                  <a:gd name="connsiteY2" fmla="*/ 14 h 16658"/>
                  <a:gd name="connsiteX3" fmla="*/ 1136 w 484117"/>
                  <a:gd name="connsiteY3" fmla="*/ 15889 h 1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117" h="16658">
                    <a:moveTo>
                      <a:pt x="1136" y="15889"/>
                    </a:moveTo>
                    <a:cubicBezTo>
                      <a:pt x="22303" y="18006"/>
                      <a:pt x="411240" y="15360"/>
                      <a:pt x="467861" y="12714"/>
                    </a:cubicBezTo>
                    <a:cubicBezTo>
                      <a:pt x="524482" y="10068"/>
                      <a:pt x="421294" y="543"/>
                      <a:pt x="340861" y="14"/>
                    </a:cubicBezTo>
                    <a:cubicBezTo>
                      <a:pt x="260428" y="-515"/>
                      <a:pt x="-20031" y="13772"/>
                      <a:pt x="1136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3" name="フリーフォーム 1342">
                <a:extLst>
                  <a:ext uri="{FF2B5EF4-FFF2-40B4-BE49-F238E27FC236}">
                    <a16:creationId xmlns:a16="http://schemas.microsoft.com/office/drawing/2014/main" id="{CD2EE6B8-2B98-9C9F-5289-4AF4A07B54D7}"/>
                  </a:ext>
                </a:extLst>
              </p:cNvPr>
              <p:cNvSpPr/>
              <p:nvPr/>
            </p:nvSpPr>
            <p:spPr>
              <a:xfrm>
                <a:off x="3144129" y="4201113"/>
                <a:ext cx="908354" cy="37587"/>
              </a:xfrm>
              <a:custGeom>
                <a:avLst/>
                <a:gdLst>
                  <a:gd name="connsiteX0" fmla="*/ 27696 w 908354"/>
                  <a:gd name="connsiteY0" fmla="*/ 37512 h 37587"/>
                  <a:gd name="connsiteX1" fmla="*/ 875421 w 908354"/>
                  <a:gd name="connsiteY1" fmla="*/ 2587 h 37587"/>
                  <a:gd name="connsiteX2" fmla="*/ 748421 w 908354"/>
                  <a:gd name="connsiteY2" fmla="*/ 2587 h 37587"/>
                  <a:gd name="connsiteX3" fmla="*/ 408696 w 908354"/>
                  <a:gd name="connsiteY3" fmla="*/ 8937 h 37587"/>
                  <a:gd name="connsiteX4" fmla="*/ 221371 w 908354"/>
                  <a:gd name="connsiteY4" fmla="*/ 12112 h 37587"/>
                  <a:gd name="connsiteX5" fmla="*/ 27696 w 908354"/>
                  <a:gd name="connsiteY5" fmla="*/ 37512 h 3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354" h="37587">
                    <a:moveTo>
                      <a:pt x="27696" y="37512"/>
                    </a:moveTo>
                    <a:cubicBezTo>
                      <a:pt x="136704" y="35925"/>
                      <a:pt x="755300" y="8408"/>
                      <a:pt x="875421" y="2587"/>
                    </a:cubicBezTo>
                    <a:cubicBezTo>
                      <a:pt x="995542" y="-3234"/>
                      <a:pt x="748421" y="2587"/>
                      <a:pt x="748421" y="2587"/>
                    </a:cubicBezTo>
                    <a:lnTo>
                      <a:pt x="408696" y="8937"/>
                    </a:lnTo>
                    <a:cubicBezTo>
                      <a:pt x="320854" y="10524"/>
                      <a:pt x="280109" y="8937"/>
                      <a:pt x="221371" y="12112"/>
                    </a:cubicBezTo>
                    <a:cubicBezTo>
                      <a:pt x="162634" y="15287"/>
                      <a:pt x="-81312" y="39099"/>
                      <a:pt x="27696" y="375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4" name="フリーフォーム 1343">
                <a:extLst>
                  <a:ext uri="{FF2B5EF4-FFF2-40B4-BE49-F238E27FC236}">
                    <a16:creationId xmlns:a16="http://schemas.microsoft.com/office/drawing/2014/main" id="{2AE4A158-1696-1847-0D83-7C46D4D15D22}"/>
                  </a:ext>
                </a:extLst>
              </p:cNvPr>
              <p:cNvSpPr/>
              <p:nvPr/>
            </p:nvSpPr>
            <p:spPr>
              <a:xfrm>
                <a:off x="2638261" y="4143329"/>
                <a:ext cx="89635" cy="117570"/>
              </a:xfrm>
              <a:custGeom>
                <a:avLst/>
                <a:gdLst>
                  <a:gd name="connsiteX0" fmla="*/ 164 w 89635"/>
                  <a:gd name="connsiteY0" fmla="*/ 46 h 117570"/>
                  <a:gd name="connsiteX1" fmla="*/ 66839 w 89635"/>
                  <a:gd name="connsiteY1" fmla="*/ 57196 h 117570"/>
                  <a:gd name="connsiteX2" fmla="*/ 63664 w 89635"/>
                  <a:gd name="connsiteY2" fmla="*/ 117521 h 117570"/>
                  <a:gd name="connsiteX3" fmla="*/ 89064 w 89635"/>
                  <a:gd name="connsiteY3" fmla="*/ 66721 h 117570"/>
                  <a:gd name="connsiteX4" fmla="*/ 164 w 89635"/>
                  <a:gd name="connsiteY4" fmla="*/ 46 h 11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35" h="117570">
                    <a:moveTo>
                      <a:pt x="164" y="46"/>
                    </a:moveTo>
                    <a:cubicBezTo>
                      <a:pt x="-3540" y="-1541"/>
                      <a:pt x="56256" y="37617"/>
                      <a:pt x="66839" y="57196"/>
                    </a:cubicBezTo>
                    <a:cubicBezTo>
                      <a:pt x="77422" y="76775"/>
                      <a:pt x="59960" y="115934"/>
                      <a:pt x="63664" y="117521"/>
                    </a:cubicBezTo>
                    <a:cubicBezTo>
                      <a:pt x="67368" y="119108"/>
                      <a:pt x="93827" y="82067"/>
                      <a:pt x="89064" y="66721"/>
                    </a:cubicBezTo>
                    <a:cubicBezTo>
                      <a:pt x="84301" y="51375"/>
                      <a:pt x="3868" y="1633"/>
                      <a:pt x="16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5" name="フリーフォーム 1344">
                <a:extLst>
                  <a:ext uri="{FF2B5EF4-FFF2-40B4-BE49-F238E27FC236}">
                    <a16:creationId xmlns:a16="http://schemas.microsoft.com/office/drawing/2014/main" id="{6F284FB8-5636-D3DD-DD91-B01BCAA8E054}"/>
                  </a:ext>
                </a:extLst>
              </p:cNvPr>
              <p:cNvSpPr/>
              <p:nvPr/>
            </p:nvSpPr>
            <p:spPr>
              <a:xfrm>
                <a:off x="2181225" y="3780119"/>
                <a:ext cx="1220695" cy="29881"/>
              </a:xfrm>
              <a:custGeom>
                <a:avLst/>
                <a:gdLst>
                  <a:gd name="connsiteX0" fmla="*/ 0 w 1220695"/>
                  <a:gd name="connsiteY0" fmla="*/ 29881 h 29881"/>
                  <a:gd name="connsiteX1" fmla="*/ 1193800 w 1220695"/>
                  <a:gd name="connsiteY1" fmla="*/ 1306 h 29881"/>
                  <a:gd name="connsiteX2" fmla="*/ 860425 w 1220695"/>
                  <a:gd name="connsiteY2" fmla="*/ 4481 h 29881"/>
                  <a:gd name="connsiteX3" fmla="*/ 473075 w 1220695"/>
                  <a:gd name="connsiteY3" fmla="*/ 10831 h 29881"/>
                  <a:gd name="connsiteX4" fmla="*/ 0 w 1220695"/>
                  <a:gd name="connsiteY4" fmla="*/ 29881 h 2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695" h="29881">
                    <a:moveTo>
                      <a:pt x="0" y="29881"/>
                    </a:moveTo>
                    <a:lnTo>
                      <a:pt x="1193800" y="1306"/>
                    </a:lnTo>
                    <a:cubicBezTo>
                      <a:pt x="1337204" y="-2927"/>
                      <a:pt x="860425" y="4481"/>
                      <a:pt x="860425" y="4481"/>
                    </a:cubicBezTo>
                    <a:lnTo>
                      <a:pt x="473075" y="10831"/>
                    </a:lnTo>
                    <a:lnTo>
                      <a:pt x="0" y="29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6" name="フリーフォーム 1345">
                <a:extLst>
                  <a:ext uri="{FF2B5EF4-FFF2-40B4-BE49-F238E27FC236}">
                    <a16:creationId xmlns:a16="http://schemas.microsoft.com/office/drawing/2014/main" id="{C08EF1FD-2945-827A-37A0-6E542C8BBD80}"/>
                  </a:ext>
                </a:extLst>
              </p:cNvPr>
              <p:cNvSpPr/>
              <p:nvPr/>
            </p:nvSpPr>
            <p:spPr>
              <a:xfrm>
                <a:off x="3374142" y="3752656"/>
                <a:ext cx="636612" cy="22863"/>
              </a:xfrm>
              <a:custGeom>
                <a:avLst/>
                <a:gdLst>
                  <a:gd name="connsiteX0" fmla="*/ 883 w 636612"/>
                  <a:gd name="connsiteY0" fmla="*/ 22419 h 22863"/>
                  <a:gd name="connsiteX1" fmla="*/ 610483 w 636612"/>
                  <a:gd name="connsiteY1" fmla="*/ 194 h 22863"/>
                  <a:gd name="connsiteX2" fmla="*/ 477133 w 636612"/>
                  <a:gd name="connsiteY2" fmla="*/ 12894 h 22863"/>
                  <a:gd name="connsiteX3" fmla="*/ 883 w 636612"/>
                  <a:gd name="connsiteY3" fmla="*/ 22419 h 2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612" h="22863">
                    <a:moveTo>
                      <a:pt x="883" y="22419"/>
                    </a:moveTo>
                    <a:cubicBezTo>
                      <a:pt x="23108" y="20302"/>
                      <a:pt x="531108" y="1781"/>
                      <a:pt x="610483" y="194"/>
                    </a:cubicBezTo>
                    <a:cubicBezTo>
                      <a:pt x="689858" y="-1393"/>
                      <a:pt x="571854" y="7073"/>
                      <a:pt x="477133" y="12894"/>
                    </a:cubicBezTo>
                    <a:cubicBezTo>
                      <a:pt x="382412" y="18715"/>
                      <a:pt x="-21342" y="24536"/>
                      <a:pt x="883" y="22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7" name="フリーフォーム 1346">
                <a:extLst>
                  <a:ext uri="{FF2B5EF4-FFF2-40B4-BE49-F238E27FC236}">
                    <a16:creationId xmlns:a16="http://schemas.microsoft.com/office/drawing/2014/main" id="{3F2706E2-2585-2DD1-D300-EFBCE1DEF66F}"/>
                  </a:ext>
                </a:extLst>
              </p:cNvPr>
              <p:cNvSpPr/>
              <p:nvPr/>
            </p:nvSpPr>
            <p:spPr>
              <a:xfrm>
                <a:off x="2222935" y="3800388"/>
                <a:ext cx="1084802" cy="35736"/>
              </a:xfrm>
              <a:custGeom>
                <a:avLst/>
                <a:gdLst>
                  <a:gd name="connsiteX0" fmla="*/ 21790 w 1084802"/>
                  <a:gd name="connsiteY0" fmla="*/ 28662 h 35736"/>
                  <a:gd name="connsiteX1" fmla="*/ 1069540 w 1084802"/>
                  <a:gd name="connsiteY1" fmla="*/ 87 h 35736"/>
                  <a:gd name="connsiteX2" fmla="*/ 672665 w 1084802"/>
                  <a:gd name="connsiteY2" fmla="*/ 19137 h 35736"/>
                  <a:gd name="connsiteX3" fmla="*/ 380565 w 1084802"/>
                  <a:gd name="connsiteY3" fmla="*/ 35012 h 35736"/>
                  <a:gd name="connsiteX4" fmla="*/ 21790 w 1084802"/>
                  <a:gd name="connsiteY4" fmla="*/ 28662 h 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4802" h="35736">
                    <a:moveTo>
                      <a:pt x="21790" y="28662"/>
                    </a:moveTo>
                    <a:cubicBezTo>
                      <a:pt x="136619" y="22841"/>
                      <a:pt x="961061" y="1674"/>
                      <a:pt x="1069540" y="87"/>
                    </a:cubicBezTo>
                    <a:cubicBezTo>
                      <a:pt x="1178019" y="-1500"/>
                      <a:pt x="672665" y="19137"/>
                      <a:pt x="672665" y="19137"/>
                    </a:cubicBezTo>
                    <a:cubicBezTo>
                      <a:pt x="557836" y="24958"/>
                      <a:pt x="482694" y="32895"/>
                      <a:pt x="380565" y="35012"/>
                    </a:cubicBezTo>
                    <a:cubicBezTo>
                      <a:pt x="278436" y="37129"/>
                      <a:pt x="-93039" y="34483"/>
                      <a:pt x="21790" y="286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8" name="フリーフォーム 1347">
                <a:extLst>
                  <a:ext uri="{FF2B5EF4-FFF2-40B4-BE49-F238E27FC236}">
                    <a16:creationId xmlns:a16="http://schemas.microsoft.com/office/drawing/2014/main" id="{F77ABCAE-4374-1191-C8A9-377AD035A2EC}"/>
                  </a:ext>
                </a:extLst>
              </p:cNvPr>
              <p:cNvSpPr/>
              <p:nvPr/>
            </p:nvSpPr>
            <p:spPr>
              <a:xfrm>
                <a:off x="3263812" y="3768707"/>
                <a:ext cx="734046" cy="39113"/>
              </a:xfrm>
              <a:custGeom>
                <a:avLst/>
                <a:gdLst>
                  <a:gd name="connsiteX0" fmla="*/ 6438 w 734046"/>
                  <a:gd name="connsiteY0" fmla="*/ 38118 h 39113"/>
                  <a:gd name="connsiteX1" fmla="*/ 539838 w 734046"/>
                  <a:gd name="connsiteY1" fmla="*/ 19068 h 39113"/>
                  <a:gd name="connsiteX2" fmla="*/ 689063 w 734046"/>
                  <a:gd name="connsiteY2" fmla="*/ 18 h 39113"/>
                  <a:gd name="connsiteX3" fmla="*/ 723988 w 734046"/>
                  <a:gd name="connsiteY3" fmla="*/ 15893 h 39113"/>
                  <a:gd name="connsiteX4" fmla="*/ 530313 w 734046"/>
                  <a:gd name="connsiteY4" fmla="*/ 31768 h 39113"/>
                  <a:gd name="connsiteX5" fmla="*/ 260438 w 734046"/>
                  <a:gd name="connsiteY5" fmla="*/ 34943 h 39113"/>
                  <a:gd name="connsiteX6" fmla="*/ 6438 w 734046"/>
                  <a:gd name="connsiteY6" fmla="*/ 38118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046" h="39113">
                    <a:moveTo>
                      <a:pt x="6438" y="38118"/>
                    </a:moveTo>
                    <a:cubicBezTo>
                      <a:pt x="53005" y="35472"/>
                      <a:pt x="426067" y="25418"/>
                      <a:pt x="539838" y="19068"/>
                    </a:cubicBezTo>
                    <a:cubicBezTo>
                      <a:pt x="653609" y="12718"/>
                      <a:pt x="658371" y="547"/>
                      <a:pt x="689063" y="18"/>
                    </a:cubicBezTo>
                    <a:cubicBezTo>
                      <a:pt x="719755" y="-511"/>
                      <a:pt x="750446" y="10601"/>
                      <a:pt x="723988" y="15893"/>
                    </a:cubicBezTo>
                    <a:cubicBezTo>
                      <a:pt x="697530" y="21185"/>
                      <a:pt x="607571" y="28593"/>
                      <a:pt x="530313" y="31768"/>
                    </a:cubicBezTo>
                    <a:cubicBezTo>
                      <a:pt x="453055" y="34943"/>
                      <a:pt x="342459" y="32297"/>
                      <a:pt x="260438" y="34943"/>
                    </a:cubicBezTo>
                    <a:cubicBezTo>
                      <a:pt x="178417" y="37589"/>
                      <a:pt x="-40129" y="40764"/>
                      <a:pt x="6438" y="38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9" name="フリーフォーム 1348">
                <a:extLst>
                  <a:ext uri="{FF2B5EF4-FFF2-40B4-BE49-F238E27FC236}">
                    <a16:creationId xmlns:a16="http://schemas.microsoft.com/office/drawing/2014/main" id="{B0104F7B-C353-608D-180B-BCCADA49CAEA}"/>
                  </a:ext>
                </a:extLst>
              </p:cNvPr>
              <p:cNvSpPr/>
              <p:nvPr/>
            </p:nvSpPr>
            <p:spPr>
              <a:xfrm>
                <a:off x="2295525" y="3832225"/>
                <a:ext cx="1088412" cy="69850"/>
              </a:xfrm>
              <a:custGeom>
                <a:avLst/>
                <a:gdLst>
                  <a:gd name="connsiteX0" fmla="*/ 0 w 1088412"/>
                  <a:gd name="connsiteY0" fmla="*/ 19050 h 69850"/>
                  <a:gd name="connsiteX1" fmla="*/ 1025525 w 1088412"/>
                  <a:gd name="connsiteY1" fmla="*/ 0 h 69850"/>
                  <a:gd name="connsiteX2" fmla="*/ 44450 w 1088412"/>
                  <a:gd name="connsiteY2" fmla="*/ 69850 h 69850"/>
                  <a:gd name="connsiteX3" fmla="*/ 1082675 w 1088412"/>
                  <a:gd name="connsiteY3" fmla="*/ 3175 h 69850"/>
                  <a:gd name="connsiteX4" fmla="*/ 488950 w 1088412"/>
                  <a:gd name="connsiteY4" fmla="*/ 19050 h 69850"/>
                  <a:gd name="connsiteX5" fmla="*/ 0 w 1088412"/>
                  <a:gd name="connsiteY5" fmla="*/ 19050 h 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12" h="69850">
                    <a:moveTo>
                      <a:pt x="0" y="19050"/>
                    </a:moveTo>
                    <a:lnTo>
                      <a:pt x="1025525" y="0"/>
                    </a:lnTo>
                    <a:cubicBezTo>
                      <a:pt x="1032933" y="8467"/>
                      <a:pt x="44450" y="69850"/>
                      <a:pt x="44450" y="69850"/>
                    </a:cubicBezTo>
                    <a:lnTo>
                      <a:pt x="1082675" y="3175"/>
                    </a:lnTo>
                    <a:cubicBezTo>
                      <a:pt x="1156758" y="-5292"/>
                      <a:pt x="488950" y="19050"/>
                      <a:pt x="488950" y="19050"/>
                    </a:cubicBezTo>
                    <a:lnTo>
                      <a:pt x="0" y="190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0" name="フリーフォーム 1349">
                <a:extLst>
                  <a:ext uri="{FF2B5EF4-FFF2-40B4-BE49-F238E27FC236}">
                    <a16:creationId xmlns:a16="http://schemas.microsoft.com/office/drawing/2014/main" id="{C8D7AE62-9C6B-C8B8-B670-AB4DA49B006B}"/>
                  </a:ext>
                </a:extLst>
              </p:cNvPr>
              <p:cNvSpPr/>
              <p:nvPr/>
            </p:nvSpPr>
            <p:spPr>
              <a:xfrm>
                <a:off x="3130550" y="3806683"/>
                <a:ext cx="836041" cy="66817"/>
              </a:xfrm>
              <a:custGeom>
                <a:avLst/>
                <a:gdLst>
                  <a:gd name="connsiteX0" fmla="*/ 0 w 836041"/>
                  <a:gd name="connsiteY0" fmla="*/ 66817 h 66817"/>
                  <a:gd name="connsiteX1" fmla="*/ 831850 w 836041"/>
                  <a:gd name="connsiteY1" fmla="*/ 142 h 66817"/>
                  <a:gd name="connsiteX2" fmla="*/ 342900 w 836041"/>
                  <a:gd name="connsiteY2" fmla="*/ 47767 h 66817"/>
                  <a:gd name="connsiteX3" fmla="*/ 0 w 836041"/>
                  <a:gd name="connsiteY3" fmla="*/ 66817 h 6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041" h="66817">
                    <a:moveTo>
                      <a:pt x="0" y="66817"/>
                    </a:moveTo>
                    <a:lnTo>
                      <a:pt x="831850" y="142"/>
                    </a:lnTo>
                    <a:cubicBezTo>
                      <a:pt x="889000" y="-3033"/>
                      <a:pt x="342900" y="47767"/>
                      <a:pt x="342900" y="47767"/>
                    </a:cubicBezTo>
                    <a:lnTo>
                      <a:pt x="0" y="668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1" name="フリーフォーム 1350">
                <a:extLst>
                  <a:ext uri="{FF2B5EF4-FFF2-40B4-BE49-F238E27FC236}">
                    <a16:creationId xmlns:a16="http://schemas.microsoft.com/office/drawing/2014/main" id="{16E77EBD-380D-55AF-12B4-03D5C20D3D31}"/>
                  </a:ext>
                </a:extLst>
              </p:cNvPr>
              <p:cNvSpPr/>
              <p:nvPr/>
            </p:nvSpPr>
            <p:spPr>
              <a:xfrm>
                <a:off x="4029072" y="3892498"/>
                <a:ext cx="44453" cy="75261"/>
              </a:xfrm>
              <a:custGeom>
                <a:avLst/>
                <a:gdLst>
                  <a:gd name="connsiteX0" fmla="*/ 44453 w 44453"/>
                  <a:gd name="connsiteY0" fmla="*/ 52 h 75261"/>
                  <a:gd name="connsiteX1" fmla="*/ 3178 w 44453"/>
                  <a:gd name="connsiteY1" fmla="*/ 60377 h 75261"/>
                  <a:gd name="connsiteX2" fmla="*/ 3178 w 44453"/>
                  <a:gd name="connsiteY2" fmla="*/ 73077 h 75261"/>
                  <a:gd name="connsiteX3" fmla="*/ 44453 w 44453"/>
                  <a:gd name="connsiteY3" fmla="*/ 52 h 7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453" h="75261">
                    <a:moveTo>
                      <a:pt x="44453" y="52"/>
                    </a:moveTo>
                    <a:cubicBezTo>
                      <a:pt x="44453" y="-2065"/>
                      <a:pt x="3178" y="60377"/>
                      <a:pt x="3178" y="60377"/>
                    </a:cubicBezTo>
                    <a:cubicBezTo>
                      <a:pt x="-3701" y="72548"/>
                      <a:pt x="2649" y="78898"/>
                      <a:pt x="3178" y="73077"/>
                    </a:cubicBezTo>
                    <a:cubicBezTo>
                      <a:pt x="3707" y="67256"/>
                      <a:pt x="44453" y="2169"/>
                      <a:pt x="44453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2" name="フリーフォーム 1351">
                <a:extLst>
                  <a:ext uri="{FF2B5EF4-FFF2-40B4-BE49-F238E27FC236}">
                    <a16:creationId xmlns:a16="http://schemas.microsoft.com/office/drawing/2014/main" id="{ADF52D52-B6FF-47BE-674A-DDBCE07FF725}"/>
                  </a:ext>
                </a:extLst>
              </p:cNvPr>
              <p:cNvSpPr/>
              <p:nvPr/>
            </p:nvSpPr>
            <p:spPr>
              <a:xfrm>
                <a:off x="2996300" y="3948748"/>
                <a:ext cx="1051410" cy="32702"/>
              </a:xfrm>
              <a:custGeom>
                <a:avLst/>
                <a:gdLst>
                  <a:gd name="connsiteX0" fmla="*/ 4075 w 1051410"/>
                  <a:gd name="connsiteY0" fmla="*/ 32702 h 32702"/>
                  <a:gd name="connsiteX1" fmla="*/ 1026425 w 1051410"/>
                  <a:gd name="connsiteY1" fmla="*/ 10477 h 32702"/>
                  <a:gd name="connsiteX2" fmla="*/ 680350 w 1051410"/>
                  <a:gd name="connsiteY2" fmla="*/ 952 h 32702"/>
                  <a:gd name="connsiteX3" fmla="*/ 4075 w 1051410"/>
                  <a:gd name="connsiteY3" fmla="*/ 32702 h 3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1410" h="32702">
                    <a:moveTo>
                      <a:pt x="4075" y="32702"/>
                    </a:moveTo>
                    <a:lnTo>
                      <a:pt x="1026425" y="10477"/>
                    </a:lnTo>
                    <a:cubicBezTo>
                      <a:pt x="1139137" y="5185"/>
                      <a:pt x="843333" y="-2752"/>
                      <a:pt x="680350" y="952"/>
                    </a:cubicBezTo>
                    <a:cubicBezTo>
                      <a:pt x="517367" y="4656"/>
                      <a:pt x="-53604" y="31115"/>
                      <a:pt x="4075" y="32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3" name="フリーフォーム 1352">
                <a:extLst>
                  <a:ext uri="{FF2B5EF4-FFF2-40B4-BE49-F238E27FC236}">
                    <a16:creationId xmlns:a16="http://schemas.microsoft.com/office/drawing/2014/main" id="{3F04D5EA-BC3E-7F09-2330-2BC15966D5EA}"/>
                  </a:ext>
                </a:extLst>
              </p:cNvPr>
              <p:cNvSpPr/>
              <p:nvPr/>
            </p:nvSpPr>
            <p:spPr>
              <a:xfrm>
                <a:off x="2413385" y="3977791"/>
                <a:ext cx="726229" cy="17057"/>
              </a:xfrm>
              <a:custGeom>
                <a:avLst/>
                <a:gdLst>
                  <a:gd name="connsiteX0" fmla="*/ 9140 w 726229"/>
                  <a:gd name="connsiteY0" fmla="*/ 16359 h 17057"/>
                  <a:gd name="connsiteX1" fmla="*/ 707640 w 726229"/>
                  <a:gd name="connsiteY1" fmla="*/ 13184 h 17057"/>
                  <a:gd name="connsiteX2" fmla="*/ 507615 w 726229"/>
                  <a:gd name="connsiteY2" fmla="*/ 3659 h 17057"/>
                  <a:gd name="connsiteX3" fmla="*/ 320290 w 726229"/>
                  <a:gd name="connsiteY3" fmla="*/ 484 h 17057"/>
                  <a:gd name="connsiteX4" fmla="*/ 9140 w 726229"/>
                  <a:gd name="connsiteY4" fmla="*/ 16359 h 1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29" h="17057">
                    <a:moveTo>
                      <a:pt x="9140" y="16359"/>
                    </a:moveTo>
                    <a:cubicBezTo>
                      <a:pt x="73698" y="18476"/>
                      <a:pt x="624561" y="15301"/>
                      <a:pt x="707640" y="13184"/>
                    </a:cubicBezTo>
                    <a:cubicBezTo>
                      <a:pt x="790719" y="11067"/>
                      <a:pt x="572173" y="5776"/>
                      <a:pt x="507615" y="3659"/>
                    </a:cubicBezTo>
                    <a:cubicBezTo>
                      <a:pt x="443057" y="1542"/>
                      <a:pt x="400194" y="-1103"/>
                      <a:pt x="320290" y="484"/>
                    </a:cubicBezTo>
                    <a:cubicBezTo>
                      <a:pt x="240386" y="2071"/>
                      <a:pt x="-55418" y="14242"/>
                      <a:pt x="9140" y="16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4" name="フリーフォーム 1353">
                <a:extLst>
                  <a:ext uri="{FF2B5EF4-FFF2-40B4-BE49-F238E27FC236}">
                    <a16:creationId xmlns:a16="http://schemas.microsoft.com/office/drawing/2014/main" id="{9E285F91-074B-1BEE-B4AF-C9951D063833}"/>
                  </a:ext>
                </a:extLst>
              </p:cNvPr>
              <p:cNvSpPr/>
              <p:nvPr/>
            </p:nvSpPr>
            <p:spPr>
              <a:xfrm>
                <a:off x="3102254" y="3969674"/>
                <a:ext cx="940466" cy="34009"/>
              </a:xfrm>
              <a:custGeom>
                <a:avLst/>
                <a:gdLst>
                  <a:gd name="connsiteX0" fmla="*/ 2896 w 940466"/>
                  <a:gd name="connsiteY0" fmla="*/ 34001 h 34009"/>
                  <a:gd name="connsiteX1" fmla="*/ 914121 w 940466"/>
                  <a:gd name="connsiteY1" fmla="*/ 5426 h 34009"/>
                  <a:gd name="connsiteX2" fmla="*/ 634721 w 940466"/>
                  <a:gd name="connsiteY2" fmla="*/ 2251 h 34009"/>
                  <a:gd name="connsiteX3" fmla="*/ 2896 w 940466"/>
                  <a:gd name="connsiteY3" fmla="*/ 34001 h 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0466" h="34009">
                    <a:moveTo>
                      <a:pt x="2896" y="34001"/>
                    </a:moveTo>
                    <a:cubicBezTo>
                      <a:pt x="49463" y="34530"/>
                      <a:pt x="808817" y="10718"/>
                      <a:pt x="914121" y="5426"/>
                    </a:cubicBezTo>
                    <a:cubicBezTo>
                      <a:pt x="1019425" y="134"/>
                      <a:pt x="785004" y="-1982"/>
                      <a:pt x="634721" y="2251"/>
                    </a:cubicBezTo>
                    <a:cubicBezTo>
                      <a:pt x="484438" y="6484"/>
                      <a:pt x="-43671" y="33472"/>
                      <a:pt x="2896" y="340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5" name="フリーフォーム 1354">
                <a:extLst>
                  <a:ext uri="{FF2B5EF4-FFF2-40B4-BE49-F238E27FC236}">
                    <a16:creationId xmlns:a16="http://schemas.microsoft.com/office/drawing/2014/main" id="{2ED4F4AD-4371-CA7D-E966-0F50EB685D3B}"/>
                  </a:ext>
                </a:extLst>
              </p:cNvPr>
              <p:cNvSpPr/>
              <p:nvPr/>
            </p:nvSpPr>
            <p:spPr>
              <a:xfrm>
                <a:off x="2589350" y="3987378"/>
                <a:ext cx="1464589" cy="76683"/>
              </a:xfrm>
              <a:custGeom>
                <a:avLst/>
                <a:gdLst>
                  <a:gd name="connsiteX0" fmla="*/ 7800 w 1464589"/>
                  <a:gd name="connsiteY0" fmla="*/ 76622 h 76683"/>
                  <a:gd name="connsiteX1" fmla="*/ 1436550 w 1464589"/>
                  <a:gd name="connsiteY1" fmla="*/ 3597 h 76683"/>
                  <a:gd name="connsiteX2" fmla="*/ 887275 w 1464589"/>
                  <a:gd name="connsiteY2" fmla="*/ 16297 h 76683"/>
                  <a:gd name="connsiteX3" fmla="*/ 7800 w 1464589"/>
                  <a:gd name="connsiteY3" fmla="*/ 76622 h 7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589" h="76683">
                    <a:moveTo>
                      <a:pt x="7800" y="76622"/>
                    </a:moveTo>
                    <a:cubicBezTo>
                      <a:pt x="99346" y="74505"/>
                      <a:pt x="1289971" y="13651"/>
                      <a:pt x="1436550" y="3597"/>
                    </a:cubicBezTo>
                    <a:cubicBezTo>
                      <a:pt x="1583129" y="-6457"/>
                      <a:pt x="1118521" y="6772"/>
                      <a:pt x="887275" y="16297"/>
                    </a:cubicBezTo>
                    <a:cubicBezTo>
                      <a:pt x="656029" y="25822"/>
                      <a:pt x="-83746" y="78739"/>
                      <a:pt x="7800" y="766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6" name="フリーフォーム 1355">
                <a:extLst>
                  <a:ext uri="{FF2B5EF4-FFF2-40B4-BE49-F238E27FC236}">
                    <a16:creationId xmlns:a16="http://schemas.microsoft.com/office/drawing/2014/main" id="{257A14C4-3E91-5093-AC78-300B1CE0B40C}"/>
                  </a:ext>
                </a:extLst>
              </p:cNvPr>
              <p:cNvSpPr/>
              <p:nvPr/>
            </p:nvSpPr>
            <p:spPr>
              <a:xfrm>
                <a:off x="2344879" y="3866421"/>
                <a:ext cx="790194" cy="29304"/>
              </a:xfrm>
              <a:custGeom>
                <a:avLst/>
                <a:gdLst>
                  <a:gd name="connsiteX0" fmla="*/ 4621 w 790194"/>
                  <a:gd name="connsiteY0" fmla="*/ 29304 h 29304"/>
                  <a:gd name="connsiteX1" fmla="*/ 776146 w 790194"/>
                  <a:gd name="connsiteY1" fmla="*/ 10254 h 29304"/>
                  <a:gd name="connsiteX2" fmla="*/ 468171 w 790194"/>
                  <a:gd name="connsiteY2" fmla="*/ 729 h 29304"/>
                  <a:gd name="connsiteX3" fmla="*/ 4621 w 790194"/>
                  <a:gd name="connsiteY3" fmla="*/ 29304 h 2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194" h="29304">
                    <a:moveTo>
                      <a:pt x="4621" y="29304"/>
                    </a:moveTo>
                    <a:lnTo>
                      <a:pt x="776146" y="10254"/>
                    </a:lnTo>
                    <a:cubicBezTo>
                      <a:pt x="853404" y="5491"/>
                      <a:pt x="592525" y="-2446"/>
                      <a:pt x="468171" y="729"/>
                    </a:cubicBezTo>
                    <a:cubicBezTo>
                      <a:pt x="343817" y="3904"/>
                      <a:pt x="-46708" y="27717"/>
                      <a:pt x="4621" y="29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7" name="フリーフォーム 1356">
                <a:extLst>
                  <a:ext uri="{FF2B5EF4-FFF2-40B4-BE49-F238E27FC236}">
                    <a16:creationId xmlns:a16="http://schemas.microsoft.com/office/drawing/2014/main" id="{FE3034AA-3C66-E52A-D381-426C6285D3C8}"/>
                  </a:ext>
                </a:extLst>
              </p:cNvPr>
              <p:cNvSpPr/>
              <p:nvPr/>
            </p:nvSpPr>
            <p:spPr>
              <a:xfrm>
                <a:off x="2503145" y="4006289"/>
                <a:ext cx="550635" cy="32498"/>
              </a:xfrm>
              <a:custGeom>
                <a:avLst/>
                <a:gdLst>
                  <a:gd name="connsiteX0" fmla="*/ 11455 w 550635"/>
                  <a:gd name="connsiteY0" fmla="*/ 32311 h 32498"/>
                  <a:gd name="connsiteX1" fmla="*/ 548030 w 550635"/>
                  <a:gd name="connsiteY1" fmla="*/ 561 h 32498"/>
                  <a:gd name="connsiteX2" fmla="*/ 208305 w 550635"/>
                  <a:gd name="connsiteY2" fmla="*/ 13261 h 32498"/>
                  <a:gd name="connsiteX3" fmla="*/ 11455 w 550635"/>
                  <a:gd name="connsiteY3" fmla="*/ 32311 h 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635" h="32498">
                    <a:moveTo>
                      <a:pt x="11455" y="32311"/>
                    </a:moveTo>
                    <a:cubicBezTo>
                      <a:pt x="68076" y="30194"/>
                      <a:pt x="515222" y="3736"/>
                      <a:pt x="548030" y="561"/>
                    </a:cubicBezTo>
                    <a:cubicBezTo>
                      <a:pt x="580838" y="-2614"/>
                      <a:pt x="294559" y="8499"/>
                      <a:pt x="208305" y="13261"/>
                    </a:cubicBezTo>
                    <a:cubicBezTo>
                      <a:pt x="122051" y="18023"/>
                      <a:pt x="-45166" y="34428"/>
                      <a:pt x="11455" y="32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8" name="フリーフォーム 1357">
                <a:extLst>
                  <a:ext uri="{FF2B5EF4-FFF2-40B4-BE49-F238E27FC236}">
                    <a16:creationId xmlns:a16="http://schemas.microsoft.com/office/drawing/2014/main" id="{D50918F3-5EFE-4E56-0B98-CA71A30D23F6}"/>
                  </a:ext>
                </a:extLst>
              </p:cNvPr>
              <p:cNvSpPr/>
              <p:nvPr/>
            </p:nvSpPr>
            <p:spPr>
              <a:xfrm>
                <a:off x="2955162" y="4038577"/>
                <a:ext cx="1097027" cy="19073"/>
              </a:xfrm>
              <a:custGeom>
                <a:avLst/>
                <a:gdLst>
                  <a:gd name="connsiteX0" fmla="*/ 26163 w 1097027"/>
                  <a:gd name="connsiteY0" fmla="*/ 19073 h 19073"/>
                  <a:gd name="connsiteX1" fmla="*/ 1054863 w 1097027"/>
                  <a:gd name="connsiteY1" fmla="*/ 12723 h 19073"/>
                  <a:gd name="connsiteX2" fmla="*/ 845313 w 1097027"/>
                  <a:gd name="connsiteY2" fmla="*/ 23 h 19073"/>
                  <a:gd name="connsiteX3" fmla="*/ 350013 w 1097027"/>
                  <a:gd name="connsiteY3" fmla="*/ 9548 h 19073"/>
                  <a:gd name="connsiteX4" fmla="*/ 26163 w 1097027"/>
                  <a:gd name="connsiteY4" fmla="*/ 19073 h 19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027" h="19073">
                    <a:moveTo>
                      <a:pt x="26163" y="19073"/>
                    </a:moveTo>
                    <a:lnTo>
                      <a:pt x="1054863" y="12723"/>
                    </a:lnTo>
                    <a:cubicBezTo>
                      <a:pt x="1191388" y="9548"/>
                      <a:pt x="962788" y="552"/>
                      <a:pt x="845313" y="23"/>
                    </a:cubicBezTo>
                    <a:cubicBezTo>
                      <a:pt x="727838" y="-506"/>
                      <a:pt x="482834" y="7961"/>
                      <a:pt x="350013" y="9548"/>
                    </a:cubicBezTo>
                    <a:cubicBezTo>
                      <a:pt x="217192" y="11135"/>
                      <a:pt x="-91312" y="18544"/>
                      <a:pt x="26163" y="19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9" name="フリーフォーム 1358">
                <a:extLst>
                  <a:ext uri="{FF2B5EF4-FFF2-40B4-BE49-F238E27FC236}">
                    <a16:creationId xmlns:a16="http://schemas.microsoft.com/office/drawing/2014/main" id="{C9294A03-5CFE-4A31-4005-527E95EC17C4}"/>
                  </a:ext>
                </a:extLst>
              </p:cNvPr>
              <p:cNvSpPr/>
              <p:nvPr/>
            </p:nvSpPr>
            <p:spPr>
              <a:xfrm>
                <a:off x="2613025" y="4092575"/>
                <a:ext cx="693038" cy="15971"/>
              </a:xfrm>
              <a:custGeom>
                <a:avLst/>
                <a:gdLst>
                  <a:gd name="connsiteX0" fmla="*/ 0 w 693038"/>
                  <a:gd name="connsiteY0" fmla="*/ 6350 h 15971"/>
                  <a:gd name="connsiteX1" fmla="*/ 682625 w 693038"/>
                  <a:gd name="connsiteY1" fmla="*/ 15875 h 15971"/>
                  <a:gd name="connsiteX2" fmla="*/ 387350 w 693038"/>
                  <a:gd name="connsiteY2" fmla="*/ 0 h 15971"/>
                  <a:gd name="connsiteX3" fmla="*/ 0 w 693038"/>
                  <a:gd name="connsiteY3" fmla="*/ 6350 h 1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3038" h="15971">
                    <a:moveTo>
                      <a:pt x="0" y="6350"/>
                    </a:moveTo>
                    <a:cubicBezTo>
                      <a:pt x="49213" y="8996"/>
                      <a:pt x="618067" y="16933"/>
                      <a:pt x="682625" y="15875"/>
                    </a:cubicBezTo>
                    <a:cubicBezTo>
                      <a:pt x="747183" y="14817"/>
                      <a:pt x="494771" y="2117"/>
                      <a:pt x="3873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0" name="フリーフォーム 1359">
                <a:extLst>
                  <a:ext uri="{FF2B5EF4-FFF2-40B4-BE49-F238E27FC236}">
                    <a16:creationId xmlns:a16="http://schemas.microsoft.com/office/drawing/2014/main" id="{341DC7C0-CFD6-479A-6A58-DF49AA00CF71}"/>
                  </a:ext>
                </a:extLst>
              </p:cNvPr>
              <p:cNvSpPr/>
              <p:nvPr/>
            </p:nvSpPr>
            <p:spPr>
              <a:xfrm>
                <a:off x="3036716" y="4060449"/>
                <a:ext cx="1002965" cy="33219"/>
              </a:xfrm>
              <a:custGeom>
                <a:avLst/>
                <a:gdLst>
                  <a:gd name="connsiteX0" fmla="*/ 1759 w 1002965"/>
                  <a:gd name="connsiteY0" fmla="*/ 32126 h 33219"/>
                  <a:gd name="connsiteX1" fmla="*/ 465309 w 1002965"/>
                  <a:gd name="connsiteY1" fmla="*/ 25776 h 33219"/>
                  <a:gd name="connsiteX2" fmla="*/ 1001884 w 1002965"/>
                  <a:gd name="connsiteY2" fmla="*/ 376 h 33219"/>
                  <a:gd name="connsiteX3" fmla="*/ 614534 w 1002965"/>
                  <a:gd name="connsiteY3" fmla="*/ 9901 h 33219"/>
                  <a:gd name="connsiteX4" fmla="*/ 319259 w 1002965"/>
                  <a:gd name="connsiteY4" fmla="*/ 6726 h 33219"/>
                  <a:gd name="connsiteX5" fmla="*/ 1759 w 1002965"/>
                  <a:gd name="connsiteY5" fmla="*/ 32126 h 3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965" h="33219">
                    <a:moveTo>
                      <a:pt x="1759" y="32126"/>
                    </a:moveTo>
                    <a:cubicBezTo>
                      <a:pt x="26101" y="35301"/>
                      <a:pt x="298622" y="31068"/>
                      <a:pt x="465309" y="25776"/>
                    </a:cubicBezTo>
                    <a:cubicBezTo>
                      <a:pt x="631996" y="20484"/>
                      <a:pt x="977013" y="3022"/>
                      <a:pt x="1001884" y="376"/>
                    </a:cubicBezTo>
                    <a:cubicBezTo>
                      <a:pt x="1026755" y="-2270"/>
                      <a:pt x="614534" y="9901"/>
                      <a:pt x="614534" y="9901"/>
                    </a:cubicBezTo>
                    <a:cubicBezTo>
                      <a:pt x="500763" y="10959"/>
                      <a:pt x="426680" y="1963"/>
                      <a:pt x="319259" y="6726"/>
                    </a:cubicBezTo>
                    <a:cubicBezTo>
                      <a:pt x="211838" y="11489"/>
                      <a:pt x="-22583" y="28951"/>
                      <a:pt x="1759" y="32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1" name="フリーフォーム 1360">
                <a:extLst>
                  <a:ext uri="{FF2B5EF4-FFF2-40B4-BE49-F238E27FC236}">
                    <a16:creationId xmlns:a16="http://schemas.microsoft.com/office/drawing/2014/main" id="{D340D072-CE94-5BC4-2258-02FA1584CC74}"/>
                  </a:ext>
                </a:extLst>
              </p:cNvPr>
              <p:cNvSpPr/>
              <p:nvPr/>
            </p:nvSpPr>
            <p:spPr>
              <a:xfrm>
                <a:off x="2717800" y="4130444"/>
                <a:ext cx="929459" cy="28806"/>
              </a:xfrm>
              <a:custGeom>
                <a:avLst/>
                <a:gdLst>
                  <a:gd name="connsiteX0" fmla="*/ 0 w 929459"/>
                  <a:gd name="connsiteY0" fmla="*/ 28806 h 28806"/>
                  <a:gd name="connsiteX1" fmla="*/ 904875 w 929459"/>
                  <a:gd name="connsiteY1" fmla="*/ 6581 h 28806"/>
                  <a:gd name="connsiteX2" fmla="*/ 647700 w 929459"/>
                  <a:gd name="connsiteY2" fmla="*/ 231 h 28806"/>
                  <a:gd name="connsiteX3" fmla="*/ 377825 w 929459"/>
                  <a:gd name="connsiteY3" fmla="*/ 12931 h 28806"/>
                  <a:gd name="connsiteX4" fmla="*/ 0 w 929459"/>
                  <a:gd name="connsiteY4" fmla="*/ 28806 h 2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9459" h="28806">
                    <a:moveTo>
                      <a:pt x="0" y="28806"/>
                    </a:moveTo>
                    <a:lnTo>
                      <a:pt x="904875" y="6581"/>
                    </a:lnTo>
                    <a:cubicBezTo>
                      <a:pt x="1012825" y="1819"/>
                      <a:pt x="735542" y="-827"/>
                      <a:pt x="647700" y="231"/>
                    </a:cubicBezTo>
                    <a:cubicBezTo>
                      <a:pt x="559858" y="1289"/>
                      <a:pt x="377825" y="12931"/>
                      <a:pt x="377825" y="12931"/>
                    </a:cubicBezTo>
                    <a:lnTo>
                      <a:pt x="0" y="288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2" name="フリーフォーム 1361">
                <a:extLst>
                  <a:ext uri="{FF2B5EF4-FFF2-40B4-BE49-F238E27FC236}">
                    <a16:creationId xmlns:a16="http://schemas.microsoft.com/office/drawing/2014/main" id="{788C0761-BA01-2583-0B1D-916C5E233D07}"/>
                  </a:ext>
                </a:extLst>
              </p:cNvPr>
              <p:cNvSpPr/>
              <p:nvPr/>
            </p:nvSpPr>
            <p:spPr>
              <a:xfrm>
                <a:off x="3594018" y="4073387"/>
                <a:ext cx="506073" cy="40524"/>
              </a:xfrm>
              <a:custGeom>
                <a:avLst/>
                <a:gdLst>
                  <a:gd name="connsiteX0" fmla="*/ 82 w 506073"/>
                  <a:gd name="connsiteY0" fmla="*/ 35063 h 40524"/>
                  <a:gd name="connsiteX1" fmla="*/ 412832 w 506073"/>
                  <a:gd name="connsiteY1" fmla="*/ 38238 h 40524"/>
                  <a:gd name="connsiteX2" fmla="*/ 504907 w 506073"/>
                  <a:gd name="connsiteY2" fmla="*/ 138 h 40524"/>
                  <a:gd name="connsiteX3" fmla="*/ 377907 w 506073"/>
                  <a:gd name="connsiteY3" fmla="*/ 25538 h 40524"/>
                  <a:gd name="connsiteX4" fmla="*/ 82 w 506073"/>
                  <a:gd name="connsiteY4" fmla="*/ 35063 h 4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73" h="40524">
                    <a:moveTo>
                      <a:pt x="82" y="35063"/>
                    </a:moveTo>
                    <a:cubicBezTo>
                      <a:pt x="5903" y="37180"/>
                      <a:pt x="328695" y="44059"/>
                      <a:pt x="412832" y="38238"/>
                    </a:cubicBezTo>
                    <a:cubicBezTo>
                      <a:pt x="496969" y="32417"/>
                      <a:pt x="510728" y="2255"/>
                      <a:pt x="504907" y="138"/>
                    </a:cubicBezTo>
                    <a:cubicBezTo>
                      <a:pt x="499086" y="-1979"/>
                      <a:pt x="456753" y="20776"/>
                      <a:pt x="377907" y="25538"/>
                    </a:cubicBezTo>
                    <a:cubicBezTo>
                      <a:pt x="299061" y="30300"/>
                      <a:pt x="-5739" y="32946"/>
                      <a:pt x="82" y="350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3" name="フリーフォーム 1362">
                <a:extLst>
                  <a:ext uri="{FF2B5EF4-FFF2-40B4-BE49-F238E27FC236}">
                    <a16:creationId xmlns:a16="http://schemas.microsoft.com/office/drawing/2014/main" id="{4B10E4D5-2C75-40FE-B781-A217A8373C8E}"/>
                  </a:ext>
                </a:extLst>
              </p:cNvPr>
              <p:cNvSpPr/>
              <p:nvPr/>
            </p:nvSpPr>
            <p:spPr>
              <a:xfrm>
                <a:off x="-165065" y="3845823"/>
                <a:ext cx="2152718" cy="109569"/>
              </a:xfrm>
              <a:custGeom>
                <a:avLst/>
                <a:gdLst>
                  <a:gd name="connsiteX0" fmla="*/ 147047 w 2152718"/>
                  <a:gd name="connsiteY0" fmla="*/ 55016 h 109569"/>
                  <a:gd name="connsiteX1" fmla="*/ 2052423 w 2152718"/>
                  <a:gd name="connsiteY1" fmla="*/ 963 h 109569"/>
                  <a:gd name="connsiteX2" fmla="*/ 1903776 w 2152718"/>
                  <a:gd name="connsiteY2" fmla="*/ 18981 h 109569"/>
                  <a:gd name="connsiteX3" fmla="*/ 565960 w 2152718"/>
                  <a:gd name="connsiteY3" fmla="*/ 91052 h 109569"/>
                  <a:gd name="connsiteX4" fmla="*/ 174074 w 2152718"/>
                  <a:gd name="connsiteY4" fmla="*/ 109070 h 109569"/>
                  <a:gd name="connsiteX5" fmla="*/ 147047 w 2152718"/>
                  <a:gd name="connsiteY5" fmla="*/ 55016 h 10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2718" h="109569">
                    <a:moveTo>
                      <a:pt x="147047" y="55016"/>
                    </a:moveTo>
                    <a:cubicBezTo>
                      <a:pt x="460105" y="36998"/>
                      <a:pt x="1759635" y="6969"/>
                      <a:pt x="2052423" y="963"/>
                    </a:cubicBezTo>
                    <a:cubicBezTo>
                      <a:pt x="2345211" y="-5043"/>
                      <a:pt x="1903776" y="18981"/>
                      <a:pt x="1903776" y="18981"/>
                    </a:cubicBezTo>
                    <a:lnTo>
                      <a:pt x="565960" y="91052"/>
                    </a:lnTo>
                    <a:cubicBezTo>
                      <a:pt x="277676" y="106067"/>
                      <a:pt x="240139" y="111322"/>
                      <a:pt x="174074" y="109070"/>
                    </a:cubicBezTo>
                    <a:cubicBezTo>
                      <a:pt x="108009" y="106818"/>
                      <a:pt x="-166011" y="73034"/>
                      <a:pt x="147047" y="55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4" name="フリーフォーム 1363">
                <a:extLst>
                  <a:ext uri="{FF2B5EF4-FFF2-40B4-BE49-F238E27FC236}">
                    <a16:creationId xmlns:a16="http://schemas.microsoft.com/office/drawing/2014/main" id="{BD247363-A4B9-7ADE-6EFA-44656ADD2825}"/>
                  </a:ext>
                </a:extLst>
              </p:cNvPr>
              <p:cNvSpPr/>
              <p:nvPr/>
            </p:nvSpPr>
            <p:spPr>
              <a:xfrm>
                <a:off x="4504" y="3810605"/>
                <a:ext cx="1887358" cy="58703"/>
              </a:xfrm>
              <a:custGeom>
                <a:avLst/>
                <a:gdLst>
                  <a:gd name="connsiteX0" fmla="*/ 0 w 1887358"/>
                  <a:gd name="connsiteY0" fmla="*/ 58703 h 58703"/>
                  <a:gd name="connsiteX1" fmla="*/ 1373853 w 1887358"/>
                  <a:gd name="connsiteY1" fmla="*/ 18163 h 58703"/>
                  <a:gd name="connsiteX2" fmla="*/ 1887358 w 1887358"/>
                  <a:gd name="connsiteY2" fmla="*/ 146 h 58703"/>
                  <a:gd name="connsiteX3" fmla="*/ 1292773 w 1887358"/>
                  <a:gd name="connsiteY3" fmla="*/ 9155 h 58703"/>
                  <a:gd name="connsiteX4" fmla="*/ 414408 w 1887358"/>
                  <a:gd name="connsiteY4" fmla="*/ 31677 h 58703"/>
                  <a:gd name="connsiteX5" fmla="*/ 0 w 1887358"/>
                  <a:gd name="connsiteY5" fmla="*/ 58703 h 5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7358" h="58703">
                    <a:moveTo>
                      <a:pt x="0" y="58703"/>
                    </a:moveTo>
                    <a:lnTo>
                      <a:pt x="1373853" y="18163"/>
                    </a:lnTo>
                    <a:lnTo>
                      <a:pt x="1887358" y="146"/>
                    </a:lnTo>
                    <a:cubicBezTo>
                      <a:pt x="1873845" y="-1355"/>
                      <a:pt x="1292773" y="9155"/>
                      <a:pt x="1292773" y="9155"/>
                    </a:cubicBezTo>
                    <a:lnTo>
                      <a:pt x="414408" y="31677"/>
                    </a:lnTo>
                    <a:cubicBezTo>
                      <a:pt x="195192" y="39184"/>
                      <a:pt x="86335" y="46691"/>
                      <a:pt x="0" y="58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5" name="フリーフォーム 1364">
                <a:extLst>
                  <a:ext uri="{FF2B5EF4-FFF2-40B4-BE49-F238E27FC236}">
                    <a16:creationId xmlns:a16="http://schemas.microsoft.com/office/drawing/2014/main" id="{B5BDB722-425A-6CB8-3D71-638BB542762F}"/>
                  </a:ext>
                </a:extLst>
              </p:cNvPr>
              <p:cNvSpPr/>
              <p:nvPr/>
            </p:nvSpPr>
            <p:spPr>
              <a:xfrm>
                <a:off x="72071" y="3897732"/>
                <a:ext cx="1877688" cy="75178"/>
              </a:xfrm>
              <a:custGeom>
                <a:avLst/>
                <a:gdLst>
                  <a:gd name="connsiteX0" fmla="*/ 0 w 1877688"/>
                  <a:gd name="connsiteY0" fmla="*/ 75178 h 75178"/>
                  <a:gd name="connsiteX1" fmla="*/ 1828800 w 1877688"/>
                  <a:gd name="connsiteY1" fmla="*/ 3107 h 75178"/>
                  <a:gd name="connsiteX2" fmla="*/ 1391870 w 1877688"/>
                  <a:gd name="connsiteY2" fmla="*/ 12116 h 75178"/>
                  <a:gd name="connsiteX3" fmla="*/ 810798 w 1877688"/>
                  <a:gd name="connsiteY3" fmla="*/ 34638 h 75178"/>
                  <a:gd name="connsiteX4" fmla="*/ 0 w 1877688"/>
                  <a:gd name="connsiteY4" fmla="*/ 75178 h 7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7688" h="75178">
                    <a:moveTo>
                      <a:pt x="0" y="75178"/>
                    </a:moveTo>
                    <a:lnTo>
                      <a:pt x="1828800" y="3107"/>
                    </a:lnTo>
                    <a:cubicBezTo>
                      <a:pt x="2060778" y="-7403"/>
                      <a:pt x="1391870" y="12116"/>
                      <a:pt x="1391870" y="12116"/>
                    </a:cubicBezTo>
                    <a:lnTo>
                      <a:pt x="810798" y="34638"/>
                    </a:lnTo>
                    <a:lnTo>
                      <a:pt x="0" y="75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6" name="フリーフォーム 1365">
                <a:extLst>
                  <a:ext uri="{FF2B5EF4-FFF2-40B4-BE49-F238E27FC236}">
                    <a16:creationId xmlns:a16="http://schemas.microsoft.com/office/drawing/2014/main" id="{7F1673D0-DE91-FBDE-423B-C0324B6B60F6}"/>
                  </a:ext>
                </a:extLst>
              </p:cNvPr>
              <p:cNvSpPr/>
              <p:nvPr/>
            </p:nvSpPr>
            <p:spPr>
              <a:xfrm>
                <a:off x="-72449" y="4013336"/>
                <a:ext cx="2143144" cy="95958"/>
              </a:xfrm>
              <a:custGeom>
                <a:avLst/>
                <a:gdLst>
                  <a:gd name="connsiteX0" fmla="*/ 108484 w 2143144"/>
                  <a:gd name="connsiteY0" fmla="*/ 72185 h 95958"/>
                  <a:gd name="connsiteX1" fmla="*/ 2130975 w 2143144"/>
                  <a:gd name="connsiteY1" fmla="*/ 114 h 95958"/>
                  <a:gd name="connsiteX2" fmla="*/ 1004867 w 2143144"/>
                  <a:gd name="connsiteY2" fmla="*/ 54167 h 95958"/>
                  <a:gd name="connsiteX3" fmla="*/ 347219 w 2143144"/>
                  <a:gd name="connsiteY3" fmla="*/ 94707 h 95958"/>
                  <a:gd name="connsiteX4" fmla="*/ 108484 w 2143144"/>
                  <a:gd name="connsiteY4" fmla="*/ 72185 h 9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3144" h="95958">
                    <a:moveTo>
                      <a:pt x="108484" y="72185"/>
                    </a:moveTo>
                    <a:cubicBezTo>
                      <a:pt x="405777" y="56419"/>
                      <a:pt x="1981578" y="3117"/>
                      <a:pt x="2130975" y="114"/>
                    </a:cubicBezTo>
                    <a:cubicBezTo>
                      <a:pt x="2280372" y="-2889"/>
                      <a:pt x="1004867" y="54167"/>
                      <a:pt x="1004867" y="54167"/>
                    </a:cubicBezTo>
                    <a:lnTo>
                      <a:pt x="347219" y="94707"/>
                    </a:lnTo>
                    <a:cubicBezTo>
                      <a:pt x="203828" y="99962"/>
                      <a:pt x="-188809" y="87951"/>
                      <a:pt x="108484" y="72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7" name="フリーフォーム 1366">
                <a:extLst>
                  <a:ext uri="{FF2B5EF4-FFF2-40B4-BE49-F238E27FC236}">
                    <a16:creationId xmlns:a16="http://schemas.microsoft.com/office/drawing/2014/main" id="{A5D23750-02D5-E605-EED4-5E9E310EEABB}"/>
                  </a:ext>
                </a:extLst>
              </p:cNvPr>
              <p:cNvSpPr/>
              <p:nvPr/>
            </p:nvSpPr>
            <p:spPr>
              <a:xfrm>
                <a:off x="67567" y="4040477"/>
                <a:ext cx="2063030" cy="111226"/>
              </a:xfrm>
              <a:custGeom>
                <a:avLst/>
                <a:gdLst>
                  <a:gd name="connsiteX0" fmla="*/ 0 w 2063030"/>
                  <a:gd name="connsiteY0" fmla="*/ 103602 h 111226"/>
                  <a:gd name="connsiteX1" fmla="*/ 1157639 w 2063030"/>
                  <a:gd name="connsiteY1" fmla="*/ 45044 h 111226"/>
                  <a:gd name="connsiteX2" fmla="*/ 2063030 w 2063030"/>
                  <a:gd name="connsiteY2" fmla="*/ 0 h 111226"/>
                  <a:gd name="connsiteX3" fmla="*/ 1008993 w 2063030"/>
                  <a:gd name="connsiteY3" fmla="*/ 63062 h 111226"/>
                  <a:gd name="connsiteX4" fmla="*/ 441434 w 2063030"/>
                  <a:gd name="connsiteY4" fmla="*/ 103602 h 111226"/>
                  <a:gd name="connsiteX5" fmla="*/ 0 w 2063030"/>
                  <a:gd name="connsiteY5" fmla="*/ 103602 h 11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3030" h="111226">
                    <a:moveTo>
                      <a:pt x="0" y="103602"/>
                    </a:moveTo>
                    <a:lnTo>
                      <a:pt x="1157639" y="45044"/>
                    </a:lnTo>
                    <a:lnTo>
                      <a:pt x="2063030" y="0"/>
                    </a:lnTo>
                    <a:cubicBezTo>
                      <a:pt x="2038256" y="3003"/>
                      <a:pt x="1008993" y="63062"/>
                      <a:pt x="1008993" y="63062"/>
                    </a:cubicBezTo>
                    <a:lnTo>
                      <a:pt x="441434" y="103602"/>
                    </a:lnTo>
                    <a:cubicBezTo>
                      <a:pt x="278524" y="112611"/>
                      <a:pt x="155027" y="114863"/>
                      <a:pt x="0" y="1036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8" name="フリーフォーム 1367">
                <a:extLst>
                  <a:ext uri="{FF2B5EF4-FFF2-40B4-BE49-F238E27FC236}">
                    <a16:creationId xmlns:a16="http://schemas.microsoft.com/office/drawing/2014/main" id="{D30F6668-0EBE-3BC4-E2F9-3C9077EF5E81}"/>
                  </a:ext>
                </a:extLst>
              </p:cNvPr>
              <p:cNvSpPr/>
              <p:nvPr/>
            </p:nvSpPr>
            <p:spPr>
              <a:xfrm>
                <a:off x="4504" y="4220364"/>
                <a:ext cx="1252370" cy="144432"/>
              </a:xfrm>
              <a:custGeom>
                <a:avLst/>
                <a:gdLst>
                  <a:gd name="connsiteX0" fmla="*/ 0 w 1252370"/>
                  <a:gd name="connsiteY0" fmla="*/ 144432 h 144432"/>
                  <a:gd name="connsiteX1" fmla="*/ 1013498 w 1252370"/>
                  <a:gd name="connsiteY1" fmla="*/ 112901 h 144432"/>
                  <a:gd name="connsiteX2" fmla="*/ 1081064 w 1252370"/>
                  <a:gd name="connsiteY2" fmla="*/ 108397 h 144432"/>
                  <a:gd name="connsiteX3" fmla="*/ 1252233 w 1252370"/>
                  <a:gd name="connsiteY3" fmla="*/ 290 h 144432"/>
                  <a:gd name="connsiteX4" fmla="*/ 1108091 w 1252370"/>
                  <a:gd name="connsiteY4" fmla="*/ 76866 h 144432"/>
                  <a:gd name="connsiteX5" fmla="*/ 1004489 w 1252370"/>
                  <a:gd name="connsiteY5" fmla="*/ 85874 h 144432"/>
                  <a:gd name="connsiteX6" fmla="*/ 454948 w 1252370"/>
                  <a:gd name="connsiteY6" fmla="*/ 121910 h 144432"/>
                  <a:gd name="connsiteX7" fmla="*/ 0 w 1252370"/>
                  <a:gd name="connsiteY7" fmla="*/ 144432 h 14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2370" h="144432">
                    <a:moveTo>
                      <a:pt x="0" y="144432"/>
                    </a:moveTo>
                    <a:cubicBezTo>
                      <a:pt x="93092" y="142930"/>
                      <a:pt x="833321" y="118907"/>
                      <a:pt x="1013498" y="112901"/>
                    </a:cubicBezTo>
                    <a:cubicBezTo>
                      <a:pt x="1193675" y="106895"/>
                      <a:pt x="1041275" y="127165"/>
                      <a:pt x="1081064" y="108397"/>
                    </a:cubicBezTo>
                    <a:cubicBezTo>
                      <a:pt x="1120853" y="89629"/>
                      <a:pt x="1247729" y="5545"/>
                      <a:pt x="1252233" y="290"/>
                    </a:cubicBezTo>
                    <a:cubicBezTo>
                      <a:pt x="1256737" y="-4965"/>
                      <a:pt x="1149382" y="62602"/>
                      <a:pt x="1108091" y="76866"/>
                    </a:cubicBezTo>
                    <a:cubicBezTo>
                      <a:pt x="1066800" y="91130"/>
                      <a:pt x="1004489" y="85874"/>
                      <a:pt x="1004489" y="85874"/>
                    </a:cubicBezTo>
                    <a:lnTo>
                      <a:pt x="454948" y="121910"/>
                    </a:lnTo>
                    <a:lnTo>
                      <a:pt x="0" y="1444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9" name="フリーフォーム 1368">
                <a:extLst>
                  <a:ext uri="{FF2B5EF4-FFF2-40B4-BE49-F238E27FC236}">
                    <a16:creationId xmlns:a16="http://schemas.microsoft.com/office/drawing/2014/main" id="{1A49D017-98C4-8CA4-988C-B4F6A6A8B950}"/>
                  </a:ext>
                </a:extLst>
              </p:cNvPr>
              <p:cNvSpPr/>
              <p:nvPr/>
            </p:nvSpPr>
            <p:spPr>
              <a:xfrm>
                <a:off x="14889" y="4180100"/>
                <a:ext cx="1249853" cy="44157"/>
              </a:xfrm>
              <a:custGeom>
                <a:avLst/>
                <a:gdLst>
                  <a:gd name="connsiteX0" fmla="*/ 7633 w 1249853"/>
                  <a:gd name="connsiteY0" fmla="*/ 40554 h 44157"/>
                  <a:gd name="connsiteX1" fmla="*/ 1228335 w 1249853"/>
                  <a:gd name="connsiteY1" fmla="*/ 14 h 44157"/>
                  <a:gd name="connsiteX2" fmla="*/ 732847 w 1249853"/>
                  <a:gd name="connsiteY2" fmla="*/ 36050 h 44157"/>
                  <a:gd name="connsiteX3" fmla="*/ 7633 w 1249853"/>
                  <a:gd name="connsiteY3" fmla="*/ 40554 h 4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9853" h="44157">
                    <a:moveTo>
                      <a:pt x="7633" y="40554"/>
                    </a:moveTo>
                    <a:cubicBezTo>
                      <a:pt x="90214" y="34548"/>
                      <a:pt x="1107466" y="765"/>
                      <a:pt x="1228335" y="14"/>
                    </a:cubicBezTo>
                    <a:cubicBezTo>
                      <a:pt x="1349204" y="-737"/>
                      <a:pt x="930291" y="27041"/>
                      <a:pt x="732847" y="36050"/>
                    </a:cubicBezTo>
                    <a:cubicBezTo>
                      <a:pt x="535403" y="45059"/>
                      <a:pt x="-74948" y="46560"/>
                      <a:pt x="7633" y="405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0" name="フリーフォーム 1369">
                <a:extLst>
                  <a:ext uri="{FF2B5EF4-FFF2-40B4-BE49-F238E27FC236}">
                    <a16:creationId xmlns:a16="http://schemas.microsoft.com/office/drawing/2014/main" id="{2FCD71E0-34B1-BF92-97D0-850CA112A652}"/>
                  </a:ext>
                </a:extLst>
              </p:cNvPr>
              <p:cNvSpPr/>
              <p:nvPr/>
            </p:nvSpPr>
            <p:spPr>
              <a:xfrm>
                <a:off x="18018" y="4225659"/>
                <a:ext cx="1236998" cy="58057"/>
              </a:xfrm>
              <a:custGeom>
                <a:avLst/>
                <a:gdLst>
                  <a:gd name="connsiteX0" fmla="*/ 0 w 1236998"/>
                  <a:gd name="connsiteY0" fmla="*/ 58057 h 58057"/>
                  <a:gd name="connsiteX1" fmla="*/ 1193675 w 1236998"/>
                  <a:gd name="connsiteY1" fmla="*/ 4004 h 58057"/>
                  <a:gd name="connsiteX2" fmla="*/ 995480 w 1236998"/>
                  <a:gd name="connsiteY2" fmla="*/ 4004 h 58057"/>
                  <a:gd name="connsiteX3" fmla="*/ 0 w 1236998"/>
                  <a:gd name="connsiteY3" fmla="*/ 58057 h 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998" h="58057">
                    <a:moveTo>
                      <a:pt x="0" y="58057"/>
                    </a:moveTo>
                    <a:lnTo>
                      <a:pt x="1193675" y="4004"/>
                    </a:lnTo>
                    <a:cubicBezTo>
                      <a:pt x="1359588" y="-5005"/>
                      <a:pt x="995480" y="4004"/>
                      <a:pt x="995480" y="4004"/>
                    </a:cubicBezTo>
                    <a:lnTo>
                      <a:pt x="0" y="580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1" name="フリーフォーム 1370">
                <a:extLst>
                  <a:ext uri="{FF2B5EF4-FFF2-40B4-BE49-F238E27FC236}">
                    <a16:creationId xmlns:a16="http://schemas.microsoft.com/office/drawing/2014/main" id="{2866D73C-3DC7-675D-4F9E-A049DC10D3F8}"/>
                  </a:ext>
                </a:extLst>
              </p:cNvPr>
              <p:cNvSpPr/>
              <p:nvPr/>
            </p:nvSpPr>
            <p:spPr>
              <a:xfrm>
                <a:off x="34660" y="4247576"/>
                <a:ext cx="1176052" cy="67762"/>
              </a:xfrm>
              <a:custGeom>
                <a:avLst/>
                <a:gdLst>
                  <a:gd name="connsiteX0" fmla="*/ 10384 w 1176052"/>
                  <a:gd name="connsiteY0" fmla="*/ 63167 h 67762"/>
                  <a:gd name="connsiteX1" fmla="*/ 86960 w 1176052"/>
                  <a:gd name="connsiteY1" fmla="*/ 67671 h 67762"/>
                  <a:gd name="connsiteX2" fmla="*/ 1023882 w 1176052"/>
                  <a:gd name="connsiteY2" fmla="*/ 22627 h 67762"/>
                  <a:gd name="connsiteX3" fmla="*/ 1172528 w 1176052"/>
                  <a:gd name="connsiteY3" fmla="*/ 105 h 67762"/>
                  <a:gd name="connsiteX4" fmla="*/ 1005864 w 1176052"/>
                  <a:gd name="connsiteY4" fmla="*/ 13618 h 67762"/>
                  <a:gd name="connsiteX5" fmla="*/ 379748 w 1176052"/>
                  <a:gd name="connsiteY5" fmla="*/ 36140 h 67762"/>
                  <a:gd name="connsiteX6" fmla="*/ 10384 w 1176052"/>
                  <a:gd name="connsiteY6" fmla="*/ 63167 h 6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052" h="67762">
                    <a:moveTo>
                      <a:pt x="10384" y="63167"/>
                    </a:moveTo>
                    <a:cubicBezTo>
                      <a:pt x="-35786" y="68797"/>
                      <a:pt x="86960" y="67671"/>
                      <a:pt x="86960" y="67671"/>
                    </a:cubicBezTo>
                    <a:lnTo>
                      <a:pt x="1023882" y="22627"/>
                    </a:lnTo>
                    <a:cubicBezTo>
                      <a:pt x="1204810" y="11366"/>
                      <a:pt x="1175531" y="1606"/>
                      <a:pt x="1172528" y="105"/>
                    </a:cubicBezTo>
                    <a:cubicBezTo>
                      <a:pt x="1169525" y="-1397"/>
                      <a:pt x="1005864" y="13618"/>
                      <a:pt x="1005864" y="13618"/>
                    </a:cubicBezTo>
                    <a:cubicBezTo>
                      <a:pt x="873734" y="19624"/>
                      <a:pt x="550166" y="24879"/>
                      <a:pt x="379748" y="36140"/>
                    </a:cubicBezTo>
                    <a:cubicBezTo>
                      <a:pt x="209330" y="47401"/>
                      <a:pt x="96344" y="64293"/>
                      <a:pt x="10384" y="63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2" name="フリーフォーム 1371">
                <a:extLst>
                  <a:ext uri="{FF2B5EF4-FFF2-40B4-BE49-F238E27FC236}">
                    <a16:creationId xmlns:a16="http://schemas.microsoft.com/office/drawing/2014/main" id="{EFA94ED3-BE89-461F-6517-EB461A8BCD1A}"/>
                  </a:ext>
                </a:extLst>
              </p:cNvPr>
              <p:cNvSpPr/>
              <p:nvPr/>
            </p:nvSpPr>
            <p:spPr>
              <a:xfrm>
                <a:off x="625125" y="4090026"/>
                <a:ext cx="1489016" cy="108112"/>
              </a:xfrm>
              <a:custGeom>
                <a:avLst/>
                <a:gdLst>
                  <a:gd name="connsiteX0" fmla="*/ 991 w 1489016"/>
                  <a:gd name="connsiteY0" fmla="*/ 72071 h 108112"/>
                  <a:gd name="connsiteX1" fmla="*/ 1064038 w 1489016"/>
                  <a:gd name="connsiteY1" fmla="*/ 31531 h 108112"/>
                  <a:gd name="connsiteX2" fmla="*/ 1478445 w 1489016"/>
                  <a:gd name="connsiteY2" fmla="*/ 0 h 108112"/>
                  <a:gd name="connsiteX3" fmla="*/ 1374843 w 1489016"/>
                  <a:gd name="connsiteY3" fmla="*/ 31531 h 108112"/>
                  <a:gd name="connsiteX4" fmla="*/ 1131604 w 1489016"/>
                  <a:gd name="connsiteY4" fmla="*/ 108106 h 108112"/>
                  <a:gd name="connsiteX5" fmla="*/ 1307277 w 1489016"/>
                  <a:gd name="connsiteY5" fmla="*/ 36035 h 108112"/>
                  <a:gd name="connsiteX6" fmla="*/ 879356 w 1489016"/>
                  <a:gd name="connsiteY6" fmla="*/ 67566 h 108112"/>
                  <a:gd name="connsiteX7" fmla="*/ 991 w 1489016"/>
                  <a:gd name="connsiteY7" fmla="*/ 72071 h 10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9016" h="108112">
                    <a:moveTo>
                      <a:pt x="991" y="72071"/>
                    </a:moveTo>
                    <a:cubicBezTo>
                      <a:pt x="31771" y="66065"/>
                      <a:pt x="817796" y="43543"/>
                      <a:pt x="1064038" y="31531"/>
                    </a:cubicBezTo>
                    <a:cubicBezTo>
                      <a:pt x="1310280" y="19519"/>
                      <a:pt x="1426644" y="0"/>
                      <a:pt x="1478445" y="0"/>
                    </a:cubicBezTo>
                    <a:cubicBezTo>
                      <a:pt x="1530246" y="0"/>
                      <a:pt x="1374843" y="31531"/>
                      <a:pt x="1374843" y="31531"/>
                    </a:cubicBezTo>
                    <a:cubicBezTo>
                      <a:pt x="1317036" y="49549"/>
                      <a:pt x="1142865" y="107355"/>
                      <a:pt x="1131604" y="108106"/>
                    </a:cubicBezTo>
                    <a:cubicBezTo>
                      <a:pt x="1120343" y="108857"/>
                      <a:pt x="1349318" y="42792"/>
                      <a:pt x="1307277" y="36035"/>
                    </a:cubicBezTo>
                    <a:cubicBezTo>
                      <a:pt x="1265236" y="29278"/>
                      <a:pt x="1094067" y="58557"/>
                      <a:pt x="879356" y="67566"/>
                    </a:cubicBezTo>
                    <a:cubicBezTo>
                      <a:pt x="664645" y="76575"/>
                      <a:pt x="-29789" y="78077"/>
                      <a:pt x="991" y="720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3" name="フリーフォーム 1372">
                <a:extLst>
                  <a:ext uri="{FF2B5EF4-FFF2-40B4-BE49-F238E27FC236}">
                    <a16:creationId xmlns:a16="http://schemas.microsoft.com/office/drawing/2014/main" id="{3C0E9D4A-6586-AFDA-B621-BE92F6333ED3}"/>
                  </a:ext>
                </a:extLst>
              </p:cNvPr>
              <p:cNvSpPr/>
              <p:nvPr/>
            </p:nvSpPr>
            <p:spPr>
              <a:xfrm>
                <a:off x="1265546" y="4164408"/>
                <a:ext cx="541057" cy="101457"/>
              </a:xfrm>
              <a:custGeom>
                <a:avLst/>
                <a:gdLst>
                  <a:gd name="connsiteX0" fmla="*/ 200 w 541057"/>
                  <a:gd name="connsiteY0" fmla="*/ 101291 h 101457"/>
                  <a:gd name="connsiteX1" fmla="*/ 288484 w 541057"/>
                  <a:gd name="connsiteY1" fmla="*/ 29220 h 101457"/>
                  <a:gd name="connsiteX2" fmla="*/ 540732 w 541057"/>
                  <a:gd name="connsiteY2" fmla="*/ 11202 h 101457"/>
                  <a:gd name="connsiteX3" fmla="*/ 333528 w 541057"/>
                  <a:gd name="connsiteY3" fmla="*/ 6697 h 101457"/>
                  <a:gd name="connsiteX4" fmla="*/ 200 w 541057"/>
                  <a:gd name="connsiteY4" fmla="*/ 101291 h 10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57" h="101457">
                    <a:moveTo>
                      <a:pt x="200" y="101291"/>
                    </a:moveTo>
                    <a:cubicBezTo>
                      <a:pt x="-7307" y="105045"/>
                      <a:pt x="198395" y="44235"/>
                      <a:pt x="288484" y="29220"/>
                    </a:cubicBezTo>
                    <a:cubicBezTo>
                      <a:pt x="378573" y="14205"/>
                      <a:pt x="533225" y="14956"/>
                      <a:pt x="540732" y="11202"/>
                    </a:cubicBezTo>
                    <a:cubicBezTo>
                      <a:pt x="548239" y="7448"/>
                      <a:pt x="424368" y="-9069"/>
                      <a:pt x="333528" y="6697"/>
                    </a:cubicBezTo>
                    <a:cubicBezTo>
                      <a:pt x="242689" y="22462"/>
                      <a:pt x="7707" y="97537"/>
                      <a:pt x="200" y="10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4" name="フリーフォーム 1373">
                <a:extLst>
                  <a:ext uri="{FF2B5EF4-FFF2-40B4-BE49-F238E27FC236}">
                    <a16:creationId xmlns:a16="http://schemas.microsoft.com/office/drawing/2014/main" id="{09646EAF-9937-4800-9D34-68316EAB14CE}"/>
                  </a:ext>
                </a:extLst>
              </p:cNvPr>
              <p:cNvSpPr/>
              <p:nvPr/>
            </p:nvSpPr>
            <p:spPr>
              <a:xfrm>
                <a:off x="4529735" y="4427066"/>
                <a:ext cx="64606" cy="595784"/>
              </a:xfrm>
              <a:custGeom>
                <a:avLst/>
                <a:gdLst>
                  <a:gd name="connsiteX0" fmla="*/ 64490 w 64606"/>
                  <a:gd name="connsiteY0" fmla="*/ 8409 h 595784"/>
                  <a:gd name="connsiteX1" fmla="*/ 16865 w 64606"/>
                  <a:gd name="connsiteY1" fmla="*/ 46509 h 595784"/>
                  <a:gd name="connsiteX2" fmla="*/ 23215 w 64606"/>
                  <a:gd name="connsiteY2" fmla="*/ 192559 h 595784"/>
                  <a:gd name="connsiteX3" fmla="*/ 13690 w 64606"/>
                  <a:gd name="connsiteY3" fmla="*/ 595784 h 595784"/>
                  <a:gd name="connsiteX4" fmla="*/ 990 w 64606"/>
                  <a:gd name="connsiteY4" fmla="*/ 189384 h 595784"/>
                  <a:gd name="connsiteX5" fmla="*/ 64490 w 64606"/>
                  <a:gd name="connsiteY5" fmla="*/ 8409 h 59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6" h="595784">
                    <a:moveTo>
                      <a:pt x="64490" y="8409"/>
                    </a:moveTo>
                    <a:cubicBezTo>
                      <a:pt x="67136" y="-15403"/>
                      <a:pt x="23744" y="15817"/>
                      <a:pt x="16865" y="46509"/>
                    </a:cubicBezTo>
                    <a:cubicBezTo>
                      <a:pt x="9986" y="77201"/>
                      <a:pt x="23744" y="101013"/>
                      <a:pt x="23215" y="192559"/>
                    </a:cubicBezTo>
                    <a:cubicBezTo>
                      <a:pt x="22686" y="284105"/>
                      <a:pt x="17394" y="596313"/>
                      <a:pt x="13690" y="595784"/>
                    </a:cubicBezTo>
                    <a:cubicBezTo>
                      <a:pt x="9986" y="595255"/>
                      <a:pt x="-3772" y="285163"/>
                      <a:pt x="990" y="189384"/>
                    </a:cubicBezTo>
                    <a:cubicBezTo>
                      <a:pt x="5752" y="93605"/>
                      <a:pt x="61844" y="32221"/>
                      <a:pt x="64490" y="8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5" name="フリーフォーム 1374">
                <a:extLst>
                  <a:ext uri="{FF2B5EF4-FFF2-40B4-BE49-F238E27FC236}">
                    <a16:creationId xmlns:a16="http://schemas.microsoft.com/office/drawing/2014/main" id="{7886B414-FF1B-0C1D-5204-ECAD7932B6DC}"/>
                  </a:ext>
                </a:extLst>
              </p:cNvPr>
              <p:cNvSpPr/>
              <p:nvPr/>
            </p:nvSpPr>
            <p:spPr>
              <a:xfrm>
                <a:off x="4079580" y="4463923"/>
                <a:ext cx="64323" cy="534686"/>
              </a:xfrm>
              <a:custGeom>
                <a:avLst/>
                <a:gdLst>
                  <a:gd name="connsiteX0" fmla="*/ 295 w 64323"/>
                  <a:gd name="connsiteY0" fmla="*/ 6477 h 534686"/>
                  <a:gd name="connsiteX1" fmla="*/ 32045 w 64323"/>
                  <a:gd name="connsiteY1" fmla="*/ 66802 h 534686"/>
                  <a:gd name="connsiteX2" fmla="*/ 19345 w 64323"/>
                  <a:gd name="connsiteY2" fmla="*/ 339852 h 534686"/>
                  <a:gd name="connsiteX3" fmla="*/ 32045 w 64323"/>
                  <a:gd name="connsiteY3" fmla="*/ 533527 h 534686"/>
                  <a:gd name="connsiteX4" fmla="*/ 44745 w 64323"/>
                  <a:gd name="connsiteY4" fmla="*/ 250952 h 534686"/>
                  <a:gd name="connsiteX5" fmla="*/ 38395 w 64323"/>
                  <a:gd name="connsiteY5" fmla="*/ 508127 h 534686"/>
                  <a:gd name="connsiteX6" fmla="*/ 63795 w 64323"/>
                  <a:gd name="connsiteY6" fmla="*/ 158877 h 534686"/>
                  <a:gd name="connsiteX7" fmla="*/ 54270 w 64323"/>
                  <a:gd name="connsiteY7" fmla="*/ 181102 h 534686"/>
                  <a:gd name="connsiteX8" fmla="*/ 295 w 64323"/>
                  <a:gd name="connsiteY8" fmla="*/ 6477 h 53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323" h="534686">
                    <a:moveTo>
                      <a:pt x="295" y="6477"/>
                    </a:moveTo>
                    <a:cubicBezTo>
                      <a:pt x="-3409" y="-12573"/>
                      <a:pt x="28870" y="11240"/>
                      <a:pt x="32045" y="66802"/>
                    </a:cubicBezTo>
                    <a:cubicBezTo>
                      <a:pt x="35220" y="122364"/>
                      <a:pt x="19345" y="262065"/>
                      <a:pt x="19345" y="339852"/>
                    </a:cubicBezTo>
                    <a:cubicBezTo>
                      <a:pt x="19345" y="417639"/>
                      <a:pt x="27812" y="548344"/>
                      <a:pt x="32045" y="533527"/>
                    </a:cubicBezTo>
                    <a:cubicBezTo>
                      <a:pt x="36278" y="518710"/>
                      <a:pt x="43687" y="255185"/>
                      <a:pt x="44745" y="250952"/>
                    </a:cubicBezTo>
                    <a:cubicBezTo>
                      <a:pt x="45803" y="246719"/>
                      <a:pt x="35220" y="523473"/>
                      <a:pt x="38395" y="508127"/>
                    </a:cubicBezTo>
                    <a:cubicBezTo>
                      <a:pt x="41570" y="492781"/>
                      <a:pt x="61149" y="213381"/>
                      <a:pt x="63795" y="158877"/>
                    </a:cubicBezTo>
                    <a:cubicBezTo>
                      <a:pt x="66441" y="104373"/>
                      <a:pt x="58503" y="202269"/>
                      <a:pt x="54270" y="181102"/>
                    </a:cubicBezTo>
                    <a:cubicBezTo>
                      <a:pt x="50037" y="159935"/>
                      <a:pt x="3999" y="25527"/>
                      <a:pt x="295" y="6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6" name="フリーフォーム 1375">
                <a:extLst>
                  <a:ext uri="{FF2B5EF4-FFF2-40B4-BE49-F238E27FC236}">
                    <a16:creationId xmlns:a16="http://schemas.microsoft.com/office/drawing/2014/main" id="{20CEF1A2-74F9-2D9F-9798-028D9BFE452E}"/>
                  </a:ext>
                </a:extLst>
              </p:cNvPr>
              <p:cNvSpPr/>
              <p:nvPr/>
            </p:nvSpPr>
            <p:spPr>
              <a:xfrm>
                <a:off x="4148278" y="4465781"/>
                <a:ext cx="24586" cy="539721"/>
              </a:xfrm>
              <a:custGeom>
                <a:avLst/>
                <a:gdLst>
                  <a:gd name="connsiteX0" fmla="*/ 17322 w 24586"/>
                  <a:gd name="connsiteY0" fmla="*/ 1444 h 539721"/>
                  <a:gd name="connsiteX1" fmla="*/ 1447 w 24586"/>
                  <a:gd name="connsiteY1" fmla="*/ 268144 h 539721"/>
                  <a:gd name="connsiteX2" fmla="*/ 1447 w 24586"/>
                  <a:gd name="connsiteY2" fmla="*/ 538019 h 539721"/>
                  <a:gd name="connsiteX3" fmla="*/ 7797 w 24586"/>
                  <a:gd name="connsiteY3" fmla="*/ 372919 h 539721"/>
                  <a:gd name="connsiteX4" fmla="*/ 23672 w 24586"/>
                  <a:gd name="connsiteY4" fmla="*/ 169719 h 539721"/>
                  <a:gd name="connsiteX5" fmla="*/ 17322 w 24586"/>
                  <a:gd name="connsiteY5" fmla="*/ 1444 h 53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6" h="539721">
                    <a:moveTo>
                      <a:pt x="17322" y="1444"/>
                    </a:moveTo>
                    <a:cubicBezTo>
                      <a:pt x="13618" y="17848"/>
                      <a:pt x="4093" y="178715"/>
                      <a:pt x="1447" y="268144"/>
                    </a:cubicBezTo>
                    <a:cubicBezTo>
                      <a:pt x="-1199" y="357573"/>
                      <a:pt x="389" y="520557"/>
                      <a:pt x="1447" y="538019"/>
                    </a:cubicBezTo>
                    <a:cubicBezTo>
                      <a:pt x="2505" y="555481"/>
                      <a:pt x="4093" y="434302"/>
                      <a:pt x="7797" y="372919"/>
                    </a:cubicBezTo>
                    <a:cubicBezTo>
                      <a:pt x="11501" y="311536"/>
                      <a:pt x="20497" y="226869"/>
                      <a:pt x="23672" y="169719"/>
                    </a:cubicBezTo>
                    <a:cubicBezTo>
                      <a:pt x="26847" y="112569"/>
                      <a:pt x="21026" y="-14960"/>
                      <a:pt x="17322" y="1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7" name="フリーフォーム 1376">
                <a:extLst>
                  <a:ext uri="{FF2B5EF4-FFF2-40B4-BE49-F238E27FC236}">
                    <a16:creationId xmlns:a16="http://schemas.microsoft.com/office/drawing/2014/main" id="{3539AB54-1F07-DC08-26DD-FD1A7CA0871E}"/>
                  </a:ext>
                </a:extLst>
              </p:cNvPr>
              <p:cNvSpPr/>
              <p:nvPr/>
            </p:nvSpPr>
            <p:spPr>
              <a:xfrm>
                <a:off x="4232275" y="4467640"/>
                <a:ext cx="16007" cy="556418"/>
              </a:xfrm>
              <a:custGeom>
                <a:avLst/>
                <a:gdLst>
                  <a:gd name="connsiteX0" fmla="*/ 9525 w 16007"/>
                  <a:gd name="connsiteY0" fmla="*/ 2760 h 556418"/>
                  <a:gd name="connsiteX1" fmla="*/ 15875 w 16007"/>
                  <a:gd name="connsiteY1" fmla="*/ 158335 h 556418"/>
                  <a:gd name="connsiteX2" fmla="*/ 12700 w 16007"/>
                  <a:gd name="connsiteY2" fmla="*/ 555210 h 556418"/>
                  <a:gd name="connsiteX3" fmla="*/ 0 w 16007"/>
                  <a:gd name="connsiteY3" fmla="*/ 272635 h 556418"/>
                  <a:gd name="connsiteX4" fmla="*/ 9525 w 16007"/>
                  <a:gd name="connsiteY4" fmla="*/ 2760 h 55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7" h="556418">
                    <a:moveTo>
                      <a:pt x="9525" y="2760"/>
                    </a:moveTo>
                    <a:cubicBezTo>
                      <a:pt x="12171" y="-16290"/>
                      <a:pt x="15346" y="66260"/>
                      <a:pt x="15875" y="158335"/>
                    </a:cubicBezTo>
                    <a:cubicBezTo>
                      <a:pt x="16404" y="250410"/>
                      <a:pt x="15346" y="536160"/>
                      <a:pt x="12700" y="555210"/>
                    </a:cubicBezTo>
                    <a:cubicBezTo>
                      <a:pt x="10054" y="574260"/>
                      <a:pt x="0" y="363122"/>
                      <a:pt x="0" y="272635"/>
                    </a:cubicBezTo>
                    <a:cubicBezTo>
                      <a:pt x="0" y="182148"/>
                      <a:pt x="6879" y="21810"/>
                      <a:pt x="9525" y="27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8" name="フリーフォーム 1377">
                <a:extLst>
                  <a:ext uri="{FF2B5EF4-FFF2-40B4-BE49-F238E27FC236}">
                    <a16:creationId xmlns:a16="http://schemas.microsoft.com/office/drawing/2014/main" id="{310E0FC9-D8F4-34D3-9369-6E7C306DE4D7}"/>
                  </a:ext>
                </a:extLst>
              </p:cNvPr>
              <p:cNvSpPr/>
              <p:nvPr/>
            </p:nvSpPr>
            <p:spPr>
              <a:xfrm>
                <a:off x="4257589" y="4473553"/>
                <a:ext cx="32428" cy="539788"/>
              </a:xfrm>
              <a:custGeom>
                <a:avLst/>
                <a:gdLst>
                  <a:gd name="connsiteX0" fmla="*/ 19136 w 32428"/>
                  <a:gd name="connsiteY0" fmla="*/ 22 h 539788"/>
                  <a:gd name="connsiteX1" fmla="*/ 22311 w 32428"/>
                  <a:gd name="connsiteY1" fmla="*/ 234972 h 539788"/>
                  <a:gd name="connsiteX2" fmla="*/ 86 w 32428"/>
                  <a:gd name="connsiteY2" fmla="*/ 539772 h 539788"/>
                  <a:gd name="connsiteX3" fmla="*/ 31836 w 32428"/>
                  <a:gd name="connsiteY3" fmla="*/ 247672 h 539788"/>
                  <a:gd name="connsiteX4" fmla="*/ 19136 w 32428"/>
                  <a:gd name="connsiteY4" fmla="*/ 22 h 53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8" h="539788">
                    <a:moveTo>
                      <a:pt x="19136" y="22"/>
                    </a:moveTo>
                    <a:cubicBezTo>
                      <a:pt x="17548" y="-2095"/>
                      <a:pt x="25486" y="145014"/>
                      <a:pt x="22311" y="234972"/>
                    </a:cubicBezTo>
                    <a:cubicBezTo>
                      <a:pt x="19136" y="324930"/>
                      <a:pt x="-1502" y="537655"/>
                      <a:pt x="86" y="539772"/>
                    </a:cubicBezTo>
                    <a:cubicBezTo>
                      <a:pt x="1674" y="541889"/>
                      <a:pt x="28132" y="333926"/>
                      <a:pt x="31836" y="247672"/>
                    </a:cubicBezTo>
                    <a:cubicBezTo>
                      <a:pt x="35540" y="161418"/>
                      <a:pt x="20724" y="2139"/>
                      <a:pt x="19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9" name="フリーフォーム 1378">
                <a:extLst>
                  <a:ext uri="{FF2B5EF4-FFF2-40B4-BE49-F238E27FC236}">
                    <a16:creationId xmlns:a16="http://schemas.microsoft.com/office/drawing/2014/main" id="{222C54EE-C7A6-F247-1BF6-D2B7A37A6E0B}"/>
                  </a:ext>
                </a:extLst>
              </p:cNvPr>
              <p:cNvSpPr/>
              <p:nvPr/>
            </p:nvSpPr>
            <p:spPr>
              <a:xfrm>
                <a:off x="4450636" y="4453012"/>
                <a:ext cx="32712" cy="563725"/>
              </a:xfrm>
              <a:custGeom>
                <a:avLst/>
                <a:gdLst>
                  <a:gd name="connsiteX0" fmla="*/ 32464 w 32712"/>
                  <a:gd name="connsiteY0" fmla="*/ 1513 h 563725"/>
                  <a:gd name="connsiteX1" fmla="*/ 22939 w 32712"/>
                  <a:gd name="connsiteY1" fmla="*/ 138038 h 563725"/>
                  <a:gd name="connsiteX2" fmla="*/ 3889 w 32712"/>
                  <a:gd name="connsiteY2" fmla="*/ 280913 h 563725"/>
                  <a:gd name="connsiteX3" fmla="*/ 714 w 32712"/>
                  <a:gd name="connsiteY3" fmla="*/ 563488 h 563725"/>
                  <a:gd name="connsiteX4" fmla="*/ 13414 w 32712"/>
                  <a:gd name="connsiteY4" fmla="*/ 230113 h 563725"/>
                  <a:gd name="connsiteX5" fmla="*/ 32464 w 32712"/>
                  <a:gd name="connsiteY5" fmla="*/ 1513 h 56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712" h="563725">
                    <a:moveTo>
                      <a:pt x="32464" y="1513"/>
                    </a:moveTo>
                    <a:cubicBezTo>
                      <a:pt x="34052" y="-13833"/>
                      <a:pt x="27701" y="91471"/>
                      <a:pt x="22939" y="138038"/>
                    </a:cubicBezTo>
                    <a:cubicBezTo>
                      <a:pt x="18177" y="184605"/>
                      <a:pt x="7593" y="210005"/>
                      <a:pt x="3889" y="280913"/>
                    </a:cubicBezTo>
                    <a:cubicBezTo>
                      <a:pt x="185" y="351821"/>
                      <a:pt x="-873" y="571955"/>
                      <a:pt x="714" y="563488"/>
                    </a:cubicBezTo>
                    <a:cubicBezTo>
                      <a:pt x="2301" y="555021"/>
                      <a:pt x="7064" y="318484"/>
                      <a:pt x="13414" y="230113"/>
                    </a:cubicBezTo>
                    <a:cubicBezTo>
                      <a:pt x="19764" y="141742"/>
                      <a:pt x="30876" y="16859"/>
                      <a:pt x="32464" y="1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0" name="フリーフォーム 1379">
                <a:extLst>
                  <a:ext uri="{FF2B5EF4-FFF2-40B4-BE49-F238E27FC236}">
                    <a16:creationId xmlns:a16="http://schemas.microsoft.com/office/drawing/2014/main" id="{D2C4D233-18B8-D000-5A8D-F4394CB64ACC}"/>
                  </a:ext>
                </a:extLst>
              </p:cNvPr>
              <p:cNvSpPr/>
              <p:nvPr/>
            </p:nvSpPr>
            <p:spPr>
              <a:xfrm>
                <a:off x="4475560" y="4447635"/>
                <a:ext cx="36229" cy="569566"/>
              </a:xfrm>
              <a:custGeom>
                <a:avLst/>
                <a:gdLst>
                  <a:gd name="connsiteX0" fmla="*/ 36115 w 36229"/>
                  <a:gd name="connsiteY0" fmla="*/ 540 h 569566"/>
                  <a:gd name="connsiteX1" fmla="*/ 20240 w 36229"/>
                  <a:gd name="connsiteY1" fmla="*/ 130715 h 569566"/>
                  <a:gd name="connsiteX2" fmla="*/ 23415 w 36229"/>
                  <a:gd name="connsiteY2" fmla="*/ 200565 h 569566"/>
                  <a:gd name="connsiteX3" fmla="*/ 10715 w 36229"/>
                  <a:gd name="connsiteY3" fmla="*/ 235490 h 569566"/>
                  <a:gd name="connsiteX4" fmla="*/ 1190 w 36229"/>
                  <a:gd name="connsiteY4" fmla="*/ 416465 h 569566"/>
                  <a:gd name="connsiteX5" fmla="*/ 1190 w 36229"/>
                  <a:gd name="connsiteY5" fmla="*/ 562515 h 569566"/>
                  <a:gd name="connsiteX6" fmla="*/ 10715 w 36229"/>
                  <a:gd name="connsiteY6" fmla="*/ 184690 h 569566"/>
                  <a:gd name="connsiteX7" fmla="*/ 36115 w 36229"/>
                  <a:gd name="connsiteY7" fmla="*/ 540 h 56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29" h="569566">
                    <a:moveTo>
                      <a:pt x="36115" y="540"/>
                    </a:moveTo>
                    <a:cubicBezTo>
                      <a:pt x="37702" y="-8456"/>
                      <a:pt x="22357" y="97378"/>
                      <a:pt x="20240" y="130715"/>
                    </a:cubicBezTo>
                    <a:cubicBezTo>
                      <a:pt x="18123" y="164052"/>
                      <a:pt x="25002" y="183103"/>
                      <a:pt x="23415" y="200565"/>
                    </a:cubicBezTo>
                    <a:cubicBezTo>
                      <a:pt x="21828" y="218027"/>
                      <a:pt x="14419" y="199507"/>
                      <a:pt x="10715" y="235490"/>
                    </a:cubicBezTo>
                    <a:cubicBezTo>
                      <a:pt x="7011" y="271473"/>
                      <a:pt x="2777" y="361961"/>
                      <a:pt x="1190" y="416465"/>
                    </a:cubicBezTo>
                    <a:cubicBezTo>
                      <a:pt x="-397" y="470969"/>
                      <a:pt x="-397" y="601144"/>
                      <a:pt x="1190" y="562515"/>
                    </a:cubicBezTo>
                    <a:cubicBezTo>
                      <a:pt x="2777" y="523886"/>
                      <a:pt x="4365" y="274648"/>
                      <a:pt x="10715" y="184690"/>
                    </a:cubicBezTo>
                    <a:cubicBezTo>
                      <a:pt x="17065" y="94732"/>
                      <a:pt x="34528" y="9536"/>
                      <a:pt x="36115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1" name="フリーフォーム 1380">
                <a:extLst>
                  <a:ext uri="{FF2B5EF4-FFF2-40B4-BE49-F238E27FC236}">
                    <a16:creationId xmlns:a16="http://schemas.microsoft.com/office/drawing/2014/main" id="{D8C0793D-B926-7A68-0B9B-0E4B5E1C8B9A}"/>
                  </a:ext>
                </a:extLst>
              </p:cNvPr>
              <p:cNvSpPr/>
              <p:nvPr/>
            </p:nvSpPr>
            <p:spPr>
              <a:xfrm>
                <a:off x="4104403" y="5000611"/>
                <a:ext cx="457456" cy="17873"/>
              </a:xfrm>
              <a:custGeom>
                <a:avLst/>
                <a:gdLst>
                  <a:gd name="connsiteX0" fmla="*/ 4047 w 457456"/>
                  <a:gd name="connsiteY0" fmla="*/ 15889 h 17873"/>
                  <a:gd name="connsiteX1" fmla="*/ 451722 w 457456"/>
                  <a:gd name="connsiteY1" fmla="*/ 15889 h 17873"/>
                  <a:gd name="connsiteX2" fmla="*/ 242172 w 457456"/>
                  <a:gd name="connsiteY2" fmla="*/ 14 h 17873"/>
                  <a:gd name="connsiteX3" fmla="*/ 4047 w 457456"/>
                  <a:gd name="connsiteY3" fmla="*/ 15889 h 1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6" h="17873">
                    <a:moveTo>
                      <a:pt x="4047" y="15889"/>
                    </a:moveTo>
                    <a:cubicBezTo>
                      <a:pt x="38972" y="18535"/>
                      <a:pt x="412035" y="18535"/>
                      <a:pt x="451722" y="15889"/>
                    </a:cubicBezTo>
                    <a:cubicBezTo>
                      <a:pt x="491409" y="13243"/>
                      <a:pt x="314668" y="543"/>
                      <a:pt x="242172" y="14"/>
                    </a:cubicBezTo>
                    <a:cubicBezTo>
                      <a:pt x="169676" y="-515"/>
                      <a:pt x="-30878" y="13243"/>
                      <a:pt x="4047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F4215060-E4A2-6D11-B68B-9DAD15A2ABD4}"/>
                </a:ext>
              </a:extLst>
            </p:cNvPr>
            <p:cNvSpPr/>
            <p:nvPr/>
          </p:nvSpPr>
          <p:spPr>
            <a:xfrm>
              <a:off x="4735232" y="3435300"/>
              <a:ext cx="532133" cy="152715"/>
            </a:xfrm>
            <a:custGeom>
              <a:avLst/>
              <a:gdLst>
                <a:gd name="connsiteX0" fmla="*/ 5043 w 532133"/>
                <a:gd name="connsiteY0" fmla="*/ 69900 h 152715"/>
                <a:gd name="connsiteX1" fmla="*/ 357468 w 532133"/>
                <a:gd name="connsiteY1" fmla="*/ 44500 h 152715"/>
                <a:gd name="connsiteX2" fmla="*/ 265393 w 532133"/>
                <a:gd name="connsiteY2" fmla="*/ 54025 h 152715"/>
                <a:gd name="connsiteX3" fmla="*/ 401918 w 532133"/>
                <a:gd name="connsiteY3" fmla="*/ 50 h 152715"/>
                <a:gd name="connsiteX4" fmla="*/ 471768 w 532133"/>
                <a:gd name="connsiteY4" fmla="*/ 44500 h 152715"/>
                <a:gd name="connsiteX5" fmla="*/ 532093 w 532133"/>
                <a:gd name="connsiteY5" fmla="*/ 57200 h 152715"/>
                <a:gd name="connsiteX6" fmla="*/ 481293 w 532133"/>
                <a:gd name="connsiteY6" fmla="*/ 98475 h 152715"/>
                <a:gd name="connsiteX7" fmla="*/ 487643 w 532133"/>
                <a:gd name="connsiteY7" fmla="*/ 120700 h 152715"/>
                <a:gd name="connsiteX8" fmla="*/ 389218 w 532133"/>
                <a:gd name="connsiteY8" fmla="*/ 142925 h 152715"/>
                <a:gd name="connsiteX9" fmla="*/ 208243 w 532133"/>
                <a:gd name="connsiteY9" fmla="*/ 152450 h 152715"/>
                <a:gd name="connsiteX10" fmla="*/ 347943 w 532133"/>
                <a:gd name="connsiteY10" fmla="*/ 133400 h 152715"/>
                <a:gd name="connsiteX11" fmla="*/ 160618 w 532133"/>
                <a:gd name="connsiteY11" fmla="*/ 117525 h 152715"/>
                <a:gd name="connsiteX12" fmla="*/ 5043 w 532133"/>
                <a:gd name="connsiteY12" fmla="*/ 69900 h 1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133" h="152715">
                  <a:moveTo>
                    <a:pt x="5043" y="69900"/>
                  </a:moveTo>
                  <a:cubicBezTo>
                    <a:pt x="37851" y="57729"/>
                    <a:pt x="314076" y="47146"/>
                    <a:pt x="357468" y="44500"/>
                  </a:cubicBezTo>
                  <a:cubicBezTo>
                    <a:pt x="400860" y="41854"/>
                    <a:pt x="257985" y="61433"/>
                    <a:pt x="265393" y="54025"/>
                  </a:cubicBezTo>
                  <a:cubicBezTo>
                    <a:pt x="272801" y="46617"/>
                    <a:pt x="367522" y="1637"/>
                    <a:pt x="401918" y="50"/>
                  </a:cubicBezTo>
                  <a:cubicBezTo>
                    <a:pt x="436314" y="-1538"/>
                    <a:pt x="450072" y="34975"/>
                    <a:pt x="471768" y="44500"/>
                  </a:cubicBezTo>
                  <a:cubicBezTo>
                    <a:pt x="493464" y="54025"/>
                    <a:pt x="530506" y="48204"/>
                    <a:pt x="532093" y="57200"/>
                  </a:cubicBezTo>
                  <a:cubicBezTo>
                    <a:pt x="533680" y="66196"/>
                    <a:pt x="488701" y="87892"/>
                    <a:pt x="481293" y="98475"/>
                  </a:cubicBezTo>
                  <a:cubicBezTo>
                    <a:pt x="473885" y="109058"/>
                    <a:pt x="502989" y="113292"/>
                    <a:pt x="487643" y="120700"/>
                  </a:cubicBezTo>
                  <a:cubicBezTo>
                    <a:pt x="472297" y="128108"/>
                    <a:pt x="435785" y="137633"/>
                    <a:pt x="389218" y="142925"/>
                  </a:cubicBezTo>
                  <a:cubicBezTo>
                    <a:pt x="342651" y="148217"/>
                    <a:pt x="215122" y="154037"/>
                    <a:pt x="208243" y="152450"/>
                  </a:cubicBezTo>
                  <a:cubicBezTo>
                    <a:pt x="201364" y="150863"/>
                    <a:pt x="355880" y="139221"/>
                    <a:pt x="347943" y="133400"/>
                  </a:cubicBezTo>
                  <a:cubicBezTo>
                    <a:pt x="340006" y="127579"/>
                    <a:pt x="213005" y="123875"/>
                    <a:pt x="160618" y="117525"/>
                  </a:cubicBezTo>
                  <a:cubicBezTo>
                    <a:pt x="108231" y="111175"/>
                    <a:pt x="-27765" y="82071"/>
                    <a:pt x="5043" y="6990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48870123-4401-8751-1017-6706B795E516}"/>
                </a:ext>
              </a:extLst>
            </p:cNvPr>
            <p:cNvSpPr/>
            <p:nvPr/>
          </p:nvSpPr>
          <p:spPr>
            <a:xfrm>
              <a:off x="5229173" y="3484338"/>
              <a:ext cx="73610" cy="279350"/>
            </a:xfrm>
            <a:custGeom>
              <a:avLst/>
              <a:gdLst>
                <a:gd name="connsiteX0" fmla="*/ 25452 w 73610"/>
                <a:gd name="connsiteY0" fmla="*/ 1812 h 279350"/>
                <a:gd name="connsiteX1" fmla="*/ 73077 w 73610"/>
                <a:gd name="connsiteY1" fmla="*/ 90712 h 279350"/>
                <a:gd name="connsiteX2" fmla="*/ 50852 w 73610"/>
                <a:gd name="connsiteY2" fmla="*/ 271687 h 279350"/>
                <a:gd name="connsiteX3" fmla="*/ 47677 w 73610"/>
                <a:gd name="connsiteY3" fmla="*/ 233587 h 279350"/>
                <a:gd name="connsiteX4" fmla="*/ 52 w 73610"/>
                <a:gd name="connsiteY4" fmla="*/ 122462 h 279350"/>
                <a:gd name="connsiteX5" fmla="*/ 38152 w 73610"/>
                <a:gd name="connsiteY5" fmla="*/ 166912 h 279350"/>
                <a:gd name="connsiteX6" fmla="*/ 25452 w 73610"/>
                <a:gd name="connsiteY6" fmla="*/ 1812 h 27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10" h="279350">
                  <a:moveTo>
                    <a:pt x="25452" y="1812"/>
                  </a:moveTo>
                  <a:cubicBezTo>
                    <a:pt x="31273" y="-10888"/>
                    <a:pt x="68844" y="45733"/>
                    <a:pt x="73077" y="90712"/>
                  </a:cubicBezTo>
                  <a:cubicBezTo>
                    <a:pt x="77310" y="135691"/>
                    <a:pt x="55085" y="247875"/>
                    <a:pt x="50852" y="271687"/>
                  </a:cubicBezTo>
                  <a:cubicBezTo>
                    <a:pt x="46619" y="295499"/>
                    <a:pt x="56144" y="258458"/>
                    <a:pt x="47677" y="233587"/>
                  </a:cubicBezTo>
                  <a:cubicBezTo>
                    <a:pt x="39210" y="208716"/>
                    <a:pt x="1639" y="133574"/>
                    <a:pt x="52" y="122462"/>
                  </a:cubicBezTo>
                  <a:cubicBezTo>
                    <a:pt x="-1535" y="111350"/>
                    <a:pt x="33389" y="181729"/>
                    <a:pt x="38152" y="166912"/>
                  </a:cubicBezTo>
                  <a:cubicBezTo>
                    <a:pt x="42915" y="152095"/>
                    <a:pt x="19631" y="14512"/>
                    <a:pt x="25452" y="1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51B77D46-0425-7465-336E-C167B598C74D}"/>
                </a:ext>
              </a:extLst>
            </p:cNvPr>
            <p:cNvSpPr/>
            <p:nvPr/>
          </p:nvSpPr>
          <p:spPr>
            <a:xfrm>
              <a:off x="4695570" y="3536804"/>
              <a:ext cx="60648" cy="222371"/>
            </a:xfrm>
            <a:custGeom>
              <a:avLst/>
              <a:gdLst>
                <a:gd name="connsiteX0" fmla="*/ 25655 w 60648"/>
                <a:gd name="connsiteY0" fmla="*/ 146 h 222371"/>
                <a:gd name="connsiteX1" fmla="*/ 255 w 60648"/>
                <a:gd name="connsiteY1" fmla="*/ 82696 h 222371"/>
                <a:gd name="connsiteX2" fmla="*/ 12955 w 60648"/>
                <a:gd name="connsiteY2" fmla="*/ 219221 h 222371"/>
                <a:gd name="connsiteX3" fmla="*/ 19305 w 60648"/>
                <a:gd name="connsiteY3" fmla="*/ 181121 h 222371"/>
                <a:gd name="connsiteX4" fmla="*/ 19305 w 60648"/>
                <a:gd name="connsiteY4" fmla="*/ 209696 h 222371"/>
                <a:gd name="connsiteX5" fmla="*/ 60580 w 60648"/>
                <a:gd name="connsiteY5" fmla="*/ 101746 h 222371"/>
                <a:gd name="connsiteX6" fmla="*/ 25655 w 60648"/>
                <a:gd name="connsiteY6" fmla="*/ 146 h 22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48" h="222371">
                  <a:moveTo>
                    <a:pt x="25655" y="146"/>
                  </a:moveTo>
                  <a:cubicBezTo>
                    <a:pt x="15601" y="-3029"/>
                    <a:pt x="2372" y="46184"/>
                    <a:pt x="255" y="82696"/>
                  </a:cubicBezTo>
                  <a:cubicBezTo>
                    <a:pt x="-1862" y="119208"/>
                    <a:pt x="9780" y="202817"/>
                    <a:pt x="12955" y="219221"/>
                  </a:cubicBezTo>
                  <a:cubicBezTo>
                    <a:pt x="16130" y="235625"/>
                    <a:pt x="18247" y="182709"/>
                    <a:pt x="19305" y="181121"/>
                  </a:cubicBezTo>
                  <a:cubicBezTo>
                    <a:pt x="20363" y="179533"/>
                    <a:pt x="12426" y="222925"/>
                    <a:pt x="19305" y="209696"/>
                  </a:cubicBezTo>
                  <a:cubicBezTo>
                    <a:pt x="26184" y="196467"/>
                    <a:pt x="58993" y="132967"/>
                    <a:pt x="60580" y="101746"/>
                  </a:cubicBezTo>
                  <a:cubicBezTo>
                    <a:pt x="62167" y="70525"/>
                    <a:pt x="35709" y="3321"/>
                    <a:pt x="25655" y="1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3DAC78AE-6375-C8CD-A3BF-5CAB80803B26}"/>
                </a:ext>
              </a:extLst>
            </p:cNvPr>
            <p:cNvSpPr/>
            <p:nvPr/>
          </p:nvSpPr>
          <p:spPr>
            <a:xfrm>
              <a:off x="4729146" y="3768168"/>
              <a:ext cx="707260" cy="96282"/>
            </a:xfrm>
            <a:custGeom>
              <a:avLst/>
              <a:gdLst>
                <a:gd name="connsiteX0" fmla="*/ 1604 w 707260"/>
                <a:gd name="connsiteY0" fmla="*/ 92632 h 96282"/>
                <a:gd name="connsiteX1" fmla="*/ 633429 w 707260"/>
                <a:gd name="connsiteY1" fmla="*/ 29132 h 96282"/>
                <a:gd name="connsiteX2" fmla="*/ 442929 w 707260"/>
                <a:gd name="connsiteY2" fmla="*/ 95807 h 96282"/>
                <a:gd name="connsiteX3" fmla="*/ 687404 w 707260"/>
                <a:gd name="connsiteY3" fmla="*/ 557 h 96282"/>
                <a:gd name="connsiteX4" fmla="*/ 690579 w 707260"/>
                <a:gd name="connsiteY4" fmla="*/ 57707 h 96282"/>
                <a:gd name="connsiteX5" fmla="*/ 671529 w 707260"/>
                <a:gd name="connsiteY5" fmla="*/ 83107 h 96282"/>
                <a:gd name="connsiteX6" fmla="*/ 458804 w 707260"/>
                <a:gd name="connsiteY6" fmla="*/ 86282 h 96282"/>
                <a:gd name="connsiteX7" fmla="*/ 1604 w 707260"/>
                <a:gd name="connsiteY7" fmla="*/ 92632 h 9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7260" h="96282">
                  <a:moveTo>
                    <a:pt x="1604" y="92632"/>
                  </a:moveTo>
                  <a:cubicBezTo>
                    <a:pt x="30708" y="83107"/>
                    <a:pt x="559875" y="28603"/>
                    <a:pt x="633429" y="29132"/>
                  </a:cubicBezTo>
                  <a:cubicBezTo>
                    <a:pt x="706983" y="29661"/>
                    <a:pt x="433933" y="100569"/>
                    <a:pt x="442929" y="95807"/>
                  </a:cubicBezTo>
                  <a:cubicBezTo>
                    <a:pt x="451925" y="91045"/>
                    <a:pt x="646129" y="6907"/>
                    <a:pt x="687404" y="557"/>
                  </a:cubicBezTo>
                  <a:cubicBezTo>
                    <a:pt x="728679" y="-5793"/>
                    <a:pt x="693225" y="43949"/>
                    <a:pt x="690579" y="57707"/>
                  </a:cubicBezTo>
                  <a:cubicBezTo>
                    <a:pt x="687933" y="71465"/>
                    <a:pt x="710158" y="78345"/>
                    <a:pt x="671529" y="83107"/>
                  </a:cubicBezTo>
                  <a:cubicBezTo>
                    <a:pt x="632900" y="87869"/>
                    <a:pt x="569929" y="82049"/>
                    <a:pt x="458804" y="86282"/>
                  </a:cubicBezTo>
                  <a:cubicBezTo>
                    <a:pt x="347679" y="90515"/>
                    <a:pt x="-27500" y="102157"/>
                    <a:pt x="1604" y="9263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A40A7F84-120B-A0C6-EB41-9EB25195AAE3}"/>
                </a:ext>
              </a:extLst>
            </p:cNvPr>
            <p:cNvSpPr/>
            <p:nvPr/>
          </p:nvSpPr>
          <p:spPr>
            <a:xfrm>
              <a:off x="4152187" y="3829050"/>
              <a:ext cx="1272039" cy="97054"/>
            </a:xfrm>
            <a:custGeom>
              <a:avLst/>
              <a:gdLst>
                <a:gd name="connsiteX0" fmla="*/ 713 w 1272039"/>
                <a:gd name="connsiteY0" fmla="*/ 69850 h 97054"/>
                <a:gd name="connsiteX1" fmla="*/ 689688 w 1272039"/>
                <a:gd name="connsiteY1" fmla="*/ 6350 h 97054"/>
                <a:gd name="connsiteX2" fmla="*/ 842088 w 1272039"/>
                <a:gd name="connsiteY2" fmla="*/ 15875 h 97054"/>
                <a:gd name="connsiteX3" fmla="*/ 689688 w 1272039"/>
                <a:gd name="connsiteY3" fmla="*/ 22225 h 97054"/>
                <a:gd name="connsiteX4" fmla="*/ 1264363 w 1272039"/>
                <a:gd name="connsiteY4" fmla="*/ 0 h 97054"/>
                <a:gd name="connsiteX5" fmla="*/ 1035763 w 1272039"/>
                <a:gd name="connsiteY5" fmla="*/ 31750 h 97054"/>
                <a:gd name="connsiteX6" fmla="*/ 451563 w 1272039"/>
                <a:gd name="connsiteY6" fmla="*/ 95250 h 97054"/>
                <a:gd name="connsiteX7" fmla="*/ 556338 w 1272039"/>
                <a:gd name="connsiteY7" fmla="*/ 79375 h 97054"/>
                <a:gd name="connsiteX8" fmla="*/ 713 w 1272039"/>
                <a:gd name="connsiteY8" fmla="*/ 69850 h 9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039" h="97054">
                  <a:moveTo>
                    <a:pt x="713" y="69850"/>
                  </a:moveTo>
                  <a:cubicBezTo>
                    <a:pt x="22938" y="57679"/>
                    <a:pt x="549459" y="15346"/>
                    <a:pt x="689688" y="6350"/>
                  </a:cubicBezTo>
                  <a:cubicBezTo>
                    <a:pt x="829917" y="-2646"/>
                    <a:pt x="842088" y="13229"/>
                    <a:pt x="842088" y="15875"/>
                  </a:cubicBezTo>
                  <a:cubicBezTo>
                    <a:pt x="842088" y="18521"/>
                    <a:pt x="689688" y="22225"/>
                    <a:pt x="689688" y="22225"/>
                  </a:cubicBezTo>
                  <a:lnTo>
                    <a:pt x="1264363" y="0"/>
                  </a:lnTo>
                  <a:cubicBezTo>
                    <a:pt x="1322042" y="1587"/>
                    <a:pt x="1035763" y="31750"/>
                    <a:pt x="1035763" y="31750"/>
                  </a:cubicBezTo>
                  <a:lnTo>
                    <a:pt x="451563" y="95250"/>
                  </a:lnTo>
                  <a:cubicBezTo>
                    <a:pt x="371659" y="103188"/>
                    <a:pt x="630421" y="82550"/>
                    <a:pt x="556338" y="79375"/>
                  </a:cubicBezTo>
                  <a:cubicBezTo>
                    <a:pt x="482255" y="76200"/>
                    <a:pt x="-21512" y="82021"/>
                    <a:pt x="713" y="698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C174669E-9E41-F914-06CC-2872402DFE07}"/>
                </a:ext>
              </a:extLst>
            </p:cNvPr>
            <p:cNvSpPr/>
            <p:nvPr/>
          </p:nvSpPr>
          <p:spPr>
            <a:xfrm>
              <a:off x="3813072" y="3686047"/>
              <a:ext cx="530958" cy="219097"/>
            </a:xfrm>
            <a:custGeom>
              <a:avLst/>
              <a:gdLst>
                <a:gd name="connsiteX0" fmla="*/ 231878 w 530958"/>
                <a:gd name="connsiteY0" fmla="*/ 128 h 219097"/>
                <a:gd name="connsiteX1" fmla="*/ 428728 w 530958"/>
                <a:gd name="connsiteY1" fmla="*/ 101728 h 219097"/>
                <a:gd name="connsiteX2" fmla="*/ 416028 w 530958"/>
                <a:gd name="connsiteY2" fmla="*/ 101728 h 219097"/>
                <a:gd name="connsiteX3" fmla="*/ 511278 w 530958"/>
                <a:gd name="connsiteY3" fmla="*/ 127128 h 219097"/>
                <a:gd name="connsiteX4" fmla="*/ 527153 w 530958"/>
                <a:gd name="connsiteY4" fmla="*/ 162053 h 219097"/>
                <a:gd name="connsiteX5" fmla="*/ 460478 w 530958"/>
                <a:gd name="connsiteY5" fmla="*/ 158878 h 219097"/>
                <a:gd name="connsiteX6" fmla="*/ 368403 w 530958"/>
                <a:gd name="connsiteY6" fmla="*/ 216028 h 219097"/>
                <a:gd name="connsiteX7" fmla="*/ 387453 w 530958"/>
                <a:gd name="connsiteY7" fmla="*/ 206503 h 219097"/>
                <a:gd name="connsiteX8" fmla="*/ 165203 w 530958"/>
                <a:gd name="connsiteY8" fmla="*/ 165228 h 219097"/>
                <a:gd name="connsiteX9" fmla="*/ 3278 w 530958"/>
                <a:gd name="connsiteY9" fmla="*/ 187453 h 219097"/>
                <a:gd name="connsiteX10" fmla="*/ 314428 w 530958"/>
                <a:gd name="connsiteY10" fmla="*/ 82678 h 219097"/>
                <a:gd name="connsiteX11" fmla="*/ 231878 w 530958"/>
                <a:gd name="connsiteY11" fmla="*/ 128 h 21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958" h="219097">
                  <a:moveTo>
                    <a:pt x="231878" y="128"/>
                  </a:moveTo>
                  <a:cubicBezTo>
                    <a:pt x="250928" y="3303"/>
                    <a:pt x="428728" y="101728"/>
                    <a:pt x="428728" y="101728"/>
                  </a:cubicBezTo>
                  <a:cubicBezTo>
                    <a:pt x="459420" y="118661"/>
                    <a:pt x="402270" y="97495"/>
                    <a:pt x="416028" y="101728"/>
                  </a:cubicBezTo>
                  <a:cubicBezTo>
                    <a:pt x="429786" y="105961"/>
                    <a:pt x="492757" y="117074"/>
                    <a:pt x="511278" y="127128"/>
                  </a:cubicBezTo>
                  <a:cubicBezTo>
                    <a:pt x="529799" y="137182"/>
                    <a:pt x="535620" y="156761"/>
                    <a:pt x="527153" y="162053"/>
                  </a:cubicBezTo>
                  <a:cubicBezTo>
                    <a:pt x="518686" y="167345"/>
                    <a:pt x="486936" y="149882"/>
                    <a:pt x="460478" y="158878"/>
                  </a:cubicBezTo>
                  <a:cubicBezTo>
                    <a:pt x="434020" y="167874"/>
                    <a:pt x="380574" y="208091"/>
                    <a:pt x="368403" y="216028"/>
                  </a:cubicBezTo>
                  <a:cubicBezTo>
                    <a:pt x="356232" y="223965"/>
                    <a:pt x="421320" y="214970"/>
                    <a:pt x="387453" y="206503"/>
                  </a:cubicBezTo>
                  <a:cubicBezTo>
                    <a:pt x="353586" y="198036"/>
                    <a:pt x="229232" y="168403"/>
                    <a:pt x="165203" y="165228"/>
                  </a:cubicBezTo>
                  <a:cubicBezTo>
                    <a:pt x="101174" y="162053"/>
                    <a:pt x="-21593" y="201211"/>
                    <a:pt x="3278" y="187453"/>
                  </a:cubicBezTo>
                  <a:cubicBezTo>
                    <a:pt x="28149" y="173695"/>
                    <a:pt x="276328" y="111782"/>
                    <a:pt x="314428" y="82678"/>
                  </a:cubicBezTo>
                  <a:cubicBezTo>
                    <a:pt x="352528" y="53574"/>
                    <a:pt x="212828" y="-3047"/>
                    <a:pt x="231878" y="12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E65ED6DE-4B90-AEE3-21BC-94D5C7F11B05}"/>
                </a:ext>
              </a:extLst>
            </p:cNvPr>
            <p:cNvSpPr/>
            <p:nvPr/>
          </p:nvSpPr>
          <p:spPr>
            <a:xfrm>
              <a:off x="4069670" y="4076466"/>
              <a:ext cx="1319433" cy="246093"/>
            </a:xfrm>
            <a:custGeom>
              <a:avLst/>
              <a:gdLst>
                <a:gd name="connsiteX0" fmla="*/ 29255 w 1319433"/>
                <a:gd name="connsiteY0" fmla="*/ 31984 h 246093"/>
                <a:gd name="connsiteX1" fmla="*/ 575355 w 1319433"/>
                <a:gd name="connsiteY1" fmla="*/ 79609 h 246093"/>
                <a:gd name="connsiteX2" fmla="*/ 445180 w 1319433"/>
                <a:gd name="connsiteY2" fmla="*/ 28809 h 246093"/>
                <a:gd name="connsiteX3" fmla="*/ 575355 w 1319433"/>
                <a:gd name="connsiteY3" fmla="*/ 6584 h 246093"/>
                <a:gd name="connsiteX4" fmla="*/ 857930 w 1319433"/>
                <a:gd name="connsiteY4" fmla="*/ 3409 h 246093"/>
                <a:gd name="connsiteX5" fmla="*/ 899205 w 1319433"/>
                <a:gd name="connsiteY5" fmla="*/ 51034 h 246093"/>
                <a:gd name="connsiteX6" fmla="*/ 1000805 w 1319433"/>
                <a:gd name="connsiteY6" fmla="*/ 41509 h 246093"/>
                <a:gd name="connsiteX7" fmla="*/ 1318305 w 1319433"/>
                <a:gd name="connsiteY7" fmla="*/ 51034 h 246093"/>
                <a:gd name="connsiteX8" fmla="*/ 876980 w 1319433"/>
                <a:gd name="connsiteY8" fmla="*/ 133584 h 246093"/>
                <a:gd name="connsiteX9" fmla="*/ 137205 w 1319433"/>
                <a:gd name="connsiteY9" fmla="*/ 133584 h 246093"/>
                <a:gd name="connsiteX10" fmla="*/ 95930 w 1319433"/>
                <a:gd name="connsiteY10" fmla="*/ 139934 h 246093"/>
                <a:gd name="connsiteX11" fmla="*/ 76880 w 1319433"/>
                <a:gd name="connsiteY11" fmla="*/ 244709 h 246093"/>
                <a:gd name="connsiteX12" fmla="*/ 29255 w 1319433"/>
                <a:gd name="connsiteY12" fmla="*/ 31984 h 24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433" h="246093">
                  <a:moveTo>
                    <a:pt x="29255" y="31984"/>
                  </a:moveTo>
                  <a:cubicBezTo>
                    <a:pt x="112334" y="4467"/>
                    <a:pt x="506034" y="80138"/>
                    <a:pt x="575355" y="79609"/>
                  </a:cubicBezTo>
                  <a:cubicBezTo>
                    <a:pt x="644676" y="79080"/>
                    <a:pt x="445180" y="40980"/>
                    <a:pt x="445180" y="28809"/>
                  </a:cubicBezTo>
                  <a:cubicBezTo>
                    <a:pt x="445180" y="16638"/>
                    <a:pt x="506563" y="10817"/>
                    <a:pt x="575355" y="6584"/>
                  </a:cubicBezTo>
                  <a:cubicBezTo>
                    <a:pt x="644147" y="2351"/>
                    <a:pt x="803955" y="-3999"/>
                    <a:pt x="857930" y="3409"/>
                  </a:cubicBezTo>
                  <a:cubicBezTo>
                    <a:pt x="911905" y="10817"/>
                    <a:pt x="875393" y="44684"/>
                    <a:pt x="899205" y="51034"/>
                  </a:cubicBezTo>
                  <a:cubicBezTo>
                    <a:pt x="923017" y="57384"/>
                    <a:pt x="930955" y="41509"/>
                    <a:pt x="1000805" y="41509"/>
                  </a:cubicBezTo>
                  <a:cubicBezTo>
                    <a:pt x="1070655" y="41509"/>
                    <a:pt x="1338942" y="35688"/>
                    <a:pt x="1318305" y="51034"/>
                  </a:cubicBezTo>
                  <a:cubicBezTo>
                    <a:pt x="1297668" y="66380"/>
                    <a:pt x="1073830" y="119826"/>
                    <a:pt x="876980" y="133584"/>
                  </a:cubicBezTo>
                  <a:cubicBezTo>
                    <a:pt x="680130" y="147342"/>
                    <a:pt x="267380" y="132526"/>
                    <a:pt x="137205" y="133584"/>
                  </a:cubicBezTo>
                  <a:cubicBezTo>
                    <a:pt x="7030" y="134642"/>
                    <a:pt x="105984" y="121413"/>
                    <a:pt x="95930" y="139934"/>
                  </a:cubicBezTo>
                  <a:cubicBezTo>
                    <a:pt x="85876" y="158455"/>
                    <a:pt x="88522" y="258996"/>
                    <a:pt x="76880" y="244709"/>
                  </a:cubicBezTo>
                  <a:cubicBezTo>
                    <a:pt x="65238" y="230422"/>
                    <a:pt x="-53824" y="59501"/>
                    <a:pt x="29255" y="3198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34089B41-8554-3412-C2B5-07872548FAAC}"/>
                </a:ext>
              </a:extLst>
            </p:cNvPr>
            <p:cNvSpPr/>
            <p:nvPr/>
          </p:nvSpPr>
          <p:spPr>
            <a:xfrm>
              <a:off x="2466625" y="3768596"/>
              <a:ext cx="1555693" cy="241670"/>
            </a:xfrm>
            <a:custGeom>
              <a:avLst/>
              <a:gdLst>
                <a:gd name="connsiteX0" fmla="*/ 38450 w 1555693"/>
                <a:gd name="connsiteY0" fmla="*/ 54104 h 241670"/>
                <a:gd name="connsiteX1" fmla="*/ 1530700 w 1555693"/>
                <a:gd name="connsiteY1" fmla="*/ 129 h 241670"/>
                <a:gd name="connsiteX2" fmla="*/ 1006825 w 1555693"/>
                <a:gd name="connsiteY2" fmla="*/ 69979 h 241670"/>
                <a:gd name="connsiteX3" fmla="*/ 1454500 w 1555693"/>
                <a:gd name="connsiteY3" fmla="*/ 19179 h 241670"/>
                <a:gd name="connsiteX4" fmla="*/ 1184625 w 1555693"/>
                <a:gd name="connsiteY4" fmla="*/ 98554 h 241670"/>
                <a:gd name="connsiteX5" fmla="*/ 1470375 w 1555693"/>
                <a:gd name="connsiteY5" fmla="*/ 104904 h 241670"/>
                <a:gd name="connsiteX6" fmla="*/ 1213200 w 1555693"/>
                <a:gd name="connsiteY6" fmla="*/ 177929 h 241670"/>
                <a:gd name="connsiteX7" fmla="*/ 1238600 w 1555693"/>
                <a:gd name="connsiteY7" fmla="*/ 168404 h 241670"/>
                <a:gd name="connsiteX8" fmla="*/ 457550 w 1555693"/>
                <a:gd name="connsiteY8" fmla="*/ 241429 h 241670"/>
                <a:gd name="connsiteX9" fmla="*/ 1041750 w 1555693"/>
                <a:gd name="connsiteY9" fmla="*/ 139829 h 241670"/>
                <a:gd name="connsiteX10" fmla="*/ 489300 w 1555693"/>
                <a:gd name="connsiteY10" fmla="*/ 108079 h 241670"/>
                <a:gd name="connsiteX11" fmla="*/ 38450 w 1555693"/>
                <a:gd name="connsiteY11" fmla="*/ 54104 h 24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5693" h="241670">
                  <a:moveTo>
                    <a:pt x="38450" y="54104"/>
                  </a:moveTo>
                  <a:cubicBezTo>
                    <a:pt x="212017" y="36112"/>
                    <a:pt x="1369304" y="-2517"/>
                    <a:pt x="1530700" y="129"/>
                  </a:cubicBezTo>
                  <a:cubicBezTo>
                    <a:pt x="1692096" y="2775"/>
                    <a:pt x="1019525" y="66804"/>
                    <a:pt x="1006825" y="69979"/>
                  </a:cubicBezTo>
                  <a:cubicBezTo>
                    <a:pt x="994125" y="73154"/>
                    <a:pt x="1424867" y="14417"/>
                    <a:pt x="1454500" y="19179"/>
                  </a:cubicBezTo>
                  <a:cubicBezTo>
                    <a:pt x="1484133" y="23941"/>
                    <a:pt x="1181979" y="84267"/>
                    <a:pt x="1184625" y="98554"/>
                  </a:cubicBezTo>
                  <a:cubicBezTo>
                    <a:pt x="1187271" y="112841"/>
                    <a:pt x="1465613" y="91675"/>
                    <a:pt x="1470375" y="104904"/>
                  </a:cubicBezTo>
                  <a:cubicBezTo>
                    <a:pt x="1475137" y="118133"/>
                    <a:pt x="1251829" y="167346"/>
                    <a:pt x="1213200" y="177929"/>
                  </a:cubicBezTo>
                  <a:cubicBezTo>
                    <a:pt x="1174571" y="188512"/>
                    <a:pt x="1238600" y="168404"/>
                    <a:pt x="1238600" y="168404"/>
                  </a:cubicBezTo>
                  <a:cubicBezTo>
                    <a:pt x="1112658" y="178987"/>
                    <a:pt x="490358" y="246192"/>
                    <a:pt x="457550" y="241429"/>
                  </a:cubicBezTo>
                  <a:cubicBezTo>
                    <a:pt x="424742" y="236666"/>
                    <a:pt x="1036458" y="162054"/>
                    <a:pt x="1041750" y="139829"/>
                  </a:cubicBezTo>
                  <a:cubicBezTo>
                    <a:pt x="1047042" y="117604"/>
                    <a:pt x="652812" y="126071"/>
                    <a:pt x="489300" y="108079"/>
                  </a:cubicBezTo>
                  <a:cubicBezTo>
                    <a:pt x="325788" y="90087"/>
                    <a:pt x="-135117" y="72096"/>
                    <a:pt x="38450" y="5410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886FFFCE-C1AF-7527-C1A1-F3E0E3A9C8B1}"/>
                </a:ext>
              </a:extLst>
            </p:cNvPr>
            <p:cNvSpPr/>
            <p:nvPr/>
          </p:nvSpPr>
          <p:spPr>
            <a:xfrm>
              <a:off x="2546421" y="3986505"/>
              <a:ext cx="1479798" cy="102898"/>
            </a:xfrm>
            <a:custGeom>
              <a:avLst/>
              <a:gdLst>
                <a:gd name="connsiteX0" fmla="*/ 50729 w 1479798"/>
                <a:gd name="connsiteY0" fmla="*/ 102895 h 102898"/>
                <a:gd name="connsiteX1" fmla="*/ 1428679 w 1479798"/>
                <a:gd name="connsiteY1" fmla="*/ 36220 h 102898"/>
                <a:gd name="connsiteX2" fmla="*/ 1203254 w 1479798"/>
                <a:gd name="connsiteY2" fmla="*/ 64795 h 102898"/>
                <a:gd name="connsiteX3" fmla="*/ 1387404 w 1479798"/>
                <a:gd name="connsiteY3" fmla="*/ 4470 h 102898"/>
                <a:gd name="connsiteX4" fmla="*/ 600004 w 1479798"/>
                <a:gd name="connsiteY4" fmla="*/ 7645 h 102898"/>
                <a:gd name="connsiteX5" fmla="*/ 323779 w 1479798"/>
                <a:gd name="connsiteY5" fmla="*/ 33045 h 102898"/>
                <a:gd name="connsiteX6" fmla="*/ 50729 w 1479798"/>
                <a:gd name="connsiteY6" fmla="*/ 102895 h 10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798" h="102898">
                  <a:moveTo>
                    <a:pt x="50729" y="102895"/>
                  </a:moveTo>
                  <a:cubicBezTo>
                    <a:pt x="234879" y="103424"/>
                    <a:pt x="1236592" y="42570"/>
                    <a:pt x="1428679" y="36220"/>
                  </a:cubicBezTo>
                  <a:cubicBezTo>
                    <a:pt x="1620766" y="29870"/>
                    <a:pt x="1210133" y="70087"/>
                    <a:pt x="1203254" y="64795"/>
                  </a:cubicBezTo>
                  <a:cubicBezTo>
                    <a:pt x="1196375" y="59503"/>
                    <a:pt x="1487946" y="13995"/>
                    <a:pt x="1387404" y="4470"/>
                  </a:cubicBezTo>
                  <a:cubicBezTo>
                    <a:pt x="1286862" y="-5055"/>
                    <a:pt x="777275" y="2882"/>
                    <a:pt x="600004" y="7645"/>
                  </a:cubicBezTo>
                  <a:cubicBezTo>
                    <a:pt x="422733" y="12407"/>
                    <a:pt x="411091" y="20874"/>
                    <a:pt x="323779" y="33045"/>
                  </a:cubicBezTo>
                  <a:cubicBezTo>
                    <a:pt x="236467" y="45216"/>
                    <a:pt x="-133421" y="102366"/>
                    <a:pt x="50729" y="10289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620EEC25-0A47-65B9-8738-3F2602AE53F6}"/>
                </a:ext>
              </a:extLst>
            </p:cNvPr>
            <p:cNvSpPr/>
            <p:nvPr/>
          </p:nvSpPr>
          <p:spPr>
            <a:xfrm>
              <a:off x="-41389" y="3866874"/>
              <a:ext cx="2148019" cy="216176"/>
            </a:xfrm>
            <a:custGeom>
              <a:avLst/>
              <a:gdLst>
                <a:gd name="connsiteX0" fmla="*/ 82664 w 2148019"/>
                <a:gd name="connsiteY0" fmla="*/ 76476 h 216176"/>
                <a:gd name="connsiteX1" fmla="*/ 1562214 w 2148019"/>
                <a:gd name="connsiteY1" fmla="*/ 41551 h 216176"/>
                <a:gd name="connsiteX2" fmla="*/ 1219314 w 2148019"/>
                <a:gd name="connsiteY2" fmla="*/ 60601 h 216176"/>
                <a:gd name="connsiteX3" fmla="*/ 1835264 w 2148019"/>
                <a:gd name="connsiteY3" fmla="*/ 276 h 216176"/>
                <a:gd name="connsiteX4" fmla="*/ 2073389 w 2148019"/>
                <a:gd name="connsiteY4" fmla="*/ 89176 h 216176"/>
                <a:gd name="connsiteX5" fmla="*/ 2130539 w 2148019"/>
                <a:gd name="connsiteY5" fmla="*/ 155851 h 216176"/>
                <a:gd name="connsiteX6" fmla="*/ 1797164 w 2148019"/>
                <a:gd name="connsiteY6" fmla="*/ 159026 h 216176"/>
                <a:gd name="connsiteX7" fmla="*/ 793864 w 2148019"/>
                <a:gd name="connsiteY7" fmla="*/ 171726 h 216176"/>
                <a:gd name="connsiteX8" fmla="*/ 1241539 w 2148019"/>
                <a:gd name="connsiteY8" fmla="*/ 178076 h 216176"/>
                <a:gd name="connsiteX9" fmla="*/ 117589 w 2148019"/>
                <a:gd name="connsiteY9" fmla="*/ 216176 h 216176"/>
                <a:gd name="connsiteX10" fmla="*/ 444614 w 2148019"/>
                <a:gd name="connsiteY10" fmla="*/ 178076 h 216176"/>
                <a:gd name="connsiteX11" fmla="*/ 25514 w 2148019"/>
                <a:gd name="connsiteY11" fmla="*/ 165376 h 216176"/>
                <a:gd name="connsiteX12" fmla="*/ 171564 w 2148019"/>
                <a:gd name="connsiteY12" fmla="*/ 152676 h 216176"/>
                <a:gd name="connsiteX13" fmla="*/ 82664 w 2148019"/>
                <a:gd name="connsiteY13" fmla="*/ 76476 h 21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8019" h="216176">
                  <a:moveTo>
                    <a:pt x="82664" y="76476"/>
                  </a:moveTo>
                  <a:cubicBezTo>
                    <a:pt x="314439" y="57955"/>
                    <a:pt x="1372772" y="44197"/>
                    <a:pt x="1562214" y="41551"/>
                  </a:cubicBezTo>
                  <a:cubicBezTo>
                    <a:pt x="1751656" y="38905"/>
                    <a:pt x="1173806" y="67480"/>
                    <a:pt x="1219314" y="60601"/>
                  </a:cubicBezTo>
                  <a:cubicBezTo>
                    <a:pt x="1264822" y="53722"/>
                    <a:pt x="1692918" y="-4486"/>
                    <a:pt x="1835264" y="276"/>
                  </a:cubicBezTo>
                  <a:cubicBezTo>
                    <a:pt x="1977610" y="5038"/>
                    <a:pt x="2024177" y="63247"/>
                    <a:pt x="2073389" y="89176"/>
                  </a:cubicBezTo>
                  <a:cubicBezTo>
                    <a:pt x="2122601" y="115105"/>
                    <a:pt x="2176576" y="144209"/>
                    <a:pt x="2130539" y="155851"/>
                  </a:cubicBezTo>
                  <a:cubicBezTo>
                    <a:pt x="2084502" y="167493"/>
                    <a:pt x="1797164" y="159026"/>
                    <a:pt x="1797164" y="159026"/>
                  </a:cubicBezTo>
                  <a:lnTo>
                    <a:pt x="793864" y="171726"/>
                  </a:lnTo>
                  <a:cubicBezTo>
                    <a:pt x="701260" y="174901"/>
                    <a:pt x="1354251" y="170668"/>
                    <a:pt x="1241539" y="178076"/>
                  </a:cubicBezTo>
                  <a:cubicBezTo>
                    <a:pt x="1128827" y="185484"/>
                    <a:pt x="250410" y="216176"/>
                    <a:pt x="117589" y="216176"/>
                  </a:cubicBezTo>
                  <a:cubicBezTo>
                    <a:pt x="-15232" y="216176"/>
                    <a:pt x="459960" y="186543"/>
                    <a:pt x="444614" y="178076"/>
                  </a:cubicBezTo>
                  <a:cubicBezTo>
                    <a:pt x="429268" y="169609"/>
                    <a:pt x="71022" y="169609"/>
                    <a:pt x="25514" y="165376"/>
                  </a:cubicBezTo>
                  <a:cubicBezTo>
                    <a:pt x="-19994" y="161143"/>
                    <a:pt x="162039" y="167493"/>
                    <a:pt x="171564" y="152676"/>
                  </a:cubicBezTo>
                  <a:cubicBezTo>
                    <a:pt x="181089" y="137859"/>
                    <a:pt x="-149111" y="94997"/>
                    <a:pt x="82664" y="7647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539FD29F-17B1-9750-B5FB-02ABA143D281}"/>
                </a:ext>
              </a:extLst>
            </p:cNvPr>
            <p:cNvSpPr/>
            <p:nvPr/>
          </p:nvSpPr>
          <p:spPr>
            <a:xfrm>
              <a:off x="-2725" y="4034120"/>
              <a:ext cx="2168141" cy="137877"/>
            </a:xfrm>
            <a:custGeom>
              <a:avLst/>
              <a:gdLst>
                <a:gd name="connsiteX0" fmla="*/ 24950 w 2168141"/>
                <a:gd name="connsiteY0" fmla="*/ 102905 h 137877"/>
                <a:gd name="connsiteX1" fmla="*/ 1898200 w 2168141"/>
                <a:gd name="connsiteY1" fmla="*/ 1305 h 137877"/>
                <a:gd name="connsiteX2" fmla="*/ 1514025 w 2168141"/>
                <a:gd name="connsiteY2" fmla="*/ 42580 h 137877"/>
                <a:gd name="connsiteX3" fmla="*/ 2123625 w 2168141"/>
                <a:gd name="connsiteY3" fmla="*/ 10830 h 137877"/>
                <a:gd name="connsiteX4" fmla="*/ 2047425 w 2168141"/>
                <a:gd name="connsiteY4" fmla="*/ 52105 h 137877"/>
                <a:gd name="connsiteX5" fmla="*/ 1456875 w 2168141"/>
                <a:gd name="connsiteY5" fmla="*/ 112430 h 137877"/>
                <a:gd name="connsiteX6" fmla="*/ 469450 w 2168141"/>
                <a:gd name="connsiteY6" fmla="*/ 137830 h 137877"/>
                <a:gd name="connsiteX7" fmla="*/ 799650 w 2168141"/>
                <a:gd name="connsiteY7" fmla="*/ 118780 h 137877"/>
                <a:gd name="connsiteX8" fmla="*/ 24950 w 2168141"/>
                <a:gd name="connsiteY8" fmla="*/ 102905 h 13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8141" h="137877">
                  <a:moveTo>
                    <a:pt x="24950" y="102905"/>
                  </a:moveTo>
                  <a:cubicBezTo>
                    <a:pt x="208042" y="83326"/>
                    <a:pt x="1650021" y="11359"/>
                    <a:pt x="1898200" y="1305"/>
                  </a:cubicBezTo>
                  <a:cubicBezTo>
                    <a:pt x="2146379" y="-8749"/>
                    <a:pt x="1514025" y="42580"/>
                    <a:pt x="1514025" y="42580"/>
                  </a:cubicBezTo>
                  <a:cubicBezTo>
                    <a:pt x="1551596" y="44167"/>
                    <a:pt x="2034725" y="9243"/>
                    <a:pt x="2123625" y="10830"/>
                  </a:cubicBezTo>
                  <a:cubicBezTo>
                    <a:pt x="2212525" y="12417"/>
                    <a:pt x="2158550" y="35172"/>
                    <a:pt x="2047425" y="52105"/>
                  </a:cubicBezTo>
                  <a:cubicBezTo>
                    <a:pt x="1936300" y="69038"/>
                    <a:pt x="1719871" y="98143"/>
                    <a:pt x="1456875" y="112430"/>
                  </a:cubicBezTo>
                  <a:cubicBezTo>
                    <a:pt x="1193879" y="126717"/>
                    <a:pt x="578987" y="136772"/>
                    <a:pt x="469450" y="137830"/>
                  </a:cubicBezTo>
                  <a:cubicBezTo>
                    <a:pt x="359913" y="138888"/>
                    <a:pt x="875321" y="121955"/>
                    <a:pt x="799650" y="118780"/>
                  </a:cubicBezTo>
                  <a:cubicBezTo>
                    <a:pt x="723979" y="115605"/>
                    <a:pt x="-158142" y="122484"/>
                    <a:pt x="24950" y="10290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13F91C06-3132-6310-714B-4182EB97B9E0}"/>
                </a:ext>
              </a:extLst>
            </p:cNvPr>
            <p:cNvSpPr/>
            <p:nvPr/>
          </p:nvSpPr>
          <p:spPr>
            <a:xfrm>
              <a:off x="5383699" y="3720710"/>
              <a:ext cx="417942" cy="122513"/>
            </a:xfrm>
            <a:custGeom>
              <a:avLst/>
              <a:gdLst>
                <a:gd name="connsiteX0" fmla="*/ 1101 w 417942"/>
                <a:gd name="connsiteY0" fmla="*/ 3565 h 122513"/>
                <a:gd name="connsiteX1" fmla="*/ 245576 w 417942"/>
                <a:gd name="connsiteY1" fmla="*/ 28965 h 122513"/>
                <a:gd name="connsiteX2" fmla="*/ 166201 w 417942"/>
                <a:gd name="connsiteY2" fmla="*/ 44840 h 122513"/>
                <a:gd name="connsiteX3" fmla="*/ 290026 w 417942"/>
                <a:gd name="connsiteY3" fmla="*/ 48015 h 122513"/>
                <a:gd name="connsiteX4" fmla="*/ 267801 w 417942"/>
                <a:gd name="connsiteY4" fmla="*/ 70240 h 122513"/>
                <a:gd name="connsiteX5" fmla="*/ 391626 w 417942"/>
                <a:gd name="connsiteY5" fmla="*/ 92465 h 122513"/>
                <a:gd name="connsiteX6" fmla="*/ 404326 w 417942"/>
                <a:gd name="connsiteY6" fmla="*/ 101990 h 122513"/>
                <a:gd name="connsiteX7" fmla="*/ 232876 w 417942"/>
                <a:gd name="connsiteY7" fmla="*/ 108340 h 122513"/>
                <a:gd name="connsiteX8" fmla="*/ 51901 w 417942"/>
                <a:gd name="connsiteY8" fmla="*/ 117865 h 122513"/>
                <a:gd name="connsiteX9" fmla="*/ 150326 w 417942"/>
                <a:gd name="connsiteY9" fmla="*/ 114690 h 122513"/>
                <a:gd name="connsiteX10" fmla="*/ 1101 w 417942"/>
                <a:gd name="connsiteY10" fmla="*/ 3565 h 12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42" h="122513">
                  <a:moveTo>
                    <a:pt x="1101" y="3565"/>
                  </a:moveTo>
                  <a:cubicBezTo>
                    <a:pt x="16976" y="-10723"/>
                    <a:pt x="218059" y="22086"/>
                    <a:pt x="245576" y="28965"/>
                  </a:cubicBezTo>
                  <a:cubicBezTo>
                    <a:pt x="273093" y="35844"/>
                    <a:pt x="158793" y="41665"/>
                    <a:pt x="166201" y="44840"/>
                  </a:cubicBezTo>
                  <a:cubicBezTo>
                    <a:pt x="173609" y="48015"/>
                    <a:pt x="273093" y="43782"/>
                    <a:pt x="290026" y="48015"/>
                  </a:cubicBezTo>
                  <a:cubicBezTo>
                    <a:pt x="306959" y="52248"/>
                    <a:pt x="250868" y="62832"/>
                    <a:pt x="267801" y="70240"/>
                  </a:cubicBezTo>
                  <a:cubicBezTo>
                    <a:pt x="284734" y="77648"/>
                    <a:pt x="391626" y="92465"/>
                    <a:pt x="391626" y="92465"/>
                  </a:cubicBezTo>
                  <a:cubicBezTo>
                    <a:pt x="414380" y="97757"/>
                    <a:pt x="430784" y="99344"/>
                    <a:pt x="404326" y="101990"/>
                  </a:cubicBezTo>
                  <a:cubicBezTo>
                    <a:pt x="377868" y="104636"/>
                    <a:pt x="232876" y="108340"/>
                    <a:pt x="232876" y="108340"/>
                  </a:cubicBezTo>
                  <a:lnTo>
                    <a:pt x="51901" y="117865"/>
                  </a:lnTo>
                  <a:cubicBezTo>
                    <a:pt x="38143" y="118923"/>
                    <a:pt x="154559" y="129507"/>
                    <a:pt x="150326" y="114690"/>
                  </a:cubicBezTo>
                  <a:cubicBezTo>
                    <a:pt x="146093" y="99873"/>
                    <a:pt x="-14774" y="17853"/>
                    <a:pt x="1101" y="356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3E292C46-1129-DA87-7D9B-BC5DCC7C78CF}"/>
                </a:ext>
              </a:extLst>
            </p:cNvPr>
            <p:cNvSpPr/>
            <p:nvPr/>
          </p:nvSpPr>
          <p:spPr>
            <a:xfrm>
              <a:off x="5610171" y="3752227"/>
              <a:ext cx="194647" cy="224534"/>
            </a:xfrm>
            <a:custGeom>
              <a:avLst/>
              <a:gdLst>
                <a:gd name="connsiteX0" fmla="*/ 54 w 194647"/>
                <a:gd name="connsiteY0" fmla="*/ 623 h 224534"/>
                <a:gd name="connsiteX1" fmla="*/ 152454 w 194647"/>
                <a:gd name="connsiteY1" fmla="*/ 41898 h 224534"/>
                <a:gd name="connsiteX2" fmla="*/ 193729 w 194647"/>
                <a:gd name="connsiteY2" fmla="*/ 102223 h 224534"/>
                <a:gd name="connsiteX3" fmla="*/ 123879 w 194647"/>
                <a:gd name="connsiteY3" fmla="*/ 222873 h 224534"/>
                <a:gd name="connsiteX4" fmla="*/ 161979 w 194647"/>
                <a:gd name="connsiteY4" fmla="*/ 168898 h 224534"/>
                <a:gd name="connsiteX5" fmla="*/ 133404 w 194647"/>
                <a:gd name="connsiteY5" fmla="*/ 118098 h 224534"/>
                <a:gd name="connsiteX6" fmla="*/ 31804 w 194647"/>
                <a:gd name="connsiteY6" fmla="*/ 67298 h 224534"/>
                <a:gd name="connsiteX7" fmla="*/ 133404 w 194647"/>
                <a:gd name="connsiteY7" fmla="*/ 73648 h 224534"/>
                <a:gd name="connsiteX8" fmla="*/ 54 w 194647"/>
                <a:gd name="connsiteY8" fmla="*/ 623 h 2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647" h="224534">
                  <a:moveTo>
                    <a:pt x="54" y="623"/>
                  </a:moveTo>
                  <a:cubicBezTo>
                    <a:pt x="3229" y="-4669"/>
                    <a:pt x="120175" y="24965"/>
                    <a:pt x="152454" y="41898"/>
                  </a:cubicBezTo>
                  <a:cubicBezTo>
                    <a:pt x="184733" y="58831"/>
                    <a:pt x="198492" y="72061"/>
                    <a:pt x="193729" y="102223"/>
                  </a:cubicBezTo>
                  <a:cubicBezTo>
                    <a:pt x="188967" y="132386"/>
                    <a:pt x="129171" y="211761"/>
                    <a:pt x="123879" y="222873"/>
                  </a:cubicBezTo>
                  <a:cubicBezTo>
                    <a:pt x="118587" y="233986"/>
                    <a:pt x="160392" y="186360"/>
                    <a:pt x="161979" y="168898"/>
                  </a:cubicBezTo>
                  <a:cubicBezTo>
                    <a:pt x="163566" y="151436"/>
                    <a:pt x="155100" y="135031"/>
                    <a:pt x="133404" y="118098"/>
                  </a:cubicBezTo>
                  <a:cubicBezTo>
                    <a:pt x="111708" y="101165"/>
                    <a:pt x="31804" y="74706"/>
                    <a:pt x="31804" y="67298"/>
                  </a:cubicBezTo>
                  <a:cubicBezTo>
                    <a:pt x="31804" y="59890"/>
                    <a:pt x="132875" y="86348"/>
                    <a:pt x="133404" y="73648"/>
                  </a:cubicBezTo>
                  <a:cubicBezTo>
                    <a:pt x="133933" y="60948"/>
                    <a:pt x="-3121" y="5915"/>
                    <a:pt x="54" y="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9D9CEF88-16A3-3C7C-8B4B-35643310F40A}"/>
                </a:ext>
              </a:extLst>
            </p:cNvPr>
            <p:cNvSpPr/>
            <p:nvPr/>
          </p:nvSpPr>
          <p:spPr>
            <a:xfrm>
              <a:off x="5396480" y="3775202"/>
              <a:ext cx="390123" cy="341660"/>
            </a:xfrm>
            <a:custGeom>
              <a:avLst/>
              <a:gdLst>
                <a:gd name="connsiteX0" fmla="*/ 61345 w 390123"/>
                <a:gd name="connsiteY0" fmla="*/ 6223 h 341660"/>
                <a:gd name="connsiteX1" fmla="*/ 302645 w 390123"/>
                <a:gd name="connsiteY1" fmla="*/ 101473 h 341660"/>
                <a:gd name="connsiteX2" fmla="*/ 226445 w 390123"/>
                <a:gd name="connsiteY2" fmla="*/ 114173 h 341660"/>
                <a:gd name="connsiteX3" fmla="*/ 388370 w 390123"/>
                <a:gd name="connsiteY3" fmla="*/ 117348 h 341660"/>
                <a:gd name="connsiteX4" fmla="*/ 293120 w 390123"/>
                <a:gd name="connsiteY4" fmla="*/ 164973 h 341660"/>
                <a:gd name="connsiteX5" fmla="*/ 7370 w 390123"/>
                <a:gd name="connsiteY5" fmla="*/ 326898 h 341660"/>
                <a:gd name="connsiteX6" fmla="*/ 80395 w 390123"/>
                <a:gd name="connsiteY6" fmla="*/ 301498 h 341660"/>
                <a:gd name="connsiteX7" fmla="*/ 61345 w 390123"/>
                <a:gd name="connsiteY7" fmla="*/ 6223 h 34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123" h="341660">
                  <a:moveTo>
                    <a:pt x="61345" y="6223"/>
                  </a:moveTo>
                  <a:cubicBezTo>
                    <a:pt x="98387" y="-27114"/>
                    <a:pt x="275128" y="83481"/>
                    <a:pt x="302645" y="101473"/>
                  </a:cubicBezTo>
                  <a:cubicBezTo>
                    <a:pt x="330162" y="119465"/>
                    <a:pt x="212158" y="111527"/>
                    <a:pt x="226445" y="114173"/>
                  </a:cubicBezTo>
                  <a:cubicBezTo>
                    <a:pt x="240732" y="116819"/>
                    <a:pt x="377258" y="108881"/>
                    <a:pt x="388370" y="117348"/>
                  </a:cubicBezTo>
                  <a:cubicBezTo>
                    <a:pt x="399482" y="125815"/>
                    <a:pt x="356620" y="130048"/>
                    <a:pt x="293120" y="164973"/>
                  </a:cubicBezTo>
                  <a:cubicBezTo>
                    <a:pt x="229620" y="199898"/>
                    <a:pt x="42824" y="304144"/>
                    <a:pt x="7370" y="326898"/>
                  </a:cubicBezTo>
                  <a:cubicBezTo>
                    <a:pt x="-28084" y="349652"/>
                    <a:pt x="75633" y="349652"/>
                    <a:pt x="80395" y="301498"/>
                  </a:cubicBezTo>
                  <a:cubicBezTo>
                    <a:pt x="85157" y="253344"/>
                    <a:pt x="24303" y="39560"/>
                    <a:pt x="61345" y="62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5874EDF3-C89A-197A-D70B-A5713C74D210}"/>
                </a:ext>
              </a:extLst>
            </p:cNvPr>
            <p:cNvSpPr/>
            <p:nvPr/>
          </p:nvSpPr>
          <p:spPr>
            <a:xfrm>
              <a:off x="4001921" y="3771845"/>
              <a:ext cx="1491616" cy="378217"/>
            </a:xfrm>
            <a:custGeom>
              <a:avLst/>
              <a:gdLst>
                <a:gd name="connsiteX0" fmla="*/ 109704 w 1491616"/>
                <a:gd name="connsiteY0" fmla="*/ 127055 h 378217"/>
                <a:gd name="connsiteX1" fmla="*/ 1427329 w 1491616"/>
                <a:gd name="connsiteY1" fmla="*/ 88955 h 378217"/>
                <a:gd name="connsiteX2" fmla="*/ 995529 w 1491616"/>
                <a:gd name="connsiteY2" fmla="*/ 111180 h 378217"/>
                <a:gd name="connsiteX3" fmla="*/ 1478129 w 1491616"/>
                <a:gd name="connsiteY3" fmla="*/ 114355 h 378217"/>
                <a:gd name="connsiteX4" fmla="*/ 935204 w 1491616"/>
                <a:gd name="connsiteY4" fmla="*/ 203255 h 378217"/>
                <a:gd name="connsiteX5" fmla="*/ 1401929 w 1491616"/>
                <a:gd name="connsiteY5" fmla="*/ 200080 h 378217"/>
                <a:gd name="connsiteX6" fmla="*/ 998704 w 1491616"/>
                <a:gd name="connsiteY6" fmla="*/ 260405 h 378217"/>
                <a:gd name="connsiteX7" fmla="*/ 1490829 w 1491616"/>
                <a:gd name="connsiteY7" fmla="*/ 263580 h 378217"/>
                <a:gd name="connsiteX8" fmla="*/ 859004 w 1491616"/>
                <a:gd name="connsiteY8" fmla="*/ 336605 h 378217"/>
                <a:gd name="connsiteX9" fmla="*/ 138279 w 1491616"/>
                <a:gd name="connsiteY9" fmla="*/ 377880 h 378217"/>
                <a:gd name="connsiteX10" fmla="*/ 335129 w 1491616"/>
                <a:gd name="connsiteY10" fmla="*/ 355655 h 378217"/>
                <a:gd name="connsiteX11" fmla="*/ 160504 w 1491616"/>
                <a:gd name="connsiteY11" fmla="*/ 346130 h 378217"/>
                <a:gd name="connsiteX12" fmla="*/ 150979 w 1491616"/>
                <a:gd name="connsiteY12" fmla="*/ 285805 h 378217"/>
                <a:gd name="connsiteX13" fmla="*/ 1754 w 1491616"/>
                <a:gd name="connsiteY13" fmla="*/ 55 h 378217"/>
                <a:gd name="connsiteX14" fmla="*/ 265279 w 1491616"/>
                <a:gd name="connsiteY14" fmla="*/ 260405 h 378217"/>
                <a:gd name="connsiteX15" fmla="*/ 109704 w 1491616"/>
                <a:gd name="connsiteY15" fmla="*/ 127055 h 37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1616" h="378217">
                  <a:moveTo>
                    <a:pt x="109704" y="127055"/>
                  </a:moveTo>
                  <a:cubicBezTo>
                    <a:pt x="303379" y="98480"/>
                    <a:pt x="1279692" y="91601"/>
                    <a:pt x="1427329" y="88955"/>
                  </a:cubicBezTo>
                  <a:cubicBezTo>
                    <a:pt x="1574966" y="86309"/>
                    <a:pt x="987062" y="106947"/>
                    <a:pt x="995529" y="111180"/>
                  </a:cubicBezTo>
                  <a:cubicBezTo>
                    <a:pt x="1003996" y="115413"/>
                    <a:pt x="1488183" y="99009"/>
                    <a:pt x="1478129" y="114355"/>
                  </a:cubicBezTo>
                  <a:cubicBezTo>
                    <a:pt x="1468075" y="129701"/>
                    <a:pt x="947904" y="188968"/>
                    <a:pt x="935204" y="203255"/>
                  </a:cubicBezTo>
                  <a:cubicBezTo>
                    <a:pt x="922504" y="217543"/>
                    <a:pt x="1391346" y="190555"/>
                    <a:pt x="1401929" y="200080"/>
                  </a:cubicBezTo>
                  <a:cubicBezTo>
                    <a:pt x="1412512" y="209605"/>
                    <a:pt x="983887" y="249822"/>
                    <a:pt x="998704" y="260405"/>
                  </a:cubicBezTo>
                  <a:cubicBezTo>
                    <a:pt x="1013521" y="270988"/>
                    <a:pt x="1514112" y="250880"/>
                    <a:pt x="1490829" y="263580"/>
                  </a:cubicBezTo>
                  <a:cubicBezTo>
                    <a:pt x="1467546" y="276280"/>
                    <a:pt x="1084429" y="317555"/>
                    <a:pt x="859004" y="336605"/>
                  </a:cubicBezTo>
                  <a:cubicBezTo>
                    <a:pt x="633579" y="355655"/>
                    <a:pt x="225591" y="374705"/>
                    <a:pt x="138279" y="377880"/>
                  </a:cubicBezTo>
                  <a:cubicBezTo>
                    <a:pt x="50967" y="381055"/>
                    <a:pt x="331425" y="360947"/>
                    <a:pt x="335129" y="355655"/>
                  </a:cubicBezTo>
                  <a:cubicBezTo>
                    <a:pt x="338833" y="350363"/>
                    <a:pt x="191196" y="357772"/>
                    <a:pt x="160504" y="346130"/>
                  </a:cubicBezTo>
                  <a:cubicBezTo>
                    <a:pt x="129812" y="334488"/>
                    <a:pt x="177437" y="343484"/>
                    <a:pt x="150979" y="285805"/>
                  </a:cubicBezTo>
                  <a:cubicBezTo>
                    <a:pt x="124521" y="228126"/>
                    <a:pt x="-17296" y="4288"/>
                    <a:pt x="1754" y="55"/>
                  </a:cubicBezTo>
                  <a:cubicBezTo>
                    <a:pt x="20804" y="-4178"/>
                    <a:pt x="242525" y="236593"/>
                    <a:pt x="265279" y="260405"/>
                  </a:cubicBezTo>
                  <a:cubicBezTo>
                    <a:pt x="288033" y="284217"/>
                    <a:pt x="-83971" y="155630"/>
                    <a:pt x="109704" y="127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C0219F02-298E-F67E-3788-68208C5C6891}"/>
                </a:ext>
              </a:extLst>
            </p:cNvPr>
            <p:cNvSpPr/>
            <p:nvPr/>
          </p:nvSpPr>
          <p:spPr>
            <a:xfrm>
              <a:off x="4057198" y="4125589"/>
              <a:ext cx="1429621" cy="295041"/>
            </a:xfrm>
            <a:custGeom>
              <a:avLst/>
              <a:gdLst>
                <a:gd name="connsiteX0" fmla="*/ 35377 w 1429621"/>
                <a:gd name="connsiteY0" fmla="*/ 78111 h 295041"/>
                <a:gd name="connsiteX1" fmla="*/ 1276802 w 1429621"/>
                <a:gd name="connsiteY1" fmla="*/ 1911 h 295041"/>
                <a:gd name="connsiteX2" fmla="*/ 1041852 w 1429621"/>
                <a:gd name="connsiteY2" fmla="*/ 27311 h 295041"/>
                <a:gd name="connsiteX3" fmla="*/ 1321252 w 1429621"/>
                <a:gd name="connsiteY3" fmla="*/ 74936 h 295041"/>
                <a:gd name="connsiteX4" fmla="*/ 1384752 w 1429621"/>
                <a:gd name="connsiteY4" fmla="*/ 122561 h 295041"/>
                <a:gd name="connsiteX5" fmla="*/ 1333952 w 1429621"/>
                <a:gd name="connsiteY5" fmla="*/ 294011 h 295041"/>
                <a:gd name="connsiteX6" fmla="*/ 1349827 w 1429621"/>
                <a:gd name="connsiteY6" fmla="*/ 195586 h 295041"/>
                <a:gd name="connsiteX7" fmla="*/ 187777 w 1429621"/>
                <a:gd name="connsiteY7" fmla="*/ 227336 h 295041"/>
                <a:gd name="connsiteX8" fmla="*/ 800552 w 1429621"/>
                <a:gd name="connsiteY8" fmla="*/ 138436 h 295041"/>
                <a:gd name="connsiteX9" fmla="*/ 241752 w 1429621"/>
                <a:gd name="connsiteY9" fmla="*/ 141611 h 295041"/>
                <a:gd name="connsiteX10" fmla="*/ 330652 w 1429621"/>
                <a:gd name="connsiteY10" fmla="*/ 106686 h 295041"/>
                <a:gd name="connsiteX11" fmla="*/ 35377 w 1429621"/>
                <a:gd name="connsiteY11" fmla="*/ 78111 h 29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9621" h="295041">
                  <a:moveTo>
                    <a:pt x="35377" y="78111"/>
                  </a:moveTo>
                  <a:cubicBezTo>
                    <a:pt x="193069" y="60649"/>
                    <a:pt x="1109056" y="10378"/>
                    <a:pt x="1276802" y="1911"/>
                  </a:cubicBezTo>
                  <a:cubicBezTo>
                    <a:pt x="1444548" y="-6556"/>
                    <a:pt x="1034444" y="15140"/>
                    <a:pt x="1041852" y="27311"/>
                  </a:cubicBezTo>
                  <a:cubicBezTo>
                    <a:pt x="1049260" y="39482"/>
                    <a:pt x="1264102" y="59061"/>
                    <a:pt x="1321252" y="74936"/>
                  </a:cubicBezTo>
                  <a:cubicBezTo>
                    <a:pt x="1378402" y="90811"/>
                    <a:pt x="1382635" y="86049"/>
                    <a:pt x="1384752" y="122561"/>
                  </a:cubicBezTo>
                  <a:cubicBezTo>
                    <a:pt x="1386869" y="159073"/>
                    <a:pt x="1339773" y="281840"/>
                    <a:pt x="1333952" y="294011"/>
                  </a:cubicBezTo>
                  <a:cubicBezTo>
                    <a:pt x="1328131" y="306182"/>
                    <a:pt x="1540856" y="206698"/>
                    <a:pt x="1349827" y="195586"/>
                  </a:cubicBezTo>
                  <a:cubicBezTo>
                    <a:pt x="1158798" y="184474"/>
                    <a:pt x="279323" y="236861"/>
                    <a:pt x="187777" y="227336"/>
                  </a:cubicBezTo>
                  <a:cubicBezTo>
                    <a:pt x="96231" y="217811"/>
                    <a:pt x="791556" y="152723"/>
                    <a:pt x="800552" y="138436"/>
                  </a:cubicBezTo>
                  <a:cubicBezTo>
                    <a:pt x="809548" y="124149"/>
                    <a:pt x="320069" y="146903"/>
                    <a:pt x="241752" y="141611"/>
                  </a:cubicBezTo>
                  <a:cubicBezTo>
                    <a:pt x="163435" y="136319"/>
                    <a:pt x="365048" y="114094"/>
                    <a:pt x="330652" y="106686"/>
                  </a:cubicBezTo>
                  <a:cubicBezTo>
                    <a:pt x="296256" y="99278"/>
                    <a:pt x="-122315" y="95573"/>
                    <a:pt x="35377" y="7811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5A5909E2-22F8-DF3F-3511-DA56C51931F2}"/>
                </a:ext>
              </a:extLst>
            </p:cNvPr>
            <p:cNvSpPr/>
            <p:nvPr/>
          </p:nvSpPr>
          <p:spPr>
            <a:xfrm>
              <a:off x="4175125" y="4100117"/>
              <a:ext cx="1095375" cy="88374"/>
            </a:xfrm>
            <a:custGeom>
              <a:avLst/>
              <a:gdLst>
                <a:gd name="connsiteX0" fmla="*/ 0 w 1095375"/>
                <a:gd name="connsiteY0" fmla="*/ 8333 h 88374"/>
                <a:gd name="connsiteX1" fmla="*/ 1095375 w 1095375"/>
                <a:gd name="connsiteY1" fmla="*/ 5158 h 88374"/>
                <a:gd name="connsiteX2" fmla="*/ 511175 w 1095375"/>
                <a:gd name="connsiteY2" fmla="*/ 68658 h 88374"/>
                <a:gd name="connsiteX3" fmla="*/ 171450 w 1095375"/>
                <a:gd name="connsiteY3" fmla="*/ 87708 h 88374"/>
                <a:gd name="connsiteX4" fmla="*/ 349250 w 1095375"/>
                <a:gd name="connsiteY4" fmla="*/ 49608 h 88374"/>
                <a:gd name="connsiteX5" fmla="*/ 0 w 1095375"/>
                <a:gd name="connsiteY5" fmla="*/ 8333 h 8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5375" h="88374">
                  <a:moveTo>
                    <a:pt x="0" y="8333"/>
                  </a:moveTo>
                  <a:cubicBezTo>
                    <a:pt x="505089" y="1718"/>
                    <a:pt x="1010179" y="-4896"/>
                    <a:pt x="1095375" y="5158"/>
                  </a:cubicBezTo>
                  <a:lnTo>
                    <a:pt x="511175" y="68658"/>
                  </a:lnTo>
                  <a:cubicBezTo>
                    <a:pt x="357188" y="82416"/>
                    <a:pt x="198438" y="90883"/>
                    <a:pt x="171450" y="87708"/>
                  </a:cubicBezTo>
                  <a:cubicBezTo>
                    <a:pt x="144462" y="84533"/>
                    <a:pt x="375179" y="61250"/>
                    <a:pt x="349250" y="49608"/>
                  </a:cubicBezTo>
                  <a:cubicBezTo>
                    <a:pt x="323321" y="37966"/>
                    <a:pt x="169598" y="27912"/>
                    <a:pt x="0" y="83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6FFA60E6-BE61-4EAB-0C74-959154EB55EC}"/>
                </a:ext>
              </a:extLst>
            </p:cNvPr>
            <p:cNvSpPr/>
            <p:nvPr/>
          </p:nvSpPr>
          <p:spPr>
            <a:xfrm>
              <a:off x="2273300" y="3835400"/>
              <a:ext cx="547016" cy="436880"/>
            </a:xfrm>
            <a:custGeom>
              <a:avLst/>
              <a:gdLst>
                <a:gd name="connsiteX0" fmla="*/ 0 w 547016"/>
                <a:gd name="connsiteY0" fmla="*/ 0 h 436880"/>
                <a:gd name="connsiteX1" fmla="*/ 222250 w 547016"/>
                <a:gd name="connsiteY1" fmla="*/ 177800 h 436880"/>
                <a:gd name="connsiteX2" fmla="*/ 517525 w 547016"/>
                <a:gd name="connsiteY2" fmla="*/ 409575 h 436880"/>
                <a:gd name="connsiteX3" fmla="*/ 479425 w 547016"/>
                <a:gd name="connsiteY3" fmla="*/ 390525 h 436880"/>
                <a:gd name="connsiteX4" fmla="*/ 0 w 547016"/>
                <a:gd name="connsiteY4" fmla="*/ 0 h 43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016" h="436880">
                  <a:moveTo>
                    <a:pt x="0" y="0"/>
                  </a:moveTo>
                  <a:lnTo>
                    <a:pt x="222250" y="177800"/>
                  </a:lnTo>
                  <a:lnTo>
                    <a:pt x="517525" y="409575"/>
                  </a:lnTo>
                  <a:cubicBezTo>
                    <a:pt x="560387" y="445029"/>
                    <a:pt x="563562" y="452967"/>
                    <a:pt x="479425" y="390525"/>
                  </a:cubicBezTo>
                  <a:cubicBezTo>
                    <a:pt x="395288" y="328083"/>
                    <a:pt x="203994" y="181504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A77D6B16-6D79-80AA-F444-B9FA2DF8DD7B}"/>
                </a:ext>
              </a:extLst>
            </p:cNvPr>
            <p:cNvSpPr/>
            <p:nvPr/>
          </p:nvSpPr>
          <p:spPr>
            <a:xfrm>
              <a:off x="2457450" y="3975100"/>
              <a:ext cx="1588713" cy="174625"/>
            </a:xfrm>
            <a:custGeom>
              <a:avLst/>
              <a:gdLst>
                <a:gd name="connsiteX0" fmla="*/ 0 w 1588713"/>
                <a:gd name="connsiteY0" fmla="*/ 0 h 174625"/>
                <a:gd name="connsiteX1" fmla="*/ 76200 w 1588713"/>
                <a:gd name="connsiteY1" fmla="*/ 3175 h 174625"/>
                <a:gd name="connsiteX2" fmla="*/ 1587500 w 1588713"/>
                <a:gd name="connsiteY2" fmla="*/ 6350 h 174625"/>
                <a:gd name="connsiteX3" fmla="*/ 346075 w 1588713"/>
                <a:gd name="connsiteY3" fmla="*/ 22225 h 174625"/>
                <a:gd name="connsiteX4" fmla="*/ 1187450 w 1588713"/>
                <a:gd name="connsiteY4" fmla="*/ 28575 h 174625"/>
                <a:gd name="connsiteX5" fmla="*/ 723900 w 1588713"/>
                <a:gd name="connsiteY5" fmla="*/ 38100 h 174625"/>
                <a:gd name="connsiteX6" fmla="*/ 1009650 w 1588713"/>
                <a:gd name="connsiteY6" fmla="*/ 85725 h 174625"/>
                <a:gd name="connsiteX7" fmla="*/ 542925 w 1588713"/>
                <a:gd name="connsiteY7" fmla="*/ 117475 h 174625"/>
                <a:gd name="connsiteX8" fmla="*/ 1200150 w 1588713"/>
                <a:gd name="connsiteY8" fmla="*/ 136525 h 174625"/>
                <a:gd name="connsiteX9" fmla="*/ 841375 w 1588713"/>
                <a:gd name="connsiteY9" fmla="*/ 146050 h 174625"/>
                <a:gd name="connsiteX10" fmla="*/ 1314450 w 1588713"/>
                <a:gd name="connsiteY10" fmla="*/ 165100 h 174625"/>
                <a:gd name="connsiteX11" fmla="*/ 155575 w 1588713"/>
                <a:gd name="connsiteY11" fmla="*/ 174625 h 174625"/>
                <a:gd name="connsiteX12" fmla="*/ 330200 w 1588713"/>
                <a:gd name="connsiteY12" fmla="*/ 165100 h 174625"/>
                <a:gd name="connsiteX13" fmla="*/ 187325 w 1588713"/>
                <a:gd name="connsiteY13" fmla="*/ 142875 h 174625"/>
                <a:gd name="connsiteX14" fmla="*/ 250825 w 1588713"/>
                <a:gd name="connsiteY14" fmla="*/ 98425 h 174625"/>
                <a:gd name="connsiteX15" fmla="*/ 98425 w 1588713"/>
                <a:gd name="connsiteY15" fmla="*/ 76200 h 174625"/>
                <a:gd name="connsiteX16" fmla="*/ 419100 w 1588713"/>
                <a:gd name="connsiteY16" fmla="*/ 85725 h 174625"/>
                <a:gd name="connsiteX17" fmla="*/ 0 w 1588713"/>
                <a:gd name="connsiteY17" fmla="*/ 0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8713" h="174625">
                  <a:moveTo>
                    <a:pt x="0" y="0"/>
                  </a:moveTo>
                  <a:lnTo>
                    <a:pt x="76200" y="3175"/>
                  </a:lnTo>
                  <a:lnTo>
                    <a:pt x="1587500" y="6350"/>
                  </a:lnTo>
                  <a:cubicBezTo>
                    <a:pt x="1632479" y="9525"/>
                    <a:pt x="412750" y="18521"/>
                    <a:pt x="346075" y="22225"/>
                  </a:cubicBezTo>
                  <a:cubicBezTo>
                    <a:pt x="279400" y="25929"/>
                    <a:pt x="1124479" y="25929"/>
                    <a:pt x="1187450" y="28575"/>
                  </a:cubicBezTo>
                  <a:cubicBezTo>
                    <a:pt x="1250421" y="31221"/>
                    <a:pt x="753533" y="28575"/>
                    <a:pt x="723900" y="38100"/>
                  </a:cubicBezTo>
                  <a:cubicBezTo>
                    <a:pt x="694267" y="47625"/>
                    <a:pt x="1039812" y="72496"/>
                    <a:pt x="1009650" y="85725"/>
                  </a:cubicBezTo>
                  <a:cubicBezTo>
                    <a:pt x="979488" y="98954"/>
                    <a:pt x="511175" y="109008"/>
                    <a:pt x="542925" y="117475"/>
                  </a:cubicBezTo>
                  <a:cubicBezTo>
                    <a:pt x="574675" y="125942"/>
                    <a:pt x="1150408" y="131763"/>
                    <a:pt x="1200150" y="136525"/>
                  </a:cubicBezTo>
                  <a:cubicBezTo>
                    <a:pt x="1249892" y="141287"/>
                    <a:pt x="822325" y="141288"/>
                    <a:pt x="841375" y="146050"/>
                  </a:cubicBezTo>
                  <a:cubicBezTo>
                    <a:pt x="860425" y="150812"/>
                    <a:pt x="1428750" y="160337"/>
                    <a:pt x="1314450" y="165100"/>
                  </a:cubicBezTo>
                  <a:cubicBezTo>
                    <a:pt x="1200150" y="169863"/>
                    <a:pt x="319617" y="174625"/>
                    <a:pt x="155575" y="174625"/>
                  </a:cubicBezTo>
                  <a:cubicBezTo>
                    <a:pt x="-8467" y="174625"/>
                    <a:pt x="324908" y="170392"/>
                    <a:pt x="330200" y="165100"/>
                  </a:cubicBezTo>
                  <a:cubicBezTo>
                    <a:pt x="335492" y="159808"/>
                    <a:pt x="200554" y="153987"/>
                    <a:pt x="187325" y="142875"/>
                  </a:cubicBezTo>
                  <a:cubicBezTo>
                    <a:pt x="174096" y="131763"/>
                    <a:pt x="265641" y="109537"/>
                    <a:pt x="250825" y="98425"/>
                  </a:cubicBezTo>
                  <a:cubicBezTo>
                    <a:pt x="236009" y="87313"/>
                    <a:pt x="70379" y="78317"/>
                    <a:pt x="98425" y="76200"/>
                  </a:cubicBezTo>
                  <a:cubicBezTo>
                    <a:pt x="126471" y="74083"/>
                    <a:pt x="434975" y="95250"/>
                    <a:pt x="419100" y="85725"/>
                  </a:cubicBezTo>
                  <a:cubicBezTo>
                    <a:pt x="403225" y="76200"/>
                    <a:pt x="203200" y="47625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C9D53FC2-9D35-52F4-963E-F27952857FDC}"/>
                </a:ext>
              </a:extLst>
            </p:cNvPr>
            <p:cNvSpPr/>
            <p:nvPr/>
          </p:nvSpPr>
          <p:spPr>
            <a:xfrm>
              <a:off x="-163761" y="4023827"/>
              <a:ext cx="2254922" cy="282490"/>
            </a:xfrm>
            <a:custGeom>
              <a:avLst/>
              <a:gdLst>
                <a:gd name="connsiteX0" fmla="*/ 46286 w 2254922"/>
                <a:gd name="connsiteY0" fmla="*/ 84623 h 282490"/>
                <a:gd name="connsiteX1" fmla="*/ 1624261 w 2254922"/>
                <a:gd name="connsiteY1" fmla="*/ 2073 h 282490"/>
                <a:gd name="connsiteX2" fmla="*/ 1281361 w 2254922"/>
                <a:gd name="connsiteY2" fmla="*/ 24298 h 282490"/>
                <a:gd name="connsiteX3" fmla="*/ 2240211 w 2254922"/>
                <a:gd name="connsiteY3" fmla="*/ 17948 h 282490"/>
                <a:gd name="connsiteX4" fmla="*/ 1484561 w 2254922"/>
                <a:gd name="connsiteY4" fmla="*/ 71923 h 282490"/>
                <a:gd name="connsiteX5" fmla="*/ 2252911 w 2254922"/>
                <a:gd name="connsiteY5" fmla="*/ 71923 h 282490"/>
                <a:gd name="connsiteX6" fmla="*/ 1198811 w 2254922"/>
                <a:gd name="connsiteY6" fmla="*/ 281473 h 282490"/>
                <a:gd name="connsiteX7" fmla="*/ 1729036 w 2254922"/>
                <a:gd name="connsiteY7" fmla="*/ 154473 h 282490"/>
                <a:gd name="connsiteX8" fmla="*/ 195511 w 2254922"/>
                <a:gd name="connsiteY8" fmla="*/ 217973 h 282490"/>
                <a:gd name="connsiteX9" fmla="*/ 1084511 w 2254922"/>
                <a:gd name="connsiteY9" fmla="*/ 189398 h 282490"/>
                <a:gd name="connsiteX10" fmla="*/ 132011 w 2254922"/>
                <a:gd name="connsiteY10" fmla="*/ 157648 h 282490"/>
                <a:gd name="connsiteX11" fmla="*/ 395536 w 2254922"/>
                <a:gd name="connsiteY11" fmla="*/ 148123 h 282490"/>
                <a:gd name="connsiteX12" fmla="*/ 46286 w 2254922"/>
                <a:gd name="connsiteY12" fmla="*/ 84623 h 2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922" h="282490">
                  <a:moveTo>
                    <a:pt x="46286" y="84623"/>
                  </a:moveTo>
                  <a:cubicBezTo>
                    <a:pt x="251073" y="60281"/>
                    <a:pt x="1418415" y="12127"/>
                    <a:pt x="1624261" y="2073"/>
                  </a:cubicBezTo>
                  <a:cubicBezTo>
                    <a:pt x="1830107" y="-7981"/>
                    <a:pt x="1178703" y="21652"/>
                    <a:pt x="1281361" y="24298"/>
                  </a:cubicBezTo>
                  <a:cubicBezTo>
                    <a:pt x="1384019" y="26944"/>
                    <a:pt x="2206344" y="10010"/>
                    <a:pt x="2240211" y="17948"/>
                  </a:cubicBezTo>
                  <a:cubicBezTo>
                    <a:pt x="2274078" y="25885"/>
                    <a:pt x="1482444" y="62927"/>
                    <a:pt x="1484561" y="71923"/>
                  </a:cubicBezTo>
                  <a:cubicBezTo>
                    <a:pt x="1486678" y="80919"/>
                    <a:pt x="2300536" y="36998"/>
                    <a:pt x="2252911" y="71923"/>
                  </a:cubicBezTo>
                  <a:cubicBezTo>
                    <a:pt x="2205286" y="106848"/>
                    <a:pt x="1286124" y="267715"/>
                    <a:pt x="1198811" y="281473"/>
                  </a:cubicBezTo>
                  <a:cubicBezTo>
                    <a:pt x="1111499" y="295231"/>
                    <a:pt x="1896253" y="165056"/>
                    <a:pt x="1729036" y="154473"/>
                  </a:cubicBezTo>
                  <a:cubicBezTo>
                    <a:pt x="1561819" y="143890"/>
                    <a:pt x="302932" y="212152"/>
                    <a:pt x="195511" y="217973"/>
                  </a:cubicBezTo>
                  <a:cubicBezTo>
                    <a:pt x="88090" y="223794"/>
                    <a:pt x="1095094" y="199452"/>
                    <a:pt x="1084511" y="189398"/>
                  </a:cubicBezTo>
                  <a:cubicBezTo>
                    <a:pt x="1073928" y="179344"/>
                    <a:pt x="246840" y="164527"/>
                    <a:pt x="132011" y="157648"/>
                  </a:cubicBezTo>
                  <a:cubicBezTo>
                    <a:pt x="17182" y="150769"/>
                    <a:pt x="409294" y="161352"/>
                    <a:pt x="395536" y="148123"/>
                  </a:cubicBezTo>
                  <a:cubicBezTo>
                    <a:pt x="381778" y="134894"/>
                    <a:pt x="-158501" y="108965"/>
                    <a:pt x="46286" y="84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3CE7C8FD-2A1F-9D59-29FD-2F4DBC10F55B}"/>
                </a:ext>
              </a:extLst>
            </p:cNvPr>
            <p:cNvSpPr/>
            <p:nvPr/>
          </p:nvSpPr>
          <p:spPr>
            <a:xfrm>
              <a:off x="8128" y="3933952"/>
              <a:ext cx="2188419" cy="171936"/>
            </a:xfrm>
            <a:custGeom>
              <a:avLst/>
              <a:gdLst>
                <a:gd name="connsiteX0" fmla="*/ 0 w 2188419"/>
                <a:gd name="connsiteY0" fmla="*/ 40640 h 171936"/>
                <a:gd name="connsiteX1" fmla="*/ 1767840 w 2188419"/>
                <a:gd name="connsiteY1" fmla="*/ 0 h 171936"/>
                <a:gd name="connsiteX2" fmla="*/ 1328928 w 2188419"/>
                <a:gd name="connsiteY2" fmla="*/ 8128 h 171936"/>
                <a:gd name="connsiteX3" fmla="*/ 1934464 w 2188419"/>
                <a:gd name="connsiteY3" fmla="*/ 8128 h 171936"/>
                <a:gd name="connsiteX4" fmla="*/ 2076704 w 2188419"/>
                <a:gd name="connsiteY4" fmla="*/ 97536 h 171936"/>
                <a:gd name="connsiteX5" fmla="*/ 316992 w 2188419"/>
                <a:gd name="connsiteY5" fmla="*/ 125984 h 171936"/>
                <a:gd name="connsiteX6" fmla="*/ 955040 w 2188419"/>
                <a:gd name="connsiteY6" fmla="*/ 170688 h 171936"/>
                <a:gd name="connsiteX7" fmla="*/ 211328 w 2188419"/>
                <a:gd name="connsiteY7" fmla="*/ 154432 h 171936"/>
                <a:gd name="connsiteX8" fmla="*/ 731520 w 2188419"/>
                <a:gd name="connsiteY8" fmla="*/ 101600 h 171936"/>
                <a:gd name="connsiteX9" fmla="*/ 0 w 2188419"/>
                <a:gd name="connsiteY9" fmla="*/ 40640 h 1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8419" h="171936">
                  <a:moveTo>
                    <a:pt x="0" y="40640"/>
                  </a:moveTo>
                  <a:lnTo>
                    <a:pt x="1767840" y="0"/>
                  </a:lnTo>
                  <a:lnTo>
                    <a:pt x="1328928" y="8128"/>
                  </a:lnTo>
                  <a:cubicBezTo>
                    <a:pt x="1356699" y="9483"/>
                    <a:pt x="1809835" y="-6773"/>
                    <a:pt x="1934464" y="8128"/>
                  </a:cubicBezTo>
                  <a:cubicBezTo>
                    <a:pt x="2059093" y="23029"/>
                    <a:pt x="2346283" y="77893"/>
                    <a:pt x="2076704" y="97536"/>
                  </a:cubicBezTo>
                  <a:cubicBezTo>
                    <a:pt x="1807125" y="117179"/>
                    <a:pt x="503936" y="113792"/>
                    <a:pt x="316992" y="125984"/>
                  </a:cubicBezTo>
                  <a:lnTo>
                    <a:pt x="955040" y="170688"/>
                  </a:lnTo>
                  <a:cubicBezTo>
                    <a:pt x="937429" y="175429"/>
                    <a:pt x="248581" y="165947"/>
                    <a:pt x="211328" y="154432"/>
                  </a:cubicBezTo>
                  <a:cubicBezTo>
                    <a:pt x="174075" y="142917"/>
                    <a:pt x="763355" y="118533"/>
                    <a:pt x="731520" y="101600"/>
                  </a:cubicBezTo>
                  <a:cubicBezTo>
                    <a:pt x="699685" y="84667"/>
                    <a:pt x="360002" y="68749"/>
                    <a:pt x="0" y="4064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63984E3E-380D-9638-7CAD-FD0D686879D6}"/>
                </a:ext>
              </a:extLst>
            </p:cNvPr>
            <p:cNvSpPr/>
            <p:nvPr/>
          </p:nvSpPr>
          <p:spPr>
            <a:xfrm>
              <a:off x="2303276" y="3835349"/>
              <a:ext cx="1695011" cy="157295"/>
            </a:xfrm>
            <a:custGeom>
              <a:avLst/>
              <a:gdLst>
                <a:gd name="connsiteX0" fmla="*/ 25396 w 1695011"/>
                <a:gd name="connsiteY0" fmla="*/ 53899 h 157295"/>
                <a:gd name="connsiteX1" fmla="*/ 1403092 w 1695011"/>
                <a:gd name="connsiteY1" fmla="*/ 45771 h 157295"/>
                <a:gd name="connsiteX2" fmla="*/ 468372 w 1695011"/>
                <a:gd name="connsiteY2" fmla="*/ 1067 h 157295"/>
                <a:gd name="connsiteX3" fmla="*/ 1630676 w 1695011"/>
                <a:gd name="connsiteY3" fmla="*/ 13259 h 157295"/>
                <a:gd name="connsiteX4" fmla="*/ 1439668 w 1695011"/>
                <a:gd name="connsiteY4" fmla="*/ 5131 h 157295"/>
                <a:gd name="connsiteX5" fmla="*/ 1655060 w 1695011"/>
                <a:gd name="connsiteY5" fmla="*/ 90475 h 157295"/>
                <a:gd name="connsiteX6" fmla="*/ 480564 w 1695011"/>
                <a:gd name="connsiteY6" fmla="*/ 127051 h 157295"/>
                <a:gd name="connsiteX7" fmla="*/ 1366516 w 1695011"/>
                <a:gd name="connsiteY7" fmla="*/ 102667 h 157295"/>
                <a:gd name="connsiteX8" fmla="*/ 114804 w 1695011"/>
                <a:gd name="connsiteY8" fmla="*/ 151435 h 157295"/>
                <a:gd name="connsiteX9" fmla="*/ 480564 w 1695011"/>
                <a:gd name="connsiteY9" fmla="*/ 147371 h 157295"/>
                <a:gd name="connsiteX10" fmla="*/ 25396 w 1695011"/>
                <a:gd name="connsiteY10" fmla="*/ 53899 h 15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5011" h="157295">
                  <a:moveTo>
                    <a:pt x="25396" y="53899"/>
                  </a:moveTo>
                  <a:cubicBezTo>
                    <a:pt x="179151" y="36966"/>
                    <a:pt x="1329263" y="54576"/>
                    <a:pt x="1403092" y="45771"/>
                  </a:cubicBezTo>
                  <a:cubicBezTo>
                    <a:pt x="1476921" y="36966"/>
                    <a:pt x="430441" y="6486"/>
                    <a:pt x="468372" y="1067"/>
                  </a:cubicBezTo>
                  <a:cubicBezTo>
                    <a:pt x="506303" y="-4352"/>
                    <a:pt x="1468793" y="12582"/>
                    <a:pt x="1630676" y="13259"/>
                  </a:cubicBezTo>
                  <a:cubicBezTo>
                    <a:pt x="1792559" y="13936"/>
                    <a:pt x="1435604" y="-7738"/>
                    <a:pt x="1439668" y="5131"/>
                  </a:cubicBezTo>
                  <a:cubicBezTo>
                    <a:pt x="1443732" y="18000"/>
                    <a:pt x="1814911" y="70155"/>
                    <a:pt x="1655060" y="90475"/>
                  </a:cubicBezTo>
                  <a:cubicBezTo>
                    <a:pt x="1495209" y="110795"/>
                    <a:pt x="528655" y="125019"/>
                    <a:pt x="480564" y="127051"/>
                  </a:cubicBezTo>
                  <a:cubicBezTo>
                    <a:pt x="432473" y="129083"/>
                    <a:pt x="1427476" y="98603"/>
                    <a:pt x="1366516" y="102667"/>
                  </a:cubicBezTo>
                  <a:cubicBezTo>
                    <a:pt x="1305556" y="106731"/>
                    <a:pt x="262463" y="143984"/>
                    <a:pt x="114804" y="151435"/>
                  </a:cubicBezTo>
                  <a:cubicBezTo>
                    <a:pt x="-32855" y="158886"/>
                    <a:pt x="495465" y="160918"/>
                    <a:pt x="480564" y="147371"/>
                  </a:cubicBezTo>
                  <a:cubicBezTo>
                    <a:pt x="465663" y="133824"/>
                    <a:pt x="-128359" y="70832"/>
                    <a:pt x="25396" y="53899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C2DE89AE-A021-FC64-8AD4-737D52AE0372}"/>
                </a:ext>
              </a:extLst>
            </p:cNvPr>
            <p:cNvSpPr/>
            <p:nvPr/>
          </p:nvSpPr>
          <p:spPr>
            <a:xfrm>
              <a:off x="2422413" y="3984521"/>
              <a:ext cx="1852923" cy="148714"/>
            </a:xfrm>
            <a:custGeom>
              <a:avLst/>
              <a:gdLst>
                <a:gd name="connsiteX0" fmla="*/ 125715 w 1852923"/>
                <a:gd name="connsiteY0" fmla="*/ 6327 h 148714"/>
                <a:gd name="connsiteX1" fmla="*/ 1653779 w 1852923"/>
                <a:gd name="connsiteY1" fmla="*/ 34775 h 148714"/>
                <a:gd name="connsiteX2" fmla="*/ 1670035 w 1852923"/>
                <a:gd name="connsiteY2" fmla="*/ 2263 h 148714"/>
                <a:gd name="connsiteX3" fmla="*/ 1462771 w 1852923"/>
                <a:gd name="connsiteY3" fmla="*/ 10391 h 148714"/>
                <a:gd name="connsiteX4" fmla="*/ 1698483 w 1852923"/>
                <a:gd name="connsiteY4" fmla="*/ 71351 h 148714"/>
                <a:gd name="connsiteX5" fmla="*/ 308595 w 1852923"/>
                <a:gd name="connsiteY5" fmla="*/ 148567 h 148714"/>
                <a:gd name="connsiteX6" fmla="*/ 1852915 w 1852923"/>
                <a:gd name="connsiteY6" fmla="*/ 91671 h 148714"/>
                <a:gd name="connsiteX7" fmla="*/ 284211 w 1852923"/>
                <a:gd name="connsiteY7" fmla="*/ 124183 h 148714"/>
                <a:gd name="connsiteX8" fmla="*/ 125715 w 1852923"/>
                <a:gd name="connsiteY8" fmla="*/ 6327 h 14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2923" h="148714">
                  <a:moveTo>
                    <a:pt x="125715" y="6327"/>
                  </a:moveTo>
                  <a:cubicBezTo>
                    <a:pt x="353976" y="-8574"/>
                    <a:pt x="1396392" y="35452"/>
                    <a:pt x="1653779" y="34775"/>
                  </a:cubicBezTo>
                  <a:cubicBezTo>
                    <a:pt x="1911166" y="34098"/>
                    <a:pt x="1701870" y="6327"/>
                    <a:pt x="1670035" y="2263"/>
                  </a:cubicBezTo>
                  <a:cubicBezTo>
                    <a:pt x="1638200" y="-1801"/>
                    <a:pt x="1458030" y="-1124"/>
                    <a:pt x="1462771" y="10391"/>
                  </a:cubicBezTo>
                  <a:cubicBezTo>
                    <a:pt x="1467512" y="21906"/>
                    <a:pt x="1890846" y="48322"/>
                    <a:pt x="1698483" y="71351"/>
                  </a:cubicBezTo>
                  <a:cubicBezTo>
                    <a:pt x="1506120" y="94380"/>
                    <a:pt x="282856" y="145180"/>
                    <a:pt x="308595" y="148567"/>
                  </a:cubicBezTo>
                  <a:cubicBezTo>
                    <a:pt x="334334" y="151954"/>
                    <a:pt x="1856979" y="95735"/>
                    <a:pt x="1852915" y="91671"/>
                  </a:cubicBezTo>
                  <a:cubicBezTo>
                    <a:pt x="1848851" y="87607"/>
                    <a:pt x="570723" y="135698"/>
                    <a:pt x="284211" y="124183"/>
                  </a:cubicBezTo>
                  <a:cubicBezTo>
                    <a:pt x="-2301" y="112668"/>
                    <a:pt x="-102546" y="21228"/>
                    <a:pt x="125715" y="6327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0D706B1A-18FD-30B5-E6D8-3DFCC97D1D16}"/>
                </a:ext>
              </a:extLst>
            </p:cNvPr>
            <p:cNvSpPr/>
            <p:nvPr/>
          </p:nvSpPr>
          <p:spPr>
            <a:xfrm>
              <a:off x="2218905" y="3716740"/>
              <a:ext cx="2037467" cy="191084"/>
            </a:xfrm>
            <a:custGeom>
              <a:avLst/>
              <a:gdLst>
                <a:gd name="connsiteX0" fmla="*/ 23877 w 2037467"/>
                <a:gd name="connsiteY0" fmla="*/ 63690 h 191084"/>
                <a:gd name="connsiteX1" fmla="*/ 160355 w 2037467"/>
                <a:gd name="connsiteY1" fmla="*/ 72788 h 191084"/>
                <a:gd name="connsiteX2" fmla="*/ 2016450 w 2037467"/>
                <a:gd name="connsiteY2" fmla="*/ 0 h 191084"/>
                <a:gd name="connsiteX3" fmla="*/ 1202134 w 2037467"/>
                <a:gd name="connsiteY3" fmla="*/ 72788 h 191084"/>
                <a:gd name="connsiteX4" fmla="*/ 1839029 w 2037467"/>
                <a:gd name="connsiteY4" fmla="*/ 86436 h 191084"/>
                <a:gd name="connsiteX5" fmla="*/ 615280 w 2037467"/>
                <a:gd name="connsiteY5" fmla="*/ 154675 h 191084"/>
                <a:gd name="connsiteX6" fmla="*/ 1247626 w 2037467"/>
                <a:gd name="connsiteY6" fmla="*/ 191069 h 191084"/>
                <a:gd name="connsiteX7" fmla="*/ 87567 w 2037467"/>
                <a:gd name="connsiteY7" fmla="*/ 159224 h 191084"/>
                <a:gd name="connsiteX8" fmla="*/ 296832 w 2037467"/>
                <a:gd name="connsiteY8" fmla="*/ 163773 h 191084"/>
                <a:gd name="connsiteX9" fmla="*/ 23877 w 2037467"/>
                <a:gd name="connsiteY9" fmla="*/ 63690 h 1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467" h="191084">
                  <a:moveTo>
                    <a:pt x="23877" y="63690"/>
                  </a:moveTo>
                  <a:cubicBezTo>
                    <a:pt x="-73932" y="73546"/>
                    <a:pt x="160355" y="72788"/>
                    <a:pt x="160355" y="72788"/>
                  </a:cubicBezTo>
                  <a:lnTo>
                    <a:pt x="2016450" y="0"/>
                  </a:lnTo>
                  <a:cubicBezTo>
                    <a:pt x="2190080" y="0"/>
                    <a:pt x="1231704" y="58382"/>
                    <a:pt x="1202134" y="72788"/>
                  </a:cubicBezTo>
                  <a:cubicBezTo>
                    <a:pt x="1172564" y="87194"/>
                    <a:pt x="1936838" y="72788"/>
                    <a:pt x="1839029" y="86436"/>
                  </a:cubicBezTo>
                  <a:cubicBezTo>
                    <a:pt x="1741220" y="100084"/>
                    <a:pt x="713847" y="137236"/>
                    <a:pt x="615280" y="154675"/>
                  </a:cubicBezTo>
                  <a:cubicBezTo>
                    <a:pt x="516713" y="172114"/>
                    <a:pt x="1335578" y="190311"/>
                    <a:pt x="1247626" y="191069"/>
                  </a:cubicBezTo>
                  <a:cubicBezTo>
                    <a:pt x="1159674" y="191827"/>
                    <a:pt x="246033" y="163773"/>
                    <a:pt x="87567" y="159224"/>
                  </a:cubicBezTo>
                  <a:cubicBezTo>
                    <a:pt x="-70899" y="154675"/>
                    <a:pt x="304414" y="179695"/>
                    <a:pt x="296832" y="163773"/>
                  </a:cubicBezTo>
                  <a:cubicBezTo>
                    <a:pt x="289250" y="147851"/>
                    <a:pt x="165662" y="105770"/>
                    <a:pt x="23877" y="6369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BE5650DD-8560-314C-5AE1-5BED5B679F63}"/>
                </a:ext>
              </a:extLst>
            </p:cNvPr>
            <p:cNvSpPr/>
            <p:nvPr/>
          </p:nvSpPr>
          <p:spPr>
            <a:xfrm>
              <a:off x="2950673" y="4002641"/>
              <a:ext cx="1221600" cy="915501"/>
            </a:xfrm>
            <a:custGeom>
              <a:avLst/>
              <a:gdLst>
                <a:gd name="connsiteX0" fmla="*/ 1034473 w 1221600"/>
                <a:gd name="connsiteY0" fmla="*/ 5252 h 915501"/>
                <a:gd name="connsiteX1" fmla="*/ 1216443 w 1221600"/>
                <a:gd name="connsiteY1" fmla="*/ 273658 h 915501"/>
                <a:gd name="connsiteX2" fmla="*/ 1175500 w 1221600"/>
                <a:gd name="connsiteY2" fmla="*/ 296404 h 915501"/>
                <a:gd name="connsiteX3" fmla="*/ 1216443 w 1221600"/>
                <a:gd name="connsiteY3" fmla="*/ 482923 h 915501"/>
                <a:gd name="connsiteX4" fmla="*/ 1175500 w 1221600"/>
                <a:gd name="connsiteY4" fmla="*/ 587556 h 915501"/>
                <a:gd name="connsiteX5" fmla="*/ 1175500 w 1221600"/>
                <a:gd name="connsiteY5" fmla="*/ 915102 h 915501"/>
                <a:gd name="connsiteX6" fmla="*/ 1180049 w 1221600"/>
                <a:gd name="connsiteY6" fmla="*/ 514768 h 915501"/>
                <a:gd name="connsiteX7" fmla="*/ 1025375 w 1221600"/>
                <a:gd name="connsiteY7" fmla="*/ 123532 h 915501"/>
                <a:gd name="connsiteX8" fmla="*/ 1793 w 1221600"/>
                <a:gd name="connsiteY8" fmla="*/ 250911 h 915501"/>
                <a:gd name="connsiteX9" fmla="*/ 784264 w 1221600"/>
                <a:gd name="connsiteY9" fmla="*/ 105335 h 915501"/>
                <a:gd name="connsiteX10" fmla="*/ 1034473 w 1221600"/>
                <a:gd name="connsiteY10" fmla="*/ 5252 h 91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600" h="915501">
                  <a:moveTo>
                    <a:pt x="1034473" y="5252"/>
                  </a:moveTo>
                  <a:cubicBezTo>
                    <a:pt x="1106503" y="33306"/>
                    <a:pt x="1192939" y="225133"/>
                    <a:pt x="1216443" y="273658"/>
                  </a:cubicBezTo>
                  <a:cubicBezTo>
                    <a:pt x="1239947" y="322183"/>
                    <a:pt x="1175500" y="261527"/>
                    <a:pt x="1175500" y="296404"/>
                  </a:cubicBezTo>
                  <a:cubicBezTo>
                    <a:pt x="1175500" y="331281"/>
                    <a:pt x="1216443" y="434398"/>
                    <a:pt x="1216443" y="482923"/>
                  </a:cubicBezTo>
                  <a:cubicBezTo>
                    <a:pt x="1216443" y="531448"/>
                    <a:pt x="1182324" y="515526"/>
                    <a:pt x="1175500" y="587556"/>
                  </a:cubicBezTo>
                  <a:cubicBezTo>
                    <a:pt x="1168676" y="659586"/>
                    <a:pt x="1174742" y="927233"/>
                    <a:pt x="1175500" y="915102"/>
                  </a:cubicBezTo>
                  <a:cubicBezTo>
                    <a:pt x="1176258" y="902971"/>
                    <a:pt x="1205070" y="646696"/>
                    <a:pt x="1180049" y="514768"/>
                  </a:cubicBezTo>
                  <a:cubicBezTo>
                    <a:pt x="1155028" y="382840"/>
                    <a:pt x="1221751" y="167508"/>
                    <a:pt x="1025375" y="123532"/>
                  </a:cubicBezTo>
                  <a:cubicBezTo>
                    <a:pt x="828999" y="79556"/>
                    <a:pt x="41978" y="253944"/>
                    <a:pt x="1793" y="250911"/>
                  </a:cubicBezTo>
                  <a:cubicBezTo>
                    <a:pt x="-38392" y="247878"/>
                    <a:pt x="608360" y="141729"/>
                    <a:pt x="784264" y="105335"/>
                  </a:cubicBezTo>
                  <a:cubicBezTo>
                    <a:pt x="960168" y="68941"/>
                    <a:pt x="962443" y="-22802"/>
                    <a:pt x="1034473" y="525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9B00102D-FC02-270F-CBCD-0CB5AE1EC2CD}"/>
                </a:ext>
              </a:extLst>
            </p:cNvPr>
            <p:cNvSpPr/>
            <p:nvPr/>
          </p:nvSpPr>
          <p:spPr>
            <a:xfrm>
              <a:off x="4028952" y="4379650"/>
              <a:ext cx="1178696" cy="678687"/>
            </a:xfrm>
            <a:custGeom>
              <a:avLst/>
              <a:gdLst>
                <a:gd name="connsiteX0" fmla="*/ 47179 w 1178696"/>
                <a:gd name="connsiteY0" fmla="*/ 10380 h 678687"/>
                <a:gd name="connsiteX1" fmla="*/ 1170845 w 1178696"/>
                <a:gd name="connsiteY1" fmla="*/ 28577 h 678687"/>
                <a:gd name="connsiteX2" fmla="*/ 543048 w 1178696"/>
                <a:gd name="connsiteY2" fmla="*/ 42225 h 678687"/>
                <a:gd name="connsiteX3" fmla="*/ 474809 w 1178696"/>
                <a:gd name="connsiteY3" fmla="*/ 137759 h 678687"/>
                <a:gd name="connsiteX4" fmla="*/ 529400 w 1178696"/>
                <a:gd name="connsiteY4" fmla="*/ 378869 h 678687"/>
                <a:gd name="connsiteX5" fmla="*/ 524851 w 1178696"/>
                <a:gd name="connsiteY5" fmla="*/ 356123 h 678687"/>
                <a:gd name="connsiteX6" fmla="*/ 588541 w 1178696"/>
                <a:gd name="connsiteY6" fmla="*/ 665472 h 678687"/>
                <a:gd name="connsiteX7" fmla="*/ 433866 w 1178696"/>
                <a:gd name="connsiteY7" fmla="*/ 615431 h 678687"/>
                <a:gd name="connsiteX8" fmla="*/ 129066 w 1178696"/>
                <a:gd name="connsiteY8" fmla="*/ 556290 h 678687"/>
                <a:gd name="connsiteX9" fmla="*/ 356529 w 1178696"/>
                <a:gd name="connsiteY9" fmla="*/ 533544 h 678687"/>
                <a:gd name="connsiteX10" fmla="*/ 1687 w 1178696"/>
                <a:gd name="connsiteY10" fmla="*/ 96816 h 678687"/>
                <a:gd name="connsiteX11" fmla="*/ 215502 w 1178696"/>
                <a:gd name="connsiteY11" fmla="*/ 205998 h 678687"/>
                <a:gd name="connsiteX12" fmla="*/ 47179 w 1178696"/>
                <a:gd name="connsiteY12" fmla="*/ 10380 h 67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8696" h="678687">
                  <a:moveTo>
                    <a:pt x="47179" y="10380"/>
                  </a:moveTo>
                  <a:cubicBezTo>
                    <a:pt x="206403" y="-19190"/>
                    <a:pt x="1088200" y="23270"/>
                    <a:pt x="1170845" y="28577"/>
                  </a:cubicBezTo>
                  <a:cubicBezTo>
                    <a:pt x="1253490" y="33885"/>
                    <a:pt x="659054" y="24028"/>
                    <a:pt x="543048" y="42225"/>
                  </a:cubicBezTo>
                  <a:cubicBezTo>
                    <a:pt x="427042" y="60422"/>
                    <a:pt x="477084" y="81652"/>
                    <a:pt x="474809" y="137759"/>
                  </a:cubicBezTo>
                  <a:cubicBezTo>
                    <a:pt x="472534" y="193866"/>
                    <a:pt x="521060" y="342475"/>
                    <a:pt x="529400" y="378869"/>
                  </a:cubicBezTo>
                  <a:cubicBezTo>
                    <a:pt x="537740" y="415263"/>
                    <a:pt x="514994" y="308356"/>
                    <a:pt x="524851" y="356123"/>
                  </a:cubicBezTo>
                  <a:cubicBezTo>
                    <a:pt x="534708" y="403890"/>
                    <a:pt x="603705" y="622254"/>
                    <a:pt x="588541" y="665472"/>
                  </a:cubicBezTo>
                  <a:cubicBezTo>
                    <a:pt x="573377" y="708690"/>
                    <a:pt x="510445" y="633628"/>
                    <a:pt x="433866" y="615431"/>
                  </a:cubicBezTo>
                  <a:cubicBezTo>
                    <a:pt x="357287" y="597234"/>
                    <a:pt x="141955" y="569938"/>
                    <a:pt x="129066" y="556290"/>
                  </a:cubicBezTo>
                  <a:cubicBezTo>
                    <a:pt x="116177" y="542642"/>
                    <a:pt x="377759" y="610123"/>
                    <a:pt x="356529" y="533544"/>
                  </a:cubicBezTo>
                  <a:cubicBezTo>
                    <a:pt x="335299" y="456965"/>
                    <a:pt x="25191" y="151407"/>
                    <a:pt x="1687" y="96816"/>
                  </a:cubicBezTo>
                  <a:cubicBezTo>
                    <a:pt x="-21817" y="42225"/>
                    <a:pt x="207920" y="217371"/>
                    <a:pt x="215502" y="205998"/>
                  </a:cubicBezTo>
                  <a:cubicBezTo>
                    <a:pt x="223084" y="194625"/>
                    <a:pt x="-112045" y="39950"/>
                    <a:pt x="47179" y="1038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1D3E8F62-8497-94A4-9A70-B32A845E5F23}"/>
                </a:ext>
              </a:extLst>
            </p:cNvPr>
            <p:cNvSpPr/>
            <p:nvPr/>
          </p:nvSpPr>
          <p:spPr>
            <a:xfrm>
              <a:off x="3942261" y="4354707"/>
              <a:ext cx="856256" cy="755107"/>
            </a:xfrm>
            <a:custGeom>
              <a:avLst/>
              <a:gdLst>
                <a:gd name="connsiteX0" fmla="*/ 74730 w 856256"/>
                <a:gd name="connsiteY0" fmla="*/ 26224 h 755107"/>
                <a:gd name="connsiteX1" fmla="*/ 843554 w 856256"/>
                <a:gd name="connsiteY1" fmla="*/ 12577 h 755107"/>
                <a:gd name="connsiteX2" fmla="*/ 561500 w 856256"/>
                <a:gd name="connsiteY2" fmla="*/ 71717 h 755107"/>
                <a:gd name="connsiteX3" fmla="*/ 661584 w 856256"/>
                <a:gd name="connsiteY3" fmla="*/ 731359 h 755107"/>
                <a:gd name="connsiteX4" fmla="*/ 579697 w 856256"/>
                <a:gd name="connsiteY4" fmla="*/ 617627 h 755107"/>
                <a:gd name="connsiteX5" fmla="*/ 1942 w 856256"/>
                <a:gd name="connsiteY5" fmla="*/ 699514 h 755107"/>
                <a:gd name="connsiteX6" fmla="*/ 384079 w 856256"/>
                <a:gd name="connsiteY6" fmla="*/ 663120 h 755107"/>
                <a:gd name="connsiteX7" fmla="*/ 161166 w 856256"/>
                <a:gd name="connsiteY7" fmla="*/ 280983 h 755107"/>
                <a:gd name="connsiteX8" fmla="*/ 188461 w 856256"/>
                <a:gd name="connsiteY8" fmla="*/ 417460 h 755107"/>
                <a:gd name="connsiteX9" fmla="*/ 156617 w 856256"/>
                <a:gd name="connsiteY9" fmla="*/ 121759 h 755107"/>
                <a:gd name="connsiteX10" fmla="*/ 74730 w 856256"/>
                <a:gd name="connsiteY10" fmla="*/ 26224 h 75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6256" h="755107">
                  <a:moveTo>
                    <a:pt x="74730" y="26224"/>
                  </a:moveTo>
                  <a:cubicBezTo>
                    <a:pt x="189220" y="8027"/>
                    <a:pt x="762426" y="4995"/>
                    <a:pt x="843554" y="12577"/>
                  </a:cubicBezTo>
                  <a:cubicBezTo>
                    <a:pt x="924682" y="20159"/>
                    <a:pt x="591828" y="-48080"/>
                    <a:pt x="561500" y="71717"/>
                  </a:cubicBezTo>
                  <a:cubicBezTo>
                    <a:pt x="531172" y="191514"/>
                    <a:pt x="658551" y="640374"/>
                    <a:pt x="661584" y="731359"/>
                  </a:cubicBezTo>
                  <a:cubicBezTo>
                    <a:pt x="664617" y="822344"/>
                    <a:pt x="689637" y="622935"/>
                    <a:pt x="579697" y="617627"/>
                  </a:cubicBezTo>
                  <a:cubicBezTo>
                    <a:pt x="469757" y="612319"/>
                    <a:pt x="34545" y="691932"/>
                    <a:pt x="1942" y="699514"/>
                  </a:cubicBezTo>
                  <a:cubicBezTo>
                    <a:pt x="-30661" y="707096"/>
                    <a:pt x="357542" y="732875"/>
                    <a:pt x="384079" y="663120"/>
                  </a:cubicBezTo>
                  <a:cubicBezTo>
                    <a:pt x="410616" y="593365"/>
                    <a:pt x="193769" y="321926"/>
                    <a:pt x="161166" y="280983"/>
                  </a:cubicBezTo>
                  <a:cubicBezTo>
                    <a:pt x="128563" y="240040"/>
                    <a:pt x="189219" y="443997"/>
                    <a:pt x="188461" y="417460"/>
                  </a:cubicBezTo>
                  <a:cubicBezTo>
                    <a:pt x="187703" y="390923"/>
                    <a:pt x="174056" y="185448"/>
                    <a:pt x="156617" y="121759"/>
                  </a:cubicBezTo>
                  <a:cubicBezTo>
                    <a:pt x="139178" y="58070"/>
                    <a:pt x="-39760" y="44421"/>
                    <a:pt x="74730" y="2622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16B98F93-E7BC-2630-A0D5-532F45188C68}"/>
                </a:ext>
              </a:extLst>
            </p:cNvPr>
            <p:cNvSpPr/>
            <p:nvPr/>
          </p:nvSpPr>
          <p:spPr>
            <a:xfrm>
              <a:off x="4030200" y="4457407"/>
              <a:ext cx="719416" cy="620908"/>
            </a:xfrm>
            <a:custGeom>
              <a:avLst/>
              <a:gdLst>
                <a:gd name="connsiteX0" fmla="*/ 4988 w 719416"/>
                <a:gd name="connsiteY0" fmla="*/ 862 h 620908"/>
                <a:gd name="connsiteX1" fmla="*/ 141466 w 719416"/>
                <a:gd name="connsiteY1" fmla="*/ 205578 h 620908"/>
                <a:gd name="connsiteX2" fmla="*/ 36833 w 719416"/>
                <a:gd name="connsiteY2" fmla="*/ 592265 h 620908"/>
                <a:gd name="connsiteX3" fmla="*/ 4988 w 719416"/>
                <a:gd name="connsiteY3" fmla="*/ 592265 h 620908"/>
                <a:gd name="connsiteX4" fmla="*/ 710122 w 719416"/>
                <a:gd name="connsiteY4" fmla="*/ 519477 h 620908"/>
                <a:gd name="connsiteX5" fmla="*/ 405322 w 719416"/>
                <a:gd name="connsiteY5" fmla="*/ 451238 h 620908"/>
                <a:gd name="connsiteX6" fmla="*/ 355281 w 719416"/>
                <a:gd name="connsiteY6" fmla="*/ 278366 h 620908"/>
                <a:gd name="connsiteX7" fmla="*/ 4988 w 719416"/>
                <a:gd name="connsiteY7" fmla="*/ 862 h 6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416" h="620908">
                  <a:moveTo>
                    <a:pt x="4988" y="862"/>
                  </a:moveTo>
                  <a:cubicBezTo>
                    <a:pt x="-30648" y="-11269"/>
                    <a:pt x="136159" y="107011"/>
                    <a:pt x="141466" y="205578"/>
                  </a:cubicBezTo>
                  <a:cubicBezTo>
                    <a:pt x="146773" y="304145"/>
                    <a:pt x="59579" y="527817"/>
                    <a:pt x="36833" y="592265"/>
                  </a:cubicBezTo>
                  <a:cubicBezTo>
                    <a:pt x="14087" y="656713"/>
                    <a:pt x="4988" y="592265"/>
                    <a:pt x="4988" y="592265"/>
                  </a:cubicBezTo>
                  <a:cubicBezTo>
                    <a:pt x="117203" y="580134"/>
                    <a:pt x="643400" y="542982"/>
                    <a:pt x="710122" y="519477"/>
                  </a:cubicBezTo>
                  <a:cubicBezTo>
                    <a:pt x="776844" y="495973"/>
                    <a:pt x="464462" y="491423"/>
                    <a:pt x="405322" y="451238"/>
                  </a:cubicBezTo>
                  <a:cubicBezTo>
                    <a:pt x="346182" y="411053"/>
                    <a:pt x="416696" y="350396"/>
                    <a:pt x="355281" y="278366"/>
                  </a:cubicBezTo>
                  <a:cubicBezTo>
                    <a:pt x="293866" y="206336"/>
                    <a:pt x="40624" y="12993"/>
                    <a:pt x="4988" y="86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805725A4-7FEC-483E-A9AF-44D4DF380CF0}"/>
                </a:ext>
              </a:extLst>
            </p:cNvPr>
            <p:cNvSpPr/>
            <p:nvPr/>
          </p:nvSpPr>
          <p:spPr>
            <a:xfrm>
              <a:off x="3900452" y="4412486"/>
              <a:ext cx="744111" cy="710588"/>
            </a:xfrm>
            <a:custGeom>
              <a:avLst/>
              <a:gdLst>
                <a:gd name="connsiteX0" fmla="*/ 639703 w 744111"/>
                <a:gd name="connsiteY0" fmla="*/ 41233 h 710588"/>
                <a:gd name="connsiteX1" fmla="*/ 621506 w 744111"/>
                <a:gd name="connsiteY1" fmla="*/ 136768 h 710588"/>
                <a:gd name="connsiteX2" fmla="*/ 739787 w 744111"/>
                <a:gd name="connsiteY2" fmla="*/ 682678 h 710588"/>
                <a:gd name="connsiteX3" fmla="*/ 444085 w 744111"/>
                <a:gd name="connsiteY3" fmla="*/ 632636 h 710588"/>
                <a:gd name="connsiteX4" fmla="*/ 175679 w 744111"/>
                <a:gd name="connsiteY4" fmla="*/ 646284 h 710588"/>
                <a:gd name="connsiteX5" fmla="*/ 375847 w 744111"/>
                <a:gd name="connsiteY5" fmla="*/ 591693 h 710588"/>
                <a:gd name="connsiteX6" fmla="*/ 230270 w 744111"/>
                <a:gd name="connsiteY6" fmla="*/ 491610 h 710588"/>
                <a:gd name="connsiteX7" fmla="*/ 75596 w 744111"/>
                <a:gd name="connsiteY7" fmla="*/ 50332 h 710588"/>
                <a:gd name="connsiteX8" fmla="*/ 107441 w 744111"/>
                <a:gd name="connsiteY8" fmla="*/ 73078 h 710588"/>
                <a:gd name="connsiteX9" fmla="*/ 130187 w 744111"/>
                <a:gd name="connsiteY9" fmla="*/ 82177 h 710588"/>
                <a:gd name="connsiteX10" fmla="*/ 21005 w 744111"/>
                <a:gd name="connsiteY10" fmla="*/ 290 h 710588"/>
                <a:gd name="connsiteX11" fmla="*/ 639703 w 744111"/>
                <a:gd name="connsiteY11" fmla="*/ 41233 h 71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4111" h="710588">
                  <a:moveTo>
                    <a:pt x="639703" y="41233"/>
                  </a:moveTo>
                  <a:cubicBezTo>
                    <a:pt x="739786" y="63979"/>
                    <a:pt x="604825" y="29860"/>
                    <a:pt x="621506" y="136768"/>
                  </a:cubicBezTo>
                  <a:cubicBezTo>
                    <a:pt x="638187" y="243676"/>
                    <a:pt x="769357" y="600033"/>
                    <a:pt x="739787" y="682678"/>
                  </a:cubicBezTo>
                  <a:cubicBezTo>
                    <a:pt x="710217" y="765323"/>
                    <a:pt x="538103" y="638702"/>
                    <a:pt x="444085" y="632636"/>
                  </a:cubicBezTo>
                  <a:cubicBezTo>
                    <a:pt x="350067" y="626570"/>
                    <a:pt x="187052" y="653108"/>
                    <a:pt x="175679" y="646284"/>
                  </a:cubicBezTo>
                  <a:cubicBezTo>
                    <a:pt x="164306" y="639460"/>
                    <a:pt x="366748" y="617472"/>
                    <a:pt x="375847" y="591693"/>
                  </a:cubicBezTo>
                  <a:cubicBezTo>
                    <a:pt x="384945" y="565914"/>
                    <a:pt x="280312" y="581837"/>
                    <a:pt x="230270" y="491610"/>
                  </a:cubicBezTo>
                  <a:cubicBezTo>
                    <a:pt x="180228" y="401383"/>
                    <a:pt x="96067" y="120087"/>
                    <a:pt x="75596" y="50332"/>
                  </a:cubicBezTo>
                  <a:cubicBezTo>
                    <a:pt x="55125" y="-19423"/>
                    <a:pt x="98342" y="67770"/>
                    <a:pt x="107441" y="73078"/>
                  </a:cubicBezTo>
                  <a:cubicBezTo>
                    <a:pt x="116540" y="78386"/>
                    <a:pt x="144593" y="94308"/>
                    <a:pt x="130187" y="82177"/>
                  </a:cubicBezTo>
                  <a:cubicBezTo>
                    <a:pt x="115781" y="70046"/>
                    <a:pt x="-59365" y="3323"/>
                    <a:pt x="21005" y="290"/>
                  </a:cubicBezTo>
                  <a:cubicBezTo>
                    <a:pt x="101375" y="-2743"/>
                    <a:pt x="539620" y="18487"/>
                    <a:pt x="639703" y="412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77A1F3D5-0946-D045-84FC-563DE92F1E20}"/>
                </a:ext>
              </a:extLst>
            </p:cNvPr>
            <p:cNvSpPr/>
            <p:nvPr/>
          </p:nvSpPr>
          <p:spPr>
            <a:xfrm>
              <a:off x="3954034" y="4229300"/>
              <a:ext cx="1535019" cy="319647"/>
            </a:xfrm>
            <a:custGeom>
              <a:avLst/>
              <a:gdLst>
                <a:gd name="connsiteX0" fmla="*/ 135745 w 1535019"/>
                <a:gd name="connsiteY0" fmla="*/ 6055 h 319647"/>
                <a:gd name="connsiteX1" fmla="*/ 1095638 w 1535019"/>
                <a:gd name="connsiteY1" fmla="*/ 51548 h 319647"/>
                <a:gd name="connsiteX2" fmla="*/ 913667 w 1535019"/>
                <a:gd name="connsiteY2" fmla="*/ 46999 h 319647"/>
                <a:gd name="connsiteX3" fmla="*/ 1509620 w 1535019"/>
                <a:gd name="connsiteY3" fmla="*/ 10604 h 319647"/>
                <a:gd name="connsiteX4" fmla="*/ 1395888 w 1535019"/>
                <a:gd name="connsiteY4" fmla="*/ 65196 h 319647"/>
                <a:gd name="connsiteX5" fmla="*/ 1127482 w 1535019"/>
                <a:gd name="connsiteY5" fmla="*/ 315404 h 319647"/>
                <a:gd name="connsiteX6" fmla="*/ 1132032 w 1535019"/>
                <a:gd name="connsiteY6" fmla="*/ 224419 h 319647"/>
                <a:gd name="connsiteX7" fmla="*/ 81154 w 1535019"/>
                <a:gd name="connsiteY7" fmla="*/ 247166 h 319647"/>
                <a:gd name="connsiteX8" fmla="*/ 85703 w 1535019"/>
                <a:gd name="connsiteY8" fmla="*/ 224419 h 319647"/>
                <a:gd name="connsiteX9" fmla="*/ 208533 w 1535019"/>
                <a:gd name="connsiteY9" fmla="*/ 206222 h 319647"/>
                <a:gd name="connsiteX10" fmla="*/ 135745 w 1535019"/>
                <a:gd name="connsiteY10" fmla="*/ 6055 h 31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5019" h="319647">
                  <a:moveTo>
                    <a:pt x="135745" y="6055"/>
                  </a:moveTo>
                  <a:cubicBezTo>
                    <a:pt x="283596" y="-19724"/>
                    <a:pt x="965984" y="44724"/>
                    <a:pt x="1095638" y="51548"/>
                  </a:cubicBezTo>
                  <a:cubicBezTo>
                    <a:pt x="1225292" y="58372"/>
                    <a:pt x="844670" y="53823"/>
                    <a:pt x="913667" y="46999"/>
                  </a:cubicBezTo>
                  <a:cubicBezTo>
                    <a:pt x="982664" y="40175"/>
                    <a:pt x="1429250" y="7571"/>
                    <a:pt x="1509620" y="10604"/>
                  </a:cubicBezTo>
                  <a:cubicBezTo>
                    <a:pt x="1589990" y="13637"/>
                    <a:pt x="1459578" y="14396"/>
                    <a:pt x="1395888" y="65196"/>
                  </a:cubicBezTo>
                  <a:cubicBezTo>
                    <a:pt x="1332198" y="115996"/>
                    <a:pt x="1171458" y="288867"/>
                    <a:pt x="1127482" y="315404"/>
                  </a:cubicBezTo>
                  <a:cubicBezTo>
                    <a:pt x="1083506" y="341941"/>
                    <a:pt x="1306420" y="235792"/>
                    <a:pt x="1132032" y="224419"/>
                  </a:cubicBezTo>
                  <a:cubicBezTo>
                    <a:pt x="957644" y="213046"/>
                    <a:pt x="255542" y="247166"/>
                    <a:pt x="81154" y="247166"/>
                  </a:cubicBezTo>
                  <a:cubicBezTo>
                    <a:pt x="-93234" y="247166"/>
                    <a:pt x="64473" y="231243"/>
                    <a:pt x="85703" y="224419"/>
                  </a:cubicBezTo>
                  <a:cubicBezTo>
                    <a:pt x="106933" y="217595"/>
                    <a:pt x="201709" y="239583"/>
                    <a:pt x="208533" y="206222"/>
                  </a:cubicBezTo>
                  <a:cubicBezTo>
                    <a:pt x="215357" y="172861"/>
                    <a:pt x="-12106" y="31834"/>
                    <a:pt x="135745" y="6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AC990B1D-E399-C5DD-F050-1B4AFB962796}"/>
                </a:ext>
              </a:extLst>
            </p:cNvPr>
            <p:cNvSpPr/>
            <p:nvPr/>
          </p:nvSpPr>
          <p:spPr>
            <a:xfrm>
              <a:off x="4588244" y="3474808"/>
              <a:ext cx="762246" cy="411634"/>
            </a:xfrm>
            <a:custGeom>
              <a:avLst/>
              <a:gdLst>
                <a:gd name="connsiteX0" fmla="*/ 265810 w 762246"/>
                <a:gd name="connsiteY0" fmla="*/ 822 h 411634"/>
                <a:gd name="connsiteX1" fmla="*/ 506920 w 762246"/>
                <a:gd name="connsiteY1" fmla="*/ 128201 h 411634"/>
                <a:gd name="connsiteX2" fmla="*/ 748031 w 762246"/>
                <a:gd name="connsiteY2" fmla="*/ 82708 h 411634"/>
                <a:gd name="connsiteX3" fmla="*/ 684341 w 762246"/>
                <a:gd name="connsiteY3" fmla="*/ 150947 h 411634"/>
                <a:gd name="connsiteX4" fmla="*/ 720735 w 762246"/>
                <a:gd name="connsiteY4" fmla="*/ 255580 h 411634"/>
                <a:gd name="connsiteX5" fmla="*/ 6502 w 762246"/>
                <a:gd name="connsiteY5" fmla="*/ 410255 h 411634"/>
                <a:gd name="connsiteX6" fmla="*/ 352246 w 762246"/>
                <a:gd name="connsiteY6" fmla="*/ 328368 h 411634"/>
                <a:gd name="connsiteX7" fmla="*/ 88389 w 762246"/>
                <a:gd name="connsiteY7" fmla="*/ 273777 h 411634"/>
                <a:gd name="connsiteX8" fmla="*/ 193022 w 762246"/>
                <a:gd name="connsiteY8" fmla="*/ 200989 h 411634"/>
                <a:gd name="connsiteX9" fmla="*/ 265810 w 762246"/>
                <a:gd name="connsiteY9" fmla="*/ 822 h 4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246" h="411634">
                  <a:moveTo>
                    <a:pt x="265810" y="822"/>
                  </a:moveTo>
                  <a:cubicBezTo>
                    <a:pt x="318126" y="-11309"/>
                    <a:pt x="426550" y="114553"/>
                    <a:pt x="506920" y="128201"/>
                  </a:cubicBezTo>
                  <a:cubicBezTo>
                    <a:pt x="587290" y="141849"/>
                    <a:pt x="718461" y="78917"/>
                    <a:pt x="748031" y="82708"/>
                  </a:cubicBezTo>
                  <a:cubicBezTo>
                    <a:pt x="777601" y="86499"/>
                    <a:pt x="688890" y="122135"/>
                    <a:pt x="684341" y="150947"/>
                  </a:cubicBezTo>
                  <a:cubicBezTo>
                    <a:pt x="679792" y="179759"/>
                    <a:pt x="833708" y="212362"/>
                    <a:pt x="720735" y="255580"/>
                  </a:cubicBezTo>
                  <a:cubicBezTo>
                    <a:pt x="607762" y="298798"/>
                    <a:pt x="67917" y="398124"/>
                    <a:pt x="6502" y="410255"/>
                  </a:cubicBezTo>
                  <a:cubicBezTo>
                    <a:pt x="-54913" y="422386"/>
                    <a:pt x="338598" y="351114"/>
                    <a:pt x="352246" y="328368"/>
                  </a:cubicBezTo>
                  <a:cubicBezTo>
                    <a:pt x="365894" y="305622"/>
                    <a:pt x="114926" y="295007"/>
                    <a:pt x="88389" y="273777"/>
                  </a:cubicBezTo>
                  <a:cubicBezTo>
                    <a:pt x="61852" y="252547"/>
                    <a:pt x="161177" y="240416"/>
                    <a:pt x="193022" y="200989"/>
                  </a:cubicBezTo>
                  <a:cubicBezTo>
                    <a:pt x="224867" y="161562"/>
                    <a:pt x="213494" y="12953"/>
                    <a:pt x="265810" y="82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82" name="グループ化 1381">
            <a:extLst>
              <a:ext uri="{FF2B5EF4-FFF2-40B4-BE49-F238E27FC236}">
                <a16:creationId xmlns:a16="http://schemas.microsoft.com/office/drawing/2014/main" id="{82383BEC-4BD5-061E-69EA-83C85D58EEB6}"/>
              </a:ext>
            </a:extLst>
          </p:cNvPr>
          <p:cNvGrpSpPr/>
          <p:nvPr/>
        </p:nvGrpSpPr>
        <p:grpSpPr>
          <a:xfrm>
            <a:off x="2830" y="9742302"/>
            <a:ext cx="2407461" cy="1430830"/>
            <a:chOff x="2830" y="9742302"/>
            <a:chExt cx="2407461" cy="1430830"/>
          </a:xfrm>
        </p:grpSpPr>
        <p:grpSp>
          <p:nvGrpSpPr>
            <p:cNvPr id="1383" name="グループ化 1382">
              <a:extLst>
                <a:ext uri="{FF2B5EF4-FFF2-40B4-BE49-F238E27FC236}">
                  <a16:creationId xmlns:a16="http://schemas.microsoft.com/office/drawing/2014/main" id="{37582784-AD6F-7B1E-D3B8-8EC61900E400}"/>
                </a:ext>
              </a:extLst>
            </p:cNvPr>
            <p:cNvGrpSpPr/>
            <p:nvPr/>
          </p:nvGrpSpPr>
          <p:grpSpPr>
            <a:xfrm>
              <a:off x="3093" y="9768580"/>
              <a:ext cx="2407198" cy="1251973"/>
              <a:chOff x="3093" y="9768580"/>
              <a:chExt cx="2407198" cy="1251973"/>
            </a:xfrm>
            <a:solidFill>
              <a:schemeClr val="tx1">
                <a:lumMod val="95000"/>
                <a:lumOff val="5000"/>
              </a:schemeClr>
            </a:solidFill>
          </p:grpSpPr>
          <p:sp>
            <p:nvSpPr>
              <p:cNvPr id="1391" name="フリーフォーム 1390">
                <a:extLst>
                  <a:ext uri="{FF2B5EF4-FFF2-40B4-BE49-F238E27FC236}">
                    <a16:creationId xmlns:a16="http://schemas.microsoft.com/office/drawing/2014/main" id="{D45B76F9-84C7-16A2-9626-1690D4E037A5}"/>
                  </a:ext>
                </a:extLst>
              </p:cNvPr>
              <p:cNvSpPr/>
              <p:nvPr/>
            </p:nvSpPr>
            <p:spPr>
              <a:xfrm>
                <a:off x="2124051" y="10050010"/>
                <a:ext cx="149593" cy="446596"/>
              </a:xfrm>
              <a:custGeom>
                <a:avLst/>
                <a:gdLst>
                  <a:gd name="connsiteX0" fmla="*/ 149249 w 149593"/>
                  <a:gd name="connsiteY0" fmla="*/ 5215 h 446596"/>
                  <a:gd name="connsiteX1" fmla="*/ 123849 w 149593"/>
                  <a:gd name="connsiteY1" fmla="*/ 94115 h 446596"/>
                  <a:gd name="connsiteX2" fmla="*/ 95274 w 149593"/>
                  <a:gd name="connsiteY2" fmla="*/ 230640 h 446596"/>
                  <a:gd name="connsiteX3" fmla="*/ 24 w 149593"/>
                  <a:gd name="connsiteY3" fmla="*/ 446540 h 446596"/>
                  <a:gd name="connsiteX4" fmla="*/ 104799 w 149593"/>
                  <a:gd name="connsiteY4" fmla="*/ 249690 h 446596"/>
                  <a:gd name="connsiteX5" fmla="*/ 149249 w 149593"/>
                  <a:gd name="connsiteY5" fmla="*/ 5215 h 44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593" h="446596">
                    <a:moveTo>
                      <a:pt x="149249" y="5215"/>
                    </a:moveTo>
                    <a:cubicBezTo>
                      <a:pt x="152424" y="-20714"/>
                      <a:pt x="132845" y="56544"/>
                      <a:pt x="123849" y="94115"/>
                    </a:cubicBezTo>
                    <a:cubicBezTo>
                      <a:pt x="114853" y="131686"/>
                      <a:pt x="115911" y="171903"/>
                      <a:pt x="95274" y="230640"/>
                    </a:cubicBezTo>
                    <a:cubicBezTo>
                      <a:pt x="74637" y="289377"/>
                      <a:pt x="-1563" y="443365"/>
                      <a:pt x="24" y="446540"/>
                    </a:cubicBezTo>
                    <a:cubicBezTo>
                      <a:pt x="1611" y="449715"/>
                      <a:pt x="79399" y="317423"/>
                      <a:pt x="104799" y="249690"/>
                    </a:cubicBezTo>
                    <a:cubicBezTo>
                      <a:pt x="130199" y="181957"/>
                      <a:pt x="146074" y="31144"/>
                      <a:pt x="149249" y="5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2" name="フリーフォーム 1391">
                <a:extLst>
                  <a:ext uri="{FF2B5EF4-FFF2-40B4-BE49-F238E27FC236}">
                    <a16:creationId xmlns:a16="http://schemas.microsoft.com/office/drawing/2014/main" id="{02060DA2-5158-33C0-8ED8-50AD5F662414}"/>
                  </a:ext>
                </a:extLst>
              </p:cNvPr>
              <p:cNvSpPr/>
              <p:nvPr/>
            </p:nvSpPr>
            <p:spPr>
              <a:xfrm>
                <a:off x="2060436" y="10153637"/>
                <a:ext cx="140029" cy="384816"/>
              </a:xfrm>
              <a:custGeom>
                <a:avLst/>
                <a:gdLst>
                  <a:gd name="connsiteX0" fmla="*/ 139839 w 140029"/>
                  <a:gd name="connsiteY0" fmla="*/ 13 h 384816"/>
                  <a:gd name="connsiteX1" fmla="*/ 95389 w 140029"/>
                  <a:gd name="connsiteY1" fmla="*/ 203213 h 384816"/>
                  <a:gd name="connsiteX2" fmla="*/ 139 w 140029"/>
                  <a:gd name="connsiteY2" fmla="*/ 381013 h 384816"/>
                  <a:gd name="connsiteX3" fmla="*/ 73164 w 140029"/>
                  <a:gd name="connsiteY3" fmla="*/ 327038 h 384816"/>
                  <a:gd name="connsiteX4" fmla="*/ 31889 w 140029"/>
                  <a:gd name="connsiteY4" fmla="*/ 352438 h 384816"/>
                  <a:gd name="connsiteX5" fmla="*/ 108089 w 140029"/>
                  <a:gd name="connsiteY5" fmla="*/ 212738 h 384816"/>
                  <a:gd name="connsiteX6" fmla="*/ 139839 w 140029"/>
                  <a:gd name="connsiteY6" fmla="*/ 13 h 38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29" h="384816">
                    <a:moveTo>
                      <a:pt x="139839" y="13"/>
                    </a:moveTo>
                    <a:cubicBezTo>
                      <a:pt x="137722" y="-1575"/>
                      <a:pt x="118672" y="139713"/>
                      <a:pt x="95389" y="203213"/>
                    </a:cubicBezTo>
                    <a:cubicBezTo>
                      <a:pt x="72106" y="266713"/>
                      <a:pt x="3843" y="360375"/>
                      <a:pt x="139" y="381013"/>
                    </a:cubicBezTo>
                    <a:cubicBezTo>
                      <a:pt x="-3565" y="401651"/>
                      <a:pt x="67872" y="331801"/>
                      <a:pt x="73164" y="327038"/>
                    </a:cubicBezTo>
                    <a:cubicBezTo>
                      <a:pt x="78456" y="322276"/>
                      <a:pt x="26068" y="371488"/>
                      <a:pt x="31889" y="352438"/>
                    </a:cubicBezTo>
                    <a:cubicBezTo>
                      <a:pt x="37710" y="333388"/>
                      <a:pt x="90097" y="266184"/>
                      <a:pt x="108089" y="212738"/>
                    </a:cubicBezTo>
                    <a:cubicBezTo>
                      <a:pt x="126081" y="159292"/>
                      <a:pt x="141956" y="1601"/>
                      <a:pt x="139839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3" name="フリーフォーム 1392">
                <a:extLst>
                  <a:ext uri="{FF2B5EF4-FFF2-40B4-BE49-F238E27FC236}">
                    <a16:creationId xmlns:a16="http://schemas.microsoft.com/office/drawing/2014/main" id="{A16CDAB7-5B39-74D8-CD1D-65ABDC544F68}"/>
                  </a:ext>
                </a:extLst>
              </p:cNvPr>
              <p:cNvSpPr/>
              <p:nvPr/>
            </p:nvSpPr>
            <p:spPr>
              <a:xfrm>
                <a:off x="2324093" y="10026275"/>
                <a:ext cx="41318" cy="219503"/>
              </a:xfrm>
              <a:custGeom>
                <a:avLst/>
                <a:gdLst>
                  <a:gd name="connsiteX0" fmla="*/ 19057 w 41318"/>
                  <a:gd name="connsiteY0" fmla="*/ 375 h 219503"/>
                  <a:gd name="connsiteX1" fmla="*/ 41282 w 41318"/>
                  <a:gd name="connsiteY1" fmla="*/ 79750 h 219503"/>
                  <a:gd name="connsiteX2" fmla="*/ 12707 w 41318"/>
                  <a:gd name="connsiteY2" fmla="*/ 130550 h 219503"/>
                  <a:gd name="connsiteX3" fmla="*/ 38107 w 41318"/>
                  <a:gd name="connsiteY3" fmla="*/ 219450 h 219503"/>
                  <a:gd name="connsiteX4" fmla="*/ 7 w 41318"/>
                  <a:gd name="connsiteY4" fmla="*/ 143250 h 219503"/>
                  <a:gd name="connsiteX5" fmla="*/ 34932 w 41318"/>
                  <a:gd name="connsiteY5" fmla="*/ 114675 h 219503"/>
                  <a:gd name="connsiteX6" fmla="*/ 19057 w 41318"/>
                  <a:gd name="connsiteY6" fmla="*/ 375 h 21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18" h="219503">
                    <a:moveTo>
                      <a:pt x="19057" y="375"/>
                    </a:moveTo>
                    <a:cubicBezTo>
                      <a:pt x="20115" y="-5446"/>
                      <a:pt x="42340" y="58054"/>
                      <a:pt x="41282" y="79750"/>
                    </a:cubicBezTo>
                    <a:cubicBezTo>
                      <a:pt x="40224" y="101446"/>
                      <a:pt x="13236" y="107267"/>
                      <a:pt x="12707" y="130550"/>
                    </a:cubicBezTo>
                    <a:cubicBezTo>
                      <a:pt x="12178" y="153833"/>
                      <a:pt x="40224" y="217333"/>
                      <a:pt x="38107" y="219450"/>
                    </a:cubicBezTo>
                    <a:cubicBezTo>
                      <a:pt x="35990" y="221567"/>
                      <a:pt x="536" y="160712"/>
                      <a:pt x="7" y="143250"/>
                    </a:cubicBezTo>
                    <a:cubicBezTo>
                      <a:pt x="-522" y="125788"/>
                      <a:pt x="28582" y="132667"/>
                      <a:pt x="34932" y="114675"/>
                    </a:cubicBezTo>
                    <a:cubicBezTo>
                      <a:pt x="41282" y="96683"/>
                      <a:pt x="17999" y="6196"/>
                      <a:pt x="19057" y="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4" name="フリーフォーム 1393">
                <a:extLst>
                  <a:ext uri="{FF2B5EF4-FFF2-40B4-BE49-F238E27FC236}">
                    <a16:creationId xmlns:a16="http://schemas.microsoft.com/office/drawing/2014/main" id="{6E0E6093-37BF-812C-B808-71744DA2E193}"/>
                  </a:ext>
                </a:extLst>
              </p:cNvPr>
              <p:cNvSpPr/>
              <p:nvPr/>
            </p:nvSpPr>
            <p:spPr>
              <a:xfrm>
                <a:off x="2314477" y="10071097"/>
                <a:ext cx="38223" cy="184156"/>
              </a:xfrm>
              <a:custGeom>
                <a:avLst/>
                <a:gdLst>
                  <a:gd name="connsiteX0" fmla="*/ 31848 w 38223"/>
                  <a:gd name="connsiteY0" fmla="*/ 3 h 184156"/>
                  <a:gd name="connsiteX1" fmla="*/ 6448 w 38223"/>
                  <a:gd name="connsiteY1" fmla="*/ 88903 h 184156"/>
                  <a:gd name="connsiteX2" fmla="*/ 38198 w 38223"/>
                  <a:gd name="connsiteY2" fmla="*/ 184153 h 184156"/>
                  <a:gd name="connsiteX3" fmla="*/ 98 w 38223"/>
                  <a:gd name="connsiteY3" fmla="*/ 92078 h 184156"/>
                  <a:gd name="connsiteX4" fmla="*/ 31848 w 38223"/>
                  <a:gd name="connsiteY4" fmla="*/ 3 h 184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3" h="184156">
                    <a:moveTo>
                      <a:pt x="31848" y="3"/>
                    </a:moveTo>
                    <a:cubicBezTo>
                      <a:pt x="32906" y="-526"/>
                      <a:pt x="5390" y="58211"/>
                      <a:pt x="6448" y="88903"/>
                    </a:cubicBezTo>
                    <a:cubicBezTo>
                      <a:pt x="7506" y="119595"/>
                      <a:pt x="39256" y="183624"/>
                      <a:pt x="38198" y="184153"/>
                    </a:cubicBezTo>
                    <a:cubicBezTo>
                      <a:pt x="37140" y="184682"/>
                      <a:pt x="2215" y="117478"/>
                      <a:pt x="98" y="92078"/>
                    </a:cubicBezTo>
                    <a:cubicBezTo>
                      <a:pt x="-2019" y="66678"/>
                      <a:pt x="30790" y="532"/>
                      <a:pt x="3184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5" name="フリーフォーム 1394">
                <a:extLst>
                  <a:ext uri="{FF2B5EF4-FFF2-40B4-BE49-F238E27FC236}">
                    <a16:creationId xmlns:a16="http://schemas.microsoft.com/office/drawing/2014/main" id="{B80C7FE2-6E6A-056D-EF9B-E94E8656B9A7}"/>
                  </a:ext>
                </a:extLst>
              </p:cNvPr>
              <p:cNvSpPr/>
              <p:nvPr/>
            </p:nvSpPr>
            <p:spPr>
              <a:xfrm>
                <a:off x="2314568" y="10248846"/>
                <a:ext cx="39103" cy="403388"/>
              </a:xfrm>
              <a:custGeom>
                <a:avLst/>
                <a:gdLst>
                  <a:gd name="connsiteX0" fmla="*/ 34932 w 39103"/>
                  <a:gd name="connsiteY0" fmla="*/ 54 h 403388"/>
                  <a:gd name="connsiteX1" fmla="*/ 31757 w 39103"/>
                  <a:gd name="connsiteY1" fmla="*/ 117529 h 403388"/>
                  <a:gd name="connsiteX2" fmla="*/ 38107 w 39103"/>
                  <a:gd name="connsiteY2" fmla="*/ 155629 h 403388"/>
                  <a:gd name="connsiteX3" fmla="*/ 34932 w 39103"/>
                  <a:gd name="connsiteY3" fmla="*/ 298504 h 403388"/>
                  <a:gd name="connsiteX4" fmla="*/ 7 w 39103"/>
                  <a:gd name="connsiteY4" fmla="*/ 403279 h 403388"/>
                  <a:gd name="connsiteX5" fmla="*/ 31757 w 39103"/>
                  <a:gd name="connsiteY5" fmla="*/ 279454 h 403388"/>
                  <a:gd name="connsiteX6" fmla="*/ 25407 w 39103"/>
                  <a:gd name="connsiteY6" fmla="*/ 133404 h 403388"/>
                  <a:gd name="connsiteX7" fmla="*/ 34932 w 39103"/>
                  <a:gd name="connsiteY7" fmla="*/ 54 h 40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03" h="403388">
                    <a:moveTo>
                      <a:pt x="34932" y="54"/>
                    </a:moveTo>
                    <a:cubicBezTo>
                      <a:pt x="35990" y="-2592"/>
                      <a:pt x="31228" y="91600"/>
                      <a:pt x="31757" y="117529"/>
                    </a:cubicBezTo>
                    <a:cubicBezTo>
                      <a:pt x="32286" y="143458"/>
                      <a:pt x="37578" y="125467"/>
                      <a:pt x="38107" y="155629"/>
                    </a:cubicBezTo>
                    <a:cubicBezTo>
                      <a:pt x="38636" y="185792"/>
                      <a:pt x="41282" y="257229"/>
                      <a:pt x="34932" y="298504"/>
                    </a:cubicBezTo>
                    <a:cubicBezTo>
                      <a:pt x="28582" y="339779"/>
                      <a:pt x="536" y="406454"/>
                      <a:pt x="7" y="403279"/>
                    </a:cubicBezTo>
                    <a:cubicBezTo>
                      <a:pt x="-522" y="400104"/>
                      <a:pt x="27524" y="324433"/>
                      <a:pt x="31757" y="279454"/>
                    </a:cubicBezTo>
                    <a:cubicBezTo>
                      <a:pt x="35990" y="234475"/>
                      <a:pt x="25936" y="173621"/>
                      <a:pt x="25407" y="133404"/>
                    </a:cubicBezTo>
                    <a:cubicBezTo>
                      <a:pt x="24878" y="93187"/>
                      <a:pt x="33874" y="2700"/>
                      <a:pt x="34932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6" name="フリーフォーム 1395">
                <a:extLst>
                  <a:ext uri="{FF2B5EF4-FFF2-40B4-BE49-F238E27FC236}">
                    <a16:creationId xmlns:a16="http://schemas.microsoft.com/office/drawing/2014/main" id="{2B5A9834-C5BF-02C7-8E37-099623D5B394}"/>
                  </a:ext>
                </a:extLst>
              </p:cNvPr>
              <p:cNvSpPr/>
              <p:nvPr/>
            </p:nvSpPr>
            <p:spPr>
              <a:xfrm>
                <a:off x="1841344" y="10845159"/>
                <a:ext cx="295823" cy="159605"/>
              </a:xfrm>
              <a:custGeom>
                <a:avLst/>
                <a:gdLst>
                  <a:gd name="connsiteX0" fmla="*/ 156 w 295823"/>
                  <a:gd name="connsiteY0" fmla="*/ 159391 h 159605"/>
                  <a:gd name="connsiteX1" fmla="*/ 174781 w 295823"/>
                  <a:gd name="connsiteY1" fmla="*/ 45091 h 159605"/>
                  <a:gd name="connsiteX2" fmla="*/ 295431 w 295823"/>
                  <a:gd name="connsiteY2" fmla="*/ 6991 h 159605"/>
                  <a:gd name="connsiteX3" fmla="*/ 206531 w 295823"/>
                  <a:gd name="connsiteY3" fmla="*/ 13341 h 159605"/>
                  <a:gd name="connsiteX4" fmla="*/ 156 w 295823"/>
                  <a:gd name="connsiteY4" fmla="*/ 159391 h 15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823" h="159605">
                    <a:moveTo>
                      <a:pt x="156" y="159391"/>
                    </a:moveTo>
                    <a:cubicBezTo>
                      <a:pt x="-5136" y="164683"/>
                      <a:pt x="125569" y="70491"/>
                      <a:pt x="174781" y="45091"/>
                    </a:cubicBezTo>
                    <a:cubicBezTo>
                      <a:pt x="223993" y="19691"/>
                      <a:pt x="290139" y="12283"/>
                      <a:pt x="295431" y="6991"/>
                    </a:cubicBezTo>
                    <a:cubicBezTo>
                      <a:pt x="300723" y="1699"/>
                      <a:pt x="251510" y="-8355"/>
                      <a:pt x="206531" y="13341"/>
                    </a:cubicBezTo>
                    <a:cubicBezTo>
                      <a:pt x="161552" y="35037"/>
                      <a:pt x="5448" y="154099"/>
                      <a:pt x="156" y="159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7" name="フリーフォーム 1396">
                <a:extLst>
                  <a:ext uri="{FF2B5EF4-FFF2-40B4-BE49-F238E27FC236}">
                    <a16:creationId xmlns:a16="http://schemas.microsoft.com/office/drawing/2014/main" id="{0081B009-456F-20EF-55A8-544DD433F2CA}"/>
                  </a:ext>
                </a:extLst>
              </p:cNvPr>
              <p:cNvSpPr/>
              <p:nvPr/>
            </p:nvSpPr>
            <p:spPr>
              <a:xfrm>
                <a:off x="2146299" y="10471117"/>
                <a:ext cx="181987" cy="374705"/>
              </a:xfrm>
              <a:custGeom>
                <a:avLst/>
                <a:gdLst>
                  <a:gd name="connsiteX0" fmla="*/ 171451 w 181987"/>
                  <a:gd name="connsiteY0" fmla="*/ 33 h 374705"/>
                  <a:gd name="connsiteX1" fmla="*/ 168276 w 181987"/>
                  <a:gd name="connsiteY1" fmla="*/ 168308 h 374705"/>
                  <a:gd name="connsiteX2" fmla="*/ 1 w 181987"/>
                  <a:gd name="connsiteY2" fmla="*/ 374683 h 374705"/>
                  <a:gd name="connsiteX3" fmla="*/ 165101 w 181987"/>
                  <a:gd name="connsiteY3" fmla="*/ 155608 h 374705"/>
                  <a:gd name="connsiteX4" fmla="*/ 171451 w 181987"/>
                  <a:gd name="connsiteY4" fmla="*/ 33 h 37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87" h="374705">
                    <a:moveTo>
                      <a:pt x="171451" y="33"/>
                    </a:moveTo>
                    <a:cubicBezTo>
                      <a:pt x="171980" y="2150"/>
                      <a:pt x="196851" y="105866"/>
                      <a:pt x="168276" y="168308"/>
                    </a:cubicBezTo>
                    <a:cubicBezTo>
                      <a:pt x="139701" y="230750"/>
                      <a:pt x="530" y="376800"/>
                      <a:pt x="1" y="374683"/>
                    </a:cubicBezTo>
                    <a:cubicBezTo>
                      <a:pt x="-528" y="372566"/>
                      <a:pt x="135997" y="213287"/>
                      <a:pt x="165101" y="155608"/>
                    </a:cubicBezTo>
                    <a:cubicBezTo>
                      <a:pt x="194205" y="97929"/>
                      <a:pt x="170922" y="-2084"/>
                      <a:pt x="171451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8" name="フリーフォーム 1397">
                <a:extLst>
                  <a:ext uri="{FF2B5EF4-FFF2-40B4-BE49-F238E27FC236}">
                    <a16:creationId xmlns:a16="http://schemas.microsoft.com/office/drawing/2014/main" id="{C9E5E948-3E5E-726A-0551-9A874FE44086}"/>
                  </a:ext>
                </a:extLst>
              </p:cNvPr>
              <p:cNvSpPr/>
              <p:nvPr/>
            </p:nvSpPr>
            <p:spPr>
              <a:xfrm>
                <a:off x="2339370" y="10366115"/>
                <a:ext cx="40470" cy="287891"/>
              </a:xfrm>
              <a:custGeom>
                <a:avLst/>
                <a:gdLst>
                  <a:gd name="connsiteX0" fmla="*/ 32355 w 40470"/>
                  <a:gd name="connsiteY0" fmla="*/ 260 h 287891"/>
                  <a:gd name="connsiteX1" fmla="*/ 16480 w 40470"/>
                  <a:gd name="connsiteY1" fmla="*/ 232035 h 287891"/>
                  <a:gd name="connsiteX2" fmla="*/ 605 w 40470"/>
                  <a:gd name="connsiteY2" fmla="*/ 286010 h 287891"/>
                  <a:gd name="connsiteX3" fmla="*/ 38705 w 40470"/>
                  <a:gd name="connsiteY3" fmla="*/ 187585 h 287891"/>
                  <a:gd name="connsiteX4" fmla="*/ 32355 w 40470"/>
                  <a:gd name="connsiteY4" fmla="*/ 260 h 287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70" h="287891">
                    <a:moveTo>
                      <a:pt x="32355" y="260"/>
                    </a:moveTo>
                    <a:cubicBezTo>
                      <a:pt x="28651" y="7668"/>
                      <a:pt x="21772" y="184410"/>
                      <a:pt x="16480" y="232035"/>
                    </a:cubicBezTo>
                    <a:cubicBezTo>
                      <a:pt x="11188" y="279660"/>
                      <a:pt x="-3099" y="293418"/>
                      <a:pt x="605" y="286010"/>
                    </a:cubicBezTo>
                    <a:cubicBezTo>
                      <a:pt x="4309" y="278602"/>
                      <a:pt x="33413" y="229389"/>
                      <a:pt x="38705" y="187585"/>
                    </a:cubicBezTo>
                    <a:cubicBezTo>
                      <a:pt x="43997" y="145781"/>
                      <a:pt x="36059" y="-7148"/>
                      <a:pt x="32355" y="2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9" name="フリーフォーム 1398">
                <a:extLst>
                  <a:ext uri="{FF2B5EF4-FFF2-40B4-BE49-F238E27FC236}">
                    <a16:creationId xmlns:a16="http://schemas.microsoft.com/office/drawing/2014/main" id="{6A21E531-AB5E-ADC2-6D0E-0D963AA719BF}"/>
                  </a:ext>
                </a:extLst>
              </p:cNvPr>
              <p:cNvSpPr/>
              <p:nvPr/>
            </p:nvSpPr>
            <p:spPr>
              <a:xfrm>
                <a:off x="2165316" y="10607665"/>
                <a:ext cx="187484" cy="241320"/>
              </a:xfrm>
              <a:custGeom>
                <a:avLst/>
                <a:gdLst>
                  <a:gd name="connsiteX0" fmla="*/ 187359 w 187484"/>
                  <a:gd name="connsiteY0" fmla="*/ 10 h 241320"/>
                  <a:gd name="connsiteX1" fmla="*/ 133384 w 187484"/>
                  <a:gd name="connsiteY1" fmla="*/ 117485 h 241320"/>
                  <a:gd name="connsiteX2" fmla="*/ 34 w 187484"/>
                  <a:gd name="connsiteY2" fmla="*/ 241310 h 241320"/>
                  <a:gd name="connsiteX3" fmla="*/ 120684 w 187484"/>
                  <a:gd name="connsiteY3" fmla="*/ 123835 h 241320"/>
                  <a:gd name="connsiteX4" fmla="*/ 187359 w 187484"/>
                  <a:gd name="connsiteY4" fmla="*/ 10 h 24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484" h="241320">
                    <a:moveTo>
                      <a:pt x="187359" y="10"/>
                    </a:moveTo>
                    <a:cubicBezTo>
                      <a:pt x="189476" y="-1048"/>
                      <a:pt x="164605" y="77268"/>
                      <a:pt x="133384" y="117485"/>
                    </a:cubicBezTo>
                    <a:cubicBezTo>
                      <a:pt x="102163" y="157702"/>
                      <a:pt x="2151" y="240252"/>
                      <a:pt x="34" y="241310"/>
                    </a:cubicBezTo>
                    <a:cubicBezTo>
                      <a:pt x="-2083" y="242368"/>
                      <a:pt x="92638" y="160877"/>
                      <a:pt x="120684" y="123835"/>
                    </a:cubicBezTo>
                    <a:cubicBezTo>
                      <a:pt x="148730" y="86793"/>
                      <a:pt x="185242" y="1068"/>
                      <a:pt x="187359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0" name="フリーフォーム 1399">
                <a:extLst>
                  <a:ext uri="{FF2B5EF4-FFF2-40B4-BE49-F238E27FC236}">
                    <a16:creationId xmlns:a16="http://schemas.microsoft.com/office/drawing/2014/main" id="{816E2DBE-50C8-E1C3-B18B-9B8982C496F6}"/>
                  </a:ext>
                </a:extLst>
              </p:cNvPr>
              <p:cNvSpPr/>
              <p:nvPr/>
            </p:nvSpPr>
            <p:spPr>
              <a:xfrm>
                <a:off x="2336699" y="10015738"/>
                <a:ext cx="73592" cy="166501"/>
              </a:xfrm>
              <a:custGeom>
                <a:avLst/>
                <a:gdLst>
                  <a:gd name="connsiteX0" fmla="*/ 6451 w 73592"/>
                  <a:gd name="connsiteY0" fmla="*/ 1387 h 166501"/>
                  <a:gd name="connsiteX1" fmla="*/ 60426 w 73592"/>
                  <a:gd name="connsiteY1" fmla="*/ 36312 h 166501"/>
                  <a:gd name="connsiteX2" fmla="*/ 57251 w 73592"/>
                  <a:gd name="connsiteY2" fmla="*/ 90287 h 166501"/>
                  <a:gd name="connsiteX3" fmla="*/ 101 w 73592"/>
                  <a:gd name="connsiteY3" fmla="*/ 166487 h 166501"/>
                  <a:gd name="connsiteX4" fmla="*/ 73126 w 73592"/>
                  <a:gd name="connsiteY4" fmla="*/ 83937 h 166501"/>
                  <a:gd name="connsiteX5" fmla="*/ 6451 w 73592"/>
                  <a:gd name="connsiteY5" fmla="*/ 1387 h 16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92" h="166501">
                    <a:moveTo>
                      <a:pt x="6451" y="1387"/>
                    </a:moveTo>
                    <a:cubicBezTo>
                      <a:pt x="4334" y="-6550"/>
                      <a:pt x="51959" y="21495"/>
                      <a:pt x="60426" y="36312"/>
                    </a:cubicBezTo>
                    <a:cubicBezTo>
                      <a:pt x="68893" y="51129"/>
                      <a:pt x="67305" y="68591"/>
                      <a:pt x="57251" y="90287"/>
                    </a:cubicBezTo>
                    <a:cubicBezTo>
                      <a:pt x="47197" y="111983"/>
                      <a:pt x="-2545" y="167545"/>
                      <a:pt x="101" y="166487"/>
                    </a:cubicBezTo>
                    <a:cubicBezTo>
                      <a:pt x="2747" y="165429"/>
                      <a:pt x="66247" y="110395"/>
                      <a:pt x="73126" y="83937"/>
                    </a:cubicBezTo>
                    <a:cubicBezTo>
                      <a:pt x="80005" y="57479"/>
                      <a:pt x="8568" y="9324"/>
                      <a:pt x="6451" y="1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1" name="フリーフォーム 1400">
                <a:extLst>
                  <a:ext uri="{FF2B5EF4-FFF2-40B4-BE49-F238E27FC236}">
                    <a16:creationId xmlns:a16="http://schemas.microsoft.com/office/drawing/2014/main" id="{542CD3EC-221B-50D3-665A-D2F290C38918}"/>
                  </a:ext>
                </a:extLst>
              </p:cNvPr>
              <p:cNvSpPr/>
              <p:nvPr/>
            </p:nvSpPr>
            <p:spPr>
              <a:xfrm>
                <a:off x="2348141" y="10071071"/>
                <a:ext cx="42657" cy="279938"/>
              </a:xfrm>
              <a:custGeom>
                <a:avLst/>
                <a:gdLst>
                  <a:gd name="connsiteX0" fmla="*/ 42634 w 42657"/>
                  <a:gd name="connsiteY0" fmla="*/ 29 h 279938"/>
                  <a:gd name="connsiteX1" fmla="*/ 1359 w 42657"/>
                  <a:gd name="connsiteY1" fmla="*/ 85754 h 279938"/>
                  <a:gd name="connsiteX2" fmla="*/ 10884 w 42657"/>
                  <a:gd name="connsiteY2" fmla="*/ 111154 h 279938"/>
                  <a:gd name="connsiteX3" fmla="*/ 20409 w 42657"/>
                  <a:gd name="connsiteY3" fmla="*/ 279429 h 279938"/>
                  <a:gd name="connsiteX4" fmla="*/ 23584 w 42657"/>
                  <a:gd name="connsiteY4" fmla="*/ 161954 h 279938"/>
                  <a:gd name="connsiteX5" fmla="*/ 23584 w 42657"/>
                  <a:gd name="connsiteY5" fmla="*/ 120679 h 279938"/>
                  <a:gd name="connsiteX6" fmla="*/ 7709 w 42657"/>
                  <a:gd name="connsiteY6" fmla="*/ 76229 h 279938"/>
                  <a:gd name="connsiteX7" fmla="*/ 42634 w 42657"/>
                  <a:gd name="connsiteY7" fmla="*/ 29 h 27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57" h="279938">
                    <a:moveTo>
                      <a:pt x="42634" y="29"/>
                    </a:moveTo>
                    <a:cubicBezTo>
                      <a:pt x="41576" y="1617"/>
                      <a:pt x="6651" y="67233"/>
                      <a:pt x="1359" y="85754"/>
                    </a:cubicBezTo>
                    <a:cubicBezTo>
                      <a:pt x="-3933" y="104275"/>
                      <a:pt x="7709" y="78875"/>
                      <a:pt x="10884" y="111154"/>
                    </a:cubicBezTo>
                    <a:cubicBezTo>
                      <a:pt x="14059" y="143433"/>
                      <a:pt x="18292" y="270962"/>
                      <a:pt x="20409" y="279429"/>
                    </a:cubicBezTo>
                    <a:cubicBezTo>
                      <a:pt x="22526" y="287896"/>
                      <a:pt x="23055" y="188412"/>
                      <a:pt x="23584" y="161954"/>
                    </a:cubicBezTo>
                    <a:cubicBezTo>
                      <a:pt x="24113" y="135496"/>
                      <a:pt x="26230" y="134966"/>
                      <a:pt x="23584" y="120679"/>
                    </a:cubicBezTo>
                    <a:cubicBezTo>
                      <a:pt x="20938" y="106392"/>
                      <a:pt x="6121" y="91575"/>
                      <a:pt x="7709" y="76229"/>
                    </a:cubicBezTo>
                    <a:cubicBezTo>
                      <a:pt x="9296" y="60883"/>
                      <a:pt x="43692" y="-1559"/>
                      <a:pt x="42634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2" name="フリーフォーム 1401">
                <a:extLst>
                  <a:ext uri="{FF2B5EF4-FFF2-40B4-BE49-F238E27FC236}">
                    <a16:creationId xmlns:a16="http://schemas.microsoft.com/office/drawing/2014/main" id="{A4077DAD-E626-2FCA-FB9C-3429F31A2CF4}"/>
                  </a:ext>
                </a:extLst>
              </p:cNvPr>
              <p:cNvSpPr/>
              <p:nvPr/>
            </p:nvSpPr>
            <p:spPr>
              <a:xfrm>
                <a:off x="2374769" y="10144119"/>
                <a:ext cx="22406" cy="212853"/>
              </a:xfrm>
              <a:custGeom>
                <a:avLst/>
                <a:gdLst>
                  <a:gd name="connsiteX0" fmla="*/ 12831 w 22406"/>
                  <a:gd name="connsiteY0" fmla="*/ 6 h 212853"/>
                  <a:gd name="connsiteX1" fmla="*/ 131 w 22406"/>
                  <a:gd name="connsiteY1" fmla="*/ 171456 h 212853"/>
                  <a:gd name="connsiteX2" fmla="*/ 22356 w 22406"/>
                  <a:gd name="connsiteY2" fmla="*/ 212731 h 212853"/>
                  <a:gd name="connsiteX3" fmla="*/ 6481 w 22406"/>
                  <a:gd name="connsiteY3" fmla="*/ 177806 h 212853"/>
                  <a:gd name="connsiteX4" fmla="*/ 12831 w 22406"/>
                  <a:gd name="connsiteY4" fmla="*/ 6 h 2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6" h="212853">
                    <a:moveTo>
                      <a:pt x="12831" y="6"/>
                    </a:moveTo>
                    <a:cubicBezTo>
                      <a:pt x="11773" y="-1052"/>
                      <a:pt x="-1456" y="136002"/>
                      <a:pt x="131" y="171456"/>
                    </a:cubicBezTo>
                    <a:cubicBezTo>
                      <a:pt x="1718" y="206910"/>
                      <a:pt x="21298" y="211673"/>
                      <a:pt x="22356" y="212731"/>
                    </a:cubicBezTo>
                    <a:cubicBezTo>
                      <a:pt x="23414" y="213789"/>
                      <a:pt x="7539" y="208498"/>
                      <a:pt x="6481" y="177806"/>
                    </a:cubicBezTo>
                    <a:cubicBezTo>
                      <a:pt x="5423" y="147114"/>
                      <a:pt x="13889" y="1064"/>
                      <a:pt x="1283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3" name="フリーフォーム 1402">
                <a:extLst>
                  <a:ext uri="{FF2B5EF4-FFF2-40B4-BE49-F238E27FC236}">
                    <a16:creationId xmlns:a16="http://schemas.microsoft.com/office/drawing/2014/main" id="{E262F6F1-6547-B370-121E-9FFB3F88BC1D}"/>
                  </a:ext>
                </a:extLst>
              </p:cNvPr>
              <p:cNvSpPr/>
              <p:nvPr/>
            </p:nvSpPr>
            <p:spPr>
              <a:xfrm>
                <a:off x="1580464" y="10521644"/>
                <a:ext cx="505033" cy="224871"/>
              </a:xfrm>
              <a:custGeom>
                <a:avLst/>
                <a:gdLst>
                  <a:gd name="connsiteX0" fmla="*/ 686 w 505033"/>
                  <a:gd name="connsiteY0" fmla="*/ 219381 h 224871"/>
                  <a:gd name="connsiteX1" fmla="*/ 264211 w 505033"/>
                  <a:gd name="connsiteY1" fmla="*/ 193981 h 224871"/>
                  <a:gd name="connsiteX2" fmla="*/ 495986 w 505033"/>
                  <a:gd name="connsiteY2" fmla="*/ 6656 h 224871"/>
                  <a:gd name="connsiteX3" fmla="*/ 451536 w 505033"/>
                  <a:gd name="connsiteY3" fmla="*/ 51106 h 224871"/>
                  <a:gd name="connsiteX4" fmla="*/ 391211 w 505033"/>
                  <a:gd name="connsiteY4" fmla="*/ 140006 h 224871"/>
                  <a:gd name="connsiteX5" fmla="*/ 238811 w 505033"/>
                  <a:gd name="connsiteY5" fmla="*/ 222556 h 224871"/>
                  <a:gd name="connsiteX6" fmla="*/ 188011 w 505033"/>
                  <a:gd name="connsiteY6" fmla="*/ 203506 h 224871"/>
                  <a:gd name="connsiteX7" fmla="*/ 686 w 505033"/>
                  <a:gd name="connsiteY7" fmla="*/ 219381 h 22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033" h="224871">
                    <a:moveTo>
                      <a:pt x="686" y="219381"/>
                    </a:moveTo>
                    <a:cubicBezTo>
                      <a:pt x="13386" y="217794"/>
                      <a:pt x="181661" y="229435"/>
                      <a:pt x="264211" y="193981"/>
                    </a:cubicBezTo>
                    <a:cubicBezTo>
                      <a:pt x="346761" y="158527"/>
                      <a:pt x="464765" y="30468"/>
                      <a:pt x="495986" y="6656"/>
                    </a:cubicBezTo>
                    <a:cubicBezTo>
                      <a:pt x="527207" y="-17156"/>
                      <a:pt x="468998" y="28881"/>
                      <a:pt x="451536" y="51106"/>
                    </a:cubicBezTo>
                    <a:cubicBezTo>
                      <a:pt x="434074" y="73331"/>
                      <a:pt x="426665" y="111431"/>
                      <a:pt x="391211" y="140006"/>
                    </a:cubicBezTo>
                    <a:cubicBezTo>
                      <a:pt x="355757" y="168581"/>
                      <a:pt x="272678" y="211973"/>
                      <a:pt x="238811" y="222556"/>
                    </a:cubicBezTo>
                    <a:cubicBezTo>
                      <a:pt x="204944" y="233139"/>
                      <a:pt x="220819" y="204035"/>
                      <a:pt x="188011" y="203506"/>
                    </a:cubicBezTo>
                    <a:cubicBezTo>
                      <a:pt x="155203" y="202977"/>
                      <a:pt x="-12014" y="220968"/>
                      <a:pt x="686" y="219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4" name="フリーフォーム 1403">
                <a:extLst>
                  <a:ext uri="{FF2B5EF4-FFF2-40B4-BE49-F238E27FC236}">
                    <a16:creationId xmlns:a16="http://schemas.microsoft.com/office/drawing/2014/main" id="{58F911D6-C517-48DF-0F17-AA39C42DBC36}"/>
                  </a:ext>
                </a:extLst>
              </p:cNvPr>
              <p:cNvSpPr/>
              <p:nvPr/>
            </p:nvSpPr>
            <p:spPr>
              <a:xfrm>
                <a:off x="2212439" y="10032896"/>
                <a:ext cx="25983" cy="149676"/>
              </a:xfrm>
              <a:custGeom>
                <a:avLst/>
                <a:gdLst>
                  <a:gd name="connsiteX0" fmla="*/ 25936 w 25983"/>
                  <a:gd name="connsiteY0" fmla="*/ 104 h 149676"/>
                  <a:gd name="connsiteX1" fmla="*/ 6886 w 25983"/>
                  <a:gd name="connsiteY1" fmla="*/ 92179 h 149676"/>
                  <a:gd name="connsiteX2" fmla="*/ 6886 w 25983"/>
                  <a:gd name="connsiteY2" fmla="*/ 149329 h 149676"/>
                  <a:gd name="connsiteX3" fmla="*/ 536 w 25983"/>
                  <a:gd name="connsiteY3" fmla="*/ 111229 h 149676"/>
                  <a:gd name="connsiteX4" fmla="*/ 25936 w 25983"/>
                  <a:gd name="connsiteY4" fmla="*/ 104 h 14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3" h="149676">
                    <a:moveTo>
                      <a:pt x="25936" y="104"/>
                    </a:moveTo>
                    <a:cubicBezTo>
                      <a:pt x="26994" y="-3071"/>
                      <a:pt x="10061" y="67308"/>
                      <a:pt x="6886" y="92179"/>
                    </a:cubicBezTo>
                    <a:cubicBezTo>
                      <a:pt x="3711" y="117050"/>
                      <a:pt x="7944" y="146154"/>
                      <a:pt x="6886" y="149329"/>
                    </a:cubicBezTo>
                    <a:cubicBezTo>
                      <a:pt x="5828" y="152504"/>
                      <a:pt x="-2110" y="133454"/>
                      <a:pt x="536" y="111229"/>
                    </a:cubicBezTo>
                    <a:cubicBezTo>
                      <a:pt x="3182" y="89004"/>
                      <a:pt x="24878" y="3279"/>
                      <a:pt x="25936" y="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5" name="フリーフォーム 1404">
                <a:extLst>
                  <a:ext uri="{FF2B5EF4-FFF2-40B4-BE49-F238E27FC236}">
                    <a16:creationId xmlns:a16="http://schemas.microsoft.com/office/drawing/2014/main" id="{61AA0B88-2FE9-AC25-3398-2521FC1700D9}"/>
                  </a:ext>
                </a:extLst>
              </p:cNvPr>
              <p:cNvSpPr/>
              <p:nvPr/>
            </p:nvSpPr>
            <p:spPr>
              <a:xfrm>
                <a:off x="2218156" y="10007575"/>
                <a:ext cx="116638" cy="43358"/>
              </a:xfrm>
              <a:custGeom>
                <a:avLst/>
                <a:gdLst>
                  <a:gd name="connsiteX0" fmla="*/ 115469 w 116638"/>
                  <a:gd name="connsiteY0" fmla="*/ 25 h 43358"/>
                  <a:gd name="connsiteX1" fmla="*/ 1169 w 116638"/>
                  <a:gd name="connsiteY1" fmla="*/ 41300 h 43358"/>
                  <a:gd name="connsiteX2" fmla="*/ 58319 w 116638"/>
                  <a:gd name="connsiteY2" fmla="*/ 34950 h 43358"/>
                  <a:gd name="connsiteX3" fmla="*/ 115469 w 116638"/>
                  <a:gd name="connsiteY3" fmla="*/ 25 h 43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38" h="43358">
                    <a:moveTo>
                      <a:pt x="115469" y="25"/>
                    </a:moveTo>
                    <a:cubicBezTo>
                      <a:pt x="105944" y="1083"/>
                      <a:pt x="10694" y="35479"/>
                      <a:pt x="1169" y="41300"/>
                    </a:cubicBezTo>
                    <a:cubicBezTo>
                      <a:pt x="-8356" y="47121"/>
                      <a:pt x="42973" y="39183"/>
                      <a:pt x="58319" y="34950"/>
                    </a:cubicBezTo>
                    <a:cubicBezTo>
                      <a:pt x="73665" y="30717"/>
                      <a:pt x="124994" y="-1033"/>
                      <a:pt x="11546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6" name="フリーフォーム 1405">
                <a:extLst>
                  <a:ext uri="{FF2B5EF4-FFF2-40B4-BE49-F238E27FC236}">
                    <a16:creationId xmlns:a16="http://schemas.microsoft.com/office/drawing/2014/main" id="{158C640D-7D07-14D7-860B-825DD526B2E1}"/>
                  </a:ext>
                </a:extLst>
              </p:cNvPr>
              <p:cNvSpPr/>
              <p:nvPr/>
            </p:nvSpPr>
            <p:spPr>
              <a:xfrm>
                <a:off x="2084777" y="9981517"/>
                <a:ext cx="227666" cy="84268"/>
              </a:xfrm>
              <a:custGeom>
                <a:avLst/>
                <a:gdLst>
                  <a:gd name="connsiteX0" fmla="*/ 223448 w 227666"/>
                  <a:gd name="connsiteY0" fmla="*/ 683 h 84268"/>
                  <a:gd name="connsiteX1" fmla="*/ 1198 w 227666"/>
                  <a:gd name="connsiteY1" fmla="*/ 83233 h 84268"/>
                  <a:gd name="connsiteX2" fmla="*/ 137723 w 227666"/>
                  <a:gd name="connsiteY2" fmla="*/ 45133 h 84268"/>
                  <a:gd name="connsiteX3" fmla="*/ 223448 w 227666"/>
                  <a:gd name="connsiteY3" fmla="*/ 683 h 8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66" h="84268">
                    <a:moveTo>
                      <a:pt x="223448" y="683"/>
                    </a:moveTo>
                    <a:cubicBezTo>
                      <a:pt x="200694" y="7033"/>
                      <a:pt x="15485" y="75825"/>
                      <a:pt x="1198" y="83233"/>
                    </a:cubicBezTo>
                    <a:cubicBezTo>
                      <a:pt x="-13089" y="90641"/>
                      <a:pt x="104386" y="56245"/>
                      <a:pt x="137723" y="45133"/>
                    </a:cubicBezTo>
                    <a:cubicBezTo>
                      <a:pt x="171060" y="34021"/>
                      <a:pt x="246202" y="-5667"/>
                      <a:pt x="223448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7" name="フリーフォーム 1406">
                <a:extLst>
                  <a:ext uri="{FF2B5EF4-FFF2-40B4-BE49-F238E27FC236}">
                    <a16:creationId xmlns:a16="http://schemas.microsoft.com/office/drawing/2014/main" id="{F53D59EA-A460-D32C-0669-783EF8A718BE}"/>
                  </a:ext>
                </a:extLst>
              </p:cNvPr>
              <p:cNvSpPr/>
              <p:nvPr/>
            </p:nvSpPr>
            <p:spPr>
              <a:xfrm>
                <a:off x="1331832" y="10052744"/>
                <a:ext cx="589121" cy="142188"/>
              </a:xfrm>
              <a:custGeom>
                <a:avLst/>
                <a:gdLst>
                  <a:gd name="connsiteX0" fmla="*/ 4843 w 589121"/>
                  <a:gd name="connsiteY0" fmla="*/ 2481 h 142188"/>
                  <a:gd name="connsiteX1" fmla="*/ 373143 w 589121"/>
                  <a:gd name="connsiteY1" fmla="*/ 119956 h 142188"/>
                  <a:gd name="connsiteX2" fmla="*/ 589043 w 589121"/>
                  <a:gd name="connsiteY2" fmla="*/ 142181 h 142188"/>
                  <a:gd name="connsiteX3" fmla="*/ 395368 w 589121"/>
                  <a:gd name="connsiteY3" fmla="*/ 119956 h 142188"/>
                  <a:gd name="connsiteX4" fmla="*/ 176293 w 589121"/>
                  <a:gd name="connsiteY4" fmla="*/ 46931 h 142188"/>
                  <a:gd name="connsiteX5" fmla="*/ 4843 w 589121"/>
                  <a:gd name="connsiteY5" fmla="*/ 2481 h 14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121" h="142188">
                    <a:moveTo>
                      <a:pt x="4843" y="2481"/>
                    </a:moveTo>
                    <a:cubicBezTo>
                      <a:pt x="37651" y="14652"/>
                      <a:pt x="275776" y="96673"/>
                      <a:pt x="373143" y="119956"/>
                    </a:cubicBezTo>
                    <a:cubicBezTo>
                      <a:pt x="470510" y="143239"/>
                      <a:pt x="585339" y="142181"/>
                      <a:pt x="589043" y="142181"/>
                    </a:cubicBezTo>
                    <a:cubicBezTo>
                      <a:pt x="592747" y="142181"/>
                      <a:pt x="464160" y="135831"/>
                      <a:pt x="395368" y="119956"/>
                    </a:cubicBezTo>
                    <a:cubicBezTo>
                      <a:pt x="326576" y="104081"/>
                      <a:pt x="238206" y="68098"/>
                      <a:pt x="176293" y="46931"/>
                    </a:cubicBezTo>
                    <a:cubicBezTo>
                      <a:pt x="114380" y="25764"/>
                      <a:pt x="-27965" y="-9690"/>
                      <a:pt x="4843" y="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8" name="フリーフォーム 1407">
                <a:extLst>
                  <a:ext uri="{FF2B5EF4-FFF2-40B4-BE49-F238E27FC236}">
                    <a16:creationId xmlns:a16="http://schemas.microsoft.com/office/drawing/2014/main" id="{7104FA8B-8A8C-58D4-2E7D-18564A03B059}"/>
                  </a:ext>
                </a:extLst>
              </p:cNvPr>
              <p:cNvSpPr/>
              <p:nvPr/>
            </p:nvSpPr>
            <p:spPr>
              <a:xfrm>
                <a:off x="1873237" y="10153468"/>
                <a:ext cx="342933" cy="34151"/>
              </a:xfrm>
              <a:custGeom>
                <a:avLst/>
                <a:gdLst>
                  <a:gd name="connsiteX0" fmla="*/ 13 w 342933"/>
                  <a:gd name="connsiteY0" fmla="*/ 25582 h 34151"/>
                  <a:gd name="connsiteX1" fmla="*/ 193688 w 342933"/>
                  <a:gd name="connsiteY1" fmla="*/ 19232 h 34151"/>
                  <a:gd name="connsiteX2" fmla="*/ 342913 w 342933"/>
                  <a:gd name="connsiteY2" fmla="*/ 182 h 34151"/>
                  <a:gd name="connsiteX3" fmla="*/ 203213 w 342933"/>
                  <a:gd name="connsiteY3" fmla="*/ 31932 h 34151"/>
                  <a:gd name="connsiteX4" fmla="*/ 13 w 342933"/>
                  <a:gd name="connsiteY4" fmla="*/ 25582 h 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3" h="34151">
                    <a:moveTo>
                      <a:pt x="13" y="25582"/>
                    </a:moveTo>
                    <a:cubicBezTo>
                      <a:pt x="-1575" y="23465"/>
                      <a:pt x="136538" y="23465"/>
                      <a:pt x="193688" y="19232"/>
                    </a:cubicBezTo>
                    <a:cubicBezTo>
                      <a:pt x="250838" y="14999"/>
                      <a:pt x="341325" y="-1935"/>
                      <a:pt x="342913" y="182"/>
                    </a:cubicBezTo>
                    <a:cubicBezTo>
                      <a:pt x="344501" y="2299"/>
                      <a:pt x="253484" y="25053"/>
                      <a:pt x="203213" y="31932"/>
                    </a:cubicBezTo>
                    <a:cubicBezTo>
                      <a:pt x="152942" y="38811"/>
                      <a:pt x="1601" y="27699"/>
                      <a:pt x="13" y="255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9" name="フリーフォーム 1408">
                <a:extLst>
                  <a:ext uri="{FF2B5EF4-FFF2-40B4-BE49-F238E27FC236}">
                    <a16:creationId xmlns:a16="http://schemas.microsoft.com/office/drawing/2014/main" id="{BF80C7F4-1FBE-4990-9174-E39726B927BE}"/>
                  </a:ext>
                </a:extLst>
              </p:cNvPr>
              <p:cNvSpPr/>
              <p:nvPr/>
            </p:nvSpPr>
            <p:spPr>
              <a:xfrm>
                <a:off x="1330094" y="9909087"/>
                <a:ext cx="782005" cy="150090"/>
              </a:xfrm>
              <a:custGeom>
                <a:avLst/>
                <a:gdLst>
                  <a:gd name="connsiteX0" fmla="*/ 231 w 782005"/>
                  <a:gd name="connsiteY0" fmla="*/ 88 h 150090"/>
                  <a:gd name="connsiteX1" fmla="*/ 190731 w 782005"/>
                  <a:gd name="connsiteY1" fmla="*/ 82638 h 150090"/>
                  <a:gd name="connsiteX2" fmla="*/ 527281 w 782005"/>
                  <a:gd name="connsiteY2" fmla="*/ 146138 h 150090"/>
                  <a:gd name="connsiteX3" fmla="*/ 778106 w 782005"/>
                  <a:gd name="connsiteY3" fmla="*/ 142963 h 150090"/>
                  <a:gd name="connsiteX4" fmla="*/ 647931 w 782005"/>
                  <a:gd name="connsiteY4" fmla="*/ 139788 h 150090"/>
                  <a:gd name="connsiteX5" fmla="*/ 235181 w 782005"/>
                  <a:gd name="connsiteY5" fmla="*/ 82638 h 150090"/>
                  <a:gd name="connsiteX6" fmla="*/ 152631 w 782005"/>
                  <a:gd name="connsiteY6" fmla="*/ 66763 h 150090"/>
                  <a:gd name="connsiteX7" fmla="*/ 231 w 782005"/>
                  <a:gd name="connsiteY7" fmla="*/ 88 h 15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005" h="150090">
                    <a:moveTo>
                      <a:pt x="231" y="88"/>
                    </a:moveTo>
                    <a:cubicBezTo>
                      <a:pt x="6581" y="2734"/>
                      <a:pt x="102889" y="58296"/>
                      <a:pt x="190731" y="82638"/>
                    </a:cubicBezTo>
                    <a:cubicBezTo>
                      <a:pt x="278573" y="106980"/>
                      <a:pt x="429385" y="136084"/>
                      <a:pt x="527281" y="146138"/>
                    </a:cubicBezTo>
                    <a:cubicBezTo>
                      <a:pt x="625177" y="156192"/>
                      <a:pt x="757998" y="144021"/>
                      <a:pt x="778106" y="142963"/>
                    </a:cubicBezTo>
                    <a:cubicBezTo>
                      <a:pt x="798214" y="141905"/>
                      <a:pt x="738419" y="149842"/>
                      <a:pt x="647931" y="139788"/>
                    </a:cubicBezTo>
                    <a:cubicBezTo>
                      <a:pt x="557443" y="129734"/>
                      <a:pt x="317731" y="94809"/>
                      <a:pt x="235181" y="82638"/>
                    </a:cubicBezTo>
                    <a:cubicBezTo>
                      <a:pt x="152631" y="70467"/>
                      <a:pt x="185439" y="78405"/>
                      <a:pt x="152631" y="66763"/>
                    </a:cubicBezTo>
                    <a:cubicBezTo>
                      <a:pt x="119823" y="55121"/>
                      <a:pt x="-6119" y="-2558"/>
                      <a:pt x="231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0" name="フリーフォーム 1409">
                <a:extLst>
                  <a:ext uri="{FF2B5EF4-FFF2-40B4-BE49-F238E27FC236}">
                    <a16:creationId xmlns:a16="http://schemas.microsoft.com/office/drawing/2014/main" id="{7F9EF5F6-F738-D808-00DC-C61880B55A6B}"/>
                  </a:ext>
                </a:extLst>
              </p:cNvPr>
              <p:cNvSpPr/>
              <p:nvPr/>
            </p:nvSpPr>
            <p:spPr>
              <a:xfrm>
                <a:off x="1330189" y="9886928"/>
                <a:ext cx="161240" cy="95304"/>
              </a:xfrm>
              <a:custGeom>
                <a:avLst/>
                <a:gdLst>
                  <a:gd name="connsiteX0" fmla="*/ 136 w 161240"/>
                  <a:gd name="connsiteY0" fmla="*/ 22 h 95304"/>
                  <a:gd name="connsiteX1" fmla="*/ 117611 w 161240"/>
                  <a:gd name="connsiteY1" fmla="*/ 50822 h 95304"/>
                  <a:gd name="connsiteX2" fmla="*/ 158886 w 161240"/>
                  <a:gd name="connsiteY2" fmla="*/ 95272 h 95304"/>
                  <a:gd name="connsiteX3" fmla="*/ 143011 w 161240"/>
                  <a:gd name="connsiteY3" fmla="*/ 57172 h 95304"/>
                  <a:gd name="connsiteX4" fmla="*/ 136 w 161240"/>
                  <a:gd name="connsiteY4" fmla="*/ 22 h 9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40" h="95304">
                    <a:moveTo>
                      <a:pt x="136" y="22"/>
                    </a:moveTo>
                    <a:cubicBezTo>
                      <a:pt x="-4097" y="-1036"/>
                      <a:pt x="91153" y="34947"/>
                      <a:pt x="117611" y="50822"/>
                    </a:cubicBezTo>
                    <a:cubicBezTo>
                      <a:pt x="144069" y="66697"/>
                      <a:pt x="154653" y="94214"/>
                      <a:pt x="158886" y="95272"/>
                    </a:cubicBezTo>
                    <a:cubicBezTo>
                      <a:pt x="163119" y="96330"/>
                      <a:pt x="163648" y="71459"/>
                      <a:pt x="143011" y="57172"/>
                    </a:cubicBezTo>
                    <a:cubicBezTo>
                      <a:pt x="122374" y="42885"/>
                      <a:pt x="4369" y="1080"/>
                      <a:pt x="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1" name="フリーフォーム 1410">
                <a:extLst>
                  <a:ext uri="{FF2B5EF4-FFF2-40B4-BE49-F238E27FC236}">
                    <a16:creationId xmlns:a16="http://schemas.microsoft.com/office/drawing/2014/main" id="{05B99CA7-F407-FA32-BDFA-F2A279978BA2}"/>
                  </a:ext>
                </a:extLst>
              </p:cNvPr>
              <p:cNvSpPr/>
              <p:nvPr/>
            </p:nvSpPr>
            <p:spPr>
              <a:xfrm>
                <a:off x="1300988" y="9794875"/>
                <a:ext cx="92853" cy="282625"/>
              </a:xfrm>
              <a:custGeom>
                <a:avLst/>
                <a:gdLst>
                  <a:gd name="connsiteX0" fmla="*/ 92837 w 92853"/>
                  <a:gd name="connsiteY0" fmla="*/ 0 h 282625"/>
                  <a:gd name="connsiteX1" fmla="*/ 32512 w 92853"/>
                  <a:gd name="connsiteY1" fmla="*/ 95250 h 282625"/>
                  <a:gd name="connsiteX2" fmla="*/ 22987 w 92853"/>
                  <a:gd name="connsiteY2" fmla="*/ 136525 h 282625"/>
                  <a:gd name="connsiteX3" fmla="*/ 762 w 92853"/>
                  <a:gd name="connsiteY3" fmla="*/ 282575 h 282625"/>
                  <a:gd name="connsiteX4" fmla="*/ 7112 w 92853"/>
                  <a:gd name="connsiteY4" fmla="*/ 152400 h 282625"/>
                  <a:gd name="connsiteX5" fmla="*/ 26162 w 92853"/>
                  <a:gd name="connsiteY5" fmla="*/ 95250 h 282625"/>
                  <a:gd name="connsiteX6" fmla="*/ 92837 w 92853"/>
                  <a:gd name="connsiteY6" fmla="*/ 0 h 28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853" h="282625">
                    <a:moveTo>
                      <a:pt x="92837" y="0"/>
                    </a:moveTo>
                    <a:cubicBezTo>
                      <a:pt x="93895" y="0"/>
                      <a:pt x="44154" y="72496"/>
                      <a:pt x="32512" y="95250"/>
                    </a:cubicBezTo>
                    <a:cubicBezTo>
                      <a:pt x="20870" y="118004"/>
                      <a:pt x="28279" y="105304"/>
                      <a:pt x="22987" y="136525"/>
                    </a:cubicBezTo>
                    <a:cubicBezTo>
                      <a:pt x="17695" y="167746"/>
                      <a:pt x="3408" y="279929"/>
                      <a:pt x="762" y="282575"/>
                    </a:cubicBezTo>
                    <a:cubicBezTo>
                      <a:pt x="-1884" y="285221"/>
                      <a:pt x="2879" y="183621"/>
                      <a:pt x="7112" y="152400"/>
                    </a:cubicBezTo>
                    <a:cubicBezTo>
                      <a:pt x="11345" y="121179"/>
                      <a:pt x="16108" y="117475"/>
                      <a:pt x="26162" y="95250"/>
                    </a:cubicBezTo>
                    <a:cubicBezTo>
                      <a:pt x="36216" y="73025"/>
                      <a:pt x="91779" y="0"/>
                      <a:pt x="9283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2" name="フリーフォーム 1411">
                <a:extLst>
                  <a:ext uri="{FF2B5EF4-FFF2-40B4-BE49-F238E27FC236}">
                    <a16:creationId xmlns:a16="http://schemas.microsoft.com/office/drawing/2014/main" id="{B98B0975-C4FE-7CDC-FF5E-236CF71D75C8}"/>
                  </a:ext>
                </a:extLst>
              </p:cNvPr>
              <p:cNvSpPr/>
              <p:nvPr/>
            </p:nvSpPr>
            <p:spPr>
              <a:xfrm>
                <a:off x="1294009" y="9791689"/>
                <a:ext cx="93519" cy="279417"/>
              </a:xfrm>
              <a:custGeom>
                <a:avLst/>
                <a:gdLst>
                  <a:gd name="connsiteX0" fmla="*/ 93466 w 93519"/>
                  <a:gd name="connsiteY0" fmla="*/ 11 h 279417"/>
                  <a:gd name="connsiteX1" fmla="*/ 20441 w 93519"/>
                  <a:gd name="connsiteY1" fmla="*/ 92086 h 279417"/>
                  <a:gd name="connsiteX2" fmla="*/ 10916 w 93519"/>
                  <a:gd name="connsiteY2" fmla="*/ 123836 h 279417"/>
                  <a:gd name="connsiteX3" fmla="*/ 7741 w 93519"/>
                  <a:gd name="connsiteY3" fmla="*/ 279411 h 279417"/>
                  <a:gd name="connsiteX4" fmla="*/ 1391 w 93519"/>
                  <a:gd name="connsiteY4" fmla="*/ 117486 h 279417"/>
                  <a:gd name="connsiteX5" fmla="*/ 7741 w 93519"/>
                  <a:gd name="connsiteY5" fmla="*/ 85736 h 279417"/>
                  <a:gd name="connsiteX6" fmla="*/ 93466 w 93519"/>
                  <a:gd name="connsiteY6" fmla="*/ 11 h 2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519" h="279417">
                    <a:moveTo>
                      <a:pt x="93466" y="11"/>
                    </a:moveTo>
                    <a:cubicBezTo>
                      <a:pt x="95583" y="1069"/>
                      <a:pt x="34199" y="71448"/>
                      <a:pt x="20441" y="92086"/>
                    </a:cubicBezTo>
                    <a:cubicBezTo>
                      <a:pt x="6683" y="112724"/>
                      <a:pt x="13033" y="92615"/>
                      <a:pt x="10916" y="123836"/>
                    </a:cubicBezTo>
                    <a:cubicBezTo>
                      <a:pt x="8799" y="155057"/>
                      <a:pt x="9329" y="280469"/>
                      <a:pt x="7741" y="279411"/>
                    </a:cubicBezTo>
                    <a:cubicBezTo>
                      <a:pt x="6153" y="278353"/>
                      <a:pt x="1391" y="149765"/>
                      <a:pt x="1391" y="117486"/>
                    </a:cubicBezTo>
                    <a:cubicBezTo>
                      <a:pt x="1391" y="85207"/>
                      <a:pt x="-4430" y="101611"/>
                      <a:pt x="7741" y="85736"/>
                    </a:cubicBezTo>
                    <a:cubicBezTo>
                      <a:pt x="19912" y="69861"/>
                      <a:pt x="91349" y="-1047"/>
                      <a:pt x="9346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3" name="フリーフォーム 1412">
                <a:extLst>
                  <a:ext uri="{FF2B5EF4-FFF2-40B4-BE49-F238E27FC236}">
                    <a16:creationId xmlns:a16="http://schemas.microsoft.com/office/drawing/2014/main" id="{215689EE-1117-F677-5BAE-3CF72100BC47}"/>
                  </a:ext>
                </a:extLst>
              </p:cNvPr>
              <p:cNvSpPr/>
              <p:nvPr/>
            </p:nvSpPr>
            <p:spPr>
              <a:xfrm>
                <a:off x="1215707" y="9768580"/>
                <a:ext cx="185459" cy="113442"/>
              </a:xfrm>
              <a:custGeom>
                <a:avLst/>
                <a:gdLst>
                  <a:gd name="connsiteX0" fmla="*/ 184468 w 185459"/>
                  <a:gd name="connsiteY0" fmla="*/ 895 h 113442"/>
                  <a:gd name="connsiteX1" fmla="*/ 3493 w 185459"/>
                  <a:gd name="connsiteY1" fmla="*/ 112020 h 113442"/>
                  <a:gd name="connsiteX2" fmla="*/ 73343 w 185459"/>
                  <a:gd name="connsiteY2" fmla="*/ 61220 h 113442"/>
                  <a:gd name="connsiteX3" fmla="*/ 184468 w 185459"/>
                  <a:gd name="connsiteY3" fmla="*/ 895 h 11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459" h="113442">
                    <a:moveTo>
                      <a:pt x="184468" y="895"/>
                    </a:moveTo>
                    <a:cubicBezTo>
                      <a:pt x="172826" y="9362"/>
                      <a:pt x="22014" y="101966"/>
                      <a:pt x="3493" y="112020"/>
                    </a:cubicBezTo>
                    <a:cubicBezTo>
                      <a:pt x="-15028" y="122074"/>
                      <a:pt x="44768" y="76037"/>
                      <a:pt x="73343" y="61220"/>
                    </a:cubicBezTo>
                    <a:cubicBezTo>
                      <a:pt x="101918" y="46403"/>
                      <a:pt x="196110" y="-7572"/>
                      <a:pt x="184468" y="8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4" name="フリーフォーム 1413">
                <a:extLst>
                  <a:ext uri="{FF2B5EF4-FFF2-40B4-BE49-F238E27FC236}">
                    <a16:creationId xmlns:a16="http://schemas.microsoft.com/office/drawing/2014/main" id="{C50C6B29-68B3-9911-32D7-2A8841ABE0D1}"/>
                  </a:ext>
                </a:extLst>
              </p:cNvPr>
              <p:cNvSpPr/>
              <p:nvPr/>
            </p:nvSpPr>
            <p:spPr>
              <a:xfrm>
                <a:off x="1261441" y="9839270"/>
                <a:ext cx="62612" cy="222638"/>
              </a:xfrm>
              <a:custGeom>
                <a:avLst/>
                <a:gdLst>
                  <a:gd name="connsiteX0" fmla="*/ 62534 w 62612"/>
                  <a:gd name="connsiteY0" fmla="*/ 55 h 222638"/>
                  <a:gd name="connsiteX1" fmla="*/ 14909 w 62612"/>
                  <a:gd name="connsiteY1" fmla="*/ 47680 h 222638"/>
                  <a:gd name="connsiteX2" fmla="*/ 11734 w 62612"/>
                  <a:gd name="connsiteY2" fmla="*/ 98480 h 222638"/>
                  <a:gd name="connsiteX3" fmla="*/ 11734 w 62612"/>
                  <a:gd name="connsiteY3" fmla="*/ 222305 h 222638"/>
                  <a:gd name="connsiteX4" fmla="*/ 2209 w 62612"/>
                  <a:gd name="connsiteY4" fmla="*/ 57205 h 222638"/>
                  <a:gd name="connsiteX5" fmla="*/ 62534 w 62612"/>
                  <a:gd name="connsiteY5" fmla="*/ 55 h 2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612" h="222638">
                    <a:moveTo>
                      <a:pt x="62534" y="55"/>
                    </a:moveTo>
                    <a:cubicBezTo>
                      <a:pt x="64651" y="-1533"/>
                      <a:pt x="23376" y="31276"/>
                      <a:pt x="14909" y="47680"/>
                    </a:cubicBezTo>
                    <a:cubicBezTo>
                      <a:pt x="6442" y="64084"/>
                      <a:pt x="12263" y="69376"/>
                      <a:pt x="11734" y="98480"/>
                    </a:cubicBezTo>
                    <a:cubicBezTo>
                      <a:pt x="11205" y="127584"/>
                      <a:pt x="13321" y="229184"/>
                      <a:pt x="11734" y="222305"/>
                    </a:cubicBezTo>
                    <a:cubicBezTo>
                      <a:pt x="10147" y="215426"/>
                      <a:pt x="-5728" y="92659"/>
                      <a:pt x="2209" y="57205"/>
                    </a:cubicBezTo>
                    <a:cubicBezTo>
                      <a:pt x="10146" y="21751"/>
                      <a:pt x="60417" y="1643"/>
                      <a:pt x="62534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5" name="フリーフォーム 1414">
                <a:extLst>
                  <a:ext uri="{FF2B5EF4-FFF2-40B4-BE49-F238E27FC236}">
                    <a16:creationId xmlns:a16="http://schemas.microsoft.com/office/drawing/2014/main" id="{DF858ECD-FADA-65B7-684A-9AAC5D3AC077}"/>
                  </a:ext>
                </a:extLst>
              </p:cNvPr>
              <p:cNvSpPr/>
              <p:nvPr/>
            </p:nvSpPr>
            <p:spPr>
              <a:xfrm>
                <a:off x="1241183" y="9885473"/>
                <a:ext cx="9804" cy="181447"/>
              </a:xfrm>
              <a:custGeom>
                <a:avLst/>
                <a:gdLst>
                  <a:gd name="connsiteX0" fmla="*/ 9767 w 9804"/>
                  <a:gd name="connsiteY0" fmla="*/ 1477 h 181447"/>
                  <a:gd name="connsiteX1" fmla="*/ 3417 w 9804"/>
                  <a:gd name="connsiteY1" fmla="*/ 179277 h 181447"/>
                  <a:gd name="connsiteX2" fmla="*/ 242 w 9804"/>
                  <a:gd name="connsiteY2" fmla="*/ 96727 h 181447"/>
                  <a:gd name="connsiteX3" fmla="*/ 9767 w 9804"/>
                  <a:gd name="connsiteY3" fmla="*/ 1477 h 18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81447">
                    <a:moveTo>
                      <a:pt x="9767" y="1477"/>
                    </a:moveTo>
                    <a:cubicBezTo>
                      <a:pt x="10296" y="15235"/>
                      <a:pt x="5004" y="163402"/>
                      <a:pt x="3417" y="179277"/>
                    </a:cubicBezTo>
                    <a:cubicBezTo>
                      <a:pt x="1829" y="195152"/>
                      <a:pt x="-816" y="119481"/>
                      <a:pt x="242" y="96727"/>
                    </a:cubicBezTo>
                    <a:cubicBezTo>
                      <a:pt x="1300" y="73973"/>
                      <a:pt x="9238" y="-12281"/>
                      <a:pt x="9767" y="1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6" name="フリーフォーム 1415">
                <a:extLst>
                  <a:ext uri="{FF2B5EF4-FFF2-40B4-BE49-F238E27FC236}">
                    <a16:creationId xmlns:a16="http://schemas.microsoft.com/office/drawing/2014/main" id="{93DD2806-106A-CF2A-7284-D7547BECCD49}"/>
                  </a:ext>
                </a:extLst>
              </p:cNvPr>
              <p:cNvSpPr/>
              <p:nvPr/>
            </p:nvSpPr>
            <p:spPr>
              <a:xfrm>
                <a:off x="1187395" y="9880393"/>
                <a:ext cx="41390" cy="343161"/>
              </a:xfrm>
              <a:custGeom>
                <a:avLst/>
                <a:gdLst>
                  <a:gd name="connsiteX0" fmla="*/ 41330 w 41390"/>
                  <a:gd name="connsiteY0" fmla="*/ 207 h 343161"/>
                  <a:gd name="connsiteX1" fmla="*/ 6405 w 41390"/>
                  <a:gd name="connsiteY1" fmla="*/ 120857 h 343161"/>
                  <a:gd name="connsiteX2" fmla="*/ 3230 w 41390"/>
                  <a:gd name="connsiteY2" fmla="*/ 171657 h 343161"/>
                  <a:gd name="connsiteX3" fmla="*/ 41330 w 41390"/>
                  <a:gd name="connsiteY3" fmla="*/ 343107 h 343161"/>
                  <a:gd name="connsiteX4" fmla="*/ 12755 w 41390"/>
                  <a:gd name="connsiteY4" fmla="*/ 152607 h 343161"/>
                  <a:gd name="connsiteX5" fmla="*/ 41330 w 41390"/>
                  <a:gd name="connsiteY5" fmla="*/ 207 h 34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90" h="343161">
                    <a:moveTo>
                      <a:pt x="41330" y="207"/>
                    </a:moveTo>
                    <a:cubicBezTo>
                      <a:pt x="40272" y="-5084"/>
                      <a:pt x="12755" y="92282"/>
                      <a:pt x="6405" y="120857"/>
                    </a:cubicBezTo>
                    <a:cubicBezTo>
                      <a:pt x="55" y="149432"/>
                      <a:pt x="-2591" y="134615"/>
                      <a:pt x="3230" y="171657"/>
                    </a:cubicBezTo>
                    <a:cubicBezTo>
                      <a:pt x="9051" y="208699"/>
                      <a:pt x="39743" y="346282"/>
                      <a:pt x="41330" y="343107"/>
                    </a:cubicBezTo>
                    <a:cubicBezTo>
                      <a:pt x="42917" y="339932"/>
                      <a:pt x="12755" y="204465"/>
                      <a:pt x="12755" y="152607"/>
                    </a:cubicBezTo>
                    <a:cubicBezTo>
                      <a:pt x="12755" y="100749"/>
                      <a:pt x="42388" y="5498"/>
                      <a:pt x="41330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7" name="フリーフォーム 1416">
                <a:extLst>
                  <a:ext uri="{FF2B5EF4-FFF2-40B4-BE49-F238E27FC236}">
                    <a16:creationId xmlns:a16="http://schemas.microsoft.com/office/drawing/2014/main" id="{8E261D3C-550F-D796-BDAD-DBC067C9AB33}"/>
                  </a:ext>
                </a:extLst>
              </p:cNvPr>
              <p:cNvSpPr/>
              <p:nvPr/>
            </p:nvSpPr>
            <p:spPr>
              <a:xfrm>
                <a:off x="1232902" y="10212142"/>
                <a:ext cx="193283" cy="582548"/>
              </a:xfrm>
              <a:custGeom>
                <a:avLst/>
                <a:gdLst>
                  <a:gd name="connsiteX0" fmla="*/ 2173 w 193283"/>
                  <a:gd name="connsiteY0" fmla="*/ 5008 h 582548"/>
                  <a:gd name="connsiteX1" fmla="*/ 148223 w 193283"/>
                  <a:gd name="connsiteY1" fmla="*/ 439983 h 582548"/>
                  <a:gd name="connsiteX2" fmla="*/ 189498 w 193283"/>
                  <a:gd name="connsiteY2" fmla="*/ 573333 h 582548"/>
                  <a:gd name="connsiteX3" fmla="*/ 68848 w 193283"/>
                  <a:gd name="connsiteY3" fmla="*/ 224083 h 582548"/>
                  <a:gd name="connsiteX4" fmla="*/ 2173 w 193283"/>
                  <a:gd name="connsiteY4" fmla="*/ 5008 h 58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83" h="582548">
                    <a:moveTo>
                      <a:pt x="2173" y="5008"/>
                    </a:moveTo>
                    <a:cubicBezTo>
                      <a:pt x="15402" y="40991"/>
                      <a:pt x="117002" y="345262"/>
                      <a:pt x="148223" y="439983"/>
                    </a:cubicBezTo>
                    <a:cubicBezTo>
                      <a:pt x="179444" y="534704"/>
                      <a:pt x="202727" y="609316"/>
                      <a:pt x="189498" y="573333"/>
                    </a:cubicBezTo>
                    <a:cubicBezTo>
                      <a:pt x="176269" y="537350"/>
                      <a:pt x="98481" y="312454"/>
                      <a:pt x="68848" y="224083"/>
                    </a:cubicBezTo>
                    <a:cubicBezTo>
                      <a:pt x="39215" y="135712"/>
                      <a:pt x="-11056" y="-30975"/>
                      <a:pt x="2173" y="50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8" name="フリーフォーム 1417">
                <a:extLst>
                  <a:ext uri="{FF2B5EF4-FFF2-40B4-BE49-F238E27FC236}">
                    <a16:creationId xmlns:a16="http://schemas.microsoft.com/office/drawing/2014/main" id="{18B9863F-3EA8-5BC0-6FE9-214137872047}"/>
                  </a:ext>
                </a:extLst>
              </p:cNvPr>
              <p:cNvSpPr/>
              <p:nvPr/>
            </p:nvSpPr>
            <p:spPr>
              <a:xfrm>
                <a:off x="1309184" y="10054813"/>
                <a:ext cx="290110" cy="711484"/>
              </a:xfrm>
              <a:custGeom>
                <a:avLst/>
                <a:gdLst>
                  <a:gd name="connsiteX0" fmla="*/ 5266 w 290110"/>
                  <a:gd name="connsiteY0" fmla="*/ 13112 h 711484"/>
                  <a:gd name="connsiteX1" fmla="*/ 249741 w 290110"/>
                  <a:gd name="connsiteY1" fmla="*/ 622712 h 711484"/>
                  <a:gd name="connsiteX2" fmla="*/ 278316 w 290110"/>
                  <a:gd name="connsiteY2" fmla="*/ 679862 h 711484"/>
                  <a:gd name="connsiteX3" fmla="*/ 129091 w 290110"/>
                  <a:gd name="connsiteY3" fmla="*/ 349662 h 711484"/>
                  <a:gd name="connsiteX4" fmla="*/ 84641 w 290110"/>
                  <a:gd name="connsiteY4" fmla="*/ 213137 h 711484"/>
                  <a:gd name="connsiteX5" fmla="*/ 5266 w 290110"/>
                  <a:gd name="connsiteY5" fmla="*/ 13112 h 7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0" h="711484">
                    <a:moveTo>
                      <a:pt x="5266" y="13112"/>
                    </a:moveTo>
                    <a:cubicBezTo>
                      <a:pt x="32783" y="81374"/>
                      <a:pt x="204233" y="511587"/>
                      <a:pt x="249741" y="622712"/>
                    </a:cubicBezTo>
                    <a:cubicBezTo>
                      <a:pt x="295249" y="733837"/>
                      <a:pt x="298424" y="725370"/>
                      <a:pt x="278316" y="679862"/>
                    </a:cubicBezTo>
                    <a:cubicBezTo>
                      <a:pt x="258208" y="634354"/>
                      <a:pt x="161370" y="427450"/>
                      <a:pt x="129091" y="349662"/>
                    </a:cubicBezTo>
                    <a:cubicBezTo>
                      <a:pt x="96812" y="271875"/>
                      <a:pt x="103162" y="263408"/>
                      <a:pt x="84641" y="213137"/>
                    </a:cubicBezTo>
                    <a:cubicBezTo>
                      <a:pt x="66120" y="162866"/>
                      <a:pt x="-22251" y="-55150"/>
                      <a:pt x="5266" y="13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9" name="フリーフォーム 1418">
                <a:extLst>
                  <a:ext uri="{FF2B5EF4-FFF2-40B4-BE49-F238E27FC236}">
                    <a16:creationId xmlns:a16="http://schemas.microsoft.com/office/drawing/2014/main" id="{40779E05-CD82-DEE8-97A5-35C1FEEE30FF}"/>
                  </a:ext>
                </a:extLst>
              </p:cNvPr>
              <p:cNvSpPr/>
              <p:nvPr/>
            </p:nvSpPr>
            <p:spPr>
              <a:xfrm>
                <a:off x="1316266" y="10055940"/>
                <a:ext cx="90882" cy="262643"/>
              </a:xfrm>
              <a:custGeom>
                <a:avLst/>
                <a:gdLst>
                  <a:gd name="connsiteX0" fmla="*/ 1359 w 90882"/>
                  <a:gd name="connsiteY0" fmla="*/ 2460 h 262643"/>
                  <a:gd name="connsiteX1" fmla="*/ 90259 w 90882"/>
                  <a:gd name="connsiteY1" fmla="*/ 259635 h 262643"/>
                  <a:gd name="connsiteX2" fmla="*/ 39459 w 90882"/>
                  <a:gd name="connsiteY2" fmla="*/ 135810 h 262643"/>
                  <a:gd name="connsiteX3" fmla="*/ 1359 w 90882"/>
                  <a:gd name="connsiteY3" fmla="*/ 2460 h 26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82" h="262643">
                    <a:moveTo>
                      <a:pt x="1359" y="2460"/>
                    </a:moveTo>
                    <a:cubicBezTo>
                      <a:pt x="9826" y="23098"/>
                      <a:pt x="83909" y="237410"/>
                      <a:pt x="90259" y="259635"/>
                    </a:cubicBezTo>
                    <a:cubicBezTo>
                      <a:pt x="96609" y="281860"/>
                      <a:pt x="52688" y="174968"/>
                      <a:pt x="39459" y="135810"/>
                    </a:cubicBezTo>
                    <a:cubicBezTo>
                      <a:pt x="26230" y="96652"/>
                      <a:pt x="-7108" y="-18178"/>
                      <a:pt x="1359" y="2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0" name="フリーフォーム 1419">
                <a:extLst>
                  <a:ext uri="{FF2B5EF4-FFF2-40B4-BE49-F238E27FC236}">
                    <a16:creationId xmlns:a16="http://schemas.microsoft.com/office/drawing/2014/main" id="{CB5B7396-6651-E282-7AA1-1F5D270FE9E7}"/>
                  </a:ext>
                </a:extLst>
              </p:cNvPr>
              <p:cNvSpPr/>
              <p:nvPr/>
            </p:nvSpPr>
            <p:spPr>
              <a:xfrm>
                <a:off x="1373544" y="10273075"/>
                <a:ext cx="202130" cy="493603"/>
              </a:xfrm>
              <a:custGeom>
                <a:avLst/>
                <a:gdLst>
                  <a:gd name="connsiteX0" fmla="*/ 4406 w 202130"/>
                  <a:gd name="connsiteY0" fmla="*/ 7575 h 493603"/>
                  <a:gd name="connsiteX1" fmla="*/ 201256 w 202130"/>
                  <a:gd name="connsiteY1" fmla="*/ 490175 h 493603"/>
                  <a:gd name="connsiteX2" fmla="*/ 74256 w 202130"/>
                  <a:gd name="connsiteY2" fmla="*/ 213950 h 493603"/>
                  <a:gd name="connsiteX3" fmla="*/ 4406 w 202130"/>
                  <a:gd name="connsiteY3" fmla="*/ 7575 h 49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130" h="493603">
                    <a:moveTo>
                      <a:pt x="4406" y="7575"/>
                    </a:moveTo>
                    <a:cubicBezTo>
                      <a:pt x="25573" y="53612"/>
                      <a:pt x="189614" y="455779"/>
                      <a:pt x="201256" y="490175"/>
                    </a:cubicBezTo>
                    <a:cubicBezTo>
                      <a:pt x="212898" y="524571"/>
                      <a:pt x="104948" y="290679"/>
                      <a:pt x="74256" y="213950"/>
                    </a:cubicBezTo>
                    <a:cubicBezTo>
                      <a:pt x="43564" y="137221"/>
                      <a:pt x="-16761" y="-38462"/>
                      <a:pt x="4406" y="7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1" name="フリーフォーム 1420">
                <a:extLst>
                  <a:ext uri="{FF2B5EF4-FFF2-40B4-BE49-F238E27FC236}">
                    <a16:creationId xmlns:a16="http://schemas.microsoft.com/office/drawing/2014/main" id="{BE5A27ED-D8EB-F473-27E2-34DE059468D7}"/>
                  </a:ext>
                </a:extLst>
              </p:cNvPr>
              <p:cNvSpPr/>
              <p:nvPr/>
            </p:nvSpPr>
            <p:spPr>
              <a:xfrm>
                <a:off x="1271740" y="10778654"/>
                <a:ext cx="165332" cy="81260"/>
              </a:xfrm>
              <a:custGeom>
                <a:avLst/>
                <a:gdLst>
                  <a:gd name="connsiteX0" fmla="*/ 1435 w 165332"/>
                  <a:gd name="connsiteY0" fmla="*/ 79846 h 81260"/>
                  <a:gd name="connsiteX1" fmla="*/ 163360 w 165332"/>
                  <a:gd name="connsiteY1" fmla="*/ 471 h 81260"/>
                  <a:gd name="connsiteX2" fmla="*/ 87160 w 165332"/>
                  <a:gd name="connsiteY2" fmla="*/ 48096 h 81260"/>
                  <a:gd name="connsiteX3" fmla="*/ 1435 w 165332"/>
                  <a:gd name="connsiteY3" fmla="*/ 79846 h 8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332" h="81260">
                    <a:moveTo>
                      <a:pt x="1435" y="79846"/>
                    </a:moveTo>
                    <a:cubicBezTo>
                      <a:pt x="14135" y="71909"/>
                      <a:pt x="149073" y="5763"/>
                      <a:pt x="163360" y="471"/>
                    </a:cubicBezTo>
                    <a:cubicBezTo>
                      <a:pt x="177647" y="-4821"/>
                      <a:pt x="110443" y="35925"/>
                      <a:pt x="87160" y="48096"/>
                    </a:cubicBezTo>
                    <a:cubicBezTo>
                      <a:pt x="63877" y="60267"/>
                      <a:pt x="-11265" y="87783"/>
                      <a:pt x="1435" y="79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2" name="フリーフォーム 1421">
                <a:extLst>
                  <a:ext uri="{FF2B5EF4-FFF2-40B4-BE49-F238E27FC236}">
                    <a16:creationId xmlns:a16="http://schemas.microsoft.com/office/drawing/2014/main" id="{88539EC1-62FF-DE76-70A8-2E79283EF7C2}"/>
                  </a:ext>
                </a:extLst>
              </p:cNvPr>
              <p:cNvSpPr/>
              <p:nvPr/>
            </p:nvSpPr>
            <p:spPr>
              <a:xfrm>
                <a:off x="1282631" y="10772543"/>
                <a:ext cx="133501" cy="57850"/>
              </a:xfrm>
              <a:custGeom>
                <a:avLst/>
                <a:gdLst>
                  <a:gd name="connsiteX0" fmla="*/ 69 w 133501"/>
                  <a:gd name="connsiteY0" fmla="*/ 57382 h 57850"/>
                  <a:gd name="connsiteX1" fmla="*/ 66744 w 133501"/>
                  <a:gd name="connsiteY1" fmla="*/ 41507 h 57850"/>
                  <a:gd name="connsiteX2" fmla="*/ 133419 w 133501"/>
                  <a:gd name="connsiteY2" fmla="*/ 232 h 57850"/>
                  <a:gd name="connsiteX3" fmla="*/ 79444 w 133501"/>
                  <a:gd name="connsiteY3" fmla="*/ 25632 h 57850"/>
                  <a:gd name="connsiteX4" fmla="*/ 69 w 133501"/>
                  <a:gd name="connsiteY4" fmla="*/ 57382 h 5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01" h="57850">
                    <a:moveTo>
                      <a:pt x="69" y="57382"/>
                    </a:moveTo>
                    <a:cubicBezTo>
                      <a:pt x="-2048" y="60028"/>
                      <a:pt x="44519" y="51032"/>
                      <a:pt x="66744" y="41507"/>
                    </a:cubicBezTo>
                    <a:cubicBezTo>
                      <a:pt x="88969" y="31982"/>
                      <a:pt x="131302" y="2878"/>
                      <a:pt x="133419" y="232"/>
                    </a:cubicBezTo>
                    <a:cubicBezTo>
                      <a:pt x="135536" y="-2414"/>
                      <a:pt x="96377" y="18224"/>
                      <a:pt x="79444" y="25632"/>
                    </a:cubicBezTo>
                    <a:cubicBezTo>
                      <a:pt x="62511" y="33040"/>
                      <a:pt x="2186" y="54736"/>
                      <a:pt x="69" y="57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3" name="フリーフォーム 1422">
                <a:extLst>
                  <a:ext uri="{FF2B5EF4-FFF2-40B4-BE49-F238E27FC236}">
                    <a16:creationId xmlns:a16="http://schemas.microsoft.com/office/drawing/2014/main" id="{ED98B4B2-D123-AE67-C9F6-701773549577}"/>
                  </a:ext>
                </a:extLst>
              </p:cNvPr>
              <p:cNvSpPr/>
              <p:nvPr/>
            </p:nvSpPr>
            <p:spPr>
              <a:xfrm>
                <a:off x="1012825" y="9874246"/>
                <a:ext cx="228600" cy="190506"/>
              </a:xfrm>
              <a:custGeom>
                <a:avLst/>
                <a:gdLst>
                  <a:gd name="connsiteX0" fmla="*/ 228600 w 228600"/>
                  <a:gd name="connsiteY0" fmla="*/ 4 h 190506"/>
                  <a:gd name="connsiteX1" fmla="*/ 161925 w 228600"/>
                  <a:gd name="connsiteY1" fmla="*/ 76204 h 190506"/>
                  <a:gd name="connsiteX2" fmla="*/ 0 w 228600"/>
                  <a:gd name="connsiteY2" fmla="*/ 190504 h 190506"/>
                  <a:gd name="connsiteX3" fmla="*/ 161925 w 228600"/>
                  <a:gd name="connsiteY3" fmla="*/ 73029 h 190506"/>
                  <a:gd name="connsiteX4" fmla="*/ 228600 w 228600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90506">
                    <a:moveTo>
                      <a:pt x="228600" y="4"/>
                    </a:moveTo>
                    <a:cubicBezTo>
                      <a:pt x="228600" y="533"/>
                      <a:pt x="200025" y="44454"/>
                      <a:pt x="161925" y="76204"/>
                    </a:cubicBezTo>
                    <a:cubicBezTo>
                      <a:pt x="123825" y="107954"/>
                      <a:pt x="0" y="191033"/>
                      <a:pt x="0" y="190504"/>
                    </a:cubicBezTo>
                    <a:cubicBezTo>
                      <a:pt x="0" y="189975"/>
                      <a:pt x="129117" y="98429"/>
                      <a:pt x="161925" y="73029"/>
                    </a:cubicBezTo>
                    <a:cubicBezTo>
                      <a:pt x="194733" y="47629"/>
                      <a:pt x="228600" y="-525"/>
                      <a:pt x="22860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4" name="フリーフォーム 1423">
                <a:extLst>
                  <a:ext uri="{FF2B5EF4-FFF2-40B4-BE49-F238E27FC236}">
                    <a16:creationId xmlns:a16="http://schemas.microsoft.com/office/drawing/2014/main" id="{B0CAED02-9CF7-CF5D-ADCF-C6C1E64290F1}"/>
                  </a:ext>
                </a:extLst>
              </p:cNvPr>
              <p:cNvSpPr/>
              <p:nvPr/>
            </p:nvSpPr>
            <p:spPr>
              <a:xfrm>
                <a:off x="1071513" y="10048803"/>
                <a:ext cx="43129" cy="279519"/>
              </a:xfrm>
              <a:custGeom>
                <a:avLst/>
                <a:gdLst>
                  <a:gd name="connsiteX0" fmla="*/ 42912 w 43129"/>
                  <a:gd name="connsiteY0" fmla="*/ 72 h 279519"/>
                  <a:gd name="connsiteX1" fmla="*/ 17512 w 43129"/>
                  <a:gd name="connsiteY1" fmla="*/ 114372 h 279519"/>
                  <a:gd name="connsiteX2" fmla="*/ 7987 w 43129"/>
                  <a:gd name="connsiteY2" fmla="*/ 279472 h 279519"/>
                  <a:gd name="connsiteX3" fmla="*/ 1637 w 43129"/>
                  <a:gd name="connsiteY3" fmla="*/ 130247 h 279519"/>
                  <a:gd name="connsiteX4" fmla="*/ 42912 w 43129"/>
                  <a:gd name="connsiteY4" fmla="*/ 72 h 27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29" h="279519">
                    <a:moveTo>
                      <a:pt x="42912" y="72"/>
                    </a:moveTo>
                    <a:cubicBezTo>
                      <a:pt x="45558" y="-2574"/>
                      <a:pt x="23333" y="67805"/>
                      <a:pt x="17512" y="114372"/>
                    </a:cubicBezTo>
                    <a:cubicBezTo>
                      <a:pt x="11691" y="160939"/>
                      <a:pt x="10633" y="276826"/>
                      <a:pt x="7987" y="279472"/>
                    </a:cubicBezTo>
                    <a:cubicBezTo>
                      <a:pt x="5341" y="282118"/>
                      <a:pt x="-3655" y="173109"/>
                      <a:pt x="1637" y="130247"/>
                    </a:cubicBezTo>
                    <a:cubicBezTo>
                      <a:pt x="6929" y="87385"/>
                      <a:pt x="40266" y="2718"/>
                      <a:pt x="42912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5" name="フリーフォーム 1424">
                <a:extLst>
                  <a:ext uri="{FF2B5EF4-FFF2-40B4-BE49-F238E27FC236}">
                    <a16:creationId xmlns:a16="http://schemas.microsoft.com/office/drawing/2014/main" id="{F9F24789-D3B0-120B-59B9-4A3B629BCF17}"/>
                  </a:ext>
                </a:extLst>
              </p:cNvPr>
              <p:cNvSpPr/>
              <p:nvPr/>
            </p:nvSpPr>
            <p:spPr>
              <a:xfrm>
                <a:off x="1056326" y="10058381"/>
                <a:ext cx="106783" cy="564049"/>
              </a:xfrm>
              <a:custGeom>
                <a:avLst/>
                <a:gdLst>
                  <a:gd name="connsiteX0" fmla="*/ 29524 w 106783"/>
                  <a:gd name="connsiteY0" fmla="*/ 19 h 564049"/>
                  <a:gd name="connsiteX1" fmla="*/ 4124 w 106783"/>
                  <a:gd name="connsiteY1" fmla="*/ 127019 h 564049"/>
                  <a:gd name="connsiteX2" fmla="*/ 949 w 106783"/>
                  <a:gd name="connsiteY2" fmla="*/ 209569 h 564049"/>
                  <a:gd name="connsiteX3" fmla="*/ 13649 w 106783"/>
                  <a:gd name="connsiteY3" fmla="*/ 279419 h 564049"/>
                  <a:gd name="connsiteX4" fmla="*/ 64449 w 106783"/>
                  <a:gd name="connsiteY4" fmla="*/ 457219 h 564049"/>
                  <a:gd name="connsiteX5" fmla="*/ 105724 w 106783"/>
                  <a:gd name="connsiteY5" fmla="*/ 555644 h 564049"/>
                  <a:gd name="connsiteX6" fmla="*/ 19999 w 106783"/>
                  <a:gd name="connsiteY6" fmla="*/ 241319 h 564049"/>
                  <a:gd name="connsiteX7" fmla="*/ 4124 w 106783"/>
                  <a:gd name="connsiteY7" fmla="*/ 136544 h 564049"/>
                  <a:gd name="connsiteX8" fmla="*/ 29524 w 106783"/>
                  <a:gd name="connsiteY8" fmla="*/ 19 h 564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83" h="564049">
                    <a:moveTo>
                      <a:pt x="29524" y="19"/>
                    </a:moveTo>
                    <a:cubicBezTo>
                      <a:pt x="29524" y="-1568"/>
                      <a:pt x="8886" y="92094"/>
                      <a:pt x="4124" y="127019"/>
                    </a:cubicBezTo>
                    <a:cubicBezTo>
                      <a:pt x="-639" y="161944"/>
                      <a:pt x="-639" y="184169"/>
                      <a:pt x="949" y="209569"/>
                    </a:cubicBezTo>
                    <a:cubicBezTo>
                      <a:pt x="2536" y="234969"/>
                      <a:pt x="3066" y="238144"/>
                      <a:pt x="13649" y="279419"/>
                    </a:cubicBezTo>
                    <a:cubicBezTo>
                      <a:pt x="24232" y="320694"/>
                      <a:pt x="49103" y="411181"/>
                      <a:pt x="64449" y="457219"/>
                    </a:cubicBezTo>
                    <a:cubicBezTo>
                      <a:pt x="79795" y="503257"/>
                      <a:pt x="113132" y="591627"/>
                      <a:pt x="105724" y="555644"/>
                    </a:cubicBezTo>
                    <a:cubicBezTo>
                      <a:pt x="98316" y="519661"/>
                      <a:pt x="36932" y="311169"/>
                      <a:pt x="19999" y="241319"/>
                    </a:cubicBezTo>
                    <a:cubicBezTo>
                      <a:pt x="3066" y="171469"/>
                      <a:pt x="1478" y="173056"/>
                      <a:pt x="4124" y="136544"/>
                    </a:cubicBezTo>
                    <a:cubicBezTo>
                      <a:pt x="6770" y="100032"/>
                      <a:pt x="29524" y="1606"/>
                      <a:pt x="295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6" name="フリーフォーム 1425">
                <a:extLst>
                  <a:ext uri="{FF2B5EF4-FFF2-40B4-BE49-F238E27FC236}">
                    <a16:creationId xmlns:a16="http://schemas.microsoft.com/office/drawing/2014/main" id="{E383F1D1-7BAA-61F3-7200-5FFBE74AC856}"/>
                  </a:ext>
                </a:extLst>
              </p:cNvPr>
              <p:cNvSpPr/>
              <p:nvPr/>
            </p:nvSpPr>
            <p:spPr>
              <a:xfrm>
                <a:off x="1092098" y="10007382"/>
                <a:ext cx="111314" cy="54333"/>
              </a:xfrm>
              <a:custGeom>
                <a:avLst/>
                <a:gdLst>
                  <a:gd name="connsiteX0" fmla="*/ 102 w 111314"/>
                  <a:gd name="connsiteY0" fmla="*/ 54193 h 54333"/>
                  <a:gd name="connsiteX1" fmla="*/ 47727 w 111314"/>
                  <a:gd name="connsiteY1" fmla="*/ 16093 h 54333"/>
                  <a:gd name="connsiteX2" fmla="*/ 111227 w 111314"/>
                  <a:gd name="connsiteY2" fmla="*/ 22443 h 54333"/>
                  <a:gd name="connsiteX3" fmla="*/ 60427 w 111314"/>
                  <a:gd name="connsiteY3" fmla="*/ 218 h 54333"/>
                  <a:gd name="connsiteX4" fmla="*/ 102 w 111314"/>
                  <a:gd name="connsiteY4" fmla="*/ 54193 h 5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314" h="54333">
                    <a:moveTo>
                      <a:pt x="102" y="54193"/>
                    </a:moveTo>
                    <a:cubicBezTo>
                      <a:pt x="-2015" y="56839"/>
                      <a:pt x="29206" y="21385"/>
                      <a:pt x="47727" y="16093"/>
                    </a:cubicBezTo>
                    <a:cubicBezTo>
                      <a:pt x="66248" y="10801"/>
                      <a:pt x="109110" y="25089"/>
                      <a:pt x="111227" y="22443"/>
                    </a:cubicBezTo>
                    <a:cubicBezTo>
                      <a:pt x="113344" y="19797"/>
                      <a:pt x="76302" y="-2428"/>
                      <a:pt x="60427" y="218"/>
                    </a:cubicBezTo>
                    <a:cubicBezTo>
                      <a:pt x="44552" y="2864"/>
                      <a:pt x="2219" y="51547"/>
                      <a:pt x="102" y="54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7" name="フリーフォーム 1426">
                <a:extLst>
                  <a:ext uri="{FF2B5EF4-FFF2-40B4-BE49-F238E27FC236}">
                    <a16:creationId xmlns:a16="http://schemas.microsoft.com/office/drawing/2014/main" id="{95D9F637-A7C6-B354-491C-EAE964301B3F}"/>
                  </a:ext>
                </a:extLst>
              </p:cNvPr>
              <p:cNvSpPr/>
              <p:nvPr/>
            </p:nvSpPr>
            <p:spPr>
              <a:xfrm>
                <a:off x="1155676" y="10614006"/>
                <a:ext cx="146087" cy="238174"/>
              </a:xfrm>
              <a:custGeom>
                <a:avLst/>
                <a:gdLst>
                  <a:gd name="connsiteX0" fmla="*/ 24 w 146087"/>
                  <a:gd name="connsiteY0" fmla="*/ 19 h 238174"/>
                  <a:gd name="connsiteX1" fmla="*/ 57174 w 146087"/>
                  <a:gd name="connsiteY1" fmla="*/ 139719 h 238174"/>
                  <a:gd name="connsiteX2" fmla="*/ 146074 w 146087"/>
                  <a:gd name="connsiteY2" fmla="*/ 238144 h 238174"/>
                  <a:gd name="connsiteX3" fmla="*/ 63524 w 146087"/>
                  <a:gd name="connsiteY3" fmla="*/ 130194 h 238174"/>
                  <a:gd name="connsiteX4" fmla="*/ 24 w 146087"/>
                  <a:gd name="connsiteY4" fmla="*/ 19 h 23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87" h="238174">
                    <a:moveTo>
                      <a:pt x="24" y="19"/>
                    </a:moveTo>
                    <a:cubicBezTo>
                      <a:pt x="-1034" y="1607"/>
                      <a:pt x="32832" y="100032"/>
                      <a:pt x="57174" y="139719"/>
                    </a:cubicBezTo>
                    <a:cubicBezTo>
                      <a:pt x="81516" y="179407"/>
                      <a:pt x="145016" y="239732"/>
                      <a:pt x="146074" y="238144"/>
                    </a:cubicBezTo>
                    <a:cubicBezTo>
                      <a:pt x="147132" y="236556"/>
                      <a:pt x="85749" y="167235"/>
                      <a:pt x="63524" y="130194"/>
                    </a:cubicBezTo>
                    <a:cubicBezTo>
                      <a:pt x="41299" y="93153"/>
                      <a:pt x="1082" y="-1569"/>
                      <a:pt x="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8" name="フリーフォーム 1427">
                <a:extLst>
                  <a:ext uri="{FF2B5EF4-FFF2-40B4-BE49-F238E27FC236}">
                    <a16:creationId xmlns:a16="http://schemas.microsoft.com/office/drawing/2014/main" id="{519CF471-8733-1C00-7394-42DE8255F291}"/>
                  </a:ext>
                </a:extLst>
              </p:cNvPr>
              <p:cNvSpPr/>
              <p:nvPr/>
            </p:nvSpPr>
            <p:spPr>
              <a:xfrm>
                <a:off x="958736" y="10067163"/>
                <a:ext cx="51007" cy="375741"/>
              </a:xfrm>
              <a:custGeom>
                <a:avLst/>
                <a:gdLst>
                  <a:gd name="connsiteX0" fmla="*/ 50914 w 51007"/>
                  <a:gd name="connsiteY0" fmla="*/ 762 h 375741"/>
                  <a:gd name="connsiteX1" fmla="*/ 12814 w 51007"/>
                  <a:gd name="connsiteY1" fmla="*/ 118237 h 375741"/>
                  <a:gd name="connsiteX2" fmla="*/ 15989 w 51007"/>
                  <a:gd name="connsiteY2" fmla="*/ 375412 h 375741"/>
                  <a:gd name="connsiteX3" fmla="*/ 114 w 51007"/>
                  <a:gd name="connsiteY3" fmla="*/ 169037 h 375741"/>
                  <a:gd name="connsiteX4" fmla="*/ 50914 w 51007"/>
                  <a:gd name="connsiteY4" fmla="*/ 762 h 37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07" h="375741">
                    <a:moveTo>
                      <a:pt x="50914" y="762"/>
                    </a:moveTo>
                    <a:cubicBezTo>
                      <a:pt x="53031" y="-7705"/>
                      <a:pt x="18635" y="55795"/>
                      <a:pt x="12814" y="118237"/>
                    </a:cubicBezTo>
                    <a:cubicBezTo>
                      <a:pt x="6993" y="180679"/>
                      <a:pt x="18106" y="366945"/>
                      <a:pt x="15989" y="375412"/>
                    </a:cubicBezTo>
                    <a:cubicBezTo>
                      <a:pt x="13872" y="383879"/>
                      <a:pt x="-1473" y="226716"/>
                      <a:pt x="114" y="169037"/>
                    </a:cubicBezTo>
                    <a:cubicBezTo>
                      <a:pt x="1701" y="111358"/>
                      <a:pt x="48797" y="9229"/>
                      <a:pt x="50914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9" name="フリーフォーム 1428">
                <a:extLst>
                  <a:ext uri="{FF2B5EF4-FFF2-40B4-BE49-F238E27FC236}">
                    <a16:creationId xmlns:a16="http://schemas.microsoft.com/office/drawing/2014/main" id="{181E7147-FF26-F386-DD2A-A32D9A3A463B}"/>
                  </a:ext>
                </a:extLst>
              </p:cNvPr>
              <p:cNvSpPr/>
              <p:nvPr/>
            </p:nvSpPr>
            <p:spPr>
              <a:xfrm>
                <a:off x="977770" y="9931398"/>
                <a:ext cx="225603" cy="190508"/>
              </a:xfrm>
              <a:custGeom>
                <a:avLst/>
                <a:gdLst>
                  <a:gd name="connsiteX0" fmla="*/ 225555 w 225603"/>
                  <a:gd name="connsiteY0" fmla="*/ 2 h 190508"/>
                  <a:gd name="connsiteX1" fmla="*/ 73155 w 225603"/>
                  <a:gd name="connsiteY1" fmla="*/ 127002 h 190508"/>
                  <a:gd name="connsiteX2" fmla="*/ 130 w 225603"/>
                  <a:gd name="connsiteY2" fmla="*/ 190502 h 190508"/>
                  <a:gd name="connsiteX3" fmla="*/ 89030 w 225603"/>
                  <a:gd name="connsiteY3" fmla="*/ 130177 h 190508"/>
                  <a:gd name="connsiteX4" fmla="*/ 225555 w 225603"/>
                  <a:gd name="connsiteY4" fmla="*/ 2 h 190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603" h="190508">
                    <a:moveTo>
                      <a:pt x="225555" y="2"/>
                    </a:moveTo>
                    <a:cubicBezTo>
                      <a:pt x="222909" y="-527"/>
                      <a:pt x="110726" y="95252"/>
                      <a:pt x="73155" y="127002"/>
                    </a:cubicBezTo>
                    <a:cubicBezTo>
                      <a:pt x="35584" y="158752"/>
                      <a:pt x="-2516" y="189973"/>
                      <a:pt x="130" y="190502"/>
                    </a:cubicBezTo>
                    <a:cubicBezTo>
                      <a:pt x="2776" y="191031"/>
                      <a:pt x="55163" y="157164"/>
                      <a:pt x="89030" y="130177"/>
                    </a:cubicBezTo>
                    <a:cubicBezTo>
                      <a:pt x="122897" y="103190"/>
                      <a:pt x="228201" y="531"/>
                      <a:pt x="22555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0" name="フリーフォーム 1429">
                <a:extLst>
                  <a:ext uri="{FF2B5EF4-FFF2-40B4-BE49-F238E27FC236}">
                    <a16:creationId xmlns:a16="http://schemas.microsoft.com/office/drawing/2014/main" id="{4B66C18A-B4D4-6FB2-4000-6C65A5AA5B63}"/>
                  </a:ext>
                </a:extLst>
              </p:cNvPr>
              <p:cNvSpPr/>
              <p:nvPr/>
            </p:nvSpPr>
            <p:spPr>
              <a:xfrm>
                <a:off x="976591" y="10451766"/>
                <a:ext cx="176057" cy="381973"/>
              </a:xfrm>
              <a:custGeom>
                <a:avLst/>
                <a:gdLst>
                  <a:gd name="connsiteX0" fmla="*/ 1309 w 176057"/>
                  <a:gd name="connsiteY0" fmla="*/ 334 h 381973"/>
                  <a:gd name="connsiteX1" fmla="*/ 10834 w 176057"/>
                  <a:gd name="connsiteY1" fmla="*/ 92409 h 381973"/>
                  <a:gd name="connsiteX2" fmla="*/ 71159 w 176057"/>
                  <a:gd name="connsiteY2" fmla="*/ 232109 h 381973"/>
                  <a:gd name="connsiteX3" fmla="*/ 175934 w 176057"/>
                  <a:gd name="connsiteY3" fmla="*/ 381334 h 381973"/>
                  <a:gd name="connsiteX4" fmla="*/ 48934 w 176057"/>
                  <a:gd name="connsiteY4" fmla="*/ 171784 h 381973"/>
                  <a:gd name="connsiteX5" fmla="*/ 33059 w 176057"/>
                  <a:gd name="connsiteY5" fmla="*/ 149559 h 381973"/>
                  <a:gd name="connsiteX6" fmla="*/ 26709 w 176057"/>
                  <a:gd name="connsiteY6" fmla="*/ 124159 h 381973"/>
                  <a:gd name="connsiteX7" fmla="*/ 1309 w 176057"/>
                  <a:gd name="connsiteY7" fmla="*/ 334 h 38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7" h="381973">
                    <a:moveTo>
                      <a:pt x="1309" y="334"/>
                    </a:moveTo>
                    <a:cubicBezTo>
                      <a:pt x="-1337" y="-4958"/>
                      <a:pt x="-808" y="53780"/>
                      <a:pt x="10834" y="92409"/>
                    </a:cubicBezTo>
                    <a:cubicBezTo>
                      <a:pt x="22476" y="131038"/>
                      <a:pt x="43642" y="183955"/>
                      <a:pt x="71159" y="232109"/>
                    </a:cubicBezTo>
                    <a:cubicBezTo>
                      <a:pt x="98676" y="280263"/>
                      <a:pt x="179638" y="391388"/>
                      <a:pt x="175934" y="381334"/>
                    </a:cubicBezTo>
                    <a:cubicBezTo>
                      <a:pt x="172230" y="371280"/>
                      <a:pt x="72747" y="210413"/>
                      <a:pt x="48934" y="171784"/>
                    </a:cubicBezTo>
                    <a:cubicBezTo>
                      <a:pt x="25121" y="133155"/>
                      <a:pt x="36763" y="157496"/>
                      <a:pt x="33059" y="149559"/>
                    </a:cubicBezTo>
                    <a:cubicBezTo>
                      <a:pt x="29355" y="141622"/>
                      <a:pt x="28826" y="145855"/>
                      <a:pt x="26709" y="124159"/>
                    </a:cubicBezTo>
                    <a:cubicBezTo>
                      <a:pt x="24592" y="102463"/>
                      <a:pt x="3955" y="5626"/>
                      <a:pt x="1309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1" name="フリーフォーム 1430">
                <a:extLst>
                  <a:ext uri="{FF2B5EF4-FFF2-40B4-BE49-F238E27FC236}">
                    <a16:creationId xmlns:a16="http://schemas.microsoft.com/office/drawing/2014/main" id="{B8BA0B1D-1214-DD8C-407D-00ADD3EAB5DD}"/>
                  </a:ext>
                </a:extLst>
              </p:cNvPr>
              <p:cNvSpPr/>
              <p:nvPr/>
            </p:nvSpPr>
            <p:spPr>
              <a:xfrm>
                <a:off x="1056661" y="10842148"/>
                <a:ext cx="423301" cy="166434"/>
              </a:xfrm>
              <a:custGeom>
                <a:avLst/>
                <a:gdLst>
                  <a:gd name="connsiteX0" fmla="*/ 3789 w 423301"/>
                  <a:gd name="connsiteY0" fmla="*/ 165577 h 166434"/>
                  <a:gd name="connsiteX1" fmla="*/ 238739 w 423301"/>
                  <a:gd name="connsiteY1" fmla="*/ 54452 h 166434"/>
                  <a:gd name="connsiteX2" fmla="*/ 422889 w 423301"/>
                  <a:gd name="connsiteY2" fmla="*/ 477 h 166434"/>
                  <a:gd name="connsiteX3" fmla="*/ 283189 w 423301"/>
                  <a:gd name="connsiteY3" fmla="*/ 32227 h 166434"/>
                  <a:gd name="connsiteX4" fmla="*/ 105389 w 423301"/>
                  <a:gd name="connsiteY4" fmla="*/ 102077 h 166434"/>
                  <a:gd name="connsiteX5" fmla="*/ 3789 w 423301"/>
                  <a:gd name="connsiteY5" fmla="*/ 165577 h 16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301" h="166434">
                    <a:moveTo>
                      <a:pt x="3789" y="165577"/>
                    </a:moveTo>
                    <a:cubicBezTo>
                      <a:pt x="26014" y="157639"/>
                      <a:pt x="168889" y="81969"/>
                      <a:pt x="238739" y="54452"/>
                    </a:cubicBezTo>
                    <a:cubicBezTo>
                      <a:pt x="308589" y="26935"/>
                      <a:pt x="415481" y="4181"/>
                      <a:pt x="422889" y="477"/>
                    </a:cubicBezTo>
                    <a:cubicBezTo>
                      <a:pt x="430297" y="-3227"/>
                      <a:pt x="336106" y="15294"/>
                      <a:pt x="283189" y="32227"/>
                    </a:cubicBezTo>
                    <a:cubicBezTo>
                      <a:pt x="230272" y="49160"/>
                      <a:pt x="148251" y="79852"/>
                      <a:pt x="105389" y="102077"/>
                    </a:cubicBezTo>
                    <a:cubicBezTo>
                      <a:pt x="62527" y="124302"/>
                      <a:pt x="-18436" y="173515"/>
                      <a:pt x="3789" y="1655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2" name="フリーフォーム 1431">
                <a:extLst>
                  <a:ext uri="{FF2B5EF4-FFF2-40B4-BE49-F238E27FC236}">
                    <a16:creationId xmlns:a16="http://schemas.microsoft.com/office/drawing/2014/main" id="{6E12F8EA-2F6D-2435-DD8A-CA1311B5AE79}"/>
                  </a:ext>
                </a:extLst>
              </p:cNvPr>
              <p:cNvSpPr/>
              <p:nvPr/>
            </p:nvSpPr>
            <p:spPr>
              <a:xfrm>
                <a:off x="1083336" y="10829993"/>
                <a:ext cx="530756" cy="184671"/>
              </a:xfrm>
              <a:custGeom>
                <a:avLst/>
                <a:gdLst>
                  <a:gd name="connsiteX0" fmla="*/ 2514 w 530756"/>
                  <a:gd name="connsiteY0" fmla="*/ 184082 h 184671"/>
                  <a:gd name="connsiteX1" fmla="*/ 269214 w 530756"/>
                  <a:gd name="connsiteY1" fmla="*/ 66607 h 184671"/>
                  <a:gd name="connsiteX2" fmla="*/ 450189 w 530756"/>
                  <a:gd name="connsiteY2" fmla="*/ 9457 h 184671"/>
                  <a:gd name="connsiteX3" fmla="*/ 526389 w 530756"/>
                  <a:gd name="connsiteY3" fmla="*/ 3107 h 184671"/>
                  <a:gd name="connsiteX4" fmla="*/ 329539 w 530756"/>
                  <a:gd name="connsiteY4" fmla="*/ 41207 h 184671"/>
                  <a:gd name="connsiteX5" fmla="*/ 215239 w 530756"/>
                  <a:gd name="connsiteY5" fmla="*/ 85657 h 184671"/>
                  <a:gd name="connsiteX6" fmla="*/ 139039 w 530756"/>
                  <a:gd name="connsiteY6" fmla="*/ 111057 h 184671"/>
                  <a:gd name="connsiteX7" fmla="*/ 2514 w 530756"/>
                  <a:gd name="connsiteY7" fmla="*/ 184082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0756" h="184671">
                    <a:moveTo>
                      <a:pt x="2514" y="184082"/>
                    </a:moveTo>
                    <a:cubicBezTo>
                      <a:pt x="24210" y="176674"/>
                      <a:pt x="194602" y="95711"/>
                      <a:pt x="269214" y="66607"/>
                    </a:cubicBezTo>
                    <a:cubicBezTo>
                      <a:pt x="343827" y="37503"/>
                      <a:pt x="407327" y="20040"/>
                      <a:pt x="450189" y="9457"/>
                    </a:cubicBezTo>
                    <a:cubicBezTo>
                      <a:pt x="493051" y="-1126"/>
                      <a:pt x="546497" y="-2185"/>
                      <a:pt x="526389" y="3107"/>
                    </a:cubicBezTo>
                    <a:cubicBezTo>
                      <a:pt x="506281" y="8399"/>
                      <a:pt x="381397" y="27449"/>
                      <a:pt x="329539" y="41207"/>
                    </a:cubicBezTo>
                    <a:cubicBezTo>
                      <a:pt x="277681" y="54965"/>
                      <a:pt x="246989" y="74015"/>
                      <a:pt x="215239" y="85657"/>
                    </a:cubicBezTo>
                    <a:cubicBezTo>
                      <a:pt x="183489" y="97299"/>
                      <a:pt x="172376" y="95182"/>
                      <a:pt x="139039" y="111057"/>
                    </a:cubicBezTo>
                    <a:cubicBezTo>
                      <a:pt x="105702" y="126932"/>
                      <a:pt x="-19182" y="191490"/>
                      <a:pt x="2514" y="184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3" name="フリーフォーム 1432">
                <a:extLst>
                  <a:ext uri="{FF2B5EF4-FFF2-40B4-BE49-F238E27FC236}">
                    <a16:creationId xmlns:a16="http://schemas.microsoft.com/office/drawing/2014/main" id="{0A50535B-6EE6-C9B5-2573-2C3CE1EC2D2C}"/>
                  </a:ext>
                </a:extLst>
              </p:cNvPr>
              <p:cNvSpPr/>
              <p:nvPr/>
            </p:nvSpPr>
            <p:spPr>
              <a:xfrm>
                <a:off x="1603374" y="10826314"/>
                <a:ext cx="168805" cy="48141"/>
              </a:xfrm>
              <a:custGeom>
                <a:avLst/>
                <a:gdLst>
                  <a:gd name="connsiteX0" fmla="*/ 1 w 168805"/>
                  <a:gd name="connsiteY0" fmla="*/ 436 h 48141"/>
                  <a:gd name="connsiteX1" fmla="*/ 146051 w 168805"/>
                  <a:gd name="connsiteY1" fmla="*/ 19486 h 48141"/>
                  <a:gd name="connsiteX2" fmla="*/ 168276 w 168805"/>
                  <a:gd name="connsiteY2" fmla="*/ 48061 h 48141"/>
                  <a:gd name="connsiteX3" fmla="*/ 149226 w 168805"/>
                  <a:gd name="connsiteY3" fmla="*/ 9961 h 48141"/>
                  <a:gd name="connsiteX4" fmla="*/ 1 w 168805"/>
                  <a:gd name="connsiteY4" fmla="*/ 436 h 4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05" h="48141">
                    <a:moveTo>
                      <a:pt x="1" y="436"/>
                    </a:moveTo>
                    <a:cubicBezTo>
                      <a:pt x="-528" y="2023"/>
                      <a:pt x="118005" y="11549"/>
                      <a:pt x="146051" y="19486"/>
                    </a:cubicBezTo>
                    <a:cubicBezTo>
                      <a:pt x="174097" y="27424"/>
                      <a:pt x="167747" y="49648"/>
                      <a:pt x="168276" y="48061"/>
                    </a:cubicBezTo>
                    <a:cubicBezTo>
                      <a:pt x="168805" y="46474"/>
                      <a:pt x="172509" y="18428"/>
                      <a:pt x="149226" y="9961"/>
                    </a:cubicBezTo>
                    <a:cubicBezTo>
                      <a:pt x="125943" y="1494"/>
                      <a:pt x="530" y="-1151"/>
                      <a:pt x="1" y="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4" name="フリーフォーム 1433">
                <a:extLst>
                  <a:ext uri="{FF2B5EF4-FFF2-40B4-BE49-F238E27FC236}">
                    <a16:creationId xmlns:a16="http://schemas.microsoft.com/office/drawing/2014/main" id="{AFCBE689-329E-64B8-08D9-CAF70A52D0ED}"/>
                  </a:ext>
                </a:extLst>
              </p:cNvPr>
              <p:cNvSpPr/>
              <p:nvPr/>
            </p:nvSpPr>
            <p:spPr>
              <a:xfrm>
                <a:off x="1685885" y="10842453"/>
                <a:ext cx="61906" cy="171734"/>
              </a:xfrm>
              <a:custGeom>
                <a:avLst/>
                <a:gdLst>
                  <a:gd name="connsiteX0" fmla="*/ 38140 w 61906"/>
                  <a:gd name="connsiteY0" fmla="*/ 172 h 171734"/>
                  <a:gd name="connsiteX1" fmla="*/ 50840 w 61906"/>
                  <a:gd name="connsiteY1" fmla="*/ 66847 h 171734"/>
                  <a:gd name="connsiteX2" fmla="*/ 40 w 61906"/>
                  <a:gd name="connsiteY2" fmla="*/ 171622 h 171734"/>
                  <a:gd name="connsiteX3" fmla="*/ 60365 w 61906"/>
                  <a:gd name="connsiteY3" fmla="*/ 85897 h 171734"/>
                  <a:gd name="connsiteX4" fmla="*/ 38140 w 61906"/>
                  <a:gd name="connsiteY4" fmla="*/ 172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06" h="171734">
                    <a:moveTo>
                      <a:pt x="38140" y="172"/>
                    </a:moveTo>
                    <a:cubicBezTo>
                      <a:pt x="36553" y="-3003"/>
                      <a:pt x="57190" y="38272"/>
                      <a:pt x="50840" y="66847"/>
                    </a:cubicBezTo>
                    <a:cubicBezTo>
                      <a:pt x="44490" y="95422"/>
                      <a:pt x="-1547" y="168447"/>
                      <a:pt x="40" y="171622"/>
                    </a:cubicBezTo>
                    <a:cubicBezTo>
                      <a:pt x="1627" y="174797"/>
                      <a:pt x="51898" y="109709"/>
                      <a:pt x="60365" y="85897"/>
                    </a:cubicBezTo>
                    <a:cubicBezTo>
                      <a:pt x="68832" y="62085"/>
                      <a:pt x="39727" y="3347"/>
                      <a:pt x="38140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5" name="フリーフォーム 1434">
                <a:extLst>
                  <a:ext uri="{FF2B5EF4-FFF2-40B4-BE49-F238E27FC236}">
                    <a16:creationId xmlns:a16="http://schemas.microsoft.com/office/drawing/2014/main" id="{8FCABEA2-A07D-715C-7A59-EF84EFA291F1}"/>
                  </a:ext>
                </a:extLst>
              </p:cNvPr>
              <p:cNvSpPr/>
              <p:nvPr/>
            </p:nvSpPr>
            <p:spPr>
              <a:xfrm>
                <a:off x="1692263" y="10845657"/>
                <a:ext cx="86429" cy="174896"/>
              </a:xfrm>
              <a:custGeom>
                <a:avLst/>
                <a:gdLst>
                  <a:gd name="connsiteX0" fmla="*/ 69862 w 86429"/>
                  <a:gd name="connsiteY0" fmla="*/ 143 h 174896"/>
                  <a:gd name="connsiteX1" fmla="*/ 76212 w 86429"/>
                  <a:gd name="connsiteY1" fmla="*/ 76343 h 174896"/>
                  <a:gd name="connsiteX2" fmla="*/ 12 w 86429"/>
                  <a:gd name="connsiteY2" fmla="*/ 174768 h 174896"/>
                  <a:gd name="connsiteX3" fmla="*/ 82562 w 86429"/>
                  <a:gd name="connsiteY3" fmla="*/ 95393 h 174896"/>
                  <a:gd name="connsiteX4" fmla="*/ 69862 w 86429"/>
                  <a:gd name="connsiteY4" fmla="*/ 143 h 1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29" h="174896">
                    <a:moveTo>
                      <a:pt x="69862" y="143"/>
                    </a:moveTo>
                    <a:cubicBezTo>
                      <a:pt x="68804" y="-3032"/>
                      <a:pt x="87854" y="47239"/>
                      <a:pt x="76212" y="76343"/>
                    </a:cubicBezTo>
                    <a:cubicBezTo>
                      <a:pt x="64570" y="105447"/>
                      <a:pt x="-1046" y="171593"/>
                      <a:pt x="12" y="174768"/>
                    </a:cubicBezTo>
                    <a:cubicBezTo>
                      <a:pt x="1070" y="177943"/>
                      <a:pt x="69333" y="121322"/>
                      <a:pt x="82562" y="95393"/>
                    </a:cubicBezTo>
                    <a:cubicBezTo>
                      <a:pt x="95791" y="69464"/>
                      <a:pt x="70920" y="3318"/>
                      <a:pt x="69862" y="1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6" name="フリーフォーム 1435">
                <a:extLst>
                  <a:ext uri="{FF2B5EF4-FFF2-40B4-BE49-F238E27FC236}">
                    <a16:creationId xmlns:a16="http://schemas.microsoft.com/office/drawing/2014/main" id="{7C2E5908-2D41-60D7-7F56-6412E8887AE6}"/>
                  </a:ext>
                </a:extLst>
              </p:cNvPr>
              <p:cNvSpPr/>
              <p:nvPr/>
            </p:nvSpPr>
            <p:spPr>
              <a:xfrm>
                <a:off x="676366" y="10340288"/>
                <a:ext cx="397184" cy="535335"/>
              </a:xfrm>
              <a:custGeom>
                <a:avLst/>
                <a:gdLst>
                  <a:gd name="connsiteX0" fmla="*/ 3084 w 397184"/>
                  <a:gd name="connsiteY0" fmla="*/ 3862 h 535335"/>
                  <a:gd name="connsiteX1" fmla="*/ 22134 w 397184"/>
                  <a:gd name="connsiteY1" fmla="*/ 80062 h 535335"/>
                  <a:gd name="connsiteX2" fmla="*/ 88809 w 397184"/>
                  <a:gd name="connsiteY2" fmla="*/ 241987 h 535335"/>
                  <a:gd name="connsiteX3" fmla="*/ 241209 w 397184"/>
                  <a:gd name="connsiteY3" fmla="*/ 448362 h 535335"/>
                  <a:gd name="connsiteX4" fmla="*/ 396784 w 397184"/>
                  <a:gd name="connsiteY4" fmla="*/ 534087 h 535335"/>
                  <a:gd name="connsiteX5" fmla="*/ 193584 w 397184"/>
                  <a:gd name="connsiteY5" fmla="*/ 391212 h 535335"/>
                  <a:gd name="connsiteX6" fmla="*/ 79284 w 397184"/>
                  <a:gd name="connsiteY6" fmla="*/ 194362 h 535335"/>
                  <a:gd name="connsiteX7" fmla="*/ 3084 w 397184"/>
                  <a:gd name="connsiteY7" fmla="*/ 3862 h 53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184" h="535335">
                    <a:moveTo>
                      <a:pt x="3084" y="3862"/>
                    </a:moveTo>
                    <a:cubicBezTo>
                      <a:pt x="-6441" y="-15188"/>
                      <a:pt x="7847" y="40375"/>
                      <a:pt x="22134" y="80062"/>
                    </a:cubicBezTo>
                    <a:cubicBezTo>
                      <a:pt x="36421" y="119749"/>
                      <a:pt x="52296" y="180604"/>
                      <a:pt x="88809" y="241987"/>
                    </a:cubicBezTo>
                    <a:cubicBezTo>
                      <a:pt x="125322" y="303370"/>
                      <a:pt x="189880" y="399679"/>
                      <a:pt x="241209" y="448362"/>
                    </a:cubicBezTo>
                    <a:cubicBezTo>
                      <a:pt x="292538" y="497045"/>
                      <a:pt x="404721" y="543612"/>
                      <a:pt x="396784" y="534087"/>
                    </a:cubicBezTo>
                    <a:cubicBezTo>
                      <a:pt x="388847" y="524562"/>
                      <a:pt x="246501" y="447833"/>
                      <a:pt x="193584" y="391212"/>
                    </a:cubicBezTo>
                    <a:cubicBezTo>
                      <a:pt x="140667" y="334591"/>
                      <a:pt x="110505" y="255216"/>
                      <a:pt x="79284" y="194362"/>
                    </a:cubicBezTo>
                    <a:cubicBezTo>
                      <a:pt x="48063" y="133508"/>
                      <a:pt x="12609" y="22912"/>
                      <a:pt x="3084" y="38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7" name="フリーフォーム 1436">
                <a:extLst>
                  <a:ext uri="{FF2B5EF4-FFF2-40B4-BE49-F238E27FC236}">
                    <a16:creationId xmlns:a16="http://schemas.microsoft.com/office/drawing/2014/main" id="{5C10317C-DF71-0326-187F-F86407A28116}"/>
                  </a:ext>
                </a:extLst>
              </p:cNvPr>
              <p:cNvSpPr/>
              <p:nvPr/>
            </p:nvSpPr>
            <p:spPr>
              <a:xfrm>
                <a:off x="862006" y="10692902"/>
                <a:ext cx="347837" cy="187823"/>
              </a:xfrm>
              <a:custGeom>
                <a:avLst/>
                <a:gdLst>
                  <a:gd name="connsiteX0" fmla="*/ 1594 w 347837"/>
                  <a:gd name="connsiteY0" fmla="*/ 498 h 187823"/>
                  <a:gd name="connsiteX1" fmla="*/ 141294 w 347837"/>
                  <a:gd name="connsiteY1" fmla="*/ 124323 h 187823"/>
                  <a:gd name="connsiteX2" fmla="*/ 220669 w 347837"/>
                  <a:gd name="connsiteY2" fmla="*/ 159248 h 187823"/>
                  <a:gd name="connsiteX3" fmla="*/ 347669 w 347837"/>
                  <a:gd name="connsiteY3" fmla="*/ 187823 h 187823"/>
                  <a:gd name="connsiteX4" fmla="*/ 192094 w 347837"/>
                  <a:gd name="connsiteY4" fmla="*/ 159248 h 187823"/>
                  <a:gd name="connsiteX5" fmla="*/ 71444 w 347837"/>
                  <a:gd name="connsiteY5" fmla="*/ 83048 h 187823"/>
                  <a:gd name="connsiteX6" fmla="*/ 1594 w 347837"/>
                  <a:gd name="connsiteY6" fmla="*/ 498 h 1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37" h="187823">
                    <a:moveTo>
                      <a:pt x="1594" y="498"/>
                    </a:moveTo>
                    <a:cubicBezTo>
                      <a:pt x="13236" y="7377"/>
                      <a:pt x="104782" y="97865"/>
                      <a:pt x="141294" y="124323"/>
                    </a:cubicBezTo>
                    <a:cubicBezTo>
                      <a:pt x="177806" y="150781"/>
                      <a:pt x="186273" y="148665"/>
                      <a:pt x="220669" y="159248"/>
                    </a:cubicBezTo>
                    <a:cubicBezTo>
                      <a:pt x="255065" y="169831"/>
                      <a:pt x="352431" y="187823"/>
                      <a:pt x="347669" y="187823"/>
                    </a:cubicBezTo>
                    <a:cubicBezTo>
                      <a:pt x="342907" y="187823"/>
                      <a:pt x="238131" y="176710"/>
                      <a:pt x="192094" y="159248"/>
                    </a:cubicBezTo>
                    <a:cubicBezTo>
                      <a:pt x="146057" y="141786"/>
                      <a:pt x="97902" y="106331"/>
                      <a:pt x="71444" y="83048"/>
                    </a:cubicBezTo>
                    <a:cubicBezTo>
                      <a:pt x="44986" y="59765"/>
                      <a:pt x="-10048" y="-6381"/>
                      <a:pt x="1594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8" name="フリーフォーム 1437">
                <a:extLst>
                  <a:ext uri="{FF2B5EF4-FFF2-40B4-BE49-F238E27FC236}">
                    <a16:creationId xmlns:a16="http://schemas.microsoft.com/office/drawing/2014/main" id="{9D9A8BCC-2765-4555-9409-B33E41331EBD}"/>
                  </a:ext>
                </a:extLst>
              </p:cNvPr>
              <p:cNvSpPr/>
              <p:nvPr/>
            </p:nvSpPr>
            <p:spPr>
              <a:xfrm>
                <a:off x="507693" y="10312314"/>
                <a:ext cx="213529" cy="31972"/>
              </a:xfrm>
              <a:custGeom>
                <a:avLst/>
                <a:gdLst>
                  <a:gd name="connsiteX0" fmla="*/ 307 w 213529"/>
                  <a:gd name="connsiteY0" fmla="*/ 19136 h 31972"/>
                  <a:gd name="connsiteX1" fmla="*/ 108257 w 213529"/>
                  <a:gd name="connsiteY1" fmla="*/ 22311 h 31972"/>
                  <a:gd name="connsiteX2" fmla="*/ 213032 w 213529"/>
                  <a:gd name="connsiteY2" fmla="*/ 86 h 31972"/>
                  <a:gd name="connsiteX3" fmla="*/ 143182 w 213529"/>
                  <a:gd name="connsiteY3" fmla="*/ 31836 h 31972"/>
                  <a:gd name="connsiteX4" fmla="*/ 307 w 213529"/>
                  <a:gd name="connsiteY4" fmla="*/ 19136 h 31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29" h="31972">
                    <a:moveTo>
                      <a:pt x="307" y="19136"/>
                    </a:moveTo>
                    <a:cubicBezTo>
                      <a:pt x="-5514" y="17548"/>
                      <a:pt x="72803" y="25486"/>
                      <a:pt x="108257" y="22311"/>
                    </a:cubicBezTo>
                    <a:cubicBezTo>
                      <a:pt x="143711" y="19136"/>
                      <a:pt x="207211" y="-1502"/>
                      <a:pt x="213032" y="86"/>
                    </a:cubicBezTo>
                    <a:cubicBezTo>
                      <a:pt x="218853" y="1673"/>
                      <a:pt x="172286" y="30249"/>
                      <a:pt x="143182" y="31836"/>
                    </a:cubicBezTo>
                    <a:cubicBezTo>
                      <a:pt x="114078" y="33423"/>
                      <a:pt x="6128" y="20724"/>
                      <a:pt x="307" y="19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9" name="フリーフォーム 1438">
                <a:extLst>
                  <a:ext uri="{FF2B5EF4-FFF2-40B4-BE49-F238E27FC236}">
                    <a16:creationId xmlns:a16="http://schemas.microsoft.com/office/drawing/2014/main" id="{25EC1242-198A-E370-E267-B4755C390075}"/>
                  </a:ext>
                </a:extLst>
              </p:cNvPr>
              <p:cNvSpPr/>
              <p:nvPr/>
            </p:nvSpPr>
            <p:spPr>
              <a:xfrm>
                <a:off x="544565" y="10386752"/>
                <a:ext cx="246023" cy="424123"/>
              </a:xfrm>
              <a:custGeom>
                <a:avLst/>
                <a:gdLst>
                  <a:gd name="connsiteX0" fmla="*/ 1535 w 246023"/>
                  <a:gd name="connsiteY0" fmla="*/ 5023 h 424123"/>
                  <a:gd name="connsiteX1" fmla="*/ 128535 w 246023"/>
                  <a:gd name="connsiteY1" fmla="*/ 198698 h 424123"/>
                  <a:gd name="connsiteX2" fmla="*/ 220610 w 246023"/>
                  <a:gd name="connsiteY2" fmla="*/ 335223 h 424123"/>
                  <a:gd name="connsiteX3" fmla="*/ 233310 w 246023"/>
                  <a:gd name="connsiteY3" fmla="*/ 424123 h 424123"/>
                  <a:gd name="connsiteX4" fmla="*/ 233310 w 246023"/>
                  <a:gd name="connsiteY4" fmla="*/ 335223 h 424123"/>
                  <a:gd name="connsiteX5" fmla="*/ 68210 w 246023"/>
                  <a:gd name="connsiteY5" fmla="*/ 81223 h 424123"/>
                  <a:gd name="connsiteX6" fmla="*/ 1535 w 246023"/>
                  <a:gd name="connsiteY6" fmla="*/ 5023 h 4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023" h="424123">
                    <a:moveTo>
                      <a:pt x="1535" y="5023"/>
                    </a:moveTo>
                    <a:cubicBezTo>
                      <a:pt x="11589" y="24602"/>
                      <a:pt x="92022" y="143665"/>
                      <a:pt x="128535" y="198698"/>
                    </a:cubicBezTo>
                    <a:cubicBezTo>
                      <a:pt x="165048" y="253731"/>
                      <a:pt x="203148" y="297652"/>
                      <a:pt x="220610" y="335223"/>
                    </a:cubicBezTo>
                    <a:cubicBezTo>
                      <a:pt x="238072" y="372794"/>
                      <a:pt x="231193" y="424123"/>
                      <a:pt x="233310" y="424123"/>
                    </a:cubicBezTo>
                    <a:cubicBezTo>
                      <a:pt x="235427" y="424123"/>
                      <a:pt x="260827" y="392373"/>
                      <a:pt x="233310" y="335223"/>
                    </a:cubicBezTo>
                    <a:cubicBezTo>
                      <a:pt x="205793" y="278073"/>
                      <a:pt x="103664" y="136785"/>
                      <a:pt x="68210" y="81223"/>
                    </a:cubicBezTo>
                    <a:cubicBezTo>
                      <a:pt x="32756" y="25661"/>
                      <a:pt x="-8519" y="-14556"/>
                      <a:pt x="1535" y="50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0" name="フリーフォーム 1439">
                <a:extLst>
                  <a:ext uri="{FF2B5EF4-FFF2-40B4-BE49-F238E27FC236}">
                    <a16:creationId xmlns:a16="http://schemas.microsoft.com/office/drawing/2014/main" id="{0FBCBF48-F51B-4D25-9053-783B64BD2121}"/>
                  </a:ext>
                </a:extLst>
              </p:cNvPr>
              <p:cNvSpPr/>
              <p:nvPr/>
            </p:nvSpPr>
            <p:spPr>
              <a:xfrm>
                <a:off x="755612" y="10801226"/>
                <a:ext cx="33551" cy="178826"/>
              </a:xfrm>
              <a:custGeom>
                <a:avLst/>
                <a:gdLst>
                  <a:gd name="connsiteX0" fmla="*/ 25438 w 33551"/>
                  <a:gd name="connsiteY0" fmla="*/ 3299 h 178826"/>
                  <a:gd name="connsiteX1" fmla="*/ 38 w 33551"/>
                  <a:gd name="connsiteY1" fmla="*/ 177924 h 178826"/>
                  <a:gd name="connsiteX2" fmla="*/ 31788 w 33551"/>
                  <a:gd name="connsiteY2" fmla="*/ 69974 h 178826"/>
                  <a:gd name="connsiteX3" fmla="*/ 25438 w 33551"/>
                  <a:gd name="connsiteY3" fmla="*/ 3299 h 178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51" h="178826">
                    <a:moveTo>
                      <a:pt x="25438" y="3299"/>
                    </a:moveTo>
                    <a:cubicBezTo>
                      <a:pt x="20146" y="21291"/>
                      <a:pt x="-1020" y="166812"/>
                      <a:pt x="38" y="177924"/>
                    </a:cubicBezTo>
                    <a:cubicBezTo>
                      <a:pt x="1096" y="189036"/>
                      <a:pt x="27026" y="94316"/>
                      <a:pt x="31788" y="69974"/>
                    </a:cubicBezTo>
                    <a:cubicBezTo>
                      <a:pt x="36550" y="45632"/>
                      <a:pt x="30730" y="-14693"/>
                      <a:pt x="25438" y="3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1" name="フリーフォーム 1440">
                <a:extLst>
                  <a:ext uri="{FF2B5EF4-FFF2-40B4-BE49-F238E27FC236}">
                    <a16:creationId xmlns:a16="http://schemas.microsoft.com/office/drawing/2014/main" id="{9E13EA02-484E-667B-E5D2-F861DB68D548}"/>
                  </a:ext>
                </a:extLst>
              </p:cNvPr>
              <p:cNvSpPr/>
              <p:nvPr/>
            </p:nvSpPr>
            <p:spPr>
              <a:xfrm>
                <a:off x="295588" y="10778295"/>
                <a:ext cx="374393" cy="202166"/>
              </a:xfrm>
              <a:custGeom>
                <a:avLst/>
                <a:gdLst>
                  <a:gd name="connsiteX0" fmla="*/ 2862 w 374393"/>
                  <a:gd name="connsiteY0" fmla="*/ 830 h 202166"/>
                  <a:gd name="connsiteX1" fmla="*/ 113987 w 374393"/>
                  <a:gd name="connsiteY1" fmla="*/ 127830 h 202166"/>
                  <a:gd name="connsiteX2" fmla="*/ 155262 w 374393"/>
                  <a:gd name="connsiteY2" fmla="*/ 181805 h 202166"/>
                  <a:gd name="connsiteX3" fmla="*/ 374337 w 374393"/>
                  <a:gd name="connsiteY3" fmla="*/ 194505 h 202166"/>
                  <a:gd name="connsiteX4" fmla="*/ 133037 w 374393"/>
                  <a:gd name="connsiteY4" fmla="*/ 197680 h 202166"/>
                  <a:gd name="connsiteX5" fmla="*/ 113987 w 374393"/>
                  <a:gd name="connsiteY5" fmla="*/ 131005 h 202166"/>
                  <a:gd name="connsiteX6" fmla="*/ 37787 w 374393"/>
                  <a:gd name="connsiteY6" fmla="*/ 73855 h 202166"/>
                  <a:gd name="connsiteX7" fmla="*/ 2862 w 374393"/>
                  <a:gd name="connsiteY7" fmla="*/ 830 h 2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393" h="202166">
                    <a:moveTo>
                      <a:pt x="2862" y="830"/>
                    </a:moveTo>
                    <a:cubicBezTo>
                      <a:pt x="15562" y="9826"/>
                      <a:pt x="88587" y="97667"/>
                      <a:pt x="113987" y="127830"/>
                    </a:cubicBezTo>
                    <a:cubicBezTo>
                      <a:pt x="139387" y="157993"/>
                      <a:pt x="111870" y="170693"/>
                      <a:pt x="155262" y="181805"/>
                    </a:cubicBezTo>
                    <a:cubicBezTo>
                      <a:pt x="198654" y="192917"/>
                      <a:pt x="378041" y="191859"/>
                      <a:pt x="374337" y="194505"/>
                    </a:cubicBezTo>
                    <a:cubicBezTo>
                      <a:pt x="370633" y="197151"/>
                      <a:pt x="176429" y="208263"/>
                      <a:pt x="133037" y="197680"/>
                    </a:cubicBezTo>
                    <a:cubicBezTo>
                      <a:pt x="89645" y="187097"/>
                      <a:pt x="129862" y="151643"/>
                      <a:pt x="113987" y="131005"/>
                    </a:cubicBezTo>
                    <a:cubicBezTo>
                      <a:pt x="98112" y="110368"/>
                      <a:pt x="52604" y="89201"/>
                      <a:pt x="37787" y="73855"/>
                    </a:cubicBezTo>
                    <a:cubicBezTo>
                      <a:pt x="22970" y="58509"/>
                      <a:pt x="-9838" y="-8166"/>
                      <a:pt x="2862" y="8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2" name="フリーフォーム 1441">
                <a:extLst>
                  <a:ext uri="{FF2B5EF4-FFF2-40B4-BE49-F238E27FC236}">
                    <a16:creationId xmlns:a16="http://schemas.microsoft.com/office/drawing/2014/main" id="{2813577F-E8D2-31B7-917D-EA3A54A94D88}"/>
                  </a:ext>
                </a:extLst>
              </p:cNvPr>
              <p:cNvSpPr/>
              <p:nvPr/>
            </p:nvSpPr>
            <p:spPr>
              <a:xfrm>
                <a:off x="276167" y="10385923"/>
                <a:ext cx="267164" cy="418785"/>
              </a:xfrm>
              <a:custGeom>
                <a:avLst/>
                <a:gdLst>
                  <a:gd name="connsiteX0" fmla="*/ 266758 w 267164"/>
                  <a:gd name="connsiteY0" fmla="*/ 2677 h 418785"/>
                  <a:gd name="connsiteX1" fmla="*/ 161983 w 267164"/>
                  <a:gd name="connsiteY1" fmla="*/ 126502 h 418785"/>
                  <a:gd name="connsiteX2" fmla="*/ 50858 w 267164"/>
                  <a:gd name="connsiteY2" fmla="*/ 304302 h 418785"/>
                  <a:gd name="connsiteX3" fmla="*/ 58 w 267164"/>
                  <a:gd name="connsiteY3" fmla="*/ 418602 h 418785"/>
                  <a:gd name="connsiteX4" fmla="*/ 44508 w 267164"/>
                  <a:gd name="connsiteY4" fmla="*/ 278902 h 418785"/>
                  <a:gd name="connsiteX5" fmla="*/ 193733 w 267164"/>
                  <a:gd name="connsiteY5" fmla="*/ 59827 h 418785"/>
                  <a:gd name="connsiteX6" fmla="*/ 266758 w 267164"/>
                  <a:gd name="connsiteY6" fmla="*/ 2677 h 41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164" h="418785">
                    <a:moveTo>
                      <a:pt x="266758" y="2677"/>
                    </a:moveTo>
                    <a:cubicBezTo>
                      <a:pt x="261466" y="13790"/>
                      <a:pt x="197966" y="76231"/>
                      <a:pt x="161983" y="126502"/>
                    </a:cubicBezTo>
                    <a:cubicBezTo>
                      <a:pt x="126000" y="176773"/>
                      <a:pt x="77845" y="255619"/>
                      <a:pt x="50858" y="304302"/>
                    </a:cubicBezTo>
                    <a:cubicBezTo>
                      <a:pt x="23870" y="352985"/>
                      <a:pt x="1116" y="422835"/>
                      <a:pt x="58" y="418602"/>
                    </a:cubicBezTo>
                    <a:cubicBezTo>
                      <a:pt x="-1000" y="414369"/>
                      <a:pt x="12229" y="338698"/>
                      <a:pt x="44508" y="278902"/>
                    </a:cubicBezTo>
                    <a:cubicBezTo>
                      <a:pt x="76787" y="219106"/>
                      <a:pt x="163041" y="103748"/>
                      <a:pt x="193733" y="59827"/>
                    </a:cubicBezTo>
                    <a:cubicBezTo>
                      <a:pt x="224425" y="15906"/>
                      <a:pt x="272050" y="-8436"/>
                      <a:pt x="266758" y="26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3" name="フリーフォーム 1442">
                <a:extLst>
                  <a:ext uri="{FF2B5EF4-FFF2-40B4-BE49-F238E27FC236}">
                    <a16:creationId xmlns:a16="http://schemas.microsoft.com/office/drawing/2014/main" id="{57E9FE21-07A4-F364-1143-23676B6BE4C2}"/>
                  </a:ext>
                </a:extLst>
              </p:cNvPr>
              <p:cNvSpPr/>
              <p:nvPr/>
            </p:nvSpPr>
            <p:spPr>
              <a:xfrm>
                <a:off x="152130" y="10310943"/>
                <a:ext cx="220014" cy="366590"/>
              </a:xfrm>
              <a:custGeom>
                <a:avLst/>
                <a:gdLst>
                  <a:gd name="connsiteX0" fmla="*/ 219345 w 220014"/>
                  <a:gd name="connsiteY0" fmla="*/ 1457 h 366590"/>
                  <a:gd name="connsiteX1" fmla="*/ 114570 w 220014"/>
                  <a:gd name="connsiteY1" fmla="*/ 134807 h 366590"/>
                  <a:gd name="connsiteX2" fmla="*/ 41545 w 220014"/>
                  <a:gd name="connsiteY2" fmla="*/ 233232 h 366590"/>
                  <a:gd name="connsiteX3" fmla="*/ 270 w 220014"/>
                  <a:gd name="connsiteY3" fmla="*/ 366582 h 366590"/>
                  <a:gd name="connsiteX4" fmla="*/ 60595 w 220014"/>
                  <a:gd name="connsiteY4" fmla="*/ 226882 h 366590"/>
                  <a:gd name="connsiteX5" fmla="*/ 219345 w 220014"/>
                  <a:gd name="connsiteY5" fmla="*/ 1457 h 36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014" h="366590">
                    <a:moveTo>
                      <a:pt x="219345" y="1457"/>
                    </a:moveTo>
                    <a:cubicBezTo>
                      <a:pt x="228341" y="-13889"/>
                      <a:pt x="144203" y="96178"/>
                      <a:pt x="114570" y="134807"/>
                    </a:cubicBezTo>
                    <a:cubicBezTo>
                      <a:pt x="84937" y="173436"/>
                      <a:pt x="60595" y="194603"/>
                      <a:pt x="41545" y="233232"/>
                    </a:cubicBezTo>
                    <a:cubicBezTo>
                      <a:pt x="22495" y="271861"/>
                      <a:pt x="-2905" y="367640"/>
                      <a:pt x="270" y="366582"/>
                    </a:cubicBezTo>
                    <a:cubicBezTo>
                      <a:pt x="3445" y="365524"/>
                      <a:pt x="26199" y="284032"/>
                      <a:pt x="60595" y="226882"/>
                    </a:cubicBezTo>
                    <a:cubicBezTo>
                      <a:pt x="94991" y="169732"/>
                      <a:pt x="210349" y="16803"/>
                      <a:pt x="219345" y="14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4" name="フリーフォーム 1443">
                <a:extLst>
                  <a:ext uri="{FF2B5EF4-FFF2-40B4-BE49-F238E27FC236}">
                    <a16:creationId xmlns:a16="http://schemas.microsoft.com/office/drawing/2014/main" id="{0CFB60D7-6BD2-4B3B-CCC8-5DD03821FD04}"/>
                  </a:ext>
                </a:extLst>
              </p:cNvPr>
              <p:cNvSpPr/>
              <p:nvPr/>
            </p:nvSpPr>
            <p:spPr>
              <a:xfrm>
                <a:off x="198537" y="10429822"/>
                <a:ext cx="125366" cy="273301"/>
              </a:xfrm>
              <a:custGeom>
                <a:avLst/>
                <a:gdLst>
                  <a:gd name="connsiteX0" fmla="*/ 125313 w 125366"/>
                  <a:gd name="connsiteY0" fmla="*/ 53 h 273301"/>
                  <a:gd name="connsiteX1" fmla="*/ 17363 w 125366"/>
                  <a:gd name="connsiteY1" fmla="*/ 181028 h 273301"/>
                  <a:gd name="connsiteX2" fmla="*/ 42763 w 125366"/>
                  <a:gd name="connsiteY2" fmla="*/ 273103 h 273301"/>
                  <a:gd name="connsiteX3" fmla="*/ 1488 w 125366"/>
                  <a:gd name="connsiteY3" fmla="*/ 200078 h 273301"/>
                  <a:gd name="connsiteX4" fmla="*/ 125313 w 125366"/>
                  <a:gd name="connsiteY4" fmla="*/ 53 h 27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66" h="273301">
                    <a:moveTo>
                      <a:pt x="125313" y="53"/>
                    </a:moveTo>
                    <a:cubicBezTo>
                      <a:pt x="127959" y="-3122"/>
                      <a:pt x="31121" y="135520"/>
                      <a:pt x="17363" y="181028"/>
                    </a:cubicBezTo>
                    <a:cubicBezTo>
                      <a:pt x="3605" y="226536"/>
                      <a:pt x="45409" y="269928"/>
                      <a:pt x="42763" y="273103"/>
                    </a:cubicBezTo>
                    <a:cubicBezTo>
                      <a:pt x="40117" y="276278"/>
                      <a:pt x="-9095" y="240824"/>
                      <a:pt x="1488" y="200078"/>
                    </a:cubicBezTo>
                    <a:cubicBezTo>
                      <a:pt x="12071" y="159332"/>
                      <a:pt x="122667" y="3228"/>
                      <a:pt x="125313" y="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5" name="フリーフォーム 1444">
                <a:extLst>
                  <a:ext uri="{FF2B5EF4-FFF2-40B4-BE49-F238E27FC236}">
                    <a16:creationId xmlns:a16="http://schemas.microsoft.com/office/drawing/2014/main" id="{8A2966F1-950F-4A5C-3496-40B756DDD772}"/>
                  </a:ext>
                </a:extLst>
              </p:cNvPr>
              <p:cNvSpPr/>
              <p:nvPr/>
            </p:nvSpPr>
            <p:spPr>
              <a:xfrm>
                <a:off x="200025" y="10236200"/>
                <a:ext cx="333854" cy="105474"/>
              </a:xfrm>
              <a:custGeom>
                <a:avLst/>
                <a:gdLst>
                  <a:gd name="connsiteX0" fmla="*/ 0 w 333854"/>
                  <a:gd name="connsiteY0" fmla="*/ 0 h 105474"/>
                  <a:gd name="connsiteX1" fmla="*/ 152400 w 333854"/>
                  <a:gd name="connsiteY1" fmla="*/ 66675 h 105474"/>
                  <a:gd name="connsiteX2" fmla="*/ 333375 w 333854"/>
                  <a:gd name="connsiteY2" fmla="*/ 104775 h 105474"/>
                  <a:gd name="connsiteX3" fmla="*/ 95250 w 333854"/>
                  <a:gd name="connsiteY3" fmla="*/ 34925 h 105474"/>
                  <a:gd name="connsiteX4" fmla="*/ 0 w 333854"/>
                  <a:gd name="connsiteY4" fmla="*/ 0 h 10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54" h="105474">
                    <a:moveTo>
                      <a:pt x="0" y="0"/>
                    </a:moveTo>
                    <a:cubicBezTo>
                      <a:pt x="48418" y="24606"/>
                      <a:pt x="96837" y="49212"/>
                      <a:pt x="152400" y="66675"/>
                    </a:cubicBezTo>
                    <a:cubicBezTo>
                      <a:pt x="207963" y="84138"/>
                      <a:pt x="342900" y="110067"/>
                      <a:pt x="333375" y="104775"/>
                    </a:cubicBezTo>
                    <a:cubicBezTo>
                      <a:pt x="323850" y="99483"/>
                      <a:pt x="95250" y="34925"/>
                      <a:pt x="952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6" name="フリーフォーム 1445">
                <a:extLst>
                  <a:ext uri="{FF2B5EF4-FFF2-40B4-BE49-F238E27FC236}">
                    <a16:creationId xmlns:a16="http://schemas.microsoft.com/office/drawing/2014/main" id="{D10FDE48-9251-E0CC-9DB6-F196A722CF81}"/>
                  </a:ext>
                </a:extLst>
              </p:cNvPr>
              <p:cNvSpPr/>
              <p:nvPr/>
            </p:nvSpPr>
            <p:spPr>
              <a:xfrm>
                <a:off x="14459" y="10581844"/>
                <a:ext cx="379554" cy="419612"/>
              </a:xfrm>
              <a:custGeom>
                <a:avLst/>
                <a:gdLst>
                  <a:gd name="connsiteX0" fmla="*/ 1416 w 379554"/>
                  <a:gd name="connsiteY0" fmla="*/ 431 h 419612"/>
                  <a:gd name="connsiteX1" fmla="*/ 80791 w 379554"/>
                  <a:gd name="connsiteY1" fmla="*/ 105206 h 419612"/>
                  <a:gd name="connsiteX2" fmla="*/ 210966 w 379554"/>
                  <a:gd name="connsiteY2" fmla="*/ 248081 h 419612"/>
                  <a:gd name="connsiteX3" fmla="*/ 379241 w 379554"/>
                  <a:gd name="connsiteY3" fmla="*/ 419531 h 419612"/>
                  <a:gd name="connsiteX4" fmla="*/ 166516 w 379554"/>
                  <a:gd name="connsiteY4" fmla="*/ 225856 h 419612"/>
                  <a:gd name="connsiteX5" fmla="*/ 39516 w 379554"/>
                  <a:gd name="connsiteY5" fmla="*/ 73456 h 419612"/>
                  <a:gd name="connsiteX6" fmla="*/ 1416 w 379554"/>
                  <a:gd name="connsiteY6" fmla="*/ 431 h 41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554" h="419612">
                    <a:moveTo>
                      <a:pt x="1416" y="431"/>
                    </a:moveTo>
                    <a:cubicBezTo>
                      <a:pt x="8295" y="5723"/>
                      <a:pt x="45866" y="63931"/>
                      <a:pt x="80791" y="105206"/>
                    </a:cubicBezTo>
                    <a:cubicBezTo>
                      <a:pt x="115716" y="146481"/>
                      <a:pt x="161224" y="195694"/>
                      <a:pt x="210966" y="248081"/>
                    </a:cubicBezTo>
                    <a:cubicBezTo>
                      <a:pt x="260708" y="300468"/>
                      <a:pt x="386649" y="423235"/>
                      <a:pt x="379241" y="419531"/>
                    </a:cubicBezTo>
                    <a:cubicBezTo>
                      <a:pt x="371833" y="415827"/>
                      <a:pt x="223137" y="283535"/>
                      <a:pt x="166516" y="225856"/>
                    </a:cubicBezTo>
                    <a:cubicBezTo>
                      <a:pt x="109895" y="168177"/>
                      <a:pt x="65445" y="107323"/>
                      <a:pt x="39516" y="73456"/>
                    </a:cubicBezTo>
                    <a:cubicBezTo>
                      <a:pt x="13587" y="39589"/>
                      <a:pt x="-5463" y="-4861"/>
                      <a:pt x="1416" y="4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7" name="フリーフォーム 1446">
                <a:extLst>
                  <a:ext uri="{FF2B5EF4-FFF2-40B4-BE49-F238E27FC236}">
                    <a16:creationId xmlns:a16="http://schemas.microsoft.com/office/drawing/2014/main" id="{61BE4152-4400-E943-2FE5-2C8AFFCC7409}"/>
                  </a:ext>
                </a:extLst>
              </p:cNvPr>
              <p:cNvSpPr/>
              <p:nvPr/>
            </p:nvSpPr>
            <p:spPr>
              <a:xfrm>
                <a:off x="3093" y="10321925"/>
                <a:ext cx="146300" cy="16414"/>
              </a:xfrm>
              <a:custGeom>
                <a:avLst/>
                <a:gdLst>
                  <a:gd name="connsiteX0" fmla="*/ 82 w 146300"/>
                  <a:gd name="connsiteY0" fmla="*/ 15875 h 16414"/>
                  <a:gd name="connsiteX1" fmla="*/ 95332 w 146300"/>
                  <a:gd name="connsiteY1" fmla="*/ 0 h 16414"/>
                  <a:gd name="connsiteX2" fmla="*/ 146132 w 146300"/>
                  <a:gd name="connsiteY2" fmla="*/ 15875 h 16414"/>
                  <a:gd name="connsiteX3" fmla="*/ 79457 w 146300"/>
                  <a:gd name="connsiteY3" fmla="*/ 12700 h 16414"/>
                  <a:gd name="connsiteX4" fmla="*/ 82 w 146300"/>
                  <a:gd name="connsiteY4" fmla="*/ 15875 h 1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00" h="16414">
                    <a:moveTo>
                      <a:pt x="82" y="15875"/>
                    </a:moveTo>
                    <a:cubicBezTo>
                      <a:pt x="2728" y="13758"/>
                      <a:pt x="70990" y="0"/>
                      <a:pt x="95332" y="0"/>
                    </a:cubicBezTo>
                    <a:cubicBezTo>
                      <a:pt x="119674" y="0"/>
                      <a:pt x="148778" y="13758"/>
                      <a:pt x="146132" y="15875"/>
                    </a:cubicBezTo>
                    <a:cubicBezTo>
                      <a:pt x="143486" y="17992"/>
                      <a:pt x="100094" y="13229"/>
                      <a:pt x="79457" y="12700"/>
                    </a:cubicBezTo>
                    <a:cubicBezTo>
                      <a:pt x="58820" y="12171"/>
                      <a:pt x="-2564" y="17992"/>
                      <a:pt x="82" y="158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2E975CBF-F4E3-A80E-1D62-668B51D792CB}"/>
                </a:ext>
              </a:extLst>
            </p:cNvPr>
            <p:cNvSpPr/>
            <p:nvPr/>
          </p:nvSpPr>
          <p:spPr>
            <a:xfrm>
              <a:off x="1235051" y="9867409"/>
              <a:ext cx="1156914" cy="346919"/>
            </a:xfrm>
            <a:custGeom>
              <a:avLst/>
              <a:gdLst>
                <a:gd name="connsiteX0" fmla="*/ 114324 w 1156914"/>
                <a:gd name="connsiteY0" fmla="*/ 10016 h 346919"/>
                <a:gd name="connsiteX1" fmla="*/ 317524 w 1156914"/>
                <a:gd name="connsiteY1" fmla="*/ 121141 h 346919"/>
                <a:gd name="connsiteX2" fmla="*/ 292124 w 1156914"/>
                <a:gd name="connsiteY2" fmla="*/ 102091 h 346919"/>
                <a:gd name="connsiteX3" fmla="*/ 781074 w 1156914"/>
                <a:gd name="connsiteY3" fmla="*/ 171941 h 346919"/>
                <a:gd name="connsiteX4" fmla="*/ 774724 w 1156914"/>
                <a:gd name="connsiteY4" fmla="*/ 175116 h 346919"/>
                <a:gd name="connsiteX5" fmla="*/ 1035074 w 1156914"/>
                <a:gd name="connsiteY5" fmla="*/ 98916 h 346919"/>
                <a:gd name="connsiteX6" fmla="*/ 990624 w 1156914"/>
                <a:gd name="connsiteY6" fmla="*/ 124316 h 346919"/>
                <a:gd name="connsiteX7" fmla="*/ 1076349 w 1156914"/>
                <a:gd name="connsiteY7" fmla="*/ 114791 h 346919"/>
                <a:gd name="connsiteX8" fmla="*/ 1069999 w 1156914"/>
                <a:gd name="connsiteY8" fmla="*/ 156066 h 346919"/>
                <a:gd name="connsiteX9" fmla="*/ 1139849 w 1156914"/>
                <a:gd name="connsiteY9" fmla="*/ 225916 h 346919"/>
                <a:gd name="connsiteX10" fmla="*/ 1114449 w 1156914"/>
                <a:gd name="connsiteY10" fmla="*/ 295766 h 346919"/>
                <a:gd name="connsiteX11" fmla="*/ 711224 w 1156914"/>
                <a:gd name="connsiteY11" fmla="*/ 346566 h 346919"/>
                <a:gd name="connsiteX12" fmla="*/ 784249 w 1156914"/>
                <a:gd name="connsiteY12" fmla="*/ 317991 h 346919"/>
                <a:gd name="connsiteX13" fmla="*/ 787424 w 1156914"/>
                <a:gd name="connsiteY13" fmla="*/ 311641 h 346919"/>
                <a:gd name="connsiteX14" fmla="*/ 47649 w 1156914"/>
                <a:gd name="connsiteY14" fmla="*/ 184641 h 346919"/>
                <a:gd name="connsiteX15" fmla="*/ 101624 w 1156914"/>
                <a:gd name="connsiteY15" fmla="*/ 168766 h 346919"/>
                <a:gd name="connsiteX16" fmla="*/ 24 w 1156914"/>
                <a:gd name="connsiteY16" fmla="*/ 491 h 346919"/>
                <a:gd name="connsiteX17" fmla="*/ 92099 w 1156914"/>
                <a:gd name="connsiteY17" fmla="*/ 114791 h 346919"/>
                <a:gd name="connsiteX18" fmla="*/ 114324 w 1156914"/>
                <a:gd name="connsiteY18" fmla="*/ 10016 h 3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56914" h="346919">
                  <a:moveTo>
                    <a:pt x="114324" y="10016"/>
                  </a:moveTo>
                  <a:cubicBezTo>
                    <a:pt x="151895" y="11074"/>
                    <a:pt x="287891" y="105795"/>
                    <a:pt x="317524" y="121141"/>
                  </a:cubicBezTo>
                  <a:cubicBezTo>
                    <a:pt x="347157" y="136487"/>
                    <a:pt x="214866" y="93624"/>
                    <a:pt x="292124" y="102091"/>
                  </a:cubicBezTo>
                  <a:cubicBezTo>
                    <a:pt x="369382" y="110558"/>
                    <a:pt x="700641" y="159770"/>
                    <a:pt x="781074" y="171941"/>
                  </a:cubicBezTo>
                  <a:cubicBezTo>
                    <a:pt x="861507" y="184112"/>
                    <a:pt x="774724" y="175116"/>
                    <a:pt x="774724" y="175116"/>
                  </a:cubicBezTo>
                  <a:lnTo>
                    <a:pt x="1035074" y="98916"/>
                  </a:lnTo>
                  <a:cubicBezTo>
                    <a:pt x="1071057" y="90449"/>
                    <a:pt x="983745" y="121670"/>
                    <a:pt x="990624" y="124316"/>
                  </a:cubicBezTo>
                  <a:cubicBezTo>
                    <a:pt x="997503" y="126962"/>
                    <a:pt x="1063120" y="109499"/>
                    <a:pt x="1076349" y="114791"/>
                  </a:cubicBezTo>
                  <a:cubicBezTo>
                    <a:pt x="1089578" y="120083"/>
                    <a:pt x="1059416" y="137545"/>
                    <a:pt x="1069999" y="156066"/>
                  </a:cubicBezTo>
                  <a:cubicBezTo>
                    <a:pt x="1080582" y="174587"/>
                    <a:pt x="1132441" y="202633"/>
                    <a:pt x="1139849" y="225916"/>
                  </a:cubicBezTo>
                  <a:cubicBezTo>
                    <a:pt x="1147257" y="249199"/>
                    <a:pt x="1185886" y="275658"/>
                    <a:pt x="1114449" y="295766"/>
                  </a:cubicBezTo>
                  <a:cubicBezTo>
                    <a:pt x="1043012" y="315874"/>
                    <a:pt x="766257" y="342862"/>
                    <a:pt x="711224" y="346566"/>
                  </a:cubicBezTo>
                  <a:cubicBezTo>
                    <a:pt x="656191" y="350270"/>
                    <a:pt x="771549" y="323812"/>
                    <a:pt x="784249" y="317991"/>
                  </a:cubicBezTo>
                  <a:cubicBezTo>
                    <a:pt x="796949" y="312170"/>
                    <a:pt x="787424" y="311641"/>
                    <a:pt x="787424" y="311641"/>
                  </a:cubicBezTo>
                  <a:lnTo>
                    <a:pt x="47649" y="184641"/>
                  </a:lnTo>
                  <a:cubicBezTo>
                    <a:pt x="-66651" y="160829"/>
                    <a:pt x="109561" y="199458"/>
                    <a:pt x="101624" y="168766"/>
                  </a:cubicBezTo>
                  <a:cubicBezTo>
                    <a:pt x="93687" y="138074"/>
                    <a:pt x="1611" y="9487"/>
                    <a:pt x="24" y="491"/>
                  </a:cubicBezTo>
                  <a:cubicBezTo>
                    <a:pt x="-1563" y="-8505"/>
                    <a:pt x="74637" y="108970"/>
                    <a:pt x="92099" y="114791"/>
                  </a:cubicBezTo>
                  <a:cubicBezTo>
                    <a:pt x="109561" y="120612"/>
                    <a:pt x="76753" y="8958"/>
                    <a:pt x="114324" y="100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3F0F6C27-C82B-5B33-7ED0-C378AF4DB4CA}"/>
                </a:ext>
              </a:extLst>
            </p:cNvPr>
            <p:cNvSpPr/>
            <p:nvPr/>
          </p:nvSpPr>
          <p:spPr>
            <a:xfrm>
              <a:off x="1690557" y="10013304"/>
              <a:ext cx="719120" cy="1141199"/>
            </a:xfrm>
            <a:custGeom>
              <a:avLst/>
              <a:gdLst>
                <a:gd name="connsiteX0" fmla="*/ 716093 w 719120"/>
                <a:gd name="connsiteY0" fmla="*/ 646 h 1141199"/>
                <a:gd name="connsiteX1" fmla="*/ 646243 w 719120"/>
                <a:gd name="connsiteY1" fmla="*/ 140346 h 1141199"/>
                <a:gd name="connsiteX2" fmla="*/ 668468 w 719120"/>
                <a:gd name="connsiteY2" fmla="*/ 426096 h 1141199"/>
                <a:gd name="connsiteX3" fmla="*/ 649418 w 719120"/>
                <a:gd name="connsiteY3" fmla="*/ 549921 h 1141199"/>
                <a:gd name="connsiteX4" fmla="*/ 649418 w 719120"/>
                <a:gd name="connsiteY4" fmla="*/ 632471 h 1141199"/>
                <a:gd name="connsiteX5" fmla="*/ 627193 w 719120"/>
                <a:gd name="connsiteY5" fmla="*/ 626121 h 1141199"/>
                <a:gd name="connsiteX6" fmla="*/ 468443 w 719120"/>
                <a:gd name="connsiteY6" fmla="*/ 829321 h 1141199"/>
                <a:gd name="connsiteX7" fmla="*/ 468443 w 719120"/>
                <a:gd name="connsiteY7" fmla="*/ 803921 h 1141199"/>
                <a:gd name="connsiteX8" fmla="*/ 4893 w 719120"/>
                <a:gd name="connsiteY8" fmla="*/ 1140471 h 1141199"/>
                <a:gd name="connsiteX9" fmla="*/ 214443 w 719120"/>
                <a:gd name="connsiteY9" fmla="*/ 895996 h 1141199"/>
                <a:gd name="connsiteX10" fmla="*/ 39818 w 719120"/>
                <a:gd name="connsiteY10" fmla="*/ 972196 h 1141199"/>
                <a:gd name="connsiteX11" fmla="*/ 392243 w 719120"/>
                <a:gd name="connsiteY11" fmla="*/ 489596 h 1141199"/>
                <a:gd name="connsiteX12" fmla="*/ 357318 w 719120"/>
                <a:gd name="connsiteY12" fmla="*/ 480071 h 1141199"/>
                <a:gd name="connsiteX13" fmla="*/ 423993 w 719120"/>
                <a:gd name="connsiteY13" fmla="*/ 175271 h 1141199"/>
                <a:gd name="connsiteX14" fmla="*/ 436693 w 719120"/>
                <a:gd name="connsiteY14" fmla="*/ 219721 h 1141199"/>
                <a:gd name="connsiteX15" fmla="*/ 528768 w 719120"/>
                <a:gd name="connsiteY15" fmla="*/ 92721 h 1141199"/>
                <a:gd name="connsiteX16" fmla="*/ 716093 w 719120"/>
                <a:gd name="connsiteY16" fmla="*/ 646 h 114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20" h="1141199">
                  <a:moveTo>
                    <a:pt x="716093" y="646"/>
                  </a:moveTo>
                  <a:cubicBezTo>
                    <a:pt x="735672" y="8584"/>
                    <a:pt x="654180" y="69438"/>
                    <a:pt x="646243" y="140346"/>
                  </a:cubicBezTo>
                  <a:cubicBezTo>
                    <a:pt x="638305" y="211254"/>
                    <a:pt x="667939" y="357834"/>
                    <a:pt x="668468" y="426096"/>
                  </a:cubicBezTo>
                  <a:cubicBezTo>
                    <a:pt x="668997" y="494358"/>
                    <a:pt x="652593" y="515525"/>
                    <a:pt x="649418" y="549921"/>
                  </a:cubicBezTo>
                  <a:cubicBezTo>
                    <a:pt x="646243" y="584317"/>
                    <a:pt x="653122" y="619771"/>
                    <a:pt x="649418" y="632471"/>
                  </a:cubicBezTo>
                  <a:cubicBezTo>
                    <a:pt x="645714" y="645171"/>
                    <a:pt x="657355" y="593313"/>
                    <a:pt x="627193" y="626121"/>
                  </a:cubicBezTo>
                  <a:cubicBezTo>
                    <a:pt x="597031" y="658929"/>
                    <a:pt x="494901" y="799688"/>
                    <a:pt x="468443" y="829321"/>
                  </a:cubicBezTo>
                  <a:cubicBezTo>
                    <a:pt x="441985" y="858954"/>
                    <a:pt x="545701" y="752063"/>
                    <a:pt x="468443" y="803921"/>
                  </a:cubicBezTo>
                  <a:cubicBezTo>
                    <a:pt x="391185" y="855779"/>
                    <a:pt x="47226" y="1125125"/>
                    <a:pt x="4893" y="1140471"/>
                  </a:cubicBezTo>
                  <a:cubicBezTo>
                    <a:pt x="-37440" y="1155817"/>
                    <a:pt x="208622" y="924042"/>
                    <a:pt x="214443" y="895996"/>
                  </a:cubicBezTo>
                  <a:cubicBezTo>
                    <a:pt x="220264" y="867950"/>
                    <a:pt x="10185" y="1039929"/>
                    <a:pt x="39818" y="972196"/>
                  </a:cubicBezTo>
                  <a:cubicBezTo>
                    <a:pt x="69451" y="904463"/>
                    <a:pt x="339326" y="571617"/>
                    <a:pt x="392243" y="489596"/>
                  </a:cubicBezTo>
                  <a:cubicBezTo>
                    <a:pt x="445160" y="407575"/>
                    <a:pt x="352026" y="532458"/>
                    <a:pt x="357318" y="480071"/>
                  </a:cubicBezTo>
                  <a:cubicBezTo>
                    <a:pt x="362610" y="427684"/>
                    <a:pt x="410764" y="218663"/>
                    <a:pt x="423993" y="175271"/>
                  </a:cubicBezTo>
                  <a:cubicBezTo>
                    <a:pt x="437222" y="131879"/>
                    <a:pt x="419231" y="233479"/>
                    <a:pt x="436693" y="219721"/>
                  </a:cubicBezTo>
                  <a:cubicBezTo>
                    <a:pt x="454155" y="205963"/>
                    <a:pt x="486435" y="125529"/>
                    <a:pt x="528768" y="92721"/>
                  </a:cubicBezTo>
                  <a:cubicBezTo>
                    <a:pt x="571101" y="59913"/>
                    <a:pt x="696514" y="-7292"/>
                    <a:pt x="716093" y="6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8DAD691B-BFE0-7DC2-A11C-19F8B8F6978A}"/>
                </a:ext>
              </a:extLst>
            </p:cNvPr>
            <p:cNvSpPr/>
            <p:nvPr/>
          </p:nvSpPr>
          <p:spPr>
            <a:xfrm>
              <a:off x="1099621" y="9742302"/>
              <a:ext cx="732634" cy="1159403"/>
            </a:xfrm>
            <a:custGeom>
              <a:avLst/>
              <a:gdLst>
                <a:gd name="connsiteX0" fmla="*/ 306904 w 732634"/>
                <a:gd name="connsiteY0" fmla="*/ 4948 h 1159403"/>
                <a:gd name="connsiteX1" fmla="*/ 154504 w 732634"/>
                <a:gd name="connsiteY1" fmla="*/ 277998 h 1159403"/>
                <a:gd name="connsiteX2" fmla="*/ 179904 w 732634"/>
                <a:gd name="connsiteY2" fmla="*/ 243073 h 1159403"/>
                <a:gd name="connsiteX3" fmla="*/ 386279 w 732634"/>
                <a:gd name="connsiteY3" fmla="*/ 684398 h 1159403"/>
                <a:gd name="connsiteX4" fmla="*/ 367229 w 732634"/>
                <a:gd name="connsiteY4" fmla="*/ 668523 h 1159403"/>
                <a:gd name="connsiteX5" fmla="*/ 513279 w 732634"/>
                <a:gd name="connsiteY5" fmla="*/ 1020948 h 1159403"/>
                <a:gd name="connsiteX6" fmla="*/ 487879 w 732634"/>
                <a:gd name="connsiteY6" fmla="*/ 970148 h 1159403"/>
                <a:gd name="connsiteX7" fmla="*/ 729179 w 732634"/>
                <a:gd name="connsiteY7" fmla="*/ 1087623 h 1159403"/>
                <a:gd name="connsiteX8" fmla="*/ 592654 w 732634"/>
                <a:gd name="connsiteY8" fmla="*/ 1090798 h 1159403"/>
                <a:gd name="connsiteX9" fmla="*/ 100529 w 732634"/>
                <a:gd name="connsiteY9" fmla="*/ 1157473 h 1159403"/>
                <a:gd name="connsiteX10" fmla="*/ 379929 w 732634"/>
                <a:gd name="connsiteY10" fmla="*/ 1005073 h 1159403"/>
                <a:gd name="connsiteX11" fmla="*/ 316429 w 732634"/>
                <a:gd name="connsiteY11" fmla="*/ 970148 h 1159403"/>
                <a:gd name="connsiteX12" fmla="*/ 8454 w 732634"/>
                <a:gd name="connsiteY12" fmla="*/ 344673 h 1159403"/>
                <a:gd name="connsiteX13" fmla="*/ 87829 w 732634"/>
                <a:gd name="connsiteY13" fmla="*/ 376423 h 1159403"/>
                <a:gd name="connsiteX14" fmla="*/ 100529 w 732634"/>
                <a:gd name="connsiteY14" fmla="*/ 217673 h 1159403"/>
                <a:gd name="connsiteX15" fmla="*/ 135454 w 732634"/>
                <a:gd name="connsiteY15" fmla="*/ 135123 h 1159403"/>
                <a:gd name="connsiteX16" fmla="*/ 103704 w 732634"/>
                <a:gd name="connsiteY16" fmla="*/ 103373 h 1159403"/>
                <a:gd name="connsiteX17" fmla="*/ 306904 w 732634"/>
                <a:gd name="connsiteY17" fmla="*/ 4948 h 115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2634" h="1159403">
                  <a:moveTo>
                    <a:pt x="306904" y="4948"/>
                  </a:moveTo>
                  <a:cubicBezTo>
                    <a:pt x="315371" y="34052"/>
                    <a:pt x="175671" y="238310"/>
                    <a:pt x="154504" y="277998"/>
                  </a:cubicBezTo>
                  <a:cubicBezTo>
                    <a:pt x="133337" y="317686"/>
                    <a:pt x="141275" y="175340"/>
                    <a:pt x="179904" y="243073"/>
                  </a:cubicBezTo>
                  <a:cubicBezTo>
                    <a:pt x="218533" y="310806"/>
                    <a:pt x="355058" y="613490"/>
                    <a:pt x="386279" y="684398"/>
                  </a:cubicBezTo>
                  <a:cubicBezTo>
                    <a:pt x="417500" y="755306"/>
                    <a:pt x="346062" y="612431"/>
                    <a:pt x="367229" y="668523"/>
                  </a:cubicBezTo>
                  <a:cubicBezTo>
                    <a:pt x="388396" y="724615"/>
                    <a:pt x="493171" y="970677"/>
                    <a:pt x="513279" y="1020948"/>
                  </a:cubicBezTo>
                  <a:cubicBezTo>
                    <a:pt x="533387" y="1071219"/>
                    <a:pt x="451896" y="959035"/>
                    <a:pt x="487879" y="970148"/>
                  </a:cubicBezTo>
                  <a:cubicBezTo>
                    <a:pt x="523862" y="981261"/>
                    <a:pt x="711717" y="1067515"/>
                    <a:pt x="729179" y="1087623"/>
                  </a:cubicBezTo>
                  <a:cubicBezTo>
                    <a:pt x="746641" y="1107731"/>
                    <a:pt x="697429" y="1079156"/>
                    <a:pt x="592654" y="1090798"/>
                  </a:cubicBezTo>
                  <a:cubicBezTo>
                    <a:pt x="487879" y="1102440"/>
                    <a:pt x="135983" y="1171761"/>
                    <a:pt x="100529" y="1157473"/>
                  </a:cubicBezTo>
                  <a:cubicBezTo>
                    <a:pt x="65075" y="1143186"/>
                    <a:pt x="343946" y="1036294"/>
                    <a:pt x="379929" y="1005073"/>
                  </a:cubicBezTo>
                  <a:cubicBezTo>
                    <a:pt x="415912" y="973852"/>
                    <a:pt x="378341" y="1080215"/>
                    <a:pt x="316429" y="970148"/>
                  </a:cubicBezTo>
                  <a:cubicBezTo>
                    <a:pt x="254517" y="860081"/>
                    <a:pt x="46554" y="443627"/>
                    <a:pt x="8454" y="344673"/>
                  </a:cubicBezTo>
                  <a:cubicBezTo>
                    <a:pt x="-29646" y="245719"/>
                    <a:pt x="72483" y="397590"/>
                    <a:pt x="87829" y="376423"/>
                  </a:cubicBezTo>
                  <a:cubicBezTo>
                    <a:pt x="103175" y="355256"/>
                    <a:pt x="92591" y="257890"/>
                    <a:pt x="100529" y="217673"/>
                  </a:cubicBezTo>
                  <a:cubicBezTo>
                    <a:pt x="108467" y="177456"/>
                    <a:pt x="134925" y="154173"/>
                    <a:pt x="135454" y="135123"/>
                  </a:cubicBezTo>
                  <a:cubicBezTo>
                    <a:pt x="135983" y="116073"/>
                    <a:pt x="74071" y="122952"/>
                    <a:pt x="103704" y="103373"/>
                  </a:cubicBezTo>
                  <a:cubicBezTo>
                    <a:pt x="133337" y="83794"/>
                    <a:pt x="298437" y="-24156"/>
                    <a:pt x="306904" y="494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98C95229-38F3-63CD-1688-8F5C737B9933}"/>
                </a:ext>
              </a:extLst>
            </p:cNvPr>
            <p:cNvSpPr/>
            <p:nvPr/>
          </p:nvSpPr>
          <p:spPr>
            <a:xfrm>
              <a:off x="891154" y="9911021"/>
              <a:ext cx="452489" cy="1046309"/>
            </a:xfrm>
            <a:custGeom>
              <a:avLst/>
              <a:gdLst>
                <a:gd name="connsiteX0" fmla="*/ 407421 w 452489"/>
                <a:gd name="connsiteY0" fmla="*/ 36254 h 1046309"/>
                <a:gd name="connsiteX1" fmla="*/ 223271 w 452489"/>
                <a:gd name="connsiteY1" fmla="*/ 179129 h 1046309"/>
                <a:gd name="connsiteX2" fmla="*/ 162946 w 452489"/>
                <a:gd name="connsiteY2" fmla="*/ 350579 h 1046309"/>
                <a:gd name="connsiteX3" fmla="*/ 153421 w 452489"/>
                <a:gd name="connsiteY3" fmla="*/ 306129 h 1046309"/>
                <a:gd name="connsiteX4" fmla="*/ 267721 w 452489"/>
                <a:gd name="connsiteY4" fmla="*/ 747454 h 1046309"/>
                <a:gd name="connsiteX5" fmla="*/ 274071 w 452489"/>
                <a:gd name="connsiteY5" fmla="*/ 744279 h 1046309"/>
                <a:gd name="connsiteX6" fmla="*/ 451871 w 452489"/>
                <a:gd name="connsiteY6" fmla="*/ 991929 h 1046309"/>
                <a:gd name="connsiteX7" fmla="*/ 331221 w 452489"/>
                <a:gd name="connsiteY7" fmla="*/ 1026854 h 1046309"/>
                <a:gd name="connsiteX8" fmla="*/ 289946 w 452489"/>
                <a:gd name="connsiteY8" fmla="*/ 1039554 h 1046309"/>
                <a:gd name="connsiteX9" fmla="*/ 188346 w 452489"/>
                <a:gd name="connsiteY9" fmla="*/ 918904 h 1046309"/>
                <a:gd name="connsiteX10" fmla="*/ 29596 w 452489"/>
                <a:gd name="connsiteY10" fmla="*/ 493454 h 1046309"/>
                <a:gd name="connsiteX11" fmla="*/ 64521 w 452489"/>
                <a:gd name="connsiteY11" fmla="*/ 522029 h 1046309"/>
                <a:gd name="connsiteX12" fmla="*/ 70871 w 452489"/>
                <a:gd name="connsiteY12" fmla="*/ 172779 h 1046309"/>
                <a:gd name="connsiteX13" fmla="*/ 7371 w 452489"/>
                <a:gd name="connsiteY13" fmla="*/ 204529 h 1046309"/>
                <a:gd name="connsiteX14" fmla="*/ 267721 w 452489"/>
                <a:gd name="connsiteY14" fmla="*/ 4504 h 1046309"/>
                <a:gd name="connsiteX15" fmla="*/ 216921 w 452489"/>
                <a:gd name="connsiteY15" fmla="*/ 64829 h 1046309"/>
                <a:gd name="connsiteX16" fmla="*/ 407421 w 452489"/>
                <a:gd name="connsiteY16" fmla="*/ 36254 h 10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2489" h="1046309">
                  <a:moveTo>
                    <a:pt x="407421" y="36254"/>
                  </a:moveTo>
                  <a:cubicBezTo>
                    <a:pt x="408479" y="55304"/>
                    <a:pt x="264017" y="126742"/>
                    <a:pt x="223271" y="179129"/>
                  </a:cubicBezTo>
                  <a:cubicBezTo>
                    <a:pt x="182525" y="231516"/>
                    <a:pt x="174588" y="329412"/>
                    <a:pt x="162946" y="350579"/>
                  </a:cubicBezTo>
                  <a:cubicBezTo>
                    <a:pt x="151304" y="371746"/>
                    <a:pt x="135958" y="239983"/>
                    <a:pt x="153421" y="306129"/>
                  </a:cubicBezTo>
                  <a:cubicBezTo>
                    <a:pt x="170883" y="372275"/>
                    <a:pt x="267721" y="747454"/>
                    <a:pt x="267721" y="747454"/>
                  </a:cubicBezTo>
                  <a:cubicBezTo>
                    <a:pt x="287829" y="820479"/>
                    <a:pt x="243379" y="703533"/>
                    <a:pt x="274071" y="744279"/>
                  </a:cubicBezTo>
                  <a:cubicBezTo>
                    <a:pt x="304763" y="785025"/>
                    <a:pt x="442346" y="944833"/>
                    <a:pt x="451871" y="991929"/>
                  </a:cubicBezTo>
                  <a:cubicBezTo>
                    <a:pt x="461396" y="1039025"/>
                    <a:pt x="358208" y="1018917"/>
                    <a:pt x="331221" y="1026854"/>
                  </a:cubicBezTo>
                  <a:cubicBezTo>
                    <a:pt x="304234" y="1034791"/>
                    <a:pt x="313758" y="1057546"/>
                    <a:pt x="289946" y="1039554"/>
                  </a:cubicBezTo>
                  <a:cubicBezTo>
                    <a:pt x="266133" y="1021562"/>
                    <a:pt x="231738" y="1009921"/>
                    <a:pt x="188346" y="918904"/>
                  </a:cubicBezTo>
                  <a:cubicBezTo>
                    <a:pt x="144954" y="827887"/>
                    <a:pt x="50233" y="559600"/>
                    <a:pt x="29596" y="493454"/>
                  </a:cubicBezTo>
                  <a:cubicBezTo>
                    <a:pt x="8958" y="427308"/>
                    <a:pt x="57642" y="575475"/>
                    <a:pt x="64521" y="522029"/>
                  </a:cubicBezTo>
                  <a:cubicBezTo>
                    <a:pt x="71400" y="468583"/>
                    <a:pt x="80396" y="225696"/>
                    <a:pt x="70871" y="172779"/>
                  </a:cubicBezTo>
                  <a:cubicBezTo>
                    <a:pt x="61346" y="119862"/>
                    <a:pt x="-25437" y="232575"/>
                    <a:pt x="7371" y="204529"/>
                  </a:cubicBezTo>
                  <a:cubicBezTo>
                    <a:pt x="40179" y="176483"/>
                    <a:pt x="232796" y="27787"/>
                    <a:pt x="267721" y="4504"/>
                  </a:cubicBezTo>
                  <a:cubicBezTo>
                    <a:pt x="302646" y="-18779"/>
                    <a:pt x="196284" y="55304"/>
                    <a:pt x="216921" y="64829"/>
                  </a:cubicBezTo>
                  <a:cubicBezTo>
                    <a:pt x="237558" y="74354"/>
                    <a:pt x="406363" y="17204"/>
                    <a:pt x="407421" y="3625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FA7A1CB7-5F9A-6DF2-F264-58F022A84C0F}"/>
                </a:ext>
              </a:extLst>
            </p:cNvPr>
            <p:cNvSpPr/>
            <p:nvPr/>
          </p:nvSpPr>
          <p:spPr>
            <a:xfrm>
              <a:off x="485136" y="10321375"/>
              <a:ext cx="789286" cy="851757"/>
            </a:xfrm>
            <a:custGeom>
              <a:avLst/>
              <a:gdLst>
                <a:gd name="connsiteX0" fmla="*/ 229239 w 789286"/>
                <a:gd name="connsiteY0" fmla="*/ 550 h 851757"/>
                <a:gd name="connsiteX1" fmla="*/ 213364 w 789286"/>
                <a:gd name="connsiteY1" fmla="*/ 70400 h 851757"/>
                <a:gd name="connsiteX2" fmla="*/ 375289 w 789286"/>
                <a:gd name="connsiteY2" fmla="*/ 381550 h 851757"/>
                <a:gd name="connsiteX3" fmla="*/ 365764 w 789286"/>
                <a:gd name="connsiteY3" fmla="*/ 394250 h 851757"/>
                <a:gd name="connsiteX4" fmla="*/ 692789 w 789286"/>
                <a:gd name="connsiteY4" fmla="*/ 553000 h 851757"/>
                <a:gd name="connsiteX5" fmla="*/ 788039 w 789286"/>
                <a:gd name="connsiteY5" fmla="*/ 537125 h 851757"/>
                <a:gd name="connsiteX6" fmla="*/ 746764 w 789286"/>
                <a:gd name="connsiteY6" fmla="*/ 546650 h 851757"/>
                <a:gd name="connsiteX7" fmla="*/ 740414 w 789286"/>
                <a:gd name="connsiteY7" fmla="*/ 597450 h 851757"/>
                <a:gd name="connsiteX8" fmla="*/ 289564 w 789286"/>
                <a:gd name="connsiteY8" fmla="*/ 810175 h 851757"/>
                <a:gd name="connsiteX9" fmla="*/ 216539 w 789286"/>
                <a:gd name="connsiteY9" fmla="*/ 829225 h 851757"/>
                <a:gd name="connsiteX10" fmla="*/ 337189 w 789286"/>
                <a:gd name="connsiteY10" fmla="*/ 559350 h 851757"/>
                <a:gd name="connsiteX11" fmla="*/ 172089 w 789286"/>
                <a:gd name="connsiteY11" fmla="*/ 333925 h 851757"/>
                <a:gd name="connsiteX12" fmla="*/ 38739 w 789286"/>
                <a:gd name="connsiteY12" fmla="*/ 64050 h 851757"/>
                <a:gd name="connsiteX13" fmla="*/ 10164 w 789286"/>
                <a:gd name="connsiteY13" fmla="*/ 38650 h 851757"/>
                <a:gd name="connsiteX14" fmla="*/ 229239 w 789286"/>
                <a:gd name="connsiteY14" fmla="*/ 550 h 85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286" h="851757">
                  <a:moveTo>
                    <a:pt x="229239" y="550"/>
                  </a:moveTo>
                  <a:cubicBezTo>
                    <a:pt x="263106" y="5842"/>
                    <a:pt x="189022" y="6900"/>
                    <a:pt x="213364" y="70400"/>
                  </a:cubicBezTo>
                  <a:cubicBezTo>
                    <a:pt x="237706" y="133900"/>
                    <a:pt x="349889" y="327575"/>
                    <a:pt x="375289" y="381550"/>
                  </a:cubicBezTo>
                  <a:cubicBezTo>
                    <a:pt x="400689" y="435525"/>
                    <a:pt x="312847" y="365675"/>
                    <a:pt x="365764" y="394250"/>
                  </a:cubicBezTo>
                  <a:cubicBezTo>
                    <a:pt x="418681" y="422825"/>
                    <a:pt x="622410" y="529188"/>
                    <a:pt x="692789" y="553000"/>
                  </a:cubicBezTo>
                  <a:cubicBezTo>
                    <a:pt x="763168" y="576813"/>
                    <a:pt x="779043" y="538183"/>
                    <a:pt x="788039" y="537125"/>
                  </a:cubicBezTo>
                  <a:cubicBezTo>
                    <a:pt x="797035" y="536067"/>
                    <a:pt x="754701" y="536596"/>
                    <a:pt x="746764" y="546650"/>
                  </a:cubicBezTo>
                  <a:cubicBezTo>
                    <a:pt x="738827" y="556704"/>
                    <a:pt x="816614" y="553529"/>
                    <a:pt x="740414" y="597450"/>
                  </a:cubicBezTo>
                  <a:cubicBezTo>
                    <a:pt x="664214" y="641371"/>
                    <a:pt x="376876" y="771546"/>
                    <a:pt x="289564" y="810175"/>
                  </a:cubicBezTo>
                  <a:cubicBezTo>
                    <a:pt x="202252" y="848804"/>
                    <a:pt x="208602" y="871029"/>
                    <a:pt x="216539" y="829225"/>
                  </a:cubicBezTo>
                  <a:cubicBezTo>
                    <a:pt x="224476" y="787421"/>
                    <a:pt x="344597" y="641900"/>
                    <a:pt x="337189" y="559350"/>
                  </a:cubicBezTo>
                  <a:cubicBezTo>
                    <a:pt x="329781" y="476800"/>
                    <a:pt x="221831" y="416475"/>
                    <a:pt x="172089" y="333925"/>
                  </a:cubicBezTo>
                  <a:cubicBezTo>
                    <a:pt x="122347" y="251375"/>
                    <a:pt x="65726" y="113262"/>
                    <a:pt x="38739" y="64050"/>
                  </a:cubicBezTo>
                  <a:cubicBezTo>
                    <a:pt x="11752" y="14838"/>
                    <a:pt x="-15236" y="47646"/>
                    <a:pt x="10164" y="38650"/>
                  </a:cubicBezTo>
                  <a:cubicBezTo>
                    <a:pt x="35564" y="29654"/>
                    <a:pt x="195372" y="-4742"/>
                    <a:pt x="229239" y="5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521B86E2-040B-C88D-6700-FF3BA2251244}"/>
                </a:ext>
              </a:extLst>
            </p:cNvPr>
            <p:cNvSpPr/>
            <p:nvPr/>
          </p:nvSpPr>
          <p:spPr>
            <a:xfrm>
              <a:off x="88266" y="10277743"/>
              <a:ext cx="657579" cy="742150"/>
            </a:xfrm>
            <a:custGeom>
              <a:avLst/>
              <a:gdLst>
                <a:gd name="connsiteX0" fmla="*/ 245109 w 657579"/>
                <a:gd name="connsiteY0" fmla="*/ 6082 h 742150"/>
                <a:gd name="connsiteX1" fmla="*/ 362584 w 657579"/>
                <a:gd name="connsiteY1" fmla="*/ 50532 h 742150"/>
                <a:gd name="connsiteX2" fmla="*/ 654684 w 657579"/>
                <a:gd name="connsiteY2" fmla="*/ 21957 h 742150"/>
                <a:gd name="connsiteX3" fmla="*/ 492759 w 657579"/>
                <a:gd name="connsiteY3" fmla="*/ 60057 h 742150"/>
                <a:gd name="connsiteX4" fmla="*/ 181609 w 657579"/>
                <a:gd name="connsiteY4" fmla="*/ 447407 h 742150"/>
                <a:gd name="connsiteX5" fmla="*/ 514984 w 657579"/>
                <a:gd name="connsiteY5" fmla="*/ 726807 h 742150"/>
                <a:gd name="connsiteX6" fmla="*/ 422909 w 657579"/>
                <a:gd name="connsiteY6" fmla="*/ 688707 h 742150"/>
                <a:gd name="connsiteX7" fmla="*/ 16509 w 657579"/>
                <a:gd name="connsiteY7" fmla="*/ 545832 h 742150"/>
                <a:gd name="connsiteX8" fmla="*/ 92709 w 657579"/>
                <a:gd name="connsiteY8" fmla="*/ 390257 h 742150"/>
                <a:gd name="connsiteX9" fmla="*/ 219709 w 657579"/>
                <a:gd name="connsiteY9" fmla="*/ 148957 h 742150"/>
                <a:gd name="connsiteX10" fmla="*/ 140334 w 657579"/>
                <a:gd name="connsiteY10" fmla="*/ 209282 h 742150"/>
                <a:gd name="connsiteX11" fmla="*/ 245109 w 657579"/>
                <a:gd name="connsiteY11" fmla="*/ 6082 h 74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579" h="742150">
                  <a:moveTo>
                    <a:pt x="245109" y="6082"/>
                  </a:moveTo>
                  <a:cubicBezTo>
                    <a:pt x="282151" y="-20376"/>
                    <a:pt x="294322" y="47886"/>
                    <a:pt x="362584" y="50532"/>
                  </a:cubicBezTo>
                  <a:cubicBezTo>
                    <a:pt x="430846" y="53178"/>
                    <a:pt x="632988" y="20370"/>
                    <a:pt x="654684" y="21957"/>
                  </a:cubicBezTo>
                  <a:cubicBezTo>
                    <a:pt x="676380" y="23544"/>
                    <a:pt x="571605" y="-10851"/>
                    <a:pt x="492759" y="60057"/>
                  </a:cubicBezTo>
                  <a:cubicBezTo>
                    <a:pt x="413913" y="130965"/>
                    <a:pt x="177905" y="336282"/>
                    <a:pt x="181609" y="447407"/>
                  </a:cubicBezTo>
                  <a:cubicBezTo>
                    <a:pt x="185313" y="558532"/>
                    <a:pt x="474767" y="686590"/>
                    <a:pt x="514984" y="726807"/>
                  </a:cubicBezTo>
                  <a:cubicBezTo>
                    <a:pt x="555201" y="767024"/>
                    <a:pt x="505988" y="718869"/>
                    <a:pt x="422909" y="688707"/>
                  </a:cubicBezTo>
                  <a:cubicBezTo>
                    <a:pt x="339830" y="658545"/>
                    <a:pt x="71542" y="595574"/>
                    <a:pt x="16509" y="545832"/>
                  </a:cubicBezTo>
                  <a:cubicBezTo>
                    <a:pt x="-38524" y="496090"/>
                    <a:pt x="58842" y="456403"/>
                    <a:pt x="92709" y="390257"/>
                  </a:cubicBezTo>
                  <a:cubicBezTo>
                    <a:pt x="126576" y="324111"/>
                    <a:pt x="211771" y="179120"/>
                    <a:pt x="219709" y="148957"/>
                  </a:cubicBezTo>
                  <a:cubicBezTo>
                    <a:pt x="227647" y="118794"/>
                    <a:pt x="132926" y="228861"/>
                    <a:pt x="140334" y="209282"/>
                  </a:cubicBezTo>
                  <a:cubicBezTo>
                    <a:pt x="147742" y="189703"/>
                    <a:pt x="208067" y="32540"/>
                    <a:pt x="245109" y="608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B4DDE8CD-C6C7-CE3B-B63A-46B7F3981DCB}"/>
                </a:ext>
              </a:extLst>
            </p:cNvPr>
            <p:cNvSpPr/>
            <p:nvPr/>
          </p:nvSpPr>
          <p:spPr>
            <a:xfrm>
              <a:off x="2830" y="10323773"/>
              <a:ext cx="207274" cy="418072"/>
            </a:xfrm>
            <a:custGeom>
              <a:avLst/>
              <a:gdLst>
                <a:gd name="connsiteX0" fmla="*/ 159095 w 207274"/>
                <a:gd name="connsiteY0" fmla="*/ 14027 h 418072"/>
                <a:gd name="connsiteX1" fmla="*/ 25745 w 207274"/>
                <a:gd name="connsiteY1" fmla="*/ 7677 h 418072"/>
                <a:gd name="connsiteX2" fmla="*/ 28920 w 207274"/>
                <a:gd name="connsiteY2" fmla="*/ 106102 h 418072"/>
                <a:gd name="connsiteX3" fmla="*/ 3520 w 207274"/>
                <a:gd name="connsiteY3" fmla="*/ 195002 h 418072"/>
                <a:gd name="connsiteX4" fmla="*/ 117820 w 207274"/>
                <a:gd name="connsiteY4" fmla="*/ 417252 h 418072"/>
                <a:gd name="connsiteX5" fmla="*/ 203545 w 207274"/>
                <a:gd name="connsiteY5" fmla="*/ 271202 h 418072"/>
                <a:gd name="connsiteX6" fmla="*/ 187670 w 207274"/>
                <a:gd name="connsiteY6" fmla="*/ 296602 h 418072"/>
                <a:gd name="connsiteX7" fmla="*/ 149570 w 207274"/>
                <a:gd name="connsiteY7" fmla="*/ 223577 h 418072"/>
                <a:gd name="connsiteX8" fmla="*/ 79720 w 207274"/>
                <a:gd name="connsiteY8" fmla="*/ 182302 h 418072"/>
                <a:gd name="connsiteX9" fmla="*/ 136870 w 207274"/>
                <a:gd name="connsiteY9" fmla="*/ 74352 h 418072"/>
                <a:gd name="connsiteX10" fmla="*/ 159095 w 207274"/>
                <a:gd name="connsiteY10" fmla="*/ 14027 h 41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74" h="418072">
                  <a:moveTo>
                    <a:pt x="159095" y="14027"/>
                  </a:moveTo>
                  <a:cubicBezTo>
                    <a:pt x="140574" y="2914"/>
                    <a:pt x="47441" y="-7669"/>
                    <a:pt x="25745" y="7677"/>
                  </a:cubicBezTo>
                  <a:cubicBezTo>
                    <a:pt x="4049" y="23023"/>
                    <a:pt x="32624" y="74881"/>
                    <a:pt x="28920" y="106102"/>
                  </a:cubicBezTo>
                  <a:cubicBezTo>
                    <a:pt x="25216" y="137323"/>
                    <a:pt x="-11297" y="143144"/>
                    <a:pt x="3520" y="195002"/>
                  </a:cubicBezTo>
                  <a:cubicBezTo>
                    <a:pt x="18337" y="246860"/>
                    <a:pt x="84482" y="404552"/>
                    <a:pt x="117820" y="417252"/>
                  </a:cubicBezTo>
                  <a:cubicBezTo>
                    <a:pt x="151157" y="429952"/>
                    <a:pt x="191903" y="291310"/>
                    <a:pt x="203545" y="271202"/>
                  </a:cubicBezTo>
                  <a:cubicBezTo>
                    <a:pt x="215187" y="251094"/>
                    <a:pt x="196666" y="304540"/>
                    <a:pt x="187670" y="296602"/>
                  </a:cubicBezTo>
                  <a:cubicBezTo>
                    <a:pt x="178674" y="288665"/>
                    <a:pt x="167562" y="242627"/>
                    <a:pt x="149570" y="223577"/>
                  </a:cubicBezTo>
                  <a:cubicBezTo>
                    <a:pt x="131578" y="204527"/>
                    <a:pt x="81837" y="207173"/>
                    <a:pt x="79720" y="182302"/>
                  </a:cubicBezTo>
                  <a:cubicBezTo>
                    <a:pt x="77603" y="157431"/>
                    <a:pt x="126816" y="98694"/>
                    <a:pt x="136870" y="74352"/>
                  </a:cubicBezTo>
                  <a:cubicBezTo>
                    <a:pt x="146924" y="50010"/>
                    <a:pt x="177616" y="25140"/>
                    <a:pt x="159095" y="1402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5616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4E170136-9CA0-CD09-10AA-AC653564F798}"/>
              </a:ext>
            </a:extLst>
          </p:cNvPr>
          <p:cNvGrpSpPr/>
          <p:nvPr/>
        </p:nvGrpSpPr>
        <p:grpSpPr>
          <a:xfrm>
            <a:off x="-165065" y="3390843"/>
            <a:ext cx="6489974" cy="1732231"/>
            <a:chOff x="-165065" y="3390843"/>
            <a:chExt cx="6489974" cy="1732231"/>
          </a:xfrm>
        </p:grpSpPr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9C61DBD-34C2-71FC-A79A-53E8AE8D6F59}"/>
                </a:ext>
              </a:extLst>
            </p:cNvPr>
            <p:cNvGrpSpPr/>
            <p:nvPr/>
          </p:nvGrpSpPr>
          <p:grpSpPr>
            <a:xfrm>
              <a:off x="-165065" y="3390843"/>
              <a:ext cx="6489974" cy="1633215"/>
              <a:chOff x="-165065" y="3390843"/>
              <a:chExt cx="6489974" cy="1633215"/>
            </a:xfrm>
            <a:solidFill>
              <a:schemeClr val="tx1"/>
            </a:solidFill>
          </p:grpSpPr>
          <p:sp>
            <p:nvSpPr>
              <p:cNvPr id="1518" name="フリーフォーム 1517">
                <a:extLst>
                  <a:ext uri="{FF2B5EF4-FFF2-40B4-BE49-F238E27FC236}">
                    <a16:creationId xmlns:a16="http://schemas.microsoft.com/office/drawing/2014/main" id="{6F12DC8E-CE5B-B050-10FC-87039FCA691A}"/>
                  </a:ext>
                </a:extLst>
              </p:cNvPr>
              <p:cNvSpPr/>
              <p:nvPr/>
            </p:nvSpPr>
            <p:spPr>
              <a:xfrm>
                <a:off x="6117851" y="4117206"/>
                <a:ext cx="91058" cy="16644"/>
              </a:xfrm>
              <a:custGeom>
                <a:avLst/>
                <a:gdLst>
                  <a:gd name="connsiteX0" fmla="*/ 374 w 91058"/>
                  <a:gd name="connsiteY0" fmla="*/ 769 h 16644"/>
                  <a:gd name="connsiteX1" fmla="*/ 89274 w 91058"/>
                  <a:gd name="connsiteY1" fmla="*/ 3944 h 16644"/>
                  <a:gd name="connsiteX2" fmla="*/ 57524 w 91058"/>
                  <a:gd name="connsiteY2" fmla="*/ 16644 h 16644"/>
                  <a:gd name="connsiteX3" fmla="*/ 374 w 91058"/>
                  <a:gd name="connsiteY3" fmla="*/ 769 h 1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058" h="16644">
                    <a:moveTo>
                      <a:pt x="374" y="769"/>
                    </a:moveTo>
                    <a:cubicBezTo>
                      <a:pt x="5666" y="-1348"/>
                      <a:pt x="79749" y="1298"/>
                      <a:pt x="89274" y="3944"/>
                    </a:cubicBezTo>
                    <a:cubicBezTo>
                      <a:pt x="98799" y="6590"/>
                      <a:pt x="67578" y="16644"/>
                      <a:pt x="57524" y="16644"/>
                    </a:cubicBezTo>
                    <a:cubicBezTo>
                      <a:pt x="47470" y="16644"/>
                      <a:pt x="-4918" y="2886"/>
                      <a:pt x="37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 1518">
                <a:extLst>
                  <a:ext uri="{FF2B5EF4-FFF2-40B4-BE49-F238E27FC236}">
                    <a16:creationId xmlns:a16="http://schemas.microsoft.com/office/drawing/2014/main" id="{9E41AA64-A46B-DC2A-3F3F-7F92FF0E123A}"/>
                  </a:ext>
                </a:extLst>
              </p:cNvPr>
              <p:cNvSpPr/>
              <p:nvPr/>
            </p:nvSpPr>
            <p:spPr>
              <a:xfrm>
                <a:off x="6092209" y="4244828"/>
                <a:ext cx="232700" cy="23004"/>
              </a:xfrm>
              <a:custGeom>
                <a:avLst/>
                <a:gdLst>
                  <a:gd name="connsiteX0" fmla="*/ 616 w 232700"/>
                  <a:gd name="connsiteY0" fmla="*/ 12847 h 23004"/>
                  <a:gd name="connsiteX1" fmla="*/ 76816 w 232700"/>
                  <a:gd name="connsiteY1" fmla="*/ 147 h 23004"/>
                  <a:gd name="connsiteX2" fmla="*/ 232391 w 232700"/>
                  <a:gd name="connsiteY2" fmla="*/ 22372 h 23004"/>
                  <a:gd name="connsiteX3" fmla="*/ 114916 w 232700"/>
                  <a:gd name="connsiteY3" fmla="*/ 16022 h 23004"/>
                  <a:gd name="connsiteX4" fmla="*/ 616 w 232700"/>
                  <a:gd name="connsiteY4" fmla="*/ 12847 h 2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700" h="23004">
                    <a:moveTo>
                      <a:pt x="616" y="12847"/>
                    </a:moveTo>
                    <a:cubicBezTo>
                      <a:pt x="-5734" y="10201"/>
                      <a:pt x="38187" y="-1440"/>
                      <a:pt x="76816" y="147"/>
                    </a:cubicBezTo>
                    <a:cubicBezTo>
                      <a:pt x="115445" y="1734"/>
                      <a:pt x="226041" y="19726"/>
                      <a:pt x="232391" y="22372"/>
                    </a:cubicBezTo>
                    <a:cubicBezTo>
                      <a:pt x="238741" y="25018"/>
                      <a:pt x="145608" y="18668"/>
                      <a:pt x="114916" y="16022"/>
                    </a:cubicBezTo>
                    <a:cubicBezTo>
                      <a:pt x="84224" y="13376"/>
                      <a:pt x="6966" y="15493"/>
                      <a:pt x="616" y="128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 1519">
                <a:extLst>
                  <a:ext uri="{FF2B5EF4-FFF2-40B4-BE49-F238E27FC236}">
                    <a16:creationId xmlns:a16="http://schemas.microsoft.com/office/drawing/2014/main" id="{FF36D90C-4730-4351-7765-F0E365E6EF3D}"/>
                  </a:ext>
                </a:extLst>
              </p:cNvPr>
              <p:cNvSpPr/>
              <p:nvPr/>
            </p:nvSpPr>
            <p:spPr>
              <a:xfrm>
                <a:off x="6067425" y="4275724"/>
                <a:ext cx="251087" cy="10526"/>
              </a:xfrm>
              <a:custGeom>
                <a:avLst/>
                <a:gdLst>
                  <a:gd name="connsiteX0" fmla="*/ 0 w 251087"/>
                  <a:gd name="connsiteY0" fmla="*/ 4176 h 10526"/>
                  <a:gd name="connsiteX1" fmla="*/ 120650 w 251087"/>
                  <a:gd name="connsiteY1" fmla="*/ 7351 h 10526"/>
                  <a:gd name="connsiteX2" fmla="*/ 250825 w 251087"/>
                  <a:gd name="connsiteY2" fmla="*/ 10526 h 10526"/>
                  <a:gd name="connsiteX3" fmla="*/ 152400 w 251087"/>
                  <a:gd name="connsiteY3" fmla="*/ 1001 h 10526"/>
                  <a:gd name="connsiteX4" fmla="*/ 85725 w 251087"/>
                  <a:gd name="connsiteY4" fmla="*/ 1001 h 10526"/>
                  <a:gd name="connsiteX5" fmla="*/ 0 w 251087"/>
                  <a:gd name="connsiteY5" fmla="*/ 4176 h 1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087" h="10526">
                    <a:moveTo>
                      <a:pt x="0" y="4176"/>
                    </a:moveTo>
                    <a:lnTo>
                      <a:pt x="120650" y="7351"/>
                    </a:lnTo>
                    <a:lnTo>
                      <a:pt x="250825" y="10526"/>
                    </a:lnTo>
                    <a:cubicBezTo>
                      <a:pt x="256116" y="9468"/>
                      <a:pt x="179917" y="2588"/>
                      <a:pt x="152400" y="1001"/>
                    </a:cubicBezTo>
                    <a:cubicBezTo>
                      <a:pt x="124883" y="-586"/>
                      <a:pt x="106362" y="-57"/>
                      <a:pt x="85725" y="1001"/>
                    </a:cubicBezTo>
                    <a:cubicBezTo>
                      <a:pt x="65088" y="2059"/>
                      <a:pt x="46831" y="4705"/>
                      <a:pt x="0" y="4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 1520">
                <a:extLst>
                  <a:ext uri="{FF2B5EF4-FFF2-40B4-BE49-F238E27FC236}">
                    <a16:creationId xmlns:a16="http://schemas.microsoft.com/office/drawing/2014/main" id="{8C7D090C-0D23-6AD5-B648-D86930DEAD0C}"/>
                  </a:ext>
                </a:extLst>
              </p:cNvPr>
              <p:cNvSpPr/>
              <p:nvPr/>
            </p:nvSpPr>
            <p:spPr>
              <a:xfrm>
                <a:off x="6184847" y="4133762"/>
                <a:ext cx="45930" cy="98640"/>
              </a:xfrm>
              <a:custGeom>
                <a:avLst/>
                <a:gdLst>
                  <a:gd name="connsiteX0" fmla="*/ 53 w 45930"/>
                  <a:gd name="connsiteY0" fmla="*/ 88 h 98640"/>
                  <a:gd name="connsiteX1" fmla="*/ 44503 w 45930"/>
                  <a:gd name="connsiteY1" fmla="*/ 50888 h 98640"/>
                  <a:gd name="connsiteX2" fmla="*/ 34978 w 45930"/>
                  <a:gd name="connsiteY2" fmla="*/ 98513 h 98640"/>
                  <a:gd name="connsiteX3" fmla="*/ 34978 w 45930"/>
                  <a:gd name="connsiteY3" fmla="*/ 63588 h 98640"/>
                  <a:gd name="connsiteX4" fmla="*/ 53 w 45930"/>
                  <a:gd name="connsiteY4" fmla="*/ 88 h 9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930" h="98640">
                    <a:moveTo>
                      <a:pt x="53" y="88"/>
                    </a:moveTo>
                    <a:cubicBezTo>
                      <a:pt x="1641" y="-2029"/>
                      <a:pt x="38682" y="34484"/>
                      <a:pt x="44503" y="50888"/>
                    </a:cubicBezTo>
                    <a:cubicBezTo>
                      <a:pt x="50324" y="67292"/>
                      <a:pt x="36566" y="96396"/>
                      <a:pt x="34978" y="98513"/>
                    </a:cubicBezTo>
                    <a:cubicBezTo>
                      <a:pt x="33390" y="100630"/>
                      <a:pt x="37095" y="75759"/>
                      <a:pt x="34978" y="63588"/>
                    </a:cubicBezTo>
                    <a:cubicBezTo>
                      <a:pt x="32861" y="51417"/>
                      <a:pt x="-1535" y="2205"/>
                      <a:pt x="53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 1521">
                <a:extLst>
                  <a:ext uri="{FF2B5EF4-FFF2-40B4-BE49-F238E27FC236}">
                    <a16:creationId xmlns:a16="http://schemas.microsoft.com/office/drawing/2014/main" id="{D14C03AB-CD21-A28A-1D00-EB0F94D8C1F8}"/>
                  </a:ext>
                </a:extLst>
              </p:cNvPr>
              <p:cNvSpPr/>
              <p:nvPr/>
            </p:nvSpPr>
            <p:spPr>
              <a:xfrm>
                <a:off x="6146709" y="4152900"/>
                <a:ext cx="50891" cy="85725"/>
              </a:xfrm>
              <a:custGeom>
                <a:avLst/>
                <a:gdLst>
                  <a:gd name="connsiteX0" fmla="*/ 91 w 50891"/>
                  <a:gd name="connsiteY0" fmla="*/ 0 h 85725"/>
                  <a:gd name="connsiteX1" fmla="*/ 38191 w 50891"/>
                  <a:gd name="connsiteY1" fmla="*/ 57150 h 85725"/>
                  <a:gd name="connsiteX2" fmla="*/ 28666 w 50891"/>
                  <a:gd name="connsiteY2" fmla="*/ 85725 h 85725"/>
                  <a:gd name="connsiteX3" fmla="*/ 50891 w 50891"/>
                  <a:gd name="connsiteY3" fmla="*/ 57150 h 85725"/>
                  <a:gd name="connsiteX4" fmla="*/ 91 w 50891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91" h="85725">
                    <a:moveTo>
                      <a:pt x="91" y="0"/>
                    </a:moveTo>
                    <a:cubicBezTo>
                      <a:pt x="-2026" y="0"/>
                      <a:pt x="33428" y="42862"/>
                      <a:pt x="38191" y="57150"/>
                    </a:cubicBezTo>
                    <a:cubicBezTo>
                      <a:pt x="42954" y="71438"/>
                      <a:pt x="26549" y="85725"/>
                      <a:pt x="28666" y="85725"/>
                    </a:cubicBezTo>
                    <a:cubicBezTo>
                      <a:pt x="30783" y="85725"/>
                      <a:pt x="50891" y="66675"/>
                      <a:pt x="50891" y="57150"/>
                    </a:cubicBezTo>
                    <a:cubicBezTo>
                      <a:pt x="50891" y="47625"/>
                      <a:pt x="2208" y="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 1522">
                <a:extLst>
                  <a:ext uri="{FF2B5EF4-FFF2-40B4-BE49-F238E27FC236}">
                    <a16:creationId xmlns:a16="http://schemas.microsoft.com/office/drawing/2014/main" id="{A043B1C6-B29E-AFEA-5C9A-10A591B1C87C}"/>
                  </a:ext>
                </a:extLst>
              </p:cNvPr>
              <p:cNvSpPr/>
              <p:nvPr/>
            </p:nvSpPr>
            <p:spPr>
              <a:xfrm>
                <a:off x="5781574" y="3803645"/>
                <a:ext cx="28769" cy="152408"/>
              </a:xfrm>
              <a:custGeom>
                <a:avLst/>
                <a:gdLst>
                  <a:gd name="connsiteX0" fmla="*/ 9626 w 28769"/>
                  <a:gd name="connsiteY0" fmla="*/ 5 h 152408"/>
                  <a:gd name="connsiteX1" fmla="*/ 28676 w 28769"/>
                  <a:gd name="connsiteY1" fmla="*/ 63505 h 152408"/>
                  <a:gd name="connsiteX2" fmla="*/ 101 w 28769"/>
                  <a:gd name="connsiteY2" fmla="*/ 152405 h 152408"/>
                  <a:gd name="connsiteX3" fmla="*/ 19151 w 28769"/>
                  <a:gd name="connsiteY3" fmla="*/ 66680 h 152408"/>
                  <a:gd name="connsiteX4" fmla="*/ 9626 w 28769"/>
                  <a:gd name="connsiteY4" fmla="*/ 5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9" h="152408">
                    <a:moveTo>
                      <a:pt x="9626" y="5"/>
                    </a:moveTo>
                    <a:cubicBezTo>
                      <a:pt x="11213" y="-524"/>
                      <a:pt x="30264" y="38105"/>
                      <a:pt x="28676" y="63505"/>
                    </a:cubicBezTo>
                    <a:cubicBezTo>
                      <a:pt x="27089" y="88905"/>
                      <a:pt x="1688" y="151876"/>
                      <a:pt x="101" y="152405"/>
                    </a:cubicBezTo>
                    <a:cubicBezTo>
                      <a:pt x="-1486" y="152934"/>
                      <a:pt x="15976" y="87318"/>
                      <a:pt x="19151" y="66680"/>
                    </a:cubicBezTo>
                    <a:cubicBezTo>
                      <a:pt x="22326" y="46043"/>
                      <a:pt x="8039" y="534"/>
                      <a:pt x="9626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 1523">
                <a:extLst>
                  <a:ext uri="{FF2B5EF4-FFF2-40B4-BE49-F238E27FC236}">
                    <a16:creationId xmlns:a16="http://schemas.microsoft.com/office/drawing/2014/main" id="{3436F678-D059-BAD3-FEA6-D3F547174F2B}"/>
                  </a:ext>
                </a:extLst>
              </p:cNvPr>
              <p:cNvSpPr/>
              <p:nvPr/>
            </p:nvSpPr>
            <p:spPr>
              <a:xfrm>
                <a:off x="5740148" y="3784464"/>
                <a:ext cx="17738" cy="190661"/>
              </a:xfrm>
              <a:custGeom>
                <a:avLst/>
                <a:gdLst>
                  <a:gd name="connsiteX0" fmla="*/ 6602 w 17738"/>
                  <a:gd name="connsiteY0" fmla="*/ 136 h 190661"/>
                  <a:gd name="connsiteX1" fmla="*/ 16127 w 17738"/>
                  <a:gd name="connsiteY1" fmla="*/ 73161 h 190661"/>
                  <a:gd name="connsiteX2" fmla="*/ 16127 w 17738"/>
                  <a:gd name="connsiteY2" fmla="*/ 139836 h 190661"/>
                  <a:gd name="connsiteX3" fmla="*/ 252 w 17738"/>
                  <a:gd name="connsiteY3" fmla="*/ 190636 h 190661"/>
                  <a:gd name="connsiteX4" fmla="*/ 6602 w 17738"/>
                  <a:gd name="connsiteY4" fmla="*/ 133486 h 190661"/>
                  <a:gd name="connsiteX5" fmla="*/ 9777 w 17738"/>
                  <a:gd name="connsiteY5" fmla="*/ 92211 h 190661"/>
                  <a:gd name="connsiteX6" fmla="*/ 6602 w 17738"/>
                  <a:gd name="connsiteY6" fmla="*/ 136 h 19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38" h="190661">
                    <a:moveTo>
                      <a:pt x="6602" y="136"/>
                    </a:moveTo>
                    <a:cubicBezTo>
                      <a:pt x="7660" y="-3039"/>
                      <a:pt x="14540" y="49878"/>
                      <a:pt x="16127" y="73161"/>
                    </a:cubicBezTo>
                    <a:cubicBezTo>
                      <a:pt x="17715" y="96444"/>
                      <a:pt x="18773" y="120257"/>
                      <a:pt x="16127" y="139836"/>
                    </a:cubicBezTo>
                    <a:cubicBezTo>
                      <a:pt x="13481" y="159415"/>
                      <a:pt x="1840" y="191694"/>
                      <a:pt x="252" y="190636"/>
                    </a:cubicBezTo>
                    <a:cubicBezTo>
                      <a:pt x="-1336" y="189578"/>
                      <a:pt x="5015" y="149890"/>
                      <a:pt x="6602" y="133486"/>
                    </a:cubicBezTo>
                    <a:cubicBezTo>
                      <a:pt x="8189" y="117082"/>
                      <a:pt x="9248" y="109673"/>
                      <a:pt x="9777" y="92211"/>
                    </a:cubicBezTo>
                    <a:cubicBezTo>
                      <a:pt x="10306" y="74749"/>
                      <a:pt x="5544" y="3311"/>
                      <a:pt x="6602" y="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 1524">
                <a:extLst>
                  <a:ext uri="{FF2B5EF4-FFF2-40B4-BE49-F238E27FC236}">
                    <a16:creationId xmlns:a16="http://schemas.microsoft.com/office/drawing/2014/main" id="{DFCF2D75-FD6F-AC17-CB5E-FB98D5FAEB87}"/>
                  </a:ext>
                </a:extLst>
              </p:cNvPr>
              <p:cNvSpPr/>
              <p:nvPr/>
            </p:nvSpPr>
            <p:spPr>
              <a:xfrm>
                <a:off x="5405136" y="3745621"/>
                <a:ext cx="275573" cy="43344"/>
              </a:xfrm>
              <a:custGeom>
                <a:avLst/>
                <a:gdLst>
                  <a:gd name="connsiteX0" fmla="*/ 1889 w 275573"/>
                  <a:gd name="connsiteY0" fmla="*/ 42154 h 43344"/>
                  <a:gd name="connsiteX1" fmla="*/ 217789 w 275573"/>
                  <a:gd name="connsiteY1" fmla="*/ 38979 h 43344"/>
                  <a:gd name="connsiteX2" fmla="*/ 274939 w 275573"/>
                  <a:gd name="connsiteY2" fmla="*/ 879 h 43344"/>
                  <a:gd name="connsiteX3" fmla="*/ 246364 w 275573"/>
                  <a:gd name="connsiteY3" fmla="*/ 13579 h 43344"/>
                  <a:gd name="connsiteX4" fmla="*/ 214614 w 275573"/>
                  <a:gd name="connsiteY4" fmla="*/ 29454 h 43344"/>
                  <a:gd name="connsiteX5" fmla="*/ 119364 w 275573"/>
                  <a:gd name="connsiteY5" fmla="*/ 35804 h 43344"/>
                  <a:gd name="connsiteX6" fmla="*/ 1889 w 275573"/>
                  <a:gd name="connsiteY6" fmla="*/ 42154 h 4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573" h="43344">
                    <a:moveTo>
                      <a:pt x="1889" y="42154"/>
                    </a:moveTo>
                    <a:cubicBezTo>
                      <a:pt x="18293" y="42683"/>
                      <a:pt x="172281" y="45858"/>
                      <a:pt x="217789" y="38979"/>
                    </a:cubicBezTo>
                    <a:cubicBezTo>
                      <a:pt x="263297" y="32100"/>
                      <a:pt x="270177" y="5112"/>
                      <a:pt x="274939" y="879"/>
                    </a:cubicBezTo>
                    <a:cubicBezTo>
                      <a:pt x="279701" y="-3354"/>
                      <a:pt x="256418" y="8816"/>
                      <a:pt x="246364" y="13579"/>
                    </a:cubicBezTo>
                    <a:cubicBezTo>
                      <a:pt x="236310" y="18341"/>
                      <a:pt x="235781" y="25750"/>
                      <a:pt x="214614" y="29454"/>
                    </a:cubicBezTo>
                    <a:cubicBezTo>
                      <a:pt x="193447" y="33158"/>
                      <a:pt x="158522" y="34746"/>
                      <a:pt x="119364" y="35804"/>
                    </a:cubicBezTo>
                    <a:cubicBezTo>
                      <a:pt x="80206" y="36862"/>
                      <a:pt x="-14515" y="41625"/>
                      <a:pt x="1889" y="42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 1525">
                <a:extLst>
                  <a:ext uri="{FF2B5EF4-FFF2-40B4-BE49-F238E27FC236}">
                    <a16:creationId xmlns:a16="http://schemas.microsoft.com/office/drawing/2014/main" id="{5AA3752C-5FA1-4C35-E184-63C805E207DA}"/>
                  </a:ext>
                </a:extLst>
              </p:cNvPr>
              <p:cNvSpPr/>
              <p:nvPr/>
            </p:nvSpPr>
            <p:spPr>
              <a:xfrm>
                <a:off x="5453931" y="3819456"/>
                <a:ext cx="267488" cy="13158"/>
              </a:xfrm>
              <a:custGeom>
                <a:avLst/>
                <a:gdLst>
                  <a:gd name="connsiteX0" fmla="*/ 719 w 267488"/>
                  <a:gd name="connsiteY0" fmla="*/ 12769 h 13158"/>
                  <a:gd name="connsiteX1" fmla="*/ 213444 w 267488"/>
                  <a:gd name="connsiteY1" fmla="*/ 9594 h 13158"/>
                  <a:gd name="connsiteX2" fmla="*/ 267419 w 267488"/>
                  <a:gd name="connsiteY2" fmla="*/ 6419 h 13158"/>
                  <a:gd name="connsiteX3" fmla="*/ 222969 w 267488"/>
                  <a:gd name="connsiteY3" fmla="*/ 3244 h 13158"/>
                  <a:gd name="connsiteX4" fmla="*/ 146769 w 267488"/>
                  <a:gd name="connsiteY4" fmla="*/ 69 h 13158"/>
                  <a:gd name="connsiteX5" fmla="*/ 719 w 267488"/>
                  <a:gd name="connsiteY5" fmla="*/ 12769 h 1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488" h="13158">
                    <a:moveTo>
                      <a:pt x="719" y="12769"/>
                    </a:moveTo>
                    <a:cubicBezTo>
                      <a:pt x="11831" y="14356"/>
                      <a:pt x="168994" y="10652"/>
                      <a:pt x="213444" y="9594"/>
                    </a:cubicBezTo>
                    <a:cubicBezTo>
                      <a:pt x="257894" y="8536"/>
                      <a:pt x="265831" y="7477"/>
                      <a:pt x="267419" y="6419"/>
                    </a:cubicBezTo>
                    <a:cubicBezTo>
                      <a:pt x="269007" y="5361"/>
                      <a:pt x="243077" y="4302"/>
                      <a:pt x="222969" y="3244"/>
                    </a:cubicBezTo>
                    <a:cubicBezTo>
                      <a:pt x="202861" y="2186"/>
                      <a:pt x="183281" y="-460"/>
                      <a:pt x="146769" y="69"/>
                    </a:cubicBezTo>
                    <a:cubicBezTo>
                      <a:pt x="110257" y="598"/>
                      <a:pt x="-10393" y="11182"/>
                      <a:pt x="719" y="12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 1526">
                <a:extLst>
                  <a:ext uri="{FF2B5EF4-FFF2-40B4-BE49-F238E27FC236}">
                    <a16:creationId xmlns:a16="http://schemas.microsoft.com/office/drawing/2014/main" id="{51307037-B784-59EC-1A9D-55B5D6D26613}"/>
                  </a:ext>
                </a:extLst>
              </p:cNvPr>
              <p:cNvSpPr/>
              <p:nvPr/>
            </p:nvSpPr>
            <p:spPr>
              <a:xfrm>
                <a:off x="5472458" y="3857271"/>
                <a:ext cx="270273" cy="13054"/>
              </a:xfrm>
              <a:custGeom>
                <a:avLst/>
                <a:gdLst>
                  <a:gd name="connsiteX0" fmla="*/ 1242 w 270273"/>
                  <a:gd name="connsiteY0" fmla="*/ 13054 h 13054"/>
                  <a:gd name="connsiteX1" fmla="*/ 194917 w 270273"/>
                  <a:gd name="connsiteY1" fmla="*/ 3529 h 13054"/>
                  <a:gd name="connsiteX2" fmla="*/ 267942 w 270273"/>
                  <a:gd name="connsiteY2" fmla="*/ 3529 h 13054"/>
                  <a:gd name="connsiteX3" fmla="*/ 118717 w 270273"/>
                  <a:gd name="connsiteY3" fmla="*/ 354 h 13054"/>
                  <a:gd name="connsiteX4" fmla="*/ 1242 w 270273"/>
                  <a:gd name="connsiteY4" fmla="*/ 13054 h 1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273" h="13054">
                    <a:moveTo>
                      <a:pt x="1242" y="13054"/>
                    </a:moveTo>
                    <a:lnTo>
                      <a:pt x="194917" y="3529"/>
                    </a:lnTo>
                    <a:cubicBezTo>
                      <a:pt x="239367" y="1941"/>
                      <a:pt x="280642" y="4058"/>
                      <a:pt x="267942" y="3529"/>
                    </a:cubicBezTo>
                    <a:cubicBezTo>
                      <a:pt x="255242" y="3000"/>
                      <a:pt x="161050" y="-1234"/>
                      <a:pt x="118717" y="354"/>
                    </a:cubicBezTo>
                    <a:cubicBezTo>
                      <a:pt x="76384" y="1941"/>
                      <a:pt x="-11458" y="12525"/>
                      <a:pt x="1242" y="13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 1527">
                <a:extLst>
                  <a:ext uri="{FF2B5EF4-FFF2-40B4-BE49-F238E27FC236}">
                    <a16:creationId xmlns:a16="http://schemas.microsoft.com/office/drawing/2014/main" id="{E66E3E54-DA4B-5E3C-8D6C-0AAF2A53DA60}"/>
                  </a:ext>
                </a:extLst>
              </p:cNvPr>
              <p:cNvSpPr/>
              <p:nvPr/>
            </p:nvSpPr>
            <p:spPr>
              <a:xfrm>
                <a:off x="5590200" y="3837806"/>
                <a:ext cx="129647" cy="16663"/>
              </a:xfrm>
              <a:custGeom>
                <a:avLst/>
                <a:gdLst>
                  <a:gd name="connsiteX0" fmla="*/ 975 w 129647"/>
                  <a:gd name="connsiteY0" fmla="*/ 769 h 16663"/>
                  <a:gd name="connsiteX1" fmla="*/ 127975 w 129647"/>
                  <a:gd name="connsiteY1" fmla="*/ 16644 h 16663"/>
                  <a:gd name="connsiteX2" fmla="*/ 70825 w 129647"/>
                  <a:gd name="connsiteY2" fmla="*/ 3944 h 16663"/>
                  <a:gd name="connsiteX3" fmla="*/ 975 w 129647"/>
                  <a:gd name="connsiteY3" fmla="*/ 769 h 1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47" h="16663">
                    <a:moveTo>
                      <a:pt x="975" y="769"/>
                    </a:moveTo>
                    <a:cubicBezTo>
                      <a:pt x="10500" y="2886"/>
                      <a:pt x="116333" y="16115"/>
                      <a:pt x="127975" y="16644"/>
                    </a:cubicBezTo>
                    <a:cubicBezTo>
                      <a:pt x="139617" y="17173"/>
                      <a:pt x="87229" y="6590"/>
                      <a:pt x="70825" y="3944"/>
                    </a:cubicBezTo>
                    <a:cubicBezTo>
                      <a:pt x="54421" y="1298"/>
                      <a:pt x="-8550" y="-1348"/>
                      <a:pt x="97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 1528">
                <a:extLst>
                  <a:ext uri="{FF2B5EF4-FFF2-40B4-BE49-F238E27FC236}">
                    <a16:creationId xmlns:a16="http://schemas.microsoft.com/office/drawing/2014/main" id="{64A8FF78-0D0C-D484-349B-A36FE78898A2}"/>
                  </a:ext>
                </a:extLst>
              </p:cNvPr>
              <p:cNvSpPr/>
              <p:nvPr/>
            </p:nvSpPr>
            <p:spPr>
              <a:xfrm>
                <a:off x="5368685" y="3739077"/>
                <a:ext cx="90740" cy="338423"/>
              </a:xfrm>
              <a:custGeom>
                <a:avLst/>
                <a:gdLst>
                  <a:gd name="connsiteX0" fmla="*/ 240 w 90740"/>
                  <a:gd name="connsiteY0" fmla="*/ 1073 h 338423"/>
                  <a:gd name="connsiteX1" fmla="*/ 70090 w 90740"/>
                  <a:gd name="connsiteY1" fmla="*/ 86798 h 338423"/>
                  <a:gd name="connsiteX2" fmla="*/ 79615 w 90740"/>
                  <a:gd name="connsiteY2" fmla="*/ 134423 h 338423"/>
                  <a:gd name="connsiteX3" fmla="*/ 79615 w 90740"/>
                  <a:gd name="connsiteY3" fmla="*/ 226498 h 338423"/>
                  <a:gd name="connsiteX4" fmla="*/ 76440 w 90740"/>
                  <a:gd name="connsiteY4" fmla="*/ 337623 h 338423"/>
                  <a:gd name="connsiteX5" fmla="*/ 89140 w 90740"/>
                  <a:gd name="connsiteY5" fmla="*/ 166173 h 338423"/>
                  <a:gd name="connsiteX6" fmla="*/ 85965 w 90740"/>
                  <a:gd name="connsiteY6" fmla="*/ 96323 h 338423"/>
                  <a:gd name="connsiteX7" fmla="*/ 47865 w 90740"/>
                  <a:gd name="connsiteY7" fmla="*/ 42348 h 338423"/>
                  <a:gd name="connsiteX8" fmla="*/ 240 w 90740"/>
                  <a:gd name="connsiteY8" fmla="*/ 1073 h 33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740" h="338423">
                    <a:moveTo>
                      <a:pt x="240" y="1073"/>
                    </a:moveTo>
                    <a:cubicBezTo>
                      <a:pt x="3944" y="8481"/>
                      <a:pt x="56861" y="64573"/>
                      <a:pt x="70090" y="86798"/>
                    </a:cubicBezTo>
                    <a:cubicBezTo>
                      <a:pt x="83319" y="109023"/>
                      <a:pt x="78028" y="111140"/>
                      <a:pt x="79615" y="134423"/>
                    </a:cubicBezTo>
                    <a:cubicBezTo>
                      <a:pt x="81203" y="157706"/>
                      <a:pt x="80144" y="192631"/>
                      <a:pt x="79615" y="226498"/>
                    </a:cubicBezTo>
                    <a:cubicBezTo>
                      <a:pt x="79086" y="260365"/>
                      <a:pt x="74853" y="347677"/>
                      <a:pt x="76440" y="337623"/>
                    </a:cubicBezTo>
                    <a:cubicBezTo>
                      <a:pt x="78027" y="327569"/>
                      <a:pt x="87552" y="206390"/>
                      <a:pt x="89140" y="166173"/>
                    </a:cubicBezTo>
                    <a:cubicBezTo>
                      <a:pt x="90728" y="125956"/>
                      <a:pt x="92844" y="116960"/>
                      <a:pt x="85965" y="96323"/>
                    </a:cubicBezTo>
                    <a:cubicBezTo>
                      <a:pt x="79086" y="75686"/>
                      <a:pt x="58978" y="58223"/>
                      <a:pt x="47865" y="42348"/>
                    </a:cubicBezTo>
                    <a:cubicBezTo>
                      <a:pt x="36753" y="26473"/>
                      <a:pt x="-3464" y="-6335"/>
                      <a:pt x="240" y="1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 1529">
                <a:extLst>
                  <a:ext uri="{FF2B5EF4-FFF2-40B4-BE49-F238E27FC236}">
                    <a16:creationId xmlns:a16="http://schemas.microsoft.com/office/drawing/2014/main" id="{5ABBA088-3A63-58AB-F2D9-A20314A4F2F7}"/>
                  </a:ext>
                </a:extLst>
              </p:cNvPr>
              <p:cNvSpPr/>
              <p:nvPr/>
            </p:nvSpPr>
            <p:spPr>
              <a:xfrm>
                <a:off x="5311464" y="3720270"/>
                <a:ext cx="228990" cy="70754"/>
              </a:xfrm>
              <a:custGeom>
                <a:avLst/>
                <a:gdLst>
                  <a:gd name="connsiteX0" fmla="*/ 311 w 228990"/>
                  <a:gd name="connsiteY0" fmla="*/ 70680 h 70754"/>
                  <a:gd name="connsiteX1" fmla="*/ 44761 w 228990"/>
                  <a:gd name="connsiteY1" fmla="*/ 19880 h 70754"/>
                  <a:gd name="connsiteX2" fmla="*/ 108261 w 228990"/>
                  <a:gd name="connsiteY2" fmla="*/ 13530 h 70754"/>
                  <a:gd name="connsiteX3" fmla="*/ 228911 w 228990"/>
                  <a:gd name="connsiteY3" fmla="*/ 13530 h 70754"/>
                  <a:gd name="connsiteX4" fmla="*/ 89211 w 228990"/>
                  <a:gd name="connsiteY4" fmla="*/ 830 h 70754"/>
                  <a:gd name="connsiteX5" fmla="*/ 66986 w 228990"/>
                  <a:gd name="connsiteY5" fmla="*/ 7180 h 70754"/>
                  <a:gd name="connsiteX6" fmla="*/ 311 w 228990"/>
                  <a:gd name="connsiteY6" fmla="*/ 70680 h 7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990" h="70754">
                    <a:moveTo>
                      <a:pt x="311" y="70680"/>
                    </a:moveTo>
                    <a:cubicBezTo>
                      <a:pt x="-3393" y="72797"/>
                      <a:pt x="26769" y="29405"/>
                      <a:pt x="44761" y="19880"/>
                    </a:cubicBezTo>
                    <a:cubicBezTo>
                      <a:pt x="62753" y="10355"/>
                      <a:pt x="77569" y="14588"/>
                      <a:pt x="108261" y="13530"/>
                    </a:cubicBezTo>
                    <a:cubicBezTo>
                      <a:pt x="138953" y="12472"/>
                      <a:pt x="232086" y="15647"/>
                      <a:pt x="228911" y="13530"/>
                    </a:cubicBezTo>
                    <a:cubicBezTo>
                      <a:pt x="225736" y="11413"/>
                      <a:pt x="116198" y="1888"/>
                      <a:pt x="89211" y="830"/>
                    </a:cubicBezTo>
                    <a:cubicBezTo>
                      <a:pt x="62224" y="-228"/>
                      <a:pt x="77040" y="-1816"/>
                      <a:pt x="66986" y="7180"/>
                    </a:cubicBezTo>
                    <a:cubicBezTo>
                      <a:pt x="56932" y="16176"/>
                      <a:pt x="4015" y="68563"/>
                      <a:pt x="311" y="70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 1530">
                <a:extLst>
                  <a:ext uri="{FF2B5EF4-FFF2-40B4-BE49-F238E27FC236}">
                    <a16:creationId xmlns:a16="http://schemas.microsoft.com/office/drawing/2014/main" id="{756A702F-EC1A-7CB1-C879-7A5229AA6452}"/>
                  </a:ext>
                </a:extLst>
              </p:cNvPr>
              <p:cNvSpPr/>
              <p:nvPr/>
            </p:nvSpPr>
            <p:spPr>
              <a:xfrm>
                <a:off x="5356165" y="3765506"/>
                <a:ext cx="89056" cy="314657"/>
              </a:xfrm>
              <a:custGeom>
                <a:avLst/>
                <a:gdLst>
                  <a:gd name="connsiteX0" fmla="*/ 60 w 89056"/>
                  <a:gd name="connsiteY0" fmla="*/ 44 h 314657"/>
                  <a:gd name="connsiteX1" fmla="*/ 63560 w 89056"/>
                  <a:gd name="connsiteY1" fmla="*/ 57194 h 314657"/>
                  <a:gd name="connsiteX2" fmla="*/ 66735 w 89056"/>
                  <a:gd name="connsiteY2" fmla="*/ 101644 h 314657"/>
                  <a:gd name="connsiteX3" fmla="*/ 66735 w 89056"/>
                  <a:gd name="connsiteY3" fmla="*/ 174669 h 314657"/>
                  <a:gd name="connsiteX4" fmla="*/ 60385 w 89056"/>
                  <a:gd name="connsiteY4" fmla="*/ 244519 h 314657"/>
                  <a:gd name="connsiteX5" fmla="*/ 88960 w 89056"/>
                  <a:gd name="connsiteY5" fmla="*/ 314369 h 314657"/>
                  <a:gd name="connsiteX6" fmla="*/ 69910 w 89056"/>
                  <a:gd name="connsiteY6" fmla="*/ 260394 h 314657"/>
                  <a:gd name="connsiteX7" fmla="*/ 76260 w 89056"/>
                  <a:gd name="connsiteY7" fmla="*/ 66719 h 314657"/>
                  <a:gd name="connsiteX8" fmla="*/ 60 w 89056"/>
                  <a:gd name="connsiteY8" fmla="*/ 44 h 314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056" h="314657">
                    <a:moveTo>
                      <a:pt x="60" y="44"/>
                    </a:moveTo>
                    <a:cubicBezTo>
                      <a:pt x="-2057" y="-1544"/>
                      <a:pt x="52448" y="40261"/>
                      <a:pt x="63560" y="57194"/>
                    </a:cubicBezTo>
                    <a:cubicBezTo>
                      <a:pt x="74672" y="74127"/>
                      <a:pt x="66206" y="82065"/>
                      <a:pt x="66735" y="101644"/>
                    </a:cubicBezTo>
                    <a:cubicBezTo>
                      <a:pt x="67264" y="121223"/>
                      <a:pt x="67793" y="150857"/>
                      <a:pt x="66735" y="174669"/>
                    </a:cubicBezTo>
                    <a:cubicBezTo>
                      <a:pt x="65677" y="198481"/>
                      <a:pt x="56681" y="221236"/>
                      <a:pt x="60385" y="244519"/>
                    </a:cubicBezTo>
                    <a:cubicBezTo>
                      <a:pt x="64089" y="267802"/>
                      <a:pt x="87373" y="311723"/>
                      <a:pt x="88960" y="314369"/>
                    </a:cubicBezTo>
                    <a:cubicBezTo>
                      <a:pt x="90548" y="317015"/>
                      <a:pt x="72027" y="301669"/>
                      <a:pt x="69910" y="260394"/>
                    </a:cubicBezTo>
                    <a:cubicBezTo>
                      <a:pt x="67793" y="219119"/>
                      <a:pt x="84197" y="108523"/>
                      <a:pt x="76260" y="66719"/>
                    </a:cubicBezTo>
                    <a:cubicBezTo>
                      <a:pt x="68323" y="24915"/>
                      <a:pt x="2177" y="1632"/>
                      <a:pt x="6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 1531">
                <a:extLst>
                  <a:ext uri="{FF2B5EF4-FFF2-40B4-BE49-F238E27FC236}">
                    <a16:creationId xmlns:a16="http://schemas.microsoft.com/office/drawing/2014/main" id="{6F667E79-39D7-CE1F-7D0C-55009A024631}"/>
                  </a:ext>
                </a:extLst>
              </p:cNvPr>
              <p:cNvSpPr/>
              <p:nvPr/>
            </p:nvSpPr>
            <p:spPr>
              <a:xfrm>
                <a:off x="5479218" y="4022725"/>
                <a:ext cx="159639" cy="152659"/>
              </a:xfrm>
              <a:custGeom>
                <a:avLst/>
                <a:gdLst>
                  <a:gd name="connsiteX0" fmla="*/ 159582 w 159639"/>
                  <a:gd name="connsiteY0" fmla="*/ 0 h 152659"/>
                  <a:gd name="connsiteX1" fmla="*/ 32582 w 159639"/>
                  <a:gd name="connsiteY1" fmla="*/ 85725 h 152659"/>
                  <a:gd name="connsiteX2" fmla="*/ 16707 w 159639"/>
                  <a:gd name="connsiteY2" fmla="*/ 107950 h 152659"/>
                  <a:gd name="connsiteX3" fmla="*/ 4007 w 159639"/>
                  <a:gd name="connsiteY3" fmla="*/ 152400 h 152659"/>
                  <a:gd name="connsiteX4" fmla="*/ 13532 w 159639"/>
                  <a:gd name="connsiteY4" fmla="*/ 85725 h 152659"/>
                  <a:gd name="connsiteX5" fmla="*/ 159582 w 159639"/>
                  <a:gd name="connsiteY5" fmla="*/ 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639" h="152659">
                    <a:moveTo>
                      <a:pt x="159582" y="0"/>
                    </a:moveTo>
                    <a:cubicBezTo>
                      <a:pt x="162757" y="0"/>
                      <a:pt x="32582" y="85725"/>
                      <a:pt x="32582" y="85725"/>
                    </a:cubicBezTo>
                    <a:cubicBezTo>
                      <a:pt x="8769" y="103717"/>
                      <a:pt x="21469" y="96838"/>
                      <a:pt x="16707" y="107950"/>
                    </a:cubicBezTo>
                    <a:cubicBezTo>
                      <a:pt x="11945" y="119062"/>
                      <a:pt x="4536" y="156104"/>
                      <a:pt x="4007" y="152400"/>
                    </a:cubicBezTo>
                    <a:cubicBezTo>
                      <a:pt x="3478" y="148696"/>
                      <a:pt x="-9222" y="108479"/>
                      <a:pt x="13532" y="85725"/>
                    </a:cubicBezTo>
                    <a:cubicBezTo>
                      <a:pt x="36286" y="62971"/>
                      <a:pt x="156407" y="0"/>
                      <a:pt x="15958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 1532">
                <a:extLst>
                  <a:ext uri="{FF2B5EF4-FFF2-40B4-BE49-F238E27FC236}">
                    <a16:creationId xmlns:a16="http://schemas.microsoft.com/office/drawing/2014/main" id="{8A3C4056-65A9-539A-F7A8-6EF09DCA06FB}"/>
                  </a:ext>
                </a:extLst>
              </p:cNvPr>
              <p:cNvSpPr/>
              <p:nvPr/>
            </p:nvSpPr>
            <p:spPr>
              <a:xfrm>
                <a:off x="5533956" y="3943342"/>
                <a:ext cx="38169" cy="114312"/>
              </a:xfrm>
              <a:custGeom>
                <a:avLst/>
                <a:gdLst>
                  <a:gd name="connsiteX0" fmla="*/ 69 w 38169"/>
                  <a:gd name="connsiteY0" fmla="*/ 8 h 114312"/>
                  <a:gd name="connsiteX1" fmla="*/ 28644 w 38169"/>
                  <a:gd name="connsiteY1" fmla="*/ 44458 h 114312"/>
                  <a:gd name="connsiteX2" fmla="*/ 25469 w 38169"/>
                  <a:gd name="connsiteY2" fmla="*/ 114308 h 114312"/>
                  <a:gd name="connsiteX3" fmla="*/ 38169 w 38169"/>
                  <a:gd name="connsiteY3" fmla="*/ 41283 h 114312"/>
                  <a:gd name="connsiteX4" fmla="*/ 69 w 38169"/>
                  <a:gd name="connsiteY4" fmla="*/ 8 h 114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9" h="114312">
                    <a:moveTo>
                      <a:pt x="69" y="8"/>
                    </a:moveTo>
                    <a:cubicBezTo>
                      <a:pt x="-1518" y="537"/>
                      <a:pt x="24411" y="25408"/>
                      <a:pt x="28644" y="44458"/>
                    </a:cubicBezTo>
                    <a:cubicBezTo>
                      <a:pt x="32877" y="63508"/>
                      <a:pt x="23882" y="114837"/>
                      <a:pt x="25469" y="114308"/>
                    </a:cubicBezTo>
                    <a:cubicBezTo>
                      <a:pt x="27056" y="113779"/>
                      <a:pt x="38169" y="58216"/>
                      <a:pt x="38169" y="41283"/>
                    </a:cubicBezTo>
                    <a:cubicBezTo>
                      <a:pt x="38169" y="24350"/>
                      <a:pt x="1656" y="-521"/>
                      <a:pt x="6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 1533">
                <a:extLst>
                  <a:ext uri="{FF2B5EF4-FFF2-40B4-BE49-F238E27FC236}">
                    <a16:creationId xmlns:a16="http://schemas.microsoft.com/office/drawing/2014/main" id="{6D93BE03-BF0E-382C-48B5-74B5E40705B6}"/>
                  </a:ext>
                </a:extLst>
              </p:cNvPr>
              <p:cNvSpPr/>
              <p:nvPr/>
            </p:nvSpPr>
            <p:spPr>
              <a:xfrm>
                <a:off x="5592866" y="3921095"/>
                <a:ext cx="61813" cy="88567"/>
              </a:xfrm>
              <a:custGeom>
                <a:avLst/>
                <a:gdLst>
                  <a:gd name="connsiteX0" fmla="*/ 20534 w 61813"/>
                  <a:gd name="connsiteY0" fmla="*/ 30 h 88567"/>
                  <a:gd name="connsiteX1" fmla="*/ 4659 w 61813"/>
                  <a:gd name="connsiteY1" fmla="*/ 73055 h 88567"/>
                  <a:gd name="connsiteX2" fmla="*/ 61809 w 61813"/>
                  <a:gd name="connsiteY2" fmla="*/ 85755 h 88567"/>
                  <a:gd name="connsiteX3" fmla="*/ 1484 w 61813"/>
                  <a:gd name="connsiteY3" fmla="*/ 82580 h 88567"/>
                  <a:gd name="connsiteX4" fmla="*/ 20534 w 61813"/>
                  <a:gd name="connsiteY4" fmla="*/ 30 h 8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13" h="88567">
                    <a:moveTo>
                      <a:pt x="20534" y="30"/>
                    </a:moveTo>
                    <a:cubicBezTo>
                      <a:pt x="21063" y="-1557"/>
                      <a:pt x="-2220" y="58768"/>
                      <a:pt x="4659" y="73055"/>
                    </a:cubicBezTo>
                    <a:cubicBezTo>
                      <a:pt x="11538" y="87343"/>
                      <a:pt x="62338" y="84168"/>
                      <a:pt x="61809" y="85755"/>
                    </a:cubicBezTo>
                    <a:cubicBezTo>
                      <a:pt x="61280" y="87342"/>
                      <a:pt x="9421" y="92634"/>
                      <a:pt x="1484" y="82580"/>
                    </a:cubicBezTo>
                    <a:cubicBezTo>
                      <a:pt x="-6453" y="72526"/>
                      <a:pt x="20005" y="1617"/>
                      <a:pt x="20534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 1534">
                <a:extLst>
                  <a:ext uri="{FF2B5EF4-FFF2-40B4-BE49-F238E27FC236}">
                    <a16:creationId xmlns:a16="http://schemas.microsoft.com/office/drawing/2014/main" id="{7AD9C1CC-268E-40D8-1E57-344BB82BC3C5}"/>
                  </a:ext>
                </a:extLst>
              </p:cNvPr>
              <p:cNvSpPr/>
              <p:nvPr/>
            </p:nvSpPr>
            <p:spPr>
              <a:xfrm>
                <a:off x="5613242" y="3917850"/>
                <a:ext cx="75665" cy="76363"/>
              </a:xfrm>
              <a:custGeom>
                <a:avLst/>
                <a:gdLst>
                  <a:gd name="connsiteX0" fmla="*/ 158 w 75665"/>
                  <a:gd name="connsiteY0" fmla="*/ 100 h 76363"/>
                  <a:gd name="connsiteX1" fmla="*/ 54133 w 75665"/>
                  <a:gd name="connsiteY1" fmla="*/ 28675 h 76363"/>
                  <a:gd name="connsiteX2" fmla="*/ 70008 w 75665"/>
                  <a:gd name="connsiteY2" fmla="*/ 76300 h 76363"/>
                  <a:gd name="connsiteX3" fmla="*/ 73183 w 75665"/>
                  <a:gd name="connsiteY3" fmla="*/ 38200 h 76363"/>
                  <a:gd name="connsiteX4" fmla="*/ 158 w 75665"/>
                  <a:gd name="connsiteY4" fmla="*/ 100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65" h="76363">
                    <a:moveTo>
                      <a:pt x="158" y="100"/>
                    </a:moveTo>
                    <a:cubicBezTo>
                      <a:pt x="-3017" y="-1487"/>
                      <a:pt x="42491" y="15975"/>
                      <a:pt x="54133" y="28675"/>
                    </a:cubicBezTo>
                    <a:cubicBezTo>
                      <a:pt x="65775" y="41375"/>
                      <a:pt x="66833" y="74713"/>
                      <a:pt x="70008" y="76300"/>
                    </a:cubicBezTo>
                    <a:cubicBezTo>
                      <a:pt x="73183" y="77887"/>
                      <a:pt x="79004" y="49312"/>
                      <a:pt x="73183" y="38200"/>
                    </a:cubicBezTo>
                    <a:cubicBezTo>
                      <a:pt x="67362" y="27088"/>
                      <a:pt x="3333" y="1687"/>
                      <a:pt x="158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69D6D9AA-D8DB-7D2B-ED7D-4765DAF2123E}"/>
                  </a:ext>
                </a:extLst>
              </p:cNvPr>
              <p:cNvSpPr/>
              <p:nvPr/>
            </p:nvSpPr>
            <p:spPr>
              <a:xfrm>
                <a:off x="5419712" y="4041624"/>
                <a:ext cx="92297" cy="65726"/>
              </a:xfrm>
              <a:custGeom>
                <a:avLst/>
                <a:gdLst>
                  <a:gd name="connsiteX0" fmla="*/ 13 w 92297"/>
                  <a:gd name="connsiteY0" fmla="*/ 50951 h 65726"/>
                  <a:gd name="connsiteX1" fmla="*/ 76213 w 92297"/>
                  <a:gd name="connsiteY1" fmla="*/ 63651 h 65726"/>
                  <a:gd name="connsiteX2" fmla="*/ 92088 w 92297"/>
                  <a:gd name="connsiteY2" fmla="*/ 151 h 65726"/>
                  <a:gd name="connsiteX3" fmla="*/ 85738 w 92297"/>
                  <a:gd name="connsiteY3" fmla="*/ 44601 h 65726"/>
                  <a:gd name="connsiteX4" fmla="*/ 69863 w 92297"/>
                  <a:gd name="connsiteY4" fmla="*/ 57301 h 65726"/>
                  <a:gd name="connsiteX5" fmla="*/ 13 w 92297"/>
                  <a:gd name="connsiteY5" fmla="*/ 50951 h 6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97" h="65726">
                    <a:moveTo>
                      <a:pt x="13" y="50951"/>
                    </a:moveTo>
                    <a:cubicBezTo>
                      <a:pt x="1071" y="52009"/>
                      <a:pt x="60867" y="72118"/>
                      <a:pt x="76213" y="63651"/>
                    </a:cubicBezTo>
                    <a:cubicBezTo>
                      <a:pt x="91559" y="55184"/>
                      <a:pt x="90501" y="3326"/>
                      <a:pt x="92088" y="151"/>
                    </a:cubicBezTo>
                    <a:cubicBezTo>
                      <a:pt x="93675" y="-3024"/>
                      <a:pt x="85738" y="44601"/>
                      <a:pt x="85738" y="44601"/>
                    </a:cubicBezTo>
                    <a:cubicBezTo>
                      <a:pt x="82034" y="54126"/>
                      <a:pt x="78330" y="55184"/>
                      <a:pt x="69863" y="57301"/>
                    </a:cubicBezTo>
                    <a:cubicBezTo>
                      <a:pt x="61396" y="59418"/>
                      <a:pt x="-1045" y="49893"/>
                      <a:pt x="13" y="509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17948A10-95E9-B78B-3244-DEEC8B84A2AA}"/>
                  </a:ext>
                </a:extLst>
              </p:cNvPr>
              <p:cNvSpPr/>
              <p:nvPr/>
            </p:nvSpPr>
            <p:spPr>
              <a:xfrm>
                <a:off x="5422900" y="4041572"/>
                <a:ext cx="139841" cy="44653"/>
              </a:xfrm>
              <a:custGeom>
                <a:avLst/>
                <a:gdLst>
                  <a:gd name="connsiteX0" fmla="*/ 0 w 139841"/>
                  <a:gd name="connsiteY0" fmla="*/ 44653 h 44653"/>
                  <a:gd name="connsiteX1" fmla="*/ 139700 w 139841"/>
                  <a:gd name="connsiteY1" fmla="*/ 203 h 44653"/>
                  <a:gd name="connsiteX2" fmla="*/ 0 w 139841"/>
                  <a:gd name="connsiteY2" fmla="*/ 44653 h 4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841" h="44653">
                    <a:moveTo>
                      <a:pt x="0" y="44653"/>
                    </a:moveTo>
                    <a:cubicBezTo>
                      <a:pt x="0" y="44653"/>
                      <a:pt x="134408" y="3907"/>
                      <a:pt x="139700" y="203"/>
                    </a:cubicBezTo>
                    <a:cubicBezTo>
                      <a:pt x="144992" y="-3501"/>
                      <a:pt x="0" y="44653"/>
                      <a:pt x="0" y="446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F7E18DFE-28C6-BE0F-089F-A2642888B320}"/>
                  </a:ext>
                </a:extLst>
              </p:cNvPr>
              <p:cNvSpPr/>
              <p:nvPr/>
            </p:nvSpPr>
            <p:spPr>
              <a:xfrm>
                <a:off x="5394156" y="4086208"/>
                <a:ext cx="76388" cy="92251"/>
              </a:xfrm>
              <a:custGeom>
                <a:avLst/>
                <a:gdLst>
                  <a:gd name="connsiteX0" fmla="*/ 9694 w 76388"/>
                  <a:gd name="connsiteY0" fmla="*/ 17 h 92251"/>
                  <a:gd name="connsiteX1" fmla="*/ 169 w 76388"/>
                  <a:gd name="connsiteY1" fmla="*/ 60342 h 92251"/>
                  <a:gd name="connsiteX2" fmla="*/ 3344 w 76388"/>
                  <a:gd name="connsiteY2" fmla="*/ 92092 h 92251"/>
                  <a:gd name="connsiteX3" fmla="*/ 19219 w 76388"/>
                  <a:gd name="connsiteY3" fmla="*/ 73042 h 92251"/>
                  <a:gd name="connsiteX4" fmla="*/ 76369 w 76388"/>
                  <a:gd name="connsiteY4" fmla="*/ 82567 h 92251"/>
                  <a:gd name="connsiteX5" fmla="*/ 25569 w 76388"/>
                  <a:gd name="connsiteY5" fmla="*/ 88917 h 92251"/>
                  <a:gd name="connsiteX6" fmla="*/ 19219 w 76388"/>
                  <a:gd name="connsiteY6" fmla="*/ 66692 h 92251"/>
                  <a:gd name="connsiteX7" fmla="*/ 9694 w 76388"/>
                  <a:gd name="connsiteY7" fmla="*/ 17 h 9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388" h="92251">
                    <a:moveTo>
                      <a:pt x="9694" y="17"/>
                    </a:moveTo>
                    <a:cubicBezTo>
                      <a:pt x="6519" y="-1041"/>
                      <a:pt x="1227" y="44996"/>
                      <a:pt x="169" y="60342"/>
                    </a:cubicBezTo>
                    <a:cubicBezTo>
                      <a:pt x="-889" y="75688"/>
                      <a:pt x="3344" y="92092"/>
                      <a:pt x="3344" y="92092"/>
                    </a:cubicBezTo>
                    <a:cubicBezTo>
                      <a:pt x="6519" y="94209"/>
                      <a:pt x="7048" y="74629"/>
                      <a:pt x="19219" y="73042"/>
                    </a:cubicBezTo>
                    <a:cubicBezTo>
                      <a:pt x="31390" y="71455"/>
                      <a:pt x="75311" y="79921"/>
                      <a:pt x="76369" y="82567"/>
                    </a:cubicBezTo>
                    <a:cubicBezTo>
                      <a:pt x="77427" y="85213"/>
                      <a:pt x="35094" y="91563"/>
                      <a:pt x="25569" y="88917"/>
                    </a:cubicBezTo>
                    <a:cubicBezTo>
                      <a:pt x="16044" y="86271"/>
                      <a:pt x="20277" y="78863"/>
                      <a:pt x="19219" y="66692"/>
                    </a:cubicBezTo>
                    <a:cubicBezTo>
                      <a:pt x="18161" y="54521"/>
                      <a:pt x="12869" y="1075"/>
                      <a:pt x="9694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8813FAE3-DA80-018E-5C87-2ED052A2B78C}"/>
                  </a:ext>
                </a:extLst>
              </p:cNvPr>
              <p:cNvSpPr/>
              <p:nvPr/>
            </p:nvSpPr>
            <p:spPr>
              <a:xfrm>
                <a:off x="5307269" y="4476573"/>
                <a:ext cx="311583" cy="10892"/>
              </a:xfrm>
              <a:custGeom>
                <a:avLst/>
                <a:gdLst>
                  <a:gd name="connsiteX0" fmla="*/ 4506 w 311583"/>
                  <a:gd name="connsiteY0" fmla="*/ 9702 h 10892"/>
                  <a:gd name="connsiteX1" fmla="*/ 309306 w 311583"/>
                  <a:gd name="connsiteY1" fmla="*/ 9702 h 10892"/>
                  <a:gd name="connsiteX2" fmla="*/ 137856 w 311583"/>
                  <a:gd name="connsiteY2" fmla="*/ 177 h 10892"/>
                  <a:gd name="connsiteX3" fmla="*/ 4506 w 311583"/>
                  <a:gd name="connsiteY3" fmla="*/ 9702 h 10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83" h="10892">
                    <a:moveTo>
                      <a:pt x="4506" y="9702"/>
                    </a:moveTo>
                    <a:cubicBezTo>
                      <a:pt x="33081" y="11290"/>
                      <a:pt x="287081" y="11289"/>
                      <a:pt x="309306" y="9702"/>
                    </a:cubicBezTo>
                    <a:cubicBezTo>
                      <a:pt x="331531" y="8115"/>
                      <a:pt x="184952" y="1764"/>
                      <a:pt x="137856" y="177"/>
                    </a:cubicBezTo>
                    <a:cubicBezTo>
                      <a:pt x="90760" y="-1410"/>
                      <a:pt x="-24069" y="8114"/>
                      <a:pt x="4506" y="9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10B8F841-F1BB-08C6-BECC-8E6C7191FC2E}"/>
                  </a:ext>
                </a:extLst>
              </p:cNvPr>
              <p:cNvSpPr/>
              <p:nvPr/>
            </p:nvSpPr>
            <p:spPr>
              <a:xfrm>
                <a:off x="5359325" y="4156072"/>
                <a:ext cx="93473" cy="263638"/>
              </a:xfrm>
              <a:custGeom>
                <a:avLst/>
                <a:gdLst>
                  <a:gd name="connsiteX0" fmla="*/ 75 w 93473"/>
                  <a:gd name="connsiteY0" fmla="*/ 3 h 263638"/>
                  <a:gd name="connsiteX1" fmla="*/ 76275 w 93473"/>
                  <a:gd name="connsiteY1" fmla="*/ 76203 h 263638"/>
                  <a:gd name="connsiteX2" fmla="*/ 66750 w 93473"/>
                  <a:gd name="connsiteY2" fmla="*/ 123828 h 263638"/>
                  <a:gd name="connsiteX3" fmla="*/ 28650 w 93473"/>
                  <a:gd name="connsiteY3" fmla="*/ 263528 h 263638"/>
                  <a:gd name="connsiteX4" fmla="*/ 69925 w 93473"/>
                  <a:gd name="connsiteY4" fmla="*/ 146053 h 263638"/>
                  <a:gd name="connsiteX5" fmla="*/ 92150 w 93473"/>
                  <a:gd name="connsiteY5" fmla="*/ 79378 h 263638"/>
                  <a:gd name="connsiteX6" fmla="*/ 75 w 93473"/>
                  <a:gd name="connsiteY6" fmla="*/ 3 h 26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73" h="263638">
                    <a:moveTo>
                      <a:pt x="75" y="3"/>
                    </a:moveTo>
                    <a:cubicBezTo>
                      <a:pt x="-2571" y="-526"/>
                      <a:pt x="65163" y="55566"/>
                      <a:pt x="76275" y="76203"/>
                    </a:cubicBezTo>
                    <a:cubicBezTo>
                      <a:pt x="87387" y="96840"/>
                      <a:pt x="74687" y="92607"/>
                      <a:pt x="66750" y="123828"/>
                    </a:cubicBezTo>
                    <a:cubicBezTo>
                      <a:pt x="58813" y="155049"/>
                      <a:pt x="28121" y="259824"/>
                      <a:pt x="28650" y="263528"/>
                    </a:cubicBezTo>
                    <a:cubicBezTo>
                      <a:pt x="29179" y="267232"/>
                      <a:pt x="59342" y="176745"/>
                      <a:pt x="69925" y="146053"/>
                    </a:cubicBezTo>
                    <a:cubicBezTo>
                      <a:pt x="80508" y="115361"/>
                      <a:pt x="98500" y="101074"/>
                      <a:pt x="92150" y="79378"/>
                    </a:cubicBezTo>
                    <a:cubicBezTo>
                      <a:pt x="85800" y="57682"/>
                      <a:pt x="2721" y="532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9461D552-9054-1D8C-1FD2-97592EF8C08F}"/>
                  </a:ext>
                </a:extLst>
              </p:cNvPr>
              <p:cNvSpPr/>
              <p:nvPr/>
            </p:nvSpPr>
            <p:spPr>
              <a:xfrm>
                <a:off x="5171662" y="4458762"/>
                <a:ext cx="157240" cy="103784"/>
              </a:xfrm>
              <a:custGeom>
                <a:avLst/>
                <a:gdLst>
                  <a:gd name="connsiteX0" fmla="*/ 413 w 157240"/>
                  <a:gd name="connsiteY0" fmla="*/ 103713 h 103784"/>
                  <a:gd name="connsiteX1" fmla="*/ 152813 w 157240"/>
                  <a:gd name="connsiteY1" fmla="*/ 5288 h 103784"/>
                  <a:gd name="connsiteX2" fmla="*/ 108363 w 157240"/>
                  <a:gd name="connsiteY2" fmla="*/ 21163 h 103784"/>
                  <a:gd name="connsiteX3" fmla="*/ 413 w 157240"/>
                  <a:gd name="connsiteY3" fmla="*/ 103713 h 10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240" h="103784">
                    <a:moveTo>
                      <a:pt x="413" y="103713"/>
                    </a:moveTo>
                    <a:cubicBezTo>
                      <a:pt x="7821" y="101067"/>
                      <a:pt x="134821" y="19046"/>
                      <a:pt x="152813" y="5288"/>
                    </a:cubicBezTo>
                    <a:cubicBezTo>
                      <a:pt x="170805" y="-8470"/>
                      <a:pt x="129530" y="7405"/>
                      <a:pt x="108363" y="21163"/>
                    </a:cubicBezTo>
                    <a:cubicBezTo>
                      <a:pt x="87196" y="34921"/>
                      <a:pt x="-6995" y="106359"/>
                      <a:pt x="413" y="1037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 517">
                <a:extLst>
                  <a:ext uri="{FF2B5EF4-FFF2-40B4-BE49-F238E27FC236}">
                    <a16:creationId xmlns:a16="http://schemas.microsoft.com/office/drawing/2014/main" id="{E98F3655-2CA3-C900-50D1-DE99316EBBA1}"/>
                  </a:ext>
                </a:extLst>
              </p:cNvPr>
              <p:cNvSpPr/>
              <p:nvPr/>
            </p:nvSpPr>
            <p:spPr>
              <a:xfrm>
                <a:off x="5111697" y="4437588"/>
                <a:ext cx="276332" cy="124893"/>
              </a:xfrm>
              <a:custGeom>
                <a:avLst/>
                <a:gdLst>
                  <a:gd name="connsiteX0" fmla="*/ 53 w 276332"/>
                  <a:gd name="connsiteY0" fmla="*/ 89962 h 124893"/>
                  <a:gd name="connsiteX1" fmla="*/ 54028 w 276332"/>
                  <a:gd name="connsiteY1" fmla="*/ 105837 h 124893"/>
                  <a:gd name="connsiteX2" fmla="*/ 174678 w 276332"/>
                  <a:gd name="connsiteY2" fmla="*/ 13762 h 124893"/>
                  <a:gd name="connsiteX3" fmla="*/ 276278 w 276332"/>
                  <a:gd name="connsiteY3" fmla="*/ 1062 h 124893"/>
                  <a:gd name="connsiteX4" fmla="*/ 187378 w 276332"/>
                  <a:gd name="connsiteY4" fmla="*/ 20112 h 124893"/>
                  <a:gd name="connsiteX5" fmla="*/ 88953 w 276332"/>
                  <a:gd name="connsiteY5" fmla="*/ 99487 h 124893"/>
                  <a:gd name="connsiteX6" fmla="*/ 44503 w 276332"/>
                  <a:gd name="connsiteY6" fmla="*/ 124887 h 124893"/>
                  <a:gd name="connsiteX7" fmla="*/ 53 w 276332"/>
                  <a:gd name="connsiteY7" fmla="*/ 89962 h 124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332" h="124893">
                    <a:moveTo>
                      <a:pt x="53" y="89962"/>
                    </a:moveTo>
                    <a:cubicBezTo>
                      <a:pt x="1640" y="86787"/>
                      <a:pt x="24924" y="118537"/>
                      <a:pt x="54028" y="105837"/>
                    </a:cubicBezTo>
                    <a:cubicBezTo>
                      <a:pt x="83132" y="93137"/>
                      <a:pt x="137636" y="31224"/>
                      <a:pt x="174678" y="13762"/>
                    </a:cubicBezTo>
                    <a:cubicBezTo>
                      <a:pt x="211720" y="-3700"/>
                      <a:pt x="274161" y="4"/>
                      <a:pt x="276278" y="1062"/>
                    </a:cubicBezTo>
                    <a:cubicBezTo>
                      <a:pt x="278395" y="2120"/>
                      <a:pt x="218599" y="3708"/>
                      <a:pt x="187378" y="20112"/>
                    </a:cubicBezTo>
                    <a:cubicBezTo>
                      <a:pt x="156157" y="36516"/>
                      <a:pt x="112765" y="82025"/>
                      <a:pt x="88953" y="99487"/>
                    </a:cubicBezTo>
                    <a:cubicBezTo>
                      <a:pt x="65141" y="116949"/>
                      <a:pt x="56674" y="124358"/>
                      <a:pt x="44503" y="124887"/>
                    </a:cubicBezTo>
                    <a:cubicBezTo>
                      <a:pt x="32332" y="125416"/>
                      <a:pt x="-1534" y="93137"/>
                      <a:pt x="53" y="899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1BA94D01-05B4-9F60-C952-CFDDDABD66B3}"/>
                  </a:ext>
                </a:extLst>
              </p:cNvPr>
              <p:cNvSpPr/>
              <p:nvPr/>
            </p:nvSpPr>
            <p:spPr>
              <a:xfrm>
                <a:off x="5152963" y="4403152"/>
                <a:ext cx="244607" cy="127645"/>
              </a:xfrm>
              <a:custGeom>
                <a:avLst/>
                <a:gdLst>
                  <a:gd name="connsiteX0" fmla="*/ 62 w 244607"/>
                  <a:gd name="connsiteY0" fmla="*/ 127573 h 127645"/>
                  <a:gd name="connsiteX1" fmla="*/ 120712 w 244607"/>
                  <a:gd name="connsiteY1" fmla="*/ 38673 h 127645"/>
                  <a:gd name="connsiteX2" fmla="*/ 244537 w 244607"/>
                  <a:gd name="connsiteY2" fmla="*/ 573 h 127645"/>
                  <a:gd name="connsiteX3" fmla="*/ 136587 w 244607"/>
                  <a:gd name="connsiteY3" fmla="*/ 22798 h 127645"/>
                  <a:gd name="connsiteX4" fmla="*/ 62 w 244607"/>
                  <a:gd name="connsiteY4" fmla="*/ 127573 h 12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607" h="127645">
                    <a:moveTo>
                      <a:pt x="62" y="127573"/>
                    </a:moveTo>
                    <a:cubicBezTo>
                      <a:pt x="-2584" y="130219"/>
                      <a:pt x="79966" y="59840"/>
                      <a:pt x="120712" y="38673"/>
                    </a:cubicBezTo>
                    <a:cubicBezTo>
                      <a:pt x="161458" y="17506"/>
                      <a:pt x="241891" y="3219"/>
                      <a:pt x="244537" y="573"/>
                    </a:cubicBezTo>
                    <a:cubicBezTo>
                      <a:pt x="247183" y="-2073"/>
                      <a:pt x="175216" y="4277"/>
                      <a:pt x="136587" y="22798"/>
                    </a:cubicBezTo>
                    <a:cubicBezTo>
                      <a:pt x="97958" y="41319"/>
                      <a:pt x="2708" y="124927"/>
                      <a:pt x="62" y="127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EA050CA5-5971-5029-D294-3B66BBA38E43}"/>
                  </a:ext>
                </a:extLst>
              </p:cNvPr>
              <p:cNvSpPr/>
              <p:nvPr/>
            </p:nvSpPr>
            <p:spPr>
              <a:xfrm>
                <a:off x="5368753" y="4235429"/>
                <a:ext cx="38449" cy="165137"/>
              </a:xfrm>
              <a:custGeom>
                <a:avLst/>
                <a:gdLst>
                  <a:gd name="connsiteX0" fmla="*/ 38272 w 38449"/>
                  <a:gd name="connsiteY0" fmla="*/ 21 h 165137"/>
                  <a:gd name="connsiteX1" fmla="*/ 19222 w 38449"/>
                  <a:gd name="connsiteY1" fmla="*/ 57171 h 165137"/>
                  <a:gd name="connsiteX2" fmla="*/ 19222 w 38449"/>
                  <a:gd name="connsiteY2" fmla="*/ 98446 h 165137"/>
                  <a:gd name="connsiteX3" fmla="*/ 172 w 38449"/>
                  <a:gd name="connsiteY3" fmla="*/ 165121 h 165137"/>
                  <a:gd name="connsiteX4" fmla="*/ 31922 w 38449"/>
                  <a:gd name="connsiteY4" fmla="*/ 92096 h 165137"/>
                  <a:gd name="connsiteX5" fmla="*/ 28747 w 38449"/>
                  <a:gd name="connsiteY5" fmla="*/ 50821 h 165137"/>
                  <a:gd name="connsiteX6" fmla="*/ 38272 w 38449"/>
                  <a:gd name="connsiteY6" fmla="*/ 21 h 16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449" h="165137">
                    <a:moveTo>
                      <a:pt x="38272" y="21"/>
                    </a:moveTo>
                    <a:cubicBezTo>
                      <a:pt x="36684" y="1079"/>
                      <a:pt x="22397" y="40767"/>
                      <a:pt x="19222" y="57171"/>
                    </a:cubicBezTo>
                    <a:cubicBezTo>
                      <a:pt x="16047" y="73575"/>
                      <a:pt x="22397" y="80454"/>
                      <a:pt x="19222" y="98446"/>
                    </a:cubicBezTo>
                    <a:cubicBezTo>
                      <a:pt x="16047" y="116438"/>
                      <a:pt x="-1945" y="166179"/>
                      <a:pt x="172" y="165121"/>
                    </a:cubicBezTo>
                    <a:cubicBezTo>
                      <a:pt x="2289" y="164063"/>
                      <a:pt x="27160" y="111146"/>
                      <a:pt x="31922" y="92096"/>
                    </a:cubicBezTo>
                    <a:cubicBezTo>
                      <a:pt x="36684" y="73046"/>
                      <a:pt x="27160" y="64579"/>
                      <a:pt x="28747" y="50821"/>
                    </a:cubicBezTo>
                    <a:cubicBezTo>
                      <a:pt x="30334" y="37063"/>
                      <a:pt x="39860" y="-1037"/>
                      <a:pt x="38272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F3E4BE3C-D0C3-5FBF-C26F-9038CB604AE1}"/>
                  </a:ext>
                </a:extLst>
              </p:cNvPr>
              <p:cNvSpPr/>
              <p:nvPr/>
            </p:nvSpPr>
            <p:spPr>
              <a:xfrm>
                <a:off x="4971727" y="4403215"/>
                <a:ext cx="406891" cy="23039"/>
              </a:xfrm>
              <a:custGeom>
                <a:avLst/>
                <a:gdLst>
                  <a:gd name="connsiteX0" fmla="*/ 323 w 406891"/>
                  <a:gd name="connsiteY0" fmla="*/ 10035 h 23039"/>
                  <a:gd name="connsiteX1" fmla="*/ 143198 w 406891"/>
                  <a:gd name="connsiteY1" fmla="*/ 13210 h 23039"/>
                  <a:gd name="connsiteX2" fmla="*/ 209873 w 406891"/>
                  <a:gd name="connsiteY2" fmla="*/ 22735 h 23039"/>
                  <a:gd name="connsiteX3" fmla="*/ 406723 w 406891"/>
                  <a:gd name="connsiteY3" fmla="*/ 510 h 23039"/>
                  <a:gd name="connsiteX4" fmla="*/ 241623 w 406891"/>
                  <a:gd name="connsiteY4" fmla="*/ 6860 h 23039"/>
                  <a:gd name="connsiteX5" fmla="*/ 108273 w 406891"/>
                  <a:gd name="connsiteY5" fmla="*/ 3685 h 23039"/>
                  <a:gd name="connsiteX6" fmla="*/ 323 w 406891"/>
                  <a:gd name="connsiteY6" fmla="*/ 10035 h 2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891" h="23039">
                    <a:moveTo>
                      <a:pt x="323" y="10035"/>
                    </a:moveTo>
                    <a:cubicBezTo>
                      <a:pt x="6144" y="11623"/>
                      <a:pt x="108273" y="11093"/>
                      <a:pt x="143198" y="13210"/>
                    </a:cubicBezTo>
                    <a:cubicBezTo>
                      <a:pt x="178123" y="15327"/>
                      <a:pt x="165952" y="24852"/>
                      <a:pt x="209873" y="22735"/>
                    </a:cubicBezTo>
                    <a:cubicBezTo>
                      <a:pt x="253794" y="20618"/>
                      <a:pt x="401431" y="3156"/>
                      <a:pt x="406723" y="510"/>
                    </a:cubicBezTo>
                    <a:cubicBezTo>
                      <a:pt x="412015" y="-2136"/>
                      <a:pt x="291365" y="6331"/>
                      <a:pt x="241623" y="6860"/>
                    </a:cubicBezTo>
                    <a:cubicBezTo>
                      <a:pt x="191881" y="7389"/>
                      <a:pt x="147960" y="3685"/>
                      <a:pt x="108273" y="3685"/>
                    </a:cubicBezTo>
                    <a:cubicBezTo>
                      <a:pt x="68586" y="3685"/>
                      <a:pt x="-5498" y="8447"/>
                      <a:pt x="323" y="100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15B01220-2EA8-5B34-C1FD-B3D9DF4F9FDC}"/>
                  </a:ext>
                </a:extLst>
              </p:cNvPr>
              <p:cNvSpPr/>
              <p:nvPr/>
            </p:nvSpPr>
            <p:spPr>
              <a:xfrm>
                <a:off x="4924425" y="4330482"/>
                <a:ext cx="450677" cy="64554"/>
              </a:xfrm>
              <a:custGeom>
                <a:avLst/>
                <a:gdLst>
                  <a:gd name="connsiteX0" fmla="*/ 0 w 450677"/>
                  <a:gd name="connsiteY0" fmla="*/ 57368 h 64554"/>
                  <a:gd name="connsiteX1" fmla="*/ 412750 w 450677"/>
                  <a:gd name="connsiteY1" fmla="*/ 63718 h 64554"/>
                  <a:gd name="connsiteX2" fmla="*/ 434975 w 450677"/>
                  <a:gd name="connsiteY2" fmla="*/ 57368 h 64554"/>
                  <a:gd name="connsiteX3" fmla="*/ 438150 w 450677"/>
                  <a:gd name="connsiteY3" fmla="*/ 218 h 64554"/>
                  <a:gd name="connsiteX4" fmla="*/ 425450 w 450677"/>
                  <a:gd name="connsiteY4" fmla="*/ 38318 h 64554"/>
                  <a:gd name="connsiteX5" fmla="*/ 365125 w 450677"/>
                  <a:gd name="connsiteY5" fmla="*/ 54193 h 64554"/>
                  <a:gd name="connsiteX6" fmla="*/ 219075 w 450677"/>
                  <a:gd name="connsiteY6" fmla="*/ 54193 h 64554"/>
                  <a:gd name="connsiteX7" fmla="*/ 0 w 450677"/>
                  <a:gd name="connsiteY7" fmla="*/ 57368 h 64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77" h="64554">
                    <a:moveTo>
                      <a:pt x="0" y="57368"/>
                    </a:moveTo>
                    <a:lnTo>
                      <a:pt x="412750" y="63718"/>
                    </a:lnTo>
                    <a:cubicBezTo>
                      <a:pt x="485246" y="63718"/>
                      <a:pt x="430742" y="67951"/>
                      <a:pt x="434975" y="57368"/>
                    </a:cubicBezTo>
                    <a:cubicBezTo>
                      <a:pt x="439208" y="46785"/>
                      <a:pt x="439737" y="3393"/>
                      <a:pt x="438150" y="218"/>
                    </a:cubicBezTo>
                    <a:cubicBezTo>
                      <a:pt x="436563" y="-2957"/>
                      <a:pt x="437621" y="29322"/>
                      <a:pt x="425450" y="38318"/>
                    </a:cubicBezTo>
                    <a:cubicBezTo>
                      <a:pt x="413279" y="47314"/>
                      <a:pt x="399521" y="51547"/>
                      <a:pt x="365125" y="54193"/>
                    </a:cubicBezTo>
                    <a:cubicBezTo>
                      <a:pt x="330729" y="56839"/>
                      <a:pt x="219075" y="54193"/>
                      <a:pt x="219075" y="54193"/>
                    </a:cubicBezTo>
                    <a:lnTo>
                      <a:pt x="0" y="573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9D92E4FE-42DC-3EE0-A1D5-B91059A5D2CA}"/>
                  </a:ext>
                </a:extLst>
              </p:cNvPr>
              <p:cNvSpPr/>
              <p:nvPr/>
            </p:nvSpPr>
            <p:spPr>
              <a:xfrm>
                <a:off x="4140845" y="4416370"/>
                <a:ext cx="886632" cy="31820"/>
              </a:xfrm>
              <a:custGeom>
                <a:avLst/>
                <a:gdLst>
                  <a:gd name="connsiteX0" fmla="*/ 8880 w 886632"/>
                  <a:gd name="connsiteY0" fmla="*/ 31805 h 31820"/>
                  <a:gd name="connsiteX1" fmla="*/ 608955 w 886632"/>
                  <a:gd name="connsiteY1" fmla="*/ 19105 h 31820"/>
                  <a:gd name="connsiteX2" fmla="*/ 885180 w 886632"/>
                  <a:gd name="connsiteY2" fmla="*/ 22280 h 31820"/>
                  <a:gd name="connsiteX3" fmla="*/ 697855 w 886632"/>
                  <a:gd name="connsiteY3" fmla="*/ 55 h 31820"/>
                  <a:gd name="connsiteX4" fmla="*/ 278755 w 886632"/>
                  <a:gd name="connsiteY4" fmla="*/ 15930 h 31820"/>
                  <a:gd name="connsiteX5" fmla="*/ 8880 w 886632"/>
                  <a:gd name="connsiteY5" fmla="*/ 31805 h 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6632" h="31820">
                    <a:moveTo>
                      <a:pt x="8880" y="31805"/>
                    </a:moveTo>
                    <a:cubicBezTo>
                      <a:pt x="63913" y="32334"/>
                      <a:pt x="608955" y="19105"/>
                      <a:pt x="608955" y="19105"/>
                    </a:cubicBezTo>
                    <a:cubicBezTo>
                      <a:pt x="755005" y="17517"/>
                      <a:pt x="870363" y="25455"/>
                      <a:pt x="885180" y="22280"/>
                    </a:cubicBezTo>
                    <a:cubicBezTo>
                      <a:pt x="899997" y="19105"/>
                      <a:pt x="798926" y="1113"/>
                      <a:pt x="697855" y="55"/>
                    </a:cubicBezTo>
                    <a:cubicBezTo>
                      <a:pt x="596784" y="-1003"/>
                      <a:pt x="389351" y="13284"/>
                      <a:pt x="278755" y="15930"/>
                    </a:cubicBezTo>
                    <a:cubicBezTo>
                      <a:pt x="168159" y="18576"/>
                      <a:pt x="-46153" y="31276"/>
                      <a:pt x="8880" y="31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9AF683FB-D93E-507A-2A1E-48BCD5FF828A}"/>
                  </a:ext>
                </a:extLst>
              </p:cNvPr>
              <p:cNvSpPr/>
              <p:nvPr/>
            </p:nvSpPr>
            <p:spPr>
              <a:xfrm>
                <a:off x="4155920" y="4384675"/>
                <a:ext cx="755967" cy="13184"/>
              </a:xfrm>
              <a:custGeom>
                <a:avLst/>
                <a:gdLst>
                  <a:gd name="connsiteX0" fmla="*/ 6505 w 755967"/>
                  <a:gd name="connsiteY0" fmla="*/ 12700 h 13184"/>
                  <a:gd name="connsiteX1" fmla="*/ 746280 w 755967"/>
                  <a:gd name="connsiteY1" fmla="*/ 9525 h 13184"/>
                  <a:gd name="connsiteX2" fmla="*/ 403380 w 755967"/>
                  <a:gd name="connsiteY2" fmla="*/ 0 h 13184"/>
                  <a:gd name="connsiteX3" fmla="*/ 6505 w 755967"/>
                  <a:gd name="connsiteY3" fmla="*/ 12700 h 13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967" h="13184">
                    <a:moveTo>
                      <a:pt x="6505" y="12700"/>
                    </a:moveTo>
                    <a:cubicBezTo>
                      <a:pt x="63655" y="14288"/>
                      <a:pt x="680134" y="11642"/>
                      <a:pt x="746280" y="9525"/>
                    </a:cubicBezTo>
                    <a:cubicBezTo>
                      <a:pt x="812426" y="7408"/>
                      <a:pt x="522442" y="0"/>
                      <a:pt x="403380" y="0"/>
                    </a:cubicBezTo>
                    <a:cubicBezTo>
                      <a:pt x="284318" y="0"/>
                      <a:pt x="-50645" y="11112"/>
                      <a:pt x="6505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257C67E1-2D55-DDD7-6250-D270D7D03DED}"/>
                  </a:ext>
                </a:extLst>
              </p:cNvPr>
              <p:cNvSpPr/>
              <p:nvPr/>
            </p:nvSpPr>
            <p:spPr>
              <a:xfrm>
                <a:off x="4162425" y="4400492"/>
                <a:ext cx="610195" cy="25458"/>
              </a:xfrm>
              <a:custGeom>
                <a:avLst/>
                <a:gdLst>
                  <a:gd name="connsiteX0" fmla="*/ 0 w 610195"/>
                  <a:gd name="connsiteY0" fmla="*/ 25458 h 25458"/>
                  <a:gd name="connsiteX1" fmla="*/ 342900 w 610195"/>
                  <a:gd name="connsiteY1" fmla="*/ 19108 h 25458"/>
                  <a:gd name="connsiteX2" fmla="*/ 609600 w 610195"/>
                  <a:gd name="connsiteY2" fmla="*/ 58 h 25458"/>
                  <a:gd name="connsiteX3" fmla="*/ 269875 w 610195"/>
                  <a:gd name="connsiteY3" fmla="*/ 12758 h 25458"/>
                  <a:gd name="connsiteX4" fmla="*/ 0 w 610195"/>
                  <a:gd name="connsiteY4" fmla="*/ 25458 h 2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195" h="25458">
                    <a:moveTo>
                      <a:pt x="0" y="25458"/>
                    </a:moveTo>
                    <a:lnTo>
                      <a:pt x="342900" y="19108"/>
                    </a:lnTo>
                    <a:cubicBezTo>
                      <a:pt x="444500" y="14875"/>
                      <a:pt x="621771" y="1116"/>
                      <a:pt x="609600" y="58"/>
                    </a:cubicBezTo>
                    <a:cubicBezTo>
                      <a:pt x="597429" y="-1000"/>
                      <a:pt x="269875" y="12758"/>
                      <a:pt x="269875" y="12758"/>
                    </a:cubicBezTo>
                    <a:lnTo>
                      <a:pt x="0" y="254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4D9366DE-2C47-12E1-5C8E-475612F615AF}"/>
                  </a:ext>
                </a:extLst>
              </p:cNvPr>
              <p:cNvSpPr/>
              <p:nvPr/>
            </p:nvSpPr>
            <p:spPr>
              <a:xfrm>
                <a:off x="4534838" y="4235327"/>
                <a:ext cx="859540" cy="35048"/>
              </a:xfrm>
              <a:custGeom>
                <a:avLst/>
                <a:gdLst>
                  <a:gd name="connsiteX0" fmla="*/ 18112 w 859540"/>
                  <a:gd name="connsiteY0" fmla="*/ 35048 h 35048"/>
                  <a:gd name="connsiteX1" fmla="*/ 583262 w 859540"/>
                  <a:gd name="connsiteY1" fmla="*/ 22348 h 35048"/>
                  <a:gd name="connsiteX2" fmla="*/ 859487 w 859540"/>
                  <a:gd name="connsiteY2" fmla="*/ 123 h 35048"/>
                  <a:gd name="connsiteX3" fmla="*/ 564212 w 859540"/>
                  <a:gd name="connsiteY3" fmla="*/ 12823 h 35048"/>
                  <a:gd name="connsiteX4" fmla="*/ 173687 w 859540"/>
                  <a:gd name="connsiteY4" fmla="*/ 22348 h 35048"/>
                  <a:gd name="connsiteX5" fmla="*/ 18112 w 859540"/>
                  <a:gd name="connsiteY5" fmla="*/ 35048 h 3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40" h="35048">
                    <a:moveTo>
                      <a:pt x="18112" y="35048"/>
                    </a:moveTo>
                    <a:cubicBezTo>
                      <a:pt x="86374" y="35048"/>
                      <a:pt x="443033" y="28169"/>
                      <a:pt x="583262" y="22348"/>
                    </a:cubicBezTo>
                    <a:cubicBezTo>
                      <a:pt x="723491" y="16527"/>
                      <a:pt x="862662" y="1710"/>
                      <a:pt x="859487" y="123"/>
                    </a:cubicBezTo>
                    <a:cubicBezTo>
                      <a:pt x="856312" y="-1464"/>
                      <a:pt x="564212" y="12823"/>
                      <a:pt x="564212" y="12823"/>
                    </a:cubicBezTo>
                    <a:lnTo>
                      <a:pt x="173687" y="22348"/>
                    </a:lnTo>
                    <a:cubicBezTo>
                      <a:pt x="90608" y="24994"/>
                      <a:pt x="-50150" y="35048"/>
                      <a:pt x="18112" y="350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67DBA979-5082-B1A3-1331-81E08B109E05}"/>
                  </a:ext>
                </a:extLst>
              </p:cNvPr>
              <p:cNvSpPr/>
              <p:nvPr/>
            </p:nvSpPr>
            <p:spPr>
              <a:xfrm>
                <a:off x="4549979" y="4215224"/>
                <a:ext cx="870256" cy="23584"/>
              </a:xfrm>
              <a:custGeom>
                <a:avLst/>
                <a:gdLst>
                  <a:gd name="connsiteX0" fmla="*/ 28371 w 870256"/>
                  <a:gd name="connsiteY0" fmla="*/ 17051 h 23584"/>
                  <a:gd name="connsiteX1" fmla="*/ 799896 w 870256"/>
                  <a:gd name="connsiteY1" fmla="*/ 1176 h 23584"/>
                  <a:gd name="connsiteX2" fmla="*/ 834821 w 870256"/>
                  <a:gd name="connsiteY2" fmla="*/ 1176 h 23584"/>
                  <a:gd name="connsiteX3" fmla="*/ 542721 w 870256"/>
                  <a:gd name="connsiteY3" fmla="*/ 17051 h 23584"/>
                  <a:gd name="connsiteX4" fmla="*/ 202996 w 870256"/>
                  <a:gd name="connsiteY4" fmla="*/ 23401 h 23584"/>
                  <a:gd name="connsiteX5" fmla="*/ 28371 w 870256"/>
                  <a:gd name="connsiteY5" fmla="*/ 17051 h 2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0256" h="23584">
                    <a:moveTo>
                      <a:pt x="28371" y="17051"/>
                    </a:moveTo>
                    <a:cubicBezTo>
                      <a:pt x="127854" y="13347"/>
                      <a:pt x="665488" y="3822"/>
                      <a:pt x="799896" y="1176"/>
                    </a:cubicBezTo>
                    <a:cubicBezTo>
                      <a:pt x="934304" y="-1470"/>
                      <a:pt x="834821" y="1176"/>
                      <a:pt x="834821" y="1176"/>
                    </a:cubicBezTo>
                    <a:cubicBezTo>
                      <a:pt x="791959" y="3822"/>
                      <a:pt x="648025" y="13347"/>
                      <a:pt x="542721" y="17051"/>
                    </a:cubicBezTo>
                    <a:cubicBezTo>
                      <a:pt x="437417" y="20755"/>
                      <a:pt x="289779" y="22343"/>
                      <a:pt x="202996" y="23401"/>
                    </a:cubicBezTo>
                    <a:cubicBezTo>
                      <a:pt x="116213" y="24459"/>
                      <a:pt x="-71112" y="20755"/>
                      <a:pt x="28371" y="170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3B9C9C62-ECD2-B2DE-038A-311B022ECA26}"/>
                  </a:ext>
                </a:extLst>
              </p:cNvPr>
              <p:cNvSpPr/>
              <p:nvPr/>
            </p:nvSpPr>
            <p:spPr>
              <a:xfrm>
                <a:off x="4543425" y="4165431"/>
                <a:ext cx="816542" cy="22394"/>
              </a:xfrm>
              <a:custGeom>
                <a:avLst/>
                <a:gdLst>
                  <a:gd name="connsiteX0" fmla="*/ 0 w 816542"/>
                  <a:gd name="connsiteY0" fmla="*/ 22394 h 22394"/>
                  <a:gd name="connsiteX1" fmla="*/ 622300 w 816542"/>
                  <a:gd name="connsiteY1" fmla="*/ 9694 h 22394"/>
                  <a:gd name="connsiteX2" fmla="*/ 815975 w 816542"/>
                  <a:gd name="connsiteY2" fmla="*/ 169 h 22394"/>
                  <a:gd name="connsiteX3" fmla="*/ 577850 w 816542"/>
                  <a:gd name="connsiteY3" fmla="*/ 3344 h 22394"/>
                  <a:gd name="connsiteX4" fmla="*/ 384175 w 816542"/>
                  <a:gd name="connsiteY4" fmla="*/ 169 h 22394"/>
                  <a:gd name="connsiteX5" fmla="*/ 155575 w 816542"/>
                  <a:gd name="connsiteY5" fmla="*/ 9694 h 22394"/>
                  <a:gd name="connsiteX6" fmla="*/ 0 w 816542"/>
                  <a:gd name="connsiteY6" fmla="*/ 22394 h 2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542" h="22394">
                    <a:moveTo>
                      <a:pt x="0" y="22394"/>
                    </a:moveTo>
                    <a:lnTo>
                      <a:pt x="622300" y="9694"/>
                    </a:lnTo>
                    <a:cubicBezTo>
                      <a:pt x="758296" y="5990"/>
                      <a:pt x="823383" y="1227"/>
                      <a:pt x="815975" y="169"/>
                    </a:cubicBezTo>
                    <a:cubicBezTo>
                      <a:pt x="808567" y="-889"/>
                      <a:pt x="649817" y="3344"/>
                      <a:pt x="577850" y="3344"/>
                    </a:cubicBezTo>
                    <a:cubicBezTo>
                      <a:pt x="505883" y="3344"/>
                      <a:pt x="454554" y="-889"/>
                      <a:pt x="384175" y="169"/>
                    </a:cubicBezTo>
                    <a:cubicBezTo>
                      <a:pt x="313796" y="1227"/>
                      <a:pt x="155575" y="9694"/>
                      <a:pt x="155575" y="9694"/>
                    </a:cubicBezTo>
                    <a:lnTo>
                      <a:pt x="0" y="2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74C9BA59-F118-7818-6A19-14EF96858424}"/>
                  </a:ext>
                </a:extLst>
              </p:cNvPr>
              <p:cNvSpPr/>
              <p:nvPr/>
            </p:nvSpPr>
            <p:spPr>
              <a:xfrm>
                <a:off x="4498216" y="4178291"/>
                <a:ext cx="110134" cy="29533"/>
              </a:xfrm>
              <a:custGeom>
                <a:avLst/>
                <a:gdLst>
                  <a:gd name="connsiteX0" fmla="*/ 759 w 110134"/>
                  <a:gd name="connsiteY0" fmla="*/ 9 h 29533"/>
                  <a:gd name="connsiteX1" fmla="*/ 108709 w 110134"/>
                  <a:gd name="connsiteY1" fmla="*/ 25409 h 29533"/>
                  <a:gd name="connsiteX2" fmla="*/ 61084 w 110134"/>
                  <a:gd name="connsiteY2" fmla="*/ 28584 h 29533"/>
                  <a:gd name="connsiteX3" fmla="*/ 759 w 110134"/>
                  <a:gd name="connsiteY3" fmla="*/ 9 h 2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34" h="29533">
                    <a:moveTo>
                      <a:pt x="759" y="9"/>
                    </a:moveTo>
                    <a:cubicBezTo>
                      <a:pt x="8697" y="-520"/>
                      <a:pt x="98655" y="20647"/>
                      <a:pt x="108709" y="25409"/>
                    </a:cubicBezTo>
                    <a:cubicBezTo>
                      <a:pt x="118763" y="30172"/>
                      <a:pt x="72726" y="30171"/>
                      <a:pt x="61084" y="28584"/>
                    </a:cubicBezTo>
                    <a:cubicBezTo>
                      <a:pt x="49442" y="26997"/>
                      <a:pt x="-7179" y="538"/>
                      <a:pt x="75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 529">
                <a:extLst>
                  <a:ext uri="{FF2B5EF4-FFF2-40B4-BE49-F238E27FC236}">
                    <a16:creationId xmlns:a16="http://schemas.microsoft.com/office/drawing/2014/main" id="{8B4DAC89-7B9F-5040-4269-9FFFE5092704}"/>
                  </a:ext>
                </a:extLst>
              </p:cNvPr>
              <p:cNvSpPr/>
              <p:nvPr/>
            </p:nvSpPr>
            <p:spPr>
              <a:xfrm>
                <a:off x="4505042" y="4219433"/>
                <a:ext cx="76856" cy="115310"/>
              </a:xfrm>
              <a:custGeom>
                <a:avLst/>
                <a:gdLst>
                  <a:gd name="connsiteX0" fmla="*/ 16158 w 76856"/>
                  <a:gd name="connsiteY0" fmla="*/ 142 h 115310"/>
                  <a:gd name="connsiteX1" fmla="*/ 63783 w 76856"/>
                  <a:gd name="connsiteY1" fmla="*/ 47767 h 115310"/>
                  <a:gd name="connsiteX2" fmla="*/ 51083 w 76856"/>
                  <a:gd name="connsiteY2" fmla="*/ 92217 h 115310"/>
                  <a:gd name="connsiteX3" fmla="*/ 283 w 76856"/>
                  <a:gd name="connsiteY3" fmla="*/ 114442 h 115310"/>
                  <a:gd name="connsiteX4" fmla="*/ 76483 w 76856"/>
                  <a:gd name="connsiteY4" fmla="*/ 63642 h 115310"/>
                  <a:gd name="connsiteX5" fmla="*/ 16158 w 76856"/>
                  <a:gd name="connsiteY5" fmla="*/ 142 h 1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56" h="115310">
                    <a:moveTo>
                      <a:pt x="16158" y="142"/>
                    </a:moveTo>
                    <a:cubicBezTo>
                      <a:pt x="14041" y="-2504"/>
                      <a:pt x="57962" y="32421"/>
                      <a:pt x="63783" y="47767"/>
                    </a:cubicBezTo>
                    <a:cubicBezTo>
                      <a:pt x="69604" y="63113"/>
                      <a:pt x="61666" y="81105"/>
                      <a:pt x="51083" y="92217"/>
                    </a:cubicBezTo>
                    <a:cubicBezTo>
                      <a:pt x="40500" y="103329"/>
                      <a:pt x="-3950" y="119204"/>
                      <a:pt x="283" y="114442"/>
                    </a:cubicBezTo>
                    <a:cubicBezTo>
                      <a:pt x="4516" y="109680"/>
                      <a:pt x="70662" y="80046"/>
                      <a:pt x="76483" y="63642"/>
                    </a:cubicBezTo>
                    <a:cubicBezTo>
                      <a:pt x="82304" y="47238"/>
                      <a:pt x="18275" y="2788"/>
                      <a:pt x="16158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 530">
                <a:extLst>
                  <a:ext uri="{FF2B5EF4-FFF2-40B4-BE49-F238E27FC236}">
                    <a16:creationId xmlns:a16="http://schemas.microsoft.com/office/drawing/2014/main" id="{41A3114C-D767-DD85-A40B-709D0B8AB070}"/>
                  </a:ext>
                </a:extLst>
              </p:cNvPr>
              <p:cNvSpPr/>
              <p:nvPr/>
            </p:nvSpPr>
            <p:spPr>
              <a:xfrm>
                <a:off x="4454492" y="4216243"/>
                <a:ext cx="57303" cy="114588"/>
              </a:xfrm>
              <a:custGeom>
                <a:avLst/>
                <a:gdLst>
                  <a:gd name="connsiteX0" fmla="*/ 57183 w 57303"/>
                  <a:gd name="connsiteY0" fmla="*/ 157 h 114588"/>
                  <a:gd name="connsiteX1" fmla="*/ 15908 w 57303"/>
                  <a:gd name="connsiteY1" fmla="*/ 47782 h 114588"/>
                  <a:gd name="connsiteX2" fmla="*/ 44483 w 57303"/>
                  <a:gd name="connsiteY2" fmla="*/ 114457 h 114588"/>
                  <a:gd name="connsiteX3" fmla="*/ 33 w 57303"/>
                  <a:gd name="connsiteY3" fmla="*/ 63657 h 114588"/>
                  <a:gd name="connsiteX4" fmla="*/ 57183 w 57303"/>
                  <a:gd name="connsiteY4" fmla="*/ 157 h 114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03" h="114588">
                    <a:moveTo>
                      <a:pt x="57183" y="157"/>
                    </a:moveTo>
                    <a:cubicBezTo>
                      <a:pt x="59829" y="-2489"/>
                      <a:pt x="18025" y="28732"/>
                      <a:pt x="15908" y="47782"/>
                    </a:cubicBezTo>
                    <a:cubicBezTo>
                      <a:pt x="13791" y="66832"/>
                      <a:pt x="47129" y="111811"/>
                      <a:pt x="44483" y="114457"/>
                    </a:cubicBezTo>
                    <a:cubicBezTo>
                      <a:pt x="41837" y="117103"/>
                      <a:pt x="1620" y="79003"/>
                      <a:pt x="33" y="63657"/>
                    </a:cubicBezTo>
                    <a:cubicBezTo>
                      <a:pt x="-1555" y="48311"/>
                      <a:pt x="54537" y="2803"/>
                      <a:pt x="57183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 531">
                <a:extLst>
                  <a:ext uri="{FF2B5EF4-FFF2-40B4-BE49-F238E27FC236}">
                    <a16:creationId xmlns:a16="http://schemas.microsoft.com/office/drawing/2014/main" id="{FE1B1E61-B715-4A89-36DE-332B10815C07}"/>
                  </a:ext>
                </a:extLst>
              </p:cNvPr>
              <p:cNvSpPr/>
              <p:nvPr/>
            </p:nvSpPr>
            <p:spPr>
              <a:xfrm>
                <a:off x="4511617" y="4232197"/>
                <a:ext cx="44529" cy="89195"/>
              </a:xfrm>
              <a:custGeom>
                <a:avLst/>
                <a:gdLst>
                  <a:gd name="connsiteX0" fmla="*/ 6408 w 44529"/>
                  <a:gd name="connsiteY0" fmla="*/ 78 h 89195"/>
                  <a:gd name="connsiteX1" fmla="*/ 44508 w 44529"/>
                  <a:gd name="connsiteY1" fmla="*/ 54053 h 89195"/>
                  <a:gd name="connsiteX2" fmla="*/ 58 w 44529"/>
                  <a:gd name="connsiteY2" fmla="*/ 88978 h 89195"/>
                  <a:gd name="connsiteX3" fmla="*/ 34983 w 44529"/>
                  <a:gd name="connsiteY3" fmla="*/ 66753 h 89195"/>
                  <a:gd name="connsiteX4" fmla="*/ 6408 w 44529"/>
                  <a:gd name="connsiteY4" fmla="*/ 78 h 8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29" h="89195">
                    <a:moveTo>
                      <a:pt x="6408" y="78"/>
                    </a:moveTo>
                    <a:cubicBezTo>
                      <a:pt x="7996" y="-2039"/>
                      <a:pt x="45566" y="39236"/>
                      <a:pt x="44508" y="54053"/>
                    </a:cubicBezTo>
                    <a:cubicBezTo>
                      <a:pt x="43450" y="68870"/>
                      <a:pt x="1646" y="86861"/>
                      <a:pt x="58" y="88978"/>
                    </a:cubicBezTo>
                    <a:cubicBezTo>
                      <a:pt x="-1530" y="91095"/>
                      <a:pt x="29691" y="77336"/>
                      <a:pt x="34983" y="66753"/>
                    </a:cubicBezTo>
                    <a:cubicBezTo>
                      <a:pt x="40275" y="56170"/>
                      <a:pt x="4820" y="2195"/>
                      <a:pt x="6408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 532">
                <a:extLst>
                  <a:ext uri="{FF2B5EF4-FFF2-40B4-BE49-F238E27FC236}">
                    <a16:creationId xmlns:a16="http://schemas.microsoft.com/office/drawing/2014/main" id="{45FFC774-76AA-92CF-EE0A-4DC61E163672}"/>
                  </a:ext>
                </a:extLst>
              </p:cNvPr>
              <p:cNvSpPr/>
              <p:nvPr/>
            </p:nvSpPr>
            <p:spPr>
              <a:xfrm>
                <a:off x="4288619" y="4219453"/>
                <a:ext cx="216835" cy="27661"/>
              </a:xfrm>
              <a:custGeom>
                <a:avLst/>
                <a:gdLst>
                  <a:gd name="connsiteX0" fmla="*/ 806 w 216835"/>
                  <a:gd name="connsiteY0" fmla="*/ 25522 h 27661"/>
                  <a:gd name="connsiteX1" fmla="*/ 162731 w 216835"/>
                  <a:gd name="connsiteY1" fmla="*/ 25522 h 27661"/>
                  <a:gd name="connsiteX2" fmla="*/ 216706 w 216835"/>
                  <a:gd name="connsiteY2" fmla="*/ 122 h 27661"/>
                  <a:gd name="connsiteX3" fmla="*/ 175431 w 216835"/>
                  <a:gd name="connsiteY3" fmla="*/ 15997 h 27661"/>
                  <a:gd name="connsiteX4" fmla="*/ 102406 w 216835"/>
                  <a:gd name="connsiteY4" fmla="*/ 19172 h 27661"/>
                  <a:gd name="connsiteX5" fmla="*/ 806 w 216835"/>
                  <a:gd name="connsiteY5" fmla="*/ 25522 h 2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835" h="27661">
                    <a:moveTo>
                      <a:pt x="806" y="25522"/>
                    </a:moveTo>
                    <a:cubicBezTo>
                      <a:pt x="10860" y="26580"/>
                      <a:pt x="126748" y="29755"/>
                      <a:pt x="162731" y="25522"/>
                    </a:cubicBezTo>
                    <a:cubicBezTo>
                      <a:pt x="198714" y="21289"/>
                      <a:pt x="214589" y="1710"/>
                      <a:pt x="216706" y="122"/>
                    </a:cubicBezTo>
                    <a:cubicBezTo>
                      <a:pt x="218823" y="-1466"/>
                      <a:pt x="194481" y="12822"/>
                      <a:pt x="175431" y="15997"/>
                    </a:cubicBezTo>
                    <a:cubicBezTo>
                      <a:pt x="156381" y="19172"/>
                      <a:pt x="127277" y="19172"/>
                      <a:pt x="102406" y="19172"/>
                    </a:cubicBezTo>
                    <a:cubicBezTo>
                      <a:pt x="77535" y="19172"/>
                      <a:pt x="-9248" y="24464"/>
                      <a:pt x="806" y="25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 533">
                <a:extLst>
                  <a:ext uri="{FF2B5EF4-FFF2-40B4-BE49-F238E27FC236}">
                    <a16:creationId xmlns:a16="http://schemas.microsoft.com/office/drawing/2014/main" id="{1DD52A0A-DA43-B795-4519-CF012805DA4C}"/>
                  </a:ext>
                </a:extLst>
              </p:cNvPr>
              <p:cNvSpPr/>
              <p:nvPr/>
            </p:nvSpPr>
            <p:spPr>
              <a:xfrm>
                <a:off x="4286250" y="4260850"/>
                <a:ext cx="192357" cy="7143"/>
              </a:xfrm>
              <a:custGeom>
                <a:avLst/>
                <a:gdLst>
                  <a:gd name="connsiteX0" fmla="*/ 0 w 192357"/>
                  <a:gd name="connsiteY0" fmla="*/ 6350 h 7143"/>
                  <a:gd name="connsiteX1" fmla="*/ 184150 w 192357"/>
                  <a:gd name="connsiteY1" fmla="*/ 6350 h 7143"/>
                  <a:gd name="connsiteX2" fmla="*/ 146050 w 192357"/>
                  <a:gd name="connsiteY2" fmla="*/ 0 h 7143"/>
                  <a:gd name="connsiteX3" fmla="*/ 0 w 192357"/>
                  <a:gd name="connsiteY3" fmla="*/ 635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57" h="7143">
                    <a:moveTo>
                      <a:pt x="0" y="6350"/>
                    </a:moveTo>
                    <a:cubicBezTo>
                      <a:pt x="6350" y="7408"/>
                      <a:pt x="159808" y="7408"/>
                      <a:pt x="184150" y="6350"/>
                    </a:cubicBezTo>
                    <a:cubicBezTo>
                      <a:pt x="208492" y="5292"/>
                      <a:pt x="173567" y="1058"/>
                      <a:pt x="1460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 534">
                <a:extLst>
                  <a:ext uri="{FF2B5EF4-FFF2-40B4-BE49-F238E27FC236}">
                    <a16:creationId xmlns:a16="http://schemas.microsoft.com/office/drawing/2014/main" id="{56740183-BB3A-C1AF-69E4-B3788442ACBF}"/>
                  </a:ext>
                </a:extLst>
              </p:cNvPr>
              <p:cNvSpPr/>
              <p:nvPr/>
            </p:nvSpPr>
            <p:spPr>
              <a:xfrm>
                <a:off x="4264005" y="4213185"/>
                <a:ext cx="47747" cy="117576"/>
              </a:xfrm>
              <a:custGeom>
                <a:avLst/>
                <a:gdLst>
                  <a:gd name="connsiteX0" fmla="*/ 20 w 47747"/>
                  <a:gd name="connsiteY0" fmla="*/ 40 h 117576"/>
                  <a:gd name="connsiteX1" fmla="*/ 41295 w 47747"/>
                  <a:gd name="connsiteY1" fmla="*/ 63540 h 117576"/>
                  <a:gd name="connsiteX2" fmla="*/ 15895 w 47747"/>
                  <a:gd name="connsiteY2" fmla="*/ 117515 h 117576"/>
                  <a:gd name="connsiteX3" fmla="*/ 47645 w 47747"/>
                  <a:gd name="connsiteY3" fmla="*/ 73065 h 117576"/>
                  <a:gd name="connsiteX4" fmla="*/ 20 w 47747"/>
                  <a:gd name="connsiteY4" fmla="*/ 40 h 11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47" h="117576">
                    <a:moveTo>
                      <a:pt x="20" y="40"/>
                    </a:moveTo>
                    <a:cubicBezTo>
                      <a:pt x="-1038" y="-1548"/>
                      <a:pt x="38649" y="43961"/>
                      <a:pt x="41295" y="63540"/>
                    </a:cubicBezTo>
                    <a:cubicBezTo>
                      <a:pt x="43941" y="83119"/>
                      <a:pt x="14837" y="115927"/>
                      <a:pt x="15895" y="117515"/>
                    </a:cubicBezTo>
                    <a:cubicBezTo>
                      <a:pt x="16953" y="119103"/>
                      <a:pt x="44999" y="89469"/>
                      <a:pt x="47645" y="73065"/>
                    </a:cubicBezTo>
                    <a:cubicBezTo>
                      <a:pt x="50291" y="56661"/>
                      <a:pt x="1078" y="1628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 535">
                <a:extLst>
                  <a:ext uri="{FF2B5EF4-FFF2-40B4-BE49-F238E27FC236}">
                    <a16:creationId xmlns:a16="http://schemas.microsoft.com/office/drawing/2014/main" id="{E7F59102-13BF-F1D4-6947-4F51F5DE550A}"/>
                  </a:ext>
                </a:extLst>
              </p:cNvPr>
              <p:cNvSpPr/>
              <p:nvPr/>
            </p:nvSpPr>
            <p:spPr>
              <a:xfrm>
                <a:off x="4251248" y="4235407"/>
                <a:ext cx="32187" cy="82784"/>
              </a:xfrm>
              <a:custGeom>
                <a:avLst/>
                <a:gdLst>
                  <a:gd name="connsiteX0" fmla="*/ 77 w 32187"/>
                  <a:gd name="connsiteY0" fmla="*/ 43 h 82784"/>
                  <a:gd name="connsiteX1" fmla="*/ 22302 w 32187"/>
                  <a:gd name="connsiteY1" fmla="*/ 54018 h 82784"/>
                  <a:gd name="connsiteX2" fmla="*/ 3252 w 32187"/>
                  <a:gd name="connsiteY2" fmla="*/ 82593 h 82784"/>
                  <a:gd name="connsiteX3" fmla="*/ 31827 w 32187"/>
                  <a:gd name="connsiteY3" fmla="*/ 63543 h 82784"/>
                  <a:gd name="connsiteX4" fmla="*/ 77 w 32187"/>
                  <a:gd name="connsiteY4" fmla="*/ 43 h 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7" h="82784">
                    <a:moveTo>
                      <a:pt x="77" y="43"/>
                    </a:moveTo>
                    <a:cubicBezTo>
                      <a:pt x="-1510" y="-1544"/>
                      <a:pt x="21773" y="40260"/>
                      <a:pt x="22302" y="54018"/>
                    </a:cubicBezTo>
                    <a:cubicBezTo>
                      <a:pt x="22831" y="67776"/>
                      <a:pt x="1665" y="81006"/>
                      <a:pt x="3252" y="82593"/>
                    </a:cubicBezTo>
                    <a:cubicBezTo>
                      <a:pt x="4839" y="84180"/>
                      <a:pt x="27594" y="75714"/>
                      <a:pt x="31827" y="63543"/>
                    </a:cubicBezTo>
                    <a:cubicBezTo>
                      <a:pt x="36060" y="51372"/>
                      <a:pt x="1664" y="1630"/>
                      <a:pt x="77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 536">
                <a:extLst>
                  <a:ext uri="{FF2B5EF4-FFF2-40B4-BE49-F238E27FC236}">
                    <a16:creationId xmlns:a16="http://schemas.microsoft.com/office/drawing/2014/main" id="{1990B8B8-348F-5298-FBD9-9F48158F57B8}"/>
                  </a:ext>
                </a:extLst>
              </p:cNvPr>
              <p:cNvSpPr/>
              <p:nvPr/>
            </p:nvSpPr>
            <p:spPr>
              <a:xfrm>
                <a:off x="4187792" y="4228527"/>
                <a:ext cx="60399" cy="108556"/>
              </a:xfrm>
              <a:custGeom>
                <a:avLst/>
                <a:gdLst>
                  <a:gd name="connsiteX0" fmla="*/ 57183 w 60399"/>
                  <a:gd name="connsiteY0" fmla="*/ 573 h 108556"/>
                  <a:gd name="connsiteX1" fmla="*/ 15908 w 60399"/>
                  <a:gd name="connsiteY1" fmla="*/ 38673 h 108556"/>
                  <a:gd name="connsiteX2" fmla="*/ 9558 w 60399"/>
                  <a:gd name="connsiteY2" fmla="*/ 64073 h 108556"/>
                  <a:gd name="connsiteX3" fmla="*/ 60358 w 60399"/>
                  <a:gd name="connsiteY3" fmla="*/ 108523 h 108556"/>
                  <a:gd name="connsiteX4" fmla="*/ 33 w 60399"/>
                  <a:gd name="connsiteY4" fmla="*/ 70423 h 108556"/>
                  <a:gd name="connsiteX5" fmla="*/ 57183 w 60399"/>
                  <a:gd name="connsiteY5" fmla="*/ 573 h 1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99" h="108556">
                    <a:moveTo>
                      <a:pt x="57183" y="573"/>
                    </a:moveTo>
                    <a:cubicBezTo>
                      <a:pt x="59829" y="-4719"/>
                      <a:pt x="23845" y="28090"/>
                      <a:pt x="15908" y="38673"/>
                    </a:cubicBezTo>
                    <a:cubicBezTo>
                      <a:pt x="7971" y="49256"/>
                      <a:pt x="2150" y="52431"/>
                      <a:pt x="9558" y="64073"/>
                    </a:cubicBezTo>
                    <a:cubicBezTo>
                      <a:pt x="16966" y="75715"/>
                      <a:pt x="61946" y="107465"/>
                      <a:pt x="60358" y="108523"/>
                    </a:cubicBezTo>
                    <a:cubicBezTo>
                      <a:pt x="58770" y="109581"/>
                      <a:pt x="1620" y="85240"/>
                      <a:pt x="33" y="70423"/>
                    </a:cubicBezTo>
                    <a:cubicBezTo>
                      <a:pt x="-1554" y="55606"/>
                      <a:pt x="54537" y="5865"/>
                      <a:pt x="57183" y="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 537">
                <a:extLst>
                  <a:ext uri="{FF2B5EF4-FFF2-40B4-BE49-F238E27FC236}">
                    <a16:creationId xmlns:a16="http://schemas.microsoft.com/office/drawing/2014/main" id="{F99785B9-1570-04A3-CA4A-F4EF7D33F077}"/>
                  </a:ext>
                </a:extLst>
              </p:cNvPr>
              <p:cNvSpPr/>
              <p:nvPr/>
            </p:nvSpPr>
            <p:spPr>
              <a:xfrm>
                <a:off x="4114690" y="4184646"/>
                <a:ext cx="41671" cy="190506"/>
              </a:xfrm>
              <a:custGeom>
                <a:avLst/>
                <a:gdLst>
                  <a:gd name="connsiteX0" fmla="*/ 9635 w 41671"/>
                  <a:gd name="connsiteY0" fmla="*/ 4 h 190506"/>
                  <a:gd name="connsiteX1" fmla="*/ 28685 w 41671"/>
                  <a:gd name="connsiteY1" fmla="*/ 73029 h 190506"/>
                  <a:gd name="connsiteX2" fmla="*/ 110 w 41671"/>
                  <a:gd name="connsiteY2" fmla="*/ 190504 h 190506"/>
                  <a:gd name="connsiteX3" fmla="*/ 41385 w 41671"/>
                  <a:gd name="connsiteY3" fmla="*/ 76204 h 190506"/>
                  <a:gd name="connsiteX4" fmla="*/ 9635 w 41671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71" h="190506">
                    <a:moveTo>
                      <a:pt x="9635" y="4"/>
                    </a:moveTo>
                    <a:cubicBezTo>
                      <a:pt x="7518" y="-525"/>
                      <a:pt x="30273" y="41279"/>
                      <a:pt x="28685" y="73029"/>
                    </a:cubicBezTo>
                    <a:cubicBezTo>
                      <a:pt x="27097" y="104779"/>
                      <a:pt x="-2007" y="189975"/>
                      <a:pt x="110" y="190504"/>
                    </a:cubicBezTo>
                    <a:cubicBezTo>
                      <a:pt x="2227" y="191033"/>
                      <a:pt x="37681" y="106896"/>
                      <a:pt x="41385" y="76204"/>
                    </a:cubicBezTo>
                    <a:cubicBezTo>
                      <a:pt x="45089" y="45512"/>
                      <a:pt x="11752" y="533"/>
                      <a:pt x="963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 538">
                <a:extLst>
                  <a:ext uri="{FF2B5EF4-FFF2-40B4-BE49-F238E27FC236}">
                    <a16:creationId xmlns:a16="http://schemas.microsoft.com/office/drawing/2014/main" id="{75051A00-7951-E4F0-BCFE-6699D024BA07}"/>
                  </a:ext>
                </a:extLst>
              </p:cNvPr>
              <p:cNvSpPr/>
              <p:nvPr/>
            </p:nvSpPr>
            <p:spPr>
              <a:xfrm>
                <a:off x="4148317" y="4206851"/>
                <a:ext cx="141767" cy="40828"/>
              </a:xfrm>
              <a:custGeom>
                <a:avLst/>
                <a:gdLst>
                  <a:gd name="connsiteX0" fmla="*/ 1408 w 141767"/>
                  <a:gd name="connsiteY0" fmla="*/ 38124 h 40828"/>
                  <a:gd name="connsiteX1" fmla="*/ 52208 w 141767"/>
                  <a:gd name="connsiteY1" fmla="*/ 34949 h 40828"/>
                  <a:gd name="connsiteX2" fmla="*/ 87133 w 141767"/>
                  <a:gd name="connsiteY2" fmla="*/ 12724 h 40828"/>
                  <a:gd name="connsiteX3" fmla="*/ 141108 w 141767"/>
                  <a:gd name="connsiteY3" fmla="*/ 34949 h 40828"/>
                  <a:gd name="connsiteX4" fmla="*/ 112533 w 141767"/>
                  <a:gd name="connsiteY4" fmla="*/ 24 h 40828"/>
                  <a:gd name="connsiteX5" fmla="*/ 1408 w 141767"/>
                  <a:gd name="connsiteY5" fmla="*/ 38124 h 4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767" h="40828">
                    <a:moveTo>
                      <a:pt x="1408" y="38124"/>
                    </a:moveTo>
                    <a:cubicBezTo>
                      <a:pt x="-8646" y="43945"/>
                      <a:pt x="37921" y="39182"/>
                      <a:pt x="52208" y="34949"/>
                    </a:cubicBezTo>
                    <a:cubicBezTo>
                      <a:pt x="66495" y="30716"/>
                      <a:pt x="72316" y="12724"/>
                      <a:pt x="87133" y="12724"/>
                    </a:cubicBezTo>
                    <a:cubicBezTo>
                      <a:pt x="101950" y="12724"/>
                      <a:pt x="136875" y="37066"/>
                      <a:pt x="141108" y="34949"/>
                    </a:cubicBezTo>
                    <a:cubicBezTo>
                      <a:pt x="145341" y="32832"/>
                      <a:pt x="128408" y="1082"/>
                      <a:pt x="112533" y="24"/>
                    </a:cubicBezTo>
                    <a:cubicBezTo>
                      <a:pt x="96658" y="-1034"/>
                      <a:pt x="11462" y="32303"/>
                      <a:pt x="1408" y="38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 539">
                <a:extLst>
                  <a:ext uri="{FF2B5EF4-FFF2-40B4-BE49-F238E27FC236}">
                    <a16:creationId xmlns:a16="http://schemas.microsoft.com/office/drawing/2014/main" id="{E0769880-D033-5CA1-B1C4-22EAE19ED208}"/>
                  </a:ext>
                </a:extLst>
              </p:cNvPr>
              <p:cNvSpPr/>
              <p:nvPr/>
            </p:nvSpPr>
            <p:spPr>
              <a:xfrm>
                <a:off x="4581525" y="4291189"/>
                <a:ext cx="762386" cy="20461"/>
              </a:xfrm>
              <a:custGeom>
                <a:avLst/>
                <a:gdLst>
                  <a:gd name="connsiteX0" fmla="*/ 0 w 762386"/>
                  <a:gd name="connsiteY0" fmla="*/ 20461 h 20461"/>
                  <a:gd name="connsiteX1" fmla="*/ 752475 w 762386"/>
                  <a:gd name="connsiteY1" fmla="*/ 1411 h 20461"/>
                  <a:gd name="connsiteX2" fmla="*/ 450850 w 762386"/>
                  <a:gd name="connsiteY2" fmla="*/ 1411 h 20461"/>
                  <a:gd name="connsiteX3" fmla="*/ 0 w 762386"/>
                  <a:gd name="connsiteY3" fmla="*/ 20461 h 2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386" h="20461">
                    <a:moveTo>
                      <a:pt x="0" y="20461"/>
                    </a:moveTo>
                    <a:lnTo>
                      <a:pt x="752475" y="1411"/>
                    </a:lnTo>
                    <a:cubicBezTo>
                      <a:pt x="827617" y="-1764"/>
                      <a:pt x="450850" y="1411"/>
                      <a:pt x="450850" y="1411"/>
                    </a:cubicBezTo>
                    <a:lnTo>
                      <a:pt x="0" y="204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 540">
                <a:extLst>
                  <a:ext uri="{FF2B5EF4-FFF2-40B4-BE49-F238E27FC236}">
                    <a16:creationId xmlns:a16="http://schemas.microsoft.com/office/drawing/2014/main" id="{C03B7916-25C3-6B83-3EE1-80C10B93D04C}"/>
                  </a:ext>
                </a:extLst>
              </p:cNvPr>
              <p:cNvSpPr/>
              <p:nvPr/>
            </p:nvSpPr>
            <p:spPr>
              <a:xfrm>
                <a:off x="4158234" y="4316707"/>
                <a:ext cx="330872" cy="26704"/>
              </a:xfrm>
              <a:custGeom>
                <a:avLst/>
                <a:gdLst>
                  <a:gd name="connsiteX0" fmla="*/ 1016 w 330872"/>
                  <a:gd name="connsiteY0" fmla="*/ 26693 h 26704"/>
                  <a:gd name="connsiteX1" fmla="*/ 321691 w 330872"/>
                  <a:gd name="connsiteY1" fmla="*/ 4468 h 26704"/>
                  <a:gd name="connsiteX2" fmla="*/ 223266 w 330872"/>
                  <a:gd name="connsiteY2" fmla="*/ 1293 h 26704"/>
                  <a:gd name="connsiteX3" fmla="*/ 1016 w 330872"/>
                  <a:gd name="connsiteY3" fmla="*/ 26693 h 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872" h="26704">
                    <a:moveTo>
                      <a:pt x="1016" y="26693"/>
                    </a:moveTo>
                    <a:cubicBezTo>
                      <a:pt x="17420" y="27222"/>
                      <a:pt x="284649" y="8701"/>
                      <a:pt x="321691" y="4468"/>
                    </a:cubicBezTo>
                    <a:cubicBezTo>
                      <a:pt x="358733" y="235"/>
                      <a:pt x="275124" y="-1353"/>
                      <a:pt x="223266" y="1293"/>
                    </a:cubicBezTo>
                    <a:cubicBezTo>
                      <a:pt x="171408" y="3939"/>
                      <a:pt x="-15388" y="26164"/>
                      <a:pt x="1016" y="266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 541">
                <a:extLst>
                  <a:ext uri="{FF2B5EF4-FFF2-40B4-BE49-F238E27FC236}">
                    <a16:creationId xmlns:a16="http://schemas.microsoft.com/office/drawing/2014/main" id="{B5D12761-6AC3-8F5D-1864-F9B8F4FE6B32}"/>
                  </a:ext>
                </a:extLst>
              </p:cNvPr>
              <p:cNvSpPr/>
              <p:nvPr/>
            </p:nvSpPr>
            <p:spPr>
              <a:xfrm>
                <a:off x="4135029" y="4171814"/>
                <a:ext cx="391964" cy="22953"/>
              </a:xfrm>
              <a:custGeom>
                <a:avLst/>
                <a:gdLst>
                  <a:gd name="connsiteX0" fmla="*/ 1996 w 391964"/>
                  <a:gd name="connsiteY0" fmla="*/ 9661 h 22953"/>
                  <a:gd name="connsiteX1" fmla="*/ 335371 w 391964"/>
                  <a:gd name="connsiteY1" fmla="*/ 12836 h 22953"/>
                  <a:gd name="connsiteX2" fmla="*/ 379821 w 391964"/>
                  <a:gd name="connsiteY2" fmla="*/ 136 h 22953"/>
                  <a:gd name="connsiteX3" fmla="*/ 205196 w 391964"/>
                  <a:gd name="connsiteY3" fmla="*/ 22361 h 22953"/>
                  <a:gd name="connsiteX4" fmla="*/ 1996 w 391964"/>
                  <a:gd name="connsiteY4" fmla="*/ 9661 h 2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964" h="22953">
                    <a:moveTo>
                      <a:pt x="1996" y="9661"/>
                    </a:moveTo>
                    <a:cubicBezTo>
                      <a:pt x="23692" y="8074"/>
                      <a:pt x="272400" y="14423"/>
                      <a:pt x="335371" y="12836"/>
                    </a:cubicBezTo>
                    <a:cubicBezTo>
                      <a:pt x="398342" y="11249"/>
                      <a:pt x="401517" y="-1451"/>
                      <a:pt x="379821" y="136"/>
                    </a:cubicBezTo>
                    <a:cubicBezTo>
                      <a:pt x="358125" y="1723"/>
                      <a:pt x="269225" y="18657"/>
                      <a:pt x="205196" y="22361"/>
                    </a:cubicBezTo>
                    <a:cubicBezTo>
                      <a:pt x="141167" y="26065"/>
                      <a:pt x="-19700" y="11248"/>
                      <a:pt x="1996" y="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 542">
                <a:extLst>
                  <a:ext uri="{FF2B5EF4-FFF2-40B4-BE49-F238E27FC236}">
                    <a16:creationId xmlns:a16="http://schemas.microsoft.com/office/drawing/2014/main" id="{62BA1DC7-8A13-75C6-6D18-46830C0D6978}"/>
                  </a:ext>
                </a:extLst>
              </p:cNvPr>
              <p:cNvSpPr/>
              <p:nvPr/>
            </p:nvSpPr>
            <p:spPr>
              <a:xfrm>
                <a:off x="4324232" y="4194170"/>
                <a:ext cx="60457" cy="130184"/>
              </a:xfrm>
              <a:custGeom>
                <a:avLst/>
                <a:gdLst>
                  <a:gd name="connsiteX0" fmla="*/ 118 w 60457"/>
                  <a:gd name="connsiteY0" fmla="*/ 5 h 130184"/>
                  <a:gd name="connsiteX1" fmla="*/ 44568 w 60457"/>
                  <a:gd name="connsiteY1" fmla="*/ 57155 h 130184"/>
                  <a:gd name="connsiteX2" fmla="*/ 28693 w 60457"/>
                  <a:gd name="connsiteY2" fmla="*/ 130180 h 130184"/>
                  <a:gd name="connsiteX3" fmla="*/ 60443 w 60457"/>
                  <a:gd name="connsiteY3" fmla="*/ 60330 h 130184"/>
                  <a:gd name="connsiteX4" fmla="*/ 118 w 60457"/>
                  <a:gd name="connsiteY4" fmla="*/ 5 h 130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457" h="130184">
                    <a:moveTo>
                      <a:pt x="118" y="5"/>
                    </a:moveTo>
                    <a:cubicBezTo>
                      <a:pt x="-2528" y="-524"/>
                      <a:pt x="39806" y="35459"/>
                      <a:pt x="44568" y="57155"/>
                    </a:cubicBezTo>
                    <a:cubicBezTo>
                      <a:pt x="49330" y="78851"/>
                      <a:pt x="26047" y="129651"/>
                      <a:pt x="28693" y="130180"/>
                    </a:cubicBezTo>
                    <a:cubicBezTo>
                      <a:pt x="31339" y="130709"/>
                      <a:pt x="59385" y="78851"/>
                      <a:pt x="60443" y="60330"/>
                    </a:cubicBezTo>
                    <a:cubicBezTo>
                      <a:pt x="61501" y="41809"/>
                      <a:pt x="2764" y="534"/>
                      <a:pt x="11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 543">
                <a:extLst>
                  <a:ext uri="{FF2B5EF4-FFF2-40B4-BE49-F238E27FC236}">
                    <a16:creationId xmlns:a16="http://schemas.microsoft.com/office/drawing/2014/main" id="{12EF161C-0CE5-E40A-3398-893211FA05E5}"/>
                  </a:ext>
                </a:extLst>
              </p:cNvPr>
              <p:cNvSpPr/>
              <p:nvPr/>
            </p:nvSpPr>
            <p:spPr>
              <a:xfrm>
                <a:off x="4092220" y="4168775"/>
                <a:ext cx="38505" cy="231775"/>
              </a:xfrm>
              <a:custGeom>
                <a:avLst/>
                <a:gdLst>
                  <a:gd name="connsiteX0" fmla="*/ 355 w 38505"/>
                  <a:gd name="connsiteY0" fmla="*/ 0 h 231775"/>
                  <a:gd name="connsiteX1" fmla="*/ 19405 w 38505"/>
                  <a:gd name="connsiteY1" fmla="*/ 79375 h 231775"/>
                  <a:gd name="connsiteX2" fmla="*/ 19405 w 38505"/>
                  <a:gd name="connsiteY2" fmla="*/ 231775 h 231775"/>
                  <a:gd name="connsiteX3" fmla="*/ 38455 w 38505"/>
                  <a:gd name="connsiteY3" fmla="*/ 79375 h 231775"/>
                  <a:gd name="connsiteX4" fmla="*/ 355 w 38505"/>
                  <a:gd name="connsiteY4" fmla="*/ 0 h 23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231775">
                    <a:moveTo>
                      <a:pt x="355" y="0"/>
                    </a:moveTo>
                    <a:cubicBezTo>
                      <a:pt x="-2820" y="0"/>
                      <a:pt x="16230" y="40746"/>
                      <a:pt x="19405" y="79375"/>
                    </a:cubicBezTo>
                    <a:cubicBezTo>
                      <a:pt x="22580" y="118004"/>
                      <a:pt x="16230" y="231775"/>
                      <a:pt x="19405" y="231775"/>
                    </a:cubicBezTo>
                    <a:cubicBezTo>
                      <a:pt x="22580" y="231775"/>
                      <a:pt x="36868" y="113771"/>
                      <a:pt x="38455" y="79375"/>
                    </a:cubicBezTo>
                    <a:cubicBezTo>
                      <a:pt x="40043" y="44979"/>
                      <a:pt x="3530" y="0"/>
                      <a:pt x="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 544">
                <a:extLst>
                  <a:ext uri="{FF2B5EF4-FFF2-40B4-BE49-F238E27FC236}">
                    <a16:creationId xmlns:a16="http://schemas.microsoft.com/office/drawing/2014/main" id="{4495D7AC-39EC-FFA4-5CFF-093D8D874AC9}"/>
                  </a:ext>
                </a:extLst>
              </p:cNvPr>
              <p:cNvSpPr/>
              <p:nvPr/>
            </p:nvSpPr>
            <p:spPr>
              <a:xfrm>
                <a:off x="4015765" y="4143363"/>
                <a:ext cx="7544" cy="263610"/>
              </a:xfrm>
              <a:custGeom>
                <a:avLst/>
                <a:gdLst>
                  <a:gd name="connsiteX0" fmla="*/ 3785 w 7544"/>
                  <a:gd name="connsiteY0" fmla="*/ 12 h 263610"/>
                  <a:gd name="connsiteX1" fmla="*/ 610 w 7544"/>
                  <a:gd name="connsiteY1" fmla="*/ 196862 h 263610"/>
                  <a:gd name="connsiteX2" fmla="*/ 610 w 7544"/>
                  <a:gd name="connsiteY2" fmla="*/ 263537 h 263610"/>
                  <a:gd name="connsiteX3" fmla="*/ 6960 w 7544"/>
                  <a:gd name="connsiteY3" fmla="*/ 187337 h 263610"/>
                  <a:gd name="connsiteX4" fmla="*/ 3785 w 7544"/>
                  <a:gd name="connsiteY4" fmla="*/ 12 h 26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4" h="263610">
                    <a:moveTo>
                      <a:pt x="3785" y="12"/>
                    </a:moveTo>
                    <a:cubicBezTo>
                      <a:pt x="2727" y="1600"/>
                      <a:pt x="1139" y="152941"/>
                      <a:pt x="610" y="196862"/>
                    </a:cubicBezTo>
                    <a:cubicBezTo>
                      <a:pt x="81" y="240783"/>
                      <a:pt x="-448" y="265125"/>
                      <a:pt x="610" y="263537"/>
                    </a:cubicBezTo>
                    <a:cubicBezTo>
                      <a:pt x="1668" y="261949"/>
                      <a:pt x="4843" y="227024"/>
                      <a:pt x="6960" y="187337"/>
                    </a:cubicBezTo>
                    <a:cubicBezTo>
                      <a:pt x="9077" y="147650"/>
                      <a:pt x="4843" y="-1576"/>
                      <a:pt x="3785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 545">
                <a:extLst>
                  <a:ext uri="{FF2B5EF4-FFF2-40B4-BE49-F238E27FC236}">
                    <a16:creationId xmlns:a16="http://schemas.microsoft.com/office/drawing/2014/main" id="{A3414503-E669-A9F5-2E7F-A22B63122E3C}"/>
                  </a:ext>
                </a:extLst>
              </p:cNvPr>
              <p:cNvSpPr/>
              <p:nvPr/>
            </p:nvSpPr>
            <p:spPr>
              <a:xfrm>
                <a:off x="4022725" y="4397375"/>
                <a:ext cx="79495" cy="95632"/>
              </a:xfrm>
              <a:custGeom>
                <a:avLst/>
                <a:gdLst>
                  <a:gd name="connsiteX0" fmla="*/ 0 w 79495"/>
                  <a:gd name="connsiteY0" fmla="*/ 0 h 95632"/>
                  <a:gd name="connsiteX1" fmla="*/ 79375 w 79495"/>
                  <a:gd name="connsiteY1" fmla="*/ 95250 h 95632"/>
                  <a:gd name="connsiteX2" fmla="*/ 0 w 79495"/>
                  <a:gd name="connsiteY2" fmla="*/ 0 h 95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95" h="95632">
                    <a:moveTo>
                      <a:pt x="0" y="0"/>
                    </a:moveTo>
                    <a:cubicBezTo>
                      <a:pt x="0" y="0"/>
                      <a:pt x="75671" y="87842"/>
                      <a:pt x="79375" y="95250"/>
                    </a:cubicBezTo>
                    <a:cubicBezTo>
                      <a:pt x="83079" y="102658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 546">
                <a:extLst>
                  <a:ext uri="{FF2B5EF4-FFF2-40B4-BE49-F238E27FC236}">
                    <a16:creationId xmlns:a16="http://schemas.microsoft.com/office/drawing/2014/main" id="{4680CED6-56BD-640B-91C2-62B73F418AA6}"/>
                  </a:ext>
                </a:extLst>
              </p:cNvPr>
              <p:cNvSpPr/>
              <p:nvPr/>
            </p:nvSpPr>
            <p:spPr>
              <a:xfrm>
                <a:off x="4032988" y="4194171"/>
                <a:ext cx="53336" cy="257289"/>
              </a:xfrm>
              <a:custGeom>
                <a:avLst/>
                <a:gdLst>
                  <a:gd name="connsiteX0" fmla="*/ 8787 w 53336"/>
                  <a:gd name="connsiteY0" fmla="*/ 4 h 257289"/>
                  <a:gd name="connsiteX1" fmla="*/ 2437 w 53336"/>
                  <a:gd name="connsiteY1" fmla="*/ 209554 h 257289"/>
                  <a:gd name="connsiteX2" fmla="*/ 53237 w 53336"/>
                  <a:gd name="connsiteY2" fmla="*/ 257179 h 257289"/>
                  <a:gd name="connsiteX3" fmla="*/ 15137 w 53336"/>
                  <a:gd name="connsiteY3" fmla="*/ 203204 h 257289"/>
                  <a:gd name="connsiteX4" fmla="*/ 8787 w 53336"/>
                  <a:gd name="connsiteY4" fmla="*/ 4 h 25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6" h="257289">
                    <a:moveTo>
                      <a:pt x="8787" y="4"/>
                    </a:moveTo>
                    <a:cubicBezTo>
                      <a:pt x="6670" y="1062"/>
                      <a:pt x="-4971" y="166692"/>
                      <a:pt x="2437" y="209554"/>
                    </a:cubicBezTo>
                    <a:cubicBezTo>
                      <a:pt x="9845" y="252416"/>
                      <a:pt x="51120" y="258237"/>
                      <a:pt x="53237" y="257179"/>
                    </a:cubicBezTo>
                    <a:cubicBezTo>
                      <a:pt x="55354" y="256121"/>
                      <a:pt x="23075" y="240246"/>
                      <a:pt x="15137" y="203204"/>
                    </a:cubicBezTo>
                    <a:cubicBezTo>
                      <a:pt x="7199" y="166162"/>
                      <a:pt x="10904" y="-1054"/>
                      <a:pt x="878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 547">
                <a:extLst>
                  <a:ext uri="{FF2B5EF4-FFF2-40B4-BE49-F238E27FC236}">
                    <a16:creationId xmlns:a16="http://schemas.microsoft.com/office/drawing/2014/main" id="{8E0CB1F8-5B3E-E3BC-0AD2-DE130AC804DA}"/>
                  </a:ext>
                </a:extLst>
              </p:cNvPr>
              <p:cNvSpPr/>
              <p:nvPr/>
            </p:nvSpPr>
            <p:spPr>
              <a:xfrm>
                <a:off x="4044705" y="4200191"/>
                <a:ext cx="51300" cy="219504"/>
              </a:xfrm>
              <a:custGeom>
                <a:avLst/>
                <a:gdLst>
                  <a:gd name="connsiteX0" fmla="*/ 245 w 51300"/>
                  <a:gd name="connsiteY0" fmla="*/ 334 h 219504"/>
                  <a:gd name="connsiteX1" fmla="*/ 31995 w 51300"/>
                  <a:gd name="connsiteY1" fmla="*/ 60659 h 219504"/>
                  <a:gd name="connsiteX2" fmla="*/ 38345 w 51300"/>
                  <a:gd name="connsiteY2" fmla="*/ 219409 h 219504"/>
                  <a:gd name="connsiteX3" fmla="*/ 51045 w 51300"/>
                  <a:gd name="connsiteY3" fmla="*/ 82884 h 219504"/>
                  <a:gd name="connsiteX4" fmla="*/ 245 w 51300"/>
                  <a:gd name="connsiteY4" fmla="*/ 334 h 21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0" h="219504">
                    <a:moveTo>
                      <a:pt x="245" y="334"/>
                    </a:moveTo>
                    <a:cubicBezTo>
                      <a:pt x="-2930" y="-3370"/>
                      <a:pt x="25645" y="24147"/>
                      <a:pt x="31995" y="60659"/>
                    </a:cubicBezTo>
                    <a:cubicBezTo>
                      <a:pt x="38345" y="97171"/>
                      <a:pt x="35170" y="215705"/>
                      <a:pt x="38345" y="219409"/>
                    </a:cubicBezTo>
                    <a:cubicBezTo>
                      <a:pt x="41520" y="223113"/>
                      <a:pt x="53162" y="118338"/>
                      <a:pt x="51045" y="82884"/>
                    </a:cubicBezTo>
                    <a:cubicBezTo>
                      <a:pt x="48928" y="47430"/>
                      <a:pt x="3420" y="4038"/>
                      <a:pt x="245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 548">
                <a:extLst>
                  <a:ext uri="{FF2B5EF4-FFF2-40B4-BE49-F238E27FC236}">
                    <a16:creationId xmlns:a16="http://schemas.microsoft.com/office/drawing/2014/main" id="{7BB570F3-05D7-C09E-2404-DAAB946300EE}"/>
                  </a:ext>
                </a:extLst>
              </p:cNvPr>
              <p:cNvSpPr/>
              <p:nvPr/>
            </p:nvSpPr>
            <p:spPr>
              <a:xfrm>
                <a:off x="4028985" y="4140123"/>
                <a:ext cx="102373" cy="51460"/>
              </a:xfrm>
              <a:custGeom>
                <a:avLst/>
                <a:gdLst>
                  <a:gd name="connsiteX0" fmla="*/ 90 w 102373"/>
                  <a:gd name="connsiteY0" fmla="*/ 44527 h 51460"/>
                  <a:gd name="connsiteX1" fmla="*/ 82640 w 102373"/>
                  <a:gd name="connsiteY1" fmla="*/ 28652 h 51460"/>
                  <a:gd name="connsiteX2" fmla="*/ 101690 w 102373"/>
                  <a:gd name="connsiteY2" fmla="*/ 50877 h 51460"/>
                  <a:gd name="connsiteX3" fmla="*/ 66765 w 102373"/>
                  <a:gd name="connsiteY3" fmla="*/ 77 h 51460"/>
                  <a:gd name="connsiteX4" fmla="*/ 90 w 102373"/>
                  <a:gd name="connsiteY4" fmla="*/ 44527 h 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73" h="51460">
                    <a:moveTo>
                      <a:pt x="90" y="44527"/>
                    </a:moveTo>
                    <a:cubicBezTo>
                      <a:pt x="2736" y="49289"/>
                      <a:pt x="65707" y="27594"/>
                      <a:pt x="82640" y="28652"/>
                    </a:cubicBezTo>
                    <a:cubicBezTo>
                      <a:pt x="99573" y="29710"/>
                      <a:pt x="104336" y="55639"/>
                      <a:pt x="101690" y="50877"/>
                    </a:cubicBezTo>
                    <a:cubicBezTo>
                      <a:pt x="99044" y="46115"/>
                      <a:pt x="79994" y="2194"/>
                      <a:pt x="66765" y="77"/>
                    </a:cubicBezTo>
                    <a:cubicBezTo>
                      <a:pt x="53536" y="-2040"/>
                      <a:pt x="-2556" y="39765"/>
                      <a:pt x="90" y="44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 549">
                <a:extLst>
                  <a:ext uri="{FF2B5EF4-FFF2-40B4-BE49-F238E27FC236}">
                    <a16:creationId xmlns:a16="http://schemas.microsoft.com/office/drawing/2014/main" id="{291D100F-A1FE-AE7A-5B42-1B3926DD4E3C}"/>
                  </a:ext>
                </a:extLst>
              </p:cNvPr>
              <p:cNvSpPr/>
              <p:nvPr/>
            </p:nvSpPr>
            <p:spPr>
              <a:xfrm>
                <a:off x="5211829" y="3860102"/>
                <a:ext cx="206028" cy="197794"/>
              </a:xfrm>
              <a:custGeom>
                <a:avLst/>
                <a:gdLst>
                  <a:gd name="connsiteX0" fmla="*/ 204721 w 206028"/>
                  <a:gd name="connsiteY0" fmla="*/ 3873 h 197794"/>
                  <a:gd name="connsiteX1" fmla="*/ 55496 w 206028"/>
                  <a:gd name="connsiteY1" fmla="*/ 13398 h 197794"/>
                  <a:gd name="connsiteX2" fmla="*/ 14221 w 206028"/>
                  <a:gd name="connsiteY2" fmla="*/ 29273 h 197794"/>
                  <a:gd name="connsiteX3" fmla="*/ 1521 w 206028"/>
                  <a:gd name="connsiteY3" fmla="*/ 108648 h 197794"/>
                  <a:gd name="connsiteX4" fmla="*/ 4696 w 206028"/>
                  <a:gd name="connsiteY4" fmla="*/ 197548 h 197794"/>
                  <a:gd name="connsiteX5" fmla="*/ 1521 w 206028"/>
                  <a:gd name="connsiteY5" fmla="*/ 80073 h 197794"/>
                  <a:gd name="connsiteX6" fmla="*/ 33271 w 206028"/>
                  <a:gd name="connsiteY6" fmla="*/ 16573 h 197794"/>
                  <a:gd name="connsiteX7" fmla="*/ 125346 w 206028"/>
                  <a:gd name="connsiteY7" fmla="*/ 698 h 197794"/>
                  <a:gd name="connsiteX8" fmla="*/ 204721 w 206028"/>
                  <a:gd name="connsiteY8" fmla="*/ 3873 h 1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028" h="197794">
                    <a:moveTo>
                      <a:pt x="204721" y="3873"/>
                    </a:moveTo>
                    <a:cubicBezTo>
                      <a:pt x="193079" y="5990"/>
                      <a:pt x="87246" y="9165"/>
                      <a:pt x="55496" y="13398"/>
                    </a:cubicBezTo>
                    <a:cubicBezTo>
                      <a:pt x="23746" y="17631"/>
                      <a:pt x="23217" y="13398"/>
                      <a:pt x="14221" y="29273"/>
                    </a:cubicBezTo>
                    <a:cubicBezTo>
                      <a:pt x="5225" y="45148"/>
                      <a:pt x="3108" y="80602"/>
                      <a:pt x="1521" y="108648"/>
                    </a:cubicBezTo>
                    <a:cubicBezTo>
                      <a:pt x="-66" y="136694"/>
                      <a:pt x="4696" y="202310"/>
                      <a:pt x="4696" y="197548"/>
                    </a:cubicBezTo>
                    <a:cubicBezTo>
                      <a:pt x="4696" y="192786"/>
                      <a:pt x="-3242" y="110236"/>
                      <a:pt x="1521" y="80073"/>
                    </a:cubicBezTo>
                    <a:cubicBezTo>
                      <a:pt x="6283" y="49911"/>
                      <a:pt x="12633" y="29802"/>
                      <a:pt x="33271" y="16573"/>
                    </a:cubicBezTo>
                    <a:cubicBezTo>
                      <a:pt x="53909" y="3344"/>
                      <a:pt x="103650" y="2815"/>
                      <a:pt x="125346" y="698"/>
                    </a:cubicBezTo>
                    <a:cubicBezTo>
                      <a:pt x="147042" y="-1419"/>
                      <a:pt x="216363" y="1756"/>
                      <a:pt x="204721" y="3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 550">
                <a:extLst>
                  <a:ext uri="{FF2B5EF4-FFF2-40B4-BE49-F238E27FC236}">
                    <a16:creationId xmlns:a16="http://schemas.microsoft.com/office/drawing/2014/main" id="{7A730C4C-6AEF-DCBB-46A7-64FE708D0B07}"/>
                  </a:ext>
                </a:extLst>
              </p:cNvPr>
              <p:cNvSpPr/>
              <p:nvPr/>
            </p:nvSpPr>
            <p:spPr>
              <a:xfrm>
                <a:off x="5229144" y="3903991"/>
                <a:ext cx="9848" cy="123168"/>
              </a:xfrm>
              <a:custGeom>
                <a:avLst/>
                <a:gdLst>
                  <a:gd name="connsiteX0" fmla="*/ 9606 w 9848"/>
                  <a:gd name="connsiteY0" fmla="*/ 1259 h 123168"/>
                  <a:gd name="connsiteX1" fmla="*/ 6431 w 9848"/>
                  <a:gd name="connsiteY1" fmla="*/ 121909 h 123168"/>
                  <a:gd name="connsiteX2" fmla="*/ 81 w 9848"/>
                  <a:gd name="connsiteY2" fmla="*/ 61584 h 123168"/>
                  <a:gd name="connsiteX3" fmla="*/ 9606 w 9848"/>
                  <a:gd name="connsiteY3" fmla="*/ 1259 h 12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8" h="123168">
                    <a:moveTo>
                      <a:pt x="9606" y="1259"/>
                    </a:moveTo>
                    <a:cubicBezTo>
                      <a:pt x="10664" y="11313"/>
                      <a:pt x="8018" y="111855"/>
                      <a:pt x="6431" y="121909"/>
                    </a:cubicBezTo>
                    <a:cubicBezTo>
                      <a:pt x="4844" y="131963"/>
                      <a:pt x="1139" y="79046"/>
                      <a:pt x="81" y="61584"/>
                    </a:cubicBezTo>
                    <a:cubicBezTo>
                      <a:pt x="-977" y="44122"/>
                      <a:pt x="8548" y="-8795"/>
                      <a:pt x="9606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 551">
                <a:extLst>
                  <a:ext uri="{FF2B5EF4-FFF2-40B4-BE49-F238E27FC236}">
                    <a16:creationId xmlns:a16="http://schemas.microsoft.com/office/drawing/2014/main" id="{31853352-3A95-F9D1-F8B9-38D3429E8673}"/>
                  </a:ext>
                </a:extLst>
              </p:cNvPr>
              <p:cNvSpPr/>
              <p:nvPr/>
            </p:nvSpPr>
            <p:spPr>
              <a:xfrm>
                <a:off x="5232383" y="3873321"/>
                <a:ext cx="115393" cy="120949"/>
              </a:xfrm>
              <a:custGeom>
                <a:avLst/>
                <a:gdLst>
                  <a:gd name="connsiteX0" fmla="*/ 6367 w 115393"/>
                  <a:gd name="connsiteY0" fmla="*/ 25579 h 120949"/>
                  <a:gd name="connsiteX1" fmla="*/ 57167 w 115393"/>
                  <a:gd name="connsiteY1" fmla="*/ 179 h 120949"/>
                  <a:gd name="connsiteX2" fmla="*/ 107967 w 115393"/>
                  <a:gd name="connsiteY2" fmla="*/ 41454 h 120949"/>
                  <a:gd name="connsiteX3" fmla="*/ 111142 w 115393"/>
                  <a:gd name="connsiteY3" fmla="*/ 82729 h 120949"/>
                  <a:gd name="connsiteX4" fmla="*/ 69867 w 115393"/>
                  <a:gd name="connsiteY4" fmla="*/ 120829 h 120949"/>
                  <a:gd name="connsiteX5" fmla="*/ 17 w 115393"/>
                  <a:gd name="connsiteY5" fmla="*/ 95429 h 120949"/>
                  <a:gd name="connsiteX6" fmla="*/ 63517 w 115393"/>
                  <a:gd name="connsiteY6" fmla="*/ 114479 h 120949"/>
                  <a:gd name="connsiteX7" fmla="*/ 107967 w 115393"/>
                  <a:gd name="connsiteY7" fmla="*/ 82729 h 120949"/>
                  <a:gd name="connsiteX8" fmla="*/ 107967 w 115393"/>
                  <a:gd name="connsiteY8" fmla="*/ 16054 h 120949"/>
                  <a:gd name="connsiteX9" fmla="*/ 69867 w 115393"/>
                  <a:gd name="connsiteY9" fmla="*/ 3354 h 120949"/>
                  <a:gd name="connsiteX10" fmla="*/ 6367 w 115393"/>
                  <a:gd name="connsiteY10" fmla="*/ 25579 h 120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393" h="120949">
                    <a:moveTo>
                      <a:pt x="6367" y="25579"/>
                    </a:moveTo>
                    <a:cubicBezTo>
                      <a:pt x="4250" y="25050"/>
                      <a:pt x="40234" y="-2467"/>
                      <a:pt x="57167" y="179"/>
                    </a:cubicBezTo>
                    <a:cubicBezTo>
                      <a:pt x="74100" y="2825"/>
                      <a:pt x="98971" y="27696"/>
                      <a:pt x="107967" y="41454"/>
                    </a:cubicBezTo>
                    <a:cubicBezTo>
                      <a:pt x="116963" y="55212"/>
                      <a:pt x="117492" y="69500"/>
                      <a:pt x="111142" y="82729"/>
                    </a:cubicBezTo>
                    <a:cubicBezTo>
                      <a:pt x="104792" y="95958"/>
                      <a:pt x="88388" y="118712"/>
                      <a:pt x="69867" y="120829"/>
                    </a:cubicBezTo>
                    <a:cubicBezTo>
                      <a:pt x="51346" y="122946"/>
                      <a:pt x="1075" y="96487"/>
                      <a:pt x="17" y="95429"/>
                    </a:cubicBezTo>
                    <a:cubicBezTo>
                      <a:pt x="-1041" y="94371"/>
                      <a:pt x="45525" y="116596"/>
                      <a:pt x="63517" y="114479"/>
                    </a:cubicBezTo>
                    <a:cubicBezTo>
                      <a:pt x="81509" y="112362"/>
                      <a:pt x="100559" y="99133"/>
                      <a:pt x="107967" y="82729"/>
                    </a:cubicBezTo>
                    <a:cubicBezTo>
                      <a:pt x="115375" y="66325"/>
                      <a:pt x="114317" y="29283"/>
                      <a:pt x="107967" y="16054"/>
                    </a:cubicBezTo>
                    <a:cubicBezTo>
                      <a:pt x="101617" y="2825"/>
                      <a:pt x="83625" y="2825"/>
                      <a:pt x="69867" y="3354"/>
                    </a:cubicBezTo>
                    <a:cubicBezTo>
                      <a:pt x="56109" y="3883"/>
                      <a:pt x="8484" y="26108"/>
                      <a:pt x="6367" y="255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 552">
                <a:extLst>
                  <a:ext uri="{FF2B5EF4-FFF2-40B4-BE49-F238E27FC236}">
                    <a16:creationId xmlns:a16="http://schemas.microsoft.com/office/drawing/2014/main" id="{423F16B6-DE4E-8863-7828-66A7CF2D6B42}"/>
                  </a:ext>
                </a:extLst>
              </p:cNvPr>
              <p:cNvSpPr/>
              <p:nvPr/>
            </p:nvSpPr>
            <p:spPr>
              <a:xfrm>
                <a:off x="5292665" y="3889371"/>
                <a:ext cx="38160" cy="76232"/>
              </a:xfrm>
              <a:custGeom>
                <a:avLst/>
                <a:gdLst>
                  <a:gd name="connsiteX0" fmla="*/ 60 w 38160"/>
                  <a:gd name="connsiteY0" fmla="*/ 4 h 76232"/>
                  <a:gd name="connsiteX1" fmla="*/ 38160 w 38160"/>
                  <a:gd name="connsiteY1" fmla="*/ 57154 h 76232"/>
                  <a:gd name="connsiteX2" fmla="*/ 60 w 38160"/>
                  <a:gd name="connsiteY2" fmla="*/ 76204 h 76232"/>
                  <a:gd name="connsiteX3" fmla="*/ 28635 w 38160"/>
                  <a:gd name="connsiteY3" fmla="*/ 53979 h 76232"/>
                  <a:gd name="connsiteX4" fmla="*/ 60 w 38160"/>
                  <a:gd name="connsiteY4" fmla="*/ 4 h 7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60" h="76232">
                    <a:moveTo>
                      <a:pt x="60" y="4"/>
                    </a:moveTo>
                    <a:cubicBezTo>
                      <a:pt x="1647" y="533"/>
                      <a:pt x="38160" y="44454"/>
                      <a:pt x="38160" y="57154"/>
                    </a:cubicBezTo>
                    <a:cubicBezTo>
                      <a:pt x="38160" y="69854"/>
                      <a:pt x="1647" y="76733"/>
                      <a:pt x="60" y="76204"/>
                    </a:cubicBezTo>
                    <a:cubicBezTo>
                      <a:pt x="-1527" y="75675"/>
                      <a:pt x="28635" y="53979"/>
                      <a:pt x="28635" y="53979"/>
                    </a:cubicBezTo>
                    <a:cubicBezTo>
                      <a:pt x="34456" y="47100"/>
                      <a:pt x="-1527" y="-525"/>
                      <a:pt x="6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 553">
                <a:extLst>
                  <a:ext uri="{FF2B5EF4-FFF2-40B4-BE49-F238E27FC236}">
                    <a16:creationId xmlns:a16="http://schemas.microsoft.com/office/drawing/2014/main" id="{2BD0C507-8C62-CF95-71D3-9B72C72A7492}"/>
                  </a:ext>
                </a:extLst>
              </p:cNvPr>
              <p:cNvSpPr/>
              <p:nvPr/>
            </p:nvSpPr>
            <p:spPr>
              <a:xfrm>
                <a:off x="5238748" y="3889214"/>
                <a:ext cx="57248" cy="82761"/>
              </a:xfrm>
              <a:custGeom>
                <a:avLst/>
                <a:gdLst>
                  <a:gd name="connsiteX0" fmla="*/ 47627 w 57248"/>
                  <a:gd name="connsiteY0" fmla="*/ 161 h 82761"/>
                  <a:gd name="connsiteX1" fmla="*/ 3177 w 57248"/>
                  <a:gd name="connsiteY1" fmla="*/ 38261 h 82761"/>
                  <a:gd name="connsiteX2" fmla="*/ 9527 w 57248"/>
                  <a:gd name="connsiteY2" fmla="*/ 60486 h 82761"/>
                  <a:gd name="connsiteX3" fmla="*/ 57152 w 57248"/>
                  <a:gd name="connsiteY3" fmla="*/ 82711 h 82761"/>
                  <a:gd name="connsiteX4" fmla="*/ 22227 w 57248"/>
                  <a:gd name="connsiteY4" fmla="*/ 54136 h 82761"/>
                  <a:gd name="connsiteX5" fmla="*/ 47627 w 57248"/>
                  <a:gd name="connsiteY5" fmla="*/ 161 h 8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48" h="82761">
                    <a:moveTo>
                      <a:pt x="47627" y="161"/>
                    </a:moveTo>
                    <a:cubicBezTo>
                      <a:pt x="44452" y="-2485"/>
                      <a:pt x="9527" y="28207"/>
                      <a:pt x="3177" y="38261"/>
                    </a:cubicBezTo>
                    <a:cubicBezTo>
                      <a:pt x="-3173" y="48315"/>
                      <a:pt x="531" y="53078"/>
                      <a:pt x="9527" y="60486"/>
                    </a:cubicBezTo>
                    <a:cubicBezTo>
                      <a:pt x="18523" y="67894"/>
                      <a:pt x="55035" y="83769"/>
                      <a:pt x="57152" y="82711"/>
                    </a:cubicBezTo>
                    <a:cubicBezTo>
                      <a:pt x="59269" y="81653"/>
                      <a:pt x="25931" y="63661"/>
                      <a:pt x="22227" y="54136"/>
                    </a:cubicBezTo>
                    <a:cubicBezTo>
                      <a:pt x="18523" y="44611"/>
                      <a:pt x="50802" y="2807"/>
                      <a:pt x="47627" y="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 554">
                <a:extLst>
                  <a:ext uri="{FF2B5EF4-FFF2-40B4-BE49-F238E27FC236}">
                    <a16:creationId xmlns:a16="http://schemas.microsoft.com/office/drawing/2014/main" id="{E1B18EB5-4D9F-C221-06F8-4939A0CC021E}"/>
                  </a:ext>
                </a:extLst>
              </p:cNvPr>
              <p:cNvSpPr/>
              <p:nvPr/>
            </p:nvSpPr>
            <p:spPr>
              <a:xfrm>
                <a:off x="5305337" y="3874520"/>
                <a:ext cx="121957" cy="46665"/>
              </a:xfrm>
              <a:custGeom>
                <a:avLst/>
                <a:gdLst>
                  <a:gd name="connsiteX0" fmla="*/ 88 w 121957"/>
                  <a:gd name="connsiteY0" fmla="*/ 8505 h 46665"/>
                  <a:gd name="connsiteX1" fmla="*/ 98513 w 121957"/>
                  <a:gd name="connsiteY1" fmla="*/ 11680 h 46665"/>
                  <a:gd name="connsiteX2" fmla="*/ 111213 w 121957"/>
                  <a:gd name="connsiteY2" fmla="*/ 46605 h 46665"/>
                  <a:gd name="connsiteX3" fmla="*/ 117563 w 121957"/>
                  <a:gd name="connsiteY3" fmla="*/ 2155 h 46665"/>
                  <a:gd name="connsiteX4" fmla="*/ 88 w 121957"/>
                  <a:gd name="connsiteY4" fmla="*/ 8505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57" h="46665">
                    <a:moveTo>
                      <a:pt x="88" y="8505"/>
                    </a:moveTo>
                    <a:cubicBezTo>
                      <a:pt x="-3087" y="10092"/>
                      <a:pt x="79992" y="5330"/>
                      <a:pt x="98513" y="11680"/>
                    </a:cubicBezTo>
                    <a:cubicBezTo>
                      <a:pt x="117034" y="18030"/>
                      <a:pt x="108038" y="48192"/>
                      <a:pt x="111213" y="46605"/>
                    </a:cubicBezTo>
                    <a:cubicBezTo>
                      <a:pt x="114388" y="45018"/>
                      <a:pt x="129205" y="9034"/>
                      <a:pt x="117563" y="2155"/>
                    </a:cubicBezTo>
                    <a:cubicBezTo>
                      <a:pt x="105921" y="-4724"/>
                      <a:pt x="3263" y="6918"/>
                      <a:pt x="88" y="85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 555">
                <a:extLst>
                  <a:ext uri="{FF2B5EF4-FFF2-40B4-BE49-F238E27FC236}">
                    <a16:creationId xmlns:a16="http://schemas.microsoft.com/office/drawing/2014/main" id="{4BF436E2-5025-E00C-83F6-40AF5C61BF24}"/>
                  </a:ext>
                </a:extLst>
              </p:cNvPr>
              <p:cNvSpPr/>
              <p:nvPr/>
            </p:nvSpPr>
            <p:spPr>
              <a:xfrm>
                <a:off x="5213108" y="3897311"/>
                <a:ext cx="9804" cy="165281"/>
              </a:xfrm>
              <a:custGeom>
                <a:avLst/>
                <a:gdLst>
                  <a:gd name="connsiteX0" fmla="*/ 9767 w 9804"/>
                  <a:gd name="connsiteY0" fmla="*/ 1589 h 165281"/>
                  <a:gd name="connsiteX1" fmla="*/ 3417 w 9804"/>
                  <a:gd name="connsiteY1" fmla="*/ 163514 h 165281"/>
                  <a:gd name="connsiteX2" fmla="*/ 242 w 9804"/>
                  <a:gd name="connsiteY2" fmla="*/ 84139 h 165281"/>
                  <a:gd name="connsiteX3" fmla="*/ 9767 w 9804"/>
                  <a:gd name="connsiteY3" fmla="*/ 1589 h 16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65281">
                    <a:moveTo>
                      <a:pt x="9767" y="1589"/>
                    </a:moveTo>
                    <a:cubicBezTo>
                      <a:pt x="10296" y="14818"/>
                      <a:pt x="5004" y="149756"/>
                      <a:pt x="3417" y="163514"/>
                    </a:cubicBezTo>
                    <a:cubicBezTo>
                      <a:pt x="1830" y="177272"/>
                      <a:pt x="-816" y="106893"/>
                      <a:pt x="242" y="84139"/>
                    </a:cubicBezTo>
                    <a:cubicBezTo>
                      <a:pt x="1300" y="61385"/>
                      <a:pt x="9238" y="-11640"/>
                      <a:pt x="9767" y="1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 556">
                <a:extLst>
                  <a:ext uri="{FF2B5EF4-FFF2-40B4-BE49-F238E27FC236}">
                    <a16:creationId xmlns:a16="http://schemas.microsoft.com/office/drawing/2014/main" id="{4670FB00-B6FD-C674-CCF1-9965352AB946}"/>
                  </a:ext>
                </a:extLst>
              </p:cNvPr>
              <p:cNvSpPr/>
              <p:nvPr/>
            </p:nvSpPr>
            <p:spPr>
              <a:xfrm>
                <a:off x="5210025" y="4022454"/>
                <a:ext cx="216664" cy="39790"/>
              </a:xfrm>
              <a:custGeom>
                <a:avLst/>
                <a:gdLst>
                  <a:gd name="connsiteX0" fmla="*/ 150 w 216664"/>
                  <a:gd name="connsiteY0" fmla="*/ 38371 h 39790"/>
                  <a:gd name="connsiteX1" fmla="*/ 193825 w 216664"/>
                  <a:gd name="connsiteY1" fmla="*/ 35196 h 39790"/>
                  <a:gd name="connsiteX2" fmla="*/ 212875 w 216664"/>
                  <a:gd name="connsiteY2" fmla="*/ 271 h 39790"/>
                  <a:gd name="connsiteX3" fmla="*/ 206525 w 216664"/>
                  <a:gd name="connsiteY3" fmla="*/ 19321 h 39790"/>
                  <a:gd name="connsiteX4" fmla="*/ 162075 w 216664"/>
                  <a:gd name="connsiteY4" fmla="*/ 25671 h 39790"/>
                  <a:gd name="connsiteX5" fmla="*/ 150 w 216664"/>
                  <a:gd name="connsiteY5" fmla="*/ 38371 h 3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6664" h="39790">
                    <a:moveTo>
                      <a:pt x="150" y="38371"/>
                    </a:moveTo>
                    <a:cubicBezTo>
                      <a:pt x="5442" y="39958"/>
                      <a:pt x="158371" y="41546"/>
                      <a:pt x="193825" y="35196"/>
                    </a:cubicBezTo>
                    <a:cubicBezTo>
                      <a:pt x="229279" y="28846"/>
                      <a:pt x="212875" y="271"/>
                      <a:pt x="212875" y="271"/>
                    </a:cubicBezTo>
                    <a:cubicBezTo>
                      <a:pt x="214992" y="-2375"/>
                      <a:pt x="214992" y="15088"/>
                      <a:pt x="206525" y="19321"/>
                    </a:cubicBezTo>
                    <a:cubicBezTo>
                      <a:pt x="198058" y="23554"/>
                      <a:pt x="193296" y="24084"/>
                      <a:pt x="162075" y="25671"/>
                    </a:cubicBezTo>
                    <a:cubicBezTo>
                      <a:pt x="130854" y="27258"/>
                      <a:pt x="-5142" y="36784"/>
                      <a:pt x="150" y="38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 614">
                <a:extLst>
                  <a:ext uri="{FF2B5EF4-FFF2-40B4-BE49-F238E27FC236}">
                    <a16:creationId xmlns:a16="http://schemas.microsoft.com/office/drawing/2014/main" id="{D098BC38-D34D-A79F-70C9-8BFDEADFA9E0}"/>
                  </a:ext>
                </a:extLst>
              </p:cNvPr>
              <p:cNvSpPr/>
              <p:nvPr/>
            </p:nvSpPr>
            <p:spPr>
              <a:xfrm>
                <a:off x="5211829" y="4009985"/>
                <a:ext cx="212266" cy="22584"/>
              </a:xfrm>
              <a:custGeom>
                <a:avLst/>
                <a:gdLst>
                  <a:gd name="connsiteX0" fmla="*/ 1521 w 212266"/>
                  <a:gd name="connsiteY0" fmla="*/ 22265 h 22584"/>
                  <a:gd name="connsiteX1" fmla="*/ 204721 w 212266"/>
                  <a:gd name="connsiteY1" fmla="*/ 12740 h 22584"/>
                  <a:gd name="connsiteX2" fmla="*/ 163446 w 212266"/>
                  <a:gd name="connsiteY2" fmla="*/ 6390 h 22584"/>
                  <a:gd name="connsiteX3" fmla="*/ 112646 w 212266"/>
                  <a:gd name="connsiteY3" fmla="*/ 40 h 22584"/>
                  <a:gd name="connsiteX4" fmla="*/ 1521 w 212266"/>
                  <a:gd name="connsiteY4" fmla="*/ 22265 h 2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266" h="22584">
                    <a:moveTo>
                      <a:pt x="1521" y="22265"/>
                    </a:moveTo>
                    <a:cubicBezTo>
                      <a:pt x="16867" y="24382"/>
                      <a:pt x="177734" y="15386"/>
                      <a:pt x="204721" y="12740"/>
                    </a:cubicBezTo>
                    <a:cubicBezTo>
                      <a:pt x="231709" y="10094"/>
                      <a:pt x="178792" y="8507"/>
                      <a:pt x="163446" y="6390"/>
                    </a:cubicBezTo>
                    <a:cubicBezTo>
                      <a:pt x="148100" y="4273"/>
                      <a:pt x="133813" y="-489"/>
                      <a:pt x="112646" y="40"/>
                    </a:cubicBezTo>
                    <a:cubicBezTo>
                      <a:pt x="91479" y="569"/>
                      <a:pt x="-13825" y="20148"/>
                      <a:pt x="1521" y="22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 615">
                <a:extLst>
                  <a:ext uri="{FF2B5EF4-FFF2-40B4-BE49-F238E27FC236}">
                    <a16:creationId xmlns:a16="http://schemas.microsoft.com/office/drawing/2014/main" id="{15604618-956F-A405-DE26-52B970F1B9C1}"/>
                  </a:ext>
                </a:extLst>
              </p:cNvPr>
              <p:cNvSpPr/>
              <p:nvPr/>
            </p:nvSpPr>
            <p:spPr>
              <a:xfrm>
                <a:off x="5190987" y="3872540"/>
                <a:ext cx="28925" cy="198252"/>
              </a:xfrm>
              <a:custGeom>
                <a:avLst/>
                <a:gdLst>
                  <a:gd name="connsiteX0" fmla="*/ 28713 w 28925"/>
                  <a:gd name="connsiteY0" fmla="*/ 960 h 198252"/>
                  <a:gd name="connsiteX1" fmla="*/ 12838 w 28925"/>
                  <a:gd name="connsiteY1" fmla="*/ 58110 h 198252"/>
                  <a:gd name="connsiteX2" fmla="*/ 6488 w 28925"/>
                  <a:gd name="connsiteY2" fmla="*/ 197810 h 198252"/>
                  <a:gd name="connsiteX3" fmla="*/ 138 w 28925"/>
                  <a:gd name="connsiteY3" fmla="*/ 99385 h 198252"/>
                  <a:gd name="connsiteX4" fmla="*/ 28713 w 28925"/>
                  <a:gd name="connsiteY4" fmla="*/ 960 h 19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25" h="198252">
                    <a:moveTo>
                      <a:pt x="28713" y="960"/>
                    </a:moveTo>
                    <a:cubicBezTo>
                      <a:pt x="30830" y="-5919"/>
                      <a:pt x="16542" y="25302"/>
                      <a:pt x="12838" y="58110"/>
                    </a:cubicBezTo>
                    <a:cubicBezTo>
                      <a:pt x="9134" y="90918"/>
                      <a:pt x="8605" y="190931"/>
                      <a:pt x="6488" y="197810"/>
                    </a:cubicBezTo>
                    <a:cubicBezTo>
                      <a:pt x="4371" y="204689"/>
                      <a:pt x="-920" y="129547"/>
                      <a:pt x="138" y="99385"/>
                    </a:cubicBezTo>
                    <a:cubicBezTo>
                      <a:pt x="1196" y="69223"/>
                      <a:pt x="26596" y="7839"/>
                      <a:pt x="28713" y="9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 616">
                <a:extLst>
                  <a:ext uri="{FF2B5EF4-FFF2-40B4-BE49-F238E27FC236}">
                    <a16:creationId xmlns:a16="http://schemas.microsoft.com/office/drawing/2014/main" id="{493ECB32-8373-C5D8-F876-9DC3C2AE34CA}"/>
                  </a:ext>
                </a:extLst>
              </p:cNvPr>
              <p:cNvSpPr/>
              <p:nvPr/>
            </p:nvSpPr>
            <p:spPr>
              <a:xfrm>
                <a:off x="5124403" y="3863906"/>
                <a:ext cx="60175" cy="184492"/>
              </a:xfrm>
              <a:custGeom>
                <a:avLst/>
                <a:gdLst>
                  <a:gd name="connsiteX0" fmla="*/ 25447 w 60175"/>
                  <a:gd name="connsiteY0" fmla="*/ 69 h 184492"/>
                  <a:gd name="connsiteX1" fmla="*/ 47672 w 60175"/>
                  <a:gd name="connsiteY1" fmla="*/ 54044 h 184492"/>
                  <a:gd name="connsiteX2" fmla="*/ 44497 w 60175"/>
                  <a:gd name="connsiteY2" fmla="*/ 177869 h 184492"/>
                  <a:gd name="connsiteX3" fmla="*/ 44497 w 60175"/>
                  <a:gd name="connsiteY3" fmla="*/ 168344 h 184492"/>
                  <a:gd name="connsiteX4" fmla="*/ 47 w 60175"/>
                  <a:gd name="connsiteY4" fmla="*/ 174694 h 184492"/>
                  <a:gd name="connsiteX5" fmla="*/ 54022 w 60175"/>
                  <a:gd name="connsiteY5" fmla="*/ 168344 h 184492"/>
                  <a:gd name="connsiteX6" fmla="*/ 57197 w 60175"/>
                  <a:gd name="connsiteY6" fmla="*/ 63569 h 184492"/>
                  <a:gd name="connsiteX7" fmla="*/ 25447 w 60175"/>
                  <a:gd name="connsiteY7" fmla="*/ 69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175" h="184492">
                    <a:moveTo>
                      <a:pt x="25447" y="69"/>
                    </a:moveTo>
                    <a:cubicBezTo>
                      <a:pt x="23860" y="-1518"/>
                      <a:pt x="44497" y="24411"/>
                      <a:pt x="47672" y="54044"/>
                    </a:cubicBezTo>
                    <a:cubicBezTo>
                      <a:pt x="50847" y="83677"/>
                      <a:pt x="44497" y="177869"/>
                      <a:pt x="44497" y="177869"/>
                    </a:cubicBezTo>
                    <a:cubicBezTo>
                      <a:pt x="43968" y="196919"/>
                      <a:pt x="51905" y="168873"/>
                      <a:pt x="44497" y="168344"/>
                    </a:cubicBezTo>
                    <a:cubicBezTo>
                      <a:pt x="37089" y="167815"/>
                      <a:pt x="-1540" y="174694"/>
                      <a:pt x="47" y="174694"/>
                    </a:cubicBezTo>
                    <a:cubicBezTo>
                      <a:pt x="1634" y="174694"/>
                      <a:pt x="44497" y="186865"/>
                      <a:pt x="54022" y="168344"/>
                    </a:cubicBezTo>
                    <a:cubicBezTo>
                      <a:pt x="63547" y="149823"/>
                      <a:pt x="59843" y="86323"/>
                      <a:pt x="57197" y="63569"/>
                    </a:cubicBezTo>
                    <a:cubicBezTo>
                      <a:pt x="54551" y="40815"/>
                      <a:pt x="27034" y="1656"/>
                      <a:pt x="25447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 617">
                <a:extLst>
                  <a:ext uri="{FF2B5EF4-FFF2-40B4-BE49-F238E27FC236}">
                    <a16:creationId xmlns:a16="http://schemas.microsoft.com/office/drawing/2014/main" id="{04CE87A3-1D78-7F7C-39A4-52196DA8284C}"/>
                  </a:ext>
                </a:extLst>
              </p:cNvPr>
              <p:cNvSpPr/>
              <p:nvPr/>
            </p:nvSpPr>
            <p:spPr>
              <a:xfrm>
                <a:off x="5111632" y="3879600"/>
                <a:ext cx="7261" cy="178542"/>
              </a:xfrm>
              <a:custGeom>
                <a:avLst/>
                <a:gdLst>
                  <a:gd name="connsiteX0" fmla="*/ 6468 w 7261"/>
                  <a:gd name="connsiteY0" fmla="*/ 250 h 178542"/>
                  <a:gd name="connsiteX1" fmla="*/ 6468 w 7261"/>
                  <a:gd name="connsiteY1" fmla="*/ 171700 h 178542"/>
                  <a:gd name="connsiteX2" fmla="*/ 118 w 7261"/>
                  <a:gd name="connsiteY2" fmla="*/ 133600 h 178542"/>
                  <a:gd name="connsiteX3" fmla="*/ 6468 w 7261"/>
                  <a:gd name="connsiteY3" fmla="*/ 250 h 17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1" h="178542">
                    <a:moveTo>
                      <a:pt x="6468" y="250"/>
                    </a:moveTo>
                    <a:cubicBezTo>
                      <a:pt x="7526" y="6600"/>
                      <a:pt x="7526" y="149475"/>
                      <a:pt x="6468" y="171700"/>
                    </a:cubicBezTo>
                    <a:cubicBezTo>
                      <a:pt x="5410" y="193925"/>
                      <a:pt x="1176" y="156883"/>
                      <a:pt x="118" y="133600"/>
                    </a:cubicBezTo>
                    <a:cubicBezTo>
                      <a:pt x="-940" y="110317"/>
                      <a:pt x="5410" y="-6100"/>
                      <a:pt x="6468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 618">
                <a:extLst>
                  <a:ext uri="{FF2B5EF4-FFF2-40B4-BE49-F238E27FC236}">
                    <a16:creationId xmlns:a16="http://schemas.microsoft.com/office/drawing/2014/main" id="{9B79AE03-79B2-4D26-2D3D-B715B1B09C9B}"/>
                  </a:ext>
                </a:extLst>
              </p:cNvPr>
              <p:cNvSpPr/>
              <p:nvPr/>
            </p:nvSpPr>
            <p:spPr>
              <a:xfrm>
                <a:off x="5079516" y="3867288"/>
                <a:ext cx="13321" cy="178679"/>
              </a:xfrm>
              <a:custGeom>
                <a:avLst/>
                <a:gdLst>
                  <a:gd name="connsiteX0" fmla="*/ 484 w 13321"/>
                  <a:gd name="connsiteY0" fmla="*/ 3037 h 178679"/>
                  <a:gd name="connsiteX1" fmla="*/ 3659 w 13321"/>
                  <a:gd name="connsiteY1" fmla="*/ 177662 h 178679"/>
                  <a:gd name="connsiteX2" fmla="*/ 13184 w 13321"/>
                  <a:gd name="connsiteY2" fmla="*/ 72887 h 178679"/>
                  <a:gd name="connsiteX3" fmla="*/ 484 w 13321"/>
                  <a:gd name="connsiteY3" fmla="*/ 3037 h 178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21" h="178679">
                    <a:moveTo>
                      <a:pt x="484" y="3037"/>
                    </a:moveTo>
                    <a:cubicBezTo>
                      <a:pt x="-1103" y="20499"/>
                      <a:pt x="1542" y="166020"/>
                      <a:pt x="3659" y="177662"/>
                    </a:cubicBezTo>
                    <a:cubicBezTo>
                      <a:pt x="5776" y="189304"/>
                      <a:pt x="11597" y="97758"/>
                      <a:pt x="13184" y="72887"/>
                    </a:cubicBezTo>
                    <a:cubicBezTo>
                      <a:pt x="14772" y="48016"/>
                      <a:pt x="2071" y="-14425"/>
                      <a:pt x="484" y="30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 619">
                <a:extLst>
                  <a:ext uri="{FF2B5EF4-FFF2-40B4-BE49-F238E27FC236}">
                    <a16:creationId xmlns:a16="http://schemas.microsoft.com/office/drawing/2014/main" id="{9FFCDF9F-6A58-64F1-E397-1CF51132AC3E}"/>
                  </a:ext>
                </a:extLst>
              </p:cNvPr>
              <p:cNvSpPr/>
              <p:nvPr/>
            </p:nvSpPr>
            <p:spPr>
              <a:xfrm>
                <a:off x="5022847" y="4035334"/>
                <a:ext cx="68332" cy="12791"/>
              </a:xfrm>
              <a:custGeom>
                <a:avLst/>
                <a:gdLst>
                  <a:gd name="connsiteX0" fmla="*/ 3 w 68332"/>
                  <a:gd name="connsiteY0" fmla="*/ 9616 h 12791"/>
                  <a:gd name="connsiteX1" fmla="*/ 63503 w 68332"/>
                  <a:gd name="connsiteY1" fmla="*/ 12791 h 12791"/>
                  <a:gd name="connsiteX2" fmla="*/ 60328 w 68332"/>
                  <a:gd name="connsiteY2" fmla="*/ 91 h 12791"/>
                  <a:gd name="connsiteX3" fmla="*/ 3 w 68332"/>
                  <a:gd name="connsiteY3" fmla="*/ 9616 h 1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32" h="12791">
                    <a:moveTo>
                      <a:pt x="3" y="9616"/>
                    </a:moveTo>
                    <a:cubicBezTo>
                      <a:pt x="532" y="11733"/>
                      <a:pt x="63503" y="12791"/>
                      <a:pt x="63503" y="12791"/>
                    </a:cubicBezTo>
                    <a:cubicBezTo>
                      <a:pt x="73557" y="11204"/>
                      <a:pt x="65619" y="1149"/>
                      <a:pt x="60328" y="91"/>
                    </a:cubicBezTo>
                    <a:cubicBezTo>
                      <a:pt x="55037" y="-967"/>
                      <a:pt x="-526" y="7499"/>
                      <a:pt x="3" y="96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 620">
                <a:extLst>
                  <a:ext uri="{FF2B5EF4-FFF2-40B4-BE49-F238E27FC236}">
                    <a16:creationId xmlns:a16="http://schemas.microsoft.com/office/drawing/2014/main" id="{6C24CFB5-C73F-27E6-D1D5-CA9756095E09}"/>
                  </a:ext>
                </a:extLst>
              </p:cNvPr>
              <p:cNvSpPr/>
              <p:nvPr/>
            </p:nvSpPr>
            <p:spPr>
              <a:xfrm>
                <a:off x="5019613" y="3868369"/>
                <a:ext cx="12880" cy="184467"/>
              </a:xfrm>
              <a:custGeom>
                <a:avLst/>
                <a:gdLst>
                  <a:gd name="connsiteX0" fmla="*/ 12762 w 12880"/>
                  <a:gd name="connsiteY0" fmla="*/ 1956 h 184467"/>
                  <a:gd name="connsiteX1" fmla="*/ 6412 w 12880"/>
                  <a:gd name="connsiteY1" fmla="*/ 55931 h 184467"/>
                  <a:gd name="connsiteX2" fmla="*/ 6412 w 12880"/>
                  <a:gd name="connsiteY2" fmla="*/ 182931 h 184467"/>
                  <a:gd name="connsiteX3" fmla="*/ 62 w 12880"/>
                  <a:gd name="connsiteY3" fmla="*/ 119431 h 184467"/>
                  <a:gd name="connsiteX4" fmla="*/ 12762 w 12880"/>
                  <a:gd name="connsiteY4" fmla="*/ 1956 h 18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0" h="184467">
                    <a:moveTo>
                      <a:pt x="12762" y="1956"/>
                    </a:moveTo>
                    <a:cubicBezTo>
                      <a:pt x="13820" y="-8627"/>
                      <a:pt x="7470" y="25769"/>
                      <a:pt x="6412" y="55931"/>
                    </a:cubicBezTo>
                    <a:cubicBezTo>
                      <a:pt x="5354" y="86093"/>
                      <a:pt x="7470" y="172348"/>
                      <a:pt x="6412" y="182931"/>
                    </a:cubicBezTo>
                    <a:cubicBezTo>
                      <a:pt x="5354" y="193514"/>
                      <a:pt x="1120" y="146948"/>
                      <a:pt x="62" y="119431"/>
                    </a:cubicBezTo>
                    <a:cubicBezTo>
                      <a:pt x="-996" y="91914"/>
                      <a:pt x="11704" y="12539"/>
                      <a:pt x="12762" y="19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 621">
                <a:extLst>
                  <a:ext uri="{FF2B5EF4-FFF2-40B4-BE49-F238E27FC236}">
                    <a16:creationId xmlns:a16="http://schemas.microsoft.com/office/drawing/2014/main" id="{EF08D6C1-E513-3686-D4DF-FD27F6DD9131}"/>
                  </a:ext>
                </a:extLst>
              </p:cNvPr>
              <p:cNvSpPr/>
              <p:nvPr/>
            </p:nvSpPr>
            <p:spPr>
              <a:xfrm>
                <a:off x="4933932" y="3866868"/>
                <a:ext cx="67089" cy="184730"/>
              </a:xfrm>
              <a:custGeom>
                <a:avLst/>
                <a:gdLst>
                  <a:gd name="connsiteX0" fmla="*/ 57168 w 67089"/>
                  <a:gd name="connsiteY0" fmla="*/ 282 h 184730"/>
                  <a:gd name="connsiteX1" fmla="*/ 57168 w 67089"/>
                  <a:gd name="connsiteY1" fmla="*/ 105057 h 184730"/>
                  <a:gd name="connsiteX2" fmla="*/ 53993 w 67089"/>
                  <a:gd name="connsiteY2" fmla="*/ 174907 h 184730"/>
                  <a:gd name="connsiteX3" fmla="*/ 18 w 67089"/>
                  <a:gd name="connsiteY3" fmla="*/ 174907 h 184730"/>
                  <a:gd name="connsiteX4" fmla="*/ 60343 w 67089"/>
                  <a:gd name="connsiteY4" fmla="*/ 178082 h 184730"/>
                  <a:gd name="connsiteX5" fmla="*/ 66693 w 67089"/>
                  <a:gd name="connsiteY5" fmla="*/ 76482 h 184730"/>
                  <a:gd name="connsiteX6" fmla="*/ 57168 w 67089"/>
                  <a:gd name="connsiteY6" fmla="*/ 282 h 18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89" h="184730">
                    <a:moveTo>
                      <a:pt x="57168" y="282"/>
                    </a:moveTo>
                    <a:cubicBezTo>
                      <a:pt x="55581" y="5044"/>
                      <a:pt x="57697" y="75953"/>
                      <a:pt x="57168" y="105057"/>
                    </a:cubicBezTo>
                    <a:cubicBezTo>
                      <a:pt x="56639" y="134161"/>
                      <a:pt x="63518" y="163265"/>
                      <a:pt x="53993" y="174907"/>
                    </a:cubicBezTo>
                    <a:cubicBezTo>
                      <a:pt x="44468" y="186549"/>
                      <a:pt x="-1040" y="174378"/>
                      <a:pt x="18" y="174907"/>
                    </a:cubicBezTo>
                    <a:cubicBezTo>
                      <a:pt x="1076" y="175436"/>
                      <a:pt x="49231" y="194486"/>
                      <a:pt x="60343" y="178082"/>
                    </a:cubicBezTo>
                    <a:cubicBezTo>
                      <a:pt x="71455" y="161678"/>
                      <a:pt x="65106" y="100824"/>
                      <a:pt x="66693" y="76482"/>
                    </a:cubicBezTo>
                    <a:cubicBezTo>
                      <a:pt x="68281" y="52140"/>
                      <a:pt x="58755" y="-4480"/>
                      <a:pt x="57168" y="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 622">
                <a:extLst>
                  <a:ext uri="{FF2B5EF4-FFF2-40B4-BE49-F238E27FC236}">
                    <a16:creationId xmlns:a16="http://schemas.microsoft.com/office/drawing/2014/main" id="{076763CE-9B90-E6A6-4126-AD4101D439CA}"/>
                  </a:ext>
                </a:extLst>
              </p:cNvPr>
              <p:cNvSpPr/>
              <p:nvPr/>
            </p:nvSpPr>
            <p:spPr>
              <a:xfrm>
                <a:off x="4932728" y="3878213"/>
                <a:ext cx="14040" cy="180611"/>
              </a:xfrm>
              <a:custGeom>
                <a:avLst/>
                <a:gdLst>
                  <a:gd name="connsiteX0" fmla="*/ 13922 w 14040"/>
                  <a:gd name="connsiteY0" fmla="*/ 1637 h 180611"/>
                  <a:gd name="connsiteX1" fmla="*/ 1222 w 14040"/>
                  <a:gd name="connsiteY1" fmla="*/ 55612 h 180611"/>
                  <a:gd name="connsiteX2" fmla="*/ 1222 w 14040"/>
                  <a:gd name="connsiteY2" fmla="*/ 179437 h 180611"/>
                  <a:gd name="connsiteX3" fmla="*/ 7572 w 14040"/>
                  <a:gd name="connsiteY3" fmla="*/ 112762 h 180611"/>
                  <a:gd name="connsiteX4" fmla="*/ 13922 w 14040"/>
                  <a:gd name="connsiteY4" fmla="*/ 1637 h 18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0" h="180611">
                    <a:moveTo>
                      <a:pt x="13922" y="1637"/>
                    </a:moveTo>
                    <a:cubicBezTo>
                      <a:pt x="12864" y="-7888"/>
                      <a:pt x="3339" y="25979"/>
                      <a:pt x="1222" y="55612"/>
                    </a:cubicBezTo>
                    <a:cubicBezTo>
                      <a:pt x="-895" y="85245"/>
                      <a:pt x="164" y="169912"/>
                      <a:pt x="1222" y="179437"/>
                    </a:cubicBezTo>
                    <a:cubicBezTo>
                      <a:pt x="2280" y="188962"/>
                      <a:pt x="6514" y="138162"/>
                      <a:pt x="7572" y="112762"/>
                    </a:cubicBezTo>
                    <a:cubicBezTo>
                      <a:pt x="8630" y="87362"/>
                      <a:pt x="14980" y="11162"/>
                      <a:pt x="13922" y="1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 623">
                <a:extLst>
                  <a:ext uri="{FF2B5EF4-FFF2-40B4-BE49-F238E27FC236}">
                    <a16:creationId xmlns:a16="http://schemas.microsoft.com/office/drawing/2014/main" id="{ACF37F81-9A18-D304-1757-044677503ED3}"/>
                  </a:ext>
                </a:extLst>
              </p:cNvPr>
              <p:cNvSpPr/>
              <p:nvPr/>
            </p:nvSpPr>
            <p:spPr>
              <a:xfrm>
                <a:off x="5002844" y="3780926"/>
                <a:ext cx="383359" cy="83058"/>
              </a:xfrm>
              <a:custGeom>
                <a:avLst/>
                <a:gdLst>
                  <a:gd name="connsiteX0" fmla="*/ 956 w 383359"/>
                  <a:gd name="connsiteY0" fmla="*/ 83049 h 83058"/>
                  <a:gd name="connsiteX1" fmla="*/ 315281 w 383359"/>
                  <a:gd name="connsiteY1" fmla="*/ 57649 h 83058"/>
                  <a:gd name="connsiteX2" fmla="*/ 375606 w 383359"/>
                  <a:gd name="connsiteY2" fmla="*/ 54474 h 83058"/>
                  <a:gd name="connsiteX3" fmla="*/ 378781 w 383359"/>
                  <a:gd name="connsiteY3" fmla="*/ 499 h 83058"/>
                  <a:gd name="connsiteX4" fmla="*/ 375606 w 383359"/>
                  <a:gd name="connsiteY4" fmla="*/ 29074 h 83058"/>
                  <a:gd name="connsiteX5" fmla="*/ 286706 w 383359"/>
                  <a:gd name="connsiteY5" fmla="*/ 54474 h 83058"/>
                  <a:gd name="connsiteX6" fmla="*/ 220031 w 383359"/>
                  <a:gd name="connsiteY6" fmla="*/ 54474 h 83058"/>
                  <a:gd name="connsiteX7" fmla="*/ 956 w 383359"/>
                  <a:gd name="connsiteY7" fmla="*/ 83049 h 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359" h="83058">
                    <a:moveTo>
                      <a:pt x="956" y="83049"/>
                    </a:moveTo>
                    <a:cubicBezTo>
                      <a:pt x="16831" y="83578"/>
                      <a:pt x="252839" y="62411"/>
                      <a:pt x="315281" y="57649"/>
                    </a:cubicBezTo>
                    <a:cubicBezTo>
                      <a:pt x="377723" y="52887"/>
                      <a:pt x="365023" y="63999"/>
                      <a:pt x="375606" y="54474"/>
                    </a:cubicBezTo>
                    <a:cubicBezTo>
                      <a:pt x="386189" y="44949"/>
                      <a:pt x="378781" y="4732"/>
                      <a:pt x="378781" y="499"/>
                    </a:cubicBezTo>
                    <a:cubicBezTo>
                      <a:pt x="378781" y="-3734"/>
                      <a:pt x="390952" y="20078"/>
                      <a:pt x="375606" y="29074"/>
                    </a:cubicBezTo>
                    <a:cubicBezTo>
                      <a:pt x="360260" y="38070"/>
                      <a:pt x="312635" y="50241"/>
                      <a:pt x="286706" y="54474"/>
                    </a:cubicBezTo>
                    <a:cubicBezTo>
                      <a:pt x="260777" y="58707"/>
                      <a:pt x="268714" y="50770"/>
                      <a:pt x="220031" y="54474"/>
                    </a:cubicBezTo>
                    <a:cubicBezTo>
                      <a:pt x="171348" y="58178"/>
                      <a:pt x="-14919" y="82520"/>
                      <a:pt x="956" y="830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 624">
                <a:extLst>
                  <a:ext uri="{FF2B5EF4-FFF2-40B4-BE49-F238E27FC236}">
                    <a16:creationId xmlns:a16="http://schemas.microsoft.com/office/drawing/2014/main" id="{DB259434-7836-B904-B8EE-24DCCB19186C}"/>
                  </a:ext>
                </a:extLst>
              </p:cNvPr>
              <p:cNvSpPr/>
              <p:nvPr/>
            </p:nvSpPr>
            <p:spPr>
              <a:xfrm>
                <a:off x="5251091" y="3469316"/>
                <a:ext cx="64100" cy="264557"/>
              </a:xfrm>
              <a:custGeom>
                <a:avLst/>
                <a:gdLst>
                  <a:gd name="connsiteX0" fmla="*/ 359 w 64100"/>
                  <a:gd name="connsiteY0" fmla="*/ 959 h 264557"/>
                  <a:gd name="connsiteX1" fmla="*/ 38459 w 64100"/>
                  <a:gd name="connsiteY1" fmla="*/ 64459 h 264557"/>
                  <a:gd name="connsiteX2" fmla="*/ 47984 w 64100"/>
                  <a:gd name="connsiteY2" fmla="*/ 134309 h 264557"/>
                  <a:gd name="connsiteX3" fmla="*/ 35284 w 64100"/>
                  <a:gd name="connsiteY3" fmla="*/ 264484 h 264557"/>
                  <a:gd name="connsiteX4" fmla="*/ 63859 w 64100"/>
                  <a:gd name="connsiteY4" fmla="*/ 115259 h 264557"/>
                  <a:gd name="connsiteX5" fmla="*/ 359 w 64100"/>
                  <a:gd name="connsiteY5" fmla="*/ 959 h 264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00" h="264557">
                    <a:moveTo>
                      <a:pt x="359" y="959"/>
                    </a:moveTo>
                    <a:cubicBezTo>
                      <a:pt x="-3874" y="-7508"/>
                      <a:pt x="30522" y="42234"/>
                      <a:pt x="38459" y="64459"/>
                    </a:cubicBezTo>
                    <a:cubicBezTo>
                      <a:pt x="46397" y="86684"/>
                      <a:pt x="48513" y="100972"/>
                      <a:pt x="47984" y="134309"/>
                    </a:cubicBezTo>
                    <a:cubicBezTo>
                      <a:pt x="47455" y="167646"/>
                      <a:pt x="32638" y="267659"/>
                      <a:pt x="35284" y="264484"/>
                    </a:cubicBezTo>
                    <a:cubicBezTo>
                      <a:pt x="37930" y="261309"/>
                      <a:pt x="67034" y="158651"/>
                      <a:pt x="63859" y="115259"/>
                    </a:cubicBezTo>
                    <a:cubicBezTo>
                      <a:pt x="60684" y="71867"/>
                      <a:pt x="4592" y="9426"/>
                      <a:pt x="359" y="9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 625">
                <a:extLst>
                  <a:ext uri="{FF2B5EF4-FFF2-40B4-BE49-F238E27FC236}">
                    <a16:creationId xmlns:a16="http://schemas.microsoft.com/office/drawing/2014/main" id="{49005CA8-DDAE-B42C-F3E7-171641AFA473}"/>
                  </a:ext>
                </a:extLst>
              </p:cNvPr>
              <p:cNvSpPr/>
              <p:nvPr/>
            </p:nvSpPr>
            <p:spPr>
              <a:xfrm>
                <a:off x="5122437" y="3722837"/>
                <a:ext cx="181007" cy="26886"/>
              </a:xfrm>
              <a:custGeom>
                <a:avLst/>
                <a:gdLst>
                  <a:gd name="connsiteX0" fmla="*/ 2013 w 181007"/>
                  <a:gd name="connsiteY0" fmla="*/ 26838 h 26886"/>
                  <a:gd name="connsiteX1" fmla="*/ 176638 w 181007"/>
                  <a:gd name="connsiteY1" fmla="*/ 7788 h 26886"/>
                  <a:gd name="connsiteX2" fmla="*/ 132188 w 181007"/>
                  <a:gd name="connsiteY2" fmla="*/ 4613 h 26886"/>
                  <a:gd name="connsiteX3" fmla="*/ 84563 w 181007"/>
                  <a:gd name="connsiteY3" fmla="*/ 1438 h 26886"/>
                  <a:gd name="connsiteX4" fmla="*/ 2013 w 181007"/>
                  <a:gd name="connsiteY4" fmla="*/ 26838 h 2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07" h="26886">
                    <a:moveTo>
                      <a:pt x="2013" y="26838"/>
                    </a:moveTo>
                    <a:cubicBezTo>
                      <a:pt x="17359" y="27896"/>
                      <a:pt x="154942" y="11492"/>
                      <a:pt x="176638" y="7788"/>
                    </a:cubicBezTo>
                    <a:cubicBezTo>
                      <a:pt x="198334" y="4084"/>
                      <a:pt x="132188" y="4613"/>
                      <a:pt x="132188" y="4613"/>
                    </a:cubicBezTo>
                    <a:cubicBezTo>
                      <a:pt x="116842" y="3555"/>
                      <a:pt x="105730" y="-2795"/>
                      <a:pt x="84563" y="1438"/>
                    </a:cubicBezTo>
                    <a:cubicBezTo>
                      <a:pt x="63396" y="5671"/>
                      <a:pt x="-13333" y="25780"/>
                      <a:pt x="2013" y="268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 626">
                <a:extLst>
                  <a:ext uri="{FF2B5EF4-FFF2-40B4-BE49-F238E27FC236}">
                    <a16:creationId xmlns:a16="http://schemas.microsoft.com/office/drawing/2014/main" id="{E125B616-1BF8-6BA7-DA83-E44D3E9B67D4}"/>
                  </a:ext>
                </a:extLst>
              </p:cNvPr>
              <p:cNvSpPr/>
              <p:nvPr/>
            </p:nvSpPr>
            <p:spPr>
              <a:xfrm>
                <a:off x="4946649" y="3721098"/>
                <a:ext cx="193676" cy="79415"/>
              </a:xfrm>
              <a:custGeom>
                <a:avLst/>
                <a:gdLst>
                  <a:gd name="connsiteX0" fmla="*/ 1 w 193676"/>
                  <a:gd name="connsiteY0" fmla="*/ 9527 h 79415"/>
                  <a:gd name="connsiteX1" fmla="*/ 136526 w 193676"/>
                  <a:gd name="connsiteY1" fmla="*/ 12702 h 79415"/>
                  <a:gd name="connsiteX2" fmla="*/ 168276 w 193676"/>
                  <a:gd name="connsiteY2" fmla="*/ 22227 h 79415"/>
                  <a:gd name="connsiteX3" fmla="*/ 139701 w 193676"/>
                  <a:gd name="connsiteY3" fmla="*/ 79377 h 79415"/>
                  <a:gd name="connsiteX4" fmla="*/ 193676 w 193676"/>
                  <a:gd name="connsiteY4" fmla="*/ 12702 h 79415"/>
                  <a:gd name="connsiteX5" fmla="*/ 139701 w 193676"/>
                  <a:gd name="connsiteY5" fmla="*/ 2 h 79415"/>
                  <a:gd name="connsiteX6" fmla="*/ 1 w 193676"/>
                  <a:gd name="connsiteY6" fmla="*/ 9527 h 7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676" h="79415">
                    <a:moveTo>
                      <a:pt x="1" y="9527"/>
                    </a:moveTo>
                    <a:cubicBezTo>
                      <a:pt x="-528" y="11644"/>
                      <a:pt x="108480" y="10585"/>
                      <a:pt x="136526" y="12702"/>
                    </a:cubicBezTo>
                    <a:cubicBezTo>
                      <a:pt x="164572" y="14819"/>
                      <a:pt x="167747" y="11115"/>
                      <a:pt x="168276" y="22227"/>
                    </a:cubicBezTo>
                    <a:cubicBezTo>
                      <a:pt x="168805" y="33339"/>
                      <a:pt x="135468" y="80964"/>
                      <a:pt x="139701" y="79377"/>
                    </a:cubicBezTo>
                    <a:cubicBezTo>
                      <a:pt x="143934" y="77790"/>
                      <a:pt x="193676" y="25931"/>
                      <a:pt x="193676" y="12702"/>
                    </a:cubicBezTo>
                    <a:cubicBezTo>
                      <a:pt x="193676" y="-527"/>
                      <a:pt x="168276" y="2"/>
                      <a:pt x="139701" y="2"/>
                    </a:cubicBezTo>
                    <a:cubicBezTo>
                      <a:pt x="111126" y="2"/>
                      <a:pt x="530" y="7410"/>
                      <a:pt x="1" y="9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 628">
                <a:extLst>
                  <a:ext uri="{FF2B5EF4-FFF2-40B4-BE49-F238E27FC236}">
                    <a16:creationId xmlns:a16="http://schemas.microsoft.com/office/drawing/2014/main" id="{C86B91F1-2C0B-F196-C2DC-EA86C5715489}"/>
                  </a:ext>
                </a:extLst>
              </p:cNvPr>
              <p:cNvSpPr/>
              <p:nvPr/>
            </p:nvSpPr>
            <p:spPr>
              <a:xfrm>
                <a:off x="5025774" y="3730554"/>
                <a:ext cx="35427" cy="83136"/>
              </a:xfrm>
              <a:custGeom>
                <a:avLst/>
                <a:gdLst>
                  <a:gd name="connsiteX0" fmla="*/ 19301 w 35427"/>
                  <a:gd name="connsiteY0" fmla="*/ 71 h 83136"/>
                  <a:gd name="connsiteX1" fmla="*/ 16126 w 35427"/>
                  <a:gd name="connsiteY1" fmla="*/ 66746 h 83136"/>
                  <a:gd name="connsiteX2" fmla="*/ 35176 w 35427"/>
                  <a:gd name="connsiteY2" fmla="*/ 82621 h 83136"/>
                  <a:gd name="connsiteX3" fmla="*/ 251 w 35427"/>
                  <a:gd name="connsiteY3" fmla="*/ 54046 h 83136"/>
                  <a:gd name="connsiteX4" fmla="*/ 19301 w 35427"/>
                  <a:gd name="connsiteY4" fmla="*/ 71 h 8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27" h="83136">
                    <a:moveTo>
                      <a:pt x="19301" y="71"/>
                    </a:moveTo>
                    <a:cubicBezTo>
                      <a:pt x="21947" y="2188"/>
                      <a:pt x="13480" y="52988"/>
                      <a:pt x="16126" y="66746"/>
                    </a:cubicBezTo>
                    <a:cubicBezTo>
                      <a:pt x="18772" y="80504"/>
                      <a:pt x="37822" y="84738"/>
                      <a:pt x="35176" y="82621"/>
                    </a:cubicBezTo>
                    <a:cubicBezTo>
                      <a:pt x="32530" y="80504"/>
                      <a:pt x="2897" y="64629"/>
                      <a:pt x="251" y="54046"/>
                    </a:cubicBezTo>
                    <a:cubicBezTo>
                      <a:pt x="-2395" y="43463"/>
                      <a:pt x="16655" y="-2046"/>
                      <a:pt x="19301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 629">
                <a:extLst>
                  <a:ext uri="{FF2B5EF4-FFF2-40B4-BE49-F238E27FC236}">
                    <a16:creationId xmlns:a16="http://schemas.microsoft.com/office/drawing/2014/main" id="{18619C01-D46A-ED3B-42FB-15DDCFFA2C5D}"/>
                  </a:ext>
                </a:extLst>
              </p:cNvPr>
              <p:cNvSpPr/>
              <p:nvPr/>
            </p:nvSpPr>
            <p:spPr>
              <a:xfrm>
                <a:off x="4964431" y="3736957"/>
                <a:ext cx="87020" cy="79507"/>
              </a:xfrm>
              <a:custGeom>
                <a:avLst/>
                <a:gdLst>
                  <a:gd name="connsiteX0" fmla="*/ 45719 w 87020"/>
                  <a:gd name="connsiteY0" fmla="*/ 18 h 79507"/>
                  <a:gd name="connsiteX1" fmla="*/ 10794 w 87020"/>
                  <a:gd name="connsiteY1" fmla="*/ 57168 h 79507"/>
                  <a:gd name="connsiteX2" fmla="*/ 86994 w 87020"/>
                  <a:gd name="connsiteY2" fmla="*/ 79393 h 79507"/>
                  <a:gd name="connsiteX3" fmla="*/ 1269 w 87020"/>
                  <a:gd name="connsiteY3" fmla="*/ 63518 h 79507"/>
                  <a:gd name="connsiteX4" fmla="*/ 45719 w 87020"/>
                  <a:gd name="connsiteY4" fmla="*/ 18 h 7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20" h="79507">
                    <a:moveTo>
                      <a:pt x="45719" y="18"/>
                    </a:moveTo>
                    <a:cubicBezTo>
                      <a:pt x="47307" y="-1040"/>
                      <a:pt x="3915" y="43939"/>
                      <a:pt x="10794" y="57168"/>
                    </a:cubicBezTo>
                    <a:cubicBezTo>
                      <a:pt x="17673" y="70397"/>
                      <a:pt x="88582" y="78335"/>
                      <a:pt x="86994" y="79393"/>
                    </a:cubicBezTo>
                    <a:cubicBezTo>
                      <a:pt x="85406" y="80451"/>
                      <a:pt x="11323" y="74101"/>
                      <a:pt x="1269" y="63518"/>
                    </a:cubicBezTo>
                    <a:cubicBezTo>
                      <a:pt x="-8785" y="52935"/>
                      <a:pt x="44131" y="1076"/>
                      <a:pt x="4571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 630">
                <a:extLst>
                  <a:ext uri="{FF2B5EF4-FFF2-40B4-BE49-F238E27FC236}">
                    <a16:creationId xmlns:a16="http://schemas.microsoft.com/office/drawing/2014/main" id="{9316F743-7CB7-7809-0AEF-F8F103B8BBA3}"/>
                  </a:ext>
                </a:extLst>
              </p:cNvPr>
              <p:cNvSpPr/>
              <p:nvPr/>
            </p:nvSpPr>
            <p:spPr>
              <a:xfrm>
                <a:off x="5054560" y="3733753"/>
                <a:ext cx="54424" cy="63583"/>
              </a:xfrm>
              <a:custGeom>
                <a:avLst/>
                <a:gdLst>
                  <a:gd name="connsiteX0" fmla="*/ 40 w 54424"/>
                  <a:gd name="connsiteY0" fmla="*/ 47 h 63583"/>
                  <a:gd name="connsiteX1" fmla="*/ 44490 w 54424"/>
                  <a:gd name="connsiteY1" fmla="*/ 31797 h 63583"/>
                  <a:gd name="connsiteX2" fmla="*/ 3215 w 54424"/>
                  <a:gd name="connsiteY2" fmla="*/ 63547 h 63583"/>
                  <a:gd name="connsiteX3" fmla="*/ 54015 w 54424"/>
                  <a:gd name="connsiteY3" fmla="*/ 25447 h 63583"/>
                  <a:gd name="connsiteX4" fmla="*/ 40 w 54424"/>
                  <a:gd name="connsiteY4" fmla="*/ 47 h 6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24" h="63583">
                    <a:moveTo>
                      <a:pt x="40" y="47"/>
                    </a:moveTo>
                    <a:cubicBezTo>
                      <a:pt x="-1548" y="1105"/>
                      <a:pt x="43961" y="21214"/>
                      <a:pt x="44490" y="31797"/>
                    </a:cubicBezTo>
                    <a:cubicBezTo>
                      <a:pt x="45019" y="42380"/>
                      <a:pt x="1627" y="64605"/>
                      <a:pt x="3215" y="63547"/>
                    </a:cubicBezTo>
                    <a:cubicBezTo>
                      <a:pt x="4803" y="62489"/>
                      <a:pt x="54015" y="25447"/>
                      <a:pt x="54015" y="25447"/>
                    </a:cubicBezTo>
                    <a:cubicBezTo>
                      <a:pt x="59836" y="15922"/>
                      <a:pt x="1628" y="-1011"/>
                      <a:pt x="40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 631">
                <a:extLst>
                  <a:ext uri="{FF2B5EF4-FFF2-40B4-BE49-F238E27FC236}">
                    <a16:creationId xmlns:a16="http://schemas.microsoft.com/office/drawing/2014/main" id="{890934C6-8969-A6D7-FA64-2A95ED0145CA}"/>
                  </a:ext>
                </a:extLst>
              </p:cNvPr>
              <p:cNvSpPr/>
              <p:nvPr/>
            </p:nvSpPr>
            <p:spPr>
              <a:xfrm>
                <a:off x="4829106" y="3711489"/>
                <a:ext cx="107629" cy="90312"/>
              </a:xfrm>
              <a:custGeom>
                <a:avLst/>
                <a:gdLst>
                  <a:gd name="connsiteX0" fmla="*/ 69 w 107629"/>
                  <a:gd name="connsiteY0" fmla="*/ 86 h 90312"/>
                  <a:gd name="connsiteX1" fmla="*/ 22294 w 107629"/>
                  <a:gd name="connsiteY1" fmla="*/ 69936 h 90312"/>
                  <a:gd name="connsiteX2" fmla="*/ 69919 w 107629"/>
                  <a:gd name="connsiteY2" fmla="*/ 82636 h 90312"/>
                  <a:gd name="connsiteX3" fmla="*/ 76269 w 107629"/>
                  <a:gd name="connsiteY3" fmla="*/ 19136 h 90312"/>
                  <a:gd name="connsiteX4" fmla="*/ 85794 w 107629"/>
                  <a:gd name="connsiteY4" fmla="*/ 63586 h 90312"/>
                  <a:gd name="connsiteX5" fmla="*/ 104844 w 107629"/>
                  <a:gd name="connsiteY5" fmla="*/ 85811 h 90312"/>
                  <a:gd name="connsiteX6" fmla="*/ 19119 w 107629"/>
                  <a:gd name="connsiteY6" fmla="*/ 85811 h 90312"/>
                  <a:gd name="connsiteX7" fmla="*/ 69 w 107629"/>
                  <a:gd name="connsiteY7" fmla="*/ 86 h 9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629" h="90312">
                    <a:moveTo>
                      <a:pt x="69" y="86"/>
                    </a:moveTo>
                    <a:cubicBezTo>
                      <a:pt x="598" y="-2560"/>
                      <a:pt x="10652" y="56178"/>
                      <a:pt x="22294" y="69936"/>
                    </a:cubicBezTo>
                    <a:cubicBezTo>
                      <a:pt x="33936" y="83694"/>
                      <a:pt x="60923" y="91103"/>
                      <a:pt x="69919" y="82636"/>
                    </a:cubicBezTo>
                    <a:cubicBezTo>
                      <a:pt x="78915" y="74169"/>
                      <a:pt x="73623" y="22311"/>
                      <a:pt x="76269" y="19136"/>
                    </a:cubicBezTo>
                    <a:cubicBezTo>
                      <a:pt x="78915" y="15961"/>
                      <a:pt x="81032" y="52474"/>
                      <a:pt x="85794" y="63586"/>
                    </a:cubicBezTo>
                    <a:cubicBezTo>
                      <a:pt x="90556" y="74698"/>
                      <a:pt x="115956" y="82107"/>
                      <a:pt x="104844" y="85811"/>
                    </a:cubicBezTo>
                    <a:cubicBezTo>
                      <a:pt x="93732" y="89515"/>
                      <a:pt x="36581" y="93748"/>
                      <a:pt x="19119" y="85811"/>
                    </a:cubicBezTo>
                    <a:cubicBezTo>
                      <a:pt x="1657" y="77874"/>
                      <a:pt x="-460" y="2732"/>
                      <a:pt x="69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 632">
                <a:extLst>
                  <a:ext uri="{FF2B5EF4-FFF2-40B4-BE49-F238E27FC236}">
                    <a16:creationId xmlns:a16="http://schemas.microsoft.com/office/drawing/2014/main" id="{ED0B52C5-0737-D4CF-192A-CE024BCE48E6}"/>
                  </a:ext>
                </a:extLst>
              </p:cNvPr>
              <p:cNvSpPr/>
              <p:nvPr/>
            </p:nvSpPr>
            <p:spPr>
              <a:xfrm>
                <a:off x="4740048" y="3736973"/>
                <a:ext cx="221941" cy="132364"/>
              </a:xfrm>
              <a:custGeom>
                <a:avLst/>
                <a:gdLst>
                  <a:gd name="connsiteX0" fmla="*/ 209777 w 221941"/>
                  <a:gd name="connsiteY0" fmla="*/ 2 h 132364"/>
                  <a:gd name="connsiteX1" fmla="*/ 219302 w 221941"/>
                  <a:gd name="connsiteY1" fmla="*/ 111127 h 132364"/>
                  <a:gd name="connsiteX2" fmla="*/ 158977 w 221941"/>
                  <a:gd name="connsiteY2" fmla="*/ 130177 h 132364"/>
                  <a:gd name="connsiteX3" fmla="*/ 227 w 221941"/>
                  <a:gd name="connsiteY3" fmla="*/ 130177 h 132364"/>
                  <a:gd name="connsiteX4" fmla="*/ 197077 w 221941"/>
                  <a:gd name="connsiteY4" fmla="*/ 114302 h 132364"/>
                  <a:gd name="connsiteX5" fmla="*/ 209777 w 221941"/>
                  <a:gd name="connsiteY5" fmla="*/ 2 h 13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941" h="132364">
                    <a:moveTo>
                      <a:pt x="209777" y="2"/>
                    </a:moveTo>
                    <a:cubicBezTo>
                      <a:pt x="213481" y="-527"/>
                      <a:pt x="227769" y="89431"/>
                      <a:pt x="219302" y="111127"/>
                    </a:cubicBezTo>
                    <a:cubicBezTo>
                      <a:pt x="210835" y="132823"/>
                      <a:pt x="195489" y="127002"/>
                      <a:pt x="158977" y="130177"/>
                    </a:cubicBezTo>
                    <a:cubicBezTo>
                      <a:pt x="122465" y="133352"/>
                      <a:pt x="-6123" y="132823"/>
                      <a:pt x="227" y="130177"/>
                    </a:cubicBezTo>
                    <a:cubicBezTo>
                      <a:pt x="6577" y="127531"/>
                      <a:pt x="162152" y="130177"/>
                      <a:pt x="197077" y="114302"/>
                    </a:cubicBezTo>
                    <a:cubicBezTo>
                      <a:pt x="232002" y="98427"/>
                      <a:pt x="206073" y="531"/>
                      <a:pt x="20977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 633">
                <a:extLst>
                  <a:ext uri="{FF2B5EF4-FFF2-40B4-BE49-F238E27FC236}">
                    <a16:creationId xmlns:a16="http://schemas.microsoft.com/office/drawing/2014/main" id="{867096B2-A865-1588-5B36-107DD8647AD3}"/>
                  </a:ext>
                </a:extLst>
              </p:cNvPr>
              <p:cNvSpPr/>
              <p:nvPr/>
            </p:nvSpPr>
            <p:spPr>
              <a:xfrm>
                <a:off x="4746544" y="3520682"/>
                <a:ext cx="54059" cy="235792"/>
              </a:xfrm>
              <a:custGeom>
                <a:avLst/>
                <a:gdLst>
                  <a:gd name="connsiteX0" fmla="*/ 81 w 54059"/>
                  <a:gd name="connsiteY0" fmla="*/ 393 h 235792"/>
                  <a:gd name="connsiteX1" fmla="*/ 41356 w 54059"/>
                  <a:gd name="connsiteY1" fmla="*/ 105168 h 235792"/>
                  <a:gd name="connsiteX2" fmla="*/ 22306 w 54059"/>
                  <a:gd name="connsiteY2" fmla="*/ 235343 h 235792"/>
                  <a:gd name="connsiteX3" fmla="*/ 54056 w 54059"/>
                  <a:gd name="connsiteY3" fmla="*/ 143268 h 235792"/>
                  <a:gd name="connsiteX4" fmla="*/ 81 w 54059"/>
                  <a:gd name="connsiteY4" fmla="*/ 393 h 235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059" h="235792">
                    <a:moveTo>
                      <a:pt x="81" y="393"/>
                    </a:moveTo>
                    <a:cubicBezTo>
                      <a:pt x="-2036" y="-5957"/>
                      <a:pt x="37652" y="66010"/>
                      <a:pt x="41356" y="105168"/>
                    </a:cubicBezTo>
                    <a:cubicBezTo>
                      <a:pt x="45060" y="144326"/>
                      <a:pt x="20189" y="228993"/>
                      <a:pt x="22306" y="235343"/>
                    </a:cubicBezTo>
                    <a:cubicBezTo>
                      <a:pt x="24423" y="241693"/>
                      <a:pt x="53527" y="179251"/>
                      <a:pt x="54056" y="143268"/>
                    </a:cubicBezTo>
                    <a:cubicBezTo>
                      <a:pt x="54585" y="107285"/>
                      <a:pt x="2198" y="6743"/>
                      <a:pt x="81" y="3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 634">
                <a:extLst>
                  <a:ext uri="{FF2B5EF4-FFF2-40B4-BE49-F238E27FC236}">
                    <a16:creationId xmlns:a16="http://schemas.microsoft.com/office/drawing/2014/main" id="{BB6C6B8C-83CD-F6E7-A105-4162EA3090DA}"/>
                  </a:ext>
                </a:extLst>
              </p:cNvPr>
              <p:cNvSpPr/>
              <p:nvPr/>
            </p:nvSpPr>
            <p:spPr>
              <a:xfrm>
                <a:off x="4778669" y="3755957"/>
                <a:ext cx="148982" cy="73502"/>
              </a:xfrm>
              <a:custGeom>
                <a:avLst/>
                <a:gdLst>
                  <a:gd name="connsiteX0" fmla="*/ 9231 w 148982"/>
                  <a:gd name="connsiteY0" fmla="*/ 68 h 73502"/>
                  <a:gd name="connsiteX1" fmla="*/ 28281 w 148982"/>
                  <a:gd name="connsiteY1" fmla="*/ 57218 h 73502"/>
                  <a:gd name="connsiteX2" fmla="*/ 148931 w 148982"/>
                  <a:gd name="connsiteY2" fmla="*/ 69918 h 73502"/>
                  <a:gd name="connsiteX3" fmla="*/ 12406 w 148982"/>
                  <a:gd name="connsiteY3" fmla="*/ 69918 h 73502"/>
                  <a:gd name="connsiteX4" fmla="*/ 9231 w 148982"/>
                  <a:gd name="connsiteY4" fmla="*/ 68 h 7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82" h="73502">
                    <a:moveTo>
                      <a:pt x="9231" y="68"/>
                    </a:moveTo>
                    <a:cubicBezTo>
                      <a:pt x="11877" y="-2049"/>
                      <a:pt x="4998" y="45576"/>
                      <a:pt x="28281" y="57218"/>
                    </a:cubicBezTo>
                    <a:cubicBezTo>
                      <a:pt x="51564" y="68860"/>
                      <a:pt x="151577" y="67801"/>
                      <a:pt x="148931" y="69918"/>
                    </a:cubicBezTo>
                    <a:cubicBezTo>
                      <a:pt x="146285" y="72035"/>
                      <a:pt x="36748" y="76797"/>
                      <a:pt x="12406" y="69918"/>
                    </a:cubicBezTo>
                    <a:cubicBezTo>
                      <a:pt x="-11936" y="63039"/>
                      <a:pt x="6585" y="2185"/>
                      <a:pt x="923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 635">
                <a:extLst>
                  <a:ext uri="{FF2B5EF4-FFF2-40B4-BE49-F238E27FC236}">
                    <a16:creationId xmlns:a16="http://schemas.microsoft.com/office/drawing/2014/main" id="{9BEE21ED-B1DF-DDC2-B0A8-0D15602C6161}"/>
                  </a:ext>
                </a:extLst>
              </p:cNvPr>
              <p:cNvSpPr/>
              <p:nvPr/>
            </p:nvSpPr>
            <p:spPr>
              <a:xfrm>
                <a:off x="4717540" y="3721098"/>
                <a:ext cx="96256" cy="133365"/>
              </a:xfrm>
              <a:custGeom>
                <a:avLst/>
                <a:gdLst>
                  <a:gd name="connsiteX0" fmla="*/ 95760 w 96256"/>
                  <a:gd name="connsiteY0" fmla="*/ 2 h 133365"/>
                  <a:gd name="connsiteX1" fmla="*/ 3685 w 96256"/>
                  <a:gd name="connsiteY1" fmla="*/ 85727 h 133365"/>
                  <a:gd name="connsiteX2" fmla="*/ 19560 w 96256"/>
                  <a:gd name="connsiteY2" fmla="*/ 85727 h 133365"/>
                  <a:gd name="connsiteX3" fmla="*/ 32260 w 96256"/>
                  <a:gd name="connsiteY3" fmla="*/ 111127 h 133365"/>
                  <a:gd name="connsiteX4" fmla="*/ 16385 w 96256"/>
                  <a:gd name="connsiteY4" fmla="*/ 133352 h 133365"/>
                  <a:gd name="connsiteX5" fmla="*/ 79885 w 96256"/>
                  <a:gd name="connsiteY5" fmla="*/ 107952 h 133365"/>
                  <a:gd name="connsiteX6" fmla="*/ 54485 w 96256"/>
                  <a:gd name="connsiteY6" fmla="*/ 107952 h 133365"/>
                  <a:gd name="connsiteX7" fmla="*/ 41785 w 96256"/>
                  <a:gd name="connsiteY7" fmla="*/ 82552 h 133365"/>
                  <a:gd name="connsiteX8" fmla="*/ 95760 w 96256"/>
                  <a:gd name="connsiteY8" fmla="*/ 2 h 13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56" h="133365">
                    <a:moveTo>
                      <a:pt x="95760" y="2"/>
                    </a:moveTo>
                    <a:cubicBezTo>
                      <a:pt x="89410" y="531"/>
                      <a:pt x="3685" y="85727"/>
                      <a:pt x="3685" y="85727"/>
                    </a:cubicBezTo>
                    <a:cubicBezTo>
                      <a:pt x="-9015" y="100015"/>
                      <a:pt x="14798" y="81494"/>
                      <a:pt x="19560" y="85727"/>
                    </a:cubicBezTo>
                    <a:cubicBezTo>
                      <a:pt x="24322" y="89960"/>
                      <a:pt x="32789" y="103190"/>
                      <a:pt x="32260" y="111127"/>
                    </a:cubicBezTo>
                    <a:cubicBezTo>
                      <a:pt x="31731" y="119065"/>
                      <a:pt x="8447" y="133881"/>
                      <a:pt x="16385" y="133352"/>
                    </a:cubicBezTo>
                    <a:cubicBezTo>
                      <a:pt x="24322" y="132823"/>
                      <a:pt x="73535" y="112185"/>
                      <a:pt x="79885" y="107952"/>
                    </a:cubicBezTo>
                    <a:cubicBezTo>
                      <a:pt x="86235" y="103719"/>
                      <a:pt x="60835" y="112185"/>
                      <a:pt x="54485" y="107952"/>
                    </a:cubicBezTo>
                    <a:cubicBezTo>
                      <a:pt x="48135" y="103719"/>
                      <a:pt x="38081" y="95781"/>
                      <a:pt x="41785" y="82552"/>
                    </a:cubicBezTo>
                    <a:cubicBezTo>
                      <a:pt x="45489" y="69323"/>
                      <a:pt x="102110" y="-527"/>
                      <a:pt x="9576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 636">
                <a:extLst>
                  <a:ext uri="{FF2B5EF4-FFF2-40B4-BE49-F238E27FC236}">
                    <a16:creationId xmlns:a16="http://schemas.microsoft.com/office/drawing/2014/main" id="{DA7A0F9F-9DC0-CF45-F40D-C81FC4E749B9}"/>
                  </a:ext>
                </a:extLst>
              </p:cNvPr>
              <p:cNvSpPr/>
              <p:nvPr/>
            </p:nvSpPr>
            <p:spPr>
              <a:xfrm>
                <a:off x="4714312" y="3476174"/>
                <a:ext cx="398329" cy="47788"/>
              </a:xfrm>
              <a:custGeom>
                <a:avLst/>
                <a:gdLst>
                  <a:gd name="connsiteX0" fmla="*/ 563 w 398329"/>
                  <a:gd name="connsiteY0" fmla="*/ 41726 h 47788"/>
                  <a:gd name="connsiteX1" fmla="*/ 86288 w 398329"/>
                  <a:gd name="connsiteY1" fmla="*/ 35376 h 47788"/>
                  <a:gd name="connsiteX2" fmla="*/ 210113 w 398329"/>
                  <a:gd name="connsiteY2" fmla="*/ 22676 h 47788"/>
                  <a:gd name="connsiteX3" fmla="*/ 397438 w 398329"/>
                  <a:gd name="connsiteY3" fmla="*/ 451 h 47788"/>
                  <a:gd name="connsiteX4" fmla="*/ 127563 w 398329"/>
                  <a:gd name="connsiteY4" fmla="*/ 44901 h 47788"/>
                  <a:gd name="connsiteX5" fmla="*/ 563 w 398329"/>
                  <a:gd name="connsiteY5" fmla="*/ 41726 h 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329" h="47788">
                    <a:moveTo>
                      <a:pt x="563" y="41726"/>
                    </a:moveTo>
                    <a:cubicBezTo>
                      <a:pt x="-6316" y="40139"/>
                      <a:pt x="51363" y="38551"/>
                      <a:pt x="86288" y="35376"/>
                    </a:cubicBezTo>
                    <a:cubicBezTo>
                      <a:pt x="121213" y="32201"/>
                      <a:pt x="210113" y="22676"/>
                      <a:pt x="210113" y="22676"/>
                    </a:cubicBezTo>
                    <a:cubicBezTo>
                      <a:pt x="261971" y="16855"/>
                      <a:pt x="411196" y="-3253"/>
                      <a:pt x="397438" y="451"/>
                    </a:cubicBezTo>
                    <a:cubicBezTo>
                      <a:pt x="383680" y="4155"/>
                      <a:pt x="187888" y="37493"/>
                      <a:pt x="127563" y="44901"/>
                    </a:cubicBezTo>
                    <a:cubicBezTo>
                      <a:pt x="67238" y="52309"/>
                      <a:pt x="7442" y="43313"/>
                      <a:pt x="563" y="41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 637">
                <a:extLst>
                  <a:ext uri="{FF2B5EF4-FFF2-40B4-BE49-F238E27FC236}">
                    <a16:creationId xmlns:a16="http://schemas.microsoft.com/office/drawing/2014/main" id="{0D7FA42B-804B-FD0D-466F-48E1B9C43673}"/>
                  </a:ext>
                </a:extLst>
              </p:cNvPr>
              <p:cNvSpPr/>
              <p:nvPr/>
            </p:nvSpPr>
            <p:spPr>
              <a:xfrm>
                <a:off x="5083048" y="3397086"/>
                <a:ext cx="9894" cy="92046"/>
              </a:xfrm>
              <a:custGeom>
                <a:avLst/>
                <a:gdLst>
                  <a:gd name="connsiteX0" fmla="*/ 6477 w 9894"/>
                  <a:gd name="connsiteY0" fmla="*/ 164 h 92046"/>
                  <a:gd name="connsiteX1" fmla="*/ 9652 w 9894"/>
                  <a:gd name="connsiteY1" fmla="*/ 89064 h 92046"/>
                  <a:gd name="connsiteX2" fmla="*/ 127 w 9894"/>
                  <a:gd name="connsiteY2" fmla="*/ 66839 h 92046"/>
                  <a:gd name="connsiteX3" fmla="*/ 6477 w 9894"/>
                  <a:gd name="connsiteY3" fmla="*/ 164 h 9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94" h="92046">
                    <a:moveTo>
                      <a:pt x="6477" y="164"/>
                    </a:moveTo>
                    <a:cubicBezTo>
                      <a:pt x="8064" y="3868"/>
                      <a:pt x="10710" y="77952"/>
                      <a:pt x="9652" y="89064"/>
                    </a:cubicBezTo>
                    <a:cubicBezTo>
                      <a:pt x="8594" y="100176"/>
                      <a:pt x="1185" y="77422"/>
                      <a:pt x="127" y="66839"/>
                    </a:cubicBezTo>
                    <a:cubicBezTo>
                      <a:pt x="-931" y="56256"/>
                      <a:pt x="4890" y="-3540"/>
                      <a:pt x="6477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 638">
                <a:extLst>
                  <a:ext uri="{FF2B5EF4-FFF2-40B4-BE49-F238E27FC236}">
                    <a16:creationId xmlns:a16="http://schemas.microsoft.com/office/drawing/2014/main" id="{5B4CE446-A623-CC4A-1A2C-39C56728FA5F}"/>
                  </a:ext>
                </a:extLst>
              </p:cNvPr>
              <p:cNvSpPr/>
              <p:nvPr/>
            </p:nvSpPr>
            <p:spPr>
              <a:xfrm>
                <a:off x="5076534" y="3390843"/>
                <a:ext cx="91302" cy="22342"/>
              </a:xfrm>
              <a:custGeom>
                <a:avLst/>
                <a:gdLst>
                  <a:gd name="connsiteX0" fmla="*/ 291 w 91302"/>
                  <a:gd name="connsiteY0" fmla="*/ 22282 h 22342"/>
                  <a:gd name="connsiteX1" fmla="*/ 89191 w 91302"/>
                  <a:gd name="connsiteY1" fmla="*/ 6407 h 22342"/>
                  <a:gd name="connsiteX2" fmla="*/ 60616 w 91302"/>
                  <a:gd name="connsiteY2" fmla="*/ 57 h 22342"/>
                  <a:gd name="connsiteX3" fmla="*/ 291 w 91302"/>
                  <a:gd name="connsiteY3" fmla="*/ 22282 h 2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302" h="22342">
                    <a:moveTo>
                      <a:pt x="291" y="22282"/>
                    </a:moveTo>
                    <a:cubicBezTo>
                      <a:pt x="5053" y="23340"/>
                      <a:pt x="79137" y="10111"/>
                      <a:pt x="89191" y="6407"/>
                    </a:cubicBezTo>
                    <a:cubicBezTo>
                      <a:pt x="99245" y="2703"/>
                      <a:pt x="70670" y="-472"/>
                      <a:pt x="60616" y="57"/>
                    </a:cubicBezTo>
                    <a:cubicBezTo>
                      <a:pt x="50562" y="586"/>
                      <a:pt x="-4471" y="21224"/>
                      <a:pt x="291" y="22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 1535">
                <a:extLst>
                  <a:ext uri="{FF2B5EF4-FFF2-40B4-BE49-F238E27FC236}">
                    <a16:creationId xmlns:a16="http://schemas.microsoft.com/office/drawing/2014/main" id="{7490EB72-02ED-1A5C-72E3-E8FC8751EF7B}"/>
                  </a:ext>
                </a:extLst>
              </p:cNvPr>
              <p:cNvSpPr/>
              <p:nvPr/>
            </p:nvSpPr>
            <p:spPr>
              <a:xfrm>
                <a:off x="5127510" y="3397233"/>
                <a:ext cx="92421" cy="13040"/>
              </a:xfrm>
              <a:custGeom>
                <a:avLst/>
                <a:gdLst>
                  <a:gd name="connsiteX0" fmla="*/ 115 w 92421"/>
                  <a:gd name="connsiteY0" fmla="*/ 12717 h 13040"/>
                  <a:gd name="connsiteX1" fmla="*/ 89015 w 92421"/>
                  <a:gd name="connsiteY1" fmla="*/ 9542 h 13040"/>
                  <a:gd name="connsiteX2" fmla="*/ 69965 w 92421"/>
                  <a:gd name="connsiteY2" fmla="*/ 17 h 13040"/>
                  <a:gd name="connsiteX3" fmla="*/ 115 w 92421"/>
                  <a:gd name="connsiteY3" fmla="*/ 12717 h 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21" h="13040">
                    <a:moveTo>
                      <a:pt x="115" y="12717"/>
                    </a:moveTo>
                    <a:cubicBezTo>
                      <a:pt x="3290" y="14304"/>
                      <a:pt x="89015" y="9542"/>
                      <a:pt x="89015" y="9542"/>
                    </a:cubicBezTo>
                    <a:cubicBezTo>
                      <a:pt x="100657" y="7425"/>
                      <a:pt x="79490" y="546"/>
                      <a:pt x="69965" y="17"/>
                    </a:cubicBezTo>
                    <a:cubicBezTo>
                      <a:pt x="60440" y="-512"/>
                      <a:pt x="-3060" y="11130"/>
                      <a:pt x="115" y="12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 1536">
                <a:extLst>
                  <a:ext uri="{FF2B5EF4-FFF2-40B4-BE49-F238E27FC236}">
                    <a16:creationId xmlns:a16="http://schemas.microsoft.com/office/drawing/2014/main" id="{B78BBB5E-C883-AF56-6615-38A584E9085A}"/>
                  </a:ext>
                </a:extLst>
              </p:cNvPr>
              <p:cNvSpPr/>
              <p:nvPr/>
            </p:nvSpPr>
            <p:spPr>
              <a:xfrm>
                <a:off x="5133684" y="3406467"/>
                <a:ext cx="16485" cy="87977"/>
              </a:xfrm>
              <a:custGeom>
                <a:avLst/>
                <a:gdLst>
                  <a:gd name="connsiteX0" fmla="*/ 6641 w 16485"/>
                  <a:gd name="connsiteY0" fmla="*/ 308 h 87977"/>
                  <a:gd name="connsiteX1" fmla="*/ 291 w 16485"/>
                  <a:gd name="connsiteY1" fmla="*/ 86033 h 87977"/>
                  <a:gd name="connsiteX2" fmla="*/ 16166 w 16485"/>
                  <a:gd name="connsiteY2" fmla="*/ 57458 h 87977"/>
                  <a:gd name="connsiteX3" fmla="*/ 6641 w 16485"/>
                  <a:gd name="connsiteY3" fmla="*/ 308 h 8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5" h="87977">
                    <a:moveTo>
                      <a:pt x="6641" y="308"/>
                    </a:moveTo>
                    <a:cubicBezTo>
                      <a:pt x="3995" y="5070"/>
                      <a:pt x="-1297" y="76508"/>
                      <a:pt x="291" y="86033"/>
                    </a:cubicBezTo>
                    <a:cubicBezTo>
                      <a:pt x="1878" y="95558"/>
                      <a:pt x="14049" y="67512"/>
                      <a:pt x="16166" y="57458"/>
                    </a:cubicBezTo>
                    <a:cubicBezTo>
                      <a:pt x="18283" y="47404"/>
                      <a:pt x="9287" y="-4454"/>
                      <a:pt x="6641" y="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 1537">
                <a:extLst>
                  <a:ext uri="{FF2B5EF4-FFF2-40B4-BE49-F238E27FC236}">
                    <a16:creationId xmlns:a16="http://schemas.microsoft.com/office/drawing/2014/main" id="{5365BDCE-6041-69C4-E372-B12AA9330199}"/>
                  </a:ext>
                </a:extLst>
              </p:cNvPr>
              <p:cNvSpPr/>
              <p:nvPr/>
            </p:nvSpPr>
            <p:spPr>
              <a:xfrm>
                <a:off x="5202756" y="3403226"/>
                <a:ext cx="13769" cy="94550"/>
              </a:xfrm>
              <a:custGeom>
                <a:avLst/>
                <a:gdLst>
                  <a:gd name="connsiteX0" fmla="*/ 13769 w 13769"/>
                  <a:gd name="connsiteY0" fmla="*/ 374 h 94550"/>
                  <a:gd name="connsiteX1" fmla="*/ 1069 w 13769"/>
                  <a:gd name="connsiteY1" fmla="*/ 92449 h 94550"/>
                  <a:gd name="connsiteX2" fmla="*/ 1069 w 13769"/>
                  <a:gd name="connsiteY2" fmla="*/ 60699 h 94550"/>
                  <a:gd name="connsiteX3" fmla="*/ 13769 w 13769"/>
                  <a:gd name="connsiteY3" fmla="*/ 374 h 9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9" h="94550">
                    <a:moveTo>
                      <a:pt x="13769" y="374"/>
                    </a:moveTo>
                    <a:cubicBezTo>
                      <a:pt x="13769" y="5666"/>
                      <a:pt x="3186" y="82395"/>
                      <a:pt x="1069" y="92449"/>
                    </a:cubicBezTo>
                    <a:cubicBezTo>
                      <a:pt x="-1048" y="102503"/>
                      <a:pt x="540" y="73928"/>
                      <a:pt x="1069" y="60699"/>
                    </a:cubicBezTo>
                    <a:cubicBezTo>
                      <a:pt x="1598" y="47470"/>
                      <a:pt x="13769" y="-4918"/>
                      <a:pt x="13769" y="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 1538">
                <a:extLst>
                  <a:ext uri="{FF2B5EF4-FFF2-40B4-BE49-F238E27FC236}">
                    <a16:creationId xmlns:a16="http://schemas.microsoft.com/office/drawing/2014/main" id="{71AFF5F8-6A8B-7E9F-09A3-22BC0AF0E091}"/>
                  </a:ext>
                </a:extLst>
              </p:cNvPr>
              <p:cNvSpPr/>
              <p:nvPr/>
            </p:nvSpPr>
            <p:spPr>
              <a:xfrm>
                <a:off x="5175218" y="3464057"/>
                <a:ext cx="130264" cy="95234"/>
              </a:xfrm>
              <a:custGeom>
                <a:avLst/>
                <a:gdLst>
                  <a:gd name="connsiteX0" fmla="*/ 32 w 130264"/>
                  <a:gd name="connsiteY0" fmla="*/ 22093 h 95234"/>
                  <a:gd name="connsiteX1" fmla="*/ 76232 w 130264"/>
                  <a:gd name="connsiteY1" fmla="*/ 3043 h 95234"/>
                  <a:gd name="connsiteX2" fmla="*/ 130207 w 130264"/>
                  <a:gd name="connsiteY2" fmla="*/ 95118 h 95234"/>
                  <a:gd name="connsiteX3" fmla="*/ 85757 w 130264"/>
                  <a:gd name="connsiteY3" fmla="*/ 22093 h 95234"/>
                  <a:gd name="connsiteX4" fmla="*/ 32 w 130264"/>
                  <a:gd name="connsiteY4" fmla="*/ 22093 h 9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264" h="95234">
                    <a:moveTo>
                      <a:pt x="32" y="22093"/>
                    </a:moveTo>
                    <a:cubicBezTo>
                      <a:pt x="-1555" y="18918"/>
                      <a:pt x="54536" y="-9128"/>
                      <a:pt x="76232" y="3043"/>
                    </a:cubicBezTo>
                    <a:cubicBezTo>
                      <a:pt x="97928" y="15214"/>
                      <a:pt x="128620" y="91943"/>
                      <a:pt x="130207" y="95118"/>
                    </a:cubicBezTo>
                    <a:cubicBezTo>
                      <a:pt x="131794" y="98293"/>
                      <a:pt x="100045" y="35851"/>
                      <a:pt x="85757" y="22093"/>
                    </a:cubicBezTo>
                    <a:cubicBezTo>
                      <a:pt x="71469" y="8335"/>
                      <a:pt x="1619" y="25268"/>
                      <a:pt x="32" y="220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 1539">
                <a:extLst>
                  <a:ext uri="{FF2B5EF4-FFF2-40B4-BE49-F238E27FC236}">
                    <a16:creationId xmlns:a16="http://schemas.microsoft.com/office/drawing/2014/main" id="{120D7710-E45A-8883-3532-6540D027FB32}"/>
                  </a:ext>
                </a:extLst>
              </p:cNvPr>
              <p:cNvSpPr/>
              <p:nvPr/>
            </p:nvSpPr>
            <p:spPr>
              <a:xfrm>
                <a:off x="5117874" y="3757783"/>
                <a:ext cx="169157" cy="30001"/>
              </a:xfrm>
              <a:custGeom>
                <a:avLst/>
                <a:gdLst>
                  <a:gd name="connsiteX0" fmla="*/ 226 w 169157"/>
                  <a:gd name="connsiteY0" fmla="*/ 29992 h 30001"/>
                  <a:gd name="connsiteX1" fmla="*/ 162151 w 169157"/>
                  <a:gd name="connsiteY1" fmla="*/ 4592 h 30001"/>
                  <a:gd name="connsiteX2" fmla="*/ 127226 w 169157"/>
                  <a:gd name="connsiteY2" fmla="*/ 1417 h 30001"/>
                  <a:gd name="connsiteX3" fmla="*/ 226 w 169157"/>
                  <a:gd name="connsiteY3" fmla="*/ 29992 h 3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157" h="30001">
                    <a:moveTo>
                      <a:pt x="226" y="29992"/>
                    </a:moveTo>
                    <a:cubicBezTo>
                      <a:pt x="6047" y="30521"/>
                      <a:pt x="140984" y="9354"/>
                      <a:pt x="162151" y="4592"/>
                    </a:cubicBezTo>
                    <a:cubicBezTo>
                      <a:pt x="183318" y="-170"/>
                      <a:pt x="152097" y="-1229"/>
                      <a:pt x="127226" y="1417"/>
                    </a:cubicBezTo>
                    <a:cubicBezTo>
                      <a:pt x="102355" y="4063"/>
                      <a:pt x="-5595" y="29463"/>
                      <a:pt x="226" y="299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 1540">
                <a:extLst>
                  <a:ext uri="{FF2B5EF4-FFF2-40B4-BE49-F238E27FC236}">
                    <a16:creationId xmlns:a16="http://schemas.microsoft.com/office/drawing/2014/main" id="{F54566FB-5E06-31C4-885C-45972DB6E0BE}"/>
                  </a:ext>
                </a:extLst>
              </p:cNvPr>
              <p:cNvSpPr/>
              <p:nvPr/>
            </p:nvSpPr>
            <p:spPr>
              <a:xfrm>
                <a:off x="5282451" y="3721095"/>
                <a:ext cx="32662" cy="98437"/>
              </a:xfrm>
              <a:custGeom>
                <a:avLst/>
                <a:gdLst>
                  <a:gd name="connsiteX0" fmla="*/ 10274 w 32662"/>
                  <a:gd name="connsiteY0" fmla="*/ 5 h 98437"/>
                  <a:gd name="connsiteX1" fmla="*/ 749 w 32662"/>
                  <a:gd name="connsiteY1" fmla="*/ 53980 h 98437"/>
                  <a:gd name="connsiteX2" fmla="*/ 32499 w 32662"/>
                  <a:gd name="connsiteY2" fmla="*/ 98430 h 98437"/>
                  <a:gd name="connsiteX3" fmla="*/ 13449 w 32662"/>
                  <a:gd name="connsiteY3" fmla="*/ 57155 h 98437"/>
                  <a:gd name="connsiteX4" fmla="*/ 10274 w 32662"/>
                  <a:gd name="connsiteY4" fmla="*/ 5 h 9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62" h="98437">
                    <a:moveTo>
                      <a:pt x="10274" y="5"/>
                    </a:moveTo>
                    <a:cubicBezTo>
                      <a:pt x="8157" y="-524"/>
                      <a:pt x="-2955" y="37576"/>
                      <a:pt x="749" y="53980"/>
                    </a:cubicBezTo>
                    <a:cubicBezTo>
                      <a:pt x="4453" y="70384"/>
                      <a:pt x="30382" y="97901"/>
                      <a:pt x="32499" y="98430"/>
                    </a:cubicBezTo>
                    <a:cubicBezTo>
                      <a:pt x="34616" y="98959"/>
                      <a:pt x="15566" y="69855"/>
                      <a:pt x="13449" y="57155"/>
                    </a:cubicBezTo>
                    <a:cubicBezTo>
                      <a:pt x="11332" y="44455"/>
                      <a:pt x="12391" y="534"/>
                      <a:pt x="1027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 1541">
                <a:extLst>
                  <a:ext uri="{FF2B5EF4-FFF2-40B4-BE49-F238E27FC236}">
                    <a16:creationId xmlns:a16="http://schemas.microsoft.com/office/drawing/2014/main" id="{26EBA762-138E-BF1C-6636-C1858C65CC92}"/>
                  </a:ext>
                </a:extLst>
              </p:cNvPr>
              <p:cNvSpPr/>
              <p:nvPr/>
            </p:nvSpPr>
            <p:spPr>
              <a:xfrm>
                <a:off x="5225682" y="3746497"/>
                <a:ext cx="76580" cy="72367"/>
              </a:xfrm>
              <a:custGeom>
                <a:avLst/>
                <a:gdLst>
                  <a:gd name="connsiteX0" fmla="*/ 60693 w 76580"/>
                  <a:gd name="connsiteY0" fmla="*/ 3 h 72367"/>
                  <a:gd name="connsiteX1" fmla="*/ 6718 w 76580"/>
                  <a:gd name="connsiteY1" fmla="*/ 66678 h 72367"/>
                  <a:gd name="connsiteX2" fmla="*/ 76568 w 76580"/>
                  <a:gd name="connsiteY2" fmla="*/ 60328 h 72367"/>
                  <a:gd name="connsiteX3" fmla="*/ 368 w 76580"/>
                  <a:gd name="connsiteY3" fmla="*/ 69853 h 72367"/>
                  <a:gd name="connsiteX4" fmla="*/ 60693 w 76580"/>
                  <a:gd name="connsiteY4" fmla="*/ 3 h 7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80" h="72367">
                    <a:moveTo>
                      <a:pt x="60693" y="3"/>
                    </a:moveTo>
                    <a:cubicBezTo>
                      <a:pt x="61751" y="-526"/>
                      <a:pt x="4072" y="56624"/>
                      <a:pt x="6718" y="66678"/>
                    </a:cubicBezTo>
                    <a:cubicBezTo>
                      <a:pt x="9364" y="76732"/>
                      <a:pt x="77626" y="59799"/>
                      <a:pt x="76568" y="60328"/>
                    </a:cubicBezTo>
                    <a:cubicBezTo>
                      <a:pt x="75510" y="60857"/>
                      <a:pt x="6189" y="78849"/>
                      <a:pt x="368" y="69853"/>
                    </a:cubicBezTo>
                    <a:cubicBezTo>
                      <a:pt x="-5453" y="60857"/>
                      <a:pt x="59635" y="532"/>
                      <a:pt x="606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 1542">
                <a:extLst>
                  <a:ext uri="{FF2B5EF4-FFF2-40B4-BE49-F238E27FC236}">
                    <a16:creationId xmlns:a16="http://schemas.microsoft.com/office/drawing/2014/main" id="{8DF0ACAE-3DE4-9B2B-8E0C-C0CA936B5757}"/>
                  </a:ext>
                </a:extLst>
              </p:cNvPr>
              <p:cNvSpPr/>
              <p:nvPr/>
            </p:nvSpPr>
            <p:spPr>
              <a:xfrm>
                <a:off x="5031952" y="3768705"/>
                <a:ext cx="203685" cy="79439"/>
              </a:xfrm>
              <a:custGeom>
                <a:avLst/>
                <a:gdLst>
                  <a:gd name="connsiteX0" fmla="*/ 121073 w 203685"/>
                  <a:gd name="connsiteY0" fmla="*/ 20 h 79439"/>
                  <a:gd name="connsiteX1" fmla="*/ 32173 w 203685"/>
                  <a:gd name="connsiteY1" fmla="*/ 57170 h 79439"/>
                  <a:gd name="connsiteX2" fmla="*/ 203623 w 203685"/>
                  <a:gd name="connsiteY2" fmla="*/ 44470 h 79439"/>
                  <a:gd name="connsiteX3" fmla="*/ 9948 w 203685"/>
                  <a:gd name="connsiteY3" fmla="*/ 79395 h 79439"/>
                  <a:gd name="connsiteX4" fmla="*/ 35348 w 203685"/>
                  <a:gd name="connsiteY4" fmla="*/ 50820 h 79439"/>
                  <a:gd name="connsiteX5" fmla="*/ 121073 w 203685"/>
                  <a:gd name="connsiteY5" fmla="*/ 20 h 7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685" h="79439">
                    <a:moveTo>
                      <a:pt x="121073" y="20"/>
                    </a:moveTo>
                    <a:cubicBezTo>
                      <a:pt x="120544" y="1078"/>
                      <a:pt x="18415" y="49762"/>
                      <a:pt x="32173" y="57170"/>
                    </a:cubicBezTo>
                    <a:cubicBezTo>
                      <a:pt x="45931" y="64578"/>
                      <a:pt x="207327" y="40766"/>
                      <a:pt x="203623" y="44470"/>
                    </a:cubicBezTo>
                    <a:cubicBezTo>
                      <a:pt x="199919" y="48174"/>
                      <a:pt x="37994" y="78337"/>
                      <a:pt x="9948" y="79395"/>
                    </a:cubicBezTo>
                    <a:cubicBezTo>
                      <a:pt x="-18098" y="80453"/>
                      <a:pt x="20532" y="62462"/>
                      <a:pt x="35348" y="50820"/>
                    </a:cubicBezTo>
                    <a:cubicBezTo>
                      <a:pt x="50164" y="39178"/>
                      <a:pt x="121602" y="-1038"/>
                      <a:pt x="12107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 1543">
                <a:extLst>
                  <a:ext uri="{FF2B5EF4-FFF2-40B4-BE49-F238E27FC236}">
                    <a16:creationId xmlns:a16="http://schemas.microsoft.com/office/drawing/2014/main" id="{250DB5D1-9C59-B885-1E78-43B7F57771F1}"/>
                  </a:ext>
                </a:extLst>
              </p:cNvPr>
              <p:cNvSpPr/>
              <p:nvPr/>
            </p:nvSpPr>
            <p:spPr>
              <a:xfrm>
                <a:off x="5213344" y="3524235"/>
                <a:ext cx="54533" cy="168304"/>
              </a:xfrm>
              <a:custGeom>
                <a:avLst/>
                <a:gdLst>
                  <a:gd name="connsiteX0" fmla="*/ 53981 w 54533"/>
                  <a:gd name="connsiteY0" fmla="*/ 15 h 168304"/>
                  <a:gd name="connsiteX1" fmla="*/ 28581 w 54533"/>
                  <a:gd name="connsiteY1" fmla="*/ 79390 h 168304"/>
                  <a:gd name="connsiteX2" fmla="*/ 38106 w 54533"/>
                  <a:gd name="connsiteY2" fmla="*/ 168290 h 168304"/>
                  <a:gd name="connsiteX3" fmla="*/ 6 w 54533"/>
                  <a:gd name="connsiteY3" fmla="*/ 85740 h 168304"/>
                  <a:gd name="connsiteX4" fmla="*/ 53981 w 54533"/>
                  <a:gd name="connsiteY4" fmla="*/ 15 h 1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533" h="168304">
                    <a:moveTo>
                      <a:pt x="53981" y="15"/>
                    </a:moveTo>
                    <a:cubicBezTo>
                      <a:pt x="58743" y="-1043"/>
                      <a:pt x="31227" y="51344"/>
                      <a:pt x="28581" y="79390"/>
                    </a:cubicBezTo>
                    <a:cubicBezTo>
                      <a:pt x="25935" y="107436"/>
                      <a:pt x="42868" y="167232"/>
                      <a:pt x="38106" y="168290"/>
                    </a:cubicBezTo>
                    <a:cubicBezTo>
                      <a:pt x="33344" y="169348"/>
                      <a:pt x="-523" y="111140"/>
                      <a:pt x="6" y="85740"/>
                    </a:cubicBezTo>
                    <a:cubicBezTo>
                      <a:pt x="535" y="60340"/>
                      <a:pt x="49219" y="1073"/>
                      <a:pt x="53981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 1544">
                <a:extLst>
                  <a:ext uri="{FF2B5EF4-FFF2-40B4-BE49-F238E27FC236}">
                    <a16:creationId xmlns:a16="http://schemas.microsoft.com/office/drawing/2014/main" id="{76E33D3C-003D-097E-CFA7-BC69F8361139}"/>
                  </a:ext>
                </a:extLst>
              </p:cNvPr>
              <p:cNvSpPr/>
              <p:nvPr/>
            </p:nvSpPr>
            <p:spPr>
              <a:xfrm>
                <a:off x="4848183" y="3584433"/>
                <a:ext cx="352488" cy="50966"/>
              </a:xfrm>
              <a:custGeom>
                <a:avLst/>
                <a:gdLst>
                  <a:gd name="connsiteX0" fmla="*/ 42 w 352488"/>
                  <a:gd name="connsiteY0" fmla="*/ 142 h 50966"/>
                  <a:gd name="connsiteX1" fmla="*/ 142917 w 352488"/>
                  <a:gd name="connsiteY1" fmla="*/ 35067 h 50966"/>
                  <a:gd name="connsiteX2" fmla="*/ 352467 w 352488"/>
                  <a:gd name="connsiteY2" fmla="*/ 16017 h 50966"/>
                  <a:gd name="connsiteX3" fmla="*/ 130217 w 352488"/>
                  <a:gd name="connsiteY3" fmla="*/ 50942 h 50966"/>
                  <a:gd name="connsiteX4" fmla="*/ 42 w 352488"/>
                  <a:gd name="connsiteY4" fmla="*/ 142 h 5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88" h="50966">
                    <a:moveTo>
                      <a:pt x="42" y="142"/>
                    </a:moveTo>
                    <a:cubicBezTo>
                      <a:pt x="2159" y="-2504"/>
                      <a:pt x="84180" y="32421"/>
                      <a:pt x="142917" y="35067"/>
                    </a:cubicBezTo>
                    <a:cubicBezTo>
                      <a:pt x="201654" y="37713"/>
                      <a:pt x="354584" y="13371"/>
                      <a:pt x="352467" y="16017"/>
                    </a:cubicBezTo>
                    <a:cubicBezTo>
                      <a:pt x="350350" y="18663"/>
                      <a:pt x="184192" y="52000"/>
                      <a:pt x="130217" y="50942"/>
                    </a:cubicBezTo>
                    <a:cubicBezTo>
                      <a:pt x="76242" y="49884"/>
                      <a:pt x="-2075" y="2788"/>
                      <a:pt x="42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 1545">
                <a:extLst>
                  <a:ext uri="{FF2B5EF4-FFF2-40B4-BE49-F238E27FC236}">
                    <a16:creationId xmlns:a16="http://schemas.microsoft.com/office/drawing/2014/main" id="{FD22C1A7-1D46-D0A5-48E0-2BC54BE613CD}"/>
                  </a:ext>
                </a:extLst>
              </p:cNvPr>
              <p:cNvSpPr/>
              <p:nvPr/>
            </p:nvSpPr>
            <p:spPr>
              <a:xfrm>
                <a:off x="4675734" y="3517888"/>
                <a:ext cx="39141" cy="249076"/>
              </a:xfrm>
              <a:custGeom>
                <a:avLst/>
                <a:gdLst>
                  <a:gd name="connsiteX0" fmla="*/ 32791 w 39141"/>
                  <a:gd name="connsiteY0" fmla="*/ 12 h 249076"/>
                  <a:gd name="connsiteX1" fmla="*/ 1041 w 39141"/>
                  <a:gd name="connsiteY1" fmla="*/ 92087 h 249076"/>
                  <a:gd name="connsiteX2" fmla="*/ 10566 w 39141"/>
                  <a:gd name="connsiteY2" fmla="*/ 190512 h 249076"/>
                  <a:gd name="connsiteX3" fmla="*/ 39141 w 39141"/>
                  <a:gd name="connsiteY3" fmla="*/ 247662 h 249076"/>
                  <a:gd name="connsiteX4" fmla="*/ 10566 w 39141"/>
                  <a:gd name="connsiteY4" fmla="*/ 133362 h 249076"/>
                  <a:gd name="connsiteX5" fmla="*/ 13741 w 39141"/>
                  <a:gd name="connsiteY5" fmla="*/ 85737 h 249076"/>
                  <a:gd name="connsiteX6" fmla="*/ 32791 w 39141"/>
                  <a:gd name="connsiteY6" fmla="*/ 12 h 24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41" h="249076">
                    <a:moveTo>
                      <a:pt x="32791" y="12"/>
                    </a:moveTo>
                    <a:cubicBezTo>
                      <a:pt x="30674" y="1070"/>
                      <a:pt x="4745" y="60337"/>
                      <a:pt x="1041" y="92087"/>
                    </a:cubicBezTo>
                    <a:cubicBezTo>
                      <a:pt x="-2663" y="123837"/>
                      <a:pt x="4216" y="164583"/>
                      <a:pt x="10566" y="190512"/>
                    </a:cubicBezTo>
                    <a:cubicBezTo>
                      <a:pt x="16916" y="216441"/>
                      <a:pt x="39141" y="257187"/>
                      <a:pt x="39141" y="247662"/>
                    </a:cubicBezTo>
                    <a:cubicBezTo>
                      <a:pt x="39141" y="238137"/>
                      <a:pt x="14799" y="160350"/>
                      <a:pt x="10566" y="133362"/>
                    </a:cubicBezTo>
                    <a:cubicBezTo>
                      <a:pt x="6333" y="106375"/>
                      <a:pt x="12154" y="104258"/>
                      <a:pt x="13741" y="85737"/>
                    </a:cubicBezTo>
                    <a:cubicBezTo>
                      <a:pt x="15328" y="67216"/>
                      <a:pt x="34908" y="-1046"/>
                      <a:pt x="32791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 1546">
                <a:extLst>
                  <a:ext uri="{FF2B5EF4-FFF2-40B4-BE49-F238E27FC236}">
                    <a16:creationId xmlns:a16="http://schemas.microsoft.com/office/drawing/2014/main" id="{651A641B-4C9A-0B60-248A-E5E74BE76034}"/>
                  </a:ext>
                </a:extLst>
              </p:cNvPr>
              <p:cNvSpPr/>
              <p:nvPr/>
            </p:nvSpPr>
            <p:spPr>
              <a:xfrm>
                <a:off x="4733819" y="3533092"/>
                <a:ext cx="48089" cy="232653"/>
              </a:xfrm>
              <a:custGeom>
                <a:avLst/>
                <a:gdLst>
                  <a:gd name="connsiteX0" fmla="*/ 3281 w 48089"/>
                  <a:gd name="connsiteY0" fmla="*/ 683 h 232653"/>
                  <a:gd name="connsiteX1" fmla="*/ 28681 w 48089"/>
                  <a:gd name="connsiteY1" fmla="*/ 140383 h 232653"/>
                  <a:gd name="connsiteX2" fmla="*/ 106 w 48089"/>
                  <a:gd name="connsiteY2" fmla="*/ 232458 h 232653"/>
                  <a:gd name="connsiteX3" fmla="*/ 41381 w 48089"/>
                  <a:gd name="connsiteY3" fmla="*/ 162608 h 232653"/>
                  <a:gd name="connsiteX4" fmla="*/ 44556 w 48089"/>
                  <a:gd name="connsiteY4" fmla="*/ 89583 h 232653"/>
                  <a:gd name="connsiteX5" fmla="*/ 3281 w 48089"/>
                  <a:gd name="connsiteY5" fmla="*/ 683 h 23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89" h="232653">
                    <a:moveTo>
                      <a:pt x="3281" y="683"/>
                    </a:moveTo>
                    <a:cubicBezTo>
                      <a:pt x="635" y="9150"/>
                      <a:pt x="29210" y="101754"/>
                      <a:pt x="28681" y="140383"/>
                    </a:cubicBezTo>
                    <a:cubicBezTo>
                      <a:pt x="28152" y="179012"/>
                      <a:pt x="-2011" y="228754"/>
                      <a:pt x="106" y="232458"/>
                    </a:cubicBezTo>
                    <a:cubicBezTo>
                      <a:pt x="2223" y="236162"/>
                      <a:pt x="33973" y="186421"/>
                      <a:pt x="41381" y="162608"/>
                    </a:cubicBezTo>
                    <a:cubicBezTo>
                      <a:pt x="48789" y="138796"/>
                      <a:pt x="50377" y="114454"/>
                      <a:pt x="44556" y="89583"/>
                    </a:cubicBezTo>
                    <a:cubicBezTo>
                      <a:pt x="38735" y="64712"/>
                      <a:pt x="5927" y="-7784"/>
                      <a:pt x="3281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 1547">
                <a:extLst>
                  <a:ext uri="{FF2B5EF4-FFF2-40B4-BE49-F238E27FC236}">
                    <a16:creationId xmlns:a16="http://schemas.microsoft.com/office/drawing/2014/main" id="{B458D3B9-A0AB-F99A-A383-FD1867390D2C}"/>
                  </a:ext>
                </a:extLst>
              </p:cNvPr>
              <p:cNvSpPr/>
              <p:nvPr/>
            </p:nvSpPr>
            <p:spPr>
              <a:xfrm>
                <a:off x="4724351" y="3527377"/>
                <a:ext cx="22479" cy="235109"/>
              </a:xfrm>
              <a:custGeom>
                <a:avLst/>
                <a:gdLst>
                  <a:gd name="connsiteX0" fmla="*/ 49 w 22479"/>
                  <a:gd name="connsiteY0" fmla="*/ 48 h 235109"/>
                  <a:gd name="connsiteX1" fmla="*/ 15924 w 22479"/>
                  <a:gd name="connsiteY1" fmla="*/ 142923 h 235109"/>
                  <a:gd name="connsiteX2" fmla="*/ 3224 w 22479"/>
                  <a:gd name="connsiteY2" fmla="*/ 234998 h 235109"/>
                  <a:gd name="connsiteX3" fmla="*/ 22274 w 22479"/>
                  <a:gd name="connsiteY3" fmla="*/ 158798 h 235109"/>
                  <a:gd name="connsiteX4" fmla="*/ 49 w 22479"/>
                  <a:gd name="connsiteY4" fmla="*/ 48 h 23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9" h="235109">
                    <a:moveTo>
                      <a:pt x="49" y="48"/>
                    </a:moveTo>
                    <a:cubicBezTo>
                      <a:pt x="-1009" y="-2598"/>
                      <a:pt x="15395" y="103765"/>
                      <a:pt x="15924" y="142923"/>
                    </a:cubicBezTo>
                    <a:cubicBezTo>
                      <a:pt x="16453" y="182081"/>
                      <a:pt x="2166" y="232352"/>
                      <a:pt x="3224" y="234998"/>
                    </a:cubicBezTo>
                    <a:cubicBezTo>
                      <a:pt x="4282" y="237644"/>
                      <a:pt x="19628" y="192665"/>
                      <a:pt x="22274" y="158798"/>
                    </a:cubicBezTo>
                    <a:cubicBezTo>
                      <a:pt x="24920" y="124931"/>
                      <a:pt x="1107" y="2694"/>
                      <a:pt x="49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 1548">
                <a:extLst>
                  <a:ext uri="{FF2B5EF4-FFF2-40B4-BE49-F238E27FC236}">
                    <a16:creationId xmlns:a16="http://schemas.microsoft.com/office/drawing/2014/main" id="{80B12659-4848-554A-0A62-0705501CFC56}"/>
                  </a:ext>
                </a:extLst>
              </p:cNvPr>
              <p:cNvSpPr/>
              <p:nvPr/>
            </p:nvSpPr>
            <p:spPr>
              <a:xfrm>
                <a:off x="4901730" y="3873225"/>
                <a:ext cx="7056" cy="191608"/>
              </a:xfrm>
              <a:custGeom>
                <a:avLst/>
                <a:gdLst>
                  <a:gd name="connsiteX0" fmla="*/ 470 w 7056"/>
                  <a:gd name="connsiteY0" fmla="*/ 275 h 191608"/>
                  <a:gd name="connsiteX1" fmla="*/ 470 w 7056"/>
                  <a:gd name="connsiteY1" fmla="*/ 82825 h 191608"/>
                  <a:gd name="connsiteX2" fmla="*/ 470 w 7056"/>
                  <a:gd name="connsiteY2" fmla="*/ 152675 h 191608"/>
                  <a:gd name="connsiteX3" fmla="*/ 3645 w 7056"/>
                  <a:gd name="connsiteY3" fmla="*/ 190775 h 191608"/>
                  <a:gd name="connsiteX4" fmla="*/ 6820 w 7056"/>
                  <a:gd name="connsiteY4" fmla="*/ 117750 h 191608"/>
                  <a:gd name="connsiteX5" fmla="*/ 470 w 7056"/>
                  <a:gd name="connsiteY5" fmla="*/ 275 h 19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56" h="191608">
                    <a:moveTo>
                      <a:pt x="470" y="275"/>
                    </a:moveTo>
                    <a:cubicBezTo>
                      <a:pt x="-588" y="-5546"/>
                      <a:pt x="470" y="82825"/>
                      <a:pt x="470" y="82825"/>
                    </a:cubicBezTo>
                    <a:cubicBezTo>
                      <a:pt x="470" y="108225"/>
                      <a:pt x="-59" y="134683"/>
                      <a:pt x="470" y="152675"/>
                    </a:cubicBezTo>
                    <a:cubicBezTo>
                      <a:pt x="999" y="170667"/>
                      <a:pt x="2587" y="196596"/>
                      <a:pt x="3645" y="190775"/>
                    </a:cubicBezTo>
                    <a:cubicBezTo>
                      <a:pt x="4703" y="184954"/>
                      <a:pt x="5233" y="145267"/>
                      <a:pt x="6820" y="117750"/>
                    </a:cubicBezTo>
                    <a:cubicBezTo>
                      <a:pt x="8407" y="90233"/>
                      <a:pt x="1528" y="6096"/>
                      <a:pt x="470" y="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 1549">
                <a:extLst>
                  <a:ext uri="{FF2B5EF4-FFF2-40B4-BE49-F238E27FC236}">
                    <a16:creationId xmlns:a16="http://schemas.microsoft.com/office/drawing/2014/main" id="{1F7324E7-E455-B655-2D62-D84914EF4A25}"/>
                  </a:ext>
                </a:extLst>
              </p:cNvPr>
              <p:cNvSpPr/>
              <p:nvPr/>
            </p:nvSpPr>
            <p:spPr>
              <a:xfrm>
                <a:off x="4851400" y="3879217"/>
                <a:ext cx="57172" cy="180664"/>
              </a:xfrm>
              <a:custGeom>
                <a:avLst/>
                <a:gdLst>
                  <a:gd name="connsiteX0" fmla="*/ 0 w 57172"/>
                  <a:gd name="connsiteY0" fmla="*/ 633 h 180664"/>
                  <a:gd name="connsiteX1" fmla="*/ 3175 w 57172"/>
                  <a:gd name="connsiteY1" fmla="*/ 133983 h 180664"/>
                  <a:gd name="connsiteX2" fmla="*/ 3175 w 57172"/>
                  <a:gd name="connsiteY2" fmla="*/ 172083 h 180664"/>
                  <a:gd name="connsiteX3" fmla="*/ 6350 w 57172"/>
                  <a:gd name="connsiteY3" fmla="*/ 162558 h 180664"/>
                  <a:gd name="connsiteX4" fmla="*/ 57150 w 57172"/>
                  <a:gd name="connsiteY4" fmla="*/ 153033 h 180664"/>
                  <a:gd name="connsiteX5" fmla="*/ 12700 w 57172"/>
                  <a:gd name="connsiteY5" fmla="*/ 178433 h 180664"/>
                  <a:gd name="connsiteX6" fmla="*/ 3175 w 57172"/>
                  <a:gd name="connsiteY6" fmla="*/ 86358 h 180664"/>
                  <a:gd name="connsiteX7" fmla="*/ 0 w 57172"/>
                  <a:gd name="connsiteY7" fmla="*/ 633 h 18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72" h="180664">
                    <a:moveTo>
                      <a:pt x="0" y="633"/>
                    </a:moveTo>
                    <a:cubicBezTo>
                      <a:pt x="0" y="8570"/>
                      <a:pt x="2646" y="105408"/>
                      <a:pt x="3175" y="133983"/>
                    </a:cubicBezTo>
                    <a:cubicBezTo>
                      <a:pt x="3704" y="162558"/>
                      <a:pt x="3175" y="172083"/>
                      <a:pt x="3175" y="172083"/>
                    </a:cubicBezTo>
                    <a:cubicBezTo>
                      <a:pt x="3704" y="176846"/>
                      <a:pt x="-2646" y="165733"/>
                      <a:pt x="6350" y="162558"/>
                    </a:cubicBezTo>
                    <a:cubicBezTo>
                      <a:pt x="15346" y="159383"/>
                      <a:pt x="56092" y="150387"/>
                      <a:pt x="57150" y="153033"/>
                    </a:cubicBezTo>
                    <a:cubicBezTo>
                      <a:pt x="58208" y="155679"/>
                      <a:pt x="21696" y="189545"/>
                      <a:pt x="12700" y="178433"/>
                    </a:cubicBezTo>
                    <a:cubicBezTo>
                      <a:pt x="3704" y="167321"/>
                      <a:pt x="5821" y="111229"/>
                      <a:pt x="3175" y="86358"/>
                    </a:cubicBezTo>
                    <a:cubicBezTo>
                      <a:pt x="529" y="61487"/>
                      <a:pt x="0" y="-7304"/>
                      <a:pt x="0" y="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 1550">
                <a:extLst>
                  <a:ext uri="{FF2B5EF4-FFF2-40B4-BE49-F238E27FC236}">
                    <a16:creationId xmlns:a16="http://schemas.microsoft.com/office/drawing/2014/main" id="{EE75F570-98F2-4A1E-6171-52B415DCFB39}"/>
                  </a:ext>
                </a:extLst>
              </p:cNvPr>
              <p:cNvSpPr/>
              <p:nvPr/>
            </p:nvSpPr>
            <p:spPr>
              <a:xfrm>
                <a:off x="4848156" y="3898550"/>
                <a:ext cx="6450" cy="154057"/>
              </a:xfrm>
              <a:custGeom>
                <a:avLst/>
                <a:gdLst>
                  <a:gd name="connsiteX0" fmla="*/ 69 w 6450"/>
                  <a:gd name="connsiteY0" fmla="*/ 350 h 154057"/>
                  <a:gd name="connsiteX1" fmla="*/ 3244 w 6450"/>
                  <a:gd name="connsiteY1" fmla="*/ 149575 h 154057"/>
                  <a:gd name="connsiteX2" fmla="*/ 6419 w 6450"/>
                  <a:gd name="connsiteY2" fmla="*/ 108300 h 154057"/>
                  <a:gd name="connsiteX3" fmla="*/ 69 w 6450"/>
                  <a:gd name="connsiteY3" fmla="*/ 350 h 15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0" h="154057">
                    <a:moveTo>
                      <a:pt x="69" y="350"/>
                    </a:moveTo>
                    <a:cubicBezTo>
                      <a:pt x="-460" y="7229"/>
                      <a:pt x="2186" y="131584"/>
                      <a:pt x="3244" y="149575"/>
                    </a:cubicBezTo>
                    <a:cubicBezTo>
                      <a:pt x="4302" y="167566"/>
                      <a:pt x="5890" y="126821"/>
                      <a:pt x="6419" y="108300"/>
                    </a:cubicBezTo>
                    <a:cubicBezTo>
                      <a:pt x="6948" y="89779"/>
                      <a:pt x="598" y="-6529"/>
                      <a:pt x="69" y="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 1551">
                <a:extLst>
                  <a:ext uri="{FF2B5EF4-FFF2-40B4-BE49-F238E27FC236}">
                    <a16:creationId xmlns:a16="http://schemas.microsoft.com/office/drawing/2014/main" id="{BFDD85DA-F609-368B-2588-2B14AD042044}"/>
                  </a:ext>
                </a:extLst>
              </p:cNvPr>
              <p:cNvSpPr/>
              <p:nvPr/>
            </p:nvSpPr>
            <p:spPr>
              <a:xfrm>
                <a:off x="4816475" y="3881784"/>
                <a:ext cx="9562" cy="178335"/>
              </a:xfrm>
              <a:custGeom>
                <a:avLst/>
                <a:gdLst>
                  <a:gd name="connsiteX0" fmla="*/ 3175 w 9562"/>
                  <a:gd name="connsiteY0" fmla="*/ 1241 h 178335"/>
                  <a:gd name="connsiteX1" fmla="*/ 9525 w 9562"/>
                  <a:gd name="connsiteY1" fmla="*/ 175866 h 178335"/>
                  <a:gd name="connsiteX2" fmla="*/ 0 w 9562"/>
                  <a:gd name="connsiteY2" fmla="*/ 99666 h 178335"/>
                  <a:gd name="connsiteX3" fmla="*/ 3175 w 9562"/>
                  <a:gd name="connsiteY3" fmla="*/ 1241 h 17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2" h="178335">
                    <a:moveTo>
                      <a:pt x="3175" y="1241"/>
                    </a:moveTo>
                    <a:cubicBezTo>
                      <a:pt x="4762" y="13941"/>
                      <a:pt x="10054" y="159462"/>
                      <a:pt x="9525" y="175866"/>
                    </a:cubicBezTo>
                    <a:cubicBezTo>
                      <a:pt x="8996" y="192270"/>
                      <a:pt x="0" y="122420"/>
                      <a:pt x="0" y="99666"/>
                    </a:cubicBezTo>
                    <a:cubicBezTo>
                      <a:pt x="0" y="76912"/>
                      <a:pt x="1588" y="-11459"/>
                      <a:pt x="3175" y="1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 1552">
                <a:extLst>
                  <a:ext uri="{FF2B5EF4-FFF2-40B4-BE49-F238E27FC236}">
                    <a16:creationId xmlns:a16="http://schemas.microsoft.com/office/drawing/2014/main" id="{FAA27DC8-7C01-A30D-7B1C-59C971096F47}"/>
                  </a:ext>
                </a:extLst>
              </p:cNvPr>
              <p:cNvSpPr/>
              <p:nvPr/>
            </p:nvSpPr>
            <p:spPr>
              <a:xfrm>
                <a:off x="4752842" y="4035425"/>
                <a:ext cx="82255" cy="12803"/>
              </a:xfrm>
              <a:custGeom>
                <a:avLst/>
                <a:gdLst>
                  <a:gd name="connsiteX0" fmla="*/ 133 w 82255"/>
                  <a:gd name="connsiteY0" fmla="*/ 12700 h 12803"/>
                  <a:gd name="connsiteX1" fmla="*/ 79508 w 82255"/>
                  <a:gd name="connsiteY1" fmla="*/ 6350 h 12803"/>
                  <a:gd name="connsiteX2" fmla="*/ 60458 w 82255"/>
                  <a:gd name="connsiteY2" fmla="*/ 0 h 12803"/>
                  <a:gd name="connsiteX3" fmla="*/ 133 w 82255"/>
                  <a:gd name="connsiteY3" fmla="*/ 12700 h 1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255" h="12803">
                    <a:moveTo>
                      <a:pt x="133" y="12700"/>
                    </a:moveTo>
                    <a:cubicBezTo>
                      <a:pt x="3308" y="13758"/>
                      <a:pt x="79508" y="6350"/>
                      <a:pt x="79508" y="6350"/>
                    </a:cubicBezTo>
                    <a:cubicBezTo>
                      <a:pt x="89562" y="4233"/>
                      <a:pt x="69454" y="0"/>
                      <a:pt x="60458" y="0"/>
                    </a:cubicBezTo>
                    <a:cubicBezTo>
                      <a:pt x="51462" y="0"/>
                      <a:pt x="-3042" y="11642"/>
                      <a:pt x="133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 1553">
                <a:extLst>
                  <a:ext uri="{FF2B5EF4-FFF2-40B4-BE49-F238E27FC236}">
                    <a16:creationId xmlns:a16="http://schemas.microsoft.com/office/drawing/2014/main" id="{63063DD3-C510-51A9-CDBB-E76C97FDB1B6}"/>
                  </a:ext>
                </a:extLst>
              </p:cNvPr>
              <p:cNvSpPr/>
              <p:nvPr/>
            </p:nvSpPr>
            <p:spPr>
              <a:xfrm>
                <a:off x="4718025" y="3869596"/>
                <a:ext cx="46263" cy="193668"/>
              </a:xfrm>
              <a:custGeom>
                <a:avLst/>
                <a:gdLst>
                  <a:gd name="connsiteX0" fmla="*/ 25 w 46263"/>
                  <a:gd name="connsiteY0" fmla="*/ 729 h 193668"/>
                  <a:gd name="connsiteX1" fmla="*/ 41300 w 46263"/>
                  <a:gd name="connsiteY1" fmla="*/ 38829 h 193668"/>
                  <a:gd name="connsiteX2" fmla="*/ 44475 w 46263"/>
                  <a:gd name="connsiteY2" fmla="*/ 191229 h 193668"/>
                  <a:gd name="connsiteX3" fmla="*/ 31775 w 46263"/>
                  <a:gd name="connsiteY3" fmla="*/ 127729 h 193668"/>
                  <a:gd name="connsiteX4" fmla="*/ 34950 w 46263"/>
                  <a:gd name="connsiteY4" fmla="*/ 61054 h 193668"/>
                  <a:gd name="connsiteX5" fmla="*/ 25 w 46263"/>
                  <a:gd name="connsiteY5" fmla="*/ 729 h 193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263" h="193668">
                    <a:moveTo>
                      <a:pt x="25" y="729"/>
                    </a:moveTo>
                    <a:cubicBezTo>
                      <a:pt x="1083" y="-2975"/>
                      <a:pt x="33892" y="7079"/>
                      <a:pt x="41300" y="38829"/>
                    </a:cubicBezTo>
                    <a:cubicBezTo>
                      <a:pt x="48708" y="70579"/>
                      <a:pt x="46062" y="176412"/>
                      <a:pt x="44475" y="191229"/>
                    </a:cubicBezTo>
                    <a:cubicBezTo>
                      <a:pt x="42888" y="206046"/>
                      <a:pt x="33362" y="149425"/>
                      <a:pt x="31775" y="127729"/>
                    </a:cubicBezTo>
                    <a:cubicBezTo>
                      <a:pt x="30188" y="106033"/>
                      <a:pt x="38654" y="79575"/>
                      <a:pt x="34950" y="61054"/>
                    </a:cubicBezTo>
                    <a:cubicBezTo>
                      <a:pt x="31246" y="42533"/>
                      <a:pt x="-1033" y="4433"/>
                      <a:pt x="25" y="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 1554">
                <a:extLst>
                  <a:ext uri="{FF2B5EF4-FFF2-40B4-BE49-F238E27FC236}">
                    <a16:creationId xmlns:a16="http://schemas.microsoft.com/office/drawing/2014/main" id="{532A7580-5090-85CE-0DA7-E3C8713857C0}"/>
                  </a:ext>
                </a:extLst>
              </p:cNvPr>
              <p:cNvSpPr/>
              <p:nvPr/>
            </p:nvSpPr>
            <p:spPr>
              <a:xfrm>
                <a:off x="4689354" y="3876667"/>
                <a:ext cx="60819" cy="196861"/>
              </a:xfrm>
              <a:custGeom>
                <a:avLst/>
                <a:gdLst>
                  <a:gd name="connsiteX0" fmla="*/ 121 w 60819"/>
                  <a:gd name="connsiteY0" fmla="*/ 8 h 196861"/>
                  <a:gd name="connsiteX1" fmla="*/ 44571 w 60819"/>
                  <a:gd name="connsiteY1" fmla="*/ 41283 h 196861"/>
                  <a:gd name="connsiteX2" fmla="*/ 35046 w 60819"/>
                  <a:gd name="connsiteY2" fmla="*/ 107958 h 196861"/>
                  <a:gd name="connsiteX3" fmla="*/ 41396 w 60819"/>
                  <a:gd name="connsiteY3" fmla="*/ 196858 h 196861"/>
                  <a:gd name="connsiteX4" fmla="*/ 47746 w 60819"/>
                  <a:gd name="connsiteY4" fmla="*/ 104783 h 196861"/>
                  <a:gd name="connsiteX5" fmla="*/ 60446 w 60819"/>
                  <a:gd name="connsiteY5" fmla="*/ 44458 h 196861"/>
                  <a:gd name="connsiteX6" fmla="*/ 121 w 60819"/>
                  <a:gd name="connsiteY6" fmla="*/ 8 h 1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819" h="196861">
                    <a:moveTo>
                      <a:pt x="121" y="8"/>
                    </a:moveTo>
                    <a:cubicBezTo>
                      <a:pt x="-2525" y="-521"/>
                      <a:pt x="38750" y="23291"/>
                      <a:pt x="44571" y="41283"/>
                    </a:cubicBezTo>
                    <a:cubicBezTo>
                      <a:pt x="50392" y="59275"/>
                      <a:pt x="35575" y="82029"/>
                      <a:pt x="35046" y="107958"/>
                    </a:cubicBezTo>
                    <a:cubicBezTo>
                      <a:pt x="34517" y="133887"/>
                      <a:pt x="39279" y="197387"/>
                      <a:pt x="41396" y="196858"/>
                    </a:cubicBezTo>
                    <a:cubicBezTo>
                      <a:pt x="43513" y="196329"/>
                      <a:pt x="44571" y="130183"/>
                      <a:pt x="47746" y="104783"/>
                    </a:cubicBezTo>
                    <a:cubicBezTo>
                      <a:pt x="50921" y="79383"/>
                      <a:pt x="63092" y="58216"/>
                      <a:pt x="60446" y="44458"/>
                    </a:cubicBezTo>
                    <a:cubicBezTo>
                      <a:pt x="57800" y="30700"/>
                      <a:pt x="2767" y="537"/>
                      <a:pt x="12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 1555">
                <a:extLst>
                  <a:ext uri="{FF2B5EF4-FFF2-40B4-BE49-F238E27FC236}">
                    <a16:creationId xmlns:a16="http://schemas.microsoft.com/office/drawing/2014/main" id="{7CC8535B-BB98-1953-990E-3C8257ACDC5E}"/>
                  </a:ext>
                </a:extLst>
              </p:cNvPr>
              <p:cNvSpPr/>
              <p:nvPr/>
            </p:nvSpPr>
            <p:spPr>
              <a:xfrm>
                <a:off x="4652912" y="3889368"/>
                <a:ext cx="49321" cy="178780"/>
              </a:xfrm>
              <a:custGeom>
                <a:avLst/>
                <a:gdLst>
                  <a:gd name="connsiteX0" fmla="*/ 49263 w 49321"/>
                  <a:gd name="connsiteY0" fmla="*/ 7 h 178780"/>
                  <a:gd name="connsiteX1" fmla="*/ 14338 w 49321"/>
                  <a:gd name="connsiteY1" fmla="*/ 44457 h 178780"/>
                  <a:gd name="connsiteX2" fmla="*/ 17513 w 49321"/>
                  <a:gd name="connsiteY2" fmla="*/ 177807 h 178780"/>
                  <a:gd name="connsiteX3" fmla="*/ 1638 w 49321"/>
                  <a:gd name="connsiteY3" fmla="*/ 101607 h 178780"/>
                  <a:gd name="connsiteX4" fmla="*/ 4813 w 49321"/>
                  <a:gd name="connsiteY4" fmla="*/ 41282 h 178780"/>
                  <a:gd name="connsiteX5" fmla="*/ 49263 w 49321"/>
                  <a:gd name="connsiteY5" fmla="*/ 7 h 17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21" h="178780">
                    <a:moveTo>
                      <a:pt x="49263" y="7"/>
                    </a:moveTo>
                    <a:cubicBezTo>
                      <a:pt x="50850" y="536"/>
                      <a:pt x="19630" y="14824"/>
                      <a:pt x="14338" y="44457"/>
                    </a:cubicBezTo>
                    <a:cubicBezTo>
                      <a:pt x="9046" y="74090"/>
                      <a:pt x="19630" y="168282"/>
                      <a:pt x="17513" y="177807"/>
                    </a:cubicBezTo>
                    <a:cubicBezTo>
                      <a:pt x="15396" y="187332"/>
                      <a:pt x="3755" y="124361"/>
                      <a:pt x="1638" y="101607"/>
                    </a:cubicBezTo>
                    <a:cubicBezTo>
                      <a:pt x="-479" y="78853"/>
                      <a:pt x="-1537" y="57157"/>
                      <a:pt x="4813" y="41282"/>
                    </a:cubicBezTo>
                    <a:cubicBezTo>
                      <a:pt x="11163" y="25407"/>
                      <a:pt x="47676" y="-522"/>
                      <a:pt x="49263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 1556">
                <a:extLst>
                  <a:ext uri="{FF2B5EF4-FFF2-40B4-BE49-F238E27FC236}">
                    <a16:creationId xmlns:a16="http://schemas.microsoft.com/office/drawing/2014/main" id="{964C3932-CA90-8821-C364-5FA3D5A03990}"/>
                  </a:ext>
                </a:extLst>
              </p:cNvPr>
              <p:cNvSpPr/>
              <p:nvPr/>
            </p:nvSpPr>
            <p:spPr>
              <a:xfrm>
                <a:off x="4657513" y="4057532"/>
                <a:ext cx="95000" cy="7261"/>
              </a:xfrm>
              <a:custGeom>
                <a:avLst/>
                <a:gdLst>
                  <a:gd name="connsiteX0" fmla="*/ 212 w 95000"/>
                  <a:gd name="connsiteY0" fmla="*/ 6468 h 7261"/>
                  <a:gd name="connsiteX1" fmla="*/ 92287 w 95000"/>
                  <a:gd name="connsiteY1" fmla="*/ 6468 h 7261"/>
                  <a:gd name="connsiteX2" fmla="*/ 66887 w 95000"/>
                  <a:gd name="connsiteY2" fmla="*/ 118 h 7261"/>
                  <a:gd name="connsiteX3" fmla="*/ 212 w 95000"/>
                  <a:gd name="connsiteY3" fmla="*/ 6468 h 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00" h="7261">
                    <a:moveTo>
                      <a:pt x="212" y="6468"/>
                    </a:moveTo>
                    <a:cubicBezTo>
                      <a:pt x="4445" y="7526"/>
                      <a:pt x="81175" y="7526"/>
                      <a:pt x="92287" y="6468"/>
                    </a:cubicBezTo>
                    <a:cubicBezTo>
                      <a:pt x="103399" y="5410"/>
                      <a:pt x="77470" y="1176"/>
                      <a:pt x="66887" y="118"/>
                    </a:cubicBezTo>
                    <a:cubicBezTo>
                      <a:pt x="56304" y="-940"/>
                      <a:pt x="-4021" y="5410"/>
                      <a:pt x="212" y="6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 1557">
                <a:extLst>
                  <a:ext uri="{FF2B5EF4-FFF2-40B4-BE49-F238E27FC236}">
                    <a16:creationId xmlns:a16="http://schemas.microsoft.com/office/drawing/2014/main" id="{7EF1A66F-B617-70BC-5228-622A684040A4}"/>
                  </a:ext>
                </a:extLst>
              </p:cNvPr>
              <p:cNvSpPr/>
              <p:nvPr/>
            </p:nvSpPr>
            <p:spPr>
              <a:xfrm>
                <a:off x="4621106" y="3876468"/>
                <a:ext cx="71558" cy="201132"/>
              </a:xfrm>
              <a:custGeom>
                <a:avLst/>
                <a:gdLst>
                  <a:gd name="connsiteX0" fmla="*/ 71544 w 71558"/>
                  <a:gd name="connsiteY0" fmla="*/ 207 h 201132"/>
                  <a:gd name="connsiteX1" fmla="*/ 1694 w 71558"/>
                  <a:gd name="connsiteY1" fmla="*/ 12907 h 201132"/>
                  <a:gd name="connsiteX2" fmla="*/ 20744 w 71558"/>
                  <a:gd name="connsiteY2" fmla="*/ 31957 h 201132"/>
                  <a:gd name="connsiteX3" fmla="*/ 11219 w 71558"/>
                  <a:gd name="connsiteY3" fmla="*/ 165307 h 201132"/>
                  <a:gd name="connsiteX4" fmla="*/ 14394 w 71558"/>
                  <a:gd name="connsiteY4" fmla="*/ 197057 h 201132"/>
                  <a:gd name="connsiteX5" fmla="*/ 8044 w 71558"/>
                  <a:gd name="connsiteY5" fmla="*/ 92282 h 201132"/>
                  <a:gd name="connsiteX6" fmla="*/ 8044 w 71558"/>
                  <a:gd name="connsiteY6" fmla="*/ 25607 h 201132"/>
                  <a:gd name="connsiteX7" fmla="*/ 71544 w 71558"/>
                  <a:gd name="connsiteY7" fmla="*/ 207 h 20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558" h="201132">
                    <a:moveTo>
                      <a:pt x="71544" y="207"/>
                    </a:moveTo>
                    <a:cubicBezTo>
                      <a:pt x="70486" y="-1910"/>
                      <a:pt x="1694" y="12907"/>
                      <a:pt x="1694" y="12907"/>
                    </a:cubicBezTo>
                    <a:cubicBezTo>
                      <a:pt x="-6773" y="18199"/>
                      <a:pt x="19156" y="6557"/>
                      <a:pt x="20744" y="31957"/>
                    </a:cubicBezTo>
                    <a:cubicBezTo>
                      <a:pt x="22331" y="57357"/>
                      <a:pt x="12277" y="137790"/>
                      <a:pt x="11219" y="165307"/>
                    </a:cubicBezTo>
                    <a:cubicBezTo>
                      <a:pt x="10161" y="192824"/>
                      <a:pt x="14923" y="209228"/>
                      <a:pt x="14394" y="197057"/>
                    </a:cubicBezTo>
                    <a:cubicBezTo>
                      <a:pt x="13865" y="184886"/>
                      <a:pt x="9102" y="120857"/>
                      <a:pt x="8044" y="92282"/>
                    </a:cubicBezTo>
                    <a:cubicBezTo>
                      <a:pt x="6986" y="63707"/>
                      <a:pt x="1694" y="40424"/>
                      <a:pt x="8044" y="25607"/>
                    </a:cubicBezTo>
                    <a:cubicBezTo>
                      <a:pt x="14394" y="10790"/>
                      <a:pt x="72602" y="2324"/>
                      <a:pt x="7154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 1558">
                <a:extLst>
                  <a:ext uri="{FF2B5EF4-FFF2-40B4-BE49-F238E27FC236}">
                    <a16:creationId xmlns:a16="http://schemas.microsoft.com/office/drawing/2014/main" id="{17DE4C3F-351E-9556-6071-B00FFB0F0821}"/>
                  </a:ext>
                </a:extLst>
              </p:cNvPr>
              <p:cNvSpPr/>
              <p:nvPr/>
            </p:nvSpPr>
            <p:spPr>
              <a:xfrm>
                <a:off x="4524303" y="3876286"/>
                <a:ext cx="64328" cy="188539"/>
              </a:xfrm>
              <a:custGeom>
                <a:avLst/>
                <a:gdLst>
                  <a:gd name="connsiteX0" fmla="*/ 72 w 64328"/>
                  <a:gd name="connsiteY0" fmla="*/ 389 h 188539"/>
                  <a:gd name="connsiteX1" fmla="*/ 50872 w 64328"/>
                  <a:gd name="connsiteY1" fmla="*/ 25789 h 188539"/>
                  <a:gd name="connsiteX2" fmla="*/ 47697 w 64328"/>
                  <a:gd name="connsiteY2" fmla="*/ 70239 h 188539"/>
                  <a:gd name="connsiteX3" fmla="*/ 50872 w 64328"/>
                  <a:gd name="connsiteY3" fmla="*/ 101989 h 188539"/>
                  <a:gd name="connsiteX4" fmla="*/ 50872 w 64328"/>
                  <a:gd name="connsiteY4" fmla="*/ 187714 h 188539"/>
                  <a:gd name="connsiteX5" fmla="*/ 63572 w 64328"/>
                  <a:gd name="connsiteY5" fmla="*/ 44839 h 188539"/>
                  <a:gd name="connsiteX6" fmla="*/ 72 w 64328"/>
                  <a:gd name="connsiteY6" fmla="*/ 389 h 188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28" h="188539">
                    <a:moveTo>
                      <a:pt x="72" y="389"/>
                    </a:moveTo>
                    <a:cubicBezTo>
                      <a:pt x="-2045" y="-2786"/>
                      <a:pt x="42935" y="14147"/>
                      <a:pt x="50872" y="25789"/>
                    </a:cubicBezTo>
                    <a:cubicBezTo>
                      <a:pt x="58810" y="37431"/>
                      <a:pt x="47697" y="57539"/>
                      <a:pt x="47697" y="70239"/>
                    </a:cubicBezTo>
                    <a:cubicBezTo>
                      <a:pt x="47697" y="82939"/>
                      <a:pt x="50343" y="82410"/>
                      <a:pt x="50872" y="101989"/>
                    </a:cubicBezTo>
                    <a:cubicBezTo>
                      <a:pt x="51401" y="121568"/>
                      <a:pt x="48755" y="197239"/>
                      <a:pt x="50872" y="187714"/>
                    </a:cubicBezTo>
                    <a:cubicBezTo>
                      <a:pt x="52989" y="178189"/>
                      <a:pt x="67805" y="74472"/>
                      <a:pt x="63572" y="44839"/>
                    </a:cubicBezTo>
                    <a:cubicBezTo>
                      <a:pt x="59339" y="15206"/>
                      <a:pt x="2189" y="3564"/>
                      <a:pt x="72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 1559">
                <a:extLst>
                  <a:ext uri="{FF2B5EF4-FFF2-40B4-BE49-F238E27FC236}">
                    <a16:creationId xmlns:a16="http://schemas.microsoft.com/office/drawing/2014/main" id="{E129A7D9-7A96-D0BE-2A70-6EE72F959498}"/>
                  </a:ext>
                </a:extLst>
              </p:cNvPr>
              <p:cNvSpPr/>
              <p:nvPr/>
            </p:nvSpPr>
            <p:spPr>
              <a:xfrm>
                <a:off x="4537062" y="3876657"/>
                <a:ext cx="127051" cy="19446"/>
              </a:xfrm>
              <a:custGeom>
                <a:avLst/>
                <a:gdLst>
                  <a:gd name="connsiteX0" fmla="*/ 13 w 127051"/>
                  <a:gd name="connsiteY0" fmla="*/ 19068 h 19446"/>
                  <a:gd name="connsiteX1" fmla="*/ 85738 w 127051"/>
                  <a:gd name="connsiteY1" fmla="*/ 12718 h 19446"/>
                  <a:gd name="connsiteX2" fmla="*/ 127013 w 127051"/>
                  <a:gd name="connsiteY2" fmla="*/ 12718 h 19446"/>
                  <a:gd name="connsiteX3" fmla="*/ 79388 w 127051"/>
                  <a:gd name="connsiteY3" fmla="*/ 18 h 19446"/>
                  <a:gd name="connsiteX4" fmla="*/ 13 w 127051"/>
                  <a:gd name="connsiteY4" fmla="*/ 19068 h 1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51" h="19446">
                    <a:moveTo>
                      <a:pt x="13" y="19068"/>
                    </a:moveTo>
                    <a:cubicBezTo>
                      <a:pt x="1071" y="21185"/>
                      <a:pt x="64571" y="13776"/>
                      <a:pt x="85738" y="12718"/>
                    </a:cubicBezTo>
                    <a:cubicBezTo>
                      <a:pt x="106905" y="11660"/>
                      <a:pt x="128071" y="14835"/>
                      <a:pt x="127013" y="12718"/>
                    </a:cubicBezTo>
                    <a:cubicBezTo>
                      <a:pt x="125955" y="10601"/>
                      <a:pt x="96850" y="-511"/>
                      <a:pt x="79388" y="18"/>
                    </a:cubicBezTo>
                    <a:cubicBezTo>
                      <a:pt x="61926" y="547"/>
                      <a:pt x="-1045" y="16951"/>
                      <a:pt x="13" y="190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 1560">
                <a:extLst>
                  <a:ext uri="{FF2B5EF4-FFF2-40B4-BE49-F238E27FC236}">
                    <a16:creationId xmlns:a16="http://schemas.microsoft.com/office/drawing/2014/main" id="{AFCEC1E1-9B28-6EF8-1628-25F6DE005C49}"/>
                  </a:ext>
                </a:extLst>
              </p:cNvPr>
              <p:cNvSpPr/>
              <p:nvPr/>
            </p:nvSpPr>
            <p:spPr>
              <a:xfrm>
                <a:off x="4502146" y="3885431"/>
                <a:ext cx="51277" cy="192404"/>
              </a:xfrm>
              <a:custGeom>
                <a:avLst/>
                <a:gdLst>
                  <a:gd name="connsiteX0" fmla="*/ 4 w 51277"/>
                  <a:gd name="connsiteY0" fmla="*/ 769 h 192404"/>
                  <a:gd name="connsiteX1" fmla="*/ 47629 w 51277"/>
                  <a:gd name="connsiteY1" fmla="*/ 54744 h 192404"/>
                  <a:gd name="connsiteX2" fmla="*/ 47629 w 51277"/>
                  <a:gd name="connsiteY2" fmla="*/ 191269 h 192404"/>
                  <a:gd name="connsiteX3" fmla="*/ 44454 w 51277"/>
                  <a:gd name="connsiteY3" fmla="*/ 115069 h 192404"/>
                  <a:gd name="connsiteX4" fmla="*/ 44454 w 51277"/>
                  <a:gd name="connsiteY4" fmla="*/ 29344 h 192404"/>
                  <a:gd name="connsiteX5" fmla="*/ 4 w 51277"/>
                  <a:gd name="connsiteY5" fmla="*/ 769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77" h="192404">
                    <a:moveTo>
                      <a:pt x="4" y="769"/>
                    </a:moveTo>
                    <a:cubicBezTo>
                      <a:pt x="533" y="5002"/>
                      <a:pt x="39692" y="22994"/>
                      <a:pt x="47629" y="54744"/>
                    </a:cubicBezTo>
                    <a:cubicBezTo>
                      <a:pt x="55566" y="86494"/>
                      <a:pt x="48158" y="181215"/>
                      <a:pt x="47629" y="191269"/>
                    </a:cubicBezTo>
                    <a:cubicBezTo>
                      <a:pt x="47100" y="201323"/>
                      <a:pt x="44983" y="142056"/>
                      <a:pt x="44454" y="115069"/>
                    </a:cubicBezTo>
                    <a:cubicBezTo>
                      <a:pt x="43925" y="88082"/>
                      <a:pt x="47100" y="48394"/>
                      <a:pt x="44454" y="29344"/>
                    </a:cubicBezTo>
                    <a:cubicBezTo>
                      <a:pt x="41808" y="10294"/>
                      <a:pt x="-525" y="-3464"/>
                      <a:pt x="4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 1561">
                <a:extLst>
                  <a:ext uri="{FF2B5EF4-FFF2-40B4-BE49-F238E27FC236}">
                    <a16:creationId xmlns:a16="http://schemas.microsoft.com/office/drawing/2014/main" id="{EE8936C9-9940-0022-5B6D-8C7F101276FD}"/>
                  </a:ext>
                </a:extLst>
              </p:cNvPr>
              <p:cNvSpPr/>
              <p:nvPr/>
            </p:nvSpPr>
            <p:spPr>
              <a:xfrm>
                <a:off x="4487263" y="3874278"/>
                <a:ext cx="21237" cy="209835"/>
              </a:xfrm>
              <a:custGeom>
                <a:avLst/>
                <a:gdLst>
                  <a:gd name="connsiteX0" fmla="*/ 2187 w 21237"/>
                  <a:gd name="connsiteY0" fmla="*/ 208772 h 209835"/>
                  <a:gd name="connsiteX1" fmla="*/ 21237 w 21237"/>
                  <a:gd name="connsiteY1" fmla="*/ 15097 h 209835"/>
                  <a:gd name="connsiteX2" fmla="*/ 2187 w 21237"/>
                  <a:gd name="connsiteY2" fmla="*/ 21447 h 209835"/>
                  <a:gd name="connsiteX3" fmla="*/ 2187 w 21237"/>
                  <a:gd name="connsiteY3" fmla="*/ 91297 h 209835"/>
                  <a:gd name="connsiteX4" fmla="*/ 2187 w 21237"/>
                  <a:gd name="connsiteY4" fmla="*/ 208772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37" h="209835">
                    <a:moveTo>
                      <a:pt x="2187" y="208772"/>
                    </a:moveTo>
                    <a:cubicBezTo>
                      <a:pt x="5362" y="196072"/>
                      <a:pt x="21237" y="46318"/>
                      <a:pt x="21237" y="15097"/>
                    </a:cubicBezTo>
                    <a:cubicBezTo>
                      <a:pt x="21237" y="-16124"/>
                      <a:pt x="5362" y="8747"/>
                      <a:pt x="2187" y="21447"/>
                    </a:cubicBezTo>
                    <a:cubicBezTo>
                      <a:pt x="-988" y="34147"/>
                      <a:pt x="4833" y="65897"/>
                      <a:pt x="2187" y="91297"/>
                    </a:cubicBezTo>
                    <a:cubicBezTo>
                      <a:pt x="-459" y="116697"/>
                      <a:pt x="-988" y="221472"/>
                      <a:pt x="2187" y="2087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 1562">
                <a:extLst>
                  <a:ext uri="{FF2B5EF4-FFF2-40B4-BE49-F238E27FC236}">
                    <a16:creationId xmlns:a16="http://schemas.microsoft.com/office/drawing/2014/main" id="{E5016FAC-543A-2458-BC91-32BDB6AC8B89}"/>
                  </a:ext>
                </a:extLst>
              </p:cNvPr>
              <p:cNvSpPr/>
              <p:nvPr/>
            </p:nvSpPr>
            <p:spPr>
              <a:xfrm>
                <a:off x="4492625" y="4051065"/>
                <a:ext cx="87095" cy="4146"/>
              </a:xfrm>
              <a:custGeom>
                <a:avLst/>
                <a:gdLst>
                  <a:gd name="connsiteX0" fmla="*/ 0 w 87095"/>
                  <a:gd name="connsiteY0" fmla="*/ 235 h 4146"/>
                  <a:gd name="connsiteX1" fmla="*/ 79375 w 87095"/>
                  <a:gd name="connsiteY1" fmla="*/ 235 h 4146"/>
                  <a:gd name="connsiteX2" fmla="*/ 79375 w 87095"/>
                  <a:gd name="connsiteY2" fmla="*/ 3410 h 4146"/>
                  <a:gd name="connsiteX3" fmla="*/ 0 w 87095"/>
                  <a:gd name="connsiteY3" fmla="*/ 235 h 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095" h="4146">
                    <a:moveTo>
                      <a:pt x="0" y="235"/>
                    </a:moveTo>
                    <a:cubicBezTo>
                      <a:pt x="0" y="-294"/>
                      <a:pt x="79375" y="235"/>
                      <a:pt x="79375" y="235"/>
                    </a:cubicBezTo>
                    <a:cubicBezTo>
                      <a:pt x="92604" y="764"/>
                      <a:pt x="86254" y="764"/>
                      <a:pt x="79375" y="3410"/>
                    </a:cubicBezTo>
                    <a:cubicBezTo>
                      <a:pt x="72496" y="6056"/>
                      <a:pt x="0" y="764"/>
                      <a:pt x="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 1563">
                <a:extLst>
                  <a:ext uri="{FF2B5EF4-FFF2-40B4-BE49-F238E27FC236}">
                    <a16:creationId xmlns:a16="http://schemas.microsoft.com/office/drawing/2014/main" id="{ECA4E7DC-FAF1-F1B2-E49E-9121E8B569F8}"/>
                  </a:ext>
                </a:extLst>
              </p:cNvPr>
              <p:cNvSpPr/>
              <p:nvPr/>
            </p:nvSpPr>
            <p:spPr>
              <a:xfrm>
                <a:off x="4451294" y="4048125"/>
                <a:ext cx="124108" cy="10921"/>
              </a:xfrm>
              <a:custGeom>
                <a:avLst/>
                <a:gdLst>
                  <a:gd name="connsiteX0" fmla="*/ 56 w 124108"/>
                  <a:gd name="connsiteY0" fmla="*/ 9525 h 10921"/>
                  <a:gd name="connsiteX1" fmla="*/ 117531 w 124108"/>
                  <a:gd name="connsiteY1" fmla="*/ 0 h 10921"/>
                  <a:gd name="connsiteX2" fmla="*/ 101656 w 124108"/>
                  <a:gd name="connsiteY2" fmla="*/ 9525 h 10921"/>
                  <a:gd name="connsiteX3" fmla="*/ 56 w 124108"/>
                  <a:gd name="connsiteY3" fmla="*/ 9525 h 10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08" h="10921">
                    <a:moveTo>
                      <a:pt x="56" y="9525"/>
                    </a:moveTo>
                    <a:cubicBezTo>
                      <a:pt x="2702" y="7937"/>
                      <a:pt x="117531" y="0"/>
                      <a:pt x="117531" y="0"/>
                    </a:cubicBezTo>
                    <a:cubicBezTo>
                      <a:pt x="134464" y="0"/>
                      <a:pt x="114885" y="7408"/>
                      <a:pt x="101656" y="9525"/>
                    </a:cubicBezTo>
                    <a:cubicBezTo>
                      <a:pt x="88427" y="11642"/>
                      <a:pt x="-2590" y="11113"/>
                      <a:pt x="56" y="9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 1564">
                <a:extLst>
                  <a:ext uri="{FF2B5EF4-FFF2-40B4-BE49-F238E27FC236}">
                    <a16:creationId xmlns:a16="http://schemas.microsoft.com/office/drawing/2014/main" id="{C4C41D99-F910-21B4-E653-64FF80F6FBE0}"/>
                  </a:ext>
                </a:extLst>
              </p:cNvPr>
              <p:cNvSpPr/>
              <p:nvPr/>
            </p:nvSpPr>
            <p:spPr>
              <a:xfrm>
                <a:off x="4403608" y="3881734"/>
                <a:ext cx="65632" cy="175015"/>
              </a:xfrm>
              <a:custGeom>
                <a:avLst/>
                <a:gdLst>
                  <a:gd name="connsiteX0" fmla="*/ 117 w 65632"/>
                  <a:gd name="connsiteY0" fmla="*/ 1291 h 175015"/>
                  <a:gd name="connsiteX1" fmla="*/ 47742 w 65632"/>
                  <a:gd name="connsiteY1" fmla="*/ 33041 h 175015"/>
                  <a:gd name="connsiteX2" fmla="*/ 44567 w 65632"/>
                  <a:gd name="connsiteY2" fmla="*/ 172741 h 175015"/>
                  <a:gd name="connsiteX3" fmla="*/ 60442 w 65632"/>
                  <a:gd name="connsiteY3" fmla="*/ 115591 h 175015"/>
                  <a:gd name="connsiteX4" fmla="*/ 63617 w 65632"/>
                  <a:gd name="connsiteY4" fmla="*/ 61616 h 175015"/>
                  <a:gd name="connsiteX5" fmla="*/ 117 w 65632"/>
                  <a:gd name="connsiteY5" fmla="*/ 1291 h 17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32" h="175015">
                    <a:moveTo>
                      <a:pt x="117" y="1291"/>
                    </a:moveTo>
                    <a:cubicBezTo>
                      <a:pt x="-2529" y="-3471"/>
                      <a:pt x="40334" y="4466"/>
                      <a:pt x="47742" y="33041"/>
                    </a:cubicBezTo>
                    <a:cubicBezTo>
                      <a:pt x="55150" y="61616"/>
                      <a:pt x="42450" y="158983"/>
                      <a:pt x="44567" y="172741"/>
                    </a:cubicBezTo>
                    <a:cubicBezTo>
                      <a:pt x="46684" y="186499"/>
                      <a:pt x="57267" y="134112"/>
                      <a:pt x="60442" y="115591"/>
                    </a:cubicBezTo>
                    <a:cubicBezTo>
                      <a:pt x="63617" y="97070"/>
                      <a:pt x="68380" y="76962"/>
                      <a:pt x="63617" y="61616"/>
                    </a:cubicBezTo>
                    <a:cubicBezTo>
                      <a:pt x="58854" y="46270"/>
                      <a:pt x="2763" y="6053"/>
                      <a:pt x="117" y="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 1565">
                <a:extLst>
                  <a:ext uri="{FF2B5EF4-FFF2-40B4-BE49-F238E27FC236}">
                    <a16:creationId xmlns:a16="http://schemas.microsoft.com/office/drawing/2014/main" id="{002AA9EC-F55C-FD0C-0A32-4FF10B528F4B}"/>
                  </a:ext>
                </a:extLst>
              </p:cNvPr>
              <p:cNvSpPr/>
              <p:nvPr/>
            </p:nvSpPr>
            <p:spPr>
              <a:xfrm>
                <a:off x="4387252" y="3901395"/>
                <a:ext cx="74372" cy="184492"/>
              </a:xfrm>
              <a:custGeom>
                <a:avLst/>
                <a:gdLst>
                  <a:gd name="connsiteX0" fmla="*/ 25998 w 74372"/>
                  <a:gd name="connsiteY0" fmla="*/ 680 h 184492"/>
                  <a:gd name="connsiteX1" fmla="*/ 16473 w 74372"/>
                  <a:gd name="connsiteY1" fmla="*/ 86405 h 184492"/>
                  <a:gd name="connsiteX2" fmla="*/ 10123 w 74372"/>
                  <a:gd name="connsiteY2" fmla="*/ 181655 h 184492"/>
                  <a:gd name="connsiteX3" fmla="*/ 3773 w 74372"/>
                  <a:gd name="connsiteY3" fmla="*/ 159430 h 184492"/>
                  <a:gd name="connsiteX4" fmla="*/ 73623 w 74372"/>
                  <a:gd name="connsiteY4" fmla="*/ 159430 h 184492"/>
                  <a:gd name="connsiteX5" fmla="*/ 38698 w 74372"/>
                  <a:gd name="connsiteY5" fmla="*/ 153080 h 184492"/>
                  <a:gd name="connsiteX6" fmla="*/ 6948 w 74372"/>
                  <a:gd name="connsiteY6" fmla="*/ 134030 h 184492"/>
                  <a:gd name="connsiteX7" fmla="*/ 25998 w 74372"/>
                  <a:gd name="connsiteY7" fmla="*/ 680 h 18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372" h="184492">
                    <a:moveTo>
                      <a:pt x="25998" y="680"/>
                    </a:moveTo>
                    <a:cubicBezTo>
                      <a:pt x="27586" y="-7258"/>
                      <a:pt x="19119" y="56243"/>
                      <a:pt x="16473" y="86405"/>
                    </a:cubicBezTo>
                    <a:cubicBezTo>
                      <a:pt x="13827" y="116567"/>
                      <a:pt x="12240" y="169484"/>
                      <a:pt x="10123" y="181655"/>
                    </a:cubicBezTo>
                    <a:cubicBezTo>
                      <a:pt x="8006" y="193826"/>
                      <a:pt x="-6810" y="163134"/>
                      <a:pt x="3773" y="159430"/>
                    </a:cubicBezTo>
                    <a:cubicBezTo>
                      <a:pt x="14356" y="155726"/>
                      <a:pt x="67802" y="160488"/>
                      <a:pt x="73623" y="159430"/>
                    </a:cubicBezTo>
                    <a:cubicBezTo>
                      <a:pt x="79444" y="158372"/>
                      <a:pt x="49811" y="157313"/>
                      <a:pt x="38698" y="153080"/>
                    </a:cubicBezTo>
                    <a:cubicBezTo>
                      <a:pt x="27586" y="148847"/>
                      <a:pt x="11711" y="152551"/>
                      <a:pt x="6948" y="134030"/>
                    </a:cubicBezTo>
                    <a:cubicBezTo>
                      <a:pt x="2185" y="115509"/>
                      <a:pt x="24410" y="8618"/>
                      <a:pt x="25998" y="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 1566">
                <a:extLst>
                  <a:ext uri="{FF2B5EF4-FFF2-40B4-BE49-F238E27FC236}">
                    <a16:creationId xmlns:a16="http://schemas.microsoft.com/office/drawing/2014/main" id="{DC6215BD-179E-B58D-9642-9ECF5224E5D9}"/>
                  </a:ext>
                </a:extLst>
              </p:cNvPr>
              <p:cNvSpPr/>
              <p:nvPr/>
            </p:nvSpPr>
            <p:spPr>
              <a:xfrm>
                <a:off x="4321029" y="3876675"/>
                <a:ext cx="55289" cy="228532"/>
              </a:xfrm>
              <a:custGeom>
                <a:avLst/>
                <a:gdLst>
                  <a:gd name="connsiteX0" fmla="*/ 146 w 55289"/>
                  <a:gd name="connsiteY0" fmla="*/ 0 h 228532"/>
                  <a:gd name="connsiteX1" fmla="*/ 38246 w 55289"/>
                  <a:gd name="connsiteY1" fmla="*/ 47625 h 228532"/>
                  <a:gd name="connsiteX2" fmla="*/ 41421 w 55289"/>
                  <a:gd name="connsiteY2" fmla="*/ 203200 h 228532"/>
                  <a:gd name="connsiteX3" fmla="*/ 47771 w 55289"/>
                  <a:gd name="connsiteY3" fmla="*/ 212725 h 228532"/>
                  <a:gd name="connsiteX4" fmla="*/ 54121 w 55289"/>
                  <a:gd name="connsiteY4" fmla="*/ 47625 h 228532"/>
                  <a:gd name="connsiteX5" fmla="*/ 146 w 55289"/>
                  <a:gd name="connsiteY5" fmla="*/ 0 h 2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289" h="228532">
                    <a:moveTo>
                      <a:pt x="146" y="0"/>
                    </a:moveTo>
                    <a:cubicBezTo>
                      <a:pt x="-2500" y="0"/>
                      <a:pt x="31367" y="13758"/>
                      <a:pt x="38246" y="47625"/>
                    </a:cubicBezTo>
                    <a:cubicBezTo>
                      <a:pt x="45125" y="81492"/>
                      <a:pt x="41421" y="203200"/>
                      <a:pt x="41421" y="203200"/>
                    </a:cubicBezTo>
                    <a:cubicBezTo>
                      <a:pt x="43008" y="230717"/>
                      <a:pt x="45654" y="238654"/>
                      <a:pt x="47771" y="212725"/>
                    </a:cubicBezTo>
                    <a:cubicBezTo>
                      <a:pt x="49888" y="186796"/>
                      <a:pt x="58354" y="82021"/>
                      <a:pt x="54121" y="47625"/>
                    </a:cubicBezTo>
                    <a:cubicBezTo>
                      <a:pt x="49888" y="13229"/>
                      <a:pt x="2792" y="0"/>
                      <a:pt x="1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 1567">
                <a:extLst>
                  <a:ext uri="{FF2B5EF4-FFF2-40B4-BE49-F238E27FC236}">
                    <a16:creationId xmlns:a16="http://schemas.microsoft.com/office/drawing/2014/main" id="{85877BD6-EA69-7069-AEAF-23DBDE03110F}"/>
                  </a:ext>
                </a:extLst>
              </p:cNvPr>
              <p:cNvSpPr/>
              <p:nvPr/>
            </p:nvSpPr>
            <p:spPr>
              <a:xfrm>
                <a:off x="4298644" y="3882607"/>
                <a:ext cx="76709" cy="187879"/>
              </a:xfrm>
              <a:custGeom>
                <a:avLst/>
                <a:gdLst>
                  <a:gd name="connsiteX0" fmla="*/ 47931 w 76709"/>
                  <a:gd name="connsiteY0" fmla="*/ 418 h 187879"/>
                  <a:gd name="connsiteX1" fmla="*/ 16181 w 76709"/>
                  <a:gd name="connsiteY1" fmla="*/ 54393 h 187879"/>
                  <a:gd name="connsiteX2" fmla="*/ 13006 w 76709"/>
                  <a:gd name="connsiteY2" fmla="*/ 178218 h 187879"/>
                  <a:gd name="connsiteX3" fmla="*/ 76506 w 76709"/>
                  <a:gd name="connsiteY3" fmla="*/ 178218 h 187879"/>
                  <a:gd name="connsiteX4" fmla="*/ 32056 w 76709"/>
                  <a:gd name="connsiteY4" fmla="*/ 165518 h 187879"/>
                  <a:gd name="connsiteX5" fmla="*/ 306 w 76709"/>
                  <a:gd name="connsiteY5" fmla="*/ 79793 h 187879"/>
                  <a:gd name="connsiteX6" fmla="*/ 47931 w 76709"/>
                  <a:gd name="connsiteY6" fmla="*/ 418 h 1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09" h="187879">
                    <a:moveTo>
                      <a:pt x="47931" y="418"/>
                    </a:moveTo>
                    <a:cubicBezTo>
                      <a:pt x="50577" y="-3815"/>
                      <a:pt x="22002" y="24760"/>
                      <a:pt x="16181" y="54393"/>
                    </a:cubicBezTo>
                    <a:cubicBezTo>
                      <a:pt x="10360" y="84026"/>
                      <a:pt x="2952" y="157580"/>
                      <a:pt x="13006" y="178218"/>
                    </a:cubicBezTo>
                    <a:cubicBezTo>
                      <a:pt x="23060" y="198856"/>
                      <a:pt x="73331" y="180335"/>
                      <a:pt x="76506" y="178218"/>
                    </a:cubicBezTo>
                    <a:cubicBezTo>
                      <a:pt x="79681" y="176101"/>
                      <a:pt x="44756" y="181922"/>
                      <a:pt x="32056" y="165518"/>
                    </a:cubicBezTo>
                    <a:cubicBezTo>
                      <a:pt x="19356" y="149114"/>
                      <a:pt x="-2869" y="105193"/>
                      <a:pt x="306" y="79793"/>
                    </a:cubicBezTo>
                    <a:cubicBezTo>
                      <a:pt x="3481" y="54393"/>
                      <a:pt x="45285" y="4651"/>
                      <a:pt x="47931" y="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 1568">
                <a:extLst>
                  <a:ext uri="{FF2B5EF4-FFF2-40B4-BE49-F238E27FC236}">
                    <a16:creationId xmlns:a16="http://schemas.microsoft.com/office/drawing/2014/main" id="{EA3799ED-A581-F712-4E4D-48F9BAA7BE40}"/>
                  </a:ext>
                </a:extLst>
              </p:cNvPr>
              <p:cNvSpPr/>
              <p:nvPr/>
            </p:nvSpPr>
            <p:spPr>
              <a:xfrm>
                <a:off x="4260714" y="3886020"/>
                <a:ext cx="22499" cy="193958"/>
              </a:xfrm>
              <a:custGeom>
                <a:avLst/>
                <a:gdLst>
                  <a:gd name="connsiteX0" fmla="*/ 136 w 22499"/>
                  <a:gd name="connsiteY0" fmla="*/ 180 h 193958"/>
                  <a:gd name="connsiteX1" fmla="*/ 12836 w 22499"/>
                  <a:gd name="connsiteY1" fmla="*/ 89080 h 193958"/>
                  <a:gd name="connsiteX2" fmla="*/ 9661 w 22499"/>
                  <a:gd name="connsiteY2" fmla="*/ 130355 h 193958"/>
                  <a:gd name="connsiteX3" fmla="*/ 12836 w 22499"/>
                  <a:gd name="connsiteY3" fmla="*/ 193855 h 193958"/>
                  <a:gd name="connsiteX4" fmla="*/ 22361 w 22499"/>
                  <a:gd name="connsiteY4" fmla="*/ 114480 h 193958"/>
                  <a:gd name="connsiteX5" fmla="*/ 136 w 22499"/>
                  <a:gd name="connsiteY5" fmla="*/ 180 h 19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9" h="193958">
                    <a:moveTo>
                      <a:pt x="136" y="180"/>
                    </a:moveTo>
                    <a:cubicBezTo>
                      <a:pt x="-1451" y="-4053"/>
                      <a:pt x="11249" y="67384"/>
                      <a:pt x="12836" y="89080"/>
                    </a:cubicBezTo>
                    <a:cubicBezTo>
                      <a:pt x="14423" y="110776"/>
                      <a:pt x="9661" y="112893"/>
                      <a:pt x="9661" y="130355"/>
                    </a:cubicBezTo>
                    <a:cubicBezTo>
                      <a:pt x="9661" y="147817"/>
                      <a:pt x="10719" y="196501"/>
                      <a:pt x="12836" y="193855"/>
                    </a:cubicBezTo>
                    <a:cubicBezTo>
                      <a:pt x="14953" y="191209"/>
                      <a:pt x="20244" y="141997"/>
                      <a:pt x="22361" y="114480"/>
                    </a:cubicBezTo>
                    <a:cubicBezTo>
                      <a:pt x="24478" y="86963"/>
                      <a:pt x="1723" y="4413"/>
                      <a:pt x="136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 1569">
                <a:extLst>
                  <a:ext uri="{FF2B5EF4-FFF2-40B4-BE49-F238E27FC236}">
                    <a16:creationId xmlns:a16="http://schemas.microsoft.com/office/drawing/2014/main" id="{21233EC9-8F51-7A0E-1CCF-3B138C7A7C7D}"/>
                  </a:ext>
                </a:extLst>
              </p:cNvPr>
              <p:cNvSpPr/>
              <p:nvPr/>
            </p:nvSpPr>
            <p:spPr>
              <a:xfrm>
                <a:off x="4203369" y="3889311"/>
                <a:ext cx="16660" cy="184262"/>
              </a:xfrm>
              <a:custGeom>
                <a:avLst/>
                <a:gdLst>
                  <a:gd name="connsiteX0" fmla="*/ 9856 w 16660"/>
                  <a:gd name="connsiteY0" fmla="*/ 64 h 184262"/>
                  <a:gd name="connsiteX1" fmla="*/ 331 w 16660"/>
                  <a:gd name="connsiteY1" fmla="*/ 79439 h 184262"/>
                  <a:gd name="connsiteX2" fmla="*/ 3506 w 16660"/>
                  <a:gd name="connsiteY2" fmla="*/ 184214 h 184262"/>
                  <a:gd name="connsiteX3" fmla="*/ 16206 w 16660"/>
                  <a:gd name="connsiteY3" fmla="*/ 92139 h 184262"/>
                  <a:gd name="connsiteX4" fmla="*/ 9856 w 16660"/>
                  <a:gd name="connsiteY4" fmla="*/ 64 h 184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0" h="184262">
                    <a:moveTo>
                      <a:pt x="9856" y="64"/>
                    </a:moveTo>
                    <a:cubicBezTo>
                      <a:pt x="7210" y="-2053"/>
                      <a:pt x="1389" y="48747"/>
                      <a:pt x="331" y="79439"/>
                    </a:cubicBezTo>
                    <a:cubicBezTo>
                      <a:pt x="-727" y="110131"/>
                      <a:pt x="860" y="182097"/>
                      <a:pt x="3506" y="184214"/>
                    </a:cubicBezTo>
                    <a:cubicBezTo>
                      <a:pt x="6152" y="186331"/>
                      <a:pt x="14089" y="119127"/>
                      <a:pt x="16206" y="92139"/>
                    </a:cubicBezTo>
                    <a:cubicBezTo>
                      <a:pt x="18323" y="65152"/>
                      <a:pt x="12502" y="2181"/>
                      <a:pt x="9856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 1570">
                <a:extLst>
                  <a:ext uri="{FF2B5EF4-FFF2-40B4-BE49-F238E27FC236}">
                    <a16:creationId xmlns:a16="http://schemas.microsoft.com/office/drawing/2014/main" id="{F0903E52-B66C-2A63-FEEC-8A17B1129A65}"/>
                  </a:ext>
                </a:extLst>
              </p:cNvPr>
              <p:cNvSpPr/>
              <p:nvPr/>
            </p:nvSpPr>
            <p:spPr>
              <a:xfrm>
                <a:off x="4175039" y="3886179"/>
                <a:ext cx="28762" cy="181006"/>
              </a:xfrm>
              <a:custGeom>
                <a:avLst/>
                <a:gdLst>
                  <a:gd name="connsiteX0" fmla="*/ 28661 w 28762"/>
                  <a:gd name="connsiteY0" fmla="*/ 21 h 181006"/>
                  <a:gd name="connsiteX1" fmla="*/ 9611 w 28762"/>
                  <a:gd name="connsiteY1" fmla="*/ 66696 h 181006"/>
                  <a:gd name="connsiteX2" fmla="*/ 9611 w 28762"/>
                  <a:gd name="connsiteY2" fmla="*/ 180996 h 181006"/>
                  <a:gd name="connsiteX3" fmla="*/ 86 w 28762"/>
                  <a:gd name="connsiteY3" fmla="*/ 73046 h 181006"/>
                  <a:gd name="connsiteX4" fmla="*/ 28661 w 28762"/>
                  <a:gd name="connsiteY4" fmla="*/ 21 h 18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2" h="181006">
                    <a:moveTo>
                      <a:pt x="28661" y="21"/>
                    </a:moveTo>
                    <a:cubicBezTo>
                      <a:pt x="30249" y="-1037"/>
                      <a:pt x="12786" y="36533"/>
                      <a:pt x="9611" y="66696"/>
                    </a:cubicBezTo>
                    <a:cubicBezTo>
                      <a:pt x="6436" y="96859"/>
                      <a:pt x="11199" y="179938"/>
                      <a:pt x="9611" y="180996"/>
                    </a:cubicBezTo>
                    <a:cubicBezTo>
                      <a:pt x="8023" y="182054"/>
                      <a:pt x="-972" y="98975"/>
                      <a:pt x="86" y="73046"/>
                    </a:cubicBezTo>
                    <a:cubicBezTo>
                      <a:pt x="1144" y="47117"/>
                      <a:pt x="27073" y="1079"/>
                      <a:pt x="28661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 1571">
                <a:extLst>
                  <a:ext uri="{FF2B5EF4-FFF2-40B4-BE49-F238E27FC236}">
                    <a16:creationId xmlns:a16="http://schemas.microsoft.com/office/drawing/2014/main" id="{FF5132BF-B2A3-846A-3A85-E14F0B42F3DC}"/>
                  </a:ext>
                </a:extLst>
              </p:cNvPr>
              <p:cNvSpPr/>
              <p:nvPr/>
            </p:nvSpPr>
            <p:spPr>
              <a:xfrm>
                <a:off x="4116869" y="3920363"/>
                <a:ext cx="71025" cy="157630"/>
              </a:xfrm>
              <a:custGeom>
                <a:avLst/>
                <a:gdLst>
                  <a:gd name="connsiteX0" fmla="*/ 7456 w 71025"/>
                  <a:gd name="connsiteY0" fmla="*/ 762 h 157630"/>
                  <a:gd name="connsiteX1" fmla="*/ 4281 w 71025"/>
                  <a:gd name="connsiteY1" fmla="*/ 146812 h 157630"/>
                  <a:gd name="connsiteX2" fmla="*/ 70956 w 71025"/>
                  <a:gd name="connsiteY2" fmla="*/ 146812 h 157630"/>
                  <a:gd name="connsiteX3" fmla="*/ 16981 w 71025"/>
                  <a:gd name="connsiteY3" fmla="*/ 146812 h 157630"/>
                  <a:gd name="connsiteX4" fmla="*/ 13806 w 71025"/>
                  <a:gd name="connsiteY4" fmla="*/ 108712 h 157630"/>
                  <a:gd name="connsiteX5" fmla="*/ 13806 w 71025"/>
                  <a:gd name="connsiteY5" fmla="*/ 89662 h 157630"/>
                  <a:gd name="connsiteX6" fmla="*/ 7456 w 71025"/>
                  <a:gd name="connsiteY6" fmla="*/ 762 h 15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25" h="157630">
                    <a:moveTo>
                      <a:pt x="7456" y="762"/>
                    </a:moveTo>
                    <a:cubicBezTo>
                      <a:pt x="5868" y="10287"/>
                      <a:pt x="-6302" y="122470"/>
                      <a:pt x="4281" y="146812"/>
                    </a:cubicBezTo>
                    <a:cubicBezTo>
                      <a:pt x="14864" y="171154"/>
                      <a:pt x="70956" y="146812"/>
                      <a:pt x="70956" y="146812"/>
                    </a:cubicBezTo>
                    <a:cubicBezTo>
                      <a:pt x="73073" y="146812"/>
                      <a:pt x="26506" y="153162"/>
                      <a:pt x="16981" y="146812"/>
                    </a:cubicBezTo>
                    <a:cubicBezTo>
                      <a:pt x="7456" y="140462"/>
                      <a:pt x="13806" y="108712"/>
                      <a:pt x="13806" y="108712"/>
                    </a:cubicBezTo>
                    <a:cubicBezTo>
                      <a:pt x="13277" y="99187"/>
                      <a:pt x="14335" y="105537"/>
                      <a:pt x="13806" y="89662"/>
                    </a:cubicBezTo>
                    <a:cubicBezTo>
                      <a:pt x="13277" y="73787"/>
                      <a:pt x="9044" y="-8763"/>
                      <a:pt x="7456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 1572">
                <a:extLst>
                  <a:ext uri="{FF2B5EF4-FFF2-40B4-BE49-F238E27FC236}">
                    <a16:creationId xmlns:a16="http://schemas.microsoft.com/office/drawing/2014/main" id="{F0E7581A-CDC7-E2E0-2A23-0F87596E890F}"/>
                  </a:ext>
                </a:extLst>
              </p:cNvPr>
              <p:cNvSpPr/>
              <p:nvPr/>
            </p:nvSpPr>
            <p:spPr>
              <a:xfrm>
                <a:off x="4076582" y="3873204"/>
                <a:ext cx="25526" cy="216697"/>
              </a:xfrm>
              <a:custGeom>
                <a:avLst/>
                <a:gdLst>
                  <a:gd name="connsiteX0" fmla="*/ 118 w 25526"/>
                  <a:gd name="connsiteY0" fmla="*/ 296 h 216697"/>
                  <a:gd name="connsiteX1" fmla="*/ 15993 w 25526"/>
                  <a:gd name="connsiteY1" fmla="*/ 139996 h 216697"/>
                  <a:gd name="connsiteX2" fmla="*/ 15993 w 25526"/>
                  <a:gd name="connsiteY2" fmla="*/ 216196 h 216697"/>
                  <a:gd name="connsiteX3" fmla="*/ 25518 w 25526"/>
                  <a:gd name="connsiteY3" fmla="*/ 105071 h 216697"/>
                  <a:gd name="connsiteX4" fmla="*/ 118 w 25526"/>
                  <a:gd name="connsiteY4" fmla="*/ 296 h 21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26" h="216697">
                    <a:moveTo>
                      <a:pt x="118" y="296"/>
                    </a:moveTo>
                    <a:cubicBezTo>
                      <a:pt x="-1470" y="6117"/>
                      <a:pt x="13347" y="104013"/>
                      <a:pt x="15993" y="139996"/>
                    </a:cubicBezTo>
                    <a:cubicBezTo>
                      <a:pt x="18639" y="175979"/>
                      <a:pt x="14406" y="222017"/>
                      <a:pt x="15993" y="216196"/>
                    </a:cubicBezTo>
                    <a:cubicBezTo>
                      <a:pt x="17581" y="210375"/>
                      <a:pt x="24989" y="134175"/>
                      <a:pt x="25518" y="105071"/>
                    </a:cubicBezTo>
                    <a:cubicBezTo>
                      <a:pt x="26047" y="75967"/>
                      <a:pt x="1706" y="-5525"/>
                      <a:pt x="118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 1573">
                <a:extLst>
                  <a:ext uri="{FF2B5EF4-FFF2-40B4-BE49-F238E27FC236}">
                    <a16:creationId xmlns:a16="http://schemas.microsoft.com/office/drawing/2014/main" id="{7D6FC5FD-DA31-485F-08EA-C87670AD2918}"/>
                  </a:ext>
                </a:extLst>
              </p:cNvPr>
              <p:cNvSpPr/>
              <p:nvPr/>
            </p:nvSpPr>
            <p:spPr>
              <a:xfrm>
                <a:off x="4117906" y="3851137"/>
                <a:ext cx="632239" cy="60743"/>
              </a:xfrm>
              <a:custGeom>
                <a:avLst/>
                <a:gdLst>
                  <a:gd name="connsiteX0" fmla="*/ 69 w 632239"/>
                  <a:gd name="connsiteY0" fmla="*/ 60463 h 60743"/>
                  <a:gd name="connsiteX1" fmla="*/ 63569 w 632239"/>
                  <a:gd name="connsiteY1" fmla="*/ 44588 h 60743"/>
                  <a:gd name="connsiteX2" fmla="*/ 114369 w 632239"/>
                  <a:gd name="connsiteY2" fmla="*/ 50938 h 60743"/>
                  <a:gd name="connsiteX3" fmla="*/ 171519 w 632239"/>
                  <a:gd name="connsiteY3" fmla="*/ 19188 h 60743"/>
                  <a:gd name="connsiteX4" fmla="*/ 374719 w 632239"/>
                  <a:gd name="connsiteY4" fmla="*/ 12838 h 60743"/>
                  <a:gd name="connsiteX5" fmla="*/ 628719 w 632239"/>
                  <a:gd name="connsiteY5" fmla="*/ 6488 h 60743"/>
                  <a:gd name="connsiteX6" fmla="*/ 501719 w 632239"/>
                  <a:gd name="connsiteY6" fmla="*/ 138 h 60743"/>
                  <a:gd name="connsiteX7" fmla="*/ 209619 w 632239"/>
                  <a:gd name="connsiteY7" fmla="*/ 12838 h 60743"/>
                  <a:gd name="connsiteX8" fmla="*/ 127069 w 632239"/>
                  <a:gd name="connsiteY8" fmla="*/ 35063 h 60743"/>
                  <a:gd name="connsiteX9" fmla="*/ 76269 w 632239"/>
                  <a:gd name="connsiteY9" fmla="*/ 28713 h 60743"/>
                  <a:gd name="connsiteX10" fmla="*/ 69 w 632239"/>
                  <a:gd name="connsiteY10" fmla="*/ 60463 h 6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2239" h="60743">
                    <a:moveTo>
                      <a:pt x="69" y="60463"/>
                    </a:moveTo>
                    <a:cubicBezTo>
                      <a:pt x="-2048" y="63109"/>
                      <a:pt x="44519" y="46175"/>
                      <a:pt x="63569" y="44588"/>
                    </a:cubicBezTo>
                    <a:cubicBezTo>
                      <a:pt x="82619" y="43001"/>
                      <a:pt x="96377" y="55171"/>
                      <a:pt x="114369" y="50938"/>
                    </a:cubicBezTo>
                    <a:cubicBezTo>
                      <a:pt x="132361" y="46705"/>
                      <a:pt x="128127" y="25538"/>
                      <a:pt x="171519" y="19188"/>
                    </a:cubicBezTo>
                    <a:cubicBezTo>
                      <a:pt x="214911" y="12838"/>
                      <a:pt x="374719" y="12838"/>
                      <a:pt x="374719" y="12838"/>
                    </a:cubicBezTo>
                    <a:lnTo>
                      <a:pt x="628719" y="6488"/>
                    </a:lnTo>
                    <a:cubicBezTo>
                      <a:pt x="649886" y="4371"/>
                      <a:pt x="571569" y="-920"/>
                      <a:pt x="501719" y="138"/>
                    </a:cubicBezTo>
                    <a:cubicBezTo>
                      <a:pt x="431869" y="1196"/>
                      <a:pt x="272061" y="7017"/>
                      <a:pt x="209619" y="12838"/>
                    </a:cubicBezTo>
                    <a:cubicBezTo>
                      <a:pt x="147177" y="18659"/>
                      <a:pt x="149294" y="32417"/>
                      <a:pt x="127069" y="35063"/>
                    </a:cubicBezTo>
                    <a:cubicBezTo>
                      <a:pt x="104844" y="37709"/>
                      <a:pt x="94261" y="26067"/>
                      <a:pt x="76269" y="28713"/>
                    </a:cubicBezTo>
                    <a:cubicBezTo>
                      <a:pt x="58277" y="31359"/>
                      <a:pt x="2186" y="57817"/>
                      <a:pt x="69" y="604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 1574">
                <a:extLst>
                  <a:ext uri="{FF2B5EF4-FFF2-40B4-BE49-F238E27FC236}">
                    <a16:creationId xmlns:a16="http://schemas.microsoft.com/office/drawing/2014/main" id="{32AE973C-9D14-180B-0C80-50E9DB423E76}"/>
                  </a:ext>
                </a:extLst>
              </p:cNvPr>
              <p:cNvSpPr/>
              <p:nvPr/>
            </p:nvSpPr>
            <p:spPr>
              <a:xfrm>
                <a:off x="4168771" y="4064000"/>
                <a:ext cx="1048472" cy="63530"/>
              </a:xfrm>
              <a:custGeom>
                <a:avLst/>
                <a:gdLst>
                  <a:gd name="connsiteX0" fmla="*/ 4 w 1048472"/>
                  <a:gd name="connsiteY0" fmla="*/ 63500 h 63530"/>
                  <a:gd name="connsiteX1" fmla="*/ 139704 w 1048472"/>
                  <a:gd name="connsiteY1" fmla="*/ 31750 h 63530"/>
                  <a:gd name="connsiteX2" fmla="*/ 571504 w 1048472"/>
                  <a:gd name="connsiteY2" fmla="*/ 19050 h 63530"/>
                  <a:gd name="connsiteX3" fmla="*/ 1041404 w 1048472"/>
                  <a:gd name="connsiteY3" fmla="*/ 0 h 63530"/>
                  <a:gd name="connsiteX4" fmla="*/ 815979 w 1048472"/>
                  <a:gd name="connsiteY4" fmla="*/ 22225 h 63530"/>
                  <a:gd name="connsiteX5" fmla="*/ 304804 w 1048472"/>
                  <a:gd name="connsiteY5" fmla="*/ 41275 h 63530"/>
                  <a:gd name="connsiteX6" fmla="*/ 142879 w 1048472"/>
                  <a:gd name="connsiteY6" fmla="*/ 38100 h 63530"/>
                  <a:gd name="connsiteX7" fmla="*/ 4 w 1048472"/>
                  <a:gd name="connsiteY7" fmla="*/ 63500 h 6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8472" h="63530">
                    <a:moveTo>
                      <a:pt x="4" y="63500"/>
                    </a:moveTo>
                    <a:cubicBezTo>
                      <a:pt x="-525" y="62442"/>
                      <a:pt x="44454" y="39158"/>
                      <a:pt x="139704" y="31750"/>
                    </a:cubicBezTo>
                    <a:cubicBezTo>
                      <a:pt x="234954" y="24342"/>
                      <a:pt x="571504" y="19050"/>
                      <a:pt x="571504" y="19050"/>
                    </a:cubicBezTo>
                    <a:lnTo>
                      <a:pt x="1041404" y="0"/>
                    </a:lnTo>
                    <a:cubicBezTo>
                      <a:pt x="1082150" y="529"/>
                      <a:pt x="938746" y="15346"/>
                      <a:pt x="815979" y="22225"/>
                    </a:cubicBezTo>
                    <a:cubicBezTo>
                      <a:pt x="693212" y="29104"/>
                      <a:pt x="416987" y="38629"/>
                      <a:pt x="304804" y="41275"/>
                    </a:cubicBezTo>
                    <a:lnTo>
                      <a:pt x="142879" y="38100"/>
                    </a:lnTo>
                    <a:cubicBezTo>
                      <a:pt x="96842" y="38100"/>
                      <a:pt x="533" y="64558"/>
                      <a:pt x="4" y="63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 1575">
                <a:extLst>
                  <a:ext uri="{FF2B5EF4-FFF2-40B4-BE49-F238E27FC236}">
                    <a16:creationId xmlns:a16="http://schemas.microsoft.com/office/drawing/2014/main" id="{776EA7A5-84B7-F454-1214-9F5FC65685FA}"/>
                  </a:ext>
                </a:extLst>
              </p:cNvPr>
              <p:cNvSpPr/>
              <p:nvPr/>
            </p:nvSpPr>
            <p:spPr>
              <a:xfrm>
                <a:off x="4136809" y="4102087"/>
                <a:ext cx="140046" cy="85415"/>
              </a:xfrm>
              <a:custGeom>
                <a:avLst/>
                <a:gdLst>
                  <a:gd name="connsiteX0" fmla="*/ 216 w 140046"/>
                  <a:gd name="connsiteY0" fmla="*/ 13 h 85415"/>
                  <a:gd name="connsiteX1" fmla="*/ 51016 w 140046"/>
                  <a:gd name="connsiteY1" fmla="*/ 63513 h 85415"/>
                  <a:gd name="connsiteX2" fmla="*/ 139916 w 140046"/>
                  <a:gd name="connsiteY2" fmla="*/ 22238 h 85415"/>
                  <a:gd name="connsiteX3" fmla="*/ 70066 w 140046"/>
                  <a:gd name="connsiteY3" fmla="*/ 82563 h 85415"/>
                  <a:gd name="connsiteX4" fmla="*/ 35141 w 140046"/>
                  <a:gd name="connsiteY4" fmla="*/ 69863 h 85415"/>
                  <a:gd name="connsiteX5" fmla="*/ 216 w 140046"/>
                  <a:gd name="connsiteY5" fmla="*/ 13 h 8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46" h="85415">
                    <a:moveTo>
                      <a:pt x="216" y="13"/>
                    </a:moveTo>
                    <a:cubicBezTo>
                      <a:pt x="2862" y="-1045"/>
                      <a:pt x="27733" y="59809"/>
                      <a:pt x="51016" y="63513"/>
                    </a:cubicBezTo>
                    <a:cubicBezTo>
                      <a:pt x="74299" y="67217"/>
                      <a:pt x="136741" y="19063"/>
                      <a:pt x="139916" y="22238"/>
                    </a:cubicBezTo>
                    <a:cubicBezTo>
                      <a:pt x="143091" y="25413"/>
                      <a:pt x="87528" y="74626"/>
                      <a:pt x="70066" y="82563"/>
                    </a:cubicBezTo>
                    <a:cubicBezTo>
                      <a:pt x="52604" y="90500"/>
                      <a:pt x="50487" y="80446"/>
                      <a:pt x="35141" y="69863"/>
                    </a:cubicBezTo>
                    <a:cubicBezTo>
                      <a:pt x="19795" y="59280"/>
                      <a:pt x="-2430" y="1071"/>
                      <a:pt x="216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 1576">
                <a:extLst>
                  <a:ext uri="{FF2B5EF4-FFF2-40B4-BE49-F238E27FC236}">
                    <a16:creationId xmlns:a16="http://schemas.microsoft.com/office/drawing/2014/main" id="{6F6E5BDE-C5D1-42EA-8525-D370F0F0199E}"/>
                  </a:ext>
                </a:extLst>
              </p:cNvPr>
              <p:cNvSpPr/>
              <p:nvPr/>
            </p:nvSpPr>
            <p:spPr>
              <a:xfrm>
                <a:off x="5084699" y="4089232"/>
                <a:ext cx="257694" cy="47959"/>
              </a:xfrm>
              <a:custGeom>
                <a:avLst/>
                <a:gdLst>
                  <a:gd name="connsiteX0" fmla="*/ 1651 w 257694"/>
                  <a:gd name="connsiteY0" fmla="*/ 47793 h 47959"/>
                  <a:gd name="connsiteX1" fmla="*/ 100076 w 257694"/>
                  <a:gd name="connsiteY1" fmla="*/ 16043 h 47959"/>
                  <a:gd name="connsiteX2" fmla="*/ 255651 w 257694"/>
                  <a:gd name="connsiteY2" fmla="*/ 19218 h 47959"/>
                  <a:gd name="connsiteX3" fmla="*/ 179451 w 257694"/>
                  <a:gd name="connsiteY3" fmla="*/ 168 h 47959"/>
                  <a:gd name="connsiteX4" fmla="*/ 1651 w 257694"/>
                  <a:gd name="connsiteY4" fmla="*/ 47793 h 47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694" h="47959">
                    <a:moveTo>
                      <a:pt x="1651" y="47793"/>
                    </a:moveTo>
                    <a:cubicBezTo>
                      <a:pt x="-11578" y="50439"/>
                      <a:pt x="57743" y="20805"/>
                      <a:pt x="100076" y="16043"/>
                    </a:cubicBezTo>
                    <a:cubicBezTo>
                      <a:pt x="142409" y="11281"/>
                      <a:pt x="242422" y="21864"/>
                      <a:pt x="255651" y="19218"/>
                    </a:cubicBezTo>
                    <a:cubicBezTo>
                      <a:pt x="268880" y="16572"/>
                      <a:pt x="214905" y="-1949"/>
                      <a:pt x="179451" y="168"/>
                    </a:cubicBezTo>
                    <a:cubicBezTo>
                      <a:pt x="143997" y="2285"/>
                      <a:pt x="14880" y="45147"/>
                      <a:pt x="1651" y="477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 1577">
                <a:extLst>
                  <a:ext uri="{FF2B5EF4-FFF2-40B4-BE49-F238E27FC236}">
                    <a16:creationId xmlns:a16="http://schemas.microsoft.com/office/drawing/2014/main" id="{3A877CC4-F935-0C5B-77CC-9ACD17C3B593}"/>
                  </a:ext>
                </a:extLst>
              </p:cNvPr>
              <p:cNvSpPr/>
              <p:nvPr/>
            </p:nvSpPr>
            <p:spPr>
              <a:xfrm>
                <a:off x="5365622" y="4051286"/>
                <a:ext cx="38289" cy="133391"/>
              </a:xfrm>
              <a:custGeom>
                <a:avLst/>
                <a:gdLst>
                  <a:gd name="connsiteX0" fmla="*/ 38228 w 38289"/>
                  <a:gd name="connsiteY0" fmla="*/ 14 h 133391"/>
                  <a:gd name="connsiteX1" fmla="*/ 9653 w 38289"/>
                  <a:gd name="connsiteY1" fmla="*/ 82564 h 133391"/>
                  <a:gd name="connsiteX2" fmla="*/ 35053 w 38289"/>
                  <a:gd name="connsiteY2" fmla="*/ 133364 h 133391"/>
                  <a:gd name="connsiteX3" fmla="*/ 128 w 38289"/>
                  <a:gd name="connsiteY3" fmla="*/ 76214 h 133391"/>
                  <a:gd name="connsiteX4" fmla="*/ 38228 w 38289"/>
                  <a:gd name="connsiteY4" fmla="*/ 14 h 13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9" h="133391">
                    <a:moveTo>
                      <a:pt x="38228" y="14"/>
                    </a:moveTo>
                    <a:cubicBezTo>
                      <a:pt x="39816" y="1072"/>
                      <a:pt x="10182" y="60339"/>
                      <a:pt x="9653" y="82564"/>
                    </a:cubicBezTo>
                    <a:cubicBezTo>
                      <a:pt x="9124" y="104789"/>
                      <a:pt x="36641" y="134422"/>
                      <a:pt x="35053" y="133364"/>
                    </a:cubicBezTo>
                    <a:cubicBezTo>
                      <a:pt x="33465" y="132306"/>
                      <a:pt x="2774" y="94735"/>
                      <a:pt x="128" y="76214"/>
                    </a:cubicBezTo>
                    <a:cubicBezTo>
                      <a:pt x="-2518" y="57693"/>
                      <a:pt x="36640" y="-1044"/>
                      <a:pt x="3822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 1578">
                <a:extLst>
                  <a:ext uri="{FF2B5EF4-FFF2-40B4-BE49-F238E27FC236}">
                    <a16:creationId xmlns:a16="http://schemas.microsoft.com/office/drawing/2014/main" id="{1DE6D114-C80E-D251-6957-6E7E46D9DE3F}"/>
                  </a:ext>
                </a:extLst>
              </p:cNvPr>
              <p:cNvSpPr/>
              <p:nvPr/>
            </p:nvSpPr>
            <p:spPr>
              <a:xfrm>
                <a:off x="4358572" y="4117903"/>
                <a:ext cx="291224" cy="41460"/>
              </a:xfrm>
              <a:custGeom>
                <a:avLst/>
                <a:gdLst>
                  <a:gd name="connsiteX0" fmla="*/ 703 w 291224"/>
                  <a:gd name="connsiteY0" fmla="*/ 41347 h 41460"/>
                  <a:gd name="connsiteX1" fmla="*/ 149928 w 291224"/>
                  <a:gd name="connsiteY1" fmla="*/ 12772 h 41460"/>
                  <a:gd name="connsiteX2" fmla="*/ 289628 w 291224"/>
                  <a:gd name="connsiteY2" fmla="*/ 25472 h 41460"/>
                  <a:gd name="connsiteX3" fmla="*/ 213428 w 291224"/>
                  <a:gd name="connsiteY3" fmla="*/ 72 h 41460"/>
                  <a:gd name="connsiteX4" fmla="*/ 703 w 291224"/>
                  <a:gd name="connsiteY4" fmla="*/ 41347 h 4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224" h="41460">
                    <a:moveTo>
                      <a:pt x="703" y="41347"/>
                    </a:moveTo>
                    <a:cubicBezTo>
                      <a:pt x="-9880" y="43464"/>
                      <a:pt x="101774" y="15418"/>
                      <a:pt x="149928" y="12772"/>
                    </a:cubicBezTo>
                    <a:cubicBezTo>
                      <a:pt x="198082" y="10126"/>
                      <a:pt x="279045" y="27589"/>
                      <a:pt x="289628" y="25472"/>
                    </a:cubicBezTo>
                    <a:cubicBezTo>
                      <a:pt x="300211" y="23355"/>
                      <a:pt x="256290" y="-1515"/>
                      <a:pt x="213428" y="72"/>
                    </a:cubicBezTo>
                    <a:cubicBezTo>
                      <a:pt x="170566" y="1659"/>
                      <a:pt x="11286" y="39230"/>
                      <a:pt x="703" y="413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 1579">
                <a:extLst>
                  <a:ext uri="{FF2B5EF4-FFF2-40B4-BE49-F238E27FC236}">
                    <a16:creationId xmlns:a16="http://schemas.microsoft.com/office/drawing/2014/main" id="{1B15D27C-FFC3-6E22-4E0B-9A5F07F1B68B}"/>
                  </a:ext>
                </a:extLst>
              </p:cNvPr>
              <p:cNvSpPr/>
              <p:nvPr/>
            </p:nvSpPr>
            <p:spPr>
              <a:xfrm>
                <a:off x="4038256" y="4090914"/>
                <a:ext cx="162798" cy="33445"/>
              </a:xfrm>
              <a:custGeom>
                <a:avLst/>
                <a:gdLst>
                  <a:gd name="connsiteX0" fmla="*/ 162269 w 162798"/>
                  <a:gd name="connsiteY0" fmla="*/ 33411 h 33445"/>
                  <a:gd name="connsiteX1" fmla="*/ 105119 w 162798"/>
                  <a:gd name="connsiteY1" fmla="*/ 1661 h 33445"/>
                  <a:gd name="connsiteX2" fmla="*/ 344 w 162798"/>
                  <a:gd name="connsiteY2" fmla="*/ 4836 h 33445"/>
                  <a:gd name="connsiteX3" fmla="*/ 73369 w 162798"/>
                  <a:gd name="connsiteY3" fmla="*/ 8011 h 33445"/>
                  <a:gd name="connsiteX4" fmla="*/ 162269 w 162798"/>
                  <a:gd name="connsiteY4" fmla="*/ 33411 h 3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98" h="33445">
                    <a:moveTo>
                      <a:pt x="162269" y="33411"/>
                    </a:moveTo>
                    <a:cubicBezTo>
                      <a:pt x="167560" y="32353"/>
                      <a:pt x="132106" y="6423"/>
                      <a:pt x="105119" y="1661"/>
                    </a:cubicBezTo>
                    <a:cubicBezTo>
                      <a:pt x="78132" y="-3101"/>
                      <a:pt x="5635" y="3778"/>
                      <a:pt x="344" y="4836"/>
                    </a:cubicBezTo>
                    <a:cubicBezTo>
                      <a:pt x="-4947" y="5894"/>
                      <a:pt x="52202" y="5365"/>
                      <a:pt x="73369" y="8011"/>
                    </a:cubicBezTo>
                    <a:cubicBezTo>
                      <a:pt x="94536" y="10657"/>
                      <a:pt x="156978" y="34469"/>
                      <a:pt x="162269" y="33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 1580">
                <a:extLst>
                  <a:ext uri="{FF2B5EF4-FFF2-40B4-BE49-F238E27FC236}">
                    <a16:creationId xmlns:a16="http://schemas.microsoft.com/office/drawing/2014/main" id="{8A2F15A0-0E70-824B-6BCD-F61570142230}"/>
                  </a:ext>
                </a:extLst>
              </p:cNvPr>
              <p:cNvSpPr/>
              <p:nvPr/>
            </p:nvSpPr>
            <p:spPr>
              <a:xfrm>
                <a:off x="4038357" y="4086207"/>
                <a:ext cx="60599" cy="76410"/>
              </a:xfrm>
              <a:custGeom>
                <a:avLst/>
                <a:gdLst>
                  <a:gd name="connsiteX0" fmla="*/ 243 w 60599"/>
                  <a:gd name="connsiteY0" fmla="*/ 18 h 76410"/>
                  <a:gd name="connsiteX1" fmla="*/ 38343 w 60599"/>
                  <a:gd name="connsiteY1" fmla="*/ 57168 h 76410"/>
                  <a:gd name="connsiteX2" fmla="*/ 12943 w 60599"/>
                  <a:gd name="connsiteY2" fmla="*/ 76218 h 76410"/>
                  <a:gd name="connsiteX3" fmla="*/ 60568 w 60599"/>
                  <a:gd name="connsiteY3" fmla="*/ 63518 h 76410"/>
                  <a:gd name="connsiteX4" fmla="*/ 243 w 60599"/>
                  <a:gd name="connsiteY4" fmla="*/ 18 h 7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99" h="76410">
                    <a:moveTo>
                      <a:pt x="243" y="18"/>
                    </a:moveTo>
                    <a:cubicBezTo>
                      <a:pt x="-3461" y="-1040"/>
                      <a:pt x="36226" y="44468"/>
                      <a:pt x="38343" y="57168"/>
                    </a:cubicBezTo>
                    <a:cubicBezTo>
                      <a:pt x="40460" y="69868"/>
                      <a:pt x="9239" y="75160"/>
                      <a:pt x="12943" y="76218"/>
                    </a:cubicBezTo>
                    <a:cubicBezTo>
                      <a:pt x="16647" y="77276"/>
                      <a:pt x="58981" y="74101"/>
                      <a:pt x="60568" y="63518"/>
                    </a:cubicBezTo>
                    <a:cubicBezTo>
                      <a:pt x="62156" y="52935"/>
                      <a:pt x="3947" y="1076"/>
                      <a:pt x="24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 1581">
                <a:extLst>
                  <a:ext uri="{FF2B5EF4-FFF2-40B4-BE49-F238E27FC236}">
                    <a16:creationId xmlns:a16="http://schemas.microsoft.com/office/drawing/2014/main" id="{F542E48D-252C-FFC6-8068-19844AD55778}"/>
                  </a:ext>
                </a:extLst>
              </p:cNvPr>
              <p:cNvSpPr/>
              <p:nvPr/>
            </p:nvSpPr>
            <p:spPr>
              <a:xfrm>
                <a:off x="4023871" y="4084169"/>
                <a:ext cx="91169" cy="72302"/>
              </a:xfrm>
              <a:custGeom>
                <a:avLst/>
                <a:gdLst>
                  <a:gd name="connsiteX0" fmla="*/ 90929 w 91169"/>
                  <a:gd name="connsiteY0" fmla="*/ 2056 h 72302"/>
                  <a:gd name="connsiteX1" fmla="*/ 30604 w 91169"/>
                  <a:gd name="connsiteY1" fmla="*/ 8406 h 72302"/>
                  <a:gd name="connsiteX2" fmla="*/ 21079 w 91169"/>
                  <a:gd name="connsiteY2" fmla="*/ 71906 h 72302"/>
                  <a:gd name="connsiteX3" fmla="*/ 2029 w 91169"/>
                  <a:gd name="connsiteY3" fmla="*/ 36981 h 72302"/>
                  <a:gd name="connsiteX4" fmla="*/ 5204 w 91169"/>
                  <a:gd name="connsiteY4" fmla="*/ 21106 h 72302"/>
                  <a:gd name="connsiteX5" fmla="*/ 90929 w 91169"/>
                  <a:gd name="connsiteY5" fmla="*/ 2056 h 7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69" h="72302">
                    <a:moveTo>
                      <a:pt x="90929" y="2056"/>
                    </a:moveTo>
                    <a:cubicBezTo>
                      <a:pt x="95162" y="-61"/>
                      <a:pt x="42246" y="-3236"/>
                      <a:pt x="30604" y="8406"/>
                    </a:cubicBezTo>
                    <a:cubicBezTo>
                      <a:pt x="18962" y="20048"/>
                      <a:pt x="25841" y="67144"/>
                      <a:pt x="21079" y="71906"/>
                    </a:cubicBezTo>
                    <a:cubicBezTo>
                      <a:pt x="16317" y="76668"/>
                      <a:pt x="2029" y="36981"/>
                      <a:pt x="2029" y="36981"/>
                    </a:cubicBezTo>
                    <a:cubicBezTo>
                      <a:pt x="-617" y="28514"/>
                      <a:pt x="-1675" y="24810"/>
                      <a:pt x="5204" y="21106"/>
                    </a:cubicBezTo>
                    <a:cubicBezTo>
                      <a:pt x="12083" y="17402"/>
                      <a:pt x="86696" y="4173"/>
                      <a:pt x="90929" y="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 1582">
                <a:extLst>
                  <a:ext uri="{FF2B5EF4-FFF2-40B4-BE49-F238E27FC236}">
                    <a16:creationId xmlns:a16="http://schemas.microsoft.com/office/drawing/2014/main" id="{FD262A5D-D0C5-F426-C116-D24F37CE3F05}"/>
                  </a:ext>
                </a:extLst>
              </p:cNvPr>
              <p:cNvSpPr/>
              <p:nvPr/>
            </p:nvSpPr>
            <p:spPr>
              <a:xfrm>
                <a:off x="4029011" y="3806590"/>
                <a:ext cx="127098" cy="121639"/>
              </a:xfrm>
              <a:custGeom>
                <a:avLst/>
                <a:gdLst>
                  <a:gd name="connsiteX0" fmla="*/ 64 w 127098"/>
                  <a:gd name="connsiteY0" fmla="*/ 235 h 121639"/>
                  <a:gd name="connsiteX1" fmla="*/ 47689 w 127098"/>
                  <a:gd name="connsiteY1" fmla="*/ 70085 h 121639"/>
                  <a:gd name="connsiteX2" fmla="*/ 127064 w 127098"/>
                  <a:gd name="connsiteY2" fmla="*/ 120885 h 121639"/>
                  <a:gd name="connsiteX3" fmla="*/ 57214 w 127098"/>
                  <a:gd name="connsiteY3" fmla="*/ 95485 h 121639"/>
                  <a:gd name="connsiteX4" fmla="*/ 64 w 127098"/>
                  <a:gd name="connsiteY4" fmla="*/ 235 h 12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98" h="121639">
                    <a:moveTo>
                      <a:pt x="64" y="235"/>
                    </a:moveTo>
                    <a:cubicBezTo>
                      <a:pt x="-1523" y="-3998"/>
                      <a:pt x="26522" y="49977"/>
                      <a:pt x="47689" y="70085"/>
                    </a:cubicBezTo>
                    <a:cubicBezTo>
                      <a:pt x="68856" y="90193"/>
                      <a:pt x="125477" y="116652"/>
                      <a:pt x="127064" y="120885"/>
                    </a:cubicBezTo>
                    <a:cubicBezTo>
                      <a:pt x="128651" y="125118"/>
                      <a:pt x="75206" y="110831"/>
                      <a:pt x="57214" y="95485"/>
                    </a:cubicBezTo>
                    <a:cubicBezTo>
                      <a:pt x="39222" y="80139"/>
                      <a:pt x="1651" y="4468"/>
                      <a:pt x="64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 1583">
                <a:extLst>
                  <a:ext uri="{FF2B5EF4-FFF2-40B4-BE49-F238E27FC236}">
                    <a16:creationId xmlns:a16="http://schemas.microsoft.com/office/drawing/2014/main" id="{3CFE3C86-9FCF-E80E-DAA8-FFEFBA52FD67}"/>
                  </a:ext>
                </a:extLst>
              </p:cNvPr>
              <p:cNvSpPr/>
              <p:nvPr/>
            </p:nvSpPr>
            <p:spPr>
              <a:xfrm>
                <a:off x="4051300" y="3813175"/>
                <a:ext cx="118663" cy="95508"/>
              </a:xfrm>
              <a:custGeom>
                <a:avLst/>
                <a:gdLst>
                  <a:gd name="connsiteX0" fmla="*/ 0 w 118663"/>
                  <a:gd name="connsiteY0" fmla="*/ 0 h 95508"/>
                  <a:gd name="connsiteX1" fmla="*/ 50800 w 118663"/>
                  <a:gd name="connsiteY1" fmla="*/ 63500 h 95508"/>
                  <a:gd name="connsiteX2" fmla="*/ 117475 w 118663"/>
                  <a:gd name="connsiteY2" fmla="*/ 95250 h 95508"/>
                  <a:gd name="connsiteX3" fmla="*/ 95250 w 118663"/>
                  <a:gd name="connsiteY3" fmla="*/ 79375 h 95508"/>
                  <a:gd name="connsiteX4" fmla="*/ 0 w 118663"/>
                  <a:gd name="connsiteY4" fmla="*/ 0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663" h="95508">
                    <a:moveTo>
                      <a:pt x="0" y="0"/>
                    </a:moveTo>
                    <a:cubicBezTo>
                      <a:pt x="15610" y="23812"/>
                      <a:pt x="31221" y="47625"/>
                      <a:pt x="50800" y="63500"/>
                    </a:cubicBezTo>
                    <a:cubicBezTo>
                      <a:pt x="70379" y="79375"/>
                      <a:pt x="110067" y="92604"/>
                      <a:pt x="117475" y="95250"/>
                    </a:cubicBezTo>
                    <a:cubicBezTo>
                      <a:pt x="124883" y="97896"/>
                      <a:pt x="95250" y="79375"/>
                      <a:pt x="95250" y="793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 1584">
                <a:extLst>
                  <a:ext uri="{FF2B5EF4-FFF2-40B4-BE49-F238E27FC236}">
                    <a16:creationId xmlns:a16="http://schemas.microsoft.com/office/drawing/2014/main" id="{93B050E8-FCF7-AD53-5CC7-3676FC11127A}"/>
                  </a:ext>
                </a:extLst>
              </p:cNvPr>
              <p:cNvSpPr/>
              <p:nvPr/>
            </p:nvSpPr>
            <p:spPr>
              <a:xfrm>
                <a:off x="4356100" y="3866566"/>
                <a:ext cx="360112" cy="25984"/>
              </a:xfrm>
              <a:custGeom>
                <a:avLst/>
                <a:gdLst>
                  <a:gd name="connsiteX0" fmla="*/ 0 w 360112"/>
                  <a:gd name="connsiteY0" fmla="*/ 25984 h 25984"/>
                  <a:gd name="connsiteX1" fmla="*/ 152400 w 360112"/>
                  <a:gd name="connsiteY1" fmla="*/ 16459 h 25984"/>
                  <a:gd name="connsiteX2" fmla="*/ 358775 w 360112"/>
                  <a:gd name="connsiteY2" fmla="*/ 584 h 25984"/>
                  <a:gd name="connsiteX3" fmla="*/ 238125 w 360112"/>
                  <a:gd name="connsiteY3" fmla="*/ 3759 h 25984"/>
                  <a:gd name="connsiteX4" fmla="*/ 174625 w 360112"/>
                  <a:gd name="connsiteY4" fmla="*/ 6934 h 25984"/>
                  <a:gd name="connsiteX5" fmla="*/ 0 w 360112"/>
                  <a:gd name="connsiteY5" fmla="*/ 25984 h 2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112" h="25984">
                    <a:moveTo>
                      <a:pt x="0" y="25984"/>
                    </a:moveTo>
                    <a:lnTo>
                      <a:pt x="152400" y="16459"/>
                    </a:lnTo>
                    <a:lnTo>
                      <a:pt x="358775" y="584"/>
                    </a:lnTo>
                    <a:cubicBezTo>
                      <a:pt x="373063" y="-1533"/>
                      <a:pt x="268817" y="2701"/>
                      <a:pt x="238125" y="3759"/>
                    </a:cubicBezTo>
                    <a:cubicBezTo>
                      <a:pt x="207433" y="4817"/>
                      <a:pt x="174625" y="6934"/>
                      <a:pt x="174625" y="6934"/>
                    </a:cubicBezTo>
                    <a:lnTo>
                      <a:pt x="0" y="2598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 1585">
                <a:extLst>
                  <a:ext uri="{FF2B5EF4-FFF2-40B4-BE49-F238E27FC236}">
                    <a16:creationId xmlns:a16="http://schemas.microsoft.com/office/drawing/2014/main" id="{975F3B22-1D42-323F-C525-72DC2712FC58}"/>
                  </a:ext>
                </a:extLst>
              </p:cNvPr>
              <p:cNvSpPr/>
              <p:nvPr/>
            </p:nvSpPr>
            <p:spPr>
              <a:xfrm>
                <a:off x="4006584" y="3715808"/>
                <a:ext cx="114838" cy="67297"/>
              </a:xfrm>
              <a:custGeom>
                <a:avLst/>
                <a:gdLst>
                  <a:gd name="connsiteX0" fmla="*/ 266 w 114838"/>
                  <a:gd name="connsiteY0" fmla="*/ 65617 h 67297"/>
                  <a:gd name="connsiteX1" fmla="*/ 111391 w 114838"/>
                  <a:gd name="connsiteY1" fmla="*/ 2117 h 67297"/>
                  <a:gd name="connsiteX2" fmla="*/ 85991 w 114838"/>
                  <a:gd name="connsiteY2" fmla="*/ 17992 h 67297"/>
                  <a:gd name="connsiteX3" fmla="*/ 79641 w 114838"/>
                  <a:gd name="connsiteY3" fmla="*/ 46567 h 67297"/>
                  <a:gd name="connsiteX4" fmla="*/ 266 w 114838"/>
                  <a:gd name="connsiteY4" fmla="*/ 65617 h 6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38" h="67297">
                    <a:moveTo>
                      <a:pt x="266" y="65617"/>
                    </a:moveTo>
                    <a:cubicBezTo>
                      <a:pt x="5558" y="58209"/>
                      <a:pt x="97104" y="10054"/>
                      <a:pt x="111391" y="2117"/>
                    </a:cubicBezTo>
                    <a:cubicBezTo>
                      <a:pt x="125678" y="-5820"/>
                      <a:pt x="91283" y="10584"/>
                      <a:pt x="85991" y="17992"/>
                    </a:cubicBezTo>
                    <a:cubicBezTo>
                      <a:pt x="80699" y="25400"/>
                      <a:pt x="89166" y="39159"/>
                      <a:pt x="79641" y="46567"/>
                    </a:cubicBezTo>
                    <a:cubicBezTo>
                      <a:pt x="70116" y="53975"/>
                      <a:pt x="-5026" y="73025"/>
                      <a:pt x="266" y="656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 1586">
                <a:extLst>
                  <a:ext uri="{FF2B5EF4-FFF2-40B4-BE49-F238E27FC236}">
                    <a16:creationId xmlns:a16="http://schemas.microsoft.com/office/drawing/2014/main" id="{E56B390D-E225-7887-D28F-F6C542F0B559}"/>
                  </a:ext>
                </a:extLst>
              </p:cNvPr>
              <p:cNvSpPr/>
              <p:nvPr/>
            </p:nvSpPr>
            <p:spPr>
              <a:xfrm>
                <a:off x="4105031" y="3724270"/>
                <a:ext cx="178073" cy="73041"/>
              </a:xfrm>
              <a:custGeom>
                <a:avLst/>
                <a:gdLst>
                  <a:gd name="connsiteX0" fmla="*/ 244 w 178073"/>
                  <a:gd name="connsiteY0" fmla="*/ 5 h 73041"/>
                  <a:gd name="connsiteX1" fmla="*/ 70094 w 178073"/>
                  <a:gd name="connsiteY1" fmla="*/ 50805 h 73041"/>
                  <a:gd name="connsiteX2" fmla="*/ 133594 w 178073"/>
                  <a:gd name="connsiteY2" fmla="*/ 73030 h 73041"/>
                  <a:gd name="connsiteX3" fmla="*/ 178044 w 178073"/>
                  <a:gd name="connsiteY3" fmla="*/ 53980 h 73041"/>
                  <a:gd name="connsiteX4" fmla="*/ 127244 w 178073"/>
                  <a:gd name="connsiteY4" fmla="*/ 66680 h 73041"/>
                  <a:gd name="connsiteX5" fmla="*/ 95494 w 178073"/>
                  <a:gd name="connsiteY5" fmla="*/ 47630 h 73041"/>
                  <a:gd name="connsiteX6" fmla="*/ 244 w 178073"/>
                  <a:gd name="connsiteY6" fmla="*/ 5 h 7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073" h="73041">
                    <a:moveTo>
                      <a:pt x="244" y="5"/>
                    </a:moveTo>
                    <a:cubicBezTo>
                      <a:pt x="-3989" y="534"/>
                      <a:pt x="47869" y="38634"/>
                      <a:pt x="70094" y="50805"/>
                    </a:cubicBezTo>
                    <a:cubicBezTo>
                      <a:pt x="92319" y="62976"/>
                      <a:pt x="115602" y="72501"/>
                      <a:pt x="133594" y="73030"/>
                    </a:cubicBezTo>
                    <a:cubicBezTo>
                      <a:pt x="151586" y="73559"/>
                      <a:pt x="179102" y="55038"/>
                      <a:pt x="178044" y="53980"/>
                    </a:cubicBezTo>
                    <a:cubicBezTo>
                      <a:pt x="176986" y="52922"/>
                      <a:pt x="141002" y="67738"/>
                      <a:pt x="127244" y="66680"/>
                    </a:cubicBezTo>
                    <a:cubicBezTo>
                      <a:pt x="113486" y="65622"/>
                      <a:pt x="113486" y="57684"/>
                      <a:pt x="95494" y="47630"/>
                    </a:cubicBezTo>
                    <a:cubicBezTo>
                      <a:pt x="77502" y="37576"/>
                      <a:pt x="4477" y="-524"/>
                      <a:pt x="24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 1587">
                <a:extLst>
                  <a:ext uri="{FF2B5EF4-FFF2-40B4-BE49-F238E27FC236}">
                    <a16:creationId xmlns:a16="http://schemas.microsoft.com/office/drawing/2014/main" id="{D9D3ABDE-800C-1D66-71C5-79F662FF54BA}"/>
                  </a:ext>
                </a:extLst>
              </p:cNvPr>
              <p:cNvSpPr/>
              <p:nvPr/>
            </p:nvSpPr>
            <p:spPr>
              <a:xfrm>
                <a:off x="4066898" y="3771369"/>
                <a:ext cx="114525" cy="100791"/>
              </a:xfrm>
              <a:custGeom>
                <a:avLst/>
                <a:gdLst>
                  <a:gd name="connsiteX0" fmla="*/ 277 w 114525"/>
                  <a:gd name="connsiteY0" fmla="*/ 531 h 100791"/>
                  <a:gd name="connsiteX1" fmla="*/ 111402 w 114525"/>
                  <a:gd name="connsiteY1" fmla="*/ 98956 h 100791"/>
                  <a:gd name="connsiteX2" fmla="*/ 79652 w 114525"/>
                  <a:gd name="connsiteY2" fmla="*/ 60856 h 100791"/>
                  <a:gd name="connsiteX3" fmla="*/ 277 w 114525"/>
                  <a:gd name="connsiteY3" fmla="*/ 531 h 100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525" h="100791">
                    <a:moveTo>
                      <a:pt x="277" y="531"/>
                    </a:moveTo>
                    <a:cubicBezTo>
                      <a:pt x="5569" y="6881"/>
                      <a:pt x="98173" y="88902"/>
                      <a:pt x="111402" y="98956"/>
                    </a:cubicBezTo>
                    <a:cubicBezTo>
                      <a:pt x="124631" y="109010"/>
                      <a:pt x="92352" y="75144"/>
                      <a:pt x="79652" y="60856"/>
                    </a:cubicBezTo>
                    <a:cubicBezTo>
                      <a:pt x="66952" y="46569"/>
                      <a:pt x="-5015" y="-5819"/>
                      <a:pt x="277" y="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 1588">
                <a:extLst>
                  <a:ext uri="{FF2B5EF4-FFF2-40B4-BE49-F238E27FC236}">
                    <a16:creationId xmlns:a16="http://schemas.microsoft.com/office/drawing/2014/main" id="{457F83AD-7E16-1D95-566D-CC68C0C51D20}"/>
                  </a:ext>
                </a:extLst>
              </p:cNvPr>
              <p:cNvSpPr/>
              <p:nvPr/>
            </p:nvSpPr>
            <p:spPr>
              <a:xfrm>
                <a:off x="4111247" y="3752850"/>
                <a:ext cx="178182" cy="62362"/>
              </a:xfrm>
              <a:custGeom>
                <a:avLst/>
                <a:gdLst>
                  <a:gd name="connsiteX0" fmla="*/ 378 w 178182"/>
                  <a:gd name="connsiteY0" fmla="*/ 0 h 62362"/>
                  <a:gd name="connsiteX1" fmla="*/ 76578 w 178182"/>
                  <a:gd name="connsiteY1" fmla="*/ 53975 h 62362"/>
                  <a:gd name="connsiteX2" fmla="*/ 114678 w 178182"/>
                  <a:gd name="connsiteY2" fmla="*/ 60325 h 62362"/>
                  <a:gd name="connsiteX3" fmla="*/ 178178 w 178182"/>
                  <a:gd name="connsiteY3" fmla="*/ 34925 h 62362"/>
                  <a:gd name="connsiteX4" fmla="*/ 111503 w 178182"/>
                  <a:gd name="connsiteY4" fmla="*/ 53975 h 62362"/>
                  <a:gd name="connsiteX5" fmla="*/ 378 w 178182"/>
                  <a:gd name="connsiteY5" fmla="*/ 0 h 6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182" h="62362">
                    <a:moveTo>
                      <a:pt x="378" y="0"/>
                    </a:moveTo>
                    <a:cubicBezTo>
                      <a:pt x="-5443" y="0"/>
                      <a:pt x="57528" y="43921"/>
                      <a:pt x="76578" y="53975"/>
                    </a:cubicBezTo>
                    <a:cubicBezTo>
                      <a:pt x="95628" y="64029"/>
                      <a:pt x="97745" y="63500"/>
                      <a:pt x="114678" y="60325"/>
                    </a:cubicBezTo>
                    <a:cubicBezTo>
                      <a:pt x="131611" y="57150"/>
                      <a:pt x="178707" y="35983"/>
                      <a:pt x="178178" y="34925"/>
                    </a:cubicBezTo>
                    <a:cubicBezTo>
                      <a:pt x="177649" y="33867"/>
                      <a:pt x="139020" y="57679"/>
                      <a:pt x="111503" y="53975"/>
                    </a:cubicBezTo>
                    <a:cubicBezTo>
                      <a:pt x="83986" y="50271"/>
                      <a:pt x="6199" y="0"/>
                      <a:pt x="3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 1589">
                <a:extLst>
                  <a:ext uri="{FF2B5EF4-FFF2-40B4-BE49-F238E27FC236}">
                    <a16:creationId xmlns:a16="http://schemas.microsoft.com/office/drawing/2014/main" id="{CA7B4F09-AAFB-7384-BA3E-E21F40304A29}"/>
                  </a:ext>
                </a:extLst>
              </p:cNvPr>
              <p:cNvSpPr/>
              <p:nvPr/>
            </p:nvSpPr>
            <p:spPr>
              <a:xfrm>
                <a:off x="4063945" y="3797135"/>
                <a:ext cx="79654" cy="68699"/>
              </a:xfrm>
              <a:custGeom>
                <a:avLst/>
                <a:gdLst>
                  <a:gd name="connsiteX0" fmla="*/ 55 w 79654"/>
                  <a:gd name="connsiteY0" fmla="*/ 165 h 68699"/>
                  <a:gd name="connsiteX1" fmla="*/ 76255 w 79654"/>
                  <a:gd name="connsiteY1" fmla="*/ 66840 h 68699"/>
                  <a:gd name="connsiteX2" fmla="*/ 63555 w 79654"/>
                  <a:gd name="connsiteY2" fmla="*/ 47790 h 68699"/>
                  <a:gd name="connsiteX3" fmla="*/ 55 w 79654"/>
                  <a:gd name="connsiteY3" fmla="*/ 165 h 6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654" h="68699">
                    <a:moveTo>
                      <a:pt x="55" y="165"/>
                    </a:moveTo>
                    <a:cubicBezTo>
                      <a:pt x="2172" y="3340"/>
                      <a:pt x="76255" y="66840"/>
                      <a:pt x="76255" y="66840"/>
                    </a:cubicBezTo>
                    <a:cubicBezTo>
                      <a:pt x="86838" y="74777"/>
                      <a:pt x="69905" y="55198"/>
                      <a:pt x="63555" y="47790"/>
                    </a:cubicBezTo>
                    <a:cubicBezTo>
                      <a:pt x="57205" y="40382"/>
                      <a:pt x="-2062" y="-3010"/>
                      <a:pt x="55" y="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 1590">
                <a:extLst>
                  <a:ext uri="{FF2B5EF4-FFF2-40B4-BE49-F238E27FC236}">
                    <a16:creationId xmlns:a16="http://schemas.microsoft.com/office/drawing/2014/main" id="{6D6F4C8D-B156-1468-1209-C9B63FF630FB}"/>
                  </a:ext>
                </a:extLst>
              </p:cNvPr>
              <p:cNvSpPr/>
              <p:nvPr/>
            </p:nvSpPr>
            <p:spPr>
              <a:xfrm>
                <a:off x="4143365" y="3813088"/>
                <a:ext cx="177825" cy="58687"/>
              </a:xfrm>
              <a:custGeom>
                <a:avLst/>
                <a:gdLst>
                  <a:gd name="connsiteX0" fmla="*/ 10 w 177825"/>
                  <a:gd name="connsiteY0" fmla="*/ 44537 h 58687"/>
                  <a:gd name="connsiteX1" fmla="*/ 101610 w 177825"/>
                  <a:gd name="connsiteY1" fmla="*/ 57237 h 58687"/>
                  <a:gd name="connsiteX2" fmla="*/ 152410 w 177825"/>
                  <a:gd name="connsiteY2" fmla="*/ 6437 h 58687"/>
                  <a:gd name="connsiteX3" fmla="*/ 177810 w 177825"/>
                  <a:gd name="connsiteY3" fmla="*/ 47712 h 58687"/>
                  <a:gd name="connsiteX4" fmla="*/ 149235 w 177825"/>
                  <a:gd name="connsiteY4" fmla="*/ 87 h 58687"/>
                  <a:gd name="connsiteX5" fmla="*/ 120660 w 177825"/>
                  <a:gd name="connsiteY5" fmla="*/ 35012 h 58687"/>
                  <a:gd name="connsiteX6" fmla="*/ 107960 w 177825"/>
                  <a:gd name="connsiteY6" fmla="*/ 41362 h 58687"/>
                  <a:gd name="connsiteX7" fmla="*/ 10 w 177825"/>
                  <a:gd name="connsiteY7" fmla="*/ 44537 h 5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25" h="58687">
                    <a:moveTo>
                      <a:pt x="10" y="44537"/>
                    </a:moveTo>
                    <a:cubicBezTo>
                      <a:pt x="-1048" y="47183"/>
                      <a:pt x="76210" y="63587"/>
                      <a:pt x="101610" y="57237"/>
                    </a:cubicBezTo>
                    <a:cubicBezTo>
                      <a:pt x="127010" y="50887"/>
                      <a:pt x="139710" y="8024"/>
                      <a:pt x="152410" y="6437"/>
                    </a:cubicBezTo>
                    <a:cubicBezTo>
                      <a:pt x="165110" y="4850"/>
                      <a:pt x="178339" y="48770"/>
                      <a:pt x="177810" y="47712"/>
                    </a:cubicBezTo>
                    <a:cubicBezTo>
                      <a:pt x="177281" y="46654"/>
                      <a:pt x="158760" y="2204"/>
                      <a:pt x="149235" y="87"/>
                    </a:cubicBezTo>
                    <a:cubicBezTo>
                      <a:pt x="139710" y="-2030"/>
                      <a:pt x="120660" y="35012"/>
                      <a:pt x="120660" y="35012"/>
                    </a:cubicBezTo>
                    <a:cubicBezTo>
                      <a:pt x="113781" y="41891"/>
                      <a:pt x="121189" y="38187"/>
                      <a:pt x="107960" y="41362"/>
                    </a:cubicBezTo>
                    <a:cubicBezTo>
                      <a:pt x="94731" y="44537"/>
                      <a:pt x="1068" y="41891"/>
                      <a:pt x="10" y="44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 1591">
                <a:extLst>
                  <a:ext uri="{FF2B5EF4-FFF2-40B4-BE49-F238E27FC236}">
                    <a16:creationId xmlns:a16="http://schemas.microsoft.com/office/drawing/2014/main" id="{2C3F65DD-9F3B-C241-B119-4E06FC60858C}"/>
                  </a:ext>
                </a:extLst>
              </p:cNvPr>
              <p:cNvSpPr/>
              <p:nvPr/>
            </p:nvSpPr>
            <p:spPr>
              <a:xfrm>
                <a:off x="4162389" y="3797245"/>
                <a:ext cx="104901" cy="49297"/>
              </a:xfrm>
              <a:custGeom>
                <a:avLst/>
                <a:gdLst>
                  <a:gd name="connsiteX0" fmla="*/ 36 w 104901"/>
                  <a:gd name="connsiteY0" fmla="*/ 38155 h 49297"/>
                  <a:gd name="connsiteX1" fmla="*/ 66711 w 104901"/>
                  <a:gd name="connsiteY1" fmla="*/ 47680 h 49297"/>
                  <a:gd name="connsiteX2" fmla="*/ 104811 w 104901"/>
                  <a:gd name="connsiteY2" fmla="*/ 55 h 49297"/>
                  <a:gd name="connsiteX3" fmla="*/ 76236 w 104901"/>
                  <a:gd name="connsiteY3" fmla="*/ 38155 h 49297"/>
                  <a:gd name="connsiteX4" fmla="*/ 36 w 104901"/>
                  <a:gd name="connsiteY4" fmla="*/ 38155 h 4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901" h="49297">
                    <a:moveTo>
                      <a:pt x="36" y="38155"/>
                    </a:moveTo>
                    <a:cubicBezTo>
                      <a:pt x="-1551" y="39742"/>
                      <a:pt x="49249" y="54030"/>
                      <a:pt x="66711" y="47680"/>
                    </a:cubicBezTo>
                    <a:cubicBezTo>
                      <a:pt x="84173" y="41330"/>
                      <a:pt x="103224" y="1642"/>
                      <a:pt x="104811" y="55"/>
                    </a:cubicBezTo>
                    <a:cubicBezTo>
                      <a:pt x="106398" y="-1532"/>
                      <a:pt x="86819" y="31276"/>
                      <a:pt x="76236" y="38155"/>
                    </a:cubicBezTo>
                    <a:cubicBezTo>
                      <a:pt x="65653" y="45034"/>
                      <a:pt x="1623" y="36568"/>
                      <a:pt x="36" y="38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 1592">
                <a:extLst>
                  <a:ext uri="{FF2B5EF4-FFF2-40B4-BE49-F238E27FC236}">
                    <a16:creationId xmlns:a16="http://schemas.microsoft.com/office/drawing/2014/main" id="{96B3E608-284E-3FC8-0E49-4F541692A76D}"/>
                  </a:ext>
                </a:extLst>
              </p:cNvPr>
              <p:cNvSpPr/>
              <p:nvPr/>
            </p:nvSpPr>
            <p:spPr>
              <a:xfrm>
                <a:off x="4232218" y="3777009"/>
                <a:ext cx="92767" cy="77455"/>
              </a:xfrm>
              <a:custGeom>
                <a:avLst/>
                <a:gdLst>
                  <a:gd name="connsiteX0" fmla="*/ 57 w 92767"/>
                  <a:gd name="connsiteY0" fmla="*/ 7591 h 77455"/>
                  <a:gd name="connsiteX1" fmla="*/ 69907 w 92767"/>
                  <a:gd name="connsiteY1" fmla="*/ 10766 h 77455"/>
                  <a:gd name="connsiteX2" fmla="*/ 92132 w 92767"/>
                  <a:gd name="connsiteY2" fmla="*/ 77441 h 77455"/>
                  <a:gd name="connsiteX3" fmla="*/ 82607 w 92767"/>
                  <a:gd name="connsiteY3" fmla="*/ 4416 h 77455"/>
                  <a:gd name="connsiteX4" fmla="*/ 57 w 92767"/>
                  <a:gd name="connsiteY4" fmla="*/ 7591 h 77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67" h="77455">
                    <a:moveTo>
                      <a:pt x="57" y="7591"/>
                    </a:moveTo>
                    <a:cubicBezTo>
                      <a:pt x="-2060" y="8649"/>
                      <a:pt x="54561" y="-876"/>
                      <a:pt x="69907" y="10766"/>
                    </a:cubicBezTo>
                    <a:cubicBezTo>
                      <a:pt x="85253" y="22408"/>
                      <a:pt x="90015" y="78499"/>
                      <a:pt x="92132" y="77441"/>
                    </a:cubicBezTo>
                    <a:cubicBezTo>
                      <a:pt x="94249" y="76383"/>
                      <a:pt x="91074" y="15528"/>
                      <a:pt x="82607" y="4416"/>
                    </a:cubicBezTo>
                    <a:cubicBezTo>
                      <a:pt x="74140" y="-6696"/>
                      <a:pt x="2174" y="6533"/>
                      <a:pt x="57" y="75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 1593">
                <a:extLst>
                  <a:ext uri="{FF2B5EF4-FFF2-40B4-BE49-F238E27FC236}">
                    <a16:creationId xmlns:a16="http://schemas.microsoft.com/office/drawing/2014/main" id="{4CE47247-0170-CBE0-7BE0-6D0E6DE14264}"/>
                  </a:ext>
                </a:extLst>
              </p:cNvPr>
              <p:cNvSpPr/>
              <p:nvPr/>
            </p:nvSpPr>
            <p:spPr>
              <a:xfrm>
                <a:off x="4000447" y="3889178"/>
                <a:ext cx="73448" cy="184507"/>
              </a:xfrm>
              <a:custGeom>
                <a:avLst/>
                <a:gdLst>
                  <a:gd name="connsiteX0" fmla="*/ 53 w 73448"/>
                  <a:gd name="connsiteY0" fmla="*/ 197 h 184507"/>
                  <a:gd name="connsiteX1" fmla="*/ 60378 w 73448"/>
                  <a:gd name="connsiteY1" fmla="*/ 76397 h 184507"/>
                  <a:gd name="connsiteX2" fmla="*/ 3228 w 73448"/>
                  <a:gd name="connsiteY2" fmla="*/ 184347 h 184507"/>
                  <a:gd name="connsiteX3" fmla="*/ 73078 w 73448"/>
                  <a:gd name="connsiteY3" fmla="*/ 98622 h 184507"/>
                  <a:gd name="connsiteX4" fmla="*/ 53 w 73448"/>
                  <a:gd name="connsiteY4" fmla="*/ 197 h 184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48" h="184507">
                    <a:moveTo>
                      <a:pt x="53" y="197"/>
                    </a:moveTo>
                    <a:cubicBezTo>
                      <a:pt x="-2064" y="-3507"/>
                      <a:pt x="59849" y="45705"/>
                      <a:pt x="60378" y="76397"/>
                    </a:cubicBezTo>
                    <a:cubicBezTo>
                      <a:pt x="60907" y="107089"/>
                      <a:pt x="1111" y="180643"/>
                      <a:pt x="3228" y="184347"/>
                    </a:cubicBezTo>
                    <a:cubicBezTo>
                      <a:pt x="5345" y="188051"/>
                      <a:pt x="66728" y="126668"/>
                      <a:pt x="73078" y="98622"/>
                    </a:cubicBezTo>
                    <a:cubicBezTo>
                      <a:pt x="79428" y="70576"/>
                      <a:pt x="2170" y="3901"/>
                      <a:pt x="53" y="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 1594">
                <a:extLst>
                  <a:ext uri="{FF2B5EF4-FFF2-40B4-BE49-F238E27FC236}">
                    <a16:creationId xmlns:a16="http://schemas.microsoft.com/office/drawing/2014/main" id="{FB730B3A-EA7A-23FD-19FA-05A4B92BDD27}"/>
                  </a:ext>
                </a:extLst>
              </p:cNvPr>
              <p:cNvSpPr/>
              <p:nvPr/>
            </p:nvSpPr>
            <p:spPr>
              <a:xfrm>
                <a:off x="2691264" y="4235436"/>
                <a:ext cx="484117" cy="16658"/>
              </a:xfrm>
              <a:custGeom>
                <a:avLst/>
                <a:gdLst>
                  <a:gd name="connsiteX0" fmla="*/ 1136 w 484117"/>
                  <a:gd name="connsiteY0" fmla="*/ 15889 h 16658"/>
                  <a:gd name="connsiteX1" fmla="*/ 467861 w 484117"/>
                  <a:gd name="connsiteY1" fmla="*/ 12714 h 16658"/>
                  <a:gd name="connsiteX2" fmla="*/ 340861 w 484117"/>
                  <a:gd name="connsiteY2" fmla="*/ 14 h 16658"/>
                  <a:gd name="connsiteX3" fmla="*/ 1136 w 484117"/>
                  <a:gd name="connsiteY3" fmla="*/ 15889 h 1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117" h="16658">
                    <a:moveTo>
                      <a:pt x="1136" y="15889"/>
                    </a:moveTo>
                    <a:cubicBezTo>
                      <a:pt x="22303" y="18006"/>
                      <a:pt x="411240" y="15360"/>
                      <a:pt x="467861" y="12714"/>
                    </a:cubicBezTo>
                    <a:cubicBezTo>
                      <a:pt x="524482" y="10068"/>
                      <a:pt x="421294" y="543"/>
                      <a:pt x="340861" y="14"/>
                    </a:cubicBezTo>
                    <a:cubicBezTo>
                      <a:pt x="260428" y="-515"/>
                      <a:pt x="-20031" y="13772"/>
                      <a:pt x="1136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 1595">
                <a:extLst>
                  <a:ext uri="{FF2B5EF4-FFF2-40B4-BE49-F238E27FC236}">
                    <a16:creationId xmlns:a16="http://schemas.microsoft.com/office/drawing/2014/main" id="{93BEEFEA-CE56-477D-6968-3F1204112612}"/>
                  </a:ext>
                </a:extLst>
              </p:cNvPr>
              <p:cNvSpPr/>
              <p:nvPr/>
            </p:nvSpPr>
            <p:spPr>
              <a:xfrm>
                <a:off x="3144129" y="4201113"/>
                <a:ext cx="908354" cy="37587"/>
              </a:xfrm>
              <a:custGeom>
                <a:avLst/>
                <a:gdLst>
                  <a:gd name="connsiteX0" fmla="*/ 27696 w 908354"/>
                  <a:gd name="connsiteY0" fmla="*/ 37512 h 37587"/>
                  <a:gd name="connsiteX1" fmla="*/ 875421 w 908354"/>
                  <a:gd name="connsiteY1" fmla="*/ 2587 h 37587"/>
                  <a:gd name="connsiteX2" fmla="*/ 748421 w 908354"/>
                  <a:gd name="connsiteY2" fmla="*/ 2587 h 37587"/>
                  <a:gd name="connsiteX3" fmla="*/ 408696 w 908354"/>
                  <a:gd name="connsiteY3" fmla="*/ 8937 h 37587"/>
                  <a:gd name="connsiteX4" fmla="*/ 221371 w 908354"/>
                  <a:gd name="connsiteY4" fmla="*/ 12112 h 37587"/>
                  <a:gd name="connsiteX5" fmla="*/ 27696 w 908354"/>
                  <a:gd name="connsiteY5" fmla="*/ 37512 h 3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354" h="37587">
                    <a:moveTo>
                      <a:pt x="27696" y="37512"/>
                    </a:moveTo>
                    <a:cubicBezTo>
                      <a:pt x="136704" y="35925"/>
                      <a:pt x="755300" y="8408"/>
                      <a:pt x="875421" y="2587"/>
                    </a:cubicBezTo>
                    <a:cubicBezTo>
                      <a:pt x="995542" y="-3234"/>
                      <a:pt x="748421" y="2587"/>
                      <a:pt x="748421" y="2587"/>
                    </a:cubicBezTo>
                    <a:lnTo>
                      <a:pt x="408696" y="8937"/>
                    </a:lnTo>
                    <a:cubicBezTo>
                      <a:pt x="320854" y="10524"/>
                      <a:pt x="280109" y="8937"/>
                      <a:pt x="221371" y="12112"/>
                    </a:cubicBezTo>
                    <a:cubicBezTo>
                      <a:pt x="162634" y="15287"/>
                      <a:pt x="-81312" y="39099"/>
                      <a:pt x="27696" y="375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 1596">
                <a:extLst>
                  <a:ext uri="{FF2B5EF4-FFF2-40B4-BE49-F238E27FC236}">
                    <a16:creationId xmlns:a16="http://schemas.microsoft.com/office/drawing/2014/main" id="{3A83012E-13BB-624A-8C40-EB47D26537AC}"/>
                  </a:ext>
                </a:extLst>
              </p:cNvPr>
              <p:cNvSpPr/>
              <p:nvPr/>
            </p:nvSpPr>
            <p:spPr>
              <a:xfrm>
                <a:off x="2638261" y="4143329"/>
                <a:ext cx="89635" cy="117570"/>
              </a:xfrm>
              <a:custGeom>
                <a:avLst/>
                <a:gdLst>
                  <a:gd name="connsiteX0" fmla="*/ 164 w 89635"/>
                  <a:gd name="connsiteY0" fmla="*/ 46 h 117570"/>
                  <a:gd name="connsiteX1" fmla="*/ 66839 w 89635"/>
                  <a:gd name="connsiteY1" fmla="*/ 57196 h 117570"/>
                  <a:gd name="connsiteX2" fmla="*/ 63664 w 89635"/>
                  <a:gd name="connsiteY2" fmla="*/ 117521 h 117570"/>
                  <a:gd name="connsiteX3" fmla="*/ 89064 w 89635"/>
                  <a:gd name="connsiteY3" fmla="*/ 66721 h 117570"/>
                  <a:gd name="connsiteX4" fmla="*/ 164 w 89635"/>
                  <a:gd name="connsiteY4" fmla="*/ 46 h 11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35" h="117570">
                    <a:moveTo>
                      <a:pt x="164" y="46"/>
                    </a:moveTo>
                    <a:cubicBezTo>
                      <a:pt x="-3540" y="-1541"/>
                      <a:pt x="56256" y="37617"/>
                      <a:pt x="66839" y="57196"/>
                    </a:cubicBezTo>
                    <a:cubicBezTo>
                      <a:pt x="77422" y="76775"/>
                      <a:pt x="59960" y="115934"/>
                      <a:pt x="63664" y="117521"/>
                    </a:cubicBezTo>
                    <a:cubicBezTo>
                      <a:pt x="67368" y="119108"/>
                      <a:pt x="93827" y="82067"/>
                      <a:pt x="89064" y="66721"/>
                    </a:cubicBezTo>
                    <a:cubicBezTo>
                      <a:pt x="84301" y="51375"/>
                      <a:pt x="3868" y="1633"/>
                      <a:pt x="16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 1597">
                <a:extLst>
                  <a:ext uri="{FF2B5EF4-FFF2-40B4-BE49-F238E27FC236}">
                    <a16:creationId xmlns:a16="http://schemas.microsoft.com/office/drawing/2014/main" id="{C99DAD30-2B4F-F604-8B73-2D88BC6F376B}"/>
                  </a:ext>
                </a:extLst>
              </p:cNvPr>
              <p:cNvSpPr/>
              <p:nvPr/>
            </p:nvSpPr>
            <p:spPr>
              <a:xfrm>
                <a:off x="2181225" y="3780119"/>
                <a:ext cx="1220695" cy="29881"/>
              </a:xfrm>
              <a:custGeom>
                <a:avLst/>
                <a:gdLst>
                  <a:gd name="connsiteX0" fmla="*/ 0 w 1220695"/>
                  <a:gd name="connsiteY0" fmla="*/ 29881 h 29881"/>
                  <a:gd name="connsiteX1" fmla="*/ 1193800 w 1220695"/>
                  <a:gd name="connsiteY1" fmla="*/ 1306 h 29881"/>
                  <a:gd name="connsiteX2" fmla="*/ 860425 w 1220695"/>
                  <a:gd name="connsiteY2" fmla="*/ 4481 h 29881"/>
                  <a:gd name="connsiteX3" fmla="*/ 473075 w 1220695"/>
                  <a:gd name="connsiteY3" fmla="*/ 10831 h 29881"/>
                  <a:gd name="connsiteX4" fmla="*/ 0 w 1220695"/>
                  <a:gd name="connsiteY4" fmla="*/ 29881 h 2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695" h="29881">
                    <a:moveTo>
                      <a:pt x="0" y="29881"/>
                    </a:moveTo>
                    <a:lnTo>
                      <a:pt x="1193800" y="1306"/>
                    </a:lnTo>
                    <a:cubicBezTo>
                      <a:pt x="1337204" y="-2927"/>
                      <a:pt x="860425" y="4481"/>
                      <a:pt x="860425" y="4481"/>
                    </a:cubicBezTo>
                    <a:lnTo>
                      <a:pt x="473075" y="10831"/>
                    </a:lnTo>
                    <a:lnTo>
                      <a:pt x="0" y="29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 1598">
                <a:extLst>
                  <a:ext uri="{FF2B5EF4-FFF2-40B4-BE49-F238E27FC236}">
                    <a16:creationId xmlns:a16="http://schemas.microsoft.com/office/drawing/2014/main" id="{5834A278-DA68-E1D2-710E-30BED0CD4C0D}"/>
                  </a:ext>
                </a:extLst>
              </p:cNvPr>
              <p:cNvSpPr/>
              <p:nvPr/>
            </p:nvSpPr>
            <p:spPr>
              <a:xfrm>
                <a:off x="3374142" y="3752656"/>
                <a:ext cx="636612" cy="22863"/>
              </a:xfrm>
              <a:custGeom>
                <a:avLst/>
                <a:gdLst>
                  <a:gd name="connsiteX0" fmla="*/ 883 w 636612"/>
                  <a:gd name="connsiteY0" fmla="*/ 22419 h 22863"/>
                  <a:gd name="connsiteX1" fmla="*/ 610483 w 636612"/>
                  <a:gd name="connsiteY1" fmla="*/ 194 h 22863"/>
                  <a:gd name="connsiteX2" fmla="*/ 477133 w 636612"/>
                  <a:gd name="connsiteY2" fmla="*/ 12894 h 22863"/>
                  <a:gd name="connsiteX3" fmla="*/ 883 w 636612"/>
                  <a:gd name="connsiteY3" fmla="*/ 22419 h 2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6612" h="22863">
                    <a:moveTo>
                      <a:pt x="883" y="22419"/>
                    </a:moveTo>
                    <a:cubicBezTo>
                      <a:pt x="23108" y="20302"/>
                      <a:pt x="531108" y="1781"/>
                      <a:pt x="610483" y="194"/>
                    </a:cubicBezTo>
                    <a:cubicBezTo>
                      <a:pt x="689858" y="-1393"/>
                      <a:pt x="571854" y="7073"/>
                      <a:pt x="477133" y="12894"/>
                    </a:cubicBezTo>
                    <a:cubicBezTo>
                      <a:pt x="382412" y="18715"/>
                      <a:pt x="-21342" y="24536"/>
                      <a:pt x="883" y="22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 1599">
                <a:extLst>
                  <a:ext uri="{FF2B5EF4-FFF2-40B4-BE49-F238E27FC236}">
                    <a16:creationId xmlns:a16="http://schemas.microsoft.com/office/drawing/2014/main" id="{860CE475-D30A-6F41-6A49-FD1809FCBF03}"/>
                  </a:ext>
                </a:extLst>
              </p:cNvPr>
              <p:cNvSpPr/>
              <p:nvPr/>
            </p:nvSpPr>
            <p:spPr>
              <a:xfrm>
                <a:off x="2222935" y="3800388"/>
                <a:ext cx="1084802" cy="35736"/>
              </a:xfrm>
              <a:custGeom>
                <a:avLst/>
                <a:gdLst>
                  <a:gd name="connsiteX0" fmla="*/ 21790 w 1084802"/>
                  <a:gd name="connsiteY0" fmla="*/ 28662 h 35736"/>
                  <a:gd name="connsiteX1" fmla="*/ 1069540 w 1084802"/>
                  <a:gd name="connsiteY1" fmla="*/ 87 h 35736"/>
                  <a:gd name="connsiteX2" fmla="*/ 672665 w 1084802"/>
                  <a:gd name="connsiteY2" fmla="*/ 19137 h 35736"/>
                  <a:gd name="connsiteX3" fmla="*/ 380565 w 1084802"/>
                  <a:gd name="connsiteY3" fmla="*/ 35012 h 35736"/>
                  <a:gd name="connsiteX4" fmla="*/ 21790 w 1084802"/>
                  <a:gd name="connsiteY4" fmla="*/ 28662 h 3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4802" h="35736">
                    <a:moveTo>
                      <a:pt x="21790" y="28662"/>
                    </a:moveTo>
                    <a:cubicBezTo>
                      <a:pt x="136619" y="22841"/>
                      <a:pt x="961061" y="1674"/>
                      <a:pt x="1069540" y="87"/>
                    </a:cubicBezTo>
                    <a:cubicBezTo>
                      <a:pt x="1178019" y="-1500"/>
                      <a:pt x="672665" y="19137"/>
                      <a:pt x="672665" y="19137"/>
                    </a:cubicBezTo>
                    <a:cubicBezTo>
                      <a:pt x="557836" y="24958"/>
                      <a:pt x="482694" y="32895"/>
                      <a:pt x="380565" y="35012"/>
                    </a:cubicBezTo>
                    <a:cubicBezTo>
                      <a:pt x="278436" y="37129"/>
                      <a:pt x="-93039" y="34483"/>
                      <a:pt x="21790" y="286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 1600">
                <a:extLst>
                  <a:ext uri="{FF2B5EF4-FFF2-40B4-BE49-F238E27FC236}">
                    <a16:creationId xmlns:a16="http://schemas.microsoft.com/office/drawing/2014/main" id="{6E268F59-2D6D-B01B-EE14-6618B7D97F98}"/>
                  </a:ext>
                </a:extLst>
              </p:cNvPr>
              <p:cNvSpPr/>
              <p:nvPr/>
            </p:nvSpPr>
            <p:spPr>
              <a:xfrm>
                <a:off x="3263812" y="3768707"/>
                <a:ext cx="734046" cy="39113"/>
              </a:xfrm>
              <a:custGeom>
                <a:avLst/>
                <a:gdLst>
                  <a:gd name="connsiteX0" fmla="*/ 6438 w 734046"/>
                  <a:gd name="connsiteY0" fmla="*/ 38118 h 39113"/>
                  <a:gd name="connsiteX1" fmla="*/ 539838 w 734046"/>
                  <a:gd name="connsiteY1" fmla="*/ 19068 h 39113"/>
                  <a:gd name="connsiteX2" fmla="*/ 689063 w 734046"/>
                  <a:gd name="connsiteY2" fmla="*/ 18 h 39113"/>
                  <a:gd name="connsiteX3" fmla="*/ 723988 w 734046"/>
                  <a:gd name="connsiteY3" fmla="*/ 15893 h 39113"/>
                  <a:gd name="connsiteX4" fmla="*/ 530313 w 734046"/>
                  <a:gd name="connsiteY4" fmla="*/ 31768 h 39113"/>
                  <a:gd name="connsiteX5" fmla="*/ 260438 w 734046"/>
                  <a:gd name="connsiteY5" fmla="*/ 34943 h 39113"/>
                  <a:gd name="connsiteX6" fmla="*/ 6438 w 734046"/>
                  <a:gd name="connsiteY6" fmla="*/ 38118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046" h="39113">
                    <a:moveTo>
                      <a:pt x="6438" y="38118"/>
                    </a:moveTo>
                    <a:cubicBezTo>
                      <a:pt x="53005" y="35472"/>
                      <a:pt x="426067" y="25418"/>
                      <a:pt x="539838" y="19068"/>
                    </a:cubicBezTo>
                    <a:cubicBezTo>
                      <a:pt x="653609" y="12718"/>
                      <a:pt x="658371" y="547"/>
                      <a:pt x="689063" y="18"/>
                    </a:cubicBezTo>
                    <a:cubicBezTo>
                      <a:pt x="719755" y="-511"/>
                      <a:pt x="750446" y="10601"/>
                      <a:pt x="723988" y="15893"/>
                    </a:cubicBezTo>
                    <a:cubicBezTo>
                      <a:pt x="697530" y="21185"/>
                      <a:pt x="607571" y="28593"/>
                      <a:pt x="530313" y="31768"/>
                    </a:cubicBezTo>
                    <a:cubicBezTo>
                      <a:pt x="453055" y="34943"/>
                      <a:pt x="342459" y="32297"/>
                      <a:pt x="260438" y="34943"/>
                    </a:cubicBezTo>
                    <a:cubicBezTo>
                      <a:pt x="178417" y="37589"/>
                      <a:pt x="-40129" y="40764"/>
                      <a:pt x="6438" y="38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 1601">
                <a:extLst>
                  <a:ext uri="{FF2B5EF4-FFF2-40B4-BE49-F238E27FC236}">
                    <a16:creationId xmlns:a16="http://schemas.microsoft.com/office/drawing/2014/main" id="{7BBC6C62-6AC9-32AB-B89F-B68BAE38AF65}"/>
                  </a:ext>
                </a:extLst>
              </p:cNvPr>
              <p:cNvSpPr/>
              <p:nvPr/>
            </p:nvSpPr>
            <p:spPr>
              <a:xfrm>
                <a:off x="2295525" y="3832225"/>
                <a:ext cx="1088412" cy="69850"/>
              </a:xfrm>
              <a:custGeom>
                <a:avLst/>
                <a:gdLst>
                  <a:gd name="connsiteX0" fmla="*/ 0 w 1088412"/>
                  <a:gd name="connsiteY0" fmla="*/ 19050 h 69850"/>
                  <a:gd name="connsiteX1" fmla="*/ 1025525 w 1088412"/>
                  <a:gd name="connsiteY1" fmla="*/ 0 h 69850"/>
                  <a:gd name="connsiteX2" fmla="*/ 44450 w 1088412"/>
                  <a:gd name="connsiteY2" fmla="*/ 69850 h 69850"/>
                  <a:gd name="connsiteX3" fmla="*/ 1082675 w 1088412"/>
                  <a:gd name="connsiteY3" fmla="*/ 3175 h 69850"/>
                  <a:gd name="connsiteX4" fmla="*/ 488950 w 1088412"/>
                  <a:gd name="connsiteY4" fmla="*/ 19050 h 69850"/>
                  <a:gd name="connsiteX5" fmla="*/ 0 w 1088412"/>
                  <a:gd name="connsiteY5" fmla="*/ 19050 h 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12" h="69850">
                    <a:moveTo>
                      <a:pt x="0" y="19050"/>
                    </a:moveTo>
                    <a:lnTo>
                      <a:pt x="1025525" y="0"/>
                    </a:lnTo>
                    <a:cubicBezTo>
                      <a:pt x="1032933" y="8467"/>
                      <a:pt x="44450" y="69850"/>
                      <a:pt x="44450" y="69850"/>
                    </a:cubicBezTo>
                    <a:lnTo>
                      <a:pt x="1082675" y="3175"/>
                    </a:lnTo>
                    <a:cubicBezTo>
                      <a:pt x="1156758" y="-5292"/>
                      <a:pt x="488950" y="19050"/>
                      <a:pt x="488950" y="19050"/>
                    </a:cubicBezTo>
                    <a:lnTo>
                      <a:pt x="0" y="190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 1602">
                <a:extLst>
                  <a:ext uri="{FF2B5EF4-FFF2-40B4-BE49-F238E27FC236}">
                    <a16:creationId xmlns:a16="http://schemas.microsoft.com/office/drawing/2014/main" id="{33DB62D4-AD84-4BF8-123A-AC0266B75F71}"/>
                  </a:ext>
                </a:extLst>
              </p:cNvPr>
              <p:cNvSpPr/>
              <p:nvPr/>
            </p:nvSpPr>
            <p:spPr>
              <a:xfrm>
                <a:off x="3130550" y="3806683"/>
                <a:ext cx="836041" cy="66817"/>
              </a:xfrm>
              <a:custGeom>
                <a:avLst/>
                <a:gdLst>
                  <a:gd name="connsiteX0" fmla="*/ 0 w 836041"/>
                  <a:gd name="connsiteY0" fmla="*/ 66817 h 66817"/>
                  <a:gd name="connsiteX1" fmla="*/ 831850 w 836041"/>
                  <a:gd name="connsiteY1" fmla="*/ 142 h 66817"/>
                  <a:gd name="connsiteX2" fmla="*/ 342900 w 836041"/>
                  <a:gd name="connsiteY2" fmla="*/ 47767 h 66817"/>
                  <a:gd name="connsiteX3" fmla="*/ 0 w 836041"/>
                  <a:gd name="connsiteY3" fmla="*/ 66817 h 6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041" h="66817">
                    <a:moveTo>
                      <a:pt x="0" y="66817"/>
                    </a:moveTo>
                    <a:lnTo>
                      <a:pt x="831850" y="142"/>
                    </a:lnTo>
                    <a:cubicBezTo>
                      <a:pt x="889000" y="-3033"/>
                      <a:pt x="342900" y="47767"/>
                      <a:pt x="342900" y="47767"/>
                    </a:cubicBezTo>
                    <a:lnTo>
                      <a:pt x="0" y="668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 1603">
                <a:extLst>
                  <a:ext uri="{FF2B5EF4-FFF2-40B4-BE49-F238E27FC236}">
                    <a16:creationId xmlns:a16="http://schemas.microsoft.com/office/drawing/2014/main" id="{AA8257C9-0E8E-7529-A538-052B688028AF}"/>
                  </a:ext>
                </a:extLst>
              </p:cNvPr>
              <p:cNvSpPr/>
              <p:nvPr/>
            </p:nvSpPr>
            <p:spPr>
              <a:xfrm>
                <a:off x="4029072" y="3892498"/>
                <a:ext cx="44453" cy="75261"/>
              </a:xfrm>
              <a:custGeom>
                <a:avLst/>
                <a:gdLst>
                  <a:gd name="connsiteX0" fmla="*/ 44453 w 44453"/>
                  <a:gd name="connsiteY0" fmla="*/ 52 h 75261"/>
                  <a:gd name="connsiteX1" fmla="*/ 3178 w 44453"/>
                  <a:gd name="connsiteY1" fmla="*/ 60377 h 75261"/>
                  <a:gd name="connsiteX2" fmla="*/ 3178 w 44453"/>
                  <a:gd name="connsiteY2" fmla="*/ 73077 h 75261"/>
                  <a:gd name="connsiteX3" fmla="*/ 44453 w 44453"/>
                  <a:gd name="connsiteY3" fmla="*/ 52 h 7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453" h="75261">
                    <a:moveTo>
                      <a:pt x="44453" y="52"/>
                    </a:moveTo>
                    <a:cubicBezTo>
                      <a:pt x="44453" y="-2065"/>
                      <a:pt x="3178" y="60377"/>
                      <a:pt x="3178" y="60377"/>
                    </a:cubicBezTo>
                    <a:cubicBezTo>
                      <a:pt x="-3701" y="72548"/>
                      <a:pt x="2649" y="78898"/>
                      <a:pt x="3178" y="73077"/>
                    </a:cubicBezTo>
                    <a:cubicBezTo>
                      <a:pt x="3707" y="67256"/>
                      <a:pt x="44453" y="2169"/>
                      <a:pt x="44453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 1604">
                <a:extLst>
                  <a:ext uri="{FF2B5EF4-FFF2-40B4-BE49-F238E27FC236}">
                    <a16:creationId xmlns:a16="http://schemas.microsoft.com/office/drawing/2014/main" id="{01BE8EE7-1F06-ACC4-6BEB-52296F1271D0}"/>
                  </a:ext>
                </a:extLst>
              </p:cNvPr>
              <p:cNvSpPr/>
              <p:nvPr/>
            </p:nvSpPr>
            <p:spPr>
              <a:xfrm>
                <a:off x="2996300" y="3948748"/>
                <a:ext cx="1051410" cy="32702"/>
              </a:xfrm>
              <a:custGeom>
                <a:avLst/>
                <a:gdLst>
                  <a:gd name="connsiteX0" fmla="*/ 4075 w 1051410"/>
                  <a:gd name="connsiteY0" fmla="*/ 32702 h 32702"/>
                  <a:gd name="connsiteX1" fmla="*/ 1026425 w 1051410"/>
                  <a:gd name="connsiteY1" fmla="*/ 10477 h 32702"/>
                  <a:gd name="connsiteX2" fmla="*/ 680350 w 1051410"/>
                  <a:gd name="connsiteY2" fmla="*/ 952 h 32702"/>
                  <a:gd name="connsiteX3" fmla="*/ 4075 w 1051410"/>
                  <a:gd name="connsiteY3" fmla="*/ 32702 h 3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1410" h="32702">
                    <a:moveTo>
                      <a:pt x="4075" y="32702"/>
                    </a:moveTo>
                    <a:lnTo>
                      <a:pt x="1026425" y="10477"/>
                    </a:lnTo>
                    <a:cubicBezTo>
                      <a:pt x="1139137" y="5185"/>
                      <a:pt x="843333" y="-2752"/>
                      <a:pt x="680350" y="952"/>
                    </a:cubicBezTo>
                    <a:cubicBezTo>
                      <a:pt x="517367" y="4656"/>
                      <a:pt x="-53604" y="31115"/>
                      <a:pt x="4075" y="32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 1605">
                <a:extLst>
                  <a:ext uri="{FF2B5EF4-FFF2-40B4-BE49-F238E27FC236}">
                    <a16:creationId xmlns:a16="http://schemas.microsoft.com/office/drawing/2014/main" id="{FE3339D3-7FA5-395B-3562-390B104AE74F}"/>
                  </a:ext>
                </a:extLst>
              </p:cNvPr>
              <p:cNvSpPr/>
              <p:nvPr/>
            </p:nvSpPr>
            <p:spPr>
              <a:xfrm>
                <a:off x="2413385" y="3977791"/>
                <a:ext cx="726229" cy="17057"/>
              </a:xfrm>
              <a:custGeom>
                <a:avLst/>
                <a:gdLst>
                  <a:gd name="connsiteX0" fmla="*/ 9140 w 726229"/>
                  <a:gd name="connsiteY0" fmla="*/ 16359 h 17057"/>
                  <a:gd name="connsiteX1" fmla="*/ 707640 w 726229"/>
                  <a:gd name="connsiteY1" fmla="*/ 13184 h 17057"/>
                  <a:gd name="connsiteX2" fmla="*/ 507615 w 726229"/>
                  <a:gd name="connsiteY2" fmla="*/ 3659 h 17057"/>
                  <a:gd name="connsiteX3" fmla="*/ 320290 w 726229"/>
                  <a:gd name="connsiteY3" fmla="*/ 484 h 17057"/>
                  <a:gd name="connsiteX4" fmla="*/ 9140 w 726229"/>
                  <a:gd name="connsiteY4" fmla="*/ 16359 h 1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29" h="17057">
                    <a:moveTo>
                      <a:pt x="9140" y="16359"/>
                    </a:moveTo>
                    <a:cubicBezTo>
                      <a:pt x="73698" y="18476"/>
                      <a:pt x="624561" y="15301"/>
                      <a:pt x="707640" y="13184"/>
                    </a:cubicBezTo>
                    <a:cubicBezTo>
                      <a:pt x="790719" y="11067"/>
                      <a:pt x="572173" y="5776"/>
                      <a:pt x="507615" y="3659"/>
                    </a:cubicBezTo>
                    <a:cubicBezTo>
                      <a:pt x="443057" y="1542"/>
                      <a:pt x="400194" y="-1103"/>
                      <a:pt x="320290" y="484"/>
                    </a:cubicBezTo>
                    <a:cubicBezTo>
                      <a:pt x="240386" y="2071"/>
                      <a:pt x="-55418" y="14242"/>
                      <a:pt x="9140" y="16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 1606">
                <a:extLst>
                  <a:ext uri="{FF2B5EF4-FFF2-40B4-BE49-F238E27FC236}">
                    <a16:creationId xmlns:a16="http://schemas.microsoft.com/office/drawing/2014/main" id="{B9E18213-8744-6D8A-A1CF-FC1C16B7A460}"/>
                  </a:ext>
                </a:extLst>
              </p:cNvPr>
              <p:cNvSpPr/>
              <p:nvPr/>
            </p:nvSpPr>
            <p:spPr>
              <a:xfrm>
                <a:off x="3102254" y="3969674"/>
                <a:ext cx="940466" cy="34009"/>
              </a:xfrm>
              <a:custGeom>
                <a:avLst/>
                <a:gdLst>
                  <a:gd name="connsiteX0" fmla="*/ 2896 w 940466"/>
                  <a:gd name="connsiteY0" fmla="*/ 34001 h 34009"/>
                  <a:gd name="connsiteX1" fmla="*/ 914121 w 940466"/>
                  <a:gd name="connsiteY1" fmla="*/ 5426 h 34009"/>
                  <a:gd name="connsiteX2" fmla="*/ 634721 w 940466"/>
                  <a:gd name="connsiteY2" fmla="*/ 2251 h 34009"/>
                  <a:gd name="connsiteX3" fmla="*/ 2896 w 940466"/>
                  <a:gd name="connsiteY3" fmla="*/ 34001 h 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0466" h="34009">
                    <a:moveTo>
                      <a:pt x="2896" y="34001"/>
                    </a:moveTo>
                    <a:cubicBezTo>
                      <a:pt x="49463" y="34530"/>
                      <a:pt x="808817" y="10718"/>
                      <a:pt x="914121" y="5426"/>
                    </a:cubicBezTo>
                    <a:cubicBezTo>
                      <a:pt x="1019425" y="134"/>
                      <a:pt x="785004" y="-1982"/>
                      <a:pt x="634721" y="2251"/>
                    </a:cubicBezTo>
                    <a:cubicBezTo>
                      <a:pt x="484438" y="6484"/>
                      <a:pt x="-43671" y="33472"/>
                      <a:pt x="2896" y="340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 1607">
                <a:extLst>
                  <a:ext uri="{FF2B5EF4-FFF2-40B4-BE49-F238E27FC236}">
                    <a16:creationId xmlns:a16="http://schemas.microsoft.com/office/drawing/2014/main" id="{714F4969-CB7D-90B2-BD5D-FF347B0E2563}"/>
                  </a:ext>
                </a:extLst>
              </p:cNvPr>
              <p:cNvSpPr/>
              <p:nvPr/>
            </p:nvSpPr>
            <p:spPr>
              <a:xfrm>
                <a:off x="2589350" y="3987378"/>
                <a:ext cx="1464589" cy="76683"/>
              </a:xfrm>
              <a:custGeom>
                <a:avLst/>
                <a:gdLst>
                  <a:gd name="connsiteX0" fmla="*/ 7800 w 1464589"/>
                  <a:gd name="connsiteY0" fmla="*/ 76622 h 76683"/>
                  <a:gd name="connsiteX1" fmla="*/ 1436550 w 1464589"/>
                  <a:gd name="connsiteY1" fmla="*/ 3597 h 76683"/>
                  <a:gd name="connsiteX2" fmla="*/ 887275 w 1464589"/>
                  <a:gd name="connsiteY2" fmla="*/ 16297 h 76683"/>
                  <a:gd name="connsiteX3" fmla="*/ 7800 w 1464589"/>
                  <a:gd name="connsiteY3" fmla="*/ 76622 h 7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589" h="76683">
                    <a:moveTo>
                      <a:pt x="7800" y="76622"/>
                    </a:moveTo>
                    <a:cubicBezTo>
                      <a:pt x="99346" y="74505"/>
                      <a:pt x="1289971" y="13651"/>
                      <a:pt x="1436550" y="3597"/>
                    </a:cubicBezTo>
                    <a:cubicBezTo>
                      <a:pt x="1583129" y="-6457"/>
                      <a:pt x="1118521" y="6772"/>
                      <a:pt x="887275" y="16297"/>
                    </a:cubicBezTo>
                    <a:cubicBezTo>
                      <a:pt x="656029" y="25822"/>
                      <a:pt x="-83746" y="78739"/>
                      <a:pt x="7800" y="766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 1608">
                <a:extLst>
                  <a:ext uri="{FF2B5EF4-FFF2-40B4-BE49-F238E27FC236}">
                    <a16:creationId xmlns:a16="http://schemas.microsoft.com/office/drawing/2014/main" id="{FE11094E-1927-5064-0CEF-192EE7C0AC21}"/>
                  </a:ext>
                </a:extLst>
              </p:cNvPr>
              <p:cNvSpPr/>
              <p:nvPr/>
            </p:nvSpPr>
            <p:spPr>
              <a:xfrm>
                <a:off x="2344879" y="3866421"/>
                <a:ext cx="790194" cy="29304"/>
              </a:xfrm>
              <a:custGeom>
                <a:avLst/>
                <a:gdLst>
                  <a:gd name="connsiteX0" fmla="*/ 4621 w 790194"/>
                  <a:gd name="connsiteY0" fmla="*/ 29304 h 29304"/>
                  <a:gd name="connsiteX1" fmla="*/ 776146 w 790194"/>
                  <a:gd name="connsiteY1" fmla="*/ 10254 h 29304"/>
                  <a:gd name="connsiteX2" fmla="*/ 468171 w 790194"/>
                  <a:gd name="connsiteY2" fmla="*/ 729 h 29304"/>
                  <a:gd name="connsiteX3" fmla="*/ 4621 w 790194"/>
                  <a:gd name="connsiteY3" fmla="*/ 29304 h 29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194" h="29304">
                    <a:moveTo>
                      <a:pt x="4621" y="29304"/>
                    </a:moveTo>
                    <a:lnTo>
                      <a:pt x="776146" y="10254"/>
                    </a:lnTo>
                    <a:cubicBezTo>
                      <a:pt x="853404" y="5491"/>
                      <a:pt x="592525" y="-2446"/>
                      <a:pt x="468171" y="729"/>
                    </a:cubicBezTo>
                    <a:cubicBezTo>
                      <a:pt x="343817" y="3904"/>
                      <a:pt x="-46708" y="27717"/>
                      <a:pt x="4621" y="29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 1609">
                <a:extLst>
                  <a:ext uri="{FF2B5EF4-FFF2-40B4-BE49-F238E27FC236}">
                    <a16:creationId xmlns:a16="http://schemas.microsoft.com/office/drawing/2014/main" id="{146116F2-96C2-CAAF-4203-4FDBC7E5759F}"/>
                  </a:ext>
                </a:extLst>
              </p:cNvPr>
              <p:cNvSpPr/>
              <p:nvPr/>
            </p:nvSpPr>
            <p:spPr>
              <a:xfrm>
                <a:off x="2503145" y="4006289"/>
                <a:ext cx="550635" cy="32498"/>
              </a:xfrm>
              <a:custGeom>
                <a:avLst/>
                <a:gdLst>
                  <a:gd name="connsiteX0" fmla="*/ 11455 w 550635"/>
                  <a:gd name="connsiteY0" fmla="*/ 32311 h 32498"/>
                  <a:gd name="connsiteX1" fmla="*/ 548030 w 550635"/>
                  <a:gd name="connsiteY1" fmla="*/ 561 h 32498"/>
                  <a:gd name="connsiteX2" fmla="*/ 208305 w 550635"/>
                  <a:gd name="connsiteY2" fmla="*/ 13261 h 32498"/>
                  <a:gd name="connsiteX3" fmla="*/ 11455 w 550635"/>
                  <a:gd name="connsiteY3" fmla="*/ 32311 h 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635" h="32498">
                    <a:moveTo>
                      <a:pt x="11455" y="32311"/>
                    </a:moveTo>
                    <a:cubicBezTo>
                      <a:pt x="68076" y="30194"/>
                      <a:pt x="515222" y="3736"/>
                      <a:pt x="548030" y="561"/>
                    </a:cubicBezTo>
                    <a:cubicBezTo>
                      <a:pt x="580838" y="-2614"/>
                      <a:pt x="294559" y="8499"/>
                      <a:pt x="208305" y="13261"/>
                    </a:cubicBezTo>
                    <a:cubicBezTo>
                      <a:pt x="122051" y="18023"/>
                      <a:pt x="-45166" y="34428"/>
                      <a:pt x="11455" y="32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 1610">
                <a:extLst>
                  <a:ext uri="{FF2B5EF4-FFF2-40B4-BE49-F238E27FC236}">
                    <a16:creationId xmlns:a16="http://schemas.microsoft.com/office/drawing/2014/main" id="{92C51CE8-4853-E20A-6423-F16BC7A2146A}"/>
                  </a:ext>
                </a:extLst>
              </p:cNvPr>
              <p:cNvSpPr/>
              <p:nvPr/>
            </p:nvSpPr>
            <p:spPr>
              <a:xfrm>
                <a:off x="2955162" y="4038577"/>
                <a:ext cx="1097027" cy="19073"/>
              </a:xfrm>
              <a:custGeom>
                <a:avLst/>
                <a:gdLst>
                  <a:gd name="connsiteX0" fmla="*/ 26163 w 1097027"/>
                  <a:gd name="connsiteY0" fmla="*/ 19073 h 19073"/>
                  <a:gd name="connsiteX1" fmla="*/ 1054863 w 1097027"/>
                  <a:gd name="connsiteY1" fmla="*/ 12723 h 19073"/>
                  <a:gd name="connsiteX2" fmla="*/ 845313 w 1097027"/>
                  <a:gd name="connsiteY2" fmla="*/ 23 h 19073"/>
                  <a:gd name="connsiteX3" fmla="*/ 350013 w 1097027"/>
                  <a:gd name="connsiteY3" fmla="*/ 9548 h 19073"/>
                  <a:gd name="connsiteX4" fmla="*/ 26163 w 1097027"/>
                  <a:gd name="connsiteY4" fmla="*/ 19073 h 19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027" h="19073">
                    <a:moveTo>
                      <a:pt x="26163" y="19073"/>
                    </a:moveTo>
                    <a:lnTo>
                      <a:pt x="1054863" y="12723"/>
                    </a:lnTo>
                    <a:cubicBezTo>
                      <a:pt x="1191388" y="9548"/>
                      <a:pt x="962788" y="552"/>
                      <a:pt x="845313" y="23"/>
                    </a:cubicBezTo>
                    <a:cubicBezTo>
                      <a:pt x="727838" y="-506"/>
                      <a:pt x="482834" y="7961"/>
                      <a:pt x="350013" y="9548"/>
                    </a:cubicBezTo>
                    <a:cubicBezTo>
                      <a:pt x="217192" y="11135"/>
                      <a:pt x="-91312" y="18544"/>
                      <a:pt x="26163" y="190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 1611">
                <a:extLst>
                  <a:ext uri="{FF2B5EF4-FFF2-40B4-BE49-F238E27FC236}">
                    <a16:creationId xmlns:a16="http://schemas.microsoft.com/office/drawing/2014/main" id="{0F63B6AE-9FEB-1A85-27E6-A4F9EDB9D96F}"/>
                  </a:ext>
                </a:extLst>
              </p:cNvPr>
              <p:cNvSpPr/>
              <p:nvPr/>
            </p:nvSpPr>
            <p:spPr>
              <a:xfrm>
                <a:off x="2613025" y="4092575"/>
                <a:ext cx="693038" cy="15971"/>
              </a:xfrm>
              <a:custGeom>
                <a:avLst/>
                <a:gdLst>
                  <a:gd name="connsiteX0" fmla="*/ 0 w 693038"/>
                  <a:gd name="connsiteY0" fmla="*/ 6350 h 15971"/>
                  <a:gd name="connsiteX1" fmla="*/ 682625 w 693038"/>
                  <a:gd name="connsiteY1" fmla="*/ 15875 h 15971"/>
                  <a:gd name="connsiteX2" fmla="*/ 387350 w 693038"/>
                  <a:gd name="connsiteY2" fmla="*/ 0 h 15971"/>
                  <a:gd name="connsiteX3" fmla="*/ 0 w 693038"/>
                  <a:gd name="connsiteY3" fmla="*/ 6350 h 1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3038" h="15971">
                    <a:moveTo>
                      <a:pt x="0" y="6350"/>
                    </a:moveTo>
                    <a:cubicBezTo>
                      <a:pt x="49213" y="8996"/>
                      <a:pt x="618067" y="16933"/>
                      <a:pt x="682625" y="15875"/>
                    </a:cubicBezTo>
                    <a:cubicBezTo>
                      <a:pt x="747183" y="14817"/>
                      <a:pt x="494771" y="2117"/>
                      <a:pt x="387350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 1612">
                <a:extLst>
                  <a:ext uri="{FF2B5EF4-FFF2-40B4-BE49-F238E27FC236}">
                    <a16:creationId xmlns:a16="http://schemas.microsoft.com/office/drawing/2014/main" id="{96B334FE-598B-7323-2E1C-419D198BD347}"/>
                  </a:ext>
                </a:extLst>
              </p:cNvPr>
              <p:cNvSpPr/>
              <p:nvPr/>
            </p:nvSpPr>
            <p:spPr>
              <a:xfrm>
                <a:off x="3036716" y="4060449"/>
                <a:ext cx="1002965" cy="33219"/>
              </a:xfrm>
              <a:custGeom>
                <a:avLst/>
                <a:gdLst>
                  <a:gd name="connsiteX0" fmla="*/ 1759 w 1002965"/>
                  <a:gd name="connsiteY0" fmla="*/ 32126 h 33219"/>
                  <a:gd name="connsiteX1" fmla="*/ 465309 w 1002965"/>
                  <a:gd name="connsiteY1" fmla="*/ 25776 h 33219"/>
                  <a:gd name="connsiteX2" fmla="*/ 1001884 w 1002965"/>
                  <a:gd name="connsiteY2" fmla="*/ 376 h 33219"/>
                  <a:gd name="connsiteX3" fmla="*/ 614534 w 1002965"/>
                  <a:gd name="connsiteY3" fmla="*/ 9901 h 33219"/>
                  <a:gd name="connsiteX4" fmla="*/ 319259 w 1002965"/>
                  <a:gd name="connsiteY4" fmla="*/ 6726 h 33219"/>
                  <a:gd name="connsiteX5" fmla="*/ 1759 w 1002965"/>
                  <a:gd name="connsiteY5" fmla="*/ 32126 h 3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2965" h="33219">
                    <a:moveTo>
                      <a:pt x="1759" y="32126"/>
                    </a:moveTo>
                    <a:cubicBezTo>
                      <a:pt x="26101" y="35301"/>
                      <a:pt x="298622" y="31068"/>
                      <a:pt x="465309" y="25776"/>
                    </a:cubicBezTo>
                    <a:cubicBezTo>
                      <a:pt x="631996" y="20484"/>
                      <a:pt x="977013" y="3022"/>
                      <a:pt x="1001884" y="376"/>
                    </a:cubicBezTo>
                    <a:cubicBezTo>
                      <a:pt x="1026755" y="-2270"/>
                      <a:pt x="614534" y="9901"/>
                      <a:pt x="614534" y="9901"/>
                    </a:cubicBezTo>
                    <a:cubicBezTo>
                      <a:pt x="500763" y="10959"/>
                      <a:pt x="426680" y="1963"/>
                      <a:pt x="319259" y="6726"/>
                    </a:cubicBezTo>
                    <a:cubicBezTo>
                      <a:pt x="211838" y="11489"/>
                      <a:pt x="-22583" y="28951"/>
                      <a:pt x="1759" y="32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 1613">
                <a:extLst>
                  <a:ext uri="{FF2B5EF4-FFF2-40B4-BE49-F238E27FC236}">
                    <a16:creationId xmlns:a16="http://schemas.microsoft.com/office/drawing/2014/main" id="{09D47B46-4DCC-7F24-E722-3682E97C25D2}"/>
                  </a:ext>
                </a:extLst>
              </p:cNvPr>
              <p:cNvSpPr/>
              <p:nvPr/>
            </p:nvSpPr>
            <p:spPr>
              <a:xfrm>
                <a:off x="2717800" y="4130444"/>
                <a:ext cx="929459" cy="28806"/>
              </a:xfrm>
              <a:custGeom>
                <a:avLst/>
                <a:gdLst>
                  <a:gd name="connsiteX0" fmla="*/ 0 w 929459"/>
                  <a:gd name="connsiteY0" fmla="*/ 28806 h 28806"/>
                  <a:gd name="connsiteX1" fmla="*/ 904875 w 929459"/>
                  <a:gd name="connsiteY1" fmla="*/ 6581 h 28806"/>
                  <a:gd name="connsiteX2" fmla="*/ 647700 w 929459"/>
                  <a:gd name="connsiteY2" fmla="*/ 231 h 28806"/>
                  <a:gd name="connsiteX3" fmla="*/ 377825 w 929459"/>
                  <a:gd name="connsiteY3" fmla="*/ 12931 h 28806"/>
                  <a:gd name="connsiteX4" fmla="*/ 0 w 929459"/>
                  <a:gd name="connsiteY4" fmla="*/ 28806 h 2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9459" h="28806">
                    <a:moveTo>
                      <a:pt x="0" y="28806"/>
                    </a:moveTo>
                    <a:lnTo>
                      <a:pt x="904875" y="6581"/>
                    </a:lnTo>
                    <a:cubicBezTo>
                      <a:pt x="1012825" y="1819"/>
                      <a:pt x="735542" y="-827"/>
                      <a:pt x="647700" y="231"/>
                    </a:cubicBezTo>
                    <a:cubicBezTo>
                      <a:pt x="559858" y="1289"/>
                      <a:pt x="377825" y="12931"/>
                      <a:pt x="377825" y="12931"/>
                    </a:cubicBezTo>
                    <a:lnTo>
                      <a:pt x="0" y="288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 1614">
                <a:extLst>
                  <a:ext uri="{FF2B5EF4-FFF2-40B4-BE49-F238E27FC236}">
                    <a16:creationId xmlns:a16="http://schemas.microsoft.com/office/drawing/2014/main" id="{F0BAAF77-A75D-C53A-262F-F5B7F15CD874}"/>
                  </a:ext>
                </a:extLst>
              </p:cNvPr>
              <p:cNvSpPr/>
              <p:nvPr/>
            </p:nvSpPr>
            <p:spPr>
              <a:xfrm>
                <a:off x="3594018" y="4073387"/>
                <a:ext cx="506073" cy="40524"/>
              </a:xfrm>
              <a:custGeom>
                <a:avLst/>
                <a:gdLst>
                  <a:gd name="connsiteX0" fmla="*/ 82 w 506073"/>
                  <a:gd name="connsiteY0" fmla="*/ 35063 h 40524"/>
                  <a:gd name="connsiteX1" fmla="*/ 412832 w 506073"/>
                  <a:gd name="connsiteY1" fmla="*/ 38238 h 40524"/>
                  <a:gd name="connsiteX2" fmla="*/ 504907 w 506073"/>
                  <a:gd name="connsiteY2" fmla="*/ 138 h 40524"/>
                  <a:gd name="connsiteX3" fmla="*/ 377907 w 506073"/>
                  <a:gd name="connsiteY3" fmla="*/ 25538 h 40524"/>
                  <a:gd name="connsiteX4" fmla="*/ 82 w 506073"/>
                  <a:gd name="connsiteY4" fmla="*/ 35063 h 4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073" h="40524">
                    <a:moveTo>
                      <a:pt x="82" y="35063"/>
                    </a:moveTo>
                    <a:cubicBezTo>
                      <a:pt x="5903" y="37180"/>
                      <a:pt x="328695" y="44059"/>
                      <a:pt x="412832" y="38238"/>
                    </a:cubicBezTo>
                    <a:cubicBezTo>
                      <a:pt x="496969" y="32417"/>
                      <a:pt x="510728" y="2255"/>
                      <a:pt x="504907" y="138"/>
                    </a:cubicBezTo>
                    <a:cubicBezTo>
                      <a:pt x="499086" y="-1979"/>
                      <a:pt x="456753" y="20776"/>
                      <a:pt x="377907" y="25538"/>
                    </a:cubicBezTo>
                    <a:cubicBezTo>
                      <a:pt x="299061" y="30300"/>
                      <a:pt x="-5739" y="32946"/>
                      <a:pt x="82" y="350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 1615">
                <a:extLst>
                  <a:ext uri="{FF2B5EF4-FFF2-40B4-BE49-F238E27FC236}">
                    <a16:creationId xmlns:a16="http://schemas.microsoft.com/office/drawing/2014/main" id="{5CA6D66E-2F4C-599F-275B-1AB7605EE018}"/>
                  </a:ext>
                </a:extLst>
              </p:cNvPr>
              <p:cNvSpPr/>
              <p:nvPr/>
            </p:nvSpPr>
            <p:spPr>
              <a:xfrm>
                <a:off x="-165065" y="3845823"/>
                <a:ext cx="2152718" cy="109569"/>
              </a:xfrm>
              <a:custGeom>
                <a:avLst/>
                <a:gdLst>
                  <a:gd name="connsiteX0" fmla="*/ 147047 w 2152718"/>
                  <a:gd name="connsiteY0" fmla="*/ 55016 h 109569"/>
                  <a:gd name="connsiteX1" fmla="*/ 2052423 w 2152718"/>
                  <a:gd name="connsiteY1" fmla="*/ 963 h 109569"/>
                  <a:gd name="connsiteX2" fmla="*/ 1903776 w 2152718"/>
                  <a:gd name="connsiteY2" fmla="*/ 18981 h 109569"/>
                  <a:gd name="connsiteX3" fmla="*/ 565960 w 2152718"/>
                  <a:gd name="connsiteY3" fmla="*/ 91052 h 109569"/>
                  <a:gd name="connsiteX4" fmla="*/ 174074 w 2152718"/>
                  <a:gd name="connsiteY4" fmla="*/ 109070 h 109569"/>
                  <a:gd name="connsiteX5" fmla="*/ 147047 w 2152718"/>
                  <a:gd name="connsiteY5" fmla="*/ 55016 h 10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2718" h="109569">
                    <a:moveTo>
                      <a:pt x="147047" y="55016"/>
                    </a:moveTo>
                    <a:cubicBezTo>
                      <a:pt x="460105" y="36998"/>
                      <a:pt x="1759635" y="6969"/>
                      <a:pt x="2052423" y="963"/>
                    </a:cubicBezTo>
                    <a:cubicBezTo>
                      <a:pt x="2345211" y="-5043"/>
                      <a:pt x="1903776" y="18981"/>
                      <a:pt x="1903776" y="18981"/>
                    </a:cubicBezTo>
                    <a:lnTo>
                      <a:pt x="565960" y="91052"/>
                    </a:lnTo>
                    <a:cubicBezTo>
                      <a:pt x="277676" y="106067"/>
                      <a:pt x="240139" y="111322"/>
                      <a:pt x="174074" y="109070"/>
                    </a:cubicBezTo>
                    <a:cubicBezTo>
                      <a:pt x="108009" y="106818"/>
                      <a:pt x="-166011" y="73034"/>
                      <a:pt x="147047" y="55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 1616">
                <a:extLst>
                  <a:ext uri="{FF2B5EF4-FFF2-40B4-BE49-F238E27FC236}">
                    <a16:creationId xmlns:a16="http://schemas.microsoft.com/office/drawing/2014/main" id="{A89656E4-E18F-9FEE-C117-565043CAF7EB}"/>
                  </a:ext>
                </a:extLst>
              </p:cNvPr>
              <p:cNvSpPr/>
              <p:nvPr/>
            </p:nvSpPr>
            <p:spPr>
              <a:xfrm>
                <a:off x="4504" y="3810605"/>
                <a:ext cx="1887358" cy="58703"/>
              </a:xfrm>
              <a:custGeom>
                <a:avLst/>
                <a:gdLst>
                  <a:gd name="connsiteX0" fmla="*/ 0 w 1887358"/>
                  <a:gd name="connsiteY0" fmla="*/ 58703 h 58703"/>
                  <a:gd name="connsiteX1" fmla="*/ 1373853 w 1887358"/>
                  <a:gd name="connsiteY1" fmla="*/ 18163 h 58703"/>
                  <a:gd name="connsiteX2" fmla="*/ 1887358 w 1887358"/>
                  <a:gd name="connsiteY2" fmla="*/ 146 h 58703"/>
                  <a:gd name="connsiteX3" fmla="*/ 1292773 w 1887358"/>
                  <a:gd name="connsiteY3" fmla="*/ 9155 h 58703"/>
                  <a:gd name="connsiteX4" fmla="*/ 414408 w 1887358"/>
                  <a:gd name="connsiteY4" fmla="*/ 31677 h 58703"/>
                  <a:gd name="connsiteX5" fmla="*/ 0 w 1887358"/>
                  <a:gd name="connsiteY5" fmla="*/ 58703 h 5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7358" h="58703">
                    <a:moveTo>
                      <a:pt x="0" y="58703"/>
                    </a:moveTo>
                    <a:lnTo>
                      <a:pt x="1373853" y="18163"/>
                    </a:lnTo>
                    <a:lnTo>
                      <a:pt x="1887358" y="146"/>
                    </a:lnTo>
                    <a:cubicBezTo>
                      <a:pt x="1873845" y="-1355"/>
                      <a:pt x="1292773" y="9155"/>
                      <a:pt x="1292773" y="9155"/>
                    </a:cubicBezTo>
                    <a:lnTo>
                      <a:pt x="414408" y="31677"/>
                    </a:lnTo>
                    <a:cubicBezTo>
                      <a:pt x="195192" y="39184"/>
                      <a:pt x="86335" y="46691"/>
                      <a:pt x="0" y="58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 1617">
                <a:extLst>
                  <a:ext uri="{FF2B5EF4-FFF2-40B4-BE49-F238E27FC236}">
                    <a16:creationId xmlns:a16="http://schemas.microsoft.com/office/drawing/2014/main" id="{06507D76-0E8A-D71E-AD22-6855B8A89B1B}"/>
                  </a:ext>
                </a:extLst>
              </p:cNvPr>
              <p:cNvSpPr/>
              <p:nvPr/>
            </p:nvSpPr>
            <p:spPr>
              <a:xfrm>
                <a:off x="72071" y="3897732"/>
                <a:ext cx="1877688" cy="75178"/>
              </a:xfrm>
              <a:custGeom>
                <a:avLst/>
                <a:gdLst>
                  <a:gd name="connsiteX0" fmla="*/ 0 w 1877688"/>
                  <a:gd name="connsiteY0" fmla="*/ 75178 h 75178"/>
                  <a:gd name="connsiteX1" fmla="*/ 1828800 w 1877688"/>
                  <a:gd name="connsiteY1" fmla="*/ 3107 h 75178"/>
                  <a:gd name="connsiteX2" fmla="*/ 1391870 w 1877688"/>
                  <a:gd name="connsiteY2" fmla="*/ 12116 h 75178"/>
                  <a:gd name="connsiteX3" fmla="*/ 810798 w 1877688"/>
                  <a:gd name="connsiteY3" fmla="*/ 34638 h 75178"/>
                  <a:gd name="connsiteX4" fmla="*/ 0 w 1877688"/>
                  <a:gd name="connsiteY4" fmla="*/ 75178 h 7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7688" h="75178">
                    <a:moveTo>
                      <a:pt x="0" y="75178"/>
                    </a:moveTo>
                    <a:lnTo>
                      <a:pt x="1828800" y="3107"/>
                    </a:lnTo>
                    <a:cubicBezTo>
                      <a:pt x="2060778" y="-7403"/>
                      <a:pt x="1391870" y="12116"/>
                      <a:pt x="1391870" y="12116"/>
                    </a:cubicBezTo>
                    <a:lnTo>
                      <a:pt x="810798" y="34638"/>
                    </a:lnTo>
                    <a:lnTo>
                      <a:pt x="0" y="751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 1618">
                <a:extLst>
                  <a:ext uri="{FF2B5EF4-FFF2-40B4-BE49-F238E27FC236}">
                    <a16:creationId xmlns:a16="http://schemas.microsoft.com/office/drawing/2014/main" id="{A5BD8A4C-772B-7713-3410-97FC4E6AE717}"/>
                  </a:ext>
                </a:extLst>
              </p:cNvPr>
              <p:cNvSpPr/>
              <p:nvPr/>
            </p:nvSpPr>
            <p:spPr>
              <a:xfrm>
                <a:off x="-72449" y="4013336"/>
                <a:ext cx="2143144" cy="95958"/>
              </a:xfrm>
              <a:custGeom>
                <a:avLst/>
                <a:gdLst>
                  <a:gd name="connsiteX0" fmla="*/ 108484 w 2143144"/>
                  <a:gd name="connsiteY0" fmla="*/ 72185 h 95958"/>
                  <a:gd name="connsiteX1" fmla="*/ 2130975 w 2143144"/>
                  <a:gd name="connsiteY1" fmla="*/ 114 h 95958"/>
                  <a:gd name="connsiteX2" fmla="*/ 1004867 w 2143144"/>
                  <a:gd name="connsiteY2" fmla="*/ 54167 h 95958"/>
                  <a:gd name="connsiteX3" fmla="*/ 347219 w 2143144"/>
                  <a:gd name="connsiteY3" fmla="*/ 94707 h 95958"/>
                  <a:gd name="connsiteX4" fmla="*/ 108484 w 2143144"/>
                  <a:gd name="connsiteY4" fmla="*/ 72185 h 9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3144" h="95958">
                    <a:moveTo>
                      <a:pt x="108484" y="72185"/>
                    </a:moveTo>
                    <a:cubicBezTo>
                      <a:pt x="405777" y="56419"/>
                      <a:pt x="1981578" y="3117"/>
                      <a:pt x="2130975" y="114"/>
                    </a:cubicBezTo>
                    <a:cubicBezTo>
                      <a:pt x="2280372" y="-2889"/>
                      <a:pt x="1004867" y="54167"/>
                      <a:pt x="1004867" y="54167"/>
                    </a:cubicBezTo>
                    <a:lnTo>
                      <a:pt x="347219" y="94707"/>
                    </a:lnTo>
                    <a:cubicBezTo>
                      <a:pt x="203828" y="99962"/>
                      <a:pt x="-188809" y="87951"/>
                      <a:pt x="108484" y="72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 1619">
                <a:extLst>
                  <a:ext uri="{FF2B5EF4-FFF2-40B4-BE49-F238E27FC236}">
                    <a16:creationId xmlns:a16="http://schemas.microsoft.com/office/drawing/2014/main" id="{A7C80510-00FE-054A-60CD-F154E6366A45}"/>
                  </a:ext>
                </a:extLst>
              </p:cNvPr>
              <p:cNvSpPr/>
              <p:nvPr/>
            </p:nvSpPr>
            <p:spPr>
              <a:xfrm>
                <a:off x="67567" y="4040477"/>
                <a:ext cx="2063030" cy="111226"/>
              </a:xfrm>
              <a:custGeom>
                <a:avLst/>
                <a:gdLst>
                  <a:gd name="connsiteX0" fmla="*/ 0 w 2063030"/>
                  <a:gd name="connsiteY0" fmla="*/ 103602 h 111226"/>
                  <a:gd name="connsiteX1" fmla="*/ 1157639 w 2063030"/>
                  <a:gd name="connsiteY1" fmla="*/ 45044 h 111226"/>
                  <a:gd name="connsiteX2" fmla="*/ 2063030 w 2063030"/>
                  <a:gd name="connsiteY2" fmla="*/ 0 h 111226"/>
                  <a:gd name="connsiteX3" fmla="*/ 1008993 w 2063030"/>
                  <a:gd name="connsiteY3" fmla="*/ 63062 h 111226"/>
                  <a:gd name="connsiteX4" fmla="*/ 441434 w 2063030"/>
                  <a:gd name="connsiteY4" fmla="*/ 103602 h 111226"/>
                  <a:gd name="connsiteX5" fmla="*/ 0 w 2063030"/>
                  <a:gd name="connsiteY5" fmla="*/ 103602 h 11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3030" h="111226">
                    <a:moveTo>
                      <a:pt x="0" y="103602"/>
                    </a:moveTo>
                    <a:lnTo>
                      <a:pt x="1157639" y="45044"/>
                    </a:lnTo>
                    <a:lnTo>
                      <a:pt x="2063030" y="0"/>
                    </a:lnTo>
                    <a:cubicBezTo>
                      <a:pt x="2038256" y="3003"/>
                      <a:pt x="1008993" y="63062"/>
                      <a:pt x="1008993" y="63062"/>
                    </a:cubicBezTo>
                    <a:lnTo>
                      <a:pt x="441434" y="103602"/>
                    </a:lnTo>
                    <a:cubicBezTo>
                      <a:pt x="278524" y="112611"/>
                      <a:pt x="155027" y="114863"/>
                      <a:pt x="0" y="1036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 1620">
                <a:extLst>
                  <a:ext uri="{FF2B5EF4-FFF2-40B4-BE49-F238E27FC236}">
                    <a16:creationId xmlns:a16="http://schemas.microsoft.com/office/drawing/2014/main" id="{0BDE1435-FE11-A63E-7E12-753AF85D44F3}"/>
                  </a:ext>
                </a:extLst>
              </p:cNvPr>
              <p:cNvSpPr/>
              <p:nvPr/>
            </p:nvSpPr>
            <p:spPr>
              <a:xfrm>
                <a:off x="4504" y="4220364"/>
                <a:ext cx="1252370" cy="144432"/>
              </a:xfrm>
              <a:custGeom>
                <a:avLst/>
                <a:gdLst>
                  <a:gd name="connsiteX0" fmla="*/ 0 w 1252370"/>
                  <a:gd name="connsiteY0" fmla="*/ 144432 h 144432"/>
                  <a:gd name="connsiteX1" fmla="*/ 1013498 w 1252370"/>
                  <a:gd name="connsiteY1" fmla="*/ 112901 h 144432"/>
                  <a:gd name="connsiteX2" fmla="*/ 1081064 w 1252370"/>
                  <a:gd name="connsiteY2" fmla="*/ 108397 h 144432"/>
                  <a:gd name="connsiteX3" fmla="*/ 1252233 w 1252370"/>
                  <a:gd name="connsiteY3" fmla="*/ 290 h 144432"/>
                  <a:gd name="connsiteX4" fmla="*/ 1108091 w 1252370"/>
                  <a:gd name="connsiteY4" fmla="*/ 76866 h 144432"/>
                  <a:gd name="connsiteX5" fmla="*/ 1004489 w 1252370"/>
                  <a:gd name="connsiteY5" fmla="*/ 85874 h 144432"/>
                  <a:gd name="connsiteX6" fmla="*/ 454948 w 1252370"/>
                  <a:gd name="connsiteY6" fmla="*/ 121910 h 144432"/>
                  <a:gd name="connsiteX7" fmla="*/ 0 w 1252370"/>
                  <a:gd name="connsiteY7" fmla="*/ 144432 h 14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2370" h="144432">
                    <a:moveTo>
                      <a:pt x="0" y="144432"/>
                    </a:moveTo>
                    <a:cubicBezTo>
                      <a:pt x="93092" y="142930"/>
                      <a:pt x="833321" y="118907"/>
                      <a:pt x="1013498" y="112901"/>
                    </a:cubicBezTo>
                    <a:cubicBezTo>
                      <a:pt x="1193675" y="106895"/>
                      <a:pt x="1041275" y="127165"/>
                      <a:pt x="1081064" y="108397"/>
                    </a:cubicBezTo>
                    <a:cubicBezTo>
                      <a:pt x="1120853" y="89629"/>
                      <a:pt x="1247729" y="5545"/>
                      <a:pt x="1252233" y="290"/>
                    </a:cubicBezTo>
                    <a:cubicBezTo>
                      <a:pt x="1256737" y="-4965"/>
                      <a:pt x="1149382" y="62602"/>
                      <a:pt x="1108091" y="76866"/>
                    </a:cubicBezTo>
                    <a:cubicBezTo>
                      <a:pt x="1066800" y="91130"/>
                      <a:pt x="1004489" y="85874"/>
                      <a:pt x="1004489" y="85874"/>
                    </a:cubicBezTo>
                    <a:lnTo>
                      <a:pt x="454948" y="121910"/>
                    </a:lnTo>
                    <a:lnTo>
                      <a:pt x="0" y="1444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 1621">
                <a:extLst>
                  <a:ext uri="{FF2B5EF4-FFF2-40B4-BE49-F238E27FC236}">
                    <a16:creationId xmlns:a16="http://schemas.microsoft.com/office/drawing/2014/main" id="{0C972D04-07B1-35E5-5821-5E5E8C4A837B}"/>
                  </a:ext>
                </a:extLst>
              </p:cNvPr>
              <p:cNvSpPr/>
              <p:nvPr/>
            </p:nvSpPr>
            <p:spPr>
              <a:xfrm>
                <a:off x="14889" y="4180100"/>
                <a:ext cx="1249853" cy="44157"/>
              </a:xfrm>
              <a:custGeom>
                <a:avLst/>
                <a:gdLst>
                  <a:gd name="connsiteX0" fmla="*/ 7633 w 1249853"/>
                  <a:gd name="connsiteY0" fmla="*/ 40554 h 44157"/>
                  <a:gd name="connsiteX1" fmla="*/ 1228335 w 1249853"/>
                  <a:gd name="connsiteY1" fmla="*/ 14 h 44157"/>
                  <a:gd name="connsiteX2" fmla="*/ 732847 w 1249853"/>
                  <a:gd name="connsiteY2" fmla="*/ 36050 h 44157"/>
                  <a:gd name="connsiteX3" fmla="*/ 7633 w 1249853"/>
                  <a:gd name="connsiteY3" fmla="*/ 40554 h 4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9853" h="44157">
                    <a:moveTo>
                      <a:pt x="7633" y="40554"/>
                    </a:moveTo>
                    <a:cubicBezTo>
                      <a:pt x="90214" y="34548"/>
                      <a:pt x="1107466" y="765"/>
                      <a:pt x="1228335" y="14"/>
                    </a:cubicBezTo>
                    <a:cubicBezTo>
                      <a:pt x="1349204" y="-737"/>
                      <a:pt x="930291" y="27041"/>
                      <a:pt x="732847" y="36050"/>
                    </a:cubicBezTo>
                    <a:cubicBezTo>
                      <a:pt x="535403" y="45059"/>
                      <a:pt x="-74948" y="46560"/>
                      <a:pt x="7633" y="405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 1622">
                <a:extLst>
                  <a:ext uri="{FF2B5EF4-FFF2-40B4-BE49-F238E27FC236}">
                    <a16:creationId xmlns:a16="http://schemas.microsoft.com/office/drawing/2014/main" id="{1EDF98D4-76BF-EB6C-18D2-71EA1B8F356E}"/>
                  </a:ext>
                </a:extLst>
              </p:cNvPr>
              <p:cNvSpPr/>
              <p:nvPr/>
            </p:nvSpPr>
            <p:spPr>
              <a:xfrm>
                <a:off x="18018" y="4225659"/>
                <a:ext cx="1236998" cy="58057"/>
              </a:xfrm>
              <a:custGeom>
                <a:avLst/>
                <a:gdLst>
                  <a:gd name="connsiteX0" fmla="*/ 0 w 1236998"/>
                  <a:gd name="connsiteY0" fmla="*/ 58057 h 58057"/>
                  <a:gd name="connsiteX1" fmla="*/ 1193675 w 1236998"/>
                  <a:gd name="connsiteY1" fmla="*/ 4004 h 58057"/>
                  <a:gd name="connsiteX2" fmla="*/ 995480 w 1236998"/>
                  <a:gd name="connsiteY2" fmla="*/ 4004 h 58057"/>
                  <a:gd name="connsiteX3" fmla="*/ 0 w 1236998"/>
                  <a:gd name="connsiteY3" fmla="*/ 58057 h 5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998" h="58057">
                    <a:moveTo>
                      <a:pt x="0" y="58057"/>
                    </a:moveTo>
                    <a:lnTo>
                      <a:pt x="1193675" y="4004"/>
                    </a:lnTo>
                    <a:cubicBezTo>
                      <a:pt x="1359588" y="-5005"/>
                      <a:pt x="995480" y="4004"/>
                      <a:pt x="995480" y="4004"/>
                    </a:cubicBezTo>
                    <a:lnTo>
                      <a:pt x="0" y="580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 1623">
                <a:extLst>
                  <a:ext uri="{FF2B5EF4-FFF2-40B4-BE49-F238E27FC236}">
                    <a16:creationId xmlns:a16="http://schemas.microsoft.com/office/drawing/2014/main" id="{867F0B5A-4F96-B1DC-D502-8C4E03361BFE}"/>
                  </a:ext>
                </a:extLst>
              </p:cNvPr>
              <p:cNvSpPr/>
              <p:nvPr/>
            </p:nvSpPr>
            <p:spPr>
              <a:xfrm>
                <a:off x="34660" y="4247576"/>
                <a:ext cx="1176052" cy="67762"/>
              </a:xfrm>
              <a:custGeom>
                <a:avLst/>
                <a:gdLst>
                  <a:gd name="connsiteX0" fmla="*/ 10384 w 1176052"/>
                  <a:gd name="connsiteY0" fmla="*/ 63167 h 67762"/>
                  <a:gd name="connsiteX1" fmla="*/ 86960 w 1176052"/>
                  <a:gd name="connsiteY1" fmla="*/ 67671 h 67762"/>
                  <a:gd name="connsiteX2" fmla="*/ 1023882 w 1176052"/>
                  <a:gd name="connsiteY2" fmla="*/ 22627 h 67762"/>
                  <a:gd name="connsiteX3" fmla="*/ 1172528 w 1176052"/>
                  <a:gd name="connsiteY3" fmla="*/ 105 h 67762"/>
                  <a:gd name="connsiteX4" fmla="*/ 1005864 w 1176052"/>
                  <a:gd name="connsiteY4" fmla="*/ 13618 h 67762"/>
                  <a:gd name="connsiteX5" fmla="*/ 379748 w 1176052"/>
                  <a:gd name="connsiteY5" fmla="*/ 36140 h 67762"/>
                  <a:gd name="connsiteX6" fmla="*/ 10384 w 1176052"/>
                  <a:gd name="connsiteY6" fmla="*/ 63167 h 6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052" h="67762">
                    <a:moveTo>
                      <a:pt x="10384" y="63167"/>
                    </a:moveTo>
                    <a:cubicBezTo>
                      <a:pt x="-35786" y="68797"/>
                      <a:pt x="86960" y="67671"/>
                      <a:pt x="86960" y="67671"/>
                    </a:cubicBezTo>
                    <a:lnTo>
                      <a:pt x="1023882" y="22627"/>
                    </a:lnTo>
                    <a:cubicBezTo>
                      <a:pt x="1204810" y="11366"/>
                      <a:pt x="1175531" y="1606"/>
                      <a:pt x="1172528" y="105"/>
                    </a:cubicBezTo>
                    <a:cubicBezTo>
                      <a:pt x="1169525" y="-1397"/>
                      <a:pt x="1005864" y="13618"/>
                      <a:pt x="1005864" y="13618"/>
                    </a:cubicBezTo>
                    <a:cubicBezTo>
                      <a:pt x="873734" y="19624"/>
                      <a:pt x="550166" y="24879"/>
                      <a:pt x="379748" y="36140"/>
                    </a:cubicBezTo>
                    <a:cubicBezTo>
                      <a:pt x="209330" y="47401"/>
                      <a:pt x="96344" y="64293"/>
                      <a:pt x="10384" y="63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 1624">
                <a:extLst>
                  <a:ext uri="{FF2B5EF4-FFF2-40B4-BE49-F238E27FC236}">
                    <a16:creationId xmlns:a16="http://schemas.microsoft.com/office/drawing/2014/main" id="{16A98F50-DCC9-E0CF-D442-5AE3B91F64D0}"/>
                  </a:ext>
                </a:extLst>
              </p:cNvPr>
              <p:cNvSpPr/>
              <p:nvPr/>
            </p:nvSpPr>
            <p:spPr>
              <a:xfrm>
                <a:off x="625125" y="4090026"/>
                <a:ext cx="1489016" cy="108112"/>
              </a:xfrm>
              <a:custGeom>
                <a:avLst/>
                <a:gdLst>
                  <a:gd name="connsiteX0" fmla="*/ 991 w 1489016"/>
                  <a:gd name="connsiteY0" fmla="*/ 72071 h 108112"/>
                  <a:gd name="connsiteX1" fmla="*/ 1064038 w 1489016"/>
                  <a:gd name="connsiteY1" fmla="*/ 31531 h 108112"/>
                  <a:gd name="connsiteX2" fmla="*/ 1478445 w 1489016"/>
                  <a:gd name="connsiteY2" fmla="*/ 0 h 108112"/>
                  <a:gd name="connsiteX3" fmla="*/ 1374843 w 1489016"/>
                  <a:gd name="connsiteY3" fmla="*/ 31531 h 108112"/>
                  <a:gd name="connsiteX4" fmla="*/ 1131604 w 1489016"/>
                  <a:gd name="connsiteY4" fmla="*/ 108106 h 108112"/>
                  <a:gd name="connsiteX5" fmla="*/ 1307277 w 1489016"/>
                  <a:gd name="connsiteY5" fmla="*/ 36035 h 108112"/>
                  <a:gd name="connsiteX6" fmla="*/ 879356 w 1489016"/>
                  <a:gd name="connsiteY6" fmla="*/ 67566 h 108112"/>
                  <a:gd name="connsiteX7" fmla="*/ 991 w 1489016"/>
                  <a:gd name="connsiteY7" fmla="*/ 72071 h 10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9016" h="108112">
                    <a:moveTo>
                      <a:pt x="991" y="72071"/>
                    </a:moveTo>
                    <a:cubicBezTo>
                      <a:pt x="31771" y="66065"/>
                      <a:pt x="817796" y="43543"/>
                      <a:pt x="1064038" y="31531"/>
                    </a:cubicBezTo>
                    <a:cubicBezTo>
                      <a:pt x="1310280" y="19519"/>
                      <a:pt x="1426644" y="0"/>
                      <a:pt x="1478445" y="0"/>
                    </a:cubicBezTo>
                    <a:cubicBezTo>
                      <a:pt x="1530246" y="0"/>
                      <a:pt x="1374843" y="31531"/>
                      <a:pt x="1374843" y="31531"/>
                    </a:cubicBezTo>
                    <a:cubicBezTo>
                      <a:pt x="1317036" y="49549"/>
                      <a:pt x="1142865" y="107355"/>
                      <a:pt x="1131604" y="108106"/>
                    </a:cubicBezTo>
                    <a:cubicBezTo>
                      <a:pt x="1120343" y="108857"/>
                      <a:pt x="1349318" y="42792"/>
                      <a:pt x="1307277" y="36035"/>
                    </a:cubicBezTo>
                    <a:cubicBezTo>
                      <a:pt x="1265236" y="29278"/>
                      <a:pt x="1094067" y="58557"/>
                      <a:pt x="879356" y="67566"/>
                    </a:cubicBezTo>
                    <a:cubicBezTo>
                      <a:pt x="664645" y="76575"/>
                      <a:pt x="-29789" y="78077"/>
                      <a:pt x="991" y="720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 1625">
                <a:extLst>
                  <a:ext uri="{FF2B5EF4-FFF2-40B4-BE49-F238E27FC236}">
                    <a16:creationId xmlns:a16="http://schemas.microsoft.com/office/drawing/2014/main" id="{F8601635-CE49-A66F-2D54-A40EF108A437}"/>
                  </a:ext>
                </a:extLst>
              </p:cNvPr>
              <p:cNvSpPr/>
              <p:nvPr/>
            </p:nvSpPr>
            <p:spPr>
              <a:xfrm>
                <a:off x="1265546" y="4164408"/>
                <a:ext cx="541057" cy="101457"/>
              </a:xfrm>
              <a:custGeom>
                <a:avLst/>
                <a:gdLst>
                  <a:gd name="connsiteX0" fmla="*/ 200 w 541057"/>
                  <a:gd name="connsiteY0" fmla="*/ 101291 h 101457"/>
                  <a:gd name="connsiteX1" fmla="*/ 288484 w 541057"/>
                  <a:gd name="connsiteY1" fmla="*/ 29220 h 101457"/>
                  <a:gd name="connsiteX2" fmla="*/ 540732 w 541057"/>
                  <a:gd name="connsiteY2" fmla="*/ 11202 h 101457"/>
                  <a:gd name="connsiteX3" fmla="*/ 333528 w 541057"/>
                  <a:gd name="connsiteY3" fmla="*/ 6697 h 101457"/>
                  <a:gd name="connsiteX4" fmla="*/ 200 w 541057"/>
                  <a:gd name="connsiteY4" fmla="*/ 101291 h 10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57" h="101457">
                    <a:moveTo>
                      <a:pt x="200" y="101291"/>
                    </a:moveTo>
                    <a:cubicBezTo>
                      <a:pt x="-7307" y="105045"/>
                      <a:pt x="198395" y="44235"/>
                      <a:pt x="288484" y="29220"/>
                    </a:cubicBezTo>
                    <a:cubicBezTo>
                      <a:pt x="378573" y="14205"/>
                      <a:pt x="533225" y="14956"/>
                      <a:pt x="540732" y="11202"/>
                    </a:cubicBezTo>
                    <a:cubicBezTo>
                      <a:pt x="548239" y="7448"/>
                      <a:pt x="424368" y="-9069"/>
                      <a:pt x="333528" y="6697"/>
                    </a:cubicBezTo>
                    <a:cubicBezTo>
                      <a:pt x="242689" y="22462"/>
                      <a:pt x="7707" y="97537"/>
                      <a:pt x="200" y="101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0C015169-CC46-3B6E-E98F-99495E0FA47D}"/>
                  </a:ext>
                </a:extLst>
              </p:cNvPr>
              <p:cNvSpPr/>
              <p:nvPr/>
            </p:nvSpPr>
            <p:spPr>
              <a:xfrm>
                <a:off x="4529735" y="4427066"/>
                <a:ext cx="64606" cy="595784"/>
              </a:xfrm>
              <a:custGeom>
                <a:avLst/>
                <a:gdLst>
                  <a:gd name="connsiteX0" fmla="*/ 64490 w 64606"/>
                  <a:gd name="connsiteY0" fmla="*/ 8409 h 595784"/>
                  <a:gd name="connsiteX1" fmla="*/ 16865 w 64606"/>
                  <a:gd name="connsiteY1" fmla="*/ 46509 h 595784"/>
                  <a:gd name="connsiteX2" fmla="*/ 23215 w 64606"/>
                  <a:gd name="connsiteY2" fmla="*/ 192559 h 595784"/>
                  <a:gd name="connsiteX3" fmla="*/ 13690 w 64606"/>
                  <a:gd name="connsiteY3" fmla="*/ 595784 h 595784"/>
                  <a:gd name="connsiteX4" fmla="*/ 990 w 64606"/>
                  <a:gd name="connsiteY4" fmla="*/ 189384 h 595784"/>
                  <a:gd name="connsiteX5" fmla="*/ 64490 w 64606"/>
                  <a:gd name="connsiteY5" fmla="*/ 8409 h 59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6" h="595784">
                    <a:moveTo>
                      <a:pt x="64490" y="8409"/>
                    </a:moveTo>
                    <a:cubicBezTo>
                      <a:pt x="67136" y="-15403"/>
                      <a:pt x="23744" y="15817"/>
                      <a:pt x="16865" y="46509"/>
                    </a:cubicBezTo>
                    <a:cubicBezTo>
                      <a:pt x="9986" y="77201"/>
                      <a:pt x="23744" y="101013"/>
                      <a:pt x="23215" y="192559"/>
                    </a:cubicBezTo>
                    <a:cubicBezTo>
                      <a:pt x="22686" y="284105"/>
                      <a:pt x="17394" y="596313"/>
                      <a:pt x="13690" y="595784"/>
                    </a:cubicBezTo>
                    <a:cubicBezTo>
                      <a:pt x="9986" y="595255"/>
                      <a:pt x="-3772" y="285163"/>
                      <a:pt x="990" y="189384"/>
                    </a:cubicBezTo>
                    <a:cubicBezTo>
                      <a:pt x="5752" y="93605"/>
                      <a:pt x="61844" y="32221"/>
                      <a:pt x="64490" y="8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AA46B9B3-D3BA-F0D1-D4A2-1BF6E0AB6198}"/>
                  </a:ext>
                </a:extLst>
              </p:cNvPr>
              <p:cNvSpPr/>
              <p:nvPr/>
            </p:nvSpPr>
            <p:spPr>
              <a:xfrm>
                <a:off x="4079580" y="4463923"/>
                <a:ext cx="64323" cy="534686"/>
              </a:xfrm>
              <a:custGeom>
                <a:avLst/>
                <a:gdLst>
                  <a:gd name="connsiteX0" fmla="*/ 295 w 64323"/>
                  <a:gd name="connsiteY0" fmla="*/ 6477 h 534686"/>
                  <a:gd name="connsiteX1" fmla="*/ 32045 w 64323"/>
                  <a:gd name="connsiteY1" fmla="*/ 66802 h 534686"/>
                  <a:gd name="connsiteX2" fmla="*/ 19345 w 64323"/>
                  <a:gd name="connsiteY2" fmla="*/ 339852 h 534686"/>
                  <a:gd name="connsiteX3" fmla="*/ 32045 w 64323"/>
                  <a:gd name="connsiteY3" fmla="*/ 533527 h 534686"/>
                  <a:gd name="connsiteX4" fmla="*/ 44745 w 64323"/>
                  <a:gd name="connsiteY4" fmla="*/ 250952 h 534686"/>
                  <a:gd name="connsiteX5" fmla="*/ 38395 w 64323"/>
                  <a:gd name="connsiteY5" fmla="*/ 508127 h 534686"/>
                  <a:gd name="connsiteX6" fmla="*/ 63795 w 64323"/>
                  <a:gd name="connsiteY6" fmla="*/ 158877 h 534686"/>
                  <a:gd name="connsiteX7" fmla="*/ 54270 w 64323"/>
                  <a:gd name="connsiteY7" fmla="*/ 181102 h 534686"/>
                  <a:gd name="connsiteX8" fmla="*/ 295 w 64323"/>
                  <a:gd name="connsiteY8" fmla="*/ 6477 h 53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323" h="534686">
                    <a:moveTo>
                      <a:pt x="295" y="6477"/>
                    </a:moveTo>
                    <a:cubicBezTo>
                      <a:pt x="-3409" y="-12573"/>
                      <a:pt x="28870" y="11240"/>
                      <a:pt x="32045" y="66802"/>
                    </a:cubicBezTo>
                    <a:cubicBezTo>
                      <a:pt x="35220" y="122364"/>
                      <a:pt x="19345" y="262065"/>
                      <a:pt x="19345" y="339852"/>
                    </a:cubicBezTo>
                    <a:cubicBezTo>
                      <a:pt x="19345" y="417639"/>
                      <a:pt x="27812" y="548344"/>
                      <a:pt x="32045" y="533527"/>
                    </a:cubicBezTo>
                    <a:cubicBezTo>
                      <a:pt x="36278" y="518710"/>
                      <a:pt x="43687" y="255185"/>
                      <a:pt x="44745" y="250952"/>
                    </a:cubicBezTo>
                    <a:cubicBezTo>
                      <a:pt x="45803" y="246719"/>
                      <a:pt x="35220" y="523473"/>
                      <a:pt x="38395" y="508127"/>
                    </a:cubicBezTo>
                    <a:cubicBezTo>
                      <a:pt x="41570" y="492781"/>
                      <a:pt x="61149" y="213381"/>
                      <a:pt x="63795" y="158877"/>
                    </a:cubicBezTo>
                    <a:cubicBezTo>
                      <a:pt x="66441" y="104373"/>
                      <a:pt x="58503" y="202269"/>
                      <a:pt x="54270" y="181102"/>
                    </a:cubicBezTo>
                    <a:cubicBezTo>
                      <a:pt x="50037" y="159935"/>
                      <a:pt x="3999" y="25527"/>
                      <a:pt x="295" y="6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E666843F-5CC2-7EF9-98E3-2A1E1358314E}"/>
                  </a:ext>
                </a:extLst>
              </p:cNvPr>
              <p:cNvSpPr/>
              <p:nvPr/>
            </p:nvSpPr>
            <p:spPr>
              <a:xfrm>
                <a:off x="4148278" y="4465781"/>
                <a:ext cx="24586" cy="539721"/>
              </a:xfrm>
              <a:custGeom>
                <a:avLst/>
                <a:gdLst>
                  <a:gd name="connsiteX0" fmla="*/ 17322 w 24586"/>
                  <a:gd name="connsiteY0" fmla="*/ 1444 h 539721"/>
                  <a:gd name="connsiteX1" fmla="*/ 1447 w 24586"/>
                  <a:gd name="connsiteY1" fmla="*/ 268144 h 539721"/>
                  <a:gd name="connsiteX2" fmla="*/ 1447 w 24586"/>
                  <a:gd name="connsiteY2" fmla="*/ 538019 h 539721"/>
                  <a:gd name="connsiteX3" fmla="*/ 7797 w 24586"/>
                  <a:gd name="connsiteY3" fmla="*/ 372919 h 539721"/>
                  <a:gd name="connsiteX4" fmla="*/ 23672 w 24586"/>
                  <a:gd name="connsiteY4" fmla="*/ 169719 h 539721"/>
                  <a:gd name="connsiteX5" fmla="*/ 17322 w 24586"/>
                  <a:gd name="connsiteY5" fmla="*/ 1444 h 53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6" h="539721">
                    <a:moveTo>
                      <a:pt x="17322" y="1444"/>
                    </a:moveTo>
                    <a:cubicBezTo>
                      <a:pt x="13618" y="17848"/>
                      <a:pt x="4093" y="178715"/>
                      <a:pt x="1447" y="268144"/>
                    </a:cubicBezTo>
                    <a:cubicBezTo>
                      <a:pt x="-1199" y="357573"/>
                      <a:pt x="389" y="520557"/>
                      <a:pt x="1447" y="538019"/>
                    </a:cubicBezTo>
                    <a:cubicBezTo>
                      <a:pt x="2505" y="555481"/>
                      <a:pt x="4093" y="434302"/>
                      <a:pt x="7797" y="372919"/>
                    </a:cubicBezTo>
                    <a:cubicBezTo>
                      <a:pt x="11501" y="311536"/>
                      <a:pt x="20497" y="226869"/>
                      <a:pt x="23672" y="169719"/>
                    </a:cubicBezTo>
                    <a:cubicBezTo>
                      <a:pt x="26847" y="112569"/>
                      <a:pt x="21026" y="-14960"/>
                      <a:pt x="17322" y="1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081423DF-5B31-8D8D-51D6-3178F58A5682}"/>
                  </a:ext>
                </a:extLst>
              </p:cNvPr>
              <p:cNvSpPr/>
              <p:nvPr/>
            </p:nvSpPr>
            <p:spPr>
              <a:xfrm>
                <a:off x="4232275" y="4467640"/>
                <a:ext cx="16007" cy="556418"/>
              </a:xfrm>
              <a:custGeom>
                <a:avLst/>
                <a:gdLst>
                  <a:gd name="connsiteX0" fmla="*/ 9525 w 16007"/>
                  <a:gd name="connsiteY0" fmla="*/ 2760 h 556418"/>
                  <a:gd name="connsiteX1" fmla="*/ 15875 w 16007"/>
                  <a:gd name="connsiteY1" fmla="*/ 158335 h 556418"/>
                  <a:gd name="connsiteX2" fmla="*/ 12700 w 16007"/>
                  <a:gd name="connsiteY2" fmla="*/ 555210 h 556418"/>
                  <a:gd name="connsiteX3" fmla="*/ 0 w 16007"/>
                  <a:gd name="connsiteY3" fmla="*/ 272635 h 556418"/>
                  <a:gd name="connsiteX4" fmla="*/ 9525 w 16007"/>
                  <a:gd name="connsiteY4" fmla="*/ 2760 h 55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7" h="556418">
                    <a:moveTo>
                      <a:pt x="9525" y="2760"/>
                    </a:moveTo>
                    <a:cubicBezTo>
                      <a:pt x="12171" y="-16290"/>
                      <a:pt x="15346" y="66260"/>
                      <a:pt x="15875" y="158335"/>
                    </a:cubicBezTo>
                    <a:cubicBezTo>
                      <a:pt x="16404" y="250410"/>
                      <a:pt x="15346" y="536160"/>
                      <a:pt x="12700" y="555210"/>
                    </a:cubicBezTo>
                    <a:cubicBezTo>
                      <a:pt x="10054" y="574260"/>
                      <a:pt x="0" y="363122"/>
                      <a:pt x="0" y="272635"/>
                    </a:cubicBezTo>
                    <a:cubicBezTo>
                      <a:pt x="0" y="182148"/>
                      <a:pt x="6879" y="21810"/>
                      <a:pt x="9525" y="27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25CD8019-FA99-92C1-53D6-DB9D239974BA}"/>
                  </a:ext>
                </a:extLst>
              </p:cNvPr>
              <p:cNvSpPr/>
              <p:nvPr/>
            </p:nvSpPr>
            <p:spPr>
              <a:xfrm>
                <a:off x="4257589" y="4473553"/>
                <a:ext cx="32428" cy="539788"/>
              </a:xfrm>
              <a:custGeom>
                <a:avLst/>
                <a:gdLst>
                  <a:gd name="connsiteX0" fmla="*/ 19136 w 32428"/>
                  <a:gd name="connsiteY0" fmla="*/ 22 h 539788"/>
                  <a:gd name="connsiteX1" fmla="*/ 22311 w 32428"/>
                  <a:gd name="connsiteY1" fmla="*/ 234972 h 539788"/>
                  <a:gd name="connsiteX2" fmla="*/ 86 w 32428"/>
                  <a:gd name="connsiteY2" fmla="*/ 539772 h 539788"/>
                  <a:gd name="connsiteX3" fmla="*/ 31836 w 32428"/>
                  <a:gd name="connsiteY3" fmla="*/ 247672 h 539788"/>
                  <a:gd name="connsiteX4" fmla="*/ 19136 w 32428"/>
                  <a:gd name="connsiteY4" fmla="*/ 22 h 53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8" h="539788">
                    <a:moveTo>
                      <a:pt x="19136" y="22"/>
                    </a:moveTo>
                    <a:cubicBezTo>
                      <a:pt x="17548" y="-2095"/>
                      <a:pt x="25486" y="145014"/>
                      <a:pt x="22311" y="234972"/>
                    </a:cubicBezTo>
                    <a:cubicBezTo>
                      <a:pt x="19136" y="324930"/>
                      <a:pt x="-1502" y="537655"/>
                      <a:pt x="86" y="539772"/>
                    </a:cubicBezTo>
                    <a:cubicBezTo>
                      <a:pt x="1674" y="541889"/>
                      <a:pt x="28132" y="333926"/>
                      <a:pt x="31836" y="247672"/>
                    </a:cubicBezTo>
                    <a:cubicBezTo>
                      <a:pt x="35540" y="161418"/>
                      <a:pt x="20724" y="2139"/>
                      <a:pt x="19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280D23E7-EFEF-C8AD-7261-0DB09B8E77D2}"/>
                  </a:ext>
                </a:extLst>
              </p:cNvPr>
              <p:cNvSpPr/>
              <p:nvPr/>
            </p:nvSpPr>
            <p:spPr>
              <a:xfrm>
                <a:off x="4450636" y="4453012"/>
                <a:ext cx="32712" cy="563725"/>
              </a:xfrm>
              <a:custGeom>
                <a:avLst/>
                <a:gdLst>
                  <a:gd name="connsiteX0" fmla="*/ 32464 w 32712"/>
                  <a:gd name="connsiteY0" fmla="*/ 1513 h 563725"/>
                  <a:gd name="connsiteX1" fmla="*/ 22939 w 32712"/>
                  <a:gd name="connsiteY1" fmla="*/ 138038 h 563725"/>
                  <a:gd name="connsiteX2" fmla="*/ 3889 w 32712"/>
                  <a:gd name="connsiteY2" fmla="*/ 280913 h 563725"/>
                  <a:gd name="connsiteX3" fmla="*/ 714 w 32712"/>
                  <a:gd name="connsiteY3" fmla="*/ 563488 h 563725"/>
                  <a:gd name="connsiteX4" fmla="*/ 13414 w 32712"/>
                  <a:gd name="connsiteY4" fmla="*/ 230113 h 563725"/>
                  <a:gd name="connsiteX5" fmla="*/ 32464 w 32712"/>
                  <a:gd name="connsiteY5" fmla="*/ 1513 h 56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712" h="563725">
                    <a:moveTo>
                      <a:pt x="32464" y="1513"/>
                    </a:moveTo>
                    <a:cubicBezTo>
                      <a:pt x="34052" y="-13833"/>
                      <a:pt x="27701" y="91471"/>
                      <a:pt x="22939" y="138038"/>
                    </a:cubicBezTo>
                    <a:cubicBezTo>
                      <a:pt x="18177" y="184605"/>
                      <a:pt x="7593" y="210005"/>
                      <a:pt x="3889" y="280913"/>
                    </a:cubicBezTo>
                    <a:cubicBezTo>
                      <a:pt x="185" y="351821"/>
                      <a:pt x="-873" y="571955"/>
                      <a:pt x="714" y="563488"/>
                    </a:cubicBezTo>
                    <a:cubicBezTo>
                      <a:pt x="2301" y="555021"/>
                      <a:pt x="7064" y="318484"/>
                      <a:pt x="13414" y="230113"/>
                    </a:cubicBezTo>
                    <a:cubicBezTo>
                      <a:pt x="19764" y="141742"/>
                      <a:pt x="30876" y="16859"/>
                      <a:pt x="32464" y="1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80A6BCB6-7551-B4D3-B7B3-AC6D291D78F7}"/>
                  </a:ext>
                </a:extLst>
              </p:cNvPr>
              <p:cNvSpPr/>
              <p:nvPr/>
            </p:nvSpPr>
            <p:spPr>
              <a:xfrm>
                <a:off x="4475560" y="4447635"/>
                <a:ext cx="36229" cy="569566"/>
              </a:xfrm>
              <a:custGeom>
                <a:avLst/>
                <a:gdLst>
                  <a:gd name="connsiteX0" fmla="*/ 36115 w 36229"/>
                  <a:gd name="connsiteY0" fmla="*/ 540 h 569566"/>
                  <a:gd name="connsiteX1" fmla="*/ 20240 w 36229"/>
                  <a:gd name="connsiteY1" fmla="*/ 130715 h 569566"/>
                  <a:gd name="connsiteX2" fmla="*/ 23415 w 36229"/>
                  <a:gd name="connsiteY2" fmla="*/ 200565 h 569566"/>
                  <a:gd name="connsiteX3" fmla="*/ 10715 w 36229"/>
                  <a:gd name="connsiteY3" fmla="*/ 235490 h 569566"/>
                  <a:gd name="connsiteX4" fmla="*/ 1190 w 36229"/>
                  <a:gd name="connsiteY4" fmla="*/ 416465 h 569566"/>
                  <a:gd name="connsiteX5" fmla="*/ 1190 w 36229"/>
                  <a:gd name="connsiteY5" fmla="*/ 562515 h 569566"/>
                  <a:gd name="connsiteX6" fmla="*/ 10715 w 36229"/>
                  <a:gd name="connsiteY6" fmla="*/ 184690 h 569566"/>
                  <a:gd name="connsiteX7" fmla="*/ 36115 w 36229"/>
                  <a:gd name="connsiteY7" fmla="*/ 540 h 56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29" h="569566">
                    <a:moveTo>
                      <a:pt x="36115" y="540"/>
                    </a:moveTo>
                    <a:cubicBezTo>
                      <a:pt x="37702" y="-8456"/>
                      <a:pt x="22357" y="97378"/>
                      <a:pt x="20240" y="130715"/>
                    </a:cubicBezTo>
                    <a:cubicBezTo>
                      <a:pt x="18123" y="164052"/>
                      <a:pt x="25002" y="183103"/>
                      <a:pt x="23415" y="200565"/>
                    </a:cubicBezTo>
                    <a:cubicBezTo>
                      <a:pt x="21828" y="218027"/>
                      <a:pt x="14419" y="199507"/>
                      <a:pt x="10715" y="235490"/>
                    </a:cubicBezTo>
                    <a:cubicBezTo>
                      <a:pt x="7011" y="271473"/>
                      <a:pt x="2777" y="361961"/>
                      <a:pt x="1190" y="416465"/>
                    </a:cubicBezTo>
                    <a:cubicBezTo>
                      <a:pt x="-397" y="470969"/>
                      <a:pt x="-397" y="601144"/>
                      <a:pt x="1190" y="562515"/>
                    </a:cubicBezTo>
                    <a:cubicBezTo>
                      <a:pt x="2777" y="523886"/>
                      <a:pt x="4365" y="274648"/>
                      <a:pt x="10715" y="184690"/>
                    </a:cubicBezTo>
                    <a:cubicBezTo>
                      <a:pt x="17065" y="94732"/>
                      <a:pt x="34528" y="9536"/>
                      <a:pt x="36115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6905F173-77F1-67FD-3525-3147A0DDFDB9}"/>
                  </a:ext>
                </a:extLst>
              </p:cNvPr>
              <p:cNvSpPr/>
              <p:nvPr/>
            </p:nvSpPr>
            <p:spPr>
              <a:xfrm>
                <a:off x="4104403" y="5000611"/>
                <a:ext cx="457456" cy="17873"/>
              </a:xfrm>
              <a:custGeom>
                <a:avLst/>
                <a:gdLst>
                  <a:gd name="connsiteX0" fmla="*/ 4047 w 457456"/>
                  <a:gd name="connsiteY0" fmla="*/ 15889 h 17873"/>
                  <a:gd name="connsiteX1" fmla="*/ 451722 w 457456"/>
                  <a:gd name="connsiteY1" fmla="*/ 15889 h 17873"/>
                  <a:gd name="connsiteX2" fmla="*/ 242172 w 457456"/>
                  <a:gd name="connsiteY2" fmla="*/ 14 h 17873"/>
                  <a:gd name="connsiteX3" fmla="*/ 4047 w 457456"/>
                  <a:gd name="connsiteY3" fmla="*/ 15889 h 1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6" h="17873">
                    <a:moveTo>
                      <a:pt x="4047" y="15889"/>
                    </a:moveTo>
                    <a:cubicBezTo>
                      <a:pt x="38972" y="18535"/>
                      <a:pt x="412035" y="18535"/>
                      <a:pt x="451722" y="15889"/>
                    </a:cubicBezTo>
                    <a:cubicBezTo>
                      <a:pt x="491409" y="13243"/>
                      <a:pt x="314668" y="543"/>
                      <a:pt x="242172" y="14"/>
                    </a:cubicBezTo>
                    <a:cubicBezTo>
                      <a:pt x="169676" y="-515"/>
                      <a:pt x="-30878" y="13243"/>
                      <a:pt x="4047" y="15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E31C199-3EF7-08E5-1F77-93950AAFC95F}"/>
                </a:ext>
              </a:extLst>
            </p:cNvPr>
            <p:cNvSpPr/>
            <p:nvPr/>
          </p:nvSpPr>
          <p:spPr>
            <a:xfrm>
              <a:off x="4735232" y="3435300"/>
              <a:ext cx="532133" cy="152715"/>
            </a:xfrm>
            <a:custGeom>
              <a:avLst/>
              <a:gdLst>
                <a:gd name="connsiteX0" fmla="*/ 5043 w 532133"/>
                <a:gd name="connsiteY0" fmla="*/ 69900 h 152715"/>
                <a:gd name="connsiteX1" fmla="*/ 357468 w 532133"/>
                <a:gd name="connsiteY1" fmla="*/ 44500 h 152715"/>
                <a:gd name="connsiteX2" fmla="*/ 265393 w 532133"/>
                <a:gd name="connsiteY2" fmla="*/ 54025 h 152715"/>
                <a:gd name="connsiteX3" fmla="*/ 401918 w 532133"/>
                <a:gd name="connsiteY3" fmla="*/ 50 h 152715"/>
                <a:gd name="connsiteX4" fmla="*/ 471768 w 532133"/>
                <a:gd name="connsiteY4" fmla="*/ 44500 h 152715"/>
                <a:gd name="connsiteX5" fmla="*/ 532093 w 532133"/>
                <a:gd name="connsiteY5" fmla="*/ 57200 h 152715"/>
                <a:gd name="connsiteX6" fmla="*/ 481293 w 532133"/>
                <a:gd name="connsiteY6" fmla="*/ 98475 h 152715"/>
                <a:gd name="connsiteX7" fmla="*/ 487643 w 532133"/>
                <a:gd name="connsiteY7" fmla="*/ 120700 h 152715"/>
                <a:gd name="connsiteX8" fmla="*/ 389218 w 532133"/>
                <a:gd name="connsiteY8" fmla="*/ 142925 h 152715"/>
                <a:gd name="connsiteX9" fmla="*/ 208243 w 532133"/>
                <a:gd name="connsiteY9" fmla="*/ 152450 h 152715"/>
                <a:gd name="connsiteX10" fmla="*/ 347943 w 532133"/>
                <a:gd name="connsiteY10" fmla="*/ 133400 h 152715"/>
                <a:gd name="connsiteX11" fmla="*/ 160618 w 532133"/>
                <a:gd name="connsiteY11" fmla="*/ 117525 h 152715"/>
                <a:gd name="connsiteX12" fmla="*/ 5043 w 532133"/>
                <a:gd name="connsiteY12" fmla="*/ 69900 h 1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133" h="152715">
                  <a:moveTo>
                    <a:pt x="5043" y="69900"/>
                  </a:moveTo>
                  <a:cubicBezTo>
                    <a:pt x="37851" y="57729"/>
                    <a:pt x="314076" y="47146"/>
                    <a:pt x="357468" y="44500"/>
                  </a:cubicBezTo>
                  <a:cubicBezTo>
                    <a:pt x="400860" y="41854"/>
                    <a:pt x="257985" y="61433"/>
                    <a:pt x="265393" y="54025"/>
                  </a:cubicBezTo>
                  <a:cubicBezTo>
                    <a:pt x="272801" y="46617"/>
                    <a:pt x="367522" y="1637"/>
                    <a:pt x="401918" y="50"/>
                  </a:cubicBezTo>
                  <a:cubicBezTo>
                    <a:pt x="436314" y="-1538"/>
                    <a:pt x="450072" y="34975"/>
                    <a:pt x="471768" y="44500"/>
                  </a:cubicBezTo>
                  <a:cubicBezTo>
                    <a:pt x="493464" y="54025"/>
                    <a:pt x="530506" y="48204"/>
                    <a:pt x="532093" y="57200"/>
                  </a:cubicBezTo>
                  <a:cubicBezTo>
                    <a:pt x="533680" y="66196"/>
                    <a:pt x="488701" y="87892"/>
                    <a:pt x="481293" y="98475"/>
                  </a:cubicBezTo>
                  <a:cubicBezTo>
                    <a:pt x="473885" y="109058"/>
                    <a:pt x="502989" y="113292"/>
                    <a:pt x="487643" y="120700"/>
                  </a:cubicBezTo>
                  <a:cubicBezTo>
                    <a:pt x="472297" y="128108"/>
                    <a:pt x="435785" y="137633"/>
                    <a:pt x="389218" y="142925"/>
                  </a:cubicBezTo>
                  <a:cubicBezTo>
                    <a:pt x="342651" y="148217"/>
                    <a:pt x="215122" y="154037"/>
                    <a:pt x="208243" y="152450"/>
                  </a:cubicBezTo>
                  <a:cubicBezTo>
                    <a:pt x="201364" y="150863"/>
                    <a:pt x="355880" y="139221"/>
                    <a:pt x="347943" y="133400"/>
                  </a:cubicBezTo>
                  <a:cubicBezTo>
                    <a:pt x="340006" y="127579"/>
                    <a:pt x="213005" y="123875"/>
                    <a:pt x="160618" y="117525"/>
                  </a:cubicBezTo>
                  <a:cubicBezTo>
                    <a:pt x="108231" y="111175"/>
                    <a:pt x="-27765" y="82071"/>
                    <a:pt x="5043" y="6990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B4E46A3-A42E-D0FB-F564-58E8088D4CD3}"/>
                </a:ext>
              </a:extLst>
            </p:cNvPr>
            <p:cNvSpPr/>
            <p:nvPr/>
          </p:nvSpPr>
          <p:spPr>
            <a:xfrm>
              <a:off x="5229173" y="3484338"/>
              <a:ext cx="73610" cy="279350"/>
            </a:xfrm>
            <a:custGeom>
              <a:avLst/>
              <a:gdLst>
                <a:gd name="connsiteX0" fmla="*/ 25452 w 73610"/>
                <a:gd name="connsiteY0" fmla="*/ 1812 h 279350"/>
                <a:gd name="connsiteX1" fmla="*/ 73077 w 73610"/>
                <a:gd name="connsiteY1" fmla="*/ 90712 h 279350"/>
                <a:gd name="connsiteX2" fmla="*/ 50852 w 73610"/>
                <a:gd name="connsiteY2" fmla="*/ 271687 h 279350"/>
                <a:gd name="connsiteX3" fmla="*/ 47677 w 73610"/>
                <a:gd name="connsiteY3" fmla="*/ 233587 h 279350"/>
                <a:gd name="connsiteX4" fmla="*/ 52 w 73610"/>
                <a:gd name="connsiteY4" fmla="*/ 122462 h 279350"/>
                <a:gd name="connsiteX5" fmla="*/ 38152 w 73610"/>
                <a:gd name="connsiteY5" fmla="*/ 166912 h 279350"/>
                <a:gd name="connsiteX6" fmla="*/ 25452 w 73610"/>
                <a:gd name="connsiteY6" fmla="*/ 1812 h 27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10" h="279350">
                  <a:moveTo>
                    <a:pt x="25452" y="1812"/>
                  </a:moveTo>
                  <a:cubicBezTo>
                    <a:pt x="31273" y="-10888"/>
                    <a:pt x="68844" y="45733"/>
                    <a:pt x="73077" y="90712"/>
                  </a:cubicBezTo>
                  <a:cubicBezTo>
                    <a:pt x="77310" y="135691"/>
                    <a:pt x="55085" y="247875"/>
                    <a:pt x="50852" y="271687"/>
                  </a:cubicBezTo>
                  <a:cubicBezTo>
                    <a:pt x="46619" y="295499"/>
                    <a:pt x="56144" y="258458"/>
                    <a:pt x="47677" y="233587"/>
                  </a:cubicBezTo>
                  <a:cubicBezTo>
                    <a:pt x="39210" y="208716"/>
                    <a:pt x="1639" y="133574"/>
                    <a:pt x="52" y="122462"/>
                  </a:cubicBezTo>
                  <a:cubicBezTo>
                    <a:pt x="-1535" y="111350"/>
                    <a:pt x="33389" y="181729"/>
                    <a:pt x="38152" y="166912"/>
                  </a:cubicBezTo>
                  <a:cubicBezTo>
                    <a:pt x="42915" y="152095"/>
                    <a:pt x="19631" y="14512"/>
                    <a:pt x="25452" y="1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11ED93C-7C2A-60C8-9099-65454F345701}"/>
                </a:ext>
              </a:extLst>
            </p:cNvPr>
            <p:cNvSpPr/>
            <p:nvPr/>
          </p:nvSpPr>
          <p:spPr>
            <a:xfrm>
              <a:off x="4695570" y="3536804"/>
              <a:ext cx="60648" cy="222371"/>
            </a:xfrm>
            <a:custGeom>
              <a:avLst/>
              <a:gdLst>
                <a:gd name="connsiteX0" fmla="*/ 25655 w 60648"/>
                <a:gd name="connsiteY0" fmla="*/ 146 h 222371"/>
                <a:gd name="connsiteX1" fmla="*/ 255 w 60648"/>
                <a:gd name="connsiteY1" fmla="*/ 82696 h 222371"/>
                <a:gd name="connsiteX2" fmla="*/ 12955 w 60648"/>
                <a:gd name="connsiteY2" fmla="*/ 219221 h 222371"/>
                <a:gd name="connsiteX3" fmla="*/ 19305 w 60648"/>
                <a:gd name="connsiteY3" fmla="*/ 181121 h 222371"/>
                <a:gd name="connsiteX4" fmla="*/ 19305 w 60648"/>
                <a:gd name="connsiteY4" fmla="*/ 209696 h 222371"/>
                <a:gd name="connsiteX5" fmla="*/ 60580 w 60648"/>
                <a:gd name="connsiteY5" fmla="*/ 101746 h 222371"/>
                <a:gd name="connsiteX6" fmla="*/ 25655 w 60648"/>
                <a:gd name="connsiteY6" fmla="*/ 146 h 22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48" h="222371">
                  <a:moveTo>
                    <a:pt x="25655" y="146"/>
                  </a:moveTo>
                  <a:cubicBezTo>
                    <a:pt x="15601" y="-3029"/>
                    <a:pt x="2372" y="46184"/>
                    <a:pt x="255" y="82696"/>
                  </a:cubicBezTo>
                  <a:cubicBezTo>
                    <a:pt x="-1862" y="119208"/>
                    <a:pt x="9780" y="202817"/>
                    <a:pt x="12955" y="219221"/>
                  </a:cubicBezTo>
                  <a:cubicBezTo>
                    <a:pt x="16130" y="235625"/>
                    <a:pt x="18247" y="182709"/>
                    <a:pt x="19305" y="181121"/>
                  </a:cubicBezTo>
                  <a:cubicBezTo>
                    <a:pt x="20363" y="179533"/>
                    <a:pt x="12426" y="222925"/>
                    <a:pt x="19305" y="209696"/>
                  </a:cubicBezTo>
                  <a:cubicBezTo>
                    <a:pt x="26184" y="196467"/>
                    <a:pt x="58993" y="132967"/>
                    <a:pt x="60580" y="101746"/>
                  </a:cubicBezTo>
                  <a:cubicBezTo>
                    <a:pt x="62167" y="70525"/>
                    <a:pt x="35709" y="3321"/>
                    <a:pt x="25655" y="1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175F245-2CB4-DEF7-1580-5801B0F4B81B}"/>
                </a:ext>
              </a:extLst>
            </p:cNvPr>
            <p:cNvSpPr/>
            <p:nvPr/>
          </p:nvSpPr>
          <p:spPr>
            <a:xfrm>
              <a:off x="4729146" y="3768168"/>
              <a:ext cx="707260" cy="96282"/>
            </a:xfrm>
            <a:custGeom>
              <a:avLst/>
              <a:gdLst>
                <a:gd name="connsiteX0" fmla="*/ 1604 w 707260"/>
                <a:gd name="connsiteY0" fmla="*/ 92632 h 96282"/>
                <a:gd name="connsiteX1" fmla="*/ 633429 w 707260"/>
                <a:gd name="connsiteY1" fmla="*/ 29132 h 96282"/>
                <a:gd name="connsiteX2" fmla="*/ 442929 w 707260"/>
                <a:gd name="connsiteY2" fmla="*/ 95807 h 96282"/>
                <a:gd name="connsiteX3" fmla="*/ 687404 w 707260"/>
                <a:gd name="connsiteY3" fmla="*/ 557 h 96282"/>
                <a:gd name="connsiteX4" fmla="*/ 690579 w 707260"/>
                <a:gd name="connsiteY4" fmla="*/ 57707 h 96282"/>
                <a:gd name="connsiteX5" fmla="*/ 671529 w 707260"/>
                <a:gd name="connsiteY5" fmla="*/ 83107 h 96282"/>
                <a:gd name="connsiteX6" fmla="*/ 458804 w 707260"/>
                <a:gd name="connsiteY6" fmla="*/ 86282 h 96282"/>
                <a:gd name="connsiteX7" fmla="*/ 1604 w 707260"/>
                <a:gd name="connsiteY7" fmla="*/ 92632 h 96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7260" h="96282">
                  <a:moveTo>
                    <a:pt x="1604" y="92632"/>
                  </a:moveTo>
                  <a:cubicBezTo>
                    <a:pt x="30708" y="83107"/>
                    <a:pt x="559875" y="28603"/>
                    <a:pt x="633429" y="29132"/>
                  </a:cubicBezTo>
                  <a:cubicBezTo>
                    <a:pt x="706983" y="29661"/>
                    <a:pt x="433933" y="100569"/>
                    <a:pt x="442929" y="95807"/>
                  </a:cubicBezTo>
                  <a:cubicBezTo>
                    <a:pt x="451925" y="91045"/>
                    <a:pt x="646129" y="6907"/>
                    <a:pt x="687404" y="557"/>
                  </a:cubicBezTo>
                  <a:cubicBezTo>
                    <a:pt x="728679" y="-5793"/>
                    <a:pt x="693225" y="43949"/>
                    <a:pt x="690579" y="57707"/>
                  </a:cubicBezTo>
                  <a:cubicBezTo>
                    <a:pt x="687933" y="71465"/>
                    <a:pt x="710158" y="78345"/>
                    <a:pt x="671529" y="83107"/>
                  </a:cubicBezTo>
                  <a:cubicBezTo>
                    <a:pt x="632900" y="87869"/>
                    <a:pt x="569929" y="82049"/>
                    <a:pt x="458804" y="86282"/>
                  </a:cubicBezTo>
                  <a:cubicBezTo>
                    <a:pt x="347679" y="90515"/>
                    <a:pt x="-27500" y="102157"/>
                    <a:pt x="1604" y="9263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6C77439-70CA-F41D-9B4A-F9852CEB7379}"/>
                </a:ext>
              </a:extLst>
            </p:cNvPr>
            <p:cNvSpPr/>
            <p:nvPr/>
          </p:nvSpPr>
          <p:spPr>
            <a:xfrm>
              <a:off x="4152187" y="3829050"/>
              <a:ext cx="1272039" cy="97054"/>
            </a:xfrm>
            <a:custGeom>
              <a:avLst/>
              <a:gdLst>
                <a:gd name="connsiteX0" fmla="*/ 713 w 1272039"/>
                <a:gd name="connsiteY0" fmla="*/ 69850 h 97054"/>
                <a:gd name="connsiteX1" fmla="*/ 689688 w 1272039"/>
                <a:gd name="connsiteY1" fmla="*/ 6350 h 97054"/>
                <a:gd name="connsiteX2" fmla="*/ 842088 w 1272039"/>
                <a:gd name="connsiteY2" fmla="*/ 15875 h 97054"/>
                <a:gd name="connsiteX3" fmla="*/ 689688 w 1272039"/>
                <a:gd name="connsiteY3" fmla="*/ 22225 h 97054"/>
                <a:gd name="connsiteX4" fmla="*/ 1264363 w 1272039"/>
                <a:gd name="connsiteY4" fmla="*/ 0 h 97054"/>
                <a:gd name="connsiteX5" fmla="*/ 1035763 w 1272039"/>
                <a:gd name="connsiteY5" fmla="*/ 31750 h 97054"/>
                <a:gd name="connsiteX6" fmla="*/ 451563 w 1272039"/>
                <a:gd name="connsiteY6" fmla="*/ 95250 h 97054"/>
                <a:gd name="connsiteX7" fmla="*/ 556338 w 1272039"/>
                <a:gd name="connsiteY7" fmla="*/ 79375 h 97054"/>
                <a:gd name="connsiteX8" fmla="*/ 713 w 1272039"/>
                <a:gd name="connsiteY8" fmla="*/ 69850 h 9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2039" h="97054">
                  <a:moveTo>
                    <a:pt x="713" y="69850"/>
                  </a:moveTo>
                  <a:cubicBezTo>
                    <a:pt x="22938" y="57679"/>
                    <a:pt x="549459" y="15346"/>
                    <a:pt x="689688" y="6350"/>
                  </a:cubicBezTo>
                  <a:cubicBezTo>
                    <a:pt x="829917" y="-2646"/>
                    <a:pt x="842088" y="13229"/>
                    <a:pt x="842088" y="15875"/>
                  </a:cubicBezTo>
                  <a:cubicBezTo>
                    <a:pt x="842088" y="18521"/>
                    <a:pt x="689688" y="22225"/>
                    <a:pt x="689688" y="22225"/>
                  </a:cubicBezTo>
                  <a:lnTo>
                    <a:pt x="1264363" y="0"/>
                  </a:lnTo>
                  <a:cubicBezTo>
                    <a:pt x="1322042" y="1587"/>
                    <a:pt x="1035763" y="31750"/>
                    <a:pt x="1035763" y="31750"/>
                  </a:cubicBezTo>
                  <a:lnTo>
                    <a:pt x="451563" y="95250"/>
                  </a:lnTo>
                  <a:cubicBezTo>
                    <a:pt x="371659" y="103188"/>
                    <a:pt x="630421" y="82550"/>
                    <a:pt x="556338" y="79375"/>
                  </a:cubicBezTo>
                  <a:cubicBezTo>
                    <a:pt x="482255" y="76200"/>
                    <a:pt x="-21512" y="82021"/>
                    <a:pt x="713" y="698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14E516A0-27C1-792B-DD5C-43B339699D5C}"/>
                </a:ext>
              </a:extLst>
            </p:cNvPr>
            <p:cNvSpPr/>
            <p:nvPr/>
          </p:nvSpPr>
          <p:spPr>
            <a:xfrm>
              <a:off x="3813072" y="3686047"/>
              <a:ext cx="530958" cy="219097"/>
            </a:xfrm>
            <a:custGeom>
              <a:avLst/>
              <a:gdLst>
                <a:gd name="connsiteX0" fmla="*/ 231878 w 530958"/>
                <a:gd name="connsiteY0" fmla="*/ 128 h 219097"/>
                <a:gd name="connsiteX1" fmla="*/ 428728 w 530958"/>
                <a:gd name="connsiteY1" fmla="*/ 101728 h 219097"/>
                <a:gd name="connsiteX2" fmla="*/ 416028 w 530958"/>
                <a:gd name="connsiteY2" fmla="*/ 101728 h 219097"/>
                <a:gd name="connsiteX3" fmla="*/ 511278 w 530958"/>
                <a:gd name="connsiteY3" fmla="*/ 127128 h 219097"/>
                <a:gd name="connsiteX4" fmla="*/ 527153 w 530958"/>
                <a:gd name="connsiteY4" fmla="*/ 162053 h 219097"/>
                <a:gd name="connsiteX5" fmla="*/ 460478 w 530958"/>
                <a:gd name="connsiteY5" fmla="*/ 158878 h 219097"/>
                <a:gd name="connsiteX6" fmla="*/ 368403 w 530958"/>
                <a:gd name="connsiteY6" fmla="*/ 216028 h 219097"/>
                <a:gd name="connsiteX7" fmla="*/ 387453 w 530958"/>
                <a:gd name="connsiteY7" fmla="*/ 206503 h 219097"/>
                <a:gd name="connsiteX8" fmla="*/ 165203 w 530958"/>
                <a:gd name="connsiteY8" fmla="*/ 165228 h 219097"/>
                <a:gd name="connsiteX9" fmla="*/ 3278 w 530958"/>
                <a:gd name="connsiteY9" fmla="*/ 187453 h 219097"/>
                <a:gd name="connsiteX10" fmla="*/ 314428 w 530958"/>
                <a:gd name="connsiteY10" fmla="*/ 82678 h 219097"/>
                <a:gd name="connsiteX11" fmla="*/ 231878 w 530958"/>
                <a:gd name="connsiteY11" fmla="*/ 128 h 21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958" h="219097">
                  <a:moveTo>
                    <a:pt x="231878" y="128"/>
                  </a:moveTo>
                  <a:cubicBezTo>
                    <a:pt x="250928" y="3303"/>
                    <a:pt x="428728" y="101728"/>
                    <a:pt x="428728" y="101728"/>
                  </a:cubicBezTo>
                  <a:cubicBezTo>
                    <a:pt x="459420" y="118661"/>
                    <a:pt x="402270" y="97495"/>
                    <a:pt x="416028" y="101728"/>
                  </a:cubicBezTo>
                  <a:cubicBezTo>
                    <a:pt x="429786" y="105961"/>
                    <a:pt x="492757" y="117074"/>
                    <a:pt x="511278" y="127128"/>
                  </a:cubicBezTo>
                  <a:cubicBezTo>
                    <a:pt x="529799" y="137182"/>
                    <a:pt x="535620" y="156761"/>
                    <a:pt x="527153" y="162053"/>
                  </a:cubicBezTo>
                  <a:cubicBezTo>
                    <a:pt x="518686" y="167345"/>
                    <a:pt x="486936" y="149882"/>
                    <a:pt x="460478" y="158878"/>
                  </a:cubicBezTo>
                  <a:cubicBezTo>
                    <a:pt x="434020" y="167874"/>
                    <a:pt x="380574" y="208091"/>
                    <a:pt x="368403" y="216028"/>
                  </a:cubicBezTo>
                  <a:cubicBezTo>
                    <a:pt x="356232" y="223965"/>
                    <a:pt x="421320" y="214970"/>
                    <a:pt x="387453" y="206503"/>
                  </a:cubicBezTo>
                  <a:cubicBezTo>
                    <a:pt x="353586" y="198036"/>
                    <a:pt x="229232" y="168403"/>
                    <a:pt x="165203" y="165228"/>
                  </a:cubicBezTo>
                  <a:cubicBezTo>
                    <a:pt x="101174" y="162053"/>
                    <a:pt x="-21593" y="201211"/>
                    <a:pt x="3278" y="187453"/>
                  </a:cubicBezTo>
                  <a:cubicBezTo>
                    <a:pt x="28149" y="173695"/>
                    <a:pt x="276328" y="111782"/>
                    <a:pt x="314428" y="82678"/>
                  </a:cubicBezTo>
                  <a:cubicBezTo>
                    <a:pt x="352528" y="53574"/>
                    <a:pt x="212828" y="-3047"/>
                    <a:pt x="231878" y="12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030ABCA-22D9-6C57-B402-1B27912E1438}"/>
                </a:ext>
              </a:extLst>
            </p:cNvPr>
            <p:cNvSpPr/>
            <p:nvPr/>
          </p:nvSpPr>
          <p:spPr>
            <a:xfrm>
              <a:off x="4069670" y="4076466"/>
              <a:ext cx="1319433" cy="246093"/>
            </a:xfrm>
            <a:custGeom>
              <a:avLst/>
              <a:gdLst>
                <a:gd name="connsiteX0" fmla="*/ 29255 w 1319433"/>
                <a:gd name="connsiteY0" fmla="*/ 31984 h 246093"/>
                <a:gd name="connsiteX1" fmla="*/ 575355 w 1319433"/>
                <a:gd name="connsiteY1" fmla="*/ 79609 h 246093"/>
                <a:gd name="connsiteX2" fmla="*/ 445180 w 1319433"/>
                <a:gd name="connsiteY2" fmla="*/ 28809 h 246093"/>
                <a:gd name="connsiteX3" fmla="*/ 575355 w 1319433"/>
                <a:gd name="connsiteY3" fmla="*/ 6584 h 246093"/>
                <a:gd name="connsiteX4" fmla="*/ 857930 w 1319433"/>
                <a:gd name="connsiteY4" fmla="*/ 3409 h 246093"/>
                <a:gd name="connsiteX5" fmla="*/ 899205 w 1319433"/>
                <a:gd name="connsiteY5" fmla="*/ 51034 h 246093"/>
                <a:gd name="connsiteX6" fmla="*/ 1000805 w 1319433"/>
                <a:gd name="connsiteY6" fmla="*/ 41509 h 246093"/>
                <a:gd name="connsiteX7" fmla="*/ 1318305 w 1319433"/>
                <a:gd name="connsiteY7" fmla="*/ 51034 h 246093"/>
                <a:gd name="connsiteX8" fmla="*/ 876980 w 1319433"/>
                <a:gd name="connsiteY8" fmla="*/ 133584 h 246093"/>
                <a:gd name="connsiteX9" fmla="*/ 137205 w 1319433"/>
                <a:gd name="connsiteY9" fmla="*/ 133584 h 246093"/>
                <a:gd name="connsiteX10" fmla="*/ 95930 w 1319433"/>
                <a:gd name="connsiteY10" fmla="*/ 139934 h 246093"/>
                <a:gd name="connsiteX11" fmla="*/ 76880 w 1319433"/>
                <a:gd name="connsiteY11" fmla="*/ 244709 h 246093"/>
                <a:gd name="connsiteX12" fmla="*/ 29255 w 1319433"/>
                <a:gd name="connsiteY12" fmla="*/ 31984 h 24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9433" h="246093">
                  <a:moveTo>
                    <a:pt x="29255" y="31984"/>
                  </a:moveTo>
                  <a:cubicBezTo>
                    <a:pt x="112334" y="4467"/>
                    <a:pt x="506034" y="80138"/>
                    <a:pt x="575355" y="79609"/>
                  </a:cubicBezTo>
                  <a:cubicBezTo>
                    <a:pt x="644676" y="79080"/>
                    <a:pt x="445180" y="40980"/>
                    <a:pt x="445180" y="28809"/>
                  </a:cubicBezTo>
                  <a:cubicBezTo>
                    <a:pt x="445180" y="16638"/>
                    <a:pt x="506563" y="10817"/>
                    <a:pt x="575355" y="6584"/>
                  </a:cubicBezTo>
                  <a:cubicBezTo>
                    <a:pt x="644147" y="2351"/>
                    <a:pt x="803955" y="-3999"/>
                    <a:pt x="857930" y="3409"/>
                  </a:cubicBezTo>
                  <a:cubicBezTo>
                    <a:pt x="911905" y="10817"/>
                    <a:pt x="875393" y="44684"/>
                    <a:pt x="899205" y="51034"/>
                  </a:cubicBezTo>
                  <a:cubicBezTo>
                    <a:pt x="923017" y="57384"/>
                    <a:pt x="930955" y="41509"/>
                    <a:pt x="1000805" y="41509"/>
                  </a:cubicBezTo>
                  <a:cubicBezTo>
                    <a:pt x="1070655" y="41509"/>
                    <a:pt x="1338942" y="35688"/>
                    <a:pt x="1318305" y="51034"/>
                  </a:cubicBezTo>
                  <a:cubicBezTo>
                    <a:pt x="1297668" y="66380"/>
                    <a:pt x="1073830" y="119826"/>
                    <a:pt x="876980" y="133584"/>
                  </a:cubicBezTo>
                  <a:cubicBezTo>
                    <a:pt x="680130" y="147342"/>
                    <a:pt x="267380" y="132526"/>
                    <a:pt x="137205" y="133584"/>
                  </a:cubicBezTo>
                  <a:cubicBezTo>
                    <a:pt x="7030" y="134642"/>
                    <a:pt x="105984" y="121413"/>
                    <a:pt x="95930" y="139934"/>
                  </a:cubicBezTo>
                  <a:cubicBezTo>
                    <a:pt x="85876" y="158455"/>
                    <a:pt x="88522" y="258996"/>
                    <a:pt x="76880" y="244709"/>
                  </a:cubicBezTo>
                  <a:cubicBezTo>
                    <a:pt x="65238" y="230422"/>
                    <a:pt x="-53824" y="59501"/>
                    <a:pt x="29255" y="3198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BB1AA5B-2C01-ACB6-3D78-DE32954B3AFB}"/>
                </a:ext>
              </a:extLst>
            </p:cNvPr>
            <p:cNvSpPr/>
            <p:nvPr/>
          </p:nvSpPr>
          <p:spPr>
            <a:xfrm>
              <a:off x="2466625" y="3768596"/>
              <a:ext cx="1555693" cy="241670"/>
            </a:xfrm>
            <a:custGeom>
              <a:avLst/>
              <a:gdLst>
                <a:gd name="connsiteX0" fmla="*/ 38450 w 1555693"/>
                <a:gd name="connsiteY0" fmla="*/ 54104 h 241670"/>
                <a:gd name="connsiteX1" fmla="*/ 1530700 w 1555693"/>
                <a:gd name="connsiteY1" fmla="*/ 129 h 241670"/>
                <a:gd name="connsiteX2" fmla="*/ 1006825 w 1555693"/>
                <a:gd name="connsiteY2" fmla="*/ 69979 h 241670"/>
                <a:gd name="connsiteX3" fmla="*/ 1454500 w 1555693"/>
                <a:gd name="connsiteY3" fmla="*/ 19179 h 241670"/>
                <a:gd name="connsiteX4" fmla="*/ 1184625 w 1555693"/>
                <a:gd name="connsiteY4" fmla="*/ 98554 h 241670"/>
                <a:gd name="connsiteX5" fmla="*/ 1470375 w 1555693"/>
                <a:gd name="connsiteY5" fmla="*/ 104904 h 241670"/>
                <a:gd name="connsiteX6" fmla="*/ 1213200 w 1555693"/>
                <a:gd name="connsiteY6" fmla="*/ 177929 h 241670"/>
                <a:gd name="connsiteX7" fmla="*/ 1238600 w 1555693"/>
                <a:gd name="connsiteY7" fmla="*/ 168404 h 241670"/>
                <a:gd name="connsiteX8" fmla="*/ 457550 w 1555693"/>
                <a:gd name="connsiteY8" fmla="*/ 241429 h 241670"/>
                <a:gd name="connsiteX9" fmla="*/ 1041750 w 1555693"/>
                <a:gd name="connsiteY9" fmla="*/ 139829 h 241670"/>
                <a:gd name="connsiteX10" fmla="*/ 489300 w 1555693"/>
                <a:gd name="connsiteY10" fmla="*/ 108079 h 241670"/>
                <a:gd name="connsiteX11" fmla="*/ 38450 w 1555693"/>
                <a:gd name="connsiteY11" fmla="*/ 54104 h 24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5693" h="241670">
                  <a:moveTo>
                    <a:pt x="38450" y="54104"/>
                  </a:moveTo>
                  <a:cubicBezTo>
                    <a:pt x="212017" y="36112"/>
                    <a:pt x="1369304" y="-2517"/>
                    <a:pt x="1530700" y="129"/>
                  </a:cubicBezTo>
                  <a:cubicBezTo>
                    <a:pt x="1692096" y="2775"/>
                    <a:pt x="1019525" y="66804"/>
                    <a:pt x="1006825" y="69979"/>
                  </a:cubicBezTo>
                  <a:cubicBezTo>
                    <a:pt x="994125" y="73154"/>
                    <a:pt x="1424867" y="14417"/>
                    <a:pt x="1454500" y="19179"/>
                  </a:cubicBezTo>
                  <a:cubicBezTo>
                    <a:pt x="1484133" y="23941"/>
                    <a:pt x="1181979" y="84267"/>
                    <a:pt x="1184625" y="98554"/>
                  </a:cubicBezTo>
                  <a:cubicBezTo>
                    <a:pt x="1187271" y="112841"/>
                    <a:pt x="1465613" y="91675"/>
                    <a:pt x="1470375" y="104904"/>
                  </a:cubicBezTo>
                  <a:cubicBezTo>
                    <a:pt x="1475137" y="118133"/>
                    <a:pt x="1251829" y="167346"/>
                    <a:pt x="1213200" y="177929"/>
                  </a:cubicBezTo>
                  <a:cubicBezTo>
                    <a:pt x="1174571" y="188512"/>
                    <a:pt x="1238600" y="168404"/>
                    <a:pt x="1238600" y="168404"/>
                  </a:cubicBezTo>
                  <a:cubicBezTo>
                    <a:pt x="1112658" y="178987"/>
                    <a:pt x="490358" y="246192"/>
                    <a:pt x="457550" y="241429"/>
                  </a:cubicBezTo>
                  <a:cubicBezTo>
                    <a:pt x="424742" y="236666"/>
                    <a:pt x="1036458" y="162054"/>
                    <a:pt x="1041750" y="139829"/>
                  </a:cubicBezTo>
                  <a:cubicBezTo>
                    <a:pt x="1047042" y="117604"/>
                    <a:pt x="652812" y="126071"/>
                    <a:pt x="489300" y="108079"/>
                  </a:cubicBezTo>
                  <a:cubicBezTo>
                    <a:pt x="325788" y="90087"/>
                    <a:pt x="-135117" y="72096"/>
                    <a:pt x="38450" y="5410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E06A0BD-C069-9977-5874-141B284853C6}"/>
                </a:ext>
              </a:extLst>
            </p:cNvPr>
            <p:cNvSpPr/>
            <p:nvPr/>
          </p:nvSpPr>
          <p:spPr>
            <a:xfrm>
              <a:off x="2546421" y="3986505"/>
              <a:ext cx="1479798" cy="102898"/>
            </a:xfrm>
            <a:custGeom>
              <a:avLst/>
              <a:gdLst>
                <a:gd name="connsiteX0" fmla="*/ 50729 w 1479798"/>
                <a:gd name="connsiteY0" fmla="*/ 102895 h 102898"/>
                <a:gd name="connsiteX1" fmla="*/ 1428679 w 1479798"/>
                <a:gd name="connsiteY1" fmla="*/ 36220 h 102898"/>
                <a:gd name="connsiteX2" fmla="*/ 1203254 w 1479798"/>
                <a:gd name="connsiteY2" fmla="*/ 64795 h 102898"/>
                <a:gd name="connsiteX3" fmla="*/ 1387404 w 1479798"/>
                <a:gd name="connsiteY3" fmla="*/ 4470 h 102898"/>
                <a:gd name="connsiteX4" fmla="*/ 600004 w 1479798"/>
                <a:gd name="connsiteY4" fmla="*/ 7645 h 102898"/>
                <a:gd name="connsiteX5" fmla="*/ 323779 w 1479798"/>
                <a:gd name="connsiteY5" fmla="*/ 33045 h 102898"/>
                <a:gd name="connsiteX6" fmla="*/ 50729 w 1479798"/>
                <a:gd name="connsiteY6" fmla="*/ 102895 h 10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798" h="102898">
                  <a:moveTo>
                    <a:pt x="50729" y="102895"/>
                  </a:moveTo>
                  <a:cubicBezTo>
                    <a:pt x="234879" y="103424"/>
                    <a:pt x="1236592" y="42570"/>
                    <a:pt x="1428679" y="36220"/>
                  </a:cubicBezTo>
                  <a:cubicBezTo>
                    <a:pt x="1620766" y="29870"/>
                    <a:pt x="1210133" y="70087"/>
                    <a:pt x="1203254" y="64795"/>
                  </a:cubicBezTo>
                  <a:cubicBezTo>
                    <a:pt x="1196375" y="59503"/>
                    <a:pt x="1487946" y="13995"/>
                    <a:pt x="1387404" y="4470"/>
                  </a:cubicBezTo>
                  <a:cubicBezTo>
                    <a:pt x="1286862" y="-5055"/>
                    <a:pt x="777275" y="2882"/>
                    <a:pt x="600004" y="7645"/>
                  </a:cubicBezTo>
                  <a:cubicBezTo>
                    <a:pt x="422733" y="12407"/>
                    <a:pt x="411091" y="20874"/>
                    <a:pt x="323779" y="33045"/>
                  </a:cubicBezTo>
                  <a:cubicBezTo>
                    <a:pt x="236467" y="45216"/>
                    <a:pt x="-133421" y="102366"/>
                    <a:pt x="50729" y="10289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BCEA4F5-7023-4B13-63F5-D00F2713E130}"/>
                </a:ext>
              </a:extLst>
            </p:cNvPr>
            <p:cNvSpPr/>
            <p:nvPr/>
          </p:nvSpPr>
          <p:spPr>
            <a:xfrm>
              <a:off x="-41389" y="3866874"/>
              <a:ext cx="2148019" cy="216176"/>
            </a:xfrm>
            <a:custGeom>
              <a:avLst/>
              <a:gdLst>
                <a:gd name="connsiteX0" fmla="*/ 82664 w 2148019"/>
                <a:gd name="connsiteY0" fmla="*/ 76476 h 216176"/>
                <a:gd name="connsiteX1" fmla="*/ 1562214 w 2148019"/>
                <a:gd name="connsiteY1" fmla="*/ 41551 h 216176"/>
                <a:gd name="connsiteX2" fmla="*/ 1219314 w 2148019"/>
                <a:gd name="connsiteY2" fmla="*/ 60601 h 216176"/>
                <a:gd name="connsiteX3" fmla="*/ 1835264 w 2148019"/>
                <a:gd name="connsiteY3" fmla="*/ 276 h 216176"/>
                <a:gd name="connsiteX4" fmla="*/ 2073389 w 2148019"/>
                <a:gd name="connsiteY4" fmla="*/ 89176 h 216176"/>
                <a:gd name="connsiteX5" fmla="*/ 2130539 w 2148019"/>
                <a:gd name="connsiteY5" fmla="*/ 155851 h 216176"/>
                <a:gd name="connsiteX6" fmla="*/ 1797164 w 2148019"/>
                <a:gd name="connsiteY6" fmla="*/ 159026 h 216176"/>
                <a:gd name="connsiteX7" fmla="*/ 793864 w 2148019"/>
                <a:gd name="connsiteY7" fmla="*/ 171726 h 216176"/>
                <a:gd name="connsiteX8" fmla="*/ 1241539 w 2148019"/>
                <a:gd name="connsiteY8" fmla="*/ 178076 h 216176"/>
                <a:gd name="connsiteX9" fmla="*/ 117589 w 2148019"/>
                <a:gd name="connsiteY9" fmla="*/ 216176 h 216176"/>
                <a:gd name="connsiteX10" fmla="*/ 444614 w 2148019"/>
                <a:gd name="connsiteY10" fmla="*/ 178076 h 216176"/>
                <a:gd name="connsiteX11" fmla="*/ 25514 w 2148019"/>
                <a:gd name="connsiteY11" fmla="*/ 165376 h 216176"/>
                <a:gd name="connsiteX12" fmla="*/ 171564 w 2148019"/>
                <a:gd name="connsiteY12" fmla="*/ 152676 h 216176"/>
                <a:gd name="connsiteX13" fmla="*/ 82664 w 2148019"/>
                <a:gd name="connsiteY13" fmla="*/ 76476 h 21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8019" h="216176">
                  <a:moveTo>
                    <a:pt x="82664" y="76476"/>
                  </a:moveTo>
                  <a:cubicBezTo>
                    <a:pt x="314439" y="57955"/>
                    <a:pt x="1372772" y="44197"/>
                    <a:pt x="1562214" y="41551"/>
                  </a:cubicBezTo>
                  <a:cubicBezTo>
                    <a:pt x="1751656" y="38905"/>
                    <a:pt x="1173806" y="67480"/>
                    <a:pt x="1219314" y="60601"/>
                  </a:cubicBezTo>
                  <a:cubicBezTo>
                    <a:pt x="1264822" y="53722"/>
                    <a:pt x="1692918" y="-4486"/>
                    <a:pt x="1835264" y="276"/>
                  </a:cubicBezTo>
                  <a:cubicBezTo>
                    <a:pt x="1977610" y="5038"/>
                    <a:pt x="2024177" y="63247"/>
                    <a:pt x="2073389" y="89176"/>
                  </a:cubicBezTo>
                  <a:cubicBezTo>
                    <a:pt x="2122601" y="115105"/>
                    <a:pt x="2176576" y="144209"/>
                    <a:pt x="2130539" y="155851"/>
                  </a:cubicBezTo>
                  <a:cubicBezTo>
                    <a:pt x="2084502" y="167493"/>
                    <a:pt x="1797164" y="159026"/>
                    <a:pt x="1797164" y="159026"/>
                  </a:cubicBezTo>
                  <a:lnTo>
                    <a:pt x="793864" y="171726"/>
                  </a:lnTo>
                  <a:cubicBezTo>
                    <a:pt x="701260" y="174901"/>
                    <a:pt x="1354251" y="170668"/>
                    <a:pt x="1241539" y="178076"/>
                  </a:cubicBezTo>
                  <a:cubicBezTo>
                    <a:pt x="1128827" y="185484"/>
                    <a:pt x="250410" y="216176"/>
                    <a:pt x="117589" y="216176"/>
                  </a:cubicBezTo>
                  <a:cubicBezTo>
                    <a:pt x="-15232" y="216176"/>
                    <a:pt x="459960" y="186543"/>
                    <a:pt x="444614" y="178076"/>
                  </a:cubicBezTo>
                  <a:cubicBezTo>
                    <a:pt x="429268" y="169609"/>
                    <a:pt x="71022" y="169609"/>
                    <a:pt x="25514" y="165376"/>
                  </a:cubicBezTo>
                  <a:cubicBezTo>
                    <a:pt x="-19994" y="161143"/>
                    <a:pt x="162039" y="167493"/>
                    <a:pt x="171564" y="152676"/>
                  </a:cubicBezTo>
                  <a:cubicBezTo>
                    <a:pt x="181089" y="137859"/>
                    <a:pt x="-149111" y="94997"/>
                    <a:pt x="82664" y="7647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DA759684-6E76-EA28-4411-12189BBF51CC}"/>
                </a:ext>
              </a:extLst>
            </p:cNvPr>
            <p:cNvSpPr/>
            <p:nvPr/>
          </p:nvSpPr>
          <p:spPr>
            <a:xfrm>
              <a:off x="-2725" y="4034120"/>
              <a:ext cx="2168141" cy="137877"/>
            </a:xfrm>
            <a:custGeom>
              <a:avLst/>
              <a:gdLst>
                <a:gd name="connsiteX0" fmla="*/ 24950 w 2168141"/>
                <a:gd name="connsiteY0" fmla="*/ 102905 h 137877"/>
                <a:gd name="connsiteX1" fmla="*/ 1898200 w 2168141"/>
                <a:gd name="connsiteY1" fmla="*/ 1305 h 137877"/>
                <a:gd name="connsiteX2" fmla="*/ 1514025 w 2168141"/>
                <a:gd name="connsiteY2" fmla="*/ 42580 h 137877"/>
                <a:gd name="connsiteX3" fmla="*/ 2123625 w 2168141"/>
                <a:gd name="connsiteY3" fmla="*/ 10830 h 137877"/>
                <a:gd name="connsiteX4" fmla="*/ 2047425 w 2168141"/>
                <a:gd name="connsiteY4" fmla="*/ 52105 h 137877"/>
                <a:gd name="connsiteX5" fmla="*/ 1456875 w 2168141"/>
                <a:gd name="connsiteY5" fmla="*/ 112430 h 137877"/>
                <a:gd name="connsiteX6" fmla="*/ 469450 w 2168141"/>
                <a:gd name="connsiteY6" fmla="*/ 137830 h 137877"/>
                <a:gd name="connsiteX7" fmla="*/ 799650 w 2168141"/>
                <a:gd name="connsiteY7" fmla="*/ 118780 h 137877"/>
                <a:gd name="connsiteX8" fmla="*/ 24950 w 2168141"/>
                <a:gd name="connsiteY8" fmla="*/ 102905 h 13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8141" h="137877">
                  <a:moveTo>
                    <a:pt x="24950" y="102905"/>
                  </a:moveTo>
                  <a:cubicBezTo>
                    <a:pt x="208042" y="83326"/>
                    <a:pt x="1650021" y="11359"/>
                    <a:pt x="1898200" y="1305"/>
                  </a:cubicBezTo>
                  <a:cubicBezTo>
                    <a:pt x="2146379" y="-8749"/>
                    <a:pt x="1514025" y="42580"/>
                    <a:pt x="1514025" y="42580"/>
                  </a:cubicBezTo>
                  <a:cubicBezTo>
                    <a:pt x="1551596" y="44167"/>
                    <a:pt x="2034725" y="9243"/>
                    <a:pt x="2123625" y="10830"/>
                  </a:cubicBezTo>
                  <a:cubicBezTo>
                    <a:pt x="2212525" y="12417"/>
                    <a:pt x="2158550" y="35172"/>
                    <a:pt x="2047425" y="52105"/>
                  </a:cubicBezTo>
                  <a:cubicBezTo>
                    <a:pt x="1936300" y="69038"/>
                    <a:pt x="1719871" y="98143"/>
                    <a:pt x="1456875" y="112430"/>
                  </a:cubicBezTo>
                  <a:cubicBezTo>
                    <a:pt x="1193879" y="126717"/>
                    <a:pt x="578987" y="136772"/>
                    <a:pt x="469450" y="137830"/>
                  </a:cubicBezTo>
                  <a:cubicBezTo>
                    <a:pt x="359913" y="138888"/>
                    <a:pt x="875321" y="121955"/>
                    <a:pt x="799650" y="118780"/>
                  </a:cubicBezTo>
                  <a:cubicBezTo>
                    <a:pt x="723979" y="115605"/>
                    <a:pt x="-158142" y="122484"/>
                    <a:pt x="24950" y="10290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293C9B9-A88D-2D78-7415-3DF4FF1DF769}"/>
                </a:ext>
              </a:extLst>
            </p:cNvPr>
            <p:cNvSpPr/>
            <p:nvPr/>
          </p:nvSpPr>
          <p:spPr>
            <a:xfrm>
              <a:off x="5383699" y="3720710"/>
              <a:ext cx="417942" cy="122513"/>
            </a:xfrm>
            <a:custGeom>
              <a:avLst/>
              <a:gdLst>
                <a:gd name="connsiteX0" fmla="*/ 1101 w 417942"/>
                <a:gd name="connsiteY0" fmla="*/ 3565 h 122513"/>
                <a:gd name="connsiteX1" fmla="*/ 245576 w 417942"/>
                <a:gd name="connsiteY1" fmla="*/ 28965 h 122513"/>
                <a:gd name="connsiteX2" fmla="*/ 166201 w 417942"/>
                <a:gd name="connsiteY2" fmla="*/ 44840 h 122513"/>
                <a:gd name="connsiteX3" fmla="*/ 290026 w 417942"/>
                <a:gd name="connsiteY3" fmla="*/ 48015 h 122513"/>
                <a:gd name="connsiteX4" fmla="*/ 267801 w 417942"/>
                <a:gd name="connsiteY4" fmla="*/ 70240 h 122513"/>
                <a:gd name="connsiteX5" fmla="*/ 391626 w 417942"/>
                <a:gd name="connsiteY5" fmla="*/ 92465 h 122513"/>
                <a:gd name="connsiteX6" fmla="*/ 404326 w 417942"/>
                <a:gd name="connsiteY6" fmla="*/ 101990 h 122513"/>
                <a:gd name="connsiteX7" fmla="*/ 232876 w 417942"/>
                <a:gd name="connsiteY7" fmla="*/ 108340 h 122513"/>
                <a:gd name="connsiteX8" fmla="*/ 51901 w 417942"/>
                <a:gd name="connsiteY8" fmla="*/ 117865 h 122513"/>
                <a:gd name="connsiteX9" fmla="*/ 150326 w 417942"/>
                <a:gd name="connsiteY9" fmla="*/ 114690 h 122513"/>
                <a:gd name="connsiteX10" fmla="*/ 1101 w 417942"/>
                <a:gd name="connsiteY10" fmla="*/ 3565 h 12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42" h="122513">
                  <a:moveTo>
                    <a:pt x="1101" y="3565"/>
                  </a:moveTo>
                  <a:cubicBezTo>
                    <a:pt x="16976" y="-10723"/>
                    <a:pt x="218059" y="22086"/>
                    <a:pt x="245576" y="28965"/>
                  </a:cubicBezTo>
                  <a:cubicBezTo>
                    <a:pt x="273093" y="35844"/>
                    <a:pt x="158793" y="41665"/>
                    <a:pt x="166201" y="44840"/>
                  </a:cubicBezTo>
                  <a:cubicBezTo>
                    <a:pt x="173609" y="48015"/>
                    <a:pt x="273093" y="43782"/>
                    <a:pt x="290026" y="48015"/>
                  </a:cubicBezTo>
                  <a:cubicBezTo>
                    <a:pt x="306959" y="52248"/>
                    <a:pt x="250868" y="62832"/>
                    <a:pt x="267801" y="70240"/>
                  </a:cubicBezTo>
                  <a:cubicBezTo>
                    <a:pt x="284734" y="77648"/>
                    <a:pt x="391626" y="92465"/>
                    <a:pt x="391626" y="92465"/>
                  </a:cubicBezTo>
                  <a:cubicBezTo>
                    <a:pt x="414380" y="97757"/>
                    <a:pt x="430784" y="99344"/>
                    <a:pt x="404326" y="101990"/>
                  </a:cubicBezTo>
                  <a:cubicBezTo>
                    <a:pt x="377868" y="104636"/>
                    <a:pt x="232876" y="108340"/>
                    <a:pt x="232876" y="108340"/>
                  </a:cubicBezTo>
                  <a:lnTo>
                    <a:pt x="51901" y="117865"/>
                  </a:lnTo>
                  <a:cubicBezTo>
                    <a:pt x="38143" y="118923"/>
                    <a:pt x="154559" y="129507"/>
                    <a:pt x="150326" y="114690"/>
                  </a:cubicBezTo>
                  <a:cubicBezTo>
                    <a:pt x="146093" y="99873"/>
                    <a:pt x="-14774" y="17853"/>
                    <a:pt x="1101" y="356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5D67115-9BD5-2A92-F937-55643925FBB3}"/>
                </a:ext>
              </a:extLst>
            </p:cNvPr>
            <p:cNvSpPr/>
            <p:nvPr/>
          </p:nvSpPr>
          <p:spPr>
            <a:xfrm>
              <a:off x="5610171" y="3752227"/>
              <a:ext cx="194647" cy="224534"/>
            </a:xfrm>
            <a:custGeom>
              <a:avLst/>
              <a:gdLst>
                <a:gd name="connsiteX0" fmla="*/ 54 w 194647"/>
                <a:gd name="connsiteY0" fmla="*/ 623 h 224534"/>
                <a:gd name="connsiteX1" fmla="*/ 152454 w 194647"/>
                <a:gd name="connsiteY1" fmla="*/ 41898 h 224534"/>
                <a:gd name="connsiteX2" fmla="*/ 193729 w 194647"/>
                <a:gd name="connsiteY2" fmla="*/ 102223 h 224534"/>
                <a:gd name="connsiteX3" fmla="*/ 123879 w 194647"/>
                <a:gd name="connsiteY3" fmla="*/ 222873 h 224534"/>
                <a:gd name="connsiteX4" fmla="*/ 161979 w 194647"/>
                <a:gd name="connsiteY4" fmla="*/ 168898 h 224534"/>
                <a:gd name="connsiteX5" fmla="*/ 133404 w 194647"/>
                <a:gd name="connsiteY5" fmla="*/ 118098 h 224534"/>
                <a:gd name="connsiteX6" fmla="*/ 31804 w 194647"/>
                <a:gd name="connsiteY6" fmla="*/ 67298 h 224534"/>
                <a:gd name="connsiteX7" fmla="*/ 133404 w 194647"/>
                <a:gd name="connsiteY7" fmla="*/ 73648 h 224534"/>
                <a:gd name="connsiteX8" fmla="*/ 54 w 194647"/>
                <a:gd name="connsiteY8" fmla="*/ 623 h 2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647" h="224534">
                  <a:moveTo>
                    <a:pt x="54" y="623"/>
                  </a:moveTo>
                  <a:cubicBezTo>
                    <a:pt x="3229" y="-4669"/>
                    <a:pt x="120175" y="24965"/>
                    <a:pt x="152454" y="41898"/>
                  </a:cubicBezTo>
                  <a:cubicBezTo>
                    <a:pt x="184733" y="58831"/>
                    <a:pt x="198492" y="72061"/>
                    <a:pt x="193729" y="102223"/>
                  </a:cubicBezTo>
                  <a:cubicBezTo>
                    <a:pt x="188967" y="132386"/>
                    <a:pt x="129171" y="211761"/>
                    <a:pt x="123879" y="222873"/>
                  </a:cubicBezTo>
                  <a:cubicBezTo>
                    <a:pt x="118587" y="233986"/>
                    <a:pt x="160392" y="186360"/>
                    <a:pt x="161979" y="168898"/>
                  </a:cubicBezTo>
                  <a:cubicBezTo>
                    <a:pt x="163566" y="151436"/>
                    <a:pt x="155100" y="135031"/>
                    <a:pt x="133404" y="118098"/>
                  </a:cubicBezTo>
                  <a:cubicBezTo>
                    <a:pt x="111708" y="101165"/>
                    <a:pt x="31804" y="74706"/>
                    <a:pt x="31804" y="67298"/>
                  </a:cubicBezTo>
                  <a:cubicBezTo>
                    <a:pt x="31804" y="59890"/>
                    <a:pt x="132875" y="86348"/>
                    <a:pt x="133404" y="73648"/>
                  </a:cubicBezTo>
                  <a:cubicBezTo>
                    <a:pt x="133933" y="60948"/>
                    <a:pt x="-3121" y="5915"/>
                    <a:pt x="54" y="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5132BCD-6204-29E4-B93E-A46BBFC97084}"/>
                </a:ext>
              </a:extLst>
            </p:cNvPr>
            <p:cNvSpPr/>
            <p:nvPr/>
          </p:nvSpPr>
          <p:spPr>
            <a:xfrm>
              <a:off x="5396480" y="3775202"/>
              <a:ext cx="390123" cy="341660"/>
            </a:xfrm>
            <a:custGeom>
              <a:avLst/>
              <a:gdLst>
                <a:gd name="connsiteX0" fmla="*/ 61345 w 390123"/>
                <a:gd name="connsiteY0" fmla="*/ 6223 h 341660"/>
                <a:gd name="connsiteX1" fmla="*/ 302645 w 390123"/>
                <a:gd name="connsiteY1" fmla="*/ 101473 h 341660"/>
                <a:gd name="connsiteX2" fmla="*/ 226445 w 390123"/>
                <a:gd name="connsiteY2" fmla="*/ 114173 h 341660"/>
                <a:gd name="connsiteX3" fmla="*/ 388370 w 390123"/>
                <a:gd name="connsiteY3" fmla="*/ 117348 h 341660"/>
                <a:gd name="connsiteX4" fmla="*/ 293120 w 390123"/>
                <a:gd name="connsiteY4" fmla="*/ 164973 h 341660"/>
                <a:gd name="connsiteX5" fmla="*/ 7370 w 390123"/>
                <a:gd name="connsiteY5" fmla="*/ 326898 h 341660"/>
                <a:gd name="connsiteX6" fmla="*/ 80395 w 390123"/>
                <a:gd name="connsiteY6" fmla="*/ 301498 h 341660"/>
                <a:gd name="connsiteX7" fmla="*/ 61345 w 390123"/>
                <a:gd name="connsiteY7" fmla="*/ 6223 h 34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123" h="341660">
                  <a:moveTo>
                    <a:pt x="61345" y="6223"/>
                  </a:moveTo>
                  <a:cubicBezTo>
                    <a:pt x="98387" y="-27114"/>
                    <a:pt x="275128" y="83481"/>
                    <a:pt x="302645" y="101473"/>
                  </a:cubicBezTo>
                  <a:cubicBezTo>
                    <a:pt x="330162" y="119465"/>
                    <a:pt x="212158" y="111527"/>
                    <a:pt x="226445" y="114173"/>
                  </a:cubicBezTo>
                  <a:cubicBezTo>
                    <a:pt x="240732" y="116819"/>
                    <a:pt x="377258" y="108881"/>
                    <a:pt x="388370" y="117348"/>
                  </a:cubicBezTo>
                  <a:cubicBezTo>
                    <a:pt x="399482" y="125815"/>
                    <a:pt x="356620" y="130048"/>
                    <a:pt x="293120" y="164973"/>
                  </a:cubicBezTo>
                  <a:cubicBezTo>
                    <a:pt x="229620" y="199898"/>
                    <a:pt x="42824" y="304144"/>
                    <a:pt x="7370" y="326898"/>
                  </a:cubicBezTo>
                  <a:cubicBezTo>
                    <a:pt x="-28084" y="349652"/>
                    <a:pt x="75633" y="349652"/>
                    <a:pt x="80395" y="301498"/>
                  </a:cubicBezTo>
                  <a:cubicBezTo>
                    <a:pt x="85157" y="253344"/>
                    <a:pt x="24303" y="39560"/>
                    <a:pt x="61345" y="62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95D80A8-6F9C-4C66-B381-E043D895EAFB}"/>
                </a:ext>
              </a:extLst>
            </p:cNvPr>
            <p:cNvSpPr/>
            <p:nvPr/>
          </p:nvSpPr>
          <p:spPr>
            <a:xfrm>
              <a:off x="4001921" y="3771845"/>
              <a:ext cx="1491616" cy="378217"/>
            </a:xfrm>
            <a:custGeom>
              <a:avLst/>
              <a:gdLst>
                <a:gd name="connsiteX0" fmla="*/ 109704 w 1491616"/>
                <a:gd name="connsiteY0" fmla="*/ 127055 h 378217"/>
                <a:gd name="connsiteX1" fmla="*/ 1427329 w 1491616"/>
                <a:gd name="connsiteY1" fmla="*/ 88955 h 378217"/>
                <a:gd name="connsiteX2" fmla="*/ 995529 w 1491616"/>
                <a:gd name="connsiteY2" fmla="*/ 111180 h 378217"/>
                <a:gd name="connsiteX3" fmla="*/ 1478129 w 1491616"/>
                <a:gd name="connsiteY3" fmla="*/ 114355 h 378217"/>
                <a:gd name="connsiteX4" fmla="*/ 935204 w 1491616"/>
                <a:gd name="connsiteY4" fmla="*/ 203255 h 378217"/>
                <a:gd name="connsiteX5" fmla="*/ 1401929 w 1491616"/>
                <a:gd name="connsiteY5" fmla="*/ 200080 h 378217"/>
                <a:gd name="connsiteX6" fmla="*/ 998704 w 1491616"/>
                <a:gd name="connsiteY6" fmla="*/ 260405 h 378217"/>
                <a:gd name="connsiteX7" fmla="*/ 1490829 w 1491616"/>
                <a:gd name="connsiteY7" fmla="*/ 263580 h 378217"/>
                <a:gd name="connsiteX8" fmla="*/ 859004 w 1491616"/>
                <a:gd name="connsiteY8" fmla="*/ 336605 h 378217"/>
                <a:gd name="connsiteX9" fmla="*/ 138279 w 1491616"/>
                <a:gd name="connsiteY9" fmla="*/ 377880 h 378217"/>
                <a:gd name="connsiteX10" fmla="*/ 335129 w 1491616"/>
                <a:gd name="connsiteY10" fmla="*/ 355655 h 378217"/>
                <a:gd name="connsiteX11" fmla="*/ 160504 w 1491616"/>
                <a:gd name="connsiteY11" fmla="*/ 346130 h 378217"/>
                <a:gd name="connsiteX12" fmla="*/ 150979 w 1491616"/>
                <a:gd name="connsiteY12" fmla="*/ 285805 h 378217"/>
                <a:gd name="connsiteX13" fmla="*/ 1754 w 1491616"/>
                <a:gd name="connsiteY13" fmla="*/ 55 h 378217"/>
                <a:gd name="connsiteX14" fmla="*/ 265279 w 1491616"/>
                <a:gd name="connsiteY14" fmla="*/ 260405 h 378217"/>
                <a:gd name="connsiteX15" fmla="*/ 109704 w 1491616"/>
                <a:gd name="connsiteY15" fmla="*/ 127055 h 37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1616" h="378217">
                  <a:moveTo>
                    <a:pt x="109704" y="127055"/>
                  </a:moveTo>
                  <a:cubicBezTo>
                    <a:pt x="303379" y="98480"/>
                    <a:pt x="1279692" y="91601"/>
                    <a:pt x="1427329" y="88955"/>
                  </a:cubicBezTo>
                  <a:cubicBezTo>
                    <a:pt x="1574966" y="86309"/>
                    <a:pt x="987062" y="106947"/>
                    <a:pt x="995529" y="111180"/>
                  </a:cubicBezTo>
                  <a:cubicBezTo>
                    <a:pt x="1003996" y="115413"/>
                    <a:pt x="1488183" y="99009"/>
                    <a:pt x="1478129" y="114355"/>
                  </a:cubicBezTo>
                  <a:cubicBezTo>
                    <a:pt x="1468075" y="129701"/>
                    <a:pt x="947904" y="188968"/>
                    <a:pt x="935204" y="203255"/>
                  </a:cubicBezTo>
                  <a:cubicBezTo>
                    <a:pt x="922504" y="217543"/>
                    <a:pt x="1391346" y="190555"/>
                    <a:pt x="1401929" y="200080"/>
                  </a:cubicBezTo>
                  <a:cubicBezTo>
                    <a:pt x="1412512" y="209605"/>
                    <a:pt x="983887" y="249822"/>
                    <a:pt x="998704" y="260405"/>
                  </a:cubicBezTo>
                  <a:cubicBezTo>
                    <a:pt x="1013521" y="270988"/>
                    <a:pt x="1514112" y="250880"/>
                    <a:pt x="1490829" y="263580"/>
                  </a:cubicBezTo>
                  <a:cubicBezTo>
                    <a:pt x="1467546" y="276280"/>
                    <a:pt x="1084429" y="317555"/>
                    <a:pt x="859004" y="336605"/>
                  </a:cubicBezTo>
                  <a:cubicBezTo>
                    <a:pt x="633579" y="355655"/>
                    <a:pt x="225591" y="374705"/>
                    <a:pt x="138279" y="377880"/>
                  </a:cubicBezTo>
                  <a:cubicBezTo>
                    <a:pt x="50967" y="381055"/>
                    <a:pt x="331425" y="360947"/>
                    <a:pt x="335129" y="355655"/>
                  </a:cubicBezTo>
                  <a:cubicBezTo>
                    <a:pt x="338833" y="350363"/>
                    <a:pt x="191196" y="357772"/>
                    <a:pt x="160504" y="346130"/>
                  </a:cubicBezTo>
                  <a:cubicBezTo>
                    <a:pt x="129812" y="334488"/>
                    <a:pt x="177437" y="343484"/>
                    <a:pt x="150979" y="285805"/>
                  </a:cubicBezTo>
                  <a:cubicBezTo>
                    <a:pt x="124521" y="228126"/>
                    <a:pt x="-17296" y="4288"/>
                    <a:pt x="1754" y="55"/>
                  </a:cubicBezTo>
                  <a:cubicBezTo>
                    <a:pt x="20804" y="-4178"/>
                    <a:pt x="242525" y="236593"/>
                    <a:pt x="265279" y="260405"/>
                  </a:cubicBezTo>
                  <a:cubicBezTo>
                    <a:pt x="288033" y="284217"/>
                    <a:pt x="-83971" y="155630"/>
                    <a:pt x="109704" y="127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4B8B941E-469E-3BBE-6A9B-F54C9174BAB2}"/>
                </a:ext>
              </a:extLst>
            </p:cNvPr>
            <p:cNvSpPr/>
            <p:nvPr/>
          </p:nvSpPr>
          <p:spPr>
            <a:xfrm>
              <a:off x="4057198" y="4125589"/>
              <a:ext cx="1429621" cy="295041"/>
            </a:xfrm>
            <a:custGeom>
              <a:avLst/>
              <a:gdLst>
                <a:gd name="connsiteX0" fmla="*/ 35377 w 1429621"/>
                <a:gd name="connsiteY0" fmla="*/ 78111 h 295041"/>
                <a:gd name="connsiteX1" fmla="*/ 1276802 w 1429621"/>
                <a:gd name="connsiteY1" fmla="*/ 1911 h 295041"/>
                <a:gd name="connsiteX2" fmla="*/ 1041852 w 1429621"/>
                <a:gd name="connsiteY2" fmla="*/ 27311 h 295041"/>
                <a:gd name="connsiteX3" fmla="*/ 1321252 w 1429621"/>
                <a:gd name="connsiteY3" fmla="*/ 74936 h 295041"/>
                <a:gd name="connsiteX4" fmla="*/ 1384752 w 1429621"/>
                <a:gd name="connsiteY4" fmla="*/ 122561 h 295041"/>
                <a:gd name="connsiteX5" fmla="*/ 1333952 w 1429621"/>
                <a:gd name="connsiteY5" fmla="*/ 294011 h 295041"/>
                <a:gd name="connsiteX6" fmla="*/ 1349827 w 1429621"/>
                <a:gd name="connsiteY6" fmla="*/ 195586 h 295041"/>
                <a:gd name="connsiteX7" fmla="*/ 187777 w 1429621"/>
                <a:gd name="connsiteY7" fmla="*/ 227336 h 295041"/>
                <a:gd name="connsiteX8" fmla="*/ 800552 w 1429621"/>
                <a:gd name="connsiteY8" fmla="*/ 138436 h 295041"/>
                <a:gd name="connsiteX9" fmla="*/ 241752 w 1429621"/>
                <a:gd name="connsiteY9" fmla="*/ 141611 h 295041"/>
                <a:gd name="connsiteX10" fmla="*/ 330652 w 1429621"/>
                <a:gd name="connsiteY10" fmla="*/ 106686 h 295041"/>
                <a:gd name="connsiteX11" fmla="*/ 35377 w 1429621"/>
                <a:gd name="connsiteY11" fmla="*/ 78111 h 29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9621" h="295041">
                  <a:moveTo>
                    <a:pt x="35377" y="78111"/>
                  </a:moveTo>
                  <a:cubicBezTo>
                    <a:pt x="193069" y="60649"/>
                    <a:pt x="1109056" y="10378"/>
                    <a:pt x="1276802" y="1911"/>
                  </a:cubicBezTo>
                  <a:cubicBezTo>
                    <a:pt x="1444548" y="-6556"/>
                    <a:pt x="1034444" y="15140"/>
                    <a:pt x="1041852" y="27311"/>
                  </a:cubicBezTo>
                  <a:cubicBezTo>
                    <a:pt x="1049260" y="39482"/>
                    <a:pt x="1264102" y="59061"/>
                    <a:pt x="1321252" y="74936"/>
                  </a:cubicBezTo>
                  <a:cubicBezTo>
                    <a:pt x="1378402" y="90811"/>
                    <a:pt x="1382635" y="86049"/>
                    <a:pt x="1384752" y="122561"/>
                  </a:cubicBezTo>
                  <a:cubicBezTo>
                    <a:pt x="1386869" y="159073"/>
                    <a:pt x="1339773" y="281840"/>
                    <a:pt x="1333952" y="294011"/>
                  </a:cubicBezTo>
                  <a:cubicBezTo>
                    <a:pt x="1328131" y="306182"/>
                    <a:pt x="1540856" y="206698"/>
                    <a:pt x="1349827" y="195586"/>
                  </a:cubicBezTo>
                  <a:cubicBezTo>
                    <a:pt x="1158798" y="184474"/>
                    <a:pt x="279323" y="236861"/>
                    <a:pt x="187777" y="227336"/>
                  </a:cubicBezTo>
                  <a:cubicBezTo>
                    <a:pt x="96231" y="217811"/>
                    <a:pt x="791556" y="152723"/>
                    <a:pt x="800552" y="138436"/>
                  </a:cubicBezTo>
                  <a:cubicBezTo>
                    <a:pt x="809548" y="124149"/>
                    <a:pt x="320069" y="146903"/>
                    <a:pt x="241752" y="141611"/>
                  </a:cubicBezTo>
                  <a:cubicBezTo>
                    <a:pt x="163435" y="136319"/>
                    <a:pt x="365048" y="114094"/>
                    <a:pt x="330652" y="106686"/>
                  </a:cubicBezTo>
                  <a:cubicBezTo>
                    <a:pt x="296256" y="99278"/>
                    <a:pt x="-122315" y="95573"/>
                    <a:pt x="35377" y="7811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327C75F-89A3-58F7-1818-E2CE2793DDA3}"/>
                </a:ext>
              </a:extLst>
            </p:cNvPr>
            <p:cNvSpPr/>
            <p:nvPr/>
          </p:nvSpPr>
          <p:spPr>
            <a:xfrm>
              <a:off x="4175125" y="4100117"/>
              <a:ext cx="1095375" cy="88374"/>
            </a:xfrm>
            <a:custGeom>
              <a:avLst/>
              <a:gdLst>
                <a:gd name="connsiteX0" fmla="*/ 0 w 1095375"/>
                <a:gd name="connsiteY0" fmla="*/ 8333 h 88374"/>
                <a:gd name="connsiteX1" fmla="*/ 1095375 w 1095375"/>
                <a:gd name="connsiteY1" fmla="*/ 5158 h 88374"/>
                <a:gd name="connsiteX2" fmla="*/ 511175 w 1095375"/>
                <a:gd name="connsiteY2" fmla="*/ 68658 h 88374"/>
                <a:gd name="connsiteX3" fmla="*/ 171450 w 1095375"/>
                <a:gd name="connsiteY3" fmla="*/ 87708 h 88374"/>
                <a:gd name="connsiteX4" fmla="*/ 349250 w 1095375"/>
                <a:gd name="connsiteY4" fmla="*/ 49608 h 88374"/>
                <a:gd name="connsiteX5" fmla="*/ 0 w 1095375"/>
                <a:gd name="connsiteY5" fmla="*/ 8333 h 8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5375" h="88374">
                  <a:moveTo>
                    <a:pt x="0" y="8333"/>
                  </a:moveTo>
                  <a:cubicBezTo>
                    <a:pt x="505089" y="1718"/>
                    <a:pt x="1010179" y="-4896"/>
                    <a:pt x="1095375" y="5158"/>
                  </a:cubicBezTo>
                  <a:lnTo>
                    <a:pt x="511175" y="68658"/>
                  </a:lnTo>
                  <a:cubicBezTo>
                    <a:pt x="357188" y="82416"/>
                    <a:pt x="198438" y="90883"/>
                    <a:pt x="171450" y="87708"/>
                  </a:cubicBezTo>
                  <a:cubicBezTo>
                    <a:pt x="144462" y="84533"/>
                    <a:pt x="375179" y="61250"/>
                    <a:pt x="349250" y="49608"/>
                  </a:cubicBezTo>
                  <a:cubicBezTo>
                    <a:pt x="323321" y="37966"/>
                    <a:pt x="169598" y="27912"/>
                    <a:pt x="0" y="83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F24A941-C2D3-362B-D09D-8CB828EB0044}"/>
                </a:ext>
              </a:extLst>
            </p:cNvPr>
            <p:cNvSpPr/>
            <p:nvPr/>
          </p:nvSpPr>
          <p:spPr>
            <a:xfrm>
              <a:off x="2273300" y="3835400"/>
              <a:ext cx="547016" cy="436880"/>
            </a:xfrm>
            <a:custGeom>
              <a:avLst/>
              <a:gdLst>
                <a:gd name="connsiteX0" fmla="*/ 0 w 547016"/>
                <a:gd name="connsiteY0" fmla="*/ 0 h 436880"/>
                <a:gd name="connsiteX1" fmla="*/ 222250 w 547016"/>
                <a:gd name="connsiteY1" fmla="*/ 177800 h 436880"/>
                <a:gd name="connsiteX2" fmla="*/ 517525 w 547016"/>
                <a:gd name="connsiteY2" fmla="*/ 409575 h 436880"/>
                <a:gd name="connsiteX3" fmla="*/ 479425 w 547016"/>
                <a:gd name="connsiteY3" fmla="*/ 390525 h 436880"/>
                <a:gd name="connsiteX4" fmla="*/ 0 w 547016"/>
                <a:gd name="connsiteY4" fmla="*/ 0 h 43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016" h="436880">
                  <a:moveTo>
                    <a:pt x="0" y="0"/>
                  </a:moveTo>
                  <a:lnTo>
                    <a:pt x="222250" y="177800"/>
                  </a:lnTo>
                  <a:lnTo>
                    <a:pt x="517525" y="409575"/>
                  </a:lnTo>
                  <a:cubicBezTo>
                    <a:pt x="560387" y="445029"/>
                    <a:pt x="563562" y="452967"/>
                    <a:pt x="479425" y="390525"/>
                  </a:cubicBezTo>
                  <a:cubicBezTo>
                    <a:pt x="395288" y="328083"/>
                    <a:pt x="203994" y="181504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B442819-15B6-FFB4-9693-61D9A77A365B}"/>
                </a:ext>
              </a:extLst>
            </p:cNvPr>
            <p:cNvSpPr/>
            <p:nvPr/>
          </p:nvSpPr>
          <p:spPr>
            <a:xfrm>
              <a:off x="2457450" y="3975100"/>
              <a:ext cx="1588713" cy="174625"/>
            </a:xfrm>
            <a:custGeom>
              <a:avLst/>
              <a:gdLst>
                <a:gd name="connsiteX0" fmla="*/ 0 w 1588713"/>
                <a:gd name="connsiteY0" fmla="*/ 0 h 174625"/>
                <a:gd name="connsiteX1" fmla="*/ 76200 w 1588713"/>
                <a:gd name="connsiteY1" fmla="*/ 3175 h 174625"/>
                <a:gd name="connsiteX2" fmla="*/ 1587500 w 1588713"/>
                <a:gd name="connsiteY2" fmla="*/ 6350 h 174625"/>
                <a:gd name="connsiteX3" fmla="*/ 346075 w 1588713"/>
                <a:gd name="connsiteY3" fmla="*/ 22225 h 174625"/>
                <a:gd name="connsiteX4" fmla="*/ 1187450 w 1588713"/>
                <a:gd name="connsiteY4" fmla="*/ 28575 h 174625"/>
                <a:gd name="connsiteX5" fmla="*/ 723900 w 1588713"/>
                <a:gd name="connsiteY5" fmla="*/ 38100 h 174625"/>
                <a:gd name="connsiteX6" fmla="*/ 1009650 w 1588713"/>
                <a:gd name="connsiteY6" fmla="*/ 85725 h 174625"/>
                <a:gd name="connsiteX7" fmla="*/ 542925 w 1588713"/>
                <a:gd name="connsiteY7" fmla="*/ 117475 h 174625"/>
                <a:gd name="connsiteX8" fmla="*/ 1200150 w 1588713"/>
                <a:gd name="connsiteY8" fmla="*/ 136525 h 174625"/>
                <a:gd name="connsiteX9" fmla="*/ 841375 w 1588713"/>
                <a:gd name="connsiteY9" fmla="*/ 146050 h 174625"/>
                <a:gd name="connsiteX10" fmla="*/ 1314450 w 1588713"/>
                <a:gd name="connsiteY10" fmla="*/ 165100 h 174625"/>
                <a:gd name="connsiteX11" fmla="*/ 155575 w 1588713"/>
                <a:gd name="connsiteY11" fmla="*/ 174625 h 174625"/>
                <a:gd name="connsiteX12" fmla="*/ 330200 w 1588713"/>
                <a:gd name="connsiteY12" fmla="*/ 165100 h 174625"/>
                <a:gd name="connsiteX13" fmla="*/ 187325 w 1588713"/>
                <a:gd name="connsiteY13" fmla="*/ 142875 h 174625"/>
                <a:gd name="connsiteX14" fmla="*/ 250825 w 1588713"/>
                <a:gd name="connsiteY14" fmla="*/ 98425 h 174625"/>
                <a:gd name="connsiteX15" fmla="*/ 98425 w 1588713"/>
                <a:gd name="connsiteY15" fmla="*/ 76200 h 174625"/>
                <a:gd name="connsiteX16" fmla="*/ 419100 w 1588713"/>
                <a:gd name="connsiteY16" fmla="*/ 85725 h 174625"/>
                <a:gd name="connsiteX17" fmla="*/ 0 w 1588713"/>
                <a:gd name="connsiteY17" fmla="*/ 0 h 17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8713" h="174625">
                  <a:moveTo>
                    <a:pt x="0" y="0"/>
                  </a:moveTo>
                  <a:lnTo>
                    <a:pt x="76200" y="3175"/>
                  </a:lnTo>
                  <a:lnTo>
                    <a:pt x="1587500" y="6350"/>
                  </a:lnTo>
                  <a:cubicBezTo>
                    <a:pt x="1632479" y="9525"/>
                    <a:pt x="412750" y="18521"/>
                    <a:pt x="346075" y="22225"/>
                  </a:cubicBezTo>
                  <a:cubicBezTo>
                    <a:pt x="279400" y="25929"/>
                    <a:pt x="1124479" y="25929"/>
                    <a:pt x="1187450" y="28575"/>
                  </a:cubicBezTo>
                  <a:cubicBezTo>
                    <a:pt x="1250421" y="31221"/>
                    <a:pt x="753533" y="28575"/>
                    <a:pt x="723900" y="38100"/>
                  </a:cubicBezTo>
                  <a:cubicBezTo>
                    <a:pt x="694267" y="47625"/>
                    <a:pt x="1039812" y="72496"/>
                    <a:pt x="1009650" y="85725"/>
                  </a:cubicBezTo>
                  <a:cubicBezTo>
                    <a:pt x="979488" y="98954"/>
                    <a:pt x="511175" y="109008"/>
                    <a:pt x="542925" y="117475"/>
                  </a:cubicBezTo>
                  <a:cubicBezTo>
                    <a:pt x="574675" y="125942"/>
                    <a:pt x="1150408" y="131763"/>
                    <a:pt x="1200150" y="136525"/>
                  </a:cubicBezTo>
                  <a:cubicBezTo>
                    <a:pt x="1249892" y="141287"/>
                    <a:pt x="822325" y="141288"/>
                    <a:pt x="841375" y="146050"/>
                  </a:cubicBezTo>
                  <a:cubicBezTo>
                    <a:pt x="860425" y="150812"/>
                    <a:pt x="1428750" y="160337"/>
                    <a:pt x="1314450" y="165100"/>
                  </a:cubicBezTo>
                  <a:cubicBezTo>
                    <a:pt x="1200150" y="169863"/>
                    <a:pt x="319617" y="174625"/>
                    <a:pt x="155575" y="174625"/>
                  </a:cubicBezTo>
                  <a:cubicBezTo>
                    <a:pt x="-8467" y="174625"/>
                    <a:pt x="324908" y="170392"/>
                    <a:pt x="330200" y="165100"/>
                  </a:cubicBezTo>
                  <a:cubicBezTo>
                    <a:pt x="335492" y="159808"/>
                    <a:pt x="200554" y="153987"/>
                    <a:pt x="187325" y="142875"/>
                  </a:cubicBezTo>
                  <a:cubicBezTo>
                    <a:pt x="174096" y="131763"/>
                    <a:pt x="265641" y="109537"/>
                    <a:pt x="250825" y="98425"/>
                  </a:cubicBezTo>
                  <a:cubicBezTo>
                    <a:pt x="236009" y="87313"/>
                    <a:pt x="70379" y="78317"/>
                    <a:pt x="98425" y="76200"/>
                  </a:cubicBezTo>
                  <a:cubicBezTo>
                    <a:pt x="126471" y="74083"/>
                    <a:pt x="434975" y="95250"/>
                    <a:pt x="419100" y="85725"/>
                  </a:cubicBezTo>
                  <a:cubicBezTo>
                    <a:pt x="403225" y="76200"/>
                    <a:pt x="203200" y="47625"/>
                    <a:pt x="0" y="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78C1C37D-81A7-AF28-CA2F-02A1E33F6731}"/>
                </a:ext>
              </a:extLst>
            </p:cNvPr>
            <p:cNvSpPr/>
            <p:nvPr/>
          </p:nvSpPr>
          <p:spPr>
            <a:xfrm>
              <a:off x="-163761" y="4023827"/>
              <a:ext cx="2254922" cy="282490"/>
            </a:xfrm>
            <a:custGeom>
              <a:avLst/>
              <a:gdLst>
                <a:gd name="connsiteX0" fmla="*/ 46286 w 2254922"/>
                <a:gd name="connsiteY0" fmla="*/ 84623 h 282490"/>
                <a:gd name="connsiteX1" fmla="*/ 1624261 w 2254922"/>
                <a:gd name="connsiteY1" fmla="*/ 2073 h 282490"/>
                <a:gd name="connsiteX2" fmla="*/ 1281361 w 2254922"/>
                <a:gd name="connsiteY2" fmla="*/ 24298 h 282490"/>
                <a:gd name="connsiteX3" fmla="*/ 2240211 w 2254922"/>
                <a:gd name="connsiteY3" fmla="*/ 17948 h 282490"/>
                <a:gd name="connsiteX4" fmla="*/ 1484561 w 2254922"/>
                <a:gd name="connsiteY4" fmla="*/ 71923 h 282490"/>
                <a:gd name="connsiteX5" fmla="*/ 2252911 w 2254922"/>
                <a:gd name="connsiteY5" fmla="*/ 71923 h 282490"/>
                <a:gd name="connsiteX6" fmla="*/ 1198811 w 2254922"/>
                <a:gd name="connsiteY6" fmla="*/ 281473 h 282490"/>
                <a:gd name="connsiteX7" fmla="*/ 1729036 w 2254922"/>
                <a:gd name="connsiteY7" fmla="*/ 154473 h 282490"/>
                <a:gd name="connsiteX8" fmla="*/ 195511 w 2254922"/>
                <a:gd name="connsiteY8" fmla="*/ 217973 h 282490"/>
                <a:gd name="connsiteX9" fmla="*/ 1084511 w 2254922"/>
                <a:gd name="connsiteY9" fmla="*/ 189398 h 282490"/>
                <a:gd name="connsiteX10" fmla="*/ 132011 w 2254922"/>
                <a:gd name="connsiteY10" fmla="*/ 157648 h 282490"/>
                <a:gd name="connsiteX11" fmla="*/ 395536 w 2254922"/>
                <a:gd name="connsiteY11" fmla="*/ 148123 h 282490"/>
                <a:gd name="connsiteX12" fmla="*/ 46286 w 2254922"/>
                <a:gd name="connsiteY12" fmla="*/ 84623 h 2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922" h="282490">
                  <a:moveTo>
                    <a:pt x="46286" y="84623"/>
                  </a:moveTo>
                  <a:cubicBezTo>
                    <a:pt x="251073" y="60281"/>
                    <a:pt x="1418415" y="12127"/>
                    <a:pt x="1624261" y="2073"/>
                  </a:cubicBezTo>
                  <a:cubicBezTo>
                    <a:pt x="1830107" y="-7981"/>
                    <a:pt x="1178703" y="21652"/>
                    <a:pt x="1281361" y="24298"/>
                  </a:cubicBezTo>
                  <a:cubicBezTo>
                    <a:pt x="1384019" y="26944"/>
                    <a:pt x="2206344" y="10010"/>
                    <a:pt x="2240211" y="17948"/>
                  </a:cubicBezTo>
                  <a:cubicBezTo>
                    <a:pt x="2274078" y="25885"/>
                    <a:pt x="1482444" y="62927"/>
                    <a:pt x="1484561" y="71923"/>
                  </a:cubicBezTo>
                  <a:cubicBezTo>
                    <a:pt x="1486678" y="80919"/>
                    <a:pt x="2300536" y="36998"/>
                    <a:pt x="2252911" y="71923"/>
                  </a:cubicBezTo>
                  <a:cubicBezTo>
                    <a:pt x="2205286" y="106848"/>
                    <a:pt x="1286124" y="267715"/>
                    <a:pt x="1198811" y="281473"/>
                  </a:cubicBezTo>
                  <a:cubicBezTo>
                    <a:pt x="1111499" y="295231"/>
                    <a:pt x="1896253" y="165056"/>
                    <a:pt x="1729036" y="154473"/>
                  </a:cubicBezTo>
                  <a:cubicBezTo>
                    <a:pt x="1561819" y="143890"/>
                    <a:pt x="302932" y="212152"/>
                    <a:pt x="195511" y="217973"/>
                  </a:cubicBezTo>
                  <a:cubicBezTo>
                    <a:pt x="88090" y="223794"/>
                    <a:pt x="1095094" y="199452"/>
                    <a:pt x="1084511" y="189398"/>
                  </a:cubicBezTo>
                  <a:cubicBezTo>
                    <a:pt x="1073928" y="179344"/>
                    <a:pt x="246840" y="164527"/>
                    <a:pt x="132011" y="157648"/>
                  </a:cubicBezTo>
                  <a:cubicBezTo>
                    <a:pt x="17182" y="150769"/>
                    <a:pt x="409294" y="161352"/>
                    <a:pt x="395536" y="148123"/>
                  </a:cubicBezTo>
                  <a:cubicBezTo>
                    <a:pt x="381778" y="134894"/>
                    <a:pt x="-158501" y="108965"/>
                    <a:pt x="46286" y="8462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2B94E02-03D7-A1F7-7A8A-A607DD9A546F}"/>
                </a:ext>
              </a:extLst>
            </p:cNvPr>
            <p:cNvSpPr/>
            <p:nvPr/>
          </p:nvSpPr>
          <p:spPr>
            <a:xfrm>
              <a:off x="8128" y="3933952"/>
              <a:ext cx="2188419" cy="171936"/>
            </a:xfrm>
            <a:custGeom>
              <a:avLst/>
              <a:gdLst>
                <a:gd name="connsiteX0" fmla="*/ 0 w 2188419"/>
                <a:gd name="connsiteY0" fmla="*/ 40640 h 171936"/>
                <a:gd name="connsiteX1" fmla="*/ 1767840 w 2188419"/>
                <a:gd name="connsiteY1" fmla="*/ 0 h 171936"/>
                <a:gd name="connsiteX2" fmla="*/ 1328928 w 2188419"/>
                <a:gd name="connsiteY2" fmla="*/ 8128 h 171936"/>
                <a:gd name="connsiteX3" fmla="*/ 1934464 w 2188419"/>
                <a:gd name="connsiteY3" fmla="*/ 8128 h 171936"/>
                <a:gd name="connsiteX4" fmla="*/ 2076704 w 2188419"/>
                <a:gd name="connsiteY4" fmla="*/ 97536 h 171936"/>
                <a:gd name="connsiteX5" fmla="*/ 316992 w 2188419"/>
                <a:gd name="connsiteY5" fmla="*/ 125984 h 171936"/>
                <a:gd name="connsiteX6" fmla="*/ 955040 w 2188419"/>
                <a:gd name="connsiteY6" fmla="*/ 170688 h 171936"/>
                <a:gd name="connsiteX7" fmla="*/ 211328 w 2188419"/>
                <a:gd name="connsiteY7" fmla="*/ 154432 h 171936"/>
                <a:gd name="connsiteX8" fmla="*/ 731520 w 2188419"/>
                <a:gd name="connsiteY8" fmla="*/ 101600 h 171936"/>
                <a:gd name="connsiteX9" fmla="*/ 0 w 2188419"/>
                <a:gd name="connsiteY9" fmla="*/ 40640 h 1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8419" h="171936">
                  <a:moveTo>
                    <a:pt x="0" y="40640"/>
                  </a:moveTo>
                  <a:lnTo>
                    <a:pt x="1767840" y="0"/>
                  </a:lnTo>
                  <a:lnTo>
                    <a:pt x="1328928" y="8128"/>
                  </a:lnTo>
                  <a:cubicBezTo>
                    <a:pt x="1356699" y="9483"/>
                    <a:pt x="1809835" y="-6773"/>
                    <a:pt x="1934464" y="8128"/>
                  </a:cubicBezTo>
                  <a:cubicBezTo>
                    <a:pt x="2059093" y="23029"/>
                    <a:pt x="2346283" y="77893"/>
                    <a:pt x="2076704" y="97536"/>
                  </a:cubicBezTo>
                  <a:cubicBezTo>
                    <a:pt x="1807125" y="117179"/>
                    <a:pt x="503936" y="113792"/>
                    <a:pt x="316992" y="125984"/>
                  </a:cubicBezTo>
                  <a:lnTo>
                    <a:pt x="955040" y="170688"/>
                  </a:lnTo>
                  <a:cubicBezTo>
                    <a:pt x="937429" y="175429"/>
                    <a:pt x="248581" y="165947"/>
                    <a:pt x="211328" y="154432"/>
                  </a:cubicBezTo>
                  <a:cubicBezTo>
                    <a:pt x="174075" y="142917"/>
                    <a:pt x="763355" y="118533"/>
                    <a:pt x="731520" y="101600"/>
                  </a:cubicBezTo>
                  <a:cubicBezTo>
                    <a:pt x="699685" y="84667"/>
                    <a:pt x="360002" y="68749"/>
                    <a:pt x="0" y="4064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1E412F7-E8FE-416B-730C-C7CA30EDB8AE}"/>
                </a:ext>
              </a:extLst>
            </p:cNvPr>
            <p:cNvSpPr/>
            <p:nvPr/>
          </p:nvSpPr>
          <p:spPr>
            <a:xfrm>
              <a:off x="2303276" y="3835349"/>
              <a:ext cx="1695011" cy="157295"/>
            </a:xfrm>
            <a:custGeom>
              <a:avLst/>
              <a:gdLst>
                <a:gd name="connsiteX0" fmla="*/ 25396 w 1695011"/>
                <a:gd name="connsiteY0" fmla="*/ 53899 h 157295"/>
                <a:gd name="connsiteX1" fmla="*/ 1403092 w 1695011"/>
                <a:gd name="connsiteY1" fmla="*/ 45771 h 157295"/>
                <a:gd name="connsiteX2" fmla="*/ 468372 w 1695011"/>
                <a:gd name="connsiteY2" fmla="*/ 1067 h 157295"/>
                <a:gd name="connsiteX3" fmla="*/ 1630676 w 1695011"/>
                <a:gd name="connsiteY3" fmla="*/ 13259 h 157295"/>
                <a:gd name="connsiteX4" fmla="*/ 1439668 w 1695011"/>
                <a:gd name="connsiteY4" fmla="*/ 5131 h 157295"/>
                <a:gd name="connsiteX5" fmla="*/ 1655060 w 1695011"/>
                <a:gd name="connsiteY5" fmla="*/ 90475 h 157295"/>
                <a:gd name="connsiteX6" fmla="*/ 480564 w 1695011"/>
                <a:gd name="connsiteY6" fmla="*/ 127051 h 157295"/>
                <a:gd name="connsiteX7" fmla="*/ 1366516 w 1695011"/>
                <a:gd name="connsiteY7" fmla="*/ 102667 h 157295"/>
                <a:gd name="connsiteX8" fmla="*/ 114804 w 1695011"/>
                <a:gd name="connsiteY8" fmla="*/ 151435 h 157295"/>
                <a:gd name="connsiteX9" fmla="*/ 480564 w 1695011"/>
                <a:gd name="connsiteY9" fmla="*/ 147371 h 157295"/>
                <a:gd name="connsiteX10" fmla="*/ 25396 w 1695011"/>
                <a:gd name="connsiteY10" fmla="*/ 53899 h 15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5011" h="157295">
                  <a:moveTo>
                    <a:pt x="25396" y="53899"/>
                  </a:moveTo>
                  <a:cubicBezTo>
                    <a:pt x="179151" y="36966"/>
                    <a:pt x="1329263" y="54576"/>
                    <a:pt x="1403092" y="45771"/>
                  </a:cubicBezTo>
                  <a:cubicBezTo>
                    <a:pt x="1476921" y="36966"/>
                    <a:pt x="430441" y="6486"/>
                    <a:pt x="468372" y="1067"/>
                  </a:cubicBezTo>
                  <a:cubicBezTo>
                    <a:pt x="506303" y="-4352"/>
                    <a:pt x="1468793" y="12582"/>
                    <a:pt x="1630676" y="13259"/>
                  </a:cubicBezTo>
                  <a:cubicBezTo>
                    <a:pt x="1792559" y="13936"/>
                    <a:pt x="1435604" y="-7738"/>
                    <a:pt x="1439668" y="5131"/>
                  </a:cubicBezTo>
                  <a:cubicBezTo>
                    <a:pt x="1443732" y="18000"/>
                    <a:pt x="1814911" y="70155"/>
                    <a:pt x="1655060" y="90475"/>
                  </a:cubicBezTo>
                  <a:cubicBezTo>
                    <a:pt x="1495209" y="110795"/>
                    <a:pt x="528655" y="125019"/>
                    <a:pt x="480564" y="127051"/>
                  </a:cubicBezTo>
                  <a:cubicBezTo>
                    <a:pt x="432473" y="129083"/>
                    <a:pt x="1427476" y="98603"/>
                    <a:pt x="1366516" y="102667"/>
                  </a:cubicBezTo>
                  <a:cubicBezTo>
                    <a:pt x="1305556" y="106731"/>
                    <a:pt x="262463" y="143984"/>
                    <a:pt x="114804" y="151435"/>
                  </a:cubicBezTo>
                  <a:cubicBezTo>
                    <a:pt x="-32855" y="158886"/>
                    <a:pt x="495465" y="160918"/>
                    <a:pt x="480564" y="147371"/>
                  </a:cubicBezTo>
                  <a:cubicBezTo>
                    <a:pt x="465663" y="133824"/>
                    <a:pt x="-128359" y="70832"/>
                    <a:pt x="25396" y="53899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FA9356E-8DE7-A3D2-9642-2C9B5FB5A318}"/>
                </a:ext>
              </a:extLst>
            </p:cNvPr>
            <p:cNvSpPr/>
            <p:nvPr/>
          </p:nvSpPr>
          <p:spPr>
            <a:xfrm>
              <a:off x="2422413" y="3984521"/>
              <a:ext cx="1852923" cy="148714"/>
            </a:xfrm>
            <a:custGeom>
              <a:avLst/>
              <a:gdLst>
                <a:gd name="connsiteX0" fmla="*/ 125715 w 1852923"/>
                <a:gd name="connsiteY0" fmla="*/ 6327 h 148714"/>
                <a:gd name="connsiteX1" fmla="*/ 1653779 w 1852923"/>
                <a:gd name="connsiteY1" fmla="*/ 34775 h 148714"/>
                <a:gd name="connsiteX2" fmla="*/ 1670035 w 1852923"/>
                <a:gd name="connsiteY2" fmla="*/ 2263 h 148714"/>
                <a:gd name="connsiteX3" fmla="*/ 1462771 w 1852923"/>
                <a:gd name="connsiteY3" fmla="*/ 10391 h 148714"/>
                <a:gd name="connsiteX4" fmla="*/ 1698483 w 1852923"/>
                <a:gd name="connsiteY4" fmla="*/ 71351 h 148714"/>
                <a:gd name="connsiteX5" fmla="*/ 308595 w 1852923"/>
                <a:gd name="connsiteY5" fmla="*/ 148567 h 148714"/>
                <a:gd name="connsiteX6" fmla="*/ 1852915 w 1852923"/>
                <a:gd name="connsiteY6" fmla="*/ 91671 h 148714"/>
                <a:gd name="connsiteX7" fmla="*/ 284211 w 1852923"/>
                <a:gd name="connsiteY7" fmla="*/ 124183 h 148714"/>
                <a:gd name="connsiteX8" fmla="*/ 125715 w 1852923"/>
                <a:gd name="connsiteY8" fmla="*/ 6327 h 14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2923" h="148714">
                  <a:moveTo>
                    <a:pt x="125715" y="6327"/>
                  </a:moveTo>
                  <a:cubicBezTo>
                    <a:pt x="353976" y="-8574"/>
                    <a:pt x="1396392" y="35452"/>
                    <a:pt x="1653779" y="34775"/>
                  </a:cubicBezTo>
                  <a:cubicBezTo>
                    <a:pt x="1911166" y="34098"/>
                    <a:pt x="1701870" y="6327"/>
                    <a:pt x="1670035" y="2263"/>
                  </a:cubicBezTo>
                  <a:cubicBezTo>
                    <a:pt x="1638200" y="-1801"/>
                    <a:pt x="1458030" y="-1124"/>
                    <a:pt x="1462771" y="10391"/>
                  </a:cubicBezTo>
                  <a:cubicBezTo>
                    <a:pt x="1467512" y="21906"/>
                    <a:pt x="1890846" y="48322"/>
                    <a:pt x="1698483" y="71351"/>
                  </a:cubicBezTo>
                  <a:cubicBezTo>
                    <a:pt x="1506120" y="94380"/>
                    <a:pt x="282856" y="145180"/>
                    <a:pt x="308595" y="148567"/>
                  </a:cubicBezTo>
                  <a:cubicBezTo>
                    <a:pt x="334334" y="151954"/>
                    <a:pt x="1856979" y="95735"/>
                    <a:pt x="1852915" y="91671"/>
                  </a:cubicBezTo>
                  <a:cubicBezTo>
                    <a:pt x="1848851" y="87607"/>
                    <a:pt x="570723" y="135698"/>
                    <a:pt x="284211" y="124183"/>
                  </a:cubicBezTo>
                  <a:cubicBezTo>
                    <a:pt x="-2301" y="112668"/>
                    <a:pt x="-102546" y="21228"/>
                    <a:pt x="125715" y="6327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F2B4942-699A-89CF-EBCA-1CFD9EB23F2B}"/>
                </a:ext>
              </a:extLst>
            </p:cNvPr>
            <p:cNvSpPr/>
            <p:nvPr/>
          </p:nvSpPr>
          <p:spPr>
            <a:xfrm>
              <a:off x="2218905" y="3716740"/>
              <a:ext cx="2037467" cy="191084"/>
            </a:xfrm>
            <a:custGeom>
              <a:avLst/>
              <a:gdLst>
                <a:gd name="connsiteX0" fmla="*/ 23877 w 2037467"/>
                <a:gd name="connsiteY0" fmla="*/ 63690 h 191084"/>
                <a:gd name="connsiteX1" fmla="*/ 160355 w 2037467"/>
                <a:gd name="connsiteY1" fmla="*/ 72788 h 191084"/>
                <a:gd name="connsiteX2" fmla="*/ 2016450 w 2037467"/>
                <a:gd name="connsiteY2" fmla="*/ 0 h 191084"/>
                <a:gd name="connsiteX3" fmla="*/ 1202134 w 2037467"/>
                <a:gd name="connsiteY3" fmla="*/ 72788 h 191084"/>
                <a:gd name="connsiteX4" fmla="*/ 1839029 w 2037467"/>
                <a:gd name="connsiteY4" fmla="*/ 86436 h 191084"/>
                <a:gd name="connsiteX5" fmla="*/ 615280 w 2037467"/>
                <a:gd name="connsiteY5" fmla="*/ 154675 h 191084"/>
                <a:gd name="connsiteX6" fmla="*/ 1247626 w 2037467"/>
                <a:gd name="connsiteY6" fmla="*/ 191069 h 191084"/>
                <a:gd name="connsiteX7" fmla="*/ 87567 w 2037467"/>
                <a:gd name="connsiteY7" fmla="*/ 159224 h 191084"/>
                <a:gd name="connsiteX8" fmla="*/ 296832 w 2037467"/>
                <a:gd name="connsiteY8" fmla="*/ 163773 h 191084"/>
                <a:gd name="connsiteX9" fmla="*/ 23877 w 2037467"/>
                <a:gd name="connsiteY9" fmla="*/ 63690 h 1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467" h="191084">
                  <a:moveTo>
                    <a:pt x="23877" y="63690"/>
                  </a:moveTo>
                  <a:cubicBezTo>
                    <a:pt x="-73932" y="73546"/>
                    <a:pt x="160355" y="72788"/>
                    <a:pt x="160355" y="72788"/>
                  </a:cubicBezTo>
                  <a:lnTo>
                    <a:pt x="2016450" y="0"/>
                  </a:lnTo>
                  <a:cubicBezTo>
                    <a:pt x="2190080" y="0"/>
                    <a:pt x="1231704" y="58382"/>
                    <a:pt x="1202134" y="72788"/>
                  </a:cubicBezTo>
                  <a:cubicBezTo>
                    <a:pt x="1172564" y="87194"/>
                    <a:pt x="1936838" y="72788"/>
                    <a:pt x="1839029" y="86436"/>
                  </a:cubicBezTo>
                  <a:cubicBezTo>
                    <a:pt x="1741220" y="100084"/>
                    <a:pt x="713847" y="137236"/>
                    <a:pt x="615280" y="154675"/>
                  </a:cubicBezTo>
                  <a:cubicBezTo>
                    <a:pt x="516713" y="172114"/>
                    <a:pt x="1335578" y="190311"/>
                    <a:pt x="1247626" y="191069"/>
                  </a:cubicBezTo>
                  <a:cubicBezTo>
                    <a:pt x="1159674" y="191827"/>
                    <a:pt x="246033" y="163773"/>
                    <a:pt x="87567" y="159224"/>
                  </a:cubicBezTo>
                  <a:cubicBezTo>
                    <a:pt x="-70899" y="154675"/>
                    <a:pt x="304414" y="179695"/>
                    <a:pt x="296832" y="163773"/>
                  </a:cubicBezTo>
                  <a:cubicBezTo>
                    <a:pt x="289250" y="147851"/>
                    <a:pt x="165662" y="105770"/>
                    <a:pt x="23877" y="6369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05F3B21-6554-D12D-4ACE-01B002D0689D}"/>
                </a:ext>
              </a:extLst>
            </p:cNvPr>
            <p:cNvSpPr/>
            <p:nvPr/>
          </p:nvSpPr>
          <p:spPr>
            <a:xfrm>
              <a:off x="2950673" y="4002641"/>
              <a:ext cx="1221600" cy="915501"/>
            </a:xfrm>
            <a:custGeom>
              <a:avLst/>
              <a:gdLst>
                <a:gd name="connsiteX0" fmla="*/ 1034473 w 1221600"/>
                <a:gd name="connsiteY0" fmla="*/ 5252 h 915501"/>
                <a:gd name="connsiteX1" fmla="*/ 1216443 w 1221600"/>
                <a:gd name="connsiteY1" fmla="*/ 273658 h 915501"/>
                <a:gd name="connsiteX2" fmla="*/ 1175500 w 1221600"/>
                <a:gd name="connsiteY2" fmla="*/ 296404 h 915501"/>
                <a:gd name="connsiteX3" fmla="*/ 1216443 w 1221600"/>
                <a:gd name="connsiteY3" fmla="*/ 482923 h 915501"/>
                <a:gd name="connsiteX4" fmla="*/ 1175500 w 1221600"/>
                <a:gd name="connsiteY4" fmla="*/ 587556 h 915501"/>
                <a:gd name="connsiteX5" fmla="*/ 1175500 w 1221600"/>
                <a:gd name="connsiteY5" fmla="*/ 915102 h 915501"/>
                <a:gd name="connsiteX6" fmla="*/ 1180049 w 1221600"/>
                <a:gd name="connsiteY6" fmla="*/ 514768 h 915501"/>
                <a:gd name="connsiteX7" fmla="*/ 1025375 w 1221600"/>
                <a:gd name="connsiteY7" fmla="*/ 123532 h 915501"/>
                <a:gd name="connsiteX8" fmla="*/ 1793 w 1221600"/>
                <a:gd name="connsiteY8" fmla="*/ 250911 h 915501"/>
                <a:gd name="connsiteX9" fmla="*/ 784264 w 1221600"/>
                <a:gd name="connsiteY9" fmla="*/ 105335 h 915501"/>
                <a:gd name="connsiteX10" fmla="*/ 1034473 w 1221600"/>
                <a:gd name="connsiteY10" fmla="*/ 5252 h 91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600" h="915501">
                  <a:moveTo>
                    <a:pt x="1034473" y="5252"/>
                  </a:moveTo>
                  <a:cubicBezTo>
                    <a:pt x="1106503" y="33306"/>
                    <a:pt x="1192939" y="225133"/>
                    <a:pt x="1216443" y="273658"/>
                  </a:cubicBezTo>
                  <a:cubicBezTo>
                    <a:pt x="1239947" y="322183"/>
                    <a:pt x="1175500" y="261527"/>
                    <a:pt x="1175500" y="296404"/>
                  </a:cubicBezTo>
                  <a:cubicBezTo>
                    <a:pt x="1175500" y="331281"/>
                    <a:pt x="1216443" y="434398"/>
                    <a:pt x="1216443" y="482923"/>
                  </a:cubicBezTo>
                  <a:cubicBezTo>
                    <a:pt x="1216443" y="531448"/>
                    <a:pt x="1182324" y="515526"/>
                    <a:pt x="1175500" y="587556"/>
                  </a:cubicBezTo>
                  <a:cubicBezTo>
                    <a:pt x="1168676" y="659586"/>
                    <a:pt x="1174742" y="927233"/>
                    <a:pt x="1175500" y="915102"/>
                  </a:cubicBezTo>
                  <a:cubicBezTo>
                    <a:pt x="1176258" y="902971"/>
                    <a:pt x="1205070" y="646696"/>
                    <a:pt x="1180049" y="514768"/>
                  </a:cubicBezTo>
                  <a:cubicBezTo>
                    <a:pt x="1155028" y="382840"/>
                    <a:pt x="1221751" y="167508"/>
                    <a:pt x="1025375" y="123532"/>
                  </a:cubicBezTo>
                  <a:cubicBezTo>
                    <a:pt x="828999" y="79556"/>
                    <a:pt x="41978" y="253944"/>
                    <a:pt x="1793" y="250911"/>
                  </a:cubicBezTo>
                  <a:cubicBezTo>
                    <a:pt x="-38392" y="247878"/>
                    <a:pt x="608360" y="141729"/>
                    <a:pt x="784264" y="105335"/>
                  </a:cubicBezTo>
                  <a:cubicBezTo>
                    <a:pt x="960168" y="68941"/>
                    <a:pt x="962443" y="-22802"/>
                    <a:pt x="1034473" y="525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0F1C2707-0D1B-4F04-55BA-8B7C7937098B}"/>
                </a:ext>
              </a:extLst>
            </p:cNvPr>
            <p:cNvSpPr/>
            <p:nvPr/>
          </p:nvSpPr>
          <p:spPr>
            <a:xfrm>
              <a:off x="4028952" y="4379650"/>
              <a:ext cx="1178696" cy="678687"/>
            </a:xfrm>
            <a:custGeom>
              <a:avLst/>
              <a:gdLst>
                <a:gd name="connsiteX0" fmla="*/ 47179 w 1178696"/>
                <a:gd name="connsiteY0" fmla="*/ 10380 h 678687"/>
                <a:gd name="connsiteX1" fmla="*/ 1170845 w 1178696"/>
                <a:gd name="connsiteY1" fmla="*/ 28577 h 678687"/>
                <a:gd name="connsiteX2" fmla="*/ 543048 w 1178696"/>
                <a:gd name="connsiteY2" fmla="*/ 42225 h 678687"/>
                <a:gd name="connsiteX3" fmla="*/ 474809 w 1178696"/>
                <a:gd name="connsiteY3" fmla="*/ 137759 h 678687"/>
                <a:gd name="connsiteX4" fmla="*/ 529400 w 1178696"/>
                <a:gd name="connsiteY4" fmla="*/ 378869 h 678687"/>
                <a:gd name="connsiteX5" fmla="*/ 524851 w 1178696"/>
                <a:gd name="connsiteY5" fmla="*/ 356123 h 678687"/>
                <a:gd name="connsiteX6" fmla="*/ 588541 w 1178696"/>
                <a:gd name="connsiteY6" fmla="*/ 665472 h 678687"/>
                <a:gd name="connsiteX7" fmla="*/ 433866 w 1178696"/>
                <a:gd name="connsiteY7" fmla="*/ 615431 h 678687"/>
                <a:gd name="connsiteX8" fmla="*/ 129066 w 1178696"/>
                <a:gd name="connsiteY8" fmla="*/ 556290 h 678687"/>
                <a:gd name="connsiteX9" fmla="*/ 356529 w 1178696"/>
                <a:gd name="connsiteY9" fmla="*/ 533544 h 678687"/>
                <a:gd name="connsiteX10" fmla="*/ 1687 w 1178696"/>
                <a:gd name="connsiteY10" fmla="*/ 96816 h 678687"/>
                <a:gd name="connsiteX11" fmla="*/ 215502 w 1178696"/>
                <a:gd name="connsiteY11" fmla="*/ 205998 h 678687"/>
                <a:gd name="connsiteX12" fmla="*/ 47179 w 1178696"/>
                <a:gd name="connsiteY12" fmla="*/ 10380 h 67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8696" h="678687">
                  <a:moveTo>
                    <a:pt x="47179" y="10380"/>
                  </a:moveTo>
                  <a:cubicBezTo>
                    <a:pt x="206403" y="-19190"/>
                    <a:pt x="1088200" y="23270"/>
                    <a:pt x="1170845" y="28577"/>
                  </a:cubicBezTo>
                  <a:cubicBezTo>
                    <a:pt x="1253490" y="33885"/>
                    <a:pt x="659054" y="24028"/>
                    <a:pt x="543048" y="42225"/>
                  </a:cubicBezTo>
                  <a:cubicBezTo>
                    <a:pt x="427042" y="60422"/>
                    <a:pt x="477084" y="81652"/>
                    <a:pt x="474809" y="137759"/>
                  </a:cubicBezTo>
                  <a:cubicBezTo>
                    <a:pt x="472534" y="193866"/>
                    <a:pt x="521060" y="342475"/>
                    <a:pt x="529400" y="378869"/>
                  </a:cubicBezTo>
                  <a:cubicBezTo>
                    <a:pt x="537740" y="415263"/>
                    <a:pt x="514994" y="308356"/>
                    <a:pt x="524851" y="356123"/>
                  </a:cubicBezTo>
                  <a:cubicBezTo>
                    <a:pt x="534708" y="403890"/>
                    <a:pt x="603705" y="622254"/>
                    <a:pt x="588541" y="665472"/>
                  </a:cubicBezTo>
                  <a:cubicBezTo>
                    <a:pt x="573377" y="708690"/>
                    <a:pt x="510445" y="633628"/>
                    <a:pt x="433866" y="615431"/>
                  </a:cubicBezTo>
                  <a:cubicBezTo>
                    <a:pt x="357287" y="597234"/>
                    <a:pt x="141955" y="569938"/>
                    <a:pt x="129066" y="556290"/>
                  </a:cubicBezTo>
                  <a:cubicBezTo>
                    <a:pt x="116177" y="542642"/>
                    <a:pt x="377759" y="610123"/>
                    <a:pt x="356529" y="533544"/>
                  </a:cubicBezTo>
                  <a:cubicBezTo>
                    <a:pt x="335299" y="456965"/>
                    <a:pt x="25191" y="151407"/>
                    <a:pt x="1687" y="96816"/>
                  </a:cubicBezTo>
                  <a:cubicBezTo>
                    <a:pt x="-21817" y="42225"/>
                    <a:pt x="207920" y="217371"/>
                    <a:pt x="215502" y="205998"/>
                  </a:cubicBezTo>
                  <a:cubicBezTo>
                    <a:pt x="223084" y="194625"/>
                    <a:pt x="-112045" y="39950"/>
                    <a:pt x="47179" y="1038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F58C987-5F56-730C-8725-3D6D5F0E2396}"/>
                </a:ext>
              </a:extLst>
            </p:cNvPr>
            <p:cNvSpPr/>
            <p:nvPr/>
          </p:nvSpPr>
          <p:spPr>
            <a:xfrm>
              <a:off x="3942261" y="4354707"/>
              <a:ext cx="856256" cy="755107"/>
            </a:xfrm>
            <a:custGeom>
              <a:avLst/>
              <a:gdLst>
                <a:gd name="connsiteX0" fmla="*/ 74730 w 856256"/>
                <a:gd name="connsiteY0" fmla="*/ 26224 h 755107"/>
                <a:gd name="connsiteX1" fmla="*/ 843554 w 856256"/>
                <a:gd name="connsiteY1" fmla="*/ 12577 h 755107"/>
                <a:gd name="connsiteX2" fmla="*/ 561500 w 856256"/>
                <a:gd name="connsiteY2" fmla="*/ 71717 h 755107"/>
                <a:gd name="connsiteX3" fmla="*/ 661584 w 856256"/>
                <a:gd name="connsiteY3" fmla="*/ 731359 h 755107"/>
                <a:gd name="connsiteX4" fmla="*/ 579697 w 856256"/>
                <a:gd name="connsiteY4" fmla="*/ 617627 h 755107"/>
                <a:gd name="connsiteX5" fmla="*/ 1942 w 856256"/>
                <a:gd name="connsiteY5" fmla="*/ 699514 h 755107"/>
                <a:gd name="connsiteX6" fmla="*/ 384079 w 856256"/>
                <a:gd name="connsiteY6" fmla="*/ 663120 h 755107"/>
                <a:gd name="connsiteX7" fmla="*/ 161166 w 856256"/>
                <a:gd name="connsiteY7" fmla="*/ 280983 h 755107"/>
                <a:gd name="connsiteX8" fmla="*/ 188461 w 856256"/>
                <a:gd name="connsiteY8" fmla="*/ 417460 h 755107"/>
                <a:gd name="connsiteX9" fmla="*/ 156617 w 856256"/>
                <a:gd name="connsiteY9" fmla="*/ 121759 h 755107"/>
                <a:gd name="connsiteX10" fmla="*/ 74730 w 856256"/>
                <a:gd name="connsiteY10" fmla="*/ 26224 h 75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6256" h="755107">
                  <a:moveTo>
                    <a:pt x="74730" y="26224"/>
                  </a:moveTo>
                  <a:cubicBezTo>
                    <a:pt x="189220" y="8027"/>
                    <a:pt x="762426" y="4995"/>
                    <a:pt x="843554" y="12577"/>
                  </a:cubicBezTo>
                  <a:cubicBezTo>
                    <a:pt x="924682" y="20159"/>
                    <a:pt x="591828" y="-48080"/>
                    <a:pt x="561500" y="71717"/>
                  </a:cubicBezTo>
                  <a:cubicBezTo>
                    <a:pt x="531172" y="191514"/>
                    <a:pt x="658551" y="640374"/>
                    <a:pt x="661584" y="731359"/>
                  </a:cubicBezTo>
                  <a:cubicBezTo>
                    <a:pt x="664617" y="822344"/>
                    <a:pt x="689637" y="622935"/>
                    <a:pt x="579697" y="617627"/>
                  </a:cubicBezTo>
                  <a:cubicBezTo>
                    <a:pt x="469757" y="612319"/>
                    <a:pt x="34545" y="691932"/>
                    <a:pt x="1942" y="699514"/>
                  </a:cubicBezTo>
                  <a:cubicBezTo>
                    <a:pt x="-30661" y="707096"/>
                    <a:pt x="357542" y="732875"/>
                    <a:pt x="384079" y="663120"/>
                  </a:cubicBezTo>
                  <a:cubicBezTo>
                    <a:pt x="410616" y="593365"/>
                    <a:pt x="193769" y="321926"/>
                    <a:pt x="161166" y="280983"/>
                  </a:cubicBezTo>
                  <a:cubicBezTo>
                    <a:pt x="128563" y="240040"/>
                    <a:pt x="189219" y="443997"/>
                    <a:pt x="188461" y="417460"/>
                  </a:cubicBezTo>
                  <a:cubicBezTo>
                    <a:pt x="187703" y="390923"/>
                    <a:pt x="174056" y="185448"/>
                    <a:pt x="156617" y="121759"/>
                  </a:cubicBezTo>
                  <a:cubicBezTo>
                    <a:pt x="139178" y="58070"/>
                    <a:pt x="-39760" y="44421"/>
                    <a:pt x="74730" y="2622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578A10B5-F4CB-1B15-0247-0EFC6B0AB90F}"/>
                </a:ext>
              </a:extLst>
            </p:cNvPr>
            <p:cNvSpPr/>
            <p:nvPr/>
          </p:nvSpPr>
          <p:spPr>
            <a:xfrm>
              <a:off x="4030200" y="4457407"/>
              <a:ext cx="719416" cy="620908"/>
            </a:xfrm>
            <a:custGeom>
              <a:avLst/>
              <a:gdLst>
                <a:gd name="connsiteX0" fmla="*/ 4988 w 719416"/>
                <a:gd name="connsiteY0" fmla="*/ 862 h 620908"/>
                <a:gd name="connsiteX1" fmla="*/ 141466 w 719416"/>
                <a:gd name="connsiteY1" fmla="*/ 205578 h 620908"/>
                <a:gd name="connsiteX2" fmla="*/ 36833 w 719416"/>
                <a:gd name="connsiteY2" fmla="*/ 592265 h 620908"/>
                <a:gd name="connsiteX3" fmla="*/ 4988 w 719416"/>
                <a:gd name="connsiteY3" fmla="*/ 592265 h 620908"/>
                <a:gd name="connsiteX4" fmla="*/ 710122 w 719416"/>
                <a:gd name="connsiteY4" fmla="*/ 519477 h 620908"/>
                <a:gd name="connsiteX5" fmla="*/ 405322 w 719416"/>
                <a:gd name="connsiteY5" fmla="*/ 451238 h 620908"/>
                <a:gd name="connsiteX6" fmla="*/ 355281 w 719416"/>
                <a:gd name="connsiteY6" fmla="*/ 278366 h 620908"/>
                <a:gd name="connsiteX7" fmla="*/ 4988 w 719416"/>
                <a:gd name="connsiteY7" fmla="*/ 862 h 6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416" h="620908">
                  <a:moveTo>
                    <a:pt x="4988" y="862"/>
                  </a:moveTo>
                  <a:cubicBezTo>
                    <a:pt x="-30648" y="-11269"/>
                    <a:pt x="136159" y="107011"/>
                    <a:pt x="141466" y="205578"/>
                  </a:cubicBezTo>
                  <a:cubicBezTo>
                    <a:pt x="146773" y="304145"/>
                    <a:pt x="59579" y="527817"/>
                    <a:pt x="36833" y="592265"/>
                  </a:cubicBezTo>
                  <a:cubicBezTo>
                    <a:pt x="14087" y="656713"/>
                    <a:pt x="4988" y="592265"/>
                    <a:pt x="4988" y="592265"/>
                  </a:cubicBezTo>
                  <a:cubicBezTo>
                    <a:pt x="117203" y="580134"/>
                    <a:pt x="643400" y="542982"/>
                    <a:pt x="710122" y="519477"/>
                  </a:cubicBezTo>
                  <a:cubicBezTo>
                    <a:pt x="776844" y="495973"/>
                    <a:pt x="464462" y="491423"/>
                    <a:pt x="405322" y="451238"/>
                  </a:cubicBezTo>
                  <a:cubicBezTo>
                    <a:pt x="346182" y="411053"/>
                    <a:pt x="416696" y="350396"/>
                    <a:pt x="355281" y="278366"/>
                  </a:cubicBezTo>
                  <a:cubicBezTo>
                    <a:pt x="293866" y="206336"/>
                    <a:pt x="40624" y="12993"/>
                    <a:pt x="4988" y="86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E5B3042-133E-6AFC-FE4B-B3709D22249A}"/>
                </a:ext>
              </a:extLst>
            </p:cNvPr>
            <p:cNvSpPr/>
            <p:nvPr/>
          </p:nvSpPr>
          <p:spPr>
            <a:xfrm>
              <a:off x="3900452" y="4412486"/>
              <a:ext cx="744111" cy="710588"/>
            </a:xfrm>
            <a:custGeom>
              <a:avLst/>
              <a:gdLst>
                <a:gd name="connsiteX0" fmla="*/ 639703 w 744111"/>
                <a:gd name="connsiteY0" fmla="*/ 41233 h 710588"/>
                <a:gd name="connsiteX1" fmla="*/ 621506 w 744111"/>
                <a:gd name="connsiteY1" fmla="*/ 136768 h 710588"/>
                <a:gd name="connsiteX2" fmla="*/ 739787 w 744111"/>
                <a:gd name="connsiteY2" fmla="*/ 682678 h 710588"/>
                <a:gd name="connsiteX3" fmla="*/ 444085 w 744111"/>
                <a:gd name="connsiteY3" fmla="*/ 632636 h 710588"/>
                <a:gd name="connsiteX4" fmla="*/ 175679 w 744111"/>
                <a:gd name="connsiteY4" fmla="*/ 646284 h 710588"/>
                <a:gd name="connsiteX5" fmla="*/ 375847 w 744111"/>
                <a:gd name="connsiteY5" fmla="*/ 591693 h 710588"/>
                <a:gd name="connsiteX6" fmla="*/ 230270 w 744111"/>
                <a:gd name="connsiteY6" fmla="*/ 491610 h 710588"/>
                <a:gd name="connsiteX7" fmla="*/ 75596 w 744111"/>
                <a:gd name="connsiteY7" fmla="*/ 50332 h 710588"/>
                <a:gd name="connsiteX8" fmla="*/ 107441 w 744111"/>
                <a:gd name="connsiteY8" fmla="*/ 73078 h 710588"/>
                <a:gd name="connsiteX9" fmla="*/ 130187 w 744111"/>
                <a:gd name="connsiteY9" fmla="*/ 82177 h 710588"/>
                <a:gd name="connsiteX10" fmla="*/ 21005 w 744111"/>
                <a:gd name="connsiteY10" fmla="*/ 290 h 710588"/>
                <a:gd name="connsiteX11" fmla="*/ 639703 w 744111"/>
                <a:gd name="connsiteY11" fmla="*/ 41233 h 71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4111" h="710588">
                  <a:moveTo>
                    <a:pt x="639703" y="41233"/>
                  </a:moveTo>
                  <a:cubicBezTo>
                    <a:pt x="739786" y="63979"/>
                    <a:pt x="604825" y="29860"/>
                    <a:pt x="621506" y="136768"/>
                  </a:cubicBezTo>
                  <a:cubicBezTo>
                    <a:pt x="638187" y="243676"/>
                    <a:pt x="769357" y="600033"/>
                    <a:pt x="739787" y="682678"/>
                  </a:cubicBezTo>
                  <a:cubicBezTo>
                    <a:pt x="710217" y="765323"/>
                    <a:pt x="538103" y="638702"/>
                    <a:pt x="444085" y="632636"/>
                  </a:cubicBezTo>
                  <a:cubicBezTo>
                    <a:pt x="350067" y="626570"/>
                    <a:pt x="187052" y="653108"/>
                    <a:pt x="175679" y="646284"/>
                  </a:cubicBezTo>
                  <a:cubicBezTo>
                    <a:pt x="164306" y="639460"/>
                    <a:pt x="366748" y="617472"/>
                    <a:pt x="375847" y="591693"/>
                  </a:cubicBezTo>
                  <a:cubicBezTo>
                    <a:pt x="384945" y="565914"/>
                    <a:pt x="280312" y="581837"/>
                    <a:pt x="230270" y="491610"/>
                  </a:cubicBezTo>
                  <a:cubicBezTo>
                    <a:pt x="180228" y="401383"/>
                    <a:pt x="96067" y="120087"/>
                    <a:pt x="75596" y="50332"/>
                  </a:cubicBezTo>
                  <a:cubicBezTo>
                    <a:pt x="55125" y="-19423"/>
                    <a:pt x="98342" y="67770"/>
                    <a:pt x="107441" y="73078"/>
                  </a:cubicBezTo>
                  <a:cubicBezTo>
                    <a:pt x="116540" y="78386"/>
                    <a:pt x="144593" y="94308"/>
                    <a:pt x="130187" y="82177"/>
                  </a:cubicBezTo>
                  <a:cubicBezTo>
                    <a:pt x="115781" y="70046"/>
                    <a:pt x="-59365" y="3323"/>
                    <a:pt x="21005" y="290"/>
                  </a:cubicBezTo>
                  <a:cubicBezTo>
                    <a:pt x="101375" y="-2743"/>
                    <a:pt x="539620" y="18487"/>
                    <a:pt x="639703" y="4123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C1E8A30-75B5-956A-E333-5C99BC8B8E6C}"/>
                </a:ext>
              </a:extLst>
            </p:cNvPr>
            <p:cNvSpPr/>
            <p:nvPr/>
          </p:nvSpPr>
          <p:spPr>
            <a:xfrm>
              <a:off x="3954034" y="4229300"/>
              <a:ext cx="1535019" cy="319647"/>
            </a:xfrm>
            <a:custGeom>
              <a:avLst/>
              <a:gdLst>
                <a:gd name="connsiteX0" fmla="*/ 135745 w 1535019"/>
                <a:gd name="connsiteY0" fmla="*/ 6055 h 319647"/>
                <a:gd name="connsiteX1" fmla="*/ 1095638 w 1535019"/>
                <a:gd name="connsiteY1" fmla="*/ 51548 h 319647"/>
                <a:gd name="connsiteX2" fmla="*/ 913667 w 1535019"/>
                <a:gd name="connsiteY2" fmla="*/ 46999 h 319647"/>
                <a:gd name="connsiteX3" fmla="*/ 1509620 w 1535019"/>
                <a:gd name="connsiteY3" fmla="*/ 10604 h 319647"/>
                <a:gd name="connsiteX4" fmla="*/ 1395888 w 1535019"/>
                <a:gd name="connsiteY4" fmla="*/ 65196 h 319647"/>
                <a:gd name="connsiteX5" fmla="*/ 1127482 w 1535019"/>
                <a:gd name="connsiteY5" fmla="*/ 315404 h 319647"/>
                <a:gd name="connsiteX6" fmla="*/ 1132032 w 1535019"/>
                <a:gd name="connsiteY6" fmla="*/ 224419 h 319647"/>
                <a:gd name="connsiteX7" fmla="*/ 81154 w 1535019"/>
                <a:gd name="connsiteY7" fmla="*/ 247166 h 319647"/>
                <a:gd name="connsiteX8" fmla="*/ 85703 w 1535019"/>
                <a:gd name="connsiteY8" fmla="*/ 224419 h 319647"/>
                <a:gd name="connsiteX9" fmla="*/ 208533 w 1535019"/>
                <a:gd name="connsiteY9" fmla="*/ 206222 h 319647"/>
                <a:gd name="connsiteX10" fmla="*/ 135745 w 1535019"/>
                <a:gd name="connsiteY10" fmla="*/ 6055 h 31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5019" h="319647">
                  <a:moveTo>
                    <a:pt x="135745" y="6055"/>
                  </a:moveTo>
                  <a:cubicBezTo>
                    <a:pt x="283596" y="-19724"/>
                    <a:pt x="965984" y="44724"/>
                    <a:pt x="1095638" y="51548"/>
                  </a:cubicBezTo>
                  <a:cubicBezTo>
                    <a:pt x="1225292" y="58372"/>
                    <a:pt x="844670" y="53823"/>
                    <a:pt x="913667" y="46999"/>
                  </a:cubicBezTo>
                  <a:cubicBezTo>
                    <a:pt x="982664" y="40175"/>
                    <a:pt x="1429250" y="7571"/>
                    <a:pt x="1509620" y="10604"/>
                  </a:cubicBezTo>
                  <a:cubicBezTo>
                    <a:pt x="1589990" y="13637"/>
                    <a:pt x="1459578" y="14396"/>
                    <a:pt x="1395888" y="65196"/>
                  </a:cubicBezTo>
                  <a:cubicBezTo>
                    <a:pt x="1332198" y="115996"/>
                    <a:pt x="1171458" y="288867"/>
                    <a:pt x="1127482" y="315404"/>
                  </a:cubicBezTo>
                  <a:cubicBezTo>
                    <a:pt x="1083506" y="341941"/>
                    <a:pt x="1306420" y="235792"/>
                    <a:pt x="1132032" y="224419"/>
                  </a:cubicBezTo>
                  <a:cubicBezTo>
                    <a:pt x="957644" y="213046"/>
                    <a:pt x="255542" y="247166"/>
                    <a:pt x="81154" y="247166"/>
                  </a:cubicBezTo>
                  <a:cubicBezTo>
                    <a:pt x="-93234" y="247166"/>
                    <a:pt x="64473" y="231243"/>
                    <a:pt x="85703" y="224419"/>
                  </a:cubicBezTo>
                  <a:cubicBezTo>
                    <a:pt x="106933" y="217595"/>
                    <a:pt x="201709" y="239583"/>
                    <a:pt x="208533" y="206222"/>
                  </a:cubicBezTo>
                  <a:cubicBezTo>
                    <a:pt x="215357" y="172861"/>
                    <a:pt x="-12106" y="31834"/>
                    <a:pt x="135745" y="60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A16BCDB-16F2-8224-CB32-E3E55F9BDAA5}"/>
                </a:ext>
              </a:extLst>
            </p:cNvPr>
            <p:cNvSpPr/>
            <p:nvPr/>
          </p:nvSpPr>
          <p:spPr>
            <a:xfrm>
              <a:off x="4588244" y="3474808"/>
              <a:ext cx="762246" cy="411634"/>
            </a:xfrm>
            <a:custGeom>
              <a:avLst/>
              <a:gdLst>
                <a:gd name="connsiteX0" fmla="*/ 265810 w 762246"/>
                <a:gd name="connsiteY0" fmla="*/ 822 h 411634"/>
                <a:gd name="connsiteX1" fmla="*/ 506920 w 762246"/>
                <a:gd name="connsiteY1" fmla="*/ 128201 h 411634"/>
                <a:gd name="connsiteX2" fmla="*/ 748031 w 762246"/>
                <a:gd name="connsiteY2" fmla="*/ 82708 h 411634"/>
                <a:gd name="connsiteX3" fmla="*/ 684341 w 762246"/>
                <a:gd name="connsiteY3" fmla="*/ 150947 h 411634"/>
                <a:gd name="connsiteX4" fmla="*/ 720735 w 762246"/>
                <a:gd name="connsiteY4" fmla="*/ 255580 h 411634"/>
                <a:gd name="connsiteX5" fmla="*/ 6502 w 762246"/>
                <a:gd name="connsiteY5" fmla="*/ 410255 h 411634"/>
                <a:gd name="connsiteX6" fmla="*/ 352246 w 762246"/>
                <a:gd name="connsiteY6" fmla="*/ 328368 h 411634"/>
                <a:gd name="connsiteX7" fmla="*/ 88389 w 762246"/>
                <a:gd name="connsiteY7" fmla="*/ 273777 h 411634"/>
                <a:gd name="connsiteX8" fmla="*/ 193022 w 762246"/>
                <a:gd name="connsiteY8" fmla="*/ 200989 h 411634"/>
                <a:gd name="connsiteX9" fmla="*/ 265810 w 762246"/>
                <a:gd name="connsiteY9" fmla="*/ 822 h 4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246" h="411634">
                  <a:moveTo>
                    <a:pt x="265810" y="822"/>
                  </a:moveTo>
                  <a:cubicBezTo>
                    <a:pt x="318126" y="-11309"/>
                    <a:pt x="426550" y="114553"/>
                    <a:pt x="506920" y="128201"/>
                  </a:cubicBezTo>
                  <a:cubicBezTo>
                    <a:pt x="587290" y="141849"/>
                    <a:pt x="718461" y="78917"/>
                    <a:pt x="748031" y="82708"/>
                  </a:cubicBezTo>
                  <a:cubicBezTo>
                    <a:pt x="777601" y="86499"/>
                    <a:pt x="688890" y="122135"/>
                    <a:pt x="684341" y="150947"/>
                  </a:cubicBezTo>
                  <a:cubicBezTo>
                    <a:pt x="679792" y="179759"/>
                    <a:pt x="833708" y="212362"/>
                    <a:pt x="720735" y="255580"/>
                  </a:cubicBezTo>
                  <a:cubicBezTo>
                    <a:pt x="607762" y="298798"/>
                    <a:pt x="67917" y="398124"/>
                    <a:pt x="6502" y="410255"/>
                  </a:cubicBezTo>
                  <a:cubicBezTo>
                    <a:pt x="-54913" y="422386"/>
                    <a:pt x="338598" y="351114"/>
                    <a:pt x="352246" y="328368"/>
                  </a:cubicBezTo>
                  <a:cubicBezTo>
                    <a:pt x="365894" y="305622"/>
                    <a:pt x="114926" y="295007"/>
                    <a:pt x="88389" y="273777"/>
                  </a:cubicBezTo>
                  <a:cubicBezTo>
                    <a:pt x="61852" y="252547"/>
                    <a:pt x="161177" y="240416"/>
                    <a:pt x="193022" y="200989"/>
                  </a:cubicBezTo>
                  <a:cubicBezTo>
                    <a:pt x="224867" y="161562"/>
                    <a:pt x="213494" y="12953"/>
                    <a:pt x="265810" y="82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32194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710" name="グループ化 709">
            <a:extLst>
              <a:ext uri="{FF2B5EF4-FFF2-40B4-BE49-F238E27FC236}">
                <a16:creationId xmlns:a16="http://schemas.microsoft.com/office/drawing/2014/main" id="{9DC34BFE-195B-F52D-C240-D31B83440F19}"/>
              </a:ext>
            </a:extLst>
          </p:cNvPr>
          <p:cNvGrpSpPr/>
          <p:nvPr/>
        </p:nvGrpSpPr>
        <p:grpSpPr>
          <a:xfrm>
            <a:off x="274748" y="1272967"/>
            <a:ext cx="9451924" cy="9956351"/>
            <a:chOff x="274748" y="1272967"/>
            <a:chExt cx="9451924" cy="9956351"/>
          </a:xfrm>
        </p:grpSpPr>
        <p:grpSp>
          <p:nvGrpSpPr>
            <p:cNvPr id="1595" name="グループ化 1594">
              <a:extLst>
                <a:ext uri="{FF2B5EF4-FFF2-40B4-BE49-F238E27FC236}">
                  <a16:creationId xmlns:a16="http://schemas.microsoft.com/office/drawing/2014/main" id="{7D987B5E-2B3F-A895-E1ED-C98586FF1EC5}"/>
                </a:ext>
              </a:extLst>
            </p:cNvPr>
            <p:cNvGrpSpPr/>
            <p:nvPr/>
          </p:nvGrpSpPr>
          <p:grpSpPr>
            <a:xfrm>
              <a:off x="274748" y="1272967"/>
              <a:ext cx="9451924" cy="9956351"/>
              <a:chOff x="136525" y="1251702"/>
              <a:chExt cx="9451924" cy="9956351"/>
            </a:xfrm>
          </p:grpSpPr>
          <p:grpSp>
            <p:nvGrpSpPr>
              <p:cNvPr id="1521" name="グループ化 1520">
                <a:extLst>
                  <a:ext uri="{FF2B5EF4-FFF2-40B4-BE49-F238E27FC236}">
                    <a16:creationId xmlns:a16="http://schemas.microsoft.com/office/drawing/2014/main" id="{5568B4E5-6CFB-6B02-BF9C-1E2932CDF40E}"/>
                  </a:ext>
                </a:extLst>
              </p:cNvPr>
              <p:cNvGrpSpPr/>
              <p:nvPr/>
            </p:nvGrpSpPr>
            <p:grpSpPr>
              <a:xfrm>
                <a:off x="136525" y="1361257"/>
                <a:ext cx="9402883" cy="9683944"/>
                <a:chOff x="136525" y="1361257"/>
                <a:chExt cx="9402883" cy="9683944"/>
              </a:xfrm>
            </p:grpSpPr>
            <p:sp>
              <p:nvSpPr>
                <p:cNvPr id="4" name="フリーフォーム 3">
                  <a:extLst>
                    <a:ext uri="{FF2B5EF4-FFF2-40B4-BE49-F238E27FC236}">
                      <a16:creationId xmlns:a16="http://schemas.microsoft.com/office/drawing/2014/main" id="{41778A78-FCF6-02F5-02C8-6CAB5D8A7269}"/>
                    </a:ext>
                  </a:extLst>
                </p:cNvPr>
                <p:cNvSpPr/>
                <p:nvPr/>
              </p:nvSpPr>
              <p:spPr>
                <a:xfrm>
                  <a:off x="5777300" y="3197215"/>
                  <a:ext cx="204488" cy="193724"/>
                </a:xfrm>
                <a:custGeom>
                  <a:avLst/>
                  <a:gdLst>
                    <a:gd name="connsiteX0" fmla="*/ 1200 w 204488"/>
                    <a:gd name="connsiteY0" fmla="*/ 193685 h 193724"/>
                    <a:gd name="connsiteX1" fmla="*/ 17075 w 204488"/>
                    <a:gd name="connsiteY1" fmla="*/ 85735 h 193724"/>
                    <a:gd name="connsiteX2" fmla="*/ 109150 w 204488"/>
                    <a:gd name="connsiteY2" fmla="*/ 28585 h 193724"/>
                    <a:gd name="connsiteX3" fmla="*/ 204400 w 204488"/>
                    <a:gd name="connsiteY3" fmla="*/ 10 h 193724"/>
                    <a:gd name="connsiteX4" fmla="*/ 125025 w 204488"/>
                    <a:gd name="connsiteY4" fmla="*/ 25410 h 193724"/>
                    <a:gd name="connsiteX5" fmla="*/ 58350 w 204488"/>
                    <a:gd name="connsiteY5" fmla="*/ 38110 h 193724"/>
                    <a:gd name="connsiteX6" fmla="*/ 7550 w 204488"/>
                    <a:gd name="connsiteY6" fmla="*/ 73035 h 193724"/>
                    <a:gd name="connsiteX7" fmla="*/ 1200 w 204488"/>
                    <a:gd name="connsiteY7" fmla="*/ 193685 h 19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488" h="193724">
                      <a:moveTo>
                        <a:pt x="1200" y="193685"/>
                      </a:moveTo>
                      <a:cubicBezTo>
                        <a:pt x="2788" y="195802"/>
                        <a:pt x="-917" y="113252"/>
                        <a:pt x="17075" y="85735"/>
                      </a:cubicBezTo>
                      <a:cubicBezTo>
                        <a:pt x="35067" y="58218"/>
                        <a:pt x="77929" y="42872"/>
                        <a:pt x="109150" y="28585"/>
                      </a:cubicBezTo>
                      <a:cubicBezTo>
                        <a:pt x="140371" y="14297"/>
                        <a:pt x="201754" y="539"/>
                        <a:pt x="204400" y="10"/>
                      </a:cubicBezTo>
                      <a:cubicBezTo>
                        <a:pt x="207046" y="-519"/>
                        <a:pt x="149367" y="19060"/>
                        <a:pt x="125025" y="25410"/>
                      </a:cubicBezTo>
                      <a:cubicBezTo>
                        <a:pt x="100683" y="31760"/>
                        <a:pt x="77929" y="30172"/>
                        <a:pt x="58350" y="38110"/>
                      </a:cubicBezTo>
                      <a:cubicBezTo>
                        <a:pt x="38771" y="46048"/>
                        <a:pt x="17075" y="50281"/>
                        <a:pt x="7550" y="73035"/>
                      </a:cubicBezTo>
                      <a:cubicBezTo>
                        <a:pt x="-1975" y="95789"/>
                        <a:pt x="-388" y="191568"/>
                        <a:pt x="1200" y="193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" name="フリーフォーム 4">
                  <a:extLst>
                    <a:ext uri="{FF2B5EF4-FFF2-40B4-BE49-F238E27FC236}">
                      <a16:creationId xmlns:a16="http://schemas.microsoft.com/office/drawing/2014/main" id="{B946CE4D-93F9-F9C5-2654-CA976B4F30EF}"/>
                    </a:ext>
                  </a:extLst>
                </p:cNvPr>
                <p:cNvSpPr/>
                <p:nvPr/>
              </p:nvSpPr>
              <p:spPr>
                <a:xfrm>
                  <a:off x="5739554" y="3174216"/>
                  <a:ext cx="250451" cy="219864"/>
                </a:xfrm>
                <a:custGeom>
                  <a:avLst/>
                  <a:gdLst>
                    <a:gd name="connsiteX0" fmla="*/ 248496 w 250451"/>
                    <a:gd name="connsiteY0" fmla="*/ 784 h 219864"/>
                    <a:gd name="connsiteX1" fmla="*/ 54821 w 250451"/>
                    <a:gd name="connsiteY1" fmla="*/ 80159 h 219864"/>
                    <a:gd name="connsiteX2" fmla="*/ 4021 w 250451"/>
                    <a:gd name="connsiteY2" fmla="*/ 140484 h 219864"/>
                    <a:gd name="connsiteX3" fmla="*/ 7196 w 250451"/>
                    <a:gd name="connsiteY3" fmla="*/ 172234 h 219864"/>
                    <a:gd name="connsiteX4" fmla="*/ 38946 w 250451"/>
                    <a:gd name="connsiteY4" fmla="*/ 219859 h 219864"/>
                    <a:gd name="connsiteX5" fmla="*/ 13546 w 250451"/>
                    <a:gd name="connsiteY5" fmla="*/ 169059 h 219864"/>
                    <a:gd name="connsiteX6" fmla="*/ 13546 w 250451"/>
                    <a:gd name="connsiteY6" fmla="*/ 127784 h 219864"/>
                    <a:gd name="connsiteX7" fmla="*/ 16721 w 250451"/>
                    <a:gd name="connsiteY7" fmla="*/ 108734 h 219864"/>
                    <a:gd name="connsiteX8" fmla="*/ 146896 w 250451"/>
                    <a:gd name="connsiteY8" fmla="*/ 42059 h 219864"/>
                    <a:gd name="connsiteX9" fmla="*/ 248496 w 250451"/>
                    <a:gd name="connsiteY9" fmla="*/ 784 h 219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451" h="219864">
                      <a:moveTo>
                        <a:pt x="248496" y="784"/>
                      </a:moveTo>
                      <a:cubicBezTo>
                        <a:pt x="233150" y="7134"/>
                        <a:pt x="95567" y="56876"/>
                        <a:pt x="54821" y="80159"/>
                      </a:cubicBezTo>
                      <a:cubicBezTo>
                        <a:pt x="14075" y="103442"/>
                        <a:pt x="11958" y="125138"/>
                        <a:pt x="4021" y="140484"/>
                      </a:cubicBezTo>
                      <a:cubicBezTo>
                        <a:pt x="-3916" y="155830"/>
                        <a:pt x="1375" y="159005"/>
                        <a:pt x="7196" y="172234"/>
                      </a:cubicBezTo>
                      <a:cubicBezTo>
                        <a:pt x="13017" y="185463"/>
                        <a:pt x="37888" y="220388"/>
                        <a:pt x="38946" y="219859"/>
                      </a:cubicBezTo>
                      <a:cubicBezTo>
                        <a:pt x="40004" y="219330"/>
                        <a:pt x="17779" y="184405"/>
                        <a:pt x="13546" y="169059"/>
                      </a:cubicBezTo>
                      <a:cubicBezTo>
                        <a:pt x="9313" y="153713"/>
                        <a:pt x="13546" y="127784"/>
                        <a:pt x="13546" y="127784"/>
                      </a:cubicBezTo>
                      <a:cubicBezTo>
                        <a:pt x="14075" y="117730"/>
                        <a:pt x="-5504" y="123022"/>
                        <a:pt x="16721" y="108734"/>
                      </a:cubicBezTo>
                      <a:cubicBezTo>
                        <a:pt x="38946" y="94446"/>
                        <a:pt x="108796" y="55817"/>
                        <a:pt x="146896" y="42059"/>
                      </a:cubicBezTo>
                      <a:cubicBezTo>
                        <a:pt x="184996" y="28301"/>
                        <a:pt x="263842" y="-5566"/>
                        <a:pt x="248496" y="7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" name="フリーフォーム 5">
                  <a:extLst>
                    <a:ext uri="{FF2B5EF4-FFF2-40B4-BE49-F238E27FC236}">
                      <a16:creationId xmlns:a16="http://schemas.microsoft.com/office/drawing/2014/main" id="{FF336C39-3772-12AF-9165-589AAE0DD854}"/>
                    </a:ext>
                  </a:extLst>
                </p:cNvPr>
                <p:cNvSpPr/>
                <p:nvPr/>
              </p:nvSpPr>
              <p:spPr>
                <a:xfrm>
                  <a:off x="5850885" y="3294336"/>
                  <a:ext cx="204194" cy="150847"/>
                </a:xfrm>
                <a:custGeom>
                  <a:avLst/>
                  <a:gdLst>
                    <a:gd name="connsiteX0" fmla="*/ 127640 w 204194"/>
                    <a:gd name="connsiteY0" fmla="*/ 150539 h 150847"/>
                    <a:gd name="connsiteX1" fmla="*/ 57790 w 204194"/>
                    <a:gd name="connsiteY1" fmla="*/ 67989 h 150847"/>
                    <a:gd name="connsiteX2" fmla="*/ 111765 w 204194"/>
                    <a:gd name="connsiteY2" fmla="*/ 67989 h 150847"/>
                    <a:gd name="connsiteX3" fmla="*/ 159390 w 204194"/>
                    <a:gd name="connsiteY3" fmla="*/ 23539 h 150847"/>
                    <a:gd name="connsiteX4" fmla="*/ 187965 w 204194"/>
                    <a:gd name="connsiteY4" fmla="*/ 26714 h 150847"/>
                    <a:gd name="connsiteX5" fmla="*/ 187965 w 204194"/>
                    <a:gd name="connsiteY5" fmla="*/ 26714 h 150847"/>
                    <a:gd name="connsiteX6" fmla="*/ 178440 w 204194"/>
                    <a:gd name="connsiteY6" fmla="*/ 77514 h 150847"/>
                    <a:gd name="connsiteX7" fmla="*/ 203840 w 204194"/>
                    <a:gd name="connsiteY7" fmla="*/ 29889 h 150847"/>
                    <a:gd name="connsiteX8" fmla="*/ 156215 w 204194"/>
                    <a:gd name="connsiteY8" fmla="*/ 1314 h 150847"/>
                    <a:gd name="connsiteX9" fmla="*/ 48265 w 204194"/>
                    <a:gd name="connsiteY9" fmla="*/ 7664 h 150847"/>
                    <a:gd name="connsiteX10" fmla="*/ 3815 w 204194"/>
                    <a:gd name="connsiteY10" fmla="*/ 33064 h 150847"/>
                    <a:gd name="connsiteX11" fmla="*/ 3815 w 204194"/>
                    <a:gd name="connsiteY11" fmla="*/ 61639 h 150847"/>
                    <a:gd name="connsiteX12" fmla="*/ 16515 w 204194"/>
                    <a:gd name="connsiteY12" fmla="*/ 83864 h 150847"/>
                    <a:gd name="connsiteX13" fmla="*/ 32390 w 204194"/>
                    <a:gd name="connsiteY13" fmla="*/ 87039 h 150847"/>
                    <a:gd name="connsiteX14" fmla="*/ 54615 w 204194"/>
                    <a:gd name="connsiteY14" fmla="*/ 96564 h 150847"/>
                    <a:gd name="connsiteX15" fmla="*/ 127640 w 204194"/>
                    <a:gd name="connsiteY15" fmla="*/ 150539 h 15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4194" h="150847">
                      <a:moveTo>
                        <a:pt x="127640" y="150539"/>
                      </a:moveTo>
                      <a:cubicBezTo>
                        <a:pt x="128169" y="145776"/>
                        <a:pt x="60436" y="81747"/>
                        <a:pt x="57790" y="67989"/>
                      </a:cubicBezTo>
                      <a:cubicBezTo>
                        <a:pt x="55144" y="54231"/>
                        <a:pt x="94832" y="75397"/>
                        <a:pt x="111765" y="67989"/>
                      </a:cubicBezTo>
                      <a:cubicBezTo>
                        <a:pt x="128698" y="60581"/>
                        <a:pt x="146690" y="30418"/>
                        <a:pt x="159390" y="23539"/>
                      </a:cubicBezTo>
                      <a:cubicBezTo>
                        <a:pt x="172090" y="16660"/>
                        <a:pt x="187965" y="26714"/>
                        <a:pt x="187965" y="26714"/>
                      </a:cubicBezTo>
                      <a:lnTo>
                        <a:pt x="187965" y="26714"/>
                      </a:lnTo>
                      <a:cubicBezTo>
                        <a:pt x="186378" y="35181"/>
                        <a:pt x="175794" y="76985"/>
                        <a:pt x="178440" y="77514"/>
                      </a:cubicBezTo>
                      <a:cubicBezTo>
                        <a:pt x="181086" y="78043"/>
                        <a:pt x="207544" y="42589"/>
                        <a:pt x="203840" y="29889"/>
                      </a:cubicBezTo>
                      <a:cubicBezTo>
                        <a:pt x="200136" y="17189"/>
                        <a:pt x="182144" y="5018"/>
                        <a:pt x="156215" y="1314"/>
                      </a:cubicBezTo>
                      <a:cubicBezTo>
                        <a:pt x="130286" y="-2390"/>
                        <a:pt x="73665" y="2372"/>
                        <a:pt x="48265" y="7664"/>
                      </a:cubicBezTo>
                      <a:cubicBezTo>
                        <a:pt x="22865" y="12956"/>
                        <a:pt x="11223" y="24068"/>
                        <a:pt x="3815" y="33064"/>
                      </a:cubicBezTo>
                      <a:cubicBezTo>
                        <a:pt x="-3593" y="42060"/>
                        <a:pt x="1698" y="53172"/>
                        <a:pt x="3815" y="61639"/>
                      </a:cubicBezTo>
                      <a:cubicBezTo>
                        <a:pt x="5932" y="70106"/>
                        <a:pt x="16515" y="83864"/>
                        <a:pt x="16515" y="83864"/>
                      </a:cubicBezTo>
                      <a:cubicBezTo>
                        <a:pt x="21277" y="88097"/>
                        <a:pt x="26040" y="84922"/>
                        <a:pt x="32390" y="87039"/>
                      </a:cubicBezTo>
                      <a:cubicBezTo>
                        <a:pt x="38740" y="89156"/>
                        <a:pt x="45090" y="89685"/>
                        <a:pt x="54615" y="96564"/>
                      </a:cubicBezTo>
                      <a:cubicBezTo>
                        <a:pt x="64140" y="103443"/>
                        <a:pt x="127111" y="155302"/>
                        <a:pt x="127640" y="1505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" name="円/楕円 7">
                  <a:extLst>
                    <a:ext uri="{FF2B5EF4-FFF2-40B4-BE49-F238E27FC236}">
                      <a16:creationId xmlns:a16="http://schemas.microsoft.com/office/drawing/2014/main" id="{1124858E-288F-2DB4-B791-2F809F812011}"/>
                    </a:ext>
                  </a:extLst>
                </p:cNvPr>
                <p:cNvSpPr/>
                <p:nvPr/>
              </p:nvSpPr>
              <p:spPr>
                <a:xfrm>
                  <a:off x="5930122" y="3323931"/>
                  <a:ext cx="45719" cy="45719"/>
                </a:xfrm>
                <a:prstGeom prst="ellipse">
                  <a:avLst/>
                </a:pr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" name="円/楕円 8">
                  <a:extLst>
                    <a:ext uri="{FF2B5EF4-FFF2-40B4-BE49-F238E27FC236}">
                      <a16:creationId xmlns:a16="http://schemas.microsoft.com/office/drawing/2014/main" id="{CBC2BFDB-14EB-309A-9A59-A0F6AAA45888}"/>
                    </a:ext>
                  </a:extLst>
                </p:cNvPr>
                <p:cNvSpPr/>
                <p:nvPr/>
              </p:nvSpPr>
              <p:spPr>
                <a:xfrm>
                  <a:off x="5907262" y="3308203"/>
                  <a:ext cx="45719" cy="4571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9">
                  <a:extLst>
                    <a:ext uri="{FF2B5EF4-FFF2-40B4-BE49-F238E27FC236}">
                      <a16:creationId xmlns:a16="http://schemas.microsoft.com/office/drawing/2014/main" id="{1CEDCAF0-DF73-8997-D0CB-346371D82D5A}"/>
                    </a:ext>
                  </a:extLst>
                </p:cNvPr>
                <p:cNvSpPr/>
                <p:nvPr/>
              </p:nvSpPr>
              <p:spPr>
                <a:xfrm>
                  <a:off x="5617167" y="2879396"/>
                  <a:ext cx="85169" cy="451667"/>
                </a:xfrm>
                <a:custGeom>
                  <a:avLst/>
                  <a:gdLst>
                    <a:gd name="connsiteX0" fmla="*/ 24808 w 85169"/>
                    <a:gd name="connsiteY0" fmla="*/ 329 h 451667"/>
                    <a:gd name="connsiteX1" fmla="*/ 2583 w 85169"/>
                    <a:gd name="connsiteY1" fmla="*/ 136854 h 451667"/>
                    <a:gd name="connsiteX2" fmla="*/ 2583 w 85169"/>
                    <a:gd name="connsiteY2" fmla="*/ 244804 h 451667"/>
                    <a:gd name="connsiteX3" fmla="*/ 21633 w 85169"/>
                    <a:gd name="connsiteY3" fmla="*/ 333704 h 451667"/>
                    <a:gd name="connsiteX4" fmla="*/ 85133 w 85169"/>
                    <a:gd name="connsiteY4" fmla="*/ 451179 h 451667"/>
                    <a:gd name="connsiteX5" fmla="*/ 12108 w 85169"/>
                    <a:gd name="connsiteY5" fmla="*/ 286079 h 451667"/>
                    <a:gd name="connsiteX6" fmla="*/ 12108 w 85169"/>
                    <a:gd name="connsiteY6" fmla="*/ 178129 h 451667"/>
                    <a:gd name="connsiteX7" fmla="*/ 24808 w 85169"/>
                    <a:gd name="connsiteY7" fmla="*/ 329 h 451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169" h="451667">
                      <a:moveTo>
                        <a:pt x="24808" y="329"/>
                      </a:moveTo>
                      <a:cubicBezTo>
                        <a:pt x="23221" y="-6550"/>
                        <a:pt x="6287" y="96108"/>
                        <a:pt x="2583" y="136854"/>
                      </a:cubicBezTo>
                      <a:cubicBezTo>
                        <a:pt x="-1121" y="177600"/>
                        <a:pt x="-592" y="211996"/>
                        <a:pt x="2583" y="244804"/>
                      </a:cubicBezTo>
                      <a:cubicBezTo>
                        <a:pt x="5758" y="277612"/>
                        <a:pt x="7875" y="299308"/>
                        <a:pt x="21633" y="333704"/>
                      </a:cubicBezTo>
                      <a:cubicBezTo>
                        <a:pt x="35391" y="368100"/>
                        <a:pt x="86721" y="459117"/>
                        <a:pt x="85133" y="451179"/>
                      </a:cubicBezTo>
                      <a:cubicBezTo>
                        <a:pt x="83545" y="443241"/>
                        <a:pt x="24279" y="331587"/>
                        <a:pt x="12108" y="286079"/>
                      </a:cubicBezTo>
                      <a:cubicBezTo>
                        <a:pt x="-63" y="240571"/>
                        <a:pt x="10520" y="223637"/>
                        <a:pt x="12108" y="178129"/>
                      </a:cubicBezTo>
                      <a:cubicBezTo>
                        <a:pt x="13695" y="132621"/>
                        <a:pt x="26395" y="7208"/>
                        <a:pt x="24808" y="3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" name="フリーフォーム 10">
                  <a:extLst>
                    <a:ext uri="{FF2B5EF4-FFF2-40B4-BE49-F238E27FC236}">
                      <a16:creationId xmlns:a16="http://schemas.microsoft.com/office/drawing/2014/main" id="{2A8C1B30-135E-E4FA-9114-D77ED73A7DC8}"/>
                    </a:ext>
                  </a:extLst>
                </p:cNvPr>
                <p:cNvSpPr/>
                <p:nvPr/>
              </p:nvSpPr>
              <p:spPr>
                <a:xfrm>
                  <a:off x="5762435" y="3389962"/>
                  <a:ext cx="105251" cy="149420"/>
                </a:xfrm>
                <a:custGeom>
                  <a:avLst/>
                  <a:gdLst>
                    <a:gd name="connsiteX0" fmla="*/ 190 w 105251"/>
                    <a:gd name="connsiteY0" fmla="*/ 938 h 149420"/>
                    <a:gd name="connsiteX1" fmla="*/ 101790 w 105251"/>
                    <a:gd name="connsiteY1" fmla="*/ 146988 h 149420"/>
                    <a:gd name="connsiteX2" fmla="*/ 76390 w 105251"/>
                    <a:gd name="connsiteY2" fmla="*/ 86663 h 149420"/>
                    <a:gd name="connsiteX3" fmla="*/ 190 w 105251"/>
                    <a:gd name="connsiteY3" fmla="*/ 938 h 14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251" h="149420">
                      <a:moveTo>
                        <a:pt x="190" y="938"/>
                      </a:moveTo>
                      <a:cubicBezTo>
                        <a:pt x="4423" y="10992"/>
                        <a:pt x="89090" y="132701"/>
                        <a:pt x="101790" y="146988"/>
                      </a:cubicBezTo>
                      <a:cubicBezTo>
                        <a:pt x="114490" y="161276"/>
                        <a:pt x="89090" y="108888"/>
                        <a:pt x="76390" y="86663"/>
                      </a:cubicBezTo>
                      <a:cubicBezTo>
                        <a:pt x="63690" y="64438"/>
                        <a:pt x="-4043" y="-9116"/>
                        <a:pt x="190" y="9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フリーフォーム 12">
                  <a:extLst>
                    <a:ext uri="{FF2B5EF4-FFF2-40B4-BE49-F238E27FC236}">
                      <a16:creationId xmlns:a16="http://schemas.microsoft.com/office/drawing/2014/main" id="{7EE33D14-3BB3-F8EA-58EC-F416E995FBDD}"/>
                    </a:ext>
                  </a:extLst>
                </p:cNvPr>
                <p:cNvSpPr/>
                <p:nvPr/>
              </p:nvSpPr>
              <p:spPr>
                <a:xfrm>
                  <a:off x="5709800" y="3219392"/>
                  <a:ext cx="68704" cy="136688"/>
                </a:xfrm>
                <a:custGeom>
                  <a:avLst/>
                  <a:gdLst>
                    <a:gd name="connsiteX0" fmla="*/ 68700 w 68704"/>
                    <a:gd name="connsiteY0" fmla="*/ 58 h 136688"/>
                    <a:gd name="connsiteX1" fmla="*/ 8375 w 68704"/>
                    <a:gd name="connsiteY1" fmla="*/ 85783 h 136688"/>
                    <a:gd name="connsiteX2" fmla="*/ 2025 w 68704"/>
                    <a:gd name="connsiteY2" fmla="*/ 136583 h 136688"/>
                    <a:gd name="connsiteX3" fmla="*/ 5200 w 68704"/>
                    <a:gd name="connsiteY3" fmla="*/ 73083 h 136688"/>
                    <a:gd name="connsiteX4" fmla="*/ 68700 w 68704"/>
                    <a:gd name="connsiteY4" fmla="*/ 58 h 13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04" h="136688">
                      <a:moveTo>
                        <a:pt x="68700" y="58"/>
                      </a:moveTo>
                      <a:cubicBezTo>
                        <a:pt x="69229" y="2175"/>
                        <a:pt x="19487" y="63029"/>
                        <a:pt x="8375" y="85783"/>
                      </a:cubicBezTo>
                      <a:cubicBezTo>
                        <a:pt x="-2737" y="108537"/>
                        <a:pt x="2554" y="138700"/>
                        <a:pt x="2025" y="136583"/>
                      </a:cubicBezTo>
                      <a:cubicBezTo>
                        <a:pt x="1496" y="134466"/>
                        <a:pt x="-3796" y="92662"/>
                        <a:pt x="5200" y="73083"/>
                      </a:cubicBezTo>
                      <a:cubicBezTo>
                        <a:pt x="14196" y="53504"/>
                        <a:pt x="68171" y="-2059"/>
                        <a:pt x="68700" y="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" name="フリーフォーム 13">
                  <a:extLst>
                    <a:ext uri="{FF2B5EF4-FFF2-40B4-BE49-F238E27FC236}">
                      <a16:creationId xmlns:a16="http://schemas.microsoft.com/office/drawing/2014/main" id="{351AFD8C-9799-7CF2-8B6F-F3E79FB6C99F}"/>
                    </a:ext>
                  </a:extLst>
                </p:cNvPr>
                <p:cNvSpPr/>
                <p:nvPr/>
              </p:nvSpPr>
              <p:spPr>
                <a:xfrm>
                  <a:off x="5724525" y="3311398"/>
                  <a:ext cx="118570" cy="223757"/>
                </a:xfrm>
                <a:custGeom>
                  <a:avLst/>
                  <a:gdLst>
                    <a:gd name="connsiteX0" fmla="*/ 3175 w 118570"/>
                    <a:gd name="connsiteY0" fmla="*/ 127 h 223757"/>
                    <a:gd name="connsiteX1" fmla="*/ 0 w 118570"/>
                    <a:gd name="connsiteY1" fmla="*/ 54102 h 223757"/>
                    <a:gd name="connsiteX2" fmla="*/ 19050 w 118570"/>
                    <a:gd name="connsiteY2" fmla="*/ 66802 h 223757"/>
                    <a:gd name="connsiteX3" fmla="*/ 66675 w 118570"/>
                    <a:gd name="connsiteY3" fmla="*/ 143002 h 223757"/>
                    <a:gd name="connsiteX4" fmla="*/ 117475 w 118570"/>
                    <a:gd name="connsiteY4" fmla="*/ 222377 h 223757"/>
                    <a:gd name="connsiteX5" fmla="*/ 15875 w 118570"/>
                    <a:gd name="connsiteY5" fmla="*/ 73152 h 223757"/>
                    <a:gd name="connsiteX6" fmla="*/ 3175 w 118570"/>
                    <a:gd name="connsiteY6" fmla="*/ 127 h 22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570" h="223757">
                      <a:moveTo>
                        <a:pt x="3175" y="127"/>
                      </a:moveTo>
                      <a:cubicBezTo>
                        <a:pt x="529" y="-3048"/>
                        <a:pt x="0" y="54102"/>
                        <a:pt x="0" y="54102"/>
                      </a:cubicBezTo>
                      <a:cubicBezTo>
                        <a:pt x="2646" y="65215"/>
                        <a:pt x="7938" y="51986"/>
                        <a:pt x="19050" y="66802"/>
                      </a:cubicBezTo>
                      <a:cubicBezTo>
                        <a:pt x="30162" y="81618"/>
                        <a:pt x="50271" y="117073"/>
                        <a:pt x="66675" y="143002"/>
                      </a:cubicBezTo>
                      <a:cubicBezTo>
                        <a:pt x="83079" y="168931"/>
                        <a:pt x="125942" y="234019"/>
                        <a:pt x="117475" y="222377"/>
                      </a:cubicBezTo>
                      <a:cubicBezTo>
                        <a:pt x="109008" y="210735"/>
                        <a:pt x="33337" y="107548"/>
                        <a:pt x="15875" y="73152"/>
                      </a:cubicBezTo>
                      <a:cubicBezTo>
                        <a:pt x="-1587" y="38756"/>
                        <a:pt x="5821" y="3302"/>
                        <a:pt x="3175" y="1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" name="フリーフォーム 14">
                  <a:extLst>
                    <a:ext uri="{FF2B5EF4-FFF2-40B4-BE49-F238E27FC236}">
                      <a16:creationId xmlns:a16="http://schemas.microsoft.com/office/drawing/2014/main" id="{634AD2AE-0790-A5B0-DB99-58AB7598FACC}"/>
                    </a:ext>
                  </a:extLst>
                </p:cNvPr>
                <p:cNvSpPr/>
                <p:nvPr/>
              </p:nvSpPr>
              <p:spPr>
                <a:xfrm>
                  <a:off x="5803900" y="3548231"/>
                  <a:ext cx="44450" cy="345635"/>
                </a:xfrm>
                <a:custGeom>
                  <a:avLst/>
                  <a:gdLst>
                    <a:gd name="connsiteX0" fmla="*/ 44450 w 44450"/>
                    <a:gd name="connsiteY0" fmla="*/ 1419 h 345635"/>
                    <a:gd name="connsiteX1" fmla="*/ 22225 w 44450"/>
                    <a:gd name="connsiteY1" fmla="*/ 239544 h 345635"/>
                    <a:gd name="connsiteX2" fmla="*/ 12700 w 44450"/>
                    <a:gd name="connsiteY2" fmla="*/ 280819 h 345635"/>
                    <a:gd name="connsiteX3" fmla="*/ 12700 w 44450"/>
                    <a:gd name="connsiteY3" fmla="*/ 303044 h 345635"/>
                    <a:gd name="connsiteX4" fmla="*/ 0 w 44450"/>
                    <a:gd name="connsiteY4" fmla="*/ 344319 h 345635"/>
                    <a:gd name="connsiteX5" fmla="*/ 12700 w 44450"/>
                    <a:gd name="connsiteY5" fmla="*/ 249069 h 345635"/>
                    <a:gd name="connsiteX6" fmla="*/ 22225 w 44450"/>
                    <a:gd name="connsiteY6" fmla="*/ 144294 h 345635"/>
                    <a:gd name="connsiteX7" fmla="*/ 44450 w 44450"/>
                    <a:gd name="connsiteY7" fmla="*/ 1419 h 34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450" h="345635">
                      <a:moveTo>
                        <a:pt x="44450" y="1419"/>
                      </a:moveTo>
                      <a:cubicBezTo>
                        <a:pt x="44450" y="17294"/>
                        <a:pt x="27517" y="192977"/>
                        <a:pt x="22225" y="239544"/>
                      </a:cubicBezTo>
                      <a:cubicBezTo>
                        <a:pt x="16933" y="286111"/>
                        <a:pt x="14287" y="270236"/>
                        <a:pt x="12700" y="280819"/>
                      </a:cubicBezTo>
                      <a:cubicBezTo>
                        <a:pt x="11112" y="291402"/>
                        <a:pt x="14817" y="292461"/>
                        <a:pt x="12700" y="303044"/>
                      </a:cubicBezTo>
                      <a:cubicBezTo>
                        <a:pt x="10583" y="313627"/>
                        <a:pt x="0" y="353315"/>
                        <a:pt x="0" y="344319"/>
                      </a:cubicBezTo>
                      <a:cubicBezTo>
                        <a:pt x="0" y="335323"/>
                        <a:pt x="8996" y="282407"/>
                        <a:pt x="12700" y="249069"/>
                      </a:cubicBezTo>
                      <a:cubicBezTo>
                        <a:pt x="16404" y="215731"/>
                        <a:pt x="17463" y="181336"/>
                        <a:pt x="22225" y="144294"/>
                      </a:cubicBezTo>
                      <a:cubicBezTo>
                        <a:pt x="26987" y="107252"/>
                        <a:pt x="44450" y="-14456"/>
                        <a:pt x="44450" y="14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 15">
                  <a:extLst>
                    <a:ext uri="{FF2B5EF4-FFF2-40B4-BE49-F238E27FC236}">
                      <a16:creationId xmlns:a16="http://schemas.microsoft.com/office/drawing/2014/main" id="{872D4420-4624-FAF2-82B9-8DC716E312C3}"/>
                    </a:ext>
                  </a:extLst>
                </p:cNvPr>
                <p:cNvSpPr/>
                <p:nvPr/>
              </p:nvSpPr>
              <p:spPr>
                <a:xfrm>
                  <a:off x="5826046" y="3343071"/>
                  <a:ext cx="111607" cy="181249"/>
                </a:xfrm>
                <a:custGeom>
                  <a:avLst/>
                  <a:gdLst>
                    <a:gd name="connsiteX0" fmla="*/ 79 w 111607"/>
                    <a:gd name="connsiteY0" fmla="*/ 204 h 181249"/>
                    <a:gd name="connsiteX1" fmla="*/ 9604 w 111607"/>
                    <a:gd name="connsiteY1" fmla="*/ 63704 h 181249"/>
                    <a:gd name="connsiteX2" fmla="*/ 60404 w 111607"/>
                    <a:gd name="connsiteY2" fmla="*/ 117679 h 181249"/>
                    <a:gd name="connsiteX3" fmla="*/ 111204 w 111607"/>
                    <a:gd name="connsiteY3" fmla="*/ 181179 h 181249"/>
                    <a:gd name="connsiteX4" fmla="*/ 31829 w 111607"/>
                    <a:gd name="connsiteY4" fmla="*/ 104979 h 181249"/>
                    <a:gd name="connsiteX5" fmla="*/ 6429 w 111607"/>
                    <a:gd name="connsiteY5" fmla="*/ 85929 h 181249"/>
                    <a:gd name="connsiteX6" fmla="*/ 79 w 111607"/>
                    <a:gd name="connsiteY6" fmla="*/ 204 h 181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607" h="181249">
                      <a:moveTo>
                        <a:pt x="79" y="204"/>
                      </a:moveTo>
                      <a:cubicBezTo>
                        <a:pt x="608" y="-3500"/>
                        <a:pt x="-450" y="44125"/>
                        <a:pt x="9604" y="63704"/>
                      </a:cubicBezTo>
                      <a:cubicBezTo>
                        <a:pt x="19658" y="83283"/>
                        <a:pt x="43471" y="98100"/>
                        <a:pt x="60404" y="117679"/>
                      </a:cubicBezTo>
                      <a:cubicBezTo>
                        <a:pt x="77337" y="137258"/>
                        <a:pt x="115966" y="183296"/>
                        <a:pt x="111204" y="181179"/>
                      </a:cubicBezTo>
                      <a:cubicBezTo>
                        <a:pt x="106442" y="179062"/>
                        <a:pt x="49291" y="120854"/>
                        <a:pt x="31829" y="104979"/>
                      </a:cubicBezTo>
                      <a:cubicBezTo>
                        <a:pt x="14367" y="89104"/>
                        <a:pt x="11191" y="99158"/>
                        <a:pt x="6429" y="85929"/>
                      </a:cubicBezTo>
                      <a:cubicBezTo>
                        <a:pt x="1667" y="72700"/>
                        <a:pt x="-450" y="3908"/>
                        <a:pt x="79" y="204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 16">
                  <a:extLst>
                    <a:ext uri="{FF2B5EF4-FFF2-40B4-BE49-F238E27FC236}">
                      <a16:creationId xmlns:a16="http://schemas.microsoft.com/office/drawing/2014/main" id="{5DE877F7-9C70-FD40-67A5-0980F42AF321}"/>
                    </a:ext>
                  </a:extLst>
                </p:cNvPr>
                <p:cNvSpPr/>
                <p:nvPr/>
              </p:nvSpPr>
              <p:spPr>
                <a:xfrm>
                  <a:off x="5895971" y="3555859"/>
                  <a:ext cx="54270" cy="152610"/>
                </a:xfrm>
                <a:custGeom>
                  <a:avLst/>
                  <a:gdLst>
                    <a:gd name="connsiteX0" fmla="*/ 53979 w 54270"/>
                    <a:gd name="connsiteY0" fmla="*/ 141 h 152610"/>
                    <a:gd name="connsiteX1" fmla="*/ 4 w 54270"/>
                    <a:gd name="connsiteY1" fmla="*/ 79516 h 152610"/>
                    <a:gd name="connsiteX2" fmla="*/ 50804 w 54270"/>
                    <a:gd name="connsiteY2" fmla="*/ 152541 h 152610"/>
                    <a:gd name="connsiteX3" fmla="*/ 19054 w 54270"/>
                    <a:gd name="connsiteY3" fmla="*/ 92216 h 152610"/>
                    <a:gd name="connsiteX4" fmla="*/ 22229 w 54270"/>
                    <a:gd name="connsiteY4" fmla="*/ 60466 h 152610"/>
                    <a:gd name="connsiteX5" fmla="*/ 53979 w 54270"/>
                    <a:gd name="connsiteY5" fmla="*/ 141 h 152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270" h="152610">
                      <a:moveTo>
                        <a:pt x="53979" y="141"/>
                      </a:moveTo>
                      <a:cubicBezTo>
                        <a:pt x="50275" y="3316"/>
                        <a:pt x="533" y="54116"/>
                        <a:pt x="4" y="79516"/>
                      </a:cubicBezTo>
                      <a:cubicBezTo>
                        <a:pt x="-525" y="104916"/>
                        <a:pt x="47629" y="150424"/>
                        <a:pt x="50804" y="152541"/>
                      </a:cubicBezTo>
                      <a:cubicBezTo>
                        <a:pt x="53979" y="154658"/>
                        <a:pt x="23817" y="107562"/>
                        <a:pt x="19054" y="92216"/>
                      </a:cubicBezTo>
                      <a:cubicBezTo>
                        <a:pt x="14291" y="76870"/>
                        <a:pt x="19583" y="72637"/>
                        <a:pt x="22229" y="60466"/>
                      </a:cubicBezTo>
                      <a:cubicBezTo>
                        <a:pt x="24875" y="48295"/>
                        <a:pt x="57683" y="-3034"/>
                        <a:pt x="53979" y="14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フリーフォーム 17">
                  <a:extLst>
                    <a:ext uri="{FF2B5EF4-FFF2-40B4-BE49-F238E27FC236}">
                      <a16:creationId xmlns:a16="http://schemas.microsoft.com/office/drawing/2014/main" id="{09AED10F-2FC7-BD81-2D37-2142FF0231AE}"/>
                    </a:ext>
                  </a:extLst>
                </p:cNvPr>
                <p:cNvSpPr/>
                <p:nvPr/>
              </p:nvSpPr>
              <p:spPr>
                <a:xfrm>
                  <a:off x="5844753" y="3562163"/>
                  <a:ext cx="28435" cy="257961"/>
                </a:xfrm>
                <a:custGeom>
                  <a:avLst/>
                  <a:gdLst>
                    <a:gd name="connsiteX0" fmla="*/ 25822 w 28435"/>
                    <a:gd name="connsiteY0" fmla="*/ 187 h 257961"/>
                    <a:gd name="connsiteX1" fmla="*/ 9947 w 28435"/>
                    <a:gd name="connsiteY1" fmla="*/ 149412 h 257961"/>
                    <a:gd name="connsiteX2" fmla="*/ 9947 w 28435"/>
                    <a:gd name="connsiteY2" fmla="*/ 197037 h 257961"/>
                    <a:gd name="connsiteX3" fmla="*/ 9947 w 28435"/>
                    <a:gd name="connsiteY3" fmla="*/ 219262 h 257961"/>
                    <a:gd name="connsiteX4" fmla="*/ 422 w 28435"/>
                    <a:gd name="connsiteY4" fmla="*/ 254187 h 257961"/>
                    <a:gd name="connsiteX5" fmla="*/ 25822 w 28435"/>
                    <a:gd name="connsiteY5" fmla="*/ 120837 h 257961"/>
                    <a:gd name="connsiteX6" fmla="*/ 25822 w 28435"/>
                    <a:gd name="connsiteY6" fmla="*/ 187 h 257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435" h="257961">
                      <a:moveTo>
                        <a:pt x="25822" y="187"/>
                      </a:moveTo>
                      <a:cubicBezTo>
                        <a:pt x="23176" y="4949"/>
                        <a:pt x="12593" y="116604"/>
                        <a:pt x="9947" y="149412"/>
                      </a:cubicBezTo>
                      <a:cubicBezTo>
                        <a:pt x="7301" y="182220"/>
                        <a:pt x="9947" y="197037"/>
                        <a:pt x="9947" y="197037"/>
                      </a:cubicBezTo>
                      <a:cubicBezTo>
                        <a:pt x="9947" y="208679"/>
                        <a:pt x="11534" y="209737"/>
                        <a:pt x="9947" y="219262"/>
                      </a:cubicBezTo>
                      <a:cubicBezTo>
                        <a:pt x="8359" y="228787"/>
                        <a:pt x="-2224" y="270591"/>
                        <a:pt x="422" y="254187"/>
                      </a:cubicBezTo>
                      <a:cubicBezTo>
                        <a:pt x="3068" y="237783"/>
                        <a:pt x="21589" y="158937"/>
                        <a:pt x="25822" y="120837"/>
                      </a:cubicBezTo>
                      <a:cubicBezTo>
                        <a:pt x="30055" y="82737"/>
                        <a:pt x="28468" y="-4575"/>
                        <a:pt x="25822" y="187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 18">
                  <a:extLst>
                    <a:ext uri="{FF2B5EF4-FFF2-40B4-BE49-F238E27FC236}">
                      <a16:creationId xmlns:a16="http://schemas.microsoft.com/office/drawing/2014/main" id="{0506DBD9-73B1-66A8-03E8-0D9F54E5C84F}"/>
                    </a:ext>
                  </a:extLst>
                </p:cNvPr>
                <p:cNvSpPr/>
                <p:nvPr/>
              </p:nvSpPr>
              <p:spPr>
                <a:xfrm>
                  <a:off x="5889508" y="3717890"/>
                  <a:ext cx="60457" cy="117525"/>
                </a:xfrm>
                <a:custGeom>
                  <a:avLst/>
                  <a:gdLst>
                    <a:gd name="connsiteX0" fmla="*/ 6467 w 60457"/>
                    <a:gd name="connsiteY0" fmla="*/ 35 h 117525"/>
                    <a:gd name="connsiteX1" fmla="*/ 60442 w 60457"/>
                    <a:gd name="connsiteY1" fmla="*/ 41310 h 117525"/>
                    <a:gd name="connsiteX2" fmla="*/ 117 w 60457"/>
                    <a:gd name="connsiteY2" fmla="*/ 117510 h 117525"/>
                    <a:gd name="connsiteX3" fmla="*/ 44567 w 60457"/>
                    <a:gd name="connsiteY3" fmla="*/ 47660 h 117525"/>
                    <a:gd name="connsiteX4" fmla="*/ 6467 w 60457"/>
                    <a:gd name="connsiteY4" fmla="*/ 35 h 11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57" h="117525">
                      <a:moveTo>
                        <a:pt x="6467" y="35"/>
                      </a:moveTo>
                      <a:cubicBezTo>
                        <a:pt x="9113" y="-1023"/>
                        <a:pt x="61500" y="21731"/>
                        <a:pt x="60442" y="41310"/>
                      </a:cubicBezTo>
                      <a:cubicBezTo>
                        <a:pt x="59384" y="60889"/>
                        <a:pt x="2763" y="116452"/>
                        <a:pt x="117" y="117510"/>
                      </a:cubicBezTo>
                      <a:cubicBezTo>
                        <a:pt x="-2529" y="118568"/>
                        <a:pt x="40334" y="65122"/>
                        <a:pt x="44567" y="47660"/>
                      </a:cubicBezTo>
                      <a:cubicBezTo>
                        <a:pt x="48800" y="30198"/>
                        <a:pt x="3821" y="1093"/>
                        <a:pt x="6467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 19">
                  <a:extLst>
                    <a:ext uri="{FF2B5EF4-FFF2-40B4-BE49-F238E27FC236}">
                      <a16:creationId xmlns:a16="http://schemas.microsoft.com/office/drawing/2014/main" id="{3AD6DFD7-6764-FD3C-B7E1-921912F3E24F}"/>
                    </a:ext>
                  </a:extLst>
                </p:cNvPr>
                <p:cNvSpPr/>
                <p:nvPr/>
              </p:nvSpPr>
              <p:spPr>
                <a:xfrm>
                  <a:off x="6032497" y="3743312"/>
                  <a:ext cx="57961" cy="146086"/>
                </a:xfrm>
                <a:custGeom>
                  <a:avLst/>
                  <a:gdLst>
                    <a:gd name="connsiteX0" fmla="*/ 3 w 57961"/>
                    <a:gd name="connsiteY0" fmla="*/ 13 h 146086"/>
                    <a:gd name="connsiteX1" fmla="*/ 57153 w 57961"/>
                    <a:gd name="connsiteY1" fmla="*/ 85738 h 146086"/>
                    <a:gd name="connsiteX2" fmla="*/ 34928 w 57961"/>
                    <a:gd name="connsiteY2" fmla="*/ 146063 h 146086"/>
                    <a:gd name="connsiteX3" fmla="*/ 53978 w 57961"/>
                    <a:gd name="connsiteY3" fmla="*/ 92088 h 146086"/>
                    <a:gd name="connsiteX4" fmla="*/ 3 w 57961"/>
                    <a:gd name="connsiteY4" fmla="*/ 13 h 146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961" h="146086">
                      <a:moveTo>
                        <a:pt x="3" y="13"/>
                      </a:moveTo>
                      <a:cubicBezTo>
                        <a:pt x="532" y="-1045"/>
                        <a:pt x="51332" y="61396"/>
                        <a:pt x="57153" y="85738"/>
                      </a:cubicBezTo>
                      <a:cubicBezTo>
                        <a:pt x="62974" y="110080"/>
                        <a:pt x="35457" y="145005"/>
                        <a:pt x="34928" y="146063"/>
                      </a:cubicBezTo>
                      <a:cubicBezTo>
                        <a:pt x="34399" y="147121"/>
                        <a:pt x="56095" y="111667"/>
                        <a:pt x="53978" y="92088"/>
                      </a:cubicBezTo>
                      <a:cubicBezTo>
                        <a:pt x="51861" y="72509"/>
                        <a:pt x="-526" y="1071"/>
                        <a:pt x="3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 20">
                  <a:extLst>
                    <a:ext uri="{FF2B5EF4-FFF2-40B4-BE49-F238E27FC236}">
                      <a16:creationId xmlns:a16="http://schemas.microsoft.com/office/drawing/2014/main" id="{F3560407-222C-8D3F-D0CD-D150E582C327}"/>
                    </a:ext>
                  </a:extLst>
                </p:cNvPr>
                <p:cNvSpPr/>
                <p:nvPr/>
              </p:nvSpPr>
              <p:spPr>
                <a:xfrm>
                  <a:off x="5981444" y="3730621"/>
                  <a:ext cx="35209" cy="98439"/>
                </a:xfrm>
                <a:custGeom>
                  <a:avLst/>
                  <a:gdLst>
                    <a:gd name="connsiteX0" fmla="*/ 35181 w 35209"/>
                    <a:gd name="connsiteY0" fmla="*/ 4 h 98439"/>
                    <a:gd name="connsiteX1" fmla="*/ 6606 w 35209"/>
                    <a:gd name="connsiteY1" fmla="*/ 63504 h 98439"/>
                    <a:gd name="connsiteX2" fmla="*/ 32006 w 35209"/>
                    <a:gd name="connsiteY2" fmla="*/ 98429 h 98439"/>
                    <a:gd name="connsiteX3" fmla="*/ 256 w 35209"/>
                    <a:gd name="connsiteY3" fmla="*/ 60329 h 98439"/>
                    <a:gd name="connsiteX4" fmla="*/ 35181 w 35209"/>
                    <a:gd name="connsiteY4" fmla="*/ 4 h 9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209" h="98439">
                      <a:moveTo>
                        <a:pt x="35181" y="4"/>
                      </a:moveTo>
                      <a:cubicBezTo>
                        <a:pt x="36239" y="533"/>
                        <a:pt x="7135" y="47100"/>
                        <a:pt x="6606" y="63504"/>
                      </a:cubicBezTo>
                      <a:cubicBezTo>
                        <a:pt x="6077" y="79908"/>
                        <a:pt x="33064" y="98958"/>
                        <a:pt x="32006" y="98429"/>
                      </a:cubicBezTo>
                      <a:cubicBezTo>
                        <a:pt x="30948" y="97900"/>
                        <a:pt x="3960" y="76204"/>
                        <a:pt x="256" y="60329"/>
                      </a:cubicBezTo>
                      <a:cubicBezTo>
                        <a:pt x="-3448" y="44454"/>
                        <a:pt x="34123" y="-525"/>
                        <a:pt x="35181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 21">
                  <a:extLst>
                    <a:ext uri="{FF2B5EF4-FFF2-40B4-BE49-F238E27FC236}">
                      <a16:creationId xmlns:a16="http://schemas.microsoft.com/office/drawing/2014/main" id="{393CACD0-F731-0EF2-CF49-3DD98374FEC4}"/>
                    </a:ext>
                  </a:extLst>
                </p:cNvPr>
                <p:cNvSpPr/>
                <p:nvPr/>
              </p:nvSpPr>
              <p:spPr>
                <a:xfrm>
                  <a:off x="5895887" y="3835280"/>
                  <a:ext cx="156220" cy="70132"/>
                </a:xfrm>
                <a:custGeom>
                  <a:avLst/>
                  <a:gdLst>
                    <a:gd name="connsiteX0" fmla="*/ 88 w 156220"/>
                    <a:gd name="connsiteY0" fmla="*/ 69970 h 70132"/>
                    <a:gd name="connsiteX1" fmla="*/ 60413 w 156220"/>
                    <a:gd name="connsiteY1" fmla="*/ 22345 h 70132"/>
                    <a:gd name="connsiteX2" fmla="*/ 155663 w 156220"/>
                    <a:gd name="connsiteY2" fmla="*/ 31870 h 70132"/>
                    <a:gd name="connsiteX3" fmla="*/ 98513 w 156220"/>
                    <a:gd name="connsiteY3" fmla="*/ 6470 h 70132"/>
                    <a:gd name="connsiteX4" fmla="*/ 73113 w 156220"/>
                    <a:gd name="connsiteY4" fmla="*/ 3295 h 70132"/>
                    <a:gd name="connsiteX5" fmla="*/ 88 w 156220"/>
                    <a:gd name="connsiteY5" fmla="*/ 69970 h 7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220" h="70132">
                      <a:moveTo>
                        <a:pt x="88" y="69970"/>
                      </a:moveTo>
                      <a:cubicBezTo>
                        <a:pt x="-2029" y="73145"/>
                        <a:pt x="34484" y="28695"/>
                        <a:pt x="60413" y="22345"/>
                      </a:cubicBezTo>
                      <a:cubicBezTo>
                        <a:pt x="86342" y="15995"/>
                        <a:pt x="149313" y="34516"/>
                        <a:pt x="155663" y="31870"/>
                      </a:cubicBezTo>
                      <a:cubicBezTo>
                        <a:pt x="162013" y="29224"/>
                        <a:pt x="112271" y="11232"/>
                        <a:pt x="98513" y="6470"/>
                      </a:cubicBezTo>
                      <a:cubicBezTo>
                        <a:pt x="84755" y="1708"/>
                        <a:pt x="86871" y="-3584"/>
                        <a:pt x="73113" y="3295"/>
                      </a:cubicBezTo>
                      <a:cubicBezTo>
                        <a:pt x="59355" y="10174"/>
                        <a:pt x="2205" y="66795"/>
                        <a:pt x="88" y="699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 22">
                  <a:extLst>
                    <a:ext uri="{FF2B5EF4-FFF2-40B4-BE49-F238E27FC236}">
                      <a16:creationId xmlns:a16="http://schemas.microsoft.com/office/drawing/2014/main" id="{7B7CB440-6DC2-EDB2-ACCB-022BCBCF2B66}"/>
                    </a:ext>
                  </a:extLst>
                </p:cNvPr>
                <p:cNvSpPr/>
                <p:nvPr/>
              </p:nvSpPr>
              <p:spPr>
                <a:xfrm>
                  <a:off x="5880150" y="3850813"/>
                  <a:ext cx="66662" cy="68143"/>
                </a:xfrm>
                <a:custGeom>
                  <a:avLst/>
                  <a:gdLst>
                    <a:gd name="connsiteX0" fmla="*/ 66625 w 66662"/>
                    <a:gd name="connsiteY0" fmla="*/ 462 h 68143"/>
                    <a:gd name="connsiteX1" fmla="*/ 3125 w 66662"/>
                    <a:gd name="connsiteY1" fmla="*/ 67137 h 68143"/>
                    <a:gd name="connsiteX2" fmla="*/ 12650 w 66662"/>
                    <a:gd name="connsiteY2" fmla="*/ 38562 h 68143"/>
                    <a:gd name="connsiteX3" fmla="*/ 66625 w 66662"/>
                    <a:gd name="connsiteY3" fmla="*/ 462 h 6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62" h="68143">
                      <a:moveTo>
                        <a:pt x="66625" y="462"/>
                      </a:moveTo>
                      <a:cubicBezTo>
                        <a:pt x="65038" y="5224"/>
                        <a:pt x="12121" y="60787"/>
                        <a:pt x="3125" y="67137"/>
                      </a:cubicBezTo>
                      <a:cubicBezTo>
                        <a:pt x="-5871" y="73487"/>
                        <a:pt x="6829" y="48087"/>
                        <a:pt x="12650" y="38562"/>
                      </a:cubicBezTo>
                      <a:cubicBezTo>
                        <a:pt x="18471" y="29037"/>
                        <a:pt x="68212" y="-4300"/>
                        <a:pt x="66625" y="4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 23">
                  <a:extLst>
                    <a:ext uri="{FF2B5EF4-FFF2-40B4-BE49-F238E27FC236}">
                      <a16:creationId xmlns:a16="http://schemas.microsoft.com/office/drawing/2014/main" id="{3C65AE12-1B99-0C6A-6BE8-3DA096B1998E}"/>
                    </a:ext>
                  </a:extLst>
                </p:cNvPr>
                <p:cNvSpPr/>
                <p:nvPr/>
              </p:nvSpPr>
              <p:spPr>
                <a:xfrm>
                  <a:off x="5819768" y="3902056"/>
                  <a:ext cx="261371" cy="104615"/>
                </a:xfrm>
                <a:custGeom>
                  <a:avLst/>
                  <a:gdLst>
                    <a:gd name="connsiteX0" fmla="*/ 7 w 261371"/>
                    <a:gd name="connsiteY0" fmla="*/ 19 h 104615"/>
                    <a:gd name="connsiteX1" fmla="*/ 44457 w 261371"/>
                    <a:gd name="connsiteY1" fmla="*/ 50819 h 104615"/>
                    <a:gd name="connsiteX2" fmla="*/ 114307 w 261371"/>
                    <a:gd name="connsiteY2" fmla="*/ 53994 h 104615"/>
                    <a:gd name="connsiteX3" fmla="*/ 177807 w 261371"/>
                    <a:gd name="connsiteY3" fmla="*/ 41294 h 104615"/>
                    <a:gd name="connsiteX4" fmla="*/ 241307 w 261371"/>
                    <a:gd name="connsiteY4" fmla="*/ 85744 h 104615"/>
                    <a:gd name="connsiteX5" fmla="*/ 260357 w 261371"/>
                    <a:gd name="connsiteY5" fmla="*/ 101619 h 104615"/>
                    <a:gd name="connsiteX6" fmla="*/ 215907 w 261371"/>
                    <a:gd name="connsiteY6" fmla="*/ 28594 h 104615"/>
                    <a:gd name="connsiteX7" fmla="*/ 184157 w 261371"/>
                    <a:gd name="connsiteY7" fmla="*/ 34944 h 104615"/>
                    <a:gd name="connsiteX8" fmla="*/ 101607 w 261371"/>
                    <a:gd name="connsiteY8" fmla="*/ 41294 h 104615"/>
                    <a:gd name="connsiteX9" fmla="*/ 41282 w 261371"/>
                    <a:gd name="connsiteY9" fmla="*/ 44469 h 104615"/>
                    <a:gd name="connsiteX10" fmla="*/ 7 w 261371"/>
                    <a:gd name="connsiteY10" fmla="*/ 19 h 104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371" h="104615">
                      <a:moveTo>
                        <a:pt x="7" y="19"/>
                      </a:moveTo>
                      <a:cubicBezTo>
                        <a:pt x="536" y="1077"/>
                        <a:pt x="25407" y="41823"/>
                        <a:pt x="44457" y="50819"/>
                      </a:cubicBezTo>
                      <a:cubicBezTo>
                        <a:pt x="63507" y="59815"/>
                        <a:pt x="92082" y="55581"/>
                        <a:pt x="114307" y="53994"/>
                      </a:cubicBezTo>
                      <a:cubicBezTo>
                        <a:pt x="136532" y="52407"/>
                        <a:pt x="156641" y="36002"/>
                        <a:pt x="177807" y="41294"/>
                      </a:cubicBezTo>
                      <a:cubicBezTo>
                        <a:pt x="198973" y="46586"/>
                        <a:pt x="241307" y="85744"/>
                        <a:pt x="241307" y="85744"/>
                      </a:cubicBezTo>
                      <a:cubicBezTo>
                        <a:pt x="255065" y="95798"/>
                        <a:pt x="264590" y="111144"/>
                        <a:pt x="260357" y="101619"/>
                      </a:cubicBezTo>
                      <a:cubicBezTo>
                        <a:pt x="256124" y="92094"/>
                        <a:pt x="228607" y="39706"/>
                        <a:pt x="215907" y="28594"/>
                      </a:cubicBezTo>
                      <a:cubicBezTo>
                        <a:pt x="203207" y="17482"/>
                        <a:pt x="203207" y="32827"/>
                        <a:pt x="184157" y="34944"/>
                      </a:cubicBezTo>
                      <a:cubicBezTo>
                        <a:pt x="165107" y="37061"/>
                        <a:pt x="125420" y="39706"/>
                        <a:pt x="101607" y="41294"/>
                      </a:cubicBezTo>
                      <a:cubicBezTo>
                        <a:pt x="77794" y="42882"/>
                        <a:pt x="53982" y="48702"/>
                        <a:pt x="41282" y="44469"/>
                      </a:cubicBezTo>
                      <a:cubicBezTo>
                        <a:pt x="28582" y="40236"/>
                        <a:pt x="-522" y="-1039"/>
                        <a:pt x="7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 24">
                  <a:extLst>
                    <a:ext uri="{FF2B5EF4-FFF2-40B4-BE49-F238E27FC236}">
                      <a16:creationId xmlns:a16="http://schemas.microsoft.com/office/drawing/2014/main" id="{B9BA335A-15B2-7174-F1A4-11DF2EE50DC4}"/>
                    </a:ext>
                  </a:extLst>
                </p:cNvPr>
                <p:cNvSpPr/>
                <p:nvPr/>
              </p:nvSpPr>
              <p:spPr>
                <a:xfrm>
                  <a:off x="6089667" y="3946464"/>
                  <a:ext cx="184242" cy="76775"/>
                </a:xfrm>
                <a:custGeom>
                  <a:avLst/>
                  <a:gdLst>
                    <a:gd name="connsiteX0" fmla="*/ 15858 w 184242"/>
                    <a:gd name="connsiteY0" fmla="*/ 61 h 76775"/>
                    <a:gd name="connsiteX1" fmla="*/ 3158 w 184242"/>
                    <a:gd name="connsiteY1" fmla="*/ 66736 h 76775"/>
                    <a:gd name="connsiteX2" fmla="*/ 79358 w 184242"/>
                    <a:gd name="connsiteY2" fmla="*/ 69911 h 76775"/>
                    <a:gd name="connsiteX3" fmla="*/ 184133 w 184242"/>
                    <a:gd name="connsiteY3" fmla="*/ 3236 h 76775"/>
                    <a:gd name="connsiteX4" fmla="*/ 98408 w 184242"/>
                    <a:gd name="connsiteY4" fmla="*/ 50861 h 76775"/>
                    <a:gd name="connsiteX5" fmla="*/ 50783 w 184242"/>
                    <a:gd name="connsiteY5" fmla="*/ 57211 h 76775"/>
                    <a:gd name="connsiteX6" fmla="*/ 28558 w 184242"/>
                    <a:gd name="connsiteY6" fmla="*/ 54036 h 76775"/>
                    <a:gd name="connsiteX7" fmla="*/ 15858 w 184242"/>
                    <a:gd name="connsiteY7" fmla="*/ 61 h 76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242" h="76775">
                      <a:moveTo>
                        <a:pt x="15858" y="61"/>
                      </a:moveTo>
                      <a:cubicBezTo>
                        <a:pt x="11625" y="2178"/>
                        <a:pt x="-7425" y="55094"/>
                        <a:pt x="3158" y="66736"/>
                      </a:cubicBezTo>
                      <a:cubicBezTo>
                        <a:pt x="13741" y="78378"/>
                        <a:pt x="49196" y="80494"/>
                        <a:pt x="79358" y="69911"/>
                      </a:cubicBezTo>
                      <a:cubicBezTo>
                        <a:pt x="109521" y="59328"/>
                        <a:pt x="180958" y="6411"/>
                        <a:pt x="184133" y="3236"/>
                      </a:cubicBezTo>
                      <a:cubicBezTo>
                        <a:pt x="187308" y="61"/>
                        <a:pt x="120633" y="41865"/>
                        <a:pt x="98408" y="50861"/>
                      </a:cubicBezTo>
                      <a:cubicBezTo>
                        <a:pt x="76183" y="59857"/>
                        <a:pt x="62425" y="56682"/>
                        <a:pt x="50783" y="57211"/>
                      </a:cubicBezTo>
                      <a:cubicBezTo>
                        <a:pt x="39141" y="57740"/>
                        <a:pt x="28558" y="54036"/>
                        <a:pt x="28558" y="54036"/>
                      </a:cubicBezTo>
                      <a:cubicBezTo>
                        <a:pt x="24854" y="51390"/>
                        <a:pt x="20091" y="-2056"/>
                        <a:pt x="15858" y="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 25">
                  <a:extLst>
                    <a:ext uri="{FF2B5EF4-FFF2-40B4-BE49-F238E27FC236}">
                      <a16:creationId xmlns:a16="http://schemas.microsoft.com/office/drawing/2014/main" id="{BAB05ED9-7355-5DC6-7D78-AB3503CC8FA3}"/>
                    </a:ext>
                  </a:extLst>
                </p:cNvPr>
                <p:cNvSpPr/>
                <p:nvPr/>
              </p:nvSpPr>
              <p:spPr>
                <a:xfrm>
                  <a:off x="6071788" y="3949137"/>
                  <a:ext cx="230606" cy="141467"/>
                </a:xfrm>
                <a:custGeom>
                  <a:avLst/>
                  <a:gdLst>
                    <a:gd name="connsiteX0" fmla="*/ 14687 w 230606"/>
                    <a:gd name="connsiteY0" fmla="*/ 16438 h 141467"/>
                    <a:gd name="connsiteX1" fmla="*/ 1987 w 230606"/>
                    <a:gd name="connsiteY1" fmla="*/ 95813 h 141467"/>
                    <a:gd name="connsiteX2" fmla="*/ 59137 w 230606"/>
                    <a:gd name="connsiteY2" fmla="*/ 137088 h 141467"/>
                    <a:gd name="connsiteX3" fmla="*/ 116287 w 230606"/>
                    <a:gd name="connsiteY3" fmla="*/ 140263 h 141467"/>
                    <a:gd name="connsiteX4" fmla="*/ 106762 w 230606"/>
                    <a:gd name="connsiteY4" fmla="*/ 124388 h 141467"/>
                    <a:gd name="connsiteX5" fmla="*/ 230587 w 230606"/>
                    <a:gd name="connsiteY5" fmla="*/ 563 h 141467"/>
                    <a:gd name="connsiteX6" fmla="*/ 116287 w 230606"/>
                    <a:gd name="connsiteY6" fmla="*/ 79938 h 141467"/>
                    <a:gd name="connsiteX7" fmla="*/ 103587 w 230606"/>
                    <a:gd name="connsiteY7" fmla="*/ 114863 h 141467"/>
                    <a:gd name="connsiteX8" fmla="*/ 43262 w 230606"/>
                    <a:gd name="connsiteY8" fmla="*/ 118038 h 141467"/>
                    <a:gd name="connsiteX9" fmla="*/ 30562 w 230606"/>
                    <a:gd name="connsiteY9" fmla="*/ 98988 h 141467"/>
                    <a:gd name="connsiteX10" fmla="*/ 14687 w 230606"/>
                    <a:gd name="connsiteY10" fmla="*/ 16438 h 141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0606" h="141467">
                      <a:moveTo>
                        <a:pt x="14687" y="16438"/>
                      </a:moveTo>
                      <a:cubicBezTo>
                        <a:pt x="9924" y="15909"/>
                        <a:pt x="-5421" y="75705"/>
                        <a:pt x="1987" y="95813"/>
                      </a:cubicBezTo>
                      <a:cubicBezTo>
                        <a:pt x="9395" y="115921"/>
                        <a:pt x="40087" y="129680"/>
                        <a:pt x="59137" y="137088"/>
                      </a:cubicBezTo>
                      <a:cubicBezTo>
                        <a:pt x="78187" y="144496"/>
                        <a:pt x="116287" y="140263"/>
                        <a:pt x="116287" y="140263"/>
                      </a:cubicBezTo>
                      <a:cubicBezTo>
                        <a:pt x="124224" y="138146"/>
                        <a:pt x="87712" y="147671"/>
                        <a:pt x="106762" y="124388"/>
                      </a:cubicBezTo>
                      <a:cubicBezTo>
                        <a:pt x="125812" y="101105"/>
                        <a:pt x="229000" y="7971"/>
                        <a:pt x="230587" y="563"/>
                      </a:cubicBezTo>
                      <a:cubicBezTo>
                        <a:pt x="232174" y="-6845"/>
                        <a:pt x="137453" y="60888"/>
                        <a:pt x="116287" y="79938"/>
                      </a:cubicBezTo>
                      <a:cubicBezTo>
                        <a:pt x="95121" y="98988"/>
                        <a:pt x="115758" y="108513"/>
                        <a:pt x="103587" y="114863"/>
                      </a:cubicBezTo>
                      <a:cubicBezTo>
                        <a:pt x="91416" y="121213"/>
                        <a:pt x="43262" y="118038"/>
                        <a:pt x="43262" y="118038"/>
                      </a:cubicBezTo>
                      <a:cubicBezTo>
                        <a:pt x="31091" y="115392"/>
                        <a:pt x="36383" y="109571"/>
                        <a:pt x="30562" y="98988"/>
                      </a:cubicBezTo>
                      <a:cubicBezTo>
                        <a:pt x="24741" y="88405"/>
                        <a:pt x="19450" y="16967"/>
                        <a:pt x="14687" y="164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 26">
                  <a:extLst>
                    <a:ext uri="{FF2B5EF4-FFF2-40B4-BE49-F238E27FC236}">
                      <a16:creationId xmlns:a16="http://schemas.microsoft.com/office/drawing/2014/main" id="{6C45F1DF-3AD8-D271-E0D0-33776A9756C3}"/>
                    </a:ext>
                  </a:extLst>
                </p:cNvPr>
                <p:cNvSpPr/>
                <p:nvPr/>
              </p:nvSpPr>
              <p:spPr>
                <a:xfrm>
                  <a:off x="6184692" y="3974846"/>
                  <a:ext cx="117694" cy="187739"/>
                </a:xfrm>
                <a:custGeom>
                  <a:avLst/>
                  <a:gdLst>
                    <a:gd name="connsiteX0" fmla="*/ 114508 w 117694"/>
                    <a:gd name="connsiteY0" fmla="*/ 254 h 187739"/>
                    <a:gd name="connsiteX1" fmla="*/ 19258 w 117694"/>
                    <a:gd name="connsiteY1" fmla="*/ 85979 h 187739"/>
                    <a:gd name="connsiteX2" fmla="*/ 12908 w 117694"/>
                    <a:gd name="connsiteY2" fmla="*/ 117729 h 187739"/>
                    <a:gd name="connsiteX3" fmla="*/ 6558 w 117694"/>
                    <a:gd name="connsiteY3" fmla="*/ 146304 h 187739"/>
                    <a:gd name="connsiteX4" fmla="*/ 19258 w 117694"/>
                    <a:gd name="connsiteY4" fmla="*/ 171704 h 187739"/>
                    <a:gd name="connsiteX5" fmla="*/ 117683 w 117694"/>
                    <a:gd name="connsiteY5" fmla="*/ 187579 h 187739"/>
                    <a:gd name="connsiteX6" fmla="*/ 25608 w 117694"/>
                    <a:gd name="connsiteY6" fmla="*/ 162179 h 187739"/>
                    <a:gd name="connsiteX7" fmla="*/ 208 w 117694"/>
                    <a:gd name="connsiteY7" fmla="*/ 108204 h 187739"/>
                    <a:gd name="connsiteX8" fmla="*/ 35133 w 117694"/>
                    <a:gd name="connsiteY8" fmla="*/ 60579 h 187739"/>
                    <a:gd name="connsiteX9" fmla="*/ 114508 w 117694"/>
                    <a:gd name="connsiteY9" fmla="*/ 254 h 18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694" h="187739">
                      <a:moveTo>
                        <a:pt x="114508" y="254"/>
                      </a:moveTo>
                      <a:cubicBezTo>
                        <a:pt x="111862" y="4487"/>
                        <a:pt x="36191" y="66400"/>
                        <a:pt x="19258" y="85979"/>
                      </a:cubicBezTo>
                      <a:cubicBezTo>
                        <a:pt x="2325" y="105558"/>
                        <a:pt x="15025" y="107675"/>
                        <a:pt x="12908" y="117729"/>
                      </a:cubicBezTo>
                      <a:cubicBezTo>
                        <a:pt x="10791" y="127783"/>
                        <a:pt x="5500" y="137308"/>
                        <a:pt x="6558" y="146304"/>
                      </a:cubicBezTo>
                      <a:cubicBezTo>
                        <a:pt x="7616" y="155300"/>
                        <a:pt x="737" y="164825"/>
                        <a:pt x="19258" y="171704"/>
                      </a:cubicBezTo>
                      <a:cubicBezTo>
                        <a:pt x="37779" y="178583"/>
                        <a:pt x="116625" y="189167"/>
                        <a:pt x="117683" y="187579"/>
                      </a:cubicBezTo>
                      <a:cubicBezTo>
                        <a:pt x="118741" y="185991"/>
                        <a:pt x="45187" y="175408"/>
                        <a:pt x="25608" y="162179"/>
                      </a:cubicBezTo>
                      <a:cubicBezTo>
                        <a:pt x="6029" y="148950"/>
                        <a:pt x="-1380" y="125137"/>
                        <a:pt x="208" y="108204"/>
                      </a:cubicBezTo>
                      <a:cubicBezTo>
                        <a:pt x="1795" y="91271"/>
                        <a:pt x="20846" y="75396"/>
                        <a:pt x="35133" y="60579"/>
                      </a:cubicBezTo>
                      <a:cubicBezTo>
                        <a:pt x="49420" y="45762"/>
                        <a:pt x="117154" y="-3979"/>
                        <a:pt x="114508" y="2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 27">
                  <a:extLst>
                    <a:ext uri="{FF2B5EF4-FFF2-40B4-BE49-F238E27FC236}">
                      <a16:creationId xmlns:a16="http://schemas.microsoft.com/office/drawing/2014/main" id="{252DE56D-E2E9-2E3B-CCDB-1639FC37F98B}"/>
                    </a:ext>
                  </a:extLst>
                </p:cNvPr>
                <p:cNvSpPr/>
                <p:nvPr/>
              </p:nvSpPr>
              <p:spPr>
                <a:xfrm>
                  <a:off x="6267405" y="3965573"/>
                  <a:ext cx="50975" cy="161934"/>
                </a:xfrm>
                <a:custGeom>
                  <a:avLst/>
                  <a:gdLst>
                    <a:gd name="connsiteX0" fmla="*/ 50845 w 50975"/>
                    <a:gd name="connsiteY0" fmla="*/ 2 h 161934"/>
                    <a:gd name="connsiteX1" fmla="*/ 45 w 50975"/>
                    <a:gd name="connsiteY1" fmla="*/ 107952 h 161934"/>
                    <a:gd name="connsiteX2" fmla="*/ 41320 w 50975"/>
                    <a:gd name="connsiteY2" fmla="*/ 161927 h 161934"/>
                    <a:gd name="connsiteX3" fmla="*/ 15920 w 50975"/>
                    <a:gd name="connsiteY3" fmla="*/ 104777 h 161934"/>
                    <a:gd name="connsiteX4" fmla="*/ 50845 w 50975"/>
                    <a:gd name="connsiteY4" fmla="*/ 2 h 16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975" h="161934">
                      <a:moveTo>
                        <a:pt x="50845" y="2"/>
                      </a:moveTo>
                      <a:cubicBezTo>
                        <a:pt x="48199" y="531"/>
                        <a:pt x="1632" y="80965"/>
                        <a:pt x="45" y="107952"/>
                      </a:cubicBezTo>
                      <a:cubicBezTo>
                        <a:pt x="-1542" y="134939"/>
                        <a:pt x="38674" y="162456"/>
                        <a:pt x="41320" y="161927"/>
                      </a:cubicBezTo>
                      <a:cubicBezTo>
                        <a:pt x="43966" y="161398"/>
                        <a:pt x="16978" y="127002"/>
                        <a:pt x="15920" y="104777"/>
                      </a:cubicBezTo>
                      <a:cubicBezTo>
                        <a:pt x="14862" y="82552"/>
                        <a:pt x="53491" y="-527"/>
                        <a:pt x="50845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 28">
                  <a:extLst>
                    <a:ext uri="{FF2B5EF4-FFF2-40B4-BE49-F238E27FC236}">
                      <a16:creationId xmlns:a16="http://schemas.microsoft.com/office/drawing/2014/main" id="{47EAA7A1-528E-B3DE-1F7A-9376BDC2D098}"/>
                    </a:ext>
                  </a:extLst>
                </p:cNvPr>
                <p:cNvSpPr/>
                <p:nvPr/>
              </p:nvSpPr>
              <p:spPr>
                <a:xfrm>
                  <a:off x="5854507" y="3250335"/>
                  <a:ext cx="197183" cy="42165"/>
                </a:xfrm>
                <a:custGeom>
                  <a:avLst/>
                  <a:gdLst>
                    <a:gd name="connsiteX0" fmla="*/ 193 w 197183"/>
                    <a:gd name="connsiteY0" fmla="*/ 42140 h 42165"/>
                    <a:gd name="connsiteX1" fmla="*/ 79568 w 197183"/>
                    <a:gd name="connsiteY1" fmla="*/ 865 h 42165"/>
                    <a:gd name="connsiteX2" fmla="*/ 197043 w 197183"/>
                    <a:gd name="connsiteY2" fmla="*/ 13565 h 42165"/>
                    <a:gd name="connsiteX3" fmla="*/ 101793 w 197183"/>
                    <a:gd name="connsiteY3" fmla="*/ 7215 h 42165"/>
                    <a:gd name="connsiteX4" fmla="*/ 193 w 197183"/>
                    <a:gd name="connsiteY4" fmla="*/ 42140 h 42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183" h="42165">
                      <a:moveTo>
                        <a:pt x="193" y="42140"/>
                      </a:moveTo>
                      <a:cubicBezTo>
                        <a:pt x="-3511" y="41082"/>
                        <a:pt x="46760" y="5628"/>
                        <a:pt x="79568" y="865"/>
                      </a:cubicBezTo>
                      <a:cubicBezTo>
                        <a:pt x="112376" y="-3898"/>
                        <a:pt x="193339" y="12507"/>
                        <a:pt x="197043" y="13565"/>
                      </a:cubicBezTo>
                      <a:cubicBezTo>
                        <a:pt x="200747" y="14623"/>
                        <a:pt x="130368" y="4040"/>
                        <a:pt x="101793" y="7215"/>
                      </a:cubicBezTo>
                      <a:cubicBezTo>
                        <a:pt x="73218" y="10390"/>
                        <a:pt x="3897" y="43198"/>
                        <a:pt x="193" y="421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 29">
                  <a:extLst>
                    <a:ext uri="{FF2B5EF4-FFF2-40B4-BE49-F238E27FC236}">
                      <a16:creationId xmlns:a16="http://schemas.microsoft.com/office/drawing/2014/main" id="{ABA84517-3994-E714-2A64-1319CDEB97C3}"/>
                    </a:ext>
                  </a:extLst>
                </p:cNvPr>
                <p:cNvSpPr/>
                <p:nvPr/>
              </p:nvSpPr>
              <p:spPr>
                <a:xfrm>
                  <a:off x="6057836" y="3174963"/>
                  <a:ext cx="63615" cy="114352"/>
                </a:xfrm>
                <a:custGeom>
                  <a:avLst/>
                  <a:gdLst>
                    <a:gd name="connsiteX0" fmla="*/ 64 w 63615"/>
                    <a:gd name="connsiteY0" fmla="*/ 37 h 114352"/>
                    <a:gd name="connsiteX1" fmla="*/ 50864 w 63615"/>
                    <a:gd name="connsiteY1" fmla="*/ 44487 h 114352"/>
                    <a:gd name="connsiteX2" fmla="*/ 12764 w 63615"/>
                    <a:gd name="connsiteY2" fmla="*/ 114337 h 114352"/>
                    <a:gd name="connsiteX3" fmla="*/ 63564 w 63615"/>
                    <a:gd name="connsiteY3" fmla="*/ 38137 h 114352"/>
                    <a:gd name="connsiteX4" fmla="*/ 64 w 63615"/>
                    <a:gd name="connsiteY4" fmla="*/ 37 h 1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615" h="114352">
                      <a:moveTo>
                        <a:pt x="64" y="37"/>
                      </a:moveTo>
                      <a:cubicBezTo>
                        <a:pt x="-2053" y="1095"/>
                        <a:pt x="48747" y="25437"/>
                        <a:pt x="50864" y="44487"/>
                      </a:cubicBezTo>
                      <a:cubicBezTo>
                        <a:pt x="52981" y="63537"/>
                        <a:pt x="10647" y="115395"/>
                        <a:pt x="12764" y="114337"/>
                      </a:cubicBezTo>
                      <a:cubicBezTo>
                        <a:pt x="14881" y="113279"/>
                        <a:pt x="61447" y="55599"/>
                        <a:pt x="63564" y="38137"/>
                      </a:cubicBezTo>
                      <a:cubicBezTo>
                        <a:pt x="65681" y="20675"/>
                        <a:pt x="2181" y="-1021"/>
                        <a:pt x="64" y="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 30">
                  <a:extLst>
                    <a:ext uri="{FF2B5EF4-FFF2-40B4-BE49-F238E27FC236}">
                      <a16:creationId xmlns:a16="http://schemas.microsoft.com/office/drawing/2014/main" id="{ECFB0692-6807-2872-5F4A-0448351790CB}"/>
                    </a:ext>
                  </a:extLst>
                </p:cNvPr>
                <p:cNvSpPr/>
                <p:nvPr/>
              </p:nvSpPr>
              <p:spPr>
                <a:xfrm>
                  <a:off x="6082107" y="3155777"/>
                  <a:ext cx="94515" cy="162197"/>
                </a:xfrm>
                <a:custGeom>
                  <a:avLst/>
                  <a:gdLst>
                    <a:gd name="connsiteX0" fmla="*/ 63502 w 94515"/>
                    <a:gd name="connsiteY0" fmla="*/ 173 h 162197"/>
                    <a:gd name="connsiteX1" fmla="*/ 92077 w 94515"/>
                    <a:gd name="connsiteY1" fmla="*/ 57323 h 162197"/>
                    <a:gd name="connsiteX2" fmla="*/ 82552 w 94515"/>
                    <a:gd name="connsiteY2" fmla="*/ 114473 h 162197"/>
                    <a:gd name="connsiteX3" fmla="*/ 2 w 94515"/>
                    <a:gd name="connsiteY3" fmla="*/ 162098 h 162197"/>
                    <a:gd name="connsiteX4" fmla="*/ 79377 w 94515"/>
                    <a:gd name="connsiteY4" fmla="*/ 101773 h 162197"/>
                    <a:gd name="connsiteX5" fmla="*/ 88902 w 94515"/>
                    <a:gd name="connsiteY5" fmla="*/ 76373 h 162197"/>
                    <a:gd name="connsiteX6" fmla="*/ 63502 w 94515"/>
                    <a:gd name="connsiteY6" fmla="*/ 173 h 162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515" h="162197">
                      <a:moveTo>
                        <a:pt x="63502" y="173"/>
                      </a:moveTo>
                      <a:cubicBezTo>
                        <a:pt x="64031" y="-3002"/>
                        <a:pt x="88902" y="38273"/>
                        <a:pt x="92077" y="57323"/>
                      </a:cubicBezTo>
                      <a:cubicBezTo>
                        <a:pt x="95252" y="76373"/>
                        <a:pt x="97898" y="97011"/>
                        <a:pt x="82552" y="114473"/>
                      </a:cubicBezTo>
                      <a:cubicBezTo>
                        <a:pt x="67206" y="131935"/>
                        <a:pt x="531" y="164215"/>
                        <a:pt x="2" y="162098"/>
                      </a:cubicBezTo>
                      <a:cubicBezTo>
                        <a:pt x="-527" y="159981"/>
                        <a:pt x="79377" y="101773"/>
                        <a:pt x="79377" y="101773"/>
                      </a:cubicBezTo>
                      <a:cubicBezTo>
                        <a:pt x="94194" y="87486"/>
                        <a:pt x="87315" y="90131"/>
                        <a:pt x="88902" y="76373"/>
                      </a:cubicBezTo>
                      <a:cubicBezTo>
                        <a:pt x="90489" y="62615"/>
                        <a:pt x="62973" y="3348"/>
                        <a:pt x="63502" y="173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 31">
                  <a:extLst>
                    <a:ext uri="{FF2B5EF4-FFF2-40B4-BE49-F238E27FC236}">
                      <a16:creationId xmlns:a16="http://schemas.microsoft.com/office/drawing/2014/main" id="{9DDC4465-A48E-BB28-1801-34776D2E6E13}"/>
                    </a:ext>
                  </a:extLst>
                </p:cNvPr>
                <p:cNvSpPr/>
                <p:nvPr/>
              </p:nvSpPr>
              <p:spPr>
                <a:xfrm>
                  <a:off x="5669731" y="2914648"/>
                  <a:ext cx="98078" cy="190505"/>
                </a:xfrm>
                <a:custGeom>
                  <a:avLst/>
                  <a:gdLst>
                    <a:gd name="connsiteX0" fmla="*/ 98053 w 98078"/>
                    <a:gd name="connsiteY0" fmla="*/ 2 h 190505"/>
                    <a:gd name="connsiteX1" fmla="*/ 12328 w 98078"/>
                    <a:gd name="connsiteY1" fmla="*/ 101602 h 190505"/>
                    <a:gd name="connsiteX2" fmla="*/ 18678 w 98078"/>
                    <a:gd name="connsiteY2" fmla="*/ 190502 h 190505"/>
                    <a:gd name="connsiteX3" fmla="*/ 2803 w 98078"/>
                    <a:gd name="connsiteY3" fmla="*/ 104777 h 190505"/>
                    <a:gd name="connsiteX4" fmla="*/ 98053 w 98078"/>
                    <a:gd name="connsiteY4" fmla="*/ 2 h 190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078" h="190505">
                      <a:moveTo>
                        <a:pt x="98053" y="2"/>
                      </a:moveTo>
                      <a:cubicBezTo>
                        <a:pt x="99640" y="-527"/>
                        <a:pt x="25557" y="69852"/>
                        <a:pt x="12328" y="101602"/>
                      </a:cubicBezTo>
                      <a:cubicBezTo>
                        <a:pt x="-901" y="133352"/>
                        <a:pt x="20265" y="189973"/>
                        <a:pt x="18678" y="190502"/>
                      </a:cubicBezTo>
                      <a:cubicBezTo>
                        <a:pt x="17091" y="191031"/>
                        <a:pt x="-8309" y="134410"/>
                        <a:pt x="2803" y="104777"/>
                      </a:cubicBezTo>
                      <a:cubicBezTo>
                        <a:pt x="13915" y="75144"/>
                        <a:pt x="96466" y="531"/>
                        <a:pt x="98053" y="2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" name="フリーフォーム 32">
                  <a:extLst>
                    <a:ext uri="{FF2B5EF4-FFF2-40B4-BE49-F238E27FC236}">
                      <a16:creationId xmlns:a16="http://schemas.microsoft.com/office/drawing/2014/main" id="{52820155-8406-AFA9-BB94-249BD4AB6D0B}"/>
                    </a:ext>
                  </a:extLst>
                </p:cNvPr>
                <p:cNvSpPr/>
                <p:nvPr/>
              </p:nvSpPr>
              <p:spPr>
                <a:xfrm>
                  <a:off x="5888602" y="2908149"/>
                  <a:ext cx="118748" cy="212930"/>
                </a:xfrm>
                <a:custGeom>
                  <a:avLst/>
                  <a:gdLst>
                    <a:gd name="connsiteX0" fmla="*/ 9357 w 118748"/>
                    <a:gd name="connsiteY0" fmla="*/ 151 h 212930"/>
                    <a:gd name="connsiteX1" fmla="*/ 6182 w 118748"/>
                    <a:gd name="connsiteY1" fmla="*/ 98576 h 212930"/>
                    <a:gd name="connsiteX2" fmla="*/ 101432 w 118748"/>
                    <a:gd name="connsiteY2" fmla="*/ 162076 h 212930"/>
                    <a:gd name="connsiteX3" fmla="*/ 101432 w 118748"/>
                    <a:gd name="connsiteY3" fmla="*/ 212876 h 212930"/>
                    <a:gd name="connsiteX4" fmla="*/ 114132 w 118748"/>
                    <a:gd name="connsiteY4" fmla="*/ 152551 h 212930"/>
                    <a:gd name="connsiteX5" fmla="*/ 12532 w 118748"/>
                    <a:gd name="connsiteY5" fmla="*/ 104926 h 212930"/>
                    <a:gd name="connsiteX6" fmla="*/ 9357 w 118748"/>
                    <a:gd name="connsiteY6" fmla="*/ 76351 h 212930"/>
                    <a:gd name="connsiteX7" fmla="*/ 9357 w 118748"/>
                    <a:gd name="connsiteY7" fmla="*/ 151 h 212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48" h="212930">
                      <a:moveTo>
                        <a:pt x="9357" y="151"/>
                      </a:moveTo>
                      <a:cubicBezTo>
                        <a:pt x="8828" y="3855"/>
                        <a:pt x="-9164" y="71589"/>
                        <a:pt x="6182" y="98576"/>
                      </a:cubicBezTo>
                      <a:cubicBezTo>
                        <a:pt x="21528" y="125563"/>
                        <a:pt x="85557" y="143026"/>
                        <a:pt x="101432" y="162076"/>
                      </a:cubicBezTo>
                      <a:cubicBezTo>
                        <a:pt x="117307" y="181126"/>
                        <a:pt x="99315" y="214464"/>
                        <a:pt x="101432" y="212876"/>
                      </a:cubicBezTo>
                      <a:cubicBezTo>
                        <a:pt x="103549" y="211288"/>
                        <a:pt x="128949" y="170543"/>
                        <a:pt x="114132" y="152551"/>
                      </a:cubicBezTo>
                      <a:cubicBezTo>
                        <a:pt x="99315" y="134559"/>
                        <a:pt x="29995" y="117626"/>
                        <a:pt x="12532" y="104926"/>
                      </a:cubicBezTo>
                      <a:cubicBezTo>
                        <a:pt x="-4931" y="92226"/>
                        <a:pt x="9886" y="91168"/>
                        <a:pt x="9357" y="76351"/>
                      </a:cubicBezTo>
                      <a:cubicBezTo>
                        <a:pt x="8828" y="61534"/>
                        <a:pt x="9886" y="-3553"/>
                        <a:pt x="9357" y="15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 33">
                  <a:extLst>
                    <a:ext uri="{FF2B5EF4-FFF2-40B4-BE49-F238E27FC236}">
                      <a16:creationId xmlns:a16="http://schemas.microsoft.com/office/drawing/2014/main" id="{3367BCDE-91A8-282A-381A-7FC26FE362DF}"/>
                    </a:ext>
                  </a:extLst>
                </p:cNvPr>
                <p:cNvSpPr/>
                <p:nvPr/>
              </p:nvSpPr>
              <p:spPr>
                <a:xfrm>
                  <a:off x="6177011" y="3339889"/>
                  <a:ext cx="54406" cy="336943"/>
                </a:xfrm>
                <a:custGeom>
                  <a:avLst/>
                  <a:gdLst>
                    <a:gd name="connsiteX0" fmla="*/ 54323 w 54406"/>
                    <a:gd name="connsiteY0" fmla="*/ 211 h 336943"/>
                    <a:gd name="connsiteX1" fmla="*/ 13048 w 54406"/>
                    <a:gd name="connsiteY1" fmla="*/ 146261 h 336943"/>
                    <a:gd name="connsiteX2" fmla="*/ 25748 w 54406"/>
                    <a:gd name="connsiteY2" fmla="*/ 336761 h 336943"/>
                    <a:gd name="connsiteX3" fmla="*/ 348 w 54406"/>
                    <a:gd name="connsiteY3" fmla="*/ 178011 h 336943"/>
                    <a:gd name="connsiteX4" fmla="*/ 54323 w 54406"/>
                    <a:gd name="connsiteY4" fmla="*/ 211 h 336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06" h="336943">
                      <a:moveTo>
                        <a:pt x="54323" y="211"/>
                      </a:moveTo>
                      <a:cubicBezTo>
                        <a:pt x="56440" y="-5081"/>
                        <a:pt x="17810" y="90170"/>
                        <a:pt x="13048" y="146261"/>
                      </a:cubicBezTo>
                      <a:cubicBezTo>
                        <a:pt x="8286" y="202352"/>
                        <a:pt x="27865" y="331469"/>
                        <a:pt x="25748" y="336761"/>
                      </a:cubicBezTo>
                      <a:cubicBezTo>
                        <a:pt x="23631" y="342053"/>
                        <a:pt x="-3356" y="230928"/>
                        <a:pt x="348" y="178011"/>
                      </a:cubicBezTo>
                      <a:cubicBezTo>
                        <a:pt x="4052" y="125094"/>
                        <a:pt x="52206" y="5503"/>
                        <a:pt x="54323" y="211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フリーフォーム 34">
                  <a:extLst>
                    <a:ext uri="{FF2B5EF4-FFF2-40B4-BE49-F238E27FC236}">
                      <a16:creationId xmlns:a16="http://schemas.microsoft.com/office/drawing/2014/main" id="{26B7E02B-C515-819C-6D31-B9FD477B9B32}"/>
                    </a:ext>
                  </a:extLst>
                </p:cNvPr>
                <p:cNvSpPr/>
                <p:nvPr/>
              </p:nvSpPr>
              <p:spPr>
                <a:xfrm>
                  <a:off x="6323414" y="4130489"/>
                  <a:ext cx="52006" cy="165480"/>
                </a:xfrm>
                <a:custGeom>
                  <a:avLst/>
                  <a:gdLst>
                    <a:gd name="connsiteX0" fmla="*/ 17061 w 52006"/>
                    <a:gd name="connsiteY0" fmla="*/ 186 h 165480"/>
                    <a:gd name="connsiteX1" fmla="*/ 7536 w 52006"/>
                    <a:gd name="connsiteY1" fmla="*/ 76386 h 165480"/>
                    <a:gd name="connsiteX2" fmla="*/ 51986 w 52006"/>
                    <a:gd name="connsiteY2" fmla="*/ 165286 h 165480"/>
                    <a:gd name="connsiteX3" fmla="*/ 1186 w 52006"/>
                    <a:gd name="connsiteY3" fmla="*/ 98611 h 165480"/>
                    <a:gd name="connsiteX4" fmla="*/ 17061 w 52006"/>
                    <a:gd name="connsiteY4" fmla="*/ 186 h 16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06" h="165480">
                      <a:moveTo>
                        <a:pt x="17061" y="186"/>
                      </a:moveTo>
                      <a:cubicBezTo>
                        <a:pt x="18119" y="-3518"/>
                        <a:pt x="1715" y="48869"/>
                        <a:pt x="7536" y="76386"/>
                      </a:cubicBezTo>
                      <a:cubicBezTo>
                        <a:pt x="13357" y="103903"/>
                        <a:pt x="53044" y="161582"/>
                        <a:pt x="51986" y="165286"/>
                      </a:cubicBezTo>
                      <a:cubicBezTo>
                        <a:pt x="50928" y="168990"/>
                        <a:pt x="7536" y="118719"/>
                        <a:pt x="1186" y="98611"/>
                      </a:cubicBezTo>
                      <a:cubicBezTo>
                        <a:pt x="-5164" y="78503"/>
                        <a:pt x="16003" y="3890"/>
                        <a:pt x="17061" y="1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" name="フリーフォーム 35">
                  <a:extLst>
                    <a:ext uri="{FF2B5EF4-FFF2-40B4-BE49-F238E27FC236}">
                      <a16:creationId xmlns:a16="http://schemas.microsoft.com/office/drawing/2014/main" id="{9FAED64D-4D99-3608-34C9-86447000309A}"/>
                    </a:ext>
                  </a:extLst>
                </p:cNvPr>
                <p:cNvSpPr/>
                <p:nvPr/>
              </p:nvSpPr>
              <p:spPr>
                <a:xfrm>
                  <a:off x="6334112" y="3568461"/>
                  <a:ext cx="60404" cy="273540"/>
                </a:xfrm>
                <a:custGeom>
                  <a:avLst/>
                  <a:gdLst>
                    <a:gd name="connsiteX0" fmla="*/ 60338 w 60404"/>
                    <a:gd name="connsiteY0" fmla="*/ 239 h 273540"/>
                    <a:gd name="connsiteX1" fmla="*/ 12713 w 60404"/>
                    <a:gd name="connsiteY1" fmla="*/ 124064 h 273540"/>
                    <a:gd name="connsiteX2" fmla="*/ 57163 w 60404"/>
                    <a:gd name="connsiteY2" fmla="*/ 273289 h 273540"/>
                    <a:gd name="connsiteX3" fmla="*/ 13 w 60404"/>
                    <a:gd name="connsiteY3" fmla="*/ 155814 h 273540"/>
                    <a:gd name="connsiteX4" fmla="*/ 60338 w 60404"/>
                    <a:gd name="connsiteY4" fmla="*/ 239 h 27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04" h="273540">
                      <a:moveTo>
                        <a:pt x="60338" y="239"/>
                      </a:moveTo>
                      <a:cubicBezTo>
                        <a:pt x="62455" y="-5053"/>
                        <a:pt x="13242" y="78556"/>
                        <a:pt x="12713" y="124064"/>
                      </a:cubicBezTo>
                      <a:cubicBezTo>
                        <a:pt x="12184" y="169572"/>
                        <a:pt x="59280" y="267997"/>
                        <a:pt x="57163" y="273289"/>
                      </a:cubicBezTo>
                      <a:cubicBezTo>
                        <a:pt x="55046" y="278581"/>
                        <a:pt x="1071" y="199206"/>
                        <a:pt x="13" y="155814"/>
                      </a:cubicBezTo>
                      <a:cubicBezTo>
                        <a:pt x="-1045" y="112422"/>
                        <a:pt x="58221" y="5531"/>
                        <a:pt x="60338" y="239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 36">
                  <a:extLst>
                    <a:ext uri="{FF2B5EF4-FFF2-40B4-BE49-F238E27FC236}">
                      <a16:creationId xmlns:a16="http://schemas.microsoft.com/office/drawing/2014/main" id="{354F9608-4EF4-E35A-B6BE-DAC8FB8D0F67}"/>
                    </a:ext>
                  </a:extLst>
                </p:cNvPr>
                <p:cNvSpPr/>
                <p:nvPr/>
              </p:nvSpPr>
              <p:spPr>
                <a:xfrm>
                  <a:off x="6219713" y="3879847"/>
                  <a:ext cx="212987" cy="146058"/>
                </a:xfrm>
                <a:custGeom>
                  <a:avLst/>
                  <a:gdLst>
                    <a:gd name="connsiteX0" fmla="*/ 112 w 212987"/>
                    <a:gd name="connsiteY0" fmla="*/ 3 h 146058"/>
                    <a:gd name="connsiteX1" fmla="*/ 174737 w 212987"/>
                    <a:gd name="connsiteY1" fmla="*/ 79378 h 146058"/>
                    <a:gd name="connsiteX2" fmla="*/ 190612 w 212987"/>
                    <a:gd name="connsiteY2" fmla="*/ 146053 h 146058"/>
                    <a:gd name="connsiteX3" fmla="*/ 203312 w 212987"/>
                    <a:gd name="connsiteY3" fmla="*/ 82553 h 146058"/>
                    <a:gd name="connsiteX4" fmla="*/ 112 w 212987"/>
                    <a:gd name="connsiteY4" fmla="*/ 3 h 146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987" h="146058">
                      <a:moveTo>
                        <a:pt x="112" y="3"/>
                      </a:moveTo>
                      <a:cubicBezTo>
                        <a:pt x="-4651" y="-526"/>
                        <a:pt x="142987" y="55036"/>
                        <a:pt x="174737" y="79378"/>
                      </a:cubicBezTo>
                      <a:cubicBezTo>
                        <a:pt x="206487" y="103720"/>
                        <a:pt x="185850" y="145524"/>
                        <a:pt x="190612" y="146053"/>
                      </a:cubicBezTo>
                      <a:cubicBezTo>
                        <a:pt x="195375" y="146582"/>
                        <a:pt x="229241" y="106365"/>
                        <a:pt x="203312" y="82553"/>
                      </a:cubicBezTo>
                      <a:cubicBezTo>
                        <a:pt x="177383" y="58741"/>
                        <a:pt x="4875" y="532"/>
                        <a:pt x="112" y="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 37">
                  <a:extLst>
                    <a:ext uri="{FF2B5EF4-FFF2-40B4-BE49-F238E27FC236}">
                      <a16:creationId xmlns:a16="http://schemas.microsoft.com/office/drawing/2014/main" id="{150A5C18-BA8A-1496-74DF-A58DF9CC10AE}"/>
                    </a:ext>
                  </a:extLst>
                </p:cNvPr>
                <p:cNvSpPr/>
                <p:nvPr/>
              </p:nvSpPr>
              <p:spPr>
                <a:xfrm>
                  <a:off x="6369024" y="3609968"/>
                  <a:ext cx="94407" cy="111136"/>
                </a:xfrm>
                <a:custGeom>
                  <a:avLst/>
                  <a:gdLst>
                    <a:gd name="connsiteX0" fmla="*/ 26 w 94407"/>
                    <a:gd name="connsiteY0" fmla="*/ 7 h 111136"/>
                    <a:gd name="connsiteX1" fmla="*/ 82576 w 94407"/>
                    <a:gd name="connsiteY1" fmla="*/ 50807 h 111136"/>
                    <a:gd name="connsiteX2" fmla="*/ 79401 w 94407"/>
                    <a:gd name="connsiteY2" fmla="*/ 111132 h 111136"/>
                    <a:gd name="connsiteX3" fmla="*/ 92101 w 94407"/>
                    <a:gd name="connsiteY3" fmla="*/ 47632 h 111136"/>
                    <a:gd name="connsiteX4" fmla="*/ 26 w 94407"/>
                    <a:gd name="connsiteY4" fmla="*/ 7 h 111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407" h="111136">
                      <a:moveTo>
                        <a:pt x="26" y="7"/>
                      </a:moveTo>
                      <a:cubicBezTo>
                        <a:pt x="-1561" y="536"/>
                        <a:pt x="69347" y="32286"/>
                        <a:pt x="82576" y="50807"/>
                      </a:cubicBezTo>
                      <a:cubicBezTo>
                        <a:pt x="95805" y="69328"/>
                        <a:pt x="77814" y="111661"/>
                        <a:pt x="79401" y="111132"/>
                      </a:cubicBezTo>
                      <a:cubicBezTo>
                        <a:pt x="80988" y="110603"/>
                        <a:pt x="101097" y="67211"/>
                        <a:pt x="92101" y="47632"/>
                      </a:cubicBezTo>
                      <a:cubicBezTo>
                        <a:pt x="83105" y="28053"/>
                        <a:pt x="1613" y="-522"/>
                        <a:pt x="26" y="7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 38">
                  <a:extLst>
                    <a:ext uri="{FF2B5EF4-FFF2-40B4-BE49-F238E27FC236}">
                      <a16:creationId xmlns:a16="http://schemas.microsoft.com/office/drawing/2014/main" id="{2EA45CE0-26B0-05D8-EBFF-41E569E2AE03}"/>
                    </a:ext>
                  </a:extLst>
                </p:cNvPr>
                <p:cNvSpPr/>
                <p:nvPr/>
              </p:nvSpPr>
              <p:spPr>
                <a:xfrm>
                  <a:off x="6433633" y="3740150"/>
                  <a:ext cx="78387" cy="200025"/>
                </a:xfrm>
                <a:custGeom>
                  <a:avLst/>
                  <a:gdLst>
                    <a:gd name="connsiteX0" fmla="*/ 21142 w 78387"/>
                    <a:gd name="connsiteY0" fmla="*/ 0 h 200025"/>
                    <a:gd name="connsiteX1" fmla="*/ 2092 w 78387"/>
                    <a:gd name="connsiteY1" fmla="*/ 79375 h 200025"/>
                    <a:gd name="connsiteX2" fmla="*/ 78292 w 78387"/>
                    <a:gd name="connsiteY2" fmla="*/ 200025 h 200025"/>
                    <a:gd name="connsiteX3" fmla="*/ 17967 w 78387"/>
                    <a:gd name="connsiteY3" fmla="*/ 79375 h 200025"/>
                    <a:gd name="connsiteX4" fmla="*/ 21142 w 78387"/>
                    <a:gd name="connsiteY4" fmla="*/ 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87" h="200025">
                      <a:moveTo>
                        <a:pt x="21142" y="0"/>
                      </a:moveTo>
                      <a:cubicBezTo>
                        <a:pt x="18496" y="0"/>
                        <a:pt x="-7433" y="46038"/>
                        <a:pt x="2092" y="79375"/>
                      </a:cubicBezTo>
                      <a:cubicBezTo>
                        <a:pt x="11617" y="112713"/>
                        <a:pt x="75646" y="200025"/>
                        <a:pt x="78292" y="200025"/>
                      </a:cubicBezTo>
                      <a:cubicBezTo>
                        <a:pt x="80938" y="200025"/>
                        <a:pt x="28021" y="107421"/>
                        <a:pt x="17967" y="79375"/>
                      </a:cubicBezTo>
                      <a:cubicBezTo>
                        <a:pt x="7913" y="51329"/>
                        <a:pt x="23788" y="0"/>
                        <a:pt x="21142" y="0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 39">
                  <a:extLst>
                    <a:ext uri="{FF2B5EF4-FFF2-40B4-BE49-F238E27FC236}">
                      <a16:creationId xmlns:a16="http://schemas.microsoft.com/office/drawing/2014/main" id="{8ABAC81B-54E3-9715-F910-5E754A9668BF}"/>
                    </a:ext>
                  </a:extLst>
                </p:cNvPr>
                <p:cNvSpPr/>
                <p:nvPr/>
              </p:nvSpPr>
              <p:spPr>
                <a:xfrm>
                  <a:off x="6553177" y="3911143"/>
                  <a:ext cx="155610" cy="168739"/>
                </a:xfrm>
                <a:custGeom>
                  <a:avLst/>
                  <a:gdLst>
                    <a:gd name="connsiteX0" fmla="*/ 155598 w 155610"/>
                    <a:gd name="connsiteY0" fmla="*/ 457 h 168739"/>
                    <a:gd name="connsiteX1" fmla="*/ 60348 w 155610"/>
                    <a:gd name="connsiteY1" fmla="*/ 25857 h 168739"/>
                    <a:gd name="connsiteX2" fmla="*/ 23 w 155610"/>
                    <a:gd name="connsiteY2" fmla="*/ 168732 h 168739"/>
                    <a:gd name="connsiteX3" fmla="*/ 66698 w 155610"/>
                    <a:gd name="connsiteY3" fmla="*/ 32207 h 168739"/>
                    <a:gd name="connsiteX4" fmla="*/ 155598 w 155610"/>
                    <a:gd name="connsiteY4" fmla="*/ 457 h 168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10" h="168739">
                      <a:moveTo>
                        <a:pt x="155598" y="457"/>
                      </a:moveTo>
                      <a:cubicBezTo>
                        <a:pt x="154540" y="-601"/>
                        <a:pt x="86277" y="-2189"/>
                        <a:pt x="60348" y="25857"/>
                      </a:cubicBezTo>
                      <a:cubicBezTo>
                        <a:pt x="34419" y="53903"/>
                        <a:pt x="-1035" y="167674"/>
                        <a:pt x="23" y="168732"/>
                      </a:cubicBezTo>
                      <a:cubicBezTo>
                        <a:pt x="1081" y="169790"/>
                        <a:pt x="43944" y="58136"/>
                        <a:pt x="66698" y="32207"/>
                      </a:cubicBezTo>
                      <a:cubicBezTo>
                        <a:pt x="89452" y="6278"/>
                        <a:pt x="156656" y="1515"/>
                        <a:pt x="155598" y="4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 40">
                  <a:extLst>
                    <a:ext uri="{FF2B5EF4-FFF2-40B4-BE49-F238E27FC236}">
                      <a16:creationId xmlns:a16="http://schemas.microsoft.com/office/drawing/2014/main" id="{3023C2A9-885D-9E33-ADE4-7AA3D12CB6DA}"/>
                    </a:ext>
                  </a:extLst>
                </p:cNvPr>
                <p:cNvSpPr/>
                <p:nvPr/>
              </p:nvSpPr>
              <p:spPr>
                <a:xfrm>
                  <a:off x="6393973" y="4086220"/>
                  <a:ext cx="134353" cy="185938"/>
                </a:xfrm>
                <a:custGeom>
                  <a:avLst/>
                  <a:gdLst>
                    <a:gd name="connsiteX0" fmla="*/ 67152 w 134353"/>
                    <a:gd name="connsiteY0" fmla="*/ 5 h 185938"/>
                    <a:gd name="connsiteX1" fmla="*/ 121127 w 134353"/>
                    <a:gd name="connsiteY1" fmla="*/ 53980 h 185938"/>
                    <a:gd name="connsiteX2" fmla="*/ 83027 w 134353"/>
                    <a:gd name="connsiteY2" fmla="*/ 155580 h 185938"/>
                    <a:gd name="connsiteX3" fmla="*/ 477 w 134353"/>
                    <a:gd name="connsiteY3" fmla="*/ 184155 h 185938"/>
                    <a:gd name="connsiteX4" fmla="*/ 124302 w 134353"/>
                    <a:gd name="connsiteY4" fmla="*/ 114305 h 185938"/>
                    <a:gd name="connsiteX5" fmla="*/ 124302 w 134353"/>
                    <a:gd name="connsiteY5" fmla="*/ 50805 h 185938"/>
                    <a:gd name="connsiteX6" fmla="*/ 67152 w 134353"/>
                    <a:gd name="connsiteY6" fmla="*/ 5 h 18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53" h="185938">
                      <a:moveTo>
                        <a:pt x="67152" y="5"/>
                      </a:moveTo>
                      <a:cubicBezTo>
                        <a:pt x="66623" y="534"/>
                        <a:pt x="118481" y="28051"/>
                        <a:pt x="121127" y="53980"/>
                      </a:cubicBezTo>
                      <a:cubicBezTo>
                        <a:pt x="123773" y="79909"/>
                        <a:pt x="103135" y="133884"/>
                        <a:pt x="83027" y="155580"/>
                      </a:cubicBezTo>
                      <a:cubicBezTo>
                        <a:pt x="62919" y="177276"/>
                        <a:pt x="-6402" y="191034"/>
                        <a:pt x="477" y="184155"/>
                      </a:cubicBezTo>
                      <a:cubicBezTo>
                        <a:pt x="7356" y="177276"/>
                        <a:pt x="103665" y="136530"/>
                        <a:pt x="124302" y="114305"/>
                      </a:cubicBezTo>
                      <a:cubicBezTo>
                        <a:pt x="144939" y="92080"/>
                        <a:pt x="128006" y="66680"/>
                        <a:pt x="124302" y="50805"/>
                      </a:cubicBezTo>
                      <a:cubicBezTo>
                        <a:pt x="120598" y="34930"/>
                        <a:pt x="67681" y="-524"/>
                        <a:pt x="67152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 41">
                  <a:extLst>
                    <a:ext uri="{FF2B5EF4-FFF2-40B4-BE49-F238E27FC236}">
                      <a16:creationId xmlns:a16="http://schemas.microsoft.com/office/drawing/2014/main" id="{A6AC2216-7CB3-A984-5574-D2A63A366DDD}"/>
                    </a:ext>
                  </a:extLst>
                </p:cNvPr>
                <p:cNvSpPr/>
                <p:nvPr/>
              </p:nvSpPr>
              <p:spPr>
                <a:xfrm>
                  <a:off x="6391144" y="3996943"/>
                  <a:ext cx="549413" cy="299083"/>
                </a:xfrm>
                <a:custGeom>
                  <a:avLst/>
                  <a:gdLst>
                    <a:gd name="connsiteX0" fmla="*/ 549406 w 549413"/>
                    <a:gd name="connsiteY0" fmla="*/ 382 h 299083"/>
                    <a:gd name="connsiteX1" fmla="*/ 403356 w 549413"/>
                    <a:gd name="connsiteY1" fmla="*/ 143257 h 299083"/>
                    <a:gd name="connsiteX2" fmla="*/ 320806 w 549413"/>
                    <a:gd name="connsiteY2" fmla="*/ 184532 h 299083"/>
                    <a:gd name="connsiteX3" fmla="*/ 131 w 549413"/>
                    <a:gd name="connsiteY3" fmla="*/ 298832 h 299083"/>
                    <a:gd name="connsiteX4" fmla="*/ 282706 w 549413"/>
                    <a:gd name="connsiteY4" fmla="*/ 213107 h 299083"/>
                    <a:gd name="connsiteX5" fmla="*/ 377956 w 549413"/>
                    <a:gd name="connsiteY5" fmla="*/ 140082 h 299083"/>
                    <a:gd name="connsiteX6" fmla="*/ 397006 w 549413"/>
                    <a:gd name="connsiteY6" fmla="*/ 101982 h 299083"/>
                    <a:gd name="connsiteX7" fmla="*/ 549406 w 549413"/>
                    <a:gd name="connsiteY7" fmla="*/ 382 h 29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9413" h="299083">
                      <a:moveTo>
                        <a:pt x="549406" y="382"/>
                      </a:moveTo>
                      <a:cubicBezTo>
                        <a:pt x="550464" y="7261"/>
                        <a:pt x="441456" y="112565"/>
                        <a:pt x="403356" y="143257"/>
                      </a:cubicBezTo>
                      <a:cubicBezTo>
                        <a:pt x="365256" y="173949"/>
                        <a:pt x="388010" y="158603"/>
                        <a:pt x="320806" y="184532"/>
                      </a:cubicBezTo>
                      <a:cubicBezTo>
                        <a:pt x="253602" y="210461"/>
                        <a:pt x="6481" y="294070"/>
                        <a:pt x="131" y="298832"/>
                      </a:cubicBezTo>
                      <a:cubicBezTo>
                        <a:pt x="-6219" y="303594"/>
                        <a:pt x="219735" y="239565"/>
                        <a:pt x="282706" y="213107"/>
                      </a:cubicBezTo>
                      <a:cubicBezTo>
                        <a:pt x="345677" y="186649"/>
                        <a:pt x="358906" y="158603"/>
                        <a:pt x="377956" y="140082"/>
                      </a:cubicBezTo>
                      <a:cubicBezTo>
                        <a:pt x="397006" y="121561"/>
                        <a:pt x="371606" y="122620"/>
                        <a:pt x="397006" y="101982"/>
                      </a:cubicBezTo>
                      <a:cubicBezTo>
                        <a:pt x="422406" y="81344"/>
                        <a:pt x="548348" y="-6497"/>
                        <a:pt x="549406" y="3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 42">
                  <a:extLst>
                    <a:ext uri="{FF2B5EF4-FFF2-40B4-BE49-F238E27FC236}">
                      <a16:creationId xmlns:a16="http://schemas.microsoft.com/office/drawing/2014/main" id="{46366F28-EBFA-6C3B-D53E-40CCCFBBE473}"/>
                    </a:ext>
                  </a:extLst>
                </p:cNvPr>
                <p:cNvSpPr/>
                <p:nvPr/>
              </p:nvSpPr>
              <p:spPr>
                <a:xfrm>
                  <a:off x="6956419" y="3457322"/>
                  <a:ext cx="76415" cy="505835"/>
                </a:xfrm>
                <a:custGeom>
                  <a:avLst/>
                  <a:gdLst>
                    <a:gd name="connsiteX0" fmla="*/ 38106 w 76415"/>
                    <a:gd name="connsiteY0" fmla="*/ 253 h 505835"/>
                    <a:gd name="connsiteX1" fmla="*/ 76206 w 76415"/>
                    <a:gd name="connsiteY1" fmla="*/ 117728 h 505835"/>
                    <a:gd name="connsiteX2" fmla="*/ 53981 w 76415"/>
                    <a:gd name="connsiteY2" fmla="*/ 263778 h 505835"/>
                    <a:gd name="connsiteX3" fmla="*/ 66681 w 76415"/>
                    <a:gd name="connsiteY3" fmla="*/ 286003 h 505835"/>
                    <a:gd name="connsiteX4" fmla="*/ 44456 w 76415"/>
                    <a:gd name="connsiteY4" fmla="*/ 317753 h 505835"/>
                    <a:gd name="connsiteX5" fmla="*/ 6 w 76415"/>
                    <a:gd name="connsiteY5" fmla="*/ 505078 h 505835"/>
                    <a:gd name="connsiteX6" fmla="*/ 47631 w 76415"/>
                    <a:gd name="connsiteY6" fmla="*/ 238378 h 505835"/>
                    <a:gd name="connsiteX7" fmla="*/ 66681 w 76415"/>
                    <a:gd name="connsiteY7" fmla="*/ 149478 h 505835"/>
                    <a:gd name="connsiteX8" fmla="*/ 38106 w 76415"/>
                    <a:gd name="connsiteY8" fmla="*/ 253 h 505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415" h="505835">
                      <a:moveTo>
                        <a:pt x="38106" y="253"/>
                      </a:moveTo>
                      <a:cubicBezTo>
                        <a:pt x="39693" y="-5039"/>
                        <a:pt x="73560" y="73807"/>
                        <a:pt x="76206" y="117728"/>
                      </a:cubicBezTo>
                      <a:cubicBezTo>
                        <a:pt x="78852" y="161649"/>
                        <a:pt x="55568" y="235732"/>
                        <a:pt x="53981" y="263778"/>
                      </a:cubicBezTo>
                      <a:cubicBezTo>
                        <a:pt x="52394" y="291824"/>
                        <a:pt x="68268" y="277007"/>
                        <a:pt x="66681" y="286003"/>
                      </a:cubicBezTo>
                      <a:cubicBezTo>
                        <a:pt x="65094" y="294999"/>
                        <a:pt x="55568" y="281241"/>
                        <a:pt x="44456" y="317753"/>
                      </a:cubicBezTo>
                      <a:cubicBezTo>
                        <a:pt x="33344" y="354265"/>
                        <a:pt x="-523" y="518307"/>
                        <a:pt x="6" y="505078"/>
                      </a:cubicBezTo>
                      <a:cubicBezTo>
                        <a:pt x="535" y="491849"/>
                        <a:pt x="36518" y="297645"/>
                        <a:pt x="47631" y="238378"/>
                      </a:cubicBezTo>
                      <a:cubicBezTo>
                        <a:pt x="58744" y="179111"/>
                        <a:pt x="67210" y="184932"/>
                        <a:pt x="66681" y="149478"/>
                      </a:cubicBezTo>
                      <a:cubicBezTo>
                        <a:pt x="66152" y="114024"/>
                        <a:pt x="36519" y="5545"/>
                        <a:pt x="38106" y="2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フリーフォーム 43">
                  <a:extLst>
                    <a:ext uri="{FF2B5EF4-FFF2-40B4-BE49-F238E27FC236}">
                      <a16:creationId xmlns:a16="http://schemas.microsoft.com/office/drawing/2014/main" id="{1272D3DD-5BA4-A4FF-AB42-1B182BFC3F6C}"/>
                    </a:ext>
                  </a:extLst>
                </p:cNvPr>
                <p:cNvSpPr/>
                <p:nvPr/>
              </p:nvSpPr>
              <p:spPr>
                <a:xfrm>
                  <a:off x="7015430" y="3272904"/>
                  <a:ext cx="43927" cy="453877"/>
                </a:xfrm>
                <a:custGeom>
                  <a:avLst/>
                  <a:gdLst>
                    <a:gd name="connsiteX0" fmla="*/ 7670 w 43927"/>
                    <a:gd name="connsiteY0" fmla="*/ 521 h 453877"/>
                    <a:gd name="connsiteX1" fmla="*/ 1320 w 43927"/>
                    <a:gd name="connsiteY1" fmla="*/ 92596 h 453877"/>
                    <a:gd name="connsiteX2" fmla="*/ 36245 w 43927"/>
                    <a:gd name="connsiteY2" fmla="*/ 156096 h 453877"/>
                    <a:gd name="connsiteX3" fmla="*/ 42595 w 43927"/>
                    <a:gd name="connsiteY3" fmla="*/ 337071 h 453877"/>
                    <a:gd name="connsiteX4" fmla="*/ 17195 w 43927"/>
                    <a:gd name="connsiteY4" fmla="*/ 451371 h 453877"/>
                    <a:gd name="connsiteX5" fmla="*/ 42595 w 43927"/>
                    <a:gd name="connsiteY5" fmla="*/ 229121 h 453877"/>
                    <a:gd name="connsiteX6" fmla="*/ 10845 w 43927"/>
                    <a:gd name="connsiteY6" fmla="*/ 137046 h 453877"/>
                    <a:gd name="connsiteX7" fmla="*/ 7670 w 43927"/>
                    <a:gd name="connsiteY7" fmla="*/ 521 h 453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927" h="453877">
                      <a:moveTo>
                        <a:pt x="7670" y="521"/>
                      </a:moveTo>
                      <a:cubicBezTo>
                        <a:pt x="6083" y="-6887"/>
                        <a:pt x="-3442" y="66667"/>
                        <a:pt x="1320" y="92596"/>
                      </a:cubicBezTo>
                      <a:cubicBezTo>
                        <a:pt x="6082" y="118525"/>
                        <a:pt x="29366" y="115350"/>
                        <a:pt x="36245" y="156096"/>
                      </a:cubicBezTo>
                      <a:cubicBezTo>
                        <a:pt x="43124" y="196842"/>
                        <a:pt x="45770" y="287859"/>
                        <a:pt x="42595" y="337071"/>
                      </a:cubicBezTo>
                      <a:cubicBezTo>
                        <a:pt x="39420" y="386283"/>
                        <a:pt x="17195" y="469363"/>
                        <a:pt x="17195" y="451371"/>
                      </a:cubicBezTo>
                      <a:cubicBezTo>
                        <a:pt x="17195" y="433379"/>
                        <a:pt x="43653" y="281508"/>
                        <a:pt x="42595" y="229121"/>
                      </a:cubicBezTo>
                      <a:cubicBezTo>
                        <a:pt x="41537" y="176734"/>
                        <a:pt x="17195" y="167738"/>
                        <a:pt x="10845" y="137046"/>
                      </a:cubicBezTo>
                      <a:cubicBezTo>
                        <a:pt x="4495" y="106354"/>
                        <a:pt x="9257" y="7929"/>
                        <a:pt x="7670" y="5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 44">
                  <a:extLst>
                    <a:ext uri="{FF2B5EF4-FFF2-40B4-BE49-F238E27FC236}">
                      <a16:creationId xmlns:a16="http://schemas.microsoft.com/office/drawing/2014/main" id="{618EB99A-AC5B-79C8-293F-C08217EE6B78}"/>
                    </a:ext>
                  </a:extLst>
                </p:cNvPr>
                <p:cNvSpPr/>
                <p:nvPr/>
              </p:nvSpPr>
              <p:spPr>
                <a:xfrm>
                  <a:off x="6999224" y="3554726"/>
                  <a:ext cx="152006" cy="401397"/>
                </a:xfrm>
                <a:custGeom>
                  <a:avLst/>
                  <a:gdLst>
                    <a:gd name="connsiteX0" fmla="*/ 150876 w 152006"/>
                    <a:gd name="connsiteY0" fmla="*/ 1274 h 401397"/>
                    <a:gd name="connsiteX1" fmla="*/ 74676 w 152006"/>
                    <a:gd name="connsiteY1" fmla="*/ 150499 h 401397"/>
                    <a:gd name="connsiteX2" fmla="*/ 30226 w 152006"/>
                    <a:gd name="connsiteY2" fmla="*/ 223524 h 401397"/>
                    <a:gd name="connsiteX3" fmla="*/ 8001 w 152006"/>
                    <a:gd name="connsiteY3" fmla="*/ 401324 h 401397"/>
                    <a:gd name="connsiteX4" fmla="*/ 11176 w 152006"/>
                    <a:gd name="connsiteY4" fmla="*/ 242574 h 401397"/>
                    <a:gd name="connsiteX5" fmla="*/ 150876 w 152006"/>
                    <a:gd name="connsiteY5" fmla="*/ 1274 h 401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006" h="401397">
                      <a:moveTo>
                        <a:pt x="150876" y="1274"/>
                      </a:moveTo>
                      <a:cubicBezTo>
                        <a:pt x="161459" y="-14072"/>
                        <a:pt x="94784" y="113457"/>
                        <a:pt x="74676" y="150499"/>
                      </a:cubicBezTo>
                      <a:cubicBezTo>
                        <a:pt x="54568" y="187541"/>
                        <a:pt x="41338" y="181720"/>
                        <a:pt x="30226" y="223524"/>
                      </a:cubicBezTo>
                      <a:cubicBezTo>
                        <a:pt x="19114" y="265328"/>
                        <a:pt x="11176" y="398149"/>
                        <a:pt x="8001" y="401324"/>
                      </a:cubicBezTo>
                      <a:cubicBezTo>
                        <a:pt x="4826" y="404499"/>
                        <a:pt x="-9991" y="303428"/>
                        <a:pt x="11176" y="242574"/>
                      </a:cubicBezTo>
                      <a:cubicBezTo>
                        <a:pt x="32343" y="181720"/>
                        <a:pt x="140293" y="16620"/>
                        <a:pt x="150876" y="12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 45">
                  <a:extLst>
                    <a:ext uri="{FF2B5EF4-FFF2-40B4-BE49-F238E27FC236}">
                      <a16:creationId xmlns:a16="http://schemas.microsoft.com/office/drawing/2014/main" id="{ACBFFDF3-457F-2ABF-E754-22C8C37E6E47}"/>
                    </a:ext>
                  </a:extLst>
                </p:cNvPr>
                <p:cNvSpPr/>
                <p:nvPr/>
              </p:nvSpPr>
              <p:spPr>
                <a:xfrm>
                  <a:off x="7048124" y="3378112"/>
                  <a:ext cx="241712" cy="460313"/>
                </a:xfrm>
                <a:custGeom>
                  <a:avLst/>
                  <a:gdLst>
                    <a:gd name="connsiteX0" fmla="*/ 241676 w 241712"/>
                    <a:gd name="connsiteY0" fmla="*/ 88 h 460313"/>
                    <a:gd name="connsiteX1" fmla="*/ 175001 w 241712"/>
                    <a:gd name="connsiteY1" fmla="*/ 117563 h 460313"/>
                    <a:gd name="connsiteX2" fmla="*/ 140076 w 241712"/>
                    <a:gd name="connsiteY2" fmla="*/ 225513 h 460313"/>
                    <a:gd name="connsiteX3" fmla="*/ 98801 w 241712"/>
                    <a:gd name="connsiteY3" fmla="*/ 292188 h 460313"/>
                    <a:gd name="connsiteX4" fmla="*/ 82926 w 241712"/>
                    <a:gd name="connsiteY4" fmla="*/ 311238 h 460313"/>
                    <a:gd name="connsiteX5" fmla="*/ 54351 w 241712"/>
                    <a:gd name="connsiteY5" fmla="*/ 377913 h 460313"/>
                    <a:gd name="connsiteX6" fmla="*/ 3551 w 241712"/>
                    <a:gd name="connsiteY6" fmla="*/ 454113 h 460313"/>
                    <a:gd name="connsiteX7" fmla="*/ 162301 w 241712"/>
                    <a:gd name="connsiteY7" fmla="*/ 203288 h 460313"/>
                    <a:gd name="connsiteX8" fmla="*/ 184526 w 241712"/>
                    <a:gd name="connsiteY8" fmla="*/ 136613 h 460313"/>
                    <a:gd name="connsiteX9" fmla="*/ 241676 w 241712"/>
                    <a:gd name="connsiteY9" fmla="*/ 88 h 460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712" h="460313">
                      <a:moveTo>
                        <a:pt x="241676" y="88"/>
                      </a:moveTo>
                      <a:cubicBezTo>
                        <a:pt x="240089" y="-3087"/>
                        <a:pt x="191934" y="79992"/>
                        <a:pt x="175001" y="117563"/>
                      </a:cubicBezTo>
                      <a:cubicBezTo>
                        <a:pt x="158068" y="155134"/>
                        <a:pt x="152776" y="196409"/>
                        <a:pt x="140076" y="225513"/>
                      </a:cubicBezTo>
                      <a:cubicBezTo>
                        <a:pt x="127376" y="254617"/>
                        <a:pt x="108326" y="277901"/>
                        <a:pt x="98801" y="292188"/>
                      </a:cubicBezTo>
                      <a:cubicBezTo>
                        <a:pt x="89276" y="306475"/>
                        <a:pt x="90334" y="296951"/>
                        <a:pt x="82926" y="311238"/>
                      </a:cubicBezTo>
                      <a:cubicBezTo>
                        <a:pt x="75518" y="325525"/>
                        <a:pt x="67580" y="354101"/>
                        <a:pt x="54351" y="377913"/>
                      </a:cubicBezTo>
                      <a:cubicBezTo>
                        <a:pt x="41122" y="401725"/>
                        <a:pt x="-14441" y="483217"/>
                        <a:pt x="3551" y="454113"/>
                      </a:cubicBezTo>
                      <a:cubicBezTo>
                        <a:pt x="21543" y="425009"/>
                        <a:pt x="132138" y="256205"/>
                        <a:pt x="162301" y="203288"/>
                      </a:cubicBezTo>
                      <a:cubicBezTo>
                        <a:pt x="192463" y="150371"/>
                        <a:pt x="177118" y="165188"/>
                        <a:pt x="184526" y="136613"/>
                      </a:cubicBezTo>
                      <a:cubicBezTo>
                        <a:pt x="191934" y="108038"/>
                        <a:pt x="243263" y="3263"/>
                        <a:pt x="241676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 46">
                  <a:extLst>
                    <a:ext uri="{FF2B5EF4-FFF2-40B4-BE49-F238E27FC236}">
                      <a16:creationId xmlns:a16="http://schemas.microsoft.com/office/drawing/2014/main" id="{F14FC0A0-6C0A-F219-410E-F95453BEBDCD}"/>
                    </a:ext>
                  </a:extLst>
                </p:cNvPr>
                <p:cNvSpPr/>
                <p:nvPr/>
              </p:nvSpPr>
              <p:spPr>
                <a:xfrm>
                  <a:off x="7013560" y="3749272"/>
                  <a:ext cx="117803" cy="238741"/>
                </a:xfrm>
                <a:custGeom>
                  <a:avLst/>
                  <a:gdLst>
                    <a:gd name="connsiteX0" fmla="*/ 117490 w 117803"/>
                    <a:gd name="connsiteY0" fmla="*/ 403 h 238741"/>
                    <a:gd name="connsiteX1" fmla="*/ 57165 w 117803"/>
                    <a:gd name="connsiteY1" fmla="*/ 76603 h 238741"/>
                    <a:gd name="connsiteX2" fmla="*/ 31765 w 117803"/>
                    <a:gd name="connsiteY2" fmla="*/ 140103 h 238741"/>
                    <a:gd name="connsiteX3" fmla="*/ 15 w 117803"/>
                    <a:gd name="connsiteY3" fmla="*/ 238528 h 238741"/>
                    <a:gd name="connsiteX4" fmla="*/ 28590 w 117803"/>
                    <a:gd name="connsiteY4" fmla="*/ 111528 h 238741"/>
                    <a:gd name="connsiteX5" fmla="*/ 117490 w 117803"/>
                    <a:gd name="connsiteY5" fmla="*/ 403 h 23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803" h="238741">
                      <a:moveTo>
                        <a:pt x="117490" y="403"/>
                      </a:moveTo>
                      <a:cubicBezTo>
                        <a:pt x="122252" y="-5418"/>
                        <a:pt x="71452" y="53320"/>
                        <a:pt x="57165" y="76603"/>
                      </a:cubicBezTo>
                      <a:cubicBezTo>
                        <a:pt x="42878" y="99886"/>
                        <a:pt x="41290" y="113116"/>
                        <a:pt x="31765" y="140103"/>
                      </a:cubicBezTo>
                      <a:cubicBezTo>
                        <a:pt x="22240" y="167090"/>
                        <a:pt x="544" y="243291"/>
                        <a:pt x="15" y="238528"/>
                      </a:cubicBezTo>
                      <a:cubicBezTo>
                        <a:pt x="-514" y="233766"/>
                        <a:pt x="12715" y="147511"/>
                        <a:pt x="28590" y="111528"/>
                      </a:cubicBezTo>
                      <a:cubicBezTo>
                        <a:pt x="44465" y="75545"/>
                        <a:pt x="112728" y="6224"/>
                        <a:pt x="117490" y="4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 47">
                  <a:extLst>
                    <a:ext uri="{FF2B5EF4-FFF2-40B4-BE49-F238E27FC236}">
                      <a16:creationId xmlns:a16="http://schemas.microsoft.com/office/drawing/2014/main" id="{1CC3BF33-70E8-8ABA-8781-ADE5DFFA579D}"/>
                    </a:ext>
                  </a:extLst>
                </p:cNvPr>
                <p:cNvSpPr/>
                <p:nvPr/>
              </p:nvSpPr>
              <p:spPr>
                <a:xfrm>
                  <a:off x="7063795" y="3526812"/>
                  <a:ext cx="219813" cy="429486"/>
                </a:xfrm>
                <a:custGeom>
                  <a:avLst/>
                  <a:gdLst>
                    <a:gd name="connsiteX0" fmla="*/ 219655 w 219813"/>
                    <a:gd name="connsiteY0" fmla="*/ 613 h 429486"/>
                    <a:gd name="connsiteX1" fmla="*/ 178380 w 219813"/>
                    <a:gd name="connsiteY1" fmla="*/ 140313 h 429486"/>
                    <a:gd name="connsiteX2" fmla="*/ 143455 w 219813"/>
                    <a:gd name="connsiteY2" fmla="*/ 200638 h 429486"/>
                    <a:gd name="connsiteX3" fmla="*/ 73605 w 219813"/>
                    <a:gd name="connsiteY3" fmla="*/ 299063 h 429486"/>
                    <a:gd name="connsiteX4" fmla="*/ 580 w 219813"/>
                    <a:gd name="connsiteY4" fmla="*/ 429238 h 429486"/>
                    <a:gd name="connsiteX5" fmla="*/ 114880 w 219813"/>
                    <a:gd name="connsiteY5" fmla="*/ 264138 h 429486"/>
                    <a:gd name="connsiteX6" fmla="*/ 162505 w 219813"/>
                    <a:gd name="connsiteY6" fmla="*/ 200638 h 429486"/>
                    <a:gd name="connsiteX7" fmla="*/ 219655 w 219813"/>
                    <a:gd name="connsiteY7" fmla="*/ 613 h 42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813" h="429486">
                      <a:moveTo>
                        <a:pt x="219655" y="613"/>
                      </a:moveTo>
                      <a:cubicBezTo>
                        <a:pt x="222301" y="-9441"/>
                        <a:pt x="191080" y="106976"/>
                        <a:pt x="178380" y="140313"/>
                      </a:cubicBezTo>
                      <a:cubicBezTo>
                        <a:pt x="165680" y="173651"/>
                        <a:pt x="160918" y="174180"/>
                        <a:pt x="143455" y="200638"/>
                      </a:cubicBezTo>
                      <a:cubicBezTo>
                        <a:pt x="125992" y="227096"/>
                        <a:pt x="97417" y="260963"/>
                        <a:pt x="73605" y="299063"/>
                      </a:cubicBezTo>
                      <a:cubicBezTo>
                        <a:pt x="49793" y="337163"/>
                        <a:pt x="-6299" y="435059"/>
                        <a:pt x="580" y="429238"/>
                      </a:cubicBezTo>
                      <a:cubicBezTo>
                        <a:pt x="7459" y="423417"/>
                        <a:pt x="87893" y="302238"/>
                        <a:pt x="114880" y="264138"/>
                      </a:cubicBezTo>
                      <a:cubicBezTo>
                        <a:pt x="141867" y="226038"/>
                        <a:pt x="146101" y="238738"/>
                        <a:pt x="162505" y="200638"/>
                      </a:cubicBezTo>
                      <a:cubicBezTo>
                        <a:pt x="178909" y="162538"/>
                        <a:pt x="217009" y="10667"/>
                        <a:pt x="219655" y="6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 48">
                  <a:extLst>
                    <a:ext uri="{FF2B5EF4-FFF2-40B4-BE49-F238E27FC236}">
                      <a16:creationId xmlns:a16="http://schemas.microsoft.com/office/drawing/2014/main" id="{70CC8033-B184-B78A-83F0-E1DE595D7ACC}"/>
                    </a:ext>
                  </a:extLst>
                </p:cNvPr>
                <p:cNvSpPr/>
                <p:nvPr/>
              </p:nvSpPr>
              <p:spPr>
                <a:xfrm>
                  <a:off x="7245277" y="3522619"/>
                  <a:ext cx="111241" cy="205618"/>
                </a:xfrm>
                <a:custGeom>
                  <a:avLst/>
                  <a:gdLst>
                    <a:gd name="connsiteX0" fmla="*/ 111198 w 111241"/>
                    <a:gd name="connsiteY0" fmla="*/ 1631 h 205618"/>
                    <a:gd name="connsiteX1" fmla="*/ 41348 w 111241"/>
                    <a:gd name="connsiteY1" fmla="*/ 109581 h 205618"/>
                    <a:gd name="connsiteX2" fmla="*/ 73 w 111241"/>
                    <a:gd name="connsiteY2" fmla="*/ 204831 h 205618"/>
                    <a:gd name="connsiteX3" fmla="*/ 50873 w 111241"/>
                    <a:gd name="connsiteY3" fmla="*/ 55606 h 205618"/>
                    <a:gd name="connsiteX4" fmla="*/ 111198 w 111241"/>
                    <a:gd name="connsiteY4" fmla="*/ 1631 h 205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241" h="205618">
                      <a:moveTo>
                        <a:pt x="111198" y="1631"/>
                      </a:moveTo>
                      <a:cubicBezTo>
                        <a:pt x="109611" y="10627"/>
                        <a:pt x="59869" y="75714"/>
                        <a:pt x="41348" y="109581"/>
                      </a:cubicBezTo>
                      <a:cubicBezTo>
                        <a:pt x="22827" y="143448"/>
                        <a:pt x="-1514" y="213827"/>
                        <a:pt x="73" y="204831"/>
                      </a:cubicBezTo>
                      <a:cubicBezTo>
                        <a:pt x="1660" y="195835"/>
                        <a:pt x="31294" y="88944"/>
                        <a:pt x="50873" y="55606"/>
                      </a:cubicBezTo>
                      <a:cubicBezTo>
                        <a:pt x="70452" y="22269"/>
                        <a:pt x="112785" y="-7365"/>
                        <a:pt x="111198" y="16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 49">
                  <a:extLst>
                    <a:ext uri="{FF2B5EF4-FFF2-40B4-BE49-F238E27FC236}">
                      <a16:creationId xmlns:a16="http://schemas.microsoft.com/office/drawing/2014/main" id="{BF50E9B9-19EF-E955-84A0-C990E75B5672}"/>
                    </a:ext>
                  </a:extLst>
                </p:cNvPr>
                <p:cNvSpPr/>
                <p:nvPr/>
              </p:nvSpPr>
              <p:spPr>
                <a:xfrm>
                  <a:off x="6610291" y="2723776"/>
                  <a:ext cx="79455" cy="254574"/>
                </a:xfrm>
                <a:custGeom>
                  <a:avLst/>
                  <a:gdLst>
                    <a:gd name="connsiteX0" fmla="*/ 79434 w 79455"/>
                    <a:gd name="connsiteY0" fmla="*/ 374 h 254574"/>
                    <a:gd name="connsiteX1" fmla="*/ 25459 w 79455"/>
                    <a:gd name="connsiteY1" fmla="*/ 89274 h 254574"/>
                    <a:gd name="connsiteX2" fmla="*/ 59 w 79455"/>
                    <a:gd name="connsiteY2" fmla="*/ 254374 h 254574"/>
                    <a:gd name="connsiteX3" fmla="*/ 31809 w 79455"/>
                    <a:gd name="connsiteY3" fmla="*/ 121024 h 254574"/>
                    <a:gd name="connsiteX4" fmla="*/ 79434 w 79455"/>
                    <a:gd name="connsiteY4" fmla="*/ 374 h 25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55" h="254574">
                      <a:moveTo>
                        <a:pt x="79434" y="374"/>
                      </a:moveTo>
                      <a:cubicBezTo>
                        <a:pt x="78376" y="-4917"/>
                        <a:pt x="38688" y="46941"/>
                        <a:pt x="25459" y="89274"/>
                      </a:cubicBezTo>
                      <a:cubicBezTo>
                        <a:pt x="12230" y="131607"/>
                        <a:pt x="-999" y="249083"/>
                        <a:pt x="59" y="254374"/>
                      </a:cubicBezTo>
                      <a:cubicBezTo>
                        <a:pt x="1117" y="259665"/>
                        <a:pt x="22284" y="158595"/>
                        <a:pt x="31809" y="121024"/>
                      </a:cubicBezTo>
                      <a:cubicBezTo>
                        <a:pt x="41334" y="83453"/>
                        <a:pt x="80492" y="5665"/>
                        <a:pt x="79434" y="3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 50">
                  <a:extLst>
                    <a:ext uri="{FF2B5EF4-FFF2-40B4-BE49-F238E27FC236}">
                      <a16:creationId xmlns:a16="http://schemas.microsoft.com/office/drawing/2014/main" id="{062BD44A-8AA7-F522-C03C-9DE0B46CFDA3}"/>
                    </a:ext>
                  </a:extLst>
                </p:cNvPr>
                <p:cNvSpPr/>
                <p:nvPr/>
              </p:nvSpPr>
              <p:spPr>
                <a:xfrm>
                  <a:off x="6921394" y="2657036"/>
                  <a:ext cx="132888" cy="375692"/>
                </a:xfrm>
                <a:custGeom>
                  <a:avLst/>
                  <a:gdLst>
                    <a:gd name="connsiteX0" fmla="*/ 106 w 132888"/>
                    <a:gd name="connsiteY0" fmla="*/ 439 h 375692"/>
                    <a:gd name="connsiteX1" fmla="*/ 108056 w 132888"/>
                    <a:gd name="connsiteY1" fmla="*/ 133789 h 375692"/>
                    <a:gd name="connsiteX2" fmla="*/ 108056 w 132888"/>
                    <a:gd name="connsiteY2" fmla="*/ 238564 h 375692"/>
                    <a:gd name="connsiteX3" fmla="*/ 95356 w 132888"/>
                    <a:gd name="connsiteY3" fmla="*/ 375089 h 375692"/>
                    <a:gd name="connsiteX4" fmla="*/ 130281 w 132888"/>
                    <a:gd name="connsiteY4" fmla="*/ 181414 h 375692"/>
                    <a:gd name="connsiteX5" fmla="*/ 106 w 132888"/>
                    <a:gd name="connsiteY5" fmla="*/ 439 h 375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888" h="375692">
                      <a:moveTo>
                        <a:pt x="106" y="439"/>
                      </a:moveTo>
                      <a:cubicBezTo>
                        <a:pt x="-3598" y="-7498"/>
                        <a:pt x="90064" y="94101"/>
                        <a:pt x="108056" y="133789"/>
                      </a:cubicBezTo>
                      <a:cubicBezTo>
                        <a:pt x="126048" y="173477"/>
                        <a:pt x="110173" y="198347"/>
                        <a:pt x="108056" y="238564"/>
                      </a:cubicBezTo>
                      <a:cubicBezTo>
                        <a:pt x="105939" y="278781"/>
                        <a:pt x="91652" y="384614"/>
                        <a:pt x="95356" y="375089"/>
                      </a:cubicBezTo>
                      <a:cubicBezTo>
                        <a:pt x="99060" y="365564"/>
                        <a:pt x="144039" y="242797"/>
                        <a:pt x="130281" y="181414"/>
                      </a:cubicBezTo>
                      <a:cubicBezTo>
                        <a:pt x="116523" y="120031"/>
                        <a:pt x="3810" y="8376"/>
                        <a:pt x="106" y="4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 51">
                  <a:extLst>
                    <a:ext uri="{FF2B5EF4-FFF2-40B4-BE49-F238E27FC236}">
                      <a16:creationId xmlns:a16="http://schemas.microsoft.com/office/drawing/2014/main" id="{CA5C9D13-E284-7DDA-BACA-1826AF2C4C76}"/>
                    </a:ext>
                  </a:extLst>
                </p:cNvPr>
                <p:cNvSpPr/>
                <p:nvPr/>
              </p:nvSpPr>
              <p:spPr>
                <a:xfrm>
                  <a:off x="6930810" y="3006303"/>
                  <a:ext cx="83292" cy="254677"/>
                </a:xfrm>
                <a:custGeom>
                  <a:avLst/>
                  <a:gdLst>
                    <a:gd name="connsiteX0" fmla="*/ 82765 w 83292"/>
                    <a:gd name="connsiteY0" fmla="*/ 422 h 254677"/>
                    <a:gd name="connsiteX1" fmla="*/ 60540 w 83292"/>
                    <a:gd name="connsiteY1" fmla="*/ 92497 h 254677"/>
                    <a:gd name="connsiteX2" fmla="*/ 215 w 83292"/>
                    <a:gd name="connsiteY2" fmla="*/ 254422 h 254677"/>
                    <a:gd name="connsiteX3" fmla="*/ 41490 w 83292"/>
                    <a:gd name="connsiteY3" fmla="*/ 127422 h 254677"/>
                    <a:gd name="connsiteX4" fmla="*/ 82765 w 83292"/>
                    <a:gd name="connsiteY4" fmla="*/ 422 h 25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292" h="254677">
                      <a:moveTo>
                        <a:pt x="82765" y="422"/>
                      </a:moveTo>
                      <a:cubicBezTo>
                        <a:pt x="85940" y="-5399"/>
                        <a:pt x="74298" y="50164"/>
                        <a:pt x="60540" y="92497"/>
                      </a:cubicBezTo>
                      <a:cubicBezTo>
                        <a:pt x="46782" y="134830"/>
                        <a:pt x="3390" y="248601"/>
                        <a:pt x="215" y="254422"/>
                      </a:cubicBezTo>
                      <a:cubicBezTo>
                        <a:pt x="-2960" y="260243"/>
                        <a:pt x="29848" y="164993"/>
                        <a:pt x="41490" y="127422"/>
                      </a:cubicBezTo>
                      <a:cubicBezTo>
                        <a:pt x="53132" y="89851"/>
                        <a:pt x="79590" y="6243"/>
                        <a:pt x="82765" y="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 52">
                  <a:extLst>
                    <a:ext uri="{FF2B5EF4-FFF2-40B4-BE49-F238E27FC236}">
                      <a16:creationId xmlns:a16="http://schemas.microsoft.com/office/drawing/2014/main" id="{F219518C-4639-8E9B-F288-A331BA5D4531}"/>
                    </a:ext>
                  </a:extLst>
                </p:cNvPr>
                <p:cNvSpPr/>
                <p:nvPr/>
              </p:nvSpPr>
              <p:spPr>
                <a:xfrm>
                  <a:off x="6899265" y="2676525"/>
                  <a:ext cx="120751" cy="336807"/>
                </a:xfrm>
                <a:custGeom>
                  <a:avLst/>
                  <a:gdLst>
                    <a:gd name="connsiteX0" fmla="*/ 10 w 120751"/>
                    <a:gd name="connsiteY0" fmla="*/ 0 h 336807"/>
                    <a:gd name="connsiteX1" fmla="*/ 98435 w 120751"/>
                    <a:gd name="connsiteY1" fmla="*/ 117475 h 336807"/>
                    <a:gd name="connsiteX2" fmla="*/ 107960 w 120751"/>
                    <a:gd name="connsiteY2" fmla="*/ 193675 h 336807"/>
                    <a:gd name="connsiteX3" fmla="*/ 111135 w 120751"/>
                    <a:gd name="connsiteY3" fmla="*/ 336550 h 336807"/>
                    <a:gd name="connsiteX4" fmla="*/ 120660 w 120751"/>
                    <a:gd name="connsiteY4" fmla="*/ 155575 h 336807"/>
                    <a:gd name="connsiteX5" fmla="*/ 104785 w 120751"/>
                    <a:gd name="connsiteY5" fmla="*/ 117475 h 336807"/>
                    <a:gd name="connsiteX6" fmla="*/ 10 w 120751"/>
                    <a:gd name="connsiteY6" fmla="*/ 0 h 336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51" h="336807">
                      <a:moveTo>
                        <a:pt x="10" y="0"/>
                      </a:moveTo>
                      <a:cubicBezTo>
                        <a:pt x="-1048" y="0"/>
                        <a:pt x="80443" y="85196"/>
                        <a:pt x="98435" y="117475"/>
                      </a:cubicBezTo>
                      <a:cubicBezTo>
                        <a:pt x="116427" y="149754"/>
                        <a:pt x="105843" y="157163"/>
                        <a:pt x="107960" y="193675"/>
                      </a:cubicBezTo>
                      <a:cubicBezTo>
                        <a:pt x="110077" y="230187"/>
                        <a:pt x="109018" y="342900"/>
                        <a:pt x="111135" y="336550"/>
                      </a:cubicBezTo>
                      <a:cubicBezTo>
                        <a:pt x="113252" y="330200"/>
                        <a:pt x="121718" y="192087"/>
                        <a:pt x="120660" y="155575"/>
                      </a:cubicBezTo>
                      <a:cubicBezTo>
                        <a:pt x="119602" y="119063"/>
                        <a:pt x="122777" y="139171"/>
                        <a:pt x="104785" y="117475"/>
                      </a:cubicBezTo>
                      <a:cubicBezTo>
                        <a:pt x="86793" y="95779"/>
                        <a:pt x="1068" y="0"/>
                        <a:pt x="1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 53">
                  <a:extLst>
                    <a:ext uri="{FF2B5EF4-FFF2-40B4-BE49-F238E27FC236}">
                      <a16:creationId xmlns:a16="http://schemas.microsoft.com/office/drawing/2014/main" id="{3B2EC4E8-D8A2-A467-0579-DFE4BB00D320}"/>
                    </a:ext>
                  </a:extLst>
                </p:cNvPr>
                <p:cNvSpPr/>
                <p:nvPr/>
              </p:nvSpPr>
              <p:spPr>
                <a:xfrm>
                  <a:off x="6898824" y="2675185"/>
                  <a:ext cx="110683" cy="119972"/>
                </a:xfrm>
                <a:custGeom>
                  <a:avLst/>
                  <a:gdLst>
                    <a:gd name="connsiteX0" fmla="*/ 451 w 110683"/>
                    <a:gd name="connsiteY0" fmla="*/ 1340 h 119972"/>
                    <a:gd name="connsiteX1" fmla="*/ 108401 w 110683"/>
                    <a:gd name="connsiteY1" fmla="*/ 118815 h 119972"/>
                    <a:gd name="connsiteX2" fmla="*/ 70301 w 110683"/>
                    <a:gd name="connsiteY2" fmla="*/ 58490 h 119972"/>
                    <a:gd name="connsiteX3" fmla="*/ 451 w 110683"/>
                    <a:gd name="connsiteY3" fmla="*/ 1340 h 119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683" h="119972">
                      <a:moveTo>
                        <a:pt x="451" y="1340"/>
                      </a:moveTo>
                      <a:cubicBezTo>
                        <a:pt x="6801" y="11394"/>
                        <a:pt x="96759" y="109290"/>
                        <a:pt x="108401" y="118815"/>
                      </a:cubicBezTo>
                      <a:cubicBezTo>
                        <a:pt x="120043" y="128340"/>
                        <a:pt x="84059" y="76482"/>
                        <a:pt x="70301" y="58490"/>
                      </a:cubicBezTo>
                      <a:cubicBezTo>
                        <a:pt x="56543" y="40498"/>
                        <a:pt x="-5899" y="-8714"/>
                        <a:pt x="451" y="13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 54">
                  <a:extLst>
                    <a:ext uri="{FF2B5EF4-FFF2-40B4-BE49-F238E27FC236}">
                      <a16:creationId xmlns:a16="http://schemas.microsoft.com/office/drawing/2014/main" id="{197AD9B9-52A2-02C4-EB73-94C1BBBE36A7}"/>
                    </a:ext>
                  </a:extLst>
                </p:cNvPr>
                <p:cNvSpPr/>
                <p:nvPr/>
              </p:nvSpPr>
              <p:spPr>
                <a:xfrm>
                  <a:off x="6886563" y="2672921"/>
                  <a:ext cx="105106" cy="321104"/>
                </a:xfrm>
                <a:custGeom>
                  <a:avLst/>
                  <a:gdLst>
                    <a:gd name="connsiteX0" fmla="*/ 12 w 105106"/>
                    <a:gd name="connsiteY0" fmla="*/ 429 h 321104"/>
                    <a:gd name="connsiteX1" fmla="*/ 88912 w 105106"/>
                    <a:gd name="connsiteY1" fmla="*/ 149654 h 321104"/>
                    <a:gd name="connsiteX2" fmla="*/ 95262 w 105106"/>
                    <a:gd name="connsiteY2" fmla="*/ 321104 h 321104"/>
                    <a:gd name="connsiteX3" fmla="*/ 104787 w 105106"/>
                    <a:gd name="connsiteY3" fmla="*/ 149654 h 321104"/>
                    <a:gd name="connsiteX4" fmla="*/ 82562 w 105106"/>
                    <a:gd name="connsiteY4" fmla="*/ 105204 h 321104"/>
                    <a:gd name="connsiteX5" fmla="*/ 12 w 105106"/>
                    <a:gd name="connsiteY5" fmla="*/ 429 h 321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106" h="321104">
                      <a:moveTo>
                        <a:pt x="12" y="429"/>
                      </a:moveTo>
                      <a:cubicBezTo>
                        <a:pt x="1070" y="7837"/>
                        <a:pt x="73037" y="96208"/>
                        <a:pt x="88912" y="149654"/>
                      </a:cubicBezTo>
                      <a:cubicBezTo>
                        <a:pt x="104787" y="203100"/>
                        <a:pt x="92616" y="321104"/>
                        <a:pt x="95262" y="321104"/>
                      </a:cubicBezTo>
                      <a:cubicBezTo>
                        <a:pt x="97908" y="321104"/>
                        <a:pt x="106904" y="185637"/>
                        <a:pt x="104787" y="149654"/>
                      </a:cubicBezTo>
                      <a:cubicBezTo>
                        <a:pt x="102670" y="113671"/>
                        <a:pt x="97379" y="126900"/>
                        <a:pt x="82562" y="105204"/>
                      </a:cubicBezTo>
                      <a:cubicBezTo>
                        <a:pt x="67745" y="83508"/>
                        <a:pt x="-1046" y="-6979"/>
                        <a:pt x="12" y="4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 55">
                  <a:extLst>
                    <a:ext uri="{FF2B5EF4-FFF2-40B4-BE49-F238E27FC236}">
                      <a16:creationId xmlns:a16="http://schemas.microsoft.com/office/drawing/2014/main" id="{29A7C3FB-3236-7245-C901-3706C9A9F3F5}"/>
                    </a:ext>
                  </a:extLst>
                </p:cNvPr>
                <p:cNvSpPr/>
                <p:nvPr/>
              </p:nvSpPr>
              <p:spPr>
                <a:xfrm>
                  <a:off x="6918325" y="3009682"/>
                  <a:ext cx="88900" cy="247927"/>
                </a:xfrm>
                <a:custGeom>
                  <a:avLst/>
                  <a:gdLst>
                    <a:gd name="connsiteX0" fmla="*/ 88900 w 88900"/>
                    <a:gd name="connsiteY0" fmla="*/ 218 h 247927"/>
                    <a:gd name="connsiteX1" fmla="*/ 28575 w 88900"/>
                    <a:gd name="connsiteY1" fmla="*/ 70068 h 247927"/>
                    <a:gd name="connsiteX2" fmla="*/ 0 w 88900"/>
                    <a:gd name="connsiteY2" fmla="*/ 247868 h 247927"/>
                    <a:gd name="connsiteX3" fmla="*/ 28575 w 88900"/>
                    <a:gd name="connsiteY3" fmla="*/ 89118 h 247927"/>
                    <a:gd name="connsiteX4" fmla="*/ 88900 w 88900"/>
                    <a:gd name="connsiteY4" fmla="*/ 218 h 247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00" h="247927">
                      <a:moveTo>
                        <a:pt x="88900" y="218"/>
                      </a:moveTo>
                      <a:cubicBezTo>
                        <a:pt x="88900" y="-2957"/>
                        <a:pt x="43392" y="28793"/>
                        <a:pt x="28575" y="70068"/>
                      </a:cubicBezTo>
                      <a:cubicBezTo>
                        <a:pt x="13758" y="111343"/>
                        <a:pt x="0" y="244693"/>
                        <a:pt x="0" y="247868"/>
                      </a:cubicBezTo>
                      <a:cubicBezTo>
                        <a:pt x="0" y="251043"/>
                        <a:pt x="15346" y="126160"/>
                        <a:pt x="28575" y="89118"/>
                      </a:cubicBezTo>
                      <a:cubicBezTo>
                        <a:pt x="41804" y="52076"/>
                        <a:pt x="88900" y="3393"/>
                        <a:pt x="88900" y="2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 56">
                  <a:extLst>
                    <a:ext uri="{FF2B5EF4-FFF2-40B4-BE49-F238E27FC236}">
                      <a16:creationId xmlns:a16="http://schemas.microsoft.com/office/drawing/2014/main" id="{A86EBF46-A71D-BCC6-9C13-561B70E6523A}"/>
                    </a:ext>
                  </a:extLst>
                </p:cNvPr>
                <p:cNvSpPr/>
                <p:nvPr/>
              </p:nvSpPr>
              <p:spPr>
                <a:xfrm>
                  <a:off x="6880071" y="2993638"/>
                  <a:ext cx="101836" cy="135464"/>
                </a:xfrm>
                <a:custGeom>
                  <a:avLst/>
                  <a:gdLst>
                    <a:gd name="connsiteX0" fmla="*/ 101754 w 101836"/>
                    <a:gd name="connsiteY0" fmla="*/ 387 h 135464"/>
                    <a:gd name="connsiteX1" fmla="*/ 35079 w 101836"/>
                    <a:gd name="connsiteY1" fmla="*/ 108337 h 135464"/>
                    <a:gd name="connsiteX2" fmla="*/ 154 w 101836"/>
                    <a:gd name="connsiteY2" fmla="*/ 133737 h 135464"/>
                    <a:gd name="connsiteX3" fmla="*/ 47779 w 101836"/>
                    <a:gd name="connsiteY3" fmla="*/ 73412 h 135464"/>
                    <a:gd name="connsiteX4" fmla="*/ 101754 w 101836"/>
                    <a:gd name="connsiteY4" fmla="*/ 387 h 135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36" h="135464">
                      <a:moveTo>
                        <a:pt x="101754" y="387"/>
                      </a:moveTo>
                      <a:cubicBezTo>
                        <a:pt x="99637" y="6208"/>
                        <a:pt x="52012" y="86112"/>
                        <a:pt x="35079" y="108337"/>
                      </a:cubicBezTo>
                      <a:cubicBezTo>
                        <a:pt x="18146" y="130562"/>
                        <a:pt x="-1963" y="139558"/>
                        <a:pt x="154" y="133737"/>
                      </a:cubicBezTo>
                      <a:cubicBezTo>
                        <a:pt x="2271" y="127916"/>
                        <a:pt x="30846" y="90874"/>
                        <a:pt x="47779" y="73412"/>
                      </a:cubicBezTo>
                      <a:cubicBezTo>
                        <a:pt x="64712" y="55950"/>
                        <a:pt x="103871" y="-5434"/>
                        <a:pt x="101754" y="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 57">
                  <a:extLst>
                    <a:ext uri="{FF2B5EF4-FFF2-40B4-BE49-F238E27FC236}">
                      <a16:creationId xmlns:a16="http://schemas.microsoft.com/office/drawing/2014/main" id="{B3429ED9-6A93-4461-D75B-B2B9D87421FC}"/>
                    </a:ext>
                  </a:extLst>
                </p:cNvPr>
                <p:cNvSpPr/>
                <p:nvPr/>
              </p:nvSpPr>
              <p:spPr>
                <a:xfrm>
                  <a:off x="6800495" y="3181337"/>
                  <a:ext cx="133893" cy="75243"/>
                </a:xfrm>
                <a:custGeom>
                  <a:avLst/>
                  <a:gdLst>
                    <a:gd name="connsiteX0" fmla="*/ 355 w 133893"/>
                    <a:gd name="connsiteY0" fmla="*/ 13 h 75243"/>
                    <a:gd name="connsiteX1" fmla="*/ 44805 w 133893"/>
                    <a:gd name="connsiteY1" fmla="*/ 73038 h 75243"/>
                    <a:gd name="connsiteX2" fmla="*/ 133705 w 133893"/>
                    <a:gd name="connsiteY2" fmla="*/ 57163 h 75243"/>
                    <a:gd name="connsiteX3" fmla="*/ 67030 w 133893"/>
                    <a:gd name="connsiteY3" fmla="*/ 66688 h 75243"/>
                    <a:gd name="connsiteX4" fmla="*/ 355 w 133893"/>
                    <a:gd name="connsiteY4" fmla="*/ 13 h 75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893" h="75243">
                      <a:moveTo>
                        <a:pt x="355" y="13"/>
                      </a:moveTo>
                      <a:cubicBezTo>
                        <a:pt x="-3349" y="1071"/>
                        <a:pt x="22580" y="63513"/>
                        <a:pt x="44805" y="73038"/>
                      </a:cubicBezTo>
                      <a:cubicBezTo>
                        <a:pt x="67030" y="82563"/>
                        <a:pt x="130001" y="58221"/>
                        <a:pt x="133705" y="57163"/>
                      </a:cubicBezTo>
                      <a:cubicBezTo>
                        <a:pt x="137409" y="56105"/>
                        <a:pt x="85551" y="71451"/>
                        <a:pt x="67030" y="66688"/>
                      </a:cubicBezTo>
                      <a:cubicBezTo>
                        <a:pt x="48509" y="61925"/>
                        <a:pt x="4059" y="-1045"/>
                        <a:pt x="355" y="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 58">
                  <a:extLst>
                    <a:ext uri="{FF2B5EF4-FFF2-40B4-BE49-F238E27FC236}">
                      <a16:creationId xmlns:a16="http://schemas.microsoft.com/office/drawing/2014/main" id="{976BCBC5-80DA-8DDB-547D-06BFF3ED784F}"/>
                    </a:ext>
                  </a:extLst>
                </p:cNvPr>
                <p:cNvSpPr/>
                <p:nvPr/>
              </p:nvSpPr>
              <p:spPr>
                <a:xfrm>
                  <a:off x="6787407" y="3177930"/>
                  <a:ext cx="128464" cy="99684"/>
                </a:xfrm>
                <a:custGeom>
                  <a:avLst/>
                  <a:gdLst>
                    <a:gd name="connsiteX0" fmla="*/ 7093 w 128464"/>
                    <a:gd name="connsiteY0" fmla="*/ 245 h 99684"/>
                    <a:gd name="connsiteX1" fmla="*/ 10268 w 128464"/>
                    <a:gd name="connsiteY1" fmla="*/ 73270 h 99684"/>
                    <a:gd name="connsiteX2" fmla="*/ 127743 w 128464"/>
                    <a:gd name="connsiteY2" fmla="*/ 82795 h 99684"/>
                    <a:gd name="connsiteX3" fmla="*/ 57893 w 128464"/>
                    <a:gd name="connsiteY3" fmla="*/ 98670 h 99684"/>
                    <a:gd name="connsiteX4" fmla="*/ 19793 w 128464"/>
                    <a:gd name="connsiteY4" fmla="*/ 51045 h 99684"/>
                    <a:gd name="connsiteX5" fmla="*/ 7093 w 128464"/>
                    <a:gd name="connsiteY5" fmla="*/ 245 h 99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464" h="99684">
                      <a:moveTo>
                        <a:pt x="7093" y="245"/>
                      </a:moveTo>
                      <a:cubicBezTo>
                        <a:pt x="5506" y="3949"/>
                        <a:pt x="-9840" y="59512"/>
                        <a:pt x="10268" y="73270"/>
                      </a:cubicBezTo>
                      <a:cubicBezTo>
                        <a:pt x="30376" y="87028"/>
                        <a:pt x="119806" y="78562"/>
                        <a:pt x="127743" y="82795"/>
                      </a:cubicBezTo>
                      <a:cubicBezTo>
                        <a:pt x="135680" y="87028"/>
                        <a:pt x="75885" y="103962"/>
                        <a:pt x="57893" y="98670"/>
                      </a:cubicBezTo>
                      <a:cubicBezTo>
                        <a:pt x="39901" y="93378"/>
                        <a:pt x="25085" y="66391"/>
                        <a:pt x="19793" y="51045"/>
                      </a:cubicBezTo>
                      <a:cubicBezTo>
                        <a:pt x="14501" y="35699"/>
                        <a:pt x="8680" y="-3459"/>
                        <a:pt x="7093" y="2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 59">
                  <a:extLst>
                    <a:ext uri="{FF2B5EF4-FFF2-40B4-BE49-F238E27FC236}">
                      <a16:creationId xmlns:a16="http://schemas.microsoft.com/office/drawing/2014/main" id="{79E5554C-F1F5-1566-F76A-4866E30A80E5}"/>
                    </a:ext>
                  </a:extLst>
                </p:cNvPr>
                <p:cNvSpPr/>
                <p:nvPr/>
              </p:nvSpPr>
              <p:spPr>
                <a:xfrm>
                  <a:off x="6851371" y="2768213"/>
                  <a:ext cx="119490" cy="235379"/>
                </a:xfrm>
                <a:custGeom>
                  <a:avLst/>
                  <a:gdLst>
                    <a:gd name="connsiteX0" fmla="*/ 279 w 119490"/>
                    <a:gd name="connsiteY0" fmla="*/ 387 h 235379"/>
                    <a:gd name="connsiteX1" fmla="*/ 82829 w 119490"/>
                    <a:gd name="connsiteY1" fmla="*/ 86112 h 235379"/>
                    <a:gd name="connsiteX2" fmla="*/ 98704 w 119490"/>
                    <a:gd name="connsiteY2" fmla="*/ 111512 h 235379"/>
                    <a:gd name="connsiteX3" fmla="*/ 105054 w 119490"/>
                    <a:gd name="connsiteY3" fmla="*/ 235337 h 235379"/>
                    <a:gd name="connsiteX4" fmla="*/ 114579 w 119490"/>
                    <a:gd name="connsiteY4" fmla="*/ 124212 h 235379"/>
                    <a:gd name="connsiteX5" fmla="*/ 279 w 119490"/>
                    <a:gd name="connsiteY5" fmla="*/ 387 h 235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490" h="235379">
                      <a:moveTo>
                        <a:pt x="279" y="387"/>
                      </a:moveTo>
                      <a:cubicBezTo>
                        <a:pt x="-5013" y="-5963"/>
                        <a:pt x="66425" y="67591"/>
                        <a:pt x="82829" y="86112"/>
                      </a:cubicBezTo>
                      <a:cubicBezTo>
                        <a:pt x="99233" y="104633"/>
                        <a:pt x="95000" y="86641"/>
                        <a:pt x="98704" y="111512"/>
                      </a:cubicBezTo>
                      <a:cubicBezTo>
                        <a:pt x="102408" y="136383"/>
                        <a:pt x="102408" y="233220"/>
                        <a:pt x="105054" y="235337"/>
                      </a:cubicBezTo>
                      <a:cubicBezTo>
                        <a:pt x="107700" y="237454"/>
                        <a:pt x="128867" y="159666"/>
                        <a:pt x="114579" y="124212"/>
                      </a:cubicBezTo>
                      <a:cubicBezTo>
                        <a:pt x="100292" y="88758"/>
                        <a:pt x="5571" y="6737"/>
                        <a:pt x="279" y="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 60">
                  <a:extLst>
                    <a:ext uri="{FF2B5EF4-FFF2-40B4-BE49-F238E27FC236}">
                      <a16:creationId xmlns:a16="http://schemas.microsoft.com/office/drawing/2014/main" id="{BC30244E-1627-AD6B-D8EA-5A7B711C89D1}"/>
                    </a:ext>
                  </a:extLst>
                </p:cNvPr>
                <p:cNvSpPr/>
                <p:nvPr/>
              </p:nvSpPr>
              <p:spPr>
                <a:xfrm>
                  <a:off x="6837109" y="2765340"/>
                  <a:ext cx="128336" cy="121050"/>
                </a:xfrm>
                <a:custGeom>
                  <a:avLst/>
                  <a:gdLst>
                    <a:gd name="connsiteX0" fmla="*/ 1841 w 128336"/>
                    <a:gd name="connsiteY0" fmla="*/ 85 h 121050"/>
                    <a:gd name="connsiteX1" fmla="*/ 97091 w 128336"/>
                    <a:gd name="connsiteY1" fmla="*/ 88985 h 121050"/>
                    <a:gd name="connsiteX2" fmla="*/ 125666 w 128336"/>
                    <a:gd name="connsiteY2" fmla="*/ 120735 h 121050"/>
                    <a:gd name="connsiteX3" fmla="*/ 39941 w 128336"/>
                    <a:gd name="connsiteY3" fmla="*/ 73110 h 121050"/>
                    <a:gd name="connsiteX4" fmla="*/ 1841 w 128336"/>
                    <a:gd name="connsiteY4" fmla="*/ 85 h 12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336" h="121050">
                      <a:moveTo>
                        <a:pt x="1841" y="85"/>
                      </a:moveTo>
                      <a:cubicBezTo>
                        <a:pt x="11366" y="2731"/>
                        <a:pt x="76454" y="68877"/>
                        <a:pt x="97091" y="88985"/>
                      </a:cubicBezTo>
                      <a:cubicBezTo>
                        <a:pt x="117728" y="109093"/>
                        <a:pt x="135191" y="123381"/>
                        <a:pt x="125666" y="120735"/>
                      </a:cubicBezTo>
                      <a:cubicBezTo>
                        <a:pt x="116141" y="118089"/>
                        <a:pt x="57933" y="88985"/>
                        <a:pt x="39941" y="73110"/>
                      </a:cubicBezTo>
                      <a:cubicBezTo>
                        <a:pt x="21949" y="57235"/>
                        <a:pt x="-7684" y="-2561"/>
                        <a:pt x="1841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 61">
                  <a:extLst>
                    <a:ext uri="{FF2B5EF4-FFF2-40B4-BE49-F238E27FC236}">
                      <a16:creationId xmlns:a16="http://schemas.microsoft.com/office/drawing/2014/main" id="{B865ACE1-A7B2-109A-0253-892AD112D28E}"/>
                    </a:ext>
                  </a:extLst>
                </p:cNvPr>
                <p:cNvSpPr/>
                <p:nvPr/>
              </p:nvSpPr>
              <p:spPr>
                <a:xfrm>
                  <a:off x="6740398" y="2771519"/>
                  <a:ext cx="215541" cy="241548"/>
                </a:xfrm>
                <a:custGeom>
                  <a:avLst/>
                  <a:gdLst>
                    <a:gd name="connsiteX0" fmla="*/ 85852 w 215541"/>
                    <a:gd name="connsiteY0" fmla="*/ 256 h 241548"/>
                    <a:gd name="connsiteX1" fmla="*/ 79502 w 215541"/>
                    <a:gd name="connsiteY1" fmla="*/ 63756 h 241548"/>
                    <a:gd name="connsiteX2" fmla="*/ 127 w 215541"/>
                    <a:gd name="connsiteY2" fmla="*/ 111381 h 241548"/>
                    <a:gd name="connsiteX3" fmla="*/ 63627 w 215541"/>
                    <a:gd name="connsiteY3" fmla="*/ 98681 h 241548"/>
                    <a:gd name="connsiteX4" fmla="*/ 162052 w 215541"/>
                    <a:gd name="connsiteY4" fmla="*/ 98681 h 241548"/>
                    <a:gd name="connsiteX5" fmla="*/ 181102 w 215541"/>
                    <a:gd name="connsiteY5" fmla="*/ 117731 h 241548"/>
                    <a:gd name="connsiteX6" fmla="*/ 190627 w 215541"/>
                    <a:gd name="connsiteY6" fmla="*/ 200281 h 241548"/>
                    <a:gd name="connsiteX7" fmla="*/ 190627 w 215541"/>
                    <a:gd name="connsiteY7" fmla="*/ 238381 h 241548"/>
                    <a:gd name="connsiteX8" fmla="*/ 209677 w 215541"/>
                    <a:gd name="connsiteY8" fmla="*/ 120906 h 241548"/>
                    <a:gd name="connsiteX9" fmla="*/ 73152 w 215541"/>
                    <a:gd name="connsiteY9" fmla="*/ 89156 h 241548"/>
                    <a:gd name="connsiteX10" fmla="*/ 85852 w 215541"/>
                    <a:gd name="connsiteY10" fmla="*/ 256 h 241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41" h="241548">
                      <a:moveTo>
                        <a:pt x="85852" y="256"/>
                      </a:moveTo>
                      <a:cubicBezTo>
                        <a:pt x="86910" y="-3977"/>
                        <a:pt x="93789" y="45235"/>
                        <a:pt x="79502" y="63756"/>
                      </a:cubicBezTo>
                      <a:cubicBezTo>
                        <a:pt x="65215" y="82277"/>
                        <a:pt x="2773" y="105560"/>
                        <a:pt x="127" y="111381"/>
                      </a:cubicBezTo>
                      <a:cubicBezTo>
                        <a:pt x="-2519" y="117202"/>
                        <a:pt x="36639" y="100798"/>
                        <a:pt x="63627" y="98681"/>
                      </a:cubicBezTo>
                      <a:cubicBezTo>
                        <a:pt x="90615" y="96564"/>
                        <a:pt x="162052" y="98681"/>
                        <a:pt x="162052" y="98681"/>
                      </a:cubicBezTo>
                      <a:cubicBezTo>
                        <a:pt x="181631" y="101856"/>
                        <a:pt x="176340" y="100798"/>
                        <a:pt x="181102" y="117731"/>
                      </a:cubicBezTo>
                      <a:cubicBezTo>
                        <a:pt x="185864" y="134664"/>
                        <a:pt x="189040" y="180173"/>
                        <a:pt x="190627" y="200281"/>
                      </a:cubicBezTo>
                      <a:cubicBezTo>
                        <a:pt x="192215" y="220389"/>
                        <a:pt x="187452" y="251610"/>
                        <a:pt x="190627" y="238381"/>
                      </a:cubicBezTo>
                      <a:cubicBezTo>
                        <a:pt x="193802" y="225152"/>
                        <a:pt x="229256" y="145777"/>
                        <a:pt x="209677" y="120906"/>
                      </a:cubicBezTo>
                      <a:cubicBezTo>
                        <a:pt x="190098" y="96035"/>
                        <a:pt x="94848" y="102914"/>
                        <a:pt x="73152" y="89156"/>
                      </a:cubicBezTo>
                      <a:cubicBezTo>
                        <a:pt x="51456" y="75398"/>
                        <a:pt x="84794" y="4489"/>
                        <a:pt x="85852" y="2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 62">
                  <a:extLst>
                    <a:ext uri="{FF2B5EF4-FFF2-40B4-BE49-F238E27FC236}">
                      <a16:creationId xmlns:a16="http://schemas.microsoft.com/office/drawing/2014/main" id="{870BC4BA-A9EB-A4E3-B602-8BAB3CF2CBDB}"/>
                    </a:ext>
                  </a:extLst>
                </p:cNvPr>
                <p:cNvSpPr/>
                <p:nvPr/>
              </p:nvSpPr>
              <p:spPr>
                <a:xfrm>
                  <a:off x="6701818" y="2825506"/>
                  <a:ext cx="177616" cy="128345"/>
                </a:xfrm>
                <a:custGeom>
                  <a:avLst/>
                  <a:gdLst>
                    <a:gd name="connsiteX0" fmla="*/ 3782 w 177616"/>
                    <a:gd name="connsiteY0" fmla="*/ 244 h 128345"/>
                    <a:gd name="connsiteX1" fmla="*/ 22832 w 177616"/>
                    <a:gd name="connsiteY1" fmla="*/ 82794 h 128345"/>
                    <a:gd name="connsiteX2" fmla="*/ 175232 w 177616"/>
                    <a:gd name="connsiteY2" fmla="*/ 127244 h 128345"/>
                    <a:gd name="connsiteX3" fmla="*/ 108557 w 177616"/>
                    <a:gd name="connsiteY3" fmla="*/ 114544 h 128345"/>
                    <a:gd name="connsiteX4" fmla="*/ 10132 w 177616"/>
                    <a:gd name="connsiteY4" fmla="*/ 111369 h 128345"/>
                    <a:gd name="connsiteX5" fmla="*/ 3782 w 177616"/>
                    <a:gd name="connsiteY5" fmla="*/ 244 h 12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616" h="128345">
                      <a:moveTo>
                        <a:pt x="3782" y="244"/>
                      </a:moveTo>
                      <a:cubicBezTo>
                        <a:pt x="5899" y="-4518"/>
                        <a:pt x="-5743" y="61627"/>
                        <a:pt x="22832" y="82794"/>
                      </a:cubicBezTo>
                      <a:cubicBezTo>
                        <a:pt x="51407" y="103961"/>
                        <a:pt x="160945" y="121952"/>
                        <a:pt x="175232" y="127244"/>
                      </a:cubicBezTo>
                      <a:cubicBezTo>
                        <a:pt x="189519" y="132536"/>
                        <a:pt x="136074" y="117190"/>
                        <a:pt x="108557" y="114544"/>
                      </a:cubicBezTo>
                      <a:cubicBezTo>
                        <a:pt x="81040" y="111898"/>
                        <a:pt x="26536" y="122481"/>
                        <a:pt x="10132" y="111369"/>
                      </a:cubicBezTo>
                      <a:cubicBezTo>
                        <a:pt x="-6272" y="100257"/>
                        <a:pt x="1665" y="5006"/>
                        <a:pt x="3782" y="2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4" name="フリーフォーム 1023">
                  <a:extLst>
                    <a:ext uri="{FF2B5EF4-FFF2-40B4-BE49-F238E27FC236}">
                      <a16:creationId xmlns:a16="http://schemas.microsoft.com/office/drawing/2014/main" id="{BD2A57F3-4D4D-C74F-FB40-AA2F30C55785}"/>
                    </a:ext>
                  </a:extLst>
                </p:cNvPr>
                <p:cNvSpPr/>
                <p:nvPr/>
              </p:nvSpPr>
              <p:spPr>
                <a:xfrm>
                  <a:off x="6129196" y="2873373"/>
                  <a:ext cx="442833" cy="204167"/>
                </a:xfrm>
                <a:custGeom>
                  <a:avLst/>
                  <a:gdLst>
                    <a:gd name="connsiteX0" fmla="*/ 8079 w 442833"/>
                    <a:gd name="connsiteY0" fmla="*/ 2 h 204167"/>
                    <a:gd name="connsiteX1" fmla="*/ 49354 w 442833"/>
                    <a:gd name="connsiteY1" fmla="*/ 88902 h 204167"/>
                    <a:gd name="connsiteX2" fmla="*/ 424004 w 442833"/>
                    <a:gd name="connsiteY2" fmla="*/ 200027 h 204167"/>
                    <a:gd name="connsiteX3" fmla="*/ 366854 w 442833"/>
                    <a:gd name="connsiteY3" fmla="*/ 177802 h 204167"/>
                    <a:gd name="connsiteX4" fmla="*/ 192229 w 442833"/>
                    <a:gd name="connsiteY4" fmla="*/ 152402 h 204167"/>
                    <a:gd name="connsiteX5" fmla="*/ 90629 w 442833"/>
                    <a:gd name="connsiteY5" fmla="*/ 117477 h 204167"/>
                    <a:gd name="connsiteX6" fmla="*/ 11254 w 442833"/>
                    <a:gd name="connsiteY6" fmla="*/ 85727 h 204167"/>
                    <a:gd name="connsiteX7" fmla="*/ 8079 w 442833"/>
                    <a:gd name="connsiteY7" fmla="*/ 2 h 20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2833" h="204167">
                      <a:moveTo>
                        <a:pt x="8079" y="2"/>
                      </a:moveTo>
                      <a:cubicBezTo>
                        <a:pt x="14429" y="531"/>
                        <a:pt x="-19967" y="55565"/>
                        <a:pt x="49354" y="88902"/>
                      </a:cubicBezTo>
                      <a:cubicBezTo>
                        <a:pt x="118675" y="122239"/>
                        <a:pt x="371087" y="185210"/>
                        <a:pt x="424004" y="200027"/>
                      </a:cubicBezTo>
                      <a:cubicBezTo>
                        <a:pt x="476921" y="214844"/>
                        <a:pt x="405483" y="185740"/>
                        <a:pt x="366854" y="177802"/>
                      </a:cubicBezTo>
                      <a:cubicBezTo>
                        <a:pt x="328225" y="169865"/>
                        <a:pt x="238267" y="162456"/>
                        <a:pt x="192229" y="152402"/>
                      </a:cubicBezTo>
                      <a:cubicBezTo>
                        <a:pt x="146192" y="142348"/>
                        <a:pt x="120791" y="128589"/>
                        <a:pt x="90629" y="117477"/>
                      </a:cubicBezTo>
                      <a:cubicBezTo>
                        <a:pt x="60467" y="106365"/>
                        <a:pt x="30304" y="101073"/>
                        <a:pt x="11254" y="85727"/>
                      </a:cubicBezTo>
                      <a:cubicBezTo>
                        <a:pt x="-7796" y="70381"/>
                        <a:pt x="1729" y="-527"/>
                        <a:pt x="8079" y="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5" name="フリーフォーム 1024">
                  <a:extLst>
                    <a:ext uri="{FF2B5EF4-FFF2-40B4-BE49-F238E27FC236}">
                      <a16:creationId xmlns:a16="http://schemas.microsoft.com/office/drawing/2014/main" id="{6E2B1DA2-C077-47C3-2DAD-FB7EAB3FB748}"/>
                    </a:ext>
                  </a:extLst>
                </p:cNvPr>
                <p:cNvSpPr/>
                <p:nvPr/>
              </p:nvSpPr>
              <p:spPr>
                <a:xfrm>
                  <a:off x="6619377" y="3015602"/>
                  <a:ext cx="150919" cy="645173"/>
                </a:xfrm>
                <a:custGeom>
                  <a:avLst/>
                  <a:gdLst>
                    <a:gd name="connsiteX0" fmla="*/ 498 w 150919"/>
                    <a:gd name="connsiteY0" fmla="*/ 648 h 645173"/>
                    <a:gd name="connsiteX1" fmla="*/ 89398 w 150919"/>
                    <a:gd name="connsiteY1" fmla="*/ 137173 h 645173"/>
                    <a:gd name="connsiteX2" fmla="*/ 114798 w 150919"/>
                    <a:gd name="connsiteY2" fmla="*/ 222898 h 645173"/>
                    <a:gd name="connsiteX3" fmla="*/ 121148 w 150919"/>
                    <a:gd name="connsiteY3" fmla="*/ 346723 h 645173"/>
                    <a:gd name="connsiteX4" fmla="*/ 111623 w 150919"/>
                    <a:gd name="connsiteY4" fmla="*/ 454673 h 645173"/>
                    <a:gd name="connsiteX5" fmla="*/ 57648 w 150919"/>
                    <a:gd name="connsiteY5" fmla="*/ 572148 h 645173"/>
                    <a:gd name="connsiteX6" fmla="*/ 48123 w 150919"/>
                    <a:gd name="connsiteY6" fmla="*/ 645173 h 645173"/>
                    <a:gd name="connsiteX7" fmla="*/ 60823 w 150919"/>
                    <a:gd name="connsiteY7" fmla="*/ 572148 h 645173"/>
                    <a:gd name="connsiteX8" fmla="*/ 143373 w 150919"/>
                    <a:gd name="connsiteY8" fmla="*/ 397523 h 645173"/>
                    <a:gd name="connsiteX9" fmla="*/ 133848 w 150919"/>
                    <a:gd name="connsiteY9" fmla="*/ 197498 h 645173"/>
                    <a:gd name="connsiteX10" fmla="*/ 498 w 150919"/>
                    <a:gd name="connsiteY10" fmla="*/ 648 h 64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19" h="645173">
                      <a:moveTo>
                        <a:pt x="498" y="648"/>
                      </a:moveTo>
                      <a:cubicBezTo>
                        <a:pt x="-6910" y="-9406"/>
                        <a:pt x="70348" y="100131"/>
                        <a:pt x="89398" y="137173"/>
                      </a:cubicBezTo>
                      <a:cubicBezTo>
                        <a:pt x="108448" y="174215"/>
                        <a:pt x="109506" y="187973"/>
                        <a:pt x="114798" y="222898"/>
                      </a:cubicBezTo>
                      <a:cubicBezTo>
                        <a:pt x="120090" y="257823"/>
                        <a:pt x="121677" y="308094"/>
                        <a:pt x="121148" y="346723"/>
                      </a:cubicBezTo>
                      <a:cubicBezTo>
                        <a:pt x="120619" y="385352"/>
                        <a:pt x="122206" y="417102"/>
                        <a:pt x="111623" y="454673"/>
                      </a:cubicBezTo>
                      <a:cubicBezTo>
                        <a:pt x="101040" y="492244"/>
                        <a:pt x="68231" y="540398"/>
                        <a:pt x="57648" y="572148"/>
                      </a:cubicBezTo>
                      <a:cubicBezTo>
                        <a:pt x="47065" y="603898"/>
                        <a:pt x="47594" y="645173"/>
                        <a:pt x="48123" y="645173"/>
                      </a:cubicBezTo>
                      <a:cubicBezTo>
                        <a:pt x="48652" y="645173"/>
                        <a:pt x="44948" y="613423"/>
                        <a:pt x="60823" y="572148"/>
                      </a:cubicBezTo>
                      <a:cubicBezTo>
                        <a:pt x="76698" y="530873"/>
                        <a:pt x="131202" y="459965"/>
                        <a:pt x="143373" y="397523"/>
                      </a:cubicBezTo>
                      <a:cubicBezTo>
                        <a:pt x="155544" y="335081"/>
                        <a:pt x="153427" y="261527"/>
                        <a:pt x="133848" y="197498"/>
                      </a:cubicBezTo>
                      <a:cubicBezTo>
                        <a:pt x="114269" y="133469"/>
                        <a:pt x="7906" y="10702"/>
                        <a:pt x="498" y="64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7" name="フリーフォーム 1026">
                  <a:extLst>
                    <a:ext uri="{FF2B5EF4-FFF2-40B4-BE49-F238E27FC236}">
                      <a16:creationId xmlns:a16="http://schemas.microsoft.com/office/drawing/2014/main" id="{9BEB339D-FD57-0B1A-36D5-06204276066F}"/>
                    </a:ext>
                  </a:extLst>
                </p:cNvPr>
                <p:cNvSpPr/>
                <p:nvPr/>
              </p:nvSpPr>
              <p:spPr>
                <a:xfrm>
                  <a:off x="6702407" y="3291575"/>
                  <a:ext cx="159691" cy="395006"/>
                </a:xfrm>
                <a:custGeom>
                  <a:avLst/>
                  <a:gdLst>
                    <a:gd name="connsiteX0" fmla="*/ 158768 w 159691"/>
                    <a:gd name="connsiteY0" fmla="*/ 900 h 395006"/>
                    <a:gd name="connsiteX1" fmla="*/ 136543 w 159691"/>
                    <a:gd name="connsiteY1" fmla="*/ 124725 h 395006"/>
                    <a:gd name="connsiteX2" fmla="*/ 18 w 159691"/>
                    <a:gd name="connsiteY2" fmla="*/ 394600 h 395006"/>
                    <a:gd name="connsiteX3" fmla="*/ 127018 w 159691"/>
                    <a:gd name="connsiteY3" fmla="*/ 181875 h 395006"/>
                    <a:gd name="connsiteX4" fmla="*/ 158768 w 159691"/>
                    <a:gd name="connsiteY4" fmla="*/ 900 h 395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691" h="395006">
                      <a:moveTo>
                        <a:pt x="158768" y="900"/>
                      </a:moveTo>
                      <a:cubicBezTo>
                        <a:pt x="160356" y="-8625"/>
                        <a:pt x="163001" y="59108"/>
                        <a:pt x="136543" y="124725"/>
                      </a:cubicBezTo>
                      <a:cubicBezTo>
                        <a:pt x="110085" y="190342"/>
                        <a:pt x="1605" y="385075"/>
                        <a:pt x="18" y="394600"/>
                      </a:cubicBezTo>
                      <a:cubicBezTo>
                        <a:pt x="-1570" y="404125"/>
                        <a:pt x="100031" y="243787"/>
                        <a:pt x="127018" y="181875"/>
                      </a:cubicBezTo>
                      <a:cubicBezTo>
                        <a:pt x="154005" y="119963"/>
                        <a:pt x="157180" y="10425"/>
                        <a:pt x="158768" y="9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8" name="フリーフォーム 1027">
                  <a:extLst>
                    <a:ext uri="{FF2B5EF4-FFF2-40B4-BE49-F238E27FC236}">
                      <a16:creationId xmlns:a16="http://schemas.microsoft.com/office/drawing/2014/main" id="{5467421A-1437-D46D-C70F-69759ABE71EB}"/>
                    </a:ext>
                  </a:extLst>
                </p:cNvPr>
                <p:cNvSpPr/>
                <p:nvPr/>
              </p:nvSpPr>
              <p:spPr>
                <a:xfrm>
                  <a:off x="6749754" y="3374950"/>
                  <a:ext cx="162371" cy="336659"/>
                </a:xfrm>
                <a:custGeom>
                  <a:avLst/>
                  <a:gdLst>
                    <a:gd name="connsiteX0" fmla="*/ 162221 w 162371"/>
                    <a:gd name="connsiteY0" fmla="*/ 75 h 336659"/>
                    <a:gd name="connsiteX1" fmla="*/ 73321 w 162371"/>
                    <a:gd name="connsiteY1" fmla="*/ 120725 h 336659"/>
                    <a:gd name="connsiteX2" fmla="*/ 296 w 162371"/>
                    <a:gd name="connsiteY2" fmla="*/ 336625 h 336659"/>
                    <a:gd name="connsiteX3" fmla="*/ 51096 w 162371"/>
                    <a:gd name="connsiteY3" fmla="*/ 136600 h 336659"/>
                    <a:gd name="connsiteX4" fmla="*/ 162221 w 162371"/>
                    <a:gd name="connsiteY4" fmla="*/ 75 h 336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371" h="336659">
                      <a:moveTo>
                        <a:pt x="162221" y="75"/>
                      </a:moveTo>
                      <a:cubicBezTo>
                        <a:pt x="165925" y="-2571"/>
                        <a:pt x="100309" y="64633"/>
                        <a:pt x="73321" y="120725"/>
                      </a:cubicBezTo>
                      <a:cubicBezTo>
                        <a:pt x="46333" y="176817"/>
                        <a:pt x="4000" y="333979"/>
                        <a:pt x="296" y="336625"/>
                      </a:cubicBezTo>
                      <a:cubicBezTo>
                        <a:pt x="-3408" y="339271"/>
                        <a:pt x="28342" y="188988"/>
                        <a:pt x="51096" y="136600"/>
                      </a:cubicBezTo>
                      <a:cubicBezTo>
                        <a:pt x="73850" y="84213"/>
                        <a:pt x="158517" y="2721"/>
                        <a:pt x="162221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9" name="フリーフォーム 1028">
                  <a:extLst>
                    <a:ext uri="{FF2B5EF4-FFF2-40B4-BE49-F238E27FC236}">
                      <a16:creationId xmlns:a16="http://schemas.microsoft.com/office/drawing/2014/main" id="{41FCD69E-4BC0-ECC6-8A72-5E3DD58FBE33}"/>
                    </a:ext>
                  </a:extLst>
                </p:cNvPr>
                <p:cNvSpPr/>
                <p:nvPr/>
              </p:nvSpPr>
              <p:spPr>
                <a:xfrm>
                  <a:off x="6683042" y="3665887"/>
                  <a:ext cx="329411" cy="547338"/>
                </a:xfrm>
                <a:custGeom>
                  <a:avLst/>
                  <a:gdLst>
                    <a:gd name="connsiteX0" fmla="*/ 76533 w 329411"/>
                    <a:gd name="connsiteY0" fmla="*/ 1238 h 547338"/>
                    <a:gd name="connsiteX1" fmla="*/ 32083 w 329411"/>
                    <a:gd name="connsiteY1" fmla="*/ 80613 h 547338"/>
                    <a:gd name="connsiteX2" fmla="*/ 35258 w 329411"/>
                    <a:gd name="connsiteY2" fmla="*/ 144113 h 547338"/>
                    <a:gd name="connsiteX3" fmla="*/ 143208 w 329411"/>
                    <a:gd name="connsiteY3" fmla="*/ 233013 h 547338"/>
                    <a:gd name="connsiteX4" fmla="*/ 286083 w 329411"/>
                    <a:gd name="connsiteY4" fmla="*/ 318738 h 547338"/>
                    <a:gd name="connsiteX5" fmla="*/ 324183 w 329411"/>
                    <a:gd name="connsiteY5" fmla="*/ 394938 h 547338"/>
                    <a:gd name="connsiteX6" fmla="*/ 305133 w 329411"/>
                    <a:gd name="connsiteY6" fmla="*/ 461613 h 547338"/>
                    <a:gd name="connsiteX7" fmla="*/ 108283 w 329411"/>
                    <a:gd name="connsiteY7" fmla="*/ 547338 h 547338"/>
                    <a:gd name="connsiteX8" fmla="*/ 282908 w 329411"/>
                    <a:gd name="connsiteY8" fmla="*/ 461613 h 547338"/>
                    <a:gd name="connsiteX9" fmla="*/ 298783 w 329411"/>
                    <a:gd name="connsiteY9" fmla="*/ 394938 h 547338"/>
                    <a:gd name="connsiteX10" fmla="*/ 241633 w 329411"/>
                    <a:gd name="connsiteY10" fmla="*/ 296513 h 547338"/>
                    <a:gd name="connsiteX11" fmla="*/ 6683 w 329411"/>
                    <a:gd name="connsiteY11" fmla="*/ 147288 h 547338"/>
                    <a:gd name="connsiteX12" fmla="*/ 76533 w 329411"/>
                    <a:gd name="connsiteY12" fmla="*/ 1238 h 54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9411" h="547338">
                      <a:moveTo>
                        <a:pt x="76533" y="1238"/>
                      </a:moveTo>
                      <a:cubicBezTo>
                        <a:pt x="80766" y="-9875"/>
                        <a:pt x="38962" y="56801"/>
                        <a:pt x="32083" y="80613"/>
                      </a:cubicBezTo>
                      <a:cubicBezTo>
                        <a:pt x="25204" y="104425"/>
                        <a:pt x="16737" y="118713"/>
                        <a:pt x="35258" y="144113"/>
                      </a:cubicBezTo>
                      <a:cubicBezTo>
                        <a:pt x="53779" y="169513"/>
                        <a:pt x="101404" y="203909"/>
                        <a:pt x="143208" y="233013"/>
                      </a:cubicBezTo>
                      <a:cubicBezTo>
                        <a:pt x="185012" y="262117"/>
                        <a:pt x="255921" y="291751"/>
                        <a:pt x="286083" y="318738"/>
                      </a:cubicBezTo>
                      <a:cubicBezTo>
                        <a:pt x="316246" y="345726"/>
                        <a:pt x="321008" y="371126"/>
                        <a:pt x="324183" y="394938"/>
                      </a:cubicBezTo>
                      <a:cubicBezTo>
                        <a:pt x="327358" y="418751"/>
                        <a:pt x="341116" y="436213"/>
                        <a:pt x="305133" y="461613"/>
                      </a:cubicBezTo>
                      <a:cubicBezTo>
                        <a:pt x="269150" y="487013"/>
                        <a:pt x="111987" y="547338"/>
                        <a:pt x="108283" y="547338"/>
                      </a:cubicBezTo>
                      <a:cubicBezTo>
                        <a:pt x="104579" y="547338"/>
                        <a:pt x="251158" y="487013"/>
                        <a:pt x="282908" y="461613"/>
                      </a:cubicBezTo>
                      <a:cubicBezTo>
                        <a:pt x="314658" y="436213"/>
                        <a:pt x="305662" y="422455"/>
                        <a:pt x="298783" y="394938"/>
                      </a:cubicBezTo>
                      <a:cubicBezTo>
                        <a:pt x="291904" y="367421"/>
                        <a:pt x="290316" y="337788"/>
                        <a:pt x="241633" y="296513"/>
                      </a:cubicBezTo>
                      <a:cubicBezTo>
                        <a:pt x="192950" y="255238"/>
                        <a:pt x="39491" y="192267"/>
                        <a:pt x="6683" y="147288"/>
                      </a:cubicBezTo>
                      <a:cubicBezTo>
                        <a:pt x="-26125" y="102309"/>
                        <a:pt x="72300" y="12351"/>
                        <a:pt x="76533" y="123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0" name="フリーフォーム 1029">
                  <a:extLst>
                    <a:ext uri="{FF2B5EF4-FFF2-40B4-BE49-F238E27FC236}">
                      <a16:creationId xmlns:a16="http://schemas.microsoft.com/office/drawing/2014/main" id="{13F67DAD-2B88-1C71-065E-CC40342B30D6}"/>
                    </a:ext>
                  </a:extLst>
                </p:cNvPr>
                <p:cNvSpPr/>
                <p:nvPr/>
              </p:nvSpPr>
              <p:spPr>
                <a:xfrm>
                  <a:off x="6285307" y="3422482"/>
                  <a:ext cx="228604" cy="133613"/>
                </a:xfrm>
                <a:custGeom>
                  <a:avLst/>
                  <a:gdLst>
                    <a:gd name="connsiteX0" fmla="*/ 2 w 228604"/>
                    <a:gd name="connsiteY0" fmla="*/ 133518 h 133613"/>
                    <a:gd name="connsiteX1" fmla="*/ 111127 w 228604"/>
                    <a:gd name="connsiteY1" fmla="*/ 22393 h 133613"/>
                    <a:gd name="connsiteX2" fmla="*/ 228602 w 228604"/>
                    <a:gd name="connsiteY2" fmla="*/ 76368 h 133613"/>
                    <a:gd name="connsiteX3" fmla="*/ 114302 w 228604"/>
                    <a:gd name="connsiteY3" fmla="*/ 168 h 133613"/>
                    <a:gd name="connsiteX4" fmla="*/ 2 w 228604"/>
                    <a:gd name="connsiteY4" fmla="*/ 133518 h 13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4" h="133613">
                      <a:moveTo>
                        <a:pt x="2" y="133518"/>
                      </a:moveTo>
                      <a:cubicBezTo>
                        <a:pt x="-527" y="137222"/>
                        <a:pt x="73027" y="31918"/>
                        <a:pt x="111127" y="22393"/>
                      </a:cubicBezTo>
                      <a:cubicBezTo>
                        <a:pt x="149227" y="12868"/>
                        <a:pt x="228073" y="80072"/>
                        <a:pt x="228602" y="76368"/>
                      </a:cubicBezTo>
                      <a:cubicBezTo>
                        <a:pt x="229131" y="72664"/>
                        <a:pt x="149227" y="-4065"/>
                        <a:pt x="114302" y="168"/>
                      </a:cubicBezTo>
                      <a:cubicBezTo>
                        <a:pt x="79377" y="4401"/>
                        <a:pt x="531" y="129814"/>
                        <a:pt x="2" y="133518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1" name="フリーフォーム 1030">
                  <a:extLst>
                    <a:ext uri="{FF2B5EF4-FFF2-40B4-BE49-F238E27FC236}">
                      <a16:creationId xmlns:a16="http://schemas.microsoft.com/office/drawing/2014/main" id="{3169497E-8FE1-D744-F285-2F555C4EE5D0}"/>
                    </a:ext>
                  </a:extLst>
                </p:cNvPr>
                <p:cNvSpPr/>
                <p:nvPr/>
              </p:nvSpPr>
              <p:spPr>
                <a:xfrm>
                  <a:off x="6285590" y="3282586"/>
                  <a:ext cx="76132" cy="152864"/>
                </a:xfrm>
                <a:custGeom>
                  <a:avLst/>
                  <a:gdLst>
                    <a:gd name="connsiteX0" fmla="*/ 75919 w 76132"/>
                    <a:gd name="connsiteY0" fmla="*/ 364 h 152864"/>
                    <a:gd name="connsiteX1" fmla="*/ 25119 w 76132"/>
                    <a:gd name="connsiteY1" fmla="*/ 57514 h 152864"/>
                    <a:gd name="connsiteX2" fmla="*/ 21944 w 76132"/>
                    <a:gd name="connsiteY2" fmla="*/ 152764 h 152864"/>
                    <a:gd name="connsiteX3" fmla="*/ 2894 w 76132"/>
                    <a:gd name="connsiteY3" fmla="*/ 38464 h 152864"/>
                    <a:gd name="connsiteX4" fmla="*/ 75919 w 76132"/>
                    <a:gd name="connsiteY4" fmla="*/ 364 h 15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32" h="152864">
                      <a:moveTo>
                        <a:pt x="75919" y="364"/>
                      </a:moveTo>
                      <a:cubicBezTo>
                        <a:pt x="79623" y="3539"/>
                        <a:pt x="34115" y="32114"/>
                        <a:pt x="25119" y="57514"/>
                      </a:cubicBezTo>
                      <a:cubicBezTo>
                        <a:pt x="16123" y="82914"/>
                        <a:pt x="25648" y="155939"/>
                        <a:pt x="21944" y="152764"/>
                      </a:cubicBezTo>
                      <a:cubicBezTo>
                        <a:pt x="18240" y="149589"/>
                        <a:pt x="-8748" y="61747"/>
                        <a:pt x="2894" y="38464"/>
                      </a:cubicBezTo>
                      <a:cubicBezTo>
                        <a:pt x="14536" y="15181"/>
                        <a:pt x="72215" y="-2811"/>
                        <a:pt x="75919" y="364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2" name="フリーフォーム 1031">
                  <a:extLst>
                    <a:ext uri="{FF2B5EF4-FFF2-40B4-BE49-F238E27FC236}">
                      <a16:creationId xmlns:a16="http://schemas.microsoft.com/office/drawing/2014/main" id="{0D76E324-80BE-B1F9-1C4C-E9E40A43727F}"/>
                    </a:ext>
                  </a:extLst>
                </p:cNvPr>
                <p:cNvSpPr/>
                <p:nvPr/>
              </p:nvSpPr>
              <p:spPr>
                <a:xfrm>
                  <a:off x="6028091" y="2962135"/>
                  <a:ext cx="149279" cy="149479"/>
                </a:xfrm>
                <a:custGeom>
                  <a:avLst/>
                  <a:gdLst>
                    <a:gd name="connsiteX0" fmla="*/ 43 w 149279"/>
                    <a:gd name="connsiteY0" fmla="*/ 140 h 149479"/>
                    <a:gd name="connsiteX1" fmla="*/ 44493 w 149279"/>
                    <a:gd name="connsiteY1" fmla="*/ 66815 h 149479"/>
                    <a:gd name="connsiteX2" fmla="*/ 22268 w 149279"/>
                    <a:gd name="connsiteY2" fmla="*/ 111265 h 149479"/>
                    <a:gd name="connsiteX3" fmla="*/ 47668 w 149279"/>
                    <a:gd name="connsiteY3" fmla="*/ 101740 h 149479"/>
                    <a:gd name="connsiteX4" fmla="*/ 149268 w 149279"/>
                    <a:gd name="connsiteY4" fmla="*/ 149365 h 149479"/>
                    <a:gd name="connsiteX5" fmla="*/ 54018 w 149279"/>
                    <a:gd name="connsiteY5" fmla="*/ 85865 h 149479"/>
                    <a:gd name="connsiteX6" fmla="*/ 43 w 149279"/>
                    <a:gd name="connsiteY6" fmla="*/ 140 h 14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279" h="149479">
                      <a:moveTo>
                        <a:pt x="43" y="140"/>
                      </a:moveTo>
                      <a:cubicBezTo>
                        <a:pt x="-1544" y="-3035"/>
                        <a:pt x="40789" y="48294"/>
                        <a:pt x="44493" y="66815"/>
                      </a:cubicBezTo>
                      <a:cubicBezTo>
                        <a:pt x="48197" y="85336"/>
                        <a:pt x="21739" y="105444"/>
                        <a:pt x="22268" y="111265"/>
                      </a:cubicBezTo>
                      <a:cubicBezTo>
                        <a:pt x="22797" y="117086"/>
                        <a:pt x="26501" y="95390"/>
                        <a:pt x="47668" y="101740"/>
                      </a:cubicBezTo>
                      <a:cubicBezTo>
                        <a:pt x="68835" y="108090"/>
                        <a:pt x="148210" y="152011"/>
                        <a:pt x="149268" y="149365"/>
                      </a:cubicBezTo>
                      <a:cubicBezTo>
                        <a:pt x="150326" y="146719"/>
                        <a:pt x="76772" y="109677"/>
                        <a:pt x="54018" y="85865"/>
                      </a:cubicBezTo>
                      <a:cubicBezTo>
                        <a:pt x="31264" y="62053"/>
                        <a:pt x="1630" y="3315"/>
                        <a:pt x="43" y="140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3" name="フリーフォーム 1032">
                  <a:extLst>
                    <a:ext uri="{FF2B5EF4-FFF2-40B4-BE49-F238E27FC236}">
                      <a16:creationId xmlns:a16="http://schemas.microsoft.com/office/drawing/2014/main" id="{16485818-FC8D-1E4A-1B87-61CC5D264558}"/>
                    </a:ext>
                  </a:extLst>
                </p:cNvPr>
                <p:cNvSpPr/>
                <p:nvPr/>
              </p:nvSpPr>
              <p:spPr>
                <a:xfrm>
                  <a:off x="6458653" y="3219450"/>
                  <a:ext cx="77570" cy="182296"/>
                </a:xfrm>
                <a:custGeom>
                  <a:avLst/>
                  <a:gdLst>
                    <a:gd name="connsiteX0" fmla="*/ 77481 w 77570"/>
                    <a:gd name="connsiteY0" fmla="*/ 0 h 182296"/>
                    <a:gd name="connsiteX1" fmla="*/ 17156 w 77570"/>
                    <a:gd name="connsiteY1" fmla="*/ 88900 h 182296"/>
                    <a:gd name="connsiteX2" fmla="*/ 39381 w 77570"/>
                    <a:gd name="connsiteY2" fmla="*/ 180975 h 182296"/>
                    <a:gd name="connsiteX3" fmla="*/ 23506 w 77570"/>
                    <a:gd name="connsiteY3" fmla="*/ 139700 h 182296"/>
                    <a:gd name="connsiteX4" fmla="*/ 1281 w 77570"/>
                    <a:gd name="connsiteY4" fmla="*/ 88900 h 182296"/>
                    <a:gd name="connsiteX5" fmla="*/ 77481 w 77570"/>
                    <a:gd name="connsiteY5" fmla="*/ 0 h 182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570" h="182296">
                      <a:moveTo>
                        <a:pt x="77481" y="0"/>
                      </a:moveTo>
                      <a:cubicBezTo>
                        <a:pt x="80127" y="0"/>
                        <a:pt x="23506" y="58738"/>
                        <a:pt x="17156" y="88900"/>
                      </a:cubicBezTo>
                      <a:cubicBezTo>
                        <a:pt x="10806" y="119062"/>
                        <a:pt x="38323" y="172508"/>
                        <a:pt x="39381" y="180975"/>
                      </a:cubicBezTo>
                      <a:cubicBezTo>
                        <a:pt x="40439" y="189442"/>
                        <a:pt x="29856" y="155046"/>
                        <a:pt x="23506" y="139700"/>
                      </a:cubicBezTo>
                      <a:cubicBezTo>
                        <a:pt x="17156" y="124354"/>
                        <a:pt x="-5598" y="109008"/>
                        <a:pt x="1281" y="88900"/>
                      </a:cubicBezTo>
                      <a:cubicBezTo>
                        <a:pt x="8160" y="68792"/>
                        <a:pt x="74835" y="0"/>
                        <a:pt x="77481" y="0"/>
                      </a:cubicBezTo>
                      <a:close/>
                    </a:path>
                  </a:pathLst>
                </a:custGeom>
                <a:solidFill>
                  <a:srgbClr val="0070C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4" name="フリーフォーム 1033">
                  <a:extLst>
                    <a:ext uri="{FF2B5EF4-FFF2-40B4-BE49-F238E27FC236}">
                      <a16:creationId xmlns:a16="http://schemas.microsoft.com/office/drawing/2014/main" id="{E771767B-3312-693B-6BFC-72E9C459AD48}"/>
                    </a:ext>
                  </a:extLst>
                </p:cNvPr>
                <p:cNvSpPr/>
                <p:nvPr/>
              </p:nvSpPr>
              <p:spPr>
                <a:xfrm>
                  <a:off x="6362484" y="3082054"/>
                  <a:ext cx="329872" cy="213199"/>
                </a:xfrm>
                <a:custGeom>
                  <a:avLst/>
                  <a:gdLst>
                    <a:gd name="connsiteX0" fmla="*/ 3391 w 329872"/>
                    <a:gd name="connsiteY0" fmla="*/ 871 h 213199"/>
                    <a:gd name="connsiteX1" fmla="*/ 85941 w 329872"/>
                    <a:gd name="connsiteY1" fmla="*/ 51671 h 213199"/>
                    <a:gd name="connsiteX2" fmla="*/ 95466 w 329872"/>
                    <a:gd name="connsiteY2" fmla="*/ 99296 h 213199"/>
                    <a:gd name="connsiteX3" fmla="*/ 95466 w 329872"/>
                    <a:gd name="connsiteY3" fmla="*/ 58021 h 213199"/>
                    <a:gd name="connsiteX4" fmla="*/ 244691 w 329872"/>
                    <a:gd name="connsiteY4" fmla="*/ 134221 h 213199"/>
                    <a:gd name="connsiteX5" fmla="*/ 228816 w 329872"/>
                    <a:gd name="connsiteY5" fmla="*/ 105646 h 213199"/>
                    <a:gd name="connsiteX6" fmla="*/ 324066 w 329872"/>
                    <a:gd name="connsiteY6" fmla="*/ 210421 h 213199"/>
                    <a:gd name="connsiteX7" fmla="*/ 308191 w 329872"/>
                    <a:gd name="connsiteY7" fmla="*/ 175496 h 213199"/>
                    <a:gd name="connsiteX8" fmla="*/ 216116 w 329872"/>
                    <a:gd name="connsiteY8" fmla="*/ 96121 h 213199"/>
                    <a:gd name="connsiteX9" fmla="*/ 3391 w 329872"/>
                    <a:gd name="connsiteY9" fmla="*/ 871 h 213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9872" h="213199">
                      <a:moveTo>
                        <a:pt x="3391" y="871"/>
                      </a:moveTo>
                      <a:cubicBezTo>
                        <a:pt x="-18305" y="-6537"/>
                        <a:pt x="70595" y="35267"/>
                        <a:pt x="85941" y="51671"/>
                      </a:cubicBezTo>
                      <a:cubicBezTo>
                        <a:pt x="101287" y="68075"/>
                        <a:pt x="93878" y="98238"/>
                        <a:pt x="95466" y="99296"/>
                      </a:cubicBezTo>
                      <a:cubicBezTo>
                        <a:pt x="97054" y="100354"/>
                        <a:pt x="70595" y="52200"/>
                        <a:pt x="95466" y="58021"/>
                      </a:cubicBezTo>
                      <a:cubicBezTo>
                        <a:pt x="120337" y="63842"/>
                        <a:pt x="222466" y="126284"/>
                        <a:pt x="244691" y="134221"/>
                      </a:cubicBezTo>
                      <a:cubicBezTo>
                        <a:pt x="266916" y="142159"/>
                        <a:pt x="215587" y="92946"/>
                        <a:pt x="228816" y="105646"/>
                      </a:cubicBezTo>
                      <a:cubicBezTo>
                        <a:pt x="242045" y="118346"/>
                        <a:pt x="310837" y="198779"/>
                        <a:pt x="324066" y="210421"/>
                      </a:cubicBezTo>
                      <a:cubicBezTo>
                        <a:pt x="337295" y="222063"/>
                        <a:pt x="326183" y="194546"/>
                        <a:pt x="308191" y="175496"/>
                      </a:cubicBezTo>
                      <a:cubicBezTo>
                        <a:pt x="290199" y="156446"/>
                        <a:pt x="261095" y="123108"/>
                        <a:pt x="216116" y="96121"/>
                      </a:cubicBezTo>
                      <a:cubicBezTo>
                        <a:pt x="171137" y="69134"/>
                        <a:pt x="25087" y="8279"/>
                        <a:pt x="3391" y="87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5" name="フリーフォーム 1034">
                  <a:extLst>
                    <a:ext uri="{FF2B5EF4-FFF2-40B4-BE49-F238E27FC236}">
                      <a16:creationId xmlns:a16="http://schemas.microsoft.com/office/drawing/2014/main" id="{8720329F-9303-42A8-B16A-BAC18C1102A0}"/>
                    </a:ext>
                  </a:extLst>
                </p:cNvPr>
                <p:cNvSpPr/>
                <p:nvPr/>
              </p:nvSpPr>
              <p:spPr>
                <a:xfrm>
                  <a:off x="6177456" y="2870126"/>
                  <a:ext cx="525494" cy="239022"/>
                </a:xfrm>
                <a:custGeom>
                  <a:avLst/>
                  <a:gdLst>
                    <a:gd name="connsiteX0" fmla="*/ 1094 w 525494"/>
                    <a:gd name="connsiteY0" fmla="*/ 74 h 239022"/>
                    <a:gd name="connsiteX1" fmla="*/ 213819 w 525494"/>
                    <a:gd name="connsiteY1" fmla="*/ 79449 h 239022"/>
                    <a:gd name="connsiteX2" fmla="*/ 128094 w 525494"/>
                    <a:gd name="connsiteY2" fmla="*/ 79449 h 239022"/>
                    <a:gd name="connsiteX3" fmla="*/ 226519 w 525494"/>
                    <a:gd name="connsiteY3" fmla="*/ 79449 h 239022"/>
                    <a:gd name="connsiteX4" fmla="*/ 499569 w 525494"/>
                    <a:gd name="connsiteY4" fmla="*/ 228674 h 239022"/>
                    <a:gd name="connsiteX5" fmla="*/ 483694 w 525494"/>
                    <a:gd name="connsiteY5" fmla="*/ 212799 h 239022"/>
                    <a:gd name="connsiteX6" fmla="*/ 229694 w 525494"/>
                    <a:gd name="connsiteY6" fmla="*/ 104849 h 239022"/>
                    <a:gd name="connsiteX7" fmla="*/ 321769 w 525494"/>
                    <a:gd name="connsiteY7" fmla="*/ 95324 h 239022"/>
                    <a:gd name="connsiteX8" fmla="*/ 1094 w 525494"/>
                    <a:gd name="connsiteY8" fmla="*/ 74 h 239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5494" h="239022">
                      <a:moveTo>
                        <a:pt x="1094" y="74"/>
                      </a:moveTo>
                      <a:cubicBezTo>
                        <a:pt x="-16898" y="-2572"/>
                        <a:pt x="192652" y="66220"/>
                        <a:pt x="213819" y="79449"/>
                      </a:cubicBezTo>
                      <a:cubicBezTo>
                        <a:pt x="234986" y="92678"/>
                        <a:pt x="128094" y="79449"/>
                        <a:pt x="128094" y="79449"/>
                      </a:cubicBezTo>
                      <a:cubicBezTo>
                        <a:pt x="130211" y="79449"/>
                        <a:pt x="164606" y="54578"/>
                        <a:pt x="226519" y="79449"/>
                      </a:cubicBezTo>
                      <a:cubicBezTo>
                        <a:pt x="288432" y="104320"/>
                        <a:pt x="499569" y="228674"/>
                        <a:pt x="499569" y="228674"/>
                      </a:cubicBezTo>
                      <a:cubicBezTo>
                        <a:pt x="542431" y="250899"/>
                        <a:pt x="528673" y="233436"/>
                        <a:pt x="483694" y="212799"/>
                      </a:cubicBezTo>
                      <a:cubicBezTo>
                        <a:pt x="438715" y="192162"/>
                        <a:pt x="256681" y="124428"/>
                        <a:pt x="229694" y="104849"/>
                      </a:cubicBezTo>
                      <a:cubicBezTo>
                        <a:pt x="202707" y="85270"/>
                        <a:pt x="356165" y="110670"/>
                        <a:pt x="321769" y="95324"/>
                      </a:cubicBezTo>
                      <a:cubicBezTo>
                        <a:pt x="287373" y="79978"/>
                        <a:pt x="19086" y="2720"/>
                        <a:pt x="1094" y="7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6" name="フリーフォーム 1035">
                  <a:extLst>
                    <a:ext uri="{FF2B5EF4-FFF2-40B4-BE49-F238E27FC236}">
                      <a16:creationId xmlns:a16="http://schemas.microsoft.com/office/drawing/2014/main" id="{62C9DA10-4837-1574-B8F2-A2F0EB1E561B}"/>
                    </a:ext>
                  </a:extLst>
                </p:cNvPr>
                <p:cNvSpPr/>
                <p:nvPr/>
              </p:nvSpPr>
              <p:spPr>
                <a:xfrm>
                  <a:off x="6682747" y="3467035"/>
                  <a:ext cx="64148" cy="317591"/>
                </a:xfrm>
                <a:custGeom>
                  <a:avLst/>
                  <a:gdLst>
                    <a:gd name="connsiteX0" fmla="*/ 64128 w 64148"/>
                    <a:gd name="connsiteY0" fmla="*/ 65 h 317591"/>
                    <a:gd name="connsiteX1" fmla="*/ 16503 w 64148"/>
                    <a:gd name="connsiteY1" fmla="*/ 111190 h 317591"/>
                    <a:gd name="connsiteX2" fmla="*/ 13328 w 64148"/>
                    <a:gd name="connsiteY2" fmla="*/ 215965 h 317591"/>
                    <a:gd name="connsiteX3" fmla="*/ 628 w 64148"/>
                    <a:gd name="connsiteY3" fmla="*/ 317565 h 317591"/>
                    <a:gd name="connsiteX4" fmla="*/ 35553 w 64148"/>
                    <a:gd name="connsiteY4" fmla="*/ 206440 h 317591"/>
                    <a:gd name="connsiteX5" fmla="*/ 22853 w 64148"/>
                    <a:gd name="connsiteY5" fmla="*/ 127065 h 317591"/>
                    <a:gd name="connsiteX6" fmla="*/ 64128 w 64148"/>
                    <a:gd name="connsiteY6" fmla="*/ 65 h 31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148" h="317591">
                      <a:moveTo>
                        <a:pt x="64128" y="65"/>
                      </a:moveTo>
                      <a:cubicBezTo>
                        <a:pt x="63070" y="-2581"/>
                        <a:pt x="24970" y="75207"/>
                        <a:pt x="16503" y="111190"/>
                      </a:cubicBezTo>
                      <a:cubicBezTo>
                        <a:pt x="8036" y="147173"/>
                        <a:pt x="15974" y="181569"/>
                        <a:pt x="13328" y="215965"/>
                      </a:cubicBezTo>
                      <a:cubicBezTo>
                        <a:pt x="10682" y="250361"/>
                        <a:pt x="-3076" y="319152"/>
                        <a:pt x="628" y="317565"/>
                      </a:cubicBezTo>
                      <a:cubicBezTo>
                        <a:pt x="4332" y="315978"/>
                        <a:pt x="31849" y="238190"/>
                        <a:pt x="35553" y="206440"/>
                      </a:cubicBezTo>
                      <a:cubicBezTo>
                        <a:pt x="39257" y="174690"/>
                        <a:pt x="20207" y="156698"/>
                        <a:pt x="22853" y="127065"/>
                      </a:cubicBezTo>
                      <a:cubicBezTo>
                        <a:pt x="25499" y="97432"/>
                        <a:pt x="65186" y="2711"/>
                        <a:pt x="64128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7" name="フリーフォーム 1036">
                  <a:extLst>
                    <a:ext uri="{FF2B5EF4-FFF2-40B4-BE49-F238E27FC236}">
                      <a16:creationId xmlns:a16="http://schemas.microsoft.com/office/drawing/2014/main" id="{59FE4B08-C76B-4D4C-C7ED-FDA04FCCBF55}"/>
                    </a:ext>
                  </a:extLst>
                </p:cNvPr>
                <p:cNvSpPr/>
                <p:nvPr/>
              </p:nvSpPr>
              <p:spPr>
                <a:xfrm>
                  <a:off x="6061066" y="2815779"/>
                  <a:ext cx="615285" cy="212415"/>
                </a:xfrm>
                <a:custGeom>
                  <a:avLst/>
                  <a:gdLst>
                    <a:gd name="connsiteX0" fmla="*/ 9 w 615285"/>
                    <a:gd name="connsiteY0" fmla="*/ 60771 h 212415"/>
                    <a:gd name="connsiteX1" fmla="*/ 260359 w 615285"/>
                    <a:gd name="connsiteY1" fmla="*/ 22671 h 212415"/>
                    <a:gd name="connsiteX2" fmla="*/ 285759 w 615285"/>
                    <a:gd name="connsiteY2" fmla="*/ 38546 h 212415"/>
                    <a:gd name="connsiteX3" fmla="*/ 609609 w 615285"/>
                    <a:gd name="connsiteY3" fmla="*/ 209996 h 212415"/>
                    <a:gd name="connsiteX4" fmla="*/ 479434 w 615285"/>
                    <a:gd name="connsiteY4" fmla="*/ 130621 h 212415"/>
                    <a:gd name="connsiteX5" fmla="*/ 317509 w 615285"/>
                    <a:gd name="connsiteY5" fmla="*/ 9971 h 212415"/>
                    <a:gd name="connsiteX6" fmla="*/ 250834 w 615285"/>
                    <a:gd name="connsiteY6" fmla="*/ 13146 h 212415"/>
                    <a:gd name="connsiteX7" fmla="*/ 9 w 615285"/>
                    <a:gd name="connsiteY7" fmla="*/ 60771 h 21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5285" h="212415">
                      <a:moveTo>
                        <a:pt x="9" y="60771"/>
                      </a:moveTo>
                      <a:cubicBezTo>
                        <a:pt x="1596" y="62358"/>
                        <a:pt x="212734" y="26375"/>
                        <a:pt x="260359" y="22671"/>
                      </a:cubicBezTo>
                      <a:cubicBezTo>
                        <a:pt x="307984" y="18967"/>
                        <a:pt x="285759" y="38546"/>
                        <a:pt x="285759" y="38546"/>
                      </a:cubicBezTo>
                      <a:lnTo>
                        <a:pt x="609609" y="209996"/>
                      </a:lnTo>
                      <a:cubicBezTo>
                        <a:pt x="641888" y="225342"/>
                        <a:pt x="528117" y="163958"/>
                        <a:pt x="479434" y="130621"/>
                      </a:cubicBezTo>
                      <a:cubicBezTo>
                        <a:pt x="430751" y="97284"/>
                        <a:pt x="355609" y="29550"/>
                        <a:pt x="317509" y="9971"/>
                      </a:cubicBezTo>
                      <a:cubicBezTo>
                        <a:pt x="279409" y="-9608"/>
                        <a:pt x="301634" y="4150"/>
                        <a:pt x="250834" y="13146"/>
                      </a:cubicBezTo>
                      <a:cubicBezTo>
                        <a:pt x="200034" y="22142"/>
                        <a:pt x="-1578" y="59184"/>
                        <a:pt x="9" y="6077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8" name="フリーフォーム 1037">
                  <a:extLst>
                    <a:ext uri="{FF2B5EF4-FFF2-40B4-BE49-F238E27FC236}">
                      <a16:creationId xmlns:a16="http://schemas.microsoft.com/office/drawing/2014/main" id="{C9FD4D20-D73E-E41D-FE07-308024137AC9}"/>
                    </a:ext>
                  </a:extLst>
                </p:cNvPr>
                <p:cNvSpPr/>
                <p:nvPr/>
              </p:nvSpPr>
              <p:spPr>
                <a:xfrm>
                  <a:off x="6451571" y="2631831"/>
                  <a:ext cx="424051" cy="217899"/>
                </a:xfrm>
                <a:custGeom>
                  <a:avLst/>
                  <a:gdLst>
                    <a:gd name="connsiteX0" fmla="*/ 6379 w 424051"/>
                    <a:gd name="connsiteY0" fmla="*/ 216144 h 217899"/>
                    <a:gd name="connsiteX1" fmla="*/ 247679 w 424051"/>
                    <a:gd name="connsiteY1" fmla="*/ 38344 h 217899"/>
                    <a:gd name="connsiteX2" fmla="*/ 422304 w 424051"/>
                    <a:gd name="connsiteY2" fmla="*/ 35169 h 217899"/>
                    <a:gd name="connsiteX3" fmla="*/ 333404 w 424051"/>
                    <a:gd name="connsiteY3" fmla="*/ 16119 h 217899"/>
                    <a:gd name="connsiteX4" fmla="*/ 266729 w 424051"/>
                    <a:gd name="connsiteY4" fmla="*/ 244 h 217899"/>
                    <a:gd name="connsiteX5" fmla="*/ 241329 w 424051"/>
                    <a:gd name="connsiteY5" fmla="*/ 28819 h 217899"/>
                    <a:gd name="connsiteX6" fmla="*/ 82579 w 424051"/>
                    <a:gd name="connsiteY6" fmla="*/ 124069 h 217899"/>
                    <a:gd name="connsiteX7" fmla="*/ 6379 w 424051"/>
                    <a:gd name="connsiteY7" fmla="*/ 216144 h 21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4051" h="217899">
                      <a:moveTo>
                        <a:pt x="6379" y="216144"/>
                      </a:moveTo>
                      <a:cubicBezTo>
                        <a:pt x="33896" y="201856"/>
                        <a:pt x="178358" y="68507"/>
                        <a:pt x="247679" y="38344"/>
                      </a:cubicBezTo>
                      <a:cubicBezTo>
                        <a:pt x="317000" y="8181"/>
                        <a:pt x="408017" y="38873"/>
                        <a:pt x="422304" y="35169"/>
                      </a:cubicBezTo>
                      <a:cubicBezTo>
                        <a:pt x="436591" y="31465"/>
                        <a:pt x="359333" y="21940"/>
                        <a:pt x="333404" y="16119"/>
                      </a:cubicBezTo>
                      <a:cubicBezTo>
                        <a:pt x="307475" y="10298"/>
                        <a:pt x="282075" y="-1873"/>
                        <a:pt x="266729" y="244"/>
                      </a:cubicBezTo>
                      <a:cubicBezTo>
                        <a:pt x="251383" y="2361"/>
                        <a:pt x="272021" y="8182"/>
                        <a:pt x="241329" y="28819"/>
                      </a:cubicBezTo>
                      <a:cubicBezTo>
                        <a:pt x="210637" y="49456"/>
                        <a:pt x="118033" y="94436"/>
                        <a:pt x="82579" y="124069"/>
                      </a:cubicBezTo>
                      <a:cubicBezTo>
                        <a:pt x="47125" y="153702"/>
                        <a:pt x="-21138" y="230432"/>
                        <a:pt x="6379" y="2161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9" name="フリーフォーム 1038">
                  <a:extLst>
                    <a:ext uri="{FF2B5EF4-FFF2-40B4-BE49-F238E27FC236}">
                      <a16:creationId xmlns:a16="http://schemas.microsoft.com/office/drawing/2014/main" id="{E23952C4-8897-7B7B-6F91-8B7ADEE10527}"/>
                    </a:ext>
                  </a:extLst>
                </p:cNvPr>
                <p:cNvSpPr/>
                <p:nvPr/>
              </p:nvSpPr>
              <p:spPr>
                <a:xfrm>
                  <a:off x="6024301" y="2276161"/>
                  <a:ext cx="503769" cy="592277"/>
                </a:xfrm>
                <a:custGeom>
                  <a:avLst/>
                  <a:gdLst>
                    <a:gd name="connsiteX0" fmla="*/ 503499 w 503769"/>
                    <a:gd name="connsiteY0" fmla="*/ 314 h 592277"/>
                    <a:gd name="connsiteX1" fmla="*/ 459049 w 503769"/>
                    <a:gd name="connsiteY1" fmla="*/ 238439 h 592277"/>
                    <a:gd name="connsiteX2" fmla="*/ 322524 w 503769"/>
                    <a:gd name="connsiteY2" fmla="*/ 365439 h 592277"/>
                    <a:gd name="connsiteX3" fmla="*/ 1849 w 503769"/>
                    <a:gd name="connsiteY3" fmla="*/ 590864 h 592277"/>
                    <a:gd name="connsiteX4" fmla="*/ 182824 w 503769"/>
                    <a:gd name="connsiteY4" fmla="*/ 467039 h 592277"/>
                    <a:gd name="connsiteX5" fmla="*/ 443174 w 503769"/>
                    <a:gd name="connsiteY5" fmla="*/ 292414 h 592277"/>
                    <a:gd name="connsiteX6" fmla="*/ 503499 w 503769"/>
                    <a:gd name="connsiteY6" fmla="*/ 314 h 592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769" h="592277">
                      <a:moveTo>
                        <a:pt x="503499" y="314"/>
                      </a:moveTo>
                      <a:cubicBezTo>
                        <a:pt x="506145" y="-8682"/>
                        <a:pt x="489212" y="177585"/>
                        <a:pt x="459049" y="238439"/>
                      </a:cubicBezTo>
                      <a:cubicBezTo>
                        <a:pt x="428886" y="299293"/>
                        <a:pt x="398724" y="306702"/>
                        <a:pt x="322524" y="365439"/>
                      </a:cubicBezTo>
                      <a:cubicBezTo>
                        <a:pt x="246324" y="424176"/>
                        <a:pt x="25132" y="573931"/>
                        <a:pt x="1849" y="590864"/>
                      </a:cubicBezTo>
                      <a:cubicBezTo>
                        <a:pt x="-21434" y="607797"/>
                        <a:pt x="182824" y="467039"/>
                        <a:pt x="182824" y="467039"/>
                      </a:cubicBezTo>
                      <a:cubicBezTo>
                        <a:pt x="256378" y="417297"/>
                        <a:pt x="388141" y="363851"/>
                        <a:pt x="443174" y="292414"/>
                      </a:cubicBezTo>
                      <a:cubicBezTo>
                        <a:pt x="498207" y="220977"/>
                        <a:pt x="500853" y="9310"/>
                        <a:pt x="503499" y="31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0" name="フリーフォーム 1039">
                  <a:extLst>
                    <a:ext uri="{FF2B5EF4-FFF2-40B4-BE49-F238E27FC236}">
                      <a16:creationId xmlns:a16="http://schemas.microsoft.com/office/drawing/2014/main" id="{851E52EE-B0AD-0767-EE39-CD4F70443491}"/>
                    </a:ext>
                  </a:extLst>
                </p:cNvPr>
                <p:cNvSpPr/>
                <p:nvPr/>
              </p:nvSpPr>
              <p:spPr>
                <a:xfrm>
                  <a:off x="5951531" y="2306944"/>
                  <a:ext cx="395895" cy="527561"/>
                </a:xfrm>
                <a:custGeom>
                  <a:avLst/>
                  <a:gdLst>
                    <a:gd name="connsiteX0" fmla="*/ 395294 w 395895"/>
                    <a:gd name="connsiteY0" fmla="*/ 1281 h 527561"/>
                    <a:gd name="connsiteX1" fmla="*/ 363544 w 395895"/>
                    <a:gd name="connsiteY1" fmla="*/ 185431 h 527561"/>
                    <a:gd name="connsiteX2" fmla="*/ 265119 w 395895"/>
                    <a:gd name="connsiteY2" fmla="*/ 331481 h 527561"/>
                    <a:gd name="connsiteX3" fmla="*/ 1594 w 395895"/>
                    <a:gd name="connsiteY3" fmla="*/ 525156 h 527561"/>
                    <a:gd name="connsiteX4" fmla="*/ 163519 w 395895"/>
                    <a:gd name="connsiteY4" fmla="*/ 429906 h 527561"/>
                    <a:gd name="connsiteX5" fmla="*/ 341319 w 395895"/>
                    <a:gd name="connsiteY5" fmla="*/ 283856 h 527561"/>
                    <a:gd name="connsiteX6" fmla="*/ 395294 w 395895"/>
                    <a:gd name="connsiteY6" fmla="*/ 1281 h 52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5895" h="527561">
                      <a:moveTo>
                        <a:pt x="395294" y="1281"/>
                      </a:moveTo>
                      <a:cubicBezTo>
                        <a:pt x="398998" y="-15123"/>
                        <a:pt x="385240" y="130398"/>
                        <a:pt x="363544" y="185431"/>
                      </a:cubicBezTo>
                      <a:cubicBezTo>
                        <a:pt x="341848" y="240464"/>
                        <a:pt x="325444" y="274860"/>
                        <a:pt x="265119" y="331481"/>
                      </a:cubicBezTo>
                      <a:cubicBezTo>
                        <a:pt x="204794" y="388102"/>
                        <a:pt x="18527" y="508752"/>
                        <a:pt x="1594" y="525156"/>
                      </a:cubicBezTo>
                      <a:cubicBezTo>
                        <a:pt x="-15339" y="541560"/>
                        <a:pt x="106898" y="470123"/>
                        <a:pt x="163519" y="429906"/>
                      </a:cubicBezTo>
                      <a:cubicBezTo>
                        <a:pt x="220140" y="389689"/>
                        <a:pt x="302161" y="351060"/>
                        <a:pt x="341319" y="283856"/>
                      </a:cubicBezTo>
                      <a:cubicBezTo>
                        <a:pt x="380477" y="216652"/>
                        <a:pt x="391590" y="17685"/>
                        <a:pt x="395294" y="128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1" name="フリーフォーム 1040">
                  <a:extLst>
                    <a:ext uri="{FF2B5EF4-FFF2-40B4-BE49-F238E27FC236}">
                      <a16:creationId xmlns:a16="http://schemas.microsoft.com/office/drawing/2014/main" id="{0DEE6A96-C64D-2862-06A2-6605F923B7BD}"/>
                    </a:ext>
                  </a:extLst>
                </p:cNvPr>
                <p:cNvSpPr/>
                <p:nvPr/>
              </p:nvSpPr>
              <p:spPr>
                <a:xfrm>
                  <a:off x="5586465" y="2513935"/>
                  <a:ext cx="497962" cy="407825"/>
                </a:xfrm>
                <a:custGeom>
                  <a:avLst/>
                  <a:gdLst>
                    <a:gd name="connsiteX0" fmla="*/ 1535 w 497962"/>
                    <a:gd name="connsiteY0" fmla="*/ 407065 h 407825"/>
                    <a:gd name="connsiteX1" fmla="*/ 265060 w 497962"/>
                    <a:gd name="connsiteY1" fmla="*/ 114965 h 407825"/>
                    <a:gd name="connsiteX2" fmla="*/ 487310 w 497962"/>
                    <a:gd name="connsiteY2" fmla="*/ 7015 h 407825"/>
                    <a:gd name="connsiteX3" fmla="*/ 465085 w 497962"/>
                    <a:gd name="connsiteY3" fmla="*/ 10190 h 407825"/>
                    <a:gd name="connsiteX4" fmla="*/ 373010 w 497962"/>
                    <a:gd name="connsiteY4" fmla="*/ 22890 h 407825"/>
                    <a:gd name="connsiteX5" fmla="*/ 166635 w 497962"/>
                    <a:gd name="connsiteY5" fmla="*/ 194340 h 407825"/>
                    <a:gd name="connsiteX6" fmla="*/ 1535 w 497962"/>
                    <a:gd name="connsiteY6" fmla="*/ 407065 h 40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7962" h="407825">
                      <a:moveTo>
                        <a:pt x="1535" y="407065"/>
                      </a:moveTo>
                      <a:cubicBezTo>
                        <a:pt x="17939" y="393836"/>
                        <a:pt x="184098" y="181640"/>
                        <a:pt x="265060" y="114965"/>
                      </a:cubicBezTo>
                      <a:cubicBezTo>
                        <a:pt x="346023" y="48290"/>
                        <a:pt x="453973" y="24477"/>
                        <a:pt x="487310" y="7015"/>
                      </a:cubicBezTo>
                      <a:cubicBezTo>
                        <a:pt x="520647" y="-10447"/>
                        <a:pt x="465085" y="10190"/>
                        <a:pt x="465085" y="10190"/>
                      </a:cubicBezTo>
                      <a:cubicBezTo>
                        <a:pt x="446035" y="12836"/>
                        <a:pt x="422752" y="-7802"/>
                        <a:pt x="373010" y="22890"/>
                      </a:cubicBezTo>
                      <a:cubicBezTo>
                        <a:pt x="323268" y="53582"/>
                        <a:pt x="229077" y="131369"/>
                        <a:pt x="166635" y="194340"/>
                      </a:cubicBezTo>
                      <a:cubicBezTo>
                        <a:pt x="104193" y="257311"/>
                        <a:pt x="-14869" y="420294"/>
                        <a:pt x="1535" y="4070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2" name="フリーフォーム 1041">
                  <a:extLst>
                    <a:ext uri="{FF2B5EF4-FFF2-40B4-BE49-F238E27FC236}">
                      <a16:creationId xmlns:a16="http://schemas.microsoft.com/office/drawing/2014/main" id="{3DF1AC36-4655-8D18-3435-A703A526E20B}"/>
                    </a:ext>
                  </a:extLst>
                </p:cNvPr>
                <p:cNvSpPr/>
                <p:nvPr/>
              </p:nvSpPr>
              <p:spPr>
                <a:xfrm>
                  <a:off x="5736743" y="2305086"/>
                  <a:ext cx="575985" cy="481051"/>
                </a:xfrm>
                <a:custGeom>
                  <a:avLst/>
                  <a:gdLst>
                    <a:gd name="connsiteX0" fmla="*/ 482 w 575985"/>
                    <a:gd name="connsiteY0" fmla="*/ 479389 h 481051"/>
                    <a:gd name="connsiteX1" fmla="*/ 251307 w 575985"/>
                    <a:gd name="connsiteY1" fmla="*/ 438114 h 481051"/>
                    <a:gd name="connsiteX2" fmla="*/ 470382 w 575985"/>
                    <a:gd name="connsiteY2" fmla="*/ 295239 h 481051"/>
                    <a:gd name="connsiteX3" fmla="*/ 568807 w 575985"/>
                    <a:gd name="connsiteY3" fmla="*/ 15839 h 481051"/>
                    <a:gd name="connsiteX4" fmla="*/ 559282 w 575985"/>
                    <a:gd name="connsiteY4" fmla="*/ 57114 h 481051"/>
                    <a:gd name="connsiteX5" fmla="*/ 486257 w 575985"/>
                    <a:gd name="connsiteY5" fmla="*/ 244439 h 481051"/>
                    <a:gd name="connsiteX6" fmla="*/ 416407 w 575985"/>
                    <a:gd name="connsiteY6" fmla="*/ 314289 h 481051"/>
                    <a:gd name="connsiteX7" fmla="*/ 317982 w 575985"/>
                    <a:gd name="connsiteY7" fmla="*/ 393664 h 481051"/>
                    <a:gd name="connsiteX8" fmla="*/ 482 w 575985"/>
                    <a:gd name="connsiteY8" fmla="*/ 479389 h 481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5985" h="481051">
                      <a:moveTo>
                        <a:pt x="482" y="479389"/>
                      </a:moveTo>
                      <a:cubicBezTo>
                        <a:pt x="-10631" y="486797"/>
                        <a:pt x="172990" y="468806"/>
                        <a:pt x="251307" y="438114"/>
                      </a:cubicBezTo>
                      <a:cubicBezTo>
                        <a:pt x="329624" y="407422"/>
                        <a:pt x="417465" y="365618"/>
                        <a:pt x="470382" y="295239"/>
                      </a:cubicBezTo>
                      <a:cubicBezTo>
                        <a:pt x="523299" y="224860"/>
                        <a:pt x="553990" y="55526"/>
                        <a:pt x="568807" y="15839"/>
                      </a:cubicBezTo>
                      <a:cubicBezTo>
                        <a:pt x="583624" y="-23848"/>
                        <a:pt x="573040" y="19014"/>
                        <a:pt x="559282" y="57114"/>
                      </a:cubicBezTo>
                      <a:cubicBezTo>
                        <a:pt x="545524" y="95214"/>
                        <a:pt x="510070" y="201576"/>
                        <a:pt x="486257" y="244439"/>
                      </a:cubicBezTo>
                      <a:cubicBezTo>
                        <a:pt x="462445" y="287301"/>
                        <a:pt x="444453" y="289418"/>
                        <a:pt x="416407" y="314289"/>
                      </a:cubicBezTo>
                      <a:cubicBezTo>
                        <a:pt x="388361" y="339160"/>
                        <a:pt x="387303" y="364031"/>
                        <a:pt x="317982" y="393664"/>
                      </a:cubicBezTo>
                      <a:cubicBezTo>
                        <a:pt x="248661" y="423297"/>
                        <a:pt x="11595" y="471981"/>
                        <a:pt x="482" y="47938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4" name="フリーフォーム 1043">
                  <a:extLst>
                    <a:ext uri="{FF2B5EF4-FFF2-40B4-BE49-F238E27FC236}">
                      <a16:creationId xmlns:a16="http://schemas.microsoft.com/office/drawing/2014/main" id="{AC1C21CA-5E65-7E01-DFC9-61501F409DF4}"/>
                    </a:ext>
                  </a:extLst>
                </p:cNvPr>
                <p:cNvSpPr/>
                <p:nvPr/>
              </p:nvSpPr>
              <p:spPr>
                <a:xfrm>
                  <a:off x="5558105" y="2327239"/>
                  <a:ext cx="503309" cy="563424"/>
                </a:xfrm>
                <a:custGeom>
                  <a:avLst/>
                  <a:gdLst>
                    <a:gd name="connsiteX0" fmla="*/ 502970 w 503309"/>
                    <a:gd name="connsiteY0" fmla="*/ 36 h 563424"/>
                    <a:gd name="connsiteX1" fmla="*/ 169595 w 503309"/>
                    <a:gd name="connsiteY1" fmla="*/ 279436 h 563424"/>
                    <a:gd name="connsiteX2" fmla="*/ 23545 w 503309"/>
                    <a:gd name="connsiteY2" fmla="*/ 482636 h 563424"/>
                    <a:gd name="connsiteX3" fmla="*/ 4495 w 503309"/>
                    <a:gd name="connsiteY3" fmla="*/ 558836 h 563424"/>
                    <a:gd name="connsiteX4" fmla="*/ 67995 w 503309"/>
                    <a:gd name="connsiteY4" fmla="*/ 361986 h 563424"/>
                    <a:gd name="connsiteX5" fmla="*/ 102920 w 503309"/>
                    <a:gd name="connsiteY5" fmla="*/ 298486 h 563424"/>
                    <a:gd name="connsiteX6" fmla="*/ 502970 w 503309"/>
                    <a:gd name="connsiteY6" fmla="*/ 36 h 563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309" h="563424">
                      <a:moveTo>
                        <a:pt x="502970" y="36"/>
                      </a:moveTo>
                      <a:cubicBezTo>
                        <a:pt x="514083" y="-3139"/>
                        <a:pt x="249499" y="199003"/>
                        <a:pt x="169595" y="279436"/>
                      </a:cubicBezTo>
                      <a:cubicBezTo>
                        <a:pt x="89691" y="359869"/>
                        <a:pt x="51062" y="436069"/>
                        <a:pt x="23545" y="482636"/>
                      </a:cubicBezTo>
                      <a:cubicBezTo>
                        <a:pt x="-3972" y="529203"/>
                        <a:pt x="-2913" y="578944"/>
                        <a:pt x="4495" y="558836"/>
                      </a:cubicBezTo>
                      <a:cubicBezTo>
                        <a:pt x="11903" y="538728"/>
                        <a:pt x="51591" y="405378"/>
                        <a:pt x="67995" y="361986"/>
                      </a:cubicBezTo>
                      <a:cubicBezTo>
                        <a:pt x="84399" y="318594"/>
                        <a:pt x="34128" y="356165"/>
                        <a:pt x="102920" y="298486"/>
                      </a:cubicBezTo>
                      <a:cubicBezTo>
                        <a:pt x="171712" y="240807"/>
                        <a:pt x="491857" y="3211"/>
                        <a:pt x="502970" y="3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5" name="フリーフォーム 1044">
                  <a:extLst>
                    <a:ext uri="{FF2B5EF4-FFF2-40B4-BE49-F238E27FC236}">
                      <a16:creationId xmlns:a16="http://schemas.microsoft.com/office/drawing/2014/main" id="{EE393660-6C7A-6D10-A15C-2F1F84BA176E}"/>
                    </a:ext>
                  </a:extLst>
                </p:cNvPr>
                <p:cNvSpPr/>
                <p:nvPr/>
              </p:nvSpPr>
              <p:spPr>
                <a:xfrm>
                  <a:off x="5559399" y="2553445"/>
                  <a:ext cx="43641" cy="249273"/>
                </a:xfrm>
                <a:custGeom>
                  <a:avLst/>
                  <a:gdLst>
                    <a:gd name="connsiteX0" fmla="*/ 26 w 43641"/>
                    <a:gd name="connsiteY0" fmla="*/ 246905 h 249273"/>
                    <a:gd name="connsiteX1" fmla="*/ 41301 w 43641"/>
                    <a:gd name="connsiteY1" fmla="*/ 15130 h 249273"/>
                    <a:gd name="connsiteX2" fmla="*/ 38126 w 43641"/>
                    <a:gd name="connsiteY2" fmla="*/ 34180 h 249273"/>
                    <a:gd name="connsiteX3" fmla="*/ 34951 w 43641"/>
                    <a:gd name="connsiteY3" fmla="*/ 129430 h 249273"/>
                    <a:gd name="connsiteX4" fmla="*/ 26 w 43641"/>
                    <a:gd name="connsiteY4" fmla="*/ 246905 h 2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41" h="249273">
                      <a:moveTo>
                        <a:pt x="26" y="246905"/>
                      </a:moveTo>
                      <a:cubicBezTo>
                        <a:pt x="1084" y="227855"/>
                        <a:pt x="41301" y="15130"/>
                        <a:pt x="41301" y="15130"/>
                      </a:cubicBezTo>
                      <a:cubicBezTo>
                        <a:pt x="47651" y="-20324"/>
                        <a:pt x="39184" y="15130"/>
                        <a:pt x="38126" y="34180"/>
                      </a:cubicBezTo>
                      <a:cubicBezTo>
                        <a:pt x="37068" y="53230"/>
                        <a:pt x="39713" y="93976"/>
                        <a:pt x="34951" y="129430"/>
                      </a:cubicBezTo>
                      <a:cubicBezTo>
                        <a:pt x="30189" y="164884"/>
                        <a:pt x="-1032" y="265955"/>
                        <a:pt x="26" y="24690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6" name="フリーフォーム 1045">
                  <a:extLst>
                    <a:ext uri="{FF2B5EF4-FFF2-40B4-BE49-F238E27FC236}">
                      <a16:creationId xmlns:a16="http://schemas.microsoft.com/office/drawing/2014/main" id="{00EFAC74-80D5-C961-27FD-B5814BA5D5A8}"/>
                    </a:ext>
                  </a:extLst>
                </p:cNvPr>
                <p:cNvSpPr/>
                <p:nvPr/>
              </p:nvSpPr>
              <p:spPr>
                <a:xfrm>
                  <a:off x="5603065" y="2333558"/>
                  <a:ext cx="251635" cy="243220"/>
                </a:xfrm>
                <a:custGeom>
                  <a:avLst/>
                  <a:gdLst>
                    <a:gd name="connsiteX0" fmla="*/ 810 w 251635"/>
                    <a:gd name="connsiteY0" fmla="*/ 241367 h 243220"/>
                    <a:gd name="connsiteX1" fmla="*/ 191310 w 251635"/>
                    <a:gd name="connsiteY1" fmla="*/ 41342 h 243220"/>
                    <a:gd name="connsiteX2" fmla="*/ 251635 w 251635"/>
                    <a:gd name="connsiteY2" fmla="*/ 67 h 243220"/>
                    <a:gd name="connsiteX3" fmla="*/ 191310 w 251635"/>
                    <a:gd name="connsiteY3" fmla="*/ 44517 h 243220"/>
                    <a:gd name="connsiteX4" fmla="*/ 124635 w 251635"/>
                    <a:gd name="connsiteY4" fmla="*/ 136592 h 243220"/>
                    <a:gd name="connsiteX5" fmla="*/ 810 w 251635"/>
                    <a:gd name="connsiteY5" fmla="*/ 241367 h 243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635" h="243220">
                      <a:moveTo>
                        <a:pt x="810" y="241367"/>
                      </a:moveTo>
                      <a:cubicBezTo>
                        <a:pt x="11923" y="225492"/>
                        <a:pt x="149506" y="81559"/>
                        <a:pt x="191310" y="41342"/>
                      </a:cubicBezTo>
                      <a:cubicBezTo>
                        <a:pt x="233114" y="1125"/>
                        <a:pt x="251635" y="-462"/>
                        <a:pt x="251635" y="67"/>
                      </a:cubicBezTo>
                      <a:cubicBezTo>
                        <a:pt x="251635" y="596"/>
                        <a:pt x="212477" y="21763"/>
                        <a:pt x="191310" y="44517"/>
                      </a:cubicBezTo>
                      <a:cubicBezTo>
                        <a:pt x="170143" y="67271"/>
                        <a:pt x="153210" y="106430"/>
                        <a:pt x="124635" y="136592"/>
                      </a:cubicBezTo>
                      <a:cubicBezTo>
                        <a:pt x="96060" y="166754"/>
                        <a:pt x="-10303" y="257242"/>
                        <a:pt x="810" y="24136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7" name="フリーフォーム 1046">
                  <a:extLst>
                    <a:ext uri="{FF2B5EF4-FFF2-40B4-BE49-F238E27FC236}">
                      <a16:creationId xmlns:a16="http://schemas.microsoft.com/office/drawing/2014/main" id="{7832CC4C-D751-A4B1-6828-6ABF08ED2299}"/>
                    </a:ext>
                  </a:extLst>
                </p:cNvPr>
                <p:cNvSpPr/>
                <p:nvPr/>
              </p:nvSpPr>
              <p:spPr>
                <a:xfrm>
                  <a:off x="5816910" y="2019759"/>
                  <a:ext cx="328303" cy="337749"/>
                </a:xfrm>
                <a:custGeom>
                  <a:avLst/>
                  <a:gdLst>
                    <a:gd name="connsiteX0" fmla="*/ 2865 w 328303"/>
                    <a:gd name="connsiteY0" fmla="*/ 336091 h 337749"/>
                    <a:gd name="connsiteX1" fmla="*/ 152090 w 328303"/>
                    <a:gd name="connsiteY1" fmla="*/ 126541 h 337749"/>
                    <a:gd name="connsiteX2" fmla="*/ 326715 w 328303"/>
                    <a:gd name="connsiteY2" fmla="*/ 2716 h 337749"/>
                    <a:gd name="connsiteX3" fmla="*/ 234640 w 328303"/>
                    <a:gd name="connsiteY3" fmla="*/ 43991 h 337749"/>
                    <a:gd name="connsiteX4" fmla="*/ 167965 w 328303"/>
                    <a:gd name="connsiteY4" fmla="*/ 78916 h 337749"/>
                    <a:gd name="connsiteX5" fmla="*/ 63190 w 328303"/>
                    <a:gd name="connsiteY5" fmla="*/ 218616 h 337749"/>
                    <a:gd name="connsiteX6" fmla="*/ 2865 w 328303"/>
                    <a:gd name="connsiteY6" fmla="*/ 336091 h 337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303" h="337749">
                      <a:moveTo>
                        <a:pt x="2865" y="336091"/>
                      </a:moveTo>
                      <a:cubicBezTo>
                        <a:pt x="17682" y="320745"/>
                        <a:pt x="98115" y="182103"/>
                        <a:pt x="152090" y="126541"/>
                      </a:cubicBezTo>
                      <a:cubicBezTo>
                        <a:pt x="206065" y="70979"/>
                        <a:pt x="312957" y="16474"/>
                        <a:pt x="326715" y="2716"/>
                      </a:cubicBezTo>
                      <a:cubicBezTo>
                        <a:pt x="340473" y="-11042"/>
                        <a:pt x="261098" y="31291"/>
                        <a:pt x="234640" y="43991"/>
                      </a:cubicBezTo>
                      <a:cubicBezTo>
                        <a:pt x="208182" y="56691"/>
                        <a:pt x="196540" y="49812"/>
                        <a:pt x="167965" y="78916"/>
                      </a:cubicBezTo>
                      <a:cubicBezTo>
                        <a:pt x="139390" y="108020"/>
                        <a:pt x="92294" y="181045"/>
                        <a:pt x="63190" y="218616"/>
                      </a:cubicBezTo>
                      <a:cubicBezTo>
                        <a:pt x="34086" y="256187"/>
                        <a:pt x="-11952" y="351437"/>
                        <a:pt x="2865" y="33609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8" name="フリーフォーム 1047">
                  <a:extLst>
                    <a:ext uri="{FF2B5EF4-FFF2-40B4-BE49-F238E27FC236}">
                      <a16:creationId xmlns:a16="http://schemas.microsoft.com/office/drawing/2014/main" id="{B0D14E08-E1DF-A0FE-3F57-30E035C8EE9F}"/>
                    </a:ext>
                  </a:extLst>
                </p:cNvPr>
                <p:cNvSpPr/>
                <p:nvPr/>
              </p:nvSpPr>
              <p:spPr>
                <a:xfrm>
                  <a:off x="5937172" y="1888995"/>
                  <a:ext cx="558905" cy="320933"/>
                </a:xfrm>
                <a:custGeom>
                  <a:avLst/>
                  <a:gdLst>
                    <a:gd name="connsiteX0" fmla="*/ 78 w 558905"/>
                    <a:gd name="connsiteY0" fmla="*/ 320805 h 320933"/>
                    <a:gd name="connsiteX1" fmla="*/ 200103 w 558905"/>
                    <a:gd name="connsiteY1" fmla="*/ 149355 h 320933"/>
                    <a:gd name="connsiteX2" fmla="*/ 558878 w 558905"/>
                    <a:gd name="connsiteY2" fmla="*/ 130 h 320933"/>
                    <a:gd name="connsiteX3" fmla="*/ 181053 w 558905"/>
                    <a:gd name="connsiteY3" fmla="*/ 174755 h 320933"/>
                    <a:gd name="connsiteX4" fmla="*/ 78 w 558905"/>
                    <a:gd name="connsiteY4" fmla="*/ 320805 h 320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8905" h="320933">
                      <a:moveTo>
                        <a:pt x="78" y="320805"/>
                      </a:moveTo>
                      <a:cubicBezTo>
                        <a:pt x="3253" y="316572"/>
                        <a:pt x="106970" y="202801"/>
                        <a:pt x="200103" y="149355"/>
                      </a:cubicBezTo>
                      <a:cubicBezTo>
                        <a:pt x="293236" y="95909"/>
                        <a:pt x="562053" y="-4103"/>
                        <a:pt x="558878" y="130"/>
                      </a:cubicBezTo>
                      <a:cubicBezTo>
                        <a:pt x="555703" y="4363"/>
                        <a:pt x="271541" y="126072"/>
                        <a:pt x="181053" y="174755"/>
                      </a:cubicBezTo>
                      <a:cubicBezTo>
                        <a:pt x="90566" y="223438"/>
                        <a:pt x="-3097" y="325038"/>
                        <a:pt x="78" y="32080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9" name="フリーフォーム 1048">
                  <a:extLst>
                    <a:ext uri="{FF2B5EF4-FFF2-40B4-BE49-F238E27FC236}">
                      <a16:creationId xmlns:a16="http://schemas.microsoft.com/office/drawing/2014/main" id="{7D987E72-91D9-EF8E-D230-91C1B082FCE1}"/>
                    </a:ext>
                  </a:extLst>
                </p:cNvPr>
                <p:cNvSpPr/>
                <p:nvPr/>
              </p:nvSpPr>
              <p:spPr>
                <a:xfrm>
                  <a:off x="6248202" y="1878890"/>
                  <a:ext cx="785272" cy="108662"/>
                </a:xfrm>
                <a:custGeom>
                  <a:avLst/>
                  <a:gdLst>
                    <a:gd name="connsiteX0" fmla="*/ 198 w 785272"/>
                    <a:gd name="connsiteY0" fmla="*/ 108660 h 108662"/>
                    <a:gd name="connsiteX1" fmla="*/ 254198 w 785272"/>
                    <a:gd name="connsiteY1" fmla="*/ 7060 h 108662"/>
                    <a:gd name="connsiteX2" fmla="*/ 524073 w 785272"/>
                    <a:gd name="connsiteY2" fmla="*/ 13410 h 108662"/>
                    <a:gd name="connsiteX3" fmla="*/ 778073 w 785272"/>
                    <a:gd name="connsiteY3" fmla="*/ 51510 h 108662"/>
                    <a:gd name="connsiteX4" fmla="*/ 720923 w 785272"/>
                    <a:gd name="connsiteY4" fmla="*/ 48335 h 108662"/>
                    <a:gd name="connsiteX5" fmla="*/ 466923 w 785272"/>
                    <a:gd name="connsiteY5" fmla="*/ 35635 h 108662"/>
                    <a:gd name="connsiteX6" fmla="*/ 295473 w 785272"/>
                    <a:gd name="connsiteY6" fmla="*/ 3885 h 108662"/>
                    <a:gd name="connsiteX7" fmla="*/ 198 w 785272"/>
                    <a:gd name="connsiteY7" fmla="*/ 108660 h 108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5272" h="108662">
                      <a:moveTo>
                        <a:pt x="198" y="108660"/>
                      </a:moveTo>
                      <a:cubicBezTo>
                        <a:pt x="-6681" y="109189"/>
                        <a:pt x="166886" y="22935"/>
                        <a:pt x="254198" y="7060"/>
                      </a:cubicBezTo>
                      <a:cubicBezTo>
                        <a:pt x="341510" y="-8815"/>
                        <a:pt x="436761" y="6002"/>
                        <a:pt x="524073" y="13410"/>
                      </a:cubicBezTo>
                      <a:cubicBezTo>
                        <a:pt x="611386" y="20818"/>
                        <a:pt x="745265" y="45689"/>
                        <a:pt x="778073" y="51510"/>
                      </a:cubicBezTo>
                      <a:cubicBezTo>
                        <a:pt x="810881" y="57331"/>
                        <a:pt x="720923" y="48335"/>
                        <a:pt x="720923" y="48335"/>
                      </a:cubicBezTo>
                      <a:cubicBezTo>
                        <a:pt x="669065" y="45689"/>
                        <a:pt x="537831" y="43043"/>
                        <a:pt x="466923" y="35635"/>
                      </a:cubicBezTo>
                      <a:cubicBezTo>
                        <a:pt x="396015" y="28227"/>
                        <a:pt x="379610" y="-8815"/>
                        <a:pt x="295473" y="3885"/>
                      </a:cubicBezTo>
                      <a:cubicBezTo>
                        <a:pt x="211336" y="16585"/>
                        <a:pt x="7077" y="108131"/>
                        <a:pt x="198" y="10866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0" name="フリーフォーム 1049">
                  <a:extLst>
                    <a:ext uri="{FF2B5EF4-FFF2-40B4-BE49-F238E27FC236}">
                      <a16:creationId xmlns:a16="http://schemas.microsoft.com/office/drawing/2014/main" id="{350B459F-F720-3524-769C-A7AAD4CF9C3D}"/>
                    </a:ext>
                  </a:extLst>
                </p:cNvPr>
                <p:cNvSpPr/>
                <p:nvPr/>
              </p:nvSpPr>
              <p:spPr>
                <a:xfrm>
                  <a:off x="6826153" y="1402271"/>
                  <a:ext cx="722200" cy="509102"/>
                </a:xfrm>
                <a:custGeom>
                  <a:avLst/>
                  <a:gdLst>
                    <a:gd name="connsiteX0" fmla="*/ 97 w 722200"/>
                    <a:gd name="connsiteY0" fmla="*/ 509079 h 509102"/>
                    <a:gd name="connsiteX1" fmla="*/ 149322 w 722200"/>
                    <a:gd name="connsiteY1" fmla="*/ 442404 h 509102"/>
                    <a:gd name="connsiteX2" fmla="*/ 241397 w 722200"/>
                    <a:gd name="connsiteY2" fmla="*/ 286829 h 509102"/>
                    <a:gd name="connsiteX3" fmla="*/ 701772 w 722200"/>
                    <a:gd name="connsiteY3" fmla="*/ 10604 h 509102"/>
                    <a:gd name="connsiteX4" fmla="*/ 616047 w 722200"/>
                    <a:gd name="connsiteY4" fmla="*/ 70929 h 509102"/>
                    <a:gd name="connsiteX5" fmla="*/ 387447 w 722200"/>
                    <a:gd name="connsiteY5" fmla="*/ 201104 h 509102"/>
                    <a:gd name="connsiteX6" fmla="*/ 231872 w 722200"/>
                    <a:gd name="connsiteY6" fmla="*/ 321754 h 509102"/>
                    <a:gd name="connsiteX7" fmla="*/ 196947 w 722200"/>
                    <a:gd name="connsiteY7" fmla="*/ 343979 h 509102"/>
                    <a:gd name="connsiteX8" fmla="*/ 127097 w 722200"/>
                    <a:gd name="connsiteY8" fmla="*/ 448754 h 509102"/>
                    <a:gd name="connsiteX9" fmla="*/ 97 w 722200"/>
                    <a:gd name="connsiteY9" fmla="*/ 509079 h 509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2200" h="509102">
                      <a:moveTo>
                        <a:pt x="97" y="509079"/>
                      </a:moveTo>
                      <a:cubicBezTo>
                        <a:pt x="3801" y="508021"/>
                        <a:pt x="109105" y="479446"/>
                        <a:pt x="149322" y="442404"/>
                      </a:cubicBezTo>
                      <a:cubicBezTo>
                        <a:pt x="189539" y="405362"/>
                        <a:pt x="149322" y="358796"/>
                        <a:pt x="241397" y="286829"/>
                      </a:cubicBezTo>
                      <a:cubicBezTo>
                        <a:pt x="333472" y="214862"/>
                        <a:pt x="639330" y="46587"/>
                        <a:pt x="701772" y="10604"/>
                      </a:cubicBezTo>
                      <a:cubicBezTo>
                        <a:pt x="764214" y="-25379"/>
                        <a:pt x="668434" y="39179"/>
                        <a:pt x="616047" y="70929"/>
                      </a:cubicBezTo>
                      <a:cubicBezTo>
                        <a:pt x="563660" y="102679"/>
                        <a:pt x="451476" y="159300"/>
                        <a:pt x="387447" y="201104"/>
                      </a:cubicBezTo>
                      <a:cubicBezTo>
                        <a:pt x="323418" y="242908"/>
                        <a:pt x="263622" y="297942"/>
                        <a:pt x="231872" y="321754"/>
                      </a:cubicBezTo>
                      <a:cubicBezTo>
                        <a:pt x="200122" y="345566"/>
                        <a:pt x="214409" y="322812"/>
                        <a:pt x="196947" y="343979"/>
                      </a:cubicBezTo>
                      <a:cubicBezTo>
                        <a:pt x="179485" y="365146"/>
                        <a:pt x="154614" y="421766"/>
                        <a:pt x="127097" y="448754"/>
                      </a:cubicBezTo>
                      <a:cubicBezTo>
                        <a:pt x="99580" y="475741"/>
                        <a:pt x="-3607" y="510137"/>
                        <a:pt x="97" y="50907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1" name="フリーフォーム 1050">
                  <a:extLst>
                    <a:ext uri="{FF2B5EF4-FFF2-40B4-BE49-F238E27FC236}">
                      <a16:creationId xmlns:a16="http://schemas.microsoft.com/office/drawing/2014/main" id="{7CAF3B17-AD56-59AB-A11D-15C8CA400FD8}"/>
                    </a:ext>
                  </a:extLst>
                </p:cNvPr>
                <p:cNvSpPr/>
                <p:nvPr/>
              </p:nvSpPr>
              <p:spPr>
                <a:xfrm>
                  <a:off x="7546260" y="1444849"/>
                  <a:ext cx="209814" cy="549421"/>
                </a:xfrm>
                <a:custGeom>
                  <a:avLst/>
                  <a:gdLst>
                    <a:gd name="connsiteX0" fmla="*/ 207090 w 209814"/>
                    <a:gd name="connsiteY0" fmla="*/ 6126 h 549421"/>
                    <a:gd name="connsiteX1" fmla="*/ 83265 w 209814"/>
                    <a:gd name="connsiteY1" fmla="*/ 202976 h 549421"/>
                    <a:gd name="connsiteX2" fmla="*/ 35640 w 209814"/>
                    <a:gd name="connsiteY2" fmla="*/ 333151 h 549421"/>
                    <a:gd name="connsiteX3" fmla="*/ 67390 w 209814"/>
                    <a:gd name="connsiteY3" fmla="*/ 390301 h 549421"/>
                    <a:gd name="connsiteX4" fmla="*/ 715 w 209814"/>
                    <a:gd name="connsiteY4" fmla="*/ 406176 h 549421"/>
                    <a:gd name="connsiteX5" fmla="*/ 118190 w 209814"/>
                    <a:gd name="connsiteY5" fmla="*/ 425226 h 549421"/>
                    <a:gd name="connsiteX6" fmla="*/ 45165 w 209814"/>
                    <a:gd name="connsiteY6" fmla="*/ 444276 h 549421"/>
                    <a:gd name="connsiteX7" fmla="*/ 35640 w 209814"/>
                    <a:gd name="connsiteY7" fmla="*/ 549051 h 549421"/>
                    <a:gd name="connsiteX8" fmla="*/ 41990 w 209814"/>
                    <a:gd name="connsiteY8" fmla="*/ 403001 h 549421"/>
                    <a:gd name="connsiteX9" fmla="*/ 22940 w 209814"/>
                    <a:gd name="connsiteY9" fmla="*/ 317276 h 549421"/>
                    <a:gd name="connsiteX10" fmla="*/ 156290 w 209814"/>
                    <a:gd name="connsiteY10" fmla="*/ 72801 h 549421"/>
                    <a:gd name="connsiteX11" fmla="*/ 207090 w 209814"/>
                    <a:gd name="connsiteY11" fmla="*/ 6126 h 54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814" h="549421">
                      <a:moveTo>
                        <a:pt x="207090" y="6126"/>
                      </a:moveTo>
                      <a:cubicBezTo>
                        <a:pt x="194919" y="27822"/>
                        <a:pt x="111840" y="148472"/>
                        <a:pt x="83265" y="202976"/>
                      </a:cubicBezTo>
                      <a:cubicBezTo>
                        <a:pt x="54690" y="257480"/>
                        <a:pt x="38286" y="301930"/>
                        <a:pt x="35640" y="333151"/>
                      </a:cubicBezTo>
                      <a:cubicBezTo>
                        <a:pt x="32994" y="364372"/>
                        <a:pt x="73211" y="378130"/>
                        <a:pt x="67390" y="390301"/>
                      </a:cubicBezTo>
                      <a:cubicBezTo>
                        <a:pt x="61569" y="402472"/>
                        <a:pt x="-7752" y="400355"/>
                        <a:pt x="715" y="406176"/>
                      </a:cubicBezTo>
                      <a:cubicBezTo>
                        <a:pt x="9182" y="411997"/>
                        <a:pt x="110782" y="418876"/>
                        <a:pt x="118190" y="425226"/>
                      </a:cubicBezTo>
                      <a:cubicBezTo>
                        <a:pt x="125598" y="431576"/>
                        <a:pt x="58923" y="423638"/>
                        <a:pt x="45165" y="444276"/>
                      </a:cubicBezTo>
                      <a:cubicBezTo>
                        <a:pt x="31407" y="464914"/>
                        <a:pt x="36169" y="555930"/>
                        <a:pt x="35640" y="549051"/>
                      </a:cubicBezTo>
                      <a:cubicBezTo>
                        <a:pt x="35111" y="542172"/>
                        <a:pt x="44107" y="441630"/>
                        <a:pt x="41990" y="403001"/>
                      </a:cubicBezTo>
                      <a:cubicBezTo>
                        <a:pt x="39873" y="364372"/>
                        <a:pt x="3890" y="372309"/>
                        <a:pt x="22940" y="317276"/>
                      </a:cubicBezTo>
                      <a:cubicBezTo>
                        <a:pt x="41990" y="262243"/>
                        <a:pt x="124011" y="122013"/>
                        <a:pt x="156290" y="72801"/>
                      </a:cubicBezTo>
                      <a:cubicBezTo>
                        <a:pt x="188569" y="23589"/>
                        <a:pt x="219261" y="-15570"/>
                        <a:pt x="207090" y="612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2" name="フリーフォーム 1051">
                  <a:extLst>
                    <a:ext uri="{FF2B5EF4-FFF2-40B4-BE49-F238E27FC236}">
                      <a16:creationId xmlns:a16="http://schemas.microsoft.com/office/drawing/2014/main" id="{7A643F75-CE4C-72B0-9AE4-8DDE5D759D61}"/>
                    </a:ext>
                  </a:extLst>
                </p:cNvPr>
                <p:cNvSpPr/>
                <p:nvPr/>
              </p:nvSpPr>
              <p:spPr>
                <a:xfrm>
                  <a:off x="5695940" y="2069084"/>
                  <a:ext cx="638485" cy="480608"/>
                </a:xfrm>
                <a:custGeom>
                  <a:avLst/>
                  <a:gdLst>
                    <a:gd name="connsiteX0" fmla="*/ 10 w 638485"/>
                    <a:gd name="connsiteY0" fmla="*/ 480441 h 480608"/>
                    <a:gd name="connsiteX1" fmla="*/ 273060 w 638485"/>
                    <a:gd name="connsiteY1" fmla="*/ 235966 h 480608"/>
                    <a:gd name="connsiteX2" fmla="*/ 625485 w 638485"/>
                    <a:gd name="connsiteY2" fmla="*/ 7366 h 480608"/>
                    <a:gd name="connsiteX3" fmla="*/ 568335 w 638485"/>
                    <a:gd name="connsiteY3" fmla="*/ 51816 h 480608"/>
                    <a:gd name="connsiteX4" fmla="*/ 263535 w 638485"/>
                    <a:gd name="connsiteY4" fmla="*/ 270891 h 480608"/>
                    <a:gd name="connsiteX5" fmla="*/ 10 w 638485"/>
                    <a:gd name="connsiteY5" fmla="*/ 480441 h 48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485" h="480608">
                      <a:moveTo>
                        <a:pt x="10" y="480441"/>
                      </a:moveTo>
                      <a:cubicBezTo>
                        <a:pt x="1598" y="474620"/>
                        <a:pt x="168814" y="314812"/>
                        <a:pt x="273060" y="235966"/>
                      </a:cubicBezTo>
                      <a:cubicBezTo>
                        <a:pt x="377306" y="157120"/>
                        <a:pt x="576273" y="38058"/>
                        <a:pt x="625485" y="7366"/>
                      </a:cubicBezTo>
                      <a:cubicBezTo>
                        <a:pt x="674697" y="-23326"/>
                        <a:pt x="568335" y="51816"/>
                        <a:pt x="568335" y="51816"/>
                      </a:cubicBezTo>
                      <a:lnTo>
                        <a:pt x="263535" y="270891"/>
                      </a:lnTo>
                      <a:cubicBezTo>
                        <a:pt x="170402" y="339154"/>
                        <a:pt x="-1578" y="486262"/>
                        <a:pt x="10" y="48044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3" name="フリーフォーム 1052">
                  <a:extLst>
                    <a:ext uri="{FF2B5EF4-FFF2-40B4-BE49-F238E27FC236}">
                      <a16:creationId xmlns:a16="http://schemas.microsoft.com/office/drawing/2014/main" id="{00A1DB4B-78B1-657B-B3E8-434AC1DC7E6D}"/>
                    </a:ext>
                  </a:extLst>
                </p:cNvPr>
                <p:cNvSpPr/>
                <p:nvPr/>
              </p:nvSpPr>
              <p:spPr>
                <a:xfrm>
                  <a:off x="6429944" y="1977664"/>
                  <a:ext cx="529681" cy="327739"/>
                </a:xfrm>
                <a:custGeom>
                  <a:avLst/>
                  <a:gdLst>
                    <a:gd name="connsiteX0" fmla="*/ 529656 w 529681"/>
                    <a:gd name="connsiteY0" fmla="*/ 361 h 327739"/>
                    <a:gd name="connsiteX1" fmla="*/ 247081 w 529681"/>
                    <a:gd name="connsiteY1" fmla="*/ 95611 h 327739"/>
                    <a:gd name="connsiteX2" fmla="*/ 31181 w 529681"/>
                    <a:gd name="connsiteY2" fmla="*/ 228961 h 327739"/>
                    <a:gd name="connsiteX3" fmla="*/ 53406 w 529681"/>
                    <a:gd name="connsiteY3" fmla="*/ 327386 h 327739"/>
                    <a:gd name="connsiteX4" fmla="*/ 21656 w 529681"/>
                    <a:gd name="connsiteY4" fmla="*/ 260711 h 327739"/>
                    <a:gd name="connsiteX5" fmla="*/ 5781 w 529681"/>
                    <a:gd name="connsiteY5" fmla="*/ 228961 h 327739"/>
                    <a:gd name="connsiteX6" fmla="*/ 123256 w 529681"/>
                    <a:gd name="connsiteY6" fmla="*/ 165461 h 327739"/>
                    <a:gd name="connsiteX7" fmla="*/ 262956 w 529681"/>
                    <a:gd name="connsiteY7" fmla="*/ 67036 h 327739"/>
                    <a:gd name="connsiteX8" fmla="*/ 529656 w 529681"/>
                    <a:gd name="connsiteY8" fmla="*/ 361 h 32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9681" h="327739">
                      <a:moveTo>
                        <a:pt x="529656" y="361"/>
                      </a:moveTo>
                      <a:cubicBezTo>
                        <a:pt x="527010" y="5123"/>
                        <a:pt x="330160" y="57511"/>
                        <a:pt x="247081" y="95611"/>
                      </a:cubicBezTo>
                      <a:cubicBezTo>
                        <a:pt x="164002" y="133711"/>
                        <a:pt x="63460" y="190332"/>
                        <a:pt x="31181" y="228961"/>
                      </a:cubicBezTo>
                      <a:cubicBezTo>
                        <a:pt x="-1098" y="267590"/>
                        <a:pt x="54993" y="322094"/>
                        <a:pt x="53406" y="327386"/>
                      </a:cubicBezTo>
                      <a:cubicBezTo>
                        <a:pt x="51819" y="332678"/>
                        <a:pt x="29593" y="277115"/>
                        <a:pt x="21656" y="260711"/>
                      </a:cubicBezTo>
                      <a:cubicBezTo>
                        <a:pt x="13718" y="244307"/>
                        <a:pt x="-11152" y="244836"/>
                        <a:pt x="5781" y="228961"/>
                      </a:cubicBezTo>
                      <a:cubicBezTo>
                        <a:pt x="22714" y="213086"/>
                        <a:pt x="80394" y="192448"/>
                        <a:pt x="123256" y="165461"/>
                      </a:cubicBezTo>
                      <a:cubicBezTo>
                        <a:pt x="166118" y="138474"/>
                        <a:pt x="194694" y="95082"/>
                        <a:pt x="262956" y="67036"/>
                      </a:cubicBezTo>
                      <a:cubicBezTo>
                        <a:pt x="331218" y="38990"/>
                        <a:pt x="532302" y="-4401"/>
                        <a:pt x="529656" y="36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4" name="フリーフォーム 1053">
                  <a:extLst>
                    <a:ext uri="{FF2B5EF4-FFF2-40B4-BE49-F238E27FC236}">
                      <a16:creationId xmlns:a16="http://schemas.microsoft.com/office/drawing/2014/main" id="{387D2E4F-0AE2-779A-0A90-7D642BD613DB}"/>
                    </a:ext>
                  </a:extLst>
                </p:cNvPr>
                <p:cNvSpPr/>
                <p:nvPr/>
              </p:nvSpPr>
              <p:spPr>
                <a:xfrm>
                  <a:off x="5920193" y="1948790"/>
                  <a:ext cx="778551" cy="327871"/>
                </a:xfrm>
                <a:custGeom>
                  <a:avLst/>
                  <a:gdLst>
                    <a:gd name="connsiteX0" fmla="*/ 1182 w 778551"/>
                    <a:gd name="connsiteY0" fmla="*/ 327685 h 327871"/>
                    <a:gd name="connsiteX1" fmla="*/ 296457 w 778551"/>
                    <a:gd name="connsiteY1" fmla="*/ 118135 h 327871"/>
                    <a:gd name="connsiteX2" fmla="*/ 775882 w 778551"/>
                    <a:gd name="connsiteY2" fmla="*/ 3835 h 327871"/>
                    <a:gd name="connsiteX3" fmla="*/ 477432 w 778551"/>
                    <a:gd name="connsiteY3" fmla="*/ 38760 h 327871"/>
                    <a:gd name="connsiteX4" fmla="*/ 204382 w 778551"/>
                    <a:gd name="connsiteY4" fmla="*/ 153060 h 327871"/>
                    <a:gd name="connsiteX5" fmla="*/ 1182 w 778551"/>
                    <a:gd name="connsiteY5" fmla="*/ 327685 h 32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8551" h="327871">
                      <a:moveTo>
                        <a:pt x="1182" y="327685"/>
                      </a:moveTo>
                      <a:cubicBezTo>
                        <a:pt x="16528" y="321864"/>
                        <a:pt x="167340" y="172110"/>
                        <a:pt x="296457" y="118135"/>
                      </a:cubicBezTo>
                      <a:cubicBezTo>
                        <a:pt x="425574" y="64160"/>
                        <a:pt x="745720" y="17064"/>
                        <a:pt x="775882" y="3835"/>
                      </a:cubicBezTo>
                      <a:cubicBezTo>
                        <a:pt x="806044" y="-9394"/>
                        <a:pt x="572682" y="13889"/>
                        <a:pt x="477432" y="38760"/>
                      </a:cubicBezTo>
                      <a:cubicBezTo>
                        <a:pt x="382182" y="63631"/>
                        <a:pt x="285345" y="104906"/>
                        <a:pt x="204382" y="153060"/>
                      </a:cubicBezTo>
                      <a:cubicBezTo>
                        <a:pt x="123420" y="201214"/>
                        <a:pt x="-14164" y="333506"/>
                        <a:pt x="1182" y="32768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5" name="フリーフォーム 1054">
                  <a:extLst>
                    <a:ext uri="{FF2B5EF4-FFF2-40B4-BE49-F238E27FC236}">
                      <a16:creationId xmlns:a16="http://schemas.microsoft.com/office/drawing/2014/main" id="{6DE6D77B-BC41-DE2C-B9C6-8704348B9835}"/>
                    </a:ext>
                  </a:extLst>
                </p:cNvPr>
                <p:cNvSpPr/>
                <p:nvPr/>
              </p:nvSpPr>
              <p:spPr>
                <a:xfrm>
                  <a:off x="6638807" y="1812881"/>
                  <a:ext cx="881470" cy="864026"/>
                </a:xfrm>
                <a:custGeom>
                  <a:avLst/>
                  <a:gdLst>
                    <a:gd name="connsiteX0" fmla="*/ 879593 w 881470"/>
                    <a:gd name="connsiteY0" fmla="*/ 44 h 864026"/>
                    <a:gd name="connsiteX1" fmla="*/ 612893 w 881470"/>
                    <a:gd name="connsiteY1" fmla="*/ 82594 h 864026"/>
                    <a:gd name="connsiteX2" fmla="*/ 752593 w 881470"/>
                    <a:gd name="connsiteY2" fmla="*/ 63544 h 864026"/>
                    <a:gd name="connsiteX3" fmla="*/ 425568 w 881470"/>
                    <a:gd name="connsiteY3" fmla="*/ 69894 h 864026"/>
                    <a:gd name="connsiteX4" fmla="*/ 498593 w 881470"/>
                    <a:gd name="connsiteY4" fmla="*/ 88944 h 864026"/>
                    <a:gd name="connsiteX5" fmla="*/ 412868 w 881470"/>
                    <a:gd name="connsiteY5" fmla="*/ 139744 h 864026"/>
                    <a:gd name="connsiteX6" fmla="*/ 606543 w 881470"/>
                    <a:gd name="connsiteY6" fmla="*/ 168319 h 864026"/>
                    <a:gd name="connsiteX7" fmla="*/ 333493 w 881470"/>
                    <a:gd name="connsiteY7" fmla="*/ 212769 h 864026"/>
                    <a:gd name="connsiteX8" fmla="*/ 485893 w 881470"/>
                    <a:gd name="connsiteY8" fmla="*/ 184194 h 864026"/>
                    <a:gd name="connsiteX9" fmla="*/ 390643 w 881470"/>
                    <a:gd name="connsiteY9" fmla="*/ 231819 h 864026"/>
                    <a:gd name="connsiteX10" fmla="*/ 454143 w 881470"/>
                    <a:gd name="connsiteY10" fmla="*/ 342944 h 864026"/>
                    <a:gd name="connsiteX11" fmla="*/ 438268 w 881470"/>
                    <a:gd name="connsiteY11" fmla="*/ 346119 h 864026"/>
                    <a:gd name="connsiteX12" fmla="*/ 352543 w 881470"/>
                    <a:gd name="connsiteY12" fmla="*/ 460419 h 864026"/>
                    <a:gd name="connsiteX13" fmla="*/ 365243 w 881470"/>
                    <a:gd name="connsiteY13" fmla="*/ 454069 h 864026"/>
                    <a:gd name="connsiteX14" fmla="*/ 444618 w 881470"/>
                    <a:gd name="connsiteY14" fmla="*/ 552494 h 864026"/>
                    <a:gd name="connsiteX15" fmla="*/ 377943 w 881470"/>
                    <a:gd name="connsiteY15" fmla="*/ 523919 h 864026"/>
                    <a:gd name="connsiteX16" fmla="*/ 444618 w 881470"/>
                    <a:gd name="connsiteY16" fmla="*/ 587419 h 864026"/>
                    <a:gd name="connsiteX17" fmla="*/ 282693 w 881470"/>
                    <a:gd name="connsiteY17" fmla="*/ 666794 h 864026"/>
                    <a:gd name="connsiteX18" fmla="*/ 228718 w 881470"/>
                    <a:gd name="connsiteY18" fmla="*/ 714419 h 864026"/>
                    <a:gd name="connsiteX19" fmla="*/ 118 w 881470"/>
                    <a:gd name="connsiteY19" fmla="*/ 774744 h 864026"/>
                    <a:gd name="connsiteX20" fmla="*/ 200143 w 881470"/>
                    <a:gd name="connsiteY20" fmla="*/ 736644 h 864026"/>
                    <a:gd name="connsiteX21" fmla="*/ 390643 w 881470"/>
                    <a:gd name="connsiteY21" fmla="*/ 863644 h 864026"/>
                    <a:gd name="connsiteX22" fmla="*/ 276343 w 881470"/>
                    <a:gd name="connsiteY22" fmla="*/ 771569 h 864026"/>
                    <a:gd name="connsiteX23" fmla="*/ 308093 w 881470"/>
                    <a:gd name="connsiteY23" fmla="*/ 647744 h 864026"/>
                    <a:gd name="connsiteX24" fmla="*/ 428743 w 881470"/>
                    <a:gd name="connsiteY24" fmla="*/ 508044 h 864026"/>
                    <a:gd name="connsiteX25" fmla="*/ 489068 w 881470"/>
                    <a:gd name="connsiteY25" fmla="*/ 171494 h 864026"/>
                    <a:gd name="connsiteX26" fmla="*/ 450968 w 881470"/>
                    <a:gd name="connsiteY26" fmla="*/ 95294 h 864026"/>
                    <a:gd name="connsiteX27" fmla="*/ 879593 w 881470"/>
                    <a:gd name="connsiteY27" fmla="*/ 44 h 864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81470" h="864026">
                      <a:moveTo>
                        <a:pt x="879593" y="44"/>
                      </a:moveTo>
                      <a:cubicBezTo>
                        <a:pt x="906581" y="-2073"/>
                        <a:pt x="634060" y="72011"/>
                        <a:pt x="612893" y="82594"/>
                      </a:cubicBezTo>
                      <a:cubicBezTo>
                        <a:pt x="591726" y="93177"/>
                        <a:pt x="783814" y="65661"/>
                        <a:pt x="752593" y="63544"/>
                      </a:cubicBezTo>
                      <a:cubicBezTo>
                        <a:pt x="721372" y="61427"/>
                        <a:pt x="467901" y="65661"/>
                        <a:pt x="425568" y="69894"/>
                      </a:cubicBezTo>
                      <a:cubicBezTo>
                        <a:pt x="383235" y="74127"/>
                        <a:pt x="500710" y="77302"/>
                        <a:pt x="498593" y="88944"/>
                      </a:cubicBezTo>
                      <a:cubicBezTo>
                        <a:pt x="496476" y="100586"/>
                        <a:pt x="394876" y="126515"/>
                        <a:pt x="412868" y="139744"/>
                      </a:cubicBezTo>
                      <a:cubicBezTo>
                        <a:pt x="430860" y="152973"/>
                        <a:pt x="619772" y="156148"/>
                        <a:pt x="606543" y="168319"/>
                      </a:cubicBezTo>
                      <a:cubicBezTo>
                        <a:pt x="593314" y="180490"/>
                        <a:pt x="353601" y="210123"/>
                        <a:pt x="333493" y="212769"/>
                      </a:cubicBezTo>
                      <a:cubicBezTo>
                        <a:pt x="313385" y="215415"/>
                        <a:pt x="476368" y="181019"/>
                        <a:pt x="485893" y="184194"/>
                      </a:cubicBezTo>
                      <a:cubicBezTo>
                        <a:pt x="495418" y="187369"/>
                        <a:pt x="395935" y="205361"/>
                        <a:pt x="390643" y="231819"/>
                      </a:cubicBezTo>
                      <a:cubicBezTo>
                        <a:pt x="385351" y="258277"/>
                        <a:pt x="446206" y="323894"/>
                        <a:pt x="454143" y="342944"/>
                      </a:cubicBezTo>
                      <a:cubicBezTo>
                        <a:pt x="462080" y="361994"/>
                        <a:pt x="455201" y="326540"/>
                        <a:pt x="438268" y="346119"/>
                      </a:cubicBezTo>
                      <a:cubicBezTo>
                        <a:pt x="421335" y="365698"/>
                        <a:pt x="352543" y="460419"/>
                        <a:pt x="352543" y="460419"/>
                      </a:cubicBezTo>
                      <a:cubicBezTo>
                        <a:pt x="340372" y="478411"/>
                        <a:pt x="349897" y="438723"/>
                        <a:pt x="365243" y="454069"/>
                      </a:cubicBezTo>
                      <a:cubicBezTo>
                        <a:pt x="380589" y="469415"/>
                        <a:pt x="442501" y="540852"/>
                        <a:pt x="444618" y="552494"/>
                      </a:cubicBezTo>
                      <a:cubicBezTo>
                        <a:pt x="446735" y="564136"/>
                        <a:pt x="377943" y="518098"/>
                        <a:pt x="377943" y="523919"/>
                      </a:cubicBezTo>
                      <a:cubicBezTo>
                        <a:pt x="377943" y="529740"/>
                        <a:pt x="460493" y="563607"/>
                        <a:pt x="444618" y="587419"/>
                      </a:cubicBezTo>
                      <a:cubicBezTo>
                        <a:pt x="428743" y="611232"/>
                        <a:pt x="318676" y="645627"/>
                        <a:pt x="282693" y="666794"/>
                      </a:cubicBezTo>
                      <a:cubicBezTo>
                        <a:pt x="246710" y="687961"/>
                        <a:pt x="275814" y="696427"/>
                        <a:pt x="228718" y="714419"/>
                      </a:cubicBezTo>
                      <a:cubicBezTo>
                        <a:pt x="181622" y="732411"/>
                        <a:pt x="4880" y="771040"/>
                        <a:pt x="118" y="774744"/>
                      </a:cubicBezTo>
                      <a:cubicBezTo>
                        <a:pt x="-4644" y="778448"/>
                        <a:pt x="135056" y="721827"/>
                        <a:pt x="200143" y="736644"/>
                      </a:cubicBezTo>
                      <a:cubicBezTo>
                        <a:pt x="265230" y="751461"/>
                        <a:pt x="377943" y="857823"/>
                        <a:pt x="390643" y="863644"/>
                      </a:cubicBezTo>
                      <a:cubicBezTo>
                        <a:pt x="403343" y="869465"/>
                        <a:pt x="290101" y="807552"/>
                        <a:pt x="276343" y="771569"/>
                      </a:cubicBezTo>
                      <a:cubicBezTo>
                        <a:pt x="262585" y="735586"/>
                        <a:pt x="282693" y="691665"/>
                        <a:pt x="308093" y="647744"/>
                      </a:cubicBezTo>
                      <a:cubicBezTo>
                        <a:pt x="333493" y="603823"/>
                        <a:pt x="398580" y="587419"/>
                        <a:pt x="428743" y="508044"/>
                      </a:cubicBezTo>
                      <a:cubicBezTo>
                        <a:pt x="458905" y="428669"/>
                        <a:pt x="485364" y="240286"/>
                        <a:pt x="489068" y="171494"/>
                      </a:cubicBezTo>
                      <a:cubicBezTo>
                        <a:pt x="492772" y="102702"/>
                        <a:pt x="387997" y="124927"/>
                        <a:pt x="450968" y="95294"/>
                      </a:cubicBezTo>
                      <a:cubicBezTo>
                        <a:pt x="513939" y="65661"/>
                        <a:pt x="852605" y="2161"/>
                        <a:pt x="879593" y="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6" name="フリーフォーム 1055">
                  <a:extLst>
                    <a:ext uri="{FF2B5EF4-FFF2-40B4-BE49-F238E27FC236}">
                      <a16:creationId xmlns:a16="http://schemas.microsoft.com/office/drawing/2014/main" id="{34591BBC-1489-0FCB-2DCE-27B8C6D65F2F}"/>
                    </a:ext>
                  </a:extLst>
                </p:cNvPr>
                <p:cNvSpPr/>
                <p:nvPr/>
              </p:nvSpPr>
              <p:spPr>
                <a:xfrm>
                  <a:off x="7129726" y="1850934"/>
                  <a:ext cx="360108" cy="640558"/>
                </a:xfrm>
                <a:custGeom>
                  <a:avLst/>
                  <a:gdLst>
                    <a:gd name="connsiteX0" fmla="*/ 360099 w 360108"/>
                    <a:gd name="connsiteY0" fmla="*/ 91 h 640558"/>
                    <a:gd name="connsiteX1" fmla="*/ 106099 w 360108"/>
                    <a:gd name="connsiteY1" fmla="*/ 165191 h 640558"/>
                    <a:gd name="connsiteX2" fmla="*/ 185474 w 360108"/>
                    <a:gd name="connsiteY2" fmla="*/ 155666 h 640558"/>
                    <a:gd name="connsiteX3" fmla="*/ 96574 w 360108"/>
                    <a:gd name="connsiteY3" fmla="*/ 193766 h 640558"/>
                    <a:gd name="connsiteX4" fmla="*/ 147374 w 360108"/>
                    <a:gd name="connsiteY4" fmla="*/ 269966 h 640558"/>
                    <a:gd name="connsiteX5" fmla="*/ 23549 w 360108"/>
                    <a:gd name="connsiteY5" fmla="*/ 377916 h 640558"/>
                    <a:gd name="connsiteX6" fmla="*/ 36249 w 360108"/>
                    <a:gd name="connsiteY6" fmla="*/ 400141 h 640558"/>
                    <a:gd name="connsiteX7" fmla="*/ 42599 w 360108"/>
                    <a:gd name="connsiteY7" fmla="*/ 409666 h 640558"/>
                    <a:gd name="connsiteX8" fmla="*/ 58474 w 360108"/>
                    <a:gd name="connsiteY8" fmla="*/ 523966 h 640558"/>
                    <a:gd name="connsiteX9" fmla="*/ 17199 w 360108"/>
                    <a:gd name="connsiteY9" fmla="*/ 460466 h 640558"/>
                    <a:gd name="connsiteX10" fmla="*/ 1324 w 360108"/>
                    <a:gd name="connsiteY10" fmla="*/ 514441 h 640558"/>
                    <a:gd name="connsiteX11" fmla="*/ 48949 w 360108"/>
                    <a:gd name="connsiteY11" fmla="*/ 635091 h 640558"/>
                    <a:gd name="connsiteX12" fmla="*/ 93399 w 360108"/>
                    <a:gd name="connsiteY12" fmla="*/ 317591 h 640558"/>
                    <a:gd name="connsiteX13" fmla="*/ 115624 w 360108"/>
                    <a:gd name="connsiteY13" fmla="*/ 190591 h 640558"/>
                    <a:gd name="connsiteX14" fmla="*/ 360099 w 360108"/>
                    <a:gd name="connsiteY14" fmla="*/ 91 h 64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0108" h="640558">
                      <a:moveTo>
                        <a:pt x="360099" y="91"/>
                      </a:moveTo>
                      <a:cubicBezTo>
                        <a:pt x="358512" y="-4142"/>
                        <a:pt x="135203" y="139262"/>
                        <a:pt x="106099" y="165191"/>
                      </a:cubicBezTo>
                      <a:cubicBezTo>
                        <a:pt x="76995" y="191120"/>
                        <a:pt x="187061" y="150904"/>
                        <a:pt x="185474" y="155666"/>
                      </a:cubicBezTo>
                      <a:cubicBezTo>
                        <a:pt x="183887" y="160428"/>
                        <a:pt x="102924" y="174716"/>
                        <a:pt x="96574" y="193766"/>
                      </a:cubicBezTo>
                      <a:cubicBezTo>
                        <a:pt x="90224" y="212816"/>
                        <a:pt x="159545" y="239274"/>
                        <a:pt x="147374" y="269966"/>
                      </a:cubicBezTo>
                      <a:cubicBezTo>
                        <a:pt x="135203" y="300658"/>
                        <a:pt x="42070" y="356220"/>
                        <a:pt x="23549" y="377916"/>
                      </a:cubicBezTo>
                      <a:cubicBezTo>
                        <a:pt x="5028" y="399612"/>
                        <a:pt x="33074" y="394849"/>
                        <a:pt x="36249" y="400141"/>
                      </a:cubicBezTo>
                      <a:cubicBezTo>
                        <a:pt x="39424" y="405433"/>
                        <a:pt x="38895" y="389028"/>
                        <a:pt x="42599" y="409666"/>
                      </a:cubicBezTo>
                      <a:cubicBezTo>
                        <a:pt x="46303" y="430304"/>
                        <a:pt x="62707" y="515499"/>
                        <a:pt x="58474" y="523966"/>
                      </a:cubicBezTo>
                      <a:cubicBezTo>
                        <a:pt x="54241" y="532433"/>
                        <a:pt x="26724" y="462054"/>
                        <a:pt x="17199" y="460466"/>
                      </a:cubicBezTo>
                      <a:cubicBezTo>
                        <a:pt x="7674" y="458879"/>
                        <a:pt x="-3968" y="485337"/>
                        <a:pt x="1324" y="514441"/>
                      </a:cubicBezTo>
                      <a:cubicBezTo>
                        <a:pt x="6616" y="543545"/>
                        <a:pt x="33603" y="667899"/>
                        <a:pt x="48949" y="635091"/>
                      </a:cubicBezTo>
                      <a:cubicBezTo>
                        <a:pt x="64295" y="602283"/>
                        <a:pt x="82286" y="391674"/>
                        <a:pt x="93399" y="317591"/>
                      </a:cubicBezTo>
                      <a:cubicBezTo>
                        <a:pt x="104512" y="243508"/>
                        <a:pt x="75936" y="240333"/>
                        <a:pt x="115624" y="190591"/>
                      </a:cubicBezTo>
                      <a:cubicBezTo>
                        <a:pt x="155311" y="140849"/>
                        <a:pt x="361686" y="4324"/>
                        <a:pt x="360099" y="9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7" name="フリーフォーム 1056">
                  <a:extLst>
                    <a:ext uri="{FF2B5EF4-FFF2-40B4-BE49-F238E27FC236}">
                      <a16:creationId xmlns:a16="http://schemas.microsoft.com/office/drawing/2014/main" id="{54A9F34E-EFB1-8E79-70F9-023D5C848151}"/>
                    </a:ext>
                  </a:extLst>
                </p:cNvPr>
                <p:cNvSpPr/>
                <p:nvPr/>
              </p:nvSpPr>
              <p:spPr>
                <a:xfrm>
                  <a:off x="6821539" y="2648833"/>
                  <a:ext cx="581510" cy="401895"/>
                </a:xfrm>
                <a:custGeom>
                  <a:avLst/>
                  <a:gdLst>
                    <a:gd name="connsiteX0" fmla="*/ 7886 w 581510"/>
                    <a:gd name="connsiteY0" fmla="*/ 2292 h 401895"/>
                    <a:gd name="connsiteX1" fmla="*/ 217436 w 581510"/>
                    <a:gd name="connsiteY1" fmla="*/ 91192 h 401895"/>
                    <a:gd name="connsiteX2" fmla="*/ 426986 w 581510"/>
                    <a:gd name="connsiteY2" fmla="*/ 265817 h 401895"/>
                    <a:gd name="connsiteX3" fmla="*/ 376186 w 581510"/>
                    <a:gd name="connsiteY3" fmla="*/ 234067 h 401895"/>
                    <a:gd name="connsiteX4" fmla="*/ 576211 w 581510"/>
                    <a:gd name="connsiteY4" fmla="*/ 395992 h 401895"/>
                    <a:gd name="connsiteX5" fmla="*/ 506361 w 581510"/>
                    <a:gd name="connsiteY5" fmla="*/ 351542 h 401895"/>
                    <a:gd name="connsiteX6" fmla="*/ 322211 w 581510"/>
                    <a:gd name="connsiteY6" fmla="*/ 208667 h 401895"/>
                    <a:gd name="connsiteX7" fmla="*/ 211086 w 581510"/>
                    <a:gd name="connsiteY7" fmla="*/ 59442 h 401895"/>
                    <a:gd name="connsiteX8" fmla="*/ 58686 w 581510"/>
                    <a:gd name="connsiteY8" fmla="*/ 27692 h 401895"/>
                    <a:gd name="connsiteX9" fmla="*/ 7886 w 581510"/>
                    <a:gd name="connsiteY9" fmla="*/ 2292 h 40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1510" h="401895">
                      <a:moveTo>
                        <a:pt x="7886" y="2292"/>
                      </a:moveTo>
                      <a:cubicBezTo>
                        <a:pt x="34344" y="12875"/>
                        <a:pt x="147586" y="47271"/>
                        <a:pt x="217436" y="91192"/>
                      </a:cubicBezTo>
                      <a:cubicBezTo>
                        <a:pt x="287286" y="135113"/>
                        <a:pt x="400528" y="242005"/>
                        <a:pt x="426986" y="265817"/>
                      </a:cubicBezTo>
                      <a:cubicBezTo>
                        <a:pt x="453444" y="289629"/>
                        <a:pt x="351315" y="212371"/>
                        <a:pt x="376186" y="234067"/>
                      </a:cubicBezTo>
                      <a:cubicBezTo>
                        <a:pt x="401057" y="255763"/>
                        <a:pt x="554515" y="376413"/>
                        <a:pt x="576211" y="395992"/>
                      </a:cubicBezTo>
                      <a:cubicBezTo>
                        <a:pt x="597907" y="415571"/>
                        <a:pt x="548694" y="382763"/>
                        <a:pt x="506361" y="351542"/>
                      </a:cubicBezTo>
                      <a:cubicBezTo>
                        <a:pt x="464028" y="320321"/>
                        <a:pt x="371423" y="257350"/>
                        <a:pt x="322211" y="208667"/>
                      </a:cubicBezTo>
                      <a:cubicBezTo>
                        <a:pt x="272999" y="159984"/>
                        <a:pt x="255007" y="89604"/>
                        <a:pt x="211086" y="59442"/>
                      </a:cubicBezTo>
                      <a:cubicBezTo>
                        <a:pt x="167165" y="29280"/>
                        <a:pt x="89907" y="34571"/>
                        <a:pt x="58686" y="27692"/>
                      </a:cubicBezTo>
                      <a:cubicBezTo>
                        <a:pt x="27465" y="20813"/>
                        <a:pt x="-18572" y="-8291"/>
                        <a:pt x="7886" y="229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8" name="フリーフォーム 1057">
                  <a:extLst>
                    <a:ext uri="{FF2B5EF4-FFF2-40B4-BE49-F238E27FC236}">
                      <a16:creationId xmlns:a16="http://schemas.microsoft.com/office/drawing/2014/main" id="{CDFC60F7-ADA4-1E22-7E4E-711E9A473AE4}"/>
                    </a:ext>
                  </a:extLst>
                </p:cNvPr>
                <p:cNvSpPr/>
                <p:nvPr/>
              </p:nvSpPr>
              <p:spPr>
                <a:xfrm>
                  <a:off x="7533386" y="2533642"/>
                  <a:ext cx="121695" cy="290140"/>
                </a:xfrm>
                <a:custGeom>
                  <a:avLst/>
                  <a:gdLst>
                    <a:gd name="connsiteX0" fmla="*/ 121539 w 121695"/>
                    <a:gd name="connsiteY0" fmla="*/ 8 h 290140"/>
                    <a:gd name="connsiteX1" fmla="*/ 29464 w 121695"/>
                    <a:gd name="connsiteY1" fmla="*/ 127008 h 290140"/>
                    <a:gd name="connsiteX2" fmla="*/ 42164 w 121695"/>
                    <a:gd name="connsiteY2" fmla="*/ 288933 h 290140"/>
                    <a:gd name="connsiteX3" fmla="*/ 19939 w 121695"/>
                    <a:gd name="connsiteY3" fmla="*/ 196858 h 290140"/>
                    <a:gd name="connsiteX4" fmla="*/ 4064 w 121695"/>
                    <a:gd name="connsiteY4" fmla="*/ 120658 h 290140"/>
                    <a:gd name="connsiteX5" fmla="*/ 121539 w 121695"/>
                    <a:gd name="connsiteY5" fmla="*/ 8 h 290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695" h="290140">
                      <a:moveTo>
                        <a:pt x="121539" y="8"/>
                      </a:moveTo>
                      <a:cubicBezTo>
                        <a:pt x="125772" y="1066"/>
                        <a:pt x="42693" y="78854"/>
                        <a:pt x="29464" y="127008"/>
                      </a:cubicBezTo>
                      <a:cubicBezTo>
                        <a:pt x="16235" y="175162"/>
                        <a:pt x="43751" y="277291"/>
                        <a:pt x="42164" y="288933"/>
                      </a:cubicBezTo>
                      <a:cubicBezTo>
                        <a:pt x="40577" y="300575"/>
                        <a:pt x="26289" y="224904"/>
                        <a:pt x="19939" y="196858"/>
                      </a:cubicBezTo>
                      <a:cubicBezTo>
                        <a:pt x="13589" y="168812"/>
                        <a:pt x="-9165" y="147116"/>
                        <a:pt x="4064" y="120658"/>
                      </a:cubicBezTo>
                      <a:cubicBezTo>
                        <a:pt x="17293" y="94200"/>
                        <a:pt x="117306" y="-1050"/>
                        <a:pt x="121539" y="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9" name="フリーフォーム 1058">
                  <a:extLst>
                    <a:ext uri="{FF2B5EF4-FFF2-40B4-BE49-F238E27FC236}">
                      <a16:creationId xmlns:a16="http://schemas.microsoft.com/office/drawing/2014/main" id="{2A8D5252-B7E3-30D4-D242-DCB0C5568F57}"/>
                    </a:ext>
                  </a:extLst>
                </p:cNvPr>
                <p:cNvSpPr/>
                <p:nvPr/>
              </p:nvSpPr>
              <p:spPr>
                <a:xfrm>
                  <a:off x="7378633" y="2815849"/>
                  <a:ext cx="242319" cy="194133"/>
                </a:xfrm>
                <a:custGeom>
                  <a:avLst/>
                  <a:gdLst>
                    <a:gd name="connsiteX0" fmla="*/ 241367 w 242319"/>
                    <a:gd name="connsiteY0" fmla="*/ 376 h 194133"/>
                    <a:gd name="connsiteX1" fmla="*/ 130242 w 242319"/>
                    <a:gd name="connsiteY1" fmla="*/ 70226 h 194133"/>
                    <a:gd name="connsiteX2" fmla="*/ 95317 w 242319"/>
                    <a:gd name="connsiteY2" fmla="*/ 140076 h 194133"/>
                    <a:gd name="connsiteX3" fmla="*/ 117542 w 242319"/>
                    <a:gd name="connsiteY3" fmla="*/ 89276 h 194133"/>
                    <a:gd name="connsiteX4" fmla="*/ 69917 w 242319"/>
                    <a:gd name="connsiteY4" fmla="*/ 117851 h 194133"/>
                    <a:gd name="connsiteX5" fmla="*/ 67 w 242319"/>
                    <a:gd name="connsiteY5" fmla="*/ 194051 h 194133"/>
                    <a:gd name="connsiteX6" fmla="*/ 60392 w 242319"/>
                    <a:gd name="connsiteY6" fmla="*/ 101976 h 194133"/>
                    <a:gd name="connsiteX7" fmla="*/ 241367 w 242319"/>
                    <a:gd name="connsiteY7" fmla="*/ 376 h 194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319" h="194133">
                      <a:moveTo>
                        <a:pt x="241367" y="376"/>
                      </a:moveTo>
                      <a:cubicBezTo>
                        <a:pt x="253009" y="-4916"/>
                        <a:pt x="154584" y="46943"/>
                        <a:pt x="130242" y="70226"/>
                      </a:cubicBezTo>
                      <a:cubicBezTo>
                        <a:pt x="105900" y="93509"/>
                        <a:pt x="97434" y="136901"/>
                        <a:pt x="95317" y="140076"/>
                      </a:cubicBezTo>
                      <a:cubicBezTo>
                        <a:pt x="93200" y="143251"/>
                        <a:pt x="121775" y="92980"/>
                        <a:pt x="117542" y="89276"/>
                      </a:cubicBezTo>
                      <a:cubicBezTo>
                        <a:pt x="113309" y="85572"/>
                        <a:pt x="89496" y="100389"/>
                        <a:pt x="69917" y="117851"/>
                      </a:cubicBezTo>
                      <a:cubicBezTo>
                        <a:pt x="50338" y="135313"/>
                        <a:pt x="1654" y="196697"/>
                        <a:pt x="67" y="194051"/>
                      </a:cubicBezTo>
                      <a:cubicBezTo>
                        <a:pt x="-1521" y="191405"/>
                        <a:pt x="24938" y="131609"/>
                        <a:pt x="60392" y="101976"/>
                      </a:cubicBezTo>
                      <a:cubicBezTo>
                        <a:pt x="95846" y="72343"/>
                        <a:pt x="229725" y="5668"/>
                        <a:pt x="241367" y="37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0" name="フリーフォーム 1059">
                  <a:extLst>
                    <a:ext uri="{FF2B5EF4-FFF2-40B4-BE49-F238E27FC236}">
                      <a16:creationId xmlns:a16="http://schemas.microsoft.com/office/drawing/2014/main" id="{38B88D30-EC73-B446-4CE9-C96ABC35779F}"/>
                    </a:ext>
                  </a:extLst>
                </p:cNvPr>
                <p:cNvSpPr/>
                <p:nvPr/>
              </p:nvSpPr>
              <p:spPr>
                <a:xfrm>
                  <a:off x="7480149" y="2574426"/>
                  <a:ext cx="206836" cy="505368"/>
                </a:xfrm>
                <a:custGeom>
                  <a:avLst/>
                  <a:gdLst>
                    <a:gd name="connsiteX0" fmla="*/ 206526 w 206836"/>
                    <a:gd name="connsiteY0" fmla="*/ 499 h 505368"/>
                    <a:gd name="connsiteX1" fmla="*/ 117626 w 206836"/>
                    <a:gd name="connsiteY1" fmla="*/ 63999 h 505368"/>
                    <a:gd name="connsiteX2" fmla="*/ 104926 w 206836"/>
                    <a:gd name="connsiteY2" fmla="*/ 83049 h 505368"/>
                    <a:gd name="connsiteX3" fmla="*/ 98576 w 206836"/>
                    <a:gd name="connsiteY3" fmla="*/ 137024 h 505368"/>
                    <a:gd name="connsiteX4" fmla="*/ 120801 w 206836"/>
                    <a:gd name="connsiteY4" fmla="*/ 260849 h 505368"/>
                    <a:gd name="connsiteX5" fmla="*/ 95401 w 206836"/>
                    <a:gd name="connsiteY5" fmla="*/ 210049 h 505368"/>
                    <a:gd name="connsiteX6" fmla="*/ 146201 w 206836"/>
                    <a:gd name="connsiteY6" fmla="*/ 314824 h 505368"/>
                    <a:gd name="connsiteX7" fmla="*/ 133501 w 206836"/>
                    <a:gd name="connsiteY7" fmla="*/ 321174 h 505368"/>
                    <a:gd name="connsiteX8" fmla="*/ 66826 w 206836"/>
                    <a:gd name="connsiteY8" fmla="*/ 362449 h 505368"/>
                    <a:gd name="connsiteX9" fmla="*/ 151 w 206836"/>
                    <a:gd name="connsiteY9" fmla="*/ 505324 h 505368"/>
                    <a:gd name="connsiteX10" fmla="*/ 85876 w 206836"/>
                    <a:gd name="connsiteY10" fmla="*/ 346574 h 505368"/>
                    <a:gd name="connsiteX11" fmla="*/ 127151 w 206836"/>
                    <a:gd name="connsiteY11" fmla="*/ 295774 h 505368"/>
                    <a:gd name="connsiteX12" fmla="*/ 82701 w 206836"/>
                    <a:gd name="connsiteY12" fmla="*/ 102099 h 505368"/>
                    <a:gd name="connsiteX13" fmla="*/ 206526 w 206836"/>
                    <a:gd name="connsiteY13" fmla="*/ 499 h 505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836" h="505368">
                      <a:moveTo>
                        <a:pt x="206526" y="499"/>
                      </a:moveTo>
                      <a:cubicBezTo>
                        <a:pt x="212347" y="-5851"/>
                        <a:pt x="134559" y="50241"/>
                        <a:pt x="117626" y="63999"/>
                      </a:cubicBezTo>
                      <a:cubicBezTo>
                        <a:pt x="100693" y="77757"/>
                        <a:pt x="108101" y="70878"/>
                        <a:pt x="104926" y="83049"/>
                      </a:cubicBezTo>
                      <a:cubicBezTo>
                        <a:pt x="101751" y="95220"/>
                        <a:pt x="95930" y="107391"/>
                        <a:pt x="98576" y="137024"/>
                      </a:cubicBezTo>
                      <a:cubicBezTo>
                        <a:pt x="101222" y="166657"/>
                        <a:pt x="121330" y="248678"/>
                        <a:pt x="120801" y="260849"/>
                      </a:cubicBezTo>
                      <a:cubicBezTo>
                        <a:pt x="120272" y="273020"/>
                        <a:pt x="91168" y="201053"/>
                        <a:pt x="95401" y="210049"/>
                      </a:cubicBezTo>
                      <a:cubicBezTo>
                        <a:pt x="99634" y="219045"/>
                        <a:pt x="146201" y="314824"/>
                        <a:pt x="146201" y="314824"/>
                      </a:cubicBezTo>
                      <a:cubicBezTo>
                        <a:pt x="152551" y="333345"/>
                        <a:pt x="146730" y="313237"/>
                        <a:pt x="133501" y="321174"/>
                      </a:cubicBezTo>
                      <a:cubicBezTo>
                        <a:pt x="120272" y="329111"/>
                        <a:pt x="89051" y="331757"/>
                        <a:pt x="66826" y="362449"/>
                      </a:cubicBezTo>
                      <a:cubicBezTo>
                        <a:pt x="44601" y="393141"/>
                        <a:pt x="-3024" y="507970"/>
                        <a:pt x="151" y="505324"/>
                      </a:cubicBezTo>
                      <a:cubicBezTo>
                        <a:pt x="3326" y="502678"/>
                        <a:pt x="64709" y="381499"/>
                        <a:pt x="85876" y="346574"/>
                      </a:cubicBezTo>
                      <a:cubicBezTo>
                        <a:pt x="107043" y="311649"/>
                        <a:pt x="127680" y="336520"/>
                        <a:pt x="127151" y="295774"/>
                      </a:cubicBezTo>
                      <a:cubicBezTo>
                        <a:pt x="126622" y="255028"/>
                        <a:pt x="74234" y="150253"/>
                        <a:pt x="82701" y="102099"/>
                      </a:cubicBezTo>
                      <a:cubicBezTo>
                        <a:pt x="91168" y="53945"/>
                        <a:pt x="200705" y="6849"/>
                        <a:pt x="206526" y="49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1" name="フリーフォーム 1060">
                  <a:extLst>
                    <a:ext uri="{FF2B5EF4-FFF2-40B4-BE49-F238E27FC236}">
                      <a16:creationId xmlns:a16="http://schemas.microsoft.com/office/drawing/2014/main" id="{FE309559-48AD-5DEA-7C95-20FFB2412523}"/>
                    </a:ext>
                  </a:extLst>
                </p:cNvPr>
                <p:cNvSpPr/>
                <p:nvPr/>
              </p:nvSpPr>
              <p:spPr>
                <a:xfrm>
                  <a:off x="7254709" y="1870061"/>
                  <a:ext cx="282793" cy="417142"/>
                </a:xfrm>
                <a:custGeom>
                  <a:avLst/>
                  <a:gdLst>
                    <a:gd name="connsiteX0" fmla="*/ 282741 w 282793"/>
                    <a:gd name="connsiteY0" fmla="*/ 14 h 417142"/>
                    <a:gd name="connsiteX1" fmla="*/ 127166 w 282793"/>
                    <a:gd name="connsiteY1" fmla="*/ 127014 h 417142"/>
                    <a:gd name="connsiteX2" fmla="*/ 120816 w 282793"/>
                    <a:gd name="connsiteY2" fmla="*/ 234964 h 417142"/>
                    <a:gd name="connsiteX3" fmla="*/ 114466 w 282793"/>
                    <a:gd name="connsiteY3" fmla="*/ 225439 h 417142"/>
                    <a:gd name="connsiteX4" fmla="*/ 166 w 282793"/>
                    <a:gd name="connsiteY4" fmla="*/ 415939 h 417142"/>
                    <a:gd name="connsiteX5" fmla="*/ 143041 w 282793"/>
                    <a:gd name="connsiteY5" fmla="*/ 120664 h 417142"/>
                    <a:gd name="connsiteX6" fmla="*/ 282741 w 282793"/>
                    <a:gd name="connsiteY6" fmla="*/ 14 h 41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793" h="417142">
                      <a:moveTo>
                        <a:pt x="282741" y="14"/>
                      </a:moveTo>
                      <a:cubicBezTo>
                        <a:pt x="280095" y="1072"/>
                        <a:pt x="154153" y="87856"/>
                        <a:pt x="127166" y="127014"/>
                      </a:cubicBezTo>
                      <a:cubicBezTo>
                        <a:pt x="100178" y="166172"/>
                        <a:pt x="122933" y="218560"/>
                        <a:pt x="120816" y="234964"/>
                      </a:cubicBezTo>
                      <a:cubicBezTo>
                        <a:pt x="118699" y="251368"/>
                        <a:pt x="134574" y="195276"/>
                        <a:pt x="114466" y="225439"/>
                      </a:cubicBezTo>
                      <a:cubicBezTo>
                        <a:pt x="94358" y="255602"/>
                        <a:pt x="-4597" y="433402"/>
                        <a:pt x="166" y="415939"/>
                      </a:cubicBezTo>
                      <a:cubicBezTo>
                        <a:pt x="4929" y="398476"/>
                        <a:pt x="99649" y="186281"/>
                        <a:pt x="143041" y="120664"/>
                      </a:cubicBezTo>
                      <a:cubicBezTo>
                        <a:pt x="186433" y="55047"/>
                        <a:pt x="285387" y="-1044"/>
                        <a:pt x="282741" y="1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2" name="フリーフォーム 1061">
                  <a:extLst>
                    <a:ext uri="{FF2B5EF4-FFF2-40B4-BE49-F238E27FC236}">
                      <a16:creationId xmlns:a16="http://schemas.microsoft.com/office/drawing/2014/main" id="{37264D18-9D2C-935C-FB68-2CCA559C1317}"/>
                    </a:ext>
                  </a:extLst>
                </p:cNvPr>
                <p:cNvSpPr/>
                <p:nvPr/>
              </p:nvSpPr>
              <p:spPr>
                <a:xfrm>
                  <a:off x="7179108" y="1908126"/>
                  <a:ext cx="364348" cy="815531"/>
                </a:xfrm>
                <a:custGeom>
                  <a:avLst/>
                  <a:gdLst>
                    <a:gd name="connsiteX0" fmla="*/ 361517 w 364348"/>
                    <a:gd name="connsiteY0" fmla="*/ 49 h 815531"/>
                    <a:gd name="connsiteX1" fmla="*/ 348817 w 364348"/>
                    <a:gd name="connsiteY1" fmla="*/ 196899 h 815531"/>
                    <a:gd name="connsiteX2" fmla="*/ 266267 w 364348"/>
                    <a:gd name="connsiteY2" fmla="*/ 295324 h 815531"/>
                    <a:gd name="connsiteX3" fmla="*/ 247217 w 364348"/>
                    <a:gd name="connsiteY3" fmla="*/ 352474 h 815531"/>
                    <a:gd name="connsiteX4" fmla="*/ 151967 w 364348"/>
                    <a:gd name="connsiteY4" fmla="*/ 425499 h 815531"/>
                    <a:gd name="connsiteX5" fmla="*/ 101167 w 364348"/>
                    <a:gd name="connsiteY5" fmla="*/ 609649 h 815531"/>
                    <a:gd name="connsiteX6" fmla="*/ 129742 w 364348"/>
                    <a:gd name="connsiteY6" fmla="*/ 695374 h 815531"/>
                    <a:gd name="connsiteX7" fmla="*/ 37667 w 364348"/>
                    <a:gd name="connsiteY7" fmla="*/ 784274 h 815531"/>
                    <a:gd name="connsiteX8" fmla="*/ 2742 w 364348"/>
                    <a:gd name="connsiteY8" fmla="*/ 809674 h 815531"/>
                    <a:gd name="connsiteX9" fmla="*/ 104342 w 364348"/>
                    <a:gd name="connsiteY9" fmla="*/ 682674 h 815531"/>
                    <a:gd name="connsiteX10" fmla="*/ 202767 w 364348"/>
                    <a:gd name="connsiteY10" fmla="*/ 317549 h 815531"/>
                    <a:gd name="connsiteX11" fmla="*/ 313892 w 364348"/>
                    <a:gd name="connsiteY11" fmla="*/ 215949 h 815531"/>
                    <a:gd name="connsiteX12" fmla="*/ 361517 w 364348"/>
                    <a:gd name="connsiteY12" fmla="*/ 49 h 815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4348" h="815531">
                      <a:moveTo>
                        <a:pt x="361517" y="49"/>
                      </a:moveTo>
                      <a:cubicBezTo>
                        <a:pt x="367338" y="-3126"/>
                        <a:pt x="364692" y="147687"/>
                        <a:pt x="348817" y="196899"/>
                      </a:cubicBezTo>
                      <a:cubicBezTo>
                        <a:pt x="332942" y="246111"/>
                        <a:pt x="283200" y="269395"/>
                        <a:pt x="266267" y="295324"/>
                      </a:cubicBezTo>
                      <a:cubicBezTo>
                        <a:pt x="249334" y="321253"/>
                        <a:pt x="266267" y="330778"/>
                        <a:pt x="247217" y="352474"/>
                      </a:cubicBezTo>
                      <a:cubicBezTo>
                        <a:pt x="228167" y="374170"/>
                        <a:pt x="176309" y="382637"/>
                        <a:pt x="151967" y="425499"/>
                      </a:cubicBezTo>
                      <a:cubicBezTo>
                        <a:pt x="127625" y="468361"/>
                        <a:pt x="104871" y="564670"/>
                        <a:pt x="101167" y="609649"/>
                      </a:cubicBezTo>
                      <a:cubicBezTo>
                        <a:pt x="97463" y="654628"/>
                        <a:pt x="140325" y="666270"/>
                        <a:pt x="129742" y="695374"/>
                      </a:cubicBezTo>
                      <a:cubicBezTo>
                        <a:pt x="119159" y="724478"/>
                        <a:pt x="58833" y="765224"/>
                        <a:pt x="37667" y="784274"/>
                      </a:cubicBezTo>
                      <a:cubicBezTo>
                        <a:pt x="16501" y="803324"/>
                        <a:pt x="-8370" y="826607"/>
                        <a:pt x="2742" y="809674"/>
                      </a:cubicBezTo>
                      <a:cubicBezTo>
                        <a:pt x="13854" y="792741"/>
                        <a:pt x="71004" y="764695"/>
                        <a:pt x="104342" y="682674"/>
                      </a:cubicBezTo>
                      <a:cubicBezTo>
                        <a:pt x="137679" y="600653"/>
                        <a:pt x="167842" y="395336"/>
                        <a:pt x="202767" y="317549"/>
                      </a:cubicBezTo>
                      <a:cubicBezTo>
                        <a:pt x="237692" y="239762"/>
                        <a:pt x="287963" y="269395"/>
                        <a:pt x="313892" y="215949"/>
                      </a:cubicBezTo>
                      <a:cubicBezTo>
                        <a:pt x="339821" y="162503"/>
                        <a:pt x="355696" y="3224"/>
                        <a:pt x="361517" y="4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3" name="フリーフォーム 1062">
                  <a:extLst>
                    <a:ext uri="{FF2B5EF4-FFF2-40B4-BE49-F238E27FC236}">
                      <a16:creationId xmlns:a16="http://schemas.microsoft.com/office/drawing/2014/main" id="{B570C3E3-629B-367D-0ABD-B369CD3623AF}"/>
                    </a:ext>
                  </a:extLst>
                </p:cNvPr>
                <p:cNvSpPr/>
                <p:nvPr/>
              </p:nvSpPr>
              <p:spPr>
                <a:xfrm>
                  <a:off x="6784932" y="2082304"/>
                  <a:ext cx="63696" cy="363503"/>
                </a:xfrm>
                <a:custGeom>
                  <a:avLst/>
                  <a:gdLst>
                    <a:gd name="connsiteX0" fmla="*/ 63543 w 63696"/>
                    <a:gd name="connsiteY0" fmla="*/ 496 h 363503"/>
                    <a:gd name="connsiteX1" fmla="*/ 19093 w 63696"/>
                    <a:gd name="connsiteY1" fmla="*/ 108446 h 363503"/>
                    <a:gd name="connsiteX2" fmla="*/ 60368 w 63696"/>
                    <a:gd name="connsiteY2" fmla="*/ 352921 h 363503"/>
                    <a:gd name="connsiteX3" fmla="*/ 50843 w 63696"/>
                    <a:gd name="connsiteY3" fmla="*/ 302121 h 363503"/>
                    <a:gd name="connsiteX4" fmla="*/ 43 w 63696"/>
                    <a:gd name="connsiteY4" fmla="*/ 146546 h 363503"/>
                    <a:gd name="connsiteX5" fmla="*/ 63543 w 63696"/>
                    <a:gd name="connsiteY5" fmla="*/ 496 h 363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96" h="363503">
                      <a:moveTo>
                        <a:pt x="63543" y="496"/>
                      </a:moveTo>
                      <a:cubicBezTo>
                        <a:pt x="66718" y="-5854"/>
                        <a:pt x="19622" y="49709"/>
                        <a:pt x="19093" y="108446"/>
                      </a:cubicBezTo>
                      <a:cubicBezTo>
                        <a:pt x="18564" y="167183"/>
                        <a:pt x="55076" y="320642"/>
                        <a:pt x="60368" y="352921"/>
                      </a:cubicBezTo>
                      <a:cubicBezTo>
                        <a:pt x="65660" y="385200"/>
                        <a:pt x="60897" y="336517"/>
                        <a:pt x="50843" y="302121"/>
                      </a:cubicBezTo>
                      <a:cubicBezTo>
                        <a:pt x="40789" y="267725"/>
                        <a:pt x="-1544" y="194171"/>
                        <a:pt x="43" y="146546"/>
                      </a:cubicBezTo>
                      <a:cubicBezTo>
                        <a:pt x="1630" y="98921"/>
                        <a:pt x="60368" y="6846"/>
                        <a:pt x="63543" y="49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4" name="フリーフォーム 1063">
                  <a:extLst>
                    <a:ext uri="{FF2B5EF4-FFF2-40B4-BE49-F238E27FC236}">
                      <a16:creationId xmlns:a16="http://schemas.microsoft.com/office/drawing/2014/main" id="{62163324-593E-3C21-68DD-3779125F5142}"/>
                    </a:ext>
                  </a:extLst>
                </p:cNvPr>
                <p:cNvSpPr/>
                <p:nvPr/>
              </p:nvSpPr>
              <p:spPr>
                <a:xfrm>
                  <a:off x="7632293" y="1726577"/>
                  <a:ext cx="174167" cy="221505"/>
                </a:xfrm>
                <a:custGeom>
                  <a:avLst/>
                  <a:gdLst>
                    <a:gd name="connsiteX0" fmla="*/ 407 w 174167"/>
                    <a:gd name="connsiteY0" fmla="*/ 178423 h 221505"/>
                    <a:gd name="connsiteX1" fmla="*/ 48032 w 174167"/>
                    <a:gd name="connsiteY1" fmla="*/ 219698 h 221505"/>
                    <a:gd name="connsiteX2" fmla="*/ 133757 w 174167"/>
                    <a:gd name="connsiteY2" fmla="*/ 111748 h 221505"/>
                    <a:gd name="connsiteX3" fmla="*/ 171857 w 174167"/>
                    <a:gd name="connsiteY3" fmla="*/ 89523 h 221505"/>
                    <a:gd name="connsiteX4" fmla="*/ 70257 w 174167"/>
                    <a:gd name="connsiteY4" fmla="*/ 623 h 221505"/>
                    <a:gd name="connsiteX5" fmla="*/ 111532 w 174167"/>
                    <a:gd name="connsiteY5" fmla="*/ 51423 h 221505"/>
                    <a:gd name="connsiteX6" fmla="*/ 124232 w 174167"/>
                    <a:gd name="connsiteY6" fmla="*/ 79998 h 221505"/>
                    <a:gd name="connsiteX7" fmla="*/ 73432 w 174167"/>
                    <a:gd name="connsiteY7" fmla="*/ 165723 h 221505"/>
                    <a:gd name="connsiteX8" fmla="*/ 407 w 174167"/>
                    <a:gd name="connsiteY8" fmla="*/ 178423 h 221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4167" h="221505">
                      <a:moveTo>
                        <a:pt x="407" y="178423"/>
                      </a:moveTo>
                      <a:cubicBezTo>
                        <a:pt x="-3826" y="187419"/>
                        <a:pt x="25807" y="230810"/>
                        <a:pt x="48032" y="219698"/>
                      </a:cubicBezTo>
                      <a:cubicBezTo>
                        <a:pt x="70257" y="208586"/>
                        <a:pt x="113120" y="133444"/>
                        <a:pt x="133757" y="111748"/>
                      </a:cubicBezTo>
                      <a:cubicBezTo>
                        <a:pt x="154395" y="90052"/>
                        <a:pt x="182440" y="108044"/>
                        <a:pt x="171857" y="89523"/>
                      </a:cubicBezTo>
                      <a:cubicBezTo>
                        <a:pt x="161274" y="71002"/>
                        <a:pt x="80311" y="6973"/>
                        <a:pt x="70257" y="623"/>
                      </a:cubicBezTo>
                      <a:cubicBezTo>
                        <a:pt x="60203" y="-5727"/>
                        <a:pt x="102536" y="38194"/>
                        <a:pt x="111532" y="51423"/>
                      </a:cubicBezTo>
                      <a:cubicBezTo>
                        <a:pt x="120528" y="64652"/>
                        <a:pt x="130582" y="60948"/>
                        <a:pt x="124232" y="79998"/>
                      </a:cubicBezTo>
                      <a:cubicBezTo>
                        <a:pt x="117882" y="99048"/>
                        <a:pt x="89836" y="146673"/>
                        <a:pt x="73432" y="165723"/>
                      </a:cubicBezTo>
                      <a:cubicBezTo>
                        <a:pt x="57028" y="184773"/>
                        <a:pt x="4640" y="169427"/>
                        <a:pt x="407" y="17842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5" name="フリーフォーム 1064">
                  <a:extLst>
                    <a:ext uri="{FF2B5EF4-FFF2-40B4-BE49-F238E27FC236}">
                      <a16:creationId xmlns:a16="http://schemas.microsoft.com/office/drawing/2014/main" id="{4BDD5A9A-6055-B009-1959-A6FD25E95FBB}"/>
                    </a:ext>
                  </a:extLst>
                </p:cNvPr>
                <p:cNvSpPr/>
                <p:nvPr/>
              </p:nvSpPr>
              <p:spPr>
                <a:xfrm>
                  <a:off x="7729164" y="2005602"/>
                  <a:ext cx="277200" cy="205138"/>
                </a:xfrm>
                <a:custGeom>
                  <a:avLst/>
                  <a:gdLst>
                    <a:gd name="connsiteX0" fmla="*/ 1961 w 277200"/>
                    <a:gd name="connsiteY0" fmla="*/ 998 h 205138"/>
                    <a:gd name="connsiteX1" fmla="*/ 46411 w 277200"/>
                    <a:gd name="connsiteY1" fmla="*/ 127998 h 205138"/>
                    <a:gd name="connsiteX2" fmla="*/ 144836 w 277200"/>
                    <a:gd name="connsiteY2" fmla="*/ 166098 h 205138"/>
                    <a:gd name="connsiteX3" fmla="*/ 275011 w 277200"/>
                    <a:gd name="connsiteY3" fmla="*/ 32748 h 205138"/>
                    <a:gd name="connsiteX4" fmla="*/ 217861 w 277200"/>
                    <a:gd name="connsiteY4" fmla="*/ 96248 h 205138"/>
                    <a:gd name="connsiteX5" fmla="*/ 106736 w 277200"/>
                    <a:gd name="connsiteY5" fmla="*/ 204198 h 205138"/>
                    <a:gd name="connsiteX6" fmla="*/ 1961 w 277200"/>
                    <a:gd name="connsiteY6" fmla="*/ 998 h 20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00" h="205138">
                      <a:moveTo>
                        <a:pt x="1961" y="998"/>
                      </a:moveTo>
                      <a:cubicBezTo>
                        <a:pt x="-8093" y="-11702"/>
                        <a:pt x="22599" y="100481"/>
                        <a:pt x="46411" y="127998"/>
                      </a:cubicBezTo>
                      <a:cubicBezTo>
                        <a:pt x="70223" y="155515"/>
                        <a:pt x="106736" y="181973"/>
                        <a:pt x="144836" y="166098"/>
                      </a:cubicBezTo>
                      <a:cubicBezTo>
                        <a:pt x="182936" y="150223"/>
                        <a:pt x="262840" y="44390"/>
                        <a:pt x="275011" y="32748"/>
                      </a:cubicBezTo>
                      <a:cubicBezTo>
                        <a:pt x="287182" y="21106"/>
                        <a:pt x="245907" y="67673"/>
                        <a:pt x="217861" y="96248"/>
                      </a:cubicBezTo>
                      <a:cubicBezTo>
                        <a:pt x="189815" y="124823"/>
                        <a:pt x="140073" y="215310"/>
                        <a:pt x="106736" y="204198"/>
                      </a:cubicBezTo>
                      <a:cubicBezTo>
                        <a:pt x="73399" y="193086"/>
                        <a:pt x="12015" y="13698"/>
                        <a:pt x="1961" y="99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6" name="フリーフォーム 1065">
                  <a:extLst>
                    <a:ext uri="{FF2B5EF4-FFF2-40B4-BE49-F238E27FC236}">
                      <a16:creationId xmlns:a16="http://schemas.microsoft.com/office/drawing/2014/main" id="{CB1BC61E-D27D-868D-0032-019E0C043CF4}"/>
                    </a:ext>
                  </a:extLst>
                </p:cNvPr>
                <p:cNvSpPr/>
                <p:nvPr/>
              </p:nvSpPr>
              <p:spPr>
                <a:xfrm>
                  <a:off x="7613647" y="2051006"/>
                  <a:ext cx="122959" cy="372157"/>
                </a:xfrm>
                <a:custGeom>
                  <a:avLst/>
                  <a:gdLst>
                    <a:gd name="connsiteX0" fmla="*/ 79378 w 122959"/>
                    <a:gd name="connsiteY0" fmla="*/ 44 h 372157"/>
                    <a:gd name="connsiteX1" fmla="*/ 25403 w 122959"/>
                    <a:gd name="connsiteY1" fmla="*/ 174669 h 372157"/>
                    <a:gd name="connsiteX2" fmla="*/ 120653 w 122959"/>
                    <a:gd name="connsiteY2" fmla="*/ 365169 h 372157"/>
                    <a:gd name="connsiteX3" fmla="*/ 85728 w 122959"/>
                    <a:gd name="connsiteY3" fmla="*/ 317544 h 372157"/>
                    <a:gd name="connsiteX4" fmla="*/ 3 w 122959"/>
                    <a:gd name="connsiteY4" fmla="*/ 190544 h 372157"/>
                    <a:gd name="connsiteX5" fmla="*/ 79378 w 122959"/>
                    <a:gd name="connsiteY5" fmla="*/ 44 h 37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959" h="372157">
                      <a:moveTo>
                        <a:pt x="79378" y="44"/>
                      </a:moveTo>
                      <a:cubicBezTo>
                        <a:pt x="83611" y="-2602"/>
                        <a:pt x="18524" y="113815"/>
                        <a:pt x="25403" y="174669"/>
                      </a:cubicBezTo>
                      <a:cubicBezTo>
                        <a:pt x="32282" y="235523"/>
                        <a:pt x="110599" y="341357"/>
                        <a:pt x="120653" y="365169"/>
                      </a:cubicBezTo>
                      <a:cubicBezTo>
                        <a:pt x="130707" y="388981"/>
                        <a:pt x="105836" y="346648"/>
                        <a:pt x="85728" y="317544"/>
                      </a:cubicBezTo>
                      <a:cubicBezTo>
                        <a:pt x="65620" y="288440"/>
                        <a:pt x="-526" y="246636"/>
                        <a:pt x="3" y="190544"/>
                      </a:cubicBezTo>
                      <a:cubicBezTo>
                        <a:pt x="532" y="134452"/>
                        <a:pt x="75145" y="2690"/>
                        <a:pt x="79378" y="4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7" name="フリーフォーム 1066">
                  <a:extLst>
                    <a:ext uri="{FF2B5EF4-FFF2-40B4-BE49-F238E27FC236}">
                      <a16:creationId xmlns:a16="http://schemas.microsoft.com/office/drawing/2014/main" id="{4379DE8D-1A54-F319-6A9C-B187E8CDCC40}"/>
                    </a:ext>
                  </a:extLst>
                </p:cNvPr>
                <p:cNvSpPr/>
                <p:nvPr/>
              </p:nvSpPr>
              <p:spPr>
                <a:xfrm>
                  <a:off x="7711849" y="2142966"/>
                  <a:ext cx="68755" cy="423640"/>
                </a:xfrm>
                <a:custGeom>
                  <a:avLst/>
                  <a:gdLst>
                    <a:gd name="connsiteX0" fmla="*/ 41501 w 68755"/>
                    <a:gd name="connsiteY0" fmla="*/ 159 h 423640"/>
                    <a:gd name="connsiteX1" fmla="*/ 12926 w 68755"/>
                    <a:gd name="connsiteY1" fmla="*/ 146209 h 423640"/>
                    <a:gd name="connsiteX2" fmla="*/ 66901 w 68755"/>
                    <a:gd name="connsiteY2" fmla="*/ 416084 h 423640"/>
                    <a:gd name="connsiteX3" fmla="*/ 51026 w 68755"/>
                    <a:gd name="connsiteY3" fmla="*/ 333534 h 423640"/>
                    <a:gd name="connsiteX4" fmla="*/ 226 w 68755"/>
                    <a:gd name="connsiteY4" fmla="*/ 171609 h 423640"/>
                    <a:gd name="connsiteX5" fmla="*/ 41501 w 68755"/>
                    <a:gd name="connsiteY5" fmla="*/ 159 h 42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55" h="423640">
                      <a:moveTo>
                        <a:pt x="41501" y="159"/>
                      </a:moveTo>
                      <a:cubicBezTo>
                        <a:pt x="43618" y="-4074"/>
                        <a:pt x="8693" y="76888"/>
                        <a:pt x="12926" y="146209"/>
                      </a:cubicBezTo>
                      <a:cubicBezTo>
                        <a:pt x="17159" y="215530"/>
                        <a:pt x="60551" y="384863"/>
                        <a:pt x="66901" y="416084"/>
                      </a:cubicBezTo>
                      <a:cubicBezTo>
                        <a:pt x="73251" y="447305"/>
                        <a:pt x="62139" y="374280"/>
                        <a:pt x="51026" y="333534"/>
                      </a:cubicBezTo>
                      <a:cubicBezTo>
                        <a:pt x="39913" y="292788"/>
                        <a:pt x="3930" y="219234"/>
                        <a:pt x="226" y="171609"/>
                      </a:cubicBezTo>
                      <a:cubicBezTo>
                        <a:pt x="-3478" y="123984"/>
                        <a:pt x="39384" y="4392"/>
                        <a:pt x="41501" y="15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8" name="フリーフォーム 1067">
                  <a:extLst>
                    <a:ext uri="{FF2B5EF4-FFF2-40B4-BE49-F238E27FC236}">
                      <a16:creationId xmlns:a16="http://schemas.microsoft.com/office/drawing/2014/main" id="{D1E5791C-2181-B078-9B51-A4F5E9AF0A78}"/>
                    </a:ext>
                  </a:extLst>
                </p:cNvPr>
                <p:cNvSpPr/>
                <p:nvPr/>
              </p:nvSpPr>
              <p:spPr>
                <a:xfrm>
                  <a:off x="6386087" y="2336736"/>
                  <a:ext cx="94305" cy="225522"/>
                </a:xfrm>
                <a:custGeom>
                  <a:avLst/>
                  <a:gdLst>
                    <a:gd name="connsiteX0" fmla="*/ 94088 w 94305"/>
                    <a:gd name="connsiteY0" fmla="*/ 64 h 225522"/>
                    <a:gd name="connsiteX1" fmla="*/ 27413 w 94305"/>
                    <a:gd name="connsiteY1" fmla="*/ 85789 h 225522"/>
                    <a:gd name="connsiteX2" fmla="*/ 21063 w 94305"/>
                    <a:gd name="connsiteY2" fmla="*/ 225489 h 225522"/>
                    <a:gd name="connsiteX3" fmla="*/ 2013 w 94305"/>
                    <a:gd name="connsiteY3" fmla="*/ 98489 h 225522"/>
                    <a:gd name="connsiteX4" fmla="*/ 94088 w 94305"/>
                    <a:gd name="connsiteY4" fmla="*/ 64 h 22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305" h="225522">
                      <a:moveTo>
                        <a:pt x="94088" y="64"/>
                      </a:moveTo>
                      <a:cubicBezTo>
                        <a:pt x="98321" y="-2053"/>
                        <a:pt x="39584" y="48218"/>
                        <a:pt x="27413" y="85789"/>
                      </a:cubicBezTo>
                      <a:cubicBezTo>
                        <a:pt x="15242" y="123360"/>
                        <a:pt x="25296" y="223372"/>
                        <a:pt x="21063" y="225489"/>
                      </a:cubicBezTo>
                      <a:cubicBezTo>
                        <a:pt x="16830" y="227606"/>
                        <a:pt x="-6983" y="129710"/>
                        <a:pt x="2013" y="98489"/>
                      </a:cubicBezTo>
                      <a:cubicBezTo>
                        <a:pt x="11009" y="67268"/>
                        <a:pt x="89855" y="2181"/>
                        <a:pt x="94088" y="6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9" name="フリーフォーム 1068">
                  <a:extLst>
                    <a:ext uri="{FF2B5EF4-FFF2-40B4-BE49-F238E27FC236}">
                      <a16:creationId xmlns:a16="http://schemas.microsoft.com/office/drawing/2014/main" id="{4EF315F5-345E-A05C-C1A7-6FC0F301A6BD}"/>
                    </a:ext>
                  </a:extLst>
                </p:cNvPr>
                <p:cNvSpPr/>
                <p:nvPr/>
              </p:nvSpPr>
              <p:spPr>
                <a:xfrm>
                  <a:off x="5781454" y="2295349"/>
                  <a:ext cx="477281" cy="455418"/>
                </a:xfrm>
                <a:custGeom>
                  <a:avLst/>
                  <a:gdLst>
                    <a:gd name="connsiteX0" fmla="*/ 476471 w 477281"/>
                    <a:gd name="connsiteY0" fmla="*/ 176 h 455418"/>
                    <a:gd name="connsiteX1" fmla="*/ 343121 w 477281"/>
                    <a:gd name="connsiteY1" fmla="*/ 222426 h 455418"/>
                    <a:gd name="connsiteX2" fmla="*/ 3396 w 477281"/>
                    <a:gd name="connsiteY2" fmla="*/ 451026 h 455418"/>
                    <a:gd name="connsiteX3" fmla="*/ 181196 w 477281"/>
                    <a:gd name="connsiteY3" fmla="*/ 358951 h 455418"/>
                    <a:gd name="connsiteX4" fmla="*/ 387571 w 477281"/>
                    <a:gd name="connsiteY4" fmla="*/ 187501 h 455418"/>
                    <a:gd name="connsiteX5" fmla="*/ 476471 w 477281"/>
                    <a:gd name="connsiteY5" fmla="*/ 176 h 45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7281" h="455418">
                      <a:moveTo>
                        <a:pt x="476471" y="176"/>
                      </a:moveTo>
                      <a:cubicBezTo>
                        <a:pt x="469063" y="5997"/>
                        <a:pt x="421967" y="147284"/>
                        <a:pt x="343121" y="222426"/>
                      </a:cubicBezTo>
                      <a:cubicBezTo>
                        <a:pt x="264275" y="297568"/>
                        <a:pt x="30383" y="428272"/>
                        <a:pt x="3396" y="451026"/>
                      </a:cubicBezTo>
                      <a:cubicBezTo>
                        <a:pt x="-23592" y="473780"/>
                        <a:pt x="117167" y="402872"/>
                        <a:pt x="181196" y="358951"/>
                      </a:cubicBezTo>
                      <a:cubicBezTo>
                        <a:pt x="245225" y="315030"/>
                        <a:pt x="335713" y="240947"/>
                        <a:pt x="387571" y="187501"/>
                      </a:cubicBezTo>
                      <a:cubicBezTo>
                        <a:pt x="439429" y="134055"/>
                        <a:pt x="483879" y="-5645"/>
                        <a:pt x="476471" y="17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0" name="フリーフォーム 1069">
                  <a:extLst>
                    <a:ext uri="{FF2B5EF4-FFF2-40B4-BE49-F238E27FC236}">
                      <a16:creationId xmlns:a16="http://schemas.microsoft.com/office/drawing/2014/main" id="{8BDECC19-E29E-7A44-7B9B-DA7A05061D72}"/>
                    </a:ext>
                  </a:extLst>
                </p:cNvPr>
                <p:cNvSpPr/>
                <p:nvPr/>
              </p:nvSpPr>
              <p:spPr>
                <a:xfrm>
                  <a:off x="5584532" y="2222474"/>
                  <a:ext cx="724347" cy="628700"/>
                </a:xfrm>
                <a:custGeom>
                  <a:avLst/>
                  <a:gdLst>
                    <a:gd name="connsiteX0" fmla="*/ 724193 w 724347"/>
                    <a:gd name="connsiteY0" fmla="*/ 26 h 628700"/>
                    <a:gd name="connsiteX1" fmla="*/ 311443 w 724347"/>
                    <a:gd name="connsiteY1" fmla="*/ 301651 h 628700"/>
                    <a:gd name="connsiteX2" fmla="*/ 293 w 724347"/>
                    <a:gd name="connsiteY2" fmla="*/ 628676 h 628700"/>
                    <a:gd name="connsiteX3" fmla="*/ 263818 w 724347"/>
                    <a:gd name="connsiteY3" fmla="*/ 317526 h 628700"/>
                    <a:gd name="connsiteX4" fmla="*/ 724193 w 724347"/>
                    <a:gd name="connsiteY4" fmla="*/ 26 h 628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4347" h="628700">
                      <a:moveTo>
                        <a:pt x="724193" y="26"/>
                      </a:moveTo>
                      <a:cubicBezTo>
                        <a:pt x="732130" y="-2620"/>
                        <a:pt x="432093" y="196876"/>
                        <a:pt x="311443" y="301651"/>
                      </a:cubicBezTo>
                      <a:cubicBezTo>
                        <a:pt x="190793" y="406426"/>
                        <a:pt x="8230" y="626030"/>
                        <a:pt x="293" y="628676"/>
                      </a:cubicBezTo>
                      <a:cubicBezTo>
                        <a:pt x="-7644" y="631322"/>
                        <a:pt x="146872" y="422301"/>
                        <a:pt x="263818" y="317526"/>
                      </a:cubicBezTo>
                      <a:cubicBezTo>
                        <a:pt x="380764" y="212751"/>
                        <a:pt x="716256" y="2672"/>
                        <a:pt x="724193" y="2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1" name="フリーフォーム 1070">
                  <a:extLst>
                    <a:ext uri="{FF2B5EF4-FFF2-40B4-BE49-F238E27FC236}">
                      <a16:creationId xmlns:a16="http://schemas.microsoft.com/office/drawing/2014/main" id="{0B9D90C0-722B-EF23-E0D6-F14B70BB3E04}"/>
                    </a:ext>
                  </a:extLst>
                </p:cNvPr>
                <p:cNvSpPr/>
                <p:nvPr/>
              </p:nvSpPr>
              <p:spPr>
                <a:xfrm>
                  <a:off x="6959600" y="1361257"/>
                  <a:ext cx="682316" cy="515168"/>
                </a:xfrm>
                <a:custGeom>
                  <a:avLst/>
                  <a:gdLst>
                    <a:gd name="connsiteX0" fmla="*/ 0 w 682316"/>
                    <a:gd name="connsiteY0" fmla="*/ 515168 h 515168"/>
                    <a:gd name="connsiteX1" fmla="*/ 257175 w 682316"/>
                    <a:gd name="connsiteY1" fmla="*/ 296093 h 515168"/>
                    <a:gd name="connsiteX2" fmla="*/ 666750 w 682316"/>
                    <a:gd name="connsiteY2" fmla="*/ 10343 h 515168"/>
                    <a:gd name="connsiteX3" fmla="*/ 603250 w 682316"/>
                    <a:gd name="connsiteY3" fmla="*/ 57968 h 515168"/>
                    <a:gd name="connsiteX4" fmla="*/ 0 w 682316"/>
                    <a:gd name="connsiteY4" fmla="*/ 515168 h 515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316" h="515168">
                      <a:moveTo>
                        <a:pt x="0" y="515168"/>
                      </a:moveTo>
                      <a:cubicBezTo>
                        <a:pt x="73025" y="447699"/>
                        <a:pt x="146050" y="380230"/>
                        <a:pt x="257175" y="296093"/>
                      </a:cubicBezTo>
                      <a:cubicBezTo>
                        <a:pt x="368300" y="211955"/>
                        <a:pt x="609071" y="50031"/>
                        <a:pt x="666750" y="10343"/>
                      </a:cubicBezTo>
                      <a:cubicBezTo>
                        <a:pt x="724429" y="-29345"/>
                        <a:pt x="603250" y="57968"/>
                        <a:pt x="603250" y="57968"/>
                      </a:cubicBezTo>
                      <a:lnTo>
                        <a:pt x="0" y="515168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2" name="フリーフォーム 1071">
                  <a:extLst>
                    <a:ext uri="{FF2B5EF4-FFF2-40B4-BE49-F238E27FC236}">
                      <a16:creationId xmlns:a16="http://schemas.microsoft.com/office/drawing/2014/main" id="{375BDB0D-C2A1-A470-B354-DD5665F6B2A9}"/>
                    </a:ext>
                  </a:extLst>
                </p:cNvPr>
                <p:cNvSpPr/>
                <p:nvPr/>
              </p:nvSpPr>
              <p:spPr>
                <a:xfrm>
                  <a:off x="7025238" y="1419225"/>
                  <a:ext cx="683662" cy="475812"/>
                </a:xfrm>
                <a:custGeom>
                  <a:avLst/>
                  <a:gdLst>
                    <a:gd name="connsiteX0" fmla="*/ 683662 w 683662"/>
                    <a:gd name="connsiteY0" fmla="*/ 0 h 475812"/>
                    <a:gd name="connsiteX1" fmla="*/ 4212 w 683662"/>
                    <a:gd name="connsiteY1" fmla="*/ 473075 h 475812"/>
                    <a:gd name="connsiteX2" fmla="*/ 378862 w 683662"/>
                    <a:gd name="connsiteY2" fmla="*/ 206375 h 475812"/>
                    <a:gd name="connsiteX3" fmla="*/ 683662 w 683662"/>
                    <a:gd name="connsiteY3" fmla="*/ 0 h 47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3662" h="475812">
                      <a:moveTo>
                        <a:pt x="683662" y="0"/>
                      </a:moveTo>
                      <a:lnTo>
                        <a:pt x="4212" y="473075"/>
                      </a:lnTo>
                      <a:cubicBezTo>
                        <a:pt x="-46588" y="507471"/>
                        <a:pt x="378862" y="206375"/>
                        <a:pt x="378862" y="206375"/>
                      </a:cubicBezTo>
                      <a:lnTo>
                        <a:pt x="683662" y="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3" name="フリーフォーム 1072">
                  <a:extLst>
                    <a:ext uri="{FF2B5EF4-FFF2-40B4-BE49-F238E27FC236}">
                      <a16:creationId xmlns:a16="http://schemas.microsoft.com/office/drawing/2014/main" id="{1FD26FB5-F719-D4B4-CB4C-ACDD04F016C5}"/>
                    </a:ext>
                  </a:extLst>
                </p:cNvPr>
                <p:cNvSpPr/>
                <p:nvPr/>
              </p:nvSpPr>
              <p:spPr>
                <a:xfrm>
                  <a:off x="7213744" y="1409094"/>
                  <a:ext cx="535650" cy="413237"/>
                </a:xfrm>
                <a:custGeom>
                  <a:avLst/>
                  <a:gdLst>
                    <a:gd name="connsiteX0" fmla="*/ 520556 w 535650"/>
                    <a:gd name="connsiteY0" fmla="*/ 10131 h 413237"/>
                    <a:gd name="connsiteX1" fmla="*/ 3031 w 535650"/>
                    <a:gd name="connsiteY1" fmla="*/ 410181 h 413237"/>
                    <a:gd name="connsiteX2" fmla="*/ 298306 w 535650"/>
                    <a:gd name="connsiteY2" fmla="*/ 203806 h 413237"/>
                    <a:gd name="connsiteX3" fmla="*/ 110981 w 535650"/>
                    <a:gd name="connsiteY3" fmla="*/ 381606 h 413237"/>
                    <a:gd name="connsiteX4" fmla="*/ 374506 w 535650"/>
                    <a:gd name="connsiteY4" fmla="*/ 140306 h 413237"/>
                    <a:gd name="connsiteX5" fmla="*/ 520556 w 535650"/>
                    <a:gd name="connsiteY5" fmla="*/ 10131 h 41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650" h="413237">
                      <a:moveTo>
                        <a:pt x="520556" y="10131"/>
                      </a:moveTo>
                      <a:cubicBezTo>
                        <a:pt x="458644" y="55110"/>
                        <a:pt x="40073" y="377902"/>
                        <a:pt x="3031" y="410181"/>
                      </a:cubicBezTo>
                      <a:cubicBezTo>
                        <a:pt x="-34011" y="442460"/>
                        <a:pt x="280314" y="208569"/>
                        <a:pt x="298306" y="203806"/>
                      </a:cubicBezTo>
                      <a:cubicBezTo>
                        <a:pt x="316298" y="199044"/>
                        <a:pt x="98281" y="392189"/>
                        <a:pt x="110981" y="381606"/>
                      </a:cubicBezTo>
                      <a:cubicBezTo>
                        <a:pt x="123681" y="371023"/>
                        <a:pt x="311006" y="199573"/>
                        <a:pt x="374506" y="140306"/>
                      </a:cubicBezTo>
                      <a:cubicBezTo>
                        <a:pt x="438006" y="81039"/>
                        <a:pt x="582468" y="-34848"/>
                        <a:pt x="520556" y="101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4" name="フリーフォーム 1073">
                  <a:extLst>
                    <a:ext uri="{FF2B5EF4-FFF2-40B4-BE49-F238E27FC236}">
                      <a16:creationId xmlns:a16="http://schemas.microsoft.com/office/drawing/2014/main" id="{94CCFCC1-74FC-2E25-897E-9A1AF3122128}"/>
                    </a:ext>
                  </a:extLst>
                </p:cNvPr>
                <p:cNvSpPr/>
                <p:nvPr/>
              </p:nvSpPr>
              <p:spPr>
                <a:xfrm>
                  <a:off x="7311149" y="1435455"/>
                  <a:ext cx="455223" cy="382705"/>
                </a:xfrm>
                <a:custGeom>
                  <a:avLst/>
                  <a:gdLst>
                    <a:gd name="connsiteX0" fmla="*/ 451726 w 455223"/>
                    <a:gd name="connsiteY0" fmla="*/ 2820 h 382705"/>
                    <a:gd name="connsiteX1" fmla="*/ 191376 w 455223"/>
                    <a:gd name="connsiteY1" fmla="*/ 244120 h 382705"/>
                    <a:gd name="connsiteX2" fmla="*/ 219951 w 455223"/>
                    <a:gd name="connsiteY2" fmla="*/ 310795 h 382705"/>
                    <a:gd name="connsiteX3" fmla="*/ 146926 w 455223"/>
                    <a:gd name="connsiteY3" fmla="*/ 323495 h 382705"/>
                    <a:gd name="connsiteX4" fmla="*/ 4051 w 455223"/>
                    <a:gd name="connsiteY4" fmla="*/ 374295 h 382705"/>
                    <a:gd name="connsiteX5" fmla="*/ 321551 w 455223"/>
                    <a:gd name="connsiteY5" fmla="*/ 126645 h 382705"/>
                    <a:gd name="connsiteX6" fmla="*/ 451726 w 455223"/>
                    <a:gd name="connsiteY6" fmla="*/ 2820 h 382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5223" h="382705">
                      <a:moveTo>
                        <a:pt x="451726" y="2820"/>
                      </a:moveTo>
                      <a:cubicBezTo>
                        <a:pt x="430030" y="22399"/>
                        <a:pt x="230005" y="192791"/>
                        <a:pt x="191376" y="244120"/>
                      </a:cubicBezTo>
                      <a:cubicBezTo>
                        <a:pt x="152747" y="295449"/>
                        <a:pt x="227359" y="297566"/>
                        <a:pt x="219951" y="310795"/>
                      </a:cubicBezTo>
                      <a:cubicBezTo>
                        <a:pt x="212543" y="324024"/>
                        <a:pt x="182909" y="312912"/>
                        <a:pt x="146926" y="323495"/>
                      </a:cubicBezTo>
                      <a:cubicBezTo>
                        <a:pt x="110943" y="334078"/>
                        <a:pt x="-25053" y="407103"/>
                        <a:pt x="4051" y="374295"/>
                      </a:cubicBezTo>
                      <a:cubicBezTo>
                        <a:pt x="33155" y="341487"/>
                        <a:pt x="253288" y="183266"/>
                        <a:pt x="321551" y="126645"/>
                      </a:cubicBezTo>
                      <a:cubicBezTo>
                        <a:pt x="389813" y="70024"/>
                        <a:pt x="473422" y="-16759"/>
                        <a:pt x="451726" y="282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5" name="フリーフォーム 1074">
                  <a:extLst>
                    <a:ext uri="{FF2B5EF4-FFF2-40B4-BE49-F238E27FC236}">
                      <a16:creationId xmlns:a16="http://schemas.microsoft.com/office/drawing/2014/main" id="{6414631D-5B51-862C-AD22-A91C232C563C}"/>
                    </a:ext>
                  </a:extLst>
                </p:cNvPr>
                <p:cNvSpPr/>
                <p:nvPr/>
              </p:nvSpPr>
              <p:spPr>
                <a:xfrm>
                  <a:off x="7503225" y="3019872"/>
                  <a:ext cx="148836" cy="271787"/>
                </a:xfrm>
                <a:custGeom>
                  <a:avLst/>
                  <a:gdLst>
                    <a:gd name="connsiteX0" fmla="*/ 138782 w 148836"/>
                    <a:gd name="connsiteY0" fmla="*/ 619 h 271787"/>
                    <a:gd name="connsiteX1" fmla="*/ 33148 w 148836"/>
                    <a:gd name="connsiteY1" fmla="*/ 102953 h 271787"/>
                    <a:gd name="connsiteX2" fmla="*/ 16642 w 148836"/>
                    <a:gd name="connsiteY2" fmla="*/ 142566 h 271787"/>
                    <a:gd name="connsiteX3" fmla="*/ 33148 w 148836"/>
                    <a:gd name="connsiteY3" fmla="*/ 201985 h 271787"/>
                    <a:gd name="connsiteX4" fmla="*/ 142083 w 148836"/>
                    <a:gd name="connsiteY4" fmla="*/ 264706 h 271787"/>
                    <a:gd name="connsiteX5" fmla="*/ 122277 w 148836"/>
                    <a:gd name="connsiteY5" fmla="*/ 258103 h 271787"/>
                    <a:gd name="connsiteX6" fmla="*/ 137 w 148836"/>
                    <a:gd name="connsiteY6" fmla="*/ 155770 h 271787"/>
                    <a:gd name="connsiteX7" fmla="*/ 138782 w 148836"/>
                    <a:gd name="connsiteY7" fmla="*/ 619 h 271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836" h="271787">
                      <a:moveTo>
                        <a:pt x="138782" y="619"/>
                      </a:moveTo>
                      <a:cubicBezTo>
                        <a:pt x="144284" y="-8184"/>
                        <a:pt x="53505" y="79295"/>
                        <a:pt x="33148" y="102953"/>
                      </a:cubicBezTo>
                      <a:cubicBezTo>
                        <a:pt x="12791" y="126611"/>
                        <a:pt x="16642" y="126061"/>
                        <a:pt x="16642" y="142566"/>
                      </a:cubicBezTo>
                      <a:cubicBezTo>
                        <a:pt x="16642" y="159071"/>
                        <a:pt x="12241" y="181628"/>
                        <a:pt x="33148" y="201985"/>
                      </a:cubicBezTo>
                      <a:cubicBezTo>
                        <a:pt x="54055" y="222342"/>
                        <a:pt x="142083" y="264706"/>
                        <a:pt x="142083" y="264706"/>
                      </a:cubicBezTo>
                      <a:cubicBezTo>
                        <a:pt x="156938" y="274059"/>
                        <a:pt x="145935" y="276259"/>
                        <a:pt x="122277" y="258103"/>
                      </a:cubicBezTo>
                      <a:cubicBezTo>
                        <a:pt x="98619" y="239947"/>
                        <a:pt x="-4264" y="198134"/>
                        <a:pt x="137" y="155770"/>
                      </a:cubicBezTo>
                      <a:cubicBezTo>
                        <a:pt x="4538" y="113406"/>
                        <a:pt x="133280" y="9422"/>
                        <a:pt x="138782" y="6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6" name="フリーフォーム 1075">
                  <a:extLst>
                    <a:ext uri="{FF2B5EF4-FFF2-40B4-BE49-F238E27FC236}">
                      <a16:creationId xmlns:a16="http://schemas.microsoft.com/office/drawing/2014/main" id="{4525B6BC-EDBE-CBBC-D9B5-70957FEE10BE}"/>
                    </a:ext>
                  </a:extLst>
                </p:cNvPr>
                <p:cNvSpPr/>
                <p:nvPr/>
              </p:nvSpPr>
              <p:spPr>
                <a:xfrm>
                  <a:off x="7529768" y="2898276"/>
                  <a:ext cx="99698" cy="234522"/>
                </a:xfrm>
                <a:custGeom>
                  <a:avLst/>
                  <a:gdLst>
                    <a:gd name="connsiteX0" fmla="*/ 82529 w 99698"/>
                    <a:gd name="connsiteY0" fmla="*/ 75 h 234522"/>
                    <a:gd name="connsiteX1" fmla="*/ 95734 w 99698"/>
                    <a:gd name="connsiteY1" fmla="*/ 109011 h 234522"/>
                    <a:gd name="connsiteX2" fmla="*/ 2 w 99698"/>
                    <a:gd name="connsiteY2" fmla="*/ 234452 h 234522"/>
                    <a:gd name="connsiteX3" fmla="*/ 92433 w 99698"/>
                    <a:gd name="connsiteY3" fmla="*/ 125516 h 234522"/>
                    <a:gd name="connsiteX4" fmla="*/ 82529 w 99698"/>
                    <a:gd name="connsiteY4" fmla="*/ 75 h 234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698" h="234522">
                      <a:moveTo>
                        <a:pt x="82529" y="75"/>
                      </a:moveTo>
                      <a:cubicBezTo>
                        <a:pt x="83079" y="-2676"/>
                        <a:pt x="109488" y="69948"/>
                        <a:pt x="95734" y="109011"/>
                      </a:cubicBezTo>
                      <a:cubicBezTo>
                        <a:pt x="81980" y="148074"/>
                        <a:pt x="552" y="231701"/>
                        <a:pt x="2" y="234452"/>
                      </a:cubicBezTo>
                      <a:cubicBezTo>
                        <a:pt x="-548" y="237203"/>
                        <a:pt x="76478" y="158527"/>
                        <a:pt x="92433" y="125516"/>
                      </a:cubicBezTo>
                      <a:cubicBezTo>
                        <a:pt x="108388" y="92505"/>
                        <a:pt x="81979" y="2826"/>
                        <a:pt x="82529" y="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7" name="フリーフォーム 1076">
                  <a:extLst>
                    <a:ext uri="{FF2B5EF4-FFF2-40B4-BE49-F238E27FC236}">
                      <a16:creationId xmlns:a16="http://schemas.microsoft.com/office/drawing/2014/main" id="{8E81CC02-9B04-B8C6-B780-5D20A56BF196}"/>
                    </a:ext>
                  </a:extLst>
                </p:cNvPr>
                <p:cNvSpPr/>
                <p:nvPr/>
              </p:nvSpPr>
              <p:spPr>
                <a:xfrm>
                  <a:off x="7516563" y="2875054"/>
                  <a:ext cx="119142" cy="294029"/>
                </a:xfrm>
                <a:custGeom>
                  <a:avLst/>
                  <a:gdLst>
                    <a:gd name="connsiteX0" fmla="*/ 105638 w 119142"/>
                    <a:gd name="connsiteY0" fmla="*/ 189 h 294029"/>
                    <a:gd name="connsiteX1" fmla="*/ 118842 w 119142"/>
                    <a:gd name="connsiteY1" fmla="*/ 142136 h 294029"/>
                    <a:gd name="connsiteX2" fmla="*/ 92433 w 119142"/>
                    <a:gd name="connsiteY2" fmla="*/ 188351 h 294029"/>
                    <a:gd name="connsiteX3" fmla="*/ 3 w 119142"/>
                    <a:gd name="connsiteY3" fmla="*/ 293986 h 294029"/>
                    <a:gd name="connsiteX4" fmla="*/ 89132 w 119142"/>
                    <a:gd name="connsiteY4" fmla="*/ 175147 h 294029"/>
                    <a:gd name="connsiteX5" fmla="*/ 105638 w 119142"/>
                    <a:gd name="connsiteY5" fmla="*/ 189 h 29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142" h="294029">
                      <a:moveTo>
                        <a:pt x="105638" y="189"/>
                      </a:moveTo>
                      <a:cubicBezTo>
                        <a:pt x="110590" y="-5313"/>
                        <a:pt x="121043" y="110776"/>
                        <a:pt x="118842" y="142136"/>
                      </a:cubicBezTo>
                      <a:cubicBezTo>
                        <a:pt x="116641" y="173496"/>
                        <a:pt x="112240" y="163043"/>
                        <a:pt x="92433" y="188351"/>
                      </a:cubicBezTo>
                      <a:cubicBezTo>
                        <a:pt x="72626" y="213659"/>
                        <a:pt x="553" y="296187"/>
                        <a:pt x="3" y="293986"/>
                      </a:cubicBezTo>
                      <a:cubicBezTo>
                        <a:pt x="-547" y="291785"/>
                        <a:pt x="68775" y="217511"/>
                        <a:pt x="89132" y="175147"/>
                      </a:cubicBezTo>
                      <a:cubicBezTo>
                        <a:pt x="109489" y="132783"/>
                        <a:pt x="100686" y="5691"/>
                        <a:pt x="105638" y="1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8" name="フリーフォーム 1077">
                  <a:extLst>
                    <a:ext uri="{FF2B5EF4-FFF2-40B4-BE49-F238E27FC236}">
                      <a16:creationId xmlns:a16="http://schemas.microsoft.com/office/drawing/2014/main" id="{D2B54395-3D06-63AB-9E9C-3975B3372B33}"/>
                    </a:ext>
                  </a:extLst>
                </p:cNvPr>
                <p:cNvSpPr/>
                <p:nvPr/>
              </p:nvSpPr>
              <p:spPr>
                <a:xfrm>
                  <a:off x="7549577" y="3208653"/>
                  <a:ext cx="221001" cy="179982"/>
                </a:xfrm>
                <a:custGeom>
                  <a:avLst/>
                  <a:gdLst>
                    <a:gd name="connsiteX0" fmla="*/ 0 w 221001"/>
                    <a:gd name="connsiteY0" fmla="*/ 0 h 179982"/>
                    <a:gd name="connsiteX1" fmla="*/ 108936 w 221001"/>
                    <a:gd name="connsiteY1" fmla="*/ 75925 h 179982"/>
                    <a:gd name="connsiteX2" fmla="*/ 217871 w 221001"/>
                    <a:gd name="connsiteY2" fmla="*/ 178258 h 179982"/>
                    <a:gd name="connsiteX3" fmla="*/ 181559 w 221001"/>
                    <a:gd name="connsiteY3" fmla="*/ 135344 h 179982"/>
                    <a:gd name="connsiteX4" fmla="*/ 79226 w 221001"/>
                    <a:gd name="connsiteY4" fmla="*/ 72624 h 179982"/>
                    <a:gd name="connsiteX5" fmla="*/ 0 w 221001"/>
                    <a:gd name="connsiteY5" fmla="*/ 0 h 179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1001" h="179982">
                      <a:moveTo>
                        <a:pt x="0" y="0"/>
                      </a:moveTo>
                      <a:cubicBezTo>
                        <a:pt x="36312" y="23107"/>
                        <a:pt x="72624" y="46215"/>
                        <a:pt x="108936" y="75925"/>
                      </a:cubicBezTo>
                      <a:cubicBezTo>
                        <a:pt x="145248" y="105635"/>
                        <a:pt x="205767" y="168355"/>
                        <a:pt x="217871" y="178258"/>
                      </a:cubicBezTo>
                      <a:cubicBezTo>
                        <a:pt x="229975" y="188161"/>
                        <a:pt x="204666" y="152950"/>
                        <a:pt x="181559" y="135344"/>
                      </a:cubicBezTo>
                      <a:cubicBezTo>
                        <a:pt x="158452" y="117738"/>
                        <a:pt x="79226" y="72624"/>
                        <a:pt x="79226" y="726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9" name="フリーフォーム 1078">
                  <a:extLst>
                    <a:ext uri="{FF2B5EF4-FFF2-40B4-BE49-F238E27FC236}">
                      <a16:creationId xmlns:a16="http://schemas.microsoft.com/office/drawing/2014/main" id="{83200C16-0F29-9938-238B-916C5A537EC4}"/>
                    </a:ext>
                  </a:extLst>
                </p:cNvPr>
                <p:cNvSpPr/>
                <p:nvPr/>
              </p:nvSpPr>
              <p:spPr>
                <a:xfrm>
                  <a:off x="7714500" y="3340416"/>
                  <a:ext cx="320618" cy="285150"/>
                </a:xfrm>
                <a:custGeom>
                  <a:avLst/>
                  <a:gdLst>
                    <a:gd name="connsiteX0" fmla="*/ 131 w 320618"/>
                    <a:gd name="connsiteY0" fmla="*/ 280 h 285150"/>
                    <a:gd name="connsiteX1" fmla="*/ 184992 w 320618"/>
                    <a:gd name="connsiteY1" fmla="*/ 171936 h 285150"/>
                    <a:gd name="connsiteX2" fmla="*/ 320336 w 320618"/>
                    <a:gd name="connsiteY2" fmla="*/ 284173 h 285150"/>
                    <a:gd name="connsiteX3" fmla="*/ 214701 w 320618"/>
                    <a:gd name="connsiteY3" fmla="*/ 214850 h 285150"/>
                    <a:gd name="connsiteX4" fmla="*/ 131 w 320618"/>
                    <a:gd name="connsiteY4" fmla="*/ 280 h 28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0618" h="285150">
                      <a:moveTo>
                        <a:pt x="131" y="280"/>
                      </a:moveTo>
                      <a:cubicBezTo>
                        <a:pt x="-4821" y="-6872"/>
                        <a:pt x="131625" y="124621"/>
                        <a:pt x="184992" y="171936"/>
                      </a:cubicBezTo>
                      <a:cubicBezTo>
                        <a:pt x="238359" y="219251"/>
                        <a:pt x="315385" y="277021"/>
                        <a:pt x="320336" y="284173"/>
                      </a:cubicBezTo>
                      <a:cubicBezTo>
                        <a:pt x="325288" y="291325"/>
                        <a:pt x="264217" y="258314"/>
                        <a:pt x="214701" y="214850"/>
                      </a:cubicBezTo>
                      <a:cubicBezTo>
                        <a:pt x="165185" y="171386"/>
                        <a:pt x="5083" y="7432"/>
                        <a:pt x="131" y="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0" name="フリーフォーム 1079">
                  <a:extLst>
                    <a:ext uri="{FF2B5EF4-FFF2-40B4-BE49-F238E27FC236}">
                      <a16:creationId xmlns:a16="http://schemas.microsoft.com/office/drawing/2014/main" id="{13DFE03A-27E2-848F-846B-DFB71AAAE9D7}"/>
                    </a:ext>
                  </a:extLst>
                </p:cNvPr>
                <p:cNvSpPr/>
                <p:nvPr/>
              </p:nvSpPr>
              <p:spPr>
                <a:xfrm>
                  <a:off x="7952277" y="3584935"/>
                  <a:ext cx="231129" cy="138732"/>
                </a:xfrm>
                <a:custGeom>
                  <a:avLst/>
                  <a:gdLst>
                    <a:gd name="connsiteX0" fmla="*/ 32 w 231129"/>
                    <a:gd name="connsiteY0" fmla="*/ 41 h 138732"/>
                    <a:gd name="connsiteX1" fmla="*/ 102366 w 231129"/>
                    <a:gd name="connsiteY1" fmla="*/ 69364 h 138732"/>
                    <a:gd name="connsiteX2" fmla="*/ 231108 w 231129"/>
                    <a:gd name="connsiteY2" fmla="*/ 138687 h 138732"/>
                    <a:gd name="connsiteX3" fmla="*/ 92462 w 231129"/>
                    <a:gd name="connsiteY3" fmla="*/ 79267 h 138732"/>
                    <a:gd name="connsiteX4" fmla="*/ 32 w 231129"/>
                    <a:gd name="connsiteY4" fmla="*/ 41 h 138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29" h="138732">
                      <a:moveTo>
                        <a:pt x="32" y="41"/>
                      </a:moveTo>
                      <a:cubicBezTo>
                        <a:pt x="1683" y="-1609"/>
                        <a:pt x="63853" y="46256"/>
                        <a:pt x="102366" y="69364"/>
                      </a:cubicBezTo>
                      <a:cubicBezTo>
                        <a:pt x="140879" y="92472"/>
                        <a:pt x="232759" y="137037"/>
                        <a:pt x="231108" y="138687"/>
                      </a:cubicBezTo>
                      <a:cubicBezTo>
                        <a:pt x="229457" y="140337"/>
                        <a:pt x="125473" y="96873"/>
                        <a:pt x="92462" y="79267"/>
                      </a:cubicBezTo>
                      <a:cubicBezTo>
                        <a:pt x="59451" y="61661"/>
                        <a:pt x="-1619" y="1691"/>
                        <a:pt x="32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1" name="フリーフォーム 1080">
                  <a:extLst>
                    <a:ext uri="{FF2B5EF4-FFF2-40B4-BE49-F238E27FC236}">
                      <a16:creationId xmlns:a16="http://schemas.microsoft.com/office/drawing/2014/main" id="{F1E4B05F-7373-CC0D-39A8-DF47A059477C}"/>
                    </a:ext>
                  </a:extLst>
                </p:cNvPr>
                <p:cNvSpPr/>
                <p:nvPr/>
              </p:nvSpPr>
              <p:spPr>
                <a:xfrm>
                  <a:off x="8106871" y="3670403"/>
                  <a:ext cx="463115" cy="84221"/>
                </a:xfrm>
                <a:custGeom>
                  <a:avLst/>
                  <a:gdLst>
                    <a:gd name="connsiteX0" fmla="*/ 589 w 463115"/>
                    <a:gd name="connsiteY0" fmla="*/ 401 h 84221"/>
                    <a:gd name="connsiteX1" fmla="*/ 172245 w 463115"/>
                    <a:gd name="connsiteY1" fmla="*/ 66423 h 84221"/>
                    <a:gd name="connsiteX2" fmla="*/ 462741 w 463115"/>
                    <a:gd name="connsiteY2" fmla="*/ 82928 h 84221"/>
                    <a:gd name="connsiteX3" fmla="*/ 228364 w 463115"/>
                    <a:gd name="connsiteY3" fmla="*/ 40014 h 84221"/>
                    <a:gd name="connsiteX4" fmla="*/ 589 w 463115"/>
                    <a:gd name="connsiteY4" fmla="*/ 401 h 8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15" h="84221">
                      <a:moveTo>
                        <a:pt x="589" y="401"/>
                      </a:moveTo>
                      <a:cubicBezTo>
                        <a:pt x="-8764" y="4802"/>
                        <a:pt x="95220" y="52668"/>
                        <a:pt x="172245" y="66423"/>
                      </a:cubicBezTo>
                      <a:cubicBezTo>
                        <a:pt x="249270" y="80178"/>
                        <a:pt x="453388" y="87329"/>
                        <a:pt x="462741" y="82928"/>
                      </a:cubicBezTo>
                      <a:cubicBezTo>
                        <a:pt x="472094" y="78527"/>
                        <a:pt x="303739" y="51017"/>
                        <a:pt x="228364" y="40014"/>
                      </a:cubicBezTo>
                      <a:cubicBezTo>
                        <a:pt x="152989" y="29011"/>
                        <a:pt x="9942" y="-4000"/>
                        <a:pt x="589" y="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2" name="フリーフォーム 1081">
                  <a:extLst>
                    <a:ext uri="{FF2B5EF4-FFF2-40B4-BE49-F238E27FC236}">
                      <a16:creationId xmlns:a16="http://schemas.microsoft.com/office/drawing/2014/main" id="{68AE2AF1-0962-552A-5D77-BA1BFFCC4E7A}"/>
                    </a:ext>
                  </a:extLst>
                </p:cNvPr>
                <p:cNvSpPr/>
                <p:nvPr/>
              </p:nvSpPr>
              <p:spPr>
                <a:xfrm>
                  <a:off x="7483096" y="3254841"/>
                  <a:ext cx="65178" cy="216545"/>
                </a:xfrm>
                <a:custGeom>
                  <a:avLst/>
                  <a:gdLst>
                    <a:gd name="connsiteX0" fmla="*/ 43373 w 65178"/>
                    <a:gd name="connsiteY0" fmla="*/ 27 h 216545"/>
                    <a:gd name="connsiteX1" fmla="*/ 16965 w 65178"/>
                    <a:gd name="connsiteY1" fmla="*/ 99059 h 216545"/>
                    <a:gd name="connsiteX2" fmla="*/ 46674 w 65178"/>
                    <a:gd name="connsiteY2" fmla="*/ 171683 h 216545"/>
                    <a:gd name="connsiteX3" fmla="*/ 63180 w 65178"/>
                    <a:gd name="connsiteY3" fmla="*/ 214597 h 216545"/>
                    <a:gd name="connsiteX4" fmla="*/ 459 w 65178"/>
                    <a:gd name="connsiteY4" fmla="*/ 108963 h 216545"/>
                    <a:gd name="connsiteX5" fmla="*/ 43373 w 65178"/>
                    <a:gd name="connsiteY5" fmla="*/ 27 h 21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78" h="216545">
                      <a:moveTo>
                        <a:pt x="43373" y="27"/>
                      </a:moveTo>
                      <a:cubicBezTo>
                        <a:pt x="46124" y="-1624"/>
                        <a:pt x="16415" y="70450"/>
                        <a:pt x="16965" y="99059"/>
                      </a:cubicBezTo>
                      <a:cubicBezTo>
                        <a:pt x="17515" y="127668"/>
                        <a:pt x="38971" y="152427"/>
                        <a:pt x="46674" y="171683"/>
                      </a:cubicBezTo>
                      <a:cubicBezTo>
                        <a:pt x="54377" y="190939"/>
                        <a:pt x="70882" y="225050"/>
                        <a:pt x="63180" y="214597"/>
                      </a:cubicBezTo>
                      <a:cubicBezTo>
                        <a:pt x="55478" y="204144"/>
                        <a:pt x="5961" y="139773"/>
                        <a:pt x="459" y="108963"/>
                      </a:cubicBezTo>
                      <a:cubicBezTo>
                        <a:pt x="-5043" y="78153"/>
                        <a:pt x="40622" y="1678"/>
                        <a:pt x="43373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3" name="フリーフォーム 1082">
                  <a:extLst>
                    <a:ext uri="{FF2B5EF4-FFF2-40B4-BE49-F238E27FC236}">
                      <a16:creationId xmlns:a16="http://schemas.microsoft.com/office/drawing/2014/main" id="{410EE942-101D-1004-2631-0B02094C59D5}"/>
                    </a:ext>
                  </a:extLst>
                </p:cNvPr>
                <p:cNvSpPr/>
                <p:nvPr/>
              </p:nvSpPr>
              <p:spPr>
                <a:xfrm>
                  <a:off x="7507883" y="3581675"/>
                  <a:ext cx="183687" cy="313603"/>
                </a:xfrm>
                <a:custGeom>
                  <a:avLst/>
                  <a:gdLst>
                    <a:gd name="connsiteX0" fmla="*/ 183640 w 183687"/>
                    <a:gd name="connsiteY0" fmla="*/ 0 h 313603"/>
                    <a:gd name="connsiteX1" fmla="*/ 38393 w 183687"/>
                    <a:gd name="connsiteY1" fmla="*/ 178259 h 313603"/>
                    <a:gd name="connsiteX2" fmla="*/ 2081 w 183687"/>
                    <a:gd name="connsiteY2" fmla="*/ 313603 h 313603"/>
                    <a:gd name="connsiteX3" fmla="*/ 21887 w 183687"/>
                    <a:gd name="connsiteY3" fmla="*/ 178259 h 313603"/>
                    <a:gd name="connsiteX4" fmla="*/ 183640 w 183687"/>
                    <a:gd name="connsiteY4" fmla="*/ 0 h 313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687" h="313603">
                      <a:moveTo>
                        <a:pt x="183640" y="0"/>
                      </a:moveTo>
                      <a:cubicBezTo>
                        <a:pt x="186391" y="0"/>
                        <a:pt x="68653" y="125992"/>
                        <a:pt x="38393" y="178259"/>
                      </a:cubicBezTo>
                      <a:cubicBezTo>
                        <a:pt x="8133" y="230526"/>
                        <a:pt x="4832" y="313603"/>
                        <a:pt x="2081" y="313603"/>
                      </a:cubicBezTo>
                      <a:cubicBezTo>
                        <a:pt x="-670" y="313603"/>
                        <a:pt x="-5072" y="227225"/>
                        <a:pt x="21887" y="178259"/>
                      </a:cubicBezTo>
                      <a:cubicBezTo>
                        <a:pt x="48846" y="129293"/>
                        <a:pt x="180889" y="0"/>
                        <a:pt x="18364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4" name="フリーフォーム 1083">
                  <a:extLst>
                    <a:ext uri="{FF2B5EF4-FFF2-40B4-BE49-F238E27FC236}">
                      <a16:creationId xmlns:a16="http://schemas.microsoft.com/office/drawing/2014/main" id="{512BC0A4-C26F-259D-648D-2FA11519026C}"/>
                    </a:ext>
                  </a:extLst>
                </p:cNvPr>
                <p:cNvSpPr/>
                <p:nvPr/>
              </p:nvSpPr>
              <p:spPr>
                <a:xfrm>
                  <a:off x="7318444" y="3518949"/>
                  <a:ext cx="221035" cy="250915"/>
                </a:xfrm>
                <a:custGeom>
                  <a:avLst/>
                  <a:gdLst>
                    <a:gd name="connsiteX0" fmla="*/ 217929 w 221035"/>
                    <a:gd name="connsiteY0" fmla="*/ 6 h 250915"/>
                    <a:gd name="connsiteX1" fmla="*/ 171713 w 221035"/>
                    <a:gd name="connsiteY1" fmla="*/ 174963 h 250915"/>
                    <a:gd name="connsiteX2" fmla="*/ 57 w 221035"/>
                    <a:gd name="connsiteY2" fmla="*/ 250888 h 250915"/>
                    <a:gd name="connsiteX3" fmla="*/ 191520 w 221035"/>
                    <a:gd name="connsiteY3" fmla="*/ 181565 h 250915"/>
                    <a:gd name="connsiteX4" fmla="*/ 217929 w 221035"/>
                    <a:gd name="connsiteY4" fmla="*/ 6 h 25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35" h="250915">
                      <a:moveTo>
                        <a:pt x="217929" y="6"/>
                      </a:moveTo>
                      <a:cubicBezTo>
                        <a:pt x="214628" y="-1094"/>
                        <a:pt x="208025" y="133149"/>
                        <a:pt x="171713" y="174963"/>
                      </a:cubicBezTo>
                      <a:cubicBezTo>
                        <a:pt x="135401" y="216777"/>
                        <a:pt x="-3244" y="249788"/>
                        <a:pt x="57" y="250888"/>
                      </a:cubicBezTo>
                      <a:cubicBezTo>
                        <a:pt x="3358" y="251988"/>
                        <a:pt x="153557" y="220078"/>
                        <a:pt x="191520" y="181565"/>
                      </a:cubicBezTo>
                      <a:cubicBezTo>
                        <a:pt x="229483" y="143052"/>
                        <a:pt x="221230" y="1106"/>
                        <a:pt x="21792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5" name="フリーフォーム 1084">
                  <a:extLst>
                    <a:ext uri="{FF2B5EF4-FFF2-40B4-BE49-F238E27FC236}">
                      <a16:creationId xmlns:a16="http://schemas.microsoft.com/office/drawing/2014/main" id="{89C450C5-4827-D1AF-24F5-62E92DB9FE14}"/>
                    </a:ext>
                  </a:extLst>
                </p:cNvPr>
                <p:cNvSpPr/>
                <p:nvPr/>
              </p:nvSpPr>
              <p:spPr>
                <a:xfrm>
                  <a:off x="7004890" y="3847084"/>
                  <a:ext cx="386241" cy="196757"/>
                </a:xfrm>
                <a:custGeom>
                  <a:avLst/>
                  <a:gdLst>
                    <a:gd name="connsiteX0" fmla="*/ 8 w 386241"/>
                    <a:gd name="connsiteY0" fmla="*/ 196743 h 196757"/>
                    <a:gd name="connsiteX1" fmla="*/ 171665 w 386241"/>
                    <a:gd name="connsiteY1" fmla="*/ 25086 h 196757"/>
                    <a:gd name="connsiteX2" fmla="*/ 386235 w 386241"/>
                    <a:gd name="connsiteY2" fmla="*/ 1979 h 196757"/>
                    <a:gd name="connsiteX3" fmla="*/ 178267 w 386241"/>
                    <a:gd name="connsiteY3" fmla="*/ 34990 h 196757"/>
                    <a:gd name="connsiteX4" fmla="*/ 8 w 386241"/>
                    <a:gd name="connsiteY4" fmla="*/ 196743 h 19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241" h="196757">
                      <a:moveTo>
                        <a:pt x="8" y="196743"/>
                      </a:moveTo>
                      <a:cubicBezTo>
                        <a:pt x="-1092" y="195092"/>
                        <a:pt x="107294" y="57547"/>
                        <a:pt x="171665" y="25086"/>
                      </a:cubicBezTo>
                      <a:cubicBezTo>
                        <a:pt x="236036" y="-7375"/>
                        <a:pt x="385135" y="328"/>
                        <a:pt x="386235" y="1979"/>
                      </a:cubicBezTo>
                      <a:cubicBezTo>
                        <a:pt x="387335" y="3630"/>
                        <a:pt x="237136" y="6931"/>
                        <a:pt x="178267" y="34990"/>
                      </a:cubicBezTo>
                      <a:cubicBezTo>
                        <a:pt x="119398" y="63049"/>
                        <a:pt x="1108" y="198394"/>
                        <a:pt x="8" y="196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6" name="フリーフォーム 1085">
                  <a:extLst>
                    <a:ext uri="{FF2B5EF4-FFF2-40B4-BE49-F238E27FC236}">
                      <a16:creationId xmlns:a16="http://schemas.microsoft.com/office/drawing/2014/main" id="{5F4C24BA-E5B3-7071-CFA8-FD1A5F0DA02C}"/>
                    </a:ext>
                  </a:extLst>
                </p:cNvPr>
                <p:cNvSpPr/>
                <p:nvPr/>
              </p:nvSpPr>
              <p:spPr>
                <a:xfrm>
                  <a:off x="6390894" y="4093192"/>
                  <a:ext cx="554592" cy="234673"/>
                </a:xfrm>
                <a:custGeom>
                  <a:avLst/>
                  <a:gdLst>
                    <a:gd name="connsiteX0" fmla="*/ 554585 w 554592"/>
                    <a:gd name="connsiteY0" fmla="*/ 151 h 234673"/>
                    <a:gd name="connsiteX1" fmla="*/ 336713 w 554592"/>
                    <a:gd name="connsiteY1" fmla="*/ 105786 h 234673"/>
                    <a:gd name="connsiteX2" fmla="*/ 3 w 554592"/>
                    <a:gd name="connsiteY2" fmla="*/ 234528 h 234673"/>
                    <a:gd name="connsiteX3" fmla="*/ 343315 w 554592"/>
                    <a:gd name="connsiteY3" fmla="*/ 128893 h 234673"/>
                    <a:gd name="connsiteX4" fmla="*/ 554585 w 554592"/>
                    <a:gd name="connsiteY4" fmla="*/ 151 h 234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592" h="234673">
                      <a:moveTo>
                        <a:pt x="554585" y="151"/>
                      </a:moveTo>
                      <a:cubicBezTo>
                        <a:pt x="553485" y="-3700"/>
                        <a:pt x="429143" y="66723"/>
                        <a:pt x="336713" y="105786"/>
                      </a:cubicBezTo>
                      <a:cubicBezTo>
                        <a:pt x="244283" y="144849"/>
                        <a:pt x="-1097" y="230677"/>
                        <a:pt x="3" y="234528"/>
                      </a:cubicBezTo>
                      <a:cubicBezTo>
                        <a:pt x="1103" y="238379"/>
                        <a:pt x="251985" y="164655"/>
                        <a:pt x="343315" y="128893"/>
                      </a:cubicBezTo>
                      <a:cubicBezTo>
                        <a:pt x="434645" y="93131"/>
                        <a:pt x="555685" y="4002"/>
                        <a:pt x="554585" y="1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7" name="フリーフォーム 1086">
                  <a:extLst>
                    <a:ext uri="{FF2B5EF4-FFF2-40B4-BE49-F238E27FC236}">
                      <a16:creationId xmlns:a16="http://schemas.microsoft.com/office/drawing/2014/main" id="{25310678-6240-13FD-53D2-F88758FD3FC0}"/>
                    </a:ext>
                  </a:extLst>
                </p:cNvPr>
                <p:cNvSpPr/>
                <p:nvPr/>
              </p:nvSpPr>
              <p:spPr>
                <a:xfrm>
                  <a:off x="6004641" y="4281443"/>
                  <a:ext cx="429194" cy="33522"/>
                </a:xfrm>
                <a:custGeom>
                  <a:avLst/>
                  <a:gdLst>
                    <a:gd name="connsiteX0" fmla="*/ 29 w 429194"/>
                    <a:gd name="connsiteY0" fmla="*/ 29771 h 33522"/>
                    <a:gd name="connsiteX1" fmla="*/ 191492 w 429194"/>
                    <a:gd name="connsiteY1" fmla="*/ 19868 h 33522"/>
                    <a:gd name="connsiteX2" fmla="*/ 429170 w 429194"/>
                    <a:gd name="connsiteY2" fmla="*/ 33073 h 33522"/>
                    <a:gd name="connsiteX3" fmla="*/ 204696 w 429194"/>
                    <a:gd name="connsiteY3" fmla="*/ 62 h 33522"/>
                    <a:gd name="connsiteX4" fmla="*/ 29 w 429194"/>
                    <a:gd name="connsiteY4" fmla="*/ 29771 h 33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194" h="33522">
                      <a:moveTo>
                        <a:pt x="29" y="29771"/>
                      </a:moveTo>
                      <a:cubicBezTo>
                        <a:pt x="-2172" y="33072"/>
                        <a:pt x="119969" y="19318"/>
                        <a:pt x="191492" y="19868"/>
                      </a:cubicBezTo>
                      <a:cubicBezTo>
                        <a:pt x="263015" y="20418"/>
                        <a:pt x="426969" y="36374"/>
                        <a:pt x="429170" y="33073"/>
                      </a:cubicBezTo>
                      <a:cubicBezTo>
                        <a:pt x="431371" y="29772"/>
                        <a:pt x="281721" y="-1589"/>
                        <a:pt x="204696" y="62"/>
                      </a:cubicBezTo>
                      <a:cubicBezTo>
                        <a:pt x="127671" y="1712"/>
                        <a:pt x="2230" y="26470"/>
                        <a:pt x="29" y="29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8" name="フリーフォーム 1087">
                  <a:extLst>
                    <a:ext uri="{FF2B5EF4-FFF2-40B4-BE49-F238E27FC236}">
                      <a16:creationId xmlns:a16="http://schemas.microsoft.com/office/drawing/2014/main" id="{5E289261-92F4-7FFC-6A24-DD7666989541}"/>
                    </a:ext>
                  </a:extLst>
                </p:cNvPr>
                <p:cNvSpPr/>
                <p:nvPr/>
              </p:nvSpPr>
              <p:spPr>
                <a:xfrm>
                  <a:off x="5423498" y="4307881"/>
                  <a:ext cx="598214" cy="363155"/>
                </a:xfrm>
                <a:custGeom>
                  <a:avLst/>
                  <a:gdLst>
                    <a:gd name="connsiteX0" fmla="*/ 597677 w 598214"/>
                    <a:gd name="connsiteY0" fmla="*/ 32 h 363155"/>
                    <a:gd name="connsiteX1" fmla="*/ 366602 w 598214"/>
                    <a:gd name="connsiteY1" fmla="*/ 92463 h 363155"/>
                    <a:gd name="connsiteX2" fmla="*/ 181 w 598214"/>
                    <a:gd name="connsiteY2" fmla="*/ 363151 h 363155"/>
                    <a:gd name="connsiteX3" fmla="*/ 416118 w 598214"/>
                    <a:gd name="connsiteY3" fmla="*/ 85861 h 363155"/>
                    <a:gd name="connsiteX4" fmla="*/ 597677 w 598214"/>
                    <a:gd name="connsiteY4" fmla="*/ 32 h 363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214" h="363155">
                      <a:moveTo>
                        <a:pt x="597677" y="32"/>
                      </a:moveTo>
                      <a:cubicBezTo>
                        <a:pt x="589424" y="1132"/>
                        <a:pt x="466185" y="31943"/>
                        <a:pt x="366602" y="92463"/>
                      </a:cubicBezTo>
                      <a:cubicBezTo>
                        <a:pt x="267019" y="152983"/>
                        <a:pt x="-8072" y="364251"/>
                        <a:pt x="181" y="363151"/>
                      </a:cubicBezTo>
                      <a:cubicBezTo>
                        <a:pt x="8434" y="362051"/>
                        <a:pt x="314335" y="145831"/>
                        <a:pt x="416118" y="85861"/>
                      </a:cubicBezTo>
                      <a:cubicBezTo>
                        <a:pt x="517901" y="25891"/>
                        <a:pt x="605930" y="-1068"/>
                        <a:pt x="597677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9" name="フリーフォーム 1088">
                  <a:extLst>
                    <a:ext uri="{FF2B5EF4-FFF2-40B4-BE49-F238E27FC236}">
                      <a16:creationId xmlns:a16="http://schemas.microsoft.com/office/drawing/2014/main" id="{3F032742-D322-FEE8-F9EA-6232950C3161}"/>
                    </a:ext>
                  </a:extLst>
                </p:cNvPr>
                <p:cNvSpPr/>
                <p:nvPr/>
              </p:nvSpPr>
              <p:spPr>
                <a:xfrm>
                  <a:off x="5230254" y="4610349"/>
                  <a:ext cx="314339" cy="302631"/>
                </a:xfrm>
                <a:custGeom>
                  <a:avLst/>
                  <a:gdLst>
                    <a:gd name="connsiteX0" fmla="*/ 308963 w 314339"/>
                    <a:gd name="connsiteY0" fmla="*/ 7866 h 302631"/>
                    <a:gd name="connsiteX1" fmla="*/ 1963 w 314339"/>
                    <a:gd name="connsiteY1" fmla="*/ 301663 h 302631"/>
                    <a:gd name="connsiteX2" fmla="*/ 183522 w 314339"/>
                    <a:gd name="connsiteY2" fmla="*/ 100296 h 302631"/>
                    <a:gd name="connsiteX3" fmla="*/ 308963 w 314339"/>
                    <a:gd name="connsiteY3" fmla="*/ 7866 h 30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39" h="302631">
                      <a:moveTo>
                        <a:pt x="308963" y="7866"/>
                      </a:moveTo>
                      <a:cubicBezTo>
                        <a:pt x="278703" y="41427"/>
                        <a:pt x="22870" y="286258"/>
                        <a:pt x="1963" y="301663"/>
                      </a:cubicBezTo>
                      <a:cubicBezTo>
                        <a:pt x="-18944" y="317068"/>
                        <a:pt x="132905" y="144311"/>
                        <a:pt x="183522" y="100296"/>
                      </a:cubicBezTo>
                      <a:cubicBezTo>
                        <a:pt x="234139" y="56281"/>
                        <a:pt x="339223" y="-25695"/>
                        <a:pt x="308963" y="78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0" name="フリーフォーム 1089">
                  <a:extLst>
                    <a:ext uri="{FF2B5EF4-FFF2-40B4-BE49-F238E27FC236}">
                      <a16:creationId xmlns:a16="http://schemas.microsoft.com/office/drawing/2014/main" id="{D9E2D96B-68B2-A578-E62E-3CC2C45715C5}"/>
                    </a:ext>
                  </a:extLst>
                </p:cNvPr>
                <p:cNvSpPr/>
                <p:nvPr/>
              </p:nvSpPr>
              <p:spPr>
                <a:xfrm>
                  <a:off x="4780608" y="4913510"/>
                  <a:ext cx="457874" cy="425588"/>
                </a:xfrm>
                <a:custGeom>
                  <a:avLst/>
                  <a:gdLst>
                    <a:gd name="connsiteX0" fmla="*/ 454910 w 457874"/>
                    <a:gd name="connsiteY0" fmla="*/ 1803 h 425588"/>
                    <a:gd name="connsiteX1" fmla="*/ 392189 w 457874"/>
                    <a:gd name="connsiteY1" fmla="*/ 94233 h 425588"/>
                    <a:gd name="connsiteX2" fmla="*/ 177619 w 457874"/>
                    <a:gd name="connsiteY2" fmla="*/ 262588 h 425588"/>
                    <a:gd name="connsiteX3" fmla="*/ 2661 w 457874"/>
                    <a:gd name="connsiteY3" fmla="*/ 424341 h 425588"/>
                    <a:gd name="connsiteX4" fmla="*/ 316264 w 457874"/>
                    <a:gd name="connsiteY4" fmla="*/ 173459 h 425588"/>
                    <a:gd name="connsiteX5" fmla="*/ 454910 w 457874"/>
                    <a:gd name="connsiteY5" fmla="*/ 1803 h 42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874" h="425588">
                      <a:moveTo>
                        <a:pt x="454910" y="1803"/>
                      </a:moveTo>
                      <a:cubicBezTo>
                        <a:pt x="467564" y="-11401"/>
                        <a:pt x="438404" y="50769"/>
                        <a:pt x="392189" y="94233"/>
                      </a:cubicBezTo>
                      <a:cubicBezTo>
                        <a:pt x="345974" y="137697"/>
                        <a:pt x="242540" y="207570"/>
                        <a:pt x="177619" y="262588"/>
                      </a:cubicBezTo>
                      <a:cubicBezTo>
                        <a:pt x="112698" y="317606"/>
                        <a:pt x="-20447" y="439196"/>
                        <a:pt x="2661" y="424341"/>
                      </a:cubicBezTo>
                      <a:cubicBezTo>
                        <a:pt x="25768" y="409486"/>
                        <a:pt x="241439" y="240031"/>
                        <a:pt x="316264" y="173459"/>
                      </a:cubicBezTo>
                      <a:cubicBezTo>
                        <a:pt x="391089" y="106887"/>
                        <a:pt x="442256" y="15007"/>
                        <a:pt x="454910" y="18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1" name="フリーフォーム 1090">
                  <a:extLst>
                    <a:ext uri="{FF2B5EF4-FFF2-40B4-BE49-F238E27FC236}">
                      <a16:creationId xmlns:a16="http://schemas.microsoft.com/office/drawing/2014/main" id="{880FA36D-C192-DAF2-A704-78BE8F3795E9}"/>
                    </a:ext>
                  </a:extLst>
                </p:cNvPr>
                <p:cNvSpPr/>
                <p:nvPr/>
              </p:nvSpPr>
              <p:spPr>
                <a:xfrm>
                  <a:off x="7078520" y="3921472"/>
                  <a:ext cx="390191" cy="119814"/>
                </a:xfrm>
                <a:custGeom>
                  <a:avLst/>
                  <a:gdLst>
                    <a:gd name="connsiteX0" fmla="*/ 390146 w 390191"/>
                    <a:gd name="connsiteY0" fmla="*/ 4693 h 119814"/>
                    <a:gd name="connsiteX1" fmla="*/ 147158 w 390191"/>
                    <a:gd name="connsiteY1" fmla="*/ 11087 h 119814"/>
                    <a:gd name="connsiteX2" fmla="*/ 87 w 390191"/>
                    <a:gd name="connsiteY2" fmla="*/ 119792 h 119814"/>
                    <a:gd name="connsiteX3" fmla="*/ 166342 w 390191"/>
                    <a:gd name="connsiteY3" fmla="*/ 20679 h 119814"/>
                    <a:gd name="connsiteX4" fmla="*/ 390146 w 390191"/>
                    <a:gd name="connsiteY4" fmla="*/ 4693 h 11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0191" h="119814">
                      <a:moveTo>
                        <a:pt x="390146" y="4693"/>
                      </a:moveTo>
                      <a:cubicBezTo>
                        <a:pt x="386949" y="3094"/>
                        <a:pt x="212168" y="-8096"/>
                        <a:pt x="147158" y="11087"/>
                      </a:cubicBezTo>
                      <a:cubicBezTo>
                        <a:pt x="82148" y="30270"/>
                        <a:pt x="-3110" y="118193"/>
                        <a:pt x="87" y="119792"/>
                      </a:cubicBezTo>
                      <a:cubicBezTo>
                        <a:pt x="3284" y="121391"/>
                        <a:pt x="107194" y="38797"/>
                        <a:pt x="166342" y="20679"/>
                      </a:cubicBezTo>
                      <a:cubicBezTo>
                        <a:pt x="225490" y="2561"/>
                        <a:pt x="393343" y="6292"/>
                        <a:pt x="390146" y="46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2" name="フリーフォーム 1091">
                  <a:extLst>
                    <a:ext uri="{FF2B5EF4-FFF2-40B4-BE49-F238E27FC236}">
                      <a16:creationId xmlns:a16="http://schemas.microsoft.com/office/drawing/2014/main" id="{4A2B883C-C46E-4864-6BF8-87CD72567C18}"/>
                    </a:ext>
                  </a:extLst>
                </p:cNvPr>
                <p:cNvSpPr/>
                <p:nvPr/>
              </p:nvSpPr>
              <p:spPr>
                <a:xfrm>
                  <a:off x="6975791" y="4316215"/>
                  <a:ext cx="80615" cy="223826"/>
                </a:xfrm>
                <a:custGeom>
                  <a:avLst/>
                  <a:gdLst>
                    <a:gd name="connsiteX0" fmla="*/ 45266 w 80615"/>
                    <a:gd name="connsiteY0" fmla="*/ 9 h 223826"/>
                    <a:gd name="connsiteX1" fmla="*/ 22886 w 80615"/>
                    <a:gd name="connsiteY1" fmla="*/ 121502 h 223826"/>
                    <a:gd name="connsiteX2" fmla="*/ 80436 w 80615"/>
                    <a:gd name="connsiteY2" fmla="*/ 223813 h 223826"/>
                    <a:gd name="connsiteX3" fmla="*/ 506 w 80615"/>
                    <a:gd name="connsiteY3" fmla="*/ 127897 h 223826"/>
                    <a:gd name="connsiteX4" fmla="*/ 45266 w 80615"/>
                    <a:gd name="connsiteY4" fmla="*/ 9 h 22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615" h="223826">
                      <a:moveTo>
                        <a:pt x="45266" y="9"/>
                      </a:moveTo>
                      <a:cubicBezTo>
                        <a:pt x="48996" y="-1057"/>
                        <a:pt x="17024" y="84201"/>
                        <a:pt x="22886" y="121502"/>
                      </a:cubicBezTo>
                      <a:cubicBezTo>
                        <a:pt x="28748" y="158803"/>
                        <a:pt x="84166" y="222747"/>
                        <a:pt x="80436" y="223813"/>
                      </a:cubicBezTo>
                      <a:cubicBezTo>
                        <a:pt x="76706" y="224879"/>
                        <a:pt x="6368" y="162533"/>
                        <a:pt x="506" y="127897"/>
                      </a:cubicBezTo>
                      <a:cubicBezTo>
                        <a:pt x="-5356" y="93261"/>
                        <a:pt x="41536" y="1075"/>
                        <a:pt x="45266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3" name="フリーフォーム 1092">
                  <a:extLst>
                    <a:ext uri="{FF2B5EF4-FFF2-40B4-BE49-F238E27FC236}">
                      <a16:creationId xmlns:a16="http://schemas.microsoft.com/office/drawing/2014/main" id="{17468AA1-EAC7-EA83-D728-AEDE9B244FC3}"/>
                    </a:ext>
                  </a:extLst>
                </p:cNvPr>
                <p:cNvSpPr/>
                <p:nvPr/>
              </p:nvSpPr>
              <p:spPr>
                <a:xfrm>
                  <a:off x="6765185" y="4303421"/>
                  <a:ext cx="134754" cy="458905"/>
                </a:xfrm>
                <a:custGeom>
                  <a:avLst/>
                  <a:gdLst>
                    <a:gd name="connsiteX0" fmla="*/ 115195 w 134754"/>
                    <a:gd name="connsiteY0" fmla="*/ 14 h 458905"/>
                    <a:gd name="connsiteX1" fmla="*/ 96 w 134754"/>
                    <a:gd name="connsiteY1" fmla="*/ 191846 h 458905"/>
                    <a:gd name="connsiteX2" fmla="*/ 96012 w 134754"/>
                    <a:gd name="connsiteY2" fmla="*/ 354903 h 458905"/>
                    <a:gd name="connsiteX3" fmla="*/ 131181 w 134754"/>
                    <a:gd name="connsiteY3" fmla="*/ 454017 h 458905"/>
                    <a:gd name="connsiteX4" fmla="*/ 16082 w 134754"/>
                    <a:gd name="connsiteY4" fmla="*/ 201438 h 458905"/>
                    <a:gd name="connsiteX5" fmla="*/ 115195 w 134754"/>
                    <a:gd name="connsiteY5" fmla="*/ 14 h 458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754" h="458905">
                      <a:moveTo>
                        <a:pt x="115195" y="14"/>
                      </a:moveTo>
                      <a:cubicBezTo>
                        <a:pt x="112531" y="-1585"/>
                        <a:pt x="3293" y="132698"/>
                        <a:pt x="96" y="191846"/>
                      </a:cubicBezTo>
                      <a:cubicBezTo>
                        <a:pt x="-3101" y="250994"/>
                        <a:pt x="74165" y="311208"/>
                        <a:pt x="96012" y="354903"/>
                      </a:cubicBezTo>
                      <a:cubicBezTo>
                        <a:pt x="117859" y="398598"/>
                        <a:pt x="144503" y="479594"/>
                        <a:pt x="131181" y="454017"/>
                      </a:cubicBezTo>
                      <a:cubicBezTo>
                        <a:pt x="117859" y="428440"/>
                        <a:pt x="21943" y="273375"/>
                        <a:pt x="16082" y="201438"/>
                      </a:cubicBezTo>
                      <a:cubicBezTo>
                        <a:pt x="10220" y="129501"/>
                        <a:pt x="117859" y="1613"/>
                        <a:pt x="115195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4" name="フリーフォーム 1093">
                  <a:extLst>
                    <a:ext uri="{FF2B5EF4-FFF2-40B4-BE49-F238E27FC236}">
                      <a16:creationId xmlns:a16="http://schemas.microsoft.com/office/drawing/2014/main" id="{5D4CBDBA-F542-CAD9-D5CA-9AFB31139E70}"/>
                    </a:ext>
                  </a:extLst>
                </p:cNvPr>
                <p:cNvSpPr/>
                <p:nvPr/>
              </p:nvSpPr>
              <p:spPr>
                <a:xfrm>
                  <a:off x="6995470" y="4773195"/>
                  <a:ext cx="113293" cy="253011"/>
                </a:xfrm>
                <a:custGeom>
                  <a:avLst/>
                  <a:gdLst>
                    <a:gd name="connsiteX0" fmla="*/ 10 w 113293"/>
                    <a:gd name="connsiteY0" fmla="*/ 229 h 253011"/>
                    <a:gd name="connsiteX1" fmla="*/ 95926 w 113293"/>
                    <a:gd name="connsiteY1" fmla="*/ 134511 h 253011"/>
                    <a:gd name="connsiteX2" fmla="*/ 111912 w 113293"/>
                    <a:gd name="connsiteY2" fmla="*/ 252808 h 253011"/>
                    <a:gd name="connsiteX3" fmla="*/ 102320 w 113293"/>
                    <a:gd name="connsiteY3" fmla="*/ 105736 h 253011"/>
                    <a:gd name="connsiteX4" fmla="*/ 10 w 113293"/>
                    <a:gd name="connsiteY4" fmla="*/ 229 h 253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293" h="253011">
                      <a:moveTo>
                        <a:pt x="10" y="229"/>
                      </a:moveTo>
                      <a:cubicBezTo>
                        <a:pt x="-1056" y="5025"/>
                        <a:pt x="77276" y="92415"/>
                        <a:pt x="95926" y="134511"/>
                      </a:cubicBezTo>
                      <a:cubicBezTo>
                        <a:pt x="114576" y="176607"/>
                        <a:pt x="110846" y="257604"/>
                        <a:pt x="111912" y="252808"/>
                      </a:cubicBezTo>
                      <a:cubicBezTo>
                        <a:pt x="112978" y="248012"/>
                        <a:pt x="117240" y="144635"/>
                        <a:pt x="102320" y="105736"/>
                      </a:cubicBezTo>
                      <a:cubicBezTo>
                        <a:pt x="87400" y="66837"/>
                        <a:pt x="1076" y="-4567"/>
                        <a:pt x="10" y="2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5" name="フリーフォーム 1094">
                  <a:extLst>
                    <a:ext uri="{FF2B5EF4-FFF2-40B4-BE49-F238E27FC236}">
                      <a16:creationId xmlns:a16="http://schemas.microsoft.com/office/drawing/2014/main" id="{E5B63533-6B1C-C3A4-AFB0-B371FB4FDF41}"/>
                    </a:ext>
                  </a:extLst>
                </p:cNvPr>
                <p:cNvSpPr/>
                <p:nvPr/>
              </p:nvSpPr>
              <p:spPr>
                <a:xfrm>
                  <a:off x="6896255" y="4862945"/>
                  <a:ext cx="74002" cy="313326"/>
                </a:xfrm>
                <a:custGeom>
                  <a:avLst/>
                  <a:gdLst>
                    <a:gd name="connsiteX0" fmla="*/ 73647 w 74002"/>
                    <a:gd name="connsiteY0" fmla="*/ 0 h 313326"/>
                    <a:gd name="connsiteX1" fmla="*/ 28886 w 74002"/>
                    <a:gd name="connsiteY1" fmla="*/ 115100 h 313326"/>
                    <a:gd name="connsiteX2" fmla="*/ 48069 w 74002"/>
                    <a:gd name="connsiteY2" fmla="*/ 313326 h 313326"/>
                    <a:gd name="connsiteX3" fmla="*/ 111 w 74002"/>
                    <a:gd name="connsiteY3" fmla="*/ 115100 h 313326"/>
                    <a:gd name="connsiteX4" fmla="*/ 73647 w 74002"/>
                    <a:gd name="connsiteY4" fmla="*/ 0 h 313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2" h="313326">
                      <a:moveTo>
                        <a:pt x="73647" y="0"/>
                      </a:moveTo>
                      <a:cubicBezTo>
                        <a:pt x="78443" y="0"/>
                        <a:pt x="33149" y="62879"/>
                        <a:pt x="28886" y="115100"/>
                      </a:cubicBezTo>
                      <a:cubicBezTo>
                        <a:pt x="24623" y="167321"/>
                        <a:pt x="52865" y="313326"/>
                        <a:pt x="48069" y="313326"/>
                      </a:cubicBezTo>
                      <a:cubicBezTo>
                        <a:pt x="43273" y="313326"/>
                        <a:pt x="-2553" y="163591"/>
                        <a:pt x="111" y="115100"/>
                      </a:cubicBezTo>
                      <a:cubicBezTo>
                        <a:pt x="2775" y="66609"/>
                        <a:pt x="68851" y="0"/>
                        <a:pt x="7364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6" name="フリーフォーム 1095">
                  <a:extLst>
                    <a:ext uri="{FF2B5EF4-FFF2-40B4-BE49-F238E27FC236}">
                      <a16:creationId xmlns:a16="http://schemas.microsoft.com/office/drawing/2014/main" id="{32BC9EA0-8999-72B4-B49C-73554CEF4CFC}"/>
                    </a:ext>
                  </a:extLst>
                </p:cNvPr>
                <p:cNvSpPr/>
                <p:nvPr/>
              </p:nvSpPr>
              <p:spPr>
                <a:xfrm>
                  <a:off x="6785054" y="4789359"/>
                  <a:ext cx="95401" cy="655522"/>
                </a:xfrm>
                <a:custGeom>
                  <a:avLst/>
                  <a:gdLst>
                    <a:gd name="connsiteX0" fmla="*/ 24988 w 95401"/>
                    <a:gd name="connsiteY0" fmla="*/ 51 h 655522"/>
                    <a:gd name="connsiteX1" fmla="*/ 2608 w 95401"/>
                    <a:gd name="connsiteY1" fmla="*/ 303785 h 655522"/>
                    <a:gd name="connsiteX2" fmla="*/ 95326 w 95401"/>
                    <a:gd name="connsiteY2" fmla="*/ 655477 h 655522"/>
                    <a:gd name="connsiteX3" fmla="*/ 18594 w 95401"/>
                    <a:gd name="connsiteY3" fmla="*/ 326165 h 655522"/>
                    <a:gd name="connsiteX4" fmla="*/ 24988 w 95401"/>
                    <a:gd name="connsiteY4" fmla="*/ 51 h 65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401" h="655522">
                      <a:moveTo>
                        <a:pt x="24988" y="51"/>
                      </a:moveTo>
                      <a:cubicBezTo>
                        <a:pt x="22324" y="-3679"/>
                        <a:pt x="-9115" y="194547"/>
                        <a:pt x="2608" y="303785"/>
                      </a:cubicBezTo>
                      <a:cubicBezTo>
                        <a:pt x="14331" y="413023"/>
                        <a:pt x="92662" y="651747"/>
                        <a:pt x="95326" y="655477"/>
                      </a:cubicBezTo>
                      <a:cubicBezTo>
                        <a:pt x="97990" y="659207"/>
                        <a:pt x="29784" y="433804"/>
                        <a:pt x="18594" y="326165"/>
                      </a:cubicBezTo>
                      <a:cubicBezTo>
                        <a:pt x="7404" y="218526"/>
                        <a:pt x="27652" y="3781"/>
                        <a:pt x="24988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7" name="フリーフォーム 1096">
                  <a:extLst>
                    <a:ext uri="{FF2B5EF4-FFF2-40B4-BE49-F238E27FC236}">
                      <a16:creationId xmlns:a16="http://schemas.microsoft.com/office/drawing/2014/main" id="{DD234038-1AD0-BE88-D8E4-EC7A225E8658}"/>
                    </a:ext>
                  </a:extLst>
                </p:cNvPr>
                <p:cNvSpPr/>
                <p:nvPr/>
              </p:nvSpPr>
              <p:spPr>
                <a:xfrm>
                  <a:off x="7247363" y="4773699"/>
                  <a:ext cx="89252" cy="501703"/>
                </a:xfrm>
                <a:custGeom>
                  <a:avLst/>
                  <a:gdLst>
                    <a:gd name="connsiteX0" fmla="*/ 696 w 89252"/>
                    <a:gd name="connsiteY0" fmla="*/ 9316 h 501703"/>
                    <a:gd name="connsiteX1" fmla="*/ 64640 w 89252"/>
                    <a:gd name="connsiteY1" fmla="*/ 223529 h 501703"/>
                    <a:gd name="connsiteX2" fmla="*/ 77429 w 89252"/>
                    <a:gd name="connsiteY2" fmla="*/ 501686 h 501703"/>
                    <a:gd name="connsiteX3" fmla="*/ 87020 w 89252"/>
                    <a:gd name="connsiteY3" fmla="*/ 210740 h 501703"/>
                    <a:gd name="connsiteX4" fmla="*/ 32668 w 89252"/>
                    <a:gd name="connsiteY4" fmla="*/ 54077 h 501703"/>
                    <a:gd name="connsiteX5" fmla="*/ 696 w 89252"/>
                    <a:gd name="connsiteY5" fmla="*/ 9316 h 5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52" h="501703">
                      <a:moveTo>
                        <a:pt x="696" y="9316"/>
                      </a:moveTo>
                      <a:cubicBezTo>
                        <a:pt x="6025" y="37558"/>
                        <a:pt x="51851" y="141467"/>
                        <a:pt x="64640" y="223529"/>
                      </a:cubicBezTo>
                      <a:cubicBezTo>
                        <a:pt x="77429" y="305591"/>
                        <a:pt x="73699" y="503817"/>
                        <a:pt x="77429" y="501686"/>
                      </a:cubicBezTo>
                      <a:cubicBezTo>
                        <a:pt x="81159" y="499555"/>
                        <a:pt x="94480" y="285341"/>
                        <a:pt x="87020" y="210740"/>
                      </a:cubicBezTo>
                      <a:cubicBezTo>
                        <a:pt x="79560" y="136139"/>
                        <a:pt x="43325" y="84983"/>
                        <a:pt x="32668" y="54077"/>
                      </a:cubicBezTo>
                      <a:cubicBezTo>
                        <a:pt x="22011" y="23171"/>
                        <a:pt x="-4633" y="-18926"/>
                        <a:pt x="696" y="93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8" name="フリーフォーム 1097">
                  <a:extLst>
                    <a:ext uri="{FF2B5EF4-FFF2-40B4-BE49-F238E27FC236}">
                      <a16:creationId xmlns:a16="http://schemas.microsoft.com/office/drawing/2014/main" id="{81A83D34-DEC7-AF9A-C652-7C6DA6633726}"/>
                    </a:ext>
                  </a:extLst>
                </p:cNvPr>
                <p:cNvSpPr/>
                <p:nvPr/>
              </p:nvSpPr>
              <p:spPr>
                <a:xfrm>
                  <a:off x="6004767" y="5517671"/>
                  <a:ext cx="253576" cy="122893"/>
                </a:xfrm>
                <a:custGeom>
                  <a:avLst/>
                  <a:gdLst>
                    <a:gd name="connsiteX0" fmla="*/ 253158 w 253576"/>
                    <a:gd name="connsiteY0" fmla="*/ 3654 h 122893"/>
                    <a:gd name="connsiteX1" fmla="*/ 49958 w 253576"/>
                    <a:gd name="connsiteY1" fmla="*/ 79854 h 122893"/>
                    <a:gd name="connsiteX2" fmla="*/ 2333 w 253576"/>
                    <a:gd name="connsiteY2" fmla="*/ 121129 h 122893"/>
                    <a:gd name="connsiteX3" fmla="*/ 100758 w 253576"/>
                    <a:gd name="connsiteY3" fmla="*/ 22704 h 122893"/>
                    <a:gd name="connsiteX4" fmla="*/ 253158 w 253576"/>
                    <a:gd name="connsiteY4" fmla="*/ 3654 h 122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576" h="122893">
                      <a:moveTo>
                        <a:pt x="253158" y="3654"/>
                      </a:moveTo>
                      <a:cubicBezTo>
                        <a:pt x="244691" y="13179"/>
                        <a:pt x="91762" y="60275"/>
                        <a:pt x="49958" y="79854"/>
                      </a:cubicBezTo>
                      <a:cubicBezTo>
                        <a:pt x="8154" y="99433"/>
                        <a:pt x="-6134" y="130654"/>
                        <a:pt x="2333" y="121129"/>
                      </a:cubicBezTo>
                      <a:cubicBezTo>
                        <a:pt x="10800" y="111604"/>
                        <a:pt x="62129" y="41225"/>
                        <a:pt x="100758" y="22704"/>
                      </a:cubicBezTo>
                      <a:cubicBezTo>
                        <a:pt x="139387" y="4183"/>
                        <a:pt x="261625" y="-5871"/>
                        <a:pt x="253158" y="36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9" name="フリーフォーム 1098">
                  <a:extLst>
                    <a:ext uri="{FF2B5EF4-FFF2-40B4-BE49-F238E27FC236}">
                      <a16:creationId xmlns:a16="http://schemas.microsoft.com/office/drawing/2014/main" id="{74A95DE9-C66E-0266-80EA-56E323ECC32C}"/>
                    </a:ext>
                  </a:extLst>
                </p:cNvPr>
                <p:cNvSpPr/>
                <p:nvPr/>
              </p:nvSpPr>
              <p:spPr>
                <a:xfrm>
                  <a:off x="5751901" y="5537198"/>
                  <a:ext cx="285865" cy="354842"/>
                </a:xfrm>
                <a:custGeom>
                  <a:avLst/>
                  <a:gdLst>
                    <a:gd name="connsiteX0" fmla="*/ 283774 w 285865"/>
                    <a:gd name="connsiteY0" fmla="*/ 2 h 354842"/>
                    <a:gd name="connsiteX1" fmla="*/ 245674 w 285865"/>
                    <a:gd name="connsiteY1" fmla="*/ 127002 h 354842"/>
                    <a:gd name="connsiteX2" fmla="*/ 36124 w 285865"/>
                    <a:gd name="connsiteY2" fmla="*/ 304802 h 354842"/>
                    <a:gd name="connsiteX3" fmla="*/ 17074 w 285865"/>
                    <a:gd name="connsiteY3" fmla="*/ 342902 h 354842"/>
                    <a:gd name="connsiteX4" fmla="*/ 213924 w 285865"/>
                    <a:gd name="connsiteY4" fmla="*/ 123827 h 354842"/>
                    <a:gd name="connsiteX5" fmla="*/ 283774 w 285865"/>
                    <a:gd name="connsiteY5" fmla="*/ 2 h 354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5" h="354842">
                      <a:moveTo>
                        <a:pt x="283774" y="2"/>
                      </a:moveTo>
                      <a:cubicBezTo>
                        <a:pt x="289066" y="531"/>
                        <a:pt x="286949" y="76202"/>
                        <a:pt x="245674" y="127002"/>
                      </a:cubicBezTo>
                      <a:cubicBezTo>
                        <a:pt x="204399" y="177802"/>
                        <a:pt x="74224" y="268819"/>
                        <a:pt x="36124" y="304802"/>
                      </a:cubicBezTo>
                      <a:cubicBezTo>
                        <a:pt x="-1976" y="340785"/>
                        <a:pt x="-12559" y="373065"/>
                        <a:pt x="17074" y="342902"/>
                      </a:cubicBezTo>
                      <a:cubicBezTo>
                        <a:pt x="46707" y="312740"/>
                        <a:pt x="170003" y="173569"/>
                        <a:pt x="213924" y="123827"/>
                      </a:cubicBezTo>
                      <a:cubicBezTo>
                        <a:pt x="257845" y="74085"/>
                        <a:pt x="278482" y="-527"/>
                        <a:pt x="283774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0" name="フリーフォーム 1099">
                  <a:extLst>
                    <a:ext uri="{FF2B5EF4-FFF2-40B4-BE49-F238E27FC236}">
                      <a16:creationId xmlns:a16="http://schemas.microsoft.com/office/drawing/2014/main" id="{36C24118-B867-A64A-F26E-829BDC2D60B7}"/>
                    </a:ext>
                  </a:extLst>
                </p:cNvPr>
                <p:cNvSpPr/>
                <p:nvPr/>
              </p:nvSpPr>
              <p:spPr>
                <a:xfrm>
                  <a:off x="5381586" y="5743569"/>
                  <a:ext cx="485871" cy="400062"/>
                </a:xfrm>
                <a:custGeom>
                  <a:avLst/>
                  <a:gdLst>
                    <a:gd name="connsiteX0" fmla="*/ 485814 w 485871"/>
                    <a:gd name="connsiteY0" fmla="*/ 6 h 400062"/>
                    <a:gd name="connsiteX1" fmla="*/ 279439 w 485871"/>
                    <a:gd name="connsiteY1" fmla="*/ 200031 h 400062"/>
                    <a:gd name="connsiteX2" fmla="*/ 39 w 485871"/>
                    <a:gd name="connsiteY2" fmla="*/ 400056 h 400062"/>
                    <a:gd name="connsiteX3" fmla="*/ 260389 w 485871"/>
                    <a:gd name="connsiteY3" fmla="*/ 206381 h 400062"/>
                    <a:gd name="connsiteX4" fmla="*/ 485814 w 485871"/>
                    <a:gd name="connsiteY4" fmla="*/ 6 h 4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871" h="400062">
                      <a:moveTo>
                        <a:pt x="485814" y="6"/>
                      </a:moveTo>
                      <a:cubicBezTo>
                        <a:pt x="488989" y="-1052"/>
                        <a:pt x="360401" y="133356"/>
                        <a:pt x="279439" y="200031"/>
                      </a:cubicBezTo>
                      <a:cubicBezTo>
                        <a:pt x="198476" y="266706"/>
                        <a:pt x="3214" y="398998"/>
                        <a:pt x="39" y="400056"/>
                      </a:cubicBezTo>
                      <a:cubicBezTo>
                        <a:pt x="-3136" y="401114"/>
                        <a:pt x="184718" y="269352"/>
                        <a:pt x="260389" y="206381"/>
                      </a:cubicBezTo>
                      <a:cubicBezTo>
                        <a:pt x="336060" y="143410"/>
                        <a:pt x="482639" y="1064"/>
                        <a:pt x="485814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1" name="フリーフォーム 1100">
                  <a:extLst>
                    <a:ext uri="{FF2B5EF4-FFF2-40B4-BE49-F238E27FC236}">
                      <a16:creationId xmlns:a16="http://schemas.microsoft.com/office/drawing/2014/main" id="{FE688872-3131-9438-CEF9-C24A75C84753}"/>
                    </a:ext>
                  </a:extLst>
                </p:cNvPr>
                <p:cNvSpPr/>
                <p:nvPr/>
              </p:nvSpPr>
              <p:spPr>
                <a:xfrm>
                  <a:off x="4422766" y="6121343"/>
                  <a:ext cx="987445" cy="482732"/>
                </a:xfrm>
                <a:custGeom>
                  <a:avLst/>
                  <a:gdLst>
                    <a:gd name="connsiteX0" fmla="*/ 987434 w 987445"/>
                    <a:gd name="connsiteY0" fmla="*/ 57 h 482732"/>
                    <a:gd name="connsiteX1" fmla="*/ 530234 w 987445"/>
                    <a:gd name="connsiteY1" fmla="*/ 273107 h 482732"/>
                    <a:gd name="connsiteX2" fmla="*/ 9 w 987445"/>
                    <a:gd name="connsiteY2" fmla="*/ 482657 h 482732"/>
                    <a:gd name="connsiteX3" fmla="*/ 542934 w 987445"/>
                    <a:gd name="connsiteY3" fmla="*/ 250882 h 482732"/>
                    <a:gd name="connsiteX4" fmla="*/ 987434 w 987445"/>
                    <a:gd name="connsiteY4" fmla="*/ 57 h 48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7445" h="482732">
                      <a:moveTo>
                        <a:pt x="987434" y="57"/>
                      </a:moveTo>
                      <a:cubicBezTo>
                        <a:pt x="985317" y="3761"/>
                        <a:pt x="694805" y="192674"/>
                        <a:pt x="530234" y="273107"/>
                      </a:cubicBezTo>
                      <a:cubicBezTo>
                        <a:pt x="365663" y="353540"/>
                        <a:pt x="-2108" y="486361"/>
                        <a:pt x="9" y="482657"/>
                      </a:cubicBezTo>
                      <a:cubicBezTo>
                        <a:pt x="2126" y="478953"/>
                        <a:pt x="384184" y="329199"/>
                        <a:pt x="542934" y="250882"/>
                      </a:cubicBezTo>
                      <a:cubicBezTo>
                        <a:pt x="701684" y="172565"/>
                        <a:pt x="989551" y="-3647"/>
                        <a:pt x="987434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2" name="フリーフォーム 1101">
                  <a:extLst>
                    <a:ext uri="{FF2B5EF4-FFF2-40B4-BE49-F238E27FC236}">
                      <a16:creationId xmlns:a16="http://schemas.microsoft.com/office/drawing/2014/main" id="{249EC4FA-E249-E26D-2EEC-05E48FAC9EAD}"/>
                    </a:ext>
                  </a:extLst>
                </p:cNvPr>
                <p:cNvSpPr/>
                <p:nvPr/>
              </p:nvSpPr>
              <p:spPr>
                <a:xfrm>
                  <a:off x="4359153" y="5270465"/>
                  <a:ext cx="514602" cy="463600"/>
                </a:xfrm>
                <a:custGeom>
                  <a:avLst/>
                  <a:gdLst>
                    <a:gd name="connsiteX0" fmla="*/ 514472 w 514602"/>
                    <a:gd name="connsiteY0" fmla="*/ 35 h 463600"/>
                    <a:gd name="connsiteX1" fmla="*/ 247772 w 514602"/>
                    <a:gd name="connsiteY1" fmla="*/ 177835 h 463600"/>
                    <a:gd name="connsiteX2" fmla="*/ 122 w 514602"/>
                    <a:gd name="connsiteY2" fmla="*/ 463585 h 463600"/>
                    <a:gd name="connsiteX3" fmla="*/ 279522 w 514602"/>
                    <a:gd name="connsiteY3" fmla="*/ 165135 h 463600"/>
                    <a:gd name="connsiteX4" fmla="*/ 514472 w 514602"/>
                    <a:gd name="connsiteY4" fmla="*/ 35 h 46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602" h="463600">
                      <a:moveTo>
                        <a:pt x="514472" y="35"/>
                      </a:moveTo>
                      <a:cubicBezTo>
                        <a:pt x="509180" y="2152"/>
                        <a:pt x="333497" y="100577"/>
                        <a:pt x="247772" y="177835"/>
                      </a:cubicBezTo>
                      <a:cubicBezTo>
                        <a:pt x="162047" y="255093"/>
                        <a:pt x="-5170" y="465702"/>
                        <a:pt x="122" y="463585"/>
                      </a:cubicBezTo>
                      <a:cubicBezTo>
                        <a:pt x="5414" y="461468"/>
                        <a:pt x="196443" y="239218"/>
                        <a:pt x="279522" y="165135"/>
                      </a:cubicBezTo>
                      <a:cubicBezTo>
                        <a:pt x="362601" y="91052"/>
                        <a:pt x="519764" y="-2082"/>
                        <a:pt x="514472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3" name="フリーフォーム 1102">
                  <a:extLst>
                    <a:ext uri="{FF2B5EF4-FFF2-40B4-BE49-F238E27FC236}">
                      <a16:creationId xmlns:a16="http://schemas.microsoft.com/office/drawing/2014/main" id="{7CA3B0AF-C759-73FD-D7FE-BF93C1069DAC}"/>
                    </a:ext>
                  </a:extLst>
                </p:cNvPr>
                <p:cNvSpPr/>
                <p:nvPr/>
              </p:nvSpPr>
              <p:spPr>
                <a:xfrm>
                  <a:off x="3974586" y="5654963"/>
                  <a:ext cx="476555" cy="295066"/>
                </a:xfrm>
                <a:custGeom>
                  <a:avLst/>
                  <a:gdLst>
                    <a:gd name="connsiteX0" fmla="*/ 473589 w 476555"/>
                    <a:gd name="connsiteY0" fmla="*/ 2887 h 295066"/>
                    <a:gd name="connsiteX1" fmla="*/ 362464 w 476555"/>
                    <a:gd name="connsiteY1" fmla="*/ 94962 h 295066"/>
                    <a:gd name="connsiteX2" fmla="*/ 127514 w 476555"/>
                    <a:gd name="connsiteY2" fmla="*/ 241012 h 295066"/>
                    <a:gd name="connsiteX3" fmla="*/ 514 w 476555"/>
                    <a:gd name="connsiteY3" fmla="*/ 294987 h 295066"/>
                    <a:gd name="connsiteX4" fmla="*/ 171964 w 476555"/>
                    <a:gd name="connsiteY4" fmla="*/ 231487 h 295066"/>
                    <a:gd name="connsiteX5" fmla="*/ 251339 w 476555"/>
                    <a:gd name="connsiteY5" fmla="*/ 202912 h 295066"/>
                    <a:gd name="connsiteX6" fmla="*/ 473589 w 476555"/>
                    <a:gd name="connsiteY6" fmla="*/ 2887 h 295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555" h="295066">
                      <a:moveTo>
                        <a:pt x="473589" y="2887"/>
                      </a:moveTo>
                      <a:cubicBezTo>
                        <a:pt x="492110" y="-15105"/>
                        <a:pt x="420143" y="55274"/>
                        <a:pt x="362464" y="94962"/>
                      </a:cubicBezTo>
                      <a:cubicBezTo>
                        <a:pt x="304785" y="134650"/>
                        <a:pt x="187839" y="207674"/>
                        <a:pt x="127514" y="241012"/>
                      </a:cubicBezTo>
                      <a:cubicBezTo>
                        <a:pt x="67189" y="274350"/>
                        <a:pt x="-6894" y="296574"/>
                        <a:pt x="514" y="294987"/>
                      </a:cubicBezTo>
                      <a:cubicBezTo>
                        <a:pt x="7922" y="293400"/>
                        <a:pt x="171964" y="231487"/>
                        <a:pt x="171964" y="231487"/>
                      </a:cubicBezTo>
                      <a:cubicBezTo>
                        <a:pt x="213768" y="216141"/>
                        <a:pt x="202126" y="237837"/>
                        <a:pt x="251339" y="202912"/>
                      </a:cubicBezTo>
                      <a:cubicBezTo>
                        <a:pt x="300551" y="167987"/>
                        <a:pt x="455068" y="20879"/>
                        <a:pt x="473589" y="28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4" name="フリーフォーム 1103">
                  <a:extLst>
                    <a:ext uri="{FF2B5EF4-FFF2-40B4-BE49-F238E27FC236}">
                      <a16:creationId xmlns:a16="http://schemas.microsoft.com/office/drawing/2014/main" id="{39BD6435-531A-C852-53DD-CF4366D654D6}"/>
                    </a:ext>
                  </a:extLst>
                </p:cNvPr>
                <p:cNvSpPr/>
                <p:nvPr/>
              </p:nvSpPr>
              <p:spPr>
                <a:xfrm>
                  <a:off x="3381237" y="5260639"/>
                  <a:ext cx="714324" cy="683396"/>
                </a:xfrm>
                <a:custGeom>
                  <a:avLst/>
                  <a:gdLst>
                    <a:gd name="connsiteX0" fmla="*/ 138 w 714324"/>
                    <a:gd name="connsiteY0" fmla="*/ 336 h 683396"/>
                    <a:gd name="connsiteX1" fmla="*/ 203338 w 714324"/>
                    <a:gd name="connsiteY1" fmla="*/ 235286 h 683396"/>
                    <a:gd name="connsiteX2" fmla="*/ 682763 w 714324"/>
                    <a:gd name="connsiteY2" fmla="*/ 654386 h 683396"/>
                    <a:gd name="connsiteX3" fmla="*/ 670063 w 714324"/>
                    <a:gd name="connsiteY3" fmla="*/ 648036 h 683396"/>
                    <a:gd name="connsiteX4" fmla="*/ 228738 w 714324"/>
                    <a:gd name="connsiteY4" fmla="*/ 282911 h 683396"/>
                    <a:gd name="connsiteX5" fmla="*/ 138 w 714324"/>
                    <a:gd name="connsiteY5" fmla="*/ 336 h 68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324" h="683396">
                      <a:moveTo>
                        <a:pt x="138" y="336"/>
                      </a:moveTo>
                      <a:cubicBezTo>
                        <a:pt x="-4095" y="-7601"/>
                        <a:pt x="89567" y="126278"/>
                        <a:pt x="203338" y="235286"/>
                      </a:cubicBezTo>
                      <a:cubicBezTo>
                        <a:pt x="317109" y="344294"/>
                        <a:pt x="682763" y="654386"/>
                        <a:pt x="682763" y="654386"/>
                      </a:cubicBezTo>
                      <a:cubicBezTo>
                        <a:pt x="760551" y="723178"/>
                        <a:pt x="670063" y="648036"/>
                        <a:pt x="670063" y="648036"/>
                      </a:cubicBezTo>
                      <a:cubicBezTo>
                        <a:pt x="594392" y="586124"/>
                        <a:pt x="339334" y="386099"/>
                        <a:pt x="228738" y="282911"/>
                      </a:cubicBezTo>
                      <a:cubicBezTo>
                        <a:pt x="118142" y="179724"/>
                        <a:pt x="4371" y="8273"/>
                        <a:pt x="138" y="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5" name="フリーフォーム 1104">
                  <a:extLst>
                    <a:ext uri="{FF2B5EF4-FFF2-40B4-BE49-F238E27FC236}">
                      <a16:creationId xmlns:a16="http://schemas.microsoft.com/office/drawing/2014/main" id="{547F3454-7B4D-48FC-76DB-0052F0A79234}"/>
                    </a:ext>
                  </a:extLst>
                </p:cNvPr>
                <p:cNvSpPr/>
                <p:nvPr/>
              </p:nvSpPr>
              <p:spPr>
                <a:xfrm>
                  <a:off x="3346402" y="5333831"/>
                  <a:ext cx="292327" cy="253380"/>
                </a:xfrm>
                <a:custGeom>
                  <a:avLst/>
                  <a:gdLst>
                    <a:gd name="connsiteX0" fmla="*/ 48 w 292327"/>
                    <a:gd name="connsiteY0" fmla="*/ 169 h 253380"/>
                    <a:gd name="connsiteX1" fmla="*/ 92123 w 292327"/>
                    <a:gd name="connsiteY1" fmla="*/ 95419 h 253380"/>
                    <a:gd name="connsiteX2" fmla="*/ 155623 w 292327"/>
                    <a:gd name="connsiteY2" fmla="*/ 139869 h 253380"/>
                    <a:gd name="connsiteX3" fmla="*/ 282623 w 292327"/>
                    <a:gd name="connsiteY3" fmla="*/ 247819 h 253380"/>
                    <a:gd name="connsiteX4" fmla="*/ 263573 w 292327"/>
                    <a:gd name="connsiteY4" fmla="*/ 225594 h 253380"/>
                    <a:gd name="connsiteX5" fmla="*/ 104823 w 292327"/>
                    <a:gd name="connsiteY5" fmla="*/ 120819 h 253380"/>
                    <a:gd name="connsiteX6" fmla="*/ 48 w 292327"/>
                    <a:gd name="connsiteY6" fmla="*/ 169 h 25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327" h="253380">
                      <a:moveTo>
                        <a:pt x="48" y="169"/>
                      </a:moveTo>
                      <a:cubicBezTo>
                        <a:pt x="-2069" y="-4064"/>
                        <a:pt x="66194" y="72136"/>
                        <a:pt x="92123" y="95419"/>
                      </a:cubicBezTo>
                      <a:cubicBezTo>
                        <a:pt x="118052" y="118702"/>
                        <a:pt x="123873" y="114469"/>
                        <a:pt x="155623" y="139869"/>
                      </a:cubicBezTo>
                      <a:cubicBezTo>
                        <a:pt x="187373" y="165269"/>
                        <a:pt x="264631" y="233531"/>
                        <a:pt x="282623" y="247819"/>
                      </a:cubicBezTo>
                      <a:cubicBezTo>
                        <a:pt x="300615" y="262107"/>
                        <a:pt x="293206" y="246761"/>
                        <a:pt x="263573" y="225594"/>
                      </a:cubicBezTo>
                      <a:cubicBezTo>
                        <a:pt x="233940" y="204427"/>
                        <a:pt x="145569" y="152040"/>
                        <a:pt x="104823" y="120819"/>
                      </a:cubicBezTo>
                      <a:cubicBezTo>
                        <a:pt x="64077" y="89598"/>
                        <a:pt x="2165" y="4402"/>
                        <a:pt x="48" y="1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6" name="フリーフォーム 1105">
                  <a:extLst>
                    <a:ext uri="{FF2B5EF4-FFF2-40B4-BE49-F238E27FC236}">
                      <a16:creationId xmlns:a16="http://schemas.microsoft.com/office/drawing/2014/main" id="{4CEEC333-D015-2EAF-1FD3-61A771C1BE0D}"/>
                    </a:ext>
                  </a:extLst>
                </p:cNvPr>
                <p:cNvSpPr/>
                <p:nvPr/>
              </p:nvSpPr>
              <p:spPr>
                <a:xfrm>
                  <a:off x="3701923" y="5651500"/>
                  <a:ext cx="324172" cy="241387"/>
                </a:xfrm>
                <a:custGeom>
                  <a:avLst/>
                  <a:gdLst>
                    <a:gd name="connsiteX0" fmla="*/ 127 w 324172"/>
                    <a:gd name="connsiteY0" fmla="*/ 0 h 241387"/>
                    <a:gd name="connsiteX1" fmla="*/ 139827 w 324172"/>
                    <a:gd name="connsiteY1" fmla="*/ 171450 h 241387"/>
                    <a:gd name="connsiteX2" fmla="*/ 196977 w 324172"/>
                    <a:gd name="connsiteY2" fmla="*/ 184150 h 241387"/>
                    <a:gd name="connsiteX3" fmla="*/ 158877 w 324172"/>
                    <a:gd name="connsiteY3" fmla="*/ 196850 h 241387"/>
                    <a:gd name="connsiteX4" fmla="*/ 323977 w 324172"/>
                    <a:gd name="connsiteY4" fmla="*/ 241300 h 241387"/>
                    <a:gd name="connsiteX5" fmla="*/ 120777 w 324172"/>
                    <a:gd name="connsiteY5" fmla="*/ 184150 h 241387"/>
                    <a:gd name="connsiteX6" fmla="*/ 114427 w 324172"/>
                    <a:gd name="connsiteY6" fmla="*/ 171450 h 241387"/>
                    <a:gd name="connsiteX7" fmla="*/ 127 w 324172"/>
                    <a:gd name="connsiteY7" fmla="*/ 0 h 241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172" h="241387">
                      <a:moveTo>
                        <a:pt x="127" y="0"/>
                      </a:moveTo>
                      <a:cubicBezTo>
                        <a:pt x="4360" y="0"/>
                        <a:pt x="107019" y="140758"/>
                        <a:pt x="139827" y="171450"/>
                      </a:cubicBezTo>
                      <a:cubicBezTo>
                        <a:pt x="172635" y="202142"/>
                        <a:pt x="193802" y="179917"/>
                        <a:pt x="196977" y="184150"/>
                      </a:cubicBezTo>
                      <a:cubicBezTo>
                        <a:pt x="200152" y="188383"/>
                        <a:pt x="137710" y="187325"/>
                        <a:pt x="158877" y="196850"/>
                      </a:cubicBezTo>
                      <a:cubicBezTo>
                        <a:pt x="180044" y="206375"/>
                        <a:pt x="330327" y="243417"/>
                        <a:pt x="323977" y="241300"/>
                      </a:cubicBezTo>
                      <a:cubicBezTo>
                        <a:pt x="317627" y="239183"/>
                        <a:pt x="120777" y="184150"/>
                        <a:pt x="120777" y="184150"/>
                      </a:cubicBezTo>
                      <a:cubicBezTo>
                        <a:pt x="85852" y="172508"/>
                        <a:pt x="130831" y="197908"/>
                        <a:pt x="114427" y="171450"/>
                      </a:cubicBezTo>
                      <a:cubicBezTo>
                        <a:pt x="98023" y="144992"/>
                        <a:pt x="-4106" y="0"/>
                        <a:pt x="12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7" name="フリーフォーム 1106">
                  <a:extLst>
                    <a:ext uri="{FF2B5EF4-FFF2-40B4-BE49-F238E27FC236}">
                      <a16:creationId xmlns:a16="http://schemas.microsoft.com/office/drawing/2014/main" id="{B9DF2F9D-B13B-1012-1A37-E0A7FE5D4470}"/>
                    </a:ext>
                  </a:extLst>
                </p:cNvPr>
                <p:cNvSpPr/>
                <p:nvPr/>
              </p:nvSpPr>
              <p:spPr>
                <a:xfrm>
                  <a:off x="3917297" y="5908283"/>
                  <a:ext cx="286691" cy="92883"/>
                </a:xfrm>
                <a:custGeom>
                  <a:avLst/>
                  <a:gdLst>
                    <a:gd name="connsiteX0" fmla="*/ 653 w 286691"/>
                    <a:gd name="connsiteY0" fmla="*/ 13092 h 92883"/>
                    <a:gd name="connsiteX1" fmla="*/ 127653 w 286691"/>
                    <a:gd name="connsiteY1" fmla="*/ 57542 h 92883"/>
                    <a:gd name="connsiteX2" fmla="*/ 286403 w 286691"/>
                    <a:gd name="connsiteY2" fmla="*/ 392 h 92883"/>
                    <a:gd name="connsiteX3" fmla="*/ 86378 w 286691"/>
                    <a:gd name="connsiteY3" fmla="*/ 92467 h 92883"/>
                    <a:gd name="connsiteX4" fmla="*/ 653 w 286691"/>
                    <a:gd name="connsiteY4" fmla="*/ 13092 h 9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691" h="92883">
                      <a:moveTo>
                        <a:pt x="653" y="13092"/>
                      </a:moveTo>
                      <a:cubicBezTo>
                        <a:pt x="7532" y="7271"/>
                        <a:pt x="80028" y="59659"/>
                        <a:pt x="127653" y="57542"/>
                      </a:cubicBezTo>
                      <a:cubicBezTo>
                        <a:pt x="175278" y="55425"/>
                        <a:pt x="293282" y="-5429"/>
                        <a:pt x="286403" y="392"/>
                      </a:cubicBezTo>
                      <a:cubicBezTo>
                        <a:pt x="279524" y="6213"/>
                        <a:pt x="130299" y="85588"/>
                        <a:pt x="86378" y="92467"/>
                      </a:cubicBezTo>
                      <a:cubicBezTo>
                        <a:pt x="42457" y="99346"/>
                        <a:pt x="-6226" y="18913"/>
                        <a:pt x="653" y="130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8" name="フリーフォーム 1107">
                  <a:extLst>
                    <a:ext uri="{FF2B5EF4-FFF2-40B4-BE49-F238E27FC236}">
                      <a16:creationId xmlns:a16="http://schemas.microsoft.com/office/drawing/2014/main" id="{4F5E36F5-5BB9-BFA4-B41F-96C6AAD559F7}"/>
                    </a:ext>
                  </a:extLst>
                </p:cNvPr>
                <p:cNvSpPr/>
                <p:nvPr/>
              </p:nvSpPr>
              <p:spPr>
                <a:xfrm>
                  <a:off x="2968461" y="5567091"/>
                  <a:ext cx="270994" cy="434961"/>
                </a:xfrm>
                <a:custGeom>
                  <a:avLst/>
                  <a:gdLst>
                    <a:gd name="connsiteX0" fmla="*/ 6514 w 270994"/>
                    <a:gd name="connsiteY0" fmla="*/ 8209 h 434961"/>
                    <a:gd name="connsiteX1" fmla="*/ 263689 w 270994"/>
                    <a:gd name="connsiteY1" fmla="*/ 417784 h 434961"/>
                    <a:gd name="connsiteX2" fmla="*/ 190664 w 270994"/>
                    <a:gd name="connsiteY2" fmla="*/ 338409 h 434961"/>
                    <a:gd name="connsiteX3" fmla="*/ 85889 w 270994"/>
                    <a:gd name="connsiteY3" fmla="*/ 157434 h 434961"/>
                    <a:gd name="connsiteX4" fmla="*/ 6514 w 270994"/>
                    <a:gd name="connsiteY4" fmla="*/ 8209 h 434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994" h="434961">
                      <a:moveTo>
                        <a:pt x="6514" y="8209"/>
                      </a:moveTo>
                      <a:cubicBezTo>
                        <a:pt x="36147" y="51601"/>
                        <a:pt x="232997" y="362751"/>
                        <a:pt x="263689" y="417784"/>
                      </a:cubicBezTo>
                      <a:cubicBezTo>
                        <a:pt x="294381" y="472817"/>
                        <a:pt x="220297" y="381801"/>
                        <a:pt x="190664" y="338409"/>
                      </a:cubicBezTo>
                      <a:cubicBezTo>
                        <a:pt x="161031" y="295017"/>
                        <a:pt x="115522" y="209821"/>
                        <a:pt x="85889" y="157434"/>
                      </a:cubicBezTo>
                      <a:cubicBezTo>
                        <a:pt x="56256" y="105047"/>
                        <a:pt x="-23119" y="-35183"/>
                        <a:pt x="6514" y="82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9" name="フリーフォーム 1108">
                  <a:extLst>
                    <a:ext uri="{FF2B5EF4-FFF2-40B4-BE49-F238E27FC236}">
                      <a16:creationId xmlns:a16="http://schemas.microsoft.com/office/drawing/2014/main" id="{CDEF7408-FB6F-E07A-B450-00B2437B28C2}"/>
                    </a:ext>
                  </a:extLst>
                </p:cNvPr>
                <p:cNvSpPr/>
                <p:nvPr/>
              </p:nvSpPr>
              <p:spPr>
                <a:xfrm>
                  <a:off x="3241635" y="5975064"/>
                  <a:ext cx="321444" cy="555825"/>
                </a:xfrm>
                <a:custGeom>
                  <a:avLst/>
                  <a:gdLst>
                    <a:gd name="connsiteX0" fmla="*/ 40 w 321444"/>
                    <a:gd name="connsiteY0" fmla="*/ 286 h 555825"/>
                    <a:gd name="connsiteX1" fmla="*/ 193715 w 321444"/>
                    <a:gd name="connsiteY1" fmla="*/ 340011 h 555825"/>
                    <a:gd name="connsiteX2" fmla="*/ 231815 w 321444"/>
                    <a:gd name="connsiteY2" fmla="*/ 425736 h 555825"/>
                    <a:gd name="connsiteX3" fmla="*/ 320715 w 321444"/>
                    <a:gd name="connsiteY3" fmla="*/ 552736 h 555825"/>
                    <a:gd name="connsiteX4" fmla="*/ 177840 w 321444"/>
                    <a:gd name="connsiteY4" fmla="*/ 286036 h 555825"/>
                    <a:gd name="connsiteX5" fmla="*/ 40 w 321444"/>
                    <a:gd name="connsiteY5" fmla="*/ 286 h 555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444" h="555825">
                      <a:moveTo>
                        <a:pt x="40" y="286"/>
                      </a:moveTo>
                      <a:cubicBezTo>
                        <a:pt x="2686" y="9282"/>
                        <a:pt x="155086" y="269103"/>
                        <a:pt x="193715" y="340011"/>
                      </a:cubicBezTo>
                      <a:cubicBezTo>
                        <a:pt x="232344" y="410919"/>
                        <a:pt x="210648" y="390282"/>
                        <a:pt x="231815" y="425736"/>
                      </a:cubicBezTo>
                      <a:cubicBezTo>
                        <a:pt x="252982" y="461190"/>
                        <a:pt x="329711" y="576019"/>
                        <a:pt x="320715" y="552736"/>
                      </a:cubicBezTo>
                      <a:cubicBezTo>
                        <a:pt x="311719" y="529453"/>
                        <a:pt x="230757" y="375465"/>
                        <a:pt x="177840" y="286036"/>
                      </a:cubicBezTo>
                      <a:cubicBezTo>
                        <a:pt x="124923" y="196607"/>
                        <a:pt x="-2606" y="-8710"/>
                        <a:pt x="40" y="2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0" name="フリーフォーム 1109">
                  <a:extLst>
                    <a:ext uri="{FF2B5EF4-FFF2-40B4-BE49-F238E27FC236}">
                      <a16:creationId xmlns:a16="http://schemas.microsoft.com/office/drawing/2014/main" id="{7BD18DF6-E49F-7DCD-9E8B-D017F3625478}"/>
                    </a:ext>
                  </a:extLst>
                </p:cNvPr>
                <p:cNvSpPr/>
                <p:nvPr/>
              </p:nvSpPr>
              <p:spPr>
                <a:xfrm>
                  <a:off x="3565077" y="6504076"/>
                  <a:ext cx="299097" cy="269507"/>
                </a:xfrm>
                <a:custGeom>
                  <a:avLst/>
                  <a:gdLst>
                    <a:gd name="connsiteX0" fmla="*/ 448 w 299097"/>
                    <a:gd name="connsiteY0" fmla="*/ 1499 h 269507"/>
                    <a:gd name="connsiteX1" fmla="*/ 95698 w 299097"/>
                    <a:gd name="connsiteY1" fmla="*/ 147549 h 269507"/>
                    <a:gd name="connsiteX2" fmla="*/ 168723 w 299097"/>
                    <a:gd name="connsiteY2" fmla="*/ 239624 h 269507"/>
                    <a:gd name="connsiteX3" fmla="*/ 298898 w 299097"/>
                    <a:gd name="connsiteY3" fmla="*/ 261849 h 269507"/>
                    <a:gd name="connsiteX4" fmla="*/ 136973 w 299097"/>
                    <a:gd name="connsiteY4" fmla="*/ 245974 h 269507"/>
                    <a:gd name="connsiteX5" fmla="*/ 448 w 299097"/>
                    <a:gd name="connsiteY5" fmla="*/ 1499 h 26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9097" h="269507">
                      <a:moveTo>
                        <a:pt x="448" y="1499"/>
                      </a:moveTo>
                      <a:cubicBezTo>
                        <a:pt x="-6431" y="-14905"/>
                        <a:pt x="67652" y="107862"/>
                        <a:pt x="95698" y="147549"/>
                      </a:cubicBezTo>
                      <a:cubicBezTo>
                        <a:pt x="123744" y="187237"/>
                        <a:pt x="134856" y="220574"/>
                        <a:pt x="168723" y="239624"/>
                      </a:cubicBezTo>
                      <a:cubicBezTo>
                        <a:pt x="202590" y="258674"/>
                        <a:pt x="304189" y="260791"/>
                        <a:pt x="298898" y="261849"/>
                      </a:cubicBezTo>
                      <a:cubicBezTo>
                        <a:pt x="293607" y="262907"/>
                        <a:pt x="184069" y="286191"/>
                        <a:pt x="136973" y="245974"/>
                      </a:cubicBezTo>
                      <a:cubicBezTo>
                        <a:pt x="89877" y="205757"/>
                        <a:pt x="7327" y="17903"/>
                        <a:pt x="448" y="14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1" name="フリーフォーム 1110">
                  <a:extLst>
                    <a:ext uri="{FF2B5EF4-FFF2-40B4-BE49-F238E27FC236}">
                      <a16:creationId xmlns:a16="http://schemas.microsoft.com/office/drawing/2014/main" id="{856435F2-64A1-8E1F-8AAE-84D9F619D87A}"/>
                    </a:ext>
                  </a:extLst>
                </p:cNvPr>
                <p:cNvSpPr/>
                <p:nvPr/>
              </p:nvSpPr>
              <p:spPr>
                <a:xfrm>
                  <a:off x="3651248" y="6299058"/>
                  <a:ext cx="376989" cy="252357"/>
                </a:xfrm>
                <a:custGeom>
                  <a:avLst/>
                  <a:gdLst>
                    <a:gd name="connsiteX0" fmla="*/ 2 w 376989"/>
                    <a:gd name="connsiteY0" fmla="*/ 142 h 252357"/>
                    <a:gd name="connsiteX1" fmla="*/ 149227 w 376989"/>
                    <a:gd name="connsiteY1" fmla="*/ 152542 h 252357"/>
                    <a:gd name="connsiteX2" fmla="*/ 368302 w 376989"/>
                    <a:gd name="connsiteY2" fmla="*/ 247792 h 252357"/>
                    <a:gd name="connsiteX3" fmla="*/ 336552 w 376989"/>
                    <a:gd name="connsiteY3" fmla="*/ 238267 h 252357"/>
                    <a:gd name="connsiteX4" fmla="*/ 146052 w 376989"/>
                    <a:gd name="connsiteY4" fmla="*/ 181117 h 252357"/>
                    <a:gd name="connsiteX5" fmla="*/ 2 w 376989"/>
                    <a:gd name="connsiteY5" fmla="*/ 142 h 25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989" h="252357">
                      <a:moveTo>
                        <a:pt x="2" y="142"/>
                      </a:moveTo>
                      <a:cubicBezTo>
                        <a:pt x="531" y="-4621"/>
                        <a:pt x="87844" y="111267"/>
                        <a:pt x="149227" y="152542"/>
                      </a:cubicBezTo>
                      <a:cubicBezTo>
                        <a:pt x="210610" y="193817"/>
                        <a:pt x="368302" y="247792"/>
                        <a:pt x="368302" y="247792"/>
                      </a:cubicBezTo>
                      <a:cubicBezTo>
                        <a:pt x="399523" y="262080"/>
                        <a:pt x="336552" y="238267"/>
                        <a:pt x="336552" y="238267"/>
                      </a:cubicBezTo>
                      <a:cubicBezTo>
                        <a:pt x="299510" y="227155"/>
                        <a:pt x="197910" y="217629"/>
                        <a:pt x="146052" y="181117"/>
                      </a:cubicBezTo>
                      <a:cubicBezTo>
                        <a:pt x="94194" y="144605"/>
                        <a:pt x="-527" y="4905"/>
                        <a:pt x="2" y="1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2" name="フリーフォーム 1111">
                  <a:extLst>
                    <a:ext uri="{FF2B5EF4-FFF2-40B4-BE49-F238E27FC236}">
                      <a16:creationId xmlns:a16="http://schemas.microsoft.com/office/drawing/2014/main" id="{63632B68-798A-EC7C-9803-0D52D3F0A251}"/>
                    </a:ext>
                  </a:extLst>
                </p:cNvPr>
                <p:cNvSpPr/>
                <p:nvPr/>
              </p:nvSpPr>
              <p:spPr>
                <a:xfrm>
                  <a:off x="3691560" y="6581654"/>
                  <a:ext cx="296331" cy="83706"/>
                </a:xfrm>
                <a:custGeom>
                  <a:avLst/>
                  <a:gdLst>
                    <a:gd name="connsiteX0" fmla="*/ 296240 w 296331"/>
                    <a:gd name="connsiteY0" fmla="*/ 121 h 83706"/>
                    <a:gd name="connsiteX1" fmla="*/ 147015 w 296331"/>
                    <a:gd name="connsiteY1" fmla="*/ 82671 h 83706"/>
                    <a:gd name="connsiteX2" fmla="*/ 39065 w 296331"/>
                    <a:gd name="connsiteY2" fmla="*/ 47746 h 83706"/>
                    <a:gd name="connsiteX3" fmla="*/ 4140 w 296331"/>
                    <a:gd name="connsiteY3" fmla="*/ 66796 h 83706"/>
                    <a:gd name="connsiteX4" fmla="*/ 124790 w 296331"/>
                    <a:gd name="connsiteY4" fmla="*/ 63621 h 83706"/>
                    <a:gd name="connsiteX5" fmla="*/ 296240 w 296331"/>
                    <a:gd name="connsiteY5" fmla="*/ 121 h 8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331" h="83706">
                      <a:moveTo>
                        <a:pt x="296240" y="121"/>
                      </a:moveTo>
                      <a:cubicBezTo>
                        <a:pt x="299944" y="3296"/>
                        <a:pt x="189877" y="74734"/>
                        <a:pt x="147015" y="82671"/>
                      </a:cubicBezTo>
                      <a:cubicBezTo>
                        <a:pt x="104153" y="90608"/>
                        <a:pt x="62877" y="50392"/>
                        <a:pt x="39065" y="47746"/>
                      </a:cubicBezTo>
                      <a:cubicBezTo>
                        <a:pt x="15253" y="45100"/>
                        <a:pt x="-10147" y="64150"/>
                        <a:pt x="4140" y="66796"/>
                      </a:cubicBezTo>
                      <a:cubicBezTo>
                        <a:pt x="18427" y="69442"/>
                        <a:pt x="80340" y="70500"/>
                        <a:pt x="124790" y="63621"/>
                      </a:cubicBezTo>
                      <a:cubicBezTo>
                        <a:pt x="169240" y="56742"/>
                        <a:pt x="292536" y="-3054"/>
                        <a:pt x="296240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3" name="フリーフォーム 1112">
                  <a:extLst>
                    <a:ext uri="{FF2B5EF4-FFF2-40B4-BE49-F238E27FC236}">
                      <a16:creationId xmlns:a16="http://schemas.microsoft.com/office/drawing/2014/main" id="{6A54C540-FD4B-94F8-4B68-F2ABBA5439C5}"/>
                    </a:ext>
                  </a:extLst>
                </p:cNvPr>
                <p:cNvSpPr/>
                <p:nvPr/>
              </p:nvSpPr>
              <p:spPr>
                <a:xfrm>
                  <a:off x="3475912" y="6233935"/>
                  <a:ext cx="231159" cy="260127"/>
                </a:xfrm>
                <a:custGeom>
                  <a:avLst/>
                  <a:gdLst>
                    <a:gd name="connsiteX0" fmla="*/ 713 w 231159"/>
                    <a:gd name="connsiteY0" fmla="*/ 1765 h 260127"/>
                    <a:gd name="connsiteX1" fmla="*/ 172163 w 231159"/>
                    <a:gd name="connsiteY1" fmla="*/ 150990 h 260127"/>
                    <a:gd name="connsiteX2" fmla="*/ 229313 w 231159"/>
                    <a:gd name="connsiteY2" fmla="*/ 258940 h 260127"/>
                    <a:gd name="connsiteX3" fmla="*/ 115013 w 231159"/>
                    <a:gd name="connsiteY3" fmla="*/ 81140 h 260127"/>
                    <a:gd name="connsiteX4" fmla="*/ 713 w 231159"/>
                    <a:gd name="connsiteY4" fmla="*/ 1765 h 26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59" h="260127">
                      <a:moveTo>
                        <a:pt x="713" y="1765"/>
                      </a:moveTo>
                      <a:cubicBezTo>
                        <a:pt x="10238" y="13407"/>
                        <a:pt x="134063" y="108128"/>
                        <a:pt x="172163" y="150990"/>
                      </a:cubicBezTo>
                      <a:cubicBezTo>
                        <a:pt x="210263" y="193852"/>
                        <a:pt x="238838" y="270582"/>
                        <a:pt x="229313" y="258940"/>
                      </a:cubicBezTo>
                      <a:cubicBezTo>
                        <a:pt x="219788" y="247298"/>
                        <a:pt x="150467" y="124002"/>
                        <a:pt x="115013" y="81140"/>
                      </a:cubicBezTo>
                      <a:cubicBezTo>
                        <a:pt x="79559" y="38278"/>
                        <a:pt x="-8812" y="-9877"/>
                        <a:pt x="713" y="17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4" name="フリーフォーム 1113">
                  <a:extLst>
                    <a:ext uri="{FF2B5EF4-FFF2-40B4-BE49-F238E27FC236}">
                      <a16:creationId xmlns:a16="http://schemas.microsoft.com/office/drawing/2014/main" id="{DB6B23DF-CAA0-D331-6DB1-BF083613DFF6}"/>
                    </a:ext>
                  </a:extLst>
                </p:cNvPr>
                <p:cNvSpPr/>
                <p:nvPr/>
              </p:nvSpPr>
              <p:spPr>
                <a:xfrm>
                  <a:off x="3358984" y="5949926"/>
                  <a:ext cx="384614" cy="327062"/>
                </a:xfrm>
                <a:custGeom>
                  <a:avLst/>
                  <a:gdLst>
                    <a:gd name="connsiteX0" fmla="*/ 166 w 384614"/>
                    <a:gd name="connsiteY0" fmla="*/ 24 h 327062"/>
                    <a:gd name="connsiteX1" fmla="*/ 206541 w 384614"/>
                    <a:gd name="connsiteY1" fmla="*/ 130199 h 327062"/>
                    <a:gd name="connsiteX2" fmla="*/ 384341 w 384614"/>
                    <a:gd name="connsiteY2" fmla="*/ 327049 h 327062"/>
                    <a:gd name="connsiteX3" fmla="*/ 241466 w 384614"/>
                    <a:gd name="connsiteY3" fmla="*/ 139724 h 327062"/>
                    <a:gd name="connsiteX4" fmla="*/ 166 w 384614"/>
                    <a:gd name="connsiteY4" fmla="*/ 24 h 327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614" h="327062">
                      <a:moveTo>
                        <a:pt x="166" y="24"/>
                      </a:moveTo>
                      <a:cubicBezTo>
                        <a:pt x="-5655" y="-1564"/>
                        <a:pt x="142512" y="75695"/>
                        <a:pt x="206541" y="130199"/>
                      </a:cubicBezTo>
                      <a:cubicBezTo>
                        <a:pt x="270570" y="184703"/>
                        <a:pt x="378520" y="325462"/>
                        <a:pt x="384341" y="327049"/>
                      </a:cubicBezTo>
                      <a:cubicBezTo>
                        <a:pt x="390162" y="328637"/>
                        <a:pt x="301791" y="193699"/>
                        <a:pt x="241466" y="139724"/>
                      </a:cubicBezTo>
                      <a:cubicBezTo>
                        <a:pt x="181141" y="85749"/>
                        <a:pt x="5987" y="1612"/>
                        <a:pt x="166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5" name="フリーフォーム 1114">
                  <a:extLst>
                    <a:ext uri="{FF2B5EF4-FFF2-40B4-BE49-F238E27FC236}">
                      <a16:creationId xmlns:a16="http://schemas.microsoft.com/office/drawing/2014/main" id="{5610E14E-7C16-400F-2230-6D07464ECD6C}"/>
                    </a:ext>
                  </a:extLst>
                </p:cNvPr>
                <p:cNvSpPr/>
                <p:nvPr/>
              </p:nvSpPr>
              <p:spPr>
                <a:xfrm>
                  <a:off x="3145896" y="4997450"/>
                  <a:ext cx="89549" cy="165100"/>
                </a:xfrm>
                <a:custGeom>
                  <a:avLst/>
                  <a:gdLst>
                    <a:gd name="connsiteX0" fmla="*/ 529 w 89549"/>
                    <a:gd name="connsiteY0" fmla="*/ 0 h 165100"/>
                    <a:gd name="connsiteX1" fmla="*/ 35454 w 89549"/>
                    <a:gd name="connsiteY1" fmla="*/ 107950 h 165100"/>
                    <a:gd name="connsiteX2" fmla="*/ 89429 w 89549"/>
                    <a:gd name="connsiteY2" fmla="*/ 165100 h 165100"/>
                    <a:gd name="connsiteX3" fmla="*/ 19579 w 89549"/>
                    <a:gd name="connsiteY3" fmla="*/ 107950 h 165100"/>
                    <a:gd name="connsiteX4" fmla="*/ 529 w 89549"/>
                    <a:gd name="connsiteY4" fmla="*/ 0 h 16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549" h="165100">
                      <a:moveTo>
                        <a:pt x="529" y="0"/>
                      </a:moveTo>
                      <a:cubicBezTo>
                        <a:pt x="3175" y="0"/>
                        <a:pt x="20637" y="80433"/>
                        <a:pt x="35454" y="107950"/>
                      </a:cubicBezTo>
                      <a:cubicBezTo>
                        <a:pt x="50271" y="135467"/>
                        <a:pt x="92075" y="165100"/>
                        <a:pt x="89429" y="165100"/>
                      </a:cubicBezTo>
                      <a:cubicBezTo>
                        <a:pt x="86783" y="165100"/>
                        <a:pt x="33866" y="131762"/>
                        <a:pt x="19579" y="107950"/>
                      </a:cubicBezTo>
                      <a:cubicBezTo>
                        <a:pt x="5292" y="84138"/>
                        <a:pt x="-2117" y="0"/>
                        <a:pt x="529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6" name="フリーフォーム 1115">
                  <a:extLst>
                    <a:ext uri="{FF2B5EF4-FFF2-40B4-BE49-F238E27FC236}">
                      <a16:creationId xmlns:a16="http://schemas.microsoft.com/office/drawing/2014/main" id="{68EA2FB8-20BA-EABA-3E1C-8D2439460EDE}"/>
                    </a:ext>
                  </a:extLst>
                </p:cNvPr>
                <p:cNvSpPr/>
                <p:nvPr/>
              </p:nvSpPr>
              <p:spPr>
                <a:xfrm>
                  <a:off x="3150170" y="4939290"/>
                  <a:ext cx="184576" cy="232786"/>
                </a:xfrm>
                <a:custGeom>
                  <a:avLst/>
                  <a:gdLst>
                    <a:gd name="connsiteX0" fmla="*/ 2605 w 184576"/>
                    <a:gd name="connsiteY0" fmla="*/ 1010 h 232786"/>
                    <a:gd name="connsiteX1" fmla="*/ 142305 w 184576"/>
                    <a:gd name="connsiteY1" fmla="*/ 197860 h 232786"/>
                    <a:gd name="connsiteX2" fmla="*/ 180405 w 184576"/>
                    <a:gd name="connsiteY2" fmla="*/ 226435 h 232786"/>
                    <a:gd name="connsiteX3" fmla="*/ 59755 w 184576"/>
                    <a:gd name="connsiteY3" fmla="*/ 124835 h 232786"/>
                    <a:gd name="connsiteX4" fmla="*/ 2605 w 184576"/>
                    <a:gd name="connsiteY4" fmla="*/ 1010 h 232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576" h="232786">
                      <a:moveTo>
                        <a:pt x="2605" y="1010"/>
                      </a:moveTo>
                      <a:cubicBezTo>
                        <a:pt x="16363" y="13181"/>
                        <a:pt x="112672" y="160289"/>
                        <a:pt x="142305" y="197860"/>
                      </a:cubicBezTo>
                      <a:cubicBezTo>
                        <a:pt x="171938" y="235431"/>
                        <a:pt x="194163" y="238606"/>
                        <a:pt x="180405" y="226435"/>
                      </a:cubicBezTo>
                      <a:cubicBezTo>
                        <a:pt x="166647" y="214264"/>
                        <a:pt x="86743" y="159760"/>
                        <a:pt x="59755" y="124835"/>
                      </a:cubicBezTo>
                      <a:cubicBezTo>
                        <a:pt x="32768" y="89910"/>
                        <a:pt x="-11153" y="-11161"/>
                        <a:pt x="2605" y="10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7" name="フリーフォーム 1116">
                  <a:extLst>
                    <a:ext uri="{FF2B5EF4-FFF2-40B4-BE49-F238E27FC236}">
                      <a16:creationId xmlns:a16="http://schemas.microsoft.com/office/drawing/2014/main" id="{16AE0EE9-3FED-664B-8399-A90198CE7074}"/>
                    </a:ext>
                  </a:extLst>
                </p:cNvPr>
                <p:cNvSpPr/>
                <p:nvPr/>
              </p:nvSpPr>
              <p:spPr>
                <a:xfrm>
                  <a:off x="2938261" y="4602325"/>
                  <a:ext cx="165323" cy="243835"/>
                </a:xfrm>
                <a:custGeom>
                  <a:avLst/>
                  <a:gdLst>
                    <a:gd name="connsiteX0" fmla="*/ 1789 w 165323"/>
                    <a:gd name="connsiteY0" fmla="*/ 1425 h 243835"/>
                    <a:gd name="connsiteX1" fmla="*/ 163714 w 165323"/>
                    <a:gd name="connsiteY1" fmla="*/ 239550 h 243835"/>
                    <a:gd name="connsiteX2" fmla="*/ 81164 w 165323"/>
                    <a:gd name="connsiteY2" fmla="*/ 144300 h 243835"/>
                    <a:gd name="connsiteX3" fmla="*/ 1789 w 165323"/>
                    <a:gd name="connsiteY3" fmla="*/ 1425 h 24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323" h="243835">
                      <a:moveTo>
                        <a:pt x="1789" y="1425"/>
                      </a:moveTo>
                      <a:cubicBezTo>
                        <a:pt x="15547" y="17300"/>
                        <a:pt x="150485" y="215738"/>
                        <a:pt x="163714" y="239550"/>
                      </a:cubicBezTo>
                      <a:cubicBezTo>
                        <a:pt x="176943" y="263362"/>
                        <a:pt x="104976" y="181871"/>
                        <a:pt x="81164" y="144300"/>
                      </a:cubicBezTo>
                      <a:cubicBezTo>
                        <a:pt x="57352" y="106729"/>
                        <a:pt x="-11969" y="-14450"/>
                        <a:pt x="1789" y="14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8" name="フリーフォーム 1117">
                  <a:extLst>
                    <a:ext uri="{FF2B5EF4-FFF2-40B4-BE49-F238E27FC236}">
                      <a16:creationId xmlns:a16="http://schemas.microsoft.com/office/drawing/2014/main" id="{8CD29C2E-C534-5A88-8D0E-62A3DC8E0399}"/>
                    </a:ext>
                  </a:extLst>
                </p:cNvPr>
                <p:cNvSpPr/>
                <p:nvPr/>
              </p:nvSpPr>
              <p:spPr>
                <a:xfrm>
                  <a:off x="2911475" y="4625651"/>
                  <a:ext cx="123825" cy="175250"/>
                </a:xfrm>
                <a:custGeom>
                  <a:avLst/>
                  <a:gdLst>
                    <a:gd name="connsiteX0" fmla="*/ 0 w 123825"/>
                    <a:gd name="connsiteY0" fmla="*/ 324 h 175250"/>
                    <a:gd name="connsiteX1" fmla="*/ 53975 w 123825"/>
                    <a:gd name="connsiteY1" fmla="*/ 73349 h 175250"/>
                    <a:gd name="connsiteX2" fmla="*/ 123825 w 123825"/>
                    <a:gd name="connsiteY2" fmla="*/ 174949 h 175250"/>
                    <a:gd name="connsiteX3" fmla="*/ 53975 w 123825"/>
                    <a:gd name="connsiteY3" fmla="*/ 101924 h 175250"/>
                    <a:gd name="connsiteX4" fmla="*/ 0 w 123825"/>
                    <a:gd name="connsiteY4" fmla="*/ 324 h 17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" h="175250">
                      <a:moveTo>
                        <a:pt x="0" y="324"/>
                      </a:moveTo>
                      <a:cubicBezTo>
                        <a:pt x="0" y="-4438"/>
                        <a:pt x="33338" y="44245"/>
                        <a:pt x="53975" y="73349"/>
                      </a:cubicBezTo>
                      <a:cubicBezTo>
                        <a:pt x="74613" y="102453"/>
                        <a:pt x="123825" y="170187"/>
                        <a:pt x="123825" y="174949"/>
                      </a:cubicBezTo>
                      <a:cubicBezTo>
                        <a:pt x="123825" y="179711"/>
                        <a:pt x="71437" y="126795"/>
                        <a:pt x="53975" y="101924"/>
                      </a:cubicBezTo>
                      <a:cubicBezTo>
                        <a:pt x="36513" y="77053"/>
                        <a:pt x="0" y="5086"/>
                        <a:pt x="0" y="3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9" name="フリーフォーム 1118">
                  <a:extLst>
                    <a:ext uri="{FF2B5EF4-FFF2-40B4-BE49-F238E27FC236}">
                      <a16:creationId xmlns:a16="http://schemas.microsoft.com/office/drawing/2014/main" id="{397B22ED-7769-72D1-B840-81488455E5E9}"/>
                    </a:ext>
                  </a:extLst>
                </p:cNvPr>
                <p:cNvSpPr/>
                <p:nvPr/>
              </p:nvSpPr>
              <p:spPr>
                <a:xfrm>
                  <a:off x="2675535" y="4263674"/>
                  <a:ext cx="200753" cy="267059"/>
                </a:xfrm>
                <a:custGeom>
                  <a:avLst/>
                  <a:gdLst>
                    <a:gd name="connsiteX0" fmla="*/ 4165 w 200753"/>
                    <a:gd name="connsiteY0" fmla="*/ 3526 h 267059"/>
                    <a:gd name="connsiteX1" fmla="*/ 70840 w 200753"/>
                    <a:gd name="connsiteY1" fmla="*/ 89251 h 267059"/>
                    <a:gd name="connsiteX2" fmla="*/ 178790 w 200753"/>
                    <a:gd name="connsiteY2" fmla="*/ 213076 h 267059"/>
                    <a:gd name="connsiteX3" fmla="*/ 178790 w 200753"/>
                    <a:gd name="connsiteY3" fmla="*/ 267051 h 267059"/>
                    <a:gd name="connsiteX4" fmla="*/ 191490 w 200753"/>
                    <a:gd name="connsiteY4" fmla="*/ 209901 h 267059"/>
                    <a:gd name="connsiteX5" fmla="*/ 4165 w 200753"/>
                    <a:gd name="connsiteY5" fmla="*/ 3526 h 267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53" h="267059">
                      <a:moveTo>
                        <a:pt x="4165" y="3526"/>
                      </a:moveTo>
                      <a:cubicBezTo>
                        <a:pt x="-15943" y="-16582"/>
                        <a:pt x="41736" y="54326"/>
                        <a:pt x="70840" y="89251"/>
                      </a:cubicBezTo>
                      <a:cubicBezTo>
                        <a:pt x="99944" y="124176"/>
                        <a:pt x="160798" y="183443"/>
                        <a:pt x="178790" y="213076"/>
                      </a:cubicBezTo>
                      <a:cubicBezTo>
                        <a:pt x="196782" y="242709"/>
                        <a:pt x="176673" y="267580"/>
                        <a:pt x="178790" y="267051"/>
                      </a:cubicBezTo>
                      <a:cubicBezTo>
                        <a:pt x="180907" y="266522"/>
                        <a:pt x="217419" y="249588"/>
                        <a:pt x="191490" y="209901"/>
                      </a:cubicBezTo>
                      <a:cubicBezTo>
                        <a:pt x="165561" y="170214"/>
                        <a:pt x="24273" y="23634"/>
                        <a:pt x="4165" y="35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0" name="フリーフォーム 1119">
                  <a:extLst>
                    <a:ext uri="{FF2B5EF4-FFF2-40B4-BE49-F238E27FC236}">
                      <a16:creationId xmlns:a16="http://schemas.microsoft.com/office/drawing/2014/main" id="{2B27D5A1-868A-CC1B-6441-BD0A5C013D56}"/>
                    </a:ext>
                  </a:extLst>
                </p:cNvPr>
                <p:cNvSpPr/>
                <p:nvPr/>
              </p:nvSpPr>
              <p:spPr>
                <a:xfrm>
                  <a:off x="2597129" y="4162115"/>
                  <a:ext cx="66843" cy="190836"/>
                </a:xfrm>
                <a:custGeom>
                  <a:avLst/>
                  <a:gdLst>
                    <a:gd name="connsiteX0" fmla="*/ 21 w 66843"/>
                    <a:gd name="connsiteY0" fmla="*/ 310 h 190836"/>
                    <a:gd name="connsiteX1" fmla="*/ 50821 w 66843"/>
                    <a:gd name="connsiteY1" fmla="*/ 63810 h 190836"/>
                    <a:gd name="connsiteX2" fmla="*/ 53996 w 66843"/>
                    <a:gd name="connsiteY2" fmla="*/ 101910 h 190836"/>
                    <a:gd name="connsiteX3" fmla="*/ 66696 w 66843"/>
                    <a:gd name="connsiteY3" fmla="*/ 190810 h 190836"/>
                    <a:gd name="connsiteX4" fmla="*/ 44471 w 66843"/>
                    <a:gd name="connsiteY4" fmla="*/ 92385 h 190836"/>
                    <a:gd name="connsiteX5" fmla="*/ 21 w 66843"/>
                    <a:gd name="connsiteY5" fmla="*/ 310 h 190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843" h="190836">
                      <a:moveTo>
                        <a:pt x="21" y="310"/>
                      </a:moveTo>
                      <a:cubicBezTo>
                        <a:pt x="1079" y="-4452"/>
                        <a:pt x="41825" y="46877"/>
                        <a:pt x="50821" y="63810"/>
                      </a:cubicBezTo>
                      <a:cubicBezTo>
                        <a:pt x="59817" y="80743"/>
                        <a:pt x="51350" y="80743"/>
                        <a:pt x="53996" y="101910"/>
                      </a:cubicBezTo>
                      <a:cubicBezTo>
                        <a:pt x="56642" y="123077"/>
                        <a:pt x="68283" y="192397"/>
                        <a:pt x="66696" y="190810"/>
                      </a:cubicBezTo>
                      <a:cubicBezTo>
                        <a:pt x="65109" y="189223"/>
                        <a:pt x="52408" y="119372"/>
                        <a:pt x="44471" y="92385"/>
                      </a:cubicBezTo>
                      <a:cubicBezTo>
                        <a:pt x="36534" y="65398"/>
                        <a:pt x="-1037" y="5072"/>
                        <a:pt x="21" y="3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1" name="フリーフォーム 1120">
                  <a:extLst>
                    <a:ext uri="{FF2B5EF4-FFF2-40B4-BE49-F238E27FC236}">
                      <a16:creationId xmlns:a16="http://schemas.microsoft.com/office/drawing/2014/main" id="{5EF41481-B8A9-E2BB-53C8-D1D4021869EE}"/>
                    </a:ext>
                  </a:extLst>
                </p:cNvPr>
                <p:cNvSpPr/>
                <p:nvPr/>
              </p:nvSpPr>
              <p:spPr>
                <a:xfrm>
                  <a:off x="2678280" y="4308444"/>
                  <a:ext cx="118962" cy="174688"/>
                </a:xfrm>
                <a:custGeom>
                  <a:avLst/>
                  <a:gdLst>
                    <a:gd name="connsiteX0" fmla="*/ 4595 w 118962"/>
                    <a:gd name="connsiteY0" fmla="*/ 31 h 174688"/>
                    <a:gd name="connsiteX1" fmla="*/ 26820 w 118962"/>
                    <a:gd name="connsiteY1" fmla="*/ 85756 h 174688"/>
                    <a:gd name="connsiteX2" fmla="*/ 118895 w 118962"/>
                    <a:gd name="connsiteY2" fmla="*/ 174656 h 174688"/>
                    <a:gd name="connsiteX3" fmla="*/ 10945 w 118962"/>
                    <a:gd name="connsiteY3" fmla="*/ 95281 h 174688"/>
                    <a:gd name="connsiteX4" fmla="*/ 4595 w 118962"/>
                    <a:gd name="connsiteY4" fmla="*/ 31 h 17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62" h="174688">
                      <a:moveTo>
                        <a:pt x="4595" y="31"/>
                      </a:moveTo>
                      <a:cubicBezTo>
                        <a:pt x="7241" y="-1557"/>
                        <a:pt x="7770" y="56652"/>
                        <a:pt x="26820" y="85756"/>
                      </a:cubicBezTo>
                      <a:cubicBezTo>
                        <a:pt x="45870" y="114860"/>
                        <a:pt x="121541" y="173069"/>
                        <a:pt x="118895" y="174656"/>
                      </a:cubicBezTo>
                      <a:cubicBezTo>
                        <a:pt x="116249" y="176244"/>
                        <a:pt x="28937" y="118564"/>
                        <a:pt x="10945" y="95281"/>
                      </a:cubicBezTo>
                      <a:cubicBezTo>
                        <a:pt x="-7047" y="71998"/>
                        <a:pt x="1949" y="1619"/>
                        <a:pt x="4595" y="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2" name="フリーフォーム 1121">
                  <a:extLst>
                    <a:ext uri="{FF2B5EF4-FFF2-40B4-BE49-F238E27FC236}">
                      <a16:creationId xmlns:a16="http://schemas.microsoft.com/office/drawing/2014/main" id="{444B9742-6F92-5112-F482-99349117F9E8}"/>
                    </a:ext>
                  </a:extLst>
                </p:cNvPr>
                <p:cNvSpPr/>
                <p:nvPr/>
              </p:nvSpPr>
              <p:spPr>
                <a:xfrm>
                  <a:off x="2336800" y="4536993"/>
                  <a:ext cx="168275" cy="124232"/>
                </a:xfrm>
                <a:custGeom>
                  <a:avLst/>
                  <a:gdLst>
                    <a:gd name="connsiteX0" fmla="*/ 0 w 168275"/>
                    <a:gd name="connsiteY0" fmla="*/ 82 h 124232"/>
                    <a:gd name="connsiteX1" fmla="*/ 73025 w 168275"/>
                    <a:gd name="connsiteY1" fmla="*/ 92157 h 124232"/>
                    <a:gd name="connsiteX2" fmla="*/ 168275 w 168275"/>
                    <a:gd name="connsiteY2" fmla="*/ 123907 h 124232"/>
                    <a:gd name="connsiteX3" fmla="*/ 73025 w 168275"/>
                    <a:gd name="connsiteY3" fmla="*/ 76282 h 124232"/>
                    <a:gd name="connsiteX4" fmla="*/ 0 w 168275"/>
                    <a:gd name="connsiteY4" fmla="*/ 82 h 1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275" h="124232">
                      <a:moveTo>
                        <a:pt x="0" y="82"/>
                      </a:moveTo>
                      <a:cubicBezTo>
                        <a:pt x="0" y="2728"/>
                        <a:pt x="44979" y="71520"/>
                        <a:pt x="73025" y="92157"/>
                      </a:cubicBezTo>
                      <a:cubicBezTo>
                        <a:pt x="101071" y="112795"/>
                        <a:pt x="168275" y="126553"/>
                        <a:pt x="168275" y="123907"/>
                      </a:cubicBezTo>
                      <a:cubicBezTo>
                        <a:pt x="168275" y="121261"/>
                        <a:pt x="97896" y="93215"/>
                        <a:pt x="73025" y="76282"/>
                      </a:cubicBezTo>
                      <a:cubicBezTo>
                        <a:pt x="48154" y="59349"/>
                        <a:pt x="0" y="-2564"/>
                        <a:pt x="0" y="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3" name="フリーフォーム 1122">
                  <a:extLst>
                    <a:ext uri="{FF2B5EF4-FFF2-40B4-BE49-F238E27FC236}">
                      <a16:creationId xmlns:a16="http://schemas.microsoft.com/office/drawing/2014/main" id="{CA776174-3A88-86FA-C012-3C3540ABD7CA}"/>
                    </a:ext>
                  </a:extLst>
                </p:cNvPr>
                <p:cNvSpPr/>
                <p:nvPr/>
              </p:nvSpPr>
              <p:spPr>
                <a:xfrm>
                  <a:off x="2507589" y="4495809"/>
                  <a:ext cx="80182" cy="140343"/>
                </a:xfrm>
                <a:custGeom>
                  <a:avLst/>
                  <a:gdLst>
                    <a:gd name="connsiteX0" fmla="*/ 80036 w 80182"/>
                    <a:gd name="connsiteY0" fmla="*/ 3166 h 140343"/>
                    <a:gd name="connsiteX1" fmla="*/ 16536 w 80182"/>
                    <a:gd name="connsiteY1" fmla="*/ 66666 h 140343"/>
                    <a:gd name="connsiteX2" fmla="*/ 661 w 80182"/>
                    <a:gd name="connsiteY2" fmla="*/ 139691 h 140343"/>
                    <a:gd name="connsiteX3" fmla="*/ 32411 w 80182"/>
                    <a:gd name="connsiteY3" fmla="*/ 22216 h 140343"/>
                    <a:gd name="connsiteX4" fmla="*/ 80036 w 80182"/>
                    <a:gd name="connsiteY4" fmla="*/ 3166 h 140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182" h="140343">
                      <a:moveTo>
                        <a:pt x="80036" y="3166"/>
                      </a:moveTo>
                      <a:cubicBezTo>
                        <a:pt x="77390" y="10574"/>
                        <a:pt x="29765" y="43912"/>
                        <a:pt x="16536" y="66666"/>
                      </a:cubicBezTo>
                      <a:cubicBezTo>
                        <a:pt x="3307" y="89420"/>
                        <a:pt x="-1985" y="147099"/>
                        <a:pt x="661" y="139691"/>
                      </a:cubicBezTo>
                      <a:cubicBezTo>
                        <a:pt x="3307" y="132283"/>
                        <a:pt x="16007" y="43383"/>
                        <a:pt x="32411" y="22216"/>
                      </a:cubicBezTo>
                      <a:cubicBezTo>
                        <a:pt x="48815" y="1049"/>
                        <a:pt x="82682" y="-4242"/>
                        <a:pt x="80036" y="3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4" name="フリーフォーム 1123">
                  <a:extLst>
                    <a:ext uri="{FF2B5EF4-FFF2-40B4-BE49-F238E27FC236}">
                      <a16:creationId xmlns:a16="http://schemas.microsoft.com/office/drawing/2014/main" id="{F6318C57-481D-4DB9-541B-29B3150ACE7C}"/>
                    </a:ext>
                  </a:extLst>
                </p:cNvPr>
                <p:cNvSpPr/>
                <p:nvPr/>
              </p:nvSpPr>
              <p:spPr>
                <a:xfrm>
                  <a:off x="2508005" y="4197338"/>
                  <a:ext cx="44883" cy="168303"/>
                </a:xfrm>
                <a:custGeom>
                  <a:avLst/>
                  <a:gdLst>
                    <a:gd name="connsiteX0" fmla="*/ 44695 w 44883"/>
                    <a:gd name="connsiteY0" fmla="*/ 12 h 168303"/>
                    <a:gd name="connsiteX1" fmla="*/ 16120 w 44883"/>
                    <a:gd name="connsiteY1" fmla="*/ 92087 h 168303"/>
                    <a:gd name="connsiteX2" fmla="*/ 12945 w 44883"/>
                    <a:gd name="connsiteY2" fmla="*/ 168287 h 168303"/>
                    <a:gd name="connsiteX3" fmla="*/ 245 w 44883"/>
                    <a:gd name="connsiteY3" fmla="*/ 98437 h 168303"/>
                    <a:gd name="connsiteX4" fmla="*/ 44695 w 44883"/>
                    <a:gd name="connsiteY4" fmla="*/ 12 h 168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83" h="168303">
                      <a:moveTo>
                        <a:pt x="44695" y="12"/>
                      </a:moveTo>
                      <a:cubicBezTo>
                        <a:pt x="47341" y="-1046"/>
                        <a:pt x="21412" y="64041"/>
                        <a:pt x="16120" y="92087"/>
                      </a:cubicBezTo>
                      <a:cubicBezTo>
                        <a:pt x="10828" y="120133"/>
                        <a:pt x="15591" y="167229"/>
                        <a:pt x="12945" y="168287"/>
                      </a:cubicBezTo>
                      <a:cubicBezTo>
                        <a:pt x="10299" y="169345"/>
                        <a:pt x="-1872" y="120662"/>
                        <a:pt x="245" y="98437"/>
                      </a:cubicBezTo>
                      <a:cubicBezTo>
                        <a:pt x="2362" y="76212"/>
                        <a:pt x="42049" y="1070"/>
                        <a:pt x="44695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5" name="フリーフォーム 1124">
                  <a:extLst>
                    <a:ext uri="{FF2B5EF4-FFF2-40B4-BE49-F238E27FC236}">
                      <a16:creationId xmlns:a16="http://schemas.microsoft.com/office/drawing/2014/main" id="{0159481F-1670-3195-450F-0C6D677F85B0}"/>
                    </a:ext>
                  </a:extLst>
                </p:cNvPr>
                <p:cNvSpPr/>
                <p:nvPr/>
              </p:nvSpPr>
              <p:spPr>
                <a:xfrm>
                  <a:off x="1898432" y="4524375"/>
                  <a:ext cx="298894" cy="47678"/>
                </a:xfrm>
                <a:custGeom>
                  <a:avLst/>
                  <a:gdLst>
                    <a:gd name="connsiteX0" fmla="*/ 218 w 298894"/>
                    <a:gd name="connsiteY0" fmla="*/ 15875 h 47678"/>
                    <a:gd name="connsiteX1" fmla="*/ 136743 w 298894"/>
                    <a:gd name="connsiteY1" fmla="*/ 9525 h 47678"/>
                    <a:gd name="connsiteX2" fmla="*/ 298668 w 298894"/>
                    <a:gd name="connsiteY2" fmla="*/ 47625 h 47678"/>
                    <a:gd name="connsiteX3" fmla="*/ 168493 w 298894"/>
                    <a:gd name="connsiteY3" fmla="*/ 0 h 47678"/>
                    <a:gd name="connsiteX4" fmla="*/ 218 w 298894"/>
                    <a:gd name="connsiteY4" fmla="*/ 15875 h 47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894" h="47678">
                      <a:moveTo>
                        <a:pt x="218" y="15875"/>
                      </a:moveTo>
                      <a:cubicBezTo>
                        <a:pt x="-5074" y="17462"/>
                        <a:pt x="87001" y="4233"/>
                        <a:pt x="136743" y="9525"/>
                      </a:cubicBezTo>
                      <a:cubicBezTo>
                        <a:pt x="186485" y="14817"/>
                        <a:pt x="293376" y="49212"/>
                        <a:pt x="298668" y="47625"/>
                      </a:cubicBezTo>
                      <a:cubicBezTo>
                        <a:pt x="303960" y="46038"/>
                        <a:pt x="215060" y="4233"/>
                        <a:pt x="168493" y="0"/>
                      </a:cubicBezTo>
                      <a:lnTo>
                        <a:pt x="218" y="1587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6" name="フリーフォーム 1125">
                  <a:extLst>
                    <a:ext uri="{FF2B5EF4-FFF2-40B4-BE49-F238E27FC236}">
                      <a16:creationId xmlns:a16="http://schemas.microsoft.com/office/drawing/2014/main" id="{E55627E4-EC8B-A469-0C16-D3F1DA033BF6}"/>
                    </a:ext>
                  </a:extLst>
                </p:cNvPr>
                <p:cNvSpPr/>
                <p:nvPr/>
              </p:nvSpPr>
              <p:spPr>
                <a:xfrm>
                  <a:off x="2139513" y="4559268"/>
                  <a:ext cx="248349" cy="36843"/>
                </a:xfrm>
                <a:custGeom>
                  <a:avLst/>
                  <a:gdLst>
                    <a:gd name="connsiteX0" fmla="*/ 437 w 248349"/>
                    <a:gd name="connsiteY0" fmla="*/ 32 h 36843"/>
                    <a:gd name="connsiteX1" fmla="*/ 89337 w 248349"/>
                    <a:gd name="connsiteY1" fmla="*/ 34957 h 36843"/>
                    <a:gd name="connsiteX2" fmla="*/ 248087 w 248349"/>
                    <a:gd name="connsiteY2" fmla="*/ 31782 h 36843"/>
                    <a:gd name="connsiteX3" fmla="*/ 124262 w 248349"/>
                    <a:gd name="connsiteY3" fmla="*/ 28607 h 36843"/>
                    <a:gd name="connsiteX4" fmla="*/ 437 w 248349"/>
                    <a:gd name="connsiteY4" fmla="*/ 32 h 3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349" h="36843">
                      <a:moveTo>
                        <a:pt x="437" y="32"/>
                      </a:moveTo>
                      <a:cubicBezTo>
                        <a:pt x="-5384" y="1090"/>
                        <a:pt x="48062" y="29665"/>
                        <a:pt x="89337" y="34957"/>
                      </a:cubicBezTo>
                      <a:cubicBezTo>
                        <a:pt x="130612" y="40249"/>
                        <a:pt x="242266" y="32840"/>
                        <a:pt x="248087" y="31782"/>
                      </a:cubicBezTo>
                      <a:cubicBezTo>
                        <a:pt x="253908" y="30724"/>
                        <a:pt x="161304" y="33369"/>
                        <a:pt x="124262" y="28607"/>
                      </a:cubicBezTo>
                      <a:cubicBezTo>
                        <a:pt x="87220" y="23845"/>
                        <a:pt x="6258" y="-1026"/>
                        <a:pt x="437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7" name="フリーフォーム 1126">
                  <a:extLst>
                    <a:ext uri="{FF2B5EF4-FFF2-40B4-BE49-F238E27FC236}">
                      <a16:creationId xmlns:a16="http://schemas.microsoft.com/office/drawing/2014/main" id="{4D0AB63E-8D59-DB16-E3E0-14BBBC1684D6}"/>
                    </a:ext>
                  </a:extLst>
                </p:cNvPr>
                <p:cNvSpPr/>
                <p:nvPr/>
              </p:nvSpPr>
              <p:spPr>
                <a:xfrm>
                  <a:off x="2419154" y="4010002"/>
                  <a:ext cx="195311" cy="139737"/>
                </a:xfrm>
                <a:custGeom>
                  <a:avLst/>
                  <a:gdLst>
                    <a:gd name="connsiteX0" fmla="*/ 196 w 195311"/>
                    <a:gd name="connsiteY0" fmla="*/ 23 h 139737"/>
                    <a:gd name="connsiteX1" fmla="*/ 130371 w 195311"/>
                    <a:gd name="connsiteY1" fmla="*/ 57173 h 139737"/>
                    <a:gd name="connsiteX2" fmla="*/ 193871 w 195311"/>
                    <a:gd name="connsiteY2" fmla="*/ 139723 h 139737"/>
                    <a:gd name="connsiteX3" fmla="*/ 162121 w 195311"/>
                    <a:gd name="connsiteY3" fmla="*/ 63523 h 139737"/>
                    <a:gd name="connsiteX4" fmla="*/ 196 w 195311"/>
                    <a:gd name="connsiteY4" fmla="*/ 23 h 139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5311" h="139737">
                      <a:moveTo>
                        <a:pt x="196" y="23"/>
                      </a:moveTo>
                      <a:cubicBezTo>
                        <a:pt x="-5095" y="-1035"/>
                        <a:pt x="98092" y="33890"/>
                        <a:pt x="130371" y="57173"/>
                      </a:cubicBezTo>
                      <a:cubicBezTo>
                        <a:pt x="162650" y="80456"/>
                        <a:pt x="188580" y="138665"/>
                        <a:pt x="193871" y="139723"/>
                      </a:cubicBezTo>
                      <a:cubicBezTo>
                        <a:pt x="199162" y="140781"/>
                        <a:pt x="190167" y="85219"/>
                        <a:pt x="162121" y="63523"/>
                      </a:cubicBezTo>
                      <a:cubicBezTo>
                        <a:pt x="134075" y="41827"/>
                        <a:pt x="5487" y="1081"/>
                        <a:pt x="196" y="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8" name="フリーフォーム 1127">
                  <a:extLst>
                    <a:ext uri="{FF2B5EF4-FFF2-40B4-BE49-F238E27FC236}">
                      <a16:creationId xmlns:a16="http://schemas.microsoft.com/office/drawing/2014/main" id="{325F393C-18C5-ABE4-5A50-3A14953A7E6B}"/>
                    </a:ext>
                  </a:extLst>
                </p:cNvPr>
                <p:cNvSpPr/>
                <p:nvPr/>
              </p:nvSpPr>
              <p:spPr>
                <a:xfrm>
                  <a:off x="2324084" y="3946129"/>
                  <a:ext cx="64537" cy="165794"/>
                </a:xfrm>
                <a:custGeom>
                  <a:avLst/>
                  <a:gdLst>
                    <a:gd name="connsiteX0" fmla="*/ 16 w 64537"/>
                    <a:gd name="connsiteY0" fmla="*/ 396 h 165794"/>
                    <a:gd name="connsiteX1" fmla="*/ 57166 w 64537"/>
                    <a:gd name="connsiteY1" fmla="*/ 89296 h 165794"/>
                    <a:gd name="connsiteX2" fmla="*/ 50816 w 64537"/>
                    <a:gd name="connsiteY2" fmla="*/ 165496 h 165794"/>
                    <a:gd name="connsiteX3" fmla="*/ 63516 w 64537"/>
                    <a:gd name="connsiteY3" fmla="*/ 60721 h 165794"/>
                    <a:gd name="connsiteX4" fmla="*/ 16 w 64537"/>
                    <a:gd name="connsiteY4" fmla="*/ 396 h 165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537" h="165794">
                      <a:moveTo>
                        <a:pt x="16" y="396"/>
                      </a:moveTo>
                      <a:cubicBezTo>
                        <a:pt x="-1042" y="5158"/>
                        <a:pt x="48699" y="61779"/>
                        <a:pt x="57166" y="89296"/>
                      </a:cubicBezTo>
                      <a:cubicBezTo>
                        <a:pt x="65633" y="116813"/>
                        <a:pt x="49758" y="170258"/>
                        <a:pt x="50816" y="165496"/>
                      </a:cubicBezTo>
                      <a:cubicBezTo>
                        <a:pt x="51874" y="160734"/>
                        <a:pt x="68808" y="86650"/>
                        <a:pt x="63516" y="60721"/>
                      </a:cubicBezTo>
                      <a:cubicBezTo>
                        <a:pt x="58224" y="34792"/>
                        <a:pt x="1074" y="-4366"/>
                        <a:pt x="16" y="3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9" name="フリーフォーム 1128">
                  <a:extLst>
                    <a:ext uri="{FF2B5EF4-FFF2-40B4-BE49-F238E27FC236}">
                      <a16:creationId xmlns:a16="http://schemas.microsoft.com/office/drawing/2014/main" id="{7BA9FF09-7704-25F3-3F3F-1A4ED948C9D2}"/>
                    </a:ext>
                  </a:extLst>
                </p:cNvPr>
                <p:cNvSpPr/>
                <p:nvPr/>
              </p:nvSpPr>
              <p:spPr>
                <a:xfrm>
                  <a:off x="2228810" y="3959220"/>
                  <a:ext cx="67588" cy="88914"/>
                </a:xfrm>
                <a:custGeom>
                  <a:avLst/>
                  <a:gdLst>
                    <a:gd name="connsiteX0" fmla="*/ 60365 w 67588"/>
                    <a:gd name="connsiteY0" fmla="*/ 5 h 88914"/>
                    <a:gd name="connsiteX1" fmla="*/ 54015 w 67588"/>
                    <a:gd name="connsiteY1" fmla="*/ 53980 h 88914"/>
                    <a:gd name="connsiteX2" fmla="*/ 40 w 67588"/>
                    <a:gd name="connsiteY2" fmla="*/ 88905 h 88914"/>
                    <a:gd name="connsiteX3" fmla="*/ 63540 w 67588"/>
                    <a:gd name="connsiteY3" fmla="*/ 57155 h 88914"/>
                    <a:gd name="connsiteX4" fmla="*/ 60365 w 67588"/>
                    <a:gd name="connsiteY4" fmla="*/ 5 h 88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588" h="88914">
                      <a:moveTo>
                        <a:pt x="60365" y="5"/>
                      </a:moveTo>
                      <a:cubicBezTo>
                        <a:pt x="58778" y="-524"/>
                        <a:pt x="64069" y="39163"/>
                        <a:pt x="54015" y="53980"/>
                      </a:cubicBezTo>
                      <a:cubicBezTo>
                        <a:pt x="43961" y="68797"/>
                        <a:pt x="-1547" y="88376"/>
                        <a:pt x="40" y="88905"/>
                      </a:cubicBezTo>
                      <a:cubicBezTo>
                        <a:pt x="1627" y="89434"/>
                        <a:pt x="53486" y="67738"/>
                        <a:pt x="63540" y="57155"/>
                      </a:cubicBezTo>
                      <a:cubicBezTo>
                        <a:pt x="73594" y="46572"/>
                        <a:pt x="61952" y="534"/>
                        <a:pt x="60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0" name="フリーフォーム 1129">
                  <a:extLst>
                    <a:ext uri="{FF2B5EF4-FFF2-40B4-BE49-F238E27FC236}">
                      <a16:creationId xmlns:a16="http://schemas.microsoft.com/office/drawing/2014/main" id="{F9E5A76D-1E1F-2609-EB0F-28C405F271CB}"/>
                    </a:ext>
                  </a:extLst>
                </p:cNvPr>
                <p:cNvSpPr/>
                <p:nvPr/>
              </p:nvSpPr>
              <p:spPr>
                <a:xfrm>
                  <a:off x="2174793" y="4029034"/>
                  <a:ext cx="58827" cy="111181"/>
                </a:xfrm>
                <a:custGeom>
                  <a:avLst/>
                  <a:gdLst>
                    <a:gd name="connsiteX0" fmla="*/ 82 w 58827"/>
                    <a:gd name="connsiteY0" fmla="*/ 41 h 111181"/>
                    <a:gd name="connsiteX1" fmla="*/ 44532 w 58827"/>
                    <a:gd name="connsiteY1" fmla="*/ 41316 h 111181"/>
                    <a:gd name="connsiteX2" fmla="*/ 44532 w 58827"/>
                    <a:gd name="connsiteY2" fmla="*/ 111166 h 111181"/>
                    <a:gd name="connsiteX3" fmla="*/ 57232 w 58827"/>
                    <a:gd name="connsiteY3" fmla="*/ 34966 h 111181"/>
                    <a:gd name="connsiteX4" fmla="*/ 82 w 58827"/>
                    <a:gd name="connsiteY4" fmla="*/ 41 h 111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827" h="111181">
                      <a:moveTo>
                        <a:pt x="82" y="41"/>
                      </a:moveTo>
                      <a:cubicBezTo>
                        <a:pt x="-2035" y="1099"/>
                        <a:pt x="37124" y="22795"/>
                        <a:pt x="44532" y="41316"/>
                      </a:cubicBezTo>
                      <a:cubicBezTo>
                        <a:pt x="51940" y="59837"/>
                        <a:pt x="42415" y="112224"/>
                        <a:pt x="44532" y="111166"/>
                      </a:cubicBezTo>
                      <a:cubicBezTo>
                        <a:pt x="46649" y="110108"/>
                        <a:pt x="64111" y="51370"/>
                        <a:pt x="57232" y="34966"/>
                      </a:cubicBezTo>
                      <a:cubicBezTo>
                        <a:pt x="50353" y="18562"/>
                        <a:pt x="2199" y="-1017"/>
                        <a:pt x="82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1" name="フリーフォーム 1130">
                  <a:extLst>
                    <a:ext uri="{FF2B5EF4-FFF2-40B4-BE49-F238E27FC236}">
                      <a16:creationId xmlns:a16="http://schemas.microsoft.com/office/drawing/2014/main" id="{1A758224-1F68-F03D-C00E-6D99C2E5AB73}"/>
                    </a:ext>
                  </a:extLst>
                </p:cNvPr>
                <p:cNvSpPr/>
                <p:nvPr/>
              </p:nvSpPr>
              <p:spPr>
                <a:xfrm>
                  <a:off x="2106330" y="3793979"/>
                  <a:ext cx="206289" cy="147377"/>
                </a:xfrm>
                <a:custGeom>
                  <a:avLst/>
                  <a:gdLst>
                    <a:gd name="connsiteX0" fmla="*/ 5045 w 206289"/>
                    <a:gd name="connsiteY0" fmla="*/ 146 h 147377"/>
                    <a:gd name="connsiteX1" fmla="*/ 103470 w 206289"/>
                    <a:gd name="connsiteY1" fmla="*/ 79521 h 147377"/>
                    <a:gd name="connsiteX2" fmla="*/ 205070 w 206289"/>
                    <a:gd name="connsiteY2" fmla="*/ 146196 h 147377"/>
                    <a:gd name="connsiteX3" fmla="*/ 151095 w 206289"/>
                    <a:gd name="connsiteY3" fmla="*/ 117621 h 147377"/>
                    <a:gd name="connsiteX4" fmla="*/ 27270 w 206289"/>
                    <a:gd name="connsiteY4" fmla="*/ 60471 h 147377"/>
                    <a:gd name="connsiteX5" fmla="*/ 5045 w 206289"/>
                    <a:gd name="connsiteY5" fmla="*/ 146 h 1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289" h="147377">
                      <a:moveTo>
                        <a:pt x="5045" y="146"/>
                      </a:moveTo>
                      <a:cubicBezTo>
                        <a:pt x="17745" y="3321"/>
                        <a:pt x="70132" y="55179"/>
                        <a:pt x="103470" y="79521"/>
                      </a:cubicBezTo>
                      <a:cubicBezTo>
                        <a:pt x="136808" y="103863"/>
                        <a:pt x="197133" y="139846"/>
                        <a:pt x="205070" y="146196"/>
                      </a:cubicBezTo>
                      <a:cubicBezTo>
                        <a:pt x="213007" y="152546"/>
                        <a:pt x="180728" y="131909"/>
                        <a:pt x="151095" y="117621"/>
                      </a:cubicBezTo>
                      <a:cubicBezTo>
                        <a:pt x="121462" y="103333"/>
                        <a:pt x="49495" y="74759"/>
                        <a:pt x="27270" y="60471"/>
                      </a:cubicBezTo>
                      <a:cubicBezTo>
                        <a:pt x="5045" y="46183"/>
                        <a:pt x="-7655" y="-3029"/>
                        <a:pt x="5045" y="1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2" name="フリーフォーム 1131">
                  <a:extLst>
                    <a:ext uri="{FF2B5EF4-FFF2-40B4-BE49-F238E27FC236}">
                      <a16:creationId xmlns:a16="http://schemas.microsoft.com/office/drawing/2014/main" id="{29E79FBE-8AFE-F3CF-3A06-363666059A0D}"/>
                    </a:ext>
                  </a:extLst>
                </p:cNvPr>
                <p:cNvSpPr/>
                <p:nvPr/>
              </p:nvSpPr>
              <p:spPr>
                <a:xfrm>
                  <a:off x="1981154" y="3914748"/>
                  <a:ext cx="146235" cy="168312"/>
                </a:xfrm>
                <a:custGeom>
                  <a:avLst/>
                  <a:gdLst>
                    <a:gd name="connsiteX0" fmla="*/ 46 w 146235"/>
                    <a:gd name="connsiteY0" fmla="*/ 27 h 168312"/>
                    <a:gd name="connsiteX1" fmla="*/ 101646 w 146235"/>
                    <a:gd name="connsiteY1" fmla="*/ 57177 h 168312"/>
                    <a:gd name="connsiteX2" fmla="*/ 146096 w 146235"/>
                    <a:gd name="connsiteY2" fmla="*/ 168302 h 168312"/>
                    <a:gd name="connsiteX3" fmla="*/ 88946 w 146235"/>
                    <a:gd name="connsiteY3" fmla="*/ 63527 h 168312"/>
                    <a:gd name="connsiteX4" fmla="*/ 46 w 146235"/>
                    <a:gd name="connsiteY4" fmla="*/ 27 h 16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235" h="168312">
                      <a:moveTo>
                        <a:pt x="46" y="27"/>
                      </a:moveTo>
                      <a:cubicBezTo>
                        <a:pt x="2163" y="-1031"/>
                        <a:pt x="77304" y="29131"/>
                        <a:pt x="101646" y="57177"/>
                      </a:cubicBezTo>
                      <a:cubicBezTo>
                        <a:pt x="125988" y="85223"/>
                        <a:pt x="148213" y="167244"/>
                        <a:pt x="146096" y="168302"/>
                      </a:cubicBezTo>
                      <a:cubicBezTo>
                        <a:pt x="143979" y="169360"/>
                        <a:pt x="109054" y="87869"/>
                        <a:pt x="88946" y="63527"/>
                      </a:cubicBezTo>
                      <a:cubicBezTo>
                        <a:pt x="68838" y="39185"/>
                        <a:pt x="-2071" y="1085"/>
                        <a:pt x="46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3" name="フリーフォーム 1132">
                  <a:extLst>
                    <a:ext uri="{FF2B5EF4-FFF2-40B4-BE49-F238E27FC236}">
                      <a16:creationId xmlns:a16="http://schemas.microsoft.com/office/drawing/2014/main" id="{2E128ADC-158E-8783-AA69-21221CFDC76D}"/>
                    </a:ext>
                  </a:extLst>
                </p:cNvPr>
                <p:cNvSpPr/>
                <p:nvPr/>
              </p:nvSpPr>
              <p:spPr>
                <a:xfrm>
                  <a:off x="2050984" y="3897172"/>
                  <a:ext cx="101889" cy="65317"/>
                </a:xfrm>
                <a:custGeom>
                  <a:avLst/>
                  <a:gdLst>
                    <a:gd name="connsiteX0" fmla="*/ 66 w 101889"/>
                    <a:gd name="connsiteY0" fmla="*/ 1728 h 65317"/>
                    <a:gd name="connsiteX1" fmla="*/ 63566 w 101889"/>
                    <a:gd name="connsiteY1" fmla="*/ 20778 h 65317"/>
                    <a:gd name="connsiteX2" fmla="*/ 101666 w 101889"/>
                    <a:gd name="connsiteY2" fmla="*/ 65228 h 65317"/>
                    <a:gd name="connsiteX3" fmla="*/ 76266 w 101889"/>
                    <a:gd name="connsiteY3" fmla="*/ 8078 h 65317"/>
                    <a:gd name="connsiteX4" fmla="*/ 66 w 101889"/>
                    <a:gd name="connsiteY4" fmla="*/ 1728 h 6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89" h="65317">
                      <a:moveTo>
                        <a:pt x="66" y="1728"/>
                      </a:moveTo>
                      <a:cubicBezTo>
                        <a:pt x="-2051" y="3845"/>
                        <a:pt x="46633" y="10195"/>
                        <a:pt x="63566" y="20778"/>
                      </a:cubicBezTo>
                      <a:cubicBezTo>
                        <a:pt x="80499" y="31361"/>
                        <a:pt x="99549" y="67345"/>
                        <a:pt x="101666" y="65228"/>
                      </a:cubicBezTo>
                      <a:cubicBezTo>
                        <a:pt x="103783" y="63111"/>
                        <a:pt x="90554" y="18661"/>
                        <a:pt x="76266" y="8078"/>
                      </a:cubicBezTo>
                      <a:cubicBezTo>
                        <a:pt x="61979" y="-2505"/>
                        <a:pt x="2183" y="-389"/>
                        <a:pt x="66" y="17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4" name="フリーフォーム 1133">
                  <a:extLst>
                    <a:ext uri="{FF2B5EF4-FFF2-40B4-BE49-F238E27FC236}">
                      <a16:creationId xmlns:a16="http://schemas.microsoft.com/office/drawing/2014/main" id="{EB70D817-393D-45F8-9277-BBBEE233BE81}"/>
                    </a:ext>
                  </a:extLst>
                </p:cNvPr>
                <p:cNvSpPr/>
                <p:nvPr/>
              </p:nvSpPr>
              <p:spPr>
                <a:xfrm>
                  <a:off x="1868264" y="3698865"/>
                  <a:ext cx="52662" cy="149273"/>
                </a:xfrm>
                <a:custGeom>
                  <a:avLst/>
                  <a:gdLst>
                    <a:gd name="connsiteX0" fmla="*/ 11336 w 52662"/>
                    <a:gd name="connsiteY0" fmla="*/ 10 h 149273"/>
                    <a:gd name="connsiteX1" fmla="*/ 1811 w 52662"/>
                    <a:gd name="connsiteY1" fmla="*/ 104785 h 149273"/>
                    <a:gd name="connsiteX2" fmla="*/ 52611 w 52662"/>
                    <a:gd name="connsiteY2" fmla="*/ 149235 h 149273"/>
                    <a:gd name="connsiteX3" fmla="*/ 11336 w 52662"/>
                    <a:gd name="connsiteY3" fmla="*/ 98435 h 149273"/>
                    <a:gd name="connsiteX4" fmla="*/ 11336 w 52662"/>
                    <a:gd name="connsiteY4" fmla="*/ 10 h 1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62" h="149273">
                      <a:moveTo>
                        <a:pt x="11336" y="10"/>
                      </a:moveTo>
                      <a:cubicBezTo>
                        <a:pt x="9748" y="1068"/>
                        <a:pt x="-5068" y="79914"/>
                        <a:pt x="1811" y="104785"/>
                      </a:cubicBezTo>
                      <a:cubicBezTo>
                        <a:pt x="8690" y="129656"/>
                        <a:pt x="51023" y="150293"/>
                        <a:pt x="52611" y="149235"/>
                      </a:cubicBezTo>
                      <a:cubicBezTo>
                        <a:pt x="54199" y="148177"/>
                        <a:pt x="18744" y="119602"/>
                        <a:pt x="11336" y="98435"/>
                      </a:cubicBezTo>
                      <a:cubicBezTo>
                        <a:pt x="3928" y="77268"/>
                        <a:pt x="12924" y="-1048"/>
                        <a:pt x="11336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5" name="フリーフォーム 1134">
                  <a:extLst>
                    <a:ext uri="{FF2B5EF4-FFF2-40B4-BE49-F238E27FC236}">
                      <a16:creationId xmlns:a16="http://schemas.microsoft.com/office/drawing/2014/main" id="{0F598023-76C7-06A9-DD59-1CE0815F1670}"/>
                    </a:ext>
                  </a:extLst>
                </p:cNvPr>
                <p:cNvSpPr/>
                <p:nvPr/>
              </p:nvSpPr>
              <p:spPr>
                <a:xfrm>
                  <a:off x="1878524" y="3698871"/>
                  <a:ext cx="71010" cy="117485"/>
                </a:xfrm>
                <a:custGeom>
                  <a:avLst/>
                  <a:gdLst>
                    <a:gd name="connsiteX0" fmla="*/ 1076 w 71010"/>
                    <a:gd name="connsiteY0" fmla="*/ 4 h 117485"/>
                    <a:gd name="connsiteX1" fmla="*/ 10601 w 71010"/>
                    <a:gd name="connsiteY1" fmla="*/ 63504 h 117485"/>
                    <a:gd name="connsiteX2" fmla="*/ 70926 w 71010"/>
                    <a:gd name="connsiteY2" fmla="*/ 117479 h 117485"/>
                    <a:gd name="connsiteX3" fmla="*/ 23301 w 71010"/>
                    <a:gd name="connsiteY3" fmla="*/ 66679 h 117485"/>
                    <a:gd name="connsiteX4" fmla="*/ 1076 w 71010"/>
                    <a:gd name="connsiteY4" fmla="*/ 4 h 11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010" h="117485">
                      <a:moveTo>
                        <a:pt x="1076" y="4"/>
                      </a:moveTo>
                      <a:cubicBezTo>
                        <a:pt x="-1041" y="-525"/>
                        <a:pt x="-1041" y="43925"/>
                        <a:pt x="10601" y="63504"/>
                      </a:cubicBezTo>
                      <a:cubicBezTo>
                        <a:pt x="22243" y="83083"/>
                        <a:pt x="68809" y="116950"/>
                        <a:pt x="70926" y="117479"/>
                      </a:cubicBezTo>
                      <a:cubicBezTo>
                        <a:pt x="73043" y="118008"/>
                        <a:pt x="34943" y="83612"/>
                        <a:pt x="23301" y="66679"/>
                      </a:cubicBezTo>
                      <a:cubicBezTo>
                        <a:pt x="11659" y="49746"/>
                        <a:pt x="3193" y="533"/>
                        <a:pt x="1076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6" name="フリーフォーム 1135">
                  <a:extLst>
                    <a:ext uri="{FF2B5EF4-FFF2-40B4-BE49-F238E27FC236}">
                      <a16:creationId xmlns:a16="http://schemas.microsoft.com/office/drawing/2014/main" id="{EFD4D238-FBA8-4464-174A-63D7F456CCA2}"/>
                    </a:ext>
                  </a:extLst>
                </p:cNvPr>
                <p:cNvSpPr/>
                <p:nvPr/>
              </p:nvSpPr>
              <p:spPr>
                <a:xfrm>
                  <a:off x="1974596" y="3676585"/>
                  <a:ext cx="89322" cy="85870"/>
                </a:xfrm>
                <a:custGeom>
                  <a:avLst/>
                  <a:gdLst>
                    <a:gd name="connsiteX0" fmla="*/ 254 w 89322"/>
                    <a:gd name="connsiteY0" fmla="*/ 65 h 85870"/>
                    <a:gd name="connsiteX1" fmla="*/ 47879 w 89322"/>
                    <a:gd name="connsiteY1" fmla="*/ 50865 h 85870"/>
                    <a:gd name="connsiteX2" fmla="*/ 89154 w 89322"/>
                    <a:gd name="connsiteY2" fmla="*/ 85790 h 85870"/>
                    <a:gd name="connsiteX3" fmla="*/ 32004 w 89322"/>
                    <a:gd name="connsiteY3" fmla="*/ 41340 h 85870"/>
                    <a:gd name="connsiteX4" fmla="*/ 254 w 89322"/>
                    <a:gd name="connsiteY4" fmla="*/ 65 h 8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322" h="85870">
                      <a:moveTo>
                        <a:pt x="254" y="65"/>
                      </a:moveTo>
                      <a:cubicBezTo>
                        <a:pt x="2900" y="1653"/>
                        <a:pt x="33062" y="36578"/>
                        <a:pt x="47879" y="50865"/>
                      </a:cubicBezTo>
                      <a:cubicBezTo>
                        <a:pt x="62696" y="65152"/>
                        <a:pt x="91800" y="87378"/>
                        <a:pt x="89154" y="85790"/>
                      </a:cubicBezTo>
                      <a:cubicBezTo>
                        <a:pt x="86508" y="84203"/>
                        <a:pt x="47879" y="56686"/>
                        <a:pt x="32004" y="41340"/>
                      </a:cubicBezTo>
                      <a:cubicBezTo>
                        <a:pt x="16129" y="25994"/>
                        <a:pt x="-2392" y="-1523"/>
                        <a:pt x="254" y="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7" name="フリーフォーム 1136">
                  <a:extLst>
                    <a:ext uri="{FF2B5EF4-FFF2-40B4-BE49-F238E27FC236}">
                      <a16:creationId xmlns:a16="http://schemas.microsoft.com/office/drawing/2014/main" id="{AB122AC5-960C-FBF0-6F5B-E09A7CFF4ADE}"/>
                    </a:ext>
                  </a:extLst>
                </p:cNvPr>
                <p:cNvSpPr/>
                <p:nvPr/>
              </p:nvSpPr>
              <p:spPr>
                <a:xfrm>
                  <a:off x="1876183" y="3660524"/>
                  <a:ext cx="108638" cy="48042"/>
                </a:xfrm>
                <a:custGeom>
                  <a:avLst/>
                  <a:gdLst>
                    <a:gd name="connsiteX0" fmla="*/ 242 w 108638"/>
                    <a:gd name="connsiteY0" fmla="*/ 47876 h 48042"/>
                    <a:gd name="connsiteX1" fmla="*/ 54217 w 108638"/>
                    <a:gd name="connsiteY1" fmla="*/ 16126 h 48042"/>
                    <a:gd name="connsiteX2" fmla="*/ 108192 w 108638"/>
                    <a:gd name="connsiteY2" fmla="*/ 19301 h 48042"/>
                    <a:gd name="connsiteX3" fmla="*/ 76442 w 108638"/>
                    <a:gd name="connsiteY3" fmla="*/ 251 h 48042"/>
                    <a:gd name="connsiteX4" fmla="*/ 242 w 108638"/>
                    <a:gd name="connsiteY4" fmla="*/ 47876 h 48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638" h="48042">
                      <a:moveTo>
                        <a:pt x="242" y="47876"/>
                      </a:moveTo>
                      <a:cubicBezTo>
                        <a:pt x="-3462" y="50522"/>
                        <a:pt x="36225" y="20888"/>
                        <a:pt x="54217" y="16126"/>
                      </a:cubicBezTo>
                      <a:cubicBezTo>
                        <a:pt x="72209" y="11363"/>
                        <a:pt x="104488" y="21947"/>
                        <a:pt x="108192" y="19301"/>
                      </a:cubicBezTo>
                      <a:cubicBezTo>
                        <a:pt x="111896" y="16655"/>
                        <a:pt x="91788" y="-2395"/>
                        <a:pt x="76442" y="251"/>
                      </a:cubicBezTo>
                      <a:cubicBezTo>
                        <a:pt x="61096" y="2897"/>
                        <a:pt x="3946" y="45230"/>
                        <a:pt x="242" y="478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8" name="フリーフォーム 1137">
                  <a:extLst>
                    <a:ext uri="{FF2B5EF4-FFF2-40B4-BE49-F238E27FC236}">
                      <a16:creationId xmlns:a16="http://schemas.microsoft.com/office/drawing/2014/main" id="{F2065FA2-1398-7B71-7C2A-F6DF24EFB75A}"/>
                    </a:ext>
                  </a:extLst>
                </p:cNvPr>
                <p:cNvSpPr/>
                <p:nvPr/>
              </p:nvSpPr>
              <p:spPr>
                <a:xfrm>
                  <a:off x="1920875" y="3781027"/>
                  <a:ext cx="28635" cy="54373"/>
                </a:xfrm>
                <a:custGeom>
                  <a:avLst/>
                  <a:gdLst>
                    <a:gd name="connsiteX0" fmla="*/ 0 w 28635"/>
                    <a:gd name="connsiteY0" fmla="*/ 54373 h 54373"/>
                    <a:gd name="connsiteX1" fmla="*/ 28575 w 28635"/>
                    <a:gd name="connsiteY1" fmla="*/ 398 h 54373"/>
                    <a:gd name="connsiteX2" fmla="*/ 0 w 28635"/>
                    <a:gd name="connsiteY2" fmla="*/ 54373 h 5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635" h="54373">
                      <a:moveTo>
                        <a:pt x="0" y="54373"/>
                      </a:moveTo>
                      <a:cubicBezTo>
                        <a:pt x="0" y="54373"/>
                        <a:pt x="26988" y="6219"/>
                        <a:pt x="28575" y="398"/>
                      </a:cubicBezTo>
                      <a:cubicBezTo>
                        <a:pt x="30163" y="-5423"/>
                        <a:pt x="0" y="54373"/>
                        <a:pt x="0" y="543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9" name="フリーフォーム 1138">
                  <a:extLst>
                    <a:ext uri="{FF2B5EF4-FFF2-40B4-BE49-F238E27FC236}">
                      <a16:creationId xmlns:a16="http://schemas.microsoft.com/office/drawing/2014/main" id="{D39D8790-D02E-F165-AD19-D4F9CCBBA291}"/>
                    </a:ext>
                  </a:extLst>
                </p:cNvPr>
                <p:cNvSpPr/>
                <p:nvPr/>
              </p:nvSpPr>
              <p:spPr>
                <a:xfrm>
                  <a:off x="1920736" y="3743320"/>
                  <a:ext cx="127265" cy="104926"/>
                </a:xfrm>
                <a:custGeom>
                  <a:avLst/>
                  <a:gdLst>
                    <a:gd name="connsiteX0" fmla="*/ 127139 w 127265"/>
                    <a:gd name="connsiteY0" fmla="*/ 5 h 104926"/>
                    <a:gd name="connsiteX1" fmla="*/ 31889 w 127265"/>
                    <a:gd name="connsiteY1" fmla="*/ 47630 h 104926"/>
                    <a:gd name="connsiteX2" fmla="*/ 6489 w 127265"/>
                    <a:gd name="connsiteY2" fmla="*/ 104780 h 104926"/>
                    <a:gd name="connsiteX3" fmla="*/ 3314 w 127265"/>
                    <a:gd name="connsiteY3" fmla="*/ 63505 h 104926"/>
                    <a:gd name="connsiteX4" fmla="*/ 9664 w 127265"/>
                    <a:gd name="connsiteY4" fmla="*/ 44455 h 104926"/>
                    <a:gd name="connsiteX5" fmla="*/ 127139 w 127265"/>
                    <a:gd name="connsiteY5" fmla="*/ 5 h 10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7265" h="104926">
                      <a:moveTo>
                        <a:pt x="127139" y="5"/>
                      </a:moveTo>
                      <a:cubicBezTo>
                        <a:pt x="130843" y="534"/>
                        <a:pt x="51997" y="30168"/>
                        <a:pt x="31889" y="47630"/>
                      </a:cubicBezTo>
                      <a:cubicBezTo>
                        <a:pt x="11781" y="65092"/>
                        <a:pt x="11251" y="102134"/>
                        <a:pt x="6489" y="104780"/>
                      </a:cubicBezTo>
                      <a:cubicBezTo>
                        <a:pt x="1727" y="107426"/>
                        <a:pt x="2785" y="73559"/>
                        <a:pt x="3314" y="63505"/>
                      </a:cubicBezTo>
                      <a:cubicBezTo>
                        <a:pt x="3843" y="53451"/>
                        <a:pt x="-7798" y="52922"/>
                        <a:pt x="9664" y="44455"/>
                      </a:cubicBezTo>
                      <a:cubicBezTo>
                        <a:pt x="27126" y="35988"/>
                        <a:pt x="123435" y="-524"/>
                        <a:pt x="12713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0" name="フリーフォーム 1139">
                  <a:extLst>
                    <a:ext uri="{FF2B5EF4-FFF2-40B4-BE49-F238E27FC236}">
                      <a16:creationId xmlns:a16="http://schemas.microsoft.com/office/drawing/2014/main" id="{F7210DD0-E1CB-82A2-BE20-04E9A3C68885}"/>
                    </a:ext>
                  </a:extLst>
                </p:cNvPr>
                <p:cNvSpPr/>
                <p:nvPr/>
              </p:nvSpPr>
              <p:spPr>
                <a:xfrm>
                  <a:off x="1984370" y="3781265"/>
                  <a:ext cx="117485" cy="63946"/>
                </a:xfrm>
                <a:custGeom>
                  <a:avLst/>
                  <a:gdLst>
                    <a:gd name="connsiteX0" fmla="*/ 117480 w 117485"/>
                    <a:gd name="connsiteY0" fmla="*/ 9685 h 63946"/>
                    <a:gd name="connsiteX1" fmla="*/ 57155 w 117485"/>
                    <a:gd name="connsiteY1" fmla="*/ 3335 h 63946"/>
                    <a:gd name="connsiteX2" fmla="*/ 5 w 117485"/>
                    <a:gd name="connsiteY2" fmla="*/ 63660 h 63946"/>
                    <a:gd name="connsiteX3" fmla="*/ 53980 w 117485"/>
                    <a:gd name="connsiteY3" fmla="*/ 25560 h 63946"/>
                    <a:gd name="connsiteX4" fmla="*/ 117480 w 117485"/>
                    <a:gd name="connsiteY4" fmla="*/ 9685 h 6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85" h="63946">
                      <a:moveTo>
                        <a:pt x="117480" y="9685"/>
                      </a:moveTo>
                      <a:cubicBezTo>
                        <a:pt x="118009" y="5981"/>
                        <a:pt x="76734" y="-5661"/>
                        <a:pt x="57155" y="3335"/>
                      </a:cubicBezTo>
                      <a:cubicBezTo>
                        <a:pt x="37576" y="12331"/>
                        <a:pt x="534" y="59956"/>
                        <a:pt x="5" y="63660"/>
                      </a:cubicBezTo>
                      <a:cubicBezTo>
                        <a:pt x="-524" y="67364"/>
                        <a:pt x="34930" y="34027"/>
                        <a:pt x="53980" y="25560"/>
                      </a:cubicBezTo>
                      <a:cubicBezTo>
                        <a:pt x="73030" y="17093"/>
                        <a:pt x="116951" y="13389"/>
                        <a:pt x="117480" y="9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1" name="フリーフォーム 1140">
                  <a:extLst>
                    <a:ext uri="{FF2B5EF4-FFF2-40B4-BE49-F238E27FC236}">
                      <a16:creationId xmlns:a16="http://schemas.microsoft.com/office/drawing/2014/main" id="{C1B48FDF-F865-F591-FDD6-494B60ACF302}"/>
                    </a:ext>
                  </a:extLst>
                </p:cNvPr>
                <p:cNvSpPr/>
                <p:nvPr/>
              </p:nvSpPr>
              <p:spPr>
                <a:xfrm>
                  <a:off x="1955793" y="4057647"/>
                  <a:ext cx="171600" cy="165106"/>
                </a:xfrm>
                <a:custGeom>
                  <a:avLst/>
                  <a:gdLst>
                    <a:gd name="connsiteX0" fmla="*/ 171457 w 171600"/>
                    <a:gd name="connsiteY0" fmla="*/ 3 h 165106"/>
                    <a:gd name="connsiteX1" fmla="*/ 139707 w 171600"/>
                    <a:gd name="connsiteY1" fmla="*/ 79378 h 165106"/>
                    <a:gd name="connsiteX2" fmla="*/ 7 w 171600"/>
                    <a:gd name="connsiteY2" fmla="*/ 165103 h 165106"/>
                    <a:gd name="connsiteX3" fmla="*/ 133357 w 171600"/>
                    <a:gd name="connsiteY3" fmla="*/ 76203 h 165106"/>
                    <a:gd name="connsiteX4" fmla="*/ 171457 w 171600"/>
                    <a:gd name="connsiteY4" fmla="*/ 3 h 16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600" h="165106">
                      <a:moveTo>
                        <a:pt x="171457" y="3"/>
                      </a:moveTo>
                      <a:cubicBezTo>
                        <a:pt x="172515" y="532"/>
                        <a:pt x="168282" y="51861"/>
                        <a:pt x="139707" y="79378"/>
                      </a:cubicBezTo>
                      <a:cubicBezTo>
                        <a:pt x="111132" y="106895"/>
                        <a:pt x="1065" y="165632"/>
                        <a:pt x="7" y="165103"/>
                      </a:cubicBezTo>
                      <a:cubicBezTo>
                        <a:pt x="-1051" y="164574"/>
                        <a:pt x="106899" y="97899"/>
                        <a:pt x="133357" y="76203"/>
                      </a:cubicBezTo>
                      <a:cubicBezTo>
                        <a:pt x="159815" y="54507"/>
                        <a:pt x="170399" y="-526"/>
                        <a:pt x="171457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2" name="フリーフォーム 1141">
                  <a:extLst>
                    <a:ext uri="{FF2B5EF4-FFF2-40B4-BE49-F238E27FC236}">
                      <a16:creationId xmlns:a16="http://schemas.microsoft.com/office/drawing/2014/main" id="{C26C0583-59C7-C895-C928-22CC62D2CDB6}"/>
                    </a:ext>
                  </a:extLst>
                </p:cNvPr>
                <p:cNvSpPr/>
                <p:nvPr/>
              </p:nvSpPr>
              <p:spPr>
                <a:xfrm>
                  <a:off x="2082776" y="4075361"/>
                  <a:ext cx="47010" cy="129678"/>
                </a:xfrm>
                <a:custGeom>
                  <a:avLst/>
                  <a:gdLst>
                    <a:gd name="connsiteX0" fmla="*/ 44474 w 47010"/>
                    <a:gd name="connsiteY0" fmla="*/ 1339 h 129678"/>
                    <a:gd name="connsiteX1" fmla="*/ 24 w 47010"/>
                    <a:gd name="connsiteY1" fmla="*/ 128339 h 129678"/>
                    <a:gd name="connsiteX2" fmla="*/ 38124 w 47010"/>
                    <a:gd name="connsiteY2" fmla="*/ 64839 h 129678"/>
                    <a:gd name="connsiteX3" fmla="*/ 44474 w 47010"/>
                    <a:gd name="connsiteY3" fmla="*/ 1339 h 12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010" h="129678">
                      <a:moveTo>
                        <a:pt x="44474" y="1339"/>
                      </a:moveTo>
                      <a:cubicBezTo>
                        <a:pt x="38124" y="11922"/>
                        <a:pt x="1082" y="117756"/>
                        <a:pt x="24" y="128339"/>
                      </a:cubicBezTo>
                      <a:cubicBezTo>
                        <a:pt x="-1034" y="138922"/>
                        <a:pt x="32303" y="83889"/>
                        <a:pt x="38124" y="64839"/>
                      </a:cubicBezTo>
                      <a:cubicBezTo>
                        <a:pt x="43945" y="45789"/>
                        <a:pt x="50824" y="-9244"/>
                        <a:pt x="44474" y="1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3" name="フリーフォーム 1142">
                  <a:extLst>
                    <a:ext uri="{FF2B5EF4-FFF2-40B4-BE49-F238E27FC236}">
                      <a16:creationId xmlns:a16="http://schemas.microsoft.com/office/drawing/2014/main" id="{AA6C78F4-E7B4-2245-239E-096D6BA8B6E8}"/>
                    </a:ext>
                  </a:extLst>
                </p:cNvPr>
                <p:cNvSpPr/>
                <p:nvPr/>
              </p:nvSpPr>
              <p:spPr>
                <a:xfrm>
                  <a:off x="2136555" y="4117786"/>
                  <a:ext cx="95621" cy="82818"/>
                </a:xfrm>
                <a:custGeom>
                  <a:avLst/>
                  <a:gdLst>
                    <a:gd name="connsiteX0" fmla="*/ 220 w 95621"/>
                    <a:gd name="connsiteY0" fmla="*/ 82739 h 82818"/>
                    <a:gd name="connsiteX1" fmla="*/ 35145 w 95621"/>
                    <a:gd name="connsiteY1" fmla="*/ 16064 h 82818"/>
                    <a:gd name="connsiteX2" fmla="*/ 95470 w 95621"/>
                    <a:gd name="connsiteY2" fmla="*/ 50989 h 82818"/>
                    <a:gd name="connsiteX3" fmla="*/ 51020 w 95621"/>
                    <a:gd name="connsiteY3" fmla="*/ 189 h 82818"/>
                    <a:gd name="connsiteX4" fmla="*/ 220 w 95621"/>
                    <a:gd name="connsiteY4" fmla="*/ 82739 h 82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621" h="82818">
                      <a:moveTo>
                        <a:pt x="220" y="82739"/>
                      </a:moveTo>
                      <a:cubicBezTo>
                        <a:pt x="-2426" y="85385"/>
                        <a:pt x="19270" y="21356"/>
                        <a:pt x="35145" y="16064"/>
                      </a:cubicBezTo>
                      <a:cubicBezTo>
                        <a:pt x="51020" y="10772"/>
                        <a:pt x="92824" y="53635"/>
                        <a:pt x="95470" y="50989"/>
                      </a:cubicBezTo>
                      <a:cubicBezTo>
                        <a:pt x="98116" y="48343"/>
                        <a:pt x="65307" y="-3515"/>
                        <a:pt x="51020" y="189"/>
                      </a:cubicBezTo>
                      <a:cubicBezTo>
                        <a:pt x="36733" y="3893"/>
                        <a:pt x="2866" y="80093"/>
                        <a:pt x="220" y="827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4" name="フリーフォーム 1143">
                  <a:extLst>
                    <a:ext uri="{FF2B5EF4-FFF2-40B4-BE49-F238E27FC236}">
                      <a16:creationId xmlns:a16="http://schemas.microsoft.com/office/drawing/2014/main" id="{33EE7B00-7957-951A-961A-10F0194DF27F}"/>
                    </a:ext>
                  </a:extLst>
                </p:cNvPr>
                <p:cNvSpPr/>
                <p:nvPr/>
              </p:nvSpPr>
              <p:spPr>
                <a:xfrm>
                  <a:off x="2337267" y="4108365"/>
                  <a:ext cx="205957" cy="73343"/>
                </a:xfrm>
                <a:custGeom>
                  <a:avLst/>
                  <a:gdLst>
                    <a:gd name="connsiteX0" fmla="*/ 53508 w 205957"/>
                    <a:gd name="connsiteY0" fmla="*/ 85 h 73343"/>
                    <a:gd name="connsiteX1" fmla="*/ 5883 w 205957"/>
                    <a:gd name="connsiteY1" fmla="*/ 57235 h 73343"/>
                    <a:gd name="connsiteX2" fmla="*/ 24933 w 205957"/>
                    <a:gd name="connsiteY2" fmla="*/ 44535 h 73343"/>
                    <a:gd name="connsiteX3" fmla="*/ 205908 w 205957"/>
                    <a:gd name="connsiteY3" fmla="*/ 41360 h 73343"/>
                    <a:gd name="connsiteX4" fmla="*/ 5883 w 205957"/>
                    <a:gd name="connsiteY4" fmla="*/ 73110 h 73343"/>
                    <a:gd name="connsiteX5" fmla="*/ 53508 w 205957"/>
                    <a:gd name="connsiteY5" fmla="*/ 85 h 73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57" h="73343">
                      <a:moveTo>
                        <a:pt x="53508" y="85"/>
                      </a:moveTo>
                      <a:cubicBezTo>
                        <a:pt x="53508" y="-2561"/>
                        <a:pt x="5883" y="57235"/>
                        <a:pt x="5883" y="57235"/>
                      </a:cubicBezTo>
                      <a:cubicBezTo>
                        <a:pt x="1120" y="64643"/>
                        <a:pt x="-8405" y="47181"/>
                        <a:pt x="24933" y="44535"/>
                      </a:cubicBezTo>
                      <a:cubicBezTo>
                        <a:pt x="58271" y="41889"/>
                        <a:pt x="209083" y="36598"/>
                        <a:pt x="205908" y="41360"/>
                      </a:cubicBezTo>
                      <a:cubicBezTo>
                        <a:pt x="202733" y="46122"/>
                        <a:pt x="32871" y="76285"/>
                        <a:pt x="5883" y="73110"/>
                      </a:cubicBezTo>
                      <a:cubicBezTo>
                        <a:pt x="-21105" y="69935"/>
                        <a:pt x="53508" y="2731"/>
                        <a:pt x="53508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5" name="フリーフォーム 1144">
                  <a:extLst>
                    <a:ext uri="{FF2B5EF4-FFF2-40B4-BE49-F238E27FC236}">
                      <a16:creationId xmlns:a16="http://schemas.microsoft.com/office/drawing/2014/main" id="{614D1456-2826-680B-CD92-5705DDFF07C1}"/>
                    </a:ext>
                  </a:extLst>
                </p:cNvPr>
                <p:cNvSpPr/>
                <p:nvPr/>
              </p:nvSpPr>
              <p:spPr>
                <a:xfrm>
                  <a:off x="1107763" y="4201802"/>
                  <a:ext cx="958575" cy="106679"/>
                </a:xfrm>
                <a:custGeom>
                  <a:avLst/>
                  <a:gdLst>
                    <a:gd name="connsiteX0" fmla="*/ 312 w 958575"/>
                    <a:gd name="connsiteY0" fmla="*/ 106673 h 106679"/>
                    <a:gd name="connsiteX1" fmla="*/ 352737 w 958575"/>
                    <a:gd name="connsiteY1" fmla="*/ 59048 h 106679"/>
                    <a:gd name="connsiteX2" fmla="*/ 892487 w 958575"/>
                    <a:gd name="connsiteY2" fmla="*/ 8248 h 106679"/>
                    <a:gd name="connsiteX3" fmla="*/ 914712 w 958575"/>
                    <a:gd name="connsiteY3" fmla="*/ 1898 h 106679"/>
                    <a:gd name="connsiteX4" fmla="*/ 574987 w 958575"/>
                    <a:gd name="connsiteY4" fmla="*/ 27298 h 106679"/>
                    <a:gd name="connsiteX5" fmla="*/ 295587 w 958575"/>
                    <a:gd name="connsiteY5" fmla="*/ 55873 h 106679"/>
                    <a:gd name="connsiteX6" fmla="*/ 312 w 958575"/>
                    <a:gd name="connsiteY6" fmla="*/ 106673 h 106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8575" h="106679">
                      <a:moveTo>
                        <a:pt x="312" y="106673"/>
                      </a:moveTo>
                      <a:cubicBezTo>
                        <a:pt x="9837" y="107202"/>
                        <a:pt x="204041" y="75452"/>
                        <a:pt x="352737" y="59048"/>
                      </a:cubicBezTo>
                      <a:cubicBezTo>
                        <a:pt x="501433" y="42644"/>
                        <a:pt x="798825" y="17773"/>
                        <a:pt x="892487" y="8248"/>
                      </a:cubicBezTo>
                      <a:cubicBezTo>
                        <a:pt x="986149" y="-1277"/>
                        <a:pt x="967629" y="-1277"/>
                        <a:pt x="914712" y="1898"/>
                      </a:cubicBezTo>
                      <a:cubicBezTo>
                        <a:pt x="861795" y="5073"/>
                        <a:pt x="678175" y="18302"/>
                        <a:pt x="574987" y="27298"/>
                      </a:cubicBezTo>
                      <a:cubicBezTo>
                        <a:pt x="471799" y="36294"/>
                        <a:pt x="389779" y="42644"/>
                        <a:pt x="295587" y="55873"/>
                      </a:cubicBezTo>
                      <a:cubicBezTo>
                        <a:pt x="201395" y="69102"/>
                        <a:pt x="-9213" y="106144"/>
                        <a:pt x="312" y="1066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6" name="フリーフォーム 1145">
                  <a:extLst>
                    <a:ext uri="{FF2B5EF4-FFF2-40B4-BE49-F238E27FC236}">
                      <a16:creationId xmlns:a16="http://schemas.microsoft.com/office/drawing/2014/main" id="{FF54274A-B10E-EC7D-8414-76BC8A4ABAC5}"/>
                    </a:ext>
                  </a:extLst>
                </p:cNvPr>
                <p:cNvSpPr/>
                <p:nvPr/>
              </p:nvSpPr>
              <p:spPr>
                <a:xfrm>
                  <a:off x="1133451" y="4327163"/>
                  <a:ext cx="276416" cy="48013"/>
                </a:xfrm>
                <a:custGeom>
                  <a:avLst/>
                  <a:gdLst>
                    <a:gd name="connsiteX0" fmla="*/ 24 w 276416"/>
                    <a:gd name="connsiteY0" fmla="*/ 16237 h 48013"/>
                    <a:gd name="connsiteX1" fmla="*/ 180999 w 276416"/>
                    <a:gd name="connsiteY1" fmla="*/ 13062 h 48013"/>
                    <a:gd name="connsiteX2" fmla="*/ 276249 w 276416"/>
                    <a:gd name="connsiteY2" fmla="*/ 47987 h 48013"/>
                    <a:gd name="connsiteX3" fmla="*/ 203224 w 276416"/>
                    <a:gd name="connsiteY3" fmla="*/ 6712 h 48013"/>
                    <a:gd name="connsiteX4" fmla="*/ 168299 w 276416"/>
                    <a:gd name="connsiteY4" fmla="*/ 362 h 48013"/>
                    <a:gd name="connsiteX5" fmla="*/ 24 w 276416"/>
                    <a:gd name="connsiteY5" fmla="*/ 16237 h 4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416" h="48013">
                      <a:moveTo>
                        <a:pt x="24" y="16237"/>
                      </a:moveTo>
                      <a:cubicBezTo>
                        <a:pt x="2141" y="18354"/>
                        <a:pt x="134962" y="7770"/>
                        <a:pt x="180999" y="13062"/>
                      </a:cubicBezTo>
                      <a:cubicBezTo>
                        <a:pt x="227037" y="18354"/>
                        <a:pt x="272545" y="49045"/>
                        <a:pt x="276249" y="47987"/>
                      </a:cubicBezTo>
                      <a:cubicBezTo>
                        <a:pt x="279953" y="46929"/>
                        <a:pt x="221216" y="14649"/>
                        <a:pt x="203224" y="6712"/>
                      </a:cubicBezTo>
                      <a:cubicBezTo>
                        <a:pt x="185232" y="-1226"/>
                        <a:pt x="201636" y="-167"/>
                        <a:pt x="168299" y="362"/>
                      </a:cubicBezTo>
                      <a:cubicBezTo>
                        <a:pt x="134962" y="891"/>
                        <a:pt x="-2093" y="14120"/>
                        <a:pt x="24" y="162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7" name="フリーフォーム 1146">
                  <a:extLst>
                    <a:ext uri="{FF2B5EF4-FFF2-40B4-BE49-F238E27FC236}">
                      <a16:creationId xmlns:a16="http://schemas.microsoft.com/office/drawing/2014/main" id="{B975A619-2E02-172B-DD67-060121BE629A}"/>
                    </a:ext>
                  </a:extLst>
                </p:cNvPr>
                <p:cNvSpPr/>
                <p:nvPr/>
              </p:nvSpPr>
              <p:spPr>
                <a:xfrm>
                  <a:off x="1093715" y="4314517"/>
                  <a:ext cx="293787" cy="68659"/>
                </a:xfrm>
                <a:custGeom>
                  <a:avLst/>
                  <a:gdLst>
                    <a:gd name="connsiteX0" fmla="*/ 1660 w 293787"/>
                    <a:gd name="connsiteY0" fmla="*/ 308 h 68659"/>
                    <a:gd name="connsiteX1" fmla="*/ 55635 w 293787"/>
                    <a:gd name="connsiteY1" fmla="*/ 57458 h 68659"/>
                    <a:gd name="connsiteX2" fmla="*/ 293760 w 293787"/>
                    <a:gd name="connsiteY2" fmla="*/ 66983 h 68659"/>
                    <a:gd name="connsiteX3" fmla="*/ 39760 w 293787"/>
                    <a:gd name="connsiteY3" fmla="*/ 35233 h 68659"/>
                    <a:gd name="connsiteX4" fmla="*/ 1660 w 293787"/>
                    <a:gd name="connsiteY4" fmla="*/ 308 h 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787" h="68659">
                      <a:moveTo>
                        <a:pt x="1660" y="308"/>
                      </a:moveTo>
                      <a:cubicBezTo>
                        <a:pt x="4306" y="4012"/>
                        <a:pt x="6952" y="46346"/>
                        <a:pt x="55635" y="57458"/>
                      </a:cubicBezTo>
                      <a:cubicBezTo>
                        <a:pt x="104318" y="68570"/>
                        <a:pt x="296406" y="70687"/>
                        <a:pt x="293760" y="66983"/>
                      </a:cubicBezTo>
                      <a:cubicBezTo>
                        <a:pt x="291114" y="63279"/>
                        <a:pt x="85797" y="43170"/>
                        <a:pt x="39760" y="35233"/>
                      </a:cubicBezTo>
                      <a:cubicBezTo>
                        <a:pt x="-6277" y="27296"/>
                        <a:pt x="-986" y="-3396"/>
                        <a:pt x="1660" y="3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8" name="フリーフォーム 1147">
                  <a:extLst>
                    <a:ext uri="{FF2B5EF4-FFF2-40B4-BE49-F238E27FC236}">
                      <a16:creationId xmlns:a16="http://schemas.microsoft.com/office/drawing/2014/main" id="{93283739-0E43-8FBD-AC76-306B58DA9607}"/>
                    </a:ext>
                  </a:extLst>
                </p:cNvPr>
                <p:cNvSpPr/>
                <p:nvPr/>
              </p:nvSpPr>
              <p:spPr>
                <a:xfrm>
                  <a:off x="1383335" y="4358653"/>
                  <a:ext cx="344719" cy="41902"/>
                </a:xfrm>
                <a:custGeom>
                  <a:avLst/>
                  <a:gdLst>
                    <a:gd name="connsiteX0" fmla="*/ 965 w 344719"/>
                    <a:gd name="connsiteY0" fmla="*/ 26022 h 41902"/>
                    <a:gd name="connsiteX1" fmla="*/ 134315 w 344719"/>
                    <a:gd name="connsiteY1" fmla="*/ 3797 h 41902"/>
                    <a:gd name="connsiteX2" fmla="*/ 343865 w 344719"/>
                    <a:gd name="connsiteY2" fmla="*/ 41897 h 41902"/>
                    <a:gd name="connsiteX3" fmla="*/ 200990 w 344719"/>
                    <a:gd name="connsiteY3" fmla="*/ 622 h 41902"/>
                    <a:gd name="connsiteX4" fmla="*/ 965 w 344719"/>
                    <a:gd name="connsiteY4" fmla="*/ 26022 h 41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719" h="41902">
                      <a:moveTo>
                        <a:pt x="965" y="26022"/>
                      </a:moveTo>
                      <a:cubicBezTo>
                        <a:pt x="-10147" y="26551"/>
                        <a:pt x="77165" y="1151"/>
                        <a:pt x="134315" y="3797"/>
                      </a:cubicBezTo>
                      <a:cubicBezTo>
                        <a:pt x="191465" y="6443"/>
                        <a:pt x="332753" y="42426"/>
                        <a:pt x="343865" y="41897"/>
                      </a:cubicBezTo>
                      <a:cubicBezTo>
                        <a:pt x="354977" y="41368"/>
                        <a:pt x="254965" y="5914"/>
                        <a:pt x="200990" y="622"/>
                      </a:cubicBezTo>
                      <a:cubicBezTo>
                        <a:pt x="147015" y="-4670"/>
                        <a:pt x="12077" y="25493"/>
                        <a:pt x="965" y="260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9" name="フリーフォーム 1148">
                  <a:extLst>
                    <a:ext uri="{FF2B5EF4-FFF2-40B4-BE49-F238E27FC236}">
                      <a16:creationId xmlns:a16="http://schemas.microsoft.com/office/drawing/2014/main" id="{1B03EDFF-FAF9-34C7-E08D-79B9EFF5D596}"/>
                    </a:ext>
                  </a:extLst>
                </p:cNvPr>
                <p:cNvSpPr/>
                <p:nvPr/>
              </p:nvSpPr>
              <p:spPr>
                <a:xfrm>
                  <a:off x="1736594" y="4410071"/>
                  <a:ext cx="159157" cy="123834"/>
                </a:xfrm>
                <a:custGeom>
                  <a:avLst/>
                  <a:gdLst>
                    <a:gd name="connsiteX0" fmla="*/ 131 w 159157"/>
                    <a:gd name="connsiteY0" fmla="*/ 4 h 123834"/>
                    <a:gd name="connsiteX1" fmla="*/ 120781 w 159157"/>
                    <a:gd name="connsiteY1" fmla="*/ 63504 h 123834"/>
                    <a:gd name="connsiteX2" fmla="*/ 152531 w 159157"/>
                    <a:gd name="connsiteY2" fmla="*/ 123829 h 123834"/>
                    <a:gd name="connsiteX3" fmla="*/ 146181 w 159157"/>
                    <a:gd name="connsiteY3" fmla="*/ 66679 h 123834"/>
                    <a:gd name="connsiteX4" fmla="*/ 131 w 159157"/>
                    <a:gd name="connsiteY4" fmla="*/ 4 h 123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157" h="123834">
                      <a:moveTo>
                        <a:pt x="131" y="4"/>
                      </a:moveTo>
                      <a:cubicBezTo>
                        <a:pt x="-4102" y="-525"/>
                        <a:pt x="95381" y="42866"/>
                        <a:pt x="120781" y="63504"/>
                      </a:cubicBezTo>
                      <a:cubicBezTo>
                        <a:pt x="146181" y="84142"/>
                        <a:pt x="148298" y="123300"/>
                        <a:pt x="152531" y="123829"/>
                      </a:cubicBezTo>
                      <a:cubicBezTo>
                        <a:pt x="156764" y="124358"/>
                        <a:pt x="167877" y="85200"/>
                        <a:pt x="146181" y="66679"/>
                      </a:cubicBezTo>
                      <a:cubicBezTo>
                        <a:pt x="124485" y="48158"/>
                        <a:pt x="4364" y="533"/>
                        <a:pt x="131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0" name="フリーフォーム 1149">
                  <a:extLst>
                    <a:ext uri="{FF2B5EF4-FFF2-40B4-BE49-F238E27FC236}">
                      <a16:creationId xmlns:a16="http://schemas.microsoft.com/office/drawing/2014/main" id="{6F545AED-9515-92F7-1ACB-E8AAC6E2B4DF}"/>
                    </a:ext>
                  </a:extLst>
                </p:cNvPr>
                <p:cNvSpPr/>
                <p:nvPr/>
              </p:nvSpPr>
              <p:spPr>
                <a:xfrm>
                  <a:off x="1733540" y="4352611"/>
                  <a:ext cx="123869" cy="73857"/>
                </a:xfrm>
                <a:custGeom>
                  <a:avLst/>
                  <a:gdLst>
                    <a:gd name="connsiteX0" fmla="*/ 10 w 123869"/>
                    <a:gd name="connsiteY0" fmla="*/ 25714 h 73857"/>
                    <a:gd name="connsiteX1" fmla="*/ 76210 w 123869"/>
                    <a:gd name="connsiteY1" fmla="*/ 73339 h 73857"/>
                    <a:gd name="connsiteX2" fmla="*/ 76210 w 123869"/>
                    <a:gd name="connsiteY2" fmla="*/ 47939 h 73857"/>
                    <a:gd name="connsiteX3" fmla="*/ 123835 w 123869"/>
                    <a:gd name="connsiteY3" fmla="*/ 314 h 73857"/>
                    <a:gd name="connsiteX4" fmla="*/ 82560 w 123869"/>
                    <a:gd name="connsiteY4" fmla="*/ 73339 h 73857"/>
                    <a:gd name="connsiteX5" fmla="*/ 10 w 123869"/>
                    <a:gd name="connsiteY5" fmla="*/ 25714 h 73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869" h="73857">
                      <a:moveTo>
                        <a:pt x="10" y="25714"/>
                      </a:moveTo>
                      <a:cubicBezTo>
                        <a:pt x="-1048" y="25714"/>
                        <a:pt x="76210" y="73339"/>
                        <a:pt x="76210" y="73339"/>
                      </a:cubicBezTo>
                      <a:cubicBezTo>
                        <a:pt x="88910" y="77043"/>
                        <a:pt x="68273" y="60110"/>
                        <a:pt x="76210" y="47939"/>
                      </a:cubicBezTo>
                      <a:cubicBezTo>
                        <a:pt x="84147" y="35768"/>
                        <a:pt x="122777" y="-3919"/>
                        <a:pt x="123835" y="314"/>
                      </a:cubicBezTo>
                      <a:cubicBezTo>
                        <a:pt x="124893" y="4547"/>
                        <a:pt x="101081" y="67518"/>
                        <a:pt x="82560" y="73339"/>
                      </a:cubicBezTo>
                      <a:cubicBezTo>
                        <a:pt x="64039" y="79160"/>
                        <a:pt x="1068" y="25714"/>
                        <a:pt x="10" y="257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1" name="フリーフォーム 1150">
                  <a:extLst>
                    <a:ext uri="{FF2B5EF4-FFF2-40B4-BE49-F238E27FC236}">
                      <a16:creationId xmlns:a16="http://schemas.microsoft.com/office/drawing/2014/main" id="{B229EF22-B77B-1445-CF95-311F6E21F4E9}"/>
                    </a:ext>
                  </a:extLst>
                </p:cNvPr>
                <p:cNvSpPr/>
                <p:nvPr/>
              </p:nvSpPr>
              <p:spPr>
                <a:xfrm>
                  <a:off x="1874774" y="4368686"/>
                  <a:ext cx="125484" cy="133791"/>
                </a:xfrm>
                <a:custGeom>
                  <a:avLst/>
                  <a:gdLst>
                    <a:gd name="connsiteX0" fmla="*/ 8001 w 125484"/>
                    <a:gd name="connsiteY0" fmla="*/ 114 h 133791"/>
                    <a:gd name="connsiteX1" fmla="*/ 14351 w 125484"/>
                    <a:gd name="connsiteY1" fmla="*/ 82664 h 133791"/>
                    <a:gd name="connsiteX2" fmla="*/ 125476 w 125484"/>
                    <a:gd name="connsiteY2" fmla="*/ 133464 h 133791"/>
                    <a:gd name="connsiteX3" fmla="*/ 8001 w 125484"/>
                    <a:gd name="connsiteY3" fmla="*/ 101714 h 133791"/>
                    <a:gd name="connsiteX4" fmla="*/ 8001 w 125484"/>
                    <a:gd name="connsiteY4" fmla="*/ 114 h 13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484" h="133791">
                      <a:moveTo>
                        <a:pt x="8001" y="114"/>
                      </a:moveTo>
                      <a:cubicBezTo>
                        <a:pt x="9059" y="-3061"/>
                        <a:pt x="-5228" y="60439"/>
                        <a:pt x="14351" y="82664"/>
                      </a:cubicBezTo>
                      <a:cubicBezTo>
                        <a:pt x="33930" y="104889"/>
                        <a:pt x="126534" y="130289"/>
                        <a:pt x="125476" y="133464"/>
                      </a:cubicBezTo>
                      <a:cubicBezTo>
                        <a:pt x="124418" y="136639"/>
                        <a:pt x="25463" y="116001"/>
                        <a:pt x="8001" y="101714"/>
                      </a:cubicBezTo>
                      <a:cubicBezTo>
                        <a:pt x="-9461" y="87427"/>
                        <a:pt x="6943" y="3289"/>
                        <a:pt x="8001" y="1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2" name="フリーフォーム 1151">
                  <a:extLst>
                    <a:ext uri="{FF2B5EF4-FFF2-40B4-BE49-F238E27FC236}">
                      <a16:creationId xmlns:a16="http://schemas.microsoft.com/office/drawing/2014/main" id="{B1DE8912-E7D0-C15E-5CF2-3C8FC3596D06}"/>
                    </a:ext>
                  </a:extLst>
                </p:cNvPr>
                <p:cNvSpPr/>
                <p:nvPr/>
              </p:nvSpPr>
              <p:spPr>
                <a:xfrm>
                  <a:off x="1921983" y="4553877"/>
                  <a:ext cx="292976" cy="40751"/>
                </a:xfrm>
                <a:custGeom>
                  <a:avLst/>
                  <a:gdLst>
                    <a:gd name="connsiteX0" fmla="*/ 290992 w 292976"/>
                    <a:gd name="connsiteY0" fmla="*/ 40348 h 40751"/>
                    <a:gd name="connsiteX1" fmla="*/ 186217 w 292976"/>
                    <a:gd name="connsiteY1" fmla="*/ 21298 h 40751"/>
                    <a:gd name="connsiteX2" fmla="*/ 2067 w 292976"/>
                    <a:gd name="connsiteY2" fmla="*/ 5423 h 40751"/>
                    <a:gd name="connsiteX3" fmla="*/ 97317 w 292976"/>
                    <a:gd name="connsiteY3" fmla="*/ 2248 h 40751"/>
                    <a:gd name="connsiteX4" fmla="*/ 290992 w 292976"/>
                    <a:gd name="connsiteY4" fmla="*/ 40348 h 4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976" h="40751">
                      <a:moveTo>
                        <a:pt x="290992" y="40348"/>
                      </a:moveTo>
                      <a:cubicBezTo>
                        <a:pt x="305809" y="43523"/>
                        <a:pt x="234371" y="27119"/>
                        <a:pt x="186217" y="21298"/>
                      </a:cubicBezTo>
                      <a:cubicBezTo>
                        <a:pt x="138063" y="15477"/>
                        <a:pt x="16884" y="8598"/>
                        <a:pt x="2067" y="5423"/>
                      </a:cubicBezTo>
                      <a:cubicBezTo>
                        <a:pt x="-12750" y="2248"/>
                        <a:pt x="55513" y="-3044"/>
                        <a:pt x="97317" y="2248"/>
                      </a:cubicBezTo>
                      <a:cubicBezTo>
                        <a:pt x="139121" y="7540"/>
                        <a:pt x="276175" y="37173"/>
                        <a:pt x="290992" y="403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3" name="フリーフォーム 1152">
                  <a:extLst>
                    <a:ext uri="{FF2B5EF4-FFF2-40B4-BE49-F238E27FC236}">
                      <a16:creationId xmlns:a16="http://schemas.microsoft.com/office/drawing/2014/main" id="{3DC7CD50-9918-ED27-DAF1-F398424582FD}"/>
                    </a:ext>
                  </a:extLst>
                </p:cNvPr>
                <p:cNvSpPr/>
                <p:nvPr/>
              </p:nvSpPr>
              <p:spPr>
                <a:xfrm>
                  <a:off x="1083481" y="4400550"/>
                  <a:ext cx="888402" cy="161747"/>
                </a:xfrm>
                <a:custGeom>
                  <a:avLst/>
                  <a:gdLst>
                    <a:gd name="connsiteX0" fmla="*/ 5544 w 888402"/>
                    <a:gd name="connsiteY0" fmla="*/ 22225 h 161747"/>
                    <a:gd name="connsiteX1" fmla="*/ 218269 w 888402"/>
                    <a:gd name="connsiteY1" fmla="*/ 0 h 161747"/>
                    <a:gd name="connsiteX2" fmla="*/ 354794 w 888402"/>
                    <a:gd name="connsiteY2" fmla="*/ 22225 h 161747"/>
                    <a:gd name="connsiteX3" fmla="*/ 627844 w 888402"/>
                    <a:gd name="connsiteY3" fmla="*/ 63500 h 161747"/>
                    <a:gd name="connsiteX4" fmla="*/ 780244 w 888402"/>
                    <a:gd name="connsiteY4" fmla="*/ 101600 h 161747"/>
                    <a:gd name="connsiteX5" fmla="*/ 758019 w 888402"/>
                    <a:gd name="connsiteY5" fmla="*/ 139700 h 161747"/>
                    <a:gd name="connsiteX6" fmla="*/ 888194 w 888402"/>
                    <a:gd name="connsiteY6" fmla="*/ 158750 h 161747"/>
                    <a:gd name="connsiteX7" fmla="*/ 723094 w 888402"/>
                    <a:gd name="connsiteY7" fmla="*/ 76200 h 161747"/>
                    <a:gd name="connsiteX8" fmla="*/ 462744 w 888402"/>
                    <a:gd name="connsiteY8" fmla="*/ 22225 h 161747"/>
                    <a:gd name="connsiteX9" fmla="*/ 5544 w 888402"/>
                    <a:gd name="connsiteY9" fmla="*/ 22225 h 161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402" h="161747">
                      <a:moveTo>
                        <a:pt x="5544" y="22225"/>
                      </a:moveTo>
                      <a:cubicBezTo>
                        <a:pt x="-35202" y="18521"/>
                        <a:pt x="160061" y="0"/>
                        <a:pt x="218269" y="0"/>
                      </a:cubicBezTo>
                      <a:cubicBezTo>
                        <a:pt x="276477" y="0"/>
                        <a:pt x="354794" y="22225"/>
                        <a:pt x="354794" y="22225"/>
                      </a:cubicBezTo>
                      <a:cubicBezTo>
                        <a:pt x="423057" y="32808"/>
                        <a:pt x="556936" y="50271"/>
                        <a:pt x="627844" y="63500"/>
                      </a:cubicBezTo>
                      <a:cubicBezTo>
                        <a:pt x="698752" y="76729"/>
                        <a:pt x="758548" y="88900"/>
                        <a:pt x="780244" y="101600"/>
                      </a:cubicBezTo>
                      <a:cubicBezTo>
                        <a:pt x="801940" y="114300"/>
                        <a:pt x="740027" y="130175"/>
                        <a:pt x="758019" y="139700"/>
                      </a:cubicBezTo>
                      <a:cubicBezTo>
                        <a:pt x="776011" y="149225"/>
                        <a:pt x="894015" y="169333"/>
                        <a:pt x="888194" y="158750"/>
                      </a:cubicBezTo>
                      <a:cubicBezTo>
                        <a:pt x="882373" y="148167"/>
                        <a:pt x="794002" y="98954"/>
                        <a:pt x="723094" y="76200"/>
                      </a:cubicBezTo>
                      <a:cubicBezTo>
                        <a:pt x="652186" y="53446"/>
                        <a:pt x="576515" y="31221"/>
                        <a:pt x="462744" y="22225"/>
                      </a:cubicBezTo>
                      <a:cubicBezTo>
                        <a:pt x="348973" y="13229"/>
                        <a:pt x="46290" y="25929"/>
                        <a:pt x="5544" y="222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4" name="フリーフォーム 1153">
                  <a:extLst>
                    <a:ext uri="{FF2B5EF4-FFF2-40B4-BE49-F238E27FC236}">
                      <a16:creationId xmlns:a16="http://schemas.microsoft.com/office/drawing/2014/main" id="{89B95B11-DB9A-C240-5637-02171C0D60A7}"/>
                    </a:ext>
                  </a:extLst>
                </p:cNvPr>
                <p:cNvSpPr/>
                <p:nvPr/>
              </p:nvSpPr>
              <p:spPr>
                <a:xfrm>
                  <a:off x="1053385" y="4358830"/>
                  <a:ext cx="278108" cy="67344"/>
                </a:xfrm>
                <a:custGeom>
                  <a:avLst/>
                  <a:gdLst>
                    <a:gd name="connsiteX0" fmla="*/ 54690 w 278108"/>
                    <a:gd name="connsiteY0" fmla="*/ 63945 h 67344"/>
                    <a:gd name="connsiteX1" fmla="*/ 270590 w 278108"/>
                    <a:gd name="connsiteY1" fmla="*/ 63945 h 67344"/>
                    <a:gd name="connsiteX2" fmla="*/ 213440 w 278108"/>
                    <a:gd name="connsiteY2" fmla="*/ 32195 h 67344"/>
                    <a:gd name="connsiteX3" fmla="*/ 64215 w 278108"/>
                    <a:gd name="connsiteY3" fmla="*/ 445 h 67344"/>
                    <a:gd name="connsiteX4" fmla="*/ 10240 w 278108"/>
                    <a:gd name="connsiteY4" fmla="*/ 13145 h 67344"/>
                    <a:gd name="connsiteX5" fmla="*/ 16590 w 278108"/>
                    <a:gd name="connsiteY5" fmla="*/ 6795 h 67344"/>
                    <a:gd name="connsiteX6" fmla="*/ 175340 w 278108"/>
                    <a:gd name="connsiteY6" fmla="*/ 32195 h 67344"/>
                    <a:gd name="connsiteX7" fmla="*/ 261065 w 278108"/>
                    <a:gd name="connsiteY7" fmla="*/ 41720 h 67344"/>
                    <a:gd name="connsiteX8" fmla="*/ 54690 w 278108"/>
                    <a:gd name="connsiteY8" fmla="*/ 63945 h 6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8108" h="67344">
                      <a:moveTo>
                        <a:pt x="54690" y="63945"/>
                      </a:moveTo>
                      <a:cubicBezTo>
                        <a:pt x="56277" y="67649"/>
                        <a:pt x="244132" y="69237"/>
                        <a:pt x="270590" y="63945"/>
                      </a:cubicBezTo>
                      <a:cubicBezTo>
                        <a:pt x="297048" y="58653"/>
                        <a:pt x="247836" y="42778"/>
                        <a:pt x="213440" y="32195"/>
                      </a:cubicBezTo>
                      <a:cubicBezTo>
                        <a:pt x="179044" y="21612"/>
                        <a:pt x="98082" y="3620"/>
                        <a:pt x="64215" y="445"/>
                      </a:cubicBezTo>
                      <a:cubicBezTo>
                        <a:pt x="30348" y="-2730"/>
                        <a:pt x="18177" y="12087"/>
                        <a:pt x="10240" y="13145"/>
                      </a:cubicBezTo>
                      <a:cubicBezTo>
                        <a:pt x="2303" y="14203"/>
                        <a:pt x="-10927" y="3620"/>
                        <a:pt x="16590" y="6795"/>
                      </a:cubicBezTo>
                      <a:cubicBezTo>
                        <a:pt x="44107" y="9970"/>
                        <a:pt x="134594" y="26374"/>
                        <a:pt x="175340" y="32195"/>
                      </a:cubicBezTo>
                      <a:cubicBezTo>
                        <a:pt x="216086" y="38016"/>
                        <a:pt x="282761" y="35899"/>
                        <a:pt x="261065" y="41720"/>
                      </a:cubicBezTo>
                      <a:cubicBezTo>
                        <a:pt x="239369" y="47541"/>
                        <a:pt x="53103" y="60241"/>
                        <a:pt x="54690" y="639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5" name="フリーフォーム 1154">
                  <a:extLst>
                    <a:ext uri="{FF2B5EF4-FFF2-40B4-BE49-F238E27FC236}">
                      <a16:creationId xmlns:a16="http://schemas.microsoft.com/office/drawing/2014/main" id="{6E76857F-4396-E8BB-6CAE-09BFFF422E07}"/>
                    </a:ext>
                  </a:extLst>
                </p:cNvPr>
                <p:cNvSpPr/>
                <p:nvPr/>
              </p:nvSpPr>
              <p:spPr>
                <a:xfrm>
                  <a:off x="1037049" y="4358974"/>
                  <a:ext cx="340923" cy="56415"/>
                </a:xfrm>
                <a:custGeom>
                  <a:avLst/>
                  <a:gdLst>
                    <a:gd name="connsiteX0" fmla="*/ 340901 w 340923"/>
                    <a:gd name="connsiteY0" fmla="*/ 54276 h 56415"/>
                    <a:gd name="connsiteX1" fmla="*/ 61501 w 340923"/>
                    <a:gd name="connsiteY1" fmla="*/ 54276 h 56415"/>
                    <a:gd name="connsiteX2" fmla="*/ 17051 w 340923"/>
                    <a:gd name="connsiteY2" fmla="*/ 28876 h 56415"/>
                    <a:gd name="connsiteX3" fmla="*/ 1176 w 340923"/>
                    <a:gd name="connsiteY3" fmla="*/ 301 h 56415"/>
                    <a:gd name="connsiteX4" fmla="*/ 45626 w 340923"/>
                    <a:gd name="connsiteY4" fmla="*/ 47926 h 56415"/>
                    <a:gd name="connsiteX5" fmla="*/ 340901 w 340923"/>
                    <a:gd name="connsiteY5" fmla="*/ 54276 h 56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0923" h="56415">
                      <a:moveTo>
                        <a:pt x="340901" y="54276"/>
                      </a:moveTo>
                      <a:cubicBezTo>
                        <a:pt x="343547" y="55334"/>
                        <a:pt x="115476" y="58509"/>
                        <a:pt x="61501" y="54276"/>
                      </a:cubicBezTo>
                      <a:cubicBezTo>
                        <a:pt x="7526" y="50043"/>
                        <a:pt x="27105" y="37872"/>
                        <a:pt x="17051" y="28876"/>
                      </a:cubicBezTo>
                      <a:cubicBezTo>
                        <a:pt x="6997" y="19880"/>
                        <a:pt x="-3586" y="-2874"/>
                        <a:pt x="1176" y="301"/>
                      </a:cubicBezTo>
                      <a:cubicBezTo>
                        <a:pt x="5938" y="3476"/>
                        <a:pt x="-5174" y="38930"/>
                        <a:pt x="45626" y="47926"/>
                      </a:cubicBezTo>
                      <a:cubicBezTo>
                        <a:pt x="96426" y="56922"/>
                        <a:pt x="338255" y="53218"/>
                        <a:pt x="340901" y="542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6" name="フリーフォーム 1155">
                  <a:extLst>
                    <a:ext uri="{FF2B5EF4-FFF2-40B4-BE49-F238E27FC236}">
                      <a16:creationId xmlns:a16="http://schemas.microsoft.com/office/drawing/2014/main" id="{B39F4776-A26B-F974-7C8A-D64EDF56CD35}"/>
                    </a:ext>
                  </a:extLst>
                </p:cNvPr>
                <p:cNvSpPr/>
                <p:nvPr/>
              </p:nvSpPr>
              <p:spPr>
                <a:xfrm>
                  <a:off x="2041525" y="4264025"/>
                  <a:ext cx="60888" cy="120650"/>
                </a:xfrm>
                <a:custGeom>
                  <a:avLst/>
                  <a:gdLst>
                    <a:gd name="connsiteX0" fmla="*/ 0 w 60888"/>
                    <a:gd name="connsiteY0" fmla="*/ 0 h 120650"/>
                    <a:gd name="connsiteX1" fmla="*/ 53975 w 60888"/>
                    <a:gd name="connsiteY1" fmla="*/ 66675 h 120650"/>
                    <a:gd name="connsiteX2" fmla="*/ 0 w 60888"/>
                    <a:gd name="connsiteY2" fmla="*/ 120650 h 120650"/>
                    <a:gd name="connsiteX3" fmla="*/ 60325 w 60888"/>
                    <a:gd name="connsiteY3" fmla="*/ 60325 h 120650"/>
                    <a:gd name="connsiteX4" fmla="*/ 0 w 60888"/>
                    <a:gd name="connsiteY4" fmla="*/ 0 h 12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888" h="120650">
                      <a:moveTo>
                        <a:pt x="0" y="0"/>
                      </a:moveTo>
                      <a:cubicBezTo>
                        <a:pt x="26987" y="23283"/>
                        <a:pt x="53975" y="46567"/>
                        <a:pt x="53975" y="66675"/>
                      </a:cubicBezTo>
                      <a:lnTo>
                        <a:pt x="0" y="120650"/>
                      </a:lnTo>
                      <a:cubicBezTo>
                        <a:pt x="1058" y="119592"/>
                        <a:pt x="56092" y="78846"/>
                        <a:pt x="60325" y="60325"/>
                      </a:cubicBezTo>
                      <a:cubicBezTo>
                        <a:pt x="64558" y="41804"/>
                        <a:pt x="44979" y="25664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7" name="フリーフォーム 1156">
                  <a:extLst>
                    <a:ext uri="{FF2B5EF4-FFF2-40B4-BE49-F238E27FC236}">
                      <a16:creationId xmlns:a16="http://schemas.microsoft.com/office/drawing/2014/main" id="{1DEED115-0EB9-6988-E195-230FC7846A2E}"/>
                    </a:ext>
                  </a:extLst>
                </p:cNvPr>
                <p:cNvSpPr/>
                <p:nvPr/>
              </p:nvSpPr>
              <p:spPr>
                <a:xfrm>
                  <a:off x="2123759" y="4347157"/>
                  <a:ext cx="321111" cy="69381"/>
                </a:xfrm>
                <a:custGeom>
                  <a:avLst/>
                  <a:gdLst>
                    <a:gd name="connsiteX0" fmla="*/ 316 w 321111"/>
                    <a:gd name="connsiteY0" fmla="*/ 69268 h 69381"/>
                    <a:gd name="connsiteX1" fmla="*/ 98741 w 321111"/>
                    <a:gd name="connsiteY1" fmla="*/ 18468 h 69381"/>
                    <a:gd name="connsiteX2" fmla="*/ 320991 w 321111"/>
                    <a:gd name="connsiteY2" fmla="*/ 15293 h 69381"/>
                    <a:gd name="connsiteX3" fmla="*/ 127316 w 321111"/>
                    <a:gd name="connsiteY3" fmla="*/ 2593 h 69381"/>
                    <a:gd name="connsiteX4" fmla="*/ 316 w 321111"/>
                    <a:gd name="connsiteY4" fmla="*/ 69268 h 69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111" h="69381">
                      <a:moveTo>
                        <a:pt x="316" y="69268"/>
                      </a:moveTo>
                      <a:cubicBezTo>
                        <a:pt x="-4446" y="71914"/>
                        <a:pt x="45295" y="27464"/>
                        <a:pt x="98741" y="18468"/>
                      </a:cubicBezTo>
                      <a:cubicBezTo>
                        <a:pt x="152187" y="9472"/>
                        <a:pt x="316229" y="17939"/>
                        <a:pt x="320991" y="15293"/>
                      </a:cubicBezTo>
                      <a:cubicBezTo>
                        <a:pt x="325753" y="12647"/>
                        <a:pt x="188170" y="-6932"/>
                        <a:pt x="127316" y="2593"/>
                      </a:cubicBezTo>
                      <a:cubicBezTo>
                        <a:pt x="66462" y="12118"/>
                        <a:pt x="5078" y="66622"/>
                        <a:pt x="316" y="692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8" name="フリーフォーム 1157">
                  <a:extLst>
                    <a:ext uri="{FF2B5EF4-FFF2-40B4-BE49-F238E27FC236}">
                      <a16:creationId xmlns:a16="http://schemas.microsoft.com/office/drawing/2014/main" id="{52EA267E-F8CE-CF5E-809B-E1C63FE6524D}"/>
                    </a:ext>
                  </a:extLst>
                </p:cNvPr>
                <p:cNvSpPr/>
                <p:nvPr/>
              </p:nvSpPr>
              <p:spPr>
                <a:xfrm>
                  <a:off x="2385286" y="4448155"/>
                  <a:ext cx="104368" cy="76319"/>
                </a:xfrm>
                <a:custGeom>
                  <a:avLst/>
                  <a:gdLst>
                    <a:gd name="connsiteX0" fmla="*/ 2314 w 104368"/>
                    <a:gd name="connsiteY0" fmla="*/ 20 h 76319"/>
                    <a:gd name="connsiteX1" fmla="*/ 49939 w 104368"/>
                    <a:gd name="connsiteY1" fmla="*/ 57170 h 76319"/>
                    <a:gd name="connsiteX2" fmla="*/ 103914 w 104368"/>
                    <a:gd name="connsiteY2" fmla="*/ 76220 h 76319"/>
                    <a:gd name="connsiteX3" fmla="*/ 18189 w 104368"/>
                    <a:gd name="connsiteY3" fmla="*/ 50820 h 76319"/>
                    <a:gd name="connsiteX4" fmla="*/ 2314 w 104368"/>
                    <a:gd name="connsiteY4" fmla="*/ 20 h 7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368" h="76319">
                      <a:moveTo>
                        <a:pt x="2314" y="20"/>
                      </a:moveTo>
                      <a:cubicBezTo>
                        <a:pt x="7605" y="1078"/>
                        <a:pt x="33006" y="44470"/>
                        <a:pt x="49939" y="57170"/>
                      </a:cubicBezTo>
                      <a:cubicBezTo>
                        <a:pt x="66872" y="69870"/>
                        <a:pt x="109205" y="77278"/>
                        <a:pt x="103914" y="76220"/>
                      </a:cubicBezTo>
                      <a:cubicBezTo>
                        <a:pt x="98623" y="75162"/>
                        <a:pt x="36181" y="62462"/>
                        <a:pt x="18189" y="50820"/>
                      </a:cubicBezTo>
                      <a:cubicBezTo>
                        <a:pt x="197" y="39178"/>
                        <a:pt x="-2977" y="-1038"/>
                        <a:pt x="2314" y="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9" name="フリーフォーム 1158">
                  <a:extLst>
                    <a:ext uri="{FF2B5EF4-FFF2-40B4-BE49-F238E27FC236}">
                      <a16:creationId xmlns:a16="http://schemas.microsoft.com/office/drawing/2014/main" id="{9C4A0538-E5E1-0241-FCCB-3FDAD30BBC1A}"/>
                    </a:ext>
                  </a:extLst>
                </p:cNvPr>
                <p:cNvSpPr/>
                <p:nvPr/>
              </p:nvSpPr>
              <p:spPr>
                <a:xfrm>
                  <a:off x="7965492" y="4756516"/>
                  <a:ext cx="429538" cy="1270430"/>
                </a:xfrm>
                <a:custGeom>
                  <a:avLst/>
                  <a:gdLst>
                    <a:gd name="connsiteX0" fmla="*/ 254583 w 429538"/>
                    <a:gd name="connsiteY0" fmla="*/ 5984 h 1270430"/>
                    <a:gd name="connsiteX1" fmla="*/ 238708 w 429538"/>
                    <a:gd name="connsiteY1" fmla="*/ 202834 h 1270430"/>
                    <a:gd name="connsiteX2" fmla="*/ 337133 w 429538"/>
                    <a:gd name="connsiteY2" fmla="*/ 548909 h 1270430"/>
                    <a:gd name="connsiteX3" fmla="*/ 327608 w 429538"/>
                    <a:gd name="connsiteY3" fmla="*/ 536209 h 1270430"/>
                    <a:gd name="connsiteX4" fmla="*/ 353008 w 429538"/>
                    <a:gd name="connsiteY4" fmla="*/ 688609 h 1270430"/>
                    <a:gd name="connsiteX5" fmla="*/ 416508 w 429538"/>
                    <a:gd name="connsiteY5" fmla="*/ 872759 h 1270430"/>
                    <a:gd name="connsiteX6" fmla="*/ 419683 w 429538"/>
                    <a:gd name="connsiteY6" fmla="*/ 1231534 h 1270430"/>
                    <a:gd name="connsiteX7" fmla="*/ 308558 w 429538"/>
                    <a:gd name="connsiteY7" fmla="*/ 1247409 h 1270430"/>
                    <a:gd name="connsiteX8" fmla="*/ 583 w 429538"/>
                    <a:gd name="connsiteY8" fmla="*/ 1266459 h 1270430"/>
                    <a:gd name="connsiteX9" fmla="*/ 394283 w 429538"/>
                    <a:gd name="connsiteY9" fmla="*/ 1218834 h 1270430"/>
                    <a:gd name="connsiteX10" fmla="*/ 368883 w 429538"/>
                    <a:gd name="connsiteY10" fmla="*/ 796559 h 1270430"/>
                    <a:gd name="connsiteX11" fmla="*/ 264108 w 429538"/>
                    <a:gd name="connsiteY11" fmla="*/ 425084 h 1270430"/>
                    <a:gd name="connsiteX12" fmla="*/ 254583 w 429538"/>
                    <a:gd name="connsiteY12" fmla="*/ 5984 h 1270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9538" h="1270430">
                      <a:moveTo>
                        <a:pt x="254583" y="5984"/>
                      </a:moveTo>
                      <a:cubicBezTo>
                        <a:pt x="250350" y="-31058"/>
                        <a:pt x="224950" y="112347"/>
                        <a:pt x="238708" y="202834"/>
                      </a:cubicBezTo>
                      <a:cubicBezTo>
                        <a:pt x="252466" y="293321"/>
                        <a:pt x="337133" y="548909"/>
                        <a:pt x="337133" y="548909"/>
                      </a:cubicBezTo>
                      <a:cubicBezTo>
                        <a:pt x="351950" y="604471"/>
                        <a:pt x="324962" y="512926"/>
                        <a:pt x="327608" y="536209"/>
                      </a:cubicBezTo>
                      <a:cubicBezTo>
                        <a:pt x="330254" y="559492"/>
                        <a:pt x="338191" y="632517"/>
                        <a:pt x="353008" y="688609"/>
                      </a:cubicBezTo>
                      <a:cubicBezTo>
                        <a:pt x="367825" y="744701"/>
                        <a:pt x="405396" y="782272"/>
                        <a:pt x="416508" y="872759"/>
                      </a:cubicBezTo>
                      <a:cubicBezTo>
                        <a:pt x="427620" y="963246"/>
                        <a:pt x="437675" y="1169092"/>
                        <a:pt x="419683" y="1231534"/>
                      </a:cubicBezTo>
                      <a:cubicBezTo>
                        <a:pt x="401691" y="1293976"/>
                        <a:pt x="378408" y="1241588"/>
                        <a:pt x="308558" y="1247409"/>
                      </a:cubicBezTo>
                      <a:cubicBezTo>
                        <a:pt x="238708" y="1253230"/>
                        <a:pt x="-13705" y="1271222"/>
                        <a:pt x="583" y="1266459"/>
                      </a:cubicBezTo>
                      <a:cubicBezTo>
                        <a:pt x="14871" y="1261696"/>
                        <a:pt x="332900" y="1297151"/>
                        <a:pt x="394283" y="1218834"/>
                      </a:cubicBezTo>
                      <a:cubicBezTo>
                        <a:pt x="455666" y="1140517"/>
                        <a:pt x="390579" y="928851"/>
                        <a:pt x="368883" y="796559"/>
                      </a:cubicBezTo>
                      <a:cubicBezTo>
                        <a:pt x="347187" y="664267"/>
                        <a:pt x="284216" y="551026"/>
                        <a:pt x="264108" y="425084"/>
                      </a:cubicBezTo>
                      <a:cubicBezTo>
                        <a:pt x="244000" y="299142"/>
                        <a:pt x="258816" y="43026"/>
                        <a:pt x="254583" y="59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0" name="フリーフォーム 1159">
                  <a:extLst>
                    <a:ext uri="{FF2B5EF4-FFF2-40B4-BE49-F238E27FC236}">
                      <a16:creationId xmlns:a16="http://schemas.microsoft.com/office/drawing/2014/main" id="{6850EAF8-0951-FCE4-E327-34817FB10CC1}"/>
                    </a:ext>
                  </a:extLst>
                </p:cNvPr>
                <p:cNvSpPr/>
                <p:nvPr/>
              </p:nvSpPr>
              <p:spPr>
                <a:xfrm>
                  <a:off x="6674694" y="4954925"/>
                  <a:ext cx="77504" cy="250954"/>
                </a:xfrm>
                <a:custGeom>
                  <a:avLst/>
                  <a:gdLst>
                    <a:gd name="connsiteX0" fmla="*/ 96 w 77504"/>
                    <a:gd name="connsiteY0" fmla="*/ 1 h 250954"/>
                    <a:gd name="connsiteX1" fmla="*/ 76021 w 77504"/>
                    <a:gd name="connsiteY1" fmla="*/ 174958 h 250954"/>
                    <a:gd name="connsiteX2" fmla="*/ 49612 w 77504"/>
                    <a:gd name="connsiteY2" fmla="*/ 191463 h 250954"/>
                    <a:gd name="connsiteX3" fmla="*/ 39709 w 77504"/>
                    <a:gd name="connsiteY3" fmla="*/ 250883 h 250954"/>
                    <a:gd name="connsiteX4" fmla="*/ 59515 w 77504"/>
                    <a:gd name="connsiteY4" fmla="*/ 178259 h 250954"/>
                    <a:gd name="connsiteX5" fmla="*/ 96 w 77504"/>
                    <a:gd name="connsiteY5" fmla="*/ 1 h 25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504" h="250954">
                      <a:moveTo>
                        <a:pt x="96" y="1"/>
                      </a:moveTo>
                      <a:cubicBezTo>
                        <a:pt x="2847" y="-549"/>
                        <a:pt x="67768" y="143048"/>
                        <a:pt x="76021" y="174958"/>
                      </a:cubicBezTo>
                      <a:cubicBezTo>
                        <a:pt x="84274" y="206868"/>
                        <a:pt x="55664" y="178809"/>
                        <a:pt x="49612" y="191463"/>
                      </a:cubicBezTo>
                      <a:cubicBezTo>
                        <a:pt x="43560" y="204117"/>
                        <a:pt x="38059" y="253084"/>
                        <a:pt x="39709" y="250883"/>
                      </a:cubicBezTo>
                      <a:cubicBezTo>
                        <a:pt x="41359" y="248682"/>
                        <a:pt x="65017" y="211820"/>
                        <a:pt x="59515" y="178259"/>
                      </a:cubicBezTo>
                      <a:cubicBezTo>
                        <a:pt x="54013" y="144698"/>
                        <a:pt x="-2655" y="551"/>
                        <a:pt x="96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1" name="フリーフォーム 1160">
                  <a:extLst>
                    <a:ext uri="{FF2B5EF4-FFF2-40B4-BE49-F238E27FC236}">
                      <a16:creationId xmlns:a16="http://schemas.microsoft.com/office/drawing/2014/main" id="{D8B338B8-00EC-440F-00C9-D587CF7AFA99}"/>
                    </a:ext>
                  </a:extLst>
                </p:cNvPr>
                <p:cNvSpPr/>
                <p:nvPr/>
              </p:nvSpPr>
              <p:spPr>
                <a:xfrm>
                  <a:off x="6235408" y="4939312"/>
                  <a:ext cx="132811" cy="524318"/>
                </a:xfrm>
                <a:custGeom>
                  <a:avLst/>
                  <a:gdLst>
                    <a:gd name="connsiteX0" fmla="*/ 132381 w 132811"/>
                    <a:gd name="connsiteY0" fmla="*/ 2409 h 524318"/>
                    <a:gd name="connsiteX1" fmla="*/ 99370 w 132811"/>
                    <a:gd name="connsiteY1" fmla="*/ 335819 h 524318"/>
                    <a:gd name="connsiteX2" fmla="*/ 76263 w 132811"/>
                    <a:gd name="connsiteY2" fmla="*/ 210378 h 524318"/>
                    <a:gd name="connsiteX3" fmla="*/ 69661 w 132811"/>
                    <a:gd name="connsiteY3" fmla="*/ 375432 h 524318"/>
                    <a:gd name="connsiteX4" fmla="*/ 69661 w 132811"/>
                    <a:gd name="connsiteY4" fmla="*/ 342421 h 524318"/>
                    <a:gd name="connsiteX5" fmla="*/ 338 w 132811"/>
                    <a:gd name="connsiteY5" fmla="*/ 523980 h 524318"/>
                    <a:gd name="connsiteX6" fmla="*/ 102671 w 132811"/>
                    <a:gd name="connsiteY6" fmla="*/ 289604 h 524318"/>
                    <a:gd name="connsiteX7" fmla="*/ 115876 w 132811"/>
                    <a:gd name="connsiteY7" fmla="*/ 190571 h 524318"/>
                    <a:gd name="connsiteX8" fmla="*/ 132381 w 132811"/>
                    <a:gd name="connsiteY8" fmla="*/ 2409 h 52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811" h="524318">
                      <a:moveTo>
                        <a:pt x="132381" y="2409"/>
                      </a:moveTo>
                      <a:cubicBezTo>
                        <a:pt x="129630" y="26617"/>
                        <a:pt x="108723" y="301158"/>
                        <a:pt x="99370" y="335819"/>
                      </a:cubicBezTo>
                      <a:cubicBezTo>
                        <a:pt x="90017" y="370480"/>
                        <a:pt x="81214" y="203776"/>
                        <a:pt x="76263" y="210378"/>
                      </a:cubicBezTo>
                      <a:cubicBezTo>
                        <a:pt x="71312" y="216980"/>
                        <a:pt x="70761" y="353425"/>
                        <a:pt x="69661" y="375432"/>
                      </a:cubicBezTo>
                      <a:cubicBezTo>
                        <a:pt x="68561" y="397439"/>
                        <a:pt x="81215" y="317663"/>
                        <a:pt x="69661" y="342421"/>
                      </a:cubicBezTo>
                      <a:cubicBezTo>
                        <a:pt x="58107" y="367179"/>
                        <a:pt x="-5164" y="532783"/>
                        <a:pt x="338" y="523980"/>
                      </a:cubicBezTo>
                      <a:cubicBezTo>
                        <a:pt x="5840" y="515177"/>
                        <a:pt x="83415" y="345172"/>
                        <a:pt x="102671" y="289604"/>
                      </a:cubicBezTo>
                      <a:cubicBezTo>
                        <a:pt x="121927" y="234036"/>
                        <a:pt x="107623" y="237887"/>
                        <a:pt x="115876" y="190571"/>
                      </a:cubicBezTo>
                      <a:cubicBezTo>
                        <a:pt x="124129" y="143255"/>
                        <a:pt x="135132" y="-21799"/>
                        <a:pt x="132381" y="2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2" name="フリーフォーム 1161">
                  <a:extLst>
                    <a:ext uri="{FF2B5EF4-FFF2-40B4-BE49-F238E27FC236}">
                      <a16:creationId xmlns:a16="http://schemas.microsoft.com/office/drawing/2014/main" id="{78F084BD-B2DE-0F84-259D-9610F0903702}"/>
                    </a:ext>
                  </a:extLst>
                </p:cNvPr>
                <p:cNvSpPr/>
                <p:nvPr/>
              </p:nvSpPr>
              <p:spPr>
                <a:xfrm>
                  <a:off x="5445075" y="4704022"/>
                  <a:ext cx="383414" cy="183496"/>
                </a:xfrm>
                <a:custGeom>
                  <a:avLst/>
                  <a:gdLst>
                    <a:gd name="connsiteX0" fmla="*/ 21519 w 383414"/>
                    <a:gd name="connsiteY0" fmla="*/ 42935 h 183496"/>
                    <a:gd name="connsiteX1" fmla="*/ 364831 w 383414"/>
                    <a:gd name="connsiteY1" fmla="*/ 21 h 183496"/>
                    <a:gd name="connsiteX2" fmla="*/ 335121 w 383414"/>
                    <a:gd name="connsiteY2" fmla="*/ 49538 h 183496"/>
                    <a:gd name="connsiteX3" fmla="*/ 315315 w 383414"/>
                    <a:gd name="connsiteY3" fmla="*/ 118860 h 183496"/>
                    <a:gd name="connsiteX4" fmla="*/ 312014 w 383414"/>
                    <a:gd name="connsiteY4" fmla="*/ 181581 h 183496"/>
                    <a:gd name="connsiteX5" fmla="*/ 318616 w 383414"/>
                    <a:gd name="connsiteY5" fmla="*/ 42935 h 183496"/>
                    <a:gd name="connsiteX6" fmla="*/ 71035 w 383414"/>
                    <a:gd name="connsiteY6" fmla="*/ 19828 h 183496"/>
                    <a:gd name="connsiteX7" fmla="*/ 21519 w 383414"/>
                    <a:gd name="connsiteY7" fmla="*/ 42935 h 18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3414" h="183496">
                      <a:moveTo>
                        <a:pt x="21519" y="42935"/>
                      </a:moveTo>
                      <a:cubicBezTo>
                        <a:pt x="70485" y="39634"/>
                        <a:pt x="312564" y="-1079"/>
                        <a:pt x="364831" y="21"/>
                      </a:cubicBezTo>
                      <a:cubicBezTo>
                        <a:pt x="417098" y="1121"/>
                        <a:pt x="343374" y="29731"/>
                        <a:pt x="335121" y="49538"/>
                      </a:cubicBezTo>
                      <a:cubicBezTo>
                        <a:pt x="326868" y="69345"/>
                        <a:pt x="319166" y="96853"/>
                        <a:pt x="315315" y="118860"/>
                      </a:cubicBezTo>
                      <a:cubicBezTo>
                        <a:pt x="311464" y="140867"/>
                        <a:pt x="311464" y="194235"/>
                        <a:pt x="312014" y="181581"/>
                      </a:cubicBezTo>
                      <a:cubicBezTo>
                        <a:pt x="312564" y="168927"/>
                        <a:pt x="358779" y="69894"/>
                        <a:pt x="318616" y="42935"/>
                      </a:cubicBezTo>
                      <a:cubicBezTo>
                        <a:pt x="278453" y="15976"/>
                        <a:pt x="127153" y="17077"/>
                        <a:pt x="71035" y="19828"/>
                      </a:cubicBezTo>
                      <a:cubicBezTo>
                        <a:pt x="14917" y="22579"/>
                        <a:pt x="-27447" y="46236"/>
                        <a:pt x="21519" y="429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3" name="フリーフォーム 1162">
                  <a:extLst>
                    <a:ext uri="{FF2B5EF4-FFF2-40B4-BE49-F238E27FC236}">
                      <a16:creationId xmlns:a16="http://schemas.microsoft.com/office/drawing/2014/main" id="{C5BB200A-413E-EDFF-BE1B-755C88BD64BD}"/>
                    </a:ext>
                  </a:extLst>
                </p:cNvPr>
                <p:cNvSpPr/>
                <p:nvPr/>
              </p:nvSpPr>
              <p:spPr>
                <a:xfrm>
                  <a:off x="5932046" y="4321109"/>
                  <a:ext cx="495164" cy="29718"/>
                </a:xfrm>
                <a:custGeom>
                  <a:avLst/>
                  <a:gdLst>
                    <a:gd name="connsiteX0" fmla="*/ 491862 w 495164"/>
                    <a:gd name="connsiteY0" fmla="*/ 26417 h 29718"/>
                    <a:gd name="connsiteX1" fmla="*/ 95732 w 495164"/>
                    <a:gd name="connsiteY1" fmla="*/ 19815 h 29718"/>
                    <a:gd name="connsiteX2" fmla="*/ 0 w 495164"/>
                    <a:gd name="connsiteY2" fmla="*/ 29718 h 29718"/>
                    <a:gd name="connsiteX3" fmla="*/ 211270 w 495164"/>
                    <a:gd name="connsiteY3" fmla="*/ 9912 h 29718"/>
                    <a:gd name="connsiteX4" fmla="*/ 280592 w 495164"/>
                    <a:gd name="connsiteY4" fmla="*/ 9 h 29718"/>
                    <a:gd name="connsiteX5" fmla="*/ 491862 w 495164"/>
                    <a:gd name="connsiteY5" fmla="*/ 26417 h 2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5164" h="29718">
                      <a:moveTo>
                        <a:pt x="491862" y="26417"/>
                      </a:moveTo>
                      <a:cubicBezTo>
                        <a:pt x="461052" y="29718"/>
                        <a:pt x="177709" y="19265"/>
                        <a:pt x="95732" y="19815"/>
                      </a:cubicBezTo>
                      <a:cubicBezTo>
                        <a:pt x="13755" y="20365"/>
                        <a:pt x="0" y="29718"/>
                        <a:pt x="0" y="29718"/>
                      </a:cubicBezTo>
                      <a:lnTo>
                        <a:pt x="211270" y="9912"/>
                      </a:lnTo>
                      <a:cubicBezTo>
                        <a:pt x="258035" y="4960"/>
                        <a:pt x="232176" y="559"/>
                        <a:pt x="280592" y="9"/>
                      </a:cubicBezTo>
                      <a:cubicBezTo>
                        <a:pt x="329008" y="-541"/>
                        <a:pt x="522672" y="23116"/>
                        <a:pt x="491862" y="264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4" name="フリーフォーム 1163">
                  <a:extLst>
                    <a:ext uri="{FF2B5EF4-FFF2-40B4-BE49-F238E27FC236}">
                      <a16:creationId xmlns:a16="http://schemas.microsoft.com/office/drawing/2014/main" id="{49587FD8-8388-BA68-7256-481139F46709}"/>
                    </a:ext>
                  </a:extLst>
                </p:cNvPr>
                <p:cNvSpPr/>
                <p:nvPr/>
              </p:nvSpPr>
              <p:spPr>
                <a:xfrm>
                  <a:off x="5506845" y="4347499"/>
                  <a:ext cx="544537" cy="330885"/>
                </a:xfrm>
                <a:custGeom>
                  <a:avLst/>
                  <a:gdLst>
                    <a:gd name="connsiteX0" fmla="*/ 428502 w 544537"/>
                    <a:gd name="connsiteY0" fmla="*/ 29737 h 330885"/>
                    <a:gd name="connsiteX1" fmla="*/ 349276 w 544537"/>
                    <a:gd name="connsiteY1" fmla="*/ 56146 h 330885"/>
                    <a:gd name="connsiteX2" fmla="*/ 111598 w 544537"/>
                    <a:gd name="connsiteY2" fmla="*/ 231103 h 330885"/>
                    <a:gd name="connsiteX3" fmla="*/ 2663 w 544537"/>
                    <a:gd name="connsiteY3" fmla="*/ 330136 h 330885"/>
                    <a:gd name="connsiteX4" fmla="*/ 213932 w 544537"/>
                    <a:gd name="connsiteY4" fmla="*/ 181587 h 330885"/>
                    <a:gd name="connsiteX5" fmla="*/ 544040 w 544537"/>
                    <a:gd name="connsiteY5" fmla="*/ 27 h 330885"/>
                    <a:gd name="connsiteX6" fmla="*/ 134706 w 544537"/>
                    <a:gd name="connsiteY6" fmla="*/ 194791 h 330885"/>
                    <a:gd name="connsiteX7" fmla="*/ 428502 w 544537"/>
                    <a:gd name="connsiteY7" fmla="*/ 29737 h 33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537" h="330885">
                      <a:moveTo>
                        <a:pt x="428502" y="29737"/>
                      </a:moveTo>
                      <a:cubicBezTo>
                        <a:pt x="464264" y="6630"/>
                        <a:pt x="402093" y="22585"/>
                        <a:pt x="349276" y="56146"/>
                      </a:cubicBezTo>
                      <a:cubicBezTo>
                        <a:pt x="296459" y="89707"/>
                        <a:pt x="169367" y="185438"/>
                        <a:pt x="111598" y="231103"/>
                      </a:cubicBezTo>
                      <a:cubicBezTo>
                        <a:pt x="53829" y="276768"/>
                        <a:pt x="-14393" y="338389"/>
                        <a:pt x="2663" y="330136"/>
                      </a:cubicBezTo>
                      <a:cubicBezTo>
                        <a:pt x="19719" y="321883"/>
                        <a:pt x="123703" y="236605"/>
                        <a:pt x="213932" y="181587"/>
                      </a:cubicBezTo>
                      <a:cubicBezTo>
                        <a:pt x="304161" y="126569"/>
                        <a:pt x="557244" y="-2174"/>
                        <a:pt x="544040" y="27"/>
                      </a:cubicBezTo>
                      <a:cubicBezTo>
                        <a:pt x="530836" y="2228"/>
                        <a:pt x="159464" y="188739"/>
                        <a:pt x="134706" y="194791"/>
                      </a:cubicBezTo>
                      <a:cubicBezTo>
                        <a:pt x="109948" y="200843"/>
                        <a:pt x="392740" y="52844"/>
                        <a:pt x="428502" y="297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5" name="フリーフォーム 1164">
                  <a:extLst>
                    <a:ext uri="{FF2B5EF4-FFF2-40B4-BE49-F238E27FC236}">
                      <a16:creationId xmlns:a16="http://schemas.microsoft.com/office/drawing/2014/main" id="{691B27ED-C781-DE6E-382C-EDC8E8ADC71F}"/>
                    </a:ext>
                  </a:extLst>
                </p:cNvPr>
                <p:cNvSpPr/>
                <p:nvPr/>
              </p:nvSpPr>
              <p:spPr>
                <a:xfrm>
                  <a:off x="6085528" y="4455897"/>
                  <a:ext cx="38009" cy="238574"/>
                </a:xfrm>
                <a:custGeom>
                  <a:avLst/>
                  <a:gdLst>
                    <a:gd name="connsiteX0" fmla="*/ 37981 w 38009"/>
                    <a:gd name="connsiteY0" fmla="*/ 565 h 238574"/>
                    <a:gd name="connsiteX1" fmla="*/ 8271 w 38009"/>
                    <a:gd name="connsiteY1" fmla="*/ 119404 h 238574"/>
                    <a:gd name="connsiteX2" fmla="*/ 37981 w 38009"/>
                    <a:gd name="connsiteY2" fmla="*/ 238243 h 238574"/>
                    <a:gd name="connsiteX3" fmla="*/ 11572 w 38009"/>
                    <a:gd name="connsiteY3" fmla="*/ 152415 h 238574"/>
                    <a:gd name="connsiteX4" fmla="*/ 1669 w 38009"/>
                    <a:gd name="connsiteY4" fmla="*/ 76490 h 238574"/>
                    <a:gd name="connsiteX5" fmla="*/ 37981 w 38009"/>
                    <a:gd name="connsiteY5" fmla="*/ 565 h 23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09" h="238574">
                      <a:moveTo>
                        <a:pt x="37981" y="565"/>
                      </a:moveTo>
                      <a:cubicBezTo>
                        <a:pt x="39081" y="7717"/>
                        <a:pt x="8271" y="79791"/>
                        <a:pt x="8271" y="119404"/>
                      </a:cubicBezTo>
                      <a:cubicBezTo>
                        <a:pt x="8271" y="159017"/>
                        <a:pt x="37431" y="232741"/>
                        <a:pt x="37981" y="238243"/>
                      </a:cubicBezTo>
                      <a:cubicBezTo>
                        <a:pt x="38531" y="243745"/>
                        <a:pt x="17624" y="179374"/>
                        <a:pt x="11572" y="152415"/>
                      </a:cubicBezTo>
                      <a:cubicBezTo>
                        <a:pt x="5520" y="125456"/>
                        <a:pt x="-3833" y="96847"/>
                        <a:pt x="1669" y="76490"/>
                      </a:cubicBezTo>
                      <a:cubicBezTo>
                        <a:pt x="7171" y="56133"/>
                        <a:pt x="36881" y="-6587"/>
                        <a:pt x="37981" y="5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6" name="フリーフォーム 1165">
                  <a:extLst>
                    <a:ext uri="{FF2B5EF4-FFF2-40B4-BE49-F238E27FC236}">
                      <a16:creationId xmlns:a16="http://schemas.microsoft.com/office/drawing/2014/main" id="{098F835D-B00D-F589-5388-885368B16F91}"/>
                    </a:ext>
                  </a:extLst>
                </p:cNvPr>
                <p:cNvSpPr/>
                <p:nvPr/>
              </p:nvSpPr>
              <p:spPr>
                <a:xfrm>
                  <a:off x="5912051" y="4492697"/>
                  <a:ext cx="28821" cy="284020"/>
                </a:xfrm>
                <a:custGeom>
                  <a:avLst/>
                  <a:gdLst>
                    <a:gd name="connsiteX0" fmla="*/ 26597 w 28821"/>
                    <a:gd name="connsiteY0" fmla="*/ 77 h 284020"/>
                    <a:gd name="connsiteX1" fmla="*/ 26597 w 28821"/>
                    <a:gd name="connsiteY1" fmla="*/ 128819 h 284020"/>
                    <a:gd name="connsiteX2" fmla="*/ 19995 w 28821"/>
                    <a:gd name="connsiteY2" fmla="*/ 283970 h 284020"/>
                    <a:gd name="connsiteX3" fmla="*/ 189 w 28821"/>
                    <a:gd name="connsiteY3" fmla="*/ 112314 h 284020"/>
                    <a:gd name="connsiteX4" fmla="*/ 26597 w 28821"/>
                    <a:gd name="connsiteY4" fmla="*/ 77 h 28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21" h="284020">
                      <a:moveTo>
                        <a:pt x="26597" y="77"/>
                      </a:moveTo>
                      <a:cubicBezTo>
                        <a:pt x="30998" y="2828"/>
                        <a:pt x="27697" y="81504"/>
                        <a:pt x="26597" y="128819"/>
                      </a:cubicBezTo>
                      <a:cubicBezTo>
                        <a:pt x="25497" y="176134"/>
                        <a:pt x="24396" y="286721"/>
                        <a:pt x="19995" y="283970"/>
                      </a:cubicBezTo>
                      <a:cubicBezTo>
                        <a:pt x="15594" y="281219"/>
                        <a:pt x="-2012" y="156328"/>
                        <a:pt x="189" y="112314"/>
                      </a:cubicBezTo>
                      <a:cubicBezTo>
                        <a:pt x="2390" y="68300"/>
                        <a:pt x="22196" y="-2674"/>
                        <a:pt x="26597" y="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7" name="フリーフォーム 1166">
                  <a:extLst>
                    <a:ext uri="{FF2B5EF4-FFF2-40B4-BE49-F238E27FC236}">
                      <a16:creationId xmlns:a16="http://schemas.microsoft.com/office/drawing/2014/main" id="{1B2DB191-B744-C9A5-C268-23D75CEF5EB8}"/>
                    </a:ext>
                  </a:extLst>
                </p:cNvPr>
                <p:cNvSpPr/>
                <p:nvPr/>
              </p:nvSpPr>
              <p:spPr>
                <a:xfrm>
                  <a:off x="6009190" y="4396995"/>
                  <a:ext cx="124246" cy="524921"/>
                </a:xfrm>
                <a:custGeom>
                  <a:avLst/>
                  <a:gdLst>
                    <a:gd name="connsiteX0" fmla="*/ 18588 w 124246"/>
                    <a:gd name="connsiteY0" fmla="*/ 48 h 524921"/>
                    <a:gd name="connsiteX1" fmla="*/ 5383 w 124246"/>
                    <a:gd name="connsiteY1" fmla="*/ 171704 h 524921"/>
                    <a:gd name="connsiteX2" fmla="*/ 117620 w 124246"/>
                    <a:gd name="connsiteY2" fmla="*/ 353263 h 524921"/>
                    <a:gd name="connsiteX3" fmla="*/ 15287 w 124246"/>
                    <a:gd name="connsiteY3" fmla="*/ 524920 h 524921"/>
                    <a:gd name="connsiteX4" fmla="*/ 124222 w 124246"/>
                    <a:gd name="connsiteY4" fmla="*/ 349962 h 524921"/>
                    <a:gd name="connsiteX5" fmla="*/ 25190 w 124246"/>
                    <a:gd name="connsiteY5" fmla="*/ 188209 h 524921"/>
                    <a:gd name="connsiteX6" fmla="*/ 18588 w 124246"/>
                    <a:gd name="connsiteY6" fmla="*/ 48 h 52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46" h="524921">
                      <a:moveTo>
                        <a:pt x="18588" y="48"/>
                      </a:moveTo>
                      <a:cubicBezTo>
                        <a:pt x="15287" y="-2703"/>
                        <a:pt x="-11122" y="112835"/>
                        <a:pt x="5383" y="171704"/>
                      </a:cubicBezTo>
                      <a:cubicBezTo>
                        <a:pt x="21888" y="230573"/>
                        <a:pt x="115969" y="294394"/>
                        <a:pt x="117620" y="353263"/>
                      </a:cubicBezTo>
                      <a:cubicBezTo>
                        <a:pt x="119271" y="412132"/>
                        <a:pt x="14187" y="525470"/>
                        <a:pt x="15287" y="524920"/>
                      </a:cubicBezTo>
                      <a:cubicBezTo>
                        <a:pt x="16387" y="524370"/>
                        <a:pt x="122572" y="406080"/>
                        <a:pt x="124222" y="349962"/>
                      </a:cubicBezTo>
                      <a:cubicBezTo>
                        <a:pt x="125872" y="293844"/>
                        <a:pt x="42796" y="238275"/>
                        <a:pt x="25190" y="188209"/>
                      </a:cubicBezTo>
                      <a:cubicBezTo>
                        <a:pt x="7584" y="138143"/>
                        <a:pt x="21889" y="2799"/>
                        <a:pt x="18588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8" name="フリーフォーム 1167">
                  <a:extLst>
                    <a:ext uri="{FF2B5EF4-FFF2-40B4-BE49-F238E27FC236}">
                      <a16:creationId xmlns:a16="http://schemas.microsoft.com/office/drawing/2014/main" id="{E21AAFB9-8429-28F6-1434-97CCD6CBD342}"/>
                    </a:ext>
                  </a:extLst>
                </p:cNvPr>
                <p:cNvSpPr/>
                <p:nvPr/>
              </p:nvSpPr>
              <p:spPr>
                <a:xfrm>
                  <a:off x="5743220" y="3181107"/>
                  <a:ext cx="270382" cy="228850"/>
                </a:xfrm>
                <a:custGeom>
                  <a:avLst/>
                  <a:gdLst>
                    <a:gd name="connsiteX0" fmla="*/ 51155 w 270382"/>
                    <a:gd name="connsiteY0" fmla="*/ 228843 h 228850"/>
                    <a:gd name="connsiteX1" fmla="*/ 67030 w 270382"/>
                    <a:gd name="connsiteY1" fmla="*/ 95493 h 228850"/>
                    <a:gd name="connsiteX2" fmla="*/ 70205 w 270382"/>
                    <a:gd name="connsiteY2" fmla="*/ 127243 h 228850"/>
                    <a:gd name="connsiteX3" fmla="*/ 98780 w 270382"/>
                    <a:gd name="connsiteY3" fmla="*/ 70093 h 228850"/>
                    <a:gd name="connsiteX4" fmla="*/ 270230 w 270382"/>
                    <a:gd name="connsiteY4" fmla="*/ 12943 h 228850"/>
                    <a:gd name="connsiteX5" fmla="*/ 130530 w 270382"/>
                    <a:gd name="connsiteY5" fmla="*/ 38343 h 228850"/>
                    <a:gd name="connsiteX6" fmla="*/ 203555 w 270382"/>
                    <a:gd name="connsiteY6" fmla="*/ 243 h 228850"/>
                    <a:gd name="connsiteX7" fmla="*/ 47980 w 270382"/>
                    <a:gd name="connsiteY7" fmla="*/ 60568 h 228850"/>
                    <a:gd name="connsiteX8" fmla="*/ 70205 w 270382"/>
                    <a:gd name="connsiteY8" fmla="*/ 41518 h 228850"/>
                    <a:gd name="connsiteX9" fmla="*/ 355 w 270382"/>
                    <a:gd name="connsiteY9" fmla="*/ 89143 h 228850"/>
                    <a:gd name="connsiteX10" fmla="*/ 51155 w 270382"/>
                    <a:gd name="connsiteY10" fmla="*/ 228843 h 22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382" h="228850">
                      <a:moveTo>
                        <a:pt x="51155" y="228843"/>
                      </a:moveTo>
                      <a:cubicBezTo>
                        <a:pt x="62267" y="229901"/>
                        <a:pt x="63855" y="112426"/>
                        <a:pt x="67030" y="95493"/>
                      </a:cubicBezTo>
                      <a:cubicBezTo>
                        <a:pt x="70205" y="78560"/>
                        <a:pt x="64913" y="131476"/>
                        <a:pt x="70205" y="127243"/>
                      </a:cubicBezTo>
                      <a:cubicBezTo>
                        <a:pt x="75497" y="123010"/>
                        <a:pt x="65443" y="89143"/>
                        <a:pt x="98780" y="70093"/>
                      </a:cubicBezTo>
                      <a:cubicBezTo>
                        <a:pt x="132118" y="51043"/>
                        <a:pt x="264938" y="18235"/>
                        <a:pt x="270230" y="12943"/>
                      </a:cubicBezTo>
                      <a:cubicBezTo>
                        <a:pt x="275522" y="7651"/>
                        <a:pt x="141642" y="40460"/>
                        <a:pt x="130530" y="38343"/>
                      </a:cubicBezTo>
                      <a:cubicBezTo>
                        <a:pt x="119418" y="36226"/>
                        <a:pt x="217313" y="-3461"/>
                        <a:pt x="203555" y="243"/>
                      </a:cubicBezTo>
                      <a:cubicBezTo>
                        <a:pt x="189797" y="3947"/>
                        <a:pt x="70205" y="53689"/>
                        <a:pt x="47980" y="60568"/>
                      </a:cubicBezTo>
                      <a:cubicBezTo>
                        <a:pt x="25755" y="67447"/>
                        <a:pt x="78143" y="36755"/>
                        <a:pt x="70205" y="41518"/>
                      </a:cubicBezTo>
                      <a:cubicBezTo>
                        <a:pt x="62268" y="46280"/>
                        <a:pt x="5117" y="62685"/>
                        <a:pt x="355" y="89143"/>
                      </a:cubicBezTo>
                      <a:cubicBezTo>
                        <a:pt x="-4407" y="115601"/>
                        <a:pt x="40043" y="227785"/>
                        <a:pt x="51155" y="228843"/>
                      </a:cubicBezTo>
                      <a:close/>
                    </a:path>
                  </a:pathLst>
                </a:custGeom>
                <a:solidFill>
                  <a:srgbClr val="FFC000">
                    <a:alpha val="5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9" name="フリーフォーム 1168">
                  <a:extLst>
                    <a:ext uri="{FF2B5EF4-FFF2-40B4-BE49-F238E27FC236}">
                      <a16:creationId xmlns:a16="http://schemas.microsoft.com/office/drawing/2014/main" id="{EF08F16C-D30F-608E-6758-2C98679C849D}"/>
                    </a:ext>
                  </a:extLst>
                </p:cNvPr>
                <p:cNvSpPr/>
                <p:nvPr/>
              </p:nvSpPr>
              <p:spPr>
                <a:xfrm>
                  <a:off x="6367649" y="4184565"/>
                  <a:ext cx="588820" cy="267406"/>
                </a:xfrm>
                <a:custGeom>
                  <a:avLst/>
                  <a:gdLst>
                    <a:gd name="connsiteX0" fmla="*/ 588776 w 588820"/>
                    <a:gd name="connsiteY0" fmla="*/ 85 h 267406"/>
                    <a:gd name="connsiteX1" fmla="*/ 245876 w 588820"/>
                    <a:gd name="connsiteY1" fmla="*/ 149310 h 267406"/>
                    <a:gd name="connsiteX2" fmla="*/ 166501 w 588820"/>
                    <a:gd name="connsiteY2" fmla="*/ 209635 h 267406"/>
                    <a:gd name="connsiteX3" fmla="*/ 1401 w 588820"/>
                    <a:gd name="connsiteY3" fmla="*/ 266785 h 267406"/>
                    <a:gd name="connsiteX4" fmla="*/ 268101 w 588820"/>
                    <a:gd name="connsiteY4" fmla="*/ 171535 h 267406"/>
                    <a:gd name="connsiteX5" fmla="*/ 588776 w 588820"/>
                    <a:gd name="connsiteY5" fmla="*/ 85 h 26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820" h="267406">
                      <a:moveTo>
                        <a:pt x="588776" y="85"/>
                      </a:moveTo>
                      <a:cubicBezTo>
                        <a:pt x="585072" y="-3619"/>
                        <a:pt x="316255" y="114385"/>
                        <a:pt x="245876" y="149310"/>
                      </a:cubicBezTo>
                      <a:cubicBezTo>
                        <a:pt x="175497" y="184235"/>
                        <a:pt x="207247" y="190056"/>
                        <a:pt x="166501" y="209635"/>
                      </a:cubicBezTo>
                      <a:cubicBezTo>
                        <a:pt x="125755" y="229214"/>
                        <a:pt x="-15532" y="273135"/>
                        <a:pt x="1401" y="266785"/>
                      </a:cubicBezTo>
                      <a:cubicBezTo>
                        <a:pt x="18334" y="260435"/>
                        <a:pt x="170734" y="214927"/>
                        <a:pt x="268101" y="171535"/>
                      </a:cubicBezTo>
                      <a:cubicBezTo>
                        <a:pt x="365468" y="128143"/>
                        <a:pt x="592480" y="3789"/>
                        <a:pt x="588776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0" name="フリーフォーム 1169">
                  <a:extLst>
                    <a:ext uri="{FF2B5EF4-FFF2-40B4-BE49-F238E27FC236}">
                      <a16:creationId xmlns:a16="http://schemas.microsoft.com/office/drawing/2014/main" id="{BE39E63F-6292-EC22-E004-6A8473F49992}"/>
                    </a:ext>
                  </a:extLst>
                </p:cNvPr>
                <p:cNvSpPr/>
                <p:nvPr/>
              </p:nvSpPr>
              <p:spPr>
                <a:xfrm>
                  <a:off x="6217150" y="4356083"/>
                  <a:ext cx="171051" cy="158781"/>
                </a:xfrm>
                <a:custGeom>
                  <a:avLst/>
                  <a:gdLst>
                    <a:gd name="connsiteX0" fmla="*/ 170950 w 171051"/>
                    <a:gd name="connsiteY0" fmla="*/ 17 h 158781"/>
                    <a:gd name="connsiteX1" fmla="*/ 28075 w 171051"/>
                    <a:gd name="connsiteY1" fmla="*/ 73042 h 158781"/>
                    <a:gd name="connsiteX2" fmla="*/ 63000 w 171051"/>
                    <a:gd name="connsiteY2" fmla="*/ 158767 h 158781"/>
                    <a:gd name="connsiteX3" fmla="*/ 2675 w 171051"/>
                    <a:gd name="connsiteY3" fmla="*/ 79392 h 158781"/>
                    <a:gd name="connsiteX4" fmla="*/ 170950 w 171051"/>
                    <a:gd name="connsiteY4" fmla="*/ 17 h 15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051" h="158781">
                      <a:moveTo>
                        <a:pt x="170950" y="17"/>
                      </a:moveTo>
                      <a:cubicBezTo>
                        <a:pt x="175183" y="-1041"/>
                        <a:pt x="46067" y="46584"/>
                        <a:pt x="28075" y="73042"/>
                      </a:cubicBezTo>
                      <a:cubicBezTo>
                        <a:pt x="10083" y="99500"/>
                        <a:pt x="67233" y="157709"/>
                        <a:pt x="63000" y="158767"/>
                      </a:cubicBezTo>
                      <a:cubicBezTo>
                        <a:pt x="58767" y="159825"/>
                        <a:pt x="-14787" y="103204"/>
                        <a:pt x="2675" y="79392"/>
                      </a:cubicBezTo>
                      <a:cubicBezTo>
                        <a:pt x="20137" y="55580"/>
                        <a:pt x="166717" y="1075"/>
                        <a:pt x="170950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1" name="フリーフォーム 1170">
                  <a:extLst>
                    <a:ext uri="{FF2B5EF4-FFF2-40B4-BE49-F238E27FC236}">
                      <a16:creationId xmlns:a16="http://schemas.microsoft.com/office/drawing/2014/main" id="{2A0388D4-E543-FA11-7774-37DBEEC2C569}"/>
                    </a:ext>
                  </a:extLst>
                </p:cNvPr>
                <p:cNvSpPr/>
                <p:nvPr/>
              </p:nvSpPr>
              <p:spPr>
                <a:xfrm>
                  <a:off x="6428494" y="4829097"/>
                  <a:ext cx="89993" cy="241437"/>
                </a:xfrm>
                <a:custGeom>
                  <a:avLst/>
                  <a:gdLst>
                    <a:gd name="connsiteX0" fmla="*/ 45331 w 89993"/>
                    <a:gd name="connsiteY0" fmla="*/ 78 h 241437"/>
                    <a:gd name="connsiteX1" fmla="*/ 26281 w 89993"/>
                    <a:gd name="connsiteY1" fmla="*/ 117553 h 241437"/>
                    <a:gd name="connsiteX2" fmla="*/ 89781 w 89993"/>
                    <a:gd name="connsiteY2" fmla="*/ 241378 h 241437"/>
                    <a:gd name="connsiteX3" fmla="*/ 881 w 89993"/>
                    <a:gd name="connsiteY3" fmla="*/ 101678 h 241437"/>
                    <a:gd name="connsiteX4" fmla="*/ 45331 w 89993"/>
                    <a:gd name="connsiteY4" fmla="*/ 78 h 24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993" h="241437">
                      <a:moveTo>
                        <a:pt x="45331" y="78"/>
                      </a:moveTo>
                      <a:cubicBezTo>
                        <a:pt x="49564" y="2724"/>
                        <a:pt x="18873" y="77336"/>
                        <a:pt x="26281" y="117553"/>
                      </a:cubicBezTo>
                      <a:cubicBezTo>
                        <a:pt x="33689" y="157770"/>
                        <a:pt x="94014" y="244024"/>
                        <a:pt x="89781" y="241378"/>
                      </a:cubicBezTo>
                      <a:cubicBezTo>
                        <a:pt x="85548" y="238732"/>
                        <a:pt x="8818" y="140836"/>
                        <a:pt x="881" y="101678"/>
                      </a:cubicBezTo>
                      <a:cubicBezTo>
                        <a:pt x="-7056" y="62520"/>
                        <a:pt x="41098" y="-2568"/>
                        <a:pt x="45331" y="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2" name="フリーフォーム 1171">
                  <a:extLst>
                    <a:ext uri="{FF2B5EF4-FFF2-40B4-BE49-F238E27FC236}">
                      <a16:creationId xmlns:a16="http://schemas.microsoft.com/office/drawing/2014/main" id="{6CD0DFBE-5C20-41B3-A511-DAF2F0E30EF5}"/>
                    </a:ext>
                  </a:extLst>
                </p:cNvPr>
                <p:cNvSpPr/>
                <p:nvPr/>
              </p:nvSpPr>
              <p:spPr>
                <a:xfrm>
                  <a:off x="5337108" y="4994216"/>
                  <a:ext cx="371659" cy="41334"/>
                </a:xfrm>
                <a:custGeom>
                  <a:avLst/>
                  <a:gdLst>
                    <a:gd name="connsiteX0" fmla="*/ 67 w 371659"/>
                    <a:gd name="connsiteY0" fmla="*/ 59 h 41334"/>
                    <a:gd name="connsiteX1" fmla="*/ 228667 w 371659"/>
                    <a:gd name="connsiteY1" fmla="*/ 41334 h 41334"/>
                    <a:gd name="connsiteX2" fmla="*/ 371542 w 371659"/>
                    <a:gd name="connsiteY2" fmla="*/ 59 h 41334"/>
                    <a:gd name="connsiteX3" fmla="*/ 206442 w 371659"/>
                    <a:gd name="connsiteY3" fmla="*/ 31809 h 41334"/>
                    <a:gd name="connsiteX4" fmla="*/ 67 w 371659"/>
                    <a:gd name="connsiteY4" fmla="*/ 59 h 4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659" h="41334">
                      <a:moveTo>
                        <a:pt x="67" y="59"/>
                      </a:moveTo>
                      <a:cubicBezTo>
                        <a:pt x="3771" y="1646"/>
                        <a:pt x="166755" y="41334"/>
                        <a:pt x="228667" y="41334"/>
                      </a:cubicBezTo>
                      <a:cubicBezTo>
                        <a:pt x="290579" y="41334"/>
                        <a:pt x="375246" y="1646"/>
                        <a:pt x="371542" y="59"/>
                      </a:cubicBezTo>
                      <a:cubicBezTo>
                        <a:pt x="367838" y="-1528"/>
                        <a:pt x="267296" y="29163"/>
                        <a:pt x="206442" y="31809"/>
                      </a:cubicBezTo>
                      <a:cubicBezTo>
                        <a:pt x="145588" y="34455"/>
                        <a:pt x="-3637" y="-1528"/>
                        <a:pt x="67" y="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3" name="フリーフォーム 1172">
                  <a:extLst>
                    <a:ext uri="{FF2B5EF4-FFF2-40B4-BE49-F238E27FC236}">
                      <a16:creationId xmlns:a16="http://schemas.microsoft.com/office/drawing/2014/main" id="{02570E1A-9AF1-C612-1007-F0D7DB2930EC}"/>
                    </a:ext>
                  </a:extLst>
                </p:cNvPr>
                <p:cNvSpPr/>
                <p:nvPr/>
              </p:nvSpPr>
              <p:spPr>
                <a:xfrm>
                  <a:off x="5278988" y="4813200"/>
                  <a:ext cx="137812" cy="190673"/>
                </a:xfrm>
                <a:custGeom>
                  <a:avLst/>
                  <a:gdLst>
                    <a:gd name="connsiteX0" fmla="*/ 137562 w 137812"/>
                    <a:gd name="connsiteY0" fmla="*/ 100 h 190673"/>
                    <a:gd name="connsiteX1" fmla="*/ 55012 w 137812"/>
                    <a:gd name="connsiteY1" fmla="*/ 79475 h 190673"/>
                    <a:gd name="connsiteX2" fmla="*/ 1037 w 137812"/>
                    <a:gd name="connsiteY2" fmla="*/ 190600 h 190673"/>
                    <a:gd name="connsiteX3" fmla="*/ 26437 w 137812"/>
                    <a:gd name="connsiteY3" fmla="*/ 95350 h 190673"/>
                    <a:gd name="connsiteX4" fmla="*/ 137562 w 137812"/>
                    <a:gd name="connsiteY4" fmla="*/ 100 h 19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812" h="190673">
                      <a:moveTo>
                        <a:pt x="137562" y="100"/>
                      </a:moveTo>
                      <a:cubicBezTo>
                        <a:pt x="142324" y="-2546"/>
                        <a:pt x="77766" y="47725"/>
                        <a:pt x="55012" y="79475"/>
                      </a:cubicBezTo>
                      <a:cubicBezTo>
                        <a:pt x="32258" y="111225"/>
                        <a:pt x="5799" y="187954"/>
                        <a:pt x="1037" y="190600"/>
                      </a:cubicBezTo>
                      <a:cubicBezTo>
                        <a:pt x="-3725" y="193246"/>
                        <a:pt x="8445" y="123396"/>
                        <a:pt x="26437" y="95350"/>
                      </a:cubicBezTo>
                      <a:cubicBezTo>
                        <a:pt x="44429" y="67304"/>
                        <a:pt x="132800" y="2746"/>
                        <a:pt x="137562" y="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4" name="フリーフォーム 1173">
                  <a:extLst>
                    <a:ext uri="{FF2B5EF4-FFF2-40B4-BE49-F238E27FC236}">
                      <a16:creationId xmlns:a16="http://schemas.microsoft.com/office/drawing/2014/main" id="{D2652831-0B71-928C-061D-A057F16C4A98}"/>
                    </a:ext>
                  </a:extLst>
                </p:cNvPr>
                <p:cNvSpPr/>
                <p:nvPr/>
              </p:nvSpPr>
              <p:spPr>
                <a:xfrm>
                  <a:off x="5584339" y="5172074"/>
                  <a:ext cx="457189" cy="679791"/>
                </a:xfrm>
                <a:custGeom>
                  <a:avLst/>
                  <a:gdLst>
                    <a:gd name="connsiteX0" fmla="*/ 454511 w 457189"/>
                    <a:gd name="connsiteY0" fmla="*/ 3176 h 679791"/>
                    <a:gd name="connsiteX1" fmla="*/ 413236 w 457189"/>
                    <a:gd name="connsiteY1" fmla="*/ 196851 h 679791"/>
                    <a:gd name="connsiteX2" fmla="*/ 276711 w 457189"/>
                    <a:gd name="connsiteY2" fmla="*/ 415926 h 679791"/>
                    <a:gd name="connsiteX3" fmla="*/ 486 w 457189"/>
                    <a:gd name="connsiteY3" fmla="*/ 679451 h 679791"/>
                    <a:gd name="connsiteX4" fmla="*/ 349736 w 457189"/>
                    <a:gd name="connsiteY4" fmla="*/ 358776 h 679791"/>
                    <a:gd name="connsiteX5" fmla="*/ 454511 w 457189"/>
                    <a:gd name="connsiteY5" fmla="*/ 3176 h 679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7189" h="679791">
                      <a:moveTo>
                        <a:pt x="454511" y="3176"/>
                      </a:moveTo>
                      <a:cubicBezTo>
                        <a:pt x="465094" y="-23811"/>
                        <a:pt x="442869" y="128059"/>
                        <a:pt x="413236" y="196851"/>
                      </a:cubicBezTo>
                      <a:cubicBezTo>
                        <a:pt x="383603" y="265643"/>
                        <a:pt x="345503" y="335493"/>
                        <a:pt x="276711" y="415926"/>
                      </a:cubicBezTo>
                      <a:cubicBezTo>
                        <a:pt x="207919" y="496359"/>
                        <a:pt x="-11685" y="688976"/>
                        <a:pt x="486" y="679451"/>
                      </a:cubicBezTo>
                      <a:cubicBezTo>
                        <a:pt x="12657" y="669926"/>
                        <a:pt x="276182" y="464080"/>
                        <a:pt x="349736" y="358776"/>
                      </a:cubicBezTo>
                      <a:cubicBezTo>
                        <a:pt x="423290" y="253472"/>
                        <a:pt x="443928" y="30163"/>
                        <a:pt x="454511" y="3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5" name="フリーフォーム 1174">
                  <a:extLst>
                    <a:ext uri="{FF2B5EF4-FFF2-40B4-BE49-F238E27FC236}">
                      <a16:creationId xmlns:a16="http://schemas.microsoft.com/office/drawing/2014/main" id="{AB96E5DC-6E67-B298-BCD3-2E7FD7ECB977}"/>
                    </a:ext>
                  </a:extLst>
                </p:cNvPr>
                <p:cNvSpPr/>
                <p:nvPr/>
              </p:nvSpPr>
              <p:spPr>
                <a:xfrm>
                  <a:off x="4675914" y="5895603"/>
                  <a:ext cx="840695" cy="435142"/>
                </a:xfrm>
                <a:custGeom>
                  <a:avLst/>
                  <a:gdLst>
                    <a:gd name="connsiteX0" fmla="*/ 823186 w 840695"/>
                    <a:gd name="connsiteY0" fmla="*/ 6722 h 435142"/>
                    <a:gd name="connsiteX1" fmla="*/ 4036 w 840695"/>
                    <a:gd name="connsiteY1" fmla="*/ 432172 h 435142"/>
                    <a:gd name="connsiteX2" fmla="*/ 521561 w 840695"/>
                    <a:gd name="connsiteY2" fmla="*/ 187697 h 435142"/>
                    <a:gd name="connsiteX3" fmla="*/ 823186 w 840695"/>
                    <a:gd name="connsiteY3" fmla="*/ 6722 h 43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0695" h="435142">
                      <a:moveTo>
                        <a:pt x="823186" y="6722"/>
                      </a:moveTo>
                      <a:cubicBezTo>
                        <a:pt x="736932" y="47468"/>
                        <a:pt x="54307" y="402010"/>
                        <a:pt x="4036" y="432172"/>
                      </a:cubicBezTo>
                      <a:cubicBezTo>
                        <a:pt x="-46235" y="462335"/>
                        <a:pt x="387153" y="254372"/>
                        <a:pt x="521561" y="187697"/>
                      </a:cubicBezTo>
                      <a:cubicBezTo>
                        <a:pt x="655969" y="121022"/>
                        <a:pt x="909440" y="-34024"/>
                        <a:pt x="823186" y="67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6" name="フリーフォーム 1175">
                  <a:extLst>
                    <a:ext uri="{FF2B5EF4-FFF2-40B4-BE49-F238E27FC236}">
                      <a16:creationId xmlns:a16="http://schemas.microsoft.com/office/drawing/2014/main" id="{0FBB3C37-D211-2EAF-5479-748E2894A763}"/>
                    </a:ext>
                  </a:extLst>
                </p:cNvPr>
                <p:cNvSpPr/>
                <p:nvPr/>
              </p:nvSpPr>
              <p:spPr>
                <a:xfrm>
                  <a:off x="7553317" y="3884457"/>
                  <a:ext cx="123049" cy="631137"/>
                </a:xfrm>
                <a:custGeom>
                  <a:avLst/>
                  <a:gdLst>
                    <a:gd name="connsiteX0" fmla="*/ 104783 w 123049"/>
                    <a:gd name="connsiteY0" fmla="*/ 1743 h 631137"/>
                    <a:gd name="connsiteX1" fmla="*/ 117483 w 123049"/>
                    <a:gd name="connsiteY1" fmla="*/ 192243 h 631137"/>
                    <a:gd name="connsiteX2" fmla="*/ 8 w 123049"/>
                    <a:gd name="connsiteY2" fmla="*/ 630393 h 631137"/>
                    <a:gd name="connsiteX3" fmla="*/ 111133 w 123049"/>
                    <a:gd name="connsiteY3" fmla="*/ 290668 h 631137"/>
                    <a:gd name="connsiteX4" fmla="*/ 104783 w 123049"/>
                    <a:gd name="connsiteY4" fmla="*/ 1743 h 631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049" h="631137">
                      <a:moveTo>
                        <a:pt x="104783" y="1743"/>
                      </a:moveTo>
                      <a:cubicBezTo>
                        <a:pt x="105841" y="-14661"/>
                        <a:pt x="134945" y="87468"/>
                        <a:pt x="117483" y="192243"/>
                      </a:cubicBezTo>
                      <a:cubicBezTo>
                        <a:pt x="100021" y="297018"/>
                        <a:pt x="1066" y="613989"/>
                        <a:pt x="8" y="630393"/>
                      </a:cubicBezTo>
                      <a:cubicBezTo>
                        <a:pt x="-1050" y="646797"/>
                        <a:pt x="92612" y="387506"/>
                        <a:pt x="111133" y="290668"/>
                      </a:cubicBezTo>
                      <a:cubicBezTo>
                        <a:pt x="129654" y="193830"/>
                        <a:pt x="103725" y="18147"/>
                        <a:pt x="104783" y="17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7" name="フリーフォーム 1176">
                  <a:extLst>
                    <a:ext uri="{FF2B5EF4-FFF2-40B4-BE49-F238E27FC236}">
                      <a16:creationId xmlns:a16="http://schemas.microsoft.com/office/drawing/2014/main" id="{21E69138-3D49-6C96-5CDA-D6A97D5E67D6}"/>
                    </a:ext>
                  </a:extLst>
                </p:cNvPr>
                <p:cNvSpPr/>
                <p:nvPr/>
              </p:nvSpPr>
              <p:spPr>
                <a:xfrm>
                  <a:off x="7229466" y="4444811"/>
                  <a:ext cx="294599" cy="368135"/>
                </a:xfrm>
                <a:custGeom>
                  <a:avLst/>
                  <a:gdLst>
                    <a:gd name="connsiteX0" fmla="*/ 6359 w 294599"/>
                    <a:gd name="connsiteY0" fmla="*/ 189 h 368135"/>
                    <a:gd name="connsiteX1" fmla="*/ 28584 w 294599"/>
                    <a:gd name="connsiteY1" fmla="*/ 162114 h 368135"/>
                    <a:gd name="connsiteX2" fmla="*/ 285759 w 294599"/>
                    <a:gd name="connsiteY2" fmla="*/ 362139 h 368135"/>
                    <a:gd name="connsiteX3" fmla="*/ 215909 w 294599"/>
                    <a:gd name="connsiteY3" fmla="*/ 304989 h 368135"/>
                    <a:gd name="connsiteX4" fmla="*/ 28584 w 294599"/>
                    <a:gd name="connsiteY4" fmla="*/ 193864 h 368135"/>
                    <a:gd name="connsiteX5" fmla="*/ 6359 w 294599"/>
                    <a:gd name="connsiteY5" fmla="*/ 189 h 368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4599" h="368135">
                      <a:moveTo>
                        <a:pt x="6359" y="189"/>
                      </a:moveTo>
                      <a:cubicBezTo>
                        <a:pt x="6359" y="-5103"/>
                        <a:pt x="-17983" y="101789"/>
                        <a:pt x="28584" y="162114"/>
                      </a:cubicBezTo>
                      <a:cubicBezTo>
                        <a:pt x="75151" y="222439"/>
                        <a:pt x="254538" y="338327"/>
                        <a:pt x="285759" y="362139"/>
                      </a:cubicBezTo>
                      <a:cubicBezTo>
                        <a:pt x="316980" y="385951"/>
                        <a:pt x="258772" y="333035"/>
                        <a:pt x="215909" y="304989"/>
                      </a:cubicBezTo>
                      <a:cubicBezTo>
                        <a:pt x="173047" y="276943"/>
                        <a:pt x="62980" y="238314"/>
                        <a:pt x="28584" y="193864"/>
                      </a:cubicBezTo>
                      <a:cubicBezTo>
                        <a:pt x="-5812" y="149414"/>
                        <a:pt x="6359" y="5481"/>
                        <a:pt x="6359" y="1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8" name="フリーフォーム 1177">
                  <a:extLst>
                    <a:ext uri="{FF2B5EF4-FFF2-40B4-BE49-F238E27FC236}">
                      <a16:creationId xmlns:a16="http://schemas.microsoft.com/office/drawing/2014/main" id="{3D6D2DE5-FDAF-4057-DFA8-7690743B4799}"/>
                    </a:ext>
                  </a:extLst>
                </p:cNvPr>
                <p:cNvSpPr/>
                <p:nvPr/>
              </p:nvSpPr>
              <p:spPr>
                <a:xfrm>
                  <a:off x="7842982" y="3740149"/>
                  <a:ext cx="129513" cy="929693"/>
                </a:xfrm>
                <a:custGeom>
                  <a:avLst/>
                  <a:gdLst>
                    <a:gd name="connsiteX0" fmla="*/ 104043 w 129513"/>
                    <a:gd name="connsiteY0" fmla="*/ 1 h 929693"/>
                    <a:gd name="connsiteX1" fmla="*/ 129443 w 129513"/>
                    <a:gd name="connsiteY1" fmla="*/ 225426 h 929693"/>
                    <a:gd name="connsiteX2" fmla="*/ 94518 w 129513"/>
                    <a:gd name="connsiteY2" fmla="*/ 311151 h 929693"/>
                    <a:gd name="connsiteX3" fmla="*/ 100868 w 129513"/>
                    <a:gd name="connsiteY3" fmla="*/ 447676 h 929693"/>
                    <a:gd name="connsiteX4" fmla="*/ 69118 w 129513"/>
                    <a:gd name="connsiteY4" fmla="*/ 593726 h 929693"/>
                    <a:gd name="connsiteX5" fmla="*/ 24668 w 129513"/>
                    <a:gd name="connsiteY5" fmla="*/ 676276 h 929693"/>
                    <a:gd name="connsiteX6" fmla="*/ 2443 w 129513"/>
                    <a:gd name="connsiteY6" fmla="*/ 927101 h 929693"/>
                    <a:gd name="connsiteX7" fmla="*/ 81818 w 129513"/>
                    <a:gd name="connsiteY7" fmla="*/ 501651 h 929693"/>
                    <a:gd name="connsiteX8" fmla="*/ 91343 w 129513"/>
                    <a:gd name="connsiteY8" fmla="*/ 298451 h 929693"/>
                    <a:gd name="connsiteX9" fmla="*/ 123093 w 129513"/>
                    <a:gd name="connsiteY9" fmla="*/ 222251 h 929693"/>
                    <a:gd name="connsiteX10" fmla="*/ 104043 w 129513"/>
                    <a:gd name="connsiteY10" fmla="*/ 1 h 92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513" h="929693">
                      <a:moveTo>
                        <a:pt x="104043" y="1"/>
                      </a:moveTo>
                      <a:cubicBezTo>
                        <a:pt x="105101" y="530"/>
                        <a:pt x="131031" y="173568"/>
                        <a:pt x="129443" y="225426"/>
                      </a:cubicBezTo>
                      <a:cubicBezTo>
                        <a:pt x="127856" y="277284"/>
                        <a:pt x="99280" y="274109"/>
                        <a:pt x="94518" y="311151"/>
                      </a:cubicBezTo>
                      <a:cubicBezTo>
                        <a:pt x="89756" y="348193"/>
                        <a:pt x="105101" y="400580"/>
                        <a:pt x="100868" y="447676"/>
                      </a:cubicBezTo>
                      <a:cubicBezTo>
                        <a:pt x="96635" y="494772"/>
                        <a:pt x="81818" y="555626"/>
                        <a:pt x="69118" y="593726"/>
                      </a:cubicBezTo>
                      <a:cubicBezTo>
                        <a:pt x="56418" y="631826"/>
                        <a:pt x="35781" y="620713"/>
                        <a:pt x="24668" y="676276"/>
                      </a:cubicBezTo>
                      <a:cubicBezTo>
                        <a:pt x="13555" y="731839"/>
                        <a:pt x="-7082" y="956205"/>
                        <a:pt x="2443" y="927101"/>
                      </a:cubicBezTo>
                      <a:cubicBezTo>
                        <a:pt x="11968" y="897997"/>
                        <a:pt x="67001" y="606426"/>
                        <a:pt x="81818" y="501651"/>
                      </a:cubicBezTo>
                      <a:cubicBezTo>
                        <a:pt x="96635" y="396876"/>
                        <a:pt x="84464" y="345018"/>
                        <a:pt x="91343" y="298451"/>
                      </a:cubicBezTo>
                      <a:cubicBezTo>
                        <a:pt x="98222" y="251884"/>
                        <a:pt x="124680" y="266172"/>
                        <a:pt x="123093" y="222251"/>
                      </a:cubicBezTo>
                      <a:cubicBezTo>
                        <a:pt x="121506" y="178330"/>
                        <a:pt x="102985" y="-528"/>
                        <a:pt x="10404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9" name="フリーフォーム 1178">
                  <a:extLst>
                    <a:ext uri="{FF2B5EF4-FFF2-40B4-BE49-F238E27FC236}">
                      <a16:creationId xmlns:a16="http://schemas.microsoft.com/office/drawing/2014/main" id="{658F5A4B-43EA-DA27-43EA-1C2993C800F6}"/>
                    </a:ext>
                  </a:extLst>
                </p:cNvPr>
                <p:cNvSpPr/>
                <p:nvPr/>
              </p:nvSpPr>
              <p:spPr>
                <a:xfrm>
                  <a:off x="8134340" y="3717807"/>
                  <a:ext cx="428652" cy="111838"/>
                </a:xfrm>
                <a:custGeom>
                  <a:avLst/>
                  <a:gdLst>
                    <a:gd name="connsiteX0" fmla="*/ 10 w 428652"/>
                    <a:gd name="connsiteY0" fmla="*/ 118 h 111838"/>
                    <a:gd name="connsiteX1" fmla="*/ 247660 w 428652"/>
                    <a:gd name="connsiteY1" fmla="*/ 89018 h 111838"/>
                    <a:gd name="connsiteX2" fmla="*/ 428635 w 428652"/>
                    <a:gd name="connsiteY2" fmla="*/ 50918 h 111838"/>
                    <a:gd name="connsiteX3" fmla="*/ 257185 w 428652"/>
                    <a:gd name="connsiteY3" fmla="*/ 111243 h 111838"/>
                    <a:gd name="connsiteX4" fmla="*/ 10 w 428652"/>
                    <a:gd name="connsiteY4" fmla="*/ 118 h 111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652" h="111838">
                      <a:moveTo>
                        <a:pt x="10" y="118"/>
                      </a:moveTo>
                      <a:cubicBezTo>
                        <a:pt x="-1577" y="-3586"/>
                        <a:pt x="176223" y="80551"/>
                        <a:pt x="247660" y="89018"/>
                      </a:cubicBezTo>
                      <a:cubicBezTo>
                        <a:pt x="319097" y="97485"/>
                        <a:pt x="427048" y="47214"/>
                        <a:pt x="428635" y="50918"/>
                      </a:cubicBezTo>
                      <a:cubicBezTo>
                        <a:pt x="430222" y="54622"/>
                        <a:pt x="324389" y="118651"/>
                        <a:pt x="257185" y="111243"/>
                      </a:cubicBezTo>
                      <a:cubicBezTo>
                        <a:pt x="189981" y="103835"/>
                        <a:pt x="1597" y="3822"/>
                        <a:pt x="10" y="1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0" name="フリーフォーム 1179">
                  <a:extLst>
                    <a:ext uri="{FF2B5EF4-FFF2-40B4-BE49-F238E27FC236}">
                      <a16:creationId xmlns:a16="http://schemas.microsoft.com/office/drawing/2014/main" id="{EF580A7F-996E-BEEA-DADE-1F31870C0FC8}"/>
                    </a:ext>
                  </a:extLst>
                </p:cNvPr>
                <p:cNvSpPr/>
                <p:nvPr/>
              </p:nvSpPr>
              <p:spPr>
                <a:xfrm>
                  <a:off x="8231039" y="3927467"/>
                  <a:ext cx="122445" cy="320690"/>
                </a:xfrm>
                <a:custGeom>
                  <a:avLst/>
                  <a:gdLst>
                    <a:gd name="connsiteX0" fmla="*/ 122386 w 122445"/>
                    <a:gd name="connsiteY0" fmla="*/ 8 h 320690"/>
                    <a:gd name="connsiteX1" fmla="*/ 20786 w 122445"/>
                    <a:gd name="connsiteY1" fmla="*/ 149233 h 320690"/>
                    <a:gd name="connsiteX2" fmla="*/ 14436 w 122445"/>
                    <a:gd name="connsiteY2" fmla="*/ 320683 h 320690"/>
                    <a:gd name="connsiteX3" fmla="*/ 4911 w 122445"/>
                    <a:gd name="connsiteY3" fmla="*/ 142883 h 320690"/>
                    <a:gd name="connsiteX4" fmla="*/ 122386 w 122445"/>
                    <a:gd name="connsiteY4" fmla="*/ 8 h 320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445" h="320690">
                      <a:moveTo>
                        <a:pt x="122386" y="8"/>
                      </a:moveTo>
                      <a:cubicBezTo>
                        <a:pt x="125032" y="1066"/>
                        <a:pt x="38778" y="95787"/>
                        <a:pt x="20786" y="149233"/>
                      </a:cubicBezTo>
                      <a:cubicBezTo>
                        <a:pt x="2794" y="202679"/>
                        <a:pt x="17082" y="321741"/>
                        <a:pt x="14436" y="320683"/>
                      </a:cubicBezTo>
                      <a:cubicBezTo>
                        <a:pt x="11790" y="319625"/>
                        <a:pt x="-9377" y="192625"/>
                        <a:pt x="4911" y="142883"/>
                      </a:cubicBezTo>
                      <a:cubicBezTo>
                        <a:pt x="19198" y="93141"/>
                        <a:pt x="119740" y="-1050"/>
                        <a:pt x="12238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1" name="フリーフォーム 1180">
                  <a:extLst>
                    <a:ext uri="{FF2B5EF4-FFF2-40B4-BE49-F238E27FC236}">
                      <a16:creationId xmlns:a16="http://schemas.microsoft.com/office/drawing/2014/main" id="{236E33EA-2369-643C-F6E4-2985D2AFBC0D}"/>
                    </a:ext>
                  </a:extLst>
                </p:cNvPr>
                <p:cNvSpPr/>
                <p:nvPr/>
              </p:nvSpPr>
              <p:spPr>
                <a:xfrm>
                  <a:off x="8502573" y="4755276"/>
                  <a:ext cx="41393" cy="274066"/>
                </a:xfrm>
                <a:custGeom>
                  <a:avLst/>
                  <a:gdLst>
                    <a:gd name="connsiteX0" fmla="*/ 38177 w 41393"/>
                    <a:gd name="connsiteY0" fmla="*/ 874 h 274066"/>
                    <a:gd name="connsiteX1" fmla="*/ 22302 w 41393"/>
                    <a:gd name="connsiteY1" fmla="*/ 127874 h 274066"/>
                    <a:gd name="connsiteX2" fmla="*/ 41352 w 41393"/>
                    <a:gd name="connsiteY2" fmla="*/ 273924 h 274066"/>
                    <a:gd name="connsiteX3" fmla="*/ 15952 w 41393"/>
                    <a:gd name="connsiteY3" fmla="*/ 153274 h 274066"/>
                    <a:gd name="connsiteX4" fmla="*/ 77 w 41393"/>
                    <a:gd name="connsiteY4" fmla="*/ 73899 h 274066"/>
                    <a:gd name="connsiteX5" fmla="*/ 38177 w 41393"/>
                    <a:gd name="connsiteY5" fmla="*/ 874 h 274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393" h="274066">
                      <a:moveTo>
                        <a:pt x="38177" y="874"/>
                      </a:moveTo>
                      <a:cubicBezTo>
                        <a:pt x="41881" y="9870"/>
                        <a:pt x="21773" y="82366"/>
                        <a:pt x="22302" y="127874"/>
                      </a:cubicBezTo>
                      <a:cubicBezTo>
                        <a:pt x="22831" y="173382"/>
                        <a:pt x="42410" y="269691"/>
                        <a:pt x="41352" y="273924"/>
                      </a:cubicBezTo>
                      <a:cubicBezTo>
                        <a:pt x="40294" y="278157"/>
                        <a:pt x="22831" y="186612"/>
                        <a:pt x="15952" y="153274"/>
                      </a:cubicBezTo>
                      <a:cubicBezTo>
                        <a:pt x="9073" y="119936"/>
                        <a:pt x="-981" y="92949"/>
                        <a:pt x="77" y="73899"/>
                      </a:cubicBezTo>
                      <a:cubicBezTo>
                        <a:pt x="1135" y="54849"/>
                        <a:pt x="34473" y="-8122"/>
                        <a:pt x="38177" y="8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2" name="フリーフォーム 1181">
                  <a:extLst>
                    <a:ext uri="{FF2B5EF4-FFF2-40B4-BE49-F238E27FC236}">
                      <a16:creationId xmlns:a16="http://schemas.microsoft.com/office/drawing/2014/main" id="{31BC487C-4F7B-943E-D7B1-B0955944EE24}"/>
                    </a:ext>
                  </a:extLst>
                </p:cNvPr>
                <p:cNvSpPr/>
                <p:nvPr/>
              </p:nvSpPr>
              <p:spPr>
                <a:xfrm>
                  <a:off x="8600411" y="3763358"/>
                  <a:ext cx="233836" cy="507992"/>
                </a:xfrm>
                <a:custGeom>
                  <a:avLst/>
                  <a:gdLst>
                    <a:gd name="connsiteX0" fmla="*/ 664 w 233836"/>
                    <a:gd name="connsiteY0" fmla="*/ 2192 h 507992"/>
                    <a:gd name="connsiteX1" fmla="*/ 114964 w 233836"/>
                    <a:gd name="connsiteY1" fmla="*/ 148242 h 507992"/>
                    <a:gd name="connsiteX2" fmla="*/ 232439 w 233836"/>
                    <a:gd name="connsiteY2" fmla="*/ 507017 h 507992"/>
                    <a:gd name="connsiteX3" fmla="*/ 168939 w 233836"/>
                    <a:gd name="connsiteY3" fmla="*/ 246667 h 507992"/>
                    <a:gd name="connsiteX4" fmla="*/ 664 w 233836"/>
                    <a:gd name="connsiteY4" fmla="*/ 2192 h 507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3836" h="507992">
                      <a:moveTo>
                        <a:pt x="664" y="2192"/>
                      </a:moveTo>
                      <a:cubicBezTo>
                        <a:pt x="-8332" y="-14212"/>
                        <a:pt x="76335" y="64105"/>
                        <a:pt x="114964" y="148242"/>
                      </a:cubicBezTo>
                      <a:cubicBezTo>
                        <a:pt x="153593" y="232379"/>
                        <a:pt x="223443" y="490613"/>
                        <a:pt x="232439" y="507017"/>
                      </a:cubicBezTo>
                      <a:cubicBezTo>
                        <a:pt x="241435" y="523421"/>
                        <a:pt x="205452" y="328688"/>
                        <a:pt x="168939" y="246667"/>
                      </a:cubicBezTo>
                      <a:cubicBezTo>
                        <a:pt x="132426" y="164646"/>
                        <a:pt x="9660" y="18596"/>
                        <a:pt x="664" y="2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3" name="フリーフォーム 1182">
                  <a:extLst>
                    <a:ext uri="{FF2B5EF4-FFF2-40B4-BE49-F238E27FC236}">
                      <a16:creationId xmlns:a16="http://schemas.microsoft.com/office/drawing/2014/main" id="{5F90B510-349D-558F-FB65-E84EFE7F976D}"/>
                    </a:ext>
                  </a:extLst>
                </p:cNvPr>
                <p:cNvSpPr/>
                <p:nvPr/>
              </p:nvSpPr>
              <p:spPr>
                <a:xfrm>
                  <a:off x="5980392" y="4800439"/>
                  <a:ext cx="54045" cy="318072"/>
                </a:xfrm>
                <a:custGeom>
                  <a:avLst/>
                  <a:gdLst>
                    <a:gd name="connsiteX0" fmla="*/ 52108 w 54045"/>
                    <a:gd name="connsiteY0" fmla="*/ 161 h 318072"/>
                    <a:gd name="connsiteX1" fmla="*/ 39408 w 54045"/>
                    <a:gd name="connsiteY1" fmla="*/ 158911 h 318072"/>
                    <a:gd name="connsiteX2" fmla="*/ 1308 w 54045"/>
                    <a:gd name="connsiteY2" fmla="*/ 228761 h 318072"/>
                    <a:gd name="connsiteX3" fmla="*/ 20358 w 54045"/>
                    <a:gd name="connsiteY3" fmla="*/ 317661 h 318072"/>
                    <a:gd name="connsiteX4" fmla="*/ 1308 w 54045"/>
                    <a:gd name="connsiteY4" fmla="*/ 190661 h 318072"/>
                    <a:gd name="connsiteX5" fmla="*/ 52108 w 54045"/>
                    <a:gd name="connsiteY5" fmla="*/ 161 h 318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45" h="318072">
                      <a:moveTo>
                        <a:pt x="52108" y="161"/>
                      </a:moveTo>
                      <a:cubicBezTo>
                        <a:pt x="58458" y="-5131"/>
                        <a:pt x="47875" y="120811"/>
                        <a:pt x="39408" y="158911"/>
                      </a:cubicBezTo>
                      <a:cubicBezTo>
                        <a:pt x="30941" y="197011"/>
                        <a:pt x="4483" y="202303"/>
                        <a:pt x="1308" y="228761"/>
                      </a:cubicBezTo>
                      <a:cubicBezTo>
                        <a:pt x="-1867" y="255219"/>
                        <a:pt x="20358" y="324011"/>
                        <a:pt x="20358" y="317661"/>
                      </a:cubicBezTo>
                      <a:cubicBezTo>
                        <a:pt x="20358" y="311311"/>
                        <a:pt x="-6100" y="236699"/>
                        <a:pt x="1308" y="190661"/>
                      </a:cubicBezTo>
                      <a:cubicBezTo>
                        <a:pt x="8716" y="144624"/>
                        <a:pt x="45758" y="5453"/>
                        <a:pt x="52108" y="1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4" name="フリーフォーム 1183">
                  <a:extLst>
                    <a:ext uri="{FF2B5EF4-FFF2-40B4-BE49-F238E27FC236}">
                      <a16:creationId xmlns:a16="http://schemas.microsoft.com/office/drawing/2014/main" id="{4FDCFBFF-01B6-2C54-6FA3-E9D07F38FF66}"/>
                    </a:ext>
                  </a:extLst>
                </p:cNvPr>
                <p:cNvSpPr/>
                <p:nvPr/>
              </p:nvSpPr>
              <p:spPr>
                <a:xfrm>
                  <a:off x="5210626" y="5100191"/>
                  <a:ext cx="611269" cy="357634"/>
                </a:xfrm>
                <a:custGeom>
                  <a:avLst/>
                  <a:gdLst>
                    <a:gd name="connsiteX0" fmla="*/ 609149 w 611269"/>
                    <a:gd name="connsiteY0" fmla="*/ 2034 h 357634"/>
                    <a:gd name="connsiteX1" fmla="*/ 491674 w 611269"/>
                    <a:gd name="connsiteY1" fmla="*/ 141734 h 357634"/>
                    <a:gd name="connsiteX2" fmla="*/ 237674 w 611269"/>
                    <a:gd name="connsiteY2" fmla="*/ 313184 h 357634"/>
                    <a:gd name="connsiteX3" fmla="*/ 2724 w 611269"/>
                    <a:gd name="connsiteY3" fmla="*/ 354459 h 357634"/>
                    <a:gd name="connsiteX4" fmla="*/ 399599 w 611269"/>
                    <a:gd name="connsiteY4" fmla="*/ 249684 h 357634"/>
                    <a:gd name="connsiteX5" fmla="*/ 609149 w 611269"/>
                    <a:gd name="connsiteY5" fmla="*/ 2034 h 35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269" h="357634">
                      <a:moveTo>
                        <a:pt x="609149" y="2034"/>
                      </a:moveTo>
                      <a:cubicBezTo>
                        <a:pt x="624495" y="-15958"/>
                        <a:pt x="553587" y="89876"/>
                        <a:pt x="491674" y="141734"/>
                      </a:cubicBezTo>
                      <a:cubicBezTo>
                        <a:pt x="429761" y="193592"/>
                        <a:pt x="319166" y="277730"/>
                        <a:pt x="237674" y="313184"/>
                      </a:cubicBezTo>
                      <a:cubicBezTo>
                        <a:pt x="156182" y="348638"/>
                        <a:pt x="-24263" y="365042"/>
                        <a:pt x="2724" y="354459"/>
                      </a:cubicBezTo>
                      <a:cubicBezTo>
                        <a:pt x="29711" y="343876"/>
                        <a:pt x="299057" y="303130"/>
                        <a:pt x="399599" y="249684"/>
                      </a:cubicBezTo>
                      <a:cubicBezTo>
                        <a:pt x="500141" y="196238"/>
                        <a:pt x="593803" y="20026"/>
                        <a:pt x="609149" y="20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5" name="フリーフォーム 1184">
                  <a:extLst>
                    <a:ext uri="{FF2B5EF4-FFF2-40B4-BE49-F238E27FC236}">
                      <a16:creationId xmlns:a16="http://schemas.microsoft.com/office/drawing/2014/main" id="{EC26ACF4-7092-9623-5D4C-F6E396AEA427}"/>
                    </a:ext>
                  </a:extLst>
                </p:cNvPr>
                <p:cNvSpPr/>
                <p:nvPr/>
              </p:nvSpPr>
              <p:spPr>
                <a:xfrm>
                  <a:off x="3844663" y="6210195"/>
                  <a:ext cx="654409" cy="152506"/>
                </a:xfrm>
                <a:custGeom>
                  <a:avLst/>
                  <a:gdLst>
                    <a:gd name="connsiteX0" fmla="*/ 262 w 654409"/>
                    <a:gd name="connsiteY0" fmla="*/ 105 h 152506"/>
                    <a:gd name="connsiteX1" fmla="*/ 212987 w 654409"/>
                    <a:gd name="connsiteY1" fmla="*/ 127105 h 152506"/>
                    <a:gd name="connsiteX2" fmla="*/ 654312 w 654409"/>
                    <a:gd name="connsiteY2" fmla="*/ 41380 h 152506"/>
                    <a:gd name="connsiteX3" fmla="*/ 251087 w 654409"/>
                    <a:gd name="connsiteY3" fmla="*/ 152505 h 152506"/>
                    <a:gd name="connsiteX4" fmla="*/ 262 w 654409"/>
                    <a:gd name="connsiteY4" fmla="*/ 105 h 15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409" h="152506">
                      <a:moveTo>
                        <a:pt x="262" y="105"/>
                      </a:moveTo>
                      <a:cubicBezTo>
                        <a:pt x="-6088" y="-4128"/>
                        <a:pt x="103979" y="120226"/>
                        <a:pt x="212987" y="127105"/>
                      </a:cubicBezTo>
                      <a:cubicBezTo>
                        <a:pt x="321995" y="133984"/>
                        <a:pt x="647962" y="37147"/>
                        <a:pt x="654312" y="41380"/>
                      </a:cubicBezTo>
                      <a:cubicBezTo>
                        <a:pt x="660662" y="45613"/>
                        <a:pt x="355862" y="153034"/>
                        <a:pt x="251087" y="152505"/>
                      </a:cubicBezTo>
                      <a:cubicBezTo>
                        <a:pt x="146312" y="151976"/>
                        <a:pt x="6612" y="4338"/>
                        <a:pt x="262" y="1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6" name="フリーフォーム 1185">
                  <a:extLst>
                    <a:ext uri="{FF2B5EF4-FFF2-40B4-BE49-F238E27FC236}">
                      <a16:creationId xmlns:a16="http://schemas.microsoft.com/office/drawing/2014/main" id="{E6AAC852-FBE7-DAD7-0A11-3EB3B78D049E}"/>
                    </a:ext>
                  </a:extLst>
                </p:cNvPr>
                <p:cNvSpPr/>
                <p:nvPr/>
              </p:nvSpPr>
              <p:spPr>
                <a:xfrm>
                  <a:off x="4949750" y="5671535"/>
                  <a:ext cx="692257" cy="221466"/>
                </a:xfrm>
                <a:custGeom>
                  <a:avLst/>
                  <a:gdLst>
                    <a:gd name="connsiteX0" fmla="*/ 75 w 692257"/>
                    <a:gd name="connsiteY0" fmla="*/ 221265 h 221466"/>
                    <a:gd name="connsiteX1" fmla="*/ 244550 w 692257"/>
                    <a:gd name="connsiteY1" fmla="*/ 68865 h 221466"/>
                    <a:gd name="connsiteX2" fmla="*/ 692225 w 692257"/>
                    <a:gd name="connsiteY2" fmla="*/ 2190 h 221466"/>
                    <a:gd name="connsiteX3" fmla="*/ 266775 w 692257"/>
                    <a:gd name="connsiteY3" fmla="*/ 33940 h 221466"/>
                    <a:gd name="connsiteX4" fmla="*/ 75 w 692257"/>
                    <a:gd name="connsiteY4" fmla="*/ 221265 h 221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257" h="221466">
                      <a:moveTo>
                        <a:pt x="75" y="221265"/>
                      </a:moveTo>
                      <a:cubicBezTo>
                        <a:pt x="-3629" y="227086"/>
                        <a:pt x="129192" y="105377"/>
                        <a:pt x="244550" y="68865"/>
                      </a:cubicBezTo>
                      <a:cubicBezTo>
                        <a:pt x="359908" y="32352"/>
                        <a:pt x="688521" y="8011"/>
                        <a:pt x="692225" y="2190"/>
                      </a:cubicBezTo>
                      <a:cubicBezTo>
                        <a:pt x="695929" y="-3631"/>
                        <a:pt x="378429" y="603"/>
                        <a:pt x="266775" y="33940"/>
                      </a:cubicBezTo>
                      <a:cubicBezTo>
                        <a:pt x="155121" y="67277"/>
                        <a:pt x="3779" y="215444"/>
                        <a:pt x="75" y="221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7" name="フリーフォーム 1186">
                  <a:extLst>
                    <a:ext uri="{FF2B5EF4-FFF2-40B4-BE49-F238E27FC236}">
                      <a16:creationId xmlns:a16="http://schemas.microsoft.com/office/drawing/2014/main" id="{D80393C2-88C4-63AF-BC93-7350CC4C6F33}"/>
                    </a:ext>
                  </a:extLst>
                </p:cNvPr>
                <p:cNvSpPr/>
                <p:nvPr/>
              </p:nvSpPr>
              <p:spPr>
                <a:xfrm>
                  <a:off x="4065680" y="5863308"/>
                  <a:ext cx="562825" cy="258860"/>
                </a:xfrm>
                <a:custGeom>
                  <a:avLst/>
                  <a:gdLst>
                    <a:gd name="connsiteX0" fmla="*/ 1495 w 562825"/>
                    <a:gd name="connsiteY0" fmla="*/ 178717 h 258860"/>
                    <a:gd name="connsiteX1" fmla="*/ 138020 w 562825"/>
                    <a:gd name="connsiteY1" fmla="*/ 216817 h 258860"/>
                    <a:gd name="connsiteX2" fmla="*/ 560295 w 562825"/>
                    <a:gd name="connsiteY2" fmla="*/ 917 h 258860"/>
                    <a:gd name="connsiteX3" fmla="*/ 303120 w 562825"/>
                    <a:gd name="connsiteY3" fmla="*/ 143792 h 258860"/>
                    <a:gd name="connsiteX4" fmla="*/ 77695 w 562825"/>
                    <a:gd name="connsiteY4" fmla="*/ 258092 h 258860"/>
                    <a:gd name="connsiteX5" fmla="*/ 1495 w 562825"/>
                    <a:gd name="connsiteY5" fmla="*/ 178717 h 258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825" h="258860">
                      <a:moveTo>
                        <a:pt x="1495" y="178717"/>
                      </a:moveTo>
                      <a:cubicBezTo>
                        <a:pt x="11549" y="171838"/>
                        <a:pt x="44887" y="246450"/>
                        <a:pt x="138020" y="216817"/>
                      </a:cubicBezTo>
                      <a:cubicBezTo>
                        <a:pt x="231153" y="187184"/>
                        <a:pt x="532778" y="13088"/>
                        <a:pt x="560295" y="917"/>
                      </a:cubicBezTo>
                      <a:cubicBezTo>
                        <a:pt x="587812" y="-11254"/>
                        <a:pt x="383553" y="100929"/>
                        <a:pt x="303120" y="143792"/>
                      </a:cubicBezTo>
                      <a:cubicBezTo>
                        <a:pt x="222687" y="186655"/>
                        <a:pt x="121616" y="248567"/>
                        <a:pt x="77695" y="258092"/>
                      </a:cubicBezTo>
                      <a:cubicBezTo>
                        <a:pt x="33774" y="267617"/>
                        <a:pt x="-8559" y="185596"/>
                        <a:pt x="1495" y="1787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8" name="フリーフォーム 1187">
                  <a:extLst>
                    <a:ext uri="{FF2B5EF4-FFF2-40B4-BE49-F238E27FC236}">
                      <a16:creationId xmlns:a16="http://schemas.microsoft.com/office/drawing/2014/main" id="{51CDFFD2-0CA4-D8E5-C82D-58DF48AD9F6B}"/>
                    </a:ext>
                  </a:extLst>
                </p:cNvPr>
                <p:cNvSpPr/>
                <p:nvPr/>
              </p:nvSpPr>
              <p:spPr>
                <a:xfrm>
                  <a:off x="3806739" y="6077148"/>
                  <a:ext cx="188131" cy="117287"/>
                </a:xfrm>
                <a:custGeom>
                  <a:avLst/>
                  <a:gdLst>
                    <a:gd name="connsiteX0" fmla="*/ 86 w 188131"/>
                    <a:gd name="connsiteY0" fmla="*/ 2977 h 117287"/>
                    <a:gd name="connsiteX1" fmla="*/ 142961 w 188131"/>
                    <a:gd name="connsiteY1" fmla="*/ 18852 h 117287"/>
                    <a:gd name="connsiteX2" fmla="*/ 184236 w 188131"/>
                    <a:gd name="connsiteY2" fmla="*/ 117277 h 117287"/>
                    <a:gd name="connsiteX3" fmla="*/ 165186 w 188131"/>
                    <a:gd name="connsiteY3" fmla="*/ 12502 h 117287"/>
                    <a:gd name="connsiteX4" fmla="*/ 86 w 188131"/>
                    <a:gd name="connsiteY4" fmla="*/ 2977 h 11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131" h="117287">
                      <a:moveTo>
                        <a:pt x="86" y="2977"/>
                      </a:moveTo>
                      <a:cubicBezTo>
                        <a:pt x="-3618" y="4035"/>
                        <a:pt x="112269" y="-198"/>
                        <a:pt x="142961" y="18852"/>
                      </a:cubicBezTo>
                      <a:cubicBezTo>
                        <a:pt x="173653" y="37902"/>
                        <a:pt x="180532" y="118335"/>
                        <a:pt x="184236" y="117277"/>
                      </a:cubicBezTo>
                      <a:cubicBezTo>
                        <a:pt x="187940" y="116219"/>
                        <a:pt x="196407" y="32081"/>
                        <a:pt x="165186" y="12502"/>
                      </a:cubicBezTo>
                      <a:cubicBezTo>
                        <a:pt x="133965" y="-7077"/>
                        <a:pt x="3790" y="1919"/>
                        <a:pt x="86" y="2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9" name="フリーフォーム 1188">
                  <a:extLst>
                    <a:ext uri="{FF2B5EF4-FFF2-40B4-BE49-F238E27FC236}">
                      <a16:creationId xmlns:a16="http://schemas.microsoft.com/office/drawing/2014/main" id="{C4FA009B-6596-D765-D6CA-1F9514D05DAB}"/>
                    </a:ext>
                  </a:extLst>
                </p:cNvPr>
                <p:cNvSpPr/>
                <p:nvPr/>
              </p:nvSpPr>
              <p:spPr>
                <a:xfrm>
                  <a:off x="3815747" y="6270469"/>
                  <a:ext cx="165703" cy="157104"/>
                </a:xfrm>
                <a:custGeom>
                  <a:avLst/>
                  <a:gdLst>
                    <a:gd name="connsiteX0" fmla="*/ 3778 w 165703"/>
                    <a:gd name="connsiteY0" fmla="*/ 156 h 157104"/>
                    <a:gd name="connsiteX1" fmla="*/ 16478 w 165703"/>
                    <a:gd name="connsiteY1" fmla="*/ 104931 h 157104"/>
                    <a:gd name="connsiteX2" fmla="*/ 165703 w 165703"/>
                    <a:gd name="connsiteY2" fmla="*/ 155731 h 157104"/>
                    <a:gd name="connsiteX3" fmla="*/ 16478 w 165703"/>
                    <a:gd name="connsiteY3" fmla="*/ 130331 h 157104"/>
                    <a:gd name="connsiteX4" fmla="*/ 3778 w 165703"/>
                    <a:gd name="connsiteY4" fmla="*/ 156 h 157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703" h="157104">
                      <a:moveTo>
                        <a:pt x="3778" y="156"/>
                      </a:moveTo>
                      <a:cubicBezTo>
                        <a:pt x="3778" y="-4077"/>
                        <a:pt x="-10509" y="79002"/>
                        <a:pt x="16478" y="104931"/>
                      </a:cubicBezTo>
                      <a:cubicBezTo>
                        <a:pt x="43465" y="130860"/>
                        <a:pt x="165703" y="151498"/>
                        <a:pt x="165703" y="155731"/>
                      </a:cubicBezTo>
                      <a:cubicBezTo>
                        <a:pt x="165703" y="159964"/>
                        <a:pt x="41878" y="155202"/>
                        <a:pt x="16478" y="130331"/>
                      </a:cubicBezTo>
                      <a:cubicBezTo>
                        <a:pt x="-8922" y="105460"/>
                        <a:pt x="3778" y="4389"/>
                        <a:pt x="3778" y="1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0" name="フリーフォーム 1189">
                  <a:extLst>
                    <a:ext uri="{FF2B5EF4-FFF2-40B4-BE49-F238E27FC236}">
                      <a16:creationId xmlns:a16="http://schemas.microsoft.com/office/drawing/2014/main" id="{1A0C9329-82DF-13CD-8C97-86999ED3BFAE}"/>
                    </a:ext>
                  </a:extLst>
                </p:cNvPr>
                <p:cNvSpPr/>
                <p:nvPr/>
              </p:nvSpPr>
              <p:spPr>
                <a:xfrm>
                  <a:off x="4124325" y="6345039"/>
                  <a:ext cx="420398" cy="119261"/>
                </a:xfrm>
                <a:custGeom>
                  <a:avLst/>
                  <a:gdLst>
                    <a:gd name="connsiteX0" fmla="*/ 0 w 420398"/>
                    <a:gd name="connsiteY0" fmla="*/ 119261 h 119261"/>
                    <a:gd name="connsiteX1" fmla="*/ 298450 w 420398"/>
                    <a:gd name="connsiteY1" fmla="*/ 20836 h 119261"/>
                    <a:gd name="connsiteX2" fmla="*/ 419100 w 420398"/>
                    <a:gd name="connsiteY2" fmla="*/ 1786 h 119261"/>
                    <a:gd name="connsiteX3" fmla="*/ 231775 w 420398"/>
                    <a:gd name="connsiteY3" fmla="*/ 49411 h 119261"/>
                    <a:gd name="connsiteX4" fmla="*/ 0 w 420398"/>
                    <a:gd name="connsiteY4" fmla="*/ 119261 h 11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398" h="119261">
                      <a:moveTo>
                        <a:pt x="0" y="119261"/>
                      </a:moveTo>
                      <a:cubicBezTo>
                        <a:pt x="114300" y="79838"/>
                        <a:pt x="228600" y="40415"/>
                        <a:pt x="298450" y="20836"/>
                      </a:cubicBezTo>
                      <a:cubicBezTo>
                        <a:pt x="368300" y="1257"/>
                        <a:pt x="430212" y="-2976"/>
                        <a:pt x="419100" y="1786"/>
                      </a:cubicBezTo>
                      <a:cubicBezTo>
                        <a:pt x="407988" y="6548"/>
                        <a:pt x="231775" y="49411"/>
                        <a:pt x="231775" y="49411"/>
                      </a:cubicBezTo>
                      <a:lnTo>
                        <a:pt x="0" y="119261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1" name="フリーフォーム 1190">
                  <a:extLst>
                    <a:ext uri="{FF2B5EF4-FFF2-40B4-BE49-F238E27FC236}">
                      <a16:creationId xmlns:a16="http://schemas.microsoft.com/office/drawing/2014/main" id="{A67A0782-EE43-D88E-D22D-570AA0552559}"/>
                    </a:ext>
                  </a:extLst>
                </p:cNvPr>
                <p:cNvSpPr/>
                <p:nvPr/>
              </p:nvSpPr>
              <p:spPr>
                <a:xfrm>
                  <a:off x="6667480" y="5340566"/>
                  <a:ext cx="174884" cy="204960"/>
                </a:xfrm>
                <a:custGeom>
                  <a:avLst/>
                  <a:gdLst>
                    <a:gd name="connsiteX0" fmla="*/ 28923 w 174884"/>
                    <a:gd name="connsiteY0" fmla="*/ 3 h 204960"/>
                    <a:gd name="connsiteX1" fmla="*/ 36806 w 174884"/>
                    <a:gd name="connsiteY1" fmla="*/ 114303 h 204960"/>
                    <a:gd name="connsiteX2" fmla="*/ 174754 w 174884"/>
                    <a:gd name="connsiteY2" fmla="*/ 204955 h 204960"/>
                    <a:gd name="connsiteX3" fmla="*/ 9217 w 174884"/>
                    <a:gd name="connsiteY3" fmla="*/ 110362 h 204960"/>
                    <a:gd name="connsiteX4" fmla="*/ 28923 w 174884"/>
                    <a:gd name="connsiteY4" fmla="*/ 3 h 204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884" h="204960">
                      <a:moveTo>
                        <a:pt x="28923" y="3"/>
                      </a:moveTo>
                      <a:cubicBezTo>
                        <a:pt x="33521" y="660"/>
                        <a:pt x="12501" y="80144"/>
                        <a:pt x="36806" y="114303"/>
                      </a:cubicBezTo>
                      <a:cubicBezTo>
                        <a:pt x="61111" y="148462"/>
                        <a:pt x="179352" y="205612"/>
                        <a:pt x="174754" y="204955"/>
                      </a:cubicBezTo>
                      <a:cubicBezTo>
                        <a:pt x="170156" y="204298"/>
                        <a:pt x="36806" y="137952"/>
                        <a:pt x="9217" y="110362"/>
                      </a:cubicBezTo>
                      <a:cubicBezTo>
                        <a:pt x="-18372" y="82772"/>
                        <a:pt x="24325" y="-654"/>
                        <a:pt x="28923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2" name="フリーフォーム 1191">
                  <a:extLst>
                    <a:ext uri="{FF2B5EF4-FFF2-40B4-BE49-F238E27FC236}">
                      <a16:creationId xmlns:a16="http://schemas.microsoft.com/office/drawing/2014/main" id="{4CE72ACA-8890-1F8B-2B1E-F0250AB7631A}"/>
                    </a:ext>
                  </a:extLst>
                </p:cNvPr>
                <p:cNvSpPr/>
                <p:nvPr/>
              </p:nvSpPr>
              <p:spPr>
                <a:xfrm>
                  <a:off x="7035170" y="5199176"/>
                  <a:ext cx="96508" cy="413903"/>
                </a:xfrm>
                <a:custGeom>
                  <a:avLst/>
                  <a:gdLst>
                    <a:gd name="connsiteX0" fmla="*/ 94785 w 96508"/>
                    <a:gd name="connsiteY0" fmla="*/ 7386 h 413903"/>
                    <a:gd name="connsiteX1" fmla="*/ 31723 w 96508"/>
                    <a:gd name="connsiteY1" fmla="*/ 247810 h 413903"/>
                    <a:gd name="connsiteX2" fmla="*/ 94785 w 96508"/>
                    <a:gd name="connsiteY2" fmla="*/ 413348 h 413903"/>
                    <a:gd name="connsiteX3" fmla="*/ 192 w 96508"/>
                    <a:gd name="connsiteY3" fmla="*/ 192631 h 413903"/>
                    <a:gd name="connsiteX4" fmla="*/ 71137 w 96508"/>
                    <a:gd name="connsiteY4" fmla="*/ 70448 h 413903"/>
                    <a:gd name="connsiteX5" fmla="*/ 94785 w 96508"/>
                    <a:gd name="connsiteY5" fmla="*/ 7386 h 41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508" h="413903">
                      <a:moveTo>
                        <a:pt x="94785" y="7386"/>
                      </a:moveTo>
                      <a:cubicBezTo>
                        <a:pt x="88216" y="36946"/>
                        <a:pt x="31723" y="180150"/>
                        <a:pt x="31723" y="247810"/>
                      </a:cubicBezTo>
                      <a:cubicBezTo>
                        <a:pt x="31723" y="315470"/>
                        <a:pt x="100040" y="422544"/>
                        <a:pt x="94785" y="413348"/>
                      </a:cubicBezTo>
                      <a:cubicBezTo>
                        <a:pt x="89530" y="404152"/>
                        <a:pt x="4133" y="249781"/>
                        <a:pt x="192" y="192631"/>
                      </a:cubicBezTo>
                      <a:cubicBezTo>
                        <a:pt x="-3749" y="135481"/>
                        <a:pt x="54058" y="96067"/>
                        <a:pt x="71137" y="70448"/>
                      </a:cubicBezTo>
                      <a:cubicBezTo>
                        <a:pt x="88216" y="44829"/>
                        <a:pt x="101354" y="-22174"/>
                        <a:pt x="94785" y="7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3" name="フリーフォーム 1192">
                  <a:extLst>
                    <a:ext uri="{FF2B5EF4-FFF2-40B4-BE49-F238E27FC236}">
                      <a16:creationId xmlns:a16="http://schemas.microsoft.com/office/drawing/2014/main" id="{3276315A-C9B7-7B06-C3C3-9524A8B7C35C}"/>
                    </a:ext>
                  </a:extLst>
                </p:cNvPr>
                <p:cNvSpPr/>
                <p:nvPr/>
              </p:nvSpPr>
              <p:spPr>
                <a:xfrm>
                  <a:off x="2507792" y="4504867"/>
                  <a:ext cx="280021" cy="165719"/>
                </a:xfrm>
                <a:custGeom>
                  <a:avLst/>
                  <a:gdLst>
                    <a:gd name="connsiteX0" fmla="*/ 458 w 280021"/>
                    <a:gd name="connsiteY0" fmla="*/ 165558 h 165719"/>
                    <a:gd name="connsiteX1" fmla="*/ 83008 w 280021"/>
                    <a:gd name="connsiteY1" fmla="*/ 41733 h 165719"/>
                    <a:gd name="connsiteX2" fmla="*/ 279858 w 280021"/>
                    <a:gd name="connsiteY2" fmla="*/ 6808 h 165719"/>
                    <a:gd name="connsiteX3" fmla="*/ 114758 w 280021"/>
                    <a:gd name="connsiteY3" fmla="*/ 13158 h 165719"/>
                    <a:gd name="connsiteX4" fmla="*/ 458 w 280021"/>
                    <a:gd name="connsiteY4" fmla="*/ 165558 h 16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021" h="165719">
                      <a:moveTo>
                        <a:pt x="458" y="165558"/>
                      </a:moveTo>
                      <a:cubicBezTo>
                        <a:pt x="-4834" y="170321"/>
                        <a:pt x="36441" y="68191"/>
                        <a:pt x="83008" y="41733"/>
                      </a:cubicBezTo>
                      <a:cubicBezTo>
                        <a:pt x="129575" y="15275"/>
                        <a:pt x="274566" y="11570"/>
                        <a:pt x="279858" y="6808"/>
                      </a:cubicBezTo>
                      <a:cubicBezTo>
                        <a:pt x="285150" y="2045"/>
                        <a:pt x="160266" y="-8538"/>
                        <a:pt x="114758" y="13158"/>
                      </a:cubicBezTo>
                      <a:cubicBezTo>
                        <a:pt x="69250" y="34854"/>
                        <a:pt x="5750" y="160795"/>
                        <a:pt x="458" y="16555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4" name="フリーフォーム 1193">
                  <a:extLst>
                    <a:ext uri="{FF2B5EF4-FFF2-40B4-BE49-F238E27FC236}">
                      <a16:creationId xmlns:a16="http://schemas.microsoft.com/office/drawing/2014/main" id="{14BF7FC2-F299-3EF7-7EFA-A66400ECB0DB}"/>
                    </a:ext>
                  </a:extLst>
                </p:cNvPr>
                <p:cNvSpPr/>
                <p:nvPr/>
              </p:nvSpPr>
              <p:spPr>
                <a:xfrm>
                  <a:off x="2523926" y="4540223"/>
                  <a:ext cx="238349" cy="139736"/>
                </a:xfrm>
                <a:custGeom>
                  <a:avLst/>
                  <a:gdLst>
                    <a:gd name="connsiteX0" fmla="*/ 199 w 238349"/>
                    <a:gd name="connsiteY0" fmla="*/ 139727 h 139736"/>
                    <a:gd name="connsiteX1" fmla="*/ 127199 w 238349"/>
                    <a:gd name="connsiteY1" fmla="*/ 34952 h 139736"/>
                    <a:gd name="connsiteX2" fmla="*/ 238324 w 238349"/>
                    <a:gd name="connsiteY2" fmla="*/ 27 h 139736"/>
                    <a:gd name="connsiteX3" fmla="*/ 117674 w 238349"/>
                    <a:gd name="connsiteY3" fmla="*/ 28602 h 139736"/>
                    <a:gd name="connsiteX4" fmla="*/ 98624 w 238349"/>
                    <a:gd name="connsiteY4" fmla="*/ 41302 h 139736"/>
                    <a:gd name="connsiteX5" fmla="*/ 199 w 238349"/>
                    <a:gd name="connsiteY5" fmla="*/ 139727 h 139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349" h="139736">
                      <a:moveTo>
                        <a:pt x="199" y="139727"/>
                      </a:moveTo>
                      <a:cubicBezTo>
                        <a:pt x="4961" y="138669"/>
                        <a:pt x="87512" y="58235"/>
                        <a:pt x="127199" y="34952"/>
                      </a:cubicBezTo>
                      <a:cubicBezTo>
                        <a:pt x="166887" y="11669"/>
                        <a:pt x="239912" y="1085"/>
                        <a:pt x="238324" y="27"/>
                      </a:cubicBezTo>
                      <a:cubicBezTo>
                        <a:pt x="236736" y="-1031"/>
                        <a:pt x="117674" y="28602"/>
                        <a:pt x="117674" y="28602"/>
                      </a:cubicBezTo>
                      <a:cubicBezTo>
                        <a:pt x="94391" y="35481"/>
                        <a:pt x="119791" y="25427"/>
                        <a:pt x="98624" y="41302"/>
                      </a:cubicBezTo>
                      <a:cubicBezTo>
                        <a:pt x="77457" y="57177"/>
                        <a:pt x="-4563" y="140785"/>
                        <a:pt x="199" y="13972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5" name="フリーフォーム 1194">
                  <a:extLst>
                    <a:ext uri="{FF2B5EF4-FFF2-40B4-BE49-F238E27FC236}">
                      <a16:creationId xmlns:a16="http://schemas.microsoft.com/office/drawing/2014/main" id="{7907A633-EC4E-92EE-38EC-F538D1DD21A1}"/>
                    </a:ext>
                  </a:extLst>
                </p:cNvPr>
                <p:cNvSpPr/>
                <p:nvPr/>
              </p:nvSpPr>
              <p:spPr>
                <a:xfrm>
                  <a:off x="2580390" y="4577074"/>
                  <a:ext cx="391410" cy="196210"/>
                </a:xfrm>
                <a:custGeom>
                  <a:avLst/>
                  <a:gdLst>
                    <a:gd name="connsiteX0" fmla="*/ 4060 w 391410"/>
                    <a:gd name="connsiteY0" fmla="*/ 194951 h 196210"/>
                    <a:gd name="connsiteX1" fmla="*/ 115185 w 391410"/>
                    <a:gd name="connsiteY1" fmla="*/ 90176 h 196210"/>
                    <a:gd name="connsiteX2" fmla="*/ 340610 w 391410"/>
                    <a:gd name="connsiteY2" fmla="*/ 10801 h 196210"/>
                    <a:gd name="connsiteX3" fmla="*/ 391410 w 391410"/>
                    <a:gd name="connsiteY3" fmla="*/ 7626 h 196210"/>
                    <a:gd name="connsiteX4" fmla="*/ 251710 w 391410"/>
                    <a:gd name="connsiteY4" fmla="*/ 13976 h 196210"/>
                    <a:gd name="connsiteX5" fmla="*/ 4060 w 391410"/>
                    <a:gd name="connsiteY5" fmla="*/ 194951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410" h="196210">
                      <a:moveTo>
                        <a:pt x="4060" y="194951"/>
                      </a:moveTo>
                      <a:cubicBezTo>
                        <a:pt x="-18694" y="207651"/>
                        <a:pt x="59093" y="120868"/>
                        <a:pt x="115185" y="90176"/>
                      </a:cubicBezTo>
                      <a:cubicBezTo>
                        <a:pt x="171277" y="59484"/>
                        <a:pt x="294573" y="24559"/>
                        <a:pt x="340610" y="10801"/>
                      </a:cubicBezTo>
                      <a:cubicBezTo>
                        <a:pt x="386648" y="-2957"/>
                        <a:pt x="391410" y="7626"/>
                        <a:pt x="391410" y="7626"/>
                      </a:cubicBezTo>
                      <a:cubicBezTo>
                        <a:pt x="376593" y="8155"/>
                        <a:pt x="315210" y="-13541"/>
                        <a:pt x="251710" y="13976"/>
                      </a:cubicBezTo>
                      <a:cubicBezTo>
                        <a:pt x="188210" y="41493"/>
                        <a:pt x="26814" y="182251"/>
                        <a:pt x="4060" y="19495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6" name="フリーフォーム 1195">
                  <a:extLst>
                    <a:ext uri="{FF2B5EF4-FFF2-40B4-BE49-F238E27FC236}">
                      <a16:creationId xmlns:a16="http://schemas.microsoft.com/office/drawing/2014/main" id="{D1BB8107-ECD4-B557-E019-B60E0906985E}"/>
                    </a:ext>
                  </a:extLst>
                </p:cNvPr>
                <p:cNvSpPr/>
                <p:nvPr/>
              </p:nvSpPr>
              <p:spPr>
                <a:xfrm>
                  <a:off x="2527290" y="4564019"/>
                  <a:ext cx="187353" cy="141715"/>
                </a:xfrm>
                <a:custGeom>
                  <a:avLst/>
                  <a:gdLst>
                    <a:gd name="connsiteX0" fmla="*/ 10 w 187353"/>
                    <a:gd name="connsiteY0" fmla="*/ 141331 h 141715"/>
                    <a:gd name="connsiteX1" fmla="*/ 107960 w 187353"/>
                    <a:gd name="connsiteY1" fmla="*/ 61956 h 141715"/>
                    <a:gd name="connsiteX2" fmla="*/ 187335 w 187353"/>
                    <a:gd name="connsiteY2" fmla="*/ 1631 h 141715"/>
                    <a:gd name="connsiteX3" fmla="*/ 114310 w 187353"/>
                    <a:gd name="connsiteY3" fmla="*/ 27031 h 141715"/>
                    <a:gd name="connsiteX4" fmla="*/ 10 w 187353"/>
                    <a:gd name="connsiteY4" fmla="*/ 141331 h 14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353" h="141715">
                      <a:moveTo>
                        <a:pt x="10" y="141331"/>
                      </a:moveTo>
                      <a:cubicBezTo>
                        <a:pt x="-1048" y="147152"/>
                        <a:pt x="76739" y="85239"/>
                        <a:pt x="107960" y="61956"/>
                      </a:cubicBezTo>
                      <a:cubicBezTo>
                        <a:pt x="139181" y="38673"/>
                        <a:pt x="186277" y="7452"/>
                        <a:pt x="187335" y="1631"/>
                      </a:cubicBezTo>
                      <a:cubicBezTo>
                        <a:pt x="188393" y="-4190"/>
                        <a:pt x="144472" y="5864"/>
                        <a:pt x="114310" y="27031"/>
                      </a:cubicBezTo>
                      <a:cubicBezTo>
                        <a:pt x="84148" y="48198"/>
                        <a:pt x="1068" y="135510"/>
                        <a:pt x="10" y="1413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7" name="フリーフォーム 1196">
                  <a:extLst>
                    <a:ext uri="{FF2B5EF4-FFF2-40B4-BE49-F238E27FC236}">
                      <a16:creationId xmlns:a16="http://schemas.microsoft.com/office/drawing/2014/main" id="{67FDF11A-DF80-AC27-8B34-665FCF42779F}"/>
                    </a:ext>
                  </a:extLst>
                </p:cNvPr>
                <p:cNvSpPr/>
                <p:nvPr/>
              </p:nvSpPr>
              <p:spPr>
                <a:xfrm>
                  <a:off x="2548888" y="4507193"/>
                  <a:ext cx="370257" cy="211205"/>
                </a:xfrm>
                <a:custGeom>
                  <a:avLst/>
                  <a:gdLst>
                    <a:gd name="connsiteX0" fmla="*/ 637 w 370257"/>
                    <a:gd name="connsiteY0" fmla="*/ 210857 h 211205"/>
                    <a:gd name="connsiteX1" fmla="*/ 187962 w 370257"/>
                    <a:gd name="connsiteY1" fmla="*/ 71157 h 211205"/>
                    <a:gd name="connsiteX2" fmla="*/ 368937 w 370257"/>
                    <a:gd name="connsiteY2" fmla="*/ 4482 h 211205"/>
                    <a:gd name="connsiteX3" fmla="*/ 254637 w 370257"/>
                    <a:gd name="connsiteY3" fmla="*/ 26707 h 211205"/>
                    <a:gd name="connsiteX4" fmla="*/ 637 w 370257"/>
                    <a:gd name="connsiteY4" fmla="*/ 210857 h 21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0257" h="211205">
                      <a:moveTo>
                        <a:pt x="637" y="210857"/>
                      </a:moveTo>
                      <a:cubicBezTo>
                        <a:pt x="-10476" y="218265"/>
                        <a:pt x="126579" y="105553"/>
                        <a:pt x="187962" y="71157"/>
                      </a:cubicBezTo>
                      <a:cubicBezTo>
                        <a:pt x="249345" y="36761"/>
                        <a:pt x="357825" y="11890"/>
                        <a:pt x="368937" y="4482"/>
                      </a:cubicBezTo>
                      <a:cubicBezTo>
                        <a:pt x="380050" y="-2926"/>
                        <a:pt x="319195" y="-4514"/>
                        <a:pt x="254637" y="26707"/>
                      </a:cubicBezTo>
                      <a:cubicBezTo>
                        <a:pt x="190079" y="57928"/>
                        <a:pt x="11750" y="203449"/>
                        <a:pt x="637" y="210857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8" name="フリーフォーム 1197">
                  <a:extLst>
                    <a:ext uri="{FF2B5EF4-FFF2-40B4-BE49-F238E27FC236}">
                      <a16:creationId xmlns:a16="http://schemas.microsoft.com/office/drawing/2014/main" id="{58E26C55-501B-2215-D938-9F6BF09900B6}"/>
                    </a:ext>
                  </a:extLst>
                </p:cNvPr>
                <p:cNvSpPr/>
                <p:nvPr/>
              </p:nvSpPr>
              <p:spPr>
                <a:xfrm>
                  <a:off x="2857433" y="4508161"/>
                  <a:ext cx="124336" cy="70212"/>
                </a:xfrm>
                <a:custGeom>
                  <a:avLst/>
                  <a:gdLst>
                    <a:gd name="connsiteX0" fmla="*/ 67 w 124336"/>
                    <a:gd name="connsiteY0" fmla="*/ 339 h 70212"/>
                    <a:gd name="connsiteX1" fmla="*/ 73092 w 124336"/>
                    <a:gd name="connsiteY1" fmla="*/ 6689 h 70212"/>
                    <a:gd name="connsiteX2" fmla="*/ 66742 w 124336"/>
                    <a:gd name="connsiteY2" fmla="*/ 25739 h 70212"/>
                    <a:gd name="connsiteX3" fmla="*/ 123892 w 124336"/>
                    <a:gd name="connsiteY3" fmla="*/ 70189 h 70212"/>
                    <a:gd name="connsiteX4" fmla="*/ 88967 w 124336"/>
                    <a:gd name="connsiteY4" fmla="*/ 19389 h 70212"/>
                    <a:gd name="connsiteX5" fmla="*/ 67 w 124336"/>
                    <a:gd name="connsiteY5" fmla="*/ 339 h 70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336" h="70212">
                      <a:moveTo>
                        <a:pt x="67" y="339"/>
                      </a:moveTo>
                      <a:cubicBezTo>
                        <a:pt x="-2579" y="-1778"/>
                        <a:pt x="73092" y="6689"/>
                        <a:pt x="73092" y="6689"/>
                      </a:cubicBezTo>
                      <a:cubicBezTo>
                        <a:pt x="84205" y="10922"/>
                        <a:pt x="58275" y="15156"/>
                        <a:pt x="66742" y="25739"/>
                      </a:cubicBezTo>
                      <a:cubicBezTo>
                        <a:pt x="75209" y="36322"/>
                        <a:pt x="120188" y="71247"/>
                        <a:pt x="123892" y="70189"/>
                      </a:cubicBezTo>
                      <a:cubicBezTo>
                        <a:pt x="127596" y="69131"/>
                        <a:pt x="107488" y="27326"/>
                        <a:pt x="88967" y="19389"/>
                      </a:cubicBezTo>
                      <a:cubicBezTo>
                        <a:pt x="70446" y="11452"/>
                        <a:pt x="2713" y="2456"/>
                        <a:pt x="67" y="33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99" name="フリーフォーム 1198">
                  <a:extLst>
                    <a:ext uri="{FF2B5EF4-FFF2-40B4-BE49-F238E27FC236}">
                      <a16:creationId xmlns:a16="http://schemas.microsoft.com/office/drawing/2014/main" id="{B93B581D-F56E-B5A7-398C-43FC0C3DB1FC}"/>
                    </a:ext>
                  </a:extLst>
                </p:cNvPr>
                <p:cNvSpPr/>
                <p:nvPr/>
              </p:nvSpPr>
              <p:spPr>
                <a:xfrm>
                  <a:off x="2494844" y="4656479"/>
                  <a:ext cx="172531" cy="334954"/>
                </a:xfrm>
                <a:custGeom>
                  <a:avLst/>
                  <a:gdLst>
                    <a:gd name="connsiteX0" fmla="*/ 706 w 172531"/>
                    <a:gd name="connsiteY0" fmla="*/ 1246 h 334954"/>
                    <a:gd name="connsiteX1" fmla="*/ 54681 w 172531"/>
                    <a:gd name="connsiteY1" fmla="*/ 83796 h 334954"/>
                    <a:gd name="connsiteX2" fmla="*/ 172156 w 172531"/>
                    <a:gd name="connsiteY2" fmla="*/ 334621 h 334954"/>
                    <a:gd name="connsiteX3" fmla="*/ 89606 w 172531"/>
                    <a:gd name="connsiteY3" fmla="*/ 134596 h 334954"/>
                    <a:gd name="connsiteX4" fmla="*/ 706 w 172531"/>
                    <a:gd name="connsiteY4" fmla="*/ 1246 h 33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531" h="334954">
                      <a:moveTo>
                        <a:pt x="706" y="1246"/>
                      </a:moveTo>
                      <a:cubicBezTo>
                        <a:pt x="-5115" y="-7221"/>
                        <a:pt x="26106" y="28234"/>
                        <a:pt x="54681" y="83796"/>
                      </a:cubicBezTo>
                      <a:cubicBezTo>
                        <a:pt x="83256" y="139359"/>
                        <a:pt x="166335" y="326154"/>
                        <a:pt x="172156" y="334621"/>
                      </a:cubicBezTo>
                      <a:cubicBezTo>
                        <a:pt x="177977" y="343088"/>
                        <a:pt x="114477" y="188042"/>
                        <a:pt x="89606" y="134596"/>
                      </a:cubicBezTo>
                      <a:cubicBezTo>
                        <a:pt x="64735" y="81150"/>
                        <a:pt x="6527" y="9713"/>
                        <a:pt x="706" y="124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0" name="フリーフォーム 1199">
                  <a:extLst>
                    <a:ext uri="{FF2B5EF4-FFF2-40B4-BE49-F238E27FC236}">
                      <a16:creationId xmlns:a16="http://schemas.microsoft.com/office/drawing/2014/main" id="{42CAD2B8-0EAF-AE14-A90E-5FCC52142E9C}"/>
                    </a:ext>
                  </a:extLst>
                </p:cNvPr>
                <p:cNvSpPr/>
                <p:nvPr/>
              </p:nvSpPr>
              <p:spPr>
                <a:xfrm>
                  <a:off x="2596796" y="4772407"/>
                  <a:ext cx="105175" cy="190566"/>
                </a:xfrm>
                <a:custGeom>
                  <a:avLst/>
                  <a:gdLst>
                    <a:gd name="connsiteX0" fmla="*/ 6704 w 105175"/>
                    <a:gd name="connsiteY0" fmla="*/ 5968 h 190566"/>
                    <a:gd name="connsiteX1" fmla="*/ 105129 w 105175"/>
                    <a:gd name="connsiteY1" fmla="*/ 190118 h 190566"/>
                    <a:gd name="connsiteX2" fmla="*/ 19404 w 105175"/>
                    <a:gd name="connsiteY2" fmla="*/ 56768 h 190566"/>
                    <a:gd name="connsiteX3" fmla="*/ 6704 w 105175"/>
                    <a:gd name="connsiteY3" fmla="*/ 5968 h 19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175" h="190566">
                      <a:moveTo>
                        <a:pt x="6704" y="5968"/>
                      </a:moveTo>
                      <a:cubicBezTo>
                        <a:pt x="20992" y="28193"/>
                        <a:pt x="103012" y="181651"/>
                        <a:pt x="105129" y="190118"/>
                      </a:cubicBezTo>
                      <a:cubicBezTo>
                        <a:pt x="107246" y="198585"/>
                        <a:pt x="35808" y="84814"/>
                        <a:pt x="19404" y="56768"/>
                      </a:cubicBezTo>
                      <a:cubicBezTo>
                        <a:pt x="3000" y="28722"/>
                        <a:pt x="-7584" y="-16257"/>
                        <a:pt x="6704" y="596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1" name="フリーフォーム 1200">
                  <a:extLst>
                    <a:ext uri="{FF2B5EF4-FFF2-40B4-BE49-F238E27FC236}">
                      <a16:creationId xmlns:a16="http://schemas.microsoft.com/office/drawing/2014/main" id="{9FA0F864-F530-3D17-5F39-6028DF9864DE}"/>
                    </a:ext>
                  </a:extLst>
                </p:cNvPr>
                <p:cNvSpPr/>
                <p:nvPr/>
              </p:nvSpPr>
              <p:spPr>
                <a:xfrm>
                  <a:off x="2790268" y="4883377"/>
                  <a:ext cx="430108" cy="136300"/>
                </a:xfrm>
                <a:custGeom>
                  <a:avLst/>
                  <a:gdLst>
                    <a:gd name="connsiteX0" fmla="*/ 557 w 430108"/>
                    <a:gd name="connsiteY0" fmla="*/ 136298 h 136300"/>
                    <a:gd name="connsiteX1" fmla="*/ 213282 w 430108"/>
                    <a:gd name="connsiteY1" fmla="*/ 18823 h 136300"/>
                    <a:gd name="connsiteX2" fmla="*/ 302182 w 430108"/>
                    <a:gd name="connsiteY2" fmla="*/ 2948 h 136300"/>
                    <a:gd name="connsiteX3" fmla="*/ 343457 w 430108"/>
                    <a:gd name="connsiteY3" fmla="*/ 47398 h 136300"/>
                    <a:gd name="connsiteX4" fmla="*/ 429182 w 430108"/>
                    <a:gd name="connsiteY4" fmla="*/ 56923 h 136300"/>
                    <a:gd name="connsiteX5" fmla="*/ 283132 w 430108"/>
                    <a:gd name="connsiteY5" fmla="*/ 15648 h 136300"/>
                    <a:gd name="connsiteX6" fmla="*/ 557 w 430108"/>
                    <a:gd name="connsiteY6" fmla="*/ 136298 h 136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0108" h="136300">
                      <a:moveTo>
                        <a:pt x="557" y="136298"/>
                      </a:moveTo>
                      <a:cubicBezTo>
                        <a:pt x="-11085" y="136827"/>
                        <a:pt x="163011" y="41048"/>
                        <a:pt x="213282" y="18823"/>
                      </a:cubicBezTo>
                      <a:cubicBezTo>
                        <a:pt x="263553" y="-3402"/>
                        <a:pt x="280486" y="-1814"/>
                        <a:pt x="302182" y="2948"/>
                      </a:cubicBezTo>
                      <a:cubicBezTo>
                        <a:pt x="323878" y="7710"/>
                        <a:pt x="322290" y="38402"/>
                        <a:pt x="343457" y="47398"/>
                      </a:cubicBezTo>
                      <a:cubicBezTo>
                        <a:pt x="364624" y="56394"/>
                        <a:pt x="439236" y="62215"/>
                        <a:pt x="429182" y="56923"/>
                      </a:cubicBezTo>
                      <a:cubicBezTo>
                        <a:pt x="419128" y="51631"/>
                        <a:pt x="350336" y="5065"/>
                        <a:pt x="283132" y="15648"/>
                      </a:cubicBezTo>
                      <a:cubicBezTo>
                        <a:pt x="215928" y="26231"/>
                        <a:pt x="12199" y="135769"/>
                        <a:pt x="557" y="13629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2" name="フリーフォーム 1201">
                  <a:extLst>
                    <a:ext uri="{FF2B5EF4-FFF2-40B4-BE49-F238E27FC236}">
                      <a16:creationId xmlns:a16="http://schemas.microsoft.com/office/drawing/2014/main" id="{4D826701-E070-6EF5-96CD-BB15460D3A40}"/>
                    </a:ext>
                  </a:extLst>
                </p:cNvPr>
                <p:cNvSpPr/>
                <p:nvPr/>
              </p:nvSpPr>
              <p:spPr>
                <a:xfrm>
                  <a:off x="2790327" y="4862099"/>
                  <a:ext cx="448779" cy="129024"/>
                </a:xfrm>
                <a:custGeom>
                  <a:avLst/>
                  <a:gdLst>
                    <a:gd name="connsiteX0" fmla="*/ 498 w 448779"/>
                    <a:gd name="connsiteY0" fmla="*/ 129001 h 129024"/>
                    <a:gd name="connsiteX1" fmla="*/ 222748 w 448779"/>
                    <a:gd name="connsiteY1" fmla="*/ 21051 h 129024"/>
                    <a:gd name="connsiteX2" fmla="*/ 327523 w 448779"/>
                    <a:gd name="connsiteY2" fmla="*/ 17876 h 129024"/>
                    <a:gd name="connsiteX3" fmla="*/ 302123 w 448779"/>
                    <a:gd name="connsiteY3" fmla="*/ 8351 h 129024"/>
                    <a:gd name="connsiteX4" fmla="*/ 349748 w 448779"/>
                    <a:gd name="connsiteY4" fmla="*/ 8351 h 129024"/>
                    <a:gd name="connsiteX5" fmla="*/ 448173 w 448779"/>
                    <a:gd name="connsiteY5" fmla="*/ 78201 h 129024"/>
                    <a:gd name="connsiteX6" fmla="*/ 298948 w 448779"/>
                    <a:gd name="connsiteY6" fmla="*/ 2001 h 129024"/>
                    <a:gd name="connsiteX7" fmla="*/ 165598 w 448779"/>
                    <a:gd name="connsiteY7" fmla="*/ 30576 h 129024"/>
                    <a:gd name="connsiteX8" fmla="*/ 498 w 448779"/>
                    <a:gd name="connsiteY8" fmla="*/ 129001 h 129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8779" h="129024">
                      <a:moveTo>
                        <a:pt x="498" y="129001"/>
                      </a:moveTo>
                      <a:cubicBezTo>
                        <a:pt x="10023" y="127413"/>
                        <a:pt x="168244" y="39572"/>
                        <a:pt x="222748" y="21051"/>
                      </a:cubicBezTo>
                      <a:cubicBezTo>
                        <a:pt x="277252" y="2530"/>
                        <a:pt x="314294" y="19993"/>
                        <a:pt x="327523" y="17876"/>
                      </a:cubicBezTo>
                      <a:cubicBezTo>
                        <a:pt x="340752" y="15759"/>
                        <a:pt x="298419" y="9938"/>
                        <a:pt x="302123" y="8351"/>
                      </a:cubicBezTo>
                      <a:cubicBezTo>
                        <a:pt x="305827" y="6764"/>
                        <a:pt x="325406" y="-3291"/>
                        <a:pt x="349748" y="8351"/>
                      </a:cubicBezTo>
                      <a:cubicBezTo>
                        <a:pt x="374090" y="19993"/>
                        <a:pt x="456640" y="79259"/>
                        <a:pt x="448173" y="78201"/>
                      </a:cubicBezTo>
                      <a:cubicBezTo>
                        <a:pt x="439706" y="77143"/>
                        <a:pt x="346044" y="9938"/>
                        <a:pt x="298948" y="2001"/>
                      </a:cubicBezTo>
                      <a:cubicBezTo>
                        <a:pt x="251852" y="-5936"/>
                        <a:pt x="210577" y="10997"/>
                        <a:pt x="165598" y="30576"/>
                      </a:cubicBezTo>
                      <a:cubicBezTo>
                        <a:pt x="120619" y="50155"/>
                        <a:pt x="-9027" y="130589"/>
                        <a:pt x="498" y="12900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3" name="フリーフォーム 1202">
                  <a:extLst>
                    <a:ext uri="{FF2B5EF4-FFF2-40B4-BE49-F238E27FC236}">
                      <a16:creationId xmlns:a16="http://schemas.microsoft.com/office/drawing/2014/main" id="{3454D060-3401-C06B-3067-2EB7F8B9B014}"/>
                    </a:ext>
                  </a:extLst>
                </p:cNvPr>
                <p:cNvSpPr/>
                <p:nvPr/>
              </p:nvSpPr>
              <p:spPr>
                <a:xfrm>
                  <a:off x="2579176" y="4789815"/>
                  <a:ext cx="107344" cy="170042"/>
                </a:xfrm>
                <a:custGeom>
                  <a:avLst/>
                  <a:gdLst>
                    <a:gd name="connsiteX0" fmla="*/ 2099 w 107344"/>
                    <a:gd name="connsiteY0" fmla="*/ 4435 h 170042"/>
                    <a:gd name="connsiteX1" fmla="*/ 106874 w 107344"/>
                    <a:gd name="connsiteY1" fmla="*/ 169535 h 170042"/>
                    <a:gd name="connsiteX2" fmla="*/ 40199 w 107344"/>
                    <a:gd name="connsiteY2" fmla="*/ 55235 h 170042"/>
                    <a:gd name="connsiteX3" fmla="*/ 2099 w 107344"/>
                    <a:gd name="connsiteY3" fmla="*/ 4435 h 170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344" h="170042">
                      <a:moveTo>
                        <a:pt x="2099" y="4435"/>
                      </a:moveTo>
                      <a:cubicBezTo>
                        <a:pt x="13211" y="23485"/>
                        <a:pt x="100524" y="161068"/>
                        <a:pt x="106874" y="169535"/>
                      </a:cubicBezTo>
                      <a:cubicBezTo>
                        <a:pt x="113224" y="178002"/>
                        <a:pt x="53428" y="77989"/>
                        <a:pt x="40199" y="55235"/>
                      </a:cubicBezTo>
                      <a:cubicBezTo>
                        <a:pt x="26970" y="32481"/>
                        <a:pt x="-9013" y="-14615"/>
                        <a:pt x="2099" y="443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4" name="フリーフォーム 1203">
                  <a:extLst>
                    <a:ext uri="{FF2B5EF4-FFF2-40B4-BE49-F238E27FC236}">
                      <a16:creationId xmlns:a16="http://schemas.microsoft.com/office/drawing/2014/main" id="{E4D4D21A-CD96-085F-4236-D9E739AE8CA9}"/>
                    </a:ext>
                  </a:extLst>
                </p:cNvPr>
                <p:cNvSpPr/>
                <p:nvPr/>
              </p:nvSpPr>
              <p:spPr>
                <a:xfrm>
                  <a:off x="2816213" y="4932071"/>
                  <a:ext cx="373244" cy="173351"/>
                </a:xfrm>
                <a:custGeom>
                  <a:avLst/>
                  <a:gdLst>
                    <a:gd name="connsiteX0" fmla="*/ 12 w 373244"/>
                    <a:gd name="connsiteY0" fmla="*/ 173329 h 173351"/>
                    <a:gd name="connsiteX1" fmla="*/ 127012 w 373244"/>
                    <a:gd name="connsiteY1" fmla="*/ 62204 h 173351"/>
                    <a:gd name="connsiteX2" fmla="*/ 371487 w 373244"/>
                    <a:gd name="connsiteY2" fmla="*/ 5054 h 173351"/>
                    <a:gd name="connsiteX3" fmla="*/ 231787 w 373244"/>
                    <a:gd name="connsiteY3" fmla="*/ 8229 h 173351"/>
                    <a:gd name="connsiteX4" fmla="*/ 133362 w 373244"/>
                    <a:gd name="connsiteY4" fmla="*/ 52679 h 173351"/>
                    <a:gd name="connsiteX5" fmla="*/ 12 w 373244"/>
                    <a:gd name="connsiteY5" fmla="*/ 173329 h 17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244" h="173351">
                      <a:moveTo>
                        <a:pt x="12" y="173329"/>
                      </a:moveTo>
                      <a:cubicBezTo>
                        <a:pt x="-1046" y="174917"/>
                        <a:pt x="65100" y="90250"/>
                        <a:pt x="127012" y="62204"/>
                      </a:cubicBezTo>
                      <a:cubicBezTo>
                        <a:pt x="188924" y="34158"/>
                        <a:pt x="354025" y="14050"/>
                        <a:pt x="371487" y="5054"/>
                      </a:cubicBezTo>
                      <a:cubicBezTo>
                        <a:pt x="388950" y="-3942"/>
                        <a:pt x="271474" y="292"/>
                        <a:pt x="231787" y="8229"/>
                      </a:cubicBezTo>
                      <a:cubicBezTo>
                        <a:pt x="192100" y="16166"/>
                        <a:pt x="170404" y="28867"/>
                        <a:pt x="133362" y="52679"/>
                      </a:cubicBezTo>
                      <a:cubicBezTo>
                        <a:pt x="96320" y="76491"/>
                        <a:pt x="1070" y="171741"/>
                        <a:pt x="12" y="173329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5" name="フリーフォーム 1204">
                  <a:extLst>
                    <a:ext uri="{FF2B5EF4-FFF2-40B4-BE49-F238E27FC236}">
                      <a16:creationId xmlns:a16="http://schemas.microsoft.com/office/drawing/2014/main" id="{612866A3-D0A1-8571-D4EB-17151E4F3774}"/>
                    </a:ext>
                  </a:extLst>
                </p:cNvPr>
                <p:cNvSpPr/>
                <p:nvPr/>
              </p:nvSpPr>
              <p:spPr>
                <a:xfrm>
                  <a:off x="2764869" y="4959302"/>
                  <a:ext cx="79507" cy="336233"/>
                </a:xfrm>
                <a:custGeom>
                  <a:avLst/>
                  <a:gdLst>
                    <a:gd name="connsiteX0" fmla="*/ 556 w 79507"/>
                    <a:gd name="connsiteY0" fmla="*/ 48 h 336233"/>
                    <a:gd name="connsiteX1" fmla="*/ 73581 w 79507"/>
                    <a:gd name="connsiteY1" fmla="*/ 98473 h 336233"/>
                    <a:gd name="connsiteX2" fmla="*/ 70406 w 79507"/>
                    <a:gd name="connsiteY2" fmla="*/ 247698 h 336233"/>
                    <a:gd name="connsiteX3" fmla="*/ 32306 w 79507"/>
                    <a:gd name="connsiteY3" fmla="*/ 333423 h 336233"/>
                    <a:gd name="connsiteX4" fmla="*/ 70406 w 79507"/>
                    <a:gd name="connsiteY4" fmla="*/ 146098 h 336233"/>
                    <a:gd name="connsiteX5" fmla="*/ 41831 w 79507"/>
                    <a:gd name="connsiteY5" fmla="*/ 85773 h 336233"/>
                    <a:gd name="connsiteX6" fmla="*/ 556 w 79507"/>
                    <a:gd name="connsiteY6" fmla="*/ 48 h 336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507" h="336233">
                      <a:moveTo>
                        <a:pt x="556" y="48"/>
                      </a:moveTo>
                      <a:cubicBezTo>
                        <a:pt x="5848" y="2165"/>
                        <a:pt x="61939" y="57198"/>
                        <a:pt x="73581" y="98473"/>
                      </a:cubicBezTo>
                      <a:cubicBezTo>
                        <a:pt x="85223" y="139748"/>
                        <a:pt x="77285" y="208540"/>
                        <a:pt x="70406" y="247698"/>
                      </a:cubicBezTo>
                      <a:cubicBezTo>
                        <a:pt x="63527" y="286856"/>
                        <a:pt x="32306" y="350356"/>
                        <a:pt x="32306" y="333423"/>
                      </a:cubicBezTo>
                      <a:cubicBezTo>
                        <a:pt x="32306" y="316490"/>
                        <a:pt x="68819" y="187373"/>
                        <a:pt x="70406" y="146098"/>
                      </a:cubicBezTo>
                      <a:cubicBezTo>
                        <a:pt x="71993" y="104823"/>
                        <a:pt x="54531" y="106410"/>
                        <a:pt x="41831" y="85773"/>
                      </a:cubicBezTo>
                      <a:cubicBezTo>
                        <a:pt x="29131" y="65136"/>
                        <a:pt x="-4736" y="-2069"/>
                        <a:pt x="556" y="4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6" name="フリーフォーム 1205">
                  <a:extLst>
                    <a:ext uri="{FF2B5EF4-FFF2-40B4-BE49-F238E27FC236}">
                      <a16:creationId xmlns:a16="http://schemas.microsoft.com/office/drawing/2014/main" id="{81F0E112-3F94-800A-CDF8-5E306AE76027}"/>
                    </a:ext>
                  </a:extLst>
                </p:cNvPr>
                <p:cNvSpPr/>
                <p:nvPr/>
              </p:nvSpPr>
              <p:spPr>
                <a:xfrm>
                  <a:off x="2679700" y="4965700"/>
                  <a:ext cx="156777" cy="10230"/>
                </a:xfrm>
                <a:custGeom>
                  <a:avLst/>
                  <a:gdLst>
                    <a:gd name="connsiteX0" fmla="*/ 0 w 156777"/>
                    <a:gd name="connsiteY0" fmla="*/ 0 h 10230"/>
                    <a:gd name="connsiteX1" fmla="*/ 155575 w 156777"/>
                    <a:gd name="connsiteY1" fmla="*/ 9525 h 10230"/>
                    <a:gd name="connsiteX2" fmla="*/ 76200 w 156777"/>
                    <a:gd name="connsiteY2" fmla="*/ 9525 h 10230"/>
                    <a:gd name="connsiteX3" fmla="*/ 0 w 156777"/>
                    <a:gd name="connsiteY3" fmla="*/ 0 h 1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77" h="10230">
                      <a:moveTo>
                        <a:pt x="0" y="0"/>
                      </a:moveTo>
                      <a:lnTo>
                        <a:pt x="155575" y="9525"/>
                      </a:lnTo>
                      <a:cubicBezTo>
                        <a:pt x="168275" y="11112"/>
                        <a:pt x="76200" y="9525"/>
                        <a:pt x="762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7" name="フリーフォーム 1206">
                  <a:extLst>
                    <a:ext uri="{FF2B5EF4-FFF2-40B4-BE49-F238E27FC236}">
                      <a16:creationId xmlns:a16="http://schemas.microsoft.com/office/drawing/2014/main" id="{C879226A-573A-0BBE-5AF4-135BFEAA433D}"/>
                    </a:ext>
                  </a:extLst>
                </p:cNvPr>
                <p:cNvSpPr/>
                <p:nvPr/>
              </p:nvSpPr>
              <p:spPr>
                <a:xfrm>
                  <a:off x="2672762" y="4966667"/>
                  <a:ext cx="141814" cy="314338"/>
                </a:xfrm>
                <a:custGeom>
                  <a:avLst/>
                  <a:gdLst>
                    <a:gd name="connsiteX0" fmla="*/ 588 w 141814"/>
                    <a:gd name="connsiteY0" fmla="*/ 2208 h 314338"/>
                    <a:gd name="connsiteX1" fmla="*/ 89488 w 141814"/>
                    <a:gd name="connsiteY1" fmla="*/ 94283 h 314338"/>
                    <a:gd name="connsiteX2" fmla="*/ 133938 w 141814"/>
                    <a:gd name="connsiteY2" fmla="*/ 237158 h 314338"/>
                    <a:gd name="connsiteX3" fmla="*/ 121238 w 141814"/>
                    <a:gd name="connsiteY3" fmla="*/ 313358 h 314338"/>
                    <a:gd name="connsiteX4" fmla="*/ 137113 w 141814"/>
                    <a:gd name="connsiteY4" fmla="*/ 186358 h 314338"/>
                    <a:gd name="connsiteX5" fmla="*/ 588 w 141814"/>
                    <a:gd name="connsiteY5" fmla="*/ 2208 h 31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814" h="314338">
                      <a:moveTo>
                        <a:pt x="588" y="2208"/>
                      </a:moveTo>
                      <a:cubicBezTo>
                        <a:pt x="-7349" y="-13138"/>
                        <a:pt x="67263" y="55125"/>
                        <a:pt x="89488" y="94283"/>
                      </a:cubicBezTo>
                      <a:cubicBezTo>
                        <a:pt x="111713" y="133441"/>
                        <a:pt x="128646" y="200645"/>
                        <a:pt x="133938" y="237158"/>
                      </a:cubicBezTo>
                      <a:cubicBezTo>
                        <a:pt x="139230" y="273671"/>
                        <a:pt x="120709" y="321825"/>
                        <a:pt x="121238" y="313358"/>
                      </a:cubicBezTo>
                      <a:cubicBezTo>
                        <a:pt x="121767" y="304891"/>
                        <a:pt x="153517" y="238216"/>
                        <a:pt x="137113" y="186358"/>
                      </a:cubicBezTo>
                      <a:cubicBezTo>
                        <a:pt x="120709" y="134500"/>
                        <a:pt x="8525" y="17554"/>
                        <a:pt x="588" y="220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8" name="フリーフォーム 1207">
                  <a:extLst>
                    <a:ext uri="{FF2B5EF4-FFF2-40B4-BE49-F238E27FC236}">
                      <a16:creationId xmlns:a16="http://schemas.microsoft.com/office/drawing/2014/main" id="{51D78211-40F6-A1E0-38EC-C9FD8CA914DF}"/>
                    </a:ext>
                  </a:extLst>
                </p:cNvPr>
                <p:cNvSpPr/>
                <p:nvPr/>
              </p:nvSpPr>
              <p:spPr>
                <a:xfrm>
                  <a:off x="2686048" y="4984685"/>
                  <a:ext cx="110016" cy="275380"/>
                </a:xfrm>
                <a:custGeom>
                  <a:avLst/>
                  <a:gdLst>
                    <a:gd name="connsiteX0" fmla="*/ 2 w 110016"/>
                    <a:gd name="connsiteY0" fmla="*/ 65 h 275380"/>
                    <a:gd name="connsiteX1" fmla="*/ 98427 w 110016"/>
                    <a:gd name="connsiteY1" fmla="*/ 171515 h 275380"/>
                    <a:gd name="connsiteX2" fmla="*/ 98427 w 110016"/>
                    <a:gd name="connsiteY2" fmla="*/ 269940 h 275380"/>
                    <a:gd name="connsiteX3" fmla="*/ 66677 w 110016"/>
                    <a:gd name="connsiteY3" fmla="*/ 257240 h 275380"/>
                    <a:gd name="connsiteX4" fmla="*/ 107952 w 110016"/>
                    <a:gd name="connsiteY4" fmla="*/ 269940 h 275380"/>
                    <a:gd name="connsiteX5" fmla="*/ 95252 w 110016"/>
                    <a:gd name="connsiteY5" fmla="*/ 152465 h 275380"/>
                    <a:gd name="connsiteX6" fmla="*/ 2 w 110016"/>
                    <a:gd name="connsiteY6" fmla="*/ 65 h 27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16" h="275380">
                      <a:moveTo>
                        <a:pt x="2" y="65"/>
                      </a:moveTo>
                      <a:cubicBezTo>
                        <a:pt x="531" y="3240"/>
                        <a:pt x="82023" y="126536"/>
                        <a:pt x="98427" y="171515"/>
                      </a:cubicBezTo>
                      <a:cubicBezTo>
                        <a:pt x="114831" y="216494"/>
                        <a:pt x="103719" y="255653"/>
                        <a:pt x="98427" y="269940"/>
                      </a:cubicBezTo>
                      <a:cubicBezTo>
                        <a:pt x="93135" y="284227"/>
                        <a:pt x="65090" y="257240"/>
                        <a:pt x="66677" y="257240"/>
                      </a:cubicBezTo>
                      <a:cubicBezTo>
                        <a:pt x="68264" y="257240"/>
                        <a:pt x="103189" y="287403"/>
                        <a:pt x="107952" y="269940"/>
                      </a:cubicBezTo>
                      <a:cubicBezTo>
                        <a:pt x="112715" y="252477"/>
                        <a:pt x="109539" y="194269"/>
                        <a:pt x="95252" y="152465"/>
                      </a:cubicBezTo>
                      <a:cubicBezTo>
                        <a:pt x="80965" y="110661"/>
                        <a:pt x="-527" y="-3110"/>
                        <a:pt x="2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9" name="フリーフォーム 1208">
                  <a:extLst>
                    <a:ext uri="{FF2B5EF4-FFF2-40B4-BE49-F238E27FC236}">
                      <a16:creationId xmlns:a16="http://schemas.microsoft.com/office/drawing/2014/main" id="{6EA24CAA-72EB-77AC-7963-61F9F3390652}"/>
                    </a:ext>
                  </a:extLst>
                </p:cNvPr>
                <p:cNvSpPr/>
                <p:nvPr/>
              </p:nvSpPr>
              <p:spPr>
                <a:xfrm>
                  <a:off x="2651080" y="5041768"/>
                  <a:ext cx="139827" cy="219320"/>
                </a:xfrm>
                <a:custGeom>
                  <a:avLst/>
                  <a:gdLst>
                    <a:gd name="connsiteX0" fmla="*/ 45 w 139827"/>
                    <a:gd name="connsiteY0" fmla="*/ 132 h 219320"/>
                    <a:gd name="connsiteX1" fmla="*/ 82595 w 139827"/>
                    <a:gd name="connsiteY1" fmla="*/ 120782 h 219320"/>
                    <a:gd name="connsiteX2" fmla="*/ 76245 w 139827"/>
                    <a:gd name="connsiteY2" fmla="*/ 203332 h 219320"/>
                    <a:gd name="connsiteX3" fmla="*/ 82595 w 139827"/>
                    <a:gd name="connsiteY3" fmla="*/ 190632 h 219320"/>
                    <a:gd name="connsiteX4" fmla="*/ 139745 w 139827"/>
                    <a:gd name="connsiteY4" fmla="*/ 219207 h 219320"/>
                    <a:gd name="connsiteX5" fmla="*/ 95295 w 139827"/>
                    <a:gd name="connsiteY5" fmla="*/ 177932 h 219320"/>
                    <a:gd name="connsiteX6" fmla="*/ 95295 w 139827"/>
                    <a:gd name="connsiteY6" fmla="*/ 98557 h 219320"/>
                    <a:gd name="connsiteX7" fmla="*/ 45 w 139827"/>
                    <a:gd name="connsiteY7" fmla="*/ 132 h 219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827" h="219320">
                      <a:moveTo>
                        <a:pt x="45" y="132"/>
                      </a:moveTo>
                      <a:cubicBezTo>
                        <a:pt x="-2072" y="3836"/>
                        <a:pt x="69895" y="86915"/>
                        <a:pt x="82595" y="120782"/>
                      </a:cubicBezTo>
                      <a:cubicBezTo>
                        <a:pt x="95295" y="154649"/>
                        <a:pt x="76245" y="203332"/>
                        <a:pt x="76245" y="203332"/>
                      </a:cubicBezTo>
                      <a:cubicBezTo>
                        <a:pt x="76245" y="214974"/>
                        <a:pt x="72012" y="187986"/>
                        <a:pt x="82595" y="190632"/>
                      </a:cubicBezTo>
                      <a:cubicBezTo>
                        <a:pt x="93178" y="193278"/>
                        <a:pt x="137628" y="221324"/>
                        <a:pt x="139745" y="219207"/>
                      </a:cubicBezTo>
                      <a:cubicBezTo>
                        <a:pt x="141862" y="217090"/>
                        <a:pt x="102703" y="198040"/>
                        <a:pt x="95295" y="177932"/>
                      </a:cubicBezTo>
                      <a:cubicBezTo>
                        <a:pt x="87887" y="157824"/>
                        <a:pt x="107995" y="125544"/>
                        <a:pt x="95295" y="98557"/>
                      </a:cubicBezTo>
                      <a:cubicBezTo>
                        <a:pt x="82595" y="71570"/>
                        <a:pt x="2162" y="-3572"/>
                        <a:pt x="45" y="132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0" name="フリーフォーム 1209">
                  <a:extLst>
                    <a:ext uri="{FF2B5EF4-FFF2-40B4-BE49-F238E27FC236}">
                      <a16:creationId xmlns:a16="http://schemas.microsoft.com/office/drawing/2014/main" id="{082E2419-7891-24D7-AD9F-903C1D3A5500}"/>
                    </a:ext>
                  </a:extLst>
                </p:cNvPr>
                <p:cNvSpPr/>
                <p:nvPr/>
              </p:nvSpPr>
              <p:spPr>
                <a:xfrm>
                  <a:off x="2634904" y="4959319"/>
                  <a:ext cx="121094" cy="231808"/>
                </a:xfrm>
                <a:custGeom>
                  <a:avLst/>
                  <a:gdLst>
                    <a:gd name="connsiteX0" fmla="*/ 120996 w 121094"/>
                    <a:gd name="connsiteY0" fmla="*/ 31 h 231808"/>
                    <a:gd name="connsiteX1" fmla="*/ 22571 w 121094"/>
                    <a:gd name="connsiteY1" fmla="*/ 104806 h 231808"/>
                    <a:gd name="connsiteX2" fmla="*/ 38446 w 121094"/>
                    <a:gd name="connsiteY2" fmla="*/ 120681 h 231808"/>
                    <a:gd name="connsiteX3" fmla="*/ 70196 w 121094"/>
                    <a:gd name="connsiteY3" fmla="*/ 231806 h 231808"/>
                    <a:gd name="connsiteX4" fmla="*/ 346 w 121094"/>
                    <a:gd name="connsiteY4" fmla="*/ 117506 h 231808"/>
                    <a:gd name="connsiteX5" fmla="*/ 120996 w 121094"/>
                    <a:gd name="connsiteY5" fmla="*/ 31 h 231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094" h="231808">
                      <a:moveTo>
                        <a:pt x="120996" y="31"/>
                      </a:moveTo>
                      <a:cubicBezTo>
                        <a:pt x="124700" y="-2086"/>
                        <a:pt x="22571" y="104806"/>
                        <a:pt x="22571" y="104806"/>
                      </a:cubicBezTo>
                      <a:cubicBezTo>
                        <a:pt x="8813" y="124914"/>
                        <a:pt x="30508" y="99514"/>
                        <a:pt x="38446" y="120681"/>
                      </a:cubicBezTo>
                      <a:cubicBezTo>
                        <a:pt x="46383" y="141848"/>
                        <a:pt x="76546" y="232335"/>
                        <a:pt x="70196" y="231806"/>
                      </a:cubicBezTo>
                      <a:cubicBezTo>
                        <a:pt x="63846" y="231277"/>
                        <a:pt x="-5475" y="152431"/>
                        <a:pt x="346" y="117506"/>
                      </a:cubicBezTo>
                      <a:cubicBezTo>
                        <a:pt x="6167" y="82581"/>
                        <a:pt x="117292" y="2148"/>
                        <a:pt x="120996" y="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1" name="フリーフォーム 1210">
                  <a:extLst>
                    <a:ext uri="{FF2B5EF4-FFF2-40B4-BE49-F238E27FC236}">
                      <a16:creationId xmlns:a16="http://schemas.microsoft.com/office/drawing/2014/main" id="{6679F04E-4350-B7E3-CE5F-D62A2FAA13C9}"/>
                    </a:ext>
                  </a:extLst>
                </p:cNvPr>
                <p:cNvSpPr/>
                <p:nvPr/>
              </p:nvSpPr>
              <p:spPr>
                <a:xfrm>
                  <a:off x="2824124" y="5216385"/>
                  <a:ext cx="112886" cy="211009"/>
                </a:xfrm>
                <a:custGeom>
                  <a:avLst/>
                  <a:gdLst>
                    <a:gd name="connsiteX0" fmla="*/ 4801 w 112886"/>
                    <a:gd name="connsiteY0" fmla="*/ 3315 h 211009"/>
                    <a:gd name="connsiteX1" fmla="*/ 112751 w 112886"/>
                    <a:gd name="connsiteY1" fmla="*/ 209690 h 211009"/>
                    <a:gd name="connsiteX2" fmla="*/ 27026 w 112886"/>
                    <a:gd name="connsiteY2" fmla="*/ 89040 h 211009"/>
                    <a:gd name="connsiteX3" fmla="*/ 4801 w 112886"/>
                    <a:gd name="connsiteY3" fmla="*/ 3315 h 211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886" h="211009">
                      <a:moveTo>
                        <a:pt x="4801" y="3315"/>
                      </a:moveTo>
                      <a:cubicBezTo>
                        <a:pt x="19088" y="23423"/>
                        <a:pt x="109047" y="195403"/>
                        <a:pt x="112751" y="209690"/>
                      </a:cubicBezTo>
                      <a:cubicBezTo>
                        <a:pt x="116455" y="223977"/>
                        <a:pt x="42901" y="118144"/>
                        <a:pt x="27026" y="89040"/>
                      </a:cubicBezTo>
                      <a:cubicBezTo>
                        <a:pt x="11151" y="59936"/>
                        <a:pt x="-9486" y="-16793"/>
                        <a:pt x="4801" y="331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2" name="フリーフォーム 1211">
                  <a:extLst>
                    <a:ext uri="{FF2B5EF4-FFF2-40B4-BE49-F238E27FC236}">
                      <a16:creationId xmlns:a16="http://schemas.microsoft.com/office/drawing/2014/main" id="{8CE72F2C-4F3F-3E9D-29CF-1F1FE2E50435}"/>
                    </a:ext>
                  </a:extLst>
                </p:cNvPr>
                <p:cNvSpPr/>
                <p:nvPr/>
              </p:nvSpPr>
              <p:spPr>
                <a:xfrm>
                  <a:off x="2784275" y="5249194"/>
                  <a:ext cx="125244" cy="197662"/>
                </a:xfrm>
                <a:custGeom>
                  <a:avLst/>
                  <a:gdLst>
                    <a:gd name="connsiteX0" fmla="*/ 200 w 125244"/>
                    <a:gd name="connsiteY0" fmla="*/ 2256 h 197662"/>
                    <a:gd name="connsiteX1" fmla="*/ 120850 w 125244"/>
                    <a:gd name="connsiteY1" fmla="*/ 195931 h 197662"/>
                    <a:gd name="connsiteX2" fmla="*/ 92275 w 125244"/>
                    <a:gd name="connsiteY2" fmla="*/ 94331 h 197662"/>
                    <a:gd name="connsiteX3" fmla="*/ 200 w 125244"/>
                    <a:gd name="connsiteY3" fmla="*/ 2256 h 19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244" h="197662">
                      <a:moveTo>
                        <a:pt x="200" y="2256"/>
                      </a:moveTo>
                      <a:cubicBezTo>
                        <a:pt x="4962" y="19189"/>
                        <a:pt x="105504" y="180585"/>
                        <a:pt x="120850" y="195931"/>
                      </a:cubicBezTo>
                      <a:cubicBezTo>
                        <a:pt x="136196" y="211277"/>
                        <a:pt x="107621" y="120260"/>
                        <a:pt x="92275" y="94331"/>
                      </a:cubicBezTo>
                      <a:cubicBezTo>
                        <a:pt x="76929" y="68402"/>
                        <a:pt x="-4562" y="-14677"/>
                        <a:pt x="200" y="225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3" name="フリーフォーム 1212">
                  <a:extLst>
                    <a:ext uri="{FF2B5EF4-FFF2-40B4-BE49-F238E27FC236}">
                      <a16:creationId xmlns:a16="http://schemas.microsoft.com/office/drawing/2014/main" id="{25798DE5-A314-F498-473C-4BC1F8B6080B}"/>
                    </a:ext>
                  </a:extLst>
                </p:cNvPr>
                <p:cNvSpPr/>
                <p:nvPr/>
              </p:nvSpPr>
              <p:spPr>
                <a:xfrm>
                  <a:off x="2873369" y="5171969"/>
                  <a:ext cx="496093" cy="403482"/>
                </a:xfrm>
                <a:custGeom>
                  <a:avLst/>
                  <a:gdLst>
                    <a:gd name="connsiteX0" fmla="*/ 98431 w 496093"/>
                    <a:gd name="connsiteY0" fmla="*/ 403331 h 403482"/>
                    <a:gd name="connsiteX1" fmla="*/ 25406 w 496093"/>
                    <a:gd name="connsiteY1" fmla="*/ 311256 h 403482"/>
                    <a:gd name="connsiteX2" fmla="*/ 92081 w 496093"/>
                    <a:gd name="connsiteY2" fmla="*/ 219181 h 403482"/>
                    <a:gd name="connsiteX3" fmla="*/ 184156 w 496093"/>
                    <a:gd name="connsiteY3" fmla="*/ 136631 h 403482"/>
                    <a:gd name="connsiteX4" fmla="*/ 393706 w 496093"/>
                    <a:gd name="connsiteY4" fmla="*/ 31856 h 403482"/>
                    <a:gd name="connsiteX5" fmla="*/ 488956 w 496093"/>
                    <a:gd name="connsiteY5" fmla="*/ 6456 h 403482"/>
                    <a:gd name="connsiteX6" fmla="*/ 209556 w 496093"/>
                    <a:gd name="connsiteY6" fmla="*/ 136631 h 403482"/>
                    <a:gd name="connsiteX7" fmla="*/ 66681 w 496093"/>
                    <a:gd name="connsiteY7" fmla="*/ 209656 h 403482"/>
                    <a:gd name="connsiteX8" fmla="*/ 6 w 496093"/>
                    <a:gd name="connsiteY8" fmla="*/ 289031 h 403482"/>
                    <a:gd name="connsiteX9" fmla="*/ 98431 w 496093"/>
                    <a:gd name="connsiteY9" fmla="*/ 403331 h 403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6093" h="403482">
                      <a:moveTo>
                        <a:pt x="98431" y="403331"/>
                      </a:moveTo>
                      <a:cubicBezTo>
                        <a:pt x="102664" y="407035"/>
                        <a:pt x="26464" y="341948"/>
                        <a:pt x="25406" y="311256"/>
                      </a:cubicBezTo>
                      <a:cubicBezTo>
                        <a:pt x="24348" y="280564"/>
                        <a:pt x="65623" y="248285"/>
                        <a:pt x="92081" y="219181"/>
                      </a:cubicBezTo>
                      <a:cubicBezTo>
                        <a:pt x="118539" y="190077"/>
                        <a:pt x="133885" y="167852"/>
                        <a:pt x="184156" y="136631"/>
                      </a:cubicBezTo>
                      <a:cubicBezTo>
                        <a:pt x="234427" y="105410"/>
                        <a:pt x="342906" y="53552"/>
                        <a:pt x="393706" y="31856"/>
                      </a:cubicBezTo>
                      <a:cubicBezTo>
                        <a:pt x="444506" y="10160"/>
                        <a:pt x="519648" y="-11007"/>
                        <a:pt x="488956" y="6456"/>
                      </a:cubicBezTo>
                      <a:cubicBezTo>
                        <a:pt x="458264" y="23918"/>
                        <a:pt x="279935" y="102764"/>
                        <a:pt x="209556" y="136631"/>
                      </a:cubicBezTo>
                      <a:cubicBezTo>
                        <a:pt x="139177" y="170498"/>
                        <a:pt x="101606" y="184256"/>
                        <a:pt x="66681" y="209656"/>
                      </a:cubicBezTo>
                      <a:cubicBezTo>
                        <a:pt x="31756" y="235056"/>
                        <a:pt x="-523" y="261514"/>
                        <a:pt x="6" y="289031"/>
                      </a:cubicBezTo>
                      <a:cubicBezTo>
                        <a:pt x="535" y="316548"/>
                        <a:pt x="94198" y="399627"/>
                        <a:pt x="98431" y="40333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4" name="フリーフォーム 1213">
                  <a:extLst>
                    <a:ext uri="{FF2B5EF4-FFF2-40B4-BE49-F238E27FC236}">
                      <a16:creationId xmlns:a16="http://schemas.microsoft.com/office/drawing/2014/main" id="{DEC246A4-EBE9-C43B-B482-9B38CE3E4AF6}"/>
                    </a:ext>
                  </a:extLst>
                </p:cNvPr>
                <p:cNvSpPr/>
                <p:nvPr/>
              </p:nvSpPr>
              <p:spPr>
                <a:xfrm>
                  <a:off x="2936687" y="5168857"/>
                  <a:ext cx="451594" cy="381286"/>
                </a:xfrm>
                <a:custGeom>
                  <a:avLst/>
                  <a:gdLst>
                    <a:gd name="connsiteX0" fmla="*/ 188 w 451594"/>
                    <a:gd name="connsiteY0" fmla="*/ 381043 h 381286"/>
                    <a:gd name="connsiteX1" fmla="*/ 54163 w 451594"/>
                    <a:gd name="connsiteY1" fmla="*/ 292143 h 381286"/>
                    <a:gd name="connsiteX2" fmla="*/ 320863 w 451594"/>
                    <a:gd name="connsiteY2" fmla="*/ 133393 h 381286"/>
                    <a:gd name="connsiteX3" fmla="*/ 447863 w 451594"/>
                    <a:gd name="connsiteY3" fmla="*/ 85768 h 381286"/>
                    <a:gd name="connsiteX4" fmla="*/ 419288 w 451594"/>
                    <a:gd name="connsiteY4" fmla="*/ 43 h 381286"/>
                    <a:gd name="connsiteX5" fmla="*/ 435163 w 451594"/>
                    <a:gd name="connsiteY5" fmla="*/ 73068 h 381286"/>
                    <a:gd name="connsiteX6" fmla="*/ 435163 w 451594"/>
                    <a:gd name="connsiteY6" fmla="*/ 79418 h 381286"/>
                    <a:gd name="connsiteX7" fmla="*/ 292288 w 451594"/>
                    <a:gd name="connsiteY7" fmla="*/ 127043 h 381286"/>
                    <a:gd name="connsiteX8" fmla="*/ 60513 w 451594"/>
                    <a:gd name="connsiteY8" fmla="*/ 266743 h 381286"/>
                    <a:gd name="connsiteX9" fmla="*/ 188 w 451594"/>
                    <a:gd name="connsiteY9" fmla="*/ 381043 h 38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1594" h="381286">
                      <a:moveTo>
                        <a:pt x="188" y="381043"/>
                      </a:moveTo>
                      <a:cubicBezTo>
                        <a:pt x="-870" y="385276"/>
                        <a:pt x="717" y="333418"/>
                        <a:pt x="54163" y="292143"/>
                      </a:cubicBezTo>
                      <a:cubicBezTo>
                        <a:pt x="107609" y="250868"/>
                        <a:pt x="255246" y="167789"/>
                        <a:pt x="320863" y="133393"/>
                      </a:cubicBezTo>
                      <a:cubicBezTo>
                        <a:pt x="386480" y="98997"/>
                        <a:pt x="431459" y="107993"/>
                        <a:pt x="447863" y="85768"/>
                      </a:cubicBezTo>
                      <a:cubicBezTo>
                        <a:pt x="464267" y="63543"/>
                        <a:pt x="421405" y="2160"/>
                        <a:pt x="419288" y="43"/>
                      </a:cubicBezTo>
                      <a:cubicBezTo>
                        <a:pt x="417171" y="-2074"/>
                        <a:pt x="435163" y="73068"/>
                        <a:pt x="435163" y="73068"/>
                      </a:cubicBezTo>
                      <a:cubicBezTo>
                        <a:pt x="437809" y="86297"/>
                        <a:pt x="458975" y="70422"/>
                        <a:pt x="435163" y="79418"/>
                      </a:cubicBezTo>
                      <a:cubicBezTo>
                        <a:pt x="411351" y="88414"/>
                        <a:pt x="354730" y="95822"/>
                        <a:pt x="292288" y="127043"/>
                      </a:cubicBezTo>
                      <a:cubicBezTo>
                        <a:pt x="229846" y="158264"/>
                        <a:pt x="110784" y="228643"/>
                        <a:pt x="60513" y="266743"/>
                      </a:cubicBezTo>
                      <a:cubicBezTo>
                        <a:pt x="10242" y="304843"/>
                        <a:pt x="1246" y="376810"/>
                        <a:pt x="188" y="38104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5" name="フリーフォーム 1214">
                  <a:extLst>
                    <a:ext uri="{FF2B5EF4-FFF2-40B4-BE49-F238E27FC236}">
                      <a16:creationId xmlns:a16="http://schemas.microsoft.com/office/drawing/2014/main" id="{5CB3DA16-8ADB-C923-A333-94DE2120E52E}"/>
                    </a:ext>
                  </a:extLst>
                </p:cNvPr>
                <p:cNvSpPr/>
                <p:nvPr/>
              </p:nvSpPr>
              <p:spPr>
                <a:xfrm>
                  <a:off x="2914642" y="5340115"/>
                  <a:ext cx="102120" cy="104449"/>
                </a:xfrm>
                <a:custGeom>
                  <a:avLst/>
                  <a:gdLst>
                    <a:gd name="connsiteX0" fmla="*/ 101608 w 102120"/>
                    <a:gd name="connsiteY0" fmla="*/ 235 h 104449"/>
                    <a:gd name="connsiteX1" fmla="*/ 41283 w 102120"/>
                    <a:gd name="connsiteY1" fmla="*/ 66910 h 104449"/>
                    <a:gd name="connsiteX2" fmla="*/ 85733 w 102120"/>
                    <a:gd name="connsiteY2" fmla="*/ 101835 h 104449"/>
                    <a:gd name="connsiteX3" fmla="*/ 8 w 102120"/>
                    <a:gd name="connsiteY3" fmla="*/ 92310 h 104449"/>
                    <a:gd name="connsiteX4" fmla="*/ 101608 w 102120"/>
                    <a:gd name="connsiteY4" fmla="*/ 235 h 104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120" h="104449">
                      <a:moveTo>
                        <a:pt x="101608" y="235"/>
                      </a:moveTo>
                      <a:cubicBezTo>
                        <a:pt x="108487" y="-3998"/>
                        <a:pt x="43929" y="49977"/>
                        <a:pt x="41283" y="66910"/>
                      </a:cubicBezTo>
                      <a:cubicBezTo>
                        <a:pt x="38637" y="83843"/>
                        <a:pt x="92612" y="97602"/>
                        <a:pt x="85733" y="101835"/>
                      </a:cubicBezTo>
                      <a:cubicBezTo>
                        <a:pt x="78854" y="106068"/>
                        <a:pt x="1066" y="106597"/>
                        <a:pt x="8" y="92310"/>
                      </a:cubicBezTo>
                      <a:cubicBezTo>
                        <a:pt x="-1050" y="78023"/>
                        <a:pt x="94729" y="4468"/>
                        <a:pt x="101608" y="23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6" name="フリーフォーム 1215">
                  <a:extLst>
                    <a:ext uri="{FF2B5EF4-FFF2-40B4-BE49-F238E27FC236}">
                      <a16:creationId xmlns:a16="http://schemas.microsoft.com/office/drawing/2014/main" id="{91D50B74-5B53-9DFA-98E6-499B2C1AC4C5}"/>
                    </a:ext>
                  </a:extLst>
                </p:cNvPr>
                <p:cNvSpPr/>
                <p:nvPr/>
              </p:nvSpPr>
              <p:spPr>
                <a:xfrm>
                  <a:off x="8359545" y="3588048"/>
                  <a:ext cx="930192" cy="683364"/>
                </a:xfrm>
                <a:custGeom>
                  <a:avLst/>
                  <a:gdLst>
                    <a:gd name="connsiteX0" fmla="*/ 4062 w 930192"/>
                    <a:gd name="connsiteY0" fmla="*/ 124731 h 683364"/>
                    <a:gd name="connsiteX1" fmla="*/ 256310 w 930192"/>
                    <a:gd name="connsiteY1" fmla="*/ 34080 h 683364"/>
                    <a:gd name="connsiteX2" fmla="*/ 492793 w 930192"/>
                    <a:gd name="connsiteY2" fmla="*/ 38021 h 683364"/>
                    <a:gd name="connsiteX3" fmla="*/ 642565 w 930192"/>
                    <a:gd name="connsiteY3" fmla="*/ 144438 h 683364"/>
                    <a:gd name="connsiteX4" fmla="*/ 871165 w 930192"/>
                    <a:gd name="connsiteY4" fmla="*/ 487338 h 683364"/>
                    <a:gd name="connsiteX5" fmla="*/ 926345 w 930192"/>
                    <a:gd name="connsiteY5" fmla="*/ 676524 h 683364"/>
                    <a:gd name="connsiteX6" fmla="*/ 792338 w 930192"/>
                    <a:gd name="connsiteY6" fmla="*/ 250855 h 683364"/>
                    <a:gd name="connsiteX7" fmla="*/ 469145 w 930192"/>
                    <a:gd name="connsiteY7" fmla="*/ 2549 h 683364"/>
                    <a:gd name="connsiteX8" fmla="*/ 4062 w 930192"/>
                    <a:gd name="connsiteY8" fmla="*/ 124731 h 683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192" h="683364">
                      <a:moveTo>
                        <a:pt x="4062" y="124731"/>
                      </a:moveTo>
                      <a:cubicBezTo>
                        <a:pt x="-31410" y="129986"/>
                        <a:pt x="174855" y="48532"/>
                        <a:pt x="256310" y="34080"/>
                      </a:cubicBezTo>
                      <a:cubicBezTo>
                        <a:pt x="337765" y="19628"/>
                        <a:pt x="428417" y="19628"/>
                        <a:pt x="492793" y="38021"/>
                      </a:cubicBezTo>
                      <a:cubicBezTo>
                        <a:pt x="557169" y="56414"/>
                        <a:pt x="579503" y="69552"/>
                        <a:pt x="642565" y="144438"/>
                      </a:cubicBezTo>
                      <a:cubicBezTo>
                        <a:pt x="705627" y="219324"/>
                        <a:pt x="823868" y="398657"/>
                        <a:pt x="871165" y="487338"/>
                      </a:cubicBezTo>
                      <a:cubicBezTo>
                        <a:pt x="918462" y="576019"/>
                        <a:pt x="939483" y="715938"/>
                        <a:pt x="926345" y="676524"/>
                      </a:cubicBezTo>
                      <a:cubicBezTo>
                        <a:pt x="913207" y="637110"/>
                        <a:pt x="868538" y="363184"/>
                        <a:pt x="792338" y="250855"/>
                      </a:cubicBezTo>
                      <a:cubicBezTo>
                        <a:pt x="716138" y="138526"/>
                        <a:pt x="597897" y="25540"/>
                        <a:pt x="469145" y="2549"/>
                      </a:cubicBezTo>
                      <a:cubicBezTo>
                        <a:pt x="340393" y="-20442"/>
                        <a:pt x="39534" y="119476"/>
                        <a:pt x="4062" y="1247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7" name="フリーフォーム 1216">
                  <a:extLst>
                    <a:ext uri="{FF2B5EF4-FFF2-40B4-BE49-F238E27FC236}">
                      <a16:creationId xmlns:a16="http://schemas.microsoft.com/office/drawing/2014/main" id="{0DCF5823-9932-A4A0-B92D-FC4992F7768F}"/>
                    </a:ext>
                  </a:extLst>
                </p:cNvPr>
                <p:cNvSpPr/>
                <p:nvPr/>
              </p:nvSpPr>
              <p:spPr>
                <a:xfrm>
                  <a:off x="8426664" y="3649644"/>
                  <a:ext cx="524219" cy="87036"/>
                </a:xfrm>
                <a:custGeom>
                  <a:avLst/>
                  <a:gdLst>
                    <a:gd name="connsiteX0" fmla="*/ 5 w 524219"/>
                    <a:gd name="connsiteY0" fmla="*/ 71018 h 87036"/>
                    <a:gd name="connsiteX1" fmla="*/ 323198 w 524219"/>
                    <a:gd name="connsiteY1" fmla="*/ 73 h 87036"/>
                    <a:gd name="connsiteX2" fmla="*/ 524208 w 524219"/>
                    <a:gd name="connsiteY2" fmla="*/ 86784 h 87036"/>
                    <a:gd name="connsiteX3" fmla="*/ 331081 w 524219"/>
                    <a:gd name="connsiteY3" fmla="*/ 27663 h 87036"/>
                    <a:gd name="connsiteX4" fmla="*/ 5 w 524219"/>
                    <a:gd name="connsiteY4" fmla="*/ 71018 h 87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219" h="87036">
                      <a:moveTo>
                        <a:pt x="5" y="71018"/>
                      </a:moveTo>
                      <a:cubicBezTo>
                        <a:pt x="-1309" y="66420"/>
                        <a:pt x="235831" y="-2555"/>
                        <a:pt x="323198" y="73"/>
                      </a:cubicBezTo>
                      <a:cubicBezTo>
                        <a:pt x="410565" y="2701"/>
                        <a:pt x="522894" y="82186"/>
                        <a:pt x="524208" y="86784"/>
                      </a:cubicBezTo>
                      <a:cubicBezTo>
                        <a:pt x="525522" y="91382"/>
                        <a:pt x="410565" y="31604"/>
                        <a:pt x="331081" y="27663"/>
                      </a:cubicBezTo>
                      <a:cubicBezTo>
                        <a:pt x="251597" y="23722"/>
                        <a:pt x="1319" y="75616"/>
                        <a:pt x="5" y="710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8" name="フリーフォーム 1217">
                  <a:extLst>
                    <a:ext uri="{FF2B5EF4-FFF2-40B4-BE49-F238E27FC236}">
                      <a16:creationId xmlns:a16="http://schemas.microsoft.com/office/drawing/2014/main" id="{95DE639B-9BFF-8800-3138-B83A7C4B03DF}"/>
                    </a:ext>
                  </a:extLst>
                </p:cNvPr>
                <p:cNvSpPr/>
                <p:nvPr/>
              </p:nvSpPr>
              <p:spPr>
                <a:xfrm>
                  <a:off x="8406895" y="3703506"/>
                  <a:ext cx="504913" cy="948652"/>
                </a:xfrm>
                <a:custGeom>
                  <a:avLst/>
                  <a:gdLst>
                    <a:gd name="connsiteX0" fmla="*/ 67 w 504913"/>
                    <a:gd name="connsiteY0" fmla="*/ 5332 h 948652"/>
                    <a:gd name="connsiteX1" fmla="*/ 193195 w 504913"/>
                    <a:gd name="connsiteY1" fmla="*/ 44746 h 948652"/>
                    <a:gd name="connsiteX2" fmla="*/ 429677 w 504913"/>
                    <a:gd name="connsiteY2" fmla="*/ 363997 h 948652"/>
                    <a:gd name="connsiteX3" fmla="*/ 425736 w 504913"/>
                    <a:gd name="connsiteY3" fmla="*/ 360056 h 948652"/>
                    <a:gd name="connsiteX4" fmla="*/ 425736 w 504913"/>
                    <a:gd name="connsiteY4" fmla="*/ 541360 h 948652"/>
                    <a:gd name="connsiteX5" fmla="*/ 433619 w 504913"/>
                    <a:gd name="connsiteY5" fmla="*/ 706897 h 948652"/>
                    <a:gd name="connsiteX6" fmla="*/ 504564 w 504913"/>
                    <a:gd name="connsiteY6" fmla="*/ 947322 h 948652"/>
                    <a:gd name="connsiteX7" fmla="*/ 457267 w 504913"/>
                    <a:gd name="connsiteY7" fmla="*/ 781784 h 948652"/>
                    <a:gd name="connsiteX8" fmla="*/ 378439 w 504913"/>
                    <a:gd name="connsiteY8" fmla="*/ 340349 h 948652"/>
                    <a:gd name="connsiteX9" fmla="*/ 173488 w 504913"/>
                    <a:gd name="connsiteY9" fmla="*/ 72335 h 948652"/>
                    <a:gd name="connsiteX10" fmla="*/ 67 w 504913"/>
                    <a:gd name="connsiteY10" fmla="*/ 5332 h 94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4913" h="948652">
                      <a:moveTo>
                        <a:pt x="67" y="5332"/>
                      </a:moveTo>
                      <a:cubicBezTo>
                        <a:pt x="3352" y="734"/>
                        <a:pt x="121593" y="-15032"/>
                        <a:pt x="193195" y="44746"/>
                      </a:cubicBezTo>
                      <a:cubicBezTo>
                        <a:pt x="264797" y="104524"/>
                        <a:pt x="429677" y="363997"/>
                        <a:pt x="429677" y="363997"/>
                      </a:cubicBezTo>
                      <a:cubicBezTo>
                        <a:pt x="468434" y="416549"/>
                        <a:pt x="426393" y="330496"/>
                        <a:pt x="425736" y="360056"/>
                      </a:cubicBezTo>
                      <a:cubicBezTo>
                        <a:pt x="425079" y="389617"/>
                        <a:pt x="424422" y="483553"/>
                        <a:pt x="425736" y="541360"/>
                      </a:cubicBezTo>
                      <a:cubicBezTo>
                        <a:pt x="427050" y="599167"/>
                        <a:pt x="420481" y="639237"/>
                        <a:pt x="433619" y="706897"/>
                      </a:cubicBezTo>
                      <a:cubicBezTo>
                        <a:pt x="446757" y="774557"/>
                        <a:pt x="500623" y="934841"/>
                        <a:pt x="504564" y="947322"/>
                      </a:cubicBezTo>
                      <a:cubicBezTo>
                        <a:pt x="508505" y="959803"/>
                        <a:pt x="478288" y="882946"/>
                        <a:pt x="457267" y="781784"/>
                      </a:cubicBezTo>
                      <a:cubicBezTo>
                        <a:pt x="436246" y="680622"/>
                        <a:pt x="425735" y="458590"/>
                        <a:pt x="378439" y="340349"/>
                      </a:cubicBezTo>
                      <a:cubicBezTo>
                        <a:pt x="331143" y="222108"/>
                        <a:pt x="232609" y="124230"/>
                        <a:pt x="173488" y="72335"/>
                      </a:cubicBezTo>
                      <a:cubicBezTo>
                        <a:pt x="114367" y="20440"/>
                        <a:pt x="-3218" y="9930"/>
                        <a:pt x="67" y="533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9" name="フリーフォーム 1218">
                  <a:extLst>
                    <a:ext uri="{FF2B5EF4-FFF2-40B4-BE49-F238E27FC236}">
                      <a16:creationId xmlns:a16="http://schemas.microsoft.com/office/drawing/2014/main" id="{0A38C074-E65E-E0F5-DDCA-1818D5FF43C4}"/>
                    </a:ext>
                  </a:extLst>
                </p:cNvPr>
                <p:cNvSpPr/>
                <p:nvPr/>
              </p:nvSpPr>
              <p:spPr>
                <a:xfrm>
                  <a:off x="9233818" y="4070299"/>
                  <a:ext cx="161867" cy="781281"/>
                </a:xfrm>
                <a:custGeom>
                  <a:avLst/>
                  <a:gdLst>
                    <a:gd name="connsiteX0" fmla="*/ 834 w 161867"/>
                    <a:gd name="connsiteY0" fmla="*/ 9029 h 781281"/>
                    <a:gd name="connsiteX1" fmla="*/ 158489 w 161867"/>
                    <a:gd name="connsiteY1" fmla="*/ 773656 h 781281"/>
                    <a:gd name="connsiteX2" fmla="*/ 99368 w 161867"/>
                    <a:gd name="connsiteY2" fmla="*/ 379518 h 781281"/>
                    <a:gd name="connsiteX3" fmla="*/ 834 w 161867"/>
                    <a:gd name="connsiteY3" fmla="*/ 9029 h 781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867" h="781281">
                      <a:moveTo>
                        <a:pt x="834" y="9029"/>
                      </a:moveTo>
                      <a:cubicBezTo>
                        <a:pt x="10688" y="74719"/>
                        <a:pt x="142067" y="711908"/>
                        <a:pt x="158489" y="773656"/>
                      </a:cubicBezTo>
                      <a:cubicBezTo>
                        <a:pt x="174911" y="835404"/>
                        <a:pt x="127615" y="505642"/>
                        <a:pt x="99368" y="379518"/>
                      </a:cubicBezTo>
                      <a:cubicBezTo>
                        <a:pt x="71121" y="253394"/>
                        <a:pt x="-9020" y="-56661"/>
                        <a:pt x="834" y="90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0" name="フリーフォーム 1219">
                  <a:extLst>
                    <a:ext uri="{FF2B5EF4-FFF2-40B4-BE49-F238E27FC236}">
                      <a16:creationId xmlns:a16="http://schemas.microsoft.com/office/drawing/2014/main" id="{483DA4A5-C582-76BB-75A5-0197F5AD9D0A}"/>
                    </a:ext>
                  </a:extLst>
                </p:cNvPr>
                <p:cNvSpPr/>
                <p:nvPr/>
              </p:nvSpPr>
              <p:spPr>
                <a:xfrm>
                  <a:off x="8815553" y="4260615"/>
                  <a:ext cx="108095" cy="429632"/>
                </a:xfrm>
                <a:custGeom>
                  <a:avLst/>
                  <a:gdLst>
                    <a:gd name="connsiteX0" fmla="*/ 52550 w 108095"/>
                    <a:gd name="connsiteY0" fmla="*/ 16 h 429632"/>
                    <a:gd name="connsiteX1" fmla="*/ 36785 w 108095"/>
                    <a:gd name="connsiteY1" fmla="*/ 149788 h 429632"/>
                    <a:gd name="connsiteX2" fmla="*/ 107730 w 108095"/>
                    <a:gd name="connsiteY2" fmla="*/ 429626 h 429632"/>
                    <a:gd name="connsiteX3" fmla="*/ 1313 w 108095"/>
                    <a:gd name="connsiteY3" fmla="*/ 141906 h 429632"/>
                    <a:gd name="connsiteX4" fmla="*/ 52550 w 108095"/>
                    <a:gd name="connsiteY4" fmla="*/ 16 h 429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095" h="429632">
                      <a:moveTo>
                        <a:pt x="52550" y="16"/>
                      </a:moveTo>
                      <a:cubicBezTo>
                        <a:pt x="58462" y="1330"/>
                        <a:pt x="27588" y="78186"/>
                        <a:pt x="36785" y="149788"/>
                      </a:cubicBezTo>
                      <a:cubicBezTo>
                        <a:pt x="45982" y="221390"/>
                        <a:pt x="113642" y="430940"/>
                        <a:pt x="107730" y="429626"/>
                      </a:cubicBezTo>
                      <a:cubicBezTo>
                        <a:pt x="101818" y="428312"/>
                        <a:pt x="11823" y="205625"/>
                        <a:pt x="1313" y="141906"/>
                      </a:cubicBezTo>
                      <a:cubicBezTo>
                        <a:pt x="-9197" y="78187"/>
                        <a:pt x="46638" y="-1298"/>
                        <a:pt x="52550" y="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1" name="フリーフォーム 1220">
                  <a:extLst>
                    <a:ext uri="{FF2B5EF4-FFF2-40B4-BE49-F238E27FC236}">
                      <a16:creationId xmlns:a16="http://schemas.microsoft.com/office/drawing/2014/main" id="{4D1A49E4-03E0-7168-6F42-6FA563006130}"/>
                    </a:ext>
                  </a:extLst>
                </p:cNvPr>
                <p:cNvSpPr/>
                <p:nvPr/>
              </p:nvSpPr>
              <p:spPr>
                <a:xfrm>
                  <a:off x="8556695" y="4653755"/>
                  <a:ext cx="362737" cy="1365208"/>
                </a:xfrm>
                <a:custGeom>
                  <a:avLst/>
                  <a:gdLst>
                    <a:gd name="connsiteX0" fmla="*/ 362646 w 362737"/>
                    <a:gd name="connsiteY0" fmla="*/ 1014 h 1365208"/>
                    <a:gd name="connsiteX1" fmla="*/ 279877 w 362737"/>
                    <a:gd name="connsiteY1" fmla="*/ 312383 h 1365208"/>
                    <a:gd name="connsiteX2" fmla="*/ 39 w 362737"/>
                    <a:gd name="connsiteY2" fmla="*/ 1364731 h 1365208"/>
                    <a:gd name="connsiteX3" fmla="*/ 260171 w 362737"/>
                    <a:gd name="connsiteY3" fmla="*/ 442448 h 1365208"/>
                    <a:gd name="connsiteX4" fmla="*/ 362646 w 362737"/>
                    <a:gd name="connsiteY4" fmla="*/ 1014 h 1365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737" h="1365208">
                      <a:moveTo>
                        <a:pt x="362646" y="1014"/>
                      </a:moveTo>
                      <a:cubicBezTo>
                        <a:pt x="365930" y="-20664"/>
                        <a:pt x="279877" y="312383"/>
                        <a:pt x="279877" y="312383"/>
                      </a:cubicBezTo>
                      <a:cubicBezTo>
                        <a:pt x="219442" y="539669"/>
                        <a:pt x="3323" y="1343054"/>
                        <a:pt x="39" y="1364731"/>
                      </a:cubicBezTo>
                      <a:cubicBezTo>
                        <a:pt x="-3245" y="1386409"/>
                        <a:pt x="200393" y="664479"/>
                        <a:pt x="260171" y="442448"/>
                      </a:cubicBezTo>
                      <a:cubicBezTo>
                        <a:pt x="319949" y="220417"/>
                        <a:pt x="359362" y="22692"/>
                        <a:pt x="362646" y="101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2" name="フリーフォーム 1221">
                  <a:extLst>
                    <a:ext uri="{FF2B5EF4-FFF2-40B4-BE49-F238E27FC236}">
                      <a16:creationId xmlns:a16="http://schemas.microsoft.com/office/drawing/2014/main" id="{038CC2A1-0888-63D2-7781-865878C0C13B}"/>
                    </a:ext>
                  </a:extLst>
                </p:cNvPr>
                <p:cNvSpPr/>
                <p:nvPr/>
              </p:nvSpPr>
              <p:spPr>
                <a:xfrm>
                  <a:off x="9360770" y="4699900"/>
                  <a:ext cx="68970" cy="803082"/>
                </a:xfrm>
                <a:custGeom>
                  <a:avLst/>
                  <a:gdLst>
                    <a:gd name="connsiteX0" fmla="*/ 6 w 68970"/>
                    <a:gd name="connsiteY0" fmla="*/ 13990 h 803082"/>
                    <a:gd name="connsiteX1" fmla="*/ 63068 w 68970"/>
                    <a:gd name="connsiteY1" fmla="*/ 798324 h 803082"/>
                    <a:gd name="connsiteX2" fmla="*/ 59127 w 68970"/>
                    <a:gd name="connsiteY2" fmla="*/ 329300 h 803082"/>
                    <a:gd name="connsiteX3" fmla="*/ 6 w 68970"/>
                    <a:gd name="connsiteY3" fmla="*/ 13990 h 80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970" h="803082">
                      <a:moveTo>
                        <a:pt x="6" y="13990"/>
                      </a:moveTo>
                      <a:cubicBezTo>
                        <a:pt x="663" y="92161"/>
                        <a:pt x="53214" y="745772"/>
                        <a:pt x="63068" y="798324"/>
                      </a:cubicBezTo>
                      <a:cubicBezTo>
                        <a:pt x="72922" y="850876"/>
                        <a:pt x="69637" y="453454"/>
                        <a:pt x="59127" y="329300"/>
                      </a:cubicBezTo>
                      <a:cubicBezTo>
                        <a:pt x="48617" y="205147"/>
                        <a:pt x="-651" y="-64181"/>
                        <a:pt x="6" y="1399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3" name="フリーフォーム 1222">
                  <a:extLst>
                    <a:ext uri="{FF2B5EF4-FFF2-40B4-BE49-F238E27FC236}">
                      <a16:creationId xmlns:a16="http://schemas.microsoft.com/office/drawing/2014/main" id="{D39591BA-E1CD-551F-A072-1B3C9F31E31B}"/>
                    </a:ext>
                  </a:extLst>
                </p:cNvPr>
                <p:cNvSpPr/>
                <p:nvPr/>
              </p:nvSpPr>
              <p:spPr>
                <a:xfrm>
                  <a:off x="8702509" y="3704854"/>
                  <a:ext cx="516464" cy="445431"/>
                </a:xfrm>
                <a:custGeom>
                  <a:avLst/>
                  <a:gdLst>
                    <a:gd name="connsiteX0" fmla="*/ 57 w 516464"/>
                    <a:gd name="connsiteY0" fmla="*/ 43 h 445431"/>
                    <a:gd name="connsiteX1" fmla="*/ 303543 w 516464"/>
                    <a:gd name="connsiteY1" fmla="*/ 137991 h 445431"/>
                    <a:gd name="connsiteX2" fmla="*/ 516377 w 516464"/>
                    <a:gd name="connsiteY2" fmla="*/ 445418 h 445431"/>
                    <a:gd name="connsiteX3" fmla="*/ 279894 w 516464"/>
                    <a:gd name="connsiteY3" fmla="*/ 149815 h 445431"/>
                    <a:gd name="connsiteX4" fmla="*/ 57 w 516464"/>
                    <a:gd name="connsiteY4" fmla="*/ 43 h 44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464" h="445431">
                      <a:moveTo>
                        <a:pt x="57" y="43"/>
                      </a:moveTo>
                      <a:cubicBezTo>
                        <a:pt x="3998" y="-1928"/>
                        <a:pt x="217490" y="63762"/>
                        <a:pt x="303543" y="137991"/>
                      </a:cubicBezTo>
                      <a:cubicBezTo>
                        <a:pt x="389596" y="212220"/>
                        <a:pt x="520318" y="443447"/>
                        <a:pt x="516377" y="445418"/>
                      </a:cubicBezTo>
                      <a:cubicBezTo>
                        <a:pt x="512436" y="447389"/>
                        <a:pt x="363977" y="225358"/>
                        <a:pt x="279894" y="149815"/>
                      </a:cubicBezTo>
                      <a:cubicBezTo>
                        <a:pt x="195811" y="74272"/>
                        <a:pt x="-3884" y="2014"/>
                        <a:pt x="57" y="4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4" name="フリーフォーム 1223">
                  <a:extLst>
                    <a:ext uri="{FF2B5EF4-FFF2-40B4-BE49-F238E27FC236}">
                      <a16:creationId xmlns:a16="http://schemas.microsoft.com/office/drawing/2014/main" id="{9FECC8F1-7BA7-04B2-AD8E-36E599A6257E}"/>
                    </a:ext>
                  </a:extLst>
                </p:cNvPr>
                <p:cNvSpPr/>
                <p:nvPr/>
              </p:nvSpPr>
              <p:spPr>
                <a:xfrm>
                  <a:off x="8453264" y="3683840"/>
                  <a:ext cx="687232" cy="1008165"/>
                </a:xfrm>
                <a:custGeom>
                  <a:avLst/>
                  <a:gdLst>
                    <a:gd name="connsiteX0" fmla="*/ 995 w 687232"/>
                    <a:gd name="connsiteY0" fmla="*/ 1350 h 1008165"/>
                    <a:gd name="connsiteX1" fmla="*/ 391191 w 687232"/>
                    <a:gd name="connsiteY1" fmla="*/ 178712 h 1008165"/>
                    <a:gd name="connsiteX2" fmla="*/ 560670 w 687232"/>
                    <a:gd name="connsiteY2" fmla="*/ 466432 h 1008165"/>
                    <a:gd name="connsiteX3" fmla="*/ 686795 w 687232"/>
                    <a:gd name="connsiteY3" fmla="*/ 1006401 h 1008165"/>
                    <a:gd name="connsiteX4" fmla="*/ 517315 w 687232"/>
                    <a:gd name="connsiteY4" fmla="*/ 269363 h 1008165"/>
                    <a:gd name="connsiteX5" fmla="*/ 995 w 687232"/>
                    <a:gd name="connsiteY5" fmla="*/ 1350 h 100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232" h="1008165">
                      <a:moveTo>
                        <a:pt x="995" y="1350"/>
                      </a:moveTo>
                      <a:cubicBezTo>
                        <a:pt x="-20026" y="-13758"/>
                        <a:pt x="297912" y="101198"/>
                        <a:pt x="391191" y="178712"/>
                      </a:cubicBezTo>
                      <a:cubicBezTo>
                        <a:pt x="484470" y="256226"/>
                        <a:pt x="511403" y="328484"/>
                        <a:pt x="560670" y="466432"/>
                      </a:cubicBezTo>
                      <a:cubicBezTo>
                        <a:pt x="609937" y="604380"/>
                        <a:pt x="694021" y="1039246"/>
                        <a:pt x="686795" y="1006401"/>
                      </a:cubicBezTo>
                      <a:cubicBezTo>
                        <a:pt x="679569" y="973556"/>
                        <a:pt x="629644" y="436215"/>
                        <a:pt x="517315" y="269363"/>
                      </a:cubicBezTo>
                      <a:cubicBezTo>
                        <a:pt x="404986" y="102511"/>
                        <a:pt x="22016" y="16458"/>
                        <a:pt x="995" y="13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5" name="フリーフォーム 1224">
                  <a:extLst>
                    <a:ext uri="{FF2B5EF4-FFF2-40B4-BE49-F238E27FC236}">
                      <a16:creationId xmlns:a16="http://schemas.microsoft.com/office/drawing/2014/main" id="{1560A033-4628-2B34-017D-64BEE0E1C64D}"/>
                    </a:ext>
                  </a:extLst>
                </p:cNvPr>
                <p:cNvSpPr/>
                <p:nvPr/>
              </p:nvSpPr>
              <p:spPr>
                <a:xfrm>
                  <a:off x="8856271" y="3920760"/>
                  <a:ext cx="192913" cy="1235408"/>
                </a:xfrm>
                <a:custGeom>
                  <a:avLst/>
                  <a:gdLst>
                    <a:gd name="connsiteX0" fmla="*/ 8 w 192913"/>
                    <a:gd name="connsiteY0" fmla="*/ 912 h 1235408"/>
                    <a:gd name="connsiteX1" fmla="*/ 173429 w 192913"/>
                    <a:gd name="connsiteY1" fmla="*/ 347754 h 1235408"/>
                    <a:gd name="connsiteX2" fmla="*/ 181312 w 192913"/>
                    <a:gd name="connsiteY2" fmla="*/ 603943 h 1235408"/>
                    <a:gd name="connsiteX3" fmla="*/ 106426 w 192913"/>
                    <a:gd name="connsiteY3" fmla="*/ 1234564 h 1235408"/>
                    <a:gd name="connsiteX4" fmla="*/ 181312 w 192913"/>
                    <a:gd name="connsiteY4" fmla="*/ 458112 h 1235408"/>
                    <a:gd name="connsiteX5" fmla="*/ 8 w 192913"/>
                    <a:gd name="connsiteY5" fmla="*/ 912 h 123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913" h="1235408">
                      <a:moveTo>
                        <a:pt x="8" y="912"/>
                      </a:moveTo>
                      <a:cubicBezTo>
                        <a:pt x="-1306" y="-17481"/>
                        <a:pt x="143212" y="247249"/>
                        <a:pt x="173429" y="347754"/>
                      </a:cubicBezTo>
                      <a:cubicBezTo>
                        <a:pt x="203646" y="448259"/>
                        <a:pt x="192479" y="456141"/>
                        <a:pt x="181312" y="603943"/>
                      </a:cubicBezTo>
                      <a:cubicBezTo>
                        <a:pt x="170145" y="751745"/>
                        <a:pt x="106426" y="1258869"/>
                        <a:pt x="106426" y="1234564"/>
                      </a:cubicBezTo>
                      <a:cubicBezTo>
                        <a:pt x="106426" y="1210259"/>
                        <a:pt x="200362" y="659779"/>
                        <a:pt x="181312" y="458112"/>
                      </a:cubicBezTo>
                      <a:cubicBezTo>
                        <a:pt x="162262" y="256445"/>
                        <a:pt x="1322" y="19305"/>
                        <a:pt x="8" y="9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6" name="フリーフォーム 1225">
                  <a:extLst>
                    <a:ext uri="{FF2B5EF4-FFF2-40B4-BE49-F238E27FC236}">
                      <a16:creationId xmlns:a16="http://schemas.microsoft.com/office/drawing/2014/main" id="{2682533D-F626-E8AE-AD55-42BE3F288585}"/>
                    </a:ext>
                  </a:extLst>
                </p:cNvPr>
                <p:cNvSpPr/>
                <p:nvPr/>
              </p:nvSpPr>
              <p:spPr>
                <a:xfrm>
                  <a:off x="8717793" y="4442525"/>
                  <a:ext cx="312859" cy="1450679"/>
                </a:xfrm>
                <a:custGeom>
                  <a:avLst/>
                  <a:gdLst>
                    <a:gd name="connsiteX0" fmla="*/ 311907 w 312859"/>
                    <a:gd name="connsiteY0" fmla="*/ 3351 h 1450679"/>
                    <a:gd name="connsiteX1" fmla="*/ 154252 w 312859"/>
                    <a:gd name="connsiteY1" fmla="*/ 1067523 h 1450679"/>
                    <a:gd name="connsiteX2" fmla="*/ 538 w 312859"/>
                    <a:gd name="connsiteY2" fmla="*/ 1441954 h 1450679"/>
                    <a:gd name="connsiteX3" fmla="*/ 209431 w 312859"/>
                    <a:gd name="connsiteY3" fmla="*/ 756154 h 1450679"/>
                    <a:gd name="connsiteX4" fmla="*/ 311907 w 312859"/>
                    <a:gd name="connsiteY4" fmla="*/ 3351 h 145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859" h="1450679">
                      <a:moveTo>
                        <a:pt x="311907" y="3351"/>
                      </a:moveTo>
                      <a:cubicBezTo>
                        <a:pt x="302711" y="55246"/>
                        <a:pt x="206147" y="827756"/>
                        <a:pt x="154252" y="1067523"/>
                      </a:cubicBezTo>
                      <a:cubicBezTo>
                        <a:pt x="102357" y="1307290"/>
                        <a:pt x="-8658" y="1493849"/>
                        <a:pt x="538" y="1441954"/>
                      </a:cubicBezTo>
                      <a:cubicBezTo>
                        <a:pt x="9734" y="1390059"/>
                        <a:pt x="156879" y="996578"/>
                        <a:pt x="209431" y="756154"/>
                      </a:cubicBezTo>
                      <a:cubicBezTo>
                        <a:pt x="261983" y="515730"/>
                        <a:pt x="321103" y="-48544"/>
                        <a:pt x="311907" y="33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7" name="フリーフォーム 1226">
                  <a:extLst>
                    <a:ext uri="{FF2B5EF4-FFF2-40B4-BE49-F238E27FC236}">
                      <a16:creationId xmlns:a16="http://schemas.microsoft.com/office/drawing/2014/main" id="{567222F6-F97C-9252-90A5-D988BB9F768B}"/>
                    </a:ext>
                  </a:extLst>
                </p:cNvPr>
                <p:cNvSpPr/>
                <p:nvPr/>
              </p:nvSpPr>
              <p:spPr>
                <a:xfrm>
                  <a:off x="9150835" y="4288727"/>
                  <a:ext cx="27651" cy="712271"/>
                </a:xfrm>
                <a:custGeom>
                  <a:avLst/>
                  <a:gdLst>
                    <a:gd name="connsiteX0" fmla="*/ 24696 w 27651"/>
                    <a:gd name="connsiteY0" fmla="*/ 15259 h 712271"/>
                    <a:gd name="connsiteX1" fmla="*/ 24696 w 27651"/>
                    <a:gd name="connsiteY1" fmla="*/ 708942 h 712271"/>
                    <a:gd name="connsiteX2" fmla="*/ 1048 w 27651"/>
                    <a:gd name="connsiteY2" fmla="*/ 267507 h 712271"/>
                    <a:gd name="connsiteX3" fmla="*/ 24696 w 27651"/>
                    <a:gd name="connsiteY3" fmla="*/ 15259 h 7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51" h="712271">
                      <a:moveTo>
                        <a:pt x="24696" y="15259"/>
                      </a:moveTo>
                      <a:cubicBezTo>
                        <a:pt x="28637" y="88831"/>
                        <a:pt x="28637" y="666901"/>
                        <a:pt x="24696" y="708942"/>
                      </a:cubicBezTo>
                      <a:cubicBezTo>
                        <a:pt x="20755" y="750983"/>
                        <a:pt x="-5521" y="383121"/>
                        <a:pt x="1048" y="267507"/>
                      </a:cubicBezTo>
                      <a:cubicBezTo>
                        <a:pt x="7617" y="151893"/>
                        <a:pt x="20755" y="-58313"/>
                        <a:pt x="24696" y="152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8" name="フリーフォーム 1227">
                  <a:extLst>
                    <a:ext uri="{FF2B5EF4-FFF2-40B4-BE49-F238E27FC236}">
                      <a16:creationId xmlns:a16="http://schemas.microsoft.com/office/drawing/2014/main" id="{AC7029A1-10C0-CA45-3CC3-5B053F0DC9D5}"/>
                    </a:ext>
                  </a:extLst>
                </p:cNvPr>
                <p:cNvSpPr/>
                <p:nvPr/>
              </p:nvSpPr>
              <p:spPr>
                <a:xfrm>
                  <a:off x="9099990" y="4481699"/>
                  <a:ext cx="32206" cy="716630"/>
                </a:xfrm>
                <a:custGeom>
                  <a:avLst/>
                  <a:gdLst>
                    <a:gd name="connsiteX0" fmla="*/ 655 w 32206"/>
                    <a:gd name="connsiteY0" fmla="*/ 7532 h 716630"/>
                    <a:gd name="connsiteX1" fmla="*/ 12479 w 32206"/>
                    <a:gd name="connsiteY1" fmla="*/ 709098 h 716630"/>
                    <a:gd name="connsiteX2" fmla="*/ 32186 w 32206"/>
                    <a:gd name="connsiteY2" fmla="*/ 358315 h 716630"/>
                    <a:gd name="connsiteX3" fmla="*/ 655 w 32206"/>
                    <a:gd name="connsiteY3" fmla="*/ 7532 h 716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206" h="716630">
                      <a:moveTo>
                        <a:pt x="655" y="7532"/>
                      </a:moveTo>
                      <a:cubicBezTo>
                        <a:pt x="-2629" y="65996"/>
                        <a:pt x="7224" y="650634"/>
                        <a:pt x="12479" y="709098"/>
                      </a:cubicBezTo>
                      <a:cubicBezTo>
                        <a:pt x="17734" y="767562"/>
                        <a:pt x="32843" y="469987"/>
                        <a:pt x="32186" y="358315"/>
                      </a:cubicBezTo>
                      <a:cubicBezTo>
                        <a:pt x="31529" y="246643"/>
                        <a:pt x="3939" y="-50932"/>
                        <a:pt x="655" y="753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9" name="フリーフォーム 1228">
                  <a:extLst>
                    <a:ext uri="{FF2B5EF4-FFF2-40B4-BE49-F238E27FC236}">
                      <a16:creationId xmlns:a16="http://schemas.microsoft.com/office/drawing/2014/main" id="{5C034657-96FC-3A73-7279-0E98CF6D478B}"/>
                    </a:ext>
                  </a:extLst>
                </p:cNvPr>
                <p:cNvSpPr/>
                <p:nvPr/>
              </p:nvSpPr>
              <p:spPr>
                <a:xfrm>
                  <a:off x="8496080" y="5759327"/>
                  <a:ext cx="316771" cy="641325"/>
                </a:xfrm>
                <a:custGeom>
                  <a:avLst/>
                  <a:gdLst>
                    <a:gd name="connsiteX0" fmla="*/ 312903 w 316771"/>
                    <a:gd name="connsiteY0" fmla="*/ 2970 h 641325"/>
                    <a:gd name="connsiteX1" fmla="*/ 147365 w 316771"/>
                    <a:gd name="connsiteY1" fmla="*/ 424697 h 641325"/>
                    <a:gd name="connsiteX2" fmla="*/ 1534 w 316771"/>
                    <a:gd name="connsiteY2" fmla="*/ 637532 h 641325"/>
                    <a:gd name="connsiteX3" fmla="*/ 241958 w 316771"/>
                    <a:gd name="connsiteY3" fmla="*/ 255218 h 641325"/>
                    <a:gd name="connsiteX4" fmla="*/ 312903 w 316771"/>
                    <a:gd name="connsiteY4" fmla="*/ 2970 h 641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771" h="641325">
                      <a:moveTo>
                        <a:pt x="312903" y="2970"/>
                      </a:moveTo>
                      <a:cubicBezTo>
                        <a:pt x="297138" y="31216"/>
                        <a:pt x="199260" y="318937"/>
                        <a:pt x="147365" y="424697"/>
                      </a:cubicBezTo>
                      <a:cubicBezTo>
                        <a:pt x="95470" y="530457"/>
                        <a:pt x="-14231" y="665778"/>
                        <a:pt x="1534" y="637532"/>
                      </a:cubicBezTo>
                      <a:cubicBezTo>
                        <a:pt x="17299" y="609286"/>
                        <a:pt x="189406" y="355723"/>
                        <a:pt x="241958" y="255218"/>
                      </a:cubicBezTo>
                      <a:cubicBezTo>
                        <a:pt x="294510" y="154713"/>
                        <a:pt x="328668" y="-25276"/>
                        <a:pt x="312903" y="29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0" name="フリーフォーム 1229">
                  <a:extLst>
                    <a:ext uri="{FF2B5EF4-FFF2-40B4-BE49-F238E27FC236}">
                      <a16:creationId xmlns:a16="http://schemas.microsoft.com/office/drawing/2014/main" id="{FE280215-D372-5F53-7253-5682B778EBDB}"/>
                    </a:ext>
                  </a:extLst>
                </p:cNvPr>
                <p:cNvSpPr/>
                <p:nvPr/>
              </p:nvSpPr>
              <p:spPr>
                <a:xfrm>
                  <a:off x="8531895" y="5693018"/>
                  <a:ext cx="313310" cy="635811"/>
                </a:xfrm>
                <a:custGeom>
                  <a:avLst/>
                  <a:gdLst>
                    <a:gd name="connsiteX0" fmla="*/ 312560 w 313310"/>
                    <a:gd name="connsiteY0" fmla="*/ 2275 h 635811"/>
                    <a:gd name="connsiteX1" fmla="*/ 103667 w 313310"/>
                    <a:gd name="connsiteY1" fmla="*/ 412179 h 635811"/>
                    <a:gd name="connsiteX2" fmla="*/ 1191 w 313310"/>
                    <a:gd name="connsiteY2" fmla="*/ 632896 h 635811"/>
                    <a:gd name="connsiteX3" fmla="*/ 166729 w 313310"/>
                    <a:gd name="connsiteY3" fmla="*/ 262406 h 635811"/>
                    <a:gd name="connsiteX4" fmla="*/ 312560 w 313310"/>
                    <a:gd name="connsiteY4" fmla="*/ 2275 h 63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10" h="635811">
                      <a:moveTo>
                        <a:pt x="312560" y="2275"/>
                      </a:moveTo>
                      <a:cubicBezTo>
                        <a:pt x="302050" y="27237"/>
                        <a:pt x="155562" y="307076"/>
                        <a:pt x="103667" y="412179"/>
                      </a:cubicBezTo>
                      <a:cubicBezTo>
                        <a:pt x="51772" y="517282"/>
                        <a:pt x="-9319" y="657858"/>
                        <a:pt x="1191" y="632896"/>
                      </a:cubicBezTo>
                      <a:cubicBezTo>
                        <a:pt x="11701" y="607934"/>
                        <a:pt x="112864" y="360940"/>
                        <a:pt x="166729" y="262406"/>
                      </a:cubicBezTo>
                      <a:cubicBezTo>
                        <a:pt x="220594" y="163872"/>
                        <a:pt x="323070" y="-22687"/>
                        <a:pt x="312560" y="22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1" name="フリーフォーム 1230">
                  <a:extLst>
                    <a:ext uri="{FF2B5EF4-FFF2-40B4-BE49-F238E27FC236}">
                      <a16:creationId xmlns:a16="http://schemas.microsoft.com/office/drawing/2014/main" id="{A810B774-A8CE-AFCC-533A-24EC1CC8F3E1}"/>
                    </a:ext>
                  </a:extLst>
                </p:cNvPr>
                <p:cNvSpPr/>
                <p:nvPr/>
              </p:nvSpPr>
              <p:spPr>
                <a:xfrm>
                  <a:off x="9324958" y="5497369"/>
                  <a:ext cx="123910" cy="947434"/>
                </a:xfrm>
                <a:custGeom>
                  <a:avLst/>
                  <a:gdLst>
                    <a:gd name="connsiteX0" fmla="*/ 102821 w 123910"/>
                    <a:gd name="connsiteY0" fmla="*/ 855 h 947434"/>
                    <a:gd name="connsiteX1" fmla="*/ 83114 w 123910"/>
                    <a:gd name="connsiteY1" fmla="*/ 481703 h 947434"/>
                    <a:gd name="connsiteX2" fmla="*/ 345 w 123910"/>
                    <a:gd name="connsiteY2" fmla="*/ 946786 h 947434"/>
                    <a:gd name="connsiteX3" fmla="*/ 118587 w 123910"/>
                    <a:gd name="connsiteY3" fmla="*/ 379228 h 947434"/>
                    <a:gd name="connsiteX4" fmla="*/ 102821 w 123910"/>
                    <a:gd name="connsiteY4" fmla="*/ 855 h 94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910" h="947434">
                      <a:moveTo>
                        <a:pt x="102821" y="855"/>
                      </a:moveTo>
                      <a:cubicBezTo>
                        <a:pt x="96909" y="17934"/>
                        <a:pt x="100193" y="324048"/>
                        <a:pt x="83114" y="481703"/>
                      </a:cubicBezTo>
                      <a:cubicBezTo>
                        <a:pt x="66035" y="639358"/>
                        <a:pt x="-5567" y="963865"/>
                        <a:pt x="345" y="946786"/>
                      </a:cubicBezTo>
                      <a:cubicBezTo>
                        <a:pt x="6257" y="929707"/>
                        <a:pt x="102164" y="532285"/>
                        <a:pt x="118587" y="379228"/>
                      </a:cubicBezTo>
                      <a:cubicBezTo>
                        <a:pt x="135010" y="226171"/>
                        <a:pt x="108733" y="-16224"/>
                        <a:pt x="102821" y="8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2" name="フリーフォーム 1231">
                  <a:extLst>
                    <a:ext uri="{FF2B5EF4-FFF2-40B4-BE49-F238E27FC236}">
                      <a16:creationId xmlns:a16="http://schemas.microsoft.com/office/drawing/2014/main" id="{5457AB0A-31A8-43B4-4B96-5B1F5957B213}"/>
                    </a:ext>
                  </a:extLst>
                </p:cNvPr>
                <p:cNvSpPr/>
                <p:nvPr/>
              </p:nvSpPr>
              <p:spPr>
                <a:xfrm>
                  <a:off x="9303981" y="6412152"/>
                  <a:ext cx="52887" cy="1080412"/>
                </a:xfrm>
                <a:custGeom>
                  <a:avLst/>
                  <a:gdLst>
                    <a:gd name="connsiteX0" fmla="*/ 52853 w 52887"/>
                    <a:gd name="connsiteY0" fmla="*/ 472 h 1080412"/>
                    <a:gd name="connsiteX1" fmla="*/ 5557 w 52887"/>
                    <a:gd name="connsiteY1" fmla="*/ 138420 h 1080412"/>
                    <a:gd name="connsiteX2" fmla="*/ 1616 w 52887"/>
                    <a:gd name="connsiteY2" fmla="*/ 319724 h 1080412"/>
                    <a:gd name="connsiteX3" fmla="*/ 1616 w 52887"/>
                    <a:gd name="connsiteY3" fmla="*/ 1080410 h 1080412"/>
                    <a:gd name="connsiteX4" fmla="*/ 21322 w 52887"/>
                    <a:gd name="connsiteY4" fmla="*/ 327607 h 1080412"/>
                    <a:gd name="connsiteX5" fmla="*/ 13440 w 52887"/>
                    <a:gd name="connsiteY5" fmla="*/ 185717 h 1080412"/>
                    <a:gd name="connsiteX6" fmla="*/ 52853 w 52887"/>
                    <a:gd name="connsiteY6" fmla="*/ 472 h 108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87" h="1080412">
                      <a:moveTo>
                        <a:pt x="52853" y="472"/>
                      </a:moveTo>
                      <a:cubicBezTo>
                        <a:pt x="51539" y="-7411"/>
                        <a:pt x="14096" y="85211"/>
                        <a:pt x="5557" y="138420"/>
                      </a:cubicBezTo>
                      <a:cubicBezTo>
                        <a:pt x="-2982" y="191629"/>
                        <a:pt x="2273" y="162726"/>
                        <a:pt x="1616" y="319724"/>
                      </a:cubicBezTo>
                      <a:cubicBezTo>
                        <a:pt x="959" y="476722"/>
                        <a:pt x="-1668" y="1079096"/>
                        <a:pt x="1616" y="1080410"/>
                      </a:cubicBezTo>
                      <a:cubicBezTo>
                        <a:pt x="4900" y="1081724"/>
                        <a:pt x="19351" y="476722"/>
                        <a:pt x="21322" y="327607"/>
                      </a:cubicBezTo>
                      <a:cubicBezTo>
                        <a:pt x="23293" y="178492"/>
                        <a:pt x="8842" y="234984"/>
                        <a:pt x="13440" y="185717"/>
                      </a:cubicBezTo>
                      <a:cubicBezTo>
                        <a:pt x="18038" y="136450"/>
                        <a:pt x="54167" y="8355"/>
                        <a:pt x="52853" y="47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3" name="フリーフォーム 1232">
                  <a:extLst>
                    <a:ext uri="{FF2B5EF4-FFF2-40B4-BE49-F238E27FC236}">
                      <a16:creationId xmlns:a16="http://schemas.microsoft.com/office/drawing/2014/main" id="{C54F937A-D732-760B-7E65-99FBCBF9EB86}"/>
                    </a:ext>
                  </a:extLst>
                </p:cNvPr>
                <p:cNvSpPr/>
                <p:nvPr/>
              </p:nvSpPr>
              <p:spPr>
                <a:xfrm>
                  <a:off x="9096632" y="5008672"/>
                  <a:ext cx="149898" cy="809299"/>
                </a:xfrm>
                <a:custGeom>
                  <a:avLst/>
                  <a:gdLst>
                    <a:gd name="connsiteX0" fmla="*/ 149844 w 149898"/>
                    <a:gd name="connsiteY0" fmla="*/ 821 h 809299"/>
                    <a:gd name="connsiteX1" fmla="*/ 74958 w 149898"/>
                    <a:gd name="connsiteY1" fmla="*/ 383135 h 809299"/>
                    <a:gd name="connsiteX2" fmla="*/ 71 w 149898"/>
                    <a:gd name="connsiteY2" fmla="*/ 808804 h 809299"/>
                    <a:gd name="connsiteX3" fmla="*/ 63134 w 149898"/>
                    <a:gd name="connsiteY3" fmla="*/ 296425 h 809299"/>
                    <a:gd name="connsiteX4" fmla="*/ 149844 w 149898"/>
                    <a:gd name="connsiteY4" fmla="*/ 821 h 8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9898" h="809299">
                      <a:moveTo>
                        <a:pt x="149844" y="821"/>
                      </a:moveTo>
                      <a:cubicBezTo>
                        <a:pt x="151815" y="15273"/>
                        <a:pt x="99920" y="248471"/>
                        <a:pt x="74958" y="383135"/>
                      </a:cubicBezTo>
                      <a:cubicBezTo>
                        <a:pt x="49996" y="517799"/>
                        <a:pt x="2042" y="823256"/>
                        <a:pt x="71" y="808804"/>
                      </a:cubicBezTo>
                      <a:cubicBezTo>
                        <a:pt x="-1900" y="794352"/>
                        <a:pt x="37515" y="427148"/>
                        <a:pt x="63134" y="296425"/>
                      </a:cubicBezTo>
                      <a:cubicBezTo>
                        <a:pt x="88753" y="165703"/>
                        <a:pt x="147873" y="-13631"/>
                        <a:pt x="149844" y="82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4" name="フリーフォーム 1233">
                  <a:extLst>
                    <a:ext uri="{FF2B5EF4-FFF2-40B4-BE49-F238E27FC236}">
                      <a16:creationId xmlns:a16="http://schemas.microsoft.com/office/drawing/2014/main" id="{9FAC7DC3-59D2-9163-5030-36432A85D2BD}"/>
                    </a:ext>
                  </a:extLst>
                </p:cNvPr>
                <p:cNvSpPr/>
                <p:nvPr/>
              </p:nvSpPr>
              <p:spPr>
                <a:xfrm>
                  <a:off x="8891013" y="4461499"/>
                  <a:ext cx="169736" cy="1417924"/>
                </a:xfrm>
                <a:custGeom>
                  <a:avLst/>
                  <a:gdLst>
                    <a:gd name="connsiteX0" fmla="*/ 166277 w 169736"/>
                    <a:gd name="connsiteY0" fmla="*/ 4084 h 1417924"/>
                    <a:gd name="connsiteX1" fmla="*/ 87449 w 169736"/>
                    <a:gd name="connsiteY1" fmla="*/ 965780 h 1417924"/>
                    <a:gd name="connsiteX2" fmla="*/ 739 w 169736"/>
                    <a:gd name="connsiteY2" fmla="*/ 1411156 h 1417924"/>
                    <a:gd name="connsiteX3" fmla="*/ 138687 w 169736"/>
                    <a:gd name="connsiteY3" fmla="*/ 650470 h 1417924"/>
                    <a:gd name="connsiteX4" fmla="*/ 166277 w 169736"/>
                    <a:gd name="connsiteY4" fmla="*/ 4084 h 141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736" h="1417924">
                      <a:moveTo>
                        <a:pt x="166277" y="4084"/>
                      </a:moveTo>
                      <a:cubicBezTo>
                        <a:pt x="157737" y="56636"/>
                        <a:pt x="115039" y="731268"/>
                        <a:pt x="87449" y="965780"/>
                      </a:cubicBezTo>
                      <a:cubicBezTo>
                        <a:pt x="59859" y="1200292"/>
                        <a:pt x="-7801" y="1463708"/>
                        <a:pt x="739" y="1411156"/>
                      </a:cubicBezTo>
                      <a:cubicBezTo>
                        <a:pt x="9279" y="1358604"/>
                        <a:pt x="109127" y="881697"/>
                        <a:pt x="138687" y="650470"/>
                      </a:cubicBezTo>
                      <a:cubicBezTo>
                        <a:pt x="168247" y="419243"/>
                        <a:pt x="174817" y="-48468"/>
                        <a:pt x="166277" y="408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5" name="フリーフォーム 1234">
                  <a:extLst>
                    <a:ext uri="{FF2B5EF4-FFF2-40B4-BE49-F238E27FC236}">
                      <a16:creationId xmlns:a16="http://schemas.microsoft.com/office/drawing/2014/main" id="{46EB9BA0-CA53-A2C0-5BDE-4013965C0C9F}"/>
                    </a:ext>
                  </a:extLst>
                </p:cNvPr>
                <p:cNvSpPr/>
                <p:nvPr/>
              </p:nvSpPr>
              <p:spPr>
                <a:xfrm>
                  <a:off x="9339415" y="5718540"/>
                  <a:ext cx="69031" cy="406611"/>
                </a:xfrm>
                <a:custGeom>
                  <a:avLst/>
                  <a:gdLst>
                    <a:gd name="connsiteX0" fmla="*/ 68657 w 69031"/>
                    <a:gd name="connsiteY0" fmla="*/ 401 h 406611"/>
                    <a:gd name="connsiteX1" fmla="*/ 33185 w 69031"/>
                    <a:gd name="connsiteY1" fmla="*/ 193529 h 406611"/>
                    <a:gd name="connsiteX2" fmla="*/ 1654 w 69031"/>
                    <a:gd name="connsiteY2" fmla="*/ 406363 h 406611"/>
                    <a:gd name="connsiteX3" fmla="*/ 9537 w 69031"/>
                    <a:gd name="connsiteY3" fmla="*/ 150174 h 406611"/>
                    <a:gd name="connsiteX4" fmla="*/ 68657 w 69031"/>
                    <a:gd name="connsiteY4" fmla="*/ 401 h 40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031" h="406611">
                      <a:moveTo>
                        <a:pt x="68657" y="401"/>
                      </a:moveTo>
                      <a:cubicBezTo>
                        <a:pt x="72598" y="7627"/>
                        <a:pt x="44352" y="125869"/>
                        <a:pt x="33185" y="193529"/>
                      </a:cubicBezTo>
                      <a:cubicBezTo>
                        <a:pt x="22018" y="261189"/>
                        <a:pt x="5595" y="413589"/>
                        <a:pt x="1654" y="406363"/>
                      </a:cubicBezTo>
                      <a:cubicBezTo>
                        <a:pt x="-2287" y="399137"/>
                        <a:pt x="997" y="215207"/>
                        <a:pt x="9537" y="150174"/>
                      </a:cubicBezTo>
                      <a:cubicBezTo>
                        <a:pt x="18077" y="85141"/>
                        <a:pt x="64716" y="-6825"/>
                        <a:pt x="68657" y="40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6" name="フリーフォーム 1235">
                  <a:extLst>
                    <a:ext uri="{FF2B5EF4-FFF2-40B4-BE49-F238E27FC236}">
                      <a16:creationId xmlns:a16="http://schemas.microsoft.com/office/drawing/2014/main" id="{843E3B97-1EA4-A572-2AF8-DFDE8D4BBB93}"/>
                    </a:ext>
                  </a:extLst>
                </p:cNvPr>
                <p:cNvSpPr/>
                <p:nvPr/>
              </p:nvSpPr>
              <p:spPr>
                <a:xfrm>
                  <a:off x="8361060" y="6004180"/>
                  <a:ext cx="1009086" cy="1394448"/>
                </a:xfrm>
                <a:custGeom>
                  <a:avLst/>
                  <a:gdLst>
                    <a:gd name="connsiteX0" fmla="*/ 991833 w 1009086"/>
                    <a:gd name="connsiteY0" fmla="*/ 41896 h 1394448"/>
                    <a:gd name="connsiteX1" fmla="*/ 735643 w 1009086"/>
                    <a:gd name="connsiteY1" fmla="*/ 629161 h 1394448"/>
                    <a:gd name="connsiteX2" fmla="*/ 361212 w 1009086"/>
                    <a:gd name="connsiteY2" fmla="*/ 1094244 h 1394448"/>
                    <a:gd name="connsiteX3" fmla="*/ 105023 w 1009086"/>
                    <a:gd name="connsiteY3" fmla="*/ 1259782 h 1394448"/>
                    <a:gd name="connsiteX4" fmla="*/ 10430 w 1009086"/>
                    <a:gd name="connsiteY4" fmla="*/ 1389848 h 1394448"/>
                    <a:gd name="connsiteX5" fmla="*/ 333623 w 1009086"/>
                    <a:gd name="connsiteY5" fmla="*/ 1090303 h 1394448"/>
                    <a:gd name="connsiteX6" fmla="*/ 806588 w 1009086"/>
                    <a:gd name="connsiteY6" fmla="*/ 499096 h 1394448"/>
                    <a:gd name="connsiteX7" fmla="*/ 968185 w 1009086"/>
                    <a:gd name="connsiteY7" fmla="*/ 93134 h 1394448"/>
                    <a:gd name="connsiteX8" fmla="*/ 991833 w 1009086"/>
                    <a:gd name="connsiteY8" fmla="*/ 41896 h 139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9086" h="1394448">
                      <a:moveTo>
                        <a:pt x="991833" y="41896"/>
                      </a:moveTo>
                      <a:cubicBezTo>
                        <a:pt x="953076" y="131234"/>
                        <a:pt x="840746" y="453770"/>
                        <a:pt x="735643" y="629161"/>
                      </a:cubicBezTo>
                      <a:cubicBezTo>
                        <a:pt x="630539" y="804552"/>
                        <a:pt x="466315" y="989141"/>
                        <a:pt x="361212" y="1094244"/>
                      </a:cubicBezTo>
                      <a:cubicBezTo>
                        <a:pt x="256109" y="1199347"/>
                        <a:pt x="163487" y="1210515"/>
                        <a:pt x="105023" y="1259782"/>
                      </a:cubicBezTo>
                      <a:cubicBezTo>
                        <a:pt x="46559" y="1309049"/>
                        <a:pt x="-27670" y="1418094"/>
                        <a:pt x="10430" y="1389848"/>
                      </a:cubicBezTo>
                      <a:cubicBezTo>
                        <a:pt x="48530" y="1361602"/>
                        <a:pt x="200930" y="1238762"/>
                        <a:pt x="333623" y="1090303"/>
                      </a:cubicBezTo>
                      <a:cubicBezTo>
                        <a:pt x="466316" y="941844"/>
                        <a:pt x="700828" y="665291"/>
                        <a:pt x="806588" y="499096"/>
                      </a:cubicBezTo>
                      <a:cubicBezTo>
                        <a:pt x="912348" y="332901"/>
                        <a:pt x="968185" y="93134"/>
                        <a:pt x="968185" y="93134"/>
                      </a:cubicBezTo>
                      <a:cubicBezTo>
                        <a:pt x="995775" y="23503"/>
                        <a:pt x="1030590" y="-47442"/>
                        <a:pt x="991833" y="4189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7" name="フリーフォーム 1236">
                  <a:extLst>
                    <a:ext uri="{FF2B5EF4-FFF2-40B4-BE49-F238E27FC236}">
                      <a16:creationId xmlns:a16="http://schemas.microsoft.com/office/drawing/2014/main" id="{4F33486E-F853-B635-288A-4E1E1451422D}"/>
                    </a:ext>
                  </a:extLst>
                </p:cNvPr>
                <p:cNvSpPr/>
                <p:nvPr/>
              </p:nvSpPr>
              <p:spPr>
                <a:xfrm>
                  <a:off x="8858692" y="6419048"/>
                  <a:ext cx="417886" cy="937098"/>
                </a:xfrm>
                <a:custGeom>
                  <a:avLst/>
                  <a:gdLst>
                    <a:gd name="connsiteX0" fmla="*/ 407491 w 417886"/>
                    <a:gd name="connsiteY0" fmla="*/ 17224 h 937098"/>
                    <a:gd name="connsiteX1" fmla="*/ 1529 w 417886"/>
                    <a:gd name="connsiteY1" fmla="*/ 931624 h 937098"/>
                    <a:gd name="connsiteX2" fmla="*/ 273484 w 417886"/>
                    <a:gd name="connsiteY2" fmla="*/ 379831 h 937098"/>
                    <a:gd name="connsiteX3" fmla="*/ 407491 w 417886"/>
                    <a:gd name="connsiteY3" fmla="*/ 17224 h 937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886" h="937098">
                      <a:moveTo>
                        <a:pt x="407491" y="17224"/>
                      </a:moveTo>
                      <a:cubicBezTo>
                        <a:pt x="362165" y="109189"/>
                        <a:pt x="23863" y="871190"/>
                        <a:pt x="1529" y="931624"/>
                      </a:cubicBezTo>
                      <a:cubicBezTo>
                        <a:pt x="-20805" y="992058"/>
                        <a:pt x="207794" y="535515"/>
                        <a:pt x="273484" y="379831"/>
                      </a:cubicBezTo>
                      <a:cubicBezTo>
                        <a:pt x="339174" y="224147"/>
                        <a:pt x="452817" y="-74741"/>
                        <a:pt x="407491" y="172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8" name="フリーフォーム 1237">
                  <a:extLst>
                    <a:ext uri="{FF2B5EF4-FFF2-40B4-BE49-F238E27FC236}">
                      <a16:creationId xmlns:a16="http://schemas.microsoft.com/office/drawing/2014/main" id="{D2C04EB1-5983-832A-062A-5E46D96D6465}"/>
                    </a:ext>
                  </a:extLst>
                </p:cNvPr>
                <p:cNvSpPr/>
                <p:nvPr/>
              </p:nvSpPr>
              <p:spPr>
                <a:xfrm>
                  <a:off x="9057290" y="4729373"/>
                  <a:ext cx="186758" cy="995080"/>
                </a:xfrm>
                <a:custGeom>
                  <a:avLst/>
                  <a:gdLst>
                    <a:gd name="connsiteX0" fmla="*/ 153713 w 186758"/>
                    <a:gd name="connsiteY0" fmla="*/ 63344 h 995080"/>
                    <a:gd name="connsiteX1" fmla="*/ 153713 w 186758"/>
                    <a:gd name="connsiteY1" fmla="*/ 122465 h 995080"/>
                    <a:gd name="connsiteX2" fmla="*/ 67003 w 186758"/>
                    <a:gd name="connsiteY2" fmla="*/ 623020 h 995080"/>
                    <a:gd name="connsiteX3" fmla="*/ 0 w 186758"/>
                    <a:gd name="connsiteY3" fmla="*/ 993510 h 995080"/>
                    <a:gd name="connsiteX4" fmla="*/ 67003 w 186758"/>
                    <a:gd name="connsiteY4" fmla="*/ 481130 h 995080"/>
                    <a:gd name="connsiteX5" fmla="*/ 114300 w 186758"/>
                    <a:gd name="connsiteY5" fmla="*/ 288003 h 995080"/>
                    <a:gd name="connsiteX6" fmla="*/ 185244 w 186758"/>
                    <a:gd name="connsiteY6" fmla="*/ 12106 h 995080"/>
                    <a:gd name="connsiteX7" fmla="*/ 153713 w 186758"/>
                    <a:gd name="connsiteY7" fmla="*/ 63344 h 99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58" h="995080">
                      <a:moveTo>
                        <a:pt x="153713" y="63344"/>
                      </a:moveTo>
                      <a:cubicBezTo>
                        <a:pt x="148458" y="81737"/>
                        <a:pt x="168165" y="29186"/>
                        <a:pt x="153713" y="122465"/>
                      </a:cubicBezTo>
                      <a:cubicBezTo>
                        <a:pt x="139261" y="215744"/>
                        <a:pt x="92622" y="477846"/>
                        <a:pt x="67003" y="623020"/>
                      </a:cubicBezTo>
                      <a:cubicBezTo>
                        <a:pt x="41384" y="768194"/>
                        <a:pt x="0" y="1017158"/>
                        <a:pt x="0" y="993510"/>
                      </a:cubicBezTo>
                      <a:cubicBezTo>
                        <a:pt x="0" y="969862"/>
                        <a:pt x="47953" y="598714"/>
                        <a:pt x="67003" y="481130"/>
                      </a:cubicBezTo>
                      <a:cubicBezTo>
                        <a:pt x="86053" y="363546"/>
                        <a:pt x="94593" y="366174"/>
                        <a:pt x="114300" y="288003"/>
                      </a:cubicBezTo>
                      <a:cubicBezTo>
                        <a:pt x="134007" y="209832"/>
                        <a:pt x="176048" y="52834"/>
                        <a:pt x="185244" y="12106"/>
                      </a:cubicBezTo>
                      <a:cubicBezTo>
                        <a:pt x="194441" y="-28622"/>
                        <a:pt x="158968" y="44951"/>
                        <a:pt x="153713" y="633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9" name="フリーフォーム 1238">
                  <a:extLst>
                    <a:ext uri="{FF2B5EF4-FFF2-40B4-BE49-F238E27FC236}">
                      <a16:creationId xmlns:a16="http://schemas.microsoft.com/office/drawing/2014/main" id="{A2D25AF7-7314-A5A1-5730-F333F488982C}"/>
                    </a:ext>
                  </a:extLst>
                </p:cNvPr>
                <p:cNvSpPr/>
                <p:nvPr/>
              </p:nvSpPr>
              <p:spPr>
                <a:xfrm>
                  <a:off x="8310943" y="6053470"/>
                  <a:ext cx="986239" cy="1058966"/>
                </a:xfrm>
                <a:custGeom>
                  <a:avLst/>
                  <a:gdLst>
                    <a:gd name="connsiteX0" fmla="*/ 982829 w 986239"/>
                    <a:gd name="connsiteY0" fmla="*/ 489 h 1058966"/>
                    <a:gd name="connsiteX1" fmla="*/ 781819 w 986239"/>
                    <a:gd name="connsiteY1" fmla="*/ 386744 h 1058966"/>
                    <a:gd name="connsiteX2" fmla="*/ 1426 w 986239"/>
                    <a:gd name="connsiteY2" fmla="*/ 1056778 h 1058966"/>
                    <a:gd name="connsiteX3" fmla="*/ 596574 w 986239"/>
                    <a:gd name="connsiteY3" fmla="*/ 591696 h 1058966"/>
                    <a:gd name="connsiteX4" fmla="*/ 884295 w 986239"/>
                    <a:gd name="connsiteY4" fmla="*/ 311858 h 1058966"/>
                    <a:gd name="connsiteX5" fmla="*/ 982829 w 986239"/>
                    <a:gd name="connsiteY5" fmla="*/ 489 h 105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6239" h="1058966">
                      <a:moveTo>
                        <a:pt x="982829" y="489"/>
                      </a:moveTo>
                      <a:cubicBezTo>
                        <a:pt x="965750" y="12970"/>
                        <a:pt x="945386" y="210696"/>
                        <a:pt x="781819" y="386744"/>
                      </a:cubicBezTo>
                      <a:cubicBezTo>
                        <a:pt x="618252" y="562792"/>
                        <a:pt x="32300" y="1022619"/>
                        <a:pt x="1426" y="1056778"/>
                      </a:cubicBezTo>
                      <a:cubicBezTo>
                        <a:pt x="-29448" y="1090937"/>
                        <a:pt x="449429" y="715849"/>
                        <a:pt x="596574" y="591696"/>
                      </a:cubicBezTo>
                      <a:cubicBezTo>
                        <a:pt x="743719" y="467543"/>
                        <a:pt x="817948" y="406451"/>
                        <a:pt x="884295" y="311858"/>
                      </a:cubicBezTo>
                      <a:cubicBezTo>
                        <a:pt x="950642" y="217265"/>
                        <a:pt x="999908" y="-11992"/>
                        <a:pt x="982829" y="48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0" name="フリーフォーム 1239">
                  <a:extLst>
                    <a:ext uri="{FF2B5EF4-FFF2-40B4-BE49-F238E27FC236}">
                      <a16:creationId xmlns:a16="http://schemas.microsoft.com/office/drawing/2014/main" id="{4846562E-9C32-A96A-8782-F357A1223BB9}"/>
                    </a:ext>
                  </a:extLst>
                </p:cNvPr>
                <p:cNvSpPr/>
                <p:nvPr/>
              </p:nvSpPr>
              <p:spPr>
                <a:xfrm>
                  <a:off x="8721959" y="5828347"/>
                  <a:ext cx="351436" cy="698778"/>
                </a:xfrm>
                <a:custGeom>
                  <a:avLst/>
                  <a:gdLst>
                    <a:gd name="connsiteX0" fmla="*/ 315624 w 351436"/>
                    <a:gd name="connsiteY0" fmla="*/ 953 h 698778"/>
                    <a:gd name="connsiteX1" fmla="*/ 268327 w 351436"/>
                    <a:gd name="connsiteY1" fmla="*/ 237436 h 698778"/>
                    <a:gd name="connsiteX2" fmla="*/ 313 w 351436"/>
                    <a:gd name="connsiteY2" fmla="*/ 698577 h 698778"/>
                    <a:gd name="connsiteX3" fmla="*/ 327448 w 351436"/>
                    <a:gd name="connsiteY3" fmla="*/ 178315 h 698778"/>
                    <a:gd name="connsiteX4" fmla="*/ 315624 w 351436"/>
                    <a:gd name="connsiteY4" fmla="*/ 953 h 69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36" h="698778">
                      <a:moveTo>
                        <a:pt x="315624" y="953"/>
                      </a:moveTo>
                      <a:cubicBezTo>
                        <a:pt x="305771" y="10806"/>
                        <a:pt x="320879" y="121165"/>
                        <a:pt x="268327" y="237436"/>
                      </a:cubicBezTo>
                      <a:cubicBezTo>
                        <a:pt x="215775" y="353707"/>
                        <a:pt x="-9540" y="708430"/>
                        <a:pt x="313" y="698577"/>
                      </a:cubicBezTo>
                      <a:cubicBezTo>
                        <a:pt x="10166" y="688724"/>
                        <a:pt x="271612" y="298527"/>
                        <a:pt x="327448" y="178315"/>
                      </a:cubicBezTo>
                      <a:cubicBezTo>
                        <a:pt x="383284" y="58103"/>
                        <a:pt x="325477" y="-8900"/>
                        <a:pt x="315624" y="9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1" name="フリーフォーム 1240">
                  <a:extLst>
                    <a:ext uri="{FF2B5EF4-FFF2-40B4-BE49-F238E27FC236}">
                      <a16:creationId xmlns:a16="http://schemas.microsoft.com/office/drawing/2014/main" id="{2D840FEF-395A-BB36-E5FB-FBB3C989E639}"/>
                    </a:ext>
                  </a:extLst>
                </p:cNvPr>
                <p:cNvSpPr/>
                <p:nvPr/>
              </p:nvSpPr>
              <p:spPr>
                <a:xfrm>
                  <a:off x="8148501" y="6025282"/>
                  <a:ext cx="932911" cy="945421"/>
                </a:xfrm>
                <a:custGeom>
                  <a:avLst/>
                  <a:gdLst>
                    <a:gd name="connsiteX0" fmla="*/ 932437 w 932911"/>
                    <a:gd name="connsiteY0" fmla="*/ 1087 h 945421"/>
                    <a:gd name="connsiteX1" fmla="*/ 628951 w 932911"/>
                    <a:gd name="connsiteY1" fmla="*/ 501642 h 945421"/>
                    <a:gd name="connsiteX2" fmla="*/ 459471 w 932911"/>
                    <a:gd name="connsiteY2" fmla="*/ 682946 h 945421"/>
                    <a:gd name="connsiteX3" fmla="*/ 270285 w 932911"/>
                    <a:gd name="connsiteY3" fmla="*/ 836659 h 945421"/>
                    <a:gd name="connsiteX4" fmla="*/ 6213 w 932911"/>
                    <a:gd name="connsiteY4" fmla="*/ 939135 h 945421"/>
                    <a:gd name="connsiteX5" fmla="*/ 554065 w 932911"/>
                    <a:gd name="connsiteY5" fmla="*/ 651415 h 945421"/>
                    <a:gd name="connsiteX6" fmla="*/ 932437 w 932911"/>
                    <a:gd name="connsiteY6" fmla="*/ 1087 h 945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2911" h="945421">
                      <a:moveTo>
                        <a:pt x="932437" y="1087"/>
                      </a:moveTo>
                      <a:cubicBezTo>
                        <a:pt x="944918" y="-23875"/>
                        <a:pt x="707779" y="387999"/>
                        <a:pt x="628951" y="501642"/>
                      </a:cubicBezTo>
                      <a:cubicBezTo>
                        <a:pt x="550123" y="615285"/>
                        <a:pt x="519249" y="627110"/>
                        <a:pt x="459471" y="682946"/>
                      </a:cubicBezTo>
                      <a:cubicBezTo>
                        <a:pt x="399693" y="738782"/>
                        <a:pt x="345828" y="793961"/>
                        <a:pt x="270285" y="836659"/>
                      </a:cubicBezTo>
                      <a:cubicBezTo>
                        <a:pt x="194742" y="879357"/>
                        <a:pt x="-41084" y="970009"/>
                        <a:pt x="6213" y="939135"/>
                      </a:cubicBezTo>
                      <a:cubicBezTo>
                        <a:pt x="53510" y="908261"/>
                        <a:pt x="402979" y="808413"/>
                        <a:pt x="554065" y="651415"/>
                      </a:cubicBezTo>
                      <a:cubicBezTo>
                        <a:pt x="705151" y="494417"/>
                        <a:pt x="919956" y="26049"/>
                        <a:pt x="932437" y="108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3" name="フリーフォーム 1242">
                  <a:extLst>
                    <a:ext uri="{FF2B5EF4-FFF2-40B4-BE49-F238E27FC236}">
                      <a16:creationId xmlns:a16="http://schemas.microsoft.com/office/drawing/2014/main" id="{96A68E93-9C47-93AB-C07B-A73886E724EE}"/>
                    </a:ext>
                  </a:extLst>
                </p:cNvPr>
                <p:cNvSpPr/>
                <p:nvPr/>
              </p:nvSpPr>
              <p:spPr>
                <a:xfrm>
                  <a:off x="5775182" y="3184523"/>
                  <a:ext cx="244905" cy="60327"/>
                </a:xfrm>
                <a:custGeom>
                  <a:avLst/>
                  <a:gdLst>
                    <a:gd name="connsiteX0" fmla="*/ 143 w 244905"/>
                    <a:gd name="connsiteY0" fmla="*/ 50802 h 60327"/>
                    <a:gd name="connsiteX1" fmla="*/ 92218 w 244905"/>
                    <a:gd name="connsiteY1" fmla="*/ 9527 h 60327"/>
                    <a:gd name="connsiteX2" fmla="*/ 244618 w 244905"/>
                    <a:gd name="connsiteY2" fmla="*/ 3177 h 60327"/>
                    <a:gd name="connsiteX3" fmla="*/ 50943 w 244905"/>
                    <a:gd name="connsiteY3" fmla="*/ 50802 h 60327"/>
                    <a:gd name="connsiteX4" fmla="*/ 168418 w 244905"/>
                    <a:gd name="connsiteY4" fmla="*/ 19052 h 60327"/>
                    <a:gd name="connsiteX5" fmla="*/ 76343 w 244905"/>
                    <a:gd name="connsiteY5" fmla="*/ 34927 h 60327"/>
                    <a:gd name="connsiteX6" fmla="*/ 54118 w 244905"/>
                    <a:gd name="connsiteY6" fmla="*/ 60327 h 60327"/>
                    <a:gd name="connsiteX7" fmla="*/ 69993 w 244905"/>
                    <a:gd name="connsiteY7" fmla="*/ 34927 h 60327"/>
                    <a:gd name="connsiteX8" fmla="*/ 143 w 244905"/>
                    <a:gd name="connsiteY8" fmla="*/ 50802 h 60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905" h="60327">
                      <a:moveTo>
                        <a:pt x="143" y="50802"/>
                      </a:moveTo>
                      <a:cubicBezTo>
                        <a:pt x="3847" y="46569"/>
                        <a:pt x="51472" y="17464"/>
                        <a:pt x="92218" y="9527"/>
                      </a:cubicBezTo>
                      <a:cubicBezTo>
                        <a:pt x="132964" y="1590"/>
                        <a:pt x="251497" y="-3702"/>
                        <a:pt x="244618" y="3177"/>
                      </a:cubicBezTo>
                      <a:cubicBezTo>
                        <a:pt x="237739" y="10056"/>
                        <a:pt x="63643" y="48156"/>
                        <a:pt x="50943" y="50802"/>
                      </a:cubicBezTo>
                      <a:cubicBezTo>
                        <a:pt x="38243" y="53448"/>
                        <a:pt x="164185" y="21698"/>
                        <a:pt x="168418" y="19052"/>
                      </a:cubicBezTo>
                      <a:cubicBezTo>
                        <a:pt x="172651" y="16406"/>
                        <a:pt x="95393" y="28048"/>
                        <a:pt x="76343" y="34927"/>
                      </a:cubicBezTo>
                      <a:cubicBezTo>
                        <a:pt x="57293" y="41806"/>
                        <a:pt x="55176" y="60327"/>
                        <a:pt x="54118" y="60327"/>
                      </a:cubicBezTo>
                      <a:cubicBezTo>
                        <a:pt x="53060" y="60327"/>
                        <a:pt x="74226" y="33340"/>
                        <a:pt x="69993" y="34927"/>
                      </a:cubicBezTo>
                      <a:cubicBezTo>
                        <a:pt x="65760" y="36514"/>
                        <a:pt x="-3561" y="55035"/>
                        <a:pt x="143" y="50802"/>
                      </a:cubicBezTo>
                      <a:close/>
                    </a:path>
                  </a:pathLst>
                </a:custGeom>
                <a:solidFill>
                  <a:srgbClr val="FFC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" name="フリーフォーム 1">
                  <a:extLst>
                    <a:ext uri="{FF2B5EF4-FFF2-40B4-BE49-F238E27FC236}">
                      <a16:creationId xmlns:a16="http://schemas.microsoft.com/office/drawing/2014/main" id="{E3878DF4-FD90-8C33-1451-B56DDD0265A2}"/>
                    </a:ext>
                  </a:extLst>
                </p:cNvPr>
                <p:cNvSpPr/>
                <p:nvPr/>
              </p:nvSpPr>
              <p:spPr>
                <a:xfrm>
                  <a:off x="8610372" y="5968701"/>
                  <a:ext cx="35444" cy="127694"/>
                </a:xfrm>
                <a:custGeom>
                  <a:avLst/>
                  <a:gdLst>
                    <a:gd name="connsiteX0" fmla="*/ 3403 w 35444"/>
                    <a:gd name="connsiteY0" fmla="*/ 299 h 127694"/>
                    <a:gd name="connsiteX1" fmla="*/ 19278 w 35444"/>
                    <a:gd name="connsiteY1" fmla="*/ 79674 h 127694"/>
                    <a:gd name="connsiteX2" fmla="*/ 228 w 35444"/>
                    <a:gd name="connsiteY2" fmla="*/ 127299 h 127694"/>
                    <a:gd name="connsiteX3" fmla="*/ 35153 w 35444"/>
                    <a:gd name="connsiteY3" fmla="*/ 54274 h 127694"/>
                    <a:gd name="connsiteX4" fmla="*/ 3403 w 35444"/>
                    <a:gd name="connsiteY4" fmla="*/ 299 h 127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44" h="127694">
                      <a:moveTo>
                        <a:pt x="3403" y="299"/>
                      </a:moveTo>
                      <a:cubicBezTo>
                        <a:pt x="757" y="4532"/>
                        <a:pt x="19807" y="58507"/>
                        <a:pt x="19278" y="79674"/>
                      </a:cubicBezTo>
                      <a:cubicBezTo>
                        <a:pt x="18749" y="100841"/>
                        <a:pt x="-2418" y="131532"/>
                        <a:pt x="228" y="127299"/>
                      </a:cubicBezTo>
                      <a:cubicBezTo>
                        <a:pt x="2874" y="123066"/>
                        <a:pt x="31449" y="70678"/>
                        <a:pt x="35153" y="54274"/>
                      </a:cubicBezTo>
                      <a:cubicBezTo>
                        <a:pt x="38857" y="37870"/>
                        <a:pt x="6049" y="-3934"/>
                        <a:pt x="3403" y="29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" name="フリーフォーム 2">
                  <a:extLst>
                    <a:ext uri="{FF2B5EF4-FFF2-40B4-BE49-F238E27FC236}">
                      <a16:creationId xmlns:a16="http://schemas.microsoft.com/office/drawing/2014/main" id="{D60411E7-3A7B-13D9-B41E-674F178CE5AA}"/>
                    </a:ext>
                  </a:extLst>
                </p:cNvPr>
                <p:cNvSpPr/>
                <p:nvPr/>
              </p:nvSpPr>
              <p:spPr>
                <a:xfrm>
                  <a:off x="8493121" y="5898626"/>
                  <a:ext cx="104806" cy="451444"/>
                </a:xfrm>
                <a:custGeom>
                  <a:avLst/>
                  <a:gdLst>
                    <a:gd name="connsiteX0" fmla="*/ 104779 w 104806"/>
                    <a:gd name="connsiteY0" fmla="*/ 524 h 451444"/>
                    <a:gd name="connsiteX1" fmla="*/ 69854 w 104806"/>
                    <a:gd name="connsiteY1" fmla="*/ 194199 h 451444"/>
                    <a:gd name="connsiteX2" fmla="*/ 66679 w 104806"/>
                    <a:gd name="connsiteY2" fmla="*/ 175149 h 451444"/>
                    <a:gd name="connsiteX3" fmla="*/ 4 w 104806"/>
                    <a:gd name="connsiteY3" fmla="*/ 451374 h 451444"/>
                    <a:gd name="connsiteX4" fmla="*/ 63504 w 104806"/>
                    <a:gd name="connsiteY4" fmla="*/ 146574 h 451444"/>
                    <a:gd name="connsiteX5" fmla="*/ 104779 w 104806"/>
                    <a:gd name="connsiteY5" fmla="*/ 524 h 45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806" h="451444">
                      <a:moveTo>
                        <a:pt x="104779" y="524"/>
                      </a:moveTo>
                      <a:cubicBezTo>
                        <a:pt x="105837" y="8461"/>
                        <a:pt x="76204" y="165095"/>
                        <a:pt x="69854" y="194199"/>
                      </a:cubicBezTo>
                      <a:cubicBezTo>
                        <a:pt x="63504" y="223303"/>
                        <a:pt x="78321" y="132287"/>
                        <a:pt x="66679" y="175149"/>
                      </a:cubicBezTo>
                      <a:cubicBezTo>
                        <a:pt x="55037" y="218011"/>
                        <a:pt x="533" y="456137"/>
                        <a:pt x="4" y="451374"/>
                      </a:cubicBezTo>
                      <a:cubicBezTo>
                        <a:pt x="-525" y="446612"/>
                        <a:pt x="47629" y="216953"/>
                        <a:pt x="63504" y="146574"/>
                      </a:cubicBezTo>
                      <a:cubicBezTo>
                        <a:pt x="79379" y="76195"/>
                        <a:pt x="103721" y="-7413"/>
                        <a:pt x="104779" y="5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" name="フリーフォーム 6">
                  <a:extLst>
                    <a:ext uri="{FF2B5EF4-FFF2-40B4-BE49-F238E27FC236}">
                      <a16:creationId xmlns:a16="http://schemas.microsoft.com/office/drawing/2014/main" id="{270E82EC-A449-25B4-26FE-0A201C8F9DCE}"/>
                    </a:ext>
                  </a:extLst>
                </p:cNvPr>
                <p:cNvSpPr/>
                <p:nvPr/>
              </p:nvSpPr>
              <p:spPr>
                <a:xfrm>
                  <a:off x="7911723" y="6361141"/>
                  <a:ext cx="591766" cy="367713"/>
                </a:xfrm>
                <a:custGeom>
                  <a:avLst/>
                  <a:gdLst>
                    <a:gd name="connsiteX0" fmla="*/ 587752 w 591766"/>
                    <a:gd name="connsiteY0" fmla="*/ 1559 h 367713"/>
                    <a:gd name="connsiteX1" fmla="*/ 222627 w 591766"/>
                    <a:gd name="connsiteY1" fmla="*/ 201584 h 367713"/>
                    <a:gd name="connsiteX2" fmla="*/ 3552 w 591766"/>
                    <a:gd name="connsiteY2" fmla="*/ 366684 h 367713"/>
                    <a:gd name="connsiteX3" fmla="*/ 394077 w 591766"/>
                    <a:gd name="connsiteY3" fmla="*/ 122209 h 367713"/>
                    <a:gd name="connsiteX4" fmla="*/ 587752 w 591766"/>
                    <a:gd name="connsiteY4" fmla="*/ 1559 h 367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766" h="367713">
                      <a:moveTo>
                        <a:pt x="587752" y="1559"/>
                      </a:moveTo>
                      <a:cubicBezTo>
                        <a:pt x="559177" y="14788"/>
                        <a:pt x="319994" y="140730"/>
                        <a:pt x="222627" y="201584"/>
                      </a:cubicBezTo>
                      <a:cubicBezTo>
                        <a:pt x="125260" y="262438"/>
                        <a:pt x="-25023" y="379913"/>
                        <a:pt x="3552" y="366684"/>
                      </a:cubicBezTo>
                      <a:cubicBezTo>
                        <a:pt x="32127" y="353455"/>
                        <a:pt x="302002" y="182534"/>
                        <a:pt x="394077" y="122209"/>
                      </a:cubicBezTo>
                      <a:cubicBezTo>
                        <a:pt x="486152" y="61884"/>
                        <a:pt x="616327" y="-11670"/>
                        <a:pt x="587752" y="15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" name="フリーフォーム 11">
                  <a:extLst>
                    <a:ext uri="{FF2B5EF4-FFF2-40B4-BE49-F238E27FC236}">
                      <a16:creationId xmlns:a16="http://schemas.microsoft.com/office/drawing/2014/main" id="{24D8B3F3-C3BB-9EF5-DEEA-DB32C8BC466B}"/>
                    </a:ext>
                  </a:extLst>
                </p:cNvPr>
                <p:cNvSpPr/>
                <p:nvPr/>
              </p:nvSpPr>
              <p:spPr>
                <a:xfrm>
                  <a:off x="7985025" y="6418610"/>
                  <a:ext cx="508405" cy="346784"/>
                </a:xfrm>
                <a:custGeom>
                  <a:avLst/>
                  <a:gdLst>
                    <a:gd name="connsiteX0" fmla="*/ 504925 w 508405"/>
                    <a:gd name="connsiteY0" fmla="*/ 1240 h 346784"/>
                    <a:gd name="connsiteX1" fmla="*/ 184250 w 508405"/>
                    <a:gd name="connsiteY1" fmla="*/ 252065 h 346784"/>
                    <a:gd name="connsiteX2" fmla="*/ 3275 w 508405"/>
                    <a:gd name="connsiteY2" fmla="*/ 344140 h 346784"/>
                    <a:gd name="connsiteX3" fmla="*/ 333475 w 508405"/>
                    <a:gd name="connsiteY3" fmla="*/ 163165 h 346784"/>
                    <a:gd name="connsiteX4" fmla="*/ 504925 w 508405"/>
                    <a:gd name="connsiteY4" fmla="*/ 1240 h 34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405" h="346784">
                      <a:moveTo>
                        <a:pt x="504925" y="1240"/>
                      </a:moveTo>
                      <a:cubicBezTo>
                        <a:pt x="480054" y="16057"/>
                        <a:pt x="267858" y="194915"/>
                        <a:pt x="184250" y="252065"/>
                      </a:cubicBezTo>
                      <a:cubicBezTo>
                        <a:pt x="100642" y="309215"/>
                        <a:pt x="-21596" y="358957"/>
                        <a:pt x="3275" y="344140"/>
                      </a:cubicBezTo>
                      <a:cubicBezTo>
                        <a:pt x="28146" y="329323"/>
                        <a:pt x="250925" y="218198"/>
                        <a:pt x="333475" y="163165"/>
                      </a:cubicBezTo>
                      <a:cubicBezTo>
                        <a:pt x="416025" y="108132"/>
                        <a:pt x="529796" y="-13577"/>
                        <a:pt x="504925" y="124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3" name="フリーフォーム 1042">
                  <a:extLst>
                    <a:ext uri="{FF2B5EF4-FFF2-40B4-BE49-F238E27FC236}">
                      <a16:creationId xmlns:a16="http://schemas.microsoft.com/office/drawing/2014/main" id="{84B35DA3-E0A0-13FD-974C-06CCC8685299}"/>
                    </a:ext>
                  </a:extLst>
                </p:cNvPr>
                <p:cNvSpPr/>
                <p:nvPr/>
              </p:nvSpPr>
              <p:spPr>
                <a:xfrm>
                  <a:off x="7899399" y="6432529"/>
                  <a:ext cx="549276" cy="412800"/>
                </a:xfrm>
                <a:custGeom>
                  <a:avLst/>
                  <a:gdLst>
                    <a:gd name="connsiteX0" fmla="*/ 1 w 549276"/>
                    <a:gd name="connsiteY0" fmla="*/ 412771 h 412800"/>
                    <a:gd name="connsiteX1" fmla="*/ 206376 w 549276"/>
                    <a:gd name="connsiteY1" fmla="*/ 222271 h 412800"/>
                    <a:gd name="connsiteX2" fmla="*/ 549276 w 549276"/>
                    <a:gd name="connsiteY2" fmla="*/ 21 h 412800"/>
                    <a:gd name="connsiteX3" fmla="*/ 203201 w 549276"/>
                    <a:gd name="connsiteY3" fmla="*/ 234971 h 412800"/>
                    <a:gd name="connsiteX4" fmla="*/ 1 w 549276"/>
                    <a:gd name="connsiteY4" fmla="*/ 412771 h 41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9276" h="412800">
                      <a:moveTo>
                        <a:pt x="1" y="412771"/>
                      </a:moveTo>
                      <a:cubicBezTo>
                        <a:pt x="530" y="410654"/>
                        <a:pt x="114830" y="291063"/>
                        <a:pt x="206376" y="222271"/>
                      </a:cubicBezTo>
                      <a:cubicBezTo>
                        <a:pt x="297922" y="153479"/>
                        <a:pt x="549805" y="-2096"/>
                        <a:pt x="549276" y="21"/>
                      </a:cubicBezTo>
                      <a:cubicBezTo>
                        <a:pt x="548747" y="2138"/>
                        <a:pt x="291043" y="167238"/>
                        <a:pt x="203201" y="234971"/>
                      </a:cubicBezTo>
                      <a:cubicBezTo>
                        <a:pt x="115359" y="302704"/>
                        <a:pt x="-528" y="414888"/>
                        <a:pt x="1" y="4127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2" name="フリーフォーム 1241">
                  <a:extLst>
                    <a:ext uri="{FF2B5EF4-FFF2-40B4-BE49-F238E27FC236}">
                      <a16:creationId xmlns:a16="http://schemas.microsoft.com/office/drawing/2014/main" id="{D214C535-5865-0C0D-A734-AAACFD522321}"/>
                    </a:ext>
                  </a:extLst>
                </p:cNvPr>
                <p:cNvSpPr/>
                <p:nvPr/>
              </p:nvSpPr>
              <p:spPr>
                <a:xfrm>
                  <a:off x="7533763" y="6550941"/>
                  <a:ext cx="550524" cy="145517"/>
                </a:xfrm>
                <a:custGeom>
                  <a:avLst/>
                  <a:gdLst>
                    <a:gd name="connsiteX0" fmla="*/ 3687 w 550524"/>
                    <a:gd name="connsiteY0" fmla="*/ 141959 h 145517"/>
                    <a:gd name="connsiteX1" fmla="*/ 413262 w 550524"/>
                    <a:gd name="connsiteY1" fmla="*/ 46709 h 145517"/>
                    <a:gd name="connsiteX2" fmla="*/ 543437 w 550524"/>
                    <a:gd name="connsiteY2" fmla="*/ 2259 h 145517"/>
                    <a:gd name="connsiteX3" fmla="*/ 232287 w 550524"/>
                    <a:gd name="connsiteY3" fmla="*/ 113384 h 145517"/>
                    <a:gd name="connsiteX4" fmla="*/ 3687 w 550524"/>
                    <a:gd name="connsiteY4" fmla="*/ 141959 h 145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24" h="145517">
                      <a:moveTo>
                        <a:pt x="3687" y="141959"/>
                      </a:moveTo>
                      <a:cubicBezTo>
                        <a:pt x="33849" y="130847"/>
                        <a:pt x="323304" y="69992"/>
                        <a:pt x="413262" y="46709"/>
                      </a:cubicBezTo>
                      <a:cubicBezTo>
                        <a:pt x="503220" y="23426"/>
                        <a:pt x="573599" y="-8853"/>
                        <a:pt x="543437" y="2259"/>
                      </a:cubicBezTo>
                      <a:cubicBezTo>
                        <a:pt x="513275" y="13371"/>
                        <a:pt x="329125" y="90101"/>
                        <a:pt x="232287" y="113384"/>
                      </a:cubicBezTo>
                      <a:cubicBezTo>
                        <a:pt x="135449" y="136667"/>
                        <a:pt x="-26475" y="153071"/>
                        <a:pt x="3687" y="14195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4" name="フリーフォーム 1243">
                  <a:extLst>
                    <a:ext uri="{FF2B5EF4-FFF2-40B4-BE49-F238E27FC236}">
                      <a16:creationId xmlns:a16="http://schemas.microsoft.com/office/drawing/2014/main" id="{5B462967-488C-91B9-B1F0-4C5E1569BAA0}"/>
                    </a:ext>
                  </a:extLst>
                </p:cNvPr>
                <p:cNvSpPr/>
                <p:nvPr/>
              </p:nvSpPr>
              <p:spPr>
                <a:xfrm>
                  <a:off x="7847319" y="6591259"/>
                  <a:ext cx="191899" cy="168432"/>
                </a:xfrm>
                <a:custGeom>
                  <a:avLst/>
                  <a:gdLst>
                    <a:gd name="connsiteX0" fmla="*/ 191781 w 191899"/>
                    <a:gd name="connsiteY0" fmla="*/ 41 h 168432"/>
                    <a:gd name="connsiteX1" fmla="*/ 33031 w 191899"/>
                    <a:gd name="connsiteY1" fmla="*/ 104816 h 168432"/>
                    <a:gd name="connsiteX2" fmla="*/ 48906 w 191899"/>
                    <a:gd name="connsiteY2" fmla="*/ 168316 h 168432"/>
                    <a:gd name="connsiteX3" fmla="*/ 4456 w 191899"/>
                    <a:gd name="connsiteY3" fmla="*/ 117516 h 168432"/>
                    <a:gd name="connsiteX4" fmla="*/ 191781 w 191899"/>
                    <a:gd name="connsiteY4" fmla="*/ 41 h 16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899" h="168432">
                      <a:moveTo>
                        <a:pt x="191781" y="41"/>
                      </a:moveTo>
                      <a:cubicBezTo>
                        <a:pt x="196543" y="-2076"/>
                        <a:pt x="56843" y="76770"/>
                        <a:pt x="33031" y="104816"/>
                      </a:cubicBezTo>
                      <a:cubicBezTo>
                        <a:pt x="9218" y="132862"/>
                        <a:pt x="53668" y="166199"/>
                        <a:pt x="48906" y="168316"/>
                      </a:cubicBezTo>
                      <a:cubicBezTo>
                        <a:pt x="44144" y="170433"/>
                        <a:pt x="-16711" y="143445"/>
                        <a:pt x="4456" y="117516"/>
                      </a:cubicBezTo>
                      <a:cubicBezTo>
                        <a:pt x="25623" y="91587"/>
                        <a:pt x="187019" y="2158"/>
                        <a:pt x="191781" y="4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5" name="フリーフォーム 1244">
                  <a:extLst>
                    <a:ext uri="{FF2B5EF4-FFF2-40B4-BE49-F238E27FC236}">
                      <a16:creationId xmlns:a16="http://schemas.microsoft.com/office/drawing/2014/main" id="{1EE81AF6-0D48-AE5E-4336-082771A323AE}"/>
                    </a:ext>
                  </a:extLst>
                </p:cNvPr>
                <p:cNvSpPr/>
                <p:nvPr/>
              </p:nvSpPr>
              <p:spPr>
                <a:xfrm>
                  <a:off x="7394485" y="6565250"/>
                  <a:ext cx="314067" cy="82209"/>
                </a:xfrm>
                <a:custGeom>
                  <a:avLst/>
                  <a:gdLst>
                    <a:gd name="connsiteX0" fmla="*/ 9615 w 314067"/>
                    <a:gd name="connsiteY0" fmla="*/ 650 h 82209"/>
                    <a:gd name="connsiteX1" fmla="*/ 263615 w 314067"/>
                    <a:gd name="connsiteY1" fmla="*/ 73675 h 82209"/>
                    <a:gd name="connsiteX2" fmla="*/ 298540 w 314067"/>
                    <a:gd name="connsiteY2" fmla="*/ 76850 h 82209"/>
                    <a:gd name="connsiteX3" fmla="*/ 76290 w 314067"/>
                    <a:gd name="connsiteY3" fmla="*/ 38750 h 82209"/>
                    <a:gd name="connsiteX4" fmla="*/ 9615 w 314067"/>
                    <a:gd name="connsiteY4" fmla="*/ 650 h 82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067" h="82209">
                      <a:moveTo>
                        <a:pt x="9615" y="650"/>
                      </a:moveTo>
                      <a:cubicBezTo>
                        <a:pt x="40836" y="6471"/>
                        <a:pt x="215461" y="60975"/>
                        <a:pt x="263615" y="73675"/>
                      </a:cubicBezTo>
                      <a:cubicBezTo>
                        <a:pt x="311769" y="86375"/>
                        <a:pt x="329761" y="82671"/>
                        <a:pt x="298540" y="76850"/>
                      </a:cubicBezTo>
                      <a:cubicBezTo>
                        <a:pt x="267319" y="71029"/>
                        <a:pt x="123386" y="47746"/>
                        <a:pt x="76290" y="38750"/>
                      </a:cubicBezTo>
                      <a:cubicBezTo>
                        <a:pt x="29194" y="29754"/>
                        <a:pt x="-21606" y="-5171"/>
                        <a:pt x="9615" y="6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6" name="フリーフォーム 1245">
                  <a:extLst>
                    <a:ext uri="{FF2B5EF4-FFF2-40B4-BE49-F238E27FC236}">
                      <a16:creationId xmlns:a16="http://schemas.microsoft.com/office/drawing/2014/main" id="{7ED54163-3266-15F0-F924-E87D12E718C0}"/>
                    </a:ext>
                  </a:extLst>
                </p:cNvPr>
                <p:cNvSpPr/>
                <p:nvPr/>
              </p:nvSpPr>
              <p:spPr>
                <a:xfrm>
                  <a:off x="7339670" y="6551433"/>
                  <a:ext cx="405061" cy="100322"/>
                </a:xfrm>
                <a:custGeom>
                  <a:avLst/>
                  <a:gdLst>
                    <a:gd name="connsiteX0" fmla="*/ 930 w 405061"/>
                    <a:gd name="connsiteY0" fmla="*/ 1767 h 100322"/>
                    <a:gd name="connsiteX1" fmla="*/ 166030 w 405061"/>
                    <a:gd name="connsiteY1" fmla="*/ 14467 h 100322"/>
                    <a:gd name="connsiteX2" fmla="*/ 404155 w 405061"/>
                    <a:gd name="connsiteY2" fmla="*/ 100192 h 100322"/>
                    <a:gd name="connsiteX3" fmla="*/ 239055 w 405061"/>
                    <a:gd name="connsiteY3" fmla="*/ 33517 h 100322"/>
                    <a:gd name="connsiteX4" fmla="*/ 930 w 405061"/>
                    <a:gd name="connsiteY4" fmla="*/ 1767 h 10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061" h="100322">
                      <a:moveTo>
                        <a:pt x="930" y="1767"/>
                      </a:moveTo>
                      <a:cubicBezTo>
                        <a:pt x="-11241" y="-1408"/>
                        <a:pt x="98826" y="-1937"/>
                        <a:pt x="166030" y="14467"/>
                      </a:cubicBezTo>
                      <a:cubicBezTo>
                        <a:pt x="233234" y="30871"/>
                        <a:pt x="391984" y="97017"/>
                        <a:pt x="404155" y="100192"/>
                      </a:cubicBezTo>
                      <a:cubicBezTo>
                        <a:pt x="416326" y="103367"/>
                        <a:pt x="303084" y="47805"/>
                        <a:pt x="239055" y="33517"/>
                      </a:cubicBezTo>
                      <a:cubicBezTo>
                        <a:pt x="175026" y="19230"/>
                        <a:pt x="13101" y="4942"/>
                        <a:pt x="930" y="176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7" name="フリーフォーム 1246">
                  <a:extLst>
                    <a:ext uri="{FF2B5EF4-FFF2-40B4-BE49-F238E27FC236}">
                      <a16:creationId xmlns:a16="http://schemas.microsoft.com/office/drawing/2014/main" id="{BEC09C3D-9A81-670D-883E-8E2767B448C1}"/>
                    </a:ext>
                  </a:extLst>
                </p:cNvPr>
                <p:cNvSpPr/>
                <p:nvPr/>
              </p:nvSpPr>
              <p:spPr>
                <a:xfrm>
                  <a:off x="6364225" y="5740349"/>
                  <a:ext cx="412292" cy="452830"/>
                </a:xfrm>
                <a:custGeom>
                  <a:avLst/>
                  <a:gdLst>
                    <a:gd name="connsiteX0" fmla="*/ 4825 w 412292"/>
                    <a:gd name="connsiteY0" fmla="*/ 51 h 452830"/>
                    <a:gd name="connsiteX1" fmla="*/ 14350 w 412292"/>
                    <a:gd name="connsiteY1" fmla="*/ 79426 h 452830"/>
                    <a:gd name="connsiteX2" fmla="*/ 150875 w 412292"/>
                    <a:gd name="connsiteY2" fmla="*/ 203251 h 452830"/>
                    <a:gd name="connsiteX3" fmla="*/ 341375 w 412292"/>
                    <a:gd name="connsiteY3" fmla="*/ 390576 h 452830"/>
                    <a:gd name="connsiteX4" fmla="*/ 404875 w 412292"/>
                    <a:gd name="connsiteY4" fmla="*/ 444551 h 452830"/>
                    <a:gd name="connsiteX5" fmla="*/ 185800 w 412292"/>
                    <a:gd name="connsiteY5" fmla="*/ 235001 h 452830"/>
                    <a:gd name="connsiteX6" fmla="*/ 20700 w 412292"/>
                    <a:gd name="connsiteY6" fmla="*/ 69901 h 452830"/>
                    <a:gd name="connsiteX7" fmla="*/ 4825 w 412292"/>
                    <a:gd name="connsiteY7" fmla="*/ 51 h 4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2292" h="452830">
                      <a:moveTo>
                        <a:pt x="4825" y="51"/>
                      </a:moveTo>
                      <a:cubicBezTo>
                        <a:pt x="3767" y="1639"/>
                        <a:pt x="-9992" y="45559"/>
                        <a:pt x="14350" y="79426"/>
                      </a:cubicBezTo>
                      <a:cubicBezTo>
                        <a:pt x="38692" y="113293"/>
                        <a:pt x="96371" y="151393"/>
                        <a:pt x="150875" y="203251"/>
                      </a:cubicBezTo>
                      <a:cubicBezTo>
                        <a:pt x="205379" y="255109"/>
                        <a:pt x="299042" y="350359"/>
                        <a:pt x="341375" y="390576"/>
                      </a:cubicBezTo>
                      <a:cubicBezTo>
                        <a:pt x="383708" y="430793"/>
                        <a:pt x="430804" y="470480"/>
                        <a:pt x="404875" y="444551"/>
                      </a:cubicBezTo>
                      <a:cubicBezTo>
                        <a:pt x="378946" y="418622"/>
                        <a:pt x="249829" y="297443"/>
                        <a:pt x="185800" y="235001"/>
                      </a:cubicBezTo>
                      <a:cubicBezTo>
                        <a:pt x="121771" y="172559"/>
                        <a:pt x="49804" y="105884"/>
                        <a:pt x="20700" y="69901"/>
                      </a:cubicBezTo>
                      <a:cubicBezTo>
                        <a:pt x="-8404" y="33918"/>
                        <a:pt x="5883" y="-1537"/>
                        <a:pt x="4825" y="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8" name="フリーフォーム 1247">
                  <a:extLst>
                    <a:ext uri="{FF2B5EF4-FFF2-40B4-BE49-F238E27FC236}">
                      <a16:creationId xmlns:a16="http://schemas.microsoft.com/office/drawing/2014/main" id="{EE823A1A-C976-2133-2216-79DDBD98D580}"/>
                    </a:ext>
                  </a:extLst>
                </p:cNvPr>
                <p:cNvSpPr/>
                <p:nvPr/>
              </p:nvSpPr>
              <p:spPr>
                <a:xfrm>
                  <a:off x="6816098" y="6216007"/>
                  <a:ext cx="430281" cy="217889"/>
                </a:xfrm>
                <a:custGeom>
                  <a:avLst/>
                  <a:gdLst>
                    <a:gd name="connsiteX0" fmla="*/ 627 w 430281"/>
                    <a:gd name="connsiteY0" fmla="*/ 643 h 217889"/>
                    <a:gd name="connsiteX1" fmla="*/ 280027 w 430281"/>
                    <a:gd name="connsiteY1" fmla="*/ 156218 h 217889"/>
                    <a:gd name="connsiteX2" fmla="*/ 429252 w 430281"/>
                    <a:gd name="connsiteY2" fmla="*/ 216543 h 217889"/>
                    <a:gd name="connsiteX3" fmla="*/ 210177 w 430281"/>
                    <a:gd name="connsiteY3" fmla="*/ 105418 h 217889"/>
                    <a:gd name="connsiteX4" fmla="*/ 627 w 430281"/>
                    <a:gd name="connsiteY4" fmla="*/ 643 h 21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0281" h="217889">
                      <a:moveTo>
                        <a:pt x="627" y="643"/>
                      </a:moveTo>
                      <a:cubicBezTo>
                        <a:pt x="12269" y="9110"/>
                        <a:pt x="208590" y="120235"/>
                        <a:pt x="280027" y="156218"/>
                      </a:cubicBezTo>
                      <a:cubicBezTo>
                        <a:pt x="351464" y="192201"/>
                        <a:pt x="440894" y="225010"/>
                        <a:pt x="429252" y="216543"/>
                      </a:cubicBezTo>
                      <a:cubicBezTo>
                        <a:pt x="417610" y="208076"/>
                        <a:pt x="277910" y="141401"/>
                        <a:pt x="210177" y="105418"/>
                      </a:cubicBezTo>
                      <a:cubicBezTo>
                        <a:pt x="142444" y="69435"/>
                        <a:pt x="-11015" y="-7824"/>
                        <a:pt x="627" y="64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9" name="フリーフォーム 1248">
                  <a:extLst>
                    <a:ext uri="{FF2B5EF4-FFF2-40B4-BE49-F238E27FC236}">
                      <a16:creationId xmlns:a16="http://schemas.microsoft.com/office/drawing/2014/main" id="{0D2AACFA-E699-4E1E-DECB-DD82BB1E64B4}"/>
                    </a:ext>
                  </a:extLst>
                </p:cNvPr>
                <p:cNvSpPr/>
                <p:nvPr/>
              </p:nvSpPr>
              <p:spPr>
                <a:xfrm>
                  <a:off x="7235468" y="6421700"/>
                  <a:ext cx="262995" cy="315917"/>
                </a:xfrm>
                <a:custGeom>
                  <a:avLst/>
                  <a:gdLst>
                    <a:gd name="connsiteX0" fmla="*/ 6707 w 262995"/>
                    <a:gd name="connsiteY0" fmla="*/ 1325 h 315917"/>
                    <a:gd name="connsiteX1" fmla="*/ 92432 w 262995"/>
                    <a:gd name="connsiteY1" fmla="*/ 137850 h 315917"/>
                    <a:gd name="connsiteX2" fmla="*/ 146407 w 262995"/>
                    <a:gd name="connsiteY2" fmla="*/ 214050 h 315917"/>
                    <a:gd name="connsiteX3" fmla="*/ 260707 w 262995"/>
                    <a:gd name="connsiteY3" fmla="*/ 312475 h 315917"/>
                    <a:gd name="connsiteX4" fmla="*/ 32107 w 262995"/>
                    <a:gd name="connsiteY4" fmla="*/ 80700 h 315917"/>
                    <a:gd name="connsiteX5" fmla="*/ 6707 w 262995"/>
                    <a:gd name="connsiteY5" fmla="*/ 1325 h 315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2995" h="315917">
                      <a:moveTo>
                        <a:pt x="6707" y="1325"/>
                      </a:moveTo>
                      <a:cubicBezTo>
                        <a:pt x="16761" y="10850"/>
                        <a:pt x="69149" y="102396"/>
                        <a:pt x="92432" y="137850"/>
                      </a:cubicBezTo>
                      <a:cubicBezTo>
                        <a:pt x="115715" y="173304"/>
                        <a:pt x="118361" y="184946"/>
                        <a:pt x="146407" y="214050"/>
                      </a:cubicBezTo>
                      <a:cubicBezTo>
                        <a:pt x="174453" y="243154"/>
                        <a:pt x="279757" y="334700"/>
                        <a:pt x="260707" y="312475"/>
                      </a:cubicBezTo>
                      <a:cubicBezTo>
                        <a:pt x="241657" y="290250"/>
                        <a:pt x="71265" y="126208"/>
                        <a:pt x="32107" y="80700"/>
                      </a:cubicBezTo>
                      <a:cubicBezTo>
                        <a:pt x="-7051" y="35192"/>
                        <a:pt x="-3347" y="-8200"/>
                        <a:pt x="6707" y="13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0" name="フリーフォーム 1249">
                  <a:extLst>
                    <a:ext uri="{FF2B5EF4-FFF2-40B4-BE49-F238E27FC236}">
                      <a16:creationId xmlns:a16="http://schemas.microsoft.com/office/drawing/2014/main" id="{57C8D4AE-B9E8-46D9-A687-578581DA1CF5}"/>
                    </a:ext>
                  </a:extLst>
                </p:cNvPr>
                <p:cNvSpPr/>
                <p:nvPr/>
              </p:nvSpPr>
              <p:spPr>
                <a:xfrm>
                  <a:off x="7293590" y="6475491"/>
                  <a:ext cx="190748" cy="222850"/>
                </a:xfrm>
                <a:custGeom>
                  <a:avLst/>
                  <a:gdLst>
                    <a:gd name="connsiteX0" fmla="*/ 2560 w 190748"/>
                    <a:gd name="connsiteY0" fmla="*/ 1509 h 222850"/>
                    <a:gd name="connsiteX1" fmla="*/ 88285 w 190748"/>
                    <a:gd name="connsiteY1" fmla="*/ 128509 h 222850"/>
                    <a:gd name="connsiteX2" fmla="*/ 189885 w 190748"/>
                    <a:gd name="connsiteY2" fmla="*/ 220584 h 222850"/>
                    <a:gd name="connsiteX3" fmla="*/ 2560 w 190748"/>
                    <a:gd name="connsiteY3" fmla="*/ 1509 h 222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748" h="222850">
                      <a:moveTo>
                        <a:pt x="2560" y="1509"/>
                      </a:moveTo>
                      <a:cubicBezTo>
                        <a:pt x="-14373" y="-13837"/>
                        <a:pt x="57064" y="91997"/>
                        <a:pt x="88285" y="128509"/>
                      </a:cubicBezTo>
                      <a:cubicBezTo>
                        <a:pt x="119506" y="165022"/>
                        <a:pt x="199939" y="236459"/>
                        <a:pt x="189885" y="220584"/>
                      </a:cubicBezTo>
                      <a:cubicBezTo>
                        <a:pt x="179831" y="204709"/>
                        <a:pt x="19493" y="16855"/>
                        <a:pt x="2560" y="150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1" name="フリーフォーム 1250">
                  <a:extLst>
                    <a:ext uri="{FF2B5EF4-FFF2-40B4-BE49-F238E27FC236}">
                      <a16:creationId xmlns:a16="http://schemas.microsoft.com/office/drawing/2014/main" id="{D73F8D8B-EC80-EE27-37C1-63919967986A}"/>
                    </a:ext>
                  </a:extLst>
                </p:cNvPr>
                <p:cNvSpPr/>
                <p:nvPr/>
              </p:nvSpPr>
              <p:spPr>
                <a:xfrm>
                  <a:off x="6160276" y="5613369"/>
                  <a:ext cx="146787" cy="660910"/>
                </a:xfrm>
                <a:custGeom>
                  <a:avLst/>
                  <a:gdLst>
                    <a:gd name="connsiteX0" fmla="*/ 8749 w 146787"/>
                    <a:gd name="connsiteY0" fmla="*/ 31 h 660910"/>
                    <a:gd name="connsiteX1" fmla="*/ 27799 w 146787"/>
                    <a:gd name="connsiteY1" fmla="*/ 225456 h 660910"/>
                    <a:gd name="connsiteX2" fmla="*/ 78599 w 146787"/>
                    <a:gd name="connsiteY2" fmla="*/ 463581 h 660910"/>
                    <a:gd name="connsiteX3" fmla="*/ 145274 w 146787"/>
                    <a:gd name="connsiteY3" fmla="*/ 654081 h 660910"/>
                    <a:gd name="connsiteX4" fmla="*/ 8749 w 146787"/>
                    <a:gd name="connsiteY4" fmla="*/ 212756 h 660910"/>
                    <a:gd name="connsiteX5" fmla="*/ 8749 w 146787"/>
                    <a:gd name="connsiteY5" fmla="*/ 31 h 66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787" h="660910">
                      <a:moveTo>
                        <a:pt x="8749" y="31"/>
                      </a:moveTo>
                      <a:cubicBezTo>
                        <a:pt x="11924" y="2148"/>
                        <a:pt x="16157" y="148198"/>
                        <a:pt x="27799" y="225456"/>
                      </a:cubicBezTo>
                      <a:cubicBezTo>
                        <a:pt x="39441" y="302714"/>
                        <a:pt x="59020" y="392144"/>
                        <a:pt x="78599" y="463581"/>
                      </a:cubicBezTo>
                      <a:cubicBezTo>
                        <a:pt x="98178" y="535018"/>
                        <a:pt x="156916" y="695885"/>
                        <a:pt x="145274" y="654081"/>
                      </a:cubicBezTo>
                      <a:cubicBezTo>
                        <a:pt x="133632" y="612277"/>
                        <a:pt x="26741" y="323881"/>
                        <a:pt x="8749" y="212756"/>
                      </a:cubicBezTo>
                      <a:cubicBezTo>
                        <a:pt x="-9243" y="101631"/>
                        <a:pt x="5574" y="-2086"/>
                        <a:pt x="8749" y="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2" name="フリーフォーム 1251">
                  <a:extLst>
                    <a:ext uri="{FF2B5EF4-FFF2-40B4-BE49-F238E27FC236}">
                      <a16:creationId xmlns:a16="http://schemas.microsoft.com/office/drawing/2014/main" id="{58298AA0-6FE5-78BB-A47D-D6EB0D752E1D}"/>
                    </a:ext>
                  </a:extLst>
                </p:cNvPr>
                <p:cNvSpPr/>
                <p:nvPr/>
              </p:nvSpPr>
              <p:spPr>
                <a:xfrm>
                  <a:off x="6281057" y="6222759"/>
                  <a:ext cx="454428" cy="572466"/>
                </a:xfrm>
                <a:custGeom>
                  <a:avLst/>
                  <a:gdLst>
                    <a:gd name="connsiteX0" fmla="*/ 2268 w 454428"/>
                    <a:gd name="connsiteY0" fmla="*/ 3416 h 572466"/>
                    <a:gd name="connsiteX1" fmla="*/ 243568 w 454428"/>
                    <a:gd name="connsiteY1" fmla="*/ 378066 h 572466"/>
                    <a:gd name="connsiteX2" fmla="*/ 453118 w 454428"/>
                    <a:gd name="connsiteY2" fmla="*/ 568566 h 572466"/>
                    <a:gd name="connsiteX3" fmla="*/ 141968 w 454428"/>
                    <a:gd name="connsiteY3" fmla="*/ 212966 h 572466"/>
                    <a:gd name="connsiteX4" fmla="*/ 2268 w 454428"/>
                    <a:gd name="connsiteY4" fmla="*/ 3416 h 57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4428" h="572466">
                      <a:moveTo>
                        <a:pt x="2268" y="3416"/>
                      </a:moveTo>
                      <a:cubicBezTo>
                        <a:pt x="19201" y="30933"/>
                        <a:pt x="168426" y="283874"/>
                        <a:pt x="243568" y="378066"/>
                      </a:cubicBezTo>
                      <a:cubicBezTo>
                        <a:pt x="318710" y="472258"/>
                        <a:pt x="470051" y="596083"/>
                        <a:pt x="453118" y="568566"/>
                      </a:cubicBezTo>
                      <a:cubicBezTo>
                        <a:pt x="436185" y="541049"/>
                        <a:pt x="217639" y="305041"/>
                        <a:pt x="141968" y="212966"/>
                      </a:cubicBezTo>
                      <a:cubicBezTo>
                        <a:pt x="66297" y="120891"/>
                        <a:pt x="-14665" y="-24101"/>
                        <a:pt x="2268" y="34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3" name="フリーフォーム 1252">
                  <a:extLst>
                    <a:ext uri="{FF2B5EF4-FFF2-40B4-BE49-F238E27FC236}">
                      <a16:creationId xmlns:a16="http://schemas.microsoft.com/office/drawing/2014/main" id="{EF30BBCF-95B8-9703-11C5-4DDE0D793790}"/>
                    </a:ext>
                  </a:extLst>
                </p:cNvPr>
                <p:cNvSpPr/>
                <p:nvPr/>
              </p:nvSpPr>
              <p:spPr>
                <a:xfrm>
                  <a:off x="6338017" y="5768962"/>
                  <a:ext cx="139164" cy="324751"/>
                </a:xfrm>
                <a:custGeom>
                  <a:avLst/>
                  <a:gdLst>
                    <a:gd name="connsiteX0" fmla="*/ 5633 w 139164"/>
                    <a:gd name="connsiteY0" fmla="*/ 9538 h 324751"/>
                    <a:gd name="connsiteX1" fmla="*/ 138983 w 139164"/>
                    <a:gd name="connsiteY1" fmla="*/ 323863 h 324751"/>
                    <a:gd name="connsiteX2" fmla="*/ 34208 w 139164"/>
                    <a:gd name="connsiteY2" fmla="*/ 101613 h 324751"/>
                    <a:gd name="connsiteX3" fmla="*/ 5633 w 139164"/>
                    <a:gd name="connsiteY3" fmla="*/ 9538 h 324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164" h="324751">
                      <a:moveTo>
                        <a:pt x="5633" y="9538"/>
                      </a:moveTo>
                      <a:cubicBezTo>
                        <a:pt x="23095" y="46580"/>
                        <a:pt x="134220" y="308517"/>
                        <a:pt x="138983" y="323863"/>
                      </a:cubicBezTo>
                      <a:cubicBezTo>
                        <a:pt x="143746" y="339209"/>
                        <a:pt x="53258" y="151355"/>
                        <a:pt x="34208" y="101613"/>
                      </a:cubicBezTo>
                      <a:cubicBezTo>
                        <a:pt x="15158" y="51871"/>
                        <a:pt x="-11829" y="-27504"/>
                        <a:pt x="5633" y="953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4" name="フリーフォーム 1253">
                  <a:extLst>
                    <a:ext uri="{FF2B5EF4-FFF2-40B4-BE49-F238E27FC236}">
                      <a16:creationId xmlns:a16="http://schemas.microsoft.com/office/drawing/2014/main" id="{7ECE03AD-5A7B-5B5B-89A3-8C3F96A5FAE6}"/>
                    </a:ext>
                  </a:extLst>
                </p:cNvPr>
                <p:cNvSpPr/>
                <p:nvPr/>
              </p:nvSpPr>
              <p:spPr>
                <a:xfrm>
                  <a:off x="6197357" y="5739665"/>
                  <a:ext cx="436395" cy="704215"/>
                </a:xfrm>
                <a:custGeom>
                  <a:avLst/>
                  <a:gdLst>
                    <a:gd name="connsiteX0" fmla="*/ 243 w 436395"/>
                    <a:gd name="connsiteY0" fmla="*/ 735 h 704215"/>
                    <a:gd name="connsiteX1" fmla="*/ 47868 w 436395"/>
                    <a:gd name="connsiteY1" fmla="*/ 232510 h 704215"/>
                    <a:gd name="connsiteX2" fmla="*/ 70093 w 436395"/>
                    <a:gd name="connsiteY2" fmla="*/ 289660 h 704215"/>
                    <a:gd name="connsiteX3" fmla="*/ 359018 w 436395"/>
                    <a:gd name="connsiteY3" fmla="*/ 575410 h 704215"/>
                    <a:gd name="connsiteX4" fmla="*/ 428868 w 436395"/>
                    <a:gd name="connsiteY4" fmla="*/ 702410 h 704215"/>
                    <a:gd name="connsiteX5" fmla="*/ 393943 w 436395"/>
                    <a:gd name="connsiteY5" fmla="*/ 626210 h 704215"/>
                    <a:gd name="connsiteX6" fmla="*/ 70093 w 436395"/>
                    <a:gd name="connsiteY6" fmla="*/ 318235 h 704215"/>
                    <a:gd name="connsiteX7" fmla="*/ 243 w 436395"/>
                    <a:gd name="connsiteY7" fmla="*/ 735 h 704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6395" h="704215">
                      <a:moveTo>
                        <a:pt x="243" y="735"/>
                      </a:moveTo>
                      <a:cubicBezTo>
                        <a:pt x="-3461" y="-13552"/>
                        <a:pt x="36226" y="184356"/>
                        <a:pt x="47868" y="232510"/>
                      </a:cubicBezTo>
                      <a:cubicBezTo>
                        <a:pt x="59510" y="280664"/>
                        <a:pt x="18235" y="232510"/>
                        <a:pt x="70093" y="289660"/>
                      </a:cubicBezTo>
                      <a:cubicBezTo>
                        <a:pt x="121951" y="346810"/>
                        <a:pt x="299222" y="506618"/>
                        <a:pt x="359018" y="575410"/>
                      </a:cubicBezTo>
                      <a:cubicBezTo>
                        <a:pt x="418814" y="644202"/>
                        <a:pt x="423047" y="693943"/>
                        <a:pt x="428868" y="702410"/>
                      </a:cubicBezTo>
                      <a:cubicBezTo>
                        <a:pt x="434689" y="710877"/>
                        <a:pt x="453739" y="690239"/>
                        <a:pt x="393943" y="626210"/>
                      </a:cubicBezTo>
                      <a:cubicBezTo>
                        <a:pt x="334147" y="562181"/>
                        <a:pt x="134122" y="423010"/>
                        <a:pt x="70093" y="318235"/>
                      </a:cubicBezTo>
                      <a:cubicBezTo>
                        <a:pt x="6064" y="213460"/>
                        <a:pt x="3947" y="15022"/>
                        <a:pt x="243" y="73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5" name="フリーフォーム 1254">
                  <a:extLst>
                    <a:ext uri="{FF2B5EF4-FFF2-40B4-BE49-F238E27FC236}">
                      <a16:creationId xmlns:a16="http://schemas.microsoft.com/office/drawing/2014/main" id="{A9401217-23C6-DA11-3D8B-F0C01CC84310}"/>
                    </a:ext>
                  </a:extLst>
                </p:cNvPr>
                <p:cNvSpPr/>
                <p:nvPr/>
              </p:nvSpPr>
              <p:spPr>
                <a:xfrm>
                  <a:off x="6397465" y="5867203"/>
                  <a:ext cx="700431" cy="545156"/>
                </a:xfrm>
                <a:custGeom>
                  <a:avLst/>
                  <a:gdLst>
                    <a:gd name="connsiteX0" fmla="*/ 160 w 700431"/>
                    <a:gd name="connsiteY0" fmla="*/ 197 h 545156"/>
                    <a:gd name="connsiteX1" fmla="*/ 155735 w 700431"/>
                    <a:gd name="connsiteY1" fmla="*/ 203397 h 545156"/>
                    <a:gd name="connsiteX2" fmla="*/ 346235 w 700431"/>
                    <a:gd name="connsiteY2" fmla="*/ 365322 h 545156"/>
                    <a:gd name="connsiteX3" fmla="*/ 698660 w 700431"/>
                    <a:gd name="connsiteY3" fmla="*/ 543122 h 545156"/>
                    <a:gd name="connsiteX4" fmla="*/ 184310 w 700431"/>
                    <a:gd name="connsiteY4" fmla="*/ 241497 h 545156"/>
                    <a:gd name="connsiteX5" fmla="*/ 160 w 700431"/>
                    <a:gd name="connsiteY5" fmla="*/ 197 h 54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0431" h="545156">
                      <a:moveTo>
                        <a:pt x="160" y="197"/>
                      </a:moveTo>
                      <a:cubicBezTo>
                        <a:pt x="-4602" y="-6153"/>
                        <a:pt x="98056" y="142543"/>
                        <a:pt x="155735" y="203397"/>
                      </a:cubicBezTo>
                      <a:cubicBezTo>
                        <a:pt x="213414" y="264251"/>
                        <a:pt x="255748" y="308701"/>
                        <a:pt x="346235" y="365322"/>
                      </a:cubicBezTo>
                      <a:cubicBezTo>
                        <a:pt x="436722" y="421943"/>
                        <a:pt x="725648" y="563760"/>
                        <a:pt x="698660" y="543122"/>
                      </a:cubicBezTo>
                      <a:cubicBezTo>
                        <a:pt x="671672" y="522484"/>
                        <a:pt x="297022" y="328809"/>
                        <a:pt x="184310" y="241497"/>
                      </a:cubicBezTo>
                      <a:cubicBezTo>
                        <a:pt x="71598" y="154185"/>
                        <a:pt x="4922" y="6547"/>
                        <a:pt x="160" y="19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6" name="フリーフォーム 1255">
                  <a:extLst>
                    <a:ext uri="{FF2B5EF4-FFF2-40B4-BE49-F238E27FC236}">
                      <a16:creationId xmlns:a16="http://schemas.microsoft.com/office/drawing/2014/main" id="{65C64D4E-2A9D-56AD-49BA-A512BA6FDA2D}"/>
                    </a:ext>
                  </a:extLst>
                </p:cNvPr>
                <p:cNvSpPr/>
                <p:nvPr/>
              </p:nvSpPr>
              <p:spPr>
                <a:xfrm>
                  <a:off x="6283049" y="5753082"/>
                  <a:ext cx="327360" cy="628674"/>
                </a:xfrm>
                <a:custGeom>
                  <a:avLst/>
                  <a:gdLst>
                    <a:gd name="connsiteX0" fmla="*/ 276 w 327360"/>
                    <a:gd name="connsiteY0" fmla="*/ 18 h 628674"/>
                    <a:gd name="connsiteX1" fmla="*/ 105051 w 327360"/>
                    <a:gd name="connsiteY1" fmla="*/ 212743 h 628674"/>
                    <a:gd name="connsiteX2" fmla="*/ 327301 w 327360"/>
                    <a:gd name="connsiteY2" fmla="*/ 628668 h 628674"/>
                    <a:gd name="connsiteX3" fmla="*/ 82826 w 327360"/>
                    <a:gd name="connsiteY3" fmla="*/ 203218 h 628674"/>
                    <a:gd name="connsiteX4" fmla="*/ 276 w 327360"/>
                    <a:gd name="connsiteY4" fmla="*/ 18 h 628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360" h="628674">
                      <a:moveTo>
                        <a:pt x="276" y="18"/>
                      </a:moveTo>
                      <a:cubicBezTo>
                        <a:pt x="3980" y="1605"/>
                        <a:pt x="50547" y="107968"/>
                        <a:pt x="105051" y="212743"/>
                      </a:cubicBezTo>
                      <a:cubicBezTo>
                        <a:pt x="159555" y="317518"/>
                        <a:pt x="331005" y="630255"/>
                        <a:pt x="327301" y="628668"/>
                      </a:cubicBezTo>
                      <a:cubicBezTo>
                        <a:pt x="323597" y="627081"/>
                        <a:pt x="135213" y="307993"/>
                        <a:pt x="82826" y="203218"/>
                      </a:cubicBezTo>
                      <a:cubicBezTo>
                        <a:pt x="30439" y="98443"/>
                        <a:pt x="-3428" y="-1569"/>
                        <a:pt x="276" y="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7" name="フリーフォーム 1256">
                  <a:extLst>
                    <a:ext uri="{FF2B5EF4-FFF2-40B4-BE49-F238E27FC236}">
                      <a16:creationId xmlns:a16="http://schemas.microsoft.com/office/drawing/2014/main" id="{561494AC-5702-9684-188F-B995D9F38B71}"/>
                    </a:ext>
                  </a:extLst>
                </p:cNvPr>
                <p:cNvSpPr/>
                <p:nvPr/>
              </p:nvSpPr>
              <p:spPr>
                <a:xfrm>
                  <a:off x="6165445" y="5596975"/>
                  <a:ext cx="171858" cy="118423"/>
                </a:xfrm>
                <a:custGeom>
                  <a:avLst/>
                  <a:gdLst>
                    <a:gd name="connsiteX0" fmla="*/ 405 w 171858"/>
                    <a:gd name="connsiteY0" fmla="*/ 550 h 118423"/>
                    <a:gd name="connsiteX1" fmla="*/ 82955 w 171858"/>
                    <a:gd name="connsiteY1" fmla="*/ 38650 h 118423"/>
                    <a:gd name="connsiteX2" fmla="*/ 171855 w 171858"/>
                    <a:gd name="connsiteY2" fmla="*/ 118025 h 118423"/>
                    <a:gd name="connsiteX3" fmla="*/ 86130 w 171858"/>
                    <a:gd name="connsiteY3" fmla="*/ 67225 h 118423"/>
                    <a:gd name="connsiteX4" fmla="*/ 51205 w 171858"/>
                    <a:gd name="connsiteY4" fmla="*/ 19600 h 118423"/>
                    <a:gd name="connsiteX5" fmla="*/ 405 w 171858"/>
                    <a:gd name="connsiteY5" fmla="*/ 550 h 118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1858" h="118423">
                      <a:moveTo>
                        <a:pt x="405" y="550"/>
                      </a:moveTo>
                      <a:cubicBezTo>
                        <a:pt x="5697" y="3725"/>
                        <a:pt x="54380" y="19071"/>
                        <a:pt x="82955" y="38650"/>
                      </a:cubicBezTo>
                      <a:cubicBezTo>
                        <a:pt x="111530" y="58229"/>
                        <a:pt x="171326" y="113263"/>
                        <a:pt x="171855" y="118025"/>
                      </a:cubicBezTo>
                      <a:cubicBezTo>
                        <a:pt x="172384" y="122788"/>
                        <a:pt x="106238" y="83629"/>
                        <a:pt x="86130" y="67225"/>
                      </a:cubicBezTo>
                      <a:cubicBezTo>
                        <a:pt x="66022" y="50821"/>
                        <a:pt x="51205" y="19600"/>
                        <a:pt x="51205" y="19600"/>
                      </a:cubicBezTo>
                      <a:cubicBezTo>
                        <a:pt x="43268" y="8488"/>
                        <a:pt x="-4887" y="-2625"/>
                        <a:pt x="405" y="5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8" name="フリーフォーム 1257">
                  <a:extLst>
                    <a:ext uri="{FF2B5EF4-FFF2-40B4-BE49-F238E27FC236}">
                      <a16:creationId xmlns:a16="http://schemas.microsoft.com/office/drawing/2014/main" id="{AA65B96E-3020-B2BE-C853-98371C15D0AE}"/>
                    </a:ext>
                  </a:extLst>
                </p:cNvPr>
                <p:cNvSpPr/>
                <p:nvPr/>
              </p:nvSpPr>
              <p:spPr>
                <a:xfrm>
                  <a:off x="6172198" y="5610050"/>
                  <a:ext cx="104734" cy="172030"/>
                </a:xfrm>
                <a:custGeom>
                  <a:avLst/>
                  <a:gdLst>
                    <a:gd name="connsiteX0" fmla="*/ 2 w 104734"/>
                    <a:gd name="connsiteY0" fmla="*/ 175 h 172030"/>
                    <a:gd name="connsiteX1" fmla="*/ 98427 w 104734"/>
                    <a:gd name="connsiteY1" fmla="*/ 117650 h 172030"/>
                    <a:gd name="connsiteX2" fmla="*/ 92077 w 104734"/>
                    <a:gd name="connsiteY2" fmla="*/ 171625 h 172030"/>
                    <a:gd name="connsiteX3" fmla="*/ 101602 w 104734"/>
                    <a:gd name="connsiteY3" fmla="*/ 92250 h 172030"/>
                    <a:gd name="connsiteX4" fmla="*/ 2 w 104734"/>
                    <a:gd name="connsiteY4" fmla="*/ 175 h 17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34" h="172030">
                      <a:moveTo>
                        <a:pt x="2" y="175"/>
                      </a:moveTo>
                      <a:cubicBezTo>
                        <a:pt x="-527" y="4408"/>
                        <a:pt x="83081" y="89075"/>
                        <a:pt x="98427" y="117650"/>
                      </a:cubicBezTo>
                      <a:cubicBezTo>
                        <a:pt x="113773" y="146225"/>
                        <a:pt x="91548" y="175858"/>
                        <a:pt x="92077" y="171625"/>
                      </a:cubicBezTo>
                      <a:cubicBezTo>
                        <a:pt x="92606" y="167392"/>
                        <a:pt x="112185" y="115004"/>
                        <a:pt x="101602" y="92250"/>
                      </a:cubicBezTo>
                      <a:cubicBezTo>
                        <a:pt x="91019" y="69496"/>
                        <a:pt x="531" y="-4058"/>
                        <a:pt x="2" y="1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59" name="フリーフォーム 1258">
                  <a:extLst>
                    <a:ext uri="{FF2B5EF4-FFF2-40B4-BE49-F238E27FC236}">
                      <a16:creationId xmlns:a16="http://schemas.microsoft.com/office/drawing/2014/main" id="{F7A7F5F1-FC8D-B37C-84E8-50EFE91EC91E}"/>
                    </a:ext>
                  </a:extLst>
                </p:cNvPr>
                <p:cNvSpPr/>
                <p:nvPr/>
              </p:nvSpPr>
              <p:spPr>
                <a:xfrm>
                  <a:off x="6213072" y="5673562"/>
                  <a:ext cx="107824" cy="422172"/>
                </a:xfrm>
                <a:custGeom>
                  <a:avLst/>
                  <a:gdLst>
                    <a:gd name="connsiteX0" fmla="*/ 22628 w 107824"/>
                    <a:gd name="connsiteY0" fmla="*/ 163 h 422172"/>
                    <a:gd name="connsiteX1" fmla="*/ 19453 w 107824"/>
                    <a:gd name="connsiteY1" fmla="*/ 63663 h 422172"/>
                    <a:gd name="connsiteX2" fmla="*/ 28978 w 107824"/>
                    <a:gd name="connsiteY2" fmla="*/ 136688 h 422172"/>
                    <a:gd name="connsiteX3" fmla="*/ 60728 w 107824"/>
                    <a:gd name="connsiteY3" fmla="*/ 343063 h 422172"/>
                    <a:gd name="connsiteX4" fmla="*/ 76603 w 107824"/>
                    <a:gd name="connsiteY4" fmla="*/ 250988 h 422172"/>
                    <a:gd name="connsiteX5" fmla="*/ 105178 w 107824"/>
                    <a:gd name="connsiteY5" fmla="*/ 419263 h 422172"/>
                    <a:gd name="connsiteX6" fmla="*/ 3578 w 107824"/>
                    <a:gd name="connsiteY6" fmla="*/ 82713 h 422172"/>
                    <a:gd name="connsiteX7" fmla="*/ 22628 w 107824"/>
                    <a:gd name="connsiteY7" fmla="*/ 163 h 42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24" h="422172">
                      <a:moveTo>
                        <a:pt x="22628" y="163"/>
                      </a:moveTo>
                      <a:cubicBezTo>
                        <a:pt x="25274" y="-3012"/>
                        <a:pt x="18395" y="40909"/>
                        <a:pt x="19453" y="63663"/>
                      </a:cubicBezTo>
                      <a:cubicBezTo>
                        <a:pt x="20511" y="86417"/>
                        <a:pt x="22099" y="90121"/>
                        <a:pt x="28978" y="136688"/>
                      </a:cubicBezTo>
                      <a:cubicBezTo>
                        <a:pt x="35857" y="183255"/>
                        <a:pt x="52791" y="324013"/>
                        <a:pt x="60728" y="343063"/>
                      </a:cubicBezTo>
                      <a:cubicBezTo>
                        <a:pt x="68665" y="362113"/>
                        <a:pt x="69195" y="238288"/>
                        <a:pt x="76603" y="250988"/>
                      </a:cubicBezTo>
                      <a:cubicBezTo>
                        <a:pt x="84011" y="263688"/>
                        <a:pt x="117349" y="447309"/>
                        <a:pt x="105178" y="419263"/>
                      </a:cubicBezTo>
                      <a:cubicBezTo>
                        <a:pt x="93007" y="391217"/>
                        <a:pt x="17336" y="149388"/>
                        <a:pt x="3578" y="82713"/>
                      </a:cubicBezTo>
                      <a:cubicBezTo>
                        <a:pt x="-10180" y="16038"/>
                        <a:pt x="19982" y="3338"/>
                        <a:pt x="22628" y="1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0" name="フリーフォーム 1259">
                  <a:extLst>
                    <a:ext uri="{FF2B5EF4-FFF2-40B4-BE49-F238E27FC236}">
                      <a16:creationId xmlns:a16="http://schemas.microsoft.com/office/drawing/2014/main" id="{62C1615F-C92D-980C-6325-DBAA50E8D6E3}"/>
                    </a:ext>
                  </a:extLst>
                </p:cNvPr>
                <p:cNvSpPr/>
                <p:nvPr/>
              </p:nvSpPr>
              <p:spPr>
                <a:xfrm>
                  <a:off x="6302581" y="5834336"/>
                  <a:ext cx="90382" cy="276065"/>
                </a:xfrm>
                <a:custGeom>
                  <a:avLst/>
                  <a:gdLst>
                    <a:gd name="connsiteX0" fmla="*/ 2969 w 90382"/>
                    <a:gd name="connsiteY0" fmla="*/ 1314 h 276065"/>
                    <a:gd name="connsiteX1" fmla="*/ 63294 w 90382"/>
                    <a:gd name="connsiteY1" fmla="*/ 185464 h 276065"/>
                    <a:gd name="connsiteX2" fmla="*/ 88694 w 90382"/>
                    <a:gd name="connsiteY2" fmla="*/ 274364 h 276065"/>
                    <a:gd name="connsiteX3" fmla="*/ 18844 w 90382"/>
                    <a:gd name="connsiteY3" fmla="*/ 112439 h 276065"/>
                    <a:gd name="connsiteX4" fmla="*/ 2969 w 90382"/>
                    <a:gd name="connsiteY4" fmla="*/ 1314 h 27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382" h="276065">
                      <a:moveTo>
                        <a:pt x="2969" y="1314"/>
                      </a:moveTo>
                      <a:cubicBezTo>
                        <a:pt x="10377" y="13485"/>
                        <a:pt x="49007" y="139956"/>
                        <a:pt x="63294" y="185464"/>
                      </a:cubicBezTo>
                      <a:cubicBezTo>
                        <a:pt x="77582" y="230972"/>
                        <a:pt x="96102" y="286535"/>
                        <a:pt x="88694" y="274364"/>
                      </a:cubicBezTo>
                      <a:cubicBezTo>
                        <a:pt x="81286" y="262193"/>
                        <a:pt x="35248" y="160593"/>
                        <a:pt x="18844" y="112439"/>
                      </a:cubicBezTo>
                      <a:cubicBezTo>
                        <a:pt x="2440" y="64285"/>
                        <a:pt x="-4439" y="-10857"/>
                        <a:pt x="2969" y="131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1" name="フリーフォーム 1260">
                  <a:extLst>
                    <a:ext uri="{FF2B5EF4-FFF2-40B4-BE49-F238E27FC236}">
                      <a16:creationId xmlns:a16="http://schemas.microsoft.com/office/drawing/2014/main" id="{9E0EE0C1-D22A-94BD-7574-B3BA9CD281B1}"/>
                    </a:ext>
                  </a:extLst>
                </p:cNvPr>
                <p:cNvSpPr/>
                <p:nvPr/>
              </p:nvSpPr>
              <p:spPr>
                <a:xfrm>
                  <a:off x="6470453" y="6026090"/>
                  <a:ext cx="324142" cy="473208"/>
                </a:xfrm>
                <a:custGeom>
                  <a:avLst/>
                  <a:gdLst>
                    <a:gd name="connsiteX0" fmla="*/ 197 w 324142"/>
                    <a:gd name="connsiteY0" fmla="*/ 60 h 473208"/>
                    <a:gd name="connsiteX1" fmla="*/ 136722 w 324142"/>
                    <a:gd name="connsiteY1" fmla="*/ 241360 h 473208"/>
                    <a:gd name="connsiteX2" fmla="*/ 324047 w 324142"/>
                    <a:gd name="connsiteY2" fmla="*/ 473135 h 473208"/>
                    <a:gd name="connsiteX3" fmla="*/ 111322 w 324142"/>
                    <a:gd name="connsiteY3" fmla="*/ 263585 h 473208"/>
                    <a:gd name="connsiteX4" fmla="*/ 197 w 324142"/>
                    <a:gd name="connsiteY4" fmla="*/ 60 h 4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142" h="473208">
                      <a:moveTo>
                        <a:pt x="197" y="60"/>
                      </a:moveTo>
                      <a:cubicBezTo>
                        <a:pt x="4430" y="-3644"/>
                        <a:pt x="82747" y="162514"/>
                        <a:pt x="136722" y="241360"/>
                      </a:cubicBezTo>
                      <a:cubicBezTo>
                        <a:pt x="190697" y="320206"/>
                        <a:pt x="328280" y="469431"/>
                        <a:pt x="324047" y="473135"/>
                      </a:cubicBezTo>
                      <a:cubicBezTo>
                        <a:pt x="319814" y="476839"/>
                        <a:pt x="162122" y="339256"/>
                        <a:pt x="111322" y="263585"/>
                      </a:cubicBezTo>
                      <a:cubicBezTo>
                        <a:pt x="60522" y="187914"/>
                        <a:pt x="-4036" y="3764"/>
                        <a:pt x="197" y="6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2" name="フリーフォーム 1261">
                  <a:extLst>
                    <a:ext uri="{FF2B5EF4-FFF2-40B4-BE49-F238E27FC236}">
                      <a16:creationId xmlns:a16="http://schemas.microsoft.com/office/drawing/2014/main" id="{20702BED-4B0D-00E0-9231-07BB700A8A99}"/>
                    </a:ext>
                  </a:extLst>
                </p:cNvPr>
                <p:cNvSpPr/>
                <p:nvPr/>
              </p:nvSpPr>
              <p:spPr>
                <a:xfrm>
                  <a:off x="6431946" y="5984690"/>
                  <a:ext cx="470895" cy="524304"/>
                </a:xfrm>
                <a:custGeom>
                  <a:avLst/>
                  <a:gdLst>
                    <a:gd name="connsiteX0" fmla="*/ 604 w 470895"/>
                    <a:gd name="connsiteY0" fmla="*/ 185 h 524304"/>
                    <a:gd name="connsiteX1" fmla="*/ 305404 w 470895"/>
                    <a:gd name="connsiteY1" fmla="*/ 263710 h 524304"/>
                    <a:gd name="connsiteX2" fmla="*/ 235554 w 470895"/>
                    <a:gd name="connsiteY2" fmla="*/ 238310 h 524304"/>
                    <a:gd name="connsiteX3" fmla="*/ 273654 w 470895"/>
                    <a:gd name="connsiteY3" fmla="*/ 320860 h 524304"/>
                    <a:gd name="connsiteX4" fmla="*/ 470504 w 470895"/>
                    <a:gd name="connsiteY4" fmla="*/ 524060 h 524304"/>
                    <a:gd name="connsiteX5" fmla="*/ 216504 w 470895"/>
                    <a:gd name="connsiteY5" fmla="*/ 276410 h 524304"/>
                    <a:gd name="connsiteX6" fmla="*/ 226029 w 470895"/>
                    <a:gd name="connsiteY6" fmla="*/ 222435 h 524304"/>
                    <a:gd name="connsiteX7" fmla="*/ 604 w 470895"/>
                    <a:gd name="connsiteY7" fmla="*/ 185 h 52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0895" h="524304">
                      <a:moveTo>
                        <a:pt x="604" y="185"/>
                      </a:moveTo>
                      <a:cubicBezTo>
                        <a:pt x="13833" y="7064"/>
                        <a:pt x="266246" y="224023"/>
                        <a:pt x="305404" y="263710"/>
                      </a:cubicBezTo>
                      <a:cubicBezTo>
                        <a:pt x="344562" y="303398"/>
                        <a:pt x="240846" y="228785"/>
                        <a:pt x="235554" y="238310"/>
                      </a:cubicBezTo>
                      <a:cubicBezTo>
                        <a:pt x="230262" y="247835"/>
                        <a:pt x="234496" y="273235"/>
                        <a:pt x="273654" y="320860"/>
                      </a:cubicBezTo>
                      <a:cubicBezTo>
                        <a:pt x="312812" y="368485"/>
                        <a:pt x="480029" y="531468"/>
                        <a:pt x="470504" y="524060"/>
                      </a:cubicBezTo>
                      <a:cubicBezTo>
                        <a:pt x="460979" y="516652"/>
                        <a:pt x="257250" y="326681"/>
                        <a:pt x="216504" y="276410"/>
                      </a:cubicBezTo>
                      <a:cubicBezTo>
                        <a:pt x="175758" y="226139"/>
                        <a:pt x="256721" y="264768"/>
                        <a:pt x="226029" y="222435"/>
                      </a:cubicBezTo>
                      <a:cubicBezTo>
                        <a:pt x="195337" y="180102"/>
                        <a:pt x="-12625" y="-6694"/>
                        <a:pt x="604" y="18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3" name="フリーフォーム 1262">
                  <a:extLst>
                    <a:ext uri="{FF2B5EF4-FFF2-40B4-BE49-F238E27FC236}">
                      <a16:creationId xmlns:a16="http://schemas.microsoft.com/office/drawing/2014/main" id="{E124E497-A2CD-9AEF-3B7C-7D331D06C30B}"/>
                    </a:ext>
                  </a:extLst>
                </p:cNvPr>
                <p:cNvSpPr/>
                <p:nvPr/>
              </p:nvSpPr>
              <p:spPr>
                <a:xfrm>
                  <a:off x="6808205" y="6302855"/>
                  <a:ext cx="197830" cy="117416"/>
                </a:xfrm>
                <a:custGeom>
                  <a:avLst/>
                  <a:gdLst>
                    <a:gd name="connsiteX0" fmla="*/ 2170 w 197830"/>
                    <a:gd name="connsiteY0" fmla="*/ 2695 h 117416"/>
                    <a:gd name="connsiteX1" fmla="*/ 195845 w 197830"/>
                    <a:gd name="connsiteY1" fmla="*/ 116995 h 117416"/>
                    <a:gd name="connsiteX2" fmla="*/ 97420 w 197830"/>
                    <a:gd name="connsiteY2" fmla="*/ 40795 h 117416"/>
                    <a:gd name="connsiteX3" fmla="*/ 2170 w 197830"/>
                    <a:gd name="connsiteY3" fmla="*/ 2695 h 11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830" h="117416">
                      <a:moveTo>
                        <a:pt x="2170" y="2695"/>
                      </a:moveTo>
                      <a:cubicBezTo>
                        <a:pt x="18574" y="15395"/>
                        <a:pt x="179970" y="110645"/>
                        <a:pt x="195845" y="116995"/>
                      </a:cubicBezTo>
                      <a:cubicBezTo>
                        <a:pt x="211720" y="123345"/>
                        <a:pt x="128112" y="56141"/>
                        <a:pt x="97420" y="40795"/>
                      </a:cubicBezTo>
                      <a:cubicBezTo>
                        <a:pt x="66728" y="25449"/>
                        <a:pt x="-14234" y="-10005"/>
                        <a:pt x="2170" y="269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4" name="フリーフォーム 1263">
                  <a:extLst>
                    <a:ext uri="{FF2B5EF4-FFF2-40B4-BE49-F238E27FC236}">
                      <a16:creationId xmlns:a16="http://schemas.microsoft.com/office/drawing/2014/main" id="{60D5FB64-D722-0F95-643F-DFEFBAA48F42}"/>
                    </a:ext>
                  </a:extLst>
                </p:cNvPr>
                <p:cNvSpPr/>
                <p:nvPr/>
              </p:nvSpPr>
              <p:spPr>
                <a:xfrm>
                  <a:off x="7126877" y="6434344"/>
                  <a:ext cx="319934" cy="285693"/>
                </a:xfrm>
                <a:custGeom>
                  <a:avLst/>
                  <a:gdLst>
                    <a:gd name="connsiteX0" fmla="*/ 13698 w 319934"/>
                    <a:gd name="connsiteY0" fmla="*/ 7731 h 285693"/>
                    <a:gd name="connsiteX1" fmla="*/ 312148 w 319934"/>
                    <a:gd name="connsiteY1" fmla="*/ 277606 h 285693"/>
                    <a:gd name="connsiteX2" fmla="*/ 239123 w 319934"/>
                    <a:gd name="connsiteY2" fmla="*/ 220456 h 285693"/>
                    <a:gd name="connsiteX3" fmla="*/ 67673 w 319934"/>
                    <a:gd name="connsiteY3" fmla="*/ 83931 h 285693"/>
                    <a:gd name="connsiteX4" fmla="*/ 13698 w 319934"/>
                    <a:gd name="connsiteY4" fmla="*/ 7731 h 28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934" h="285693">
                      <a:moveTo>
                        <a:pt x="13698" y="7731"/>
                      </a:moveTo>
                      <a:cubicBezTo>
                        <a:pt x="54444" y="40010"/>
                        <a:pt x="274577" y="242152"/>
                        <a:pt x="312148" y="277606"/>
                      </a:cubicBezTo>
                      <a:cubicBezTo>
                        <a:pt x="349719" y="313060"/>
                        <a:pt x="239123" y="220456"/>
                        <a:pt x="239123" y="220456"/>
                      </a:cubicBezTo>
                      <a:cubicBezTo>
                        <a:pt x="198377" y="188177"/>
                        <a:pt x="102598" y="115152"/>
                        <a:pt x="67673" y="83931"/>
                      </a:cubicBezTo>
                      <a:cubicBezTo>
                        <a:pt x="32748" y="52710"/>
                        <a:pt x="-27048" y="-24548"/>
                        <a:pt x="13698" y="77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5" name="フリーフォーム 1264">
                  <a:extLst>
                    <a:ext uri="{FF2B5EF4-FFF2-40B4-BE49-F238E27FC236}">
                      <a16:creationId xmlns:a16="http://schemas.microsoft.com/office/drawing/2014/main" id="{3A6D8203-0BC5-991D-8C82-8BB1757C6283}"/>
                    </a:ext>
                  </a:extLst>
                </p:cNvPr>
                <p:cNvSpPr/>
                <p:nvPr/>
              </p:nvSpPr>
              <p:spPr>
                <a:xfrm>
                  <a:off x="6904840" y="6486515"/>
                  <a:ext cx="642624" cy="269893"/>
                </a:xfrm>
                <a:custGeom>
                  <a:avLst/>
                  <a:gdLst>
                    <a:gd name="connsiteX0" fmla="*/ 785 w 642624"/>
                    <a:gd name="connsiteY0" fmla="*/ 10 h 269893"/>
                    <a:gd name="connsiteX1" fmla="*/ 238910 w 642624"/>
                    <a:gd name="connsiteY1" fmla="*/ 120660 h 269893"/>
                    <a:gd name="connsiteX2" fmla="*/ 642135 w 642624"/>
                    <a:gd name="connsiteY2" fmla="*/ 269885 h 269893"/>
                    <a:gd name="connsiteX3" fmla="*/ 315110 w 642624"/>
                    <a:gd name="connsiteY3" fmla="*/ 127010 h 269893"/>
                    <a:gd name="connsiteX4" fmla="*/ 785 w 642624"/>
                    <a:gd name="connsiteY4" fmla="*/ 10 h 269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624" h="269893">
                      <a:moveTo>
                        <a:pt x="785" y="10"/>
                      </a:moveTo>
                      <a:cubicBezTo>
                        <a:pt x="-11915" y="-1048"/>
                        <a:pt x="132018" y="75681"/>
                        <a:pt x="238910" y="120660"/>
                      </a:cubicBezTo>
                      <a:cubicBezTo>
                        <a:pt x="345802" y="165639"/>
                        <a:pt x="629435" y="268827"/>
                        <a:pt x="642135" y="269885"/>
                      </a:cubicBezTo>
                      <a:cubicBezTo>
                        <a:pt x="654835" y="270943"/>
                        <a:pt x="417239" y="173048"/>
                        <a:pt x="315110" y="127010"/>
                      </a:cubicBezTo>
                      <a:cubicBezTo>
                        <a:pt x="212981" y="80973"/>
                        <a:pt x="13485" y="1068"/>
                        <a:pt x="785" y="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6" name="フリーフォーム 1265">
                  <a:extLst>
                    <a:ext uri="{FF2B5EF4-FFF2-40B4-BE49-F238E27FC236}">
                      <a16:creationId xmlns:a16="http://schemas.microsoft.com/office/drawing/2014/main" id="{D054D27C-3B1E-8DDF-C876-CE7687AC5E46}"/>
                    </a:ext>
                  </a:extLst>
                </p:cNvPr>
                <p:cNvSpPr/>
                <p:nvPr/>
              </p:nvSpPr>
              <p:spPr>
                <a:xfrm>
                  <a:off x="6765731" y="6276973"/>
                  <a:ext cx="298764" cy="247655"/>
                </a:xfrm>
                <a:custGeom>
                  <a:avLst/>
                  <a:gdLst>
                    <a:gd name="connsiteX0" fmla="*/ 194 w 298764"/>
                    <a:gd name="connsiteY0" fmla="*/ 2 h 247655"/>
                    <a:gd name="connsiteX1" fmla="*/ 111319 w 298764"/>
                    <a:gd name="connsiteY1" fmla="*/ 139702 h 247655"/>
                    <a:gd name="connsiteX2" fmla="*/ 298644 w 298764"/>
                    <a:gd name="connsiteY2" fmla="*/ 247652 h 247655"/>
                    <a:gd name="connsiteX3" fmla="*/ 136719 w 298764"/>
                    <a:gd name="connsiteY3" fmla="*/ 136527 h 247655"/>
                    <a:gd name="connsiteX4" fmla="*/ 194 w 298764"/>
                    <a:gd name="connsiteY4" fmla="*/ 2 h 24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764" h="247655">
                      <a:moveTo>
                        <a:pt x="194" y="2"/>
                      </a:moveTo>
                      <a:cubicBezTo>
                        <a:pt x="-4039" y="531"/>
                        <a:pt x="61577" y="98427"/>
                        <a:pt x="111319" y="139702"/>
                      </a:cubicBezTo>
                      <a:cubicBezTo>
                        <a:pt x="161061" y="180977"/>
                        <a:pt x="294411" y="248181"/>
                        <a:pt x="298644" y="247652"/>
                      </a:cubicBezTo>
                      <a:cubicBezTo>
                        <a:pt x="302877" y="247123"/>
                        <a:pt x="194398" y="177802"/>
                        <a:pt x="136719" y="136527"/>
                      </a:cubicBezTo>
                      <a:cubicBezTo>
                        <a:pt x="79040" y="95252"/>
                        <a:pt x="4427" y="-527"/>
                        <a:pt x="194" y="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7" name="フリーフォーム 1266">
                  <a:extLst>
                    <a:ext uri="{FF2B5EF4-FFF2-40B4-BE49-F238E27FC236}">
                      <a16:creationId xmlns:a16="http://schemas.microsoft.com/office/drawing/2014/main" id="{2A217028-A905-B109-4F74-DB1B4A1A5489}"/>
                    </a:ext>
                  </a:extLst>
                </p:cNvPr>
                <p:cNvSpPr/>
                <p:nvPr/>
              </p:nvSpPr>
              <p:spPr>
                <a:xfrm>
                  <a:off x="7562091" y="6670675"/>
                  <a:ext cx="341349" cy="111564"/>
                </a:xfrm>
                <a:custGeom>
                  <a:avLst/>
                  <a:gdLst>
                    <a:gd name="connsiteX0" fmla="*/ 16634 w 341349"/>
                    <a:gd name="connsiteY0" fmla="*/ 73025 h 111564"/>
                    <a:gd name="connsiteX1" fmla="*/ 340484 w 341349"/>
                    <a:gd name="connsiteY1" fmla="*/ 0 h 111564"/>
                    <a:gd name="connsiteX2" fmla="*/ 118234 w 341349"/>
                    <a:gd name="connsiteY2" fmla="*/ 73025 h 111564"/>
                    <a:gd name="connsiteX3" fmla="*/ 327784 w 341349"/>
                    <a:gd name="connsiteY3" fmla="*/ 111125 h 111564"/>
                    <a:gd name="connsiteX4" fmla="*/ 73784 w 341349"/>
                    <a:gd name="connsiteY4" fmla="*/ 92075 h 111564"/>
                    <a:gd name="connsiteX5" fmla="*/ 16634 w 341349"/>
                    <a:gd name="connsiteY5" fmla="*/ 73025 h 111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1349" h="111564">
                      <a:moveTo>
                        <a:pt x="16634" y="73025"/>
                      </a:moveTo>
                      <a:cubicBezTo>
                        <a:pt x="61084" y="57679"/>
                        <a:pt x="323551" y="0"/>
                        <a:pt x="340484" y="0"/>
                      </a:cubicBezTo>
                      <a:cubicBezTo>
                        <a:pt x="357417" y="0"/>
                        <a:pt x="120351" y="54504"/>
                        <a:pt x="118234" y="73025"/>
                      </a:cubicBezTo>
                      <a:cubicBezTo>
                        <a:pt x="116117" y="91546"/>
                        <a:pt x="335192" y="107950"/>
                        <a:pt x="327784" y="111125"/>
                      </a:cubicBezTo>
                      <a:cubicBezTo>
                        <a:pt x="320376" y="114300"/>
                        <a:pt x="121938" y="99483"/>
                        <a:pt x="73784" y="92075"/>
                      </a:cubicBezTo>
                      <a:cubicBezTo>
                        <a:pt x="25630" y="84667"/>
                        <a:pt x="-27816" y="88371"/>
                        <a:pt x="16634" y="730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8" name="フリーフォーム 1267">
                  <a:extLst>
                    <a:ext uri="{FF2B5EF4-FFF2-40B4-BE49-F238E27FC236}">
                      <a16:creationId xmlns:a16="http://schemas.microsoft.com/office/drawing/2014/main" id="{068676F0-EA85-E11C-D31E-EEE72300339C}"/>
                    </a:ext>
                  </a:extLst>
                </p:cNvPr>
                <p:cNvSpPr/>
                <p:nvPr/>
              </p:nvSpPr>
              <p:spPr>
                <a:xfrm>
                  <a:off x="6774160" y="6513185"/>
                  <a:ext cx="1127376" cy="441956"/>
                </a:xfrm>
                <a:custGeom>
                  <a:avLst/>
                  <a:gdLst>
                    <a:gd name="connsiteX0" fmla="*/ 4465 w 1127376"/>
                    <a:gd name="connsiteY0" fmla="*/ 1915 h 441956"/>
                    <a:gd name="connsiteX1" fmla="*/ 109240 w 1127376"/>
                    <a:gd name="connsiteY1" fmla="*/ 163840 h 441956"/>
                    <a:gd name="connsiteX2" fmla="*/ 315615 w 1127376"/>
                    <a:gd name="connsiteY2" fmla="*/ 319415 h 441956"/>
                    <a:gd name="connsiteX3" fmla="*/ 560090 w 1127376"/>
                    <a:gd name="connsiteY3" fmla="*/ 433715 h 441956"/>
                    <a:gd name="connsiteX4" fmla="*/ 795040 w 1127376"/>
                    <a:gd name="connsiteY4" fmla="*/ 417840 h 441956"/>
                    <a:gd name="connsiteX5" fmla="*/ 1125240 w 1127376"/>
                    <a:gd name="connsiteY5" fmla="*/ 297190 h 441956"/>
                    <a:gd name="connsiteX6" fmla="*/ 918865 w 1127376"/>
                    <a:gd name="connsiteY6" fmla="*/ 373390 h 441956"/>
                    <a:gd name="connsiteX7" fmla="*/ 563265 w 1127376"/>
                    <a:gd name="connsiteY7" fmla="*/ 405140 h 441956"/>
                    <a:gd name="connsiteX8" fmla="*/ 252115 w 1127376"/>
                    <a:gd name="connsiteY8" fmla="*/ 278140 h 441956"/>
                    <a:gd name="connsiteX9" fmla="*/ 4465 w 1127376"/>
                    <a:gd name="connsiteY9" fmla="*/ 1915 h 441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7376" h="441956">
                      <a:moveTo>
                        <a:pt x="4465" y="1915"/>
                      </a:moveTo>
                      <a:cubicBezTo>
                        <a:pt x="-19347" y="-17135"/>
                        <a:pt x="57382" y="110923"/>
                        <a:pt x="109240" y="163840"/>
                      </a:cubicBezTo>
                      <a:cubicBezTo>
                        <a:pt x="161098" y="216757"/>
                        <a:pt x="240473" y="274436"/>
                        <a:pt x="315615" y="319415"/>
                      </a:cubicBezTo>
                      <a:cubicBezTo>
                        <a:pt x="390757" y="364394"/>
                        <a:pt x="480186" y="417311"/>
                        <a:pt x="560090" y="433715"/>
                      </a:cubicBezTo>
                      <a:cubicBezTo>
                        <a:pt x="639994" y="450119"/>
                        <a:pt x="700848" y="440594"/>
                        <a:pt x="795040" y="417840"/>
                      </a:cubicBezTo>
                      <a:cubicBezTo>
                        <a:pt x="889232" y="395086"/>
                        <a:pt x="1104603" y="304598"/>
                        <a:pt x="1125240" y="297190"/>
                      </a:cubicBezTo>
                      <a:cubicBezTo>
                        <a:pt x="1145877" y="289782"/>
                        <a:pt x="1012528" y="355398"/>
                        <a:pt x="918865" y="373390"/>
                      </a:cubicBezTo>
                      <a:cubicBezTo>
                        <a:pt x="825203" y="391382"/>
                        <a:pt x="674390" y="421015"/>
                        <a:pt x="563265" y="405140"/>
                      </a:cubicBezTo>
                      <a:cubicBezTo>
                        <a:pt x="452140" y="389265"/>
                        <a:pt x="346836" y="342169"/>
                        <a:pt x="252115" y="278140"/>
                      </a:cubicBezTo>
                      <a:cubicBezTo>
                        <a:pt x="157394" y="214111"/>
                        <a:pt x="28277" y="20965"/>
                        <a:pt x="4465" y="19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9" name="フリーフォーム 1268">
                  <a:extLst>
                    <a:ext uri="{FF2B5EF4-FFF2-40B4-BE49-F238E27FC236}">
                      <a16:creationId xmlns:a16="http://schemas.microsoft.com/office/drawing/2014/main" id="{2E8AB8FD-8365-7C7B-5FC3-56156CEC87CC}"/>
                    </a:ext>
                  </a:extLst>
                </p:cNvPr>
                <p:cNvSpPr/>
                <p:nvPr/>
              </p:nvSpPr>
              <p:spPr>
                <a:xfrm>
                  <a:off x="6366281" y="6313868"/>
                  <a:ext cx="533251" cy="446236"/>
                </a:xfrm>
                <a:custGeom>
                  <a:avLst/>
                  <a:gdLst>
                    <a:gd name="connsiteX0" fmla="*/ 59919 w 533251"/>
                    <a:gd name="connsiteY0" fmla="*/ 7557 h 446236"/>
                    <a:gd name="connsiteX1" fmla="*/ 259944 w 533251"/>
                    <a:gd name="connsiteY1" fmla="*/ 166307 h 446236"/>
                    <a:gd name="connsiteX2" fmla="*/ 532994 w 533251"/>
                    <a:gd name="connsiteY2" fmla="*/ 445707 h 446236"/>
                    <a:gd name="connsiteX3" fmla="*/ 209144 w 533251"/>
                    <a:gd name="connsiteY3" fmla="*/ 90107 h 446236"/>
                    <a:gd name="connsiteX4" fmla="*/ 9119 w 533251"/>
                    <a:gd name="connsiteY4" fmla="*/ 29782 h 446236"/>
                    <a:gd name="connsiteX5" fmla="*/ 59919 w 533251"/>
                    <a:gd name="connsiteY5" fmla="*/ 7557 h 446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251" h="446236">
                      <a:moveTo>
                        <a:pt x="59919" y="7557"/>
                      </a:moveTo>
                      <a:cubicBezTo>
                        <a:pt x="101723" y="30311"/>
                        <a:pt x="181098" y="93282"/>
                        <a:pt x="259944" y="166307"/>
                      </a:cubicBezTo>
                      <a:cubicBezTo>
                        <a:pt x="338790" y="239332"/>
                        <a:pt x="541461" y="458407"/>
                        <a:pt x="532994" y="445707"/>
                      </a:cubicBezTo>
                      <a:cubicBezTo>
                        <a:pt x="524527" y="433007"/>
                        <a:pt x="296456" y="159428"/>
                        <a:pt x="209144" y="90107"/>
                      </a:cubicBezTo>
                      <a:cubicBezTo>
                        <a:pt x="121832" y="20786"/>
                        <a:pt x="35577" y="39836"/>
                        <a:pt x="9119" y="29782"/>
                      </a:cubicBezTo>
                      <a:cubicBezTo>
                        <a:pt x="-17339" y="19728"/>
                        <a:pt x="18115" y="-15197"/>
                        <a:pt x="59919" y="755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0" name="フリーフォーム 1269">
                  <a:extLst>
                    <a:ext uri="{FF2B5EF4-FFF2-40B4-BE49-F238E27FC236}">
                      <a16:creationId xmlns:a16="http://schemas.microsoft.com/office/drawing/2014/main" id="{57F34A96-CF5B-A8F6-5AEC-B9F84196F93A}"/>
                    </a:ext>
                  </a:extLst>
                </p:cNvPr>
                <p:cNvSpPr/>
                <p:nvPr/>
              </p:nvSpPr>
              <p:spPr>
                <a:xfrm>
                  <a:off x="6936735" y="6775199"/>
                  <a:ext cx="991997" cy="486622"/>
                </a:xfrm>
                <a:custGeom>
                  <a:avLst/>
                  <a:gdLst>
                    <a:gd name="connsiteX0" fmla="*/ 640 w 991997"/>
                    <a:gd name="connsiteY0" fmla="*/ 251 h 486622"/>
                    <a:gd name="connsiteX1" fmla="*/ 572140 w 991997"/>
                    <a:gd name="connsiteY1" fmla="*/ 330451 h 486622"/>
                    <a:gd name="connsiteX2" fmla="*/ 991240 w 991997"/>
                    <a:gd name="connsiteY2" fmla="*/ 486026 h 486622"/>
                    <a:gd name="connsiteX3" fmla="*/ 470540 w 991997"/>
                    <a:gd name="connsiteY3" fmla="*/ 279651 h 486622"/>
                    <a:gd name="connsiteX4" fmla="*/ 640 w 991997"/>
                    <a:gd name="connsiteY4" fmla="*/ 251 h 486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1997" h="486622">
                      <a:moveTo>
                        <a:pt x="640" y="251"/>
                      </a:moveTo>
                      <a:cubicBezTo>
                        <a:pt x="17573" y="8718"/>
                        <a:pt x="407040" y="249489"/>
                        <a:pt x="572140" y="330451"/>
                      </a:cubicBezTo>
                      <a:cubicBezTo>
                        <a:pt x="737240" y="411414"/>
                        <a:pt x="1008173" y="494493"/>
                        <a:pt x="991240" y="486026"/>
                      </a:cubicBezTo>
                      <a:cubicBezTo>
                        <a:pt x="974307" y="477559"/>
                        <a:pt x="634582" y="359555"/>
                        <a:pt x="470540" y="279651"/>
                      </a:cubicBezTo>
                      <a:cubicBezTo>
                        <a:pt x="306498" y="199747"/>
                        <a:pt x="-16293" y="-8216"/>
                        <a:pt x="640" y="25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1" name="フリーフォーム 1270">
                  <a:extLst>
                    <a:ext uri="{FF2B5EF4-FFF2-40B4-BE49-F238E27FC236}">
                      <a16:creationId xmlns:a16="http://schemas.microsoft.com/office/drawing/2014/main" id="{8CD7D308-5C2B-915B-2E39-18417065F0CC}"/>
                    </a:ext>
                  </a:extLst>
                </p:cNvPr>
                <p:cNvSpPr/>
                <p:nvPr/>
              </p:nvSpPr>
              <p:spPr>
                <a:xfrm>
                  <a:off x="7961528" y="6757335"/>
                  <a:ext cx="589609" cy="147245"/>
                </a:xfrm>
                <a:custGeom>
                  <a:avLst/>
                  <a:gdLst>
                    <a:gd name="connsiteX0" fmla="*/ 4547 w 589609"/>
                    <a:gd name="connsiteY0" fmla="*/ 81615 h 147245"/>
                    <a:gd name="connsiteX1" fmla="*/ 410947 w 589609"/>
                    <a:gd name="connsiteY1" fmla="*/ 59390 h 147245"/>
                    <a:gd name="connsiteX2" fmla="*/ 585572 w 589609"/>
                    <a:gd name="connsiteY2" fmla="*/ 2240 h 147245"/>
                    <a:gd name="connsiteX3" fmla="*/ 255372 w 589609"/>
                    <a:gd name="connsiteY3" fmla="*/ 145115 h 147245"/>
                    <a:gd name="connsiteX4" fmla="*/ 433172 w 589609"/>
                    <a:gd name="connsiteY4" fmla="*/ 87965 h 147245"/>
                    <a:gd name="connsiteX5" fmla="*/ 207747 w 589609"/>
                    <a:gd name="connsiteY5" fmla="*/ 87965 h 147245"/>
                    <a:gd name="connsiteX6" fmla="*/ 4547 w 589609"/>
                    <a:gd name="connsiteY6" fmla="*/ 81615 h 147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9609" h="147245">
                      <a:moveTo>
                        <a:pt x="4547" y="81615"/>
                      </a:moveTo>
                      <a:cubicBezTo>
                        <a:pt x="38414" y="76853"/>
                        <a:pt x="314110" y="72619"/>
                        <a:pt x="410947" y="59390"/>
                      </a:cubicBezTo>
                      <a:cubicBezTo>
                        <a:pt x="507785" y="46161"/>
                        <a:pt x="611501" y="-12047"/>
                        <a:pt x="585572" y="2240"/>
                      </a:cubicBezTo>
                      <a:cubicBezTo>
                        <a:pt x="559643" y="16527"/>
                        <a:pt x="280772" y="130828"/>
                        <a:pt x="255372" y="145115"/>
                      </a:cubicBezTo>
                      <a:cubicBezTo>
                        <a:pt x="229972" y="159402"/>
                        <a:pt x="441109" y="97490"/>
                        <a:pt x="433172" y="87965"/>
                      </a:cubicBezTo>
                      <a:cubicBezTo>
                        <a:pt x="425235" y="78440"/>
                        <a:pt x="280772" y="89023"/>
                        <a:pt x="207747" y="87965"/>
                      </a:cubicBezTo>
                      <a:cubicBezTo>
                        <a:pt x="134722" y="86907"/>
                        <a:pt x="-29320" y="86377"/>
                        <a:pt x="4547" y="816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2" name="フリーフォーム 1271">
                  <a:extLst>
                    <a:ext uri="{FF2B5EF4-FFF2-40B4-BE49-F238E27FC236}">
                      <a16:creationId xmlns:a16="http://schemas.microsoft.com/office/drawing/2014/main" id="{D4C1B24D-8D6F-3324-9D66-30ECE6CCC949}"/>
                    </a:ext>
                  </a:extLst>
                </p:cNvPr>
                <p:cNvSpPr/>
                <p:nvPr/>
              </p:nvSpPr>
              <p:spPr>
                <a:xfrm>
                  <a:off x="6712339" y="6689974"/>
                  <a:ext cx="158514" cy="445621"/>
                </a:xfrm>
                <a:custGeom>
                  <a:avLst/>
                  <a:gdLst>
                    <a:gd name="connsiteX0" fmla="*/ 2786 w 158514"/>
                    <a:gd name="connsiteY0" fmla="*/ 2926 h 445621"/>
                    <a:gd name="connsiteX1" fmla="*/ 12311 w 158514"/>
                    <a:gd name="connsiteY1" fmla="*/ 136276 h 445621"/>
                    <a:gd name="connsiteX2" fmla="*/ 59936 w 158514"/>
                    <a:gd name="connsiteY2" fmla="*/ 209301 h 445621"/>
                    <a:gd name="connsiteX3" fmla="*/ 28186 w 158514"/>
                    <a:gd name="connsiteY3" fmla="*/ 174376 h 445621"/>
                    <a:gd name="connsiteX4" fmla="*/ 75811 w 158514"/>
                    <a:gd name="connsiteY4" fmla="*/ 345826 h 445621"/>
                    <a:gd name="connsiteX5" fmla="*/ 158361 w 158514"/>
                    <a:gd name="connsiteY5" fmla="*/ 444251 h 445621"/>
                    <a:gd name="connsiteX6" fmla="*/ 53586 w 158514"/>
                    <a:gd name="connsiteY6" fmla="*/ 275976 h 445621"/>
                    <a:gd name="connsiteX7" fmla="*/ 2786 w 158514"/>
                    <a:gd name="connsiteY7" fmla="*/ 2926 h 44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514" h="445621">
                      <a:moveTo>
                        <a:pt x="2786" y="2926"/>
                      </a:moveTo>
                      <a:cubicBezTo>
                        <a:pt x="-4093" y="-20357"/>
                        <a:pt x="2786" y="101880"/>
                        <a:pt x="12311" y="136276"/>
                      </a:cubicBezTo>
                      <a:cubicBezTo>
                        <a:pt x="21836" y="170672"/>
                        <a:pt x="57290" y="202951"/>
                        <a:pt x="59936" y="209301"/>
                      </a:cubicBezTo>
                      <a:cubicBezTo>
                        <a:pt x="62582" y="215651"/>
                        <a:pt x="25540" y="151622"/>
                        <a:pt x="28186" y="174376"/>
                      </a:cubicBezTo>
                      <a:cubicBezTo>
                        <a:pt x="30832" y="197130"/>
                        <a:pt x="54115" y="300847"/>
                        <a:pt x="75811" y="345826"/>
                      </a:cubicBezTo>
                      <a:cubicBezTo>
                        <a:pt x="97507" y="390805"/>
                        <a:pt x="162065" y="455893"/>
                        <a:pt x="158361" y="444251"/>
                      </a:cubicBezTo>
                      <a:cubicBezTo>
                        <a:pt x="154657" y="432609"/>
                        <a:pt x="78986" y="347413"/>
                        <a:pt x="53586" y="275976"/>
                      </a:cubicBezTo>
                      <a:cubicBezTo>
                        <a:pt x="28186" y="204539"/>
                        <a:pt x="9665" y="26209"/>
                        <a:pt x="2786" y="292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3" name="フリーフォーム 1272">
                  <a:extLst>
                    <a:ext uri="{FF2B5EF4-FFF2-40B4-BE49-F238E27FC236}">
                      <a16:creationId xmlns:a16="http://schemas.microsoft.com/office/drawing/2014/main" id="{85F95D01-C26A-27F0-23B1-D3A9FAA91BCB}"/>
                    </a:ext>
                  </a:extLst>
                </p:cNvPr>
                <p:cNvSpPr/>
                <p:nvPr/>
              </p:nvSpPr>
              <p:spPr>
                <a:xfrm>
                  <a:off x="6759433" y="6762750"/>
                  <a:ext cx="695493" cy="419100"/>
                </a:xfrm>
                <a:custGeom>
                  <a:avLst/>
                  <a:gdLst>
                    <a:gd name="connsiteX0" fmla="*/ 142 w 695493"/>
                    <a:gd name="connsiteY0" fmla="*/ 0 h 419100"/>
                    <a:gd name="connsiteX1" fmla="*/ 181117 w 695493"/>
                    <a:gd name="connsiteY1" fmla="*/ 187325 h 419100"/>
                    <a:gd name="connsiteX2" fmla="*/ 695467 w 695493"/>
                    <a:gd name="connsiteY2" fmla="*/ 419100 h 419100"/>
                    <a:gd name="connsiteX3" fmla="*/ 203342 w 695493"/>
                    <a:gd name="connsiteY3" fmla="*/ 187325 h 419100"/>
                    <a:gd name="connsiteX4" fmla="*/ 142 w 695493"/>
                    <a:gd name="connsiteY4" fmla="*/ 0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493" h="419100">
                      <a:moveTo>
                        <a:pt x="142" y="0"/>
                      </a:moveTo>
                      <a:cubicBezTo>
                        <a:pt x="-3562" y="0"/>
                        <a:pt x="65230" y="117475"/>
                        <a:pt x="181117" y="187325"/>
                      </a:cubicBezTo>
                      <a:cubicBezTo>
                        <a:pt x="297005" y="257175"/>
                        <a:pt x="691763" y="419100"/>
                        <a:pt x="695467" y="419100"/>
                      </a:cubicBezTo>
                      <a:cubicBezTo>
                        <a:pt x="699171" y="419100"/>
                        <a:pt x="320288" y="257175"/>
                        <a:pt x="203342" y="187325"/>
                      </a:cubicBezTo>
                      <a:cubicBezTo>
                        <a:pt x="86396" y="117475"/>
                        <a:pt x="3846" y="0"/>
                        <a:pt x="142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4" name="フリーフォーム 1273">
                  <a:extLst>
                    <a:ext uri="{FF2B5EF4-FFF2-40B4-BE49-F238E27FC236}">
                      <a16:creationId xmlns:a16="http://schemas.microsoft.com/office/drawing/2014/main" id="{352453AD-485C-2BB6-4DEB-DD42A41499B5}"/>
                    </a:ext>
                  </a:extLst>
                </p:cNvPr>
                <p:cNvSpPr/>
                <p:nvPr/>
              </p:nvSpPr>
              <p:spPr>
                <a:xfrm>
                  <a:off x="6734095" y="6819890"/>
                  <a:ext cx="296929" cy="233535"/>
                </a:xfrm>
                <a:custGeom>
                  <a:avLst/>
                  <a:gdLst>
                    <a:gd name="connsiteX0" fmla="*/ 80 w 296929"/>
                    <a:gd name="connsiteY0" fmla="*/ 10 h 233535"/>
                    <a:gd name="connsiteX1" fmla="*/ 276305 w 296929"/>
                    <a:gd name="connsiteY1" fmla="*/ 212735 h 233535"/>
                    <a:gd name="connsiteX2" fmla="*/ 247730 w 296929"/>
                    <a:gd name="connsiteY2" fmla="*/ 203210 h 233535"/>
                    <a:gd name="connsiteX3" fmla="*/ 80 w 296929"/>
                    <a:gd name="connsiteY3" fmla="*/ 10 h 23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929" h="233535">
                      <a:moveTo>
                        <a:pt x="80" y="10"/>
                      </a:moveTo>
                      <a:cubicBezTo>
                        <a:pt x="4842" y="1597"/>
                        <a:pt x="276305" y="212735"/>
                        <a:pt x="276305" y="212735"/>
                      </a:cubicBezTo>
                      <a:cubicBezTo>
                        <a:pt x="317580" y="246602"/>
                        <a:pt x="291122" y="236018"/>
                        <a:pt x="247730" y="203210"/>
                      </a:cubicBezTo>
                      <a:cubicBezTo>
                        <a:pt x="204338" y="170402"/>
                        <a:pt x="-4682" y="-1577"/>
                        <a:pt x="80" y="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5" name="フリーフォーム 1274">
                  <a:extLst>
                    <a:ext uri="{FF2B5EF4-FFF2-40B4-BE49-F238E27FC236}">
                      <a16:creationId xmlns:a16="http://schemas.microsoft.com/office/drawing/2014/main" id="{71B638CF-E6DC-73D2-9949-BD1BF3E3CAB9}"/>
                    </a:ext>
                  </a:extLst>
                </p:cNvPr>
                <p:cNvSpPr/>
                <p:nvPr/>
              </p:nvSpPr>
              <p:spPr>
                <a:xfrm>
                  <a:off x="7003735" y="7003934"/>
                  <a:ext cx="201400" cy="295252"/>
                </a:xfrm>
                <a:custGeom>
                  <a:avLst/>
                  <a:gdLst>
                    <a:gd name="connsiteX0" fmla="*/ 315 w 201400"/>
                    <a:gd name="connsiteY0" fmla="*/ 116 h 295252"/>
                    <a:gd name="connsiteX1" fmla="*/ 47940 w 201400"/>
                    <a:gd name="connsiteY1" fmla="*/ 108066 h 295252"/>
                    <a:gd name="connsiteX2" fmla="*/ 200340 w 201400"/>
                    <a:gd name="connsiteY2" fmla="*/ 292216 h 295252"/>
                    <a:gd name="connsiteX3" fmla="*/ 111440 w 201400"/>
                    <a:gd name="connsiteY3" fmla="*/ 216016 h 295252"/>
                    <a:gd name="connsiteX4" fmla="*/ 32065 w 201400"/>
                    <a:gd name="connsiteY4" fmla="*/ 127116 h 295252"/>
                    <a:gd name="connsiteX5" fmla="*/ 315 w 201400"/>
                    <a:gd name="connsiteY5" fmla="*/ 116 h 29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400" h="295252">
                      <a:moveTo>
                        <a:pt x="315" y="116"/>
                      </a:moveTo>
                      <a:cubicBezTo>
                        <a:pt x="2961" y="-3059"/>
                        <a:pt x="14603" y="59383"/>
                        <a:pt x="47940" y="108066"/>
                      </a:cubicBezTo>
                      <a:cubicBezTo>
                        <a:pt x="81277" y="156749"/>
                        <a:pt x="189757" y="274224"/>
                        <a:pt x="200340" y="292216"/>
                      </a:cubicBezTo>
                      <a:cubicBezTo>
                        <a:pt x="210923" y="310208"/>
                        <a:pt x="139486" y="243533"/>
                        <a:pt x="111440" y="216016"/>
                      </a:cubicBezTo>
                      <a:cubicBezTo>
                        <a:pt x="83394" y="188499"/>
                        <a:pt x="52173" y="168391"/>
                        <a:pt x="32065" y="127116"/>
                      </a:cubicBezTo>
                      <a:cubicBezTo>
                        <a:pt x="11957" y="85841"/>
                        <a:pt x="-2331" y="3291"/>
                        <a:pt x="315" y="11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6" name="フリーフォーム 1275">
                  <a:extLst>
                    <a:ext uri="{FF2B5EF4-FFF2-40B4-BE49-F238E27FC236}">
                      <a16:creationId xmlns:a16="http://schemas.microsoft.com/office/drawing/2014/main" id="{E1985D32-00A7-3889-F3E4-7F8F5651379A}"/>
                    </a:ext>
                  </a:extLst>
                </p:cNvPr>
                <p:cNvSpPr/>
                <p:nvPr/>
              </p:nvSpPr>
              <p:spPr>
                <a:xfrm>
                  <a:off x="7053577" y="7032307"/>
                  <a:ext cx="405977" cy="280341"/>
                </a:xfrm>
                <a:custGeom>
                  <a:avLst/>
                  <a:gdLst>
                    <a:gd name="connsiteX0" fmla="*/ 1273 w 405977"/>
                    <a:gd name="connsiteY0" fmla="*/ 318 h 280341"/>
                    <a:gd name="connsiteX1" fmla="*/ 217173 w 405977"/>
                    <a:gd name="connsiteY1" fmla="*/ 146368 h 280341"/>
                    <a:gd name="connsiteX2" fmla="*/ 401323 w 405977"/>
                    <a:gd name="connsiteY2" fmla="*/ 279718 h 280341"/>
                    <a:gd name="connsiteX3" fmla="*/ 321948 w 405977"/>
                    <a:gd name="connsiteY3" fmla="*/ 187643 h 280341"/>
                    <a:gd name="connsiteX4" fmla="*/ 1273 w 405977"/>
                    <a:gd name="connsiteY4" fmla="*/ 318 h 28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977" h="280341">
                      <a:moveTo>
                        <a:pt x="1273" y="318"/>
                      </a:moveTo>
                      <a:cubicBezTo>
                        <a:pt x="-16189" y="-6561"/>
                        <a:pt x="150498" y="99801"/>
                        <a:pt x="217173" y="146368"/>
                      </a:cubicBezTo>
                      <a:cubicBezTo>
                        <a:pt x="283848" y="192935"/>
                        <a:pt x="383861" y="272839"/>
                        <a:pt x="401323" y="279718"/>
                      </a:cubicBezTo>
                      <a:cubicBezTo>
                        <a:pt x="418785" y="286597"/>
                        <a:pt x="385977" y="235268"/>
                        <a:pt x="321948" y="187643"/>
                      </a:cubicBezTo>
                      <a:cubicBezTo>
                        <a:pt x="257919" y="140018"/>
                        <a:pt x="18735" y="7197"/>
                        <a:pt x="1273" y="3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7" name="フリーフォーム 1276">
                  <a:extLst>
                    <a:ext uri="{FF2B5EF4-FFF2-40B4-BE49-F238E27FC236}">
                      <a16:creationId xmlns:a16="http://schemas.microsoft.com/office/drawing/2014/main" id="{50AD61EC-2A19-7652-35AF-0F265C4A96DF}"/>
                    </a:ext>
                  </a:extLst>
                </p:cNvPr>
                <p:cNvSpPr/>
                <p:nvPr/>
              </p:nvSpPr>
              <p:spPr>
                <a:xfrm>
                  <a:off x="7362633" y="6911888"/>
                  <a:ext cx="1046962" cy="184965"/>
                </a:xfrm>
                <a:custGeom>
                  <a:avLst/>
                  <a:gdLst>
                    <a:gd name="connsiteX0" fmla="*/ 192 w 1046962"/>
                    <a:gd name="connsiteY0" fmla="*/ 60412 h 184965"/>
                    <a:gd name="connsiteX1" fmla="*/ 768542 w 1046962"/>
                    <a:gd name="connsiteY1" fmla="*/ 66762 h 184965"/>
                    <a:gd name="connsiteX2" fmla="*/ 692342 w 1046962"/>
                    <a:gd name="connsiteY2" fmla="*/ 101687 h 184965"/>
                    <a:gd name="connsiteX3" fmla="*/ 1041592 w 1046962"/>
                    <a:gd name="connsiteY3" fmla="*/ 87 h 184965"/>
                    <a:gd name="connsiteX4" fmla="*/ 892367 w 1046962"/>
                    <a:gd name="connsiteY4" fmla="*/ 85812 h 184965"/>
                    <a:gd name="connsiteX5" fmla="*/ 730442 w 1046962"/>
                    <a:gd name="connsiteY5" fmla="*/ 184237 h 184965"/>
                    <a:gd name="connsiteX6" fmla="*/ 997142 w 1046962"/>
                    <a:gd name="connsiteY6" fmla="*/ 31837 h 184965"/>
                    <a:gd name="connsiteX7" fmla="*/ 743142 w 1046962"/>
                    <a:gd name="connsiteY7" fmla="*/ 73112 h 184965"/>
                    <a:gd name="connsiteX8" fmla="*/ 520892 w 1046962"/>
                    <a:gd name="connsiteY8" fmla="*/ 63587 h 184965"/>
                    <a:gd name="connsiteX9" fmla="*/ 692342 w 1046962"/>
                    <a:gd name="connsiteY9" fmla="*/ 31837 h 184965"/>
                    <a:gd name="connsiteX10" fmla="*/ 192 w 1046962"/>
                    <a:gd name="connsiteY10" fmla="*/ 60412 h 184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46962" h="184965">
                      <a:moveTo>
                        <a:pt x="192" y="60412"/>
                      </a:moveTo>
                      <a:cubicBezTo>
                        <a:pt x="12892" y="66233"/>
                        <a:pt x="653184" y="59883"/>
                        <a:pt x="768542" y="66762"/>
                      </a:cubicBezTo>
                      <a:cubicBezTo>
                        <a:pt x="883900" y="73641"/>
                        <a:pt x="646834" y="112800"/>
                        <a:pt x="692342" y="101687"/>
                      </a:cubicBezTo>
                      <a:cubicBezTo>
                        <a:pt x="737850" y="90574"/>
                        <a:pt x="1008255" y="2733"/>
                        <a:pt x="1041592" y="87"/>
                      </a:cubicBezTo>
                      <a:cubicBezTo>
                        <a:pt x="1074930" y="-2559"/>
                        <a:pt x="944225" y="55120"/>
                        <a:pt x="892367" y="85812"/>
                      </a:cubicBezTo>
                      <a:cubicBezTo>
                        <a:pt x="840509" y="116504"/>
                        <a:pt x="712980" y="193233"/>
                        <a:pt x="730442" y="184237"/>
                      </a:cubicBezTo>
                      <a:cubicBezTo>
                        <a:pt x="747905" y="175241"/>
                        <a:pt x="995025" y="50358"/>
                        <a:pt x="997142" y="31837"/>
                      </a:cubicBezTo>
                      <a:cubicBezTo>
                        <a:pt x="999259" y="13316"/>
                        <a:pt x="822517" y="67820"/>
                        <a:pt x="743142" y="73112"/>
                      </a:cubicBezTo>
                      <a:cubicBezTo>
                        <a:pt x="663767" y="78404"/>
                        <a:pt x="529359" y="70466"/>
                        <a:pt x="520892" y="63587"/>
                      </a:cubicBezTo>
                      <a:cubicBezTo>
                        <a:pt x="512425" y="56708"/>
                        <a:pt x="776480" y="33424"/>
                        <a:pt x="692342" y="31837"/>
                      </a:cubicBezTo>
                      <a:cubicBezTo>
                        <a:pt x="608205" y="30249"/>
                        <a:pt x="-12508" y="54591"/>
                        <a:pt x="192" y="604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8" name="フリーフォーム 1277">
                  <a:extLst>
                    <a:ext uri="{FF2B5EF4-FFF2-40B4-BE49-F238E27FC236}">
                      <a16:creationId xmlns:a16="http://schemas.microsoft.com/office/drawing/2014/main" id="{5C38E42E-23A8-8DA7-2740-8521D9ACAC42}"/>
                    </a:ext>
                  </a:extLst>
                </p:cNvPr>
                <p:cNvSpPr/>
                <p:nvPr/>
              </p:nvSpPr>
              <p:spPr>
                <a:xfrm>
                  <a:off x="7444780" y="7000720"/>
                  <a:ext cx="911566" cy="229228"/>
                </a:xfrm>
                <a:custGeom>
                  <a:avLst/>
                  <a:gdLst>
                    <a:gd name="connsiteX0" fmla="*/ 595 w 911566"/>
                    <a:gd name="connsiteY0" fmla="*/ 155 h 229228"/>
                    <a:gd name="connsiteX1" fmla="*/ 264120 w 911566"/>
                    <a:gd name="connsiteY1" fmla="*/ 47780 h 229228"/>
                    <a:gd name="connsiteX2" fmla="*/ 340320 w 911566"/>
                    <a:gd name="connsiteY2" fmla="*/ 25555 h 229228"/>
                    <a:gd name="connsiteX3" fmla="*/ 699095 w 911566"/>
                    <a:gd name="connsiteY3" fmla="*/ 25555 h 229228"/>
                    <a:gd name="connsiteX4" fmla="*/ 219670 w 911566"/>
                    <a:gd name="connsiteY4" fmla="*/ 76355 h 229228"/>
                    <a:gd name="connsiteX5" fmla="*/ 829270 w 911566"/>
                    <a:gd name="connsiteY5" fmla="*/ 98580 h 229228"/>
                    <a:gd name="connsiteX6" fmla="*/ 905470 w 911566"/>
                    <a:gd name="connsiteY6" fmla="*/ 98580 h 229228"/>
                    <a:gd name="connsiteX7" fmla="*/ 264120 w 911566"/>
                    <a:gd name="connsiteY7" fmla="*/ 120805 h 229228"/>
                    <a:gd name="connsiteX8" fmla="*/ 483195 w 911566"/>
                    <a:gd name="connsiteY8" fmla="*/ 228755 h 229228"/>
                    <a:gd name="connsiteX9" fmla="*/ 283170 w 911566"/>
                    <a:gd name="connsiteY9" fmla="*/ 73180 h 229228"/>
                    <a:gd name="connsiteX10" fmla="*/ 194270 w 911566"/>
                    <a:gd name="connsiteY10" fmla="*/ 66830 h 229228"/>
                    <a:gd name="connsiteX11" fmla="*/ 595 w 911566"/>
                    <a:gd name="connsiteY11" fmla="*/ 155 h 229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1566" h="229228">
                      <a:moveTo>
                        <a:pt x="595" y="155"/>
                      </a:moveTo>
                      <a:cubicBezTo>
                        <a:pt x="12237" y="-3020"/>
                        <a:pt x="207499" y="43547"/>
                        <a:pt x="264120" y="47780"/>
                      </a:cubicBezTo>
                      <a:cubicBezTo>
                        <a:pt x="320741" y="52013"/>
                        <a:pt x="267824" y="29259"/>
                        <a:pt x="340320" y="25555"/>
                      </a:cubicBezTo>
                      <a:cubicBezTo>
                        <a:pt x="412816" y="21851"/>
                        <a:pt x="719203" y="17088"/>
                        <a:pt x="699095" y="25555"/>
                      </a:cubicBezTo>
                      <a:cubicBezTo>
                        <a:pt x="678987" y="34022"/>
                        <a:pt x="197974" y="64184"/>
                        <a:pt x="219670" y="76355"/>
                      </a:cubicBezTo>
                      <a:cubicBezTo>
                        <a:pt x="241366" y="88526"/>
                        <a:pt x="714970" y="94876"/>
                        <a:pt x="829270" y="98580"/>
                      </a:cubicBezTo>
                      <a:cubicBezTo>
                        <a:pt x="943570" y="102284"/>
                        <a:pt x="905470" y="98580"/>
                        <a:pt x="905470" y="98580"/>
                      </a:cubicBezTo>
                      <a:cubicBezTo>
                        <a:pt x="811279" y="102284"/>
                        <a:pt x="334499" y="99109"/>
                        <a:pt x="264120" y="120805"/>
                      </a:cubicBezTo>
                      <a:cubicBezTo>
                        <a:pt x="193741" y="142501"/>
                        <a:pt x="480020" y="236693"/>
                        <a:pt x="483195" y="228755"/>
                      </a:cubicBezTo>
                      <a:cubicBezTo>
                        <a:pt x="486370" y="220817"/>
                        <a:pt x="331324" y="100168"/>
                        <a:pt x="283170" y="73180"/>
                      </a:cubicBezTo>
                      <a:cubicBezTo>
                        <a:pt x="235016" y="46193"/>
                        <a:pt x="237132" y="77413"/>
                        <a:pt x="194270" y="66830"/>
                      </a:cubicBezTo>
                      <a:cubicBezTo>
                        <a:pt x="151408" y="56247"/>
                        <a:pt x="-11047" y="3330"/>
                        <a:pt x="595" y="1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9" name="フリーフォーム 1278">
                  <a:extLst>
                    <a:ext uri="{FF2B5EF4-FFF2-40B4-BE49-F238E27FC236}">
                      <a16:creationId xmlns:a16="http://schemas.microsoft.com/office/drawing/2014/main" id="{705C7C36-BEDE-6E9A-F9E7-C7BF501BF350}"/>
                    </a:ext>
                  </a:extLst>
                </p:cNvPr>
                <p:cNvSpPr/>
                <p:nvPr/>
              </p:nvSpPr>
              <p:spPr>
                <a:xfrm>
                  <a:off x="6839656" y="7113879"/>
                  <a:ext cx="428075" cy="230123"/>
                </a:xfrm>
                <a:custGeom>
                  <a:avLst/>
                  <a:gdLst>
                    <a:gd name="connsiteX0" fmla="*/ 27869 w 428075"/>
                    <a:gd name="connsiteY0" fmla="*/ 10821 h 230123"/>
                    <a:gd name="connsiteX1" fmla="*/ 427919 w 428075"/>
                    <a:gd name="connsiteY1" fmla="*/ 229896 h 230123"/>
                    <a:gd name="connsiteX2" fmla="*/ 75494 w 428075"/>
                    <a:gd name="connsiteY2" fmla="*/ 52096 h 230123"/>
                    <a:gd name="connsiteX3" fmla="*/ 27869 w 428075"/>
                    <a:gd name="connsiteY3" fmla="*/ 10821 h 23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075" h="230123">
                      <a:moveTo>
                        <a:pt x="27869" y="10821"/>
                      </a:moveTo>
                      <a:cubicBezTo>
                        <a:pt x="86606" y="40454"/>
                        <a:pt x="419981" y="223017"/>
                        <a:pt x="427919" y="229896"/>
                      </a:cubicBezTo>
                      <a:cubicBezTo>
                        <a:pt x="435857" y="236775"/>
                        <a:pt x="138994" y="85963"/>
                        <a:pt x="75494" y="52096"/>
                      </a:cubicBezTo>
                      <a:cubicBezTo>
                        <a:pt x="11994" y="18229"/>
                        <a:pt x="-30868" y="-18812"/>
                        <a:pt x="27869" y="1082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0" name="フリーフォーム 1279">
                  <a:extLst>
                    <a:ext uri="{FF2B5EF4-FFF2-40B4-BE49-F238E27FC236}">
                      <a16:creationId xmlns:a16="http://schemas.microsoft.com/office/drawing/2014/main" id="{4E110FE5-0ADF-71BA-F3F2-3E7DE78C40EE}"/>
                    </a:ext>
                  </a:extLst>
                </p:cNvPr>
                <p:cNvSpPr/>
                <p:nvPr/>
              </p:nvSpPr>
              <p:spPr>
                <a:xfrm>
                  <a:off x="7209173" y="7288329"/>
                  <a:ext cx="532224" cy="261813"/>
                </a:xfrm>
                <a:custGeom>
                  <a:avLst/>
                  <a:gdLst>
                    <a:gd name="connsiteX0" fmla="*/ 13952 w 532224"/>
                    <a:gd name="connsiteY0" fmla="*/ 4646 h 261813"/>
                    <a:gd name="connsiteX1" fmla="*/ 347327 w 532224"/>
                    <a:gd name="connsiteY1" fmla="*/ 201496 h 261813"/>
                    <a:gd name="connsiteX2" fmla="*/ 525127 w 532224"/>
                    <a:gd name="connsiteY2" fmla="*/ 255471 h 261813"/>
                    <a:gd name="connsiteX3" fmla="*/ 112377 w 532224"/>
                    <a:gd name="connsiteY3" fmla="*/ 77671 h 261813"/>
                    <a:gd name="connsiteX4" fmla="*/ 13952 w 532224"/>
                    <a:gd name="connsiteY4" fmla="*/ 4646 h 26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224" h="261813">
                      <a:moveTo>
                        <a:pt x="13952" y="4646"/>
                      </a:moveTo>
                      <a:cubicBezTo>
                        <a:pt x="53110" y="25283"/>
                        <a:pt x="262131" y="159692"/>
                        <a:pt x="347327" y="201496"/>
                      </a:cubicBezTo>
                      <a:cubicBezTo>
                        <a:pt x="432523" y="243300"/>
                        <a:pt x="564285" y="276108"/>
                        <a:pt x="525127" y="255471"/>
                      </a:cubicBezTo>
                      <a:cubicBezTo>
                        <a:pt x="485969" y="234834"/>
                        <a:pt x="203394" y="118946"/>
                        <a:pt x="112377" y="77671"/>
                      </a:cubicBezTo>
                      <a:cubicBezTo>
                        <a:pt x="21360" y="36396"/>
                        <a:pt x="-25206" y="-15991"/>
                        <a:pt x="13952" y="46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1" name="フリーフォーム 1280">
                  <a:extLst>
                    <a:ext uri="{FF2B5EF4-FFF2-40B4-BE49-F238E27FC236}">
                      <a16:creationId xmlns:a16="http://schemas.microsoft.com/office/drawing/2014/main" id="{F500C669-B6D7-D8E6-29FC-BA28BB02DDE0}"/>
                    </a:ext>
                  </a:extLst>
                </p:cNvPr>
                <p:cNvSpPr/>
                <p:nvPr/>
              </p:nvSpPr>
              <p:spPr>
                <a:xfrm>
                  <a:off x="7541877" y="7460447"/>
                  <a:ext cx="837083" cy="359865"/>
                </a:xfrm>
                <a:custGeom>
                  <a:avLst/>
                  <a:gdLst>
                    <a:gd name="connsiteX0" fmla="*/ 1923 w 837083"/>
                    <a:gd name="connsiteY0" fmla="*/ 803 h 359865"/>
                    <a:gd name="connsiteX1" fmla="*/ 436898 w 837083"/>
                    <a:gd name="connsiteY1" fmla="*/ 124628 h 359865"/>
                    <a:gd name="connsiteX2" fmla="*/ 652798 w 837083"/>
                    <a:gd name="connsiteY2" fmla="*/ 226228 h 359865"/>
                    <a:gd name="connsiteX3" fmla="*/ 836948 w 837083"/>
                    <a:gd name="connsiteY3" fmla="*/ 359578 h 359865"/>
                    <a:gd name="connsiteX4" fmla="*/ 624223 w 837083"/>
                    <a:gd name="connsiteY4" fmla="*/ 188128 h 359865"/>
                    <a:gd name="connsiteX5" fmla="*/ 1923 w 837083"/>
                    <a:gd name="connsiteY5" fmla="*/ 803 h 359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7083" h="359865">
                      <a:moveTo>
                        <a:pt x="1923" y="803"/>
                      </a:moveTo>
                      <a:cubicBezTo>
                        <a:pt x="-29298" y="-9780"/>
                        <a:pt x="328419" y="87057"/>
                        <a:pt x="436898" y="124628"/>
                      </a:cubicBezTo>
                      <a:cubicBezTo>
                        <a:pt x="545377" y="162199"/>
                        <a:pt x="586123" y="187070"/>
                        <a:pt x="652798" y="226228"/>
                      </a:cubicBezTo>
                      <a:cubicBezTo>
                        <a:pt x="719473" y="265386"/>
                        <a:pt x="841710" y="365928"/>
                        <a:pt x="836948" y="359578"/>
                      </a:cubicBezTo>
                      <a:cubicBezTo>
                        <a:pt x="832186" y="353228"/>
                        <a:pt x="770273" y="248982"/>
                        <a:pt x="624223" y="188128"/>
                      </a:cubicBezTo>
                      <a:cubicBezTo>
                        <a:pt x="478173" y="127274"/>
                        <a:pt x="33144" y="11386"/>
                        <a:pt x="1923" y="80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2" name="フリーフォーム 1281">
                  <a:extLst>
                    <a:ext uri="{FF2B5EF4-FFF2-40B4-BE49-F238E27FC236}">
                      <a16:creationId xmlns:a16="http://schemas.microsoft.com/office/drawing/2014/main" id="{20814171-DC02-1055-7C0C-3C646572C110}"/>
                    </a:ext>
                  </a:extLst>
                </p:cNvPr>
                <p:cNvSpPr/>
                <p:nvPr/>
              </p:nvSpPr>
              <p:spPr>
                <a:xfrm>
                  <a:off x="7690632" y="7508887"/>
                  <a:ext cx="640917" cy="336689"/>
                </a:xfrm>
                <a:custGeom>
                  <a:avLst/>
                  <a:gdLst>
                    <a:gd name="connsiteX0" fmla="*/ 5568 w 640917"/>
                    <a:gd name="connsiteY0" fmla="*/ 3163 h 336689"/>
                    <a:gd name="connsiteX1" fmla="*/ 396093 w 640917"/>
                    <a:gd name="connsiteY1" fmla="*/ 123813 h 336689"/>
                    <a:gd name="connsiteX2" fmla="*/ 640568 w 640917"/>
                    <a:gd name="connsiteY2" fmla="*/ 336538 h 336689"/>
                    <a:gd name="connsiteX3" fmla="*/ 345293 w 640917"/>
                    <a:gd name="connsiteY3" fmla="*/ 88888 h 336689"/>
                    <a:gd name="connsiteX4" fmla="*/ 177018 w 640917"/>
                    <a:gd name="connsiteY4" fmla="*/ 38088 h 336689"/>
                    <a:gd name="connsiteX5" fmla="*/ 5568 w 640917"/>
                    <a:gd name="connsiteY5" fmla="*/ 3163 h 33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917" h="336689">
                      <a:moveTo>
                        <a:pt x="5568" y="3163"/>
                      </a:moveTo>
                      <a:cubicBezTo>
                        <a:pt x="42080" y="17450"/>
                        <a:pt x="290260" y="68251"/>
                        <a:pt x="396093" y="123813"/>
                      </a:cubicBezTo>
                      <a:cubicBezTo>
                        <a:pt x="501926" y="179375"/>
                        <a:pt x="649035" y="342359"/>
                        <a:pt x="640568" y="336538"/>
                      </a:cubicBezTo>
                      <a:cubicBezTo>
                        <a:pt x="632101" y="330717"/>
                        <a:pt x="422551" y="138630"/>
                        <a:pt x="345293" y="88888"/>
                      </a:cubicBezTo>
                      <a:cubicBezTo>
                        <a:pt x="268035" y="39146"/>
                        <a:pt x="232051" y="49200"/>
                        <a:pt x="177018" y="38088"/>
                      </a:cubicBezTo>
                      <a:cubicBezTo>
                        <a:pt x="121985" y="26976"/>
                        <a:pt x="-30944" y="-11124"/>
                        <a:pt x="5568" y="31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3" name="フリーフォーム 1282">
                  <a:extLst>
                    <a:ext uri="{FF2B5EF4-FFF2-40B4-BE49-F238E27FC236}">
                      <a16:creationId xmlns:a16="http://schemas.microsoft.com/office/drawing/2014/main" id="{D82FF821-1B71-2C0E-E329-1A99114EC5D5}"/>
                    </a:ext>
                  </a:extLst>
                </p:cNvPr>
                <p:cNvSpPr/>
                <p:nvPr/>
              </p:nvSpPr>
              <p:spPr>
                <a:xfrm>
                  <a:off x="7743825" y="7556500"/>
                  <a:ext cx="781050" cy="450850"/>
                </a:xfrm>
                <a:custGeom>
                  <a:avLst/>
                  <a:gdLst>
                    <a:gd name="connsiteX0" fmla="*/ 0 w 781050"/>
                    <a:gd name="connsiteY0" fmla="*/ 0 h 450850"/>
                    <a:gd name="connsiteX1" fmla="*/ 425450 w 781050"/>
                    <a:gd name="connsiteY1" fmla="*/ 247650 h 450850"/>
                    <a:gd name="connsiteX2" fmla="*/ 781050 w 781050"/>
                    <a:gd name="connsiteY2" fmla="*/ 450850 h 450850"/>
                    <a:gd name="connsiteX3" fmla="*/ 282575 w 781050"/>
                    <a:gd name="connsiteY3" fmla="*/ 149225 h 450850"/>
                    <a:gd name="connsiteX4" fmla="*/ 0 w 781050"/>
                    <a:gd name="connsiteY4" fmla="*/ 0 h 45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1050" h="450850">
                      <a:moveTo>
                        <a:pt x="0" y="0"/>
                      </a:moveTo>
                      <a:lnTo>
                        <a:pt x="425450" y="247650"/>
                      </a:lnTo>
                      <a:lnTo>
                        <a:pt x="781050" y="450850"/>
                      </a:lnTo>
                      <a:cubicBezTo>
                        <a:pt x="757238" y="434446"/>
                        <a:pt x="410633" y="223837"/>
                        <a:pt x="282575" y="149225"/>
                      </a:cubicBezTo>
                      <a:cubicBezTo>
                        <a:pt x="154517" y="74613"/>
                        <a:pt x="83608" y="3889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4" name="フリーフォーム 1283">
                  <a:extLst>
                    <a:ext uri="{FF2B5EF4-FFF2-40B4-BE49-F238E27FC236}">
                      <a16:creationId xmlns:a16="http://schemas.microsoft.com/office/drawing/2014/main" id="{3F644577-22D1-3051-F636-B0F803A72227}"/>
                    </a:ext>
                  </a:extLst>
                </p:cNvPr>
                <p:cNvSpPr/>
                <p:nvPr/>
              </p:nvSpPr>
              <p:spPr>
                <a:xfrm>
                  <a:off x="6311894" y="5702300"/>
                  <a:ext cx="2169360" cy="383597"/>
                </a:xfrm>
                <a:custGeom>
                  <a:avLst/>
                  <a:gdLst>
                    <a:gd name="connsiteX0" fmla="*/ 6 w 2169360"/>
                    <a:gd name="connsiteY0" fmla="*/ 0 h 383597"/>
                    <a:gd name="connsiteX1" fmla="*/ 425456 w 2169360"/>
                    <a:gd name="connsiteY1" fmla="*/ 190500 h 383597"/>
                    <a:gd name="connsiteX2" fmla="*/ 1054106 w 2169360"/>
                    <a:gd name="connsiteY2" fmla="*/ 279400 h 383597"/>
                    <a:gd name="connsiteX3" fmla="*/ 1758956 w 2169360"/>
                    <a:gd name="connsiteY3" fmla="*/ 365125 h 383597"/>
                    <a:gd name="connsiteX4" fmla="*/ 2162181 w 2169360"/>
                    <a:gd name="connsiteY4" fmla="*/ 381000 h 383597"/>
                    <a:gd name="connsiteX5" fmla="*/ 1428756 w 2169360"/>
                    <a:gd name="connsiteY5" fmla="*/ 327025 h 383597"/>
                    <a:gd name="connsiteX6" fmla="*/ 889006 w 2169360"/>
                    <a:gd name="connsiteY6" fmla="*/ 295275 h 383597"/>
                    <a:gd name="connsiteX7" fmla="*/ 803281 w 2169360"/>
                    <a:gd name="connsiteY7" fmla="*/ 298450 h 383597"/>
                    <a:gd name="connsiteX8" fmla="*/ 415931 w 2169360"/>
                    <a:gd name="connsiteY8" fmla="*/ 190500 h 383597"/>
                    <a:gd name="connsiteX9" fmla="*/ 6 w 2169360"/>
                    <a:gd name="connsiteY9" fmla="*/ 0 h 38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9360" h="383597">
                      <a:moveTo>
                        <a:pt x="6" y="0"/>
                      </a:moveTo>
                      <a:cubicBezTo>
                        <a:pt x="1593" y="0"/>
                        <a:pt x="249773" y="143933"/>
                        <a:pt x="425456" y="190500"/>
                      </a:cubicBezTo>
                      <a:cubicBezTo>
                        <a:pt x="601139" y="237067"/>
                        <a:pt x="1054106" y="279400"/>
                        <a:pt x="1054106" y="279400"/>
                      </a:cubicBezTo>
                      <a:cubicBezTo>
                        <a:pt x="1276356" y="308504"/>
                        <a:pt x="1574277" y="348192"/>
                        <a:pt x="1758956" y="365125"/>
                      </a:cubicBezTo>
                      <a:cubicBezTo>
                        <a:pt x="1943635" y="382058"/>
                        <a:pt x="2217214" y="387350"/>
                        <a:pt x="2162181" y="381000"/>
                      </a:cubicBezTo>
                      <a:cubicBezTo>
                        <a:pt x="2107148" y="374650"/>
                        <a:pt x="1428756" y="327025"/>
                        <a:pt x="1428756" y="327025"/>
                      </a:cubicBezTo>
                      <a:lnTo>
                        <a:pt x="889006" y="295275"/>
                      </a:lnTo>
                      <a:cubicBezTo>
                        <a:pt x="784760" y="290513"/>
                        <a:pt x="882127" y="315913"/>
                        <a:pt x="803281" y="298450"/>
                      </a:cubicBezTo>
                      <a:cubicBezTo>
                        <a:pt x="724435" y="280987"/>
                        <a:pt x="545048" y="237596"/>
                        <a:pt x="415931" y="190500"/>
                      </a:cubicBezTo>
                      <a:cubicBezTo>
                        <a:pt x="286814" y="143404"/>
                        <a:pt x="-1581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5" name="フリーフォーム 1284">
                  <a:extLst>
                    <a:ext uri="{FF2B5EF4-FFF2-40B4-BE49-F238E27FC236}">
                      <a16:creationId xmlns:a16="http://schemas.microsoft.com/office/drawing/2014/main" id="{243F4C82-DC94-60D9-6217-5A829FD4BF01}"/>
                    </a:ext>
                  </a:extLst>
                </p:cNvPr>
                <p:cNvSpPr/>
                <p:nvPr/>
              </p:nvSpPr>
              <p:spPr>
                <a:xfrm>
                  <a:off x="6352958" y="5739837"/>
                  <a:ext cx="2126322" cy="892845"/>
                </a:xfrm>
                <a:custGeom>
                  <a:avLst/>
                  <a:gdLst>
                    <a:gd name="connsiteX0" fmla="*/ 35142 w 2126322"/>
                    <a:gd name="connsiteY0" fmla="*/ 10088 h 892845"/>
                    <a:gd name="connsiteX1" fmla="*/ 311367 w 2126322"/>
                    <a:gd name="connsiteY1" fmla="*/ 349813 h 892845"/>
                    <a:gd name="connsiteX2" fmla="*/ 320892 w 2126322"/>
                    <a:gd name="connsiteY2" fmla="*/ 343463 h 892845"/>
                    <a:gd name="connsiteX3" fmla="*/ 479642 w 2126322"/>
                    <a:gd name="connsiteY3" fmla="*/ 476813 h 892845"/>
                    <a:gd name="connsiteX4" fmla="*/ 482817 w 2126322"/>
                    <a:gd name="connsiteY4" fmla="*/ 470463 h 892845"/>
                    <a:gd name="connsiteX5" fmla="*/ 851117 w 2126322"/>
                    <a:gd name="connsiteY5" fmla="*/ 676838 h 892845"/>
                    <a:gd name="connsiteX6" fmla="*/ 974942 w 2126322"/>
                    <a:gd name="connsiteY6" fmla="*/ 759388 h 892845"/>
                    <a:gd name="connsiteX7" fmla="*/ 1009867 w 2126322"/>
                    <a:gd name="connsiteY7" fmla="*/ 807013 h 892845"/>
                    <a:gd name="connsiteX8" fmla="*/ 1044792 w 2126322"/>
                    <a:gd name="connsiteY8" fmla="*/ 794313 h 892845"/>
                    <a:gd name="connsiteX9" fmla="*/ 1378167 w 2126322"/>
                    <a:gd name="connsiteY9" fmla="*/ 892738 h 892845"/>
                    <a:gd name="connsiteX10" fmla="*/ 1740117 w 2126322"/>
                    <a:gd name="connsiteY10" fmla="*/ 813363 h 892845"/>
                    <a:gd name="connsiteX11" fmla="*/ 1730592 w 2126322"/>
                    <a:gd name="connsiteY11" fmla="*/ 807013 h 892845"/>
                    <a:gd name="connsiteX12" fmla="*/ 1914742 w 2126322"/>
                    <a:gd name="connsiteY12" fmla="*/ 711763 h 892845"/>
                    <a:gd name="connsiteX13" fmla="*/ 2124292 w 2126322"/>
                    <a:gd name="connsiteY13" fmla="*/ 606988 h 892845"/>
                    <a:gd name="connsiteX14" fmla="*/ 1781392 w 2126322"/>
                    <a:gd name="connsiteY14" fmla="*/ 803838 h 892845"/>
                    <a:gd name="connsiteX15" fmla="*/ 1365467 w 2126322"/>
                    <a:gd name="connsiteY15" fmla="*/ 876863 h 892845"/>
                    <a:gd name="connsiteX16" fmla="*/ 889217 w 2126322"/>
                    <a:gd name="connsiteY16" fmla="*/ 680013 h 892845"/>
                    <a:gd name="connsiteX17" fmla="*/ 98642 w 2126322"/>
                    <a:gd name="connsiteY17" fmla="*/ 140263 h 892845"/>
                    <a:gd name="connsiteX18" fmla="*/ 35142 w 2126322"/>
                    <a:gd name="connsiteY18" fmla="*/ 10088 h 892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6322" h="892845">
                      <a:moveTo>
                        <a:pt x="35142" y="10088"/>
                      </a:moveTo>
                      <a:cubicBezTo>
                        <a:pt x="70596" y="45013"/>
                        <a:pt x="311367" y="349813"/>
                        <a:pt x="311367" y="349813"/>
                      </a:cubicBezTo>
                      <a:cubicBezTo>
                        <a:pt x="358992" y="405375"/>
                        <a:pt x="292846" y="322296"/>
                        <a:pt x="320892" y="343463"/>
                      </a:cubicBezTo>
                      <a:cubicBezTo>
                        <a:pt x="348938" y="364630"/>
                        <a:pt x="479642" y="476813"/>
                        <a:pt x="479642" y="476813"/>
                      </a:cubicBezTo>
                      <a:cubicBezTo>
                        <a:pt x="506630" y="497980"/>
                        <a:pt x="420905" y="437126"/>
                        <a:pt x="482817" y="470463"/>
                      </a:cubicBezTo>
                      <a:cubicBezTo>
                        <a:pt x="544729" y="503800"/>
                        <a:pt x="769096" y="628684"/>
                        <a:pt x="851117" y="676838"/>
                      </a:cubicBezTo>
                      <a:cubicBezTo>
                        <a:pt x="933138" y="724992"/>
                        <a:pt x="948484" y="737692"/>
                        <a:pt x="974942" y="759388"/>
                      </a:cubicBezTo>
                      <a:cubicBezTo>
                        <a:pt x="1001400" y="781084"/>
                        <a:pt x="998225" y="801192"/>
                        <a:pt x="1009867" y="807013"/>
                      </a:cubicBezTo>
                      <a:cubicBezTo>
                        <a:pt x="1021509" y="812834"/>
                        <a:pt x="983409" y="780026"/>
                        <a:pt x="1044792" y="794313"/>
                      </a:cubicBezTo>
                      <a:cubicBezTo>
                        <a:pt x="1106175" y="808600"/>
                        <a:pt x="1262280" y="889563"/>
                        <a:pt x="1378167" y="892738"/>
                      </a:cubicBezTo>
                      <a:cubicBezTo>
                        <a:pt x="1494054" y="895913"/>
                        <a:pt x="1681380" y="827651"/>
                        <a:pt x="1740117" y="813363"/>
                      </a:cubicBezTo>
                      <a:cubicBezTo>
                        <a:pt x="1798855" y="799076"/>
                        <a:pt x="1701488" y="823946"/>
                        <a:pt x="1730592" y="807013"/>
                      </a:cubicBezTo>
                      <a:cubicBezTo>
                        <a:pt x="1759696" y="790080"/>
                        <a:pt x="1914742" y="711763"/>
                        <a:pt x="1914742" y="711763"/>
                      </a:cubicBezTo>
                      <a:cubicBezTo>
                        <a:pt x="1980359" y="678426"/>
                        <a:pt x="2146517" y="591642"/>
                        <a:pt x="2124292" y="606988"/>
                      </a:cubicBezTo>
                      <a:cubicBezTo>
                        <a:pt x="2102067" y="622334"/>
                        <a:pt x="1907863" y="758859"/>
                        <a:pt x="1781392" y="803838"/>
                      </a:cubicBezTo>
                      <a:cubicBezTo>
                        <a:pt x="1654921" y="848817"/>
                        <a:pt x="1514163" y="897501"/>
                        <a:pt x="1365467" y="876863"/>
                      </a:cubicBezTo>
                      <a:cubicBezTo>
                        <a:pt x="1216771" y="856226"/>
                        <a:pt x="1100354" y="802780"/>
                        <a:pt x="889217" y="680013"/>
                      </a:cubicBezTo>
                      <a:cubicBezTo>
                        <a:pt x="678080" y="557246"/>
                        <a:pt x="240988" y="246625"/>
                        <a:pt x="98642" y="140263"/>
                      </a:cubicBezTo>
                      <a:cubicBezTo>
                        <a:pt x="-43704" y="33901"/>
                        <a:pt x="-312" y="-24837"/>
                        <a:pt x="35142" y="1008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6" name="フリーフォーム 1285">
                  <a:extLst>
                    <a:ext uri="{FF2B5EF4-FFF2-40B4-BE49-F238E27FC236}">
                      <a16:creationId xmlns:a16="http://schemas.microsoft.com/office/drawing/2014/main" id="{B4B0C705-5932-CDFA-2A55-923C8C6983E6}"/>
                    </a:ext>
                  </a:extLst>
                </p:cNvPr>
                <p:cNvSpPr/>
                <p:nvPr/>
              </p:nvSpPr>
              <p:spPr>
                <a:xfrm>
                  <a:off x="8451807" y="5933636"/>
                  <a:ext cx="146094" cy="439297"/>
                </a:xfrm>
                <a:custGeom>
                  <a:avLst/>
                  <a:gdLst>
                    <a:gd name="connsiteX0" fmla="*/ 9568 w 146094"/>
                    <a:gd name="connsiteY0" fmla="*/ 162364 h 439297"/>
                    <a:gd name="connsiteX1" fmla="*/ 19093 w 146094"/>
                    <a:gd name="connsiteY1" fmla="*/ 254439 h 439297"/>
                    <a:gd name="connsiteX2" fmla="*/ 43 w 146094"/>
                    <a:gd name="connsiteY2" fmla="*/ 438589 h 439297"/>
                    <a:gd name="connsiteX3" fmla="*/ 25443 w 146094"/>
                    <a:gd name="connsiteY3" fmla="*/ 305239 h 439297"/>
                    <a:gd name="connsiteX4" fmla="*/ 146093 w 146094"/>
                    <a:gd name="connsiteY4" fmla="*/ 439 h 439297"/>
                    <a:gd name="connsiteX5" fmla="*/ 28618 w 146094"/>
                    <a:gd name="connsiteY5" fmla="*/ 378264 h 439297"/>
                    <a:gd name="connsiteX6" fmla="*/ 82593 w 146094"/>
                    <a:gd name="connsiteY6" fmla="*/ 82989 h 439297"/>
                    <a:gd name="connsiteX7" fmla="*/ 9568 w 146094"/>
                    <a:gd name="connsiteY7" fmla="*/ 162364 h 43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094" h="439297">
                      <a:moveTo>
                        <a:pt x="9568" y="162364"/>
                      </a:moveTo>
                      <a:cubicBezTo>
                        <a:pt x="-1015" y="190939"/>
                        <a:pt x="20680" y="208402"/>
                        <a:pt x="19093" y="254439"/>
                      </a:cubicBezTo>
                      <a:cubicBezTo>
                        <a:pt x="17506" y="300476"/>
                        <a:pt x="-1015" y="430122"/>
                        <a:pt x="43" y="438589"/>
                      </a:cubicBezTo>
                      <a:cubicBezTo>
                        <a:pt x="1101" y="447056"/>
                        <a:pt x="1101" y="378264"/>
                        <a:pt x="25443" y="305239"/>
                      </a:cubicBezTo>
                      <a:cubicBezTo>
                        <a:pt x="49785" y="232214"/>
                        <a:pt x="145564" y="-11732"/>
                        <a:pt x="146093" y="439"/>
                      </a:cubicBezTo>
                      <a:cubicBezTo>
                        <a:pt x="146622" y="12610"/>
                        <a:pt x="39201" y="364506"/>
                        <a:pt x="28618" y="378264"/>
                      </a:cubicBezTo>
                      <a:cubicBezTo>
                        <a:pt x="18035" y="392022"/>
                        <a:pt x="78889" y="114739"/>
                        <a:pt x="82593" y="82989"/>
                      </a:cubicBezTo>
                      <a:cubicBezTo>
                        <a:pt x="86297" y="51239"/>
                        <a:pt x="20151" y="133789"/>
                        <a:pt x="9568" y="16236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7" name="フリーフォーム 1286">
                  <a:extLst>
                    <a:ext uri="{FF2B5EF4-FFF2-40B4-BE49-F238E27FC236}">
                      <a16:creationId xmlns:a16="http://schemas.microsoft.com/office/drawing/2014/main" id="{7D65AD9D-EDA9-5F40-9502-13FA36D9EE8B}"/>
                    </a:ext>
                  </a:extLst>
                </p:cNvPr>
                <p:cNvSpPr/>
                <p:nvPr/>
              </p:nvSpPr>
              <p:spPr>
                <a:xfrm>
                  <a:off x="6518229" y="5860085"/>
                  <a:ext cx="753827" cy="369322"/>
                </a:xfrm>
                <a:custGeom>
                  <a:avLst/>
                  <a:gdLst>
                    <a:gd name="connsiteX0" fmla="*/ 3221 w 753827"/>
                    <a:gd name="connsiteY0" fmla="*/ 965 h 369322"/>
                    <a:gd name="connsiteX1" fmla="*/ 358821 w 753827"/>
                    <a:gd name="connsiteY1" fmla="*/ 118440 h 369322"/>
                    <a:gd name="connsiteX2" fmla="*/ 654096 w 753827"/>
                    <a:gd name="connsiteY2" fmla="*/ 194640 h 369322"/>
                    <a:gd name="connsiteX3" fmla="*/ 752521 w 753827"/>
                    <a:gd name="connsiteY3" fmla="*/ 369265 h 369322"/>
                    <a:gd name="connsiteX4" fmla="*/ 701721 w 753827"/>
                    <a:gd name="connsiteY4" fmla="*/ 213690 h 369322"/>
                    <a:gd name="connsiteX5" fmla="*/ 577896 w 753827"/>
                    <a:gd name="connsiteY5" fmla="*/ 188290 h 369322"/>
                    <a:gd name="connsiteX6" fmla="*/ 3221 w 753827"/>
                    <a:gd name="connsiteY6" fmla="*/ 965 h 36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3827" h="369322">
                      <a:moveTo>
                        <a:pt x="3221" y="965"/>
                      </a:moveTo>
                      <a:cubicBezTo>
                        <a:pt x="-33291" y="-10677"/>
                        <a:pt x="250342" y="86161"/>
                        <a:pt x="358821" y="118440"/>
                      </a:cubicBezTo>
                      <a:cubicBezTo>
                        <a:pt x="467300" y="150719"/>
                        <a:pt x="588479" y="152836"/>
                        <a:pt x="654096" y="194640"/>
                      </a:cubicBezTo>
                      <a:cubicBezTo>
                        <a:pt x="719713" y="236444"/>
                        <a:pt x="744583" y="366090"/>
                        <a:pt x="752521" y="369265"/>
                      </a:cubicBezTo>
                      <a:cubicBezTo>
                        <a:pt x="760459" y="372440"/>
                        <a:pt x="730825" y="243852"/>
                        <a:pt x="701721" y="213690"/>
                      </a:cubicBezTo>
                      <a:cubicBezTo>
                        <a:pt x="672617" y="183528"/>
                        <a:pt x="688492" y="220569"/>
                        <a:pt x="577896" y="188290"/>
                      </a:cubicBezTo>
                      <a:cubicBezTo>
                        <a:pt x="467300" y="156011"/>
                        <a:pt x="39733" y="12607"/>
                        <a:pt x="3221" y="965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8" name="フリーフォーム 1287">
                  <a:extLst>
                    <a:ext uri="{FF2B5EF4-FFF2-40B4-BE49-F238E27FC236}">
                      <a16:creationId xmlns:a16="http://schemas.microsoft.com/office/drawing/2014/main" id="{0F165A90-4D3F-903C-5135-75CC374E9F56}"/>
                    </a:ext>
                  </a:extLst>
                </p:cNvPr>
                <p:cNvSpPr/>
                <p:nvPr/>
              </p:nvSpPr>
              <p:spPr>
                <a:xfrm>
                  <a:off x="7375505" y="6073179"/>
                  <a:ext cx="422295" cy="356494"/>
                </a:xfrm>
                <a:custGeom>
                  <a:avLst/>
                  <a:gdLst>
                    <a:gd name="connsiteX0" fmla="*/ 422295 w 422295"/>
                    <a:gd name="connsiteY0" fmla="*/ 3771 h 356494"/>
                    <a:gd name="connsiteX1" fmla="*/ 117495 w 422295"/>
                    <a:gd name="connsiteY1" fmla="*/ 16471 h 356494"/>
                    <a:gd name="connsiteX2" fmla="*/ 111145 w 422295"/>
                    <a:gd name="connsiteY2" fmla="*/ 111721 h 356494"/>
                    <a:gd name="connsiteX3" fmla="*/ 20 w 422295"/>
                    <a:gd name="connsiteY3" fmla="*/ 356196 h 356494"/>
                    <a:gd name="connsiteX4" fmla="*/ 120670 w 422295"/>
                    <a:gd name="connsiteY4" fmla="*/ 57746 h 356494"/>
                    <a:gd name="connsiteX5" fmla="*/ 422295 w 422295"/>
                    <a:gd name="connsiteY5" fmla="*/ 3771 h 356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295" h="356494">
                      <a:moveTo>
                        <a:pt x="422295" y="3771"/>
                      </a:moveTo>
                      <a:cubicBezTo>
                        <a:pt x="421766" y="-3108"/>
                        <a:pt x="169353" y="-1521"/>
                        <a:pt x="117495" y="16471"/>
                      </a:cubicBezTo>
                      <a:cubicBezTo>
                        <a:pt x="65637" y="34463"/>
                        <a:pt x="130724" y="55100"/>
                        <a:pt x="111145" y="111721"/>
                      </a:cubicBezTo>
                      <a:cubicBezTo>
                        <a:pt x="91566" y="168342"/>
                        <a:pt x="-1567" y="365192"/>
                        <a:pt x="20" y="356196"/>
                      </a:cubicBezTo>
                      <a:cubicBezTo>
                        <a:pt x="1607" y="347200"/>
                        <a:pt x="51878" y="117013"/>
                        <a:pt x="120670" y="57746"/>
                      </a:cubicBezTo>
                      <a:cubicBezTo>
                        <a:pt x="189462" y="-1521"/>
                        <a:pt x="422824" y="10650"/>
                        <a:pt x="422295" y="377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9" name="フリーフォーム 1288">
                  <a:extLst>
                    <a:ext uri="{FF2B5EF4-FFF2-40B4-BE49-F238E27FC236}">
                      <a16:creationId xmlns:a16="http://schemas.microsoft.com/office/drawing/2014/main" id="{1881189F-4864-D95C-5632-3684A71A8836}"/>
                    </a:ext>
                  </a:extLst>
                </p:cNvPr>
                <p:cNvSpPr/>
                <p:nvPr/>
              </p:nvSpPr>
              <p:spPr>
                <a:xfrm>
                  <a:off x="7806471" y="6136624"/>
                  <a:ext cx="156916" cy="391267"/>
                </a:xfrm>
                <a:custGeom>
                  <a:avLst/>
                  <a:gdLst>
                    <a:gd name="connsiteX0" fmla="*/ 854 w 156916"/>
                    <a:gd name="connsiteY0" fmla="*/ 651 h 391267"/>
                    <a:gd name="connsiteX1" fmla="*/ 96104 w 156916"/>
                    <a:gd name="connsiteY1" fmla="*/ 86376 h 391267"/>
                    <a:gd name="connsiteX2" fmla="*/ 143729 w 156916"/>
                    <a:gd name="connsiteY2" fmla="*/ 162576 h 391267"/>
                    <a:gd name="connsiteX3" fmla="*/ 70704 w 156916"/>
                    <a:gd name="connsiteY3" fmla="*/ 391176 h 391267"/>
                    <a:gd name="connsiteX4" fmla="*/ 156429 w 156916"/>
                    <a:gd name="connsiteY4" fmla="*/ 134001 h 391267"/>
                    <a:gd name="connsiteX5" fmla="*/ 854 w 156916"/>
                    <a:gd name="connsiteY5" fmla="*/ 651 h 39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916" h="391267">
                      <a:moveTo>
                        <a:pt x="854" y="651"/>
                      </a:moveTo>
                      <a:cubicBezTo>
                        <a:pt x="-9200" y="-7286"/>
                        <a:pt x="72292" y="59389"/>
                        <a:pt x="96104" y="86376"/>
                      </a:cubicBezTo>
                      <a:cubicBezTo>
                        <a:pt x="119916" y="113363"/>
                        <a:pt x="147962" y="111776"/>
                        <a:pt x="143729" y="162576"/>
                      </a:cubicBezTo>
                      <a:cubicBezTo>
                        <a:pt x="139496" y="213376"/>
                        <a:pt x="68587" y="395938"/>
                        <a:pt x="70704" y="391176"/>
                      </a:cubicBezTo>
                      <a:cubicBezTo>
                        <a:pt x="72821" y="386414"/>
                        <a:pt x="164366" y="196443"/>
                        <a:pt x="156429" y="134001"/>
                      </a:cubicBezTo>
                      <a:cubicBezTo>
                        <a:pt x="148492" y="71559"/>
                        <a:pt x="10908" y="8588"/>
                        <a:pt x="854" y="65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0" name="フリーフォーム 1289">
                  <a:extLst>
                    <a:ext uri="{FF2B5EF4-FFF2-40B4-BE49-F238E27FC236}">
                      <a16:creationId xmlns:a16="http://schemas.microsoft.com/office/drawing/2014/main" id="{08077CC9-BA0A-6F48-A3A8-127841ACEE2F}"/>
                    </a:ext>
                  </a:extLst>
                </p:cNvPr>
                <p:cNvSpPr/>
                <p:nvPr/>
              </p:nvSpPr>
              <p:spPr>
                <a:xfrm>
                  <a:off x="7524750" y="6426140"/>
                  <a:ext cx="711200" cy="159204"/>
                </a:xfrm>
                <a:custGeom>
                  <a:avLst/>
                  <a:gdLst>
                    <a:gd name="connsiteX0" fmla="*/ 0 w 711200"/>
                    <a:gd name="connsiteY0" fmla="*/ 104835 h 159204"/>
                    <a:gd name="connsiteX1" fmla="*/ 355600 w 711200"/>
                    <a:gd name="connsiteY1" fmla="*/ 136585 h 159204"/>
                    <a:gd name="connsiteX2" fmla="*/ 711200 w 711200"/>
                    <a:gd name="connsiteY2" fmla="*/ 60 h 159204"/>
                    <a:gd name="connsiteX3" fmla="*/ 355600 w 711200"/>
                    <a:gd name="connsiteY3" fmla="*/ 155635 h 159204"/>
                    <a:gd name="connsiteX4" fmla="*/ 0 w 711200"/>
                    <a:gd name="connsiteY4" fmla="*/ 104835 h 159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200" h="159204">
                      <a:moveTo>
                        <a:pt x="0" y="104835"/>
                      </a:moveTo>
                      <a:cubicBezTo>
                        <a:pt x="0" y="101660"/>
                        <a:pt x="237067" y="154048"/>
                        <a:pt x="355600" y="136585"/>
                      </a:cubicBezTo>
                      <a:cubicBezTo>
                        <a:pt x="474133" y="119123"/>
                        <a:pt x="711200" y="-3115"/>
                        <a:pt x="711200" y="60"/>
                      </a:cubicBezTo>
                      <a:cubicBezTo>
                        <a:pt x="711200" y="3235"/>
                        <a:pt x="470958" y="136056"/>
                        <a:pt x="355600" y="155635"/>
                      </a:cubicBezTo>
                      <a:cubicBezTo>
                        <a:pt x="240242" y="175214"/>
                        <a:pt x="0" y="108010"/>
                        <a:pt x="0" y="104835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1" name="フリーフォーム 1290">
                  <a:extLst>
                    <a:ext uri="{FF2B5EF4-FFF2-40B4-BE49-F238E27FC236}">
                      <a16:creationId xmlns:a16="http://schemas.microsoft.com/office/drawing/2014/main" id="{45F65D22-C93F-9FC4-A527-40DCB4E1036A}"/>
                    </a:ext>
                  </a:extLst>
                </p:cNvPr>
                <p:cNvSpPr/>
                <p:nvPr/>
              </p:nvSpPr>
              <p:spPr>
                <a:xfrm>
                  <a:off x="7840670" y="6089556"/>
                  <a:ext cx="566939" cy="277617"/>
                </a:xfrm>
                <a:custGeom>
                  <a:avLst/>
                  <a:gdLst>
                    <a:gd name="connsiteX0" fmla="*/ 1580 w 566939"/>
                    <a:gd name="connsiteY0" fmla="*/ 94 h 277617"/>
                    <a:gd name="connsiteX1" fmla="*/ 531805 w 566939"/>
                    <a:gd name="connsiteY1" fmla="*/ 44544 h 277617"/>
                    <a:gd name="connsiteX2" fmla="*/ 455605 w 566939"/>
                    <a:gd name="connsiteY2" fmla="*/ 76294 h 277617"/>
                    <a:gd name="connsiteX3" fmla="*/ 550855 w 566939"/>
                    <a:gd name="connsiteY3" fmla="*/ 50894 h 277617"/>
                    <a:gd name="connsiteX4" fmla="*/ 522280 w 566939"/>
                    <a:gd name="connsiteY4" fmla="*/ 120744 h 277617"/>
                    <a:gd name="connsiteX5" fmla="*/ 401630 w 566939"/>
                    <a:gd name="connsiteY5" fmla="*/ 165194 h 277617"/>
                    <a:gd name="connsiteX6" fmla="*/ 407980 w 566939"/>
                    <a:gd name="connsiteY6" fmla="*/ 184244 h 277617"/>
                    <a:gd name="connsiteX7" fmla="*/ 547680 w 566939"/>
                    <a:gd name="connsiteY7" fmla="*/ 152494 h 277617"/>
                    <a:gd name="connsiteX8" fmla="*/ 541330 w 566939"/>
                    <a:gd name="connsiteY8" fmla="*/ 162019 h 277617"/>
                    <a:gd name="connsiteX9" fmla="*/ 322255 w 566939"/>
                    <a:gd name="connsiteY9" fmla="*/ 269969 h 277617"/>
                    <a:gd name="connsiteX10" fmla="*/ 369880 w 566939"/>
                    <a:gd name="connsiteY10" fmla="*/ 266794 h 277617"/>
                    <a:gd name="connsiteX11" fmla="*/ 427030 w 566939"/>
                    <a:gd name="connsiteY11" fmla="*/ 250919 h 277617"/>
                    <a:gd name="connsiteX12" fmla="*/ 547680 w 566939"/>
                    <a:gd name="connsiteY12" fmla="*/ 200119 h 277617"/>
                    <a:gd name="connsiteX13" fmla="*/ 373055 w 566939"/>
                    <a:gd name="connsiteY13" fmla="*/ 57244 h 277617"/>
                    <a:gd name="connsiteX14" fmla="*/ 1580 w 566939"/>
                    <a:gd name="connsiteY14" fmla="*/ 94 h 277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6939" h="277617">
                      <a:moveTo>
                        <a:pt x="1580" y="94"/>
                      </a:moveTo>
                      <a:cubicBezTo>
                        <a:pt x="28038" y="-2023"/>
                        <a:pt x="456134" y="31844"/>
                        <a:pt x="531805" y="44544"/>
                      </a:cubicBezTo>
                      <a:cubicBezTo>
                        <a:pt x="607476" y="57244"/>
                        <a:pt x="452430" y="75236"/>
                        <a:pt x="455605" y="76294"/>
                      </a:cubicBezTo>
                      <a:cubicBezTo>
                        <a:pt x="458780" y="77352"/>
                        <a:pt x="539743" y="43486"/>
                        <a:pt x="550855" y="50894"/>
                      </a:cubicBezTo>
                      <a:cubicBezTo>
                        <a:pt x="561968" y="58302"/>
                        <a:pt x="547151" y="101694"/>
                        <a:pt x="522280" y="120744"/>
                      </a:cubicBezTo>
                      <a:cubicBezTo>
                        <a:pt x="497409" y="139794"/>
                        <a:pt x="420680" y="154611"/>
                        <a:pt x="401630" y="165194"/>
                      </a:cubicBezTo>
                      <a:cubicBezTo>
                        <a:pt x="382580" y="175777"/>
                        <a:pt x="383638" y="186361"/>
                        <a:pt x="407980" y="184244"/>
                      </a:cubicBezTo>
                      <a:cubicBezTo>
                        <a:pt x="432322" y="182127"/>
                        <a:pt x="525455" y="156198"/>
                        <a:pt x="547680" y="152494"/>
                      </a:cubicBezTo>
                      <a:cubicBezTo>
                        <a:pt x="569905" y="148790"/>
                        <a:pt x="578901" y="142440"/>
                        <a:pt x="541330" y="162019"/>
                      </a:cubicBezTo>
                      <a:cubicBezTo>
                        <a:pt x="503759" y="181598"/>
                        <a:pt x="350830" y="252507"/>
                        <a:pt x="322255" y="269969"/>
                      </a:cubicBezTo>
                      <a:cubicBezTo>
                        <a:pt x="293680" y="287431"/>
                        <a:pt x="352418" y="269969"/>
                        <a:pt x="369880" y="266794"/>
                      </a:cubicBezTo>
                      <a:cubicBezTo>
                        <a:pt x="387343" y="263619"/>
                        <a:pt x="397397" y="262031"/>
                        <a:pt x="427030" y="250919"/>
                      </a:cubicBezTo>
                      <a:cubicBezTo>
                        <a:pt x="456663" y="239807"/>
                        <a:pt x="556676" y="232398"/>
                        <a:pt x="547680" y="200119"/>
                      </a:cubicBezTo>
                      <a:cubicBezTo>
                        <a:pt x="538684" y="167840"/>
                        <a:pt x="457721" y="87936"/>
                        <a:pt x="373055" y="57244"/>
                      </a:cubicBezTo>
                      <a:cubicBezTo>
                        <a:pt x="288389" y="26552"/>
                        <a:pt x="-24878" y="2211"/>
                        <a:pt x="1580" y="9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2" name="フリーフォーム 1291">
                  <a:extLst>
                    <a:ext uri="{FF2B5EF4-FFF2-40B4-BE49-F238E27FC236}">
                      <a16:creationId xmlns:a16="http://schemas.microsoft.com/office/drawing/2014/main" id="{EB524C02-589B-5886-84FE-33D46B7FB701}"/>
                    </a:ext>
                  </a:extLst>
                </p:cNvPr>
                <p:cNvSpPr/>
                <p:nvPr/>
              </p:nvSpPr>
              <p:spPr>
                <a:xfrm>
                  <a:off x="6534001" y="5860913"/>
                  <a:ext cx="715566" cy="461109"/>
                </a:xfrm>
                <a:custGeom>
                  <a:avLst/>
                  <a:gdLst>
                    <a:gd name="connsiteX0" fmla="*/ 149 w 715566"/>
                    <a:gd name="connsiteY0" fmla="*/ 137 h 461109"/>
                    <a:gd name="connsiteX1" fmla="*/ 412899 w 715566"/>
                    <a:gd name="connsiteY1" fmla="*/ 260487 h 461109"/>
                    <a:gd name="connsiteX2" fmla="*/ 406549 w 715566"/>
                    <a:gd name="connsiteY2" fmla="*/ 257312 h 461109"/>
                    <a:gd name="connsiteX3" fmla="*/ 536724 w 715566"/>
                    <a:gd name="connsiteY3" fmla="*/ 266837 h 461109"/>
                    <a:gd name="connsiteX4" fmla="*/ 714524 w 715566"/>
                    <a:gd name="connsiteY4" fmla="*/ 460512 h 461109"/>
                    <a:gd name="connsiteX5" fmla="*/ 603399 w 715566"/>
                    <a:gd name="connsiteY5" fmla="*/ 323987 h 461109"/>
                    <a:gd name="connsiteX6" fmla="*/ 463699 w 715566"/>
                    <a:gd name="connsiteY6" fmla="*/ 225562 h 461109"/>
                    <a:gd name="connsiteX7" fmla="*/ 149 w 715566"/>
                    <a:gd name="connsiteY7" fmla="*/ 137 h 46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566" h="461109">
                      <a:moveTo>
                        <a:pt x="149" y="137"/>
                      </a:moveTo>
                      <a:cubicBezTo>
                        <a:pt x="-8318" y="5958"/>
                        <a:pt x="345166" y="217625"/>
                        <a:pt x="412899" y="260487"/>
                      </a:cubicBezTo>
                      <a:cubicBezTo>
                        <a:pt x="480632" y="303350"/>
                        <a:pt x="385912" y="256254"/>
                        <a:pt x="406549" y="257312"/>
                      </a:cubicBezTo>
                      <a:cubicBezTo>
                        <a:pt x="427186" y="258370"/>
                        <a:pt x="485395" y="232970"/>
                        <a:pt x="536724" y="266837"/>
                      </a:cubicBezTo>
                      <a:cubicBezTo>
                        <a:pt x="588053" y="300704"/>
                        <a:pt x="703412" y="450987"/>
                        <a:pt x="714524" y="460512"/>
                      </a:cubicBezTo>
                      <a:cubicBezTo>
                        <a:pt x="725637" y="470037"/>
                        <a:pt x="645203" y="363145"/>
                        <a:pt x="603399" y="323987"/>
                      </a:cubicBezTo>
                      <a:cubicBezTo>
                        <a:pt x="561595" y="284829"/>
                        <a:pt x="561066" y="275833"/>
                        <a:pt x="463699" y="225562"/>
                      </a:cubicBezTo>
                      <a:cubicBezTo>
                        <a:pt x="366332" y="175291"/>
                        <a:pt x="8616" y="-5684"/>
                        <a:pt x="149" y="13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3" name="フリーフォーム 1292">
                  <a:extLst>
                    <a:ext uri="{FF2B5EF4-FFF2-40B4-BE49-F238E27FC236}">
                      <a16:creationId xmlns:a16="http://schemas.microsoft.com/office/drawing/2014/main" id="{354D670B-1FCF-5061-2C6C-2FCCB0C4A4F5}"/>
                    </a:ext>
                  </a:extLst>
                </p:cNvPr>
                <p:cNvSpPr/>
                <p:nvPr/>
              </p:nvSpPr>
              <p:spPr>
                <a:xfrm>
                  <a:off x="6812919" y="7159568"/>
                  <a:ext cx="100567" cy="79928"/>
                </a:xfrm>
                <a:custGeom>
                  <a:avLst/>
                  <a:gdLst>
                    <a:gd name="connsiteX0" fmla="*/ 99056 w 100567"/>
                    <a:gd name="connsiteY0" fmla="*/ 57 h 79928"/>
                    <a:gd name="connsiteX1" fmla="*/ 631 w 100567"/>
                    <a:gd name="connsiteY1" fmla="*/ 76257 h 79928"/>
                    <a:gd name="connsiteX2" fmla="*/ 57781 w 100567"/>
                    <a:gd name="connsiteY2" fmla="*/ 63557 h 79928"/>
                    <a:gd name="connsiteX3" fmla="*/ 99056 w 100567"/>
                    <a:gd name="connsiteY3" fmla="*/ 57 h 7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567" h="79928">
                      <a:moveTo>
                        <a:pt x="99056" y="57"/>
                      </a:moveTo>
                      <a:cubicBezTo>
                        <a:pt x="89531" y="2174"/>
                        <a:pt x="7510" y="65674"/>
                        <a:pt x="631" y="76257"/>
                      </a:cubicBezTo>
                      <a:cubicBezTo>
                        <a:pt x="-6248" y="86840"/>
                        <a:pt x="45081" y="72024"/>
                        <a:pt x="57781" y="63557"/>
                      </a:cubicBezTo>
                      <a:cubicBezTo>
                        <a:pt x="70481" y="55090"/>
                        <a:pt x="108581" y="-2060"/>
                        <a:pt x="99056" y="5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4" name="フリーフォーム 1293">
                  <a:extLst>
                    <a:ext uri="{FF2B5EF4-FFF2-40B4-BE49-F238E27FC236}">
                      <a16:creationId xmlns:a16="http://schemas.microsoft.com/office/drawing/2014/main" id="{132CD67E-0CE3-4A5E-E567-6A430A497519}"/>
                    </a:ext>
                  </a:extLst>
                </p:cNvPr>
                <p:cNvSpPr/>
                <p:nvPr/>
              </p:nvSpPr>
              <p:spPr>
                <a:xfrm>
                  <a:off x="6823049" y="7232181"/>
                  <a:ext cx="130317" cy="169298"/>
                </a:xfrm>
                <a:custGeom>
                  <a:avLst/>
                  <a:gdLst>
                    <a:gd name="connsiteX0" fmla="*/ 26 w 130317"/>
                    <a:gd name="connsiteY0" fmla="*/ 469 h 169298"/>
                    <a:gd name="connsiteX1" fmla="*/ 95276 w 130317"/>
                    <a:gd name="connsiteY1" fmla="*/ 105244 h 169298"/>
                    <a:gd name="connsiteX2" fmla="*/ 130201 w 130317"/>
                    <a:gd name="connsiteY2" fmla="*/ 168744 h 169298"/>
                    <a:gd name="connsiteX3" fmla="*/ 85751 w 130317"/>
                    <a:gd name="connsiteY3" fmla="*/ 70319 h 169298"/>
                    <a:gd name="connsiteX4" fmla="*/ 26 w 130317"/>
                    <a:gd name="connsiteY4" fmla="*/ 469 h 16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317" h="169298">
                      <a:moveTo>
                        <a:pt x="26" y="469"/>
                      </a:moveTo>
                      <a:cubicBezTo>
                        <a:pt x="1614" y="6290"/>
                        <a:pt x="73580" y="77198"/>
                        <a:pt x="95276" y="105244"/>
                      </a:cubicBezTo>
                      <a:cubicBezTo>
                        <a:pt x="116972" y="133290"/>
                        <a:pt x="131789" y="174565"/>
                        <a:pt x="130201" y="168744"/>
                      </a:cubicBezTo>
                      <a:cubicBezTo>
                        <a:pt x="128614" y="162923"/>
                        <a:pt x="101626" y="96248"/>
                        <a:pt x="85751" y="70319"/>
                      </a:cubicBezTo>
                      <a:cubicBezTo>
                        <a:pt x="69876" y="44390"/>
                        <a:pt x="-1562" y="-5352"/>
                        <a:pt x="26" y="469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5" name="フリーフォーム 1294">
                  <a:extLst>
                    <a:ext uri="{FF2B5EF4-FFF2-40B4-BE49-F238E27FC236}">
                      <a16:creationId xmlns:a16="http://schemas.microsoft.com/office/drawing/2014/main" id="{D81AB325-D4D3-72C3-01E4-CBB37327686E}"/>
                    </a:ext>
                  </a:extLst>
                </p:cNvPr>
                <p:cNvSpPr/>
                <p:nvPr/>
              </p:nvSpPr>
              <p:spPr>
                <a:xfrm>
                  <a:off x="6800832" y="7099216"/>
                  <a:ext cx="130213" cy="298653"/>
                </a:xfrm>
                <a:custGeom>
                  <a:avLst/>
                  <a:gdLst>
                    <a:gd name="connsiteX0" fmla="*/ 18 w 130213"/>
                    <a:gd name="connsiteY0" fmla="*/ 84 h 298653"/>
                    <a:gd name="connsiteX1" fmla="*/ 44468 w 130213"/>
                    <a:gd name="connsiteY1" fmla="*/ 79459 h 298653"/>
                    <a:gd name="connsiteX2" fmla="*/ 6368 w 130213"/>
                    <a:gd name="connsiteY2" fmla="*/ 130259 h 298653"/>
                    <a:gd name="connsiteX3" fmla="*/ 22243 w 130213"/>
                    <a:gd name="connsiteY3" fmla="*/ 165184 h 298653"/>
                    <a:gd name="connsiteX4" fmla="*/ 130193 w 130213"/>
                    <a:gd name="connsiteY4" fmla="*/ 298534 h 298653"/>
                    <a:gd name="connsiteX5" fmla="*/ 12718 w 130213"/>
                    <a:gd name="connsiteY5" fmla="*/ 139784 h 298653"/>
                    <a:gd name="connsiteX6" fmla="*/ 50818 w 130213"/>
                    <a:gd name="connsiteY6" fmla="*/ 95334 h 298653"/>
                    <a:gd name="connsiteX7" fmla="*/ 18 w 130213"/>
                    <a:gd name="connsiteY7" fmla="*/ 84 h 29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0213" h="298653">
                      <a:moveTo>
                        <a:pt x="18" y="84"/>
                      </a:moveTo>
                      <a:cubicBezTo>
                        <a:pt x="-1040" y="-2562"/>
                        <a:pt x="43410" y="57763"/>
                        <a:pt x="44468" y="79459"/>
                      </a:cubicBezTo>
                      <a:cubicBezTo>
                        <a:pt x="45526" y="101155"/>
                        <a:pt x="10072" y="115972"/>
                        <a:pt x="6368" y="130259"/>
                      </a:cubicBezTo>
                      <a:cubicBezTo>
                        <a:pt x="2664" y="144546"/>
                        <a:pt x="1606" y="137138"/>
                        <a:pt x="22243" y="165184"/>
                      </a:cubicBezTo>
                      <a:cubicBezTo>
                        <a:pt x="42881" y="193230"/>
                        <a:pt x="131780" y="302767"/>
                        <a:pt x="130193" y="298534"/>
                      </a:cubicBezTo>
                      <a:cubicBezTo>
                        <a:pt x="128606" y="294301"/>
                        <a:pt x="25947" y="173651"/>
                        <a:pt x="12718" y="139784"/>
                      </a:cubicBezTo>
                      <a:cubicBezTo>
                        <a:pt x="-511" y="105917"/>
                        <a:pt x="49760" y="115971"/>
                        <a:pt x="50818" y="95334"/>
                      </a:cubicBezTo>
                      <a:cubicBezTo>
                        <a:pt x="51876" y="74697"/>
                        <a:pt x="1076" y="2730"/>
                        <a:pt x="18" y="8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6" name="フリーフォーム 1295">
                  <a:extLst>
                    <a:ext uri="{FF2B5EF4-FFF2-40B4-BE49-F238E27FC236}">
                      <a16:creationId xmlns:a16="http://schemas.microsoft.com/office/drawing/2014/main" id="{BB9692A9-8FCF-0785-333A-B0AB5DAF62ED}"/>
                    </a:ext>
                  </a:extLst>
                </p:cNvPr>
                <p:cNvSpPr/>
                <p:nvPr/>
              </p:nvSpPr>
              <p:spPr>
                <a:xfrm>
                  <a:off x="6825045" y="7242104"/>
                  <a:ext cx="121899" cy="158879"/>
                </a:xfrm>
                <a:custGeom>
                  <a:avLst/>
                  <a:gdLst>
                    <a:gd name="connsiteX0" fmla="*/ 1205 w 121899"/>
                    <a:gd name="connsiteY0" fmla="*/ 71 h 158879"/>
                    <a:gd name="connsiteX1" fmla="*/ 29780 w 121899"/>
                    <a:gd name="connsiteY1" fmla="*/ 69921 h 158879"/>
                    <a:gd name="connsiteX2" fmla="*/ 121855 w 121899"/>
                    <a:gd name="connsiteY2" fmla="*/ 158821 h 158879"/>
                    <a:gd name="connsiteX3" fmla="*/ 17080 w 121899"/>
                    <a:gd name="connsiteY3" fmla="*/ 82621 h 158879"/>
                    <a:gd name="connsiteX4" fmla="*/ 1205 w 121899"/>
                    <a:gd name="connsiteY4" fmla="*/ 71 h 15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899" h="158879">
                      <a:moveTo>
                        <a:pt x="1205" y="71"/>
                      </a:moveTo>
                      <a:cubicBezTo>
                        <a:pt x="3322" y="-2046"/>
                        <a:pt x="9672" y="43463"/>
                        <a:pt x="29780" y="69921"/>
                      </a:cubicBezTo>
                      <a:cubicBezTo>
                        <a:pt x="49888" y="96379"/>
                        <a:pt x="123972" y="156704"/>
                        <a:pt x="121855" y="158821"/>
                      </a:cubicBezTo>
                      <a:cubicBezTo>
                        <a:pt x="119738" y="160938"/>
                        <a:pt x="36659" y="104846"/>
                        <a:pt x="17080" y="82621"/>
                      </a:cubicBezTo>
                      <a:cubicBezTo>
                        <a:pt x="-2499" y="60396"/>
                        <a:pt x="-912" y="2188"/>
                        <a:pt x="1205" y="7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7" name="フリーフォーム 1296">
                  <a:extLst>
                    <a:ext uri="{FF2B5EF4-FFF2-40B4-BE49-F238E27FC236}">
                      <a16:creationId xmlns:a16="http://schemas.microsoft.com/office/drawing/2014/main" id="{67CF666C-9ADB-F392-D9BF-B32CDE2CF2FA}"/>
                    </a:ext>
                  </a:extLst>
                </p:cNvPr>
                <p:cNvSpPr/>
                <p:nvPr/>
              </p:nvSpPr>
              <p:spPr>
                <a:xfrm>
                  <a:off x="6908758" y="7180698"/>
                  <a:ext cx="88272" cy="380745"/>
                </a:xfrm>
                <a:custGeom>
                  <a:avLst/>
                  <a:gdLst>
                    <a:gd name="connsiteX0" fmla="*/ 42 w 88272"/>
                    <a:gd name="connsiteY0" fmla="*/ 1152 h 380745"/>
                    <a:gd name="connsiteX1" fmla="*/ 34967 w 88272"/>
                    <a:gd name="connsiteY1" fmla="*/ 134502 h 380745"/>
                    <a:gd name="connsiteX2" fmla="*/ 47667 w 88272"/>
                    <a:gd name="connsiteY2" fmla="*/ 204352 h 380745"/>
                    <a:gd name="connsiteX3" fmla="*/ 42 w 88272"/>
                    <a:gd name="connsiteY3" fmla="*/ 274202 h 380745"/>
                    <a:gd name="connsiteX4" fmla="*/ 57192 w 88272"/>
                    <a:gd name="connsiteY4" fmla="*/ 255152 h 380745"/>
                    <a:gd name="connsiteX5" fmla="*/ 31792 w 88272"/>
                    <a:gd name="connsiteY5" fmla="*/ 280552 h 380745"/>
                    <a:gd name="connsiteX6" fmla="*/ 57192 w 88272"/>
                    <a:gd name="connsiteY6" fmla="*/ 280552 h 380745"/>
                    <a:gd name="connsiteX7" fmla="*/ 47667 w 88272"/>
                    <a:gd name="connsiteY7" fmla="*/ 325002 h 380745"/>
                    <a:gd name="connsiteX8" fmla="*/ 9567 w 88272"/>
                    <a:gd name="connsiteY8" fmla="*/ 372627 h 380745"/>
                    <a:gd name="connsiteX9" fmla="*/ 85767 w 88272"/>
                    <a:gd name="connsiteY9" fmla="*/ 378977 h 380745"/>
                    <a:gd name="connsiteX10" fmla="*/ 66717 w 88272"/>
                    <a:gd name="connsiteY10" fmla="*/ 353577 h 380745"/>
                    <a:gd name="connsiteX11" fmla="*/ 34967 w 88272"/>
                    <a:gd name="connsiteY11" fmla="*/ 217052 h 380745"/>
                    <a:gd name="connsiteX12" fmla="*/ 42 w 88272"/>
                    <a:gd name="connsiteY12" fmla="*/ 1152 h 38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272" h="380745">
                      <a:moveTo>
                        <a:pt x="42" y="1152"/>
                      </a:moveTo>
                      <a:cubicBezTo>
                        <a:pt x="42" y="-12606"/>
                        <a:pt x="27030" y="100635"/>
                        <a:pt x="34967" y="134502"/>
                      </a:cubicBezTo>
                      <a:cubicBezTo>
                        <a:pt x="42905" y="168369"/>
                        <a:pt x="53488" y="181069"/>
                        <a:pt x="47667" y="204352"/>
                      </a:cubicBezTo>
                      <a:cubicBezTo>
                        <a:pt x="41846" y="227635"/>
                        <a:pt x="-1545" y="265735"/>
                        <a:pt x="42" y="274202"/>
                      </a:cubicBezTo>
                      <a:cubicBezTo>
                        <a:pt x="1629" y="282669"/>
                        <a:pt x="51901" y="254094"/>
                        <a:pt x="57192" y="255152"/>
                      </a:cubicBezTo>
                      <a:cubicBezTo>
                        <a:pt x="62483" y="256210"/>
                        <a:pt x="31792" y="276319"/>
                        <a:pt x="31792" y="280552"/>
                      </a:cubicBezTo>
                      <a:cubicBezTo>
                        <a:pt x="31792" y="284785"/>
                        <a:pt x="54546" y="273144"/>
                        <a:pt x="57192" y="280552"/>
                      </a:cubicBezTo>
                      <a:cubicBezTo>
                        <a:pt x="59838" y="287960"/>
                        <a:pt x="55604" y="309656"/>
                        <a:pt x="47667" y="325002"/>
                      </a:cubicBezTo>
                      <a:cubicBezTo>
                        <a:pt x="39730" y="340348"/>
                        <a:pt x="3217" y="363631"/>
                        <a:pt x="9567" y="372627"/>
                      </a:cubicBezTo>
                      <a:cubicBezTo>
                        <a:pt x="15917" y="381623"/>
                        <a:pt x="76242" y="382152"/>
                        <a:pt x="85767" y="378977"/>
                      </a:cubicBezTo>
                      <a:cubicBezTo>
                        <a:pt x="95292" y="375802"/>
                        <a:pt x="75184" y="380565"/>
                        <a:pt x="66717" y="353577"/>
                      </a:cubicBezTo>
                      <a:cubicBezTo>
                        <a:pt x="58250" y="326589"/>
                        <a:pt x="44492" y="271556"/>
                        <a:pt x="34967" y="217052"/>
                      </a:cubicBezTo>
                      <a:cubicBezTo>
                        <a:pt x="25442" y="162548"/>
                        <a:pt x="42" y="14910"/>
                        <a:pt x="42" y="115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8" name="フリーフォーム 1297">
                  <a:extLst>
                    <a:ext uri="{FF2B5EF4-FFF2-40B4-BE49-F238E27FC236}">
                      <a16:creationId xmlns:a16="http://schemas.microsoft.com/office/drawing/2014/main" id="{E1BF7DD6-8CD3-2D7C-E685-44E014DC8CBD}"/>
                    </a:ext>
                  </a:extLst>
                </p:cNvPr>
                <p:cNvSpPr/>
                <p:nvPr/>
              </p:nvSpPr>
              <p:spPr>
                <a:xfrm>
                  <a:off x="6960781" y="7168194"/>
                  <a:ext cx="1117982" cy="579030"/>
                </a:xfrm>
                <a:custGeom>
                  <a:avLst/>
                  <a:gdLst>
                    <a:gd name="connsiteX0" fmla="*/ 1994 w 1117982"/>
                    <a:gd name="connsiteY0" fmla="*/ 956 h 579030"/>
                    <a:gd name="connsiteX1" fmla="*/ 186144 w 1117982"/>
                    <a:gd name="connsiteY1" fmla="*/ 137481 h 579030"/>
                    <a:gd name="connsiteX2" fmla="*/ 170269 w 1117982"/>
                    <a:gd name="connsiteY2" fmla="*/ 131131 h 579030"/>
                    <a:gd name="connsiteX3" fmla="*/ 497294 w 1117982"/>
                    <a:gd name="connsiteY3" fmla="*/ 280356 h 579030"/>
                    <a:gd name="connsiteX4" fmla="*/ 519519 w 1117982"/>
                    <a:gd name="connsiteY4" fmla="*/ 289881 h 579030"/>
                    <a:gd name="connsiteX5" fmla="*/ 754469 w 1117982"/>
                    <a:gd name="connsiteY5" fmla="*/ 375606 h 579030"/>
                    <a:gd name="connsiteX6" fmla="*/ 713194 w 1117982"/>
                    <a:gd name="connsiteY6" fmla="*/ 388306 h 579030"/>
                    <a:gd name="connsiteX7" fmla="*/ 817969 w 1117982"/>
                    <a:gd name="connsiteY7" fmla="*/ 401006 h 579030"/>
                    <a:gd name="connsiteX8" fmla="*/ 1116419 w 1117982"/>
                    <a:gd name="connsiteY8" fmla="*/ 578806 h 579030"/>
                    <a:gd name="connsiteX9" fmla="*/ 675094 w 1117982"/>
                    <a:gd name="connsiteY9" fmla="*/ 359731 h 579030"/>
                    <a:gd name="connsiteX10" fmla="*/ 252819 w 1117982"/>
                    <a:gd name="connsiteY10" fmla="*/ 239081 h 579030"/>
                    <a:gd name="connsiteX11" fmla="*/ 322669 w 1117982"/>
                    <a:gd name="connsiteY11" fmla="*/ 216856 h 579030"/>
                    <a:gd name="connsiteX12" fmla="*/ 1994 w 1117982"/>
                    <a:gd name="connsiteY12" fmla="*/ 956 h 57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7982" h="579030">
                      <a:moveTo>
                        <a:pt x="1994" y="956"/>
                      </a:moveTo>
                      <a:cubicBezTo>
                        <a:pt x="-20760" y="-12273"/>
                        <a:pt x="158098" y="115785"/>
                        <a:pt x="186144" y="137481"/>
                      </a:cubicBezTo>
                      <a:cubicBezTo>
                        <a:pt x="214190" y="159177"/>
                        <a:pt x="170269" y="131131"/>
                        <a:pt x="170269" y="131131"/>
                      </a:cubicBezTo>
                      <a:lnTo>
                        <a:pt x="497294" y="280356"/>
                      </a:lnTo>
                      <a:cubicBezTo>
                        <a:pt x="555502" y="306814"/>
                        <a:pt x="519519" y="289881"/>
                        <a:pt x="519519" y="289881"/>
                      </a:cubicBezTo>
                      <a:cubicBezTo>
                        <a:pt x="562381" y="305756"/>
                        <a:pt x="722190" y="359202"/>
                        <a:pt x="754469" y="375606"/>
                      </a:cubicBezTo>
                      <a:cubicBezTo>
                        <a:pt x="786748" y="392010"/>
                        <a:pt x="702611" y="384073"/>
                        <a:pt x="713194" y="388306"/>
                      </a:cubicBezTo>
                      <a:cubicBezTo>
                        <a:pt x="723777" y="392539"/>
                        <a:pt x="750765" y="369256"/>
                        <a:pt x="817969" y="401006"/>
                      </a:cubicBezTo>
                      <a:cubicBezTo>
                        <a:pt x="885173" y="432756"/>
                        <a:pt x="1140231" y="585685"/>
                        <a:pt x="1116419" y="578806"/>
                      </a:cubicBezTo>
                      <a:cubicBezTo>
                        <a:pt x="1092607" y="571927"/>
                        <a:pt x="819027" y="416352"/>
                        <a:pt x="675094" y="359731"/>
                      </a:cubicBezTo>
                      <a:cubicBezTo>
                        <a:pt x="531161" y="303110"/>
                        <a:pt x="311556" y="262893"/>
                        <a:pt x="252819" y="239081"/>
                      </a:cubicBezTo>
                      <a:cubicBezTo>
                        <a:pt x="194082" y="215269"/>
                        <a:pt x="368177" y="254956"/>
                        <a:pt x="322669" y="216856"/>
                      </a:cubicBezTo>
                      <a:cubicBezTo>
                        <a:pt x="277161" y="178756"/>
                        <a:pt x="24748" y="14185"/>
                        <a:pt x="1994" y="95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9" name="フリーフォーム 1298">
                  <a:extLst>
                    <a:ext uri="{FF2B5EF4-FFF2-40B4-BE49-F238E27FC236}">
                      <a16:creationId xmlns:a16="http://schemas.microsoft.com/office/drawing/2014/main" id="{4E0682E7-4434-0313-6CF6-B97DD0A917A8}"/>
                    </a:ext>
                  </a:extLst>
                </p:cNvPr>
                <p:cNvSpPr/>
                <p:nvPr/>
              </p:nvSpPr>
              <p:spPr>
                <a:xfrm>
                  <a:off x="8073421" y="7757584"/>
                  <a:ext cx="375064" cy="210782"/>
                </a:xfrm>
                <a:custGeom>
                  <a:avLst/>
                  <a:gdLst>
                    <a:gd name="connsiteX0" fmla="*/ 6954 w 375064"/>
                    <a:gd name="connsiteY0" fmla="*/ 2116 h 210782"/>
                    <a:gd name="connsiteX1" fmla="*/ 362554 w 375064"/>
                    <a:gd name="connsiteY1" fmla="*/ 202141 h 210782"/>
                    <a:gd name="connsiteX2" fmla="*/ 280004 w 375064"/>
                    <a:gd name="connsiteY2" fmla="*/ 167216 h 210782"/>
                    <a:gd name="connsiteX3" fmla="*/ 137129 w 375064"/>
                    <a:gd name="connsiteY3" fmla="*/ 100541 h 210782"/>
                    <a:gd name="connsiteX4" fmla="*/ 6954 w 375064"/>
                    <a:gd name="connsiteY4" fmla="*/ 2116 h 210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5064" h="210782">
                      <a:moveTo>
                        <a:pt x="6954" y="2116"/>
                      </a:moveTo>
                      <a:cubicBezTo>
                        <a:pt x="44525" y="19049"/>
                        <a:pt x="317046" y="174624"/>
                        <a:pt x="362554" y="202141"/>
                      </a:cubicBezTo>
                      <a:cubicBezTo>
                        <a:pt x="408062" y="229658"/>
                        <a:pt x="317575" y="184149"/>
                        <a:pt x="280004" y="167216"/>
                      </a:cubicBezTo>
                      <a:cubicBezTo>
                        <a:pt x="242433" y="150283"/>
                        <a:pt x="179992" y="126470"/>
                        <a:pt x="137129" y="100541"/>
                      </a:cubicBezTo>
                      <a:cubicBezTo>
                        <a:pt x="94267" y="74612"/>
                        <a:pt x="-30617" y="-14817"/>
                        <a:pt x="6954" y="211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0" name="フリーフォーム 1299">
                  <a:extLst>
                    <a:ext uri="{FF2B5EF4-FFF2-40B4-BE49-F238E27FC236}">
                      <a16:creationId xmlns:a16="http://schemas.microsoft.com/office/drawing/2014/main" id="{7A105B31-749C-D979-C039-909E8F293549}"/>
                    </a:ext>
                  </a:extLst>
                </p:cNvPr>
                <p:cNvSpPr/>
                <p:nvPr/>
              </p:nvSpPr>
              <p:spPr>
                <a:xfrm>
                  <a:off x="6895540" y="7163838"/>
                  <a:ext cx="204822" cy="422540"/>
                </a:xfrm>
                <a:custGeom>
                  <a:avLst/>
                  <a:gdLst>
                    <a:gd name="connsiteX0" fmla="*/ 3735 w 204822"/>
                    <a:gd name="connsiteY0" fmla="*/ 2137 h 422540"/>
                    <a:gd name="connsiteX1" fmla="*/ 203760 w 204822"/>
                    <a:gd name="connsiteY1" fmla="*/ 100562 h 422540"/>
                    <a:gd name="connsiteX2" fmla="*/ 83110 w 204822"/>
                    <a:gd name="connsiteY2" fmla="*/ 94212 h 422540"/>
                    <a:gd name="connsiteX3" fmla="*/ 86285 w 204822"/>
                    <a:gd name="connsiteY3" fmla="*/ 68812 h 422540"/>
                    <a:gd name="connsiteX4" fmla="*/ 73585 w 204822"/>
                    <a:gd name="connsiteY4" fmla="*/ 56112 h 422540"/>
                    <a:gd name="connsiteX5" fmla="*/ 89460 w 204822"/>
                    <a:gd name="connsiteY5" fmla="*/ 116437 h 422540"/>
                    <a:gd name="connsiteX6" fmla="*/ 105335 w 204822"/>
                    <a:gd name="connsiteY6" fmla="*/ 227562 h 422540"/>
                    <a:gd name="connsiteX7" fmla="*/ 79935 w 204822"/>
                    <a:gd name="connsiteY7" fmla="*/ 284712 h 422540"/>
                    <a:gd name="connsiteX8" fmla="*/ 86285 w 204822"/>
                    <a:gd name="connsiteY8" fmla="*/ 297412 h 422540"/>
                    <a:gd name="connsiteX9" fmla="*/ 111685 w 204822"/>
                    <a:gd name="connsiteY9" fmla="*/ 421237 h 422540"/>
                    <a:gd name="connsiteX10" fmla="*/ 73585 w 204822"/>
                    <a:gd name="connsiteY10" fmla="*/ 208512 h 422540"/>
                    <a:gd name="connsiteX11" fmla="*/ 3735 w 204822"/>
                    <a:gd name="connsiteY11" fmla="*/ 2137 h 422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4822" h="422540">
                      <a:moveTo>
                        <a:pt x="3735" y="2137"/>
                      </a:moveTo>
                      <a:cubicBezTo>
                        <a:pt x="25431" y="-15855"/>
                        <a:pt x="190531" y="85216"/>
                        <a:pt x="203760" y="100562"/>
                      </a:cubicBezTo>
                      <a:cubicBezTo>
                        <a:pt x="216989" y="115908"/>
                        <a:pt x="102689" y="99504"/>
                        <a:pt x="83110" y="94212"/>
                      </a:cubicBezTo>
                      <a:cubicBezTo>
                        <a:pt x="63531" y="88920"/>
                        <a:pt x="87873" y="75162"/>
                        <a:pt x="86285" y="68812"/>
                      </a:cubicBezTo>
                      <a:cubicBezTo>
                        <a:pt x="84698" y="62462"/>
                        <a:pt x="73056" y="48175"/>
                        <a:pt x="73585" y="56112"/>
                      </a:cubicBezTo>
                      <a:cubicBezTo>
                        <a:pt x="74114" y="64050"/>
                        <a:pt x="84168" y="87862"/>
                        <a:pt x="89460" y="116437"/>
                      </a:cubicBezTo>
                      <a:cubicBezTo>
                        <a:pt x="94752" y="145012"/>
                        <a:pt x="106922" y="199516"/>
                        <a:pt x="105335" y="227562"/>
                      </a:cubicBezTo>
                      <a:cubicBezTo>
                        <a:pt x="103748" y="255608"/>
                        <a:pt x="79935" y="284712"/>
                        <a:pt x="79935" y="284712"/>
                      </a:cubicBezTo>
                      <a:cubicBezTo>
                        <a:pt x="76760" y="296354"/>
                        <a:pt x="80993" y="274658"/>
                        <a:pt x="86285" y="297412"/>
                      </a:cubicBezTo>
                      <a:cubicBezTo>
                        <a:pt x="91577" y="320166"/>
                        <a:pt x="113802" y="436054"/>
                        <a:pt x="111685" y="421237"/>
                      </a:cubicBezTo>
                      <a:cubicBezTo>
                        <a:pt x="109568" y="406420"/>
                        <a:pt x="85756" y="273599"/>
                        <a:pt x="73585" y="208512"/>
                      </a:cubicBezTo>
                      <a:cubicBezTo>
                        <a:pt x="61414" y="143425"/>
                        <a:pt x="-17961" y="20129"/>
                        <a:pt x="3735" y="2137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1" name="フリーフォーム 1300">
                  <a:extLst>
                    <a:ext uri="{FF2B5EF4-FFF2-40B4-BE49-F238E27FC236}">
                      <a16:creationId xmlns:a16="http://schemas.microsoft.com/office/drawing/2014/main" id="{69F64B8D-C537-5279-616C-9F07BF9E4B42}"/>
                    </a:ext>
                  </a:extLst>
                </p:cNvPr>
                <p:cNvSpPr/>
                <p:nvPr/>
              </p:nvSpPr>
              <p:spPr>
                <a:xfrm>
                  <a:off x="7010030" y="7602322"/>
                  <a:ext cx="267356" cy="208179"/>
                </a:xfrm>
                <a:custGeom>
                  <a:avLst/>
                  <a:gdLst>
                    <a:gd name="connsiteX0" fmla="*/ 3545 w 267356"/>
                    <a:gd name="connsiteY0" fmla="*/ 1803 h 208179"/>
                    <a:gd name="connsiteX1" fmla="*/ 159120 w 267356"/>
                    <a:gd name="connsiteY1" fmla="*/ 55778 h 208179"/>
                    <a:gd name="connsiteX2" fmla="*/ 267070 w 267356"/>
                    <a:gd name="connsiteY2" fmla="*/ 208178 h 208179"/>
                    <a:gd name="connsiteX3" fmla="*/ 127370 w 267356"/>
                    <a:gd name="connsiteY3" fmla="*/ 58953 h 208179"/>
                    <a:gd name="connsiteX4" fmla="*/ 54345 w 267356"/>
                    <a:gd name="connsiteY4" fmla="*/ 17678 h 208179"/>
                    <a:gd name="connsiteX5" fmla="*/ 3545 w 267356"/>
                    <a:gd name="connsiteY5" fmla="*/ 1803 h 208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7356" h="208179">
                      <a:moveTo>
                        <a:pt x="3545" y="1803"/>
                      </a:moveTo>
                      <a:cubicBezTo>
                        <a:pt x="21007" y="8153"/>
                        <a:pt x="115199" y="21382"/>
                        <a:pt x="159120" y="55778"/>
                      </a:cubicBezTo>
                      <a:cubicBezTo>
                        <a:pt x="203041" y="90174"/>
                        <a:pt x="272362" y="207649"/>
                        <a:pt x="267070" y="208178"/>
                      </a:cubicBezTo>
                      <a:cubicBezTo>
                        <a:pt x="261778" y="208707"/>
                        <a:pt x="162824" y="90703"/>
                        <a:pt x="127370" y="58953"/>
                      </a:cubicBezTo>
                      <a:cubicBezTo>
                        <a:pt x="91916" y="27203"/>
                        <a:pt x="70749" y="28261"/>
                        <a:pt x="54345" y="17678"/>
                      </a:cubicBezTo>
                      <a:cubicBezTo>
                        <a:pt x="37941" y="7095"/>
                        <a:pt x="-13917" y="-4547"/>
                        <a:pt x="3545" y="1803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2" name="フリーフォーム 1301">
                  <a:extLst>
                    <a:ext uri="{FF2B5EF4-FFF2-40B4-BE49-F238E27FC236}">
                      <a16:creationId xmlns:a16="http://schemas.microsoft.com/office/drawing/2014/main" id="{C8E4B37E-4FF5-122F-7B45-A6CA7C3AB8CD}"/>
                    </a:ext>
                  </a:extLst>
                </p:cNvPr>
                <p:cNvSpPr/>
                <p:nvPr/>
              </p:nvSpPr>
              <p:spPr>
                <a:xfrm>
                  <a:off x="7257782" y="7796028"/>
                  <a:ext cx="239239" cy="112618"/>
                </a:xfrm>
                <a:custGeom>
                  <a:avLst/>
                  <a:gdLst>
                    <a:gd name="connsiteX0" fmla="*/ 268 w 239239"/>
                    <a:gd name="connsiteY0" fmla="*/ 1772 h 112618"/>
                    <a:gd name="connsiteX1" fmla="*/ 174893 w 239239"/>
                    <a:gd name="connsiteY1" fmla="*/ 87497 h 112618"/>
                    <a:gd name="connsiteX2" fmla="*/ 238393 w 239239"/>
                    <a:gd name="connsiteY2" fmla="*/ 109722 h 112618"/>
                    <a:gd name="connsiteX3" fmla="*/ 136793 w 239239"/>
                    <a:gd name="connsiteY3" fmla="*/ 33522 h 112618"/>
                    <a:gd name="connsiteX4" fmla="*/ 268 w 239239"/>
                    <a:gd name="connsiteY4" fmla="*/ 1772 h 112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239" h="112618">
                      <a:moveTo>
                        <a:pt x="268" y="1772"/>
                      </a:moveTo>
                      <a:cubicBezTo>
                        <a:pt x="6618" y="10768"/>
                        <a:pt x="135205" y="69505"/>
                        <a:pt x="174893" y="87497"/>
                      </a:cubicBezTo>
                      <a:cubicBezTo>
                        <a:pt x="214581" y="105489"/>
                        <a:pt x="244743" y="118718"/>
                        <a:pt x="238393" y="109722"/>
                      </a:cubicBezTo>
                      <a:cubicBezTo>
                        <a:pt x="232043" y="100726"/>
                        <a:pt x="171718" y="46751"/>
                        <a:pt x="136793" y="33522"/>
                      </a:cubicBezTo>
                      <a:cubicBezTo>
                        <a:pt x="101868" y="20293"/>
                        <a:pt x="-6082" y="-7224"/>
                        <a:pt x="268" y="177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3" name="フリーフォーム 1302">
                  <a:extLst>
                    <a:ext uri="{FF2B5EF4-FFF2-40B4-BE49-F238E27FC236}">
                      <a16:creationId xmlns:a16="http://schemas.microsoft.com/office/drawing/2014/main" id="{160B5396-C674-C971-17E0-04D4EFF35E2D}"/>
                    </a:ext>
                  </a:extLst>
                </p:cNvPr>
                <p:cNvSpPr/>
                <p:nvPr/>
              </p:nvSpPr>
              <p:spPr>
                <a:xfrm>
                  <a:off x="7429290" y="7841432"/>
                  <a:ext cx="954759" cy="93505"/>
                </a:xfrm>
                <a:custGeom>
                  <a:avLst/>
                  <a:gdLst>
                    <a:gd name="connsiteX0" fmla="*/ 210 w 954759"/>
                    <a:gd name="connsiteY0" fmla="*/ 26218 h 93505"/>
                    <a:gd name="connsiteX1" fmla="*/ 317710 w 954759"/>
                    <a:gd name="connsiteY1" fmla="*/ 26218 h 93505"/>
                    <a:gd name="connsiteX2" fmla="*/ 943185 w 954759"/>
                    <a:gd name="connsiteY2" fmla="*/ 92893 h 93505"/>
                    <a:gd name="connsiteX3" fmla="*/ 739985 w 954759"/>
                    <a:gd name="connsiteY3" fmla="*/ 61143 h 93505"/>
                    <a:gd name="connsiteX4" fmla="*/ 276435 w 954759"/>
                    <a:gd name="connsiteY4" fmla="*/ 818 h 93505"/>
                    <a:gd name="connsiteX5" fmla="*/ 210 w 954759"/>
                    <a:gd name="connsiteY5" fmla="*/ 26218 h 93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4759" h="93505">
                      <a:moveTo>
                        <a:pt x="210" y="26218"/>
                      </a:moveTo>
                      <a:cubicBezTo>
                        <a:pt x="7089" y="30451"/>
                        <a:pt x="160548" y="15106"/>
                        <a:pt x="317710" y="26218"/>
                      </a:cubicBezTo>
                      <a:cubicBezTo>
                        <a:pt x="474872" y="37330"/>
                        <a:pt x="872806" y="87072"/>
                        <a:pt x="943185" y="92893"/>
                      </a:cubicBezTo>
                      <a:cubicBezTo>
                        <a:pt x="1013564" y="98714"/>
                        <a:pt x="739985" y="61143"/>
                        <a:pt x="739985" y="61143"/>
                      </a:cubicBezTo>
                      <a:cubicBezTo>
                        <a:pt x="628860" y="45797"/>
                        <a:pt x="396027" y="6639"/>
                        <a:pt x="276435" y="818"/>
                      </a:cubicBezTo>
                      <a:cubicBezTo>
                        <a:pt x="156843" y="-5003"/>
                        <a:pt x="-6669" y="21985"/>
                        <a:pt x="210" y="2621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4" name="フリーフォーム 1303">
                  <a:extLst>
                    <a:ext uri="{FF2B5EF4-FFF2-40B4-BE49-F238E27FC236}">
                      <a16:creationId xmlns:a16="http://schemas.microsoft.com/office/drawing/2014/main" id="{6E9E9DC3-0F0C-9E6C-B815-10CC777EDD77}"/>
                    </a:ext>
                  </a:extLst>
                </p:cNvPr>
                <p:cNvSpPr/>
                <p:nvPr/>
              </p:nvSpPr>
              <p:spPr>
                <a:xfrm>
                  <a:off x="7031280" y="7289382"/>
                  <a:ext cx="347503" cy="157329"/>
                </a:xfrm>
                <a:custGeom>
                  <a:avLst/>
                  <a:gdLst>
                    <a:gd name="connsiteX0" fmla="*/ 1345 w 347503"/>
                    <a:gd name="connsiteY0" fmla="*/ 418 h 157329"/>
                    <a:gd name="connsiteX1" fmla="*/ 64845 w 347503"/>
                    <a:gd name="connsiteY1" fmla="*/ 98843 h 157329"/>
                    <a:gd name="connsiteX2" fmla="*/ 17220 w 347503"/>
                    <a:gd name="connsiteY2" fmla="*/ 152818 h 157329"/>
                    <a:gd name="connsiteX3" fmla="*/ 347420 w 347503"/>
                    <a:gd name="connsiteY3" fmla="*/ 152818 h 157329"/>
                    <a:gd name="connsiteX4" fmla="*/ 48970 w 347503"/>
                    <a:gd name="connsiteY4" fmla="*/ 140118 h 157329"/>
                    <a:gd name="connsiteX5" fmla="*/ 1345 w 347503"/>
                    <a:gd name="connsiteY5" fmla="*/ 418 h 157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7503" h="157329">
                      <a:moveTo>
                        <a:pt x="1345" y="418"/>
                      </a:moveTo>
                      <a:cubicBezTo>
                        <a:pt x="3991" y="-6461"/>
                        <a:pt x="62199" y="73443"/>
                        <a:pt x="64845" y="98843"/>
                      </a:cubicBezTo>
                      <a:cubicBezTo>
                        <a:pt x="67491" y="124243"/>
                        <a:pt x="-29876" y="143822"/>
                        <a:pt x="17220" y="152818"/>
                      </a:cubicBezTo>
                      <a:cubicBezTo>
                        <a:pt x="64316" y="161814"/>
                        <a:pt x="342128" y="154935"/>
                        <a:pt x="347420" y="152818"/>
                      </a:cubicBezTo>
                      <a:cubicBezTo>
                        <a:pt x="352712" y="150701"/>
                        <a:pt x="103474" y="159168"/>
                        <a:pt x="48970" y="140118"/>
                      </a:cubicBezTo>
                      <a:cubicBezTo>
                        <a:pt x="-5534" y="121068"/>
                        <a:pt x="-1301" y="7297"/>
                        <a:pt x="1345" y="418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5" name="フリーフォーム 1304">
                  <a:extLst>
                    <a:ext uri="{FF2B5EF4-FFF2-40B4-BE49-F238E27FC236}">
                      <a16:creationId xmlns:a16="http://schemas.microsoft.com/office/drawing/2014/main" id="{34F7819C-649F-6E35-36B4-7CD2D107AAEE}"/>
                    </a:ext>
                  </a:extLst>
                </p:cNvPr>
                <p:cNvSpPr/>
                <p:nvPr/>
              </p:nvSpPr>
              <p:spPr>
                <a:xfrm>
                  <a:off x="7139203" y="7476209"/>
                  <a:ext cx="214123" cy="299399"/>
                </a:xfrm>
                <a:custGeom>
                  <a:avLst/>
                  <a:gdLst>
                    <a:gd name="connsiteX0" fmla="*/ 55347 w 214123"/>
                    <a:gd name="connsiteY0" fmla="*/ 916 h 299399"/>
                    <a:gd name="connsiteX1" fmla="*/ 26772 w 214123"/>
                    <a:gd name="connsiteY1" fmla="*/ 45366 h 299399"/>
                    <a:gd name="connsiteX2" fmla="*/ 163297 w 214123"/>
                    <a:gd name="connsiteY2" fmla="*/ 191416 h 299399"/>
                    <a:gd name="connsiteX3" fmla="*/ 175997 w 214123"/>
                    <a:gd name="connsiteY3" fmla="*/ 219991 h 299399"/>
                    <a:gd name="connsiteX4" fmla="*/ 214097 w 214123"/>
                    <a:gd name="connsiteY4" fmla="*/ 232691 h 299399"/>
                    <a:gd name="connsiteX5" fmla="*/ 169647 w 214123"/>
                    <a:gd name="connsiteY5" fmla="*/ 299366 h 299399"/>
                    <a:gd name="connsiteX6" fmla="*/ 185522 w 214123"/>
                    <a:gd name="connsiteY6" fmla="*/ 223166 h 299399"/>
                    <a:gd name="connsiteX7" fmla="*/ 4547 w 214123"/>
                    <a:gd name="connsiteY7" fmla="*/ 77116 h 299399"/>
                    <a:gd name="connsiteX8" fmla="*/ 55347 w 214123"/>
                    <a:gd name="connsiteY8" fmla="*/ 916 h 29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123" h="299399">
                      <a:moveTo>
                        <a:pt x="55347" y="916"/>
                      </a:moveTo>
                      <a:cubicBezTo>
                        <a:pt x="59051" y="-4376"/>
                        <a:pt x="8780" y="13616"/>
                        <a:pt x="26772" y="45366"/>
                      </a:cubicBezTo>
                      <a:cubicBezTo>
                        <a:pt x="44764" y="77116"/>
                        <a:pt x="138426" y="162312"/>
                        <a:pt x="163297" y="191416"/>
                      </a:cubicBezTo>
                      <a:cubicBezTo>
                        <a:pt x="188168" y="220520"/>
                        <a:pt x="167530" y="213112"/>
                        <a:pt x="175997" y="219991"/>
                      </a:cubicBezTo>
                      <a:cubicBezTo>
                        <a:pt x="184464" y="226870"/>
                        <a:pt x="215155" y="219462"/>
                        <a:pt x="214097" y="232691"/>
                      </a:cubicBezTo>
                      <a:cubicBezTo>
                        <a:pt x="213039" y="245920"/>
                        <a:pt x="174409" y="300953"/>
                        <a:pt x="169647" y="299366"/>
                      </a:cubicBezTo>
                      <a:cubicBezTo>
                        <a:pt x="164885" y="297779"/>
                        <a:pt x="213039" y="260208"/>
                        <a:pt x="185522" y="223166"/>
                      </a:cubicBezTo>
                      <a:cubicBezTo>
                        <a:pt x="158005" y="186124"/>
                        <a:pt x="27301" y="108866"/>
                        <a:pt x="4547" y="77116"/>
                      </a:cubicBezTo>
                      <a:cubicBezTo>
                        <a:pt x="-18207" y="45366"/>
                        <a:pt x="51643" y="6208"/>
                        <a:pt x="55347" y="916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6" name="フリーフォーム 1305">
                  <a:extLst>
                    <a:ext uri="{FF2B5EF4-FFF2-40B4-BE49-F238E27FC236}">
                      <a16:creationId xmlns:a16="http://schemas.microsoft.com/office/drawing/2014/main" id="{7F8DEBF4-DE33-14FA-1B5B-EF51527817CF}"/>
                    </a:ext>
                  </a:extLst>
                </p:cNvPr>
                <p:cNvSpPr/>
                <p:nvPr/>
              </p:nvSpPr>
              <p:spPr>
                <a:xfrm>
                  <a:off x="7001331" y="7247866"/>
                  <a:ext cx="34477" cy="317735"/>
                </a:xfrm>
                <a:custGeom>
                  <a:avLst/>
                  <a:gdLst>
                    <a:gd name="connsiteX0" fmla="*/ 5894 w 34477"/>
                    <a:gd name="connsiteY0" fmla="*/ 3834 h 317735"/>
                    <a:gd name="connsiteX1" fmla="*/ 34469 w 34477"/>
                    <a:gd name="connsiteY1" fmla="*/ 314984 h 317735"/>
                    <a:gd name="connsiteX2" fmla="*/ 2719 w 34477"/>
                    <a:gd name="connsiteY2" fmla="*/ 149884 h 317735"/>
                    <a:gd name="connsiteX3" fmla="*/ 5894 w 34477"/>
                    <a:gd name="connsiteY3" fmla="*/ 3834 h 317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77" h="317735">
                      <a:moveTo>
                        <a:pt x="5894" y="3834"/>
                      </a:moveTo>
                      <a:cubicBezTo>
                        <a:pt x="11186" y="31351"/>
                        <a:pt x="34998" y="290642"/>
                        <a:pt x="34469" y="314984"/>
                      </a:cubicBezTo>
                      <a:cubicBezTo>
                        <a:pt x="33940" y="339326"/>
                        <a:pt x="8011" y="195392"/>
                        <a:pt x="2719" y="149884"/>
                      </a:cubicBezTo>
                      <a:cubicBezTo>
                        <a:pt x="-2573" y="104376"/>
                        <a:pt x="602" y="-23683"/>
                        <a:pt x="5894" y="3834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7" name="フリーフォーム 1306">
                  <a:extLst>
                    <a:ext uri="{FF2B5EF4-FFF2-40B4-BE49-F238E27FC236}">
                      <a16:creationId xmlns:a16="http://schemas.microsoft.com/office/drawing/2014/main" id="{7B6D755D-A542-68A8-9598-CDFCF0863172}"/>
                    </a:ext>
                  </a:extLst>
                </p:cNvPr>
                <p:cNvSpPr/>
                <p:nvPr/>
              </p:nvSpPr>
              <p:spPr>
                <a:xfrm>
                  <a:off x="7378667" y="7477086"/>
                  <a:ext cx="817688" cy="428992"/>
                </a:xfrm>
                <a:custGeom>
                  <a:avLst/>
                  <a:gdLst>
                    <a:gd name="connsiteX0" fmla="*/ 33 w 817688"/>
                    <a:gd name="connsiteY0" fmla="*/ 39 h 428992"/>
                    <a:gd name="connsiteX1" fmla="*/ 257208 w 817688"/>
                    <a:gd name="connsiteY1" fmla="*/ 92114 h 428992"/>
                    <a:gd name="connsiteX2" fmla="*/ 234983 w 817688"/>
                    <a:gd name="connsiteY2" fmla="*/ 98464 h 428992"/>
                    <a:gd name="connsiteX3" fmla="*/ 317533 w 817688"/>
                    <a:gd name="connsiteY3" fmla="*/ 133389 h 428992"/>
                    <a:gd name="connsiteX4" fmla="*/ 254033 w 817688"/>
                    <a:gd name="connsiteY4" fmla="*/ 123864 h 428992"/>
                    <a:gd name="connsiteX5" fmla="*/ 412783 w 817688"/>
                    <a:gd name="connsiteY5" fmla="*/ 149264 h 428992"/>
                    <a:gd name="connsiteX6" fmla="*/ 419133 w 817688"/>
                    <a:gd name="connsiteY6" fmla="*/ 158789 h 428992"/>
                    <a:gd name="connsiteX7" fmla="*/ 603283 w 817688"/>
                    <a:gd name="connsiteY7" fmla="*/ 282614 h 428992"/>
                    <a:gd name="connsiteX8" fmla="*/ 635033 w 817688"/>
                    <a:gd name="connsiteY8" fmla="*/ 308014 h 428992"/>
                    <a:gd name="connsiteX9" fmla="*/ 806483 w 817688"/>
                    <a:gd name="connsiteY9" fmla="*/ 422314 h 428992"/>
                    <a:gd name="connsiteX10" fmla="*/ 276258 w 817688"/>
                    <a:gd name="connsiteY10" fmla="*/ 85764 h 428992"/>
                    <a:gd name="connsiteX11" fmla="*/ 33 w 817688"/>
                    <a:gd name="connsiteY11" fmla="*/ 39 h 42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7688" h="428992">
                      <a:moveTo>
                        <a:pt x="33" y="39"/>
                      </a:moveTo>
                      <a:cubicBezTo>
                        <a:pt x="-3142" y="1097"/>
                        <a:pt x="218050" y="75710"/>
                        <a:pt x="257208" y="92114"/>
                      </a:cubicBezTo>
                      <a:cubicBezTo>
                        <a:pt x="296366" y="108518"/>
                        <a:pt x="224929" y="91585"/>
                        <a:pt x="234983" y="98464"/>
                      </a:cubicBezTo>
                      <a:cubicBezTo>
                        <a:pt x="245037" y="105343"/>
                        <a:pt x="314358" y="129156"/>
                        <a:pt x="317533" y="133389"/>
                      </a:cubicBezTo>
                      <a:cubicBezTo>
                        <a:pt x="320708" y="137622"/>
                        <a:pt x="254033" y="123864"/>
                        <a:pt x="254033" y="123864"/>
                      </a:cubicBezTo>
                      <a:cubicBezTo>
                        <a:pt x="269908" y="126510"/>
                        <a:pt x="385266" y="143443"/>
                        <a:pt x="412783" y="149264"/>
                      </a:cubicBezTo>
                      <a:cubicBezTo>
                        <a:pt x="440300" y="155085"/>
                        <a:pt x="387383" y="136564"/>
                        <a:pt x="419133" y="158789"/>
                      </a:cubicBezTo>
                      <a:cubicBezTo>
                        <a:pt x="450883" y="181014"/>
                        <a:pt x="567300" y="257743"/>
                        <a:pt x="603283" y="282614"/>
                      </a:cubicBezTo>
                      <a:cubicBezTo>
                        <a:pt x="639266" y="307485"/>
                        <a:pt x="601166" y="284731"/>
                        <a:pt x="635033" y="308014"/>
                      </a:cubicBezTo>
                      <a:cubicBezTo>
                        <a:pt x="668900" y="331297"/>
                        <a:pt x="866279" y="459356"/>
                        <a:pt x="806483" y="422314"/>
                      </a:cubicBezTo>
                      <a:cubicBezTo>
                        <a:pt x="746687" y="385272"/>
                        <a:pt x="405375" y="152439"/>
                        <a:pt x="276258" y="85764"/>
                      </a:cubicBezTo>
                      <a:cubicBezTo>
                        <a:pt x="147141" y="19089"/>
                        <a:pt x="3208" y="-1019"/>
                        <a:pt x="33" y="39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8" name="フリーフォーム 1307">
                  <a:extLst>
                    <a:ext uri="{FF2B5EF4-FFF2-40B4-BE49-F238E27FC236}">
                      <a16:creationId xmlns:a16="http://schemas.microsoft.com/office/drawing/2014/main" id="{8B3BA311-B188-53B6-A1C8-581FF7228440}"/>
                    </a:ext>
                  </a:extLst>
                </p:cNvPr>
                <p:cNvSpPr/>
                <p:nvPr/>
              </p:nvSpPr>
              <p:spPr>
                <a:xfrm>
                  <a:off x="7445291" y="7700389"/>
                  <a:ext cx="711524" cy="176585"/>
                </a:xfrm>
                <a:custGeom>
                  <a:avLst/>
                  <a:gdLst>
                    <a:gd name="connsiteX0" fmla="*/ 84 w 711524"/>
                    <a:gd name="connsiteY0" fmla="*/ 2161 h 176585"/>
                    <a:gd name="connsiteX1" fmla="*/ 330284 w 711524"/>
                    <a:gd name="connsiteY1" fmla="*/ 11686 h 176585"/>
                    <a:gd name="connsiteX2" fmla="*/ 235034 w 711524"/>
                    <a:gd name="connsiteY2" fmla="*/ 21211 h 176585"/>
                    <a:gd name="connsiteX3" fmla="*/ 527134 w 711524"/>
                    <a:gd name="connsiteY3" fmla="*/ 62486 h 176585"/>
                    <a:gd name="connsiteX4" fmla="*/ 317584 w 711524"/>
                    <a:gd name="connsiteY4" fmla="*/ 68836 h 176585"/>
                    <a:gd name="connsiteX5" fmla="*/ 539834 w 711524"/>
                    <a:gd name="connsiteY5" fmla="*/ 81536 h 176585"/>
                    <a:gd name="connsiteX6" fmla="*/ 692234 w 711524"/>
                    <a:gd name="connsiteY6" fmla="*/ 173611 h 176585"/>
                    <a:gd name="connsiteX7" fmla="*/ 673184 w 711524"/>
                    <a:gd name="connsiteY7" fmla="*/ 145036 h 176585"/>
                    <a:gd name="connsiteX8" fmla="*/ 365209 w 711524"/>
                    <a:gd name="connsiteY8" fmla="*/ 56136 h 176585"/>
                    <a:gd name="connsiteX9" fmla="*/ 84 w 711524"/>
                    <a:gd name="connsiteY9" fmla="*/ 2161 h 176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1524" h="176585">
                      <a:moveTo>
                        <a:pt x="84" y="2161"/>
                      </a:moveTo>
                      <a:cubicBezTo>
                        <a:pt x="-5737" y="-5247"/>
                        <a:pt x="291126" y="8511"/>
                        <a:pt x="330284" y="11686"/>
                      </a:cubicBezTo>
                      <a:cubicBezTo>
                        <a:pt x="369442" y="14861"/>
                        <a:pt x="202226" y="12744"/>
                        <a:pt x="235034" y="21211"/>
                      </a:cubicBezTo>
                      <a:cubicBezTo>
                        <a:pt x="267842" y="29678"/>
                        <a:pt x="513376" y="54549"/>
                        <a:pt x="527134" y="62486"/>
                      </a:cubicBezTo>
                      <a:cubicBezTo>
                        <a:pt x="540892" y="70424"/>
                        <a:pt x="315467" y="65661"/>
                        <a:pt x="317584" y="68836"/>
                      </a:cubicBezTo>
                      <a:cubicBezTo>
                        <a:pt x="319701" y="72011"/>
                        <a:pt x="477392" y="64074"/>
                        <a:pt x="539834" y="81536"/>
                      </a:cubicBezTo>
                      <a:cubicBezTo>
                        <a:pt x="602276" y="98998"/>
                        <a:pt x="670009" y="163028"/>
                        <a:pt x="692234" y="173611"/>
                      </a:cubicBezTo>
                      <a:cubicBezTo>
                        <a:pt x="714459" y="184194"/>
                        <a:pt x="727688" y="164615"/>
                        <a:pt x="673184" y="145036"/>
                      </a:cubicBezTo>
                      <a:cubicBezTo>
                        <a:pt x="618680" y="125457"/>
                        <a:pt x="474746" y="79948"/>
                        <a:pt x="365209" y="56136"/>
                      </a:cubicBezTo>
                      <a:cubicBezTo>
                        <a:pt x="255672" y="32324"/>
                        <a:pt x="5905" y="9569"/>
                        <a:pt x="84" y="2161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9" name="フリーフォーム 1308">
                  <a:extLst>
                    <a:ext uri="{FF2B5EF4-FFF2-40B4-BE49-F238E27FC236}">
                      <a16:creationId xmlns:a16="http://schemas.microsoft.com/office/drawing/2014/main" id="{AF1913BD-A610-B0CF-5C96-DFDA91BBAC4F}"/>
                    </a:ext>
                  </a:extLst>
                </p:cNvPr>
                <p:cNvSpPr/>
                <p:nvPr/>
              </p:nvSpPr>
              <p:spPr>
                <a:xfrm>
                  <a:off x="7350948" y="7651558"/>
                  <a:ext cx="446490" cy="145650"/>
                </a:xfrm>
                <a:custGeom>
                  <a:avLst/>
                  <a:gdLst>
                    <a:gd name="connsiteX0" fmla="*/ 196027 w 446490"/>
                    <a:gd name="connsiteY0" fmla="*/ 192 h 145650"/>
                    <a:gd name="connsiteX1" fmla="*/ 62677 w 446490"/>
                    <a:gd name="connsiteY1" fmla="*/ 85917 h 145650"/>
                    <a:gd name="connsiteX2" fmla="*/ 107127 w 446490"/>
                    <a:gd name="connsiteY2" fmla="*/ 139892 h 145650"/>
                    <a:gd name="connsiteX3" fmla="*/ 199202 w 446490"/>
                    <a:gd name="connsiteY3" fmla="*/ 120842 h 145650"/>
                    <a:gd name="connsiteX4" fmla="*/ 357952 w 446490"/>
                    <a:gd name="connsiteY4" fmla="*/ 143067 h 145650"/>
                    <a:gd name="connsiteX5" fmla="*/ 430977 w 446490"/>
                    <a:gd name="connsiteY5" fmla="*/ 143067 h 145650"/>
                    <a:gd name="connsiteX6" fmla="*/ 56327 w 446490"/>
                    <a:gd name="connsiteY6" fmla="*/ 124017 h 145650"/>
                    <a:gd name="connsiteX7" fmla="*/ 2352 w 446490"/>
                    <a:gd name="connsiteY7" fmla="*/ 120842 h 145650"/>
                    <a:gd name="connsiteX8" fmla="*/ 62677 w 446490"/>
                    <a:gd name="connsiteY8" fmla="*/ 114492 h 145650"/>
                    <a:gd name="connsiteX9" fmla="*/ 27752 w 446490"/>
                    <a:gd name="connsiteY9" fmla="*/ 111317 h 145650"/>
                    <a:gd name="connsiteX10" fmla="*/ 196027 w 446490"/>
                    <a:gd name="connsiteY10" fmla="*/ 192 h 14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6490" h="145650">
                      <a:moveTo>
                        <a:pt x="196027" y="192"/>
                      </a:moveTo>
                      <a:cubicBezTo>
                        <a:pt x="201848" y="-4041"/>
                        <a:pt x="77494" y="62634"/>
                        <a:pt x="62677" y="85917"/>
                      </a:cubicBezTo>
                      <a:cubicBezTo>
                        <a:pt x="47860" y="109200"/>
                        <a:pt x="84373" y="134071"/>
                        <a:pt x="107127" y="139892"/>
                      </a:cubicBezTo>
                      <a:cubicBezTo>
                        <a:pt x="129881" y="145713"/>
                        <a:pt x="157398" y="120313"/>
                        <a:pt x="199202" y="120842"/>
                      </a:cubicBezTo>
                      <a:cubicBezTo>
                        <a:pt x="241006" y="121371"/>
                        <a:pt x="319323" y="139363"/>
                        <a:pt x="357952" y="143067"/>
                      </a:cubicBezTo>
                      <a:cubicBezTo>
                        <a:pt x="396581" y="146771"/>
                        <a:pt x="481248" y="146242"/>
                        <a:pt x="430977" y="143067"/>
                      </a:cubicBezTo>
                      <a:cubicBezTo>
                        <a:pt x="380706" y="139892"/>
                        <a:pt x="56327" y="124017"/>
                        <a:pt x="56327" y="124017"/>
                      </a:cubicBezTo>
                      <a:cubicBezTo>
                        <a:pt x="-15110" y="120313"/>
                        <a:pt x="1294" y="122430"/>
                        <a:pt x="2352" y="120842"/>
                      </a:cubicBezTo>
                      <a:cubicBezTo>
                        <a:pt x="3410" y="119254"/>
                        <a:pt x="58444" y="116079"/>
                        <a:pt x="62677" y="114492"/>
                      </a:cubicBezTo>
                      <a:cubicBezTo>
                        <a:pt x="66910" y="112905"/>
                        <a:pt x="11348" y="127721"/>
                        <a:pt x="27752" y="111317"/>
                      </a:cubicBezTo>
                      <a:cubicBezTo>
                        <a:pt x="44156" y="94913"/>
                        <a:pt x="190206" y="4425"/>
                        <a:pt x="196027" y="19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0" name="フリーフォーム 1309">
                  <a:extLst>
                    <a:ext uri="{FF2B5EF4-FFF2-40B4-BE49-F238E27FC236}">
                      <a16:creationId xmlns:a16="http://schemas.microsoft.com/office/drawing/2014/main" id="{F65EB2DC-DEAE-B23D-FD46-9A9349CCE66B}"/>
                    </a:ext>
                  </a:extLst>
                </p:cNvPr>
                <p:cNvSpPr/>
                <p:nvPr/>
              </p:nvSpPr>
              <p:spPr>
                <a:xfrm>
                  <a:off x="6794457" y="7388225"/>
                  <a:ext cx="139743" cy="133461"/>
                </a:xfrm>
                <a:custGeom>
                  <a:avLst/>
                  <a:gdLst>
                    <a:gd name="connsiteX0" fmla="*/ 139743 w 139743"/>
                    <a:gd name="connsiteY0" fmla="*/ 0 h 133461"/>
                    <a:gd name="connsiteX1" fmla="*/ 63543 w 139743"/>
                    <a:gd name="connsiteY1" fmla="*/ 25400 h 133461"/>
                    <a:gd name="connsiteX2" fmla="*/ 43 w 139743"/>
                    <a:gd name="connsiteY2" fmla="*/ 133350 h 133461"/>
                    <a:gd name="connsiteX3" fmla="*/ 73068 w 139743"/>
                    <a:gd name="connsiteY3" fmla="*/ 47625 h 133461"/>
                    <a:gd name="connsiteX4" fmla="*/ 139743 w 139743"/>
                    <a:gd name="connsiteY4" fmla="*/ 0 h 133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43" h="133461">
                      <a:moveTo>
                        <a:pt x="139743" y="0"/>
                      </a:moveTo>
                      <a:cubicBezTo>
                        <a:pt x="113284" y="1587"/>
                        <a:pt x="86826" y="3175"/>
                        <a:pt x="63543" y="25400"/>
                      </a:cubicBezTo>
                      <a:cubicBezTo>
                        <a:pt x="40260" y="47625"/>
                        <a:pt x="-1544" y="129646"/>
                        <a:pt x="43" y="133350"/>
                      </a:cubicBezTo>
                      <a:cubicBezTo>
                        <a:pt x="1630" y="137054"/>
                        <a:pt x="73068" y="47625"/>
                        <a:pt x="73068" y="47625"/>
                      </a:cubicBezTo>
                      <a:lnTo>
                        <a:pt x="139743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1" name="フリーフォーム 1310">
                  <a:extLst>
                    <a:ext uri="{FF2B5EF4-FFF2-40B4-BE49-F238E27FC236}">
                      <a16:creationId xmlns:a16="http://schemas.microsoft.com/office/drawing/2014/main" id="{76D40028-55CB-EAB5-4E6E-77B0F127720C}"/>
                    </a:ext>
                  </a:extLst>
                </p:cNvPr>
                <p:cNvSpPr/>
                <p:nvPr/>
              </p:nvSpPr>
              <p:spPr>
                <a:xfrm>
                  <a:off x="6857359" y="7422778"/>
                  <a:ext cx="64180" cy="117932"/>
                </a:xfrm>
                <a:custGeom>
                  <a:avLst/>
                  <a:gdLst>
                    <a:gd name="connsiteX0" fmla="*/ 64141 w 64180"/>
                    <a:gd name="connsiteY0" fmla="*/ 372 h 117932"/>
                    <a:gd name="connsiteX1" fmla="*/ 3816 w 64180"/>
                    <a:gd name="connsiteY1" fmla="*/ 28947 h 117932"/>
                    <a:gd name="connsiteX2" fmla="*/ 6991 w 64180"/>
                    <a:gd name="connsiteY2" fmla="*/ 117847 h 117932"/>
                    <a:gd name="connsiteX3" fmla="*/ 13341 w 64180"/>
                    <a:gd name="connsiteY3" fmla="*/ 44822 h 117932"/>
                    <a:gd name="connsiteX4" fmla="*/ 64141 w 64180"/>
                    <a:gd name="connsiteY4" fmla="*/ 372 h 117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180" h="117932">
                      <a:moveTo>
                        <a:pt x="64141" y="372"/>
                      </a:moveTo>
                      <a:cubicBezTo>
                        <a:pt x="62553" y="-2274"/>
                        <a:pt x="13341" y="9368"/>
                        <a:pt x="3816" y="28947"/>
                      </a:cubicBezTo>
                      <a:cubicBezTo>
                        <a:pt x="-5709" y="48526"/>
                        <a:pt x="5403" y="115201"/>
                        <a:pt x="6991" y="117847"/>
                      </a:cubicBezTo>
                      <a:cubicBezTo>
                        <a:pt x="8578" y="120493"/>
                        <a:pt x="7520" y="60697"/>
                        <a:pt x="13341" y="44822"/>
                      </a:cubicBezTo>
                      <a:cubicBezTo>
                        <a:pt x="19162" y="28947"/>
                        <a:pt x="65729" y="3018"/>
                        <a:pt x="64141" y="372"/>
                      </a:cubicBez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2" name="フリーフォーム 1311">
                  <a:extLst>
                    <a:ext uri="{FF2B5EF4-FFF2-40B4-BE49-F238E27FC236}">
                      <a16:creationId xmlns:a16="http://schemas.microsoft.com/office/drawing/2014/main" id="{53288A91-3AB2-15CE-19B0-01AA71C72E6E}"/>
                    </a:ext>
                  </a:extLst>
                </p:cNvPr>
                <p:cNvSpPr/>
                <p:nvPr/>
              </p:nvSpPr>
              <p:spPr>
                <a:xfrm>
                  <a:off x="7283702" y="7291506"/>
                  <a:ext cx="1524004" cy="131968"/>
                </a:xfrm>
                <a:custGeom>
                  <a:avLst/>
                  <a:gdLst>
                    <a:gd name="connsiteX0" fmla="*/ 63248 w 1524004"/>
                    <a:gd name="connsiteY0" fmla="*/ 4644 h 131968"/>
                    <a:gd name="connsiteX1" fmla="*/ 1057023 w 1524004"/>
                    <a:gd name="connsiteY1" fmla="*/ 87194 h 131968"/>
                    <a:gd name="connsiteX2" fmla="*/ 961773 w 1524004"/>
                    <a:gd name="connsiteY2" fmla="*/ 61794 h 131968"/>
                    <a:gd name="connsiteX3" fmla="*/ 964948 w 1524004"/>
                    <a:gd name="connsiteY3" fmla="*/ 49094 h 131968"/>
                    <a:gd name="connsiteX4" fmla="*/ 1085598 w 1524004"/>
                    <a:gd name="connsiteY4" fmla="*/ 93544 h 131968"/>
                    <a:gd name="connsiteX5" fmla="*/ 1003048 w 1524004"/>
                    <a:gd name="connsiteY5" fmla="*/ 10994 h 131968"/>
                    <a:gd name="connsiteX6" fmla="*/ 1101473 w 1524004"/>
                    <a:gd name="connsiteY6" fmla="*/ 68144 h 131968"/>
                    <a:gd name="connsiteX7" fmla="*/ 1523748 w 1524004"/>
                    <a:gd name="connsiteY7" fmla="*/ 4644 h 131968"/>
                    <a:gd name="connsiteX8" fmla="*/ 1158623 w 1524004"/>
                    <a:gd name="connsiteY8" fmla="*/ 39569 h 131968"/>
                    <a:gd name="connsiteX9" fmla="*/ 822073 w 1524004"/>
                    <a:gd name="connsiteY9" fmla="*/ 93544 h 131968"/>
                    <a:gd name="connsiteX10" fmla="*/ 996698 w 1524004"/>
                    <a:gd name="connsiteY10" fmla="*/ 128469 h 131968"/>
                    <a:gd name="connsiteX11" fmla="*/ 733173 w 1524004"/>
                    <a:gd name="connsiteY11" fmla="*/ 122119 h 131968"/>
                    <a:gd name="connsiteX12" fmla="*/ 399798 w 1524004"/>
                    <a:gd name="connsiteY12" fmla="*/ 52269 h 131968"/>
                    <a:gd name="connsiteX13" fmla="*/ 539498 w 1524004"/>
                    <a:gd name="connsiteY13" fmla="*/ 64969 h 131968"/>
                    <a:gd name="connsiteX14" fmla="*/ 269623 w 1524004"/>
                    <a:gd name="connsiteY14" fmla="*/ 26869 h 131968"/>
                    <a:gd name="connsiteX15" fmla="*/ 663323 w 1524004"/>
                    <a:gd name="connsiteY15" fmla="*/ 87194 h 131968"/>
                    <a:gd name="connsiteX16" fmla="*/ 301373 w 1524004"/>
                    <a:gd name="connsiteY16" fmla="*/ 55444 h 131968"/>
                    <a:gd name="connsiteX17" fmla="*/ 158498 w 1524004"/>
                    <a:gd name="connsiteY17" fmla="*/ 49094 h 131968"/>
                    <a:gd name="connsiteX18" fmla="*/ 237873 w 1524004"/>
                    <a:gd name="connsiteY18" fmla="*/ 42744 h 131968"/>
                    <a:gd name="connsiteX19" fmla="*/ 114048 w 1524004"/>
                    <a:gd name="connsiteY19" fmla="*/ 14169 h 131968"/>
                    <a:gd name="connsiteX20" fmla="*/ 63248 w 1524004"/>
                    <a:gd name="connsiteY20" fmla="*/ 4644 h 13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24004" h="131968">
                      <a:moveTo>
                        <a:pt x="63248" y="4644"/>
                      </a:moveTo>
                      <a:lnTo>
                        <a:pt x="1057023" y="87194"/>
                      </a:lnTo>
                      <a:cubicBezTo>
                        <a:pt x="1206777" y="96719"/>
                        <a:pt x="961773" y="61794"/>
                        <a:pt x="961773" y="61794"/>
                      </a:cubicBezTo>
                      <a:cubicBezTo>
                        <a:pt x="946427" y="55444"/>
                        <a:pt x="944311" y="43802"/>
                        <a:pt x="964948" y="49094"/>
                      </a:cubicBezTo>
                      <a:cubicBezTo>
                        <a:pt x="985585" y="54386"/>
                        <a:pt x="1079248" y="99894"/>
                        <a:pt x="1085598" y="93544"/>
                      </a:cubicBezTo>
                      <a:cubicBezTo>
                        <a:pt x="1091948" y="87194"/>
                        <a:pt x="1000402" y="15227"/>
                        <a:pt x="1003048" y="10994"/>
                      </a:cubicBezTo>
                      <a:cubicBezTo>
                        <a:pt x="1005694" y="6761"/>
                        <a:pt x="1014690" y="69202"/>
                        <a:pt x="1101473" y="68144"/>
                      </a:cubicBezTo>
                      <a:cubicBezTo>
                        <a:pt x="1188256" y="67086"/>
                        <a:pt x="1514223" y="9407"/>
                        <a:pt x="1523748" y="4644"/>
                      </a:cubicBezTo>
                      <a:cubicBezTo>
                        <a:pt x="1533273" y="-119"/>
                        <a:pt x="1275569" y="24752"/>
                        <a:pt x="1158623" y="39569"/>
                      </a:cubicBezTo>
                      <a:cubicBezTo>
                        <a:pt x="1041677" y="54386"/>
                        <a:pt x="849061" y="78727"/>
                        <a:pt x="822073" y="93544"/>
                      </a:cubicBezTo>
                      <a:cubicBezTo>
                        <a:pt x="795085" y="108361"/>
                        <a:pt x="1011515" y="123706"/>
                        <a:pt x="996698" y="128469"/>
                      </a:cubicBezTo>
                      <a:cubicBezTo>
                        <a:pt x="981881" y="133232"/>
                        <a:pt x="832656" y="134819"/>
                        <a:pt x="733173" y="122119"/>
                      </a:cubicBezTo>
                      <a:cubicBezTo>
                        <a:pt x="633690" y="109419"/>
                        <a:pt x="432077" y="61794"/>
                        <a:pt x="399798" y="52269"/>
                      </a:cubicBezTo>
                      <a:cubicBezTo>
                        <a:pt x="367519" y="42744"/>
                        <a:pt x="561194" y="69202"/>
                        <a:pt x="539498" y="64969"/>
                      </a:cubicBezTo>
                      <a:cubicBezTo>
                        <a:pt x="517802" y="60736"/>
                        <a:pt x="248985" y="23165"/>
                        <a:pt x="269623" y="26869"/>
                      </a:cubicBezTo>
                      <a:cubicBezTo>
                        <a:pt x="290261" y="30573"/>
                        <a:pt x="658031" y="82432"/>
                        <a:pt x="663323" y="87194"/>
                      </a:cubicBezTo>
                      <a:cubicBezTo>
                        <a:pt x="668615" y="91957"/>
                        <a:pt x="385510" y="61794"/>
                        <a:pt x="301373" y="55444"/>
                      </a:cubicBezTo>
                      <a:cubicBezTo>
                        <a:pt x="217236" y="49094"/>
                        <a:pt x="169081" y="51211"/>
                        <a:pt x="158498" y="49094"/>
                      </a:cubicBezTo>
                      <a:cubicBezTo>
                        <a:pt x="147915" y="46977"/>
                        <a:pt x="245281" y="48565"/>
                        <a:pt x="237873" y="42744"/>
                      </a:cubicBezTo>
                      <a:cubicBezTo>
                        <a:pt x="230465" y="36923"/>
                        <a:pt x="139977" y="21048"/>
                        <a:pt x="114048" y="14169"/>
                      </a:cubicBezTo>
                      <a:cubicBezTo>
                        <a:pt x="88119" y="7290"/>
                        <a:pt x="-93914" y="-7527"/>
                        <a:pt x="63248" y="464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3" name="フリーフォーム 1312">
                  <a:extLst>
                    <a:ext uri="{FF2B5EF4-FFF2-40B4-BE49-F238E27FC236}">
                      <a16:creationId xmlns:a16="http://schemas.microsoft.com/office/drawing/2014/main" id="{1A9DF9AC-6313-C680-6920-6C28B3B53EE5}"/>
                    </a:ext>
                  </a:extLst>
                </p:cNvPr>
                <p:cNvSpPr/>
                <p:nvPr/>
              </p:nvSpPr>
              <p:spPr>
                <a:xfrm>
                  <a:off x="9206916" y="7146455"/>
                  <a:ext cx="112465" cy="972431"/>
                </a:xfrm>
                <a:custGeom>
                  <a:avLst/>
                  <a:gdLst>
                    <a:gd name="connsiteX0" fmla="*/ 105359 w 112465"/>
                    <a:gd name="connsiteY0" fmla="*/ 470 h 972431"/>
                    <a:gd name="connsiteX1" fmla="*/ 57734 w 112465"/>
                    <a:gd name="connsiteY1" fmla="*/ 229070 h 972431"/>
                    <a:gd name="connsiteX2" fmla="*/ 51384 w 112465"/>
                    <a:gd name="connsiteY2" fmla="*/ 511645 h 972431"/>
                    <a:gd name="connsiteX3" fmla="*/ 35509 w 112465"/>
                    <a:gd name="connsiteY3" fmla="*/ 435445 h 972431"/>
                    <a:gd name="connsiteX4" fmla="*/ 111709 w 112465"/>
                    <a:gd name="connsiteY4" fmla="*/ 965670 h 972431"/>
                    <a:gd name="connsiteX5" fmla="*/ 70434 w 112465"/>
                    <a:gd name="connsiteY5" fmla="*/ 711670 h 972431"/>
                    <a:gd name="connsiteX6" fmla="*/ 3759 w 112465"/>
                    <a:gd name="connsiteY6" fmla="*/ 368770 h 972431"/>
                    <a:gd name="connsiteX7" fmla="*/ 13284 w 112465"/>
                    <a:gd name="connsiteY7" fmla="*/ 416395 h 972431"/>
                    <a:gd name="connsiteX8" fmla="*/ 54559 w 112465"/>
                    <a:gd name="connsiteY8" fmla="*/ 289395 h 972431"/>
                    <a:gd name="connsiteX9" fmla="*/ 105359 w 112465"/>
                    <a:gd name="connsiteY9" fmla="*/ 470 h 97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465" h="972431">
                      <a:moveTo>
                        <a:pt x="105359" y="470"/>
                      </a:moveTo>
                      <a:cubicBezTo>
                        <a:pt x="105888" y="-9584"/>
                        <a:pt x="66730" y="143874"/>
                        <a:pt x="57734" y="229070"/>
                      </a:cubicBezTo>
                      <a:cubicBezTo>
                        <a:pt x="48738" y="314266"/>
                        <a:pt x="55088" y="477249"/>
                        <a:pt x="51384" y="511645"/>
                      </a:cubicBezTo>
                      <a:cubicBezTo>
                        <a:pt x="47680" y="546041"/>
                        <a:pt x="25455" y="359774"/>
                        <a:pt x="35509" y="435445"/>
                      </a:cubicBezTo>
                      <a:cubicBezTo>
                        <a:pt x="45563" y="511116"/>
                        <a:pt x="105888" y="919633"/>
                        <a:pt x="111709" y="965670"/>
                      </a:cubicBezTo>
                      <a:cubicBezTo>
                        <a:pt x="117530" y="1011707"/>
                        <a:pt x="88426" y="811153"/>
                        <a:pt x="70434" y="711670"/>
                      </a:cubicBezTo>
                      <a:cubicBezTo>
                        <a:pt x="52442" y="612187"/>
                        <a:pt x="13284" y="417983"/>
                        <a:pt x="3759" y="368770"/>
                      </a:cubicBezTo>
                      <a:cubicBezTo>
                        <a:pt x="-5766" y="319557"/>
                        <a:pt x="4817" y="429624"/>
                        <a:pt x="13284" y="416395"/>
                      </a:cubicBezTo>
                      <a:cubicBezTo>
                        <a:pt x="21751" y="403166"/>
                        <a:pt x="39213" y="356599"/>
                        <a:pt x="54559" y="289395"/>
                      </a:cubicBezTo>
                      <a:cubicBezTo>
                        <a:pt x="69905" y="222191"/>
                        <a:pt x="104830" y="10524"/>
                        <a:pt x="105359" y="4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4" name="フリーフォーム 1313">
                  <a:extLst>
                    <a:ext uri="{FF2B5EF4-FFF2-40B4-BE49-F238E27FC236}">
                      <a16:creationId xmlns:a16="http://schemas.microsoft.com/office/drawing/2014/main" id="{8DC900D7-4593-A913-9AED-22FDF3755E5D}"/>
                    </a:ext>
                  </a:extLst>
                </p:cNvPr>
                <p:cNvSpPr/>
                <p:nvPr/>
              </p:nvSpPr>
              <p:spPr>
                <a:xfrm>
                  <a:off x="8324675" y="7280130"/>
                  <a:ext cx="744810" cy="148775"/>
                </a:xfrm>
                <a:custGeom>
                  <a:avLst/>
                  <a:gdLst>
                    <a:gd name="connsiteX0" fmla="*/ 175 w 744810"/>
                    <a:gd name="connsiteY0" fmla="*/ 143020 h 148775"/>
                    <a:gd name="connsiteX1" fmla="*/ 539925 w 744810"/>
                    <a:gd name="connsiteY1" fmla="*/ 133495 h 148775"/>
                    <a:gd name="connsiteX2" fmla="*/ 743125 w 744810"/>
                    <a:gd name="connsiteY2" fmla="*/ 145 h 148775"/>
                    <a:gd name="connsiteX3" fmla="*/ 600250 w 744810"/>
                    <a:gd name="connsiteY3" fmla="*/ 108095 h 148775"/>
                    <a:gd name="connsiteX4" fmla="*/ 175 w 744810"/>
                    <a:gd name="connsiteY4" fmla="*/ 143020 h 14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4810" h="148775">
                      <a:moveTo>
                        <a:pt x="175" y="143020"/>
                      </a:moveTo>
                      <a:cubicBezTo>
                        <a:pt x="-9879" y="147253"/>
                        <a:pt x="416100" y="157307"/>
                        <a:pt x="539925" y="133495"/>
                      </a:cubicBezTo>
                      <a:cubicBezTo>
                        <a:pt x="663750" y="109683"/>
                        <a:pt x="733071" y="4378"/>
                        <a:pt x="743125" y="145"/>
                      </a:cubicBezTo>
                      <a:cubicBezTo>
                        <a:pt x="753179" y="-4088"/>
                        <a:pt x="719842" y="85341"/>
                        <a:pt x="600250" y="108095"/>
                      </a:cubicBezTo>
                      <a:cubicBezTo>
                        <a:pt x="480658" y="130849"/>
                        <a:pt x="10229" y="138787"/>
                        <a:pt x="175" y="14302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5" name="フリーフォーム 1314">
                  <a:extLst>
                    <a:ext uri="{FF2B5EF4-FFF2-40B4-BE49-F238E27FC236}">
                      <a16:creationId xmlns:a16="http://schemas.microsoft.com/office/drawing/2014/main" id="{D3CA52F1-3C78-561C-9952-C8D68DE32CD0}"/>
                    </a:ext>
                  </a:extLst>
                </p:cNvPr>
                <p:cNvSpPr/>
                <p:nvPr/>
              </p:nvSpPr>
              <p:spPr>
                <a:xfrm>
                  <a:off x="9108185" y="6956425"/>
                  <a:ext cx="115275" cy="307975"/>
                </a:xfrm>
                <a:custGeom>
                  <a:avLst/>
                  <a:gdLst>
                    <a:gd name="connsiteX0" fmla="*/ 115190 w 115275"/>
                    <a:gd name="connsiteY0" fmla="*/ 0 h 307975"/>
                    <a:gd name="connsiteX1" fmla="*/ 38990 w 115275"/>
                    <a:gd name="connsiteY1" fmla="*/ 117475 h 307975"/>
                    <a:gd name="connsiteX2" fmla="*/ 890 w 115275"/>
                    <a:gd name="connsiteY2" fmla="*/ 307975 h 307975"/>
                    <a:gd name="connsiteX3" fmla="*/ 23115 w 115275"/>
                    <a:gd name="connsiteY3" fmla="*/ 117475 h 307975"/>
                    <a:gd name="connsiteX4" fmla="*/ 115190 w 115275"/>
                    <a:gd name="connsiteY4" fmla="*/ 0 h 30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75" h="307975">
                      <a:moveTo>
                        <a:pt x="115190" y="0"/>
                      </a:moveTo>
                      <a:cubicBezTo>
                        <a:pt x="117836" y="0"/>
                        <a:pt x="58040" y="66146"/>
                        <a:pt x="38990" y="117475"/>
                      </a:cubicBezTo>
                      <a:cubicBezTo>
                        <a:pt x="19940" y="168804"/>
                        <a:pt x="3536" y="307975"/>
                        <a:pt x="890" y="307975"/>
                      </a:cubicBezTo>
                      <a:cubicBezTo>
                        <a:pt x="-1756" y="307975"/>
                        <a:pt x="361" y="165629"/>
                        <a:pt x="23115" y="117475"/>
                      </a:cubicBezTo>
                      <a:cubicBezTo>
                        <a:pt x="45869" y="69321"/>
                        <a:pt x="112544" y="0"/>
                        <a:pt x="11519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6" name="フリーフォーム 1315">
                  <a:extLst>
                    <a:ext uri="{FF2B5EF4-FFF2-40B4-BE49-F238E27FC236}">
                      <a16:creationId xmlns:a16="http://schemas.microsoft.com/office/drawing/2014/main" id="{2831E8B0-D9E4-B876-E516-8E667F12DDA4}"/>
                    </a:ext>
                  </a:extLst>
                </p:cNvPr>
                <p:cNvSpPr/>
                <p:nvPr/>
              </p:nvSpPr>
              <p:spPr>
                <a:xfrm>
                  <a:off x="9207204" y="6432538"/>
                  <a:ext cx="130495" cy="382474"/>
                </a:xfrm>
                <a:custGeom>
                  <a:avLst/>
                  <a:gdLst>
                    <a:gd name="connsiteX0" fmla="*/ 130471 w 130495"/>
                    <a:gd name="connsiteY0" fmla="*/ 12 h 382474"/>
                    <a:gd name="connsiteX1" fmla="*/ 76496 w 130495"/>
                    <a:gd name="connsiteY1" fmla="*/ 200037 h 382474"/>
                    <a:gd name="connsiteX2" fmla="*/ 296 w 130495"/>
                    <a:gd name="connsiteY2" fmla="*/ 381012 h 382474"/>
                    <a:gd name="connsiteX3" fmla="*/ 51096 w 130495"/>
                    <a:gd name="connsiteY3" fmla="*/ 285762 h 382474"/>
                    <a:gd name="connsiteX4" fmla="*/ 76496 w 130495"/>
                    <a:gd name="connsiteY4" fmla="*/ 292112 h 382474"/>
                    <a:gd name="connsiteX5" fmla="*/ 70146 w 130495"/>
                    <a:gd name="connsiteY5" fmla="*/ 190512 h 382474"/>
                    <a:gd name="connsiteX6" fmla="*/ 130471 w 130495"/>
                    <a:gd name="connsiteY6" fmla="*/ 12 h 382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495" h="382474">
                      <a:moveTo>
                        <a:pt x="130471" y="12"/>
                      </a:moveTo>
                      <a:cubicBezTo>
                        <a:pt x="131529" y="1600"/>
                        <a:pt x="98192" y="136537"/>
                        <a:pt x="76496" y="200037"/>
                      </a:cubicBezTo>
                      <a:cubicBezTo>
                        <a:pt x="54800" y="263537"/>
                        <a:pt x="4529" y="366725"/>
                        <a:pt x="296" y="381012"/>
                      </a:cubicBezTo>
                      <a:cubicBezTo>
                        <a:pt x="-3937" y="395299"/>
                        <a:pt x="38396" y="300579"/>
                        <a:pt x="51096" y="285762"/>
                      </a:cubicBezTo>
                      <a:cubicBezTo>
                        <a:pt x="63796" y="270945"/>
                        <a:pt x="73321" y="307987"/>
                        <a:pt x="76496" y="292112"/>
                      </a:cubicBezTo>
                      <a:cubicBezTo>
                        <a:pt x="79671" y="276237"/>
                        <a:pt x="63796" y="235491"/>
                        <a:pt x="70146" y="190512"/>
                      </a:cubicBezTo>
                      <a:cubicBezTo>
                        <a:pt x="76496" y="145533"/>
                        <a:pt x="129413" y="-1576"/>
                        <a:pt x="130471" y="1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7" name="フリーフォーム 1316">
                  <a:extLst>
                    <a:ext uri="{FF2B5EF4-FFF2-40B4-BE49-F238E27FC236}">
                      <a16:creationId xmlns:a16="http://schemas.microsoft.com/office/drawing/2014/main" id="{3CCF27DA-EE51-7A34-2C87-65A2F68F96B4}"/>
                    </a:ext>
                  </a:extLst>
                </p:cNvPr>
                <p:cNvSpPr/>
                <p:nvPr/>
              </p:nvSpPr>
              <p:spPr>
                <a:xfrm>
                  <a:off x="7355631" y="7327627"/>
                  <a:ext cx="533762" cy="65236"/>
                </a:xfrm>
                <a:custGeom>
                  <a:avLst/>
                  <a:gdLst>
                    <a:gd name="connsiteX0" fmla="*/ 10369 w 533762"/>
                    <a:gd name="connsiteY0" fmla="*/ 273 h 65236"/>
                    <a:gd name="connsiteX1" fmla="*/ 531069 w 533762"/>
                    <a:gd name="connsiteY1" fmla="*/ 63773 h 65236"/>
                    <a:gd name="connsiteX2" fmla="*/ 207219 w 533762"/>
                    <a:gd name="connsiteY2" fmla="*/ 41548 h 65236"/>
                    <a:gd name="connsiteX3" fmla="*/ 10369 w 533762"/>
                    <a:gd name="connsiteY3" fmla="*/ 273 h 65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762" h="65236">
                      <a:moveTo>
                        <a:pt x="10369" y="273"/>
                      </a:moveTo>
                      <a:cubicBezTo>
                        <a:pt x="64344" y="3977"/>
                        <a:pt x="498261" y="56894"/>
                        <a:pt x="531069" y="63773"/>
                      </a:cubicBezTo>
                      <a:cubicBezTo>
                        <a:pt x="563877" y="70652"/>
                        <a:pt x="287652" y="51602"/>
                        <a:pt x="207219" y="41548"/>
                      </a:cubicBezTo>
                      <a:cubicBezTo>
                        <a:pt x="126786" y="31494"/>
                        <a:pt x="-43606" y="-3431"/>
                        <a:pt x="10369" y="2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8" name="フリーフォーム 1317">
                  <a:extLst>
                    <a:ext uri="{FF2B5EF4-FFF2-40B4-BE49-F238E27FC236}">
                      <a16:creationId xmlns:a16="http://schemas.microsoft.com/office/drawing/2014/main" id="{8B81EA40-8DCD-DAAC-D5FE-1EA4A2A881A0}"/>
                    </a:ext>
                  </a:extLst>
                </p:cNvPr>
                <p:cNvSpPr/>
                <p:nvPr/>
              </p:nvSpPr>
              <p:spPr>
                <a:xfrm>
                  <a:off x="7522021" y="7359175"/>
                  <a:ext cx="1210656" cy="195634"/>
                </a:xfrm>
                <a:custGeom>
                  <a:avLst/>
                  <a:gdLst>
                    <a:gd name="connsiteX0" fmla="*/ 2729 w 1210656"/>
                    <a:gd name="connsiteY0" fmla="*/ 475 h 195634"/>
                    <a:gd name="connsiteX1" fmla="*/ 453579 w 1210656"/>
                    <a:gd name="connsiteY1" fmla="*/ 117950 h 195634"/>
                    <a:gd name="connsiteX2" fmla="*/ 1187004 w 1210656"/>
                    <a:gd name="connsiteY2" fmla="*/ 114775 h 195634"/>
                    <a:gd name="connsiteX3" fmla="*/ 1018729 w 1210656"/>
                    <a:gd name="connsiteY3" fmla="*/ 143350 h 195634"/>
                    <a:gd name="connsiteX4" fmla="*/ 898079 w 1210656"/>
                    <a:gd name="connsiteY4" fmla="*/ 159225 h 195634"/>
                    <a:gd name="connsiteX5" fmla="*/ 1075879 w 1210656"/>
                    <a:gd name="connsiteY5" fmla="*/ 194150 h 195634"/>
                    <a:gd name="connsiteX6" fmla="*/ 818704 w 1210656"/>
                    <a:gd name="connsiteY6" fmla="*/ 187800 h 195634"/>
                    <a:gd name="connsiteX7" fmla="*/ 647254 w 1210656"/>
                    <a:gd name="connsiteY7" fmla="*/ 175100 h 195634"/>
                    <a:gd name="connsiteX8" fmla="*/ 964754 w 1210656"/>
                    <a:gd name="connsiteY8" fmla="*/ 146525 h 195634"/>
                    <a:gd name="connsiteX9" fmla="*/ 602804 w 1210656"/>
                    <a:gd name="connsiteY9" fmla="*/ 95725 h 195634"/>
                    <a:gd name="connsiteX10" fmla="*/ 278954 w 1210656"/>
                    <a:gd name="connsiteY10" fmla="*/ 76675 h 195634"/>
                    <a:gd name="connsiteX11" fmla="*/ 2729 w 1210656"/>
                    <a:gd name="connsiteY11" fmla="*/ 475 h 19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10656" h="195634">
                      <a:moveTo>
                        <a:pt x="2729" y="475"/>
                      </a:moveTo>
                      <a:cubicBezTo>
                        <a:pt x="31833" y="7354"/>
                        <a:pt x="256200" y="98900"/>
                        <a:pt x="453579" y="117950"/>
                      </a:cubicBezTo>
                      <a:cubicBezTo>
                        <a:pt x="650958" y="137000"/>
                        <a:pt x="1092812" y="110542"/>
                        <a:pt x="1187004" y="114775"/>
                      </a:cubicBezTo>
                      <a:cubicBezTo>
                        <a:pt x="1281196" y="119008"/>
                        <a:pt x="1066883" y="135942"/>
                        <a:pt x="1018729" y="143350"/>
                      </a:cubicBezTo>
                      <a:cubicBezTo>
                        <a:pt x="970575" y="150758"/>
                        <a:pt x="888554" y="150758"/>
                        <a:pt x="898079" y="159225"/>
                      </a:cubicBezTo>
                      <a:cubicBezTo>
                        <a:pt x="907604" y="167692"/>
                        <a:pt x="1089108" y="189388"/>
                        <a:pt x="1075879" y="194150"/>
                      </a:cubicBezTo>
                      <a:cubicBezTo>
                        <a:pt x="1062650" y="198912"/>
                        <a:pt x="890141" y="190975"/>
                        <a:pt x="818704" y="187800"/>
                      </a:cubicBezTo>
                      <a:cubicBezTo>
                        <a:pt x="747267" y="184625"/>
                        <a:pt x="622912" y="181979"/>
                        <a:pt x="647254" y="175100"/>
                      </a:cubicBezTo>
                      <a:cubicBezTo>
                        <a:pt x="671596" y="168221"/>
                        <a:pt x="972162" y="159754"/>
                        <a:pt x="964754" y="146525"/>
                      </a:cubicBezTo>
                      <a:cubicBezTo>
                        <a:pt x="957346" y="133296"/>
                        <a:pt x="717104" y="107367"/>
                        <a:pt x="602804" y="95725"/>
                      </a:cubicBezTo>
                      <a:cubicBezTo>
                        <a:pt x="488504" y="84083"/>
                        <a:pt x="373146" y="89904"/>
                        <a:pt x="278954" y="76675"/>
                      </a:cubicBezTo>
                      <a:cubicBezTo>
                        <a:pt x="184762" y="63446"/>
                        <a:pt x="-26375" y="-6404"/>
                        <a:pt x="2729" y="47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9" name="フリーフォーム 1318">
                  <a:extLst>
                    <a:ext uri="{FF2B5EF4-FFF2-40B4-BE49-F238E27FC236}">
                      <a16:creationId xmlns:a16="http://schemas.microsoft.com/office/drawing/2014/main" id="{F52855DD-57D2-E1CD-9143-3E1F69859482}"/>
                    </a:ext>
                  </a:extLst>
                </p:cNvPr>
                <p:cNvSpPr/>
                <p:nvPr/>
              </p:nvSpPr>
              <p:spPr>
                <a:xfrm>
                  <a:off x="9039219" y="6962495"/>
                  <a:ext cx="130184" cy="279885"/>
                </a:xfrm>
                <a:custGeom>
                  <a:avLst/>
                  <a:gdLst>
                    <a:gd name="connsiteX0" fmla="*/ 130181 w 130184"/>
                    <a:gd name="connsiteY0" fmla="*/ 280 h 279885"/>
                    <a:gd name="connsiteX1" fmla="*/ 50806 w 130184"/>
                    <a:gd name="connsiteY1" fmla="*/ 139980 h 279885"/>
                    <a:gd name="connsiteX2" fmla="*/ 6 w 130184"/>
                    <a:gd name="connsiteY2" fmla="*/ 279680 h 279885"/>
                    <a:gd name="connsiteX3" fmla="*/ 47631 w 130184"/>
                    <a:gd name="connsiteY3" fmla="*/ 108230 h 279885"/>
                    <a:gd name="connsiteX4" fmla="*/ 130181 w 130184"/>
                    <a:gd name="connsiteY4" fmla="*/ 280 h 27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184" h="279885">
                      <a:moveTo>
                        <a:pt x="130181" y="280"/>
                      </a:moveTo>
                      <a:cubicBezTo>
                        <a:pt x="130710" y="5572"/>
                        <a:pt x="72502" y="93413"/>
                        <a:pt x="50806" y="139980"/>
                      </a:cubicBezTo>
                      <a:cubicBezTo>
                        <a:pt x="29110" y="186547"/>
                        <a:pt x="535" y="284972"/>
                        <a:pt x="6" y="279680"/>
                      </a:cubicBezTo>
                      <a:cubicBezTo>
                        <a:pt x="-523" y="274388"/>
                        <a:pt x="31227" y="150563"/>
                        <a:pt x="47631" y="108230"/>
                      </a:cubicBezTo>
                      <a:cubicBezTo>
                        <a:pt x="64035" y="65897"/>
                        <a:pt x="129652" y="-5012"/>
                        <a:pt x="130181" y="28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0" name="フリーフォーム 1319">
                  <a:extLst>
                    <a:ext uri="{FF2B5EF4-FFF2-40B4-BE49-F238E27FC236}">
                      <a16:creationId xmlns:a16="http://schemas.microsoft.com/office/drawing/2014/main" id="{7BC27CF0-5C17-271C-60AD-475695145F7A}"/>
                    </a:ext>
                  </a:extLst>
                </p:cNvPr>
                <p:cNvSpPr/>
                <p:nvPr/>
              </p:nvSpPr>
              <p:spPr>
                <a:xfrm>
                  <a:off x="8407359" y="7359622"/>
                  <a:ext cx="753406" cy="447186"/>
                </a:xfrm>
                <a:custGeom>
                  <a:avLst/>
                  <a:gdLst>
                    <a:gd name="connsiteX0" fmla="*/ 647741 w 753406"/>
                    <a:gd name="connsiteY0" fmla="*/ 28 h 447186"/>
                    <a:gd name="connsiteX1" fmla="*/ 625516 w 753406"/>
                    <a:gd name="connsiteY1" fmla="*/ 88928 h 447186"/>
                    <a:gd name="connsiteX2" fmla="*/ 603291 w 753406"/>
                    <a:gd name="connsiteY2" fmla="*/ 149253 h 447186"/>
                    <a:gd name="connsiteX3" fmla="*/ 342941 w 753406"/>
                    <a:gd name="connsiteY3" fmla="*/ 254028 h 447186"/>
                    <a:gd name="connsiteX4" fmla="*/ 377866 w 753406"/>
                    <a:gd name="connsiteY4" fmla="*/ 269903 h 447186"/>
                    <a:gd name="connsiteX5" fmla="*/ 342941 w 753406"/>
                    <a:gd name="connsiteY5" fmla="*/ 266728 h 447186"/>
                    <a:gd name="connsiteX6" fmla="*/ 450891 w 753406"/>
                    <a:gd name="connsiteY6" fmla="*/ 352453 h 447186"/>
                    <a:gd name="connsiteX7" fmla="*/ 292141 w 753406"/>
                    <a:gd name="connsiteY7" fmla="*/ 352453 h 447186"/>
                    <a:gd name="connsiteX8" fmla="*/ 41 w 753406"/>
                    <a:gd name="connsiteY8" fmla="*/ 352453 h 447186"/>
                    <a:gd name="connsiteX9" fmla="*/ 269916 w 753406"/>
                    <a:gd name="connsiteY9" fmla="*/ 365153 h 447186"/>
                    <a:gd name="connsiteX10" fmla="*/ 161966 w 753406"/>
                    <a:gd name="connsiteY10" fmla="*/ 409603 h 447186"/>
                    <a:gd name="connsiteX11" fmla="*/ 530266 w 753406"/>
                    <a:gd name="connsiteY11" fmla="*/ 435003 h 447186"/>
                    <a:gd name="connsiteX12" fmla="*/ 752516 w 753406"/>
                    <a:gd name="connsiteY12" fmla="*/ 203228 h 447186"/>
                    <a:gd name="connsiteX13" fmla="*/ 450891 w 753406"/>
                    <a:gd name="connsiteY13" fmla="*/ 435003 h 447186"/>
                    <a:gd name="connsiteX14" fmla="*/ 161966 w 753406"/>
                    <a:gd name="connsiteY14" fmla="*/ 346103 h 447186"/>
                    <a:gd name="connsiteX15" fmla="*/ 346116 w 753406"/>
                    <a:gd name="connsiteY15" fmla="*/ 323878 h 447186"/>
                    <a:gd name="connsiteX16" fmla="*/ 622341 w 753406"/>
                    <a:gd name="connsiteY16" fmla="*/ 98453 h 447186"/>
                    <a:gd name="connsiteX17" fmla="*/ 647741 w 753406"/>
                    <a:gd name="connsiteY17" fmla="*/ 28 h 44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53406" h="447186">
                      <a:moveTo>
                        <a:pt x="647741" y="28"/>
                      </a:moveTo>
                      <a:cubicBezTo>
                        <a:pt x="648270" y="-1559"/>
                        <a:pt x="632924" y="64057"/>
                        <a:pt x="625516" y="88928"/>
                      </a:cubicBezTo>
                      <a:cubicBezTo>
                        <a:pt x="618108" y="113799"/>
                        <a:pt x="650387" y="121736"/>
                        <a:pt x="603291" y="149253"/>
                      </a:cubicBezTo>
                      <a:cubicBezTo>
                        <a:pt x="556195" y="176770"/>
                        <a:pt x="380512" y="233920"/>
                        <a:pt x="342941" y="254028"/>
                      </a:cubicBezTo>
                      <a:cubicBezTo>
                        <a:pt x="305370" y="274136"/>
                        <a:pt x="377866" y="267786"/>
                        <a:pt x="377866" y="269903"/>
                      </a:cubicBezTo>
                      <a:cubicBezTo>
                        <a:pt x="377866" y="272020"/>
                        <a:pt x="330770" y="252970"/>
                        <a:pt x="342941" y="266728"/>
                      </a:cubicBezTo>
                      <a:cubicBezTo>
                        <a:pt x="355112" y="280486"/>
                        <a:pt x="459358" y="338165"/>
                        <a:pt x="450891" y="352453"/>
                      </a:cubicBezTo>
                      <a:cubicBezTo>
                        <a:pt x="442424" y="366741"/>
                        <a:pt x="292141" y="352453"/>
                        <a:pt x="292141" y="352453"/>
                      </a:cubicBezTo>
                      <a:lnTo>
                        <a:pt x="41" y="352453"/>
                      </a:lnTo>
                      <a:cubicBezTo>
                        <a:pt x="-3663" y="354570"/>
                        <a:pt x="242929" y="355628"/>
                        <a:pt x="269916" y="365153"/>
                      </a:cubicBezTo>
                      <a:cubicBezTo>
                        <a:pt x="296903" y="374678"/>
                        <a:pt x="118574" y="397961"/>
                        <a:pt x="161966" y="409603"/>
                      </a:cubicBezTo>
                      <a:cubicBezTo>
                        <a:pt x="205358" y="421245"/>
                        <a:pt x="431841" y="469399"/>
                        <a:pt x="530266" y="435003"/>
                      </a:cubicBezTo>
                      <a:cubicBezTo>
                        <a:pt x="628691" y="400607"/>
                        <a:pt x="765745" y="203228"/>
                        <a:pt x="752516" y="203228"/>
                      </a:cubicBezTo>
                      <a:cubicBezTo>
                        <a:pt x="739287" y="203228"/>
                        <a:pt x="549316" y="411191"/>
                        <a:pt x="450891" y="435003"/>
                      </a:cubicBezTo>
                      <a:cubicBezTo>
                        <a:pt x="352466" y="458816"/>
                        <a:pt x="179428" y="364624"/>
                        <a:pt x="161966" y="346103"/>
                      </a:cubicBezTo>
                      <a:cubicBezTo>
                        <a:pt x="144503" y="327582"/>
                        <a:pt x="269387" y="365153"/>
                        <a:pt x="346116" y="323878"/>
                      </a:cubicBezTo>
                      <a:cubicBezTo>
                        <a:pt x="422845" y="282603"/>
                        <a:pt x="572070" y="149782"/>
                        <a:pt x="622341" y="98453"/>
                      </a:cubicBezTo>
                      <a:cubicBezTo>
                        <a:pt x="672612" y="47124"/>
                        <a:pt x="647212" y="1615"/>
                        <a:pt x="647741" y="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1" name="フリーフォーム 1320">
                  <a:extLst>
                    <a:ext uri="{FF2B5EF4-FFF2-40B4-BE49-F238E27FC236}">
                      <a16:creationId xmlns:a16="http://schemas.microsoft.com/office/drawing/2014/main" id="{4BE7ACB8-FFFB-1013-CD32-9ACE7FC86C7C}"/>
                    </a:ext>
                  </a:extLst>
                </p:cNvPr>
                <p:cNvSpPr/>
                <p:nvPr/>
              </p:nvSpPr>
              <p:spPr>
                <a:xfrm>
                  <a:off x="8396699" y="7843795"/>
                  <a:ext cx="637486" cy="458039"/>
                </a:xfrm>
                <a:custGeom>
                  <a:avLst/>
                  <a:gdLst>
                    <a:gd name="connsiteX0" fmla="*/ 7526 w 637486"/>
                    <a:gd name="connsiteY0" fmla="*/ 4805 h 458039"/>
                    <a:gd name="connsiteX1" fmla="*/ 210726 w 637486"/>
                    <a:gd name="connsiteY1" fmla="*/ 122280 h 458039"/>
                    <a:gd name="connsiteX2" fmla="*/ 144051 w 637486"/>
                    <a:gd name="connsiteY2" fmla="*/ 87355 h 458039"/>
                    <a:gd name="connsiteX3" fmla="*/ 305976 w 637486"/>
                    <a:gd name="connsiteY3" fmla="*/ 163555 h 458039"/>
                    <a:gd name="connsiteX4" fmla="*/ 439326 w 637486"/>
                    <a:gd name="connsiteY4" fmla="*/ 268330 h 458039"/>
                    <a:gd name="connsiteX5" fmla="*/ 607601 w 637486"/>
                    <a:gd name="connsiteY5" fmla="*/ 414380 h 458039"/>
                    <a:gd name="connsiteX6" fmla="*/ 629826 w 637486"/>
                    <a:gd name="connsiteY6" fmla="*/ 452480 h 458039"/>
                    <a:gd name="connsiteX7" fmla="*/ 521876 w 637486"/>
                    <a:gd name="connsiteY7" fmla="*/ 312780 h 458039"/>
                    <a:gd name="connsiteX8" fmla="*/ 7526 w 637486"/>
                    <a:gd name="connsiteY8" fmla="*/ 4805 h 45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7486" h="458039">
                      <a:moveTo>
                        <a:pt x="7526" y="4805"/>
                      </a:moveTo>
                      <a:cubicBezTo>
                        <a:pt x="-44332" y="-26945"/>
                        <a:pt x="187972" y="108522"/>
                        <a:pt x="210726" y="122280"/>
                      </a:cubicBezTo>
                      <a:cubicBezTo>
                        <a:pt x="233480" y="136038"/>
                        <a:pt x="128176" y="80476"/>
                        <a:pt x="144051" y="87355"/>
                      </a:cubicBezTo>
                      <a:cubicBezTo>
                        <a:pt x="159926" y="94234"/>
                        <a:pt x="256764" y="133393"/>
                        <a:pt x="305976" y="163555"/>
                      </a:cubicBezTo>
                      <a:cubicBezTo>
                        <a:pt x="355188" y="193717"/>
                        <a:pt x="389055" y="226526"/>
                        <a:pt x="439326" y="268330"/>
                      </a:cubicBezTo>
                      <a:cubicBezTo>
                        <a:pt x="489597" y="310134"/>
                        <a:pt x="575851" y="383688"/>
                        <a:pt x="607601" y="414380"/>
                      </a:cubicBezTo>
                      <a:cubicBezTo>
                        <a:pt x="639351" y="445072"/>
                        <a:pt x="644113" y="469413"/>
                        <a:pt x="629826" y="452480"/>
                      </a:cubicBezTo>
                      <a:cubicBezTo>
                        <a:pt x="615539" y="435547"/>
                        <a:pt x="624005" y="383159"/>
                        <a:pt x="521876" y="312780"/>
                      </a:cubicBezTo>
                      <a:cubicBezTo>
                        <a:pt x="419747" y="242401"/>
                        <a:pt x="59384" y="36555"/>
                        <a:pt x="7526" y="480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2" name="フリーフォーム 1321">
                  <a:extLst>
                    <a:ext uri="{FF2B5EF4-FFF2-40B4-BE49-F238E27FC236}">
                      <a16:creationId xmlns:a16="http://schemas.microsoft.com/office/drawing/2014/main" id="{9EDCA485-9210-F3AD-7044-260F3DFF80D8}"/>
                    </a:ext>
                  </a:extLst>
                </p:cNvPr>
                <p:cNvSpPr/>
                <p:nvPr/>
              </p:nvSpPr>
              <p:spPr>
                <a:xfrm>
                  <a:off x="7502525" y="7867650"/>
                  <a:ext cx="1240391" cy="305268"/>
                </a:xfrm>
                <a:custGeom>
                  <a:avLst/>
                  <a:gdLst>
                    <a:gd name="connsiteX0" fmla="*/ 0 w 1240391"/>
                    <a:gd name="connsiteY0" fmla="*/ 0 h 305268"/>
                    <a:gd name="connsiteX1" fmla="*/ 835025 w 1240391"/>
                    <a:gd name="connsiteY1" fmla="*/ 98425 h 305268"/>
                    <a:gd name="connsiteX2" fmla="*/ 768350 w 1240391"/>
                    <a:gd name="connsiteY2" fmla="*/ 98425 h 305268"/>
                    <a:gd name="connsiteX3" fmla="*/ 879475 w 1240391"/>
                    <a:gd name="connsiteY3" fmla="*/ 98425 h 305268"/>
                    <a:gd name="connsiteX4" fmla="*/ 942975 w 1240391"/>
                    <a:gd name="connsiteY4" fmla="*/ 146050 h 305268"/>
                    <a:gd name="connsiteX5" fmla="*/ 1006475 w 1240391"/>
                    <a:gd name="connsiteY5" fmla="*/ 149225 h 305268"/>
                    <a:gd name="connsiteX6" fmla="*/ 1238250 w 1240391"/>
                    <a:gd name="connsiteY6" fmla="*/ 304800 h 305268"/>
                    <a:gd name="connsiteX7" fmla="*/ 854075 w 1240391"/>
                    <a:gd name="connsiteY7" fmla="*/ 92075 h 305268"/>
                    <a:gd name="connsiteX8" fmla="*/ 593725 w 1240391"/>
                    <a:gd name="connsiteY8" fmla="*/ 50800 h 305268"/>
                    <a:gd name="connsiteX9" fmla="*/ 0 w 1240391"/>
                    <a:gd name="connsiteY9" fmla="*/ 0 h 30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0391" h="305268">
                      <a:moveTo>
                        <a:pt x="0" y="0"/>
                      </a:moveTo>
                      <a:cubicBezTo>
                        <a:pt x="40217" y="7938"/>
                        <a:pt x="706967" y="82021"/>
                        <a:pt x="835025" y="98425"/>
                      </a:cubicBezTo>
                      <a:cubicBezTo>
                        <a:pt x="963083" y="114829"/>
                        <a:pt x="768350" y="98425"/>
                        <a:pt x="768350" y="98425"/>
                      </a:cubicBezTo>
                      <a:cubicBezTo>
                        <a:pt x="775758" y="98425"/>
                        <a:pt x="850371" y="90488"/>
                        <a:pt x="879475" y="98425"/>
                      </a:cubicBezTo>
                      <a:cubicBezTo>
                        <a:pt x="908579" y="106362"/>
                        <a:pt x="921808" y="137583"/>
                        <a:pt x="942975" y="146050"/>
                      </a:cubicBezTo>
                      <a:cubicBezTo>
                        <a:pt x="964142" y="154517"/>
                        <a:pt x="957263" y="122767"/>
                        <a:pt x="1006475" y="149225"/>
                      </a:cubicBezTo>
                      <a:cubicBezTo>
                        <a:pt x="1055688" y="175683"/>
                        <a:pt x="1263650" y="314325"/>
                        <a:pt x="1238250" y="304800"/>
                      </a:cubicBezTo>
                      <a:cubicBezTo>
                        <a:pt x="1212850" y="295275"/>
                        <a:pt x="961496" y="134408"/>
                        <a:pt x="854075" y="92075"/>
                      </a:cubicBezTo>
                      <a:cubicBezTo>
                        <a:pt x="746654" y="49742"/>
                        <a:pt x="733954" y="62971"/>
                        <a:pt x="593725" y="508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3" name="フリーフォーム 1322">
                  <a:extLst>
                    <a:ext uri="{FF2B5EF4-FFF2-40B4-BE49-F238E27FC236}">
                      <a16:creationId xmlns:a16="http://schemas.microsoft.com/office/drawing/2014/main" id="{3671DE85-BA3F-ACC3-4D73-891A2315852D}"/>
                    </a:ext>
                  </a:extLst>
                </p:cNvPr>
                <p:cNvSpPr/>
                <p:nvPr/>
              </p:nvSpPr>
              <p:spPr>
                <a:xfrm>
                  <a:off x="8419466" y="7915080"/>
                  <a:ext cx="556294" cy="371689"/>
                </a:xfrm>
                <a:custGeom>
                  <a:avLst/>
                  <a:gdLst>
                    <a:gd name="connsiteX0" fmla="*/ 634 w 556294"/>
                    <a:gd name="connsiteY0" fmla="*/ 195 h 371689"/>
                    <a:gd name="connsiteX1" fmla="*/ 381634 w 556294"/>
                    <a:gd name="connsiteY1" fmla="*/ 219270 h 371689"/>
                    <a:gd name="connsiteX2" fmla="*/ 537209 w 556294"/>
                    <a:gd name="connsiteY2" fmla="*/ 343095 h 371689"/>
                    <a:gd name="connsiteX3" fmla="*/ 502284 w 556294"/>
                    <a:gd name="connsiteY3" fmla="*/ 324045 h 371689"/>
                    <a:gd name="connsiteX4" fmla="*/ 556259 w 556294"/>
                    <a:gd name="connsiteY4" fmla="*/ 371670 h 371689"/>
                    <a:gd name="connsiteX5" fmla="*/ 492759 w 556294"/>
                    <a:gd name="connsiteY5" fmla="*/ 330395 h 371689"/>
                    <a:gd name="connsiteX6" fmla="*/ 340359 w 556294"/>
                    <a:gd name="connsiteY6" fmla="*/ 228795 h 371689"/>
                    <a:gd name="connsiteX7" fmla="*/ 292734 w 556294"/>
                    <a:gd name="connsiteY7" fmla="*/ 181170 h 371689"/>
                    <a:gd name="connsiteX8" fmla="*/ 634 w 556294"/>
                    <a:gd name="connsiteY8" fmla="*/ 195 h 371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6294" h="371689">
                      <a:moveTo>
                        <a:pt x="634" y="195"/>
                      </a:moveTo>
                      <a:cubicBezTo>
                        <a:pt x="15451" y="6545"/>
                        <a:pt x="292205" y="162120"/>
                        <a:pt x="381634" y="219270"/>
                      </a:cubicBezTo>
                      <a:cubicBezTo>
                        <a:pt x="471063" y="276420"/>
                        <a:pt x="517101" y="325633"/>
                        <a:pt x="537209" y="343095"/>
                      </a:cubicBezTo>
                      <a:cubicBezTo>
                        <a:pt x="557317" y="360557"/>
                        <a:pt x="499109" y="319283"/>
                        <a:pt x="502284" y="324045"/>
                      </a:cubicBezTo>
                      <a:cubicBezTo>
                        <a:pt x="505459" y="328807"/>
                        <a:pt x="557847" y="370612"/>
                        <a:pt x="556259" y="371670"/>
                      </a:cubicBezTo>
                      <a:cubicBezTo>
                        <a:pt x="554671" y="372728"/>
                        <a:pt x="492759" y="330395"/>
                        <a:pt x="492759" y="330395"/>
                      </a:cubicBezTo>
                      <a:cubicBezTo>
                        <a:pt x="456776" y="306583"/>
                        <a:pt x="373696" y="253666"/>
                        <a:pt x="340359" y="228795"/>
                      </a:cubicBezTo>
                      <a:cubicBezTo>
                        <a:pt x="307022" y="203924"/>
                        <a:pt x="350413" y="218212"/>
                        <a:pt x="292734" y="181170"/>
                      </a:cubicBezTo>
                      <a:cubicBezTo>
                        <a:pt x="235055" y="144128"/>
                        <a:pt x="-14183" y="-6155"/>
                        <a:pt x="634" y="19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4" name="フリーフォーム 1323">
                  <a:extLst>
                    <a:ext uri="{FF2B5EF4-FFF2-40B4-BE49-F238E27FC236}">
                      <a16:creationId xmlns:a16="http://schemas.microsoft.com/office/drawing/2014/main" id="{EFDC3E62-4CB8-E2D9-6929-384ED403F501}"/>
                    </a:ext>
                  </a:extLst>
                </p:cNvPr>
                <p:cNvSpPr/>
                <p:nvPr/>
              </p:nvSpPr>
              <p:spPr>
                <a:xfrm>
                  <a:off x="7625731" y="7898969"/>
                  <a:ext cx="1150817" cy="451442"/>
                </a:xfrm>
                <a:custGeom>
                  <a:avLst/>
                  <a:gdLst>
                    <a:gd name="connsiteX0" fmla="*/ 619 w 1150817"/>
                    <a:gd name="connsiteY0" fmla="*/ 431 h 451442"/>
                    <a:gd name="connsiteX1" fmla="*/ 537194 w 1150817"/>
                    <a:gd name="connsiteY1" fmla="*/ 114731 h 451442"/>
                    <a:gd name="connsiteX2" fmla="*/ 435594 w 1150817"/>
                    <a:gd name="connsiteY2" fmla="*/ 105206 h 451442"/>
                    <a:gd name="connsiteX3" fmla="*/ 800719 w 1150817"/>
                    <a:gd name="connsiteY3" fmla="*/ 152831 h 451442"/>
                    <a:gd name="connsiteX4" fmla="*/ 962644 w 1150817"/>
                    <a:gd name="connsiteY4" fmla="*/ 219506 h 451442"/>
                    <a:gd name="connsiteX5" fmla="*/ 1149969 w 1150817"/>
                    <a:gd name="connsiteY5" fmla="*/ 451281 h 451442"/>
                    <a:gd name="connsiteX6" fmla="*/ 1022969 w 1150817"/>
                    <a:gd name="connsiteY6" fmla="*/ 254431 h 451442"/>
                    <a:gd name="connsiteX7" fmla="*/ 816594 w 1150817"/>
                    <a:gd name="connsiteY7" fmla="*/ 156006 h 451442"/>
                    <a:gd name="connsiteX8" fmla="*/ 724519 w 1150817"/>
                    <a:gd name="connsiteY8" fmla="*/ 111556 h 451442"/>
                    <a:gd name="connsiteX9" fmla="*/ 435594 w 1150817"/>
                    <a:gd name="connsiteY9" fmla="*/ 76631 h 451442"/>
                    <a:gd name="connsiteX10" fmla="*/ 619 w 1150817"/>
                    <a:gd name="connsiteY10" fmla="*/ 431 h 45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0817" h="451442">
                      <a:moveTo>
                        <a:pt x="619" y="431"/>
                      </a:moveTo>
                      <a:cubicBezTo>
                        <a:pt x="17552" y="6781"/>
                        <a:pt x="464698" y="97269"/>
                        <a:pt x="537194" y="114731"/>
                      </a:cubicBezTo>
                      <a:cubicBezTo>
                        <a:pt x="609690" y="132193"/>
                        <a:pt x="391673" y="98856"/>
                        <a:pt x="435594" y="105206"/>
                      </a:cubicBezTo>
                      <a:cubicBezTo>
                        <a:pt x="479515" y="111556"/>
                        <a:pt x="712877" y="133781"/>
                        <a:pt x="800719" y="152831"/>
                      </a:cubicBezTo>
                      <a:cubicBezTo>
                        <a:pt x="888561" y="171881"/>
                        <a:pt x="904436" y="169764"/>
                        <a:pt x="962644" y="219506"/>
                      </a:cubicBezTo>
                      <a:cubicBezTo>
                        <a:pt x="1020852" y="269248"/>
                        <a:pt x="1139915" y="445460"/>
                        <a:pt x="1149969" y="451281"/>
                      </a:cubicBezTo>
                      <a:cubicBezTo>
                        <a:pt x="1160023" y="457102"/>
                        <a:pt x="1078532" y="303644"/>
                        <a:pt x="1022969" y="254431"/>
                      </a:cubicBezTo>
                      <a:cubicBezTo>
                        <a:pt x="967406" y="205218"/>
                        <a:pt x="816594" y="156006"/>
                        <a:pt x="816594" y="156006"/>
                      </a:cubicBezTo>
                      <a:cubicBezTo>
                        <a:pt x="766852" y="132194"/>
                        <a:pt x="788019" y="124785"/>
                        <a:pt x="724519" y="111556"/>
                      </a:cubicBezTo>
                      <a:cubicBezTo>
                        <a:pt x="661019" y="98327"/>
                        <a:pt x="552540" y="93564"/>
                        <a:pt x="435594" y="76631"/>
                      </a:cubicBezTo>
                      <a:cubicBezTo>
                        <a:pt x="318648" y="59698"/>
                        <a:pt x="-16314" y="-5919"/>
                        <a:pt x="619" y="43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5" name="フリーフォーム 1324">
                  <a:extLst>
                    <a:ext uri="{FF2B5EF4-FFF2-40B4-BE49-F238E27FC236}">
                      <a16:creationId xmlns:a16="http://schemas.microsoft.com/office/drawing/2014/main" id="{07E4A1EE-9261-19BE-6460-FE1C3FE1F6EC}"/>
                    </a:ext>
                  </a:extLst>
                </p:cNvPr>
                <p:cNvSpPr/>
                <p:nvPr/>
              </p:nvSpPr>
              <p:spPr>
                <a:xfrm>
                  <a:off x="7331075" y="7839075"/>
                  <a:ext cx="212725" cy="123839"/>
                </a:xfrm>
                <a:custGeom>
                  <a:avLst/>
                  <a:gdLst>
                    <a:gd name="connsiteX0" fmla="*/ 0 w 212725"/>
                    <a:gd name="connsiteY0" fmla="*/ 0 h 123839"/>
                    <a:gd name="connsiteX1" fmla="*/ 212725 w 212725"/>
                    <a:gd name="connsiteY1" fmla="*/ 123825 h 123839"/>
                    <a:gd name="connsiteX2" fmla="*/ 0 w 212725"/>
                    <a:gd name="connsiteY2" fmla="*/ 0 h 12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2725" h="123839">
                      <a:moveTo>
                        <a:pt x="0" y="0"/>
                      </a:moveTo>
                      <a:lnTo>
                        <a:pt x="212725" y="123825"/>
                      </a:lnTo>
                      <a:cubicBezTo>
                        <a:pt x="213254" y="12541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6" name="フリーフォーム 1325">
                  <a:extLst>
                    <a:ext uri="{FF2B5EF4-FFF2-40B4-BE49-F238E27FC236}">
                      <a16:creationId xmlns:a16="http://schemas.microsoft.com/office/drawing/2014/main" id="{21487BA3-FF30-6359-C314-8CC8023DF0EB}"/>
                    </a:ext>
                  </a:extLst>
                </p:cNvPr>
                <p:cNvSpPr/>
                <p:nvPr/>
              </p:nvSpPr>
              <p:spPr>
                <a:xfrm>
                  <a:off x="7523660" y="7894507"/>
                  <a:ext cx="1059610" cy="531827"/>
                </a:xfrm>
                <a:custGeom>
                  <a:avLst/>
                  <a:gdLst>
                    <a:gd name="connsiteX0" fmla="*/ 7440 w 1059610"/>
                    <a:gd name="connsiteY0" fmla="*/ 1718 h 531827"/>
                    <a:gd name="connsiteX1" fmla="*/ 407490 w 1059610"/>
                    <a:gd name="connsiteY1" fmla="*/ 189043 h 531827"/>
                    <a:gd name="connsiteX2" fmla="*/ 420190 w 1059610"/>
                    <a:gd name="connsiteY2" fmla="*/ 201743 h 531827"/>
                    <a:gd name="connsiteX3" fmla="*/ 642440 w 1059610"/>
                    <a:gd name="connsiteY3" fmla="*/ 325568 h 531827"/>
                    <a:gd name="connsiteX4" fmla="*/ 740865 w 1059610"/>
                    <a:gd name="connsiteY4" fmla="*/ 322393 h 531827"/>
                    <a:gd name="connsiteX5" fmla="*/ 801190 w 1059610"/>
                    <a:gd name="connsiteY5" fmla="*/ 335093 h 531827"/>
                    <a:gd name="connsiteX6" fmla="*/ 1055190 w 1059610"/>
                    <a:gd name="connsiteY6" fmla="*/ 528768 h 531827"/>
                    <a:gd name="connsiteX7" fmla="*/ 931365 w 1059610"/>
                    <a:gd name="connsiteY7" fmla="*/ 443043 h 531827"/>
                    <a:gd name="connsiteX8" fmla="*/ 547190 w 1059610"/>
                    <a:gd name="connsiteY8" fmla="*/ 300168 h 531827"/>
                    <a:gd name="connsiteX9" fmla="*/ 175715 w 1059610"/>
                    <a:gd name="connsiteY9" fmla="*/ 106493 h 531827"/>
                    <a:gd name="connsiteX10" fmla="*/ 7440 w 1059610"/>
                    <a:gd name="connsiteY10" fmla="*/ 1718 h 531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9610" h="531827">
                      <a:moveTo>
                        <a:pt x="7440" y="1718"/>
                      </a:moveTo>
                      <a:cubicBezTo>
                        <a:pt x="46069" y="15476"/>
                        <a:pt x="338698" y="155706"/>
                        <a:pt x="407490" y="189043"/>
                      </a:cubicBezTo>
                      <a:cubicBezTo>
                        <a:pt x="476282" y="222380"/>
                        <a:pt x="381032" y="178989"/>
                        <a:pt x="420190" y="201743"/>
                      </a:cubicBezTo>
                      <a:cubicBezTo>
                        <a:pt x="459348" y="224497"/>
                        <a:pt x="588994" y="305460"/>
                        <a:pt x="642440" y="325568"/>
                      </a:cubicBezTo>
                      <a:cubicBezTo>
                        <a:pt x="695886" y="345676"/>
                        <a:pt x="714407" y="320806"/>
                        <a:pt x="740865" y="322393"/>
                      </a:cubicBezTo>
                      <a:cubicBezTo>
                        <a:pt x="767323" y="323981"/>
                        <a:pt x="748803" y="300697"/>
                        <a:pt x="801190" y="335093"/>
                      </a:cubicBezTo>
                      <a:cubicBezTo>
                        <a:pt x="853577" y="369489"/>
                        <a:pt x="1033494" y="510776"/>
                        <a:pt x="1055190" y="528768"/>
                      </a:cubicBezTo>
                      <a:cubicBezTo>
                        <a:pt x="1076886" y="546760"/>
                        <a:pt x="1016032" y="481143"/>
                        <a:pt x="931365" y="443043"/>
                      </a:cubicBezTo>
                      <a:cubicBezTo>
                        <a:pt x="846698" y="404943"/>
                        <a:pt x="673132" y="356260"/>
                        <a:pt x="547190" y="300168"/>
                      </a:cubicBezTo>
                      <a:cubicBezTo>
                        <a:pt x="421248" y="244076"/>
                        <a:pt x="262498" y="153060"/>
                        <a:pt x="175715" y="106493"/>
                      </a:cubicBezTo>
                      <a:cubicBezTo>
                        <a:pt x="88932" y="59926"/>
                        <a:pt x="-31189" y="-12040"/>
                        <a:pt x="7440" y="171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7" name="フリーフォーム 1326">
                  <a:extLst>
                    <a:ext uri="{FF2B5EF4-FFF2-40B4-BE49-F238E27FC236}">
                      <a16:creationId xmlns:a16="http://schemas.microsoft.com/office/drawing/2014/main" id="{9AB83DAB-B267-6190-2F70-04F02A6BD689}"/>
                    </a:ext>
                  </a:extLst>
                </p:cNvPr>
                <p:cNvSpPr/>
                <p:nvPr/>
              </p:nvSpPr>
              <p:spPr>
                <a:xfrm>
                  <a:off x="8041074" y="8163920"/>
                  <a:ext cx="1006134" cy="716806"/>
                </a:xfrm>
                <a:custGeom>
                  <a:avLst/>
                  <a:gdLst>
                    <a:gd name="connsiteX0" fmla="*/ 7551 w 1006134"/>
                    <a:gd name="connsiteY0" fmla="*/ 5355 h 716806"/>
                    <a:gd name="connsiteX1" fmla="*/ 80576 w 1006134"/>
                    <a:gd name="connsiteY1" fmla="*/ 65680 h 716806"/>
                    <a:gd name="connsiteX2" fmla="*/ 306001 w 1006134"/>
                    <a:gd name="connsiteY2" fmla="*/ 218080 h 716806"/>
                    <a:gd name="connsiteX3" fmla="*/ 547301 w 1006134"/>
                    <a:gd name="connsiteY3" fmla="*/ 411755 h 716806"/>
                    <a:gd name="connsiteX4" fmla="*/ 766376 w 1006134"/>
                    <a:gd name="connsiteY4" fmla="*/ 602255 h 716806"/>
                    <a:gd name="connsiteX5" fmla="*/ 734626 w 1006134"/>
                    <a:gd name="connsiteY5" fmla="*/ 573680 h 716806"/>
                    <a:gd name="connsiteX6" fmla="*/ 1004501 w 1006134"/>
                    <a:gd name="connsiteY6" fmla="*/ 713380 h 716806"/>
                    <a:gd name="connsiteX7" fmla="*/ 817176 w 1006134"/>
                    <a:gd name="connsiteY7" fmla="*/ 630830 h 716806"/>
                    <a:gd name="connsiteX8" fmla="*/ 242501 w 1006134"/>
                    <a:gd name="connsiteY8" fmla="*/ 192680 h 716806"/>
                    <a:gd name="connsiteX9" fmla="*/ 7551 w 1006134"/>
                    <a:gd name="connsiteY9" fmla="*/ 5355 h 71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6134" h="716806">
                      <a:moveTo>
                        <a:pt x="7551" y="5355"/>
                      </a:moveTo>
                      <a:cubicBezTo>
                        <a:pt x="-19437" y="-15812"/>
                        <a:pt x="30834" y="30226"/>
                        <a:pt x="80576" y="65680"/>
                      </a:cubicBezTo>
                      <a:cubicBezTo>
                        <a:pt x="130318" y="101134"/>
                        <a:pt x="228214" y="160401"/>
                        <a:pt x="306001" y="218080"/>
                      </a:cubicBezTo>
                      <a:cubicBezTo>
                        <a:pt x="383789" y="275759"/>
                        <a:pt x="470572" y="347726"/>
                        <a:pt x="547301" y="411755"/>
                      </a:cubicBezTo>
                      <a:cubicBezTo>
                        <a:pt x="624030" y="475784"/>
                        <a:pt x="735155" y="575267"/>
                        <a:pt x="766376" y="602255"/>
                      </a:cubicBezTo>
                      <a:cubicBezTo>
                        <a:pt x="797597" y="629243"/>
                        <a:pt x="694939" y="555159"/>
                        <a:pt x="734626" y="573680"/>
                      </a:cubicBezTo>
                      <a:cubicBezTo>
                        <a:pt x="774313" y="592201"/>
                        <a:pt x="990743" y="703855"/>
                        <a:pt x="1004501" y="713380"/>
                      </a:cubicBezTo>
                      <a:cubicBezTo>
                        <a:pt x="1018259" y="722905"/>
                        <a:pt x="944176" y="717613"/>
                        <a:pt x="817176" y="630830"/>
                      </a:cubicBezTo>
                      <a:cubicBezTo>
                        <a:pt x="690176" y="544047"/>
                        <a:pt x="372147" y="292693"/>
                        <a:pt x="242501" y="192680"/>
                      </a:cubicBezTo>
                      <a:cubicBezTo>
                        <a:pt x="112855" y="92668"/>
                        <a:pt x="34539" y="26522"/>
                        <a:pt x="7551" y="53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8" name="フリーフォーム 1327">
                  <a:extLst>
                    <a:ext uri="{FF2B5EF4-FFF2-40B4-BE49-F238E27FC236}">
                      <a16:creationId xmlns:a16="http://schemas.microsoft.com/office/drawing/2014/main" id="{81968D6A-4923-C649-5C5F-8A6601235A69}"/>
                    </a:ext>
                  </a:extLst>
                </p:cNvPr>
                <p:cNvSpPr/>
                <p:nvPr/>
              </p:nvSpPr>
              <p:spPr>
                <a:xfrm>
                  <a:off x="7308293" y="7826338"/>
                  <a:ext cx="359875" cy="235037"/>
                </a:xfrm>
                <a:custGeom>
                  <a:avLst/>
                  <a:gdLst>
                    <a:gd name="connsiteX0" fmla="*/ 557 w 359875"/>
                    <a:gd name="connsiteY0" fmla="*/ 37 h 235037"/>
                    <a:gd name="connsiteX1" fmla="*/ 203757 w 359875"/>
                    <a:gd name="connsiteY1" fmla="*/ 133387 h 235037"/>
                    <a:gd name="connsiteX2" fmla="*/ 359332 w 359875"/>
                    <a:gd name="connsiteY2" fmla="*/ 234987 h 235037"/>
                    <a:gd name="connsiteX3" fmla="*/ 149782 w 359875"/>
                    <a:gd name="connsiteY3" fmla="*/ 120687 h 235037"/>
                    <a:gd name="connsiteX4" fmla="*/ 557 w 359875"/>
                    <a:gd name="connsiteY4" fmla="*/ 37 h 235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9875" h="235037">
                      <a:moveTo>
                        <a:pt x="557" y="37"/>
                      </a:moveTo>
                      <a:cubicBezTo>
                        <a:pt x="9553" y="2154"/>
                        <a:pt x="203757" y="133387"/>
                        <a:pt x="203757" y="133387"/>
                      </a:cubicBezTo>
                      <a:cubicBezTo>
                        <a:pt x="263553" y="172545"/>
                        <a:pt x="368328" y="237104"/>
                        <a:pt x="359332" y="234987"/>
                      </a:cubicBezTo>
                      <a:cubicBezTo>
                        <a:pt x="350336" y="232870"/>
                        <a:pt x="205874" y="156141"/>
                        <a:pt x="149782" y="120687"/>
                      </a:cubicBezTo>
                      <a:cubicBezTo>
                        <a:pt x="93690" y="85233"/>
                        <a:pt x="-8439" y="-2080"/>
                        <a:pt x="557" y="3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9" name="フリーフォーム 1328">
                  <a:extLst>
                    <a:ext uri="{FF2B5EF4-FFF2-40B4-BE49-F238E27FC236}">
                      <a16:creationId xmlns:a16="http://schemas.microsoft.com/office/drawing/2014/main" id="{F4886EA8-EA61-4D70-5E07-B03A960750E2}"/>
                    </a:ext>
                  </a:extLst>
                </p:cNvPr>
                <p:cNvSpPr/>
                <p:nvPr/>
              </p:nvSpPr>
              <p:spPr>
                <a:xfrm>
                  <a:off x="8166100" y="8321675"/>
                  <a:ext cx="769174" cy="646612"/>
                </a:xfrm>
                <a:custGeom>
                  <a:avLst/>
                  <a:gdLst>
                    <a:gd name="connsiteX0" fmla="*/ 0 w 769174"/>
                    <a:gd name="connsiteY0" fmla="*/ 0 h 646612"/>
                    <a:gd name="connsiteX1" fmla="*/ 584200 w 769174"/>
                    <a:gd name="connsiteY1" fmla="*/ 447675 h 646612"/>
                    <a:gd name="connsiteX2" fmla="*/ 765175 w 769174"/>
                    <a:gd name="connsiteY2" fmla="*/ 644525 h 646612"/>
                    <a:gd name="connsiteX3" fmla="*/ 447675 w 769174"/>
                    <a:gd name="connsiteY3" fmla="*/ 336550 h 646612"/>
                    <a:gd name="connsiteX4" fmla="*/ 41275 w 769174"/>
                    <a:gd name="connsiteY4" fmla="*/ 31750 h 646612"/>
                    <a:gd name="connsiteX5" fmla="*/ 0 w 769174"/>
                    <a:gd name="connsiteY5" fmla="*/ 0 h 6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9174" h="646612">
                      <a:moveTo>
                        <a:pt x="0" y="0"/>
                      </a:moveTo>
                      <a:cubicBezTo>
                        <a:pt x="90487" y="69321"/>
                        <a:pt x="456671" y="340254"/>
                        <a:pt x="584200" y="447675"/>
                      </a:cubicBezTo>
                      <a:cubicBezTo>
                        <a:pt x="711729" y="555096"/>
                        <a:pt x="787929" y="663046"/>
                        <a:pt x="765175" y="644525"/>
                      </a:cubicBezTo>
                      <a:cubicBezTo>
                        <a:pt x="742421" y="626004"/>
                        <a:pt x="568325" y="438679"/>
                        <a:pt x="447675" y="336550"/>
                      </a:cubicBezTo>
                      <a:cubicBezTo>
                        <a:pt x="327025" y="234421"/>
                        <a:pt x="111654" y="86254"/>
                        <a:pt x="41275" y="317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0" name="フリーフォーム 1329">
                  <a:extLst>
                    <a:ext uri="{FF2B5EF4-FFF2-40B4-BE49-F238E27FC236}">
                      <a16:creationId xmlns:a16="http://schemas.microsoft.com/office/drawing/2014/main" id="{9C29A6E2-3DD9-324A-2A59-2DCF68EA4241}"/>
                    </a:ext>
                  </a:extLst>
                </p:cNvPr>
                <p:cNvSpPr/>
                <p:nvPr/>
              </p:nvSpPr>
              <p:spPr>
                <a:xfrm>
                  <a:off x="8836025" y="8804275"/>
                  <a:ext cx="239093" cy="270108"/>
                </a:xfrm>
                <a:custGeom>
                  <a:avLst/>
                  <a:gdLst>
                    <a:gd name="connsiteX0" fmla="*/ 0 w 239093"/>
                    <a:gd name="connsiteY0" fmla="*/ 0 h 270108"/>
                    <a:gd name="connsiteX1" fmla="*/ 149225 w 239093"/>
                    <a:gd name="connsiteY1" fmla="*/ 133350 h 270108"/>
                    <a:gd name="connsiteX2" fmla="*/ 238125 w 239093"/>
                    <a:gd name="connsiteY2" fmla="*/ 269875 h 270108"/>
                    <a:gd name="connsiteX3" fmla="*/ 193675 w 239093"/>
                    <a:gd name="connsiteY3" fmla="*/ 165100 h 270108"/>
                    <a:gd name="connsiteX4" fmla="*/ 149225 w 239093"/>
                    <a:gd name="connsiteY4" fmla="*/ 127000 h 270108"/>
                    <a:gd name="connsiteX5" fmla="*/ 0 w 239093"/>
                    <a:gd name="connsiteY5" fmla="*/ 0 h 27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9093" h="270108">
                      <a:moveTo>
                        <a:pt x="0" y="0"/>
                      </a:moveTo>
                      <a:cubicBezTo>
                        <a:pt x="54769" y="44185"/>
                        <a:pt x="109538" y="88371"/>
                        <a:pt x="149225" y="133350"/>
                      </a:cubicBezTo>
                      <a:cubicBezTo>
                        <a:pt x="188912" y="178329"/>
                        <a:pt x="230717" y="264583"/>
                        <a:pt x="238125" y="269875"/>
                      </a:cubicBezTo>
                      <a:cubicBezTo>
                        <a:pt x="245533" y="275167"/>
                        <a:pt x="208492" y="188912"/>
                        <a:pt x="193675" y="165100"/>
                      </a:cubicBezTo>
                      <a:cubicBezTo>
                        <a:pt x="178858" y="141288"/>
                        <a:pt x="149225" y="127000"/>
                        <a:pt x="149225" y="1270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1" name="フリーフォーム 1330">
                  <a:extLst>
                    <a:ext uri="{FF2B5EF4-FFF2-40B4-BE49-F238E27FC236}">
                      <a16:creationId xmlns:a16="http://schemas.microsoft.com/office/drawing/2014/main" id="{C37B03B0-BAF0-47DC-DFC9-824BE5845A57}"/>
                    </a:ext>
                  </a:extLst>
                </p:cNvPr>
                <p:cNvSpPr/>
                <p:nvPr/>
              </p:nvSpPr>
              <p:spPr>
                <a:xfrm>
                  <a:off x="9149845" y="7638242"/>
                  <a:ext cx="86569" cy="369295"/>
                </a:xfrm>
                <a:custGeom>
                  <a:avLst/>
                  <a:gdLst>
                    <a:gd name="connsiteX0" fmla="*/ 86230 w 86569"/>
                    <a:gd name="connsiteY0" fmla="*/ 808 h 369295"/>
                    <a:gd name="connsiteX1" fmla="*/ 48130 w 86569"/>
                    <a:gd name="connsiteY1" fmla="*/ 92883 h 369295"/>
                    <a:gd name="connsiteX2" fmla="*/ 505 w 86569"/>
                    <a:gd name="connsiteY2" fmla="*/ 369108 h 369295"/>
                    <a:gd name="connsiteX3" fmla="*/ 25905 w 86569"/>
                    <a:gd name="connsiteY3" fmla="*/ 134158 h 369295"/>
                    <a:gd name="connsiteX4" fmla="*/ 86230 w 86569"/>
                    <a:gd name="connsiteY4" fmla="*/ 808 h 36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569" h="369295">
                      <a:moveTo>
                        <a:pt x="86230" y="808"/>
                      </a:moveTo>
                      <a:cubicBezTo>
                        <a:pt x="89934" y="-6071"/>
                        <a:pt x="62417" y="31500"/>
                        <a:pt x="48130" y="92883"/>
                      </a:cubicBezTo>
                      <a:cubicBezTo>
                        <a:pt x="33843" y="154266"/>
                        <a:pt x="4209" y="362229"/>
                        <a:pt x="505" y="369108"/>
                      </a:cubicBezTo>
                      <a:cubicBezTo>
                        <a:pt x="-3199" y="375987"/>
                        <a:pt x="14263" y="191837"/>
                        <a:pt x="25905" y="134158"/>
                      </a:cubicBezTo>
                      <a:cubicBezTo>
                        <a:pt x="37547" y="76479"/>
                        <a:pt x="82526" y="7687"/>
                        <a:pt x="86230" y="80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2" name="フリーフォーム 1331">
                  <a:extLst>
                    <a:ext uri="{FF2B5EF4-FFF2-40B4-BE49-F238E27FC236}">
                      <a16:creationId xmlns:a16="http://schemas.microsoft.com/office/drawing/2014/main" id="{B3E2A011-E0C8-DF2B-5DE2-DD99C37B6ACB}"/>
                    </a:ext>
                  </a:extLst>
                </p:cNvPr>
                <p:cNvSpPr/>
                <p:nvPr/>
              </p:nvSpPr>
              <p:spPr>
                <a:xfrm>
                  <a:off x="8888893" y="7699147"/>
                  <a:ext cx="266036" cy="140164"/>
                </a:xfrm>
                <a:custGeom>
                  <a:avLst/>
                  <a:gdLst>
                    <a:gd name="connsiteX0" fmla="*/ 264632 w 266036"/>
                    <a:gd name="connsiteY0" fmla="*/ 228 h 140164"/>
                    <a:gd name="connsiteX1" fmla="*/ 109057 w 266036"/>
                    <a:gd name="connsiteY1" fmla="*/ 79603 h 140164"/>
                    <a:gd name="connsiteX2" fmla="*/ 1107 w 266036"/>
                    <a:gd name="connsiteY2" fmla="*/ 139928 h 140164"/>
                    <a:gd name="connsiteX3" fmla="*/ 175732 w 266036"/>
                    <a:gd name="connsiteY3" fmla="*/ 57378 h 140164"/>
                    <a:gd name="connsiteX4" fmla="*/ 264632 w 266036"/>
                    <a:gd name="connsiteY4" fmla="*/ 228 h 14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036" h="140164">
                      <a:moveTo>
                        <a:pt x="264632" y="228"/>
                      </a:moveTo>
                      <a:cubicBezTo>
                        <a:pt x="253520" y="3932"/>
                        <a:pt x="152978" y="56320"/>
                        <a:pt x="109057" y="79603"/>
                      </a:cubicBezTo>
                      <a:cubicBezTo>
                        <a:pt x="65136" y="102886"/>
                        <a:pt x="-10005" y="143632"/>
                        <a:pt x="1107" y="139928"/>
                      </a:cubicBezTo>
                      <a:cubicBezTo>
                        <a:pt x="12219" y="136224"/>
                        <a:pt x="132869" y="75899"/>
                        <a:pt x="175732" y="57378"/>
                      </a:cubicBezTo>
                      <a:cubicBezTo>
                        <a:pt x="218594" y="38857"/>
                        <a:pt x="275744" y="-3476"/>
                        <a:pt x="264632" y="22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3" name="フリーフォーム 1332">
                  <a:extLst>
                    <a:ext uri="{FF2B5EF4-FFF2-40B4-BE49-F238E27FC236}">
                      <a16:creationId xmlns:a16="http://schemas.microsoft.com/office/drawing/2014/main" id="{3D303B4A-CD00-CA60-5361-D6CABDB6D341}"/>
                    </a:ext>
                  </a:extLst>
                </p:cNvPr>
                <p:cNvSpPr/>
                <p:nvPr/>
              </p:nvSpPr>
              <p:spPr>
                <a:xfrm>
                  <a:off x="9325881" y="8067872"/>
                  <a:ext cx="199118" cy="866968"/>
                </a:xfrm>
                <a:custGeom>
                  <a:avLst/>
                  <a:gdLst>
                    <a:gd name="connsiteX0" fmla="*/ 21319 w 199118"/>
                    <a:gd name="connsiteY0" fmla="*/ 6153 h 866968"/>
                    <a:gd name="connsiteX1" fmla="*/ 2269 w 199118"/>
                    <a:gd name="connsiteY1" fmla="*/ 82353 h 866968"/>
                    <a:gd name="connsiteX2" fmla="*/ 81644 w 199118"/>
                    <a:gd name="connsiteY2" fmla="*/ 364928 h 866968"/>
                    <a:gd name="connsiteX3" fmla="*/ 49894 w 199118"/>
                    <a:gd name="connsiteY3" fmla="*/ 336353 h 866968"/>
                    <a:gd name="connsiteX4" fmla="*/ 97519 w 199118"/>
                    <a:gd name="connsiteY4" fmla="*/ 441128 h 866968"/>
                    <a:gd name="connsiteX5" fmla="*/ 110219 w 199118"/>
                    <a:gd name="connsiteY5" fmla="*/ 510978 h 866968"/>
                    <a:gd name="connsiteX6" fmla="*/ 135619 w 199118"/>
                    <a:gd name="connsiteY6" fmla="*/ 466528 h 866968"/>
                    <a:gd name="connsiteX7" fmla="*/ 132444 w 199118"/>
                    <a:gd name="connsiteY7" fmla="*/ 545903 h 866968"/>
                    <a:gd name="connsiteX8" fmla="*/ 195944 w 199118"/>
                    <a:gd name="connsiteY8" fmla="*/ 860228 h 866968"/>
                    <a:gd name="connsiteX9" fmla="*/ 18144 w 199118"/>
                    <a:gd name="connsiteY9" fmla="*/ 212528 h 866968"/>
                    <a:gd name="connsiteX10" fmla="*/ 21319 w 199118"/>
                    <a:gd name="connsiteY10" fmla="*/ 6153 h 866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9118" h="866968">
                      <a:moveTo>
                        <a:pt x="21319" y="6153"/>
                      </a:moveTo>
                      <a:cubicBezTo>
                        <a:pt x="18673" y="-15543"/>
                        <a:pt x="-7785" y="22557"/>
                        <a:pt x="2269" y="82353"/>
                      </a:cubicBezTo>
                      <a:cubicBezTo>
                        <a:pt x="12323" y="142149"/>
                        <a:pt x="73707" y="322595"/>
                        <a:pt x="81644" y="364928"/>
                      </a:cubicBezTo>
                      <a:cubicBezTo>
                        <a:pt x="89581" y="407261"/>
                        <a:pt x="47248" y="323653"/>
                        <a:pt x="49894" y="336353"/>
                      </a:cubicBezTo>
                      <a:cubicBezTo>
                        <a:pt x="52540" y="349053"/>
                        <a:pt x="87465" y="412024"/>
                        <a:pt x="97519" y="441128"/>
                      </a:cubicBezTo>
                      <a:cubicBezTo>
                        <a:pt x="107573" y="470232"/>
                        <a:pt x="103869" y="506745"/>
                        <a:pt x="110219" y="510978"/>
                      </a:cubicBezTo>
                      <a:cubicBezTo>
                        <a:pt x="116569" y="515211"/>
                        <a:pt x="131915" y="460707"/>
                        <a:pt x="135619" y="466528"/>
                      </a:cubicBezTo>
                      <a:cubicBezTo>
                        <a:pt x="139323" y="472349"/>
                        <a:pt x="122390" y="480286"/>
                        <a:pt x="132444" y="545903"/>
                      </a:cubicBezTo>
                      <a:cubicBezTo>
                        <a:pt x="142498" y="611520"/>
                        <a:pt x="214994" y="915791"/>
                        <a:pt x="195944" y="860228"/>
                      </a:cubicBezTo>
                      <a:cubicBezTo>
                        <a:pt x="176894" y="804666"/>
                        <a:pt x="51481" y="349582"/>
                        <a:pt x="18144" y="212528"/>
                      </a:cubicBezTo>
                      <a:cubicBezTo>
                        <a:pt x="-15193" y="75474"/>
                        <a:pt x="23965" y="27849"/>
                        <a:pt x="21319" y="61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4" name="フリーフォーム 1333">
                  <a:extLst>
                    <a:ext uri="{FF2B5EF4-FFF2-40B4-BE49-F238E27FC236}">
                      <a16:creationId xmlns:a16="http://schemas.microsoft.com/office/drawing/2014/main" id="{2A30E7B8-0E65-E86C-381C-817B0A64738E}"/>
                    </a:ext>
                  </a:extLst>
                </p:cNvPr>
                <p:cNvSpPr/>
                <p:nvPr/>
              </p:nvSpPr>
              <p:spPr>
                <a:xfrm>
                  <a:off x="9385691" y="8941952"/>
                  <a:ext cx="153717" cy="737165"/>
                </a:xfrm>
                <a:custGeom>
                  <a:avLst/>
                  <a:gdLst>
                    <a:gd name="connsiteX0" fmla="*/ 139309 w 153717"/>
                    <a:gd name="connsiteY0" fmla="*/ 5198 h 737165"/>
                    <a:gd name="connsiteX1" fmla="*/ 152009 w 153717"/>
                    <a:gd name="connsiteY1" fmla="*/ 170298 h 737165"/>
                    <a:gd name="connsiteX2" fmla="*/ 126609 w 153717"/>
                    <a:gd name="connsiteY2" fmla="*/ 383023 h 737165"/>
                    <a:gd name="connsiteX3" fmla="*/ 56759 w 153717"/>
                    <a:gd name="connsiteY3" fmla="*/ 624323 h 737165"/>
                    <a:gd name="connsiteX4" fmla="*/ 2784 w 153717"/>
                    <a:gd name="connsiteY4" fmla="*/ 725923 h 737165"/>
                    <a:gd name="connsiteX5" fmla="*/ 145659 w 153717"/>
                    <a:gd name="connsiteY5" fmla="*/ 370323 h 737165"/>
                    <a:gd name="connsiteX6" fmla="*/ 139309 w 153717"/>
                    <a:gd name="connsiteY6" fmla="*/ 5198 h 7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717" h="737165">
                      <a:moveTo>
                        <a:pt x="139309" y="5198"/>
                      </a:moveTo>
                      <a:cubicBezTo>
                        <a:pt x="140367" y="-28139"/>
                        <a:pt x="154126" y="107327"/>
                        <a:pt x="152009" y="170298"/>
                      </a:cubicBezTo>
                      <a:cubicBezTo>
                        <a:pt x="149892" y="233269"/>
                        <a:pt x="142484" y="307352"/>
                        <a:pt x="126609" y="383023"/>
                      </a:cubicBezTo>
                      <a:cubicBezTo>
                        <a:pt x="110734" y="458694"/>
                        <a:pt x="77396" y="567173"/>
                        <a:pt x="56759" y="624323"/>
                      </a:cubicBezTo>
                      <a:cubicBezTo>
                        <a:pt x="36122" y="681473"/>
                        <a:pt x="-12033" y="768256"/>
                        <a:pt x="2784" y="725923"/>
                      </a:cubicBezTo>
                      <a:cubicBezTo>
                        <a:pt x="17601" y="683590"/>
                        <a:pt x="123963" y="492031"/>
                        <a:pt x="145659" y="370323"/>
                      </a:cubicBezTo>
                      <a:cubicBezTo>
                        <a:pt x="167355" y="248615"/>
                        <a:pt x="138251" y="38535"/>
                        <a:pt x="139309" y="519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5" name="フリーフォーム 1334">
                  <a:extLst>
                    <a:ext uri="{FF2B5EF4-FFF2-40B4-BE49-F238E27FC236}">
                      <a16:creationId xmlns:a16="http://schemas.microsoft.com/office/drawing/2014/main" id="{959D1A58-C538-BA6A-355D-C154359830F3}"/>
                    </a:ext>
                  </a:extLst>
                </p:cNvPr>
                <p:cNvSpPr/>
                <p:nvPr/>
              </p:nvSpPr>
              <p:spPr>
                <a:xfrm>
                  <a:off x="8261327" y="8562703"/>
                  <a:ext cx="169817" cy="108381"/>
                </a:xfrm>
                <a:custGeom>
                  <a:avLst/>
                  <a:gdLst>
                    <a:gd name="connsiteX0" fmla="*/ 23 w 169817"/>
                    <a:gd name="connsiteY0" fmla="*/ 25672 h 108381"/>
                    <a:gd name="connsiteX1" fmla="*/ 165123 w 169817"/>
                    <a:gd name="connsiteY1" fmla="*/ 108222 h 108381"/>
                    <a:gd name="connsiteX2" fmla="*/ 127023 w 169817"/>
                    <a:gd name="connsiteY2" fmla="*/ 272 h 108381"/>
                    <a:gd name="connsiteX3" fmla="*/ 152423 w 169817"/>
                    <a:gd name="connsiteY3" fmla="*/ 76472 h 108381"/>
                    <a:gd name="connsiteX4" fmla="*/ 23 w 169817"/>
                    <a:gd name="connsiteY4" fmla="*/ 25672 h 10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817" h="108381">
                      <a:moveTo>
                        <a:pt x="23" y="25672"/>
                      </a:moveTo>
                      <a:cubicBezTo>
                        <a:pt x="2140" y="30964"/>
                        <a:pt x="143956" y="112455"/>
                        <a:pt x="165123" y="108222"/>
                      </a:cubicBezTo>
                      <a:cubicBezTo>
                        <a:pt x="186290" y="103989"/>
                        <a:pt x="129140" y="5564"/>
                        <a:pt x="127023" y="272"/>
                      </a:cubicBezTo>
                      <a:cubicBezTo>
                        <a:pt x="124906" y="-5020"/>
                        <a:pt x="167240" y="68535"/>
                        <a:pt x="152423" y="76472"/>
                      </a:cubicBezTo>
                      <a:cubicBezTo>
                        <a:pt x="137606" y="84410"/>
                        <a:pt x="-2094" y="20380"/>
                        <a:pt x="23" y="2567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6" name="フリーフォーム 1335">
                  <a:extLst>
                    <a:ext uri="{FF2B5EF4-FFF2-40B4-BE49-F238E27FC236}">
                      <a16:creationId xmlns:a16="http://schemas.microsoft.com/office/drawing/2014/main" id="{E6BCAD4F-EC42-33FA-0311-F994C209869A}"/>
                    </a:ext>
                  </a:extLst>
                </p:cNvPr>
                <p:cNvSpPr/>
                <p:nvPr/>
              </p:nvSpPr>
              <p:spPr>
                <a:xfrm>
                  <a:off x="8314904" y="8743946"/>
                  <a:ext cx="440214" cy="334091"/>
                </a:xfrm>
                <a:custGeom>
                  <a:avLst/>
                  <a:gdLst>
                    <a:gd name="connsiteX0" fmla="*/ 421 w 440214"/>
                    <a:gd name="connsiteY0" fmla="*/ 22229 h 334091"/>
                    <a:gd name="connsiteX1" fmla="*/ 184571 w 440214"/>
                    <a:gd name="connsiteY1" fmla="*/ 12704 h 334091"/>
                    <a:gd name="connsiteX2" fmla="*/ 127421 w 440214"/>
                    <a:gd name="connsiteY2" fmla="*/ 25404 h 334091"/>
                    <a:gd name="connsiteX3" fmla="*/ 197271 w 440214"/>
                    <a:gd name="connsiteY3" fmla="*/ 31754 h 334091"/>
                    <a:gd name="connsiteX4" fmla="*/ 321096 w 440214"/>
                    <a:gd name="connsiteY4" fmla="*/ 104779 h 334091"/>
                    <a:gd name="connsiteX5" fmla="*/ 238546 w 440214"/>
                    <a:gd name="connsiteY5" fmla="*/ 117479 h 334091"/>
                    <a:gd name="connsiteX6" fmla="*/ 286171 w 440214"/>
                    <a:gd name="connsiteY6" fmla="*/ 111129 h 334091"/>
                    <a:gd name="connsiteX7" fmla="*/ 257596 w 440214"/>
                    <a:gd name="connsiteY7" fmla="*/ 123829 h 334091"/>
                    <a:gd name="connsiteX8" fmla="*/ 333796 w 440214"/>
                    <a:gd name="connsiteY8" fmla="*/ 107954 h 334091"/>
                    <a:gd name="connsiteX9" fmla="*/ 438571 w 440214"/>
                    <a:gd name="connsiteY9" fmla="*/ 333379 h 334091"/>
                    <a:gd name="connsiteX10" fmla="*/ 244896 w 440214"/>
                    <a:gd name="connsiteY10" fmla="*/ 22229 h 334091"/>
                    <a:gd name="connsiteX11" fmla="*/ 421 w 440214"/>
                    <a:gd name="connsiteY11" fmla="*/ 22229 h 33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0214" h="334091">
                      <a:moveTo>
                        <a:pt x="421" y="22229"/>
                      </a:moveTo>
                      <a:cubicBezTo>
                        <a:pt x="-9633" y="20642"/>
                        <a:pt x="163404" y="12175"/>
                        <a:pt x="184571" y="12704"/>
                      </a:cubicBezTo>
                      <a:cubicBezTo>
                        <a:pt x="205738" y="13233"/>
                        <a:pt x="125304" y="22229"/>
                        <a:pt x="127421" y="25404"/>
                      </a:cubicBezTo>
                      <a:cubicBezTo>
                        <a:pt x="129538" y="28579"/>
                        <a:pt x="164992" y="18525"/>
                        <a:pt x="197271" y="31754"/>
                      </a:cubicBezTo>
                      <a:cubicBezTo>
                        <a:pt x="229550" y="44983"/>
                        <a:pt x="314217" y="90492"/>
                        <a:pt x="321096" y="104779"/>
                      </a:cubicBezTo>
                      <a:cubicBezTo>
                        <a:pt x="327975" y="119067"/>
                        <a:pt x="244367" y="116421"/>
                        <a:pt x="238546" y="117479"/>
                      </a:cubicBezTo>
                      <a:cubicBezTo>
                        <a:pt x="232725" y="118537"/>
                        <a:pt x="282996" y="110071"/>
                        <a:pt x="286171" y="111129"/>
                      </a:cubicBezTo>
                      <a:cubicBezTo>
                        <a:pt x="289346" y="112187"/>
                        <a:pt x="249659" y="124358"/>
                        <a:pt x="257596" y="123829"/>
                      </a:cubicBezTo>
                      <a:cubicBezTo>
                        <a:pt x="265534" y="123300"/>
                        <a:pt x="303634" y="73029"/>
                        <a:pt x="333796" y="107954"/>
                      </a:cubicBezTo>
                      <a:cubicBezTo>
                        <a:pt x="363959" y="142879"/>
                        <a:pt x="453388" y="347666"/>
                        <a:pt x="438571" y="333379"/>
                      </a:cubicBezTo>
                      <a:cubicBezTo>
                        <a:pt x="423754" y="319092"/>
                        <a:pt x="313688" y="73029"/>
                        <a:pt x="244896" y="22229"/>
                      </a:cubicBezTo>
                      <a:cubicBezTo>
                        <a:pt x="176104" y="-28571"/>
                        <a:pt x="10475" y="23816"/>
                        <a:pt x="421" y="222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7" name="フリーフォーム 1336">
                  <a:extLst>
                    <a:ext uri="{FF2B5EF4-FFF2-40B4-BE49-F238E27FC236}">
                      <a16:creationId xmlns:a16="http://schemas.microsoft.com/office/drawing/2014/main" id="{45B579F9-E6D5-7CAF-F092-B9E7C7B25B2B}"/>
                    </a:ext>
                  </a:extLst>
                </p:cNvPr>
                <p:cNvSpPr/>
                <p:nvPr/>
              </p:nvSpPr>
              <p:spPr>
                <a:xfrm>
                  <a:off x="9355296" y="9625344"/>
                  <a:ext cx="45886" cy="659494"/>
                </a:xfrm>
                <a:custGeom>
                  <a:avLst/>
                  <a:gdLst>
                    <a:gd name="connsiteX0" fmla="*/ 4604 w 45886"/>
                    <a:gd name="connsiteY0" fmla="*/ 10781 h 659494"/>
                    <a:gd name="connsiteX1" fmla="*/ 45879 w 45886"/>
                    <a:gd name="connsiteY1" fmla="*/ 655306 h 659494"/>
                    <a:gd name="connsiteX2" fmla="*/ 7779 w 45886"/>
                    <a:gd name="connsiteY2" fmla="*/ 277481 h 659494"/>
                    <a:gd name="connsiteX3" fmla="*/ 4604 w 45886"/>
                    <a:gd name="connsiteY3" fmla="*/ 10781 h 65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886" h="659494">
                      <a:moveTo>
                        <a:pt x="4604" y="10781"/>
                      </a:moveTo>
                      <a:cubicBezTo>
                        <a:pt x="10954" y="73752"/>
                        <a:pt x="45350" y="610856"/>
                        <a:pt x="45879" y="655306"/>
                      </a:cubicBezTo>
                      <a:cubicBezTo>
                        <a:pt x="46408" y="699756"/>
                        <a:pt x="17833" y="378023"/>
                        <a:pt x="7779" y="277481"/>
                      </a:cubicBezTo>
                      <a:cubicBezTo>
                        <a:pt x="-2275" y="176939"/>
                        <a:pt x="-1746" y="-52190"/>
                        <a:pt x="4604" y="1078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8" name="フリーフォーム 1337">
                  <a:extLst>
                    <a:ext uri="{FF2B5EF4-FFF2-40B4-BE49-F238E27FC236}">
                      <a16:creationId xmlns:a16="http://schemas.microsoft.com/office/drawing/2014/main" id="{6A10CF15-AE36-67BD-62A4-97912E3FFA24}"/>
                    </a:ext>
                  </a:extLst>
                </p:cNvPr>
                <p:cNvSpPr/>
                <p:nvPr/>
              </p:nvSpPr>
              <p:spPr>
                <a:xfrm>
                  <a:off x="9341612" y="10085148"/>
                  <a:ext cx="50850" cy="941827"/>
                </a:xfrm>
                <a:custGeom>
                  <a:avLst/>
                  <a:gdLst>
                    <a:gd name="connsiteX0" fmla="*/ 50038 w 50850"/>
                    <a:gd name="connsiteY0" fmla="*/ 1827 h 941827"/>
                    <a:gd name="connsiteX1" fmla="*/ 30988 w 50850"/>
                    <a:gd name="connsiteY1" fmla="*/ 300277 h 941827"/>
                    <a:gd name="connsiteX2" fmla="*/ 11938 w 50850"/>
                    <a:gd name="connsiteY2" fmla="*/ 814627 h 941827"/>
                    <a:gd name="connsiteX3" fmla="*/ 11938 w 50850"/>
                    <a:gd name="connsiteY3" fmla="*/ 916227 h 941827"/>
                    <a:gd name="connsiteX4" fmla="*/ 2413 w 50850"/>
                    <a:gd name="connsiteY4" fmla="*/ 433627 h 941827"/>
                    <a:gd name="connsiteX5" fmla="*/ 50038 w 50850"/>
                    <a:gd name="connsiteY5" fmla="*/ 1827 h 941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50" h="941827">
                      <a:moveTo>
                        <a:pt x="50038" y="1827"/>
                      </a:moveTo>
                      <a:cubicBezTo>
                        <a:pt x="54801" y="-20398"/>
                        <a:pt x="37338" y="164810"/>
                        <a:pt x="30988" y="300277"/>
                      </a:cubicBezTo>
                      <a:cubicBezTo>
                        <a:pt x="24638" y="435744"/>
                        <a:pt x="15113" y="711969"/>
                        <a:pt x="11938" y="814627"/>
                      </a:cubicBezTo>
                      <a:cubicBezTo>
                        <a:pt x="8763" y="917285"/>
                        <a:pt x="13525" y="979727"/>
                        <a:pt x="11938" y="916227"/>
                      </a:cubicBezTo>
                      <a:cubicBezTo>
                        <a:pt x="10351" y="852727"/>
                        <a:pt x="-6054" y="586027"/>
                        <a:pt x="2413" y="433627"/>
                      </a:cubicBezTo>
                      <a:cubicBezTo>
                        <a:pt x="10880" y="281227"/>
                        <a:pt x="45275" y="24052"/>
                        <a:pt x="50038" y="182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9" name="フリーフォーム 1338">
                  <a:extLst>
                    <a:ext uri="{FF2B5EF4-FFF2-40B4-BE49-F238E27FC236}">
                      <a16:creationId xmlns:a16="http://schemas.microsoft.com/office/drawing/2014/main" id="{8609585D-B74A-1D52-0649-C3D63456A4AD}"/>
                    </a:ext>
                  </a:extLst>
                </p:cNvPr>
                <p:cNvSpPr/>
                <p:nvPr/>
              </p:nvSpPr>
              <p:spPr>
                <a:xfrm>
                  <a:off x="9372545" y="10042641"/>
                  <a:ext cx="22516" cy="1002560"/>
                </a:xfrm>
                <a:custGeom>
                  <a:avLst/>
                  <a:gdLst>
                    <a:gd name="connsiteX0" fmla="*/ 55 w 22516"/>
                    <a:gd name="connsiteY0" fmla="*/ 12584 h 1002560"/>
                    <a:gd name="connsiteX1" fmla="*/ 15930 w 22516"/>
                    <a:gd name="connsiteY1" fmla="*/ 558684 h 1002560"/>
                    <a:gd name="connsiteX2" fmla="*/ 15930 w 22516"/>
                    <a:gd name="connsiteY2" fmla="*/ 996834 h 1002560"/>
                    <a:gd name="connsiteX3" fmla="*/ 22280 w 22516"/>
                    <a:gd name="connsiteY3" fmla="*/ 241184 h 1002560"/>
                    <a:gd name="connsiteX4" fmla="*/ 55 w 22516"/>
                    <a:gd name="connsiteY4" fmla="*/ 12584 h 100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16" h="1002560">
                      <a:moveTo>
                        <a:pt x="55" y="12584"/>
                      </a:moveTo>
                      <a:cubicBezTo>
                        <a:pt x="-1003" y="65501"/>
                        <a:pt x="13284" y="394642"/>
                        <a:pt x="15930" y="558684"/>
                      </a:cubicBezTo>
                      <a:cubicBezTo>
                        <a:pt x="18576" y="722726"/>
                        <a:pt x="14872" y="1049751"/>
                        <a:pt x="15930" y="996834"/>
                      </a:cubicBezTo>
                      <a:cubicBezTo>
                        <a:pt x="16988" y="943917"/>
                        <a:pt x="23867" y="401521"/>
                        <a:pt x="22280" y="241184"/>
                      </a:cubicBezTo>
                      <a:cubicBezTo>
                        <a:pt x="20693" y="80847"/>
                        <a:pt x="1113" y="-40333"/>
                        <a:pt x="55" y="1258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0" name="フリーフォーム 1339">
                  <a:extLst>
                    <a:ext uri="{FF2B5EF4-FFF2-40B4-BE49-F238E27FC236}">
                      <a16:creationId xmlns:a16="http://schemas.microsoft.com/office/drawing/2014/main" id="{9A03E36C-3933-1D9B-5946-7603683BB7C1}"/>
                    </a:ext>
                  </a:extLst>
                </p:cNvPr>
                <p:cNvSpPr/>
                <p:nvPr/>
              </p:nvSpPr>
              <p:spPr>
                <a:xfrm>
                  <a:off x="9130656" y="10490200"/>
                  <a:ext cx="200794" cy="447675"/>
                </a:xfrm>
                <a:custGeom>
                  <a:avLst/>
                  <a:gdLst>
                    <a:gd name="connsiteX0" fmla="*/ 200669 w 200794"/>
                    <a:gd name="connsiteY0" fmla="*/ 0 h 447675"/>
                    <a:gd name="connsiteX1" fmla="*/ 67319 w 200794"/>
                    <a:gd name="connsiteY1" fmla="*/ 209550 h 447675"/>
                    <a:gd name="connsiteX2" fmla="*/ 644 w 200794"/>
                    <a:gd name="connsiteY2" fmla="*/ 447675 h 447675"/>
                    <a:gd name="connsiteX3" fmla="*/ 41919 w 200794"/>
                    <a:gd name="connsiteY3" fmla="*/ 209550 h 447675"/>
                    <a:gd name="connsiteX4" fmla="*/ 200669 w 200794"/>
                    <a:gd name="connsiteY4" fmla="*/ 0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794" h="447675">
                      <a:moveTo>
                        <a:pt x="200669" y="0"/>
                      </a:moveTo>
                      <a:cubicBezTo>
                        <a:pt x="204902" y="0"/>
                        <a:pt x="100656" y="134938"/>
                        <a:pt x="67319" y="209550"/>
                      </a:cubicBezTo>
                      <a:cubicBezTo>
                        <a:pt x="33981" y="284163"/>
                        <a:pt x="4877" y="447675"/>
                        <a:pt x="644" y="447675"/>
                      </a:cubicBezTo>
                      <a:cubicBezTo>
                        <a:pt x="-3589" y="447675"/>
                        <a:pt x="13344" y="285221"/>
                        <a:pt x="41919" y="209550"/>
                      </a:cubicBezTo>
                      <a:cubicBezTo>
                        <a:pt x="70494" y="133879"/>
                        <a:pt x="196436" y="0"/>
                        <a:pt x="200669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1" name="フリーフォーム 1340">
                  <a:extLst>
                    <a:ext uri="{FF2B5EF4-FFF2-40B4-BE49-F238E27FC236}">
                      <a16:creationId xmlns:a16="http://schemas.microsoft.com/office/drawing/2014/main" id="{EF29C9B8-8C9A-B3FD-9B3E-A18F79587E39}"/>
                    </a:ext>
                  </a:extLst>
                </p:cNvPr>
                <p:cNvSpPr/>
                <p:nvPr/>
              </p:nvSpPr>
              <p:spPr>
                <a:xfrm>
                  <a:off x="7988300" y="8194675"/>
                  <a:ext cx="215993" cy="184150"/>
                </a:xfrm>
                <a:custGeom>
                  <a:avLst/>
                  <a:gdLst>
                    <a:gd name="connsiteX0" fmla="*/ 0 w 215993"/>
                    <a:gd name="connsiteY0" fmla="*/ 0 h 184150"/>
                    <a:gd name="connsiteX1" fmla="*/ 215900 w 215993"/>
                    <a:gd name="connsiteY1" fmla="*/ 184150 h 184150"/>
                    <a:gd name="connsiteX2" fmla="*/ 0 w 215993"/>
                    <a:gd name="connsiteY2" fmla="*/ 0 h 18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5993" h="184150">
                      <a:moveTo>
                        <a:pt x="0" y="0"/>
                      </a:moveTo>
                      <a:cubicBezTo>
                        <a:pt x="0" y="0"/>
                        <a:pt x="210608" y="184150"/>
                        <a:pt x="215900" y="184150"/>
                      </a:cubicBezTo>
                      <a:cubicBezTo>
                        <a:pt x="221192" y="18415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2" name="フリーフォーム 1341">
                  <a:extLst>
                    <a:ext uri="{FF2B5EF4-FFF2-40B4-BE49-F238E27FC236}">
                      <a16:creationId xmlns:a16="http://schemas.microsoft.com/office/drawing/2014/main" id="{7DC7E4C2-B7EF-98F7-263F-9721B00AAF1C}"/>
                    </a:ext>
                  </a:extLst>
                </p:cNvPr>
                <p:cNvSpPr/>
                <p:nvPr/>
              </p:nvSpPr>
              <p:spPr>
                <a:xfrm>
                  <a:off x="7178518" y="7698498"/>
                  <a:ext cx="143158" cy="595002"/>
                </a:xfrm>
                <a:custGeom>
                  <a:avLst/>
                  <a:gdLst>
                    <a:gd name="connsiteX0" fmla="*/ 157 w 143158"/>
                    <a:gd name="connsiteY0" fmla="*/ 877 h 595002"/>
                    <a:gd name="connsiteX1" fmla="*/ 101757 w 143158"/>
                    <a:gd name="connsiteY1" fmla="*/ 194552 h 595002"/>
                    <a:gd name="connsiteX2" fmla="*/ 139857 w 143158"/>
                    <a:gd name="connsiteY2" fmla="*/ 594602 h 595002"/>
                    <a:gd name="connsiteX3" fmla="*/ 127157 w 143158"/>
                    <a:gd name="connsiteY3" fmla="*/ 264402 h 595002"/>
                    <a:gd name="connsiteX4" fmla="*/ 157 w 143158"/>
                    <a:gd name="connsiteY4" fmla="*/ 877 h 595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158" h="595002">
                      <a:moveTo>
                        <a:pt x="157" y="877"/>
                      </a:moveTo>
                      <a:cubicBezTo>
                        <a:pt x="-4076" y="-10765"/>
                        <a:pt x="78474" y="95598"/>
                        <a:pt x="101757" y="194552"/>
                      </a:cubicBezTo>
                      <a:cubicBezTo>
                        <a:pt x="125040" y="293506"/>
                        <a:pt x="135624" y="582960"/>
                        <a:pt x="139857" y="594602"/>
                      </a:cubicBezTo>
                      <a:cubicBezTo>
                        <a:pt x="144090" y="606244"/>
                        <a:pt x="147794" y="360710"/>
                        <a:pt x="127157" y="264402"/>
                      </a:cubicBezTo>
                      <a:cubicBezTo>
                        <a:pt x="106520" y="168094"/>
                        <a:pt x="4390" y="12519"/>
                        <a:pt x="157" y="87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3" name="フリーフォーム 1342">
                  <a:extLst>
                    <a:ext uri="{FF2B5EF4-FFF2-40B4-BE49-F238E27FC236}">
                      <a16:creationId xmlns:a16="http://schemas.microsoft.com/office/drawing/2014/main" id="{C8DDFA10-02FC-0CC2-B37D-B50A19E2FE74}"/>
                    </a:ext>
                  </a:extLst>
                </p:cNvPr>
                <p:cNvSpPr/>
                <p:nvPr/>
              </p:nvSpPr>
              <p:spPr>
                <a:xfrm>
                  <a:off x="7296693" y="7797523"/>
                  <a:ext cx="466937" cy="1121248"/>
                </a:xfrm>
                <a:custGeom>
                  <a:avLst/>
                  <a:gdLst>
                    <a:gd name="connsiteX0" fmla="*/ 31207 w 466937"/>
                    <a:gd name="connsiteY0" fmla="*/ 28852 h 1121248"/>
                    <a:gd name="connsiteX1" fmla="*/ 336007 w 466937"/>
                    <a:gd name="connsiteY1" fmla="*/ 676552 h 1121248"/>
                    <a:gd name="connsiteX2" fmla="*/ 466182 w 466937"/>
                    <a:gd name="connsiteY2" fmla="*/ 946427 h 1121248"/>
                    <a:gd name="connsiteX3" fmla="*/ 389982 w 466937"/>
                    <a:gd name="connsiteY3" fmla="*/ 809902 h 1121248"/>
                    <a:gd name="connsiteX4" fmla="*/ 399507 w 466937"/>
                    <a:gd name="connsiteY4" fmla="*/ 917852 h 1121248"/>
                    <a:gd name="connsiteX5" fmla="*/ 367757 w 466937"/>
                    <a:gd name="connsiteY5" fmla="*/ 816252 h 1121248"/>
                    <a:gd name="connsiteX6" fmla="*/ 377282 w 466937"/>
                    <a:gd name="connsiteY6" fmla="*/ 914677 h 1121248"/>
                    <a:gd name="connsiteX7" fmla="*/ 386807 w 466937"/>
                    <a:gd name="connsiteY7" fmla="*/ 1003577 h 1121248"/>
                    <a:gd name="connsiteX8" fmla="*/ 418557 w 466937"/>
                    <a:gd name="connsiteY8" fmla="*/ 1117877 h 1121248"/>
                    <a:gd name="connsiteX9" fmla="*/ 320132 w 466937"/>
                    <a:gd name="connsiteY9" fmla="*/ 863877 h 1121248"/>
                    <a:gd name="connsiteX10" fmla="*/ 259807 w 466937"/>
                    <a:gd name="connsiteY10" fmla="*/ 549552 h 1121248"/>
                    <a:gd name="connsiteX11" fmla="*/ 113757 w 466937"/>
                    <a:gd name="connsiteY11" fmla="*/ 305077 h 1121248"/>
                    <a:gd name="connsiteX12" fmla="*/ 5807 w 466937"/>
                    <a:gd name="connsiteY12" fmla="*/ 111402 h 1121248"/>
                    <a:gd name="connsiteX13" fmla="*/ 15332 w 466937"/>
                    <a:gd name="connsiteY13" fmla="*/ 111402 h 1121248"/>
                    <a:gd name="connsiteX14" fmla="*/ 31207 w 466937"/>
                    <a:gd name="connsiteY14" fmla="*/ 28852 h 11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6937" h="1121248">
                      <a:moveTo>
                        <a:pt x="31207" y="28852"/>
                      </a:moveTo>
                      <a:cubicBezTo>
                        <a:pt x="84653" y="123044"/>
                        <a:pt x="263511" y="523623"/>
                        <a:pt x="336007" y="676552"/>
                      </a:cubicBezTo>
                      <a:cubicBezTo>
                        <a:pt x="408503" y="829481"/>
                        <a:pt x="457186" y="924202"/>
                        <a:pt x="466182" y="946427"/>
                      </a:cubicBezTo>
                      <a:cubicBezTo>
                        <a:pt x="475178" y="968652"/>
                        <a:pt x="401094" y="814664"/>
                        <a:pt x="389982" y="809902"/>
                      </a:cubicBezTo>
                      <a:cubicBezTo>
                        <a:pt x="378870" y="805140"/>
                        <a:pt x="403211" y="916794"/>
                        <a:pt x="399507" y="917852"/>
                      </a:cubicBezTo>
                      <a:cubicBezTo>
                        <a:pt x="395803" y="918910"/>
                        <a:pt x="371461" y="816781"/>
                        <a:pt x="367757" y="816252"/>
                      </a:cubicBezTo>
                      <a:cubicBezTo>
                        <a:pt x="364053" y="815723"/>
                        <a:pt x="374107" y="883456"/>
                        <a:pt x="377282" y="914677"/>
                      </a:cubicBezTo>
                      <a:cubicBezTo>
                        <a:pt x="380457" y="945898"/>
                        <a:pt x="379928" y="969710"/>
                        <a:pt x="386807" y="1003577"/>
                      </a:cubicBezTo>
                      <a:cubicBezTo>
                        <a:pt x="393686" y="1037444"/>
                        <a:pt x="429669" y="1141160"/>
                        <a:pt x="418557" y="1117877"/>
                      </a:cubicBezTo>
                      <a:cubicBezTo>
                        <a:pt x="407445" y="1094594"/>
                        <a:pt x="346590" y="958598"/>
                        <a:pt x="320132" y="863877"/>
                      </a:cubicBezTo>
                      <a:cubicBezTo>
                        <a:pt x="293674" y="769156"/>
                        <a:pt x="294203" y="642685"/>
                        <a:pt x="259807" y="549552"/>
                      </a:cubicBezTo>
                      <a:cubicBezTo>
                        <a:pt x="225411" y="456419"/>
                        <a:pt x="156090" y="378102"/>
                        <a:pt x="113757" y="305077"/>
                      </a:cubicBezTo>
                      <a:cubicBezTo>
                        <a:pt x="71424" y="232052"/>
                        <a:pt x="22211" y="143681"/>
                        <a:pt x="5807" y="111402"/>
                      </a:cubicBezTo>
                      <a:cubicBezTo>
                        <a:pt x="-10597" y="79123"/>
                        <a:pt x="12686" y="122515"/>
                        <a:pt x="15332" y="111402"/>
                      </a:cubicBezTo>
                      <a:cubicBezTo>
                        <a:pt x="17978" y="100289"/>
                        <a:pt x="-22239" y="-65340"/>
                        <a:pt x="31207" y="2885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4" name="フリーフォーム 1343">
                  <a:extLst>
                    <a:ext uri="{FF2B5EF4-FFF2-40B4-BE49-F238E27FC236}">
                      <a16:creationId xmlns:a16="http://schemas.microsoft.com/office/drawing/2014/main" id="{7431F4E4-5667-8E97-E974-C8C34E031BB0}"/>
                    </a:ext>
                  </a:extLst>
                </p:cNvPr>
                <p:cNvSpPr/>
                <p:nvPr/>
              </p:nvSpPr>
              <p:spPr>
                <a:xfrm>
                  <a:off x="7688055" y="8772234"/>
                  <a:ext cx="245623" cy="686139"/>
                </a:xfrm>
                <a:custGeom>
                  <a:avLst/>
                  <a:gdLst>
                    <a:gd name="connsiteX0" fmla="*/ 4970 w 245623"/>
                    <a:gd name="connsiteY0" fmla="*/ 291 h 686139"/>
                    <a:gd name="connsiteX1" fmla="*/ 46245 w 245623"/>
                    <a:gd name="connsiteY1" fmla="*/ 92366 h 686139"/>
                    <a:gd name="connsiteX2" fmla="*/ 81170 w 245623"/>
                    <a:gd name="connsiteY2" fmla="*/ 174916 h 686139"/>
                    <a:gd name="connsiteX3" fmla="*/ 106570 w 245623"/>
                    <a:gd name="connsiteY3" fmla="*/ 298741 h 686139"/>
                    <a:gd name="connsiteX4" fmla="*/ 128795 w 245623"/>
                    <a:gd name="connsiteY4" fmla="*/ 460666 h 686139"/>
                    <a:gd name="connsiteX5" fmla="*/ 138320 w 245623"/>
                    <a:gd name="connsiteY5" fmla="*/ 520991 h 686139"/>
                    <a:gd name="connsiteX6" fmla="*/ 243095 w 245623"/>
                    <a:gd name="connsiteY6" fmla="*/ 673391 h 686139"/>
                    <a:gd name="connsiteX7" fmla="*/ 17670 w 245623"/>
                    <a:gd name="connsiteY7" fmla="*/ 152691 h 686139"/>
                    <a:gd name="connsiteX8" fmla="*/ 14495 w 245623"/>
                    <a:gd name="connsiteY8" fmla="*/ 124116 h 686139"/>
                    <a:gd name="connsiteX9" fmla="*/ 4970 w 245623"/>
                    <a:gd name="connsiteY9" fmla="*/ 291 h 686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5623" h="686139">
                      <a:moveTo>
                        <a:pt x="4970" y="291"/>
                      </a:moveTo>
                      <a:cubicBezTo>
                        <a:pt x="10262" y="-5001"/>
                        <a:pt x="33545" y="63262"/>
                        <a:pt x="46245" y="92366"/>
                      </a:cubicBezTo>
                      <a:cubicBezTo>
                        <a:pt x="58945" y="121470"/>
                        <a:pt x="71116" y="140520"/>
                        <a:pt x="81170" y="174916"/>
                      </a:cubicBezTo>
                      <a:cubicBezTo>
                        <a:pt x="91224" y="209312"/>
                        <a:pt x="98633" y="251116"/>
                        <a:pt x="106570" y="298741"/>
                      </a:cubicBezTo>
                      <a:cubicBezTo>
                        <a:pt x="114507" y="346366"/>
                        <a:pt x="123503" y="423624"/>
                        <a:pt x="128795" y="460666"/>
                      </a:cubicBezTo>
                      <a:cubicBezTo>
                        <a:pt x="134087" y="497708"/>
                        <a:pt x="119270" y="485537"/>
                        <a:pt x="138320" y="520991"/>
                      </a:cubicBezTo>
                      <a:cubicBezTo>
                        <a:pt x="157370" y="556445"/>
                        <a:pt x="263203" y="734774"/>
                        <a:pt x="243095" y="673391"/>
                      </a:cubicBezTo>
                      <a:cubicBezTo>
                        <a:pt x="222987" y="612008"/>
                        <a:pt x="55770" y="244237"/>
                        <a:pt x="17670" y="152691"/>
                      </a:cubicBezTo>
                      <a:cubicBezTo>
                        <a:pt x="-20430" y="61145"/>
                        <a:pt x="15024" y="148987"/>
                        <a:pt x="14495" y="124116"/>
                      </a:cubicBezTo>
                      <a:cubicBezTo>
                        <a:pt x="13966" y="99245"/>
                        <a:pt x="-322" y="5583"/>
                        <a:pt x="4970" y="29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5" name="フリーフォーム 1344">
                  <a:extLst>
                    <a:ext uri="{FF2B5EF4-FFF2-40B4-BE49-F238E27FC236}">
                      <a16:creationId xmlns:a16="http://schemas.microsoft.com/office/drawing/2014/main" id="{09AF71B2-5C1D-6B6A-FFE3-50D639061244}"/>
                    </a:ext>
                  </a:extLst>
                </p:cNvPr>
                <p:cNvSpPr/>
                <p:nvPr/>
              </p:nvSpPr>
              <p:spPr>
                <a:xfrm>
                  <a:off x="7378605" y="8054972"/>
                  <a:ext cx="258501" cy="849619"/>
                </a:xfrm>
                <a:custGeom>
                  <a:avLst/>
                  <a:gdLst>
                    <a:gd name="connsiteX0" fmla="*/ 95 w 258501"/>
                    <a:gd name="connsiteY0" fmla="*/ 3 h 849619"/>
                    <a:gd name="connsiteX1" fmla="*/ 165195 w 258501"/>
                    <a:gd name="connsiteY1" fmla="*/ 358778 h 849619"/>
                    <a:gd name="connsiteX2" fmla="*/ 149320 w 258501"/>
                    <a:gd name="connsiteY2" fmla="*/ 330203 h 849619"/>
                    <a:gd name="connsiteX3" fmla="*/ 200120 w 258501"/>
                    <a:gd name="connsiteY3" fmla="*/ 469903 h 849619"/>
                    <a:gd name="connsiteX4" fmla="*/ 203295 w 258501"/>
                    <a:gd name="connsiteY4" fmla="*/ 520703 h 849619"/>
                    <a:gd name="connsiteX5" fmla="*/ 257270 w 258501"/>
                    <a:gd name="connsiteY5" fmla="*/ 847728 h 849619"/>
                    <a:gd name="connsiteX6" fmla="*/ 142970 w 258501"/>
                    <a:gd name="connsiteY6" fmla="*/ 352428 h 849619"/>
                    <a:gd name="connsiteX7" fmla="*/ 95 w 258501"/>
                    <a:gd name="connsiteY7" fmla="*/ 3 h 849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8501" h="849619">
                      <a:moveTo>
                        <a:pt x="95" y="3"/>
                      </a:moveTo>
                      <a:cubicBezTo>
                        <a:pt x="3799" y="1061"/>
                        <a:pt x="140324" y="303745"/>
                        <a:pt x="165195" y="358778"/>
                      </a:cubicBezTo>
                      <a:cubicBezTo>
                        <a:pt x="190066" y="413811"/>
                        <a:pt x="143499" y="311682"/>
                        <a:pt x="149320" y="330203"/>
                      </a:cubicBezTo>
                      <a:cubicBezTo>
                        <a:pt x="155141" y="348724"/>
                        <a:pt x="191124" y="438153"/>
                        <a:pt x="200120" y="469903"/>
                      </a:cubicBezTo>
                      <a:cubicBezTo>
                        <a:pt x="209116" y="501653"/>
                        <a:pt x="193770" y="457732"/>
                        <a:pt x="203295" y="520703"/>
                      </a:cubicBezTo>
                      <a:cubicBezTo>
                        <a:pt x="212820" y="583674"/>
                        <a:pt x="267324" y="875774"/>
                        <a:pt x="257270" y="847728"/>
                      </a:cubicBezTo>
                      <a:cubicBezTo>
                        <a:pt x="247216" y="819682"/>
                        <a:pt x="184774" y="492128"/>
                        <a:pt x="142970" y="352428"/>
                      </a:cubicBezTo>
                      <a:cubicBezTo>
                        <a:pt x="101166" y="212728"/>
                        <a:pt x="-3609" y="-1055"/>
                        <a:pt x="95" y="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6" name="フリーフォーム 1345">
                  <a:extLst>
                    <a:ext uri="{FF2B5EF4-FFF2-40B4-BE49-F238E27FC236}">
                      <a16:creationId xmlns:a16="http://schemas.microsoft.com/office/drawing/2014/main" id="{8CF12D82-E9A3-B133-1D9F-CD48B2D8680E}"/>
                    </a:ext>
                  </a:extLst>
                </p:cNvPr>
                <p:cNvSpPr/>
                <p:nvPr/>
              </p:nvSpPr>
              <p:spPr>
                <a:xfrm>
                  <a:off x="7384199" y="8127486"/>
                  <a:ext cx="210531" cy="1024483"/>
                </a:xfrm>
                <a:custGeom>
                  <a:avLst/>
                  <a:gdLst>
                    <a:gd name="connsiteX0" fmla="*/ 4026 w 210531"/>
                    <a:gd name="connsiteY0" fmla="*/ 6864 h 1024483"/>
                    <a:gd name="connsiteX1" fmla="*/ 42126 w 210531"/>
                    <a:gd name="connsiteY1" fmla="*/ 159264 h 1024483"/>
                    <a:gd name="connsiteX2" fmla="*/ 146901 w 210531"/>
                    <a:gd name="connsiteY2" fmla="*/ 537089 h 1024483"/>
                    <a:gd name="connsiteX3" fmla="*/ 210401 w 210531"/>
                    <a:gd name="connsiteY3" fmla="*/ 1022864 h 1024483"/>
                    <a:gd name="connsiteX4" fmla="*/ 131026 w 210531"/>
                    <a:gd name="connsiteY4" fmla="*/ 362464 h 1024483"/>
                    <a:gd name="connsiteX5" fmla="*/ 4026 w 210531"/>
                    <a:gd name="connsiteY5" fmla="*/ 6864 h 102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0531" h="1024483">
                      <a:moveTo>
                        <a:pt x="4026" y="6864"/>
                      </a:moveTo>
                      <a:cubicBezTo>
                        <a:pt x="-10791" y="-27003"/>
                        <a:pt x="18314" y="70893"/>
                        <a:pt x="42126" y="159264"/>
                      </a:cubicBezTo>
                      <a:cubicBezTo>
                        <a:pt x="65938" y="247635"/>
                        <a:pt x="118855" y="393156"/>
                        <a:pt x="146901" y="537089"/>
                      </a:cubicBezTo>
                      <a:cubicBezTo>
                        <a:pt x="174947" y="681022"/>
                        <a:pt x="213047" y="1051968"/>
                        <a:pt x="210401" y="1022864"/>
                      </a:cubicBezTo>
                      <a:cubicBezTo>
                        <a:pt x="207755" y="993760"/>
                        <a:pt x="162247" y="526506"/>
                        <a:pt x="131026" y="362464"/>
                      </a:cubicBezTo>
                      <a:cubicBezTo>
                        <a:pt x="99805" y="198422"/>
                        <a:pt x="18843" y="40731"/>
                        <a:pt x="4026" y="686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7" name="フリーフォーム 1346">
                  <a:extLst>
                    <a:ext uri="{FF2B5EF4-FFF2-40B4-BE49-F238E27FC236}">
                      <a16:creationId xmlns:a16="http://schemas.microsoft.com/office/drawing/2014/main" id="{3161F04E-0A25-E64E-4C4D-EB6E0646D6F0}"/>
                    </a:ext>
                  </a:extLst>
                </p:cNvPr>
                <p:cNvSpPr/>
                <p:nvPr/>
              </p:nvSpPr>
              <p:spPr>
                <a:xfrm>
                  <a:off x="7226295" y="8113529"/>
                  <a:ext cx="49667" cy="1134060"/>
                </a:xfrm>
                <a:custGeom>
                  <a:avLst/>
                  <a:gdLst>
                    <a:gd name="connsiteX0" fmla="*/ 41280 w 49667"/>
                    <a:gd name="connsiteY0" fmla="*/ 4946 h 1134060"/>
                    <a:gd name="connsiteX1" fmla="*/ 47630 w 49667"/>
                    <a:gd name="connsiteY1" fmla="*/ 531996 h 1134060"/>
                    <a:gd name="connsiteX2" fmla="*/ 5 w 49667"/>
                    <a:gd name="connsiteY2" fmla="*/ 1132071 h 1134060"/>
                    <a:gd name="connsiteX3" fmla="*/ 44455 w 49667"/>
                    <a:gd name="connsiteY3" fmla="*/ 319271 h 1134060"/>
                    <a:gd name="connsiteX4" fmla="*/ 41280 w 49667"/>
                    <a:gd name="connsiteY4" fmla="*/ 4946 h 113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667" h="1134060">
                      <a:moveTo>
                        <a:pt x="41280" y="4946"/>
                      </a:moveTo>
                      <a:cubicBezTo>
                        <a:pt x="41809" y="40400"/>
                        <a:pt x="54509" y="344142"/>
                        <a:pt x="47630" y="531996"/>
                      </a:cubicBezTo>
                      <a:cubicBezTo>
                        <a:pt x="40751" y="719850"/>
                        <a:pt x="534" y="1167525"/>
                        <a:pt x="5" y="1132071"/>
                      </a:cubicBezTo>
                      <a:cubicBezTo>
                        <a:pt x="-524" y="1096617"/>
                        <a:pt x="40222" y="508713"/>
                        <a:pt x="44455" y="319271"/>
                      </a:cubicBezTo>
                      <a:cubicBezTo>
                        <a:pt x="48688" y="129829"/>
                        <a:pt x="40751" y="-30508"/>
                        <a:pt x="41280" y="49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8" name="フリーフォーム 1347">
                  <a:extLst>
                    <a:ext uri="{FF2B5EF4-FFF2-40B4-BE49-F238E27FC236}">
                      <a16:creationId xmlns:a16="http://schemas.microsoft.com/office/drawing/2014/main" id="{8DA9BF3E-81F4-1FC8-752A-0EE618E7AAA6}"/>
                    </a:ext>
                  </a:extLst>
                </p:cNvPr>
                <p:cNvSpPr/>
                <p:nvPr/>
              </p:nvSpPr>
              <p:spPr>
                <a:xfrm>
                  <a:off x="7181751" y="7749623"/>
                  <a:ext cx="93168" cy="461441"/>
                </a:xfrm>
                <a:custGeom>
                  <a:avLst/>
                  <a:gdLst>
                    <a:gd name="connsiteX0" fmla="*/ 99 w 93168"/>
                    <a:gd name="connsiteY0" fmla="*/ 552 h 461441"/>
                    <a:gd name="connsiteX1" fmla="*/ 63599 w 93168"/>
                    <a:gd name="connsiteY1" fmla="*/ 254552 h 461441"/>
                    <a:gd name="connsiteX2" fmla="*/ 92174 w 93168"/>
                    <a:gd name="connsiteY2" fmla="*/ 460927 h 461441"/>
                    <a:gd name="connsiteX3" fmla="*/ 79474 w 93168"/>
                    <a:gd name="connsiteY3" fmla="*/ 194227 h 461441"/>
                    <a:gd name="connsiteX4" fmla="*/ 99 w 93168"/>
                    <a:gd name="connsiteY4" fmla="*/ 552 h 46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68" h="461441">
                      <a:moveTo>
                        <a:pt x="99" y="552"/>
                      </a:moveTo>
                      <a:cubicBezTo>
                        <a:pt x="-2547" y="10606"/>
                        <a:pt x="48253" y="177823"/>
                        <a:pt x="63599" y="254552"/>
                      </a:cubicBezTo>
                      <a:cubicBezTo>
                        <a:pt x="78945" y="331281"/>
                        <a:pt x="89528" y="470981"/>
                        <a:pt x="92174" y="460927"/>
                      </a:cubicBezTo>
                      <a:cubicBezTo>
                        <a:pt x="94820" y="450873"/>
                        <a:pt x="92703" y="268310"/>
                        <a:pt x="79474" y="194227"/>
                      </a:cubicBezTo>
                      <a:cubicBezTo>
                        <a:pt x="66245" y="120144"/>
                        <a:pt x="2745" y="-9502"/>
                        <a:pt x="99" y="55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9" name="フリーフォーム 1348">
                  <a:extLst>
                    <a:ext uri="{FF2B5EF4-FFF2-40B4-BE49-F238E27FC236}">
                      <a16:creationId xmlns:a16="http://schemas.microsoft.com/office/drawing/2014/main" id="{401CE41C-3FAD-6008-043B-7E27AA08D139}"/>
                    </a:ext>
                  </a:extLst>
                </p:cNvPr>
                <p:cNvSpPr/>
                <p:nvPr/>
              </p:nvSpPr>
              <p:spPr>
                <a:xfrm>
                  <a:off x="7975415" y="8096250"/>
                  <a:ext cx="814402" cy="317794"/>
                </a:xfrm>
                <a:custGeom>
                  <a:avLst/>
                  <a:gdLst>
                    <a:gd name="connsiteX0" fmla="*/ 185 w 814402"/>
                    <a:gd name="connsiteY0" fmla="*/ 0 h 317794"/>
                    <a:gd name="connsiteX1" fmla="*/ 425635 w 814402"/>
                    <a:gd name="connsiteY1" fmla="*/ 88900 h 317794"/>
                    <a:gd name="connsiteX2" fmla="*/ 454210 w 814402"/>
                    <a:gd name="connsiteY2" fmla="*/ 107950 h 317794"/>
                    <a:gd name="connsiteX3" fmla="*/ 473260 w 814402"/>
                    <a:gd name="connsiteY3" fmla="*/ 114300 h 317794"/>
                    <a:gd name="connsiteX4" fmla="*/ 597085 w 814402"/>
                    <a:gd name="connsiteY4" fmla="*/ 136525 h 317794"/>
                    <a:gd name="connsiteX5" fmla="*/ 812985 w 814402"/>
                    <a:gd name="connsiteY5" fmla="*/ 317500 h 317794"/>
                    <a:gd name="connsiteX6" fmla="*/ 482785 w 814402"/>
                    <a:gd name="connsiteY6" fmla="*/ 88900 h 317794"/>
                    <a:gd name="connsiteX7" fmla="*/ 185 w 814402"/>
                    <a:gd name="connsiteY7" fmla="*/ 0 h 31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4402" h="317794">
                      <a:moveTo>
                        <a:pt x="185" y="0"/>
                      </a:moveTo>
                      <a:cubicBezTo>
                        <a:pt x="-9340" y="0"/>
                        <a:pt x="349964" y="70908"/>
                        <a:pt x="425635" y="88900"/>
                      </a:cubicBezTo>
                      <a:cubicBezTo>
                        <a:pt x="501306" y="106892"/>
                        <a:pt x="446273" y="103717"/>
                        <a:pt x="454210" y="107950"/>
                      </a:cubicBezTo>
                      <a:cubicBezTo>
                        <a:pt x="462147" y="112183"/>
                        <a:pt x="449448" y="109538"/>
                        <a:pt x="473260" y="114300"/>
                      </a:cubicBezTo>
                      <a:cubicBezTo>
                        <a:pt x="497072" y="119062"/>
                        <a:pt x="540464" y="102658"/>
                        <a:pt x="597085" y="136525"/>
                      </a:cubicBezTo>
                      <a:cubicBezTo>
                        <a:pt x="653706" y="170392"/>
                        <a:pt x="832035" y="325437"/>
                        <a:pt x="812985" y="317500"/>
                      </a:cubicBezTo>
                      <a:cubicBezTo>
                        <a:pt x="793935" y="309563"/>
                        <a:pt x="614018" y="142346"/>
                        <a:pt x="482785" y="88900"/>
                      </a:cubicBezTo>
                      <a:cubicBezTo>
                        <a:pt x="351552" y="35454"/>
                        <a:pt x="9710" y="0"/>
                        <a:pt x="185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0" name="フリーフォーム 1349">
                  <a:extLst>
                    <a:ext uri="{FF2B5EF4-FFF2-40B4-BE49-F238E27FC236}">
                      <a16:creationId xmlns:a16="http://schemas.microsoft.com/office/drawing/2014/main" id="{D2C0F9F4-2977-53C6-C366-ABA254B19507}"/>
                    </a:ext>
                  </a:extLst>
                </p:cNvPr>
                <p:cNvSpPr/>
                <p:nvPr/>
              </p:nvSpPr>
              <p:spPr>
                <a:xfrm>
                  <a:off x="8791510" y="7889814"/>
                  <a:ext cx="276945" cy="146514"/>
                </a:xfrm>
                <a:custGeom>
                  <a:avLst/>
                  <a:gdLst>
                    <a:gd name="connsiteX0" fmla="*/ 235015 w 276945"/>
                    <a:gd name="connsiteY0" fmla="*/ 61 h 146514"/>
                    <a:gd name="connsiteX1" fmla="*/ 238190 w 276945"/>
                    <a:gd name="connsiteY1" fmla="*/ 104836 h 146514"/>
                    <a:gd name="connsiteX2" fmla="*/ 65 w 276945"/>
                    <a:gd name="connsiteY2" fmla="*/ 146111 h 146514"/>
                    <a:gd name="connsiteX3" fmla="*/ 263590 w 276945"/>
                    <a:gd name="connsiteY3" fmla="*/ 120711 h 146514"/>
                    <a:gd name="connsiteX4" fmla="*/ 235015 w 276945"/>
                    <a:gd name="connsiteY4" fmla="*/ 61 h 14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945" h="146514">
                      <a:moveTo>
                        <a:pt x="235015" y="61"/>
                      </a:moveTo>
                      <a:cubicBezTo>
                        <a:pt x="230782" y="-2585"/>
                        <a:pt x="277348" y="80494"/>
                        <a:pt x="238190" y="104836"/>
                      </a:cubicBezTo>
                      <a:cubicBezTo>
                        <a:pt x="199032" y="129178"/>
                        <a:pt x="-4168" y="143465"/>
                        <a:pt x="65" y="146111"/>
                      </a:cubicBezTo>
                      <a:cubicBezTo>
                        <a:pt x="4298" y="148757"/>
                        <a:pt x="222844" y="138174"/>
                        <a:pt x="263590" y="120711"/>
                      </a:cubicBezTo>
                      <a:cubicBezTo>
                        <a:pt x="304336" y="103249"/>
                        <a:pt x="239248" y="2707"/>
                        <a:pt x="235015" y="6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1" name="フリーフォーム 1350">
                  <a:extLst>
                    <a:ext uri="{FF2B5EF4-FFF2-40B4-BE49-F238E27FC236}">
                      <a16:creationId xmlns:a16="http://schemas.microsoft.com/office/drawing/2014/main" id="{9C6FC7DE-A437-6802-DF74-29304E86A784}"/>
                    </a:ext>
                  </a:extLst>
                </p:cNvPr>
                <p:cNvSpPr/>
                <p:nvPr/>
              </p:nvSpPr>
              <p:spPr>
                <a:xfrm>
                  <a:off x="8664500" y="8448675"/>
                  <a:ext cx="216553" cy="188233"/>
                </a:xfrm>
                <a:custGeom>
                  <a:avLst/>
                  <a:gdLst>
                    <a:gd name="connsiteX0" fmla="*/ 101675 w 216553"/>
                    <a:gd name="connsiteY0" fmla="*/ 0 h 188233"/>
                    <a:gd name="connsiteX1" fmla="*/ 41350 w 216553"/>
                    <a:gd name="connsiteY1" fmla="*/ 60325 h 188233"/>
                    <a:gd name="connsiteX2" fmla="*/ 215975 w 216553"/>
                    <a:gd name="connsiteY2" fmla="*/ 187325 h 188233"/>
                    <a:gd name="connsiteX3" fmla="*/ 101675 w 216553"/>
                    <a:gd name="connsiteY3" fmla="*/ 120650 h 188233"/>
                    <a:gd name="connsiteX4" fmla="*/ 75 w 216553"/>
                    <a:gd name="connsiteY4" fmla="*/ 60325 h 188233"/>
                    <a:gd name="connsiteX5" fmla="*/ 101675 w 216553"/>
                    <a:gd name="connsiteY5" fmla="*/ 0 h 18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553" h="188233">
                      <a:moveTo>
                        <a:pt x="101675" y="0"/>
                      </a:moveTo>
                      <a:cubicBezTo>
                        <a:pt x="108554" y="0"/>
                        <a:pt x="22300" y="29104"/>
                        <a:pt x="41350" y="60325"/>
                      </a:cubicBezTo>
                      <a:cubicBezTo>
                        <a:pt x="60400" y="91546"/>
                        <a:pt x="205921" y="177271"/>
                        <a:pt x="215975" y="187325"/>
                      </a:cubicBezTo>
                      <a:cubicBezTo>
                        <a:pt x="226029" y="197379"/>
                        <a:pt x="101675" y="120650"/>
                        <a:pt x="101675" y="120650"/>
                      </a:cubicBezTo>
                      <a:cubicBezTo>
                        <a:pt x="65692" y="99483"/>
                        <a:pt x="3250" y="78317"/>
                        <a:pt x="75" y="60325"/>
                      </a:cubicBezTo>
                      <a:cubicBezTo>
                        <a:pt x="-3100" y="42333"/>
                        <a:pt x="94796" y="0"/>
                        <a:pt x="101675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2" name="フリーフォーム 1351">
                  <a:extLst>
                    <a:ext uri="{FF2B5EF4-FFF2-40B4-BE49-F238E27FC236}">
                      <a16:creationId xmlns:a16="http://schemas.microsoft.com/office/drawing/2014/main" id="{09981072-4F71-2FCD-EDD7-183B9BA968E8}"/>
                    </a:ext>
                  </a:extLst>
                </p:cNvPr>
                <p:cNvSpPr/>
                <p:nvPr/>
              </p:nvSpPr>
              <p:spPr>
                <a:xfrm>
                  <a:off x="7804150" y="8758215"/>
                  <a:ext cx="131930" cy="749658"/>
                </a:xfrm>
                <a:custGeom>
                  <a:avLst/>
                  <a:gdLst>
                    <a:gd name="connsiteX0" fmla="*/ 0 w 131930"/>
                    <a:gd name="connsiteY0" fmla="*/ 1610 h 749658"/>
                    <a:gd name="connsiteX1" fmla="*/ 127000 w 131930"/>
                    <a:gd name="connsiteY1" fmla="*/ 461985 h 749658"/>
                    <a:gd name="connsiteX2" fmla="*/ 107950 w 131930"/>
                    <a:gd name="connsiteY2" fmla="*/ 747735 h 749658"/>
                    <a:gd name="connsiteX3" fmla="*/ 127000 w 131930"/>
                    <a:gd name="connsiteY3" fmla="*/ 325460 h 749658"/>
                    <a:gd name="connsiteX4" fmla="*/ 0 w 131930"/>
                    <a:gd name="connsiteY4" fmla="*/ 1610 h 749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930" h="749658">
                      <a:moveTo>
                        <a:pt x="0" y="1610"/>
                      </a:moveTo>
                      <a:cubicBezTo>
                        <a:pt x="0" y="24364"/>
                        <a:pt x="109008" y="337631"/>
                        <a:pt x="127000" y="461985"/>
                      </a:cubicBezTo>
                      <a:cubicBezTo>
                        <a:pt x="144992" y="586339"/>
                        <a:pt x="107950" y="770489"/>
                        <a:pt x="107950" y="747735"/>
                      </a:cubicBezTo>
                      <a:cubicBezTo>
                        <a:pt x="107950" y="724981"/>
                        <a:pt x="143933" y="448227"/>
                        <a:pt x="127000" y="325460"/>
                      </a:cubicBezTo>
                      <a:cubicBezTo>
                        <a:pt x="110067" y="202693"/>
                        <a:pt x="0" y="-21144"/>
                        <a:pt x="0" y="16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3" name="フリーフォーム 1352">
                  <a:extLst>
                    <a:ext uri="{FF2B5EF4-FFF2-40B4-BE49-F238E27FC236}">
                      <a16:creationId xmlns:a16="http://schemas.microsoft.com/office/drawing/2014/main" id="{72778D70-EFAC-A9BD-999E-F4297A29E7D1}"/>
                    </a:ext>
                  </a:extLst>
                </p:cNvPr>
                <p:cNvSpPr/>
                <p:nvPr/>
              </p:nvSpPr>
              <p:spPr>
                <a:xfrm>
                  <a:off x="9159846" y="9122254"/>
                  <a:ext cx="83953" cy="406368"/>
                </a:xfrm>
                <a:custGeom>
                  <a:avLst/>
                  <a:gdLst>
                    <a:gd name="connsiteX0" fmla="*/ 29 w 83953"/>
                    <a:gd name="connsiteY0" fmla="*/ 18571 h 406368"/>
                    <a:gd name="connsiteX1" fmla="*/ 73054 w 83953"/>
                    <a:gd name="connsiteY1" fmla="*/ 113821 h 406368"/>
                    <a:gd name="connsiteX2" fmla="*/ 63529 w 83953"/>
                    <a:gd name="connsiteY2" fmla="*/ 405921 h 406368"/>
                    <a:gd name="connsiteX3" fmla="*/ 82579 w 83953"/>
                    <a:gd name="connsiteY3" fmla="*/ 40796 h 406368"/>
                    <a:gd name="connsiteX4" fmla="*/ 29 w 83953"/>
                    <a:gd name="connsiteY4" fmla="*/ 18571 h 4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953" h="406368">
                      <a:moveTo>
                        <a:pt x="29" y="18571"/>
                      </a:moveTo>
                      <a:cubicBezTo>
                        <a:pt x="-1558" y="30742"/>
                        <a:pt x="62471" y="49263"/>
                        <a:pt x="73054" y="113821"/>
                      </a:cubicBezTo>
                      <a:cubicBezTo>
                        <a:pt x="83637" y="178379"/>
                        <a:pt x="61942" y="418092"/>
                        <a:pt x="63529" y="405921"/>
                      </a:cubicBezTo>
                      <a:cubicBezTo>
                        <a:pt x="65116" y="393750"/>
                        <a:pt x="89987" y="107471"/>
                        <a:pt x="82579" y="40796"/>
                      </a:cubicBezTo>
                      <a:cubicBezTo>
                        <a:pt x="75171" y="-25879"/>
                        <a:pt x="1616" y="6400"/>
                        <a:pt x="29" y="185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4" name="フリーフォーム 1353">
                  <a:extLst>
                    <a:ext uri="{FF2B5EF4-FFF2-40B4-BE49-F238E27FC236}">
                      <a16:creationId xmlns:a16="http://schemas.microsoft.com/office/drawing/2014/main" id="{9B62ACC4-605D-E4F0-34E5-3D41C54956FF}"/>
                    </a:ext>
                  </a:extLst>
                </p:cNvPr>
                <p:cNvSpPr/>
                <p:nvPr/>
              </p:nvSpPr>
              <p:spPr>
                <a:xfrm>
                  <a:off x="9331427" y="8661202"/>
                  <a:ext cx="76098" cy="349799"/>
                </a:xfrm>
                <a:custGeom>
                  <a:avLst/>
                  <a:gdLst>
                    <a:gd name="connsiteX0" fmla="*/ 76098 w 76098"/>
                    <a:gd name="connsiteY0" fmla="*/ 3373 h 349799"/>
                    <a:gd name="connsiteX1" fmla="*/ 6248 w 76098"/>
                    <a:gd name="connsiteY1" fmla="*/ 181173 h 349799"/>
                    <a:gd name="connsiteX2" fmla="*/ 6248 w 76098"/>
                    <a:gd name="connsiteY2" fmla="*/ 346273 h 349799"/>
                    <a:gd name="connsiteX3" fmla="*/ 76098 w 76098"/>
                    <a:gd name="connsiteY3" fmla="*/ 3373 h 349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098" h="349799">
                      <a:moveTo>
                        <a:pt x="76098" y="3373"/>
                      </a:moveTo>
                      <a:cubicBezTo>
                        <a:pt x="76098" y="-24144"/>
                        <a:pt x="17890" y="124023"/>
                        <a:pt x="6248" y="181173"/>
                      </a:cubicBezTo>
                      <a:cubicBezTo>
                        <a:pt x="-5394" y="238323"/>
                        <a:pt x="2015" y="373261"/>
                        <a:pt x="6248" y="346273"/>
                      </a:cubicBezTo>
                      <a:cubicBezTo>
                        <a:pt x="10481" y="319286"/>
                        <a:pt x="76098" y="30890"/>
                        <a:pt x="76098" y="337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5" name="フリーフォーム 1354">
                  <a:extLst>
                    <a:ext uri="{FF2B5EF4-FFF2-40B4-BE49-F238E27FC236}">
                      <a16:creationId xmlns:a16="http://schemas.microsoft.com/office/drawing/2014/main" id="{AE52EDCB-F081-A102-3AC1-B8D10F7B40E5}"/>
                    </a:ext>
                  </a:extLst>
                </p:cNvPr>
                <p:cNvSpPr/>
                <p:nvPr/>
              </p:nvSpPr>
              <p:spPr>
                <a:xfrm>
                  <a:off x="8965903" y="8531089"/>
                  <a:ext cx="397285" cy="123963"/>
                </a:xfrm>
                <a:custGeom>
                  <a:avLst/>
                  <a:gdLst>
                    <a:gd name="connsiteX0" fmla="*/ 297 w 397285"/>
                    <a:gd name="connsiteY0" fmla="*/ 136 h 123963"/>
                    <a:gd name="connsiteX1" fmla="*/ 127297 w 397285"/>
                    <a:gd name="connsiteY1" fmla="*/ 98561 h 123963"/>
                    <a:gd name="connsiteX2" fmla="*/ 397172 w 397285"/>
                    <a:gd name="connsiteY2" fmla="*/ 41411 h 123963"/>
                    <a:gd name="connsiteX3" fmla="*/ 159047 w 397285"/>
                    <a:gd name="connsiteY3" fmla="*/ 123961 h 123963"/>
                    <a:gd name="connsiteX4" fmla="*/ 297 w 397285"/>
                    <a:gd name="connsiteY4" fmla="*/ 136 h 123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285" h="123963">
                      <a:moveTo>
                        <a:pt x="297" y="136"/>
                      </a:moveTo>
                      <a:cubicBezTo>
                        <a:pt x="-4995" y="-4097"/>
                        <a:pt x="61151" y="91682"/>
                        <a:pt x="127297" y="98561"/>
                      </a:cubicBezTo>
                      <a:cubicBezTo>
                        <a:pt x="193443" y="105440"/>
                        <a:pt x="391880" y="37178"/>
                        <a:pt x="397172" y="41411"/>
                      </a:cubicBezTo>
                      <a:cubicBezTo>
                        <a:pt x="402464" y="45644"/>
                        <a:pt x="222018" y="124490"/>
                        <a:pt x="159047" y="123961"/>
                      </a:cubicBezTo>
                      <a:cubicBezTo>
                        <a:pt x="96076" y="123432"/>
                        <a:pt x="5589" y="4369"/>
                        <a:pt x="297" y="1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6" name="フリーフォーム 1355">
                  <a:extLst>
                    <a:ext uri="{FF2B5EF4-FFF2-40B4-BE49-F238E27FC236}">
                      <a16:creationId xmlns:a16="http://schemas.microsoft.com/office/drawing/2014/main" id="{A663E3F7-60AF-87B4-1E4D-1270B6CDF397}"/>
                    </a:ext>
                  </a:extLst>
                </p:cNvPr>
                <p:cNvSpPr/>
                <p:nvPr/>
              </p:nvSpPr>
              <p:spPr>
                <a:xfrm>
                  <a:off x="7755660" y="9063102"/>
                  <a:ext cx="283692" cy="1167031"/>
                </a:xfrm>
                <a:custGeom>
                  <a:avLst/>
                  <a:gdLst>
                    <a:gd name="connsiteX0" fmla="*/ 4040 w 283692"/>
                    <a:gd name="connsiteY0" fmla="*/ 1523 h 1167031"/>
                    <a:gd name="connsiteX1" fmla="*/ 86590 w 283692"/>
                    <a:gd name="connsiteY1" fmla="*/ 376173 h 1167031"/>
                    <a:gd name="connsiteX2" fmla="*/ 283440 w 283692"/>
                    <a:gd name="connsiteY2" fmla="*/ 1166748 h 1167031"/>
                    <a:gd name="connsiteX3" fmla="*/ 42140 w 283692"/>
                    <a:gd name="connsiteY3" fmla="*/ 284098 h 1167031"/>
                    <a:gd name="connsiteX4" fmla="*/ 4040 w 283692"/>
                    <a:gd name="connsiteY4" fmla="*/ 1523 h 116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3692" h="1167031">
                      <a:moveTo>
                        <a:pt x="4040" y="1523"/>
                      </a:moveTo>
                      <a:cubicBezTo>
                        <a:pt x="11448" y="16869"/>
                        <a:pt x="40023" y="181969"/>
                        <a:pt x="86590" y="376173"/>
                      </a:cubicBezTo>
                      <a:cubicBezTo>
                        <a:pt x="133157" y="570377"/>
                        <a:pt x="290848" y="1182094"/>
                        <a:pt x="283440" y="1166748"/>
                      </a:cubicBezTo>
                      <a:cubicBezTo>
                        <a:pt x="276032" y="1151402"/>
                        <a:pt x="89765" y="480948"/>
                        <a:pt x="42140" y="284098"/>
                      </a:cubicBezTo>
                      <a:cubicBezTo>
                        <a:pt x="-5485" y="87248"/>
                        <a:pt x="-3368" y="-13823"/>
                        <a:pt x="4040" y="152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7" name="フリーフォーム 1356">
                  <a:extLst>
                    <a:ext uri="{FF2B5EF4-FFF2-40B4-BE49-F238E27FC236}">
                      <a16:creationId xmlns:a16="http://schemas.microsoft.com/office/drawing/2014/main" id="{327082A9-1B07-A363-7488-03FBD5CEF81C}"/>
                    </a:ext>
                  </a:extLst>
                </p:cNvPr>
                <p:cNvSpPr/>
                <p:nvPr/>
              </p:nvSpPr>
              <p:spPr>
                <a:xfrm>
                  <a:off x="7831089" y="9380675"/>
                  <a:ext cx="379488" cy="1268592"/>
                </a:xfrm>
                <a:custGeom>
                  <a:avLst/>
                  <a:gdLst>
                    <a:gd name="connsiteX0" fmla="*/ 33386 w 379488"/>
                    <a:gd name="connsiteY0" fmla="*/ 90350 h 1268592"/>
                    <a:gd name="connsiteX1" fmla="*/ 379461 w 379488"/>
                    <a:gd name="connsiteY1" fmla="*/ 1268275 h 1268592"/>
                    <a:gd name="connsiteX2" fmla="*/ 52436 w 379488"/>
                    <a:gd name="connsiteY2" fmla="*/ 207825 h 1268592"/>
                    <a:gd name="connsiteX3" fmla="*/ 33386 w 379488"/>
                    <a:gd name="connsiteY3" fmla="*/ 90350 h 126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488" h="1268592">
                      <a:moveTo>
                        <a:pt x="33386" y="90350"/>
                      </a:moveTo>
                      <a:cubicBezTo>
                        <a:pt x="87890" y="267092"/>
                        <a:pt x="376286" y="1248696"/>
                        <a:pt x="379461" y="1268275"/>
                      </a:cubicBezTo>
                      <a:cubicBezTo>
                        <a:pt x="382636" y="1287854"/>
                        <a:pt x="109586" y="396208"/>
                        <a:pt x="52436" y="207825"/>
                      </a:cubicBezTo>
                      <a:cubicBezTo>
                        <a:pt x="-4714" y="19442"/>
                        <a:pt x="-21118" y="-86392"/>
                        <a:pt x="33386" y="903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8" name="フリーフォーム 1357">
                  <a:extLst>
                    <a:ext uri="{FF2B5EF4-FFF2-40B4-BE49-F238E27FC236}">
                      <a16:creationId xmlns:a16="http://schemas.microsoft.com/office/drawing/2014/main" id="{A39AC8C2-E2FC-0FA9-B6E5-A2D10481F1D1}"/>
                    </a:ext>
                  </a:extLst>
                </p:cNvPr>
                <p:cNvSpPr/>
                <p:nvPr/>
              </p:nvSpPr>
              <p:spPr>
                <a:xfrm>
                  <a:off x="8014385" y="10125150"/>
                  <a:ext cx="266923" cy="900252"/>
                </a:xfrm>
                <a:custGeom>
                  <a:avLst/>
                  <a:gdLst>
                    <a:gd name="connsiteX0" fmla="*/ 5665 w 266923"/>
                    <a:gd name="connsiteY0" fmla="*/ 15800 h 900252"/>
                    <a:gd name="connsiteX1" fmla="*/ 100915 w 266923"/>
                    <a:gd name="connsiteY1" fmla="*/ 371400 h 900252"/>
                    <a:gd name="connsiteX2" fmla="*/ 266015 w 266923"/>
                    <a:gd name="connsiteY2" fmla="*/ 895275 h 900252"/>
                    <a:gd name="connsiteX3" fmla="*/ 5665 w 266923"/>
                    <a:gd name="connsiteY3" fmla="*/ 15800 h 90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923" h="900252">
                      <a:moveTo>
                        <a:pt x="5665" y="15800"/>
                      </a:moveTo>
                      <a:cubicBezTo>
                        <a:pt x="-21852" y="-71513"/>
                        <a:pt x="57523" y="224821"/>
                        <a:pt x="100915" y="371400"/>
                      </a:cubicBezTo>
                      <a:cubicBezTo>
                        <a:pt x="144307" y="517979"/>
                        <a:pt x="279244" y="951367"/>
                        <a:pt x="266015" y="895275"/>
                      </a:cubicBezTo>
                      <a:cubicBezTo>
                        <a:pt x="252786" y="839183"/>
                        <a:pt x="33182" y="103113"/>
                        <a:pt x="5665" y="1580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9" name="フリーフォーム 1358">
                  <a:extLst>
                    <a:ext uri="{FF2B5EF4-FFF2-40B4-BE49-F238E27FC236}">
                      <a16:creationId xmlns:a16="http://schemas.microsoft.com/office/drawing/2014/main" id="{68D18A30-B061-6407-7B9B-C65DF1C46968}"/>
                    </a:ext>
                  </a:extLst>
                </p:cNvPr>
                <p:cNvSpPr/>
                <p:nvPr/>
              </p:nvSpPr>
              <p:spPr>
                <a:xfrm>
                  <a:off x="8066342" y="9684140"/>
                  <a:ext cx="602572" cy="1320949"/>
                </a:xfrm>
                <a:custGeom>
                  <a:avLst/>
                  <a:gdLst>
                    <a:gd name="connsiteX0" fmla="*/ 58483 w 602572"/>
                    <a:gd name="connsiteY0" fmla="*/ 75810 h 1320949"/>
                    <a:gd name="connsiteX1" fmla="*/ 379158 w 602572"/>
                    <a:gd name="connsiteY1" fmla="*/ 679060 h 1320949"/>
                    <a:gd name="connsiteX2" fmla="*/ 518858 w 602572"/>
                    <a:gd name="connsiteY2" fmla="*/ 860035 h 1320949"/>
                    <a:gd name="connsiteX3" fmla="*/ 480758 w 602572"/>
                    <a:gd name="connsiteY3" fmla="*/ 713985 h 1320949"/>
                    <a:gd name="connsiteX4" fmla="*/ 595058 w 602572"/>
                    <a:gd name="connsiteY4" fmla="*/ 1320410 h 1320949"/>
                    <a:gd name="connsiteX5" fmla="*/ 528383 w 602572"/>
                    <a:gd name="connsiteY5" fmla="*/ 806060 h 1320949"/>
                    <a:gd name="connsiteX6" fmla="*/ 23558 w 602572"/>
                    <a:gd name="connsiteY6" fmla="*/ 34535 h 1320949"/>
                    <a:gd name="connsiteX7" fmla="*/ 80708 w 602572"/>
                    <a:gd name="connsiteY7" fmla="*/ 129785 h 1320949"/>
                    <a:gd name="connsiteX8" fmla="*/ 58483 w 602572"/>
                    <a:gd name="connsiteY8" fmla="*/ 75810 h 1320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2572" h="1320949">
                      <a:moveTo>
                        <a:pt x="58483" y="75810"/>
                      </a:moveTo>
                      <a:cubicBezTo>
                        <a:pt x="108225" y="167356"/>
                        <a:pt x="302429" y="548356"/>
                        <a:pt x="379158" y="679060"/>
                      </a:cubicBezTo>
                      <a:cubicBezTo>
                        <a:pt x="455887" y="809764"/>
                        <a:pt x="501925" y="854214"/>
                        <a:pt x="518858" y="860035"/>
                      </a:cubicBezTo>
                      <a:cubicBezTo>
                        <a:pt x="535791" y="865856"/>
                        <a:pt x="468058" y="637256"/>
                        <a:pt x="480758" y="713985"/>
                      </a:cubicBezTo>
                      <a:cubicBezTo>
                        <a:pt x="493458" y="790714"/>
                        <a:pt x="587121" y="1305064"/>
                        <a:pt x="595058" y="1320410"/>
                      </a:cubicBezTo>
                      <a:cubicBezTo>
                        <a:pt x="602995" y="1335756"/>
                        <a:pt x="623633" y="1020373"/>
                        <a:pt x="528383" y="806060"/>
                      </a:cubicBezTo>
                      <a:cubicBezTo>
                        <a:pt x="433133" y="591747"/>
                        <a:pt x="98170" y="147247"/>
                        <a:pt x="23558" y="34535"/>
                      </a:cubicBezTo>
                      <a:cubicBezTo>
                        <a:pt x="-51054" y="-78177"/>
                        <a:pt x="74887" y="120260"/>
                        <a:pt x="80708" y="129785"/>
                      </a:cubicBezTo>
                      <a:cubicBezTo>
                        <a:pt x="86529" y="139310"/>
                        <a:pt x="8741" y="-15736"/>
                        <a:pt x="58483" y="7581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0" name="フリーフォーム 1359">
                  <a:extLst>
                    <a:ext uri="{FF2B5EF4-FFF2-40B4-BE49-F238E27FC236}">
                      <a16:creationId xmlns:a16="http://schemas.microsoft.com/office/drawing/2014/main" id="{35D3FC54-5C1B-2BA5-BD32-9BDA3FC666E7}"/>
                    </a:ext>
                  </a:extLst>
                </p:cNvPr>
                <p:cNvSpPr/>
                <p:nvPr/>
              </p:nvSpPr>
              <p:spPr>
                <a:xfrm>
                  <a:off x="7337198" y="8110955"/>
                  <a:ext cx="187604" cy="973184"/>
                </a:xfrm>
                <a:custGeom>
                  <a:avLst/>
                  <a:gdLst>
                    <a:gd name="connsiteX0" fmla="*/ 38327 w 187604"/>
                    <a:gd name="connsiteY0" fmla="*/ 1170 h 973184"/>
                    <a:gd name="connsiteX1" fmla="*/ 6577 w 187604"/>
                    <a:gd name="connsiteY1" fmla="*/ 404395 h 973184"/>
                    <a:gd name="connsiteX2" fmla="*/ 187552 w 187604"/>
                    <a:gd name="connsiteY2" fmla="*/ 972720 h 973184"/>
                    <a:gd name="connsiteX3" fmla="*/ 25627 w 187604"/>
                    <a:gd name="connsiteY3" fmla="*/ 305970 h 973184"/>
                    <a:gd name="connsiteX4" fmla="*/ 38327 w 187604"/>
                    <a:gd name="connsiteY4" fmla="*/ 1170 h 97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604" h="973184">
                      <a:moveTo>
                        <a:pt x="38327" y="1170"/>
                      </a:moveTo>
                      <a:cubicBezTo>
                        <a:pt x="35152" y="17574"/>
                        <a:pt x="-18294" y="242470"/>
                        <a:pt x="6577" y="404395"/>
                      </a:cubicBezTo>
                      <a:cubicBezTo>
                        <a:pt x="31448" y="566320"/>
                        <a:pt x="184377" y="989124"/>
                        <a:pt x="187552" y="972720"/>
                      </a:cubicBezTo>
                      <a:cubicBezTo>
                        <a:pt x="190727" y="956316"/>
                        <a:pt x="49439" y="468424"/>
                        <a:pt x="25627" y="305970"/>
                      </a:cubicBezTo>
                      <a:cubicBezTo>
                        <a:pt x="1815" y="143516"/>
                        <a:pt x="41502" y="-15234"/>
                        <a:pt x="38327" y="117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1" name="フリーフォーム 1360">
                  <a:extLst>
                    <a:ext uri="{FF2B5EF4-FFF2-40B4-BE49-F238E27FC236}">
                      <a16:creationId xmlns:a16="http://schemas.microsoft.com/office/drawing/2014/main" id="{D34AD002-B7B1-C613-3960-872053E906F7}"/>
                    </a:ext>
                  </a:extLst>
                </p:cNvPr>
                <p:cNvSpPr/>
                <p:nvPr/>
              </p:nvSpPr>
              <p:spPr>
                <a:xfrm>
                  <a:off x="7327900" y="8699500"/>
                  <a:ext cx="256343" cy="933047"/>
                </a:xfrm>
                <a:custGeom>
                  <a:avLst/>
                  <a:gdLst>
                    <a:gd name="connsiteX0" fmla="*/ 0 w 256343"/>
                    <a:gd name="connsiteY0" fmla="*/ 0 h 933047"/>
                    <a:gd name="connsiteX1" fmla="*/ 254000 w 256343"/>
                    <a:gd name="connsiteY1" fmla="*/ 930275 h 933047"/>
                    <a:gd name="connsiteX2" fmla="*/ 120650 w 256343"/>
                    <a:gd name="connsiteY2" fmla="*/ 279400 h 933047"/>
                    <a:gd name="connsiteX3" fmla="*/ 22225 w 256343"/>
                    <a:gd name="connsiteY3" fmla="*/ 66675 h 933047"/>
                    <a:gd name="connsiteX4" fmla="*/ 0 w 256343"/>
                    <a:gd name="connsiteY4" fmla="*/ 0 h 933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343" h="933047">
                      <a:moveTo>
                        <a:pt x="0" y="0"/>
                      </a:moveTo>
                      <a:cubicBezTo>
                        <a:pt x="116946" y="441854"/>
                        <a:pt x="233892" y="883708"/>
                        <a:pt x="254000" y="930275"/>
                      </a:cubicBezTo>
                      <a:cubicBezTo>
                        <a:pt x="274108" y="976842"/>
                        <a:pt x="159279" y="423333"/>
                        <a:pt x="120650" y="279400"/>
                      </a:cubicBezTo>
                      <a:cubicBezTo>
                        <a:pt x="82021" y="135467"/>
                        <a:pt x="22225" y="66675"/>
                        <a:pt x="22225" y="666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3C017720-1EE5-BF21-81BE-87863E420113}"/>
                    </a:ext>
                  </a:extLst>
                </p:cNvPr>
                <p:cNvSpPr/>
                <p:nvPr/>
              </p:nvSpPr>
              <p:spPr>
                <a:xfrm>
                  <a:off x="7957365" y="4800390"/>
                  <a:ext cx="174456" cy="878404"/>
                </a:xfrm>
                <a:custGeom>
                  <a:avLst/>
                  <a:gdLst>
                    <a:gd name="connsiteX0" fmla="*/ 92 w 174456"/>
                    <a:gd name="connsiteY0" fmla="*/ 210 h 878404"/>
                    <a:gd name="connsiteX1" fmla="*/ 98064 w 174456"/>
                    <a:gd name="connsiteY1" fmla="*/ 330410 h 878404"/>
                    <a:gd name="connsiteX2" fmla="*/ 174264 w 174456"/>
                    <a:gd name="connsiteY2" fmla="*/ 878324 h 878404"/>
                    <a:gd name="connsiteX3" fmla="*/ 116206 w 174456"/>
                    <a:gd name="connsiteY3" fmla="*/ 290496 h 878404"/>
                    <a:gd name="connsiteX4" fmla="*/ 92 w 174456"/>
                    <a:gd name="connsiteY4" fmla="*/ 210 h 878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56" h="878404">
                      <a:moveTo>
                        <a:pt x="92" y="210"/>
                      </a:moveTo>
                      <a:cubicBezTo>
                        <a:pt x="-2932" y="6862"/>
                        <a:pt x="69035" y="184058"/>
                        <a:pt x="98064" y="330410"/>
                      </a:cubicBezTo>
                      <a:cubicBezTo>
                        <a:pt x="127093" y="476762"/>
                        <a:pt x="171240" y="884976"/>
                        <a:pt x="174264" y="878324"/>
                      </a:cubicBezTo>
                      <a:cubicBezTo>
                        <a:pt x="177288" y="871672"/>
                        <a:pt x="144025" y="435034"/>
                        <a:pt x="116206" y="290496"/>
                      </a:cubicBezTo>
                      <a:cubicBezTo>
                        <a:pt x="88387" y="145958"/>
                        <a:pt x="3116" y="-6442"/>
                        <a:pt x="92" y="210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80A66CEC-CE22-4719-DF4F-5D8130919FA5}"/>
                    </a:ext>
                  </a:extLst>
                </p:cNvPr>
                <p:cNvSpPr/>
                <p:nvPr/>
              </p:nvSpPr>
              <p:spPr>
                <a:xfrm>
                  <a:off x="7470475" y="4807243"/>
                  <a:ext cx="131547" cy="713840"/>
                </a:xfrm>
                <a:custGeom>
                  <a:avLst/>
                  <a:gdLst>
                    <a:gd name="connsiteX0" fmla="*/ 131382 w 131547"/>
                    <a:gd name="connsiteY0" fmla="*/ 4243 h 713840"/>
                    <a:gd name="connsiteX1" fmla="*/ 40668 w 131547"/>
                    <a:gd name="connsiteY1" fmla="*/ 76814 h 713840"/>
                    <a:gd name="connsiteX2" fmla="*/ 29782 w 131547"/>
                    <a:gd name="connsiteY2" fmla="*/ 421528 h 713840"/>
                    <a:gd name="connsiteX3" fmla="*/ 754 w 131547"/>
                    <a:gd name="connsiteY3" fmla="*/ 708186 h 713840"/>
                    <a:gd name="connsiteX4" fmla="*/ 15268 w 131547"/>
                    <a:gd name="connsiteY4" fmla="*/ 156643 h 713840"/>
                    <a:gd name="connsiteX5" fmla="*/ 131382 w 131547"/>
                    <a:gd name="connsiteY5" fmla="*/ 4243 h 7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547" h="713840">
                      <a:moveTo>
                        <a:pt x="131382" y="4243"/>
                      </a:moveTo>
                      <a:cubicBezTo>
                        <a:pt x="135615" y="-9062"/>
                        <a:pt x="57601" y="7267"/>
                        <a:pt x="40668" y="76814"/>
                      </a:cubicBezTo>
                      <a:cubicBezTo>
                        <a:pt x="23735" y="146362"/>
                        <a:pt x="36434" y="316299"/>
                        <a:pt x="29782" y="421528"/>
                      </a:cubicBezTo>
                      <a:cubicBezTo>
                        <a:pt x="23130" y="526757"/>
                        <a:pt x="3173" y="752334"/>
                        <a:pt x="754" y="708186"/>
                      </a:cubicBezTo>
                      <a:cubicBezTo>
                        <a:pt x="-1665" y="664039"/>
                        <a:pt x="1359" y="273967"/>
                        <a:pt x="15268" y="156643"/>
                      </a:cubicBezTo>
                      <a:cubicBezTo>
                        <a:pt x="29177" y="39319"/>
                        <a:pt x="127149" y="17548"/>
                        <a:pt x="131382" y="42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D10876C0-274B-6E3C-26BB-AB95EE9EA8F0}"/>
                    </a:ext>
                  </a:extLst>
                </p:cNvPr>
                <p:cNvSpPr/>
                <p:nvPr/>
              </p:nvSpPr>
              <p:spPr>
                <a:xfrm>
                  <a:off x="6222740" y="5570895"/>
                  <a:ext cx="127832" cy="118793"/>
                </a:xfrm>
                <a:custGeom>
                  <a:avLst/>
                  <a:gdLst>
                    <a:gd name="connsiteX0" fmla="*/ 260 w 127832"/>
                    <a:gd name="connsiteY0" fmla="*/ 9848 h 118793"/>
                    <a:gd name="connsiteX1" fmla="*/ 65574 w 127832"/>
                    <a:gd name="connsiteY1" fmla="*/ 27991 h 118793"/>
                    <a:gd name="connsiteX2" fmla="*/ 127260 w 127832"/>
                    <a:gd name="connsiteY2" fmla="*/ 118705 h 118793"/>
                    <a:gd name="connsiteX3" fmla="*/ 90974 w 127832"/>
                    <a:gd name="connsiteY3" fmla="*/ 9848 h 118793"/>
                    <a:gd name="connsiteX4" fmla="*/ 260 w 127832"/>
                    <a:gd name="connsiteY4" fmla="*/ 9848 h 11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832" h="118793">
                      <a:moveTo>
                        <a:pt x="260" y="9848"/>
                      </a:moveTo>
                      <a:cubicBezTo>
                        <a:pt x="-3973" y="12872"/>
                        <a:pt x="44407" y="9848"/>
                        <a:pt x="65574" y="27991"/>
                      </a:cubicBezTo>
                      <a:cubicBezTo>
                        <a:pt x="86741" y="46134"/>
                        <a:pt x="123027" y="121729"/>
                        <a:pt x="127260" y="118705"/>
                      </a:cubicBezTo>
                      <a:cubicBezTo>
                        <a:pt x="131493" y="115681"/>
                        <a:pt x="111536" y="30410"/>
                        <a:pt x="90974" y="9848"/>
                      </a:cubicBezTo>
                      <a:cubicBezTo>
                        <a:pt x="70412" y="-10714"/>
                        <a:pt x="4493" y="6824"/>
                        <a:pt x="260" y="98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AEC8E0AB-2585-8FC8-9FA7-C1C4D6098188}"/>
                    </a:ext>
                  </a:extLst>
                </p:cNvPr>
                <p:cNvSpPr/>
                <p:nvPr/>
              </p:nvSpPr>
              <p:spPr>
                <a:xfrm>
                  <a:off x="6567693" y="5656896"/>
                  <a:ext cx="573669" cy="74691"/>
                </a:xfrm>
                <a:custGeom>
                  <a:avLst/>
                  <a:gdLst>
                    <a:gd name="connsiteX0" fmla="*/ 21 w 573669"/>
                    <a:gd name="connsiteY0" fmla="*/ 72618 h 74691"/>
                    <a:gd name="connsiteX1" fmla="*/ 148793 w 573669"/>
                    <a:gd name="connsiteY1" fmla="*/ 61733 h 74691"/>
                    <a:gd name="connsiteX2" fmla="*/ 210478 w 573669"/>
                    <a:gd name="connsiteY2" fmla="*/ 47 h 74691"/>
                    <a:gd name="connsiteX3" fmla="*/ 290307 w 573669"/>
                    <a:gd name="connsiteY3" fmla="*/ 50847 h 74691"/>
                    <a:gd name="connsiteX4" fmla="*/ 573336 w 573669"/>
                    <a:gd name="connsiteY4" fmla="*/ 10933 h 74691"/>
                    <a:gd name="connsiteX5" fmla="*/ 344736 w 573669"/>
                    <a:gd name="connsiteY5" fmla="*/ 58104 h 74691"/>
                    <a:gd name="connsiteX6" fmla="*/ 217736 w 573669"/>
                    <a:gd name="connsiteY6" fmla="*/ 36333 h 74691"/>
                    <a:gd name="connsiteX7" fmla="*/ 159678 w 573669"/>
                    <a:gd name="connsiteY7" fmla="*/ 32704 h 74691"/>
                    <a:gd name="connsiteX8" fmla="*/ 21 w 573669"/>
                    <a:gd name="connsiteY8" fmla="*/ 72618 h 74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3669" h="74691">
                      <a:moveTo>
                        <a:pt x="21" y="72618"/>
                      </a:moveTo>
                      <a:cubicBezTo>
                        <a:pt x="-1793" y="77456"/>
                        <a:pt x="113717" y="73828"/>
                        <a:pt x="148793" y="61733"/>
                      </a:cubicBezTo>
                      <a:cubicBezTo>
                        <a:pt x="183869" y="49638"/>
                        <a:pt x="186892" y="1861"/>
                        <a:pt x="210478" y="47"/>
                      </a:cubicBezTo>
                      <a:cubicBezTo>
                        <a:pt x="234064" y="-1767"/>
                        <a:pt x="229831" y="49033"/>
                        <a:pt x="290307" y="50847"/>
                      </a:cubicBezTo>
                      <a:cubicBezTo>
                        <a:pt x="350783" y="52661"/>
                        <a:pt x="564265" y="9724"/>
                        <a:pt x="573336" y="10933"/>
                      </a:cubicBezTo>
                      <a:cubicBezTo>
                        <a:pt x="582407" y="12142"/>
                        <a:pt x="404003" y="53871"/>
                        <a:pt x="344736" y="58104"/>
                      </a:cubicBezTo>
                      <a:cubicBezTo>
                        <a:pt x="285469" y="62337"/>
                        <a:pt x="248579" y="40566"/>
                        <a:pt x="217736" y="36333"/>
                      </a:cubicBezTo>
                      <a:cubicBezTo>
                        <a:pt x="186893" y="32100"/>
                        <a:pt x="197173" y="26656"/>
                        <a:pt x="159678" y="32704"/>
                      </a:cubicBezTo>
                      <a:cubicBezTo>
                        <a:pt x="122183" y="38751"/>
                        <a:pt x="1835" y="67780"/>
                        <a:pt x="21" y="726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3B819C95-85F9-BD90-32EC-CA472F4D73C8}"/>
                    </a:ext>
                  </a:extLst>
                </p:cNvPr>
                <p:cNvSpPr/>
                <p:nvPr/>
              </p:nvSpPr>
              <p:spPr>
                <a:xfrm>
                  <a:off x="7122778" y="5569237"/>
                  <a:ext cx="445455" cy="327801"/>
                </a:xfrm>
                <a:custGeom>
                  <a:avLst/>
                  <a:gdLst>
                    <a:gd name="connsiteX0" fmla="*/ 424651 w 445455"/>
                    <a:gd name="connsiteY0" fmla="*/ 620 h 327801"/>
                    <a:gd name="connsiteX1" fmla="*/ 406508 w 445455"/>
                    <a:gd name="connsiteY1" fmla="*/ 138506 h 327801"/>
                    <a:gd name="connsiteX2" fmla="*/ 108 w 445455"/>
                    <a:gd name="connsiteY2" fmla="*/ 327192 h 327801"/>
                    <a:gd name="connsiteX3" fmla="*/ 366593 w 445455"/>
                    <a:gd name="connsiteY3" fmla="*/ 192934 h 327801"/>
                    <a:gd name="connsiteX4" fmla="*/ 424651 w 445455"/>
                    <a:gd name="connsiteY4" fmla="*/ 620 h 327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455" h="327801">
                      <a:moveTo>
                        <a:pt x="424651" y="620"/>
                      </a:moveTo>
                      <a:cubicBezTo>
                        <a:pt x="431304" y="-8451"/>
                        <a:pt x="477265" y="84077"/>
                        <a:pt x="406508" y="138506"/>
                      </a:cubicBezTo>
                      <a:cubicBezTo>
                        <a:pt x="335751" y="192935"/>
                        <a:pt x="6761" y="318121"/>
                        <a:pt x="108" y="327192"/>
                      </a:cubicBezTo>
                      <a:cubicBezTo>
                        <a:pt x="-6545" y="336263"/>
                        <a:pt x="294022" y="241920"/>
                        <a:pt x="366593" y="192934"/>
                      </a:cubicBezTo>
                      <a:cubicBezTo>
                        <a:pt x="439164" y="143948"/>
                        <a:pt x="417998" y="9691"/>
                        <a:pt x="424651" y="6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78F627F5-AE1B-0587-7C28-2BA809E5380C}"/>
                    </a:ext>
                  </a:extLst>
                </p:cNvPr>
                <p:cNvSpPr/>
                <p:nvPr/>
              </p:nvSpPr>
              <p:spPr>
                <a:xfrm>
                  <a:off x="8400486" y="4822371"/>
                  <a:ext cx="94402" cy="460829"/>
                </a:xfrm>
                <a:custGeom>
                  <a:avLst/>
                  <a:gdLst>
                    <a:gd name="connsiteX0" fmla="*/ 94000 w 94402"/>
                    <a:gd name="connsiteY0" fmla="*/ 0 h 460829"/>
                    <a:gd name="connsiteX1" fmla="*/ 35943 w 94402"/>
                    <a:gd name="connsiteY1" fmla="*/ 112486 h 460829"/>
                    <a:gd name="connsiteX2" fmla="*/ 21428 w 94402"/>
                    <a:gd name="connsiteY2" fmla="*/ 460829 h 460829"/>
                    <a:gd name="connsiteX3" fmla="*/ 3285 w 94402"/>
                    <a:gd name="connsiteY3" fmla="*/ 112486 h 460829"/>
                    <a:gd name="connsiteX4" fmla="*/ 94000 w 94402"/>
                    <a:gd name="connsiteY4" fmla="*/ 0 h 460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402" h="460829">
                      <a:moveTo>
                        <a:pt x="94000" y="0"/>
                      </a:moveTo>
                      <a:cubicBezTo>
                        <a:pt x="99443" y="0"/>
                        <a:pt x="48038" y="35681"/>
                        <a:pt x="35943" y="112486"/>
                      </a:cubicBezTo>
                      <a:cubicBezTo>
                        <a:pt x="23848" y="189291"/>
                        <a:pt x="26871" y="460829"/>
                        <a:pt x="21428" y="460829"/>
                      </a:cubicBezTo>
                      <a:cubicBezTo>
                        <a:pt x="15985" y="460829"/>
                        <a:pt x="-8810" y="186872"/>
                        <a:pt x="3285" y="112486"/>
                      </a:cubicBezTo>
                      <a:cubicBezTo>
                        <a:pt x="15380" y="38100"/>
                        <a:pt x="88557" y="0"/>
                        <a:pt x="940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61C5AA4D-AECB-2511-9BA5-BBC0AEDBD71C}"/>
                    </a:ext>
                  </a:extLst>
                </p:cNvPr>
                <p:cNvSpPr/>
                <p:nvPr/>
              </p:nvSpPr>
              <p:spPr>
                <a:xfrm>
                  <a:off x="7630716" y="4989207"/>
                  <a:ext cx="181959" cy="573396"/>
                </a:xfrm>
                <a:custGeom>
                  <a:avLst/>
                  <a:gdLst>
                    <a:gd name="connsiteX0" fmla="*/ 170 w 181959"/>
                    <a:gd name="connsiteY0" fmla="*/ 79 h 573396"/>
                    <a:gd name="connsiteX1" fmla="*/ 101770 w 181959"/>
                    <a:gd name="connsiteY1" fmla="*/ 116193 h 573396"/>
                    <a:gd name="connsiteX2" fmla="*/ 181598 w 181959"/>
                    <a:gd name="connsiteY2" fmla="*/ 573393 h 573396"/>
                    <a:gd name="connsiteX3" fmla="*/ 127170 w 181959"/>
                    <a:gd name="connsiteY3" fmla="*/ 108936 h 573396"/>
                    <a:gd name="connsiteX4" fmla="*/ 170 w 181959"/>
                    <a:gd name="connsiteY4" fmla="*/ 79 h 57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959" h="573396">
                      <a:moveTo>
                        <a:pt x="170" y="79"/>
                      </a:moveTo>
                      <a:cubicBezTo>
                        <a:pt x="-4063" y="1289"/>
                        <a:pt x="71532" y="20641"/>
                        <a:pt x="101770" y="116193"/>
                      </a:cubicBezTo>
                      <a:cubicBezTo>
                        <a:pt x="132008" y="211745"/>
                        <a:pt x="177365" y="574603"/>
                        <a:pt x="181598" y="573393"/>
                      </a:cubicBezTo>
                      <a:cubicBezTo>
                        <a:pt x="185831" y="572184"/>
                        <a:pt x="151965" y="207512"/>
                        <a:pt x="127170" y="108936"/>
                      </a:cubicBezTo>
                      <a:cubicBezTo>
                        <a:pt x="102375" y="10360"/>
                        <a:pt x="4403" y="-1131"/>
                        <a:pt x="170" y="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2E68C59F-A808-AD5F-A4B4-C61A9CA8F788}"/>
                    </a:ext>
                  </a:extLst>
                </p:cNvPr>
                <p:cNvSpPr/>
                <p:nvPr/>
              </p:nvSpPr>
              <p:spPr>
                <a:xfrm>
                  <a:off x="8406620" y="4535225"/>
                  <a:ext cx="385410" cy="1532283"/>
                </a:xfrm>
                <a:custGeom>
                  <a:avLst/>
                  <a:gdLst>
                    <a:gd name="connsiteX0" fmla="*/ 385409 w 385410"/>
                    <a:gd name="connsiteY0" fmla="*/ 489 h 1532283"/>
                    <a:gd name="connsiteX1" fmla="*/ 66094 w 385410"/>
                    <a:gd name="connsiteY1" fmla="*/ 1107204 h 1532283"/>
                    <a:gd name="connsiteX2" fmla="*/ 73351 w 385410"/>
                    <a:gd name="connsiteY2" fmla="*/ 1023746 h 1532283"/>
                    <a:gd name="connsiteX3" fmla="*/ 76980 w 385410"/>
                    <a:gd name="connsiteY3" fmla="*/ 1190661 h 1532283"/>
                    <a:gd name="connsiteX4" fmla="*/ 47951 w 385410"/>
                    <a:gd name="connsiteY4" fmla="*/ 1241461 h 1532283"/>
                    <a:gd name="connsiteX5" fmla="*/ 33437 w 385410"/>
                    <a:gd name="connsiteY5" fmla="*/ 1441032 h 1532283"/>
                    <a:gd name="connsiteX6" fmla="*/ 780 w 385410"/>
                    <a:gd name="connsiteY6" fmla="*/ 1502718 h 1532283"/>
                    <a:gd name="connsiteX7" fmla="*/ 69723 w 385410"/>
                    <a:gd name="connsiteY7" fmla="*/ 972946 h 1532283"/>
                    <a:gd name="connsiteX8" fmla="*/ 385409 w 385410"/>
                    <a:gd name="connsiteY8" fmla="*/ 489 h 1532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410" h="1532283">
                      <a:moveTo>
                        <a:pt x="385409" y="489"/>
                      </a:moveTo>
                      <a:cubicBezTo>
                        <a:pt x="384804" y="22865"/>
                        <a:pt x="118104" y="936661"/>
                        <a:pt x="66094" y="1107204"/>
                      </a:cubicBezTo>
                      <a:cubicBezTo>
                        <a:pt x="14084" y="1277747"/>
                        <a:pt x="71537" y="1009837"/>
                        <a:pt x="73351" y="1023746"/>
                      </a:cubicBezTo>
                      <a:cubicBezTo>
                        <a:pt x="75165" y="1037656"/>
                        <a:pt x="81213" y="1154375"/>
                        <a:pt x="76980" y="1190661"/>
                      </a:cubicBezTo>
                      <a:cubicBezTo>
                        <a:pt x="72747" y="1226947"/>
                        <a:pt x="55208" y="1199733"/>
                        <a:pt x="47951" y="1241461"/>
                      </a:cubicBezTo>
                      <a:cubicBezTo>
                        <a:pt x="40694" y="1283190"/>
                        <a:pt x="41299" y="1397489"/>
                        <a:pt x="33437" y="1441032"/>
                      </a:cubicBezTo>
                      <a:cubicBezTo>
                        <a:pt x="25575" y="1484575"/>
                        <a:pt x="-5268" y="1580732"/>
                        <a:pt x="780" y="1502718"/>
                      </a:cubicBezTo>
                      <a:cubicBezTo>
                        <a:pt x="6828" y="1424704"/>
                        <a:pt x="9247" y="1216060"/>
                        <a:pt x="69723" y="972946"/>
                      </a:cubicBezTo>
                      <a:cubicBezTo>
                        <a:pt x="130199" y="729832"/>
                        <a:pt x="386014" y="-21887"/>
                        <a:pt x="385409" y="4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7DFA977D-0733-210B-5077-3376AC25DE53}"/>
                    </a:ext>
                  </a:extLst>
                </p:cNvPr>
                <p:cNvSpPr/>
                <p:nvPr/>
              </p:nvSpPr>
              <p:spPr>
                <a:xfrm>
                  <a:off x="7108367" y="4034515"/>
                  <a:ext cx="309443" cy="205870"/>
                </a:xfrm>
                <a:custGeom>
                  <a:avLst/>
                  <a:gdLst>
                    <a:gd name="connsiteX0" fmla="*/ 286662 w 309443"/>
                    <a:gd name="connsiteY0" fmla="*/ 456 h 205870"/>
                    <a:gd name="connsiteX1" fmla="*/ 308433 w 309443"/>
                    <a:gd name="connsiteY1" fmla="*/ 196399 h 205870"/>
                    <a:gd name="connsiteX2" fmla="*/ 272147 w 309443"/>
                    <a:gd name="connsiteY2" fmla="*/ 174628 h 205870"/>
                    <a:gd name="connsiteX3" fmla="*/ 4 w 309443"/>
                    <a:gd name="connsiteY3" fmla="*/ 170999 h 205870"/>
                    <a:gd name="connsiteX4" fmla="*/ 279404 w 309443"/>
                    <a:gd name="connsiteY4" fmla="*/ 141971 h 205870"/>
                    <a:gd name="connsiteX5" fmla="*/ 286662 w 309443"/>
                    <a:gd name="connsiteY5" fmla="*/ 456 h 20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443" h="205870">
                      <a:moveTo>
                        <a:pt x="286662" y="456"/>
                      </a:moveTo>
                      <a:cubicBezTo>
                        <a:pt x="291500" y="9527"/>
                        <a:pt x="310852" y="167370"/>
                        <a:pt x="308433" y="196399"/>
                      </a:cubicBezTo>
                      <a:cubicBezTo>
                        <a:pt x="306014" y="225428"/>
                        <a:pt x="323552" y="178861"/>
                        <a:pt x="272147" y="174628"/>
                      </a:cubicBezTo>
                      <a:cubicBezTo>
                        <a:pt x="220742" y="170395"/>
                        <a:pt x="-1205" y="176442"/>
                        <a:pt x="4" y="170999"/>
                      </a:cubicBezTo>
                      <a:cubicBezTo>
                        <a:pt x="1213" y="165556"/>
                        <a:pt x="231023" y="163742"/>
                        <a:pt x="279404" y="141971"/>
                      </a:cubicBezTo>
                      <a:cubicBezTo>
                        <a:pt x="327785" y="120200"/>
                        <a:pt x="281824" y="-8615"/>
                        <a:pt x="286662" y="4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393791A8-F55E-A7F2-031B-10F966C42F10}"/>
                    </a:ext>
                  </a:extLst>
                </p:cNvPr>
                <p:cNvSpPr/>
                <p:nvPr/>
              </p:nvSpPr>
              <p:spPr>
                <a:xfrm>
                  <a:off x="7694938" y="3699946"/>
                  <a:ext cx="147741" cy="898348"/>
                </a:xfrm>
                <a:custGeom>
                  <a:avLst/>
                  <a:gdLst>
                    <a:gd name="connsiteX0" fmla="*/ 135519 w 147741"/>
                    <a:gd name="connsiteY0" fmla="*/ 4825 h 898348"/>
                    <a:gd name="connsiteX1" fmla="*/ 146405 w 147741"/>
                    <a:gd name="connsiteY1" fmla="*/ 168111 h 898348"/>
                    <a:gd name="connsiteX2" fmla="*/ 102862 w 147741"/>
                    <a:gd name="connsiteY2" fmla="*/ 436625 h 898348"/>
                    <a:gd name="connsiteX3" fmla="*/ 1262 w 147741"/>
                    <a:gd name="connsiteY3" fmla="*/ 897454 h 898348"/>
                    <a:gd name="connsiteX4" fmla="*/ 44805 w 147741"/>
                    <a:gd name="connsiteY4" fmla="*/ 309625 h 898348"/>
                    <a:gd name="connsiteX5" fmla="*/ 26662 w 147741"/>
                    <a:gd name="connsiteY5" fmla="*/ 665225 h 898348"/>
                    <a:gd name="connsiteX6" fmla="*/ 128262 w 147741"/>
                    <a:gd name="connsiteY6" fmla="*/ 229797 h 898348"/>
                    <a:gd name="connsiteX7" fmla="*/ 124633 w 147741"/>
                    <a:gd name="connsiteY7" fmla="*/ 59254 h 898348"/>
                    <a:gd name="connsiteX8" fmla="*/ 135519 w 147741"/>
                    <a:gd name="connsiteY8" fmla="*/ 4825 h 89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741" h="898348">
                      <a:moveTo>
                        <a:pt x="135519" y="4825"/>
                      </a:moveTo>
                      <a:cubicBezTo>
                        <a:pt x="139148" y="22968"/>
                        <a:pt x="151848" y="96144"/>
                        <a:pt x="146405" y="168111"/>
                      </a:cubicBezTo>
                      <a:cubicBezTo>
                        <a:pt x="140962" y="240078"/>
                        <a:pt x="127052" y="315068"/>
                        <a:pt x="102862" y="436625"/>
                      </a:cubicBezTo>
                      <a:cubicBezTo>
                        <a:pt x="78672" y="558182"/>
                        <a:pt x="10938" y="918621"/>
                        <a:pt x="1262" y="897454"/>
                      </a:cubicBezTo>
                      <a:cubicBezTo>
                        <a:pt x="-8414" y="876287"/>
                        <a:pt x="40572" y="348330"/>
                        <a:pt x="44805" y="309625"/>
                      </a:cubicBezTo>
                      <a:cubicBezTo>
                        <a:pt x="49038" y="270920"/>
                        <a:pt x="12753" y="678530"/>
                        <a:pt x="26662" y="665225"/>
                      </a:cubicBezTo>
                      <a:cubicBezTo>
                        <a:pt x="40571" y="651920"/>
                        <a:pt x="111933" y="330792"/>
                        <a:pt x="128262" y="229797"/>
                      </a:cubicBezTo>
                      <a:cubicBezTo>
                        <a:pt x="144591" y="128802"/>
                        <a:pt x="124633" y="95540"/>
                        <a:pt x="124633" y="59254"/>
                      </a:cubicBezTo>
                      <a:cubicBezTo>
                        <a:pt x="124633" y="22968"/>
                        <a:pt x="131890" y="-13318"/>
                        <a:pt x="135519" y="4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F2BDE204-574F-A811-D3DC-CA005DCEADE5}"/>
                    </a:ext>
                  </a:extLst>
                </p:cNvPr>
                <p:cNvSpPr/>
                <p:nvPr/>
              </p:nvSpPr>
              <p:spPr>
                <a:xfrm>
                  <a:off x="8040033" y="4005938"/>
                  <a:ext cx="84567" cy="351977"/>
                </a:xfrm>
                <a:custGeom>
                  <a:avLst/>
                  <a:gdLst>
                    <a:gd name="connsiteX0" fmla="*/ 84338 w 84567"/>
                    <a:gd name="connsiteY0" fmla="*/ 5 h 351977"/>
                    <a:gd name="connsiteX1" fmla="*/ 26281 w 84567"/>
                    <a:gd name="connsiteY1" fmla="*/ 105233 h 351977"/>
                    <a:gd name="connsiteX2" fmla="*/ 44424 w 84567"/>
                    <a:gd name="connsiteY2" fmla="*/ 351976 h 351977"/>
                    <a:gd name="connsiteX3" fmla="*/ 881 w 84567"/>
                    <a:gd name="connsiteY3" fmla="*/ 108862 h 351977"/>
                    <a:gd name="connsiteX4" fmla="*/ 84338 w 84567"/>
                    <a:gd name="connsiteY4" fmla="*/ 5 h 35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67" h="351977">
                      <a:moveTo>
                        <a:pt x="84338" y="5"/>
                      </a:moveTo>
                      <a:cubicBezTo>
                        <a:pt x="88571" y="-600"/>
                        <a:pt x="32933" y="46571"/>
                        <a:pt x="26281" y="105233"/>
                      </a:cubicBezTo>
                      <a:cubicBezTo>
                        <a:pt x="19629" y="163895"/>
                        <a:pt x="48657" y="351371"/>
                        <a:pt x="44424" y="351976"/>
                      </a:cubicBezTo>
                      <a:cubicBezTo>
                        <a:pt x="40191" y="352581"/>
                        <a:pt x="-6981" y="163290"/>
                        <a:pt x="881" y="108862"/>
                      </a:cubicBezTo>
                      <a:cubicBezTo>
                        <a:pt x="8743" y="54434"/>
                        <a:pt x="80105" y="610"/>
                        <a:pt x="84338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060FBB3B-8CB8-9B48-6B5E-462985B75593}"/>
                    </a:ext>
                  </a:extLst>
                </p:cNvPr>
                <p:cNvSpPr/>
                <p:nvPr/>
              </p:nvSpPr>
              <p:spPr>
                <a:xfrm>
                  <a:off x="8494347" y="3824136"/>
                  <a:ext cx="98650" cy="181980"/>
                </a:xfrm>
                <a:custGeom>
                  <a:avLst/>
                  <a:gdLst>
                    <a:gd name="connsiteX0" fmla="*/ 98110 w 98650"/>
                    <a:gd name="connsiteY0" fmla="*/ 378 h 181980"/>
                    <a:gd name="connsiteX1" fmla="*/ 40053 w 98650"/>
                    <a:gd name="connsiteY1" fmla="*/ 58435 h 181980"/>
                    <a:gd name="connsiteX2" fmla="*/ 50939 w 98650"/>
                    <a:gd name="connsiteY2" fmla="*/ 181807 h 181980"/>
                    <a:gd name="connsiteX3" fmla="*/ 139 w 98650"/>
                    <a:gd name="connsiteY3" fmla="*/ 83835 h 181980"/>
                    <a:gd name="connsiteX4" fmla="*/ 98110 w 98650"/>
                    <a:gd name="connsiteY4" fmla="*/ 378 h 18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650" h="181980">
                      <a:moveTo>
                        <a:pt x="98110" y="378"/>
                      </a:moveTo>
                      <a:cubicBezTo>
                        <a:pt x="104762" y="-3855"/>
                        <a:pt x="47915" y="28197"/>
                        <a:pt x="40053" y="58435"/>
                      </a:cubicBezTo>
                      <a:cubicBezTo>
                        <a:pt x="32191" y="88673"/>
                        <a:pt x="57591" y="177574"/>
                        <a:pt x="50939" y="181807"/>
                      </a:cubicBezTo>
                      <a:cubicBezTo>
                        <a:pt x="44287" y="186040"/>
                        <a:pt x="-2885" y="111654"/>
                        <a:pt x="139" y="83835"/>
                      </a:cubicBezTo>
                      <a:cubicBezTo>
                        <a:pt x="3163" y="56016"/>
                        <a:pt x="91458" y="4611"/>
                        <a:pt x="98110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E40759CE-7094-A4C7-7E03-0FFE4FEC0A43}"/>
                    </a:ext>
                  </a:extLst>
                </p:cNvPr>
                <p:cNvSpPr/>
                <p:nvPr/>
              </p:nvSpPr>
              <p:spPr>
                <a:xfrm>
                  <a:off x="8360229" y="3865344"/>
                  <a:ext cx="125188" cy="813953"/>
                </a:xfrm>
                <a:custGeom>
                  <a:avLst/>
                  <a:gdLst>
                    <a:gd name="connsiteX0" fmla="*/ 0 w 125188"/>
                    <a:gd name="connsiteY0" fmla="*/ 2713 h 813953"/>
                    <a:gd name="connsiteX1" fmla="*/ 123371 w 125188"/>
                    <a:gd name="connsiteY1" fmla="*/ 456285 h 813953"/>
                    <a:gd name="connsiteX2" fmla="*/ 72571 w 125188"/>
                    <a:gd name="connsiteY2" fmla="*/ 811885 h 813953"/>
                    <a:gd name="connsiteX3" fmla="*/ 123371 w 125188"/>
                    <a:gd name="connsiteY3" fmla="*/ 292999 h 813953"/>
                    <a:gd name="connsiteX4" fmla="*/ 0 w 125188"/>
                    <a:gd name="connsiteY4" fmla="*/ 2713 h 81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188" h="813953">
                      <a:moveTo>
                        <a:pt x="0" y="2713"/>
                      </a:moveTo>
                      <a:cubicBezTo>
                        <a:pt x="0" y="29927"/>
                        <a:pt x="111276" y="321423"/>
                        <a:pt x="123371" y="456285"/>
                      </a:cubicBezTo>
                      <a:cubicBezTo>
                        <a:pt x="135466" y="591147"/>
                        <a:pt x="72571" y="839099"/>
                        <a:pt x="72571" y="811885"/>
                      </a:cubicBezTo>
                      <a:cubicBezTo>
                        <a:pt x="72571" y="784671"/>
                        <a:pt x="136676" y="427256"/>
                        <a:pt x="123371" y="292999"/>
                      </a:cubicBezTo>
                      <a:cubicBezTo>
                        <a:pt x="110066" y="158742"/>
                        <a:pt x="0" y="-24501"/>
                        <a:pt x="0" y="2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28F8E09C-97E9-4F2F-3DF3-03ABFB2185B3}"/>
                    </a:ext>
                  </a:extLst>
                </p:cNvPr>
                <p:cNvSpPr/>
                <p:nvPr/>
              </p:nvSpPr>
              <p:spPr>
                <a:xfrm>
                  <a:off x="6936773" y="7572360"/>
                  <a:ext cx="213353" cy="130237"/>
                </a:xfrm>
                <a:custGeom>
                  <a:avLst/>
                  <a:gdLst>
                    <a:gd name="connsiteX0" fmla="*/ 602 w 213353"/>
                    <a:gd name="connsiteY0" fmla="*/ 15 h 130237"/>
                    <a:gd name="connsiteX1" fmla="*/ 86327 w 213353"/>
                    <a:gd name="connsiteY1" fmla="*/ 53990 h 130237"/>
                    <a:gd name="connsiteX2" fmla="*/ 86327 w 213353"/>
                    <a:gd name="connsiteY2" fmla="*/ 41290 h 130237"/>
                    <a:gd name="connsiteX3" fmla="*/ 133952 w 213353"/>
                    <a:gd name="connsiteY3" fmla="*/ 50815 h 130237"/>
                    <a:gd name="connsiteX4" fmla="*/ 213327 w 213353"/>
                    <a:gd name="connsiteY4" fmla="*/ 130190 h 130237"/>
                    <a:gd name="connsiteX5" fmla="*/ 143477 w 213353"/>
                    <a:gd name="connsiteY5" fmla="*/ 63515 h 130237"/>
                    <a:gd name="connsiteX6" fmla="*/ 140302 w 213353"/>
                    <a:gd name="connsiteY6" fmla="*/ 60340 h 130237"/>
                    <a:gd name="connsiteX7" fmla="*/ 602 w 213353"/>
                    <a:gd name="connsiteY7" fmla="*/ 15 h 130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353" h="130237">
                      <a:moveTo>
                        <a:pt x="602" y="15"/>
                      </a:moveTo>
                      <a:cubicBezTo>
                        <a:pt x="-8394" y="-1043"/>
                        <a:pt x="86327" y="53990"/>
                        <a:pt x="86327" y="53990"/>
                      </a:cubicBezTo>
                      <a:cubicBezTo>
                        <a:pt x="100615" y="60869"/>
                        <a:pt x="78390" y="41819"/>
                        <a:pt x="86327" y="41290"/>
                      </a:cubicBezTo>
                      <a:cubicBezTo>
                        <a:pt x="94265" y="40761"/>
                        <a:pt x="112785" y="35998"/>
                        <a:pt x="133952" y="50815"/>
                      </a:cubicBezTo>
                      <a:cubicBezTo>
                        <a:pt x="155119" y="65632"/>
                        <a:pt x="211739" y="128073"/>
                        <a:pt x="213327" y="130190"/>
                      </a:cubicBezTo>
                      <a:cubicBezTo>
                        <a:pt x="214915" y="132307"/>
                        <a:pt x="143477" y="63515"/>
                        <a:pt x="143477" y="63515"/>
                      </a:cubicBezTo>
                      <a:cubicBezTo>
                        <a:pt x="131306" y="51873"/>
                        <a:pt x="158294" y="69865"/>
                        <a:pt x="140302" y="60340"/>
                      </a:cubicBezTo>
                      <a:cubicBezTo>
                        <a:pt x="122310" y="50815"/>
                        <a:pt x="9598" y="1073"/>
                        <a:pt x="602" y="1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175C3573-6F96-4928-2D88-8D1C308555D4}"/>
                    </a:ext>
                  </a:extLst>
                </p:cNvPr>
                <p:cNvSpPr/>
                <p:nvPr/>
              </p:nvSpPr>
              <p:spPr>
                <a:xfrm>
                  <a:off x="6743689" y="7464389"/>
                  <a:ext cx="180992" cy="140697"/>
                </a:xfrm>
                <a:custGeom>
                  <a:avLst/>
                  <a:gdLst>
                    <a:gd name="connsiteX0" fmla="*/ 11 w 180992"/>
                    <a:gd name="connsiteY0" fmla="*/ 36 h 140697"/>
                    <a:gd name="connsiteX1" fmla="*/ 92086 w 180992"/>
                    <a:gd name="connsiteY1" fmla="*/ 73061 h 140697"/>
                    <a:gd name="connsiteX2" fmla="*/ 98436 w 180992"/>
                    <a:gd name="connsiteY2" fmla="*/ 139736 h 140697"/>
                    <a:gd name="connsiteX3" fmla="*/ 101611 w 180992"/>
                    <a:gd name="connsiteY3" fmla="*/ 114336 h 140697"/>
                    <a:gd name="connsiteX4" fmla="*/ 117486 w 180992"/>
                    <a:gd name="connsiteY4" fmla="*/ 139736 h 140697"/>
                    <a:gd name="connsiteX5" fmla="*/ 136536 w 180992"/>
                    <a:gd name="connsiteY5" fmla="*/ 127036 h 140697"/>
                    <a:gd name="connsiteX6" fmla="*/ 180986 w 180992"/>
                    <a:gd name="connsiteY6" fmla="*/ 120686 h 140697"/>
                    <a:gd name="connsiteX7" fmla="*/ 133361 w 180992"/>
                    <a:gd name="connsiteY7" fmla="*/ 123861 h 140697"/>
                    <a:gd name="connsiteX8" fmla="*/ 104786 w 180992"/>
                    <a:gd name="connsiteY8" fmla="*/ 73061 h 140697"/>
                    <a:gd name="connsiteX9" fmla="*/ 85736 w 180992"/>
                    <a:gd name="connsiteY9" fmla="*/ 82586 h 140697"/>
                    <a:gd name="connsiteX10" fmla="*/ 11 w 180992"/>
                    <a:gd name="connsiteY10" fmla="*/ 36 h 14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992" h="140697">
                      <a:moveTo>
                        <a:pt x="11" y="36"/>
                      </a:moveTo>
                      <a:cubicBezTo>
                        <a:pt x="1069" y="-1552"/>
                        <a:pt x="75682" y="49778"/>
                        <a:pt x="92086" y="73061"/>
                      </a:cubicBezTo>
                      <a:cubicBezTo>
                        <a:pt x="108490" y="96344"/>
                        <a:pt x="96849" y="132857"/>
                        <a:pt x="98436" y="139736"/>
                      </a:cubicBezTo>
                      <a:cubicBezTo>
                        <a:pt x="100023" y="146615"/>
                        <a:pt x="98436" y="114336"/>
                        <a:pt x="101611" y="114336"/>
                      </a:cubicBezTo>
                      <a:cubicBezTo>
                        <a:pt x="104786" y="114336"/>
                        <a:pt x="117486" y="139736"/>
                        <a:pt x="117486" y="139736"/>
                      </a:cubicBezTo>
                      <a:cubicBezTo>
                        <a:pt x="123307" y="141853"/>
                        <a:pt x="125953" y="130211"/>
                        <a:pt x="136536" y="127036"/>
                      </a:cubicBezTo>
                      <a:cubicBezTo>
                        <a:pt x="147119" y="123861"/>
                        <a:pt x="181515" y="121215"/>
                        <a:pt x="180986" y="120686"/>
                      </a:cubicBezTo>
                      <a:cubicBezTo>
                        <a:pt x="180457" y="120157"/>
                        <a:pt x="146061" y="131798"/>
                        <a:pt x="133361" y="123861"/>
                      </a:cubicBezTo>
                      <a:cubicBezTo>
                        <a:pt x="120661" y="115924"/>
                        <a:pt x="112724" y="79940"/>
                        <a:pt x="104786" y="73061"/>
                      </a:cubicBezTo>
                      <a:cubicBezTo>
                        <a:pt x="96848" y="66182"/>
                        <a:pt x="101082" y="89465"/>
                        <a:pt x="85736" y="82586"/>
                      </a:cubicBezTo>
                      <a:cubicBezTo>
                        <a:pt x="70390" y="75707"/>
                        <a:pt x="-1047" y="1624"/>
                        <a:pt x="11" y="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 1377">
                  <a:extLst>
                    <a:ext uri="{FF2B5EF4-FFF2-40B4-BE49-F238E27FC236}">
                      <a16:creationId xmlns:a16="http://schemas.microsoft.com/office/drawing/2014/main" id="{F80B3004-594B-72EE-FE07-E059D24F3221}"/>
                    </a:ext>
                  </a:extLst>
                </p:cNvPr>
                <p:cNvSpPr/>
                <p:nvPr/>
              </p:nvSpPr>
              <p:spPr>
                <a:xfrm>
                  <a:off x="6524222" y="7455396"/>
                  <a:ext cx="226090" cy="1200185"/>
                </a:xfrm>
                <a:custGeom>
                  <a:avLst/>
                  <a:gdLst>
                    <a:gd name="connsiteX0" fmla="*/ 225828 w 226090"/>
                    <a:gd name="connsiteY0" fmla="*/ 9029 h 1200185"/>
                    <a:gd name="connsiteX1" fmla="*/ 190903 w 226090"/>
                    <a:gd name="connsiteY1" fmla="*/ 50304 h 1200185"/>
                    <a:gd name="connsiteX2" fmla="*/ 155978 w 226090"/>
                    <a:gd name="connsiteY2" fmla="*/ 212229 h 1200185"/>
                    <a:gd name="connsiteX3" fmla="*/ 102003 w 226090"/>
                    <a:gd name="connsiteY3" fmla="*/ 482104 h 1200185"/>
                    <a:gd name="connsiteX4" fmla="*/ 51203 w 226090"/>
                    <a:gd name="connsiteY4" fmla="*/ 774204 h 1200185"/>
                    <a:gd name="connsiteX5" fmla="*/ 403 w 226090"/>
                    <a:gd name="connsiteY5" fmla="*/ 1199654 h 1200185"/>
                    <a:gd name="connsiteX6" fmla="*/ 79778 w 226090"/>
                    <a:gd name="connsiteY6" fmla="*/ 682129 h 1200185"/>
                    <a:gd name="connsiteX7" fmla="*/ 171853 w 226090"/>
                    <a:gd name="connsiteY7" fmla="*/ 202704 h 1200185"/>
                    <a:gd name="connsiteX8" fmla="*/ 225828 w 226090"/>
                    <a:gd name="connsiteY8" fmla="*/ 9029 h 120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6090" h="1200185">
                      <a:moveTo>
                        <a:pt x="225828" y="9029"/>
                      </a:moveTo>
                      <a:cubicBezTo>
                        <a:pt x="229003" y="-16371"/>
                        <a:pt x="202545" y="16437"/>
                        <a:pt x="190903" y="50304"/>
                      </a:cubicBezTo>
                      <a:cubicBezTo>
                        <a:pt x="179261" y="84171"/>
                        <a:pt x="170795" y="140262"/>
                        <a:pt x="155978" y="212229"/>
                      </a:cubicBezTo>
                      <a:cubicBezTo>
                        <a:pt x="141161" y="284196"/>
                        <a:pt x="119465" y="388442"/>
                        <a:pt x="102003" y="482104"/>
                      </a:cubicBezTo>
                      <a:cubicBezTo>
                        <a:pt x="84541" y="575766"/>
                        <a:pt x="68136" y="654612"/>
                        <a:pt x="51203" y="774204"/>
                      </a:cubicBezTo>
                      <a:cubicBezTo>
                        <a:pt x="34270" y="893796"/>
                        <a:pt x="-4360" y="1215000"/>
                        <a:pt x="403" y="1199654"/>
                      </a:cubicBezTo>
                      <a:cubicBezTo>
                        <a:pt x="5166" y="1184308"/>
                        <a:pt x="51203" y="848287"/>
                        <a:pt x="79778" y="682129"/>
                      </a:cubicBezTo>
                      <a:cubicBezTo>
                        <a:pt x="108353" y="515971"/>
                        <a:pt x="149628" y="308008"/>
                        <a:pt x="171853" y="202704"/>
                      </a:cubicBezTo>
                      <a:cubicBezTo>
                        <a:pt x="194078" y="97400"/>
                        <a:pt x="222653" y="34429"/>
                        <a:pt x="225828" y="902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 1378">
                  <a:extLst>
                    <a:ext uri="{FF2B5EF4-FFF2-40B4-BE49-F238E27FC236}">
                      <a16:creationId xmlns:a16="http://schemas.microsoft.com/office/drawing/2014/main" id="{031E723F-5DF5-1B2A-C6B3-2927AA2790CF}"/>
                    </a:ext>
                  </a:extLst>
                </p:cNvPr>
                <p:cNvSpPr/>
                <p:nvPr/>
              </p:nvSpPr>
              <p:spPr>
                <a:xfrm>
                  <a:off x="6492875" y="8586722"/>
                  <a:ext cx="53578" cy="600852"/>
                </a:xfrm>
                <a:custGeom>
                  <a:avLst/>
                  <a:gdLst>
                    <a:gd name="connsiteX0" fmla="*/ 47625 w 53578"/>
                    <a:gd name="connsiteY0" fmla="*/ 14353 h 600852"/>
                    <a:gd name="connsiteX1" fmla="*/ 0 w 53578"/>
                    <a:gd name="connsiteY1" fmla="*/ 598553 h 600852"/>
                    <a:gd name="connsiteX2" fmla="*/ 47625 w 53578"/>
                    <a:gd name="connsiteY2" fmla="*/ 211203 h 600852"/>
                    <a:gd name="connsiteX3" fmla="*/ 47625 w 53578"/>
                    <a:gd name="connsiteY3" fmla="*/ 14353 h 60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578" h="600852">
                      <a:moveTo>
                        <a:pt x="47625" y="14353"/>
                      </a:moveTo>
                      <a:cubicBezTo>
                        <a:pt x="39687" y="78911"/>
                        <a:pt x="0" y="565745"/>
                        <a:pt x="0" y="598553"/>
                      </a:cubicBezTo>
                      <a:cubicBezTo>
                        <a:pt x="0" y="631361"/>
                        <a:pt x="39688" y="303807"/>
                        <a:pt x="47625" y="211203"/>
                      </a:cubicBezTo>
                      <a:cubicBezTo>
                        <a:pt x="55562" y="118599"/>
                        <a:pt x="55563" y="-50205"/>
                        <a:pt x="47625" y="1435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 1379">
                  <a:extLst>
                    <a:ext uri="{FF2B5EF4-FFF2-40B4-BE49-F238E27FC236}">
                      <a16:creationId xmlns:a16="http://schemas.microsoft.com/office/drawing/2014/main" id="{B936D4BD-C76B-C187-A845-D8B7FECAD3C7}"/>
                    </a:ext>
                  </a:extLst>
                </p:cNvPr>
                <p:cNvSpPr/>
                <p:nvPr/>
              </p:nvSpPr>
              <p:spPr>
                <a:xfrm>
                  <a:off x="6923694" y="7591327"/>
                  <a:ext cx="140456" cy="314546"/>
                </a:xfrm>
                <a:custGeom>
                  <a:avLst/>
                  <a:gdLst>
                    <a:gd name="connsiteX0" fmla="*/ 981 w 140456"/>
                    <a:gd name="connsiteY0" fmla="*/ 98 h 314546"/>
                    <a:gd name="connsiteX1" fmla="*/ 74006 w 140456"/>
                    <a:gd name="connsiteY1" fmla="*/ 165198 h 314546"/>
                    <a:gd name="connsiteX2" fmla="*/ 121631 w 140456"/>
                    <a:gd name="connsiteY2" fmla="*/ 212823 h 314546"/>
                    <a:gd name="connsiteX3" fmla="*/ 131156 w 140456"/>
                    <a:gd name="connsiteY3" fmla="*/ 314423 h 314546"/>
                    <a:gd name="connsiteX4" fmla="*/ 131156 w 140456"/>
                    <a:gd name="connsiteY4" fmla="*/ 190598 h 314546"/>
                    <a:gd name="connsiteX5" fmla="*/ 981 w 140456"/>
                    <a:gd name="connsiteY5" fmla="*/ 98 h 314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456" h="314546">
                      <a:moveTo>
                        <a:pt x="981" y="98"/>
                      </a:moveTo>
                      <a:cubicBezTo>
                        <a:pt x="-8544" y="-4135"/>
                        <a:pt x="53898" y="129744"/>
                        <a:pt x="74006" y="165198"/>
                      </a:cubicBezTo>
                      <a:cubicBezTo>
                        <a:pt x="94114" y="200652"/>
                        <a:pt x="112106" y="187952"/>
                        <a:pt x="121631" y="212823"/>
                      </a:cubicBezTo>
                      <a:cubicBezTo>
                        <a:pt x="131156" y="237694"/>
                        <a:pt x="129569" y="318127"/>
                        <a:pt x="131156" y="314423"/>
                      </a:cubicBezTo>
                      <a:cubicBezTo>
                        <a:pt x="132743" y="310719"/>
                        <a:pt x="151264" y="238752"/>
                        <a:pt x="131156" y="190598"/>
                      </a:cubicBezTo>
                      <a:cubicBezTo>
                        <a:pt x="111048" y="142444"/>
                        <a:pt x="10506" y="4331"/>
                        <a:pt x="981" y="98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 1380">
                  <a:extLst>
                    <a:ext uri="{FF2B5EF4-FFF2-40B4-BE49-F238E27FC236}">
                      <a16:creationId xmlns:a16="http://schemas.microsoft.com/office/drawing/2014/main" id="{75E1B9BF-A0C4-BAA5-1AD2-D46119C4559D}"/>
                    </a:ext>
                  </a:extLst>
                </p:cNvPr>
                <p:cNvSpPr/>
                <p:nvPr/>
              </p:nvSpPr>
              <p:spPr>
                <a:xfrm>
                  <a:off x="6753067" y="7578688"/>
                  <a:ext cx="77072" cy="158822"/>
                </a:xfrm>
                <a:custGeom>
                  <a:avLst/>
                  <a:gdLst>
                    <a:gd name="connsiteX0" fmla="*/ 158 w 77072"/>
                    <a:gd name="connsiteY0" fmla="*/ 37 h 158822"/>
                    <a:gd name="connsiteX1" fmla="*/ 54133 w 77072"/>
                    <a:gd name="connsiteY1" fmla="*/ 82587 h 158822"/>
                    <a:gd name="connsiteX2" fmla="*/ 70008 w 77072"/>
                    <a:gd name="connsiteY2" fmla="*/ 158787 h 158822"/>
                    <a:gd name="connsiteX3" fmla="*/ 73183 w 77072"/>
                    <a:gd name="connsiteY3" fmla="*/ 73062 h 158822"/>
                    <a:gd name="connsiteX4" fmla="*/ 158 w 77072"/>
                    <a:gd name="connsiteY4" fmla="*/ 37 h 158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72" h="158822">
                      <a:moveTo>
                        <a:pt x="158" y="37"/>
                      </a:moveTo>
                      <a:cubicBezTo>
                        <a:pt x="-3017" y="1624"/>
                        <a:pt x="42491" y="56129"/>
                        <a:pt x="54133" y="82587"/>
                      </a:cubicBezTo>
                      <a:cubicBezTo>
                        <a:pt x="65775" y="109045"/>
                        <a:pt x="66833" y="160374"/>
                        <a:pt x="70008" y="158787"/>
                      </a:cubicBezTo>
                      <a:cubicBezTo>
                        <a:pt x="73183" y="157200"/>
                        <a:pt x="82179" y="98462"/>
                        <a:pt x="73183" y="73062"/>
                      </a:cubicBezTo>
                      <a:cubicBezTo>
                        <a:pt x="64187" y="47662"/>
                        <a:pt x="3333" y="-1550"/>
                        <a:pt x="158" y="3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 1381">
                  <a:extLst>
                    <a:ext uri="{FF2B5EF4-FFF2-40B4-BE49-F238E27FC236}">
                      <a16:creationId xmlns:a16="http://schemas.microsoft.com/office/drawing/2014/main" id="{29C22BD6-20E5-3CFB-AD2F-BC203F97D486}"/>
                    </a:ext>
                  </a:extLst>
                </p:cNvPr>
                <p:cNvSpPr/>
                <p:nvPr/>
              </p:nvSpPr>
              <p:spPr>
                <a:xfrm>
                  <a:off x="6889257" y="7591416"/>
                  <a:ext cx="48122" cy="184179"/>
                </a:xfrm>
                <a:custGeom>
                  <a:avLst/>
                  <a:gdLst>
                    <a:gd name="connsiteX0" fmla="*/ 493 w 48122"/>
                    <a:gd name="connsiteY0" fmla="*/ 9 h 184179"/>
                    <a:gd name="connsiteX1" fmla="*/ 22718 w 48122"/>
                    <a:gd name="connsiteY1" fmla="*/ 114309 h 184179"/>
                    <a:gd name="connsiteX2" fmla="*/ 13193 w 48122"/>
                    <a:gd name="connsiteY2" fmla="*/ 184159 h 184179"/>
                    <a:gd name="connsiteX3" fmla="*/ 48118 w 48122"/>
                    <a:gd name="connsiteY3" fmla="*/ 107959 h 184179"/>
                    <a:gd name="connsiteX4" fmla="*/ 493 w 48122"/>
                    <a:gd name="connsiteY4" fmla="*/ 9 h 184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22" h="184179">
                      <a:moveTo>
                        <a:pt x="493" y="9"/>
                      </a:moveTo>
                      <a:cubicBezTo>
                        <a:pt x="-3740" y="1067"/>
                        <a:pt x="20601" y="83617"/>
                        <a:pt x="22718" y="114309"/>
                      </a:cubicBezTo>
                      <a:cubicBezTo>
                        <a:pt x="24835" y="145001"/>
                        <a:pt x="8960" y="185217"/>
                        <a:pt x="13193" y="184159"/>
                      </a:cubicBezTo>
                      <a:cubicBezTo>
                        <a:pt x="17426" y="183101"/>
                        <a:pt x="47589" y="132830"/>
                        <a:pt x="48118" y="107959"/>
                      </a:cubicBezTo>
                      <a:cubicBezTo>
                        <a:pt x="48647" y="83088"/>
                        <a:pt x="4726" y="-1049"/>
                        <a:pt x="493" y="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 1382">
                  <a:extLst>
                    <a:ext uri="{FF2B5EF4-FFF2-40B4-BE49-F238E27FC236}">
                      <a16:creationId xmlns:a16="http://schemas.microsoft.com/office/drawing/2014/main" id="{DAF838C9-A36B-9C62-9CAA-37C909FF76C6}"/>
                    </a:ext>
                  </a:extLst>
                </p:cNvPr>
                <p:cNvSpPr/>
                <p:nvPr/>
              </p:nvSpPr>
              <p:spPr>
                <a:xfrm>
                  <a:off x="6727518" y="7607741"/>
                  <a:ext cx="194636" cy="692075"/>
                </a:xfrm>
                <a:custGeom>
                  <a:avLst/>
                  <a:gdLst>
                    <a:gd name="connsiteX0" fmla="*/ 307 w 194636"/>
                    <a:gd name="connsiteY0" fmla="*/ 2734 h 692075"/>
                    <a:gd name="connsiteX1" fmla="*/ 111432 w 194636"/>
                    <a:gd name="connsiteY1" fmla="*/ 332934 h 692075"/>
                    <a:gd name="connsiteX2" fmla="*/ 193982 w 194636"/>
                    <a:gd name="connsiteY2" fmla="*/ 691709 h 692075"/>
                    <a:gd name="connsiteX3" fmla="*/ 146357 w 194636"/>
                    <a:gd name="connsiteY3" fmla="*/ 396434 h 692075"/>
                    <a:gd name="connsiteX4" fmla="*/ 79682 w 194636"/>
                    <a:gd name="connsiteY4" fmla="*/ 186884 h 692075"/>
                    <a:gd name="connsiteX5" fmla="*/ 307 w 194636"/>
                    <a:gd name="connsiteY5" fmla="*/ 2734 h 69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4636" h="692075">
                      <a:moveTo>
                        <a:pt x="307" y="2734"/>
                      </a:moveTo>
                      <a:cubicBezTo>
                        <a:pt x="5599" y="27076"/>
                        <a:pt x="79153" y="218105"/>
                        <a:pt x="111432" y="332934"/>
                      </a:cubicBezTo>
                      <a:cubicBezTo>
                        <a:pt x="143711" y="447763"/>
                        <a:pt x="188161" y="681126"/>
                        <a:pt x="193982" y="691709"/>
                      </a:cubicBezTo>
                      <a:cubicBezTo>
                        <a:pt x="199803" y="702292"/>
                        <a:pt x="165407" y="480571"/>
                        <a:pt x="146357" y="396434"/>
                      </a:cubicBezTo>
                      <a:cubicBezTo>
                        <a:pt x="127307" y="312297"/>
                        <a:pt x="99790" y="250913"/>
                        <a:pt x="79682" y="186884"/>
                      </a:cubicBezTo>
                      <a:cubicBezTo>
                        <a:pt x="59574" y="122855"/>
                        <a:pt x="-4985" y="-21608"/>
                        <a:pt x="307" y="273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 1383">
                  <a:extLst>
                    <a:ext uri="{FF2B5EF4-FFF2-40B4-BE49-F238E27FC236}">
                      <a16:creationId xmlns:a16="http://schemas.microsoft.com/office/drawing/2014/main" id="{3E8503AD-6F76-F751-3055-A352178D941D}"/>
                    </a:ext>
                  </a:extLst>
                </p:cNvPr>
                <p:cNvSpPr/>
                <p:nvPr/>
              </p:nvSpPr>
              <p:spPr>
                <a:xfrm>
                  <a:off x="7050814" y="7718385"/>
                  <a:ext cx="141754" cy="232063"/>
                </a:xfrm>
                <a:custGeom>
                  <a:avLst/>
                  <a:gdLst>
                    <a:gd name="connsiteX0" fmla="*/ 51661 w 141754"/>
                    <a:gd name="connsiteY0" fmla="*/ 40 h 232063"/>
                    <a:gd name="connsiteX1" fmla="*/ 140561 w 141754"/>
                    <a:gd name="connsiteY1" fmla="*/ 111165 h 232063"/>
                    <a:gd name="connsiteX2" fmla="*/ 96111 w 141754"/>
                    <a:gd name="connsiteY2" fmla="*/ 120690 h 232063"/>
                    <a:gd name="connsiteX3" fmla="*/ 861 w 141754"/>
                    <a:gd name="connsiteY3" fmla="*/ 231815 h 232063"/>
                    <a:gd name="connsiteX4" fmla="*/ 51661 w 141754"/>
                    <a:gd name="connsiteY4" fmla="*/ 149265 h 232063"/>
                    <a:gd name="connsiteX5" fmla="*/ 96111 w 141754"/>
                    <a:gd name="connsiteY5" fmla="*/ 98465 h 232063"/>
                    <a:gd name="connsiteX6" fmla="*/ 51661 w 141754"/>
                    <a:gd name="connsiteY6" fmla="*/ 40 h 23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754" h="232063">
                      <a:moveTo>
                        <a:pt x="51661" y="40"/>
                      </a:moveTo>
                      <a:cubicBezTo>
                        <a:pt x="59069" y="2157"/>
                        <a:pt x="133153" y="91057"/>
                        <a:pt x="140561" y="111165"/>
                      </a:cubicBezTo>
                      <a:cubicBezTo>
                        <a:pt x="147969" y="131273"/>
                        <a:pt x="119394" y="100582"/>
                        <a:pt x="96111" y="120690"/>
                      </a:cubicBezTo>
                      <a:cubicBezTo>
                        <a:pt x="72828" y="140798"/>
                        <a:pt x="8269" y="227053"/>
                        <a:pt x="861" y="231815"/>
                      </a:cubicBezTo>
                      <a:cubicBezTo>
                        <a:pt x="-6547" y="236578"/>
                        <a:pt x="35786" y="171490"/>
                        <a:pt x="51661" y="149265"/>
                      </a:cubicBezTo>
                      <a:cubicBezTo>
                        <a:pt x="67536" y="127040"/>
                        <a:pt x="93465" y="117515"/>
                        <a:pt x="96111" y="98465"/>
                      </a:cubicBezTo>
                      <a:cubicBezTo>
                        <a:pt x="98757" y="79415"/>
                        <a:pt x="44253" y="-2077"/>
                        <a:pt x="51661" y="4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 1384">
                  <a:extLst>
                    <a:ext uri="{FF2B5EF4-FFF2-40B4-BE49-F238E27FC236}">
                      <a16:creationId xmlns:a16="http://schemas.microsoft.com/office/drawing/2014/main" id="{50F9FFAD-7E3B-0C06-5D21-A2E2A047CC7D}"/>
                    </a:ext>
                  </a:extLst>
                </p:cNvPr>
                <p:cNvSpPr/>
                <p:nvPr/>
              </p:nvSpPr>
              <p:spPr>
                <a:xfrm>
                  <a:off x="7010366" y="7642200"/>
                  <a:ext cx="95893" cy="170328"/>
                </a:xfrm>
                <a:custGeom>
                  <a:avLst/>
                  <a:gdLst>
                    <a:gd name="connsiteX0" fmla="*/ 34 w 95893"/>
                    <a:gd name="connsiteY0" fmla="*/ 25 h 170328"/>
                    <a:gd name="connsiteX1" fmla="*/ 66709 w 95893"/>
                    <a:gd name="connsiteY1" fmla="*/ 104800 h 170328"/>
                    <a:gd name="connsiteX2" fmla="*/ 88934 w 95893"/>
                    <a:gd name="connsiteY2" fmla="*/ 146075 h 170328"/>
                    <a:gd name="connsiteX3" fmla="*/ 95284 w 95893"/>
                    <a:gd name="connsiteY3" fmla="*/ 168300 h 170328"/>
                    <a:gd name="connsiteX4" fmla="*/ 76234 w 95893"/>
                    <a:gd name="connsiteY4" fmla="*/ 95275 h 170328"/>
                    <a:gd name="connsiteX5" fmla="*/ 34 w 95893"/>
                    <a:gd name="connsiteY5" fmla="*/ 25 h 1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893" h="170328">
                      <a:moveTo>
                        <a:pt x="34" y="25"/>
                      </a:moveTo>
                      <a:cubicBezTo>
                        <a:pt x="-1553" y="1612"/>
                        <a:pt x="51892" y="80458"/>
                        <a:pt x="66709" y="104800"/>
                      </a:cubicBezTo>
                      <a:cubicBezTo>
                        <a:pt x="81526" y="129142"/>
                        <a:pt x="84172" y="135492"/>
                        <a:pt x="88934" y="146075"/>
                      </a:cubicBezTo>
                      <a:cubicBezTo>
                        <a:pt x="93697" y="156658"/>
                        <a:pt x="97401" y="176767"/>
                        <a:pt x="95284" y="168300"/>
                      </a:cubicBezTo>
                      <a:cubicBezTo>
                        <a:pt x="93167" y="159833"/>
                        <a:pt x="87346" y="120146"/>
                        <a:pt x="76234" y="95275"/>
                      </a:cubicBezTo>
                      <a:cubicBezTo>
                        <a:pt x="65122" y="70404"/>
                        <a:pt x="1621" y="-1562"/>
                        <a:pt x="34" y="2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6" name="フリーフォーム 1385">
                  <a:extLst>
                    <a:ext uri="{FF2B5EF4-FFF2-40B4-BE49-F238E27FC236}">
                      <a16:creationId xmlns:a16="http://schemas.microsoft.com/office/drawing/2014/main" id="{4D2506B3-3EA7-DAEE-4F3D-1E5FC4C2A783}"/>
                    </a:ext>
                  </a:extLst>
                </p:cNvPr>
                <p:cNvSpPr/>
                <p:nvPr/>
              </p:nvSpPr>
              <p:spPr>
                <a:xfrm>
                  <a:off x="6685651" y="7671221"/>
                  <a:ext cx="77376" cy="701615"/>
                </a:xfrm>
                <a:custGeom>
                  <a:avLst/>
                  <a:gdLst>
                    <a:gd name="connsiteX0" fmla="*/ 38999 w 77376"/>
                    <a:gd name="connsiteY0" fmla="*/ 2754 h 701615"/>
                    <a:gd name="connsiteX1" fmla="*/ 77099 w 77376"/>
                    <a:gd name="connsiteY1" fmla="*/ 117054 h 701615"/>
                    <a:gd name="connsiteX2" fmla="*/ 54874 w 77376"/>
                    <a:gd name="connsiteY2" fmla="*/ 174204 h 701615"/>
                    <a:gd name="connsiteX3" fmla="*/ 29474 w 77376"/>
                    <a:gd name="connsiteY3" fmla="*/ 313904 h 701615"/>
                    <a:gd name="connsiteX4" fmla="*/ 29474 w 77376"/>
                    <a:gd name="connsiteY4" fmla="*/ 475829 h 701615"/>
                    <a:gd name="connsiteX5" fmla="*/ 19949 w 77376"/>
                    <a:gd name="connsiteY5" fmla="*/ 602829 h 701615"/>
                    <a:gd name="connsiteX6" fmla="*/ 899 w 77376"/>
                    <a:gd name="connsiteY6" fmla="*/ 691729 h 701615"/>
                    <a:gd name="connsiteX7" fmla="*/ 51699 w 77376"/>
                    <a:gd name="connsiteY7" fmla="*/ 361529 h 701615"/>
                    <a:gd name="connsiteX8" fmla="*/ 58049 w 77376"/>
                    <a:gd name="connsiteY8" fmla="*/ 244054 h 701615"/>
                    <a:gd name="connsiteX9" fmla="*/ 38999 w 77376"/>
                    <a:gd name="connsiteY9" fmla="*/ 2754 h 70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376" h="701615">
                      <a:moveTo>
                        <a:pt x="38999" y="2754"/>
                      </a:moveTo>
                      <a:cubicBezTo>
                        <a:pt x="42174" y="-18413"/>
                        <a:pt x="74453" y="88479"/>
                        <a:pt x="77099" y="117054"/>
                      </a:cubicBezTo>
                      <a:cubicBezTo>
                        <a:pt x="79745" y="145629"/>
                        <a:pt x="62811" y="141396"/>
                        <a:pt x="54874" y="174204"/>
                      </a:cubicBezTo>
                      <a:cubicBezTo>
                        <a:pt x="46937" y="207012"/>
                        <a:pt x="33707" y="263633"/>
                        <a:pt x="29474" y="313904"/>
                      </a:cubicBezTo>
                      <a:cubicBezTo>
                        <a:pt x="25241" y="364175"/>
                        <a:pt x="31061" y="427675"/>
                        <a:pt x="29474" y="475829"/>
                      </a:cubicBezTo>
                      <a:cubicBezTo>
                        <a:pt x="27887" y="523983"/>
                        <a:pt x="24711" y="566846"/>
                        <a:pt x="19949" y="602829"/>
                      </a:cubicBezTo>
                      <a:cubicBezTo>
                        <a:pt x="15187" y="638812"/>
                        <a:pt x="-4393" y="731946"/>
                        <a:pt x="899" y="691729"/>
                      </a:cubicBezTo>
                      <a:cubicBezTo>
                        <a:pt x="6191" y="651512"/>
                        <a:pt x="42174" y="436141"/>
                        <a:pt x="51699" y="361529"/>
                      </a:cubicBezTo>
                      <a:cubicBezTo>
                        <a:pt x="61224" y="286917"/>
                        <a:pt x="56462" y="297500"/>
                        <a:pt x="58049" y="244054"/>
                      </a:cubicBezTo>
                      <a:cubicBezTo>
                        <a:pt x="59636" y="190608"/>
                        <a:pt x="35824" y="23921"/>
                        <a:pt x="38999" y="27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7" name="フリーフォーム 1386">
                  <a:extLst>
                    <a:ext uri="{FF2B5EF4-FFF2-40B4-BE49-F238E27FC236}">
                      <a16:creationId xmlns:a16="http://schemas.microsoft.com/office/drawing/2014/main" id="{91172A95-46E8-969D-1B1E-C2EC40F17482}"/>
                    </a:ext>
                  </a:extLst>
                </p:cNvPr>
                <p:cNvSpPr/>
                <p:nvPr/>
              </p:nvSpPr>
              <p:spPr>
                <a:xfrm>
                  <a:off x="6555887" y="7724730"/>
                  <a:ext cx="162506" cy="1133780"/>
                </a:xfrm>
                <a:custGeom>
                  <a:avLst/>
                  <a:gdLst>
                    <a:gd name="connsiteX0" fmla="*/ 162413 w 162506"/>
                    <a:gd name="connsiteY0" fmla="*/ 45 h 1133780"/>
                    <a:gd name="connsiteX1" fmla="*/ 121138 w 162506"/>
                    <a:gd name="connsiteY1" fmla="*/ 161970 h 1133780"/>
                    <a:gd name="connsiteX2" fmla="*/ 124313 w 162506"/>
                    <a:gd name="connsiteY2" fmla="*/ 304845 h 1133780"/>
                    <a:gd name="connsiteX3" fmla="*/ 83038 w 162506"/>
                    <a:gd name="connsiteY3" fmla="*/ 660445 h 1133780"/>
                    <a:gd name="connsiteX4" fmla="*/ 48113 w 162506"/>
                    <a:gd name="connsiteY4" fmla="*/ 784270 h 1133780"/>
                    <a:gd name="connsiteX5" fmla="*/ 488 w 162506"/>
                    <a:gd name="connsiteY5" fmla="*/ 1130345 h 1133780"/>
                    <a:gd name="connsiteX6" fmla="*/ 79863 w 162506"/>
                    <a:gd name="connsiteY6" fmla="*/ 549320 h 1133780"/>
                    <a:gd name="connsiteX7" fmla="*/ 130663 w 162506"/>
                    <a:gd name="connsiteY7" fmla="*/ 177845 h 1133780"/>
                    <a:gd name="connsiteX8" fmla="*/ 162413 w 162506"/>
                    <a:gd name="connsiteY8" fmla="*/ 45 h 1133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506" h="1133780">
                      <a:moveTo>
                        <a:pt x="162413" y="45"/>
                      </a:moveTo>
                      <a:cubicBezTo>
                        <a:pt x="160825" y="-2601"/>
                        <a:pt x="127488" y="111170"/>
                        <a:pt x="121138" y="161970"/>
                      </a:cubicBezTo>
                      <a:cubicBezTo>
                        <a:pt x="114788" y="212770"/>
                        <a:pt x="130663" y="221766"/>
                        <a:pt x="124313" y="304845"/>
                      </a:cubicBezTo>
                      <a:cubicBezTo>
                        <a:pt x="117963" y="387924"/>
                        <a:pt x="95738" y="580541"/>
                        <a:pt x="83038" y="660445"/>
                      </a:cubicBezTo>
                      <a:cubicBezTo>
                        <a:pt x="70338" y="740349"/>
                        <a:pt x="61871" y="705953"/>
                        <a:pt x="48113" y="784270"/>
                      </a:cubicBezTo>
                      <a:cubicBezTo>
                        <a:pt x="34355" y="862587"/>
                        <a:pt x="-4804" y="1169503"/>
                        <a:pt x="488" y="1130345"/>
                      </a:cubicBezTo>
                      <a:cubicBezTo>
                        <a:pt x="5780" y="1091187"/>
                        <a:pt x="79863" y="549320"/>
                        <a:pt x="79863" y="549320"/>
                      </a:cubicBezTo>
                      <a:cubicBezTo>
                        <a:pt x="101559" y="390570"/>
                        <a:pt x="116375" y="264628"/>
                        <a:pt x="130663" y="177845"/>
                      </a:cubicBezTo>
                      <a:cubicBezTo>
                        <a:pt x="144950" y="91062"/>
                        <a:pt x="164001" y="2691"/>
                        <a:pt x="162413" y="4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8" name="フリーフォーム 1387">
                  <a:extLst>
                    <a:ext uri="{FF2B5EF4-FFF2-40B4-BE49-F238E27FC236}">
                      <a16:creationId xmlns:a16="http://schemas.microsoft.com/office/drawing/2014/main" id="{639A30E2-D321-26E1-D054-11065D707135}"/>
                    </a:ext>
                  </a:extLst>
                </p:cNvPr>
                <p:cNvSpPr/>
                <p:nvPr/>
              </p:nvSpPr>
              <p:spPr>
                <a:xfrm>
                  <a:off x="6400556" y="9167087"/>
                  <a:ext cx="92093" cy="726653"/>
                </a:xfrm>
                <a:custGeom>
                  <a:avLst/>
                  <a:gdLst>
                    <a:gd name="connsiteX0" fmla="*/ 89144 w 92093"/>
                    <a:gd name="connsiteY0" fmla="*/ 8663 h 726653"/>
                    <a:gd name="connsiteX1" fmla="*/ 244 w 92093"/>
                    <a:gd name="connsiteY1" fmla="*/ 719863 h 726653"/>
                    <a:gd name="connsiteX2" fmla="*/ 63744 w 92093"/>
                    <a:gd name="connsiteY2" fmla="*/ 348388 h 726653"/>
                    <a:gd name="connsiteX3" fmla="*/ 89144 w 92093"/>
                    <a:gd name="connsiteY3" fmla="*/ 8663 h 72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093" h="726653">
                      <a:moveTo>
                        <a:pt x="89144" y="8663"/>
                      </a:moveTo>
                      <a:cubicBezTo>
                        <a:pt x="78561" y="70575"/>
                        <a:pt x="4477" y="663242"/>
                        <a:pt x="244" y="719863"/>
                      </a:cubicBezTo>
                      <a:cubicBezTo>
                        <a:pt x="-3989" y="776484"/>
                        <a:pt x="47869" y="463746"/>
                        <a:pt x="63744" y="348388"/>
                      </a:cubicBezTo>
                      <a:cubicBezTo>
                        <a:pt x="79619" y="233030"/>
                        <a:pt x="99727" y="-53249"/>
                        <a:pt x="89144" y="866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9" name="フリーフォーム 1388">
                  <a:extLst>
                    <a:ext uri="{FF2B5EF4-FFF2-40B4-BE49-F238E27FC236}">
                      <a16:creationId xmlns:a16="http://schemas.microsoft.com/office/drawing/2014/main" id="{414105C7-2F32-787F-B91E-51346ED15791}"/>
                    </a:ext>
                  </a:extLst>
                </p:cNvPr>
                <p:cNvSpPr/>
                <p:nvPr/>
              </p:nvSpPr>
              <p:spPr>
                <a:xfrm>
                  <a:off x="6270512" y="9883301"/>
                  <a:ext cx="132334" cy="1130628"/>
                </a:xfrm>
                <a:custGeom>
                  <a:avLst/>
                  <a:gdLst>
                    <a:gd name="connsiteX0" fmla="*/ 130288 w 132334"/>
                    <a:gd name="connsiteY0" fmla="*/ 6824 h 1130628"/>
                    <a:gd name="connsiteX1" fmla="*/ 28688 w 132334"/>
                    <a:gd name="connsiteY1" fmla="*/ 781524 h 1130628"/>
                    <a:gd name="connsiteX2" fmla="*/ 3288 w 132334"/>
                    <a:gd name="connsiteY2" fmla="*/ 1121249 h 1130628"/>
                    <a:gd name="connsiteX3" fmla="*/ 89013 w 132334"/>
                    <a:gd name="connsiteY3" fmla="*/ 441799 h 1130628"/>
                    <a:gd name="connsiteX4" fmla="*/ 130288 w 132334"/>
                    <a:gd name="connsiteY4" fmla="*/ 6824 h 113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34" h="1130628">
                      <a:moveTo>
                        <a:pt x="130288" y="6824"/>
                      </a:moveTo>
                      <a:cubicBezTo>
                        <a:pt x="120234" y="63445"/>
                        <a:pt x="49855" y="595786"/>
                        <a:pt x="28688" y="781524"/>
                      </a:cubicBezTo>
                      <a:cubicBezTo>
                        <a:pt x="7521" y="967262"/>
                        <a:pt x="-6766" y="1177870"/>
                        <a:pt x="3288" y="1121249"/>
                      </a:cubicBezTo>
                      <a:cubicBezTo>
                        <a:pt x="13342" y="1064628"/>
                        <a:pt x="66788" y="624361"/>
                        <a:pt x="89013" y="441799"/>
                      </a:cubicBezTo>
                      <a:cubicBezTo>
                        <a:pt x="111238" y="259237"/>
                        <a:pt x="140342" y="-49797"/>
                        <a:pt x="130288" y="68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0" name="フリーフォーム 1389">
                  <a:extLst>
                    <a:ext uri="{FF2B5EF4-FFF2-40B4-BE49-F238E27FC236}">
                      <a16:creationId xmlns:a16="http://schemas.microsoft.com/office/drawing/2014/main" id="{7B094F0F-CE1F-EA9D-7AF3-F624D946434A}"/>
                    </a:ext>
                  </a:extLst>
                </p:cNvPr>
                <p:cNvSpPr/>
                <p:nvPr/>
              </p:nvSpPr>
              <p:spPr>
                <a:xfrm>
                  <a:off x="6973469" y="8022490"/>
                  <a:ext cx="75304" cy="585198"/>
                </a:xfrm>
                <a:custGeom>
                  <a:avLst/>
                  <a:gdLst>
                    <a:gd name="connsiteX0" fmla="*/ 2006 w 75304"/>
                    <a:gd name="connsiteY0" fmla="*/ 22960 h 585198"/>
                    <a:gd name="connsiteX1" fmla="*/ 59156 w 75304"/>
                    <a:gd name="connsiteY1" fmla="*/ 388085 h 585198"/>
                    <a:gd name="connsiteX2" fmla="*/ 68681 w 75304"/>
                    <a:gd name="connsiteY2" fmla="*/ 584935 h 585198"/>
                    <a:gd name="connsiteX3" fmla="*/ 71856 w 75304"/>
                    <a:gd name="connsiteY3" fmla="*/ 349985 h 585198"/>
                    <a:gd name="connsiteX4" fmla="*/ 17881 w 75304"/>
                    <a:gd name="connsiteY4" fmla="*/ 70585 h 585198"/>
                    <a:gd name="connsiteX5" fmla="*/ 2006 w 75304"/>
                    <a:gd name="connsiteY5" fmla="*/ 22960 h 585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304" h="585198">
                      <a:moveTo>
                        <a:pt x="2006" y="22960"/>
                      </a:moveTo>
                      <a:cubicBezTo>
                        <a:pt x="8885" y="75876"/>
                        <a:pt x="48044" y="294423"/>
                        <a:pt x="59156" y="388085"/>
                      </a:cubicBezTo>
                      <a:cubicBezTo>
                        <a:pt x="70268" y="481747"/>
                        <a:pt x="66564" y="591285"/>
                        <a:pt x="68681" y="584935"/>
                      </a:cubicBezTo>
                      <a:cubicBezTo>
                        <a:pt x="70798" y="578585"/>
                        <a:pt x="80323" y="435710"/>
                        <a:pt x="71856" y="349985"/>
                      </a:cubicBezTo>
                      <a:cubicBezTo>
                        <a:pt x="63389" y="264260"/>
                        <a:pt x="28464" y="122973"/>
                        <a:pt x="17881" y="70585"/>
                      </a:cubicBezTo>
                      <a:cubicBezTo>
                        <a:pt x="7298" y="18197"/>
                        <a:pt x="-4873" y="-29956"/>
                        <a:pt x="2006" y="2296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1" name="フリーフォーム 1390">
                  <a:extLst>
                    <a:ext uri="{FF2B5EF4-FFF2-40B4-BE49-F238E27FC236}">
                      <a16:creationId xmlns:a16="http://schemas.microsoft.com/office/drawing/2014/main" id="{6D64A9A2-505C-74AB-2B51-2DE98CC2FEF3}"/>
                    </a:ext>
                  </a:extLst>
                </p:cNvPr>
                <p:cNvSpPr/>
                <p:nvPr/>
              </p:nvSpPr>
              <p:spPr>
                <a:xfrm>
                  <a:off x="6915038" y="8095808"/>
                  <a:ext cx="69291" cy="480243"/>
                </a:xfrm>
                <a:custGeom>
                  <a:avLst/>
                  <a:gdLst>
                    <a:gd name="connsiteX0" fmla="*/ 112 w 69291"/>
                    <a:gd name="connsiteY0" fmla="*/ 442 h 480243"/>
                    <a:gd name="connsiteX1" fmla="*/ 50912 w 69291"/>
                    <a:gd name="connsiteY1" fmla="*/ 254442 h 480243"/>
                    <a:gd name="connsiteX2" fmla="*/ 50912 w 69291"/>
                    <a:gd name="connsiteY2" fmla="*/ 479867 h 480243"/>
                    <a:gd name="connsiteX3" fmla="*/ 66787 w 69291"/>
                    <a:gd name="connsiteY3" fmla="*/ 200467 h 480243"/>
                    <a:gd name="connsiteX4" fmla="*/ 112 w 69291"/>
                    <a:gd name="connsiteY4" fmla="*/ 442 h 480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91" h="480243">
                      <a:moveTo>
                        <a:pt x="112" y="442"/>
                      </a:moveTo>
                      <a:cubicBezTo>
                        <a:pt x="-2534" y="9438"/>
                        <a:pt x="42445" y="174538"/>
                        <a:pt x="50912" y="254442"/>
                      </a:cubicBezTo>
                      <a:cubicBezTo>
                        <a:pt x="59379" y="334346"/>
                        <a:pt x="48266" y="488863"/>
                        <a:pt x="50912" y="479867"/>
                      </a:cubicBezTo>
                      <a:cubicBezTo>
                        <a:pt x="53558" y="470871"/>
                        <a:pt x="76841" y="279313"/>
                        <a:pt x="66787" y="200467"/>
                      </a:cubicBezTo>
                      <a:cubicBezTo>
                        <a:pt x="56733" y="121621"/>
                        <a:pt x="2758" y="-8554"/>
                        <a:pt x="112" y="44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2" name="フリーフォーム 1391">
                  <a:extLst>
                    <a:ext uri="{FF2B5EF4-FFF2-40B4-BE49-F238E27FC236}">
                      <a16:creationId xmlns:a16="http://schemas.microsoft.com/office/drawing/2014/main" id="{AE4A195B-A438-1A90-654B-3FE65A0B84DD}"/>
                    </a:ext>
                  </a:extLst>
                </p:cNvPr>
                <p:cNvSpPr/>
                <p:nvPr/>
              </p:nvSpPr>
              <p:spPr>
                <a:xfrm>
                  <a:off x="7000620" y="8394507"/>
                  <a:ext cx="19305" cy="749752"/>
                </a:xfrm>
                <a:custGeom>
                  <a:avLst/>
                  <a:gdLst>
                    <a:gd name="connsiteX0" fmla="*/ 12955 w 19305"/>
                    <a:gd name="connsiteY0" fmla="*/ 193 h 749752"/>
                    <a:gd name="connsiteX1" fmla="*/ 19305 w 19305"/>
                    <a:gd name="connsiteY1" fmla="*/ 387543 h 749752"/>
                    <a:gd name="connsiteX2" fmla="*/ 12955 w 19305"/>
                    <a:gd name="connsiteY2" fmla="*/ 749493 h 749752"/>
                    <a:gd name="connsiteX3" fmla="*/ 255 w 19305"/>
                    <a:gd name="connsiteY3" fmla="*/ 438343 h 749752"/>
                    <a:gd name="connsiteX4" fmla="*/ 12955 w 19305"/>
                    <a:gd name="connsiteY4" fmla="*/ 193 h 749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5" h="749752">
                      <a:moveTo>
                        <a:pt x="12955" y="193"/>
                      </a:moveTo>
                      <a:cubicBezTo>
                        <a:pt x="16130" y="-8274"/>
                        <a:pt x="19305" y="262660"/>
                        <a:pt x="19305" y="387543"/>
                      </a:cubicBezTo>
                      <a:cubicBezTo>
                        <a:pt x="19305" y="512426"/>
                        <a:pt x="16130" y="741026"/>
                        <a:pt x="12955" y="749493"/>
                      </a:cubicBezTo>
                      <a:cubicBezTo>
                        <a:pt x="9780" y="757960"/>
                        <a:pt x="2372" y="556876"/>
                        <a:pt x="255" y="438343"/>
                      </a:cubicBezTo>
                      <a:cubicBezTo>
                        <a:pt x="-1862" y="319810"/>
                        <a:pt x="9780" y="8660"/>
                        <a:pt x="12955" y="19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3" name="フリーフォーム 1392">
                  <a:extLst>
                    <a:ext uri="{FF2B5EF4-FFF2-40B4-BE49-F238E27FC236}">
                      <a16:creationId xmlns:a16="http://schemas.microsoft.com/office/drawing/2014/main" id="{A4223C8B-1E67-91C4-C6C4-9CB357CE5E9D}"/>
                    </a:ext>
                  </a:extLst>
                </p:cNvPr>
                <p:cNvSpPr/>
                <p:nvPr/>
              </p:nvSpPr>
              <p:spPr>
                <a:xfrm>
                  <a:off x="7086591" y="7991026"/>
                  <a:ext cx="128980" cy="324588"/>
                </a:xfrm>
                <a:custGeom>
                  <a:avLst/>
                  <a:gdLst>
                    <a:gd name="connsiteX0" fmla="*/ 123834 w 128980"/>
                    <a:gd name="connsiteY0" fmla="*/ 449 h 324588"/>
                    <a:gd name="connsiteX1" fmla="*/ 111134 w 128980"/>
                    <a:gd name="connsiteY1" fmla="*/ 121099 h 324588"/>
                    <a:gd name="connsiteX2" fmla="*/ 9 w 128980"/>
                    <a:gd name="connsiteY2" fmla="*/ 324299 h 324588"/>
                    <a:gd name="connsiteX3" fmla="*/ 117484 w 128980"/>
                    <a:gd name="connsiteY3" fmla="*/ 162374 h 324588"/>
                    <a:gd name="connsiteX4" fmla="*/ 123834 w 128980"/>
                    <a:gd name="connsiteY4" fmla="*/ 449 h 32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980" h="324588">
                      <a:moveTo>
                        <a:pt x="123834" y="449"/>
                      </a:moveTo>
                      <a:cubicBezTo>
                        <a:pt x="122776" y="-6430"/>
                        <a:pt x="131772" y="67124"/>
                        <a:pt x="111134" y="121099"/>
                      </a:cubicBezTo>
                      <a:cubicBezTo>
                        <a:pt x="90496" y="175074"/>
                        <a:pt x="-1049" y="317420"/>
                        <a:pt x="9" y="324299"/>
                      </a:cubicBezTo>
                      <a:cubicBezTo>
                        <a:pt x="1067" y="331178"/>
                        <a:pt x="96847" y="213703"/>
                        <a:pt x="117484" y="162374"/>
                      </a:cubicBezTo>
                      <a:cubicBezTo>
                        <a:pt x="138121" y="111045"/>
                        <a:pt x="124892" y="7328"/>
                        <a:pt x="123834" y="44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4" name="フリーフォーム 1393">
                  <a:extLst>
                    <a:ext uri="{FF2B5EF4-FFF2-40B4-BE49-F238E27FC236}">
                      <a16:creationId xmlns:a16="http://schemas.microsoft.com/office/drawing/2014/main" id="{2D6F6999-64D0-C250-4A78-71B9B229826F}"/>
                    </a:ext>
                  </a:extLst>
                </p:cNvPr>
                <p:cNvSpPr/>
                <p:nvPr/>
              </p:nvSpPr>
              <p:spPr>
                <a:xfrm>
                  <a:off x="7136623" y="8299449"/>
                  <a:ext cx="99420" cy="339727"/>
                </a:xfrm>
                <a:custGeom>
                  <a:avLst/>
                  <a:gdLst>
                    <a:gd name="connsiteX0" fmla="*/ 99202 w 99420"/>
                    <a:gd name="connsiteY0" fmla="*/ 1 h 339727"/>
                    <a:gd name="connsiteX1" fmla="*/ 42052 w 99420"/>
                    <a:gd name="connsiteY1" fmla="*/ 165101 h 339727"/>
                    <a:gd name="connsiteX2" fmla="*/ 777 w 99420"/>
                    <a:gd name="connsiteY2" fmla="*/ 339726 h 339727"/>
                    <a:gd name="connsiteX3" fmla="*/ 19827 w 99420"/>
                    <a:gd name="connsiteY3" fmla="*/ 168276 h 339727"/>
                    <a:gd name="connsiteX4" fmla="*/ 99202 w 99420"/>
                    <a:gd name="connsiteY4" fmla="*/ 1 h 33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420" h="339727">
                      <a:moveTo>
                        <a:pt x="99202" y="1"/>
                      </a:moveTo>
                      <a:cubicBezTo>
                        <a:pt x="102906" y="-528"/>
                        <a:pt x="58456" y="108480"/>
                        <a:pt x="42052" y="165101"/>
                      </a:cubicBezTo>
                      <a:cubicBezTo>
                        <a:pt x="25648" y="221722"/>
                        <a:pt x="4481" y="339197"/>
                        <a:pt x="777" y="339726"/>
                      </a:cubicBezTo>
                      <a:cubicBezTo>
                        <a:pt x="-2927" y="340255"/>
                        <a:pt x="7127" y="219605"/>
                        <a:pt x="19827" y="168276"/>
                      </a:cubicBezTo>
                      <a:cubicBezTo>
                        <a:pt x="32527" y="116947"/>
                        <a:pt x="95498" y="530"/>
                        <a:pt x="99202" y="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5" name="フリーフォーム 1394">
                  <a:extLst>
                    <a:ext uri="{FF2B5EF4-FFF2-40B4-BE49-F238E27FC236}">
                      <a16:creationId xmlns:a16="http://schemas.microsoft.com/office/drawing/2014/main" id="{86A55358-642A-7500-9E35-E85D1A7771AB}"/>
                    </a:ext>
                  </a:extLst>
                </p:cNvPr>
                <p:cNvSpPr/>
                <p:nvPr/>
              </p:nvSpPr>
              <p:spPr>
                <a:xfrm>
                  <a:off x="7155679" y="8324847"/>
                  <a:ext cx="105609" cy="1157338"/>
                </a:xfrm>
                <a:custGeom>
                  <a:avLst/>
                  <a:gdLst>
                    <a:gd name="connsiteX0" fmla="*/ 105546 w 105609"/>
                    <a:gd name="connsiteY0" fmla="*/ 3 h 1157338"/>
                    <a:gd name="connsiteX1" fmla="*/ 35696 w 105609"/>
                    <a:gd name="connsiteY1" fmla="*/ 355603 h 1157338"/>
                    <a:gd name="connsiteX2" fmla="*/ 16646 w 105609"/>
                    <a:gd name="connsiteY2" fmla="*/ 657228 h 1157338"/>
                    <a:gd name="connsiteX3" fmla="*/ 771 w 105609"/>
                    <a:gd name="connsiteY3" fmla="*/ 1155703 h 1157338"/>
                    <a:gd name="connsiteX4" fmla="*/ 42046 w 105609"/>
                    <a:gd name="connsiteY4" fmla="*/ 476253 h 1157338"/>
                    <a:gd name="connsiteX5" fmla="*/ 48396 w 105609"/>
                    <a:gd name="connsiteY5" fmla="*/ 349253 h 1157338"/>
                    <a:gd name="connsiteX6" fmla="*/ 105546 w 105609"/>
                    <a:gd name="connsiteY6" fmla="*/ 3 h 115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609" h="1157338">
                      <a:moveTo>
                        <a:pt x="105546" y="3"/>
                      </a:moveTo>
                      <a:cubicBezTo>
                        <a:pt x="103429" y="1061"/>
                        <a:pt x="50513" y="246066"/>
                        <a:pt x="35696" y="355603"/>
                      </a:cubicBezTo>
                      <a:cubicBezTo>
                        <a:pt x="20879" y="465141"/>
                        <a:pt x="22467" y="523878"/>
                        <a:pt x="16646" y="657228"/>
                      </a:cubicBezTo>
                      <a:cubicBezTo>
                        <a:pt x="10825" y="790578"/>
                        <a:pt x="-3462" y="1185865"/>
                        <a:pt x="771" y="1155703"/>
                      </a:cubicBezTo>
                      <a:cubicBezTo>
                        <a:pt x="5004" y="1125541"/>
                        <a:pt x="34108" y="610661"/>
                        <a:pt x="42046" y="476253"/>
                      </a:cubicBezTo>
                      <a:cubicBezTo>
                        <a:pt x="49984" y="341845"/>
                        <a:pt x="40988" y="421749"/>
                        <a:pt x="48396" y="349253"/>
                      </a:cubicBezTo>
                      <a:cubicBezTo>
                        <a:pt x="55804" y="276757"/>
                        <a:pt x="107663" y="-1055"/>
                        <a:pt x="105546" y="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6" name="フリーフォーム 1395">
                  <a:extLst>
                    <a:ext uri="{FF2B5EF4-FFF2-40B4-BE49-F238E27FC236}">
                      <a16:creationId xmlns:a16="http://schemas.microsoft.com/office/drawing/2014/main" id="{E8F19CA7-401C-5082-291C-371130276CB6}"/>
                    </a:ext>
                  </a:extLst>
                </p:cNvPr>
                <p:cNvSpPr/>
                <p:nvPr/>
              </p:nvSpPr>
              <p:spPr>
                <a:xfrm>
                  <a:off x="6940259" y="8607316"/>
                  <a:ext cx="32563" cy="646220"/>
                </a:xfrm>
                <a:custGeom>
                  <a:avLst/>
                  <a:gdLst>
                    <a:gd name="connsiteX0" fmla="*/ 32041 w 32563"/>
                    <a:gd name="connsiteY0" fmla="*/ 109 h 646220"/>
                    <a:gd name="connsiteX1" fmla="*/ 19341 w 32563"/>
                    <a:gd name="connsiteY1" fmla="*/ 308084 h 646220"/>
                    <a:gd name="connsiteX2" fmla="*/ 9816 w 32563"/>
                    <a:gd name="connsiteY2" fmla="*/ 511284 h 646220"/>
                    <a:gd name="connsiteX3" fmla="*/ 9816 w 32563"/>
                    <a:gd name="connsiteY3" fmla="*/ 641459 h 646220"/>
                    <a:gd name="connsiteX4" fmla="*/ 291 w 32563"/>
                    <a:gd name="connsiteY4" fmla="*/ 343009 h 646220"/>
                    <a:gd name="connsiteX5" fmla="*/ 32041 w 32563"/>
                    <a:gd name="connsiteY5" fmla="*/ 109 h 646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63" h="646220">
                      <a:moveTo>
                        <a:pt x="32041" y="109"/>
                      </a:moveTo>
                      <a:cubicBezTo>
                        <a:pt x="35216" y="-5712"/>
                        <a:pt x="23045" y="222888"/>
                        <a:pt x="19341" y="308084"/>
                      </a:cubicBezTo>
                      <a:cubicBezTo>
                        <a:pt x="15637" y="393280"/>
                        <a:pt x="11403" y="455722"/>
                        <a:pt x="9816" y="511284"/>
                      </a:cubicBezTo>
                      <a:cubicBezTo>
                        <a:pt x="8229" y="566846"/>
                        <a:pt x="11403" y="669505"/>
                        <a:pt x="9816" y="641459"/>
                      </a:cubicBezTo>
                      <a:cubicBezTo>
                        <a:pt x="8229" y="613413"/>
                        <a:pt x="-1826" y="442492"/>
                        <a:pt x="291" y="343009"/>
                      </a:cubicBezTo>
                      <a:cubicBezTo>
                        <a:pt x="2408" y="243526"/>
                        <a:pt x="28866" y="5930"/>
                        <a:pt x="32041" y="109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7" name="フリーフォーム 1396">
                  <a:extLst>
                    <a:ext uri="{FF2B5EF4-FFF2-40B4-BE49-F238E27FC236}">
                      <a16:creationId xmlns:a16="http://schemas.microsoft.com/office/drawing/2014/main" id="{891DB6FC-88CB-834A-7A6D-CFBEB221CF1F}"/>
                    </a:ext>
                  </a:extLst>
                </p:cNvPr>
                <p:cNvSpPr/>
                <p:nvPr/>
              </p:nvSpPr>
              <p:spPr>
                <a:xfrm>
                  <a:off x="7003243" y="9162826"/>
                  <a:ext cx="30021" cy="673700"/>
                </a:xfrm>
                <a:custGeom>
                  <a:avLst/>
                  <a:gdLst>
                    <a:gd name="connsiteX0" fmla="*/ 10332 w 30021"/>
                    <a:gd name="connsiteY0" fmla="*/ 224 h 673700"/>
                    <a:gd name="connsiteX1" fmla="*/ 19857 w 30021"/>
                    <a:gd name="connsiteY1" fmla="*/ 416149 h 673700"/>
                    <a:gd name="connsiteX2" fmla="*/ 29382 w 30021"/>
                    <a:gd name="connsiteY2" fmla="*/ 673324 h 673700"/>
                    <a:gd name="connsiteX3" fmla="*/ 807 w 30021"/>
                    <a:gd name="connsiteY3" fmla="*/ 362174 h 673700"/>
                    <a:gd name="connsiteX4" fmla="*/ 10332 w 30021"/>
                    <a:gd name="connsiteY4" fmla="*/ 224 h 673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21" h="673700">
                      <a:moveTo>
                        <a:pt x="10332" y="224"/>
                      </a:moveTo>
                      <a:cubicBezTo>
                        <a:pt x="13507" y="9220"/>
                        <a:pt x="16682" y="303966"/>
                        <a:pt x="19857" y="416149"/>
                      </a:cubicBezTo>
                      <a:cubicBezTo>
                        <a:pt x="23032" y="528332"/>
                        <a:pt x="32557" y="682320"/>
                        <a:pt x="29382" y="673324"/>
                      </a:cubicBezTo>
                      <a:cubicBezTo>
                        <a:pt x="26207" y="664328"/>
                        <a:pt x="4511" y="469595"/>
                        <a:pt x="807" y="362174"/>
                      </a:cubicBezTo>
                      <a:cubicBezTo>
                        <a:pt x="-2897" y="254753"/>
                        <a:pt x="7157" y="-8772"/>
                        <a:pt x="10332" y="2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8" name="フリーフォーム 1397">
                  <a:extLst>
                    <a:ext uri="{FF2B5EF4-FFF2-40B4-BE49-F238E27FC236}">
                      <a16:creationId xmlns:a16="http://schemas.microsoft.com/office/drawing/2014/main" id="{C1D68E55-60CC-09A8-12AA-D757C23851B5}"/>
                    </a:ext>
                  </a:extLst>
                </p:cNvPr>
                <p:cNvSpPr/>
                <p:nvPr/>
              </p:nvSpPr>
              <p:spPr>
                <a:xfrm>
                  <a:off x="7046334" y="9905859"/>
                  <a:ext cx="97435" cy="1082955"/>
                </a:xfrm>
                <a:custGeom>
                  <a:avLst/>
                  <a:gdLst>
                    <a:gd name="connsiteX0" fmla="*/ 8516 w 97435"/>
                    <a:gd name="connsiteY0" fmla="*/ 12841 h 1082955"/>
                    <a:gd name="connsiteX1" fmla="*/ 40266 w 97435"/>
                    <a:gd name="connsiteY1" fmla="*/ 616091 h 1082955"/>
                    <a:gd name="connsiteX2" fmla="*/ 97416 w 97435"/>
                    <a:gd name="connsiteY2" fmla="*/ 1082816 h 1082955"/>
                    <a:gd name="connsiteX3" fmla="*/ 33916 w 97435"/>
                    <a:gd name="connsiteY3" fmla="*/ 660541 h 1082955"/>
                    <a:gd name="connsiteX4" fmla="*/ 2166 w 97435"/>
                    <a:gd name="connsiteY4" fmla="*/ 238266 h 1082955"/>
                    <a:gd name="connsiteX5" fmla="*/ 8516 w 97435"/>
                    <a:gd name="connsiteY5" fmla="*/ 12841 h 108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435" h="1082955">
                      <a:moveTo>
                        <a:pt x="8516" y="12841"/>
                      </a:moveTo>
                      <a:cubicBezTo>
                        <a:pt x="14866" y="75812"/>
                        <a:pt x="25449" y="437762"/>
                        <a:pt x="40266" y="616091"/>
                      </a:cubicBezTo>
                      <a:cubicBezTo>
                        <a:pt x="55083" y="794420"/>
                        <a:pt x="98474" y="1075408"/>
                        <a:pt x="97416" y="1082816"/>
                      </a:cubicBezTo>
                      <a:cubicBezTo>
                        <a:pt x="96358" y="1090224"/>
                        <a:pt x="49791" y="801299"/>
                        <a:pt x="33916" y="660541"/>
                      </a:cubicBezTo>
                      <a:cubicBezTo>
                        <a:pt x="18041" y="519783"/>
                        <a:pt x="7458" y="343041"/>
                        <a:pt x="2166" y="238266"/>
                      </a:cubicBezTo>
                      <a:cubicBezTo>
                        <a:pt x="-3126" y="133491"/>
                        <a:pt x="2166" y="-50130"/>
                        <a:pt x="8516" y="1284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9" name="フリーフォーム 1398">
                  <a:extLst>
                    <a:ext uri="{FF2B5EF4-FFF2-40B4-BE49-F238E27FC236}">
                      <a16:creationId xmlns:a16="http://schemas.microsoft.com/office/drawing/2014/main" id="{3874BBC6-93F8-9EED-9E9C-AAF7C775CB5F}"/>
                    </a:ext>
                  </a:extLst>
                </p:cNvPr>
                <p:cNvSpPr/>
                <p:nvPr/>
              </p:nvSpPr>
              <p:spPr>
                <a:xfrm>
                  <a:off x="7151442" y="9505793"/>
                  <a:ext cx="87868" cy="1343374"/>
                </a:xfrm>
                <a:custGeom>
                  <a:avLst/>
                  <a:gdLst>
                    <a:gd name="connsiteX0" fmla="*/ 1833 w 87868"/>
                    <a:gd name="connsiteY0" fmla="*/ 157 h 1343374"/>
                    <a:gd name="connsiteX1" fmla="*/ 14533 w 87868"/>
                    <a:gd name="connsiteY1" fmla="*/ 689132 h 1343374"/>
                    <a:gd name="connsiteX2" fmla="*/ 87558 w 87868"/>
                    <a:gd name="connsiteY2" fmla="*/ 1343182 h 1343374"/>
                    <a:gd name="connsiteX3" fmla="*/ 39933 w 87868"/>
                    <a:gd name="connsiteY3" fmla="*/ 749457 h 1343374"/>
                    <a:gd name="connsiteX4" fmla="*/ 1833 w 87868"/>
                    <a:gd name="connsiteY4" fmla="*/ 157 h 1343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868" h="1343374">
                      <a:moveTo>
                        <a:pt x="1833" y="157"/>
                      </a:moveTo>
                      <a:cubicBezTo>
                        <a:pt x="-2400" y="-9897"/>
                        <a:pt x="245" y="465294"/>
                        <a:pt x="14533" y="689132"/>
                      </a:cubicBezTo>
                      <a:cubicBezTo>
                        <a:pt x="28821" y="912970"/>
                        <a:pt x="83325" y="1333128"/>
                        <a:pt x="87558" y="1343182"/>
                      </a:cubicBezTo>
                      <a:cubicBezTo>
                        <a:pt x="91791" y="1353236"/>
                        <a:pt x="51575" y="967474"/>
                        <a:pt x="39933" y="749457"/>
                      </a:cubicBezTo>
                      <a:cubicBezTo>
                        <a:pt x="28291" y="531440"/>
                        <a:pt x="6066" y="10211"/>
                        <a:pt x="1833" y="15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0" name="フリーフォーム 1399">
                  <a:extLst>
                    <a:ext uri="{FF2B5EF4-FFF2-40B4-BE49-F238E27FC236}">
                      <a16:creationId xmlns:a16="http://schemas.microsoft.com/office/drawing/2014/main" id="{D762568F-6783-C289-88B4-DE73EA356BC0}"/>
                    </a:ext>
                  </a:extLst>
                </p:cNvPr>
                <p:cNvSpPr/>
                <p:nvPr/>
              </p:nvSpPr>
              <p:spPr>
                <a:xfrm>
                  <a:off x="7208546" y="9156517"/>
                  <a:ext cx="56190" cy="1267226"/>
                </a:xfrm>
                <a:custGeom>
                  <a:avLst/>
                  <a:gdLst>
                    <a:gd name="connsiteX0" fmla="*/ 55854 w 56190"/>
                    <a:gd name="connsiteY0" fmla="*/ 183 h 1267226"/>
                    <a:gd name="connsiteX1" fmla="*/ 27279 w 56190"/>
                    <a:gd name="connsiteY1" fmla="*/ 282758 h 1267226"/>
                    <a:gd name="connsiteX2" fmla="*/ 30454 w 56190"/>
                    <a:gd name="connsiteY2" fmla="*/ 657408 h 1267226"/>
                    <a:gd name="connsiteX3" fmla="*/ 33629 w 56190"/>
                    <a:gd name="connsiteY3" fmla="*/ 1267008 h 1267226"/>
                    <a:gd name="connsiteX4" fmla="*/ 5054 w 56190"/>
                    <a:gd name="connsiteY4" fmla="*/ 587558 h 1267226"/>
                    <a:gd name="connsiteX5" fmla="*/ 5054 w 56190"/>
                    <a:gd name="connsiteY5" fmla="*/ 244658 h 1267226"/>
                    <a:gd name="connsiteX6" fmla="*/ 55854 w 56190"/>
                    <a:gd name="connsiteY6" fmla="*/ 183 h 126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90" h="1267226">
                      <a:moveTo>
                        <a:pt x="55854" y="183"/>
                      </a:moveTo>
                      <a:cubicBezTo>
                        <a:pt x="59558" y="6533"/>
                        <a:pt x="31512" y="173221"/>
                        <a:pt x="27279" y="282758"/>
                      </a:cubicBezTo>
                      <a:cubicBezTo>
                        <a:pt x="23046" y="392295"/>
                        <a:pt x="29396" y="493366"/>
                        <a:pt x="30454" y="657408"/>
                      </a:cubicBezTo>
                      <a:cubicBezTo>
                        <a:pt x="31512" y="821450"/>
                        <a:pt x="37862" y="1278650"/>
                        <a:pt x="33629" y="1267008"/>
                      </a:cubicBezTo>
                      <a:cubicBezTo>
                        <a:pt x="29396" y="1255366"/>
                        <a:pt x="9816" y="757950"/>
                        <a:pt x="5054" y="587558"/>
                      </a:cubicBezTo>
                      <a:cubicBezTo>
                        <a:pt x="292" y="417166"/>
                        <a:pt x="-3413" y="335146"/>
                        <a:pt x="5054" y="244658"/>
                      </a:cubicBezTo>
                      <a:cubicBezTo>
                        <a:pt x="13521" y="154171"/>
                        <a:pt x="52150" y="-6167"/>
                        <a:pt x="55854" y="183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1" name="フリーフォーム 1400">
                  <a:extLst>
                    <a:ext uri="{FF2B5EF4-FFF2-40B4-BE49-F238E27FC236}">
                      <a16:creationId xmlns:a16="http://schemas.microsoft.com/office/drawing/2014/main" id="{6E221EF1-ED11-234D-4E05-923ECAD54157}"/>
                    </a:ext>
                  </a:extLst>
                </p:cNvPr>
                <p:cNvSpPr/>
                <p:nvPr/>
              </p:nvSpPr>
              <p:spPr>
                <a:xfrm>
                  <a:off x="6821634" y="7550079"/>
                  <a:ext cx="144441" cy="409672"/>
                </a:xfrm>
                <a:custGeom>
                  <a:avLst/>
                  <a:gdLst>
                    <a:gd name="connsiteX0" fmla="*/ 1441 w 144441"/>
                    <a:gd name="connsiteY0" fmla="*/ 71 h 409672"/>
                    <a:gd name="connsiteX1" fmla="*/ 23666 w 144441"/>
                    <a:gd name="connsiteY1" fmla="*/ 136596 h 409672"/>
                    <a:gd name="connsiteX2" fmla="*/ 144316 w 144441"/>
                    <a:gd name="connsiteY2" fmla="*/ 409646 h 409672"/>
                    <a:gd name="connsiteX3" fmla="*/ 45891 w 144441"/>
                    <a:gd name="connsiteY3" fmla="*/ 152471 h 409672"/>
                    <a:gd name="connsiteX4" fmla="*/ 1441 w 144441"/>
                    <a:gd name="connsiteY4" fmla="*/ 71 h 409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441" h="409672">
                      <a:moveTo>
                        <a:pt x="1441" y="71"/>
                      </a:moveTo>
                      <a:cubicBezTo>
                        <a:pt x="-2263" y="-2575"/>
                        <a:pt x="-147" y="68334"/>
                        <a:pt x="23666" y="136596"/>
                      </a:cubicBezTo>
                      <a:cubicBezTo>
                        <a:pt x="47479" y="204859"/>
                        <a:pt x="140612" y="407000"/>
                        <a:pt x="144316" y="409646"/>
                      </a:cubicBezTo>
                      <a:cubicBezTo>
                        <a:pt x="148020" y="412292"/>
                        <a:pt x="68645" y="216500"/>
                        <a:pt x="45891" y="152471"/>
                      </a:cubicBezTo>
                      <a:cubicBezTo>
                        <a:pt x="23137" y="88442"/>
                        <a:pt x="5145" y="2717"/>
                        <a:pt x="1441" y="7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2" name="フリーフォーム 1401">
                  <a:extLst>
                    <a:ext uri="{FF2B5EF4-FFF2-40B4-BE49-F238E27FC236}">
                      <a16:creationId xmlns:a16="http://schemas.microsoft.com/office/drawing/2014/main" id="{41ECE59D-92E9-723A-3E7B-8C6D7F998AF5}"/>
                    </a:ext>
                  </a:extLst>
                </p:cNvPr>
                <p:cNvSpPr/>
                <p:nvPr/>
              </p:nvSpPr>
              <p:spPr>
                <a:xfrm>
                  <a:off x="7638196" y="8232633"/>
                  <a:ext cx="540755" cy="308436"/>
                </a:xfrm>
                <a:custGeom>
                  <a:avLst/>
                  <a:gdLst>
                    <a:gd name="connsiteX0" fmla="*/ 854 w 540755"/>
                    <a:gd name="connsiteY0" fmla="*/ 142 h 308436"/>
                    <a:gd name="connsiteX1" fmla="*/ 292954 w 540755"/>
                    <a:gd name="connsiteY1" fmla="*/ 85867 h 308436"/>
                    <a:gd name="connsiteX2" fmla="*/ 540604 w 540755"/>
                    <a:gd name="connsiteY2" fmla="*/ 308117 h 308436"/>
                    <a:gd name="connsiteX3" fmla="*/ 327879 w 540755"/>
                    <a:gd name="connsiteY3" fmla="*/ 133492 h 308436"/>
                    <a:gd name="connsiteX4" fmla="*/ 207229 w 540755"/>
                    <a:gd name="connsiteY4" fmla="*/ 66817 h 308436"/>
                    <a:gd name="connsiteX5" fmla="*/ 854 w 540755"/>
                    <a:gd name="connsiteY5" fmla="*/ 142 h 3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0755" h="308436">
                      <a:moveTo>
                        <a:pt x="854" y="142"/>
                      </a:moveTo>
                      <a:cubicBezTo>
                        <a:pt x="15141" y="3317"/>
                        <a:pt x="202996" y="34538"/>
                        <a:pt x="292954" y="85867"/>
                      </a:cubicBezTo>
                      <a:cubicBezTo>
                        <a:pt x="382912" y="137196"/>
                        <a:pt x="534783" y="300180"/>
                        <a:pt x="540604" y="308117"/>
                      </a:cubicBezTo>
                      <a:cubicBezTo>
                        <a:pt x="546425" y="316054"/>
                        <a:pt x="383441" y="173709"/>
                        <a:pt x="327879" y="133492"/>
                      </a:cubicBezTo>
                      <a:cubicBezTo>
                        <a:pt x="272317" y="93275"/>
                        <a:pt x="259087" y="85867"/>
                        <a:pt x="207229" y="66817"/>
                      </a:cubicBezTo>
                      <a:cubicBezTo>
                        <a:pt x="155371" y="47767"/>
                        <a:pt x="-13433" y="-3033"/>
                        <a:pt x="854" y="142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3" name="フリーフォーム 1402">
                  <a:extLst>
                    <a:ext uri="{FF2B5EF4-FFF2-40B4-BE49-F238E27FC236}">
                      <a16:creationId xmlns:a16="http://schemas.microsoft.com/office/drawing/2014/main" id="{C9D1DDAB-5610-557C-C6C4-FF75297CA9E1}"/>
                    </a:ext>
                  </a:extLst>
                </p:cNvPr>
                <p:cNvSpPr/>
                <p:nvPr/>
              </p:nvSpPr>
              <p:spPr>
                <a:xfrm>
                  <a:off x="7480269" y="8070756"/>
                  <a:ext cx="292171" cy="95501"/>
                </a:xfrm>
                <a:custGeom>
                  <a:avLst/>
                  <a:gdLst>
                    <a:gd name="connsiteX0" fmla="*/ 31 w 292171"/>
                    <a:gd name="connsiteY0" fmla="*/ 94 h 95501"/>
                    <a:gd name="connsiteX1" fmla="*/ 165131 w 292171"/>
                    <a:gd name="connsiteY1" fmla="*/ 47719 h 95501"/>
                    <a:gd name="connsiteX2" fmla="*/ 292131 w 292171"/>
                    <a:gd name="connsiteY2" fmla="*/ 95344 h 95501"/>
                    <a:gd name="connsiteX3" fmla="*/ 152431 w 292171"/>
                    <a:gd name="connsiteY3" fmla="*/ 60419 h 95501"/>
                    <a:gd name="connsiteX4" fmla="*/ 31 w 292171"/>
                    <a:gd name="connsiteY4" fmla="*/ 94 h 9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171" h="95501">
                      <a:moveTo>
                        <a:pt x="31" y="94"/>
                      </a:moveTo>
                      <a:cubicBezTo>
                        <a:pt x="2148" y="-2023"/>
                        <a:pt x="116448" y="31844"/>
                        <a:pt x="165131" y="47719"/>
                      </a:cubicBezTo>
                      <a:cubicBezTo>
                        <a:pt x="213814" y="63594"/>
                        <a:pt x="294248" y="93227"/>
                        <a:pt x="292131" y="95344"/>
                      </a:cubicBezTo>
                      <a:cubicBezTo>
                        <a:pt x="290014" y="97461"/>
                        <a:pt x="203231" y="77881"/>
                        <a:pt x="152431" y="60419"/>
                      </a:cubicBezTo>
                      <a:cubicBezTo>
                        <a:pt x="101631" y="42957"/>
                        <a:pt x="-2086" y="2211"/>
                        <a:pt x="31" y="9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4" name="フリーフォーム 1403">
                  <a:extLst>
                    <a:ext uri="{FF2B5EF4-FFF2-40B4-BE49-F238E27FC236}">
                      <a16:creationId xmlns:a16="http://schemas.microsoft.com/office/drawing/2014/main" id="{29BC35FE-864E-C11B-7992-4E965F281EDC}"/>
                    </a:ext>
                  </a:extLst>
                </p:cNvPr>
                <p:cNvSpPr/>
                <p:nvPr/>
              </p:nvSpPr>
              <p:spPr>
                <a:xfrm>
                  <a:off x="7582074" y="8203378"/>
                  <a:ext cx="212663" cy="505647"/>
                </a:xfrm>
                <a:custGeom>
                  <a:avLst/>
                  <a:gdLst>
                    <a:gd name="connsiteX0" fmla="*/ 9351 w 212663"/>
                    <a:gd name="connsiteY0" fmla="*/ 10347 h 505647"/>
                    <a:gd name="connsiteX1" fmla="*/ 15701 w 212663"/>
                    <a:gd name="connsiteY1" fmla="*/ 83372 h 505647"/>
                    <a:gd name="connsiteX2" fmla="*/ 98251 w 212663"/>
                    <a:gd name="connsiteY2" fmla="*/ 292922 h 505647"/>
                    <a:gd name="connsiteX3" fmla="*/ 212551 w 212663"/>
                    <a:gd name="connsiteY3" fmla="*/ 505647 h 505647"/>
                    <a:gd name="connsiteX4" fmla="*/ 117301 w 212663"/>
                    <a:gd name="connsiteY4" fmla="*/ 292922 h 505647"/>
                    <a:gd name="connsiteX5" fmla="*/ 9351 w 212663"/>
                    <a:gd name="connsiteY5" fmla="*/ 10347 h 505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663" h="505647">
                      <a:moveTo>
                        <a:pt x="9351" y="10347"/>
                      </a:moveTo>
                      <a:cubicBezTo>
                        <a:pt x="-7582" y="-24578"/>
                        <a:pt x="884" y="36276"/>
                        <a:pt x="15701" y="83372"/>
                      </a:cubicBezTo>
                      <a:cubicBezTo>
                        <a:pt x="30518" y="130468"/>
                        <a:pt x="65443" y="222543"/>
                        <a:pt x="98251" y="292922"/>
                      </a:cubicBezTo>
                      <a:cubicBezTo>
                        <a:pt x="131059" y="363301"/>
                        <a:pt x="209376" y="505647"/>
                        <a:pt x="212551" y="505647"/>
                      </a:cubicBezTo>
                      <a:cubicBezTo>
                        <a:pt x="215726" y="505647"/>
                        <a:pt x="150638" y="368064"/>
                        <a:pt x="117301" y="292922"/>
                      </a:cubicBezTo>
                      <a:cubicBezTo>
                        <a:pt x="83964" y="217780"/>
                        <a:pt x="26284" y="45272"/>
                        <a:pt x="9351" y="1034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5" name="フリーフォーム 1404">
                  <a:extLst>
                    <a:ext uri="{FF2B5EF4-FFF2-40B4-BE49-F238E27FC236}">
                      <a16:creationId xmlns:a16="http://schemas.microsoft.com/office/drawing/2014/main" id="{3033B9AB-C737-4D88-A222-22BEF5B60868}"/>
                    </a:ext>
                  </a:extLst>
                </p:cNvPr>
                <p:cNvSpPr/>
                <p:nvPr/>
              </p:nvSpPr>
              <p:spPr>
                <a:xfrm>
                  <a:off x="7654801" y="8324849"/>
                  <a:ext cx="155625" cy="311153"/>
                </a:xfrm>
                <a:custGeom>
                  <a:avLst/>
                  <a:gdLst>
                    <a:gd name="connsiteX0" fmla="*/ 124 w 155625"/>
                    <a:gd name="connsiteY0" fmla="*/ 1 h 311153"/>
                    <a:gd name="connsiteX1" fmla="*/ 123949 w 155625"/>
                    <a:gd name="connsiteY1" fmla="*/ 165101 h 311153"/>
                    <a:gd name="connsiteX2" fmla="*/ 139824 w 155625"/>
                    <a:gd name="connsiteY2" fmla="*/ 311151 h 311153"/>
                    <a:gd name="connsiteX3" fmla="*/ 149349 w 155625"/>
                    <a:gd name="connsiteY3" fmla="*/ 168276 h 311153"/>
                    <a:gd name="connsiteX4" fmla="*/ 124 w 155625"/>
                    <a:gd name="connsiteY4" fmla="*/ 1 h 311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25" h="311153">
                      <a:moveTo>
                        <a:pt x="124" y="1"/>
                      </a:moveTo>
                      <a:cubicBezTo>
                        <a:pt x="-4109" y="-528"/>
                        <a:pt x="100666" y="113243"/>
                        <a:pt x="123949" y="165101"/>
                      </a:cubicBezTo>
                      <a:cubicBezTo>
                        <a:pt x="147232" y="216959"/>
                        <a:pt x="135591" y="310622"/>
                        <a:pt x="139824" y="311151"/>
                      </a:cubicBezTo>
                      <a:cubicBezTo>
                        <a:pt x="144057" y="311680"/>
                        <a:pt x="166282" y="219605"/>
                        <a:pt x="149349" y="168276"/>
                      </a:cubicBezTo>
                      <a:cubicBezTo>
                        <a:pt x="132416" y="116947"/>
                        <a:pt x="4357" y="530"/>
                        <a:pt x="124" y="1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6" name="フリーフォーム 1405">
                  <a:extLst>
                    <a:ext uri="{FF2B5EF4-FFF2-40B4-BE49-F238E27FC236}">
                      <a16:creationId xmlns:a16="http://schemas.microsoft.com/office/drawing/2014/main" id="{1D3E66DC-974E-BD3C-7E36-319FE623A1CD}"/>
                    </a:ext>
                  </a:extLst>
                </p:cNvPr>
                <p:cNvSpPr/>
                <p:nvPr/>
              </p:nvSpPr>
              <p:spPr>
                <a:xfrm>
                  <a:off x="6730106" y="8140250"/>
                  <a:ext cx="58339" cy="461138"/>
                </a:xfrm>
                <a:custGeom>
                  <a:avLst/>
                  <a:gdLst>
                    <a:gd name="connsiteX0" fmla="*/ 23119 w 58339"/>
                    <a:gd name="connsiteY0" fmla="*/ 450 h 461138"/>
                    <a:gd name="connsiteX1" fmla="*/ 894 w 58339"/>
                    <a:gd name="connsiteY1" fmla="*/ 181425 h 461138"/>
                    <a:gd name="connsiteX2" fmla="*/ 58044 w 58339"/>
                    <a:gd name="connsiteY2" fmla="*/ 460825 h 461138"/>
                    <a:gd name="connsiteX3" fmla="*/ 23119 w 58339"/>
                    <a:gd name="connsiteY3" fmla="*/ 232225 h 461138"/>
                    <a:gd name="connsiteX4" fmla="*/ 23119 w 58339"/>
                    <a:gd name="connsiteY4" fmla="*/ 450 h 461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339" h="461138">
                      <a:moveTo>
                        <a:pt x="23119" y="450"/>
                      </a:moveTo>
                      <a:cubicBezTo>
                        <a:pt x="19415" y="-8017"/>
                        <a:pt x="-4927" y="104696"/>
                        <a:pt x="894" y="181425"/>
                      </a:cubicBezTo>
                      <a:cubicBezTo>
                        <a:pt x="6715" y="258154"/>
                        <a:pt x="54340" y="452358"/>
                        <a:pt x="58044" y="460825"/>
                      </a:cubicBezTo>
                      <a:cubicBezTo>
                        <a:pt x="61748" y="469292"/>
                        <a:pt x="29469" y="304192"/>
                        <a:pt x="23119" y="232225"/>
                      </a:cubicBezTo>
                      <a:cubicBezTo>
                        <a:pt x="16769" y="160258"/>
                        <a:pt x="26823" y="8917"/>
                        <a:pt x="23119" y="450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7" name="フリーフォーム 1406">
                  <a:extLst>
                    <a:ext uri="{FF2B5EF4-FFF2-40B4-BE49-F238E27FC236}">
                      <a16:creationId xmlns:a16="http://schemas.microsoft.com/office/drawing/2014/main" id="{1E07B655-E483-A786-E9B9-8EA5308D0891}"/>
                    </a:ext>
                  </a:extLst>
                </p:cNvPr>
                <p:cNvSpPr/>
                <p:nvPr/>
              </p:nvSpPr>
              <p:spPr>
                <a:xfrm>
                  <a:off x="6570638" y="8436684"/>
                  <a:ext cx="69530" cy="489753"/>
                </a:xfrm>
                <a:custGeom>
                  <a:avLst/>
                  <a:gdLst>
                    <a:gd name="connsiteX0" fmla="*/ 68287 w 69530"/>
                    <a:gd name="connsiteY0" fmla="*/ 2466 h 489753"/>
                    <a:gd name="connsiteX1" fmla="*/ 7962 w 69530"/>
                    <a:gd name="connsiteY1" fmla="*/ 389816 h 489753"/>
                    <a:gd name="connsiteX2" fmla="*/ 4787 w 69530"/>
                    <a:gd name="connsiteY2" fmla="*/ 481891 h 489753"/>
                    <a:gd name="connsiteX3" fmla="*/ 46062 w 69530"/>
                    <a:gd name="connsiteY3" fmla="*/ 237416 h 489753"/>
                    <a:gd name="connsiteX4" fmla="*/ 68287 w 69530"/>
                    <a:gd name="connsiteY4" fmla="*/ 2466 h 48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30" h="489753">
                      <a:moveTo>
                        <a:pt x="68287" y="2466"/>
                      </a:moveTo>
                      <a:cubicBezTo>
                        <a:pt x="61937" y="27866"/>
                        <a:pt x="18545" y="309912"/>
                        <a:pt x="7962" y="389816"/>
                      </a:cubicBezTo>
                      <a:cubicBezTo>
                        <a:pt x="-2621" y="469720"/>
                        <a:pt x="-1563" y="507291"/>
                        <a:pt x="4787" y="481891"/>
                      </a:cubicBezTo>
                      <a:cubicBezTo>
                        <a:pt x="11137" y="456491"/>
                        <a:pt x="37066" y="320495"/>
                        <a:pt x="46062" y="237416"/>
                      </a:cubicBezTo>
                      <a:cubicBezTo>
                        <a:pt x="55058" y="154337"/>
                        <a:pt x="74637" y="-22934"/>
                        <a:pt x="68287" y="246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8" name="フリーフォーム 1407">
                  <a:extLst>
                    <a:ext uri="{FF2B5EF4-FFF2-40B4-BE49-F238E27FC236}">
                      <a16:creationId xmlns:a16="http://schemas.microsoft.com/office/drawing/2014/main" id="{CE88AB68-8238-1BA8-995A-F76D0336EB6D}"/>
                    </a:ext>
                  </a:extLst>
                </p:cNvPr>
                <p:cNvSpPr/>
                <p:nvPr/>
              </p:nvSpPr>
              <p:spPr>
                <a:xfrm>
                  <a:off x="6562713" y="9910798"/>
                  <a:ext cx="22951" cy="635364"/>
                </a:xfrm>
                <a:custGeom>
                  <a:avLst/>
                  <a:gdLst>
                    <a:gd name="connsiteX0" fmla="*/ 12 w 22951"/>
                    <a:gd name="connsiteY0" fmla="*/ 17427 h 635364"/>
                    <a:gd name="connsiteX1" fmla="*/ 19062 w 22951"/>
                    <a:gd name="connsiteY1" fmla="*/ 633377 h 635364"/>
                    <a:gd name="connsiteX2" fmla="*/ 22237 w 22951"/>
                    <a:gd name="connsiteY2" fmla="*/ 207927 h 635364"/>
                    <a:gd name="connsiteX3" fmla="*/ 12 w 22951"/>
                    <a:gd name="connsiteY3" fmla="*/ 17427 h 635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951" h="635364">
                      <a:moveTo>
                        <a:pt x="12" y="17427"/>
                      </a:moveTo>
                      <a:cubicBezTo>
                        <a:pt x="-517" y="88335"/>
                        <a:pt x="15358" y="601627"/>
                        <a:pt x="19062" y="633377"/>
                      </a:cubicBezTo>
                      <a:cubicBezTo>
                        <a:pt x="22766" y="665127"/>
                        <a:pt x="23825" y="307410"/>
                        <a:pt x="22237" y="207927"/>
                      </a:cubicBezTo>
                      <a:cubicBezTo>
                        <a:pt x="20650" y="108444"/>
                        <a:pt x="541" y="-53481"/>
                        <a:pt x="12" y="1742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9" name="フリーフォーム 1408">
                  <a:extLst>
                    <a:ext uri="{FF2B5EF4-FFF2-40B4-BE49-F238E27FC236}">
                      <a16:creationId xmlns:a16="http://schemas.microsoft.com/office/drawing/2014/main" id="{0F9CA768-7B53-4442-2E2F-4733687AB203}"/>
                    </a:ext>
                  </a:extLst>
                </p:cNvPr>
                <p:cNvSpPr/>
                <p:nvPr/>
              </p:nvSpPr>
              <p:spPr>
                <a:xfrm>
                  <a:off x="6740518" y="9126839"/>
                  <a:ext cx="37787" cy="762338"/>
                </a:xfrm>
                <a:custGeom>
                  <a:avLst/>
                  <a:gdLst>
                    <a:gd name="connsiteX0" fmla="*/ 34932 w 37787"/>
                    <a:gd name="connsiteY0" fmla="*/ 7636 h 762338"/>
                    <a:gd name="connsiteX1" fmla="*/ 7 w 37787"/>
                    <a:gd name="connsiteY1" fmla="*/ 753761 h 762338"/>
                    <a:gd name="connsiteX2" fmla="*/ 31757 w 37787"/>
                    <a:gd name="connsiteY2" fmla="*/ 388636 h 762338"/>
                    <a:gd name="connsiteX3" fmla="*/ 34932 w 37787"/>
                    <a:gd name="connsiteY3" fmla="*/ 7636 h 76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787" h="762338">
                      <a:moveTo>
                        <a:pt x="34932" y="7636"/>
                      </a:moveTo>
                      <a:cubicBezTo>
                        <a:pt x="29640" y="68490"/>
                        <a:pt x="536" y="690261"/>
                        <a:pt x="7" y="753761"/>
                      </a:cubicBezTo>
                      <a:cubicBezTo>
                        <a:pt x="-522" y="817261"/>
                        <a:pt x="25936" y="511403"/>
                        <a:pt x="31757" y="388636"/>
                      </a:cubicBezTo>
                      <a:cubicBezTo>
                        <a:pt x="37578" y="265869"/>
                        <a:pt x="40224" y="-53218"/>
                        <a:pt x="34932" y="763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0" name="フリーフォーム 1409">
                  <a:extLst>
                    <a:ext uri="{FF2B5EF4-FFF2-40B4-BE49-F238E27FC236}">
                      <a16:creationId xmlns:a16="http://schemas.microsoft.com/office/drawing/2014/main" id="{87B1BB1D-C549-1F9B-F4E3-0F71D70000E3}"/>
                    </a:ext>
                  </a:extLst>
                </p:cNvPr>
                <p:cNvSpPr/>
                <p:nvPr/>
              </p:nvSpPr>
              <p:spPr>
                <a:xfrm>
                  <a:off x="6619599" y="9626276"/>
                  <a:ext cx="85883" cy="270606"/>
                </a:xfrm>
                <a:custGeom>
                  <a:avLst/>
                  <a:gdLst>
                    <a:gd name="connsiteX0" fmla="*/ 76476 w 85883"/>
                    <a:gd name="connsiteY0" fmla="*/ 324 h 270606"/>
                    <a:gd name="connsiteX1" fmla="*/ 54251 w 85883"/>
                    <a:gd name="connsiteY1" fmla="*/ 162249 h 270606"/>
                    <a:gd name="connsiteX2" fmla="*/ 276 w 85883"/>
                    <a:gd name="connsiteY2" fmla="*/ 270199 h 270606"/>
                    <a:gd name="connsiteX3" fmla="*/ 79651 w 85883"/>
                    <a:gd name="connsiteY3" fmla="*/ 124149 h 270606"/>
                    <a:gd name="connsiteX4" fmla="*/ 76476 w 85883"/>
                    <a:gd name="connsiteY4" fmla="*/ 324 h 27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883" h="270606">
                      <a:moveTo>
                        <a:pt x="76476" y="324"/>
                      </a:moveTo>
                      <a:cubicBezTo>
                        <a:pt x="72243" y="6674"/>
                        <a:pt x="66951" y="117270"/>
                        <a:pt x="54251" y="162249"/>
                      </a:cubicBezTo>
                      <a:cubicBezTo>
                        <a:pt x="41551" y="207228"/>
                        <a:pt x="-3957" y="276549"/>
                        <a:pt x="276" y="270199"/>
                      </a:cubicBezTo>
                      <a:cubicBezTo>
                        <a:pt x="4509" y="263849"/>
                        <a:pt x="65893" y="165953"/>
                        <a:pt x="79651" y="124149"/>
                      </a:cubicBezTo>
                      <a:cubicBezTo>
                        <a:pt x="93409" y="82345"/>
                        <a:pt x="80709" y="-6026"/>
                        <a:pt x="76476" y="32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1" name="フリーフォーム 1410">
                  <a:extLst>
                    <a:ext uri="{FF2B5EF4-FFF2-40B4-BE49-F238E27FC236}">
                      <a16:creationId xmlns:a16="http://schemas.microsoft.com/office/drawing/2014/main" id="{E49C94EE-6E42-A949-7217-1B9B139AA4E9}"/>
                    </a:ext>
                  </a:extLst>
                </p:cNvPr>
                <p:cNvSpPr/>
                <p:nvPr/>
              </p:nvSpPr>
              <p:spPr>
                <a:xfrm>
                  <a:off x="6777202" y="9890071"/>
                  <a:ext cx="84097" cy="952589"/>
                </a:xfrm>
                <a:custGeom>
                  <a:avLst/>
                  <a:gdLst>
                    <a:gd name="connsiteX0" fmla="*/ 36348 w 84097"/>
                    <a:gd name="connsiteY0" fmla="*/ 54 h 952589"/>
                    <a:gd name="connsiteX1" fmla="*/ 20473 w 84097"/>
                    <a:gd name="connsiteY1" fmla="*/ 396929 h 952589"/>
                    <a:gd name="connsiteX2" fmla="*/ 83973 w 84097"/>
                    <a:gd name="connsiteY2" fmla="*/ 952554 h 952589"/>
                    <a:gd name="connsiteX3" fmla="*/ 1423 w 84097"/>
                    <a:gd name="connsiteY3" fmla="*/ 422329 h 952589"/>
                    <a:gd name="connsiteX4" fmla="*/ 36348 w 84097"/>
                    <a:gd name="connsiteY4" fmla="*/ 54 h 95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097" h="952589">
                      <a:moveTo>
                        <a:pt x="36348" y="54"/>
                      </a:moveTo>
                      <a:cubicBezTo>
                        <a:pt x="39523" y="-4179"/>
                        <a:pt x="12536" y="238179"/>
                        <a:pt x="20473" y="396929"/>
                      </a:cubicBezTo>
                      <a:cubicBezTo>
                        <a:pt x="28410" y="555679"/>
                        <a:pt x="87148" y="948321"/>
                        <a:pt x="83973" y="952554"/>
                      </a:cubicBezTo>
                      <a:cubicBezTo>
                        <a:pt x="80798" y="956787"/>
                        <a:pt x="10948" y="582137"/>
                        <a:pt x="1423" y="422329"/>
                      </a:cubicBezTo>
                      <a:cubicBezTo>
                        <a:pt x="-8102" y="262521"/>
                        <a:pt x="33173" y="4287"/>
                        <a:pt x="36348" y="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2" name="フリーフォーム 1411">
                  <a:extLst>
                    <a:ext uri="{FF2B5EF4-FFF2-40B4-BE49-F238E27FC236}">
                      <a16:creationId xmlns:a16="http://schemas.microsoft.com/office/drawing/2014/main" id="{87AB7566-81E0-C5C1-79BF-D30A0081549F}"/>
                    </a:ext>
                  </a:extLst>
                </p:cNvPr>
                <p:cNvSpPr/>
                <p:nvPr/>
              </p:nvSpPr>
              <p:spPr>
                <a:xfrm>
                  <a:off x="6825895" y="8194149"/>
                  <a:ext cx="45089" cy="432535"/>
                </a:xfrm>
                <a:custGeom>
                  <a:avLst/>
                  <a:gdLst>
                    <a:gd name="connsiteX0" fmla="*/ 44805 w 45089"/>
                    <a:gd name="connsiteY0" fmla="*/ 526 h 432535"/>
                    <a:gd name="connsiteX1" fmla="*/ 19405 w 45089"/>
                    <a:gd name="connsiteY1" fmla="*/ 137051 h 432535"/>
                    <a:gd name="connsiteX2" fmla="*/ 19405 w 45089"/>
                    <a:gd name="connsiteY2" fmla="*/ 432326 h 432535"/>
                    <a:gd name="connsiteX3" fmla="*/ 355 w 45089"/>
                    <a:gd name="connsiteY3" fmla="*/ 181501 h 432535"/>
                    <a:gd name="connsiteX4" fmla="*/ 44805 w 45089"/>
                    <a:gd name="connsiteY4" fmla="*/ 526 h 432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89" h="432535">
                      <a:moveTo>
                        <a:pt x="44805" y="526"/>
                      </a:moveTo>
                      <a:cubicBezTo>
                        <a:pt x="47980" y="-6882"/>
                        <a:pt x="23638" y="65084"/>
                        <a:pt x="19405" y="137051"/>
                      </a:cubicBezTo>
                      <a:cubicBezTo>
                        <a:pt x="15172" y="209018"/>
                        <a:pt x="22580" y="424918"/>
                        <a:pt x="19405" y="432326"/>
                      </a:cubicBezTo>
                      <a:cubicBezTo>
                        <a:pt x="16230" y="439734"/>
                        <a:pt x="-2820" y="248176"/>
                        <a:pt x="355" y="181501"/>
                      </a:cubicBezTo>
                      <a:cubicBezTo>
                        <a:pt x="3530" y="114826"/>
                        <a:pt x="41630" y="7934"/>
                        <a:pt x="44805" y="52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3" name="フリーフォーム 1412">
                  <a:extLst>
                    <a:ext uri="{FF2B5EF4-FFF2-40B4-BE49-F238E27FC236}">
                      <a16:creationId xmlns:a16="http://schemas.microsoft.com/office/drawing/2014/main" id="{75EA8828-8014-2883-376B-B12AE3B9715D}"/>
                    </a:ext>
                  </a:extLst>
                </p:cNvPr>
                <p:cNvSpPr/>
                <p:nvPr/>
              </p:nvSpPr>
              <p:spPr>
                <a:xfrm>
                  <a:off x="6844385" y="8276545"/>
                  <a:ext cx="103252" cy="690312"/>
                </a:xfrm>
                <a:custGeom>
                  <a:avLst/>
                  <a:gdLst>
                    <a:gd name="connsiteX0" fmla="*/ 102515 w 103252"/>
                    <a:gd name="connsiteY0" fmla="*/ 3855 h 690312"/>
                    <a:gd name="connsiteX1" fmla="*/ 86640 w 103252"/>
                    <a:gd name="connsiteY1" fmla="*/ 165780 h 690312"/>
                    <a:gd name="connsiteX2" fmla="*/ 32665 w 103252"/>
                    <a:gd name="connsiteY2" fmla="*/ 410255 h 690312"/>
                    <a:gd name="connsiteX3" fmla="*/ 915 w 103252"/>
                    <a:gd name="connsiteY3" fmla="*/ 689655 h 690312"/>
                    <a:gd name="connsiteX4" fmla="*/ 67590 w 103252"/>
                    <a:gd name="connsiteY4" fmla="*/ 327705 h 690312"/>
                    <a:gd name="connsiteX5" fmla="*/ 102515 w 103252"/>
                    <a:gd name="connsiteY5" fmla="*/ 3855 h 69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252" h="690312">
                      <a:moveTo>
                        <a:pt x="102515" y="3855"/>
                      </a:moveTo>
                      <a:cubicBezTo>
                        <a:pt x="105690" y="-23133"/>
                        <a:pt x="98282" y="98047"/>
                        <a:pt x="86640" y="165780"/>
                      </a:cubicBezTo>
                      <a:cubicBezTo>
                        <a:pt x="74998" y="233513"/>
                        <a:pt x="46952" y="322943"/>
                        <a:pt x="32665" y="410255"/>
                      </a:cubicBezTo>
                      <a:cubicBezTo>
                        <a:pt x="18377" y="497568"/>
                        <a:pt x="-4906" y="703413"/>
                        <a:pt x="915" y="689655"/>
                      </a:cubicBezTo>
                      <a:cubicBezTo>
                        <a:pt x="6736" y="675897"/>
                        <a:pt x="50128" y="434597"/>
                        <a:pt x="67590" y="327705"/>
                      </a:cubicBezTo>
                      <a:cubicBezTo>
                        <a:pt x="85052" y="220813"/>
                        <a:pt x="99340" y="30843"/>
                        <a:pt x="102515" y="3855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4" name="フリーフォーム 1413">
                  <a:extLst>
                    <a:ext uri="{FF2B5EF4-FFF2-40B4-BE49-F238E27FC236}">
                      <a16:creationId xmlns:a16="http://schemas.microsoft.com/office/drawing/2014/main" id="{E22AC4E8-FA1F-26B8-10F6-22A23B9B164B}"/>
                    </a:ext>
                  </a:extLst>
                </p:cNvPr>
                <p:cNvSpPr/>
                <p:nvPr/>
              </p:nvSpPr>
              <p:spPr>
                <a:xfrm>
                  <a:off x="5744849" y="7093811"/>
                  <a:ext cx="918594" cy="438460"/>
                </a:xfrm>
                <a:custGeom>
                  <a:avLst/>
                  <a:gdLst>
                    <a:gd name="connsiteX0" fmla="*/ 36826 w 918594"/>
                    <a:gd name="connsiteY0" fmla="*/ 11839 h 438460"/>
                    <a:gd name="connsiteX1" fmla="*/ 709926 w 918594"/>
                    <a:gd name="connsiteY1" fmla="*/ 300764 h 438460"/>
                    <a:gd name="connsiteX2" fmla="*/ 913126 w 918594"/>
                    <a:gd name="connsiteY2" fmla="*/ 437289 h 438460"/>
                    <a:gd name="connsiteX3" fmla="*/ 538476 w 918594"/>
                    <a:gd name="connsiteY3" fmla="*/ 230914 h 438460"/>
                    <a:gd name="connsiteX4" fmla="*/ 132076 w 918594"/>
                    <a:gd name="connsiteY4" fmla="*/ 72164 h 438460"/>
                    <a:gd name="connsiteX5" fmla="*/ 36826 w 918594"/>
                    <a:gd name="connsiteY5" fmla="*/ 11839 h 43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8594" h="438460">
                      <a:moveTo>
                        <a:pt x="36826" y="11839"/>
                      </a:moveTo>
                      <a:cubicBezTo>
                        <a:pt x="133134" y="49939"/>
                        <a:pt x="563876" y="229856"/>
                        <a:pt x="709926" y="300764"/>
                      </a:cubicBezTo>
                      <a:cubicBezTo>
                        <a:pt x="855976" y="371672"/>
                        <a:pt x="941701" y="448931"/>
                        <a:pt x="913126" y="437289"/>
                      </a:cubicBezTo>
                      <a:cubicBezTo>
                        <a:pt x="884551" y="425647"/>
                        <a:pt x="668651" y="291768"/>
                        <a:pt x="538476" y="230914"/>
                      </a:cubicBezTo>
                      <a:cubicBezTo>
                        <a:pt x="408301" y="170060"/>
                        <a:pt x="209334" y="107618"/>
                        <a:pt x="132076" y="72164"/>
                      </a:cubicBezTo>
                      <a:cubicBezTo>
                        <a:pt x="54818" y="36710"/>
                        <a:pt x="-59482" y="-26261"/>
                        <a:pt x="36826" y="118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5" name="フリーフォーム 1414">
                  <a:extLst>
                    <a:ext uri="{FF2B5EF4-FFF2-40B4-BE49-F238E27FC236}">
                      <a16:creationId xmlns:a16="http://schemas.microsoft.com/office/drawing/2014/main" id="{2988464F-0924-7D8B-F37D-2A86B5B9A3C9}"/>
                    </a:ext>
                  </a:extLst>
                </p:cNvPr>
                <p:cNvSpPr/>
                <p:nvPr/>
              </p:nvSpPr>
              <p:spPr>
                <a:xfrm>
                  <a:off x="4750889" y="6723361"/>
                  <a:ext cx="967689" cy="366414"/>
                </a:xfrm>
                <a:custGeom>
                  <a:avLst/>
                  <a:gdLst>
                    <a:gd name="connsiteX0" fmla="*/ 14786 w 967689"/>
                    <a:gd name="connsiteY0" fmla="*/ 4464 h 366414"/>
                    <a:gd name="connsiteX1" fmla="*/ 598986 w 967689"/>
                    <a:gd name="connsiteY1" fmla="*/ 223539 h 366414"/>
                    <a:gd name="connsiteX2" fmla="*/ 967286 w 967689"/>
                    <a:gd name="connsiteY2" fmla="*/ 366414 h 366414"/>
                    <a:gd name="connsiteX3" fmla="*/ 532311 w 967689"/>
                    <a:gd name="connsiteY3" fmla="*/ 223539 h 366414"/>
                    <a:gd name="connsiteX4" fmla="*/ 202111 w 967689"/>
                    <a:gd name="connsiteY4" fmla="*/ 87014 h 366414"/>
                    <a:gd name="connsiteX5" fmla="*/ 14786 w 967689"/>
                    <a:gd name="connsiteY5" fmla="*/ 4464 h 36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7689" h="366414">
                      <a:moveTo>
                        <a:pt x="14786" y="4464"/>
                      </a:moveTo>
                      <a:cubicBezTo>
                        <a:pt x="80932" y="27218"/>
                        <a:pt x="598986" y="223539"/>
                        <a:pt x="598986" y="223539"/>
                      </a:cubicBezTo>
                      <a:cubicBezTo>
                        <a:pt x="757736" y="283864"/>
                        <a:pt x="978398" y="366414"/>
                        <a:pt x="967286" y="366414"/>
                      </a:cubicBezTo>
                      <a:cubicBezTo>
                        <a:pt x="956174" y="366414"/>
                        <a:pt x="659840" y="270106"/>
                        <a:pt x="532311" y="223539"/>
                      </a:cubicBezTo>
                      <a:cubicBezTo>
                        <a:pt x="404782" y="176972"/>
                        <a:pt x="283073" y="122468"/>
                        <a:pt x="202111" y="87014"/>
                      </a:cubicBezTo>
                      <a:cubicBezTo>
                        <a:pt x="121149" y="51560"/>
                        <a:pt x="-51360" y="-18290"/>
                        <a:pt x="14786" y="44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6" name="フリーフォーム 1415">
                  <a:extLst>
                    <a:ext uri="{FF2B5EF4-FFF2-40B4-BE49-F238E27FC236}">
                      <a16:creationId xmlns:a16="http://schemas.microsoft.com/office/drawing/2014/main" id="{43DA10EC-CAE6-ACF4-1E25-54EC204FB6D7}"/>
                    </a:ext>
                  </a:extLst>
                </p:cNvPr>
                <p:cNvSpPr/>
                <p:nvPr/>
              </p:nvSpPr>
              <p:spPr>
                <a:xfrm>
                  <a:off x="4158691" y="6601942"/>
                  <a:ext cx="616510" cy="132286"/>
                </a:xfrm>
                <a:custGeom>
                  <a:avLst/>
                  <a:gdLst>
                    <a:gd name="connsiteX0" fmla="*/ 559 w 616510"/>
                    <a:gd name="connsiteY0" fmla="*/ 8408 h 132286"/>
                    <a:gd name="connsiteX1" fmla="*/ 225984 w 616510"/>
                    <a:gd name="connsiteY1" fmla="*/ 2058 h 132286"/>
                    <a:gd name="connsiteX2" fmla="*/ 384734 w 616510"/>
                    <a:gd name="connsiteY2" fmla="*/ 43333 h 132286"/>
                    <a:gd name="connsiteX3" fmla="*/ 616509 w 616510"/>
                    <a:gd name="connsiteY3" fmla="*/ 132233 h 132286"/>
                    <a:gd name="connsiteX4" fmla="*/ 387909 w 616510"/>
                    <a:gd name="connsiteY4" fmla="*/ 56033 h 132286"/>
                    <a:gd name="connsiteX5" fmla="*/ 295834 w 616510"/>
                    <a:gd name="connsiteY5" fmla="*/ 27458 h 132286"/>
                    <a:gd name="connsiteX6" fmla="*/ 559 w 616510"/>
                    <a:gd name="connsiteY6" fmla="*/ 8408 h 13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510" h="132286">
                      <a:moveTo>
                        <a:pt x="559" y="8408"/>
                      </a:moveTo>
                      <a:cubicBezTo>
                        <a:pt x="-11083" y="4175"/>
                        <a:pt x="161955" y="-3763"/>
                        <a:pt x="225984" y="2058"/>
                      </a:cubicBezTo>
                      <a:cubicBezTo>
                        <a:pt x="290013" y="7879"/>
                        <a:pt x="319646" y="21637"/>
                        <a:pt x="384734" y="43333"/>
                      </a:cubicBezTo>
                      <a:cubicBezTo>
                        <a:pt x="449822" y="65029"/>
                        <a:pt x="615980" y="130116"/>
                        <a:pt x="616509" y="132233"/>
                      </a:cubicBezTo>
                      <a:cubicBezTo>
                        <a:pt x="617038" y="134350"/>
                        <a:pt x="441355" y="73495"/>
                        <a:pt x="387909" y="56033"/>
                      </a:cubicBezTo>
                      <a:cubicBezTo>
                        <a:pt x="334463" y="38571"/>
                        <a:pt x="354572" y="35396"/>
                        <a:pt x="295834" y="27458"/>
                      </a:cubicBezTo>
                      <a:cubicBezTo>
                        <a:pt x="237097" y="19521"/>
                        <a:pt x="12201" y="12641"/>
                        <a:pt x="559" y="8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7" name="フリーフォーム 1416">
                  <a:extLst>
                    <a:ext uri="{FF2B5EF4-FFF2-40B4-BE49-F238E27FC236}">
                      <a16:creationId xmlns:a16="http://schemas.microsoft.com/office/drawing/2014/main" id="{64F7FD5C-5C05-5111-945A-91184C54F5CA}"/>
                    </a:ext>
                  </a:extLst>
                </p:cNvPr>
                <p:cNvSpPr/>
                <p:nvPr/>
              </p:nvSpPr>
              <p:spPr>
                <a:xfrm>
                  <a:off x="3822689" y="6588032"/>
                  <a:ext cx="365553" cy="273435"/>
                </a:xfrm>
                <a:custGeom>
                  <a:avLst/>
                  <a:gdLst>
                    <a:gd name="connsiteX0" fmla="*/ 365136 w 365553"/>
                    <a:gd name="connsiteY0" fmla="*/ 93 h 273435"/>
                    <a:gd name="connsiteX1" fmla="*/ 133361 w 365553"/>
                    <a:gd name="connsiteY1" fmla="*/ 73118 h 273435"/>
                    <a:gd name="connsiteX2" fmla="*/ 73036 w 365553"/>
                    <a:gd name="connsiteY2" fmla="*/ 130268 h 273435"/>
                    <a:gd name="connsiteX3" fmla="*/ 11 w 365553"/>
                    <a:gd name="connsiteY3" fmla="*/ 273143 h 273435"/>
                    <a:gd name="connsiteX4" fmla="*/ 69861 w 365553"/>
                    <a:gd name="connsiteY4" fmla="*/ 88993 h 273435"/>
                    <a:gd name="connsiteX5" fmla="*/ 365136 w 365553"/>
                    <a:gd name="connsiteY5" fmla="*/ 93 h 27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553" h="273435">
                      <a:moveTo>
                        <a:pt x="365136" y="93"/>
                      </a:moveTo>
                      <a:cubicBezTo>
                        <a:pt x="375719" y="-2553"/>
                        <a:pt x="182044" y="51422"/>
                        <a:pt x="133361" y="73118"/>
                      </a:cubicBezTo>
                      <a:cubicBezTo>
                        <a:pt x="84678" y="94814"/>
                        <a:pt x="95261" y="96931"/>
                        <a:pt x="73036" y="130268"/>
                      </a:cubicBezTo>
                      <a:cubicBezTo>
                        <a:pt x="50811" y="163605"/>
                        <a:pt x="540" y="280022"/>
                        <a:pt x="11" y="273143"/>
                      </a:cubicBezTo>
                      <a:cubicBezTo>
                        <a:pt x="-518" y="266264"/>
                        <a:pt x="16415" y="134501"/>
                        <a:pt x="69861" y="88993"/>
                      </a:cubicBezTo>
                      <a:cubicBezTo>
                        <a:pt x="123307" y="43485"/>
                        <a:pt x="354553" y="2739"/>
                        <a:pt x="365136" y="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8" name="フリーフォーム 1417">
                  <a:extLst>
                    <a:ext uri="{FF2B5EF4-FFF2-40B4-BE49-F238E27FC236}">
                      <a16:creationId xmlns:a16="http://schemas.microsoft.com/office/drawing/2014/main" id="{45024D53-7F2C-633A-E85D-9DC53899AE9F}"/>
                    </a:ext>
                  </a:extLst>
                </p:cNvPr>
                <p:cNvSpPr/>
                <p:nvPr/>
              </p:nvSpPr>
              <p:spPr>
                <a:xfrm>
                  <a:off x="3622053" y="6816595"/>
                  <a:ext cx="216559" cy="330841"/>
                </a:xfrm>
                <a:custGeom>
                  <a:avLst/>
                  <a:gdLst>
                    <a:gd name="connsiteX0" fmla="*/ 216522 w 216559"/>
                    <a:gd name="connsiteY0" fmla="*/ 130 h 330841"/>
                    <a:gd name="connsiteX1" fmla="*/ 156197 w 216559"/>
                    <a:gd name="connsiteY1" fmla="*/ 130305 h 330841"/>
                    <a:gd name="connsiteX2" fmla="*/ 108572 w 216559"/>
                    <a:gd name="connsiteY2" fmla="*/ 206505 h 330841"/>
                    <a:gd name="connsiteX3" fmla="*/ 622 w 216559"/>
                    <a:gd name="connsiteY3" fmla="*/ 330330 h 330841"/>
                    <a:gd name="connsiteX4" fmla="*/ 162547 w 216559"/>
                    <a:gd name="connsiteY4" fmla="*/ 155705 h 330841"/>
                    <a:gd name="connsiteX5" fmla="*/ 216522 w 216559"/>
                    <a:gd name="connsiteY5" fmla="*/ 130 h 330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559" h="330841">
                      <a:moveTo>
                        <a:pt x="216522" y="130"/>
                      </a:moveTo>
                      <a:cubicBezTo>
                        <a:pt x="215464" y="-4103"/>
                        <a:pt x="174189" y="95909"/>
                        <a:pt x="156197" y="130305"/>
                      </a:cubicBezTo>
                      <a:cubicBezTo>
                        <a:pt x="138205" y="164701"/>
                        <a:pt x="134501" y="173168"/>
                        <a:pt x="108572" y="206505"/>
                      </a:cubicBezTo>
                      <a:cubicBezTo>
                        <a:pt x="82643" y="239842"/>
                        <a:pt x="-8374" y="338797"/>
                        <a:pt x="622" y="330330"/>
                      </a:cubicBezTo>
                      <a:cubicBezTo>
                        <a:pt x="9618" y="321863"/>
                        <a:pt x="128680" y="206505"/>
                        <a:pt x="162547" y="155705"/>
                      </a:cubicBezTo>
                      <a:cubicBezTo>
                        <a:pt x="196414" y="104905"/>
                        <a:pt x="217580" y="4363"/>
                        <a:pt x="216522" y="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9" name="フリーフォーム 1418">
                  <a:extLst>
                    <a:ext uri="{FF2B5EF4-FFF2-40B4-BE49-F238E27FC236}">
                      <a16:creationId xmlns:a16="http://schemas.microsoft.com/office/drawing/2014/main" id="{130B15D8-C887-2E2D-0E43-E80A50BCF7BB}"/>
                    </a:ext>
                  </a:extLst>
                </p:cNvPr>
                <p:cNvSpPr/>
                <p:nvPr/>
              </p:nvSpPr>
              <p:spPr>
                <a:xfrm>
                  <a:off x="3428580" y="7090651"/>
                  <a:ext cx="246159" cy="418719"/>
                </a:xfrm>
                <a:custGeom>
                  <a:avLst/>
                  <a:gdLst>
                    <a:gd name="connsiteX0" fmla="*/ 244895 w 246159"/>
                    <a:gd name="connsiteY0" fmla="*/ 2299 h 418719"/>
                    <a:gd name="connsiteX1" fmla="*/ 175045 w 246159"/>
                    <a:gd name="connsiteY1" fmla="*/ 103899 h 418719"/>
                    <a:gd name="connsiteX2" fmla="*/ 79795 w 246159"/>
                    <a:gd name="connsiteY2" fmla="*/ 316624 h 418719"/>
                    <a:gd name="connsiteX3" fmla="*/ 420 w 246159"/>
                    <a:gd name="connsiteY3" fmla="*/ 415049 h 418719"/>
                    <a:gd name="connsiteX4" fmla="*/ 114720 w 246159"/>
                    <a:gd name="connsiteY4" fmla="*/ 195974 h 418719"/>
                    <a:gd name="connsiteX5" fmla="*/ 244895 w 246159"/>
                    <a:gd name="connsiteY5" fmla="*/ 2299 h 418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6159" h="418719">
                      <a:moveTo>
                        <a:pt x="244895" y="2299"/>
                      </a:moveTo>
                      <a:cubicBezTo>
                        <a:pt x="254949" y="-13047"/>
                        <a:pt x="202562" y="51512"/>
                        <a:pt x="175045" y="103899"/>
                      </a:cubicBezTo>
                      <a:cubicBezTo>
                        <a:pt x="147528" y="156286"/>
                        <a:pt x="108899" y="264766"/>
                        <a:pt x="79795" y="316624"/>
                      </a:cubicBezTo>
                      <a:cubicBezTo>
                        <a:pt x="50691" y="368482"/>
                        <a:pt x="-5401" y="435157"/>
                        <a:pt x="420" y="415049"/>
                      </a:cubicBezTo>
                      <a:cubicBezTo>
                        <a:pt x="6241" y="394941"/>
                        <a:pt x="75562" y="262120"/>
                        <a:pt x="114720" y="195974"/>
                      </a:cubicBezTo>
                      <a:cubicBezTo>
                        <a:pt x="153878" y="129828"/>
                        <a:pt x="234841" y="17645"/>
                        <a:pt x="244895" y="22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0" name="フリーフォーム 1419">
                  <a:extLst>
                    <a:ext uri="{FF2B5EF4-FFF2-40B4-BE49-F238E27FC236}">
                      <a16:creationId xmlns:a16="http://schemas.microsoft.com/office/drawing/2014/main" id="{AA43B7DD-0116-2A31-0152-407A8CC1CFCF}"/>
                    </a:ext>
                  </a:extLst>
                </p:cNvPr>
                <p:cNvSpPr/>
                <p:nvPr/>
              </p:nvSpPr>
              <p:spPr>
                <a:xfrm>
                  <a:off x="3089643" y="7484508"/>
                  <a:ext cx="366854" cy="505934"/>
                </a:xfrm>
                <a:custGeom>
                  <a:avLst/>
                  <a:gdLst>
                    <a:gd name="connsiteX0" fmla="*/ 361582 w 366854"/>
                    <a:gd name="connsiteY0" fmla="*/ 5317 h 505934"/>
                    <a:gd name="connsiteX1" fmla="*/ 2807 w 366854"/>
                    <a:gd name="connsiteY1" fmla="*/ 500617 h 505934"/>
                    <a:gd name="connsiteX2" fmla="*/ 202832 w 366854"/>
                    <a:gd name="connsiteY2" fmla="*/ 252967 h 505934"/>
                    <a:gd name="connsiteX3" fmla="*/ 361582 w 366854"/>
                    <a:gd name="connsiteY3" fmla="*/ 5317 h 50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6854" h="505934">
                      <a:moveTo>
                        <a:pt x="361582" y="5317"/>
                      </a:moveTo>
                      <a:cubicBezTo>
                        <a:pt x="328245" y="46592"/>
                        <a:pt x="29265" y="459342"/>
                        <a:pt x="2807" y="500617"/>
                      </a:cubicBezTo>
                      <a:cubicBezTo>
                        <a:pt x="-23651" y="541892"/>
                        <a:pt x="144094" y="331813"/>
                        <a:pt x="202832" y="252967"/>
                      </a:cubicBezTo>
                      <a:cubicBezTo>
                        <a:pt x="261570" y="174121"/>
                        <a:pt x="394919" y="-35958"/>
                        <a:pt x="361582" y="53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1" name="フリーフォーム 1420">
                  <a:extLst>
                    <a:ext uri="{FF2B5EF4-FFF2-40B4-BE49-F238E27FC236}">
                      <a16:creationId xmlns:a16="http://schemas.microsoft.com/office/drawing/2014/main" id="{EE765360-2458-55D3-6F79-8673FB200539}"/>
                    </a:ext>
                  </a:extLst>
                </p:cNvPr>
                <p:cNvSpPr/>
                <p:nvPr/>
              </p:nvSpPr>
              <p:spPr>
                <a:xfrm>
                  <a:off x="2652297" y="7927114"/>
                  <a:ext cx="481635" cy="695358"/>
                </a:xfrm>
                <a:custGeom>
                  <a:avLst/>
                  <a:gdLst>
                    <a:gd name="connsiteX0" fmla="*/ 481428 w 481635"/>
                    <a:gd name="connsiteY0" fmla="*/ 861 h 695358"/>
                    <a:gd name="connsiteX1" fmla="*/ 316328 w 481635"/>
                    <a:gd name="connsiteY1" fmla="*/ 216761 h 695358"/>
                    <a:gd name="connsiteX2" fmla="*/ 163928 w 481635"/>
                    <a:gd name="connsiteY2" fmla="*/ 451711 h 695358"/>
                    <a:gd name="connsiteX3" fmla="*/ 2003 w 481635"/>
                    <a:gd name="connsiteY3" fmla="*/ 693011 h 695358"/>
                    <a:gd name="connsiteX4" fmla="*/ 281403 w 481635"/>
                    <a:gd name="connsiteY4" fmla="*/ 299311 h 695358"/>
                    <a:gd name="connsiteX5" fmla="*/ 481428 w 481635"/>
                    <a:gd name="connsiteY5" fmla="*/ 861 h 695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1635" h="695358">
                      <a:moveTo>
                        <a:pt x="481428" y="861"/>
                      </a:moveTo>
                      <a:cubicBezTo>
                        <a:pt x="487249" y="-12897"/>
                        <a:pt x="369245" y="141619"/>
                        <a:pt x="316328" y="216761"/>
                      </a:cubicBezTo>
                      <a:cubicBezTo>
                        <a:pt x="263411" y="291903"/>
                        <a:pt x="216315" y="372336"/>
                        <a:pt x="163928" y="451711"/>
                      </a:cubicBezTo>
                      <a:cubicBezTo>
                        <a:pt x="111541" y="531086"/>
                        <a:pt x="-17576" y="718411"/>
                        <a:pt x="2003" y="693011"/>
                      </a:cubicBezTo>
                      <a:cubicBezTo>
                        <a:pt x="21582" y="667611"/>
                        <a:pt x="202028" y="409907"/>
                        <a:pt x="281403" y="299311"/>
                      </a:cubicBezTo>
                      <a:cubicBezTo>
                        <a:pt x="360778" y="188715"/>
                        <a:pt x="475607" y="14619"/>
                        <a:pt x="481428" y="86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2" name="フリーフォーム 1421">
                  <a:extLst>
                    <a:ext uri="{FF2B5EF4-FFF2-40B4-BE49-F238E27FC236}">
                      <a16:creationId xmlns:a16="http://schemas.microsoft.com/office/drawing/2014/main" id="{98235FD4-5EB1-C118-6E22-6135B9098F8C}"/>
                    </a:ext>
                  </a:extLst>
                </p:cNvPr>
                <p:cNvSpPr/>
                <p:nvPr/>
              </p:nvSpPr>
              <p:spPr>
                <a:xfrm>
                  <a:off x="1944014" y="8611268"/>
                  <a:ext cx="707321" cy="812131"/>
                </a:xfrm>
                <a:custGeom>
                  <a:avLst/>
                  <a:gdLst>
                    <a:gd name="connsiteX0" fmla="*/ 703936 w 707321"/>
                    <a:gd name="connsiteY0" fmla="*/ 2507 h 812131"/>
                    <a:gd name="connsiteX1" fmla="*/ 313411 w 707321"/>
                    <a:gd name="connsiteY1" fmla="*/ 520032 h 812131"/>
                    <a:gd name="connsiteX2" fmla="*/ 2261 w 707321"/>
                    <a:gd name="connsiteY2" fmla="*/ 808957 h 812131"/>
                    <a:gd name="connsiteX3" fmla="*/ 475336 w 707321"/>
                    <a:gd name="connsiteY3" fmla="*/ 342232 h 812131"/>
                    <a:gd name="connsiteX4" fmla="*/ 703936 w 707321"/>
                    <a:gd name="connsiteY4" fmla="*/ 2507 h 812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21" h="812131">
                      <a:moveTo>
                        <a:pt x="703936" y="2507"/>
                      </a:moveTo>
                      <a:cubicBezTo>
                        <a:pt x="676948" y="32140"/>
                        <a:pt x="430357" y="385624"/>
                        <a:pt x="313411" y="520032"/>
                      </a:cubicBezTo>
                      <a:cubicBezTo>
                        <a:pt x="196465" y="654440"/>
                        <a:pt x="-24727" y="838590"/>
                        <a:pt x="2261" y="808957"/>
                      </a:cubicBezTo>
                      <a:cubicBezTo>
                        <a:pt x="29248" y="779324"/>
                        <a:pt x="359449" y="471348"/>
                        <a:pt x="475336" y="342232"/>
                      </a:cubicBezTo>
                      <a:cubicBezTo>
                        <a:pt x="591223" y="213116"/>
                        <a:pt x="730924" y="-27126"/>
                        <a:pt x="703936" y="2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3" name="フリーフォーム 1422">
                  <a:extLst>
                    <a:ext uri="{FF2B5EF4-FFF2-40B4-BE49-F238E27FC236}">
                      <a16:creationId xmlns:a16="http://schemas.microsoft.com/office/drawing/2014/main" id="{14D8A64C-FD4B-7873-243A-BA188D02601E}"/>
                    </a:ext>
                  </a:extLst>
                </p:cNvPr>
                <p:cNvSpPr/>
                <p:nvPr/>
              </p:nvSpPr>
              <p:spPr>
                <a:xfrm>
                  <a:off x="1522857" y="9413707"/>
                  <a:ext cx="411600" cy="266713"/>
                </a:xfrm>
                <a:custGeom>
                  <a:avLst/>
                  <a:gdLst>
                    <a:gd name="connsiteX0" fmla="*/ 13843 w 411600"/>
                    <a:gd name="connsiteY0" fmla="*/ 250993 h 266713"/>
                    <a:gd name="connsiteX1" fmla="*/ 410718 w 411600"/>
                    <a:gd name="connsiteY1" fmla="*/ 168 h 266713"/>
                    <a:gd name="connsiteX2" fmla="*/ 118618 w 411600"/>
                    <a:gd name="connsiteY2" fmla="*/ 212893 h 266713"/>
                    <a:gd name="connsiteX3" fmla="*/ 13843 w 411600"/>
                    <a:gd name="connsiteY3" fmla="*/ 250993 h 266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1600" h="266713">
                      <a:moveTo>
                        <a:pt x="13843" y="250993"/>
                      </a:moveTo>
                      <a:cubicBezTo>
                        <a:pt x="62526" y="215539"/>
                        <a:pt x="393256" y="6518"/>
                        <a:pt x="410718" y="168"/>
                      </a:cubicBezTo>
                      <a:cubicBezTo>
                        <a:pt x="428180" y="-6182"/>
                        <a:pt x="181589" y="168972"/>
                        <a:pt x="118618" y="212893"/>
                      </a:cubicBezTo>
                      <a:cubicBezTo>
                        <a:pt x="55647" y="256814"/>
                        <a:pt x="-34840" y="286447"/>
                        <a:pt x="13843" y="2509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4" name="フリーフォーム 1423">
                  <a:extLst>
                    <a:ext uri="{FF2B5EF4-FFF2-40B4-BE49-F238E27FC236}">
                      <a16:creationId xmlns:a16="http://schemas.microsoft.com/office/drawing/2014/main" id="{56A46C57-3703-1A68-725D-F32563FCD643}"/>
                    </a:ext>
                  </a:extLst>
                </p:cNvPr>
                <p:cNvSpPr/>
                <p:nvPr/>
              </p:nvSpPr>
              <p:spPr>
                <a:xfrm>
                  <a:off x="1381787" y="9406685"/>
                  <a:ext cx="574728" cy="460766"/>
                </a:xfrm>
                <a:custGeom>
                  <a:avLst/>
                  <a:gdLst>
                    <a:gd name="connsiteX0" fmla="*/ 2513 w 574728"/>
                    <a:gd name="connsiteY0" fmla="*/ 458040 h 460766"/>
                    <a:gd name="connsiteX1" fmla="*/ 427963 w 574728"/>
                    <a:gd name="connsiteY1" fmla="*/ 140540 h 460766"/>
                    <a:gd name="connsiteX2" fmla="*/ 574013 w 574728"/>
                    <a:gd name="connsiteY2" fmla="*/ 840 h 460766"/>
                    <a:gd name="connsiteX3" fmla="*/ 380338 w 574728"/>
                    <a:gd name="connsiteY3" fmla="*/ 197690 h 460766"/>
                    <a:gd name="connsiteX4" fmla="*/ 256513 w 574728"/>
                    <a:gd name="connsiteY4" fmla="*/ 289765 h 460766"/>
                    <a:gd name="connsiteX5" fmla="*/ 2513 w 574728"/>
                    <a:gd name="connsiteY5" fmla="*/ 458040 h 46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4728" h="460766">
                      <a:moveTo>
                        <a:pt x="2513" y="458040"/>
                      </a:moveTo>
                      <a:cubicBezTo>
                        <a:pt x="31088" y="433169"/>
                        <a:pt x="332713" y="216740"/>
                        <a:pt x="427963" y="140540"/>
                      </a:cubicBezTo>
                      <a:cubicBezTo>
                        <a:pt x="523213" y="64340"/>
                        <a:pt x="581950" y="-8685"/>
                        <a:pt x="574013" y="840"/>
                      </a:cubicBezTo>
                      <a:cubicBezTo>
                        <a:pt x="566076" y="10365"/>
                        <a:pt x="433255" y="149536"/>
                        <a:pt x="380338" y="197690"/>
                      </a:cubicBezTo>
                      <a:cubicBezTo>
                        <a:pt x="327421" y="245844"/>
                        <a:pt x="315780" y="249019"/>
                        <a:pt x="256513" y="289765"/>
                      </a:cubicBezTo>
                      <a:cubicBezTo>
                        <a:pt x="197246" y="330511"/>
                        <a:pt x="-26062" y="482911"/>
                        <a:pt x="2513" y="4580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5" name="フリーフォーム 1424">
                  <a:extLst>
                    <a:ext uri="{FF2B5EF4-FFF2-40B4-BE49-F238E27FC236}">
                      <a16:creationId xmlns:a16="http://schemas.microsoft.com/office/drawing/2014/main" id="{910002C4-D515-203C-6703-1F23B9ED854E}"/>
                    </a:ext>
                  </a:extLst>
                </p:cNvPr>
                <p:cNvSpPr/>
                <p:nvPr/>
              </p:nvSpPr>
              <p:spPr>
                <a:xfrm>
                  <a:off x="1362006" y="9674111"/>
                  <a:ext cx="174714" cy="190748"/>
                </a:xfrm>
                <a:custGeom>
                  <a:avLst/>
                  <a:gdLst>
                    <a:gd name="connsiteX0" fmla="*/ 174694 w 174714"/>
                    <a:gd name="connsiteY0" fmla="*/ 114 h 190748"/>
                    <a:gd name="connsiteX1" fmla="*/ 57219 w 174714"/>
                    <a:gd name="connsiteY1" fmla="*/ 108064 h 190748"/>
                    <a:gd name="connsiteX2" fmla="*/ 69 w 174714"/>
                    <a:gd name="connsiteY2" fmla="*/ 190614 h 190748"/>
                    <a:gd name="connsiteX3" fmla="*/ 47694 w 174714"/>
                    <a:gd name="connsiteY3" fmla="*/ 89014 h 190748"/>
                    <a:gd name="connsiteX4" fmla="*/ 174694 w 174714"/>
                    <a:gd name="connsiteY4" fmla="*/ 114 h 19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714" h="190748">
                      <a:moveTo>
                        <a:pt x="174694" y="114"/>
                      </a:moveTo>
                      <a:cubicBezTo>
                        <a:pt x="176281" y="3289"/>
                        <a:pt x="86323" y="76314"/>
                        <a:pt x="57219" y="108064"/>
                      </a:cubicBezTo>
                      <a:cubicBezTo>
                        <a:pt x="28115" y="139814"/>
                        <a:pt x="1656" y="193789"/>
                        <a:pt x="69" y="190614"/>
                      </a:cubicBezTo>
                      <a:cubicBezTo>
                        <a:pt x="-1518" y="187439"/>
                        <a:pt x="24411" y="117589"/>
                        <a:pt x="47694" y="89014"/>
                      </a:cubicBezTo>
                      <a:cubicBezTo>
                        <a:pt x="70977" y="60439"/>
                        <a:pt x="173107" y="-3061"/>
                        <a:pt x="174694" y="1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6" name="フリーフォーム 1425">
                  <a:extLst>
                    <a:ext uri="{FF2B5EF4-FFF2-40B4-BE49-F238E27FC236}">
                      <a16:creationId xmlns:a16="http://schemas.microsoft.com/office/drawing/2014/main" id="{5BE57FCE-1547-9EAB-DC3E-B4D48F3AC9FC}"/>
                    </a:ext>
                  </a:extLst>
                </p:cNvPr>
                <p:cNvSpPr/>
                <p:nvPr/>
              </p:nvSpPr>
              <p:spPr>
                <a:xfrm>
                  <a:off x="5593221" y="8673707"/>
                  <a:ext cx="885061" cy="495861"/>
                </a:xfrm>
                <a:custGeom>
                  <a:avLst/>
                  <a:gdLst>
                    <a:gd name="connsiteX0" fmla="*/ 1129 w 885061"/>
                    <a:gd name="connsiteY0" fmla="*/ 393 h 495861"/>
                    <a:gd name="connsiteX1" fmla="*/ 318629 w 885061"/>
                    <a:gd name="connsiteY1" fmla="*/ 213118 h 495861"/>
                    <a:gd name="connsiteX2" fmla="*/ 582154 w 885061"/>
                    <a:gd name="connsiteY2" fmla="*/ 336943 h 495861"/>
                    <a:gd name="connsiteX3" fmla="*/ 883779 w 885061"/>
                    <a:gd name="connsiteY3" fmla="*/ 495693 h 495861"/>
                    <a:gd name="connsiteX4" fmla="*/ 680579 w 885061"/>
                    <a:gd name="connsiteY4" fmla="*/ 365518 h 495861"/>
                    <a:gd name="connsiteX5" fmla="*/ 436104 w 885061"/>
                    <a:gd name="connsiteY5" fmla="*/ 270268 h 495861"/>
                    <a:gd name="connsiteX6" fmla="*/ 1129 w 885061"/>
                    <a:gd name="connsiteY6" fmla="*/ 393 h 49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5061" h="495861">
                      <a:moveTo>
                        <a:pt x="1129" y="393"/>
                      </a:moveTo>
                      <a:cubicBezTo>
                        <a:pt x="-18450" y="-9132"/>
                        <a:pt x="221792" y="157026"/>
                        <a:pt x="318629" y="213118"/>
                      </a:cubicBezTo>
                      <a:cubicBezTo>
                        <a:pt x="415466" y="269210"/>
                        <a:pt x="487962" y="289847"/>
                        <a:pt x="582154" y="336943"/>
                      </a:cubicBezTo>
                      <a:cubicBezTo>
                        <a:pt x="676346" y="384039"/>
                        <a:pt x="867375" y="490930"/>
                        <a:pt x="883779" y="495693"/>
                      </a:cubicBezTo>
                      <a:cubicBezTo>
                        <a:pt x="900183" y="500456"/>
                        <a:pt x="755192" y="403089"/>
                        <a:pt x="680579" y="365518"/>
                      </a:cubicBezTo>
                      <a:cubicBezTo>
                        <a:pt x="605967" y="327947"/>
                        <a:pt x="543525" y="330593"/>
                        <a:pt x="436104" y="270268"/>
                      </a:cubicBezTo>
                      <a:cubicBezTo>
                        <a:pt x="328683" y="209943"/>
                        <a:pt x="20708" y="9918"/>
                        <a:pt x="1129" y="3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7" name="フリーフォーム 1426">
                  <a:extLst>
                    <a:ext uri="{FF2B5EF4-FFF2-40B4-BE49-F238E27FC236}">
                      <a16:creationId xmlns:a16="http://schemas.microsoft.com/office/drawing/2014/main" id="{B8CF8797-5696-92A9-F223-3C8113C0332B}"/>
                    </a:ext>
                  </a:extLst>
                </p:cNvPr>
                <p:cNvSpPr/>
                <p:nvPr/>
              </p:nvSpPr>
              <p:spPr>
                <a:xfrm>
                  <a:off x="5050092" y="8227801"/>
                  <a:ext cx="546061" cy="441757"/>
                </a:xfrm>
                <a:custGeom>
                  <a:avLst/>
                  <a:gdLst>
                    <a:gd name="connsiteX0" fmla="*/ 4508 w 546061"/>
                    <a:gd name="connsiteY0" fmla="*/ 4974 h 441757"/>
                    <a:gd name="connsiteX1" fmla="*/ 264858 w 546061"/>
                    <a:gd name="connsiteY1" fmla="*/ 230399 h 441757"/>
                    <a:gd name="connsiteX2" fmla="*/ 534733 w 546061"/>
                    <a:gd name="connsiteY2" fmla="*/ 436774 h 441757"/>
                    <a:gd name="connsiteX3" fmla="*/ 458533 w 546061"/>
                    <a:gd name="connsiteY3" fmla="*/ 354224 h 441757"/>
                    <a:gd name="connsiteX4" fmla="*/ 125158 w 546061"/>
                    <a:gd name="connsiteY4" fmla="*/ 97049 h 441757"/>
                    <a:gd name="connsiteX5" fmla="*/ 4508 w 546061"/>
                    <a:gd name="connsiteY5" fmla="*/ 4974 h 441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1" h="441757">
                      <a:moveTo>
                        <a:pt x="4508" y="4974"/>
                      </a:moveTo>
                      <a:cubicBezTo>
                        <a:pt x="27791" y="27199"/>
                        <a:pt x="176487" y="158432"/>
                        <a:pt x="264858" y="230399"/>
                      </a:cubicBezTo>
                      <a:cubicBezTo>
                        <a:pt x="353229" y="302366"/>
                        <a:pt x="502454" y="416137"/>
                        <a:pt x="534733" y="436774"/>
                      </a:cubicBezTo>
                      <a:cubicBezTo>
                        <a:pt x="567012" y="457412"/>
                        <a:pt x="526796" y="410845"/>
                        <a:pt x="458533" y="354224"/>
                      </a:cubicBezTo>
                      <a:cubicBezTo>
                        <a:pt x="390271" y="297603"/>
                        <a:pt x="198183" y="155257"/>
                        <a:pt x="125158" y="97049"/>
                      </a:cubicBezTo>
                      <a:cubicBezTo>
                        <a:pt x="52133" y="38841"/>
                        <a:pt x="-18775" y="-17251"/>
                        <a:pt x="4508" y="49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8" name="フリーフォーム 1427">
                  <a:extLst>
                    <a:ext uri="{FF2B5EF4-FFF2-40B4-BE49-F238E27FC236}">
                      <a16:creationId xmlns:a16="http://schemas.microsoft.com/office/drawing/2014/main" id="{7DD44A23-A9EC-EF7F-92EE-D12A19512701}"/>
                    </a:ext>
                  </a:extLst>
                </p:cNvPr>
                <p:cNvSpPr/>
                <p:nvPr/>
              </p:nvSpPr>
              <p:spPr>
                <a:xfrm>
                  <a:off x="4384118" y="7929863"/>
                  <a:ext cx="1172595" cy="731346"/>
                </a:xfrm>
                <a:custGeom>
                  <a:avLst/>
                  <a:gdLst>
                    <a:gd name="connsiteX0" fmla="*/ 557 w 1172595"/>
                    <a:gd name="connsiteY0" fmla="*/ 1287 h 731346"/>
                    <a:gd name="connsiteX1" fmla="*/ 372032 w 1172595"/>
                    <a:gd name="connsiteY1" fmla="*/ 163212 h 731346"/>
                    <a:gd name="connsiteX2" fmla="*/ 610157 w 1172595"/>
                    <a:gd name="connsiteY2" fmla="*/ 309262 h 731346"/>
                    <a:gd name="connsiteX3" fmla="*/ 838757 w 1172595"/>
                    <a:gd name="connsiteY3" fmla="*/ 471187 h 731346"/>
                    <a:gd name="connsiteX4" fmla="*/ 1130857 w 1172595"/>
                    <a:gd name="connsiteY4" fmla="*/ 706137 h 731346"/>
                    <a:gd name="connsiteX5" fmla="*/ 1118157 w 1172595"/>
                    <a:gd name="connsiteY5" fmla="*/ 680737 h 731346"/>
                    <a:gd name="connsiteX6" fmla="*/ 641907 w 1172595"/>
                    <a:gd name="connsiteY6" fmla="*/ 315612 h 731346"/>
                    <a:gd name="connsiteX7" fmla="*/ 295832 w 1172595"/>
                    <a:gd name="connsiteY7" fmla="*/ 99712 h 731346"/>
                    <a:gd name="connsiteX8" fmla="*/ 557 w 1172595"/>
                    <a:gd name="connsiteY8" fmla="*/ 1287 h 73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2595" h="731346">
                      <a:moveTo>
                        <a:pt x="557" y="1287"/>
                      </a:moveTo>
                      <a:cubicBezTo>
                        <a:pt x="13257" y="11870"/>
                        <a:pt x="270432" y="111883"/>
                        <a:pt x="372032" y="163212"/>
                      </a:cubicBezTo>
                      <a:cubicBezTo>
                        <a:pt x="473632" y="214541"/>
                        <a:pt x="532370" y="257933"/>
                        <a:pt x="610157" y="309262"/>
                      </a:cubicBezTo>
                      <a:cubicBezTo>
                        <a:pt x="687944" y="360591"/>
                        <a:pt x="751974" y="405041"/>
                        <a:pt x="838757" y="471187"/>
                      </a:cubicBezTo>
                      <a:cubicBezTo>
                        <a:pt x="925540" y="537333"/>
                        <a:pt x="1084290" y="671212"/>
                        <a:pt x="1130857" y="706137"/>
                      </a:cubicBezTo>
                      <a:cubicBezTo>
                        <a:pt x="1177424" y="741062"/>
                        <a:pt x="1199649" y="745825"/>
                        <a:pt x="1118157" y="680737"/>
                      </a:cubicBezTo>
                      <a:cubicBezTo>
                        <a:pt x="1036665" y="615649"/>
                        <a:pt x="778961" y="412449"/>
                        <a:pt x="641907" y="315612"/>
                      </a:cubicBezTo>
                      <a:cubicBezTo>
                        <a:pt x="504853" y="218775"/>
                        <a:pt x="396374" y="152100"/>
                        <a:pt x="295832" y="99712"/>
                      </a:cubicBezTo>
                      <a:cubicBezTo>
                        <a:pt x="195290" y="47324"/>
                        <a:pt x="-12143" y="-9296"/>
                        <a:pt x="557" y="12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9" name="フリーフォーム 1428">
                  <a:extLst>
                    <a:ext uri="{FF2B5EF4-FFF2-40B4-BE49-F238E27FC236}">
                      <a16:creationId xmlns:a16="http://schemas.microsoft.com/office/drawing/2014/main" id="{78BAA704-6CB3-DE7A-80FB-22F12C9B5F2A}"/>
                    </a:ext>
                  </a:extLst>
                </p:cNvPr>
                <p:cNvSpPr/>
                <p:nvPr/>
              </p:nvSpPr>
              <p:spPr>
                <a:xfrm>
                  <a:off x="4349721" y="7680077"/>
                  <a:ext cx="511299" cy="267342"/>
                </a:xfrm>
                <a:custGeom>
                  <a:avLst/>
                  <a:gdLst>
                    <a:gd name="connsiteX0" fmla="*/ 29 w 511299"/>
                    <a:gd name="connsiteY0" fmla="*/ 248 h 267342"/>
                    <a:gd name="connsiteX1" fmla="*/ 352454 w 511299"/>
                    <a:gd name="connsiteY1" fmla="*/ 168523 h 267342"/>
                    <a:gd name="connsiteX2" fmla="*/ 511204 w 511299"/>
                    <a:gd name="connsiteY2" fmla="*/ 266948 h 267342"/>
                    <a:gd name="connsiteX3" fmla="*/ 333404 w 511299"/>
                    <a:gd name="connsiteY3" fmla="*/ 133598 h 267342"/>
                    <a:gd name="connsiteX4" fmla="*/ 29 w 511299"/>
                    <a:gd name="connsiteY4" fmla="*/ 248 h 267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1299" h="267342">
                      <a:moveTo>
                        <a:pt x="29" y="248"/>
                      </a:moveTo>
                      <a:cubicBezTo>
                        <a:pt x="3204" y="6069"/>
                        <a:pt x="267258" y="124073"/>
                        <a:pt x="352454" y="168523"/>
                      </a:cubicBezTo>
                      <a:cubicBezTo>
                        <a:pt x="437650" y="212973"/>
                        <a:pt x="514379" y="272769"/>
                        <a:pt x="511204" y="266948"/>
                      </a:cubicBezTo>
                      <a:cubicBezTo>
                        <a:pt x="508029" y="261127"/>
                        <a:pt x="413308" y="174873"/>
                        <a:pt x="333404" y="133598"/>
                      </a:cubicBezTo>
                      <a:cubicBezTo>
                        <a:pt x="253500" y="92323"/>
                        <a:pt x="-3146" y="-5573"/>
                        <a:pt x="29" y="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0" name="フリーフォーム 1429">
                  <a:extLst>
                    <a:ext uri="{FF2B5EF4-FFF2-40B4-BE49-F238E27FC236}">
                      <a16:creationId xmlns:a16="http://schemas.microsoft.com/office/drawing/2014/main" id="{8D3D6475-1ADF-7A12-BB37-23CCB1ABC479}"/>
                    </a:ext>
                  </a:extLst>
                </p:cNvPr>
                <p:cNvSpPr/>
                <p:nvPr/>
              </p:nvSpPr>
              <p:spPr>
                <a:xfrm>
                  <a:off x="4371813" y="7715218"/>
                  <a:ext cx="327453" cy="158820"/>
                </a:xfrm>
                <a:custGeom>
                  <a:avLst/>
                  <a:gdLst>
                    <a:gd name="connsiteX0" fmla="*/ 162 w 327453"/>
                    <a:gd name="connsiteY0" fmla="*/ 32 h 158820"/>
                    <a:gd name="connsiteX1" fmla="*/ 203362 w 327453"/>
                    <a:gd name="connsiteY1" fmla="*/ 85757 h 158820"/>
                    <a:gd name="connsiteX2" fmla="*/ 327187 w 327453"/>
                    <a:gd name="connsiteY2" fmla="*/ 158782 h 158820"/>
                    <a:gd name="connsiteX3" fmla="*/ 171612 w 327453"/>
                    <a:gd name="connsiteY3" fmla="*/ 76232 h 158820"/>
                    <a:gd name="connsiteX4" fmla="*/ 162 w 327453"/>
                    <a:gd name="connsiteY4" fmla="*/ 32 h 1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453" h="158820">
                      <a:moveTo>
                        <a:pt x="162" y="32"/>
                      </a:moveTo>
                      <a:cubicBezTo>
                        <a:pt x="5454" y="1619"/>
                        <a:pt x="148858" y="59299"/>
                        <a:pt x="203362" y="85757"/>
                      </a:cubicBezTo>
                      <a:cubicBezTo>
                        <a:pt x="257866" y="112215"/>
                        <a:pt x="332479" y="160369"/>
                        <a:pt x="327187" y="158782"/>
                      </a:cubicBezTo>
                      <a:cubicBezTo>
                        <a:pt x="321895" y="157195"/>
                        <a:pt x="222941" y="97928"/>
                        <a:pt x="171612" y="76232"/>
                      </a:cubicBezTo>
                      <a:cubicBezTo>
                        <a:pt x="120283" y="54536"/>
                        <a:pt x="-5130" y="-1555"/>
                        <a:pt x="162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1" name="フリーフォーム 1430">
                  <a:extLst>
                    <a:ext uri="{FF2B5EF4-FFF2-40B4-BE49-F238E27FC236}">
                      <a16:creationId xmlns:a16="http://schemas.microsoft.com/office/drawing/2014/main" id="{F861B8C4-CC9E-6FFF-C681-E3DC3FD80066}"/>
                    </a:ext>
                  </a:extLst>
                </p:cNvPr>
                <p:cNvSpPr/>
                <p:nvPr/>
              </p:nvSpPr>
              <p:spPr>
                <a:xfrm>
                  <a:off x="4276412" y="7673941"/>
                  <a:ext cx="130503" cy="161961"/>
                </a:xfrm>
                <a:custGeom>
                  <a:avLst/>
                  <a:gdLst>
                    <a:gd name="connsiteX0" fmla="*/ 313 w 130503"/>
                    <a:gd name="connsiteY0" fmla="*/ 161959 h 161961"/>
                    <a:gd name="connsiteX1" fmla="*/ 35238 w 130503"/>
                    <a:gd name="connsiteY1" fmla="*/ 31784 h 161961"/>
                    <a:gd name="connsiteX2" fmla="*/ 51113 w 130503"/>
                    <a:gd name="connsiteY2" fmla="*/ 34 h 161961"/>
                    <a:gd name="connsiteX3" fmla="*/ 130488 w 130503"/>
                    <a:gd name="connsiteY3" fmla="*/ 34959 h 161961"/>
                    <a:gd name="connsiteX4" fmla="*/ 57463 w 130503"/>
                    <a:gd name="connsiteY4" fmla="*/ 28609 h 161961"/>
                    <a:gd name="connsiteX5" fmla="*/ 313 w 130503"/>
                    <a:gd name="connsiteY5" fmla="*/ 161959 h 161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503" h="161961">
                      <a:moveTo>
                        <a:pt x="313" y="161959"/>
                      </a:moveTo>
                      <a:cubicBezTo>
                        <a:pt x="-3391" y="162488"/>
                        <a:pt x="26771" y="58772"/>
                        <a:pt x="35238" y="31784"/>
                      </a:cubicBezTo>
                      <a:cubicBezTo>
                        <a:pt x="43705" y="4796"/>
                        <a:pt x="35238" y="-495"/>
                        <a:pt x="51113" y="34"/>
                      </a:cubicBezTo>
                      <a:cubicBezTo>
                        <a:pt x="66988" y="563"/>
                        <a:pt x="129430" y="30197"/>
                        <a:pt x="130488" y="34959"/>
                      </a:cubicBezTo>
                      <a:cubicBezTo>
                        <a:pt x="131546" y="39721"/>
                        <a:pt x="78630" y="11676"/>
                        <a:pt x="57463" y="28609"/>
                      </a:cubicBezTo>
                      <a:cubicBezTo>
                        <a:pt x="36296" y="45542"/>
                        <a:pt x="4017" y="161430"/>
                        <a:pt x="313" y="1619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2" name="フリーフォーム 1431">
                  <a:extLst>
                    <a:ext uri="{FF2B5EF4-FFF2-40B4-BE49-F238E27FC236}">
                      <a16:creationId xmlns:a16="http://schemas.microsoft.com/office/drawing/2014/main" id="{254392A1-87FC-C774-5540-75C4A4481764}"/>
                    </a:ext>
                  </a:extLst>
                </p:cNvPr>
                <p:cNvSpPr/>
                <p:nvPr/>
              </p:nvSpPr>
              <p:spPr>
                <a:xfrm>
                  <a:off x="4101967" y="7813606"/>
                  <a:ext cx="176214" cy="479556"/>
                </a:xfrm>
                <a:custGeom>
                  <a:avLst/>
                  <a:gdLst>
                    <a:gd name="connsiteX0" fmla="*/ 174758 w 176214"/>
                    <a:gd name="connsiteY0" fmla="*/ 69 h 479556"/>
                    <a:gd name="connsiteX1" fmla="*/ 146183 w 176214"/>
                    <a:gd name="connsiteY1" fmla="*/ 222319 h 479556"/>
                    <a:gd name="connsiteX2" fmla="*/ 133 w 176214"/>
                    <a:gd name="connsiteY2" fmla="*/ 479494 h 479556"/>
                    <a:gd name="connsiteX3" fmla="*/ 120783 w 176214"/>
                    <a:gd name="connsiteY3" fmla="*/ 244544 h 479556"/>
                    <a:gd name="connsiteX4" fmla="*/ 174758 w 176214"/>
                    <a:gd name="connsiteY4" fmla="*/ 69 h 47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214" h="479556">
                      <a:moveTo>
                        <a:pt x="174758" y="69"/>
                      </a:moveTo>
                      <a:cubicBezTo>
                        <a:pt x="178991" y="-3635"/>
                        <a:pt x="175287" y="142415"/>
                        <a:pt x="146183" y="222319"/>
                      </a:cubicBezTo>
                      <a:cubicBezTo>
                        <a:pt x="117079" y="302223"/>
                        <a:pt x="4366" y="475790"/>
                        <a:pt x="133" y="479494"/>
                      </a:cubicBezTo>
                      <a:cubicBezTo>
                        <a:pt x="-4100" y="483198"/>
                        <a:pt x="93266" y="320744"/>
                        <a:pt x="120783" y="244544"/>
                      </a:cubicBezTo>
                      <a:cubicBezTo>
                        <a:pt x="148300" y="168344"/>
                        <a:pt x="170525" y="3773"/>
                        <a:pt x="174758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3" name="フリーフォーム 1432">
                  <a:extLst>
                    <a:ext uri="{FF2B5EF4-FFF2-40B4-BE49-F238E27FC236}">
                      <a16:creationId xmlns:a16="http://schemas.microsoft.com/office/drawing/2014/main" id="{8DBB879F-B529-6836-5846-D8F118BE3201}"/>
                    </a:ext>
                  </a:extLst>
                </p:cNvPr>
                <p:cNvSpPr/>
                <p:nvPr/>
              </p:nvSpPr>
              <p:spPr>
                <a:xfrm>
                  <a:off x="4256888" y="7794202"/>
                  <a:ext cx="68070" cy="211178"/>
                </a:xfrm>
                <a:custGeom>
                  <a:avLst/>
                  <a:gdLst>
                    <a:gd name="connsiteX0" fmla="*/ 67462 w 68070"/>
                    <a:gd name="connsiteY0" fmla="*/ 3598 h 211178"/>
                    <a:gd name="connsiteX1" fmla="*/ 787 w 68070"/>
                    <a:gd name="connsiteY1" fmla="*/ 209973 h 211178"/>
                    <a:gd name="connsiteX2" fmla="*/ 32537 w 68070"/>
                    <a:gd name="connsiteY2" fmla="*/ 86148 h 211178"/>
                    <a:gd name="connsiteX3" fmla="*/ 67462 w 68070"/>
                    <a:gd name="connsiteY3" fmla="*/ 3598 h 21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070" h="211178">
                      <a:moveTo>
                        <a:pt x="67462" y="3598"/>
                      </a:moveTo>
                      <a:cubicBezTo>
                        <a:pt x="62170" y="24235"/>
                        <a:pt x="6608" y="196215"/>
                        <a:pt x="787" y="209973"/>
                      </a:cubicBezTo>
                      <a:cubicBezTo>
                        <a:pt x="-5034" y="223731"/>
                        <a:pt x="23012" y="115781"/>
                        <a:pt x="32537" y="86148"/>
                      </a:cubicBezTo>
                      <a:cubicBezTo>
                        <a:pt x="42062" y="56515"/>
                        <a:pt x="72754" y="-17039"/>
                        <a:pt x="67462" y="35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4" name="フリーフォーム 1433">
                  <a:extLst>
                    <a:ext uri="{FF2B5EF4-FFF2-40B4-BE49-F238E27FC236}">
                      <a16:creationId xmlns:a16="http://schemas.microsoft.com/office/drawing/2014/main" id="{8CBEA5DA-7849-6320-C200-1E520259DBDD}"/>
                    </a:ext>
                  </a:extLst>
                </p:cNvPr>
                <p:cNvSpPr/>
                <p:nvPr/>
              </p:nvSpPr>
              <p:spPr>
                <a:xfrm>
                  <a:off x="3980487" y="7854505"/>
                  <a:ext cx="409451" cy="715778"/>
                </a:xfrm>
                <a:custGeom>
                  <a:avLst/>
                  <a:gdLst>
                    <a:gd name="connsiteX0" fmla="*/ 407363 w 409451"/>
                    <a:gd name="connsiteY0" fmla="*/ 445 h 715778"/>
                    <a:gd name="connsiteX1" fmla="*/ 375613 w 409451"/>
                    <a:gd name="connsiteY1" fmla="*/ 127445 h 715778"/>
                    <a:gd name="connsiteX2" fmla="*/ 248613 w 409451"/>
                    <a:gd name="connsiteY2" fmla="*/ 359220 h 715778"/>
                    <a:gd name="connsiteX3" fmla="*/ 963 w 409451"/>
                    <a:gd name="connsiteY3" fmla="*/ 714820 h 715778"/>
                    <a:gd name="connsiteX4" fmla="*/ 169238 w 409451"/>
                    <a:gd name="connsiteY4" fmla="*/ 454470 h 715778"/>
                    <a:gd name="connsiteX5" fmla="*/ 331163 w 409451"/>
                    <a:gd name="connsiteY5" fmla="*/ 168720 h 715778"/>
                    <a:gd name="connsiteX6" fmla="*/ 407363 w 409451"/>
                    <a:gd name="connsiteY6" fmla="*/ 445 h 71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451" h="715778">
                      <a:moveTo>
                        <a:pt x="407363" y="445"/>
                      </a:moveTo>
                      <a:cubicBezTo>
                        <a:pt x="414771" y="-6434"/>
                        <a:pt x="402071" y="67649"/>
                        <a:pt x="375613" y="127445"/>
                      </a:cubicBezTo>
                      <a:cubicBezTo>
                        <a:pt x="349155" y="187241"/>
                        <a:pt x="311055" y="261324"/>
                        <a:pt x="248613" y="359220"/>
                      </a:cubicBezTo>
                      <a:cubicBezTo>
                        <a:pt x="186171" y="457116"/>
                        <a:pt x="14192" y="698945"/>
                        <a:pt x="963" y="714820"/>
                      </a:cubicBezTo>
                      <a:cubicBezTo>
                        <a:pt x="-12266" y="730695"/>
                        <a:pt x="114205" y="545487"/>
                        <a:pt x="169238" y="454470"/>
                      </a:cubicBezTo>
                      <a:cubicBezTo>
                        <a:pt x="224271" y="363453"/>
                        <a:pt x="294121" y="236983"/>
                        <a:pt x="331163" y="168720"/>
                      </a:cubicBezTo>
                      <a:cubicBezTo>
                        <a:pt x="368205" y="100457"/>
                        <a:pt x="399955" y="7324"/>
                        <a:pt x="407363" y="4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5" name="フリーフォーム 1434">
                  <a:extLst>
                    <a:ext uri="{FF2B5EF4-FFF2-40B4-BE49-F238E27FC236}">
                      <a16:creationId xmlns:a16="http://schemas.microsoft.com/office/drawing/2014/main" id="{BDA4A49C-6F44-57CF-AAED-5FFED9F03AB0}"/>
                    </a:ext>
                  </a:extLst>
                </p:cNvPr>
                <p:cNvSpPr/>
                <p:nvPr/>
              </p:nvSpPr>
              <p:spPr>
                <a:xfrm>
                  <a:off x="3559163" y="8443116"/>
                  <a:ext cx="473860" cy="491399"/>
                </a:xfrm>
                <a:custGeom>
                  <a:avLst/>
                  <a:gdLst>
                    <a:gd name="connsiteX0" fmla="*/ 473087 w 473860"/>
                    <a:gd name="connsiteY0" fmla="*/ 2384 h 491399"/>
                    <a:gd name="connsiteX1" fmla="*/ 327037 w 473860"/>
                    <a:gd name="connsiteY1" fmla="*/ 221459 h 491399"/>
                    <a:gd name="connsiteX2" fmla="*/ 219087 w 473860"/>
                    <a:gd name="connsiteY2" fmla="*/ 335759 h 491399"/>
                    <a:gd name="connsiteX3" fmla="*/ 12 w 473860"/>
                    <a:gd name="connsiteY3" fmla="*/ 491334 h 491399"/>
                    <a:gd name="connsiteX4" fmla="*/ 209562 w 473860"/>
                    <a:gd name="connsiteY4" fmla="*/ 316709 h 491399"/>
                    <a:gd name="connsiteX5" fmla="*/ 377837 w 473860"/>
                    <a:gd name="connsiteY5" fmla="*/ 116684 h 491399"/>
                    <a:gd name="connsiteX6" fmla="*/ 473087 w 473860"/>
                    <a:gd name="connsiteY6" fmla="*/ 2384 h 491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3860" h="491399">
                      <a:moveTo>
                        <a:pt x="473087" y="2384"/>
                      </a:moveTo>
                      <a:cubicBezTo>
                        <a:pt x="464620" y="19846"/>
                        <a:pt x="369370" y="165897"/>
                        <a:pt x="327037" y="221459"/>
                      </a:cubicBezTo>
                      <a:cubicBezTo>
                        <a:pt x="284704" y="277022"/>
                        <a:pt x="273591" y="290780"/>
                        <a:pt x="219087" y="335759"/>
                      </a:cubicBezTo>
                      <a:cubicBezTo>
                        <a:pt x="164583" y="380738"/>
                        <a:pt x="1599" y="494509"/>
                        <a:pt x="12" y="491334"/>
                      </a:cubicBezTo>
                      <a:cubicBezTo>
                        <a:pt x="-1575" y="488159"/>
                        <a:pt x="146591" y="379151"/>
                        <a:pt x="209562" y="316709"/>
                      </a:cubicBezTo>
                      <a:cubicBezTo>
                        <a:pt x="272533" y="254267"/>
                        <a:pt x="337091" y="165896"/>
                        <a:pt x="377837" y="116684"/>
                      </a:cubicBezTo>
                      <a:cubicBezTo>
                        <a:pt x="418583" y="67472"/>
                        <a:pt x="481554" y="-15078"/>
                        <a:pt x="473087" y="23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6" name="フリーフォーム 1435">
                  <a:extLst>
                    <a:ext uri="{FF2B5EF4-FFF2-40B4-BE49-F238E27FC236}">
                      <a16:creationId xmlns:a16="http://schemas.microsoft.com/office/drawing/2014/main" id="{E39FA3FB-F2BC-1C9D-3C5E-712446357F86}"/>
                    </a:ext>
                  </a:extLst>
                </p:cNvPr>
                <p:cNvSpPr/>
                <p:nvPr/>
              </p:nvSpPr>
              <p:spPr>
                <a:xfrm>
                  <a:off x="2958209" y="8889916"/>
                  <a:ext cx="613668" cy="578193"/>
                </a:xfrm>
                <a:custGeom>
                  <a:avLst/>
                  <a:gdLst>
                    <a:gd name="connsiteX0" fmla="*/ 613666 w 613668"/>
                    <a:gd name="connsiteY0" fmla="*/ 84 h 578193"/>
                    <a:gd name="connsiteX1" fmla="*/ 442216 w 613668"/>
                    <a:gd name="connsiteY1" fmla="*/ 203284 h 578193"/>
                    <a:gd name="connsiteX2" fmla="*/ 264416 w 613668"/>
                    <a:gd name="connsiteY2" fmla="*/ 368384 h 578193"/>
                    <a:gd name="connsiteX3" fmla="*/ 891 w 613668"/>
                    <a:gd name="connsiteY3" fmla="*/ 577934 h 578193"/>
                    <a:gd name="connsiteX4" fmla="*/ 188216 w 613668"/>
                    <a:gd name="connsiteY4" fmla="*/ 406484 h 578193"/>
                    <a:gd name="connsiteX5" fmla="*/ 445391 w 613668"/>
                    <a:gd name="connsiteY5" fmla="*/ 181059 h 578193"/>
                    <a:gd name="connsiteX6" fmla="*/ 613666 w 613668"/>
                    <a:gd name="connsiteY6" fmla="*/ 84 h 578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3668" h="578193">
                      <a:moveTo>
                        <a:pt x="613666" y="84"/>
                      </a:moveTo>
                      <a:cubicBezTo>
                        <a:pt x="613137" y="3788"/>
                        <a:pt x="500424" y="141901"/>
                        <a:pt x="442216" y="203284"/>
                      </a:cubicBezTo>
                      <a:cubicBezTo>
                        <a:pt x="384008" y="264667"/>
                        <a:pt x="337970" y="305942"/>
                        <a:pt x="264416" y="368384"/>
                      </a:cubicBezTo>
                      <a:cubicBezTo>
                        <a:pt x="190862" y="430826"/>
                        <a:pt x="13591" y="571584"/>
                        <a:pt x="891" y="577934"/>
                      </a:cubicBezTo>
                      <a:cubicBezTo>
                        <a:pt x="-11809" y="584284"/>
                        <a:pt x="114133" y="472630"/>
                        <a:pt x="188216" y="406484"/>
                      </a:cubicBezTo>
                      <a:cubicBezTo>
                        <a:pt x="262299" y="340338"/>
                        <a:pt x="378187" y="246676"/>
                        <a:pt x="445391" y="181059"/>
                      </a:cubicBezTo>
                      <a:cubicBezTo>
                        <a:pt x="512595" y="115442"/>
                        <a:pt x="614195" y="-3620"/>
                        <a:pt x="613666" y="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7" name="フリーフォーム 1436">
                  <a:extLst>
                    <a:ext uri="{FF2B5EF4-FFF2-40B4-BE49-F238E27FC236}">
                      <a16:creationId xmlns:a16="http://schemas.microsoft.com/office/drawing/2014/main" id="{311513C9-5886-0094-6105-2EA543650D4B}"/>
                    </a:ext>
                  </a:extLst>
                </p:cNvPr>
                <p:cNvSpPr/>
                <p:nvPr/>
              </p:nvSpPr>
              <p:spPr>
                <a:xfrm>
                  <a:off x="2316129" y="9737131"/>
                  <a:ext cx="184750" cy="240274"/>
                </a:xfrm>
                <a:custGeom>
                  <a:avLst/>
                  <a:gdLst>
                    <a:gd name="connsiteX0" fmla="*/ 1621 w 184750"/>
                    <a:gd name="connsiteY0" fmla="*/ 238719 h 240274"/>
                    <a:gd name="connsiteX1" fmla="*/ 182596 w 184750"/>
                    <a:gd name="connsiteY1" fmla="*/ 3769 h 240274"/>
                    <a:gd name="connsiteX2" fmla="*/ 96871 w 184750"/>
                    <a:gd name="connsiteY2" fmla="*/ 102194 h 240274"/>
                    <a:gd name="connsiteX3" fmla="*/ 1621 w 184750"/>
                    <a:gd name="connsiteY3" fmla="*/ 238719 h 240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750" h="240274">
                      <a:moveTo>
                        <a:pt x="1621" y="238719"/>
                      </a:moveTo>
                      <a:cubicBezTo>
                        <a:pt x="15909" y="222315"/>
                        <a:pt x="166721" y="26523"/>
                        <a:pt x="182596" y="3769"/>
                      </a:cubicBezTo>
                      <a:cubicBezTo>
                        <a:pt x="198471" y="-18985"/>
                        <a:pt x="122271" y="67269"/>
                        <a:pt x="96871" y="102194"/>
                      </a:cubicBezTo>
                      <a:cubicBezTo>
                        <a:pt x="71471" y="137119"/>
                        <a:pt x="-12667" y="255123"/>
                        <a:pt x="1621" y="2387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8" name="フリーフォーム 1437">
                  <a:extLst>
                    <a:ext uri="{FF2B5EF4-FFF2-40B4-BE49-F238E27FC236}">
                      <a16:creationId xmlns:a16="http://schemas.microsoft.com/office/drawing/2014/main" id="{A29A15B8-2867-8B6E-EADA-66B28E8DBE0D}"/>
                    </a:ext>
                  </a:extLst>
                </p:cNvPr>
                <p:cNvSpPr/>
                <p:nvPr/>
              </p:nvSpPr>
              <p:spPr>
                <a:xfrm>
                  <a:off x="2358624" y="9422598"/>
                  <a:ext cx="644515" cy="552765"/>
                </a:xfrm>
                <a:custGeom>
                  <a:avLst/>
                  <a:gdLst>
                    <a:gd name="connsiteX0" fmla="*/ 638576 w 644515"/>
                    <a:gd name="connsiteY0" fmla="*/ 3977 h 552765"/>
                    <a:gd name="connsiteX1" fmla="*/ 457601 w 644515"/>
                    <a:gd name="connsiteY1" fmla="*/ 127802 h 552765"/>
                    <a:gd name="connsiteX2" fmla="*/ 229001 w 644515"/>
                    <a:gd name="connsiteY2" fmla="*/ 308777 h 552765"/>
                    <a:gd name="connsiteX3" fmla="*/ 102001 w 644515"/>
                    <a:gd name="connsiteY3" fmla="*/ 410377 h 552765"/>
                    <a:gd name="connsiteX4" fmla="*/ 3576 w 644515"/>
                    <a:gd name="connsiteY4" fmla="*/ 550077 h 552765"/>
                    <a:gd name="connsiteX5" fmla="*/ 232176 w 644515"/>
                    <a:gd name="connsiteY5" fmla="*/ 277027 h 552765"/>
                    <a:gd name="connsiteX6" fmla="*/ 638576 w 644515"/>
                    <a:gd name="connsiteY6" fmla="*/ 3977 h 552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515" h="552765">
                      <a:moveTo>
                        <a:pt x="638576" y="3977"/>
                      </a:moveTo>
                      <a:cubicBezTo>
                        <a:pt x="676147" y="-20894"/>
                        <a:pt x="525863" y="77002"/>
                        <a:pt x="457601" y="127802"/>
                      </a:cubicBezTo>
                      <a:cubicBezTo>
                        <a:pt x="389338" y="178602"/>
                        <a:pt x="229001" y="308777"/>
                        <a:pt x="229001" y="308777"/>
                      </a:cubicBezTo>
                      <a:cubicBezTo>
                        <a:pt x="169734" y="355873"/>
                        <a:pt x="139572" y="370160"/>
                        <a:pt x="102001" y="410377"/>
                      </a:cubicBezTo>
                      <a:cubicBezTo>
                        <a:pt x="64430" y="450594"/>
                        <a:pt x="-18120" y="572302"/>
                        <a:pt x="3576" y="550077"/>
                      </a:cubicBezTo>
                      <a:cubicBezTo>
                        <a:pt x="25272" y="527852"/>
                        <a:pt x="132693" y="365927"/>
                        <a:pt x="232176" y="277027"/>
                      </a:cubicBezTo>
                      <a:cubicBezTo>
                        <a:pt x="331659" y="188127"/>
                        <a:pt x="601005" y="28848"/>
                        <a:pt x="638576" y="3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9" name="フリーフォーム 1438">
                  <a:extLst>
                    <a:ext uri="{FF2B5EF4-FFF2-40B4-BE49-F238E27FC236}">
                      <a16:creationId xmlns:a16="http://schemas.microsoft.com/office/drawing/2014/main" id="{75311ADF-7822-F091-AFDA-86052CEB4FAA}"/>
                    </a:ext>
                  </a:extLst>
                </p:cNvPr>
                <p:cNvSpPr/>
                <p:nvPr/>
              </p:nvSpPr>
              <p:spPr>
                <a:xfrm>
                  <a:off x="2508143" y="9032863"/>
                  <a:ext cx="435135" cy="412777"/>
                </a:xfrm>
                <a:custGeom>
                  <a:avLst/>
                  <a:gdLst>
                    <a:gd name="connsiteX0" fmla="*/ 435082 w 435135"/>
                    <a:gd name="connsiteY0" fmla="*/ 12 h 412777"/>
                    <a:gd name="connsiteX1" fmla="*/ 177907 w 435135"/>
                    <a:gd name="connsiteY1" fmla="*/ 222262 h 412777"/>
                    <a:gd name="connsiteX2" fmla="*/ 107 w 435135"/>
                    <a:gd name="connsiteY2" fmla="*/ 412762 h 412777"/>
                    <a:gd name="connsiteX3" fmla="*/ 155682 w 435135"/>
                    <a:gd name="connsiteY3" fmla="*/ 212737 h 412777"/>
                    <a:gd name="connsiteX4" fmla="*/ 435082 w 435135"/>
                    <a:gd name="connsiteY4" fmla="*/ 12 h 41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135" h="412777">
                      <a:moveTo>
                        <a:pt x="435082" y="12"/>
                      </a:moveTo>
                      <a:cubicBezTo>
                        <a:pt x="438786" y="1599"/>
                        <a:pt x="250403" y="153470"/>
                        <a:pt x="177907" y="222262"/>
                      </a:cubicBezTo>
                      <a:cubicBezTo>
                        <a:pt x="105411" y="291054"/>
                        <a:pt x="3811" y="414349"/>
                        <a:pt x="107" y="412762"/>
                      </a:cubicBezTo>
                      <a:cubicBezTo>
                        <a:pt x="-3597" y="411175"/>
                        <a:pt x="89007" y="277295"/>
                        <a:pt x="155682" y="212737"/>
                      </a:cubicBezTo>
                      <a:cubicBezTo>
                        <a:pt x="222357" y="148179"/>
                        <a:pt x="431378" y="-1575"/>
                        <a:pt x="43508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0" name="フリーフォーム 1439">
                  <a:extLst>
                    <a:ext uri="{FF2B5EF4-FFF2-40B4-BE49-F238E27FC236}">
                      <a16:creationId xmlns:a16="http://schemas.microsoft.com/office/drawing/2014/main" id="{9DB3DA79-DB5C-6E4C-ABC0-E848C1BD6BFB}"/>
                    </a:ext>
                  </a:extLst>
                </p:cNvPr>
                <p:cNvSpPr/>
                <p:nvPr/>
              </p:nvSpPr>
              <p:spPr>
                <a:xfrm>
                  <a:off x="2088734" y="9639238"/>
                  <a:ext cx="289718" cy="374772"/>
                </a:xfrm>
                <a:custGeom>
                  <a:avLst/>
                  <a:gdLst>
                    <a:gd name="connsiteX0" fmla="*/ 289341 w 289718"/>
                    <a:gd name="connsiteY0" fmla="*/ 62 h 374772"/>
                    <a:gd name="connsiteX1" fmla="*/ 159166 w 289718"/>
                    <a:gd name="connsiteY1" fmla="*/ 177862 h 374772"/>
                    <a:gd name="connsiteX2" fmla="*/ 416 w 289718"/>
                    <a:gd name="connsiteY2" fmla="*/ 374712 h 374772"/>
                    <a:gd name="connsiteX3" fmla="*/ 117891 w 289718"/>
                    <a:gd name="connsiteY3" fmla="*/ 196912 h 374772"/>
                    <a:gd name="connsiteX4" fmla="*/ 289341 w 289718"/>
                    <a:gd name="connsiteY4" fmla="*/ 62 h 37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18" h="374772">
                      <a:moveTo>
                        <a:pt x="289341" y="62"/>
                      </a:moveTo>
                      <a:cubicBezTo>
                        <a:pt x="296220" y="-3113"/>
                        <a:pt x="207320" y="115420"/>
                        <a:pt x="159166" y="177862"/>
                      </a:cubicBezTo>
                      <a:cubicBezTo>
                        <a:pt x="111012" y="240304"/>
                        <a:pt x="7295" y="371537"/>
                        <a:pt x="416" y="374712"/>
                      </a:cubicBezTo>
                      <a:cubicBezTo>
                        <a:pt x="-6463" y="377887"/>
                        <a:pt x="73441" y="254591"/>
                        <a:pt x="117891" y="196912"/>
                      </a:cubicBezTo>
                      <a:cubicBezTo>
                        <a:pt x="162341" y="139233"/>
                        <a:pt x="282462" y="3237"/>
                        <a:pt x="289341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1" name="フリーフォーム 1440">
                  <a:extLst>
                    <a:ext uri="{FF2B5EF4-FFF2-40B4-BE49-F238E27FC236}">
                      <a16:creationId xmlns:a16="http://schemas.microsoft.com/office/drawing/2014/main" id="{330FEB6C-ABE1-6602-79E8-F1A81E721B4D}"/>
                    </a:ext>
                  </a:extLst>
                </p:cNvPr>
                <p:cNvSpPr/>
                <p:nvPr/>
              </p:nvSpPr>
              <p:spPr>
                <a:xfrm>
                  <a:off x="2124899" y="9790690"/>
                  <a:ext cx="318090" cy="221228"/>
                </a:xfrm>
                <a:custGeom>
                  <a:avLst/>
                  <a:gdLst>
                    <a:gd name="connsiteX0" fmla="*/ 2351 w 318090"/>
                    <a:gd name="connsiteY0" fmla="*/ 220085 h 221228"/>
                    <a:gd name="connsiteX1" fmla="*/ 313501 w 318090"/>
                    <a:gd name="connsiteY1" fmla="*/ 4185 h 221228"/>
                    <a:gd name="connsiteX2" fmla="*/ 176976 w 318090"/>
                    <a:gd name="connsiteY2" fmla="*/ 86735 h 221228"/>
                    <a:gd name="connsiteX3" fmla="*/ 2351 w 318090"/>
                    <a:gd name="connsiteY3" fmla="*/ 220085 h 221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8090" h="221228">
                      <a:moveTo>
                        <a:pt x="2351" y="220085"/>
                      </a:moveTo>
                      <a:cubicBezTo>
                        <a:pt x="25105" y="206327"/>
                        <a:pt x="284397" y="26410"/>
                        <a:pt x="313501" y="4185"/>
                      </a:cubicBezTo>
                      <a:cubicBezTo>
                        <a:pt x="342605" y="-18040"/>
                        <a:pt x="225659" y="53927"/>
                        <a:pt x="176976" y="86735"/>
                      </a:cubicBezTo>
                      <a:cubicBezTo>
                        <a:pt x="128293" y="119543"/>
                        <a:pt x="-20403" y="233843"/>
                        <a:pt x="2351" y="2200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2" name="フリーフォーム 1441">
                  <a:extLst>
                    <a:ext uri="{FF2B5EF4-FFF2-40B4-BE49-F238E27FC236}">
                      <a16:creationId xmlns:a16="http://schemas.microsoft.com/office/drawing/2014/main" id="{DC956559-2D21-E12E-9073-939C2BCD444A}"/>
                    </a:ext>
                  </a:extLst>
                </p:cNvPr>
                <p:cNvSpPr/>
                <p:nvPr/>
              </p:nvSpPr>
              <p:spPr>
                <a:xfrm>
                  <a:off x="2257223" y="9601167"/>
                  <a:ext cx="209823" cy="264491"/>
                </a:xfrm>
                <a:custGeom>
                  <a:avLst/>
                  <a:gdLst>
                    <a:gd name="connsiteX0" fmla="*/ 209752 w 209823"/>
                    <a:gd name="connsiteY0" fmla="*/ 33 h 264491"/>
                    <a:gd name="connsiteX1" fmla="*/ 202 w 209823"/>
                    <a:gd name="connsiteY1" fmla="*/ 260383 h 264491"/>
                    <a:gd name="connsiteX2" fmla="*/ 168477 w 209823"/>
                    <a:gd name="connsiteY2" fmla="*/ 165133 h 264491"/>
                    <a:gd name="connsiteX3" fmla="*/ 25602 w 209823"/>
                    <a:gd name="connsiteY3" fmla="*/ 241333 h 264491"/>
                    <a:gd name="connsiteX4" fmla="*/ 209752 w 209823"/>
                    <a:gd name="connsiteY4" fmla="*/ 33 h 264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823" h="264491">
                      <a:moveTo>
                        <a:pt x="209752" y="33"/>
                      </a:moveTo>
                      <a:cubicBezTo>
                        <a:pt x="205519" y="3208"/>
                        <a:pt x="7081" y="232866"/>
                        <a:pt x="202" y="260383"/>
                      </a:cubicBezTo>
                      <a:cubicBezTo>
                        <a:pt x="-6677" y="287900"/>
                        <a:pt x="164244" y="168308"/>
                        <a:pt x="168477" y="165133"/>
                      </a:cubicBezTo>
                      <a:cubicBezTo>
                        <a:pt x="172710" y="161958"/>
                        <a:pt x="21369" y="263558"/>
                        <a:pt x="25602" y="241333"/>
                      </a:cubicBezTo>
                      <a:cubicBezTo>
                        <a:pt x="29835" y="219108"/>
                        <a:pt x="213985" y="-3142"/>
                        <a:pt x="209752" y="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3" name="フリーフォーム 1442">
                  <a:extLst>
                    <a:ext uri="{FF2B5EF4-FFF2-40B4-BE49-F238E27FC236}">
                      <a16:creationId xmlns:a16="http://schemas.microsoft.com/office/drawing/2014/main" id="{B49F449D-6D6D-C7C3-7013-571EB13D03FD}"/>
                    </a:ext>
                  </a:extLst>
                </p:cNvPr>
                <p:cNvSpPr/>
                <p:nvPr/>
              </p:nvSpPr>
              <p:spPr>
                <a:xfrm>
                  <a:off x="3585191" y="8461375"/>
                  <a:ext cx="393307" cy="318788"/>
                </a:xfrm>
                <a:custGeom>
                  <a:avLst/>
                  <a:gdLst>
                    <a:gd name="connsiteX0" fmla="*/ 393084 w 393307"/>
                    <a:gd name="connsiteY0" fmla="*/ 0 h 318788"/>
                    <a:gd name="connsiteX1" fmla="*/ 240684 w 393307"/>
                    <a:gd name="connsiteY1" fmla="*/ 139700 h 318788"/>
                    <a:gd name="connsiteX2" fmla="*/ 100984 w 393307"/>
                    <a:gd name="connsiteY2" fmla="*/ 215900 h 318788"/>
                    <a:gd name="connsiteX3" fmla="*/ 2559 w 393307"/>
                    <a:gd name="connsiteY3" fmla="*/ 317500 h 318788"/>
                    <a:gd name="connsiteX4" fmla="*/ 205759 w 393307"/>
                    <a:gd name="connsiteY4" fmla="*/ 139700 h 318788"/>
                    <a:gd name="connsiteX5" fmla="*/ 393084 w 393307"/>
                    <a:gd name="connsiteY5" fmla="*/ 0 h 31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3307" h="318788">
                      <a:moveTo>
                        <a:pt x="393084" y="0"/>
                      </a:moveTo>
                      <a:cubicBezTo>
                        <a:pt x="398905" y="0"/>
                        <a:pt x="289367" y="103717"/>
                        <a:pt x="240684" y="139700"/>
                      </a:cubicBezTo>
                      <a:cubicBezTo>
                        <a:pt x="192001" y="175683"/>
                        <a:pt x="140671" y="186267"/>
                        <a:pt x="100984" y="215900"/>
                      </a:cubicBezTo>
                      <a:cubicBezTo>
                        <a:pt x="61296" y="245533"/>
                        <a:pt x="-14904" y="330200"/>
                        <a:pt x="2559" y="317500"/>
                      </a:cubicBezTo>
                      <a:cubicBezTo>
                        <a:pt x="20021" y="304800"/>
                        <a:pt x="144376" y="189442"/>
                        <a:pt x="205759" y="139700"/>
                      </a:cubicBezTo>
                      <a:cubicBezTo>
                        <a:pt x="267142" y="89958"/>
                        <a:pt x="387263" y="0"/>
                        <a:pt x="39308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4" name="フリーフォーム 1443">
                  <a:extLst>
                    <a:ext uri="{FF2B5EF4-FFF2-40B4-BE49-F238E27FC236}">
                      <a16:creationId xmlns:a16="http://schemas.microsoft.com/office/drawing/2014/main" id="{7524E363-7A33-AA59-BEF7-CF6C4EA7706A}"/>
                    </a:ext>
                  </a:extLst>
                </p:cNvPr>
                <p:cNvSpPr/>
                <p:nvPr/>
              </p:nvSpPr>
              <p:spPr>
                <a:xfrm>
                  <a:off x="3124382" y="8883413"/>
                  <a:ext cx="376864" cy="356822"/>
                </a:xfrm>
                <a:custGeom>
                  <a:avLst/>
                  <a:gdLst>
                    <a:gd name="connsiteX0" fmla="*/ 374468 w 376864"/>
                    <a:gd name="connsiteY0" fmla="*/ 3412 h 356822"/>
                    <a:gd name="connsiteX1" fmla="*/ 6168 w 376864"/>
                    <a:gd name="connsiteY1" fmla="*/ 352662 h 356822"/>
                    <a:gd name="connsiteX2" fmla="*/ 158568 w 376864"/>
                    <a:gd name="connsiteY2" fmla="*/ 184387 h 356822"/>
                    <a:gd name="connsiteX3" fmla="*/ 374468 w 376864"/>
                    <a:gd name="connsiteY3" fmla="*/ 3412 h 356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864" h="356822">
                      <a:moveTo>
                        <a:pt x="374468" y="3412"/>
                      </a:moveTo>
                      <a:cubicBezTo>
                        <a:pt x="349068" y="31458"/>
                        <a:pt x="42151" y="322499"/>
                        <a:pt x="6168" y="352662"/>
                      </a:cubicBezTo>
                      <a:cubicBezTo>
                        <a:pt x="-29815" y="382825"/>
                        <a:pt x="100889" y="241008"/>
                        <a:pt x="158568" y="184387"/>
                      </a:cubicBezTo>
                      <a:cubicBezTo>
                        <a:pt x="216247" y="127766"/>
                        <a:pt x="399868" y="-24634"/>
                        <a:pt x="374468" y="34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5" name="フリーフォーム 1444">
                  <a:extLst>
                    <a:ext uri="{FF2B5EF4-FFF2-40B4-BE49-F238E27FC236}">
                      <a16:creationId xmlns:a16="http://schemas.microsoft.com/office/drawing/2014/main" id="{7B1E929E-92A0-2856-4ECC-82C045503AB2}"/>
                    </a:ext>
                  </a:extLst>
                </p:cNvPr>
                <p:cNvSpPr/>
                <p:nvPr/>
              </p:nvSpPr>
              <p:spPr>
                <a:xfrm>
                  <a:off x="2574843" y="9386359"/>
                  <a:ext cx="442458" cy="275348"/>
                </a:xfrm>
                <a:custGeom>
                  <a:avLst/>
                  <a:gdLst>
                    <a:gd name="connsiteX0" fmla="*/ 82 w 442458"/>
                    <a:gd name="connsiteY0" fmla="*/ 275166 h 275348"/>
                    <a:gd name="connsiteX1" fmla="*/ 228682 w 442458"/>
                    <a:gd name="connsiteY1" fmla="*/ 75141 h 275348"/>
                    <a:gd name="connsiteX2" fmla="*/ 441407 w 442458"/>
                    <a:gd name="connsiteY2" fmla="*/ 2116 h 275348"/>
                    <a:gd name="connsiteX3" fmla="*/ 308057 w 442458"/>
                    <a:gd name="connsiteY3" fmla="*/ 21166 h 275348"/>
                    <a:gd name="connsiteX4" fmla="*/ 254082 w 442458"/>
                    <a:gd name="connsiteY4" fmla="*/ 37041 h 275348"/>
                    <a:gd name="connsiteX5" fmla="*/ 82 w 442458"/>
                    <a:gd name="connsiteY5" fmla="*/ 275166 h 27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2458" h="275348">
                      <a:moveTo>
                        <a:pt x="82" y="275166"/>
                      </a:moveTo>
                      <a:cubicBezTo>
                        <a:pt x="-4151" y="281516"/>
                        <a:pt x="155128" y="120649"/>
                        <a:pt x="228682" y="75141"/>
                      </a:cubicBezTo>
                      <a:cubicBezTo>
                        <a:pt x="302236" y="29633"/>
                        <a:pt x="428178" y="11112"/>
                        <a:pt x="441407" y="2116"/>
                      </a:cubicBezTo>
                      <a:cubicBezTo>
                        <a:pt x="454636" y="-6880"/>
                        <a:pt x="339278" y="15345"/>
                        <a:pt x="308057" y="21166"/>
                      </a:cubicBezTo>
                      <a:cubicBezTo>
                        <a:pt x="276836" y="26987"/>
                        <a:pt x="299061" y="-1059"/>
                        <a:pt x="254082" y="37041"/>
                      </a:cubicBezTo>
                      <a:cubicBezTo>
                        <a:pt x="209103" y="75141"/>
                        <a:pt x="4315" y="268816"/>
                        <a:pt x="82" y="2751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6" name="フリーフォーム 1445">
                  <a:extLst>
                    <a:ext uri="{FF2B5EF4-FFF2-40B4-BE49-F238E27FC236}">
                      <a16:creationId xmlns:a16="http://schemas.microsoft.com/office/drawing/2014/main" id="{DB2D8E54-75A8-F053-6D0F-69377A9BD918}"/>
                    </a:ext>
                  </a:extLst>
                </p:cNvPr>
                <p:cNvSpPr/>
                <p:nvPr/>
              </p:nvSpPr>
              <p:spPr>
                <a:xfrm>
                  <a:off x="2373438" y="9594800"/>
                  <a:ext cx="238397" cy="175386"/>
                </a:xfrm>
                <a:custGeom>
                  <a:avLst/>
                  <a:gdLst>
                    <a:gd name="connsiteX0" fmla="*/ 1462 w 238397"/>
                    <a:gd name="connsiteY0" fmla="*/ 174675 h 175386"/>
                    <a:gd name="connsiteX1" fmla="*/ 233237 w 238397"/>
                    <a:gd name="connsiteY1" fmla="*/ 6400 h 175386"/>
                    <a:gd name="connsiteX2" fmla="*/ 160212 w 238397"/>
                    <a:gd name="connsiteY2" fmla="*/ 38150 h 175386"/>
                    <a:gd name="connsiteX3" fmla="*/ 134812 w 238397"/>
                    <a:gd name="connsiteY3" fmla="*/ 66725 h 175386"/>
                    <a:gd name="connsiteX4" fmla="*/ 1462 w 238397"/>
                    <a:gd name="connsiteY4" fmla="*/ 174675 h 175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97" h="175386">
                      <a:moveTo>
                        <a:pt x="1462" y="174675"/>
                      </a:moveTo>
                      <a:cubicBezTo>
                        <a:pt x="17866" y="164621"/>
                        <a:pt x="206779" y="29154"/>
                        <a:pt x="233237" y="6400"/>
                      </a:cubicBezTo>
                      <a:cubicBezTo>
                        <a:pt x="259695" y="-16354"/>
                        <a:pt x="176616" y="28096"/>
                        <a:pt x="160212" y="38150"/>
                      </a:cubicBezTo>
                      <a:cubicBezTo>
                        <a:pt x="143808" y="48204"/>
                        <a:pt x="158095" y="48204"/>
                        <a:pt x="134812" y="66725"/>
                      </a:cubicBezTo>
                      <a:cubicBezTo>
                        <a:pt x="111529" y="85246"/>
                        <a:pt x="-14942" y="184729"/>
                        <a:pt x="1462" y="1746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7" name="フリーフォーム 1446">
                  <a:extLst>
                    <a:ext uri="{FF2B5EF4-FFF2-40B4-BE49-F238E27FC236}">
                      <a16:creationId xmlns:a16="http://schemas.microsoft.com/office/drawing/2014/main" id="{EFC476B5-2FAF-C411-DA22-7C26C9B031DE}"/>
                    </a:ext>
                  </a:extLst>
                </p:cNvPr>
                <p:cNvSpPr/>
                <p:nvPr/>
              </p:nvSpPr>
              <p:spPr>
                <a:xfrm>
                  <a:off x="4060731" y="7699340"/>
                  <a:ext cx="222652" cy="406477"/>
                </a:xfrm>
                <a:custGeom>
                  <a:avLst/>
                  <a:gdLst>
                    <a:gd name="connsiteX0" fmla="*/ 222344 w 222652"/>
                    <a:gd name="connsiteY0" fmla="*/ 35 h 406477"/>
                    <a:gd name="connsiteX1" fmla="*/ 158844 w 222652"/>
                    <a:gd name="connsiteY1" fmla="*/ 209585 h 406477"/>
                    <a:gd name="connsiteX2" fmla="*/ 94 w 222652"/>
                    <a:gd name="connsiteY2" fmla="*/ 406435 h 406477"/>
                    <a:gd name="connsiteX3" fmla="*/ 136619 w 222652"/>
                    <a:gd name="connsiteY3" fmla="*/ 225460 h 406477"/>
                    <a:gd name="connsiteX4" fmla="*/ 222344 w 222652"/>
                    <a:gd name="connsiteY4" fmla="*/ 35 h 406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652" h="406477">
                      <a:moveTo>
                        <a:pt x="222344" y="35"/>
                      </a:moveTo>
                      <a:cubicBezTo>
                        <a:pt x="226048" y="-2611"/>
                        <a:pt x="195886" y="141852"/>
                        <a:pt x="158844" y="209585"/>
                      </a:cubicBezTo>
                      <a:cubicBezTo>
                        <a:pt x="121802" y="277318"/>
                        <a:pt x="3798" y="403789"/>
                        <a:pt x="94" y="406435"/>
                      </a:cubicBezTo>
                      <a:cubicBezTo>
                        <a:pt x="-3610" y="409081"/>
                        <a:pt x="102223" y="288960"/>
                        <a:pt x="136619" y="225460"/>
                      </a:cubicBezTo>
                      <a:cubicBezTo>
                        <a:pt x="171015" y="161960"/>
                        <a:pt x="218640" y="2681"/>
                        <a:pt x="222344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8" name="フリーフォーム 1447">
                  <a:extLst>
                    <a:ext uri="{FF2B5EF4-FFF2-40B4-BE49-F238E27FC236}">
                      <a16:creationId xmlns:a16="http://schemas.microsoft.com/office/drawing/2014/main" id="{17831AA8-D38A-F494-43AA-66A8348C0963}"/>
                    </a:ext>
                  </a:extLst>
                </p:cNvPr>
                <p:cNvSpPr/>
                <p:nvPr/>
              </p:nvSpPr>
              <p:spPr>
                <a:xfrm>
                  <a:off x="3828427" y="7909455"/>
                  <a:ext cx="90882" cy="350387"/>
                </a:xfrm>
                <a:custGeom>
                  <a:avLst/>
                  <a:gdLst>
                    <a:gd name="connsiteX0" fmla="*/ 89523 w 90882"/>
                    <a:gd name="connsiteY0" fmla="*/ 2645 h 350387"/>
                    <a:gd name="connsiteX1" fmla="*/ 623 w 90882"/>
                    <a:gd name="connsiteY1" fmla="*/ 345545 h 350387"/>
                    <a:gd name="connsiteX2" fmla="*/ 51423 w 90882"/>
                    <a:gd name="connsiteY2" fmla="*/ 193145 h 350387"/>
                    <a:gd name="connsiteX3" fmla="*/ 89523 w 90882"/>
                    <a:gd name="connsiteY3" fmla="*/ 2645 h 350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882" h="350387">
                      <a:moveTo>
                        <a:pt x="89523" y="2645"/>
                      </a:moveTo>
                      <a:cubicBezTo>
                        <a:pt x="81056" y="28045"/>
                        <a:pt x="6973" y="313795"/>
                        <a:pt x="623" y="345545"/>
                      </a:cubicBezTo>
                      <a:cubicBezTo>
                        <a:pt x="-5727" y="377295"/>
                        <a:pt x="38194" y="244474"/>
                        <a:pt x="51423" y="193145"/>
                      </a:cubicBezTo>
                      <a:cubicBezTo>
                        <a:pt x="64652" y="141816"/>
                        <a:pt x="97990" y="-22755"/>
                        <a:pt x="89523" y="26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9" name="フリーフォーム 1448">
                  <a:extLst>
                    <a:ext uri="{FF2B5EF4-FFF2-40B4-BE49-F238E27FC236}">
                      <a16:creationId xmlns:a16="http://schemas.microsoft.com/office/drawing/2014/main" id="{48268CCB-03B0-D923-065E-BDB8E68A31B3}"/>
                    </a:ext>
                  </a:extLst>
                </p:cNvPr>
                <p:cNvSpPr/>
                <p:nvPr/>
              </p:nvSpPr>
              <p:spPr>
                <a:xfrm>
                  <a:off x="3289026" y="8294112"/>
                  <a:ext cx="325764" cy="444460"/>
                </a:xfrm>
                <a:custGeom>
                  <a:avLst/>
                  <a:gdLst>
                    <a:gd name="connsiteX0" fmla="*/ 324124 w 325764"/>
                    <a:gd name="connsiteY0" fmla="*/ 2163 h 444460"/>
                    <a:gd name="connsiteX1" fmla="*/ 257449 w 325764"/>
                    <a:gd name="connsiteY1" fmla="*/ 129163 h 444460"/>
                    <a:gd name="connsiteX2" fmla="*/ 274 w 325764"/>
                    <a:gd name="connsiteY2" fmla="*/ 443488 h 444460"/>
                    <a:gd name="connsiteX3" fmla="*/ 209824 w 325764"/>
                    <a:gd name="connsiteY3" fmla="*/ 221238 h 444460"/>
                    <a:gd name="connsiteX4" fmla="*/ 324124 w 325764"/>
                    <a:gd name="connsiteY4" fmla="*/ 2163 h 44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764" h="444460">
                      <a:moveTo>
                        <a:pt x="324124" y="2163"/>
                      </a:moveTo>
                      <a:cubicBezTo>
                        <a:pt x="332061" y="-13183"/>
                        <a:pt x="311424" y="55609"/>
                        <a:pt x="257449" y="129163"/>
                      </a:cubicBezTo>
                      <a:cubicBezTo>
                        <a:pt x="203474" y="202717"/>
                        <a:pt x="8211" y="428142"/>
                        <a:pt x="274" y="443488"/>
                      </a:cubicBezTo>
                      <a:cubicBezTo>
                        <a:pt x="-7663" y="458834"/>
                        <a:pt x="159024" y="288442"/>
                        <a:pt x="209824" y="221238"/>
                      </a:cubicBezTo>
                      <a:cubicBezTo>
                        <a:pt x="260624" y="154034"/>
                        <a:pt x="316187" y="17509"/>
                        <a:pt x="324124" y="2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0" name="フリーフォーム 1449">
                  <a:extLst>
                    <a:ext uri="{FF2B5EF4-FFF2-40B4-BE49-F238E27FC236}">
                      <a16:creationId xmlns:a16="http://schemas.microsoft.com/office/drawing/2014/main" id="{C2ED1B4A-7CD4-ADEB-A7D0-88E84733B949}"/>
                    </a:ext>
                  </a:extLst>
                </p:cNvPr>
                <p:cNvSpPr/>
                <p:nvPr/>
              </p:nvSpPr>
              <p:spPr>
                <a:xfrm>
                  <a:off x="3860800" y="6645025"/>
                  <a:ext cx="276536" cy="206625"/>
                </a:xfrm>
                <a:custGeom>
                  <a:avLst/>
                  <a:gdLst>
                    <a:gd name="connsiteX0" fmla="*/ 0 w 276536"/>
                    <a:gd name="connsiteY0" fmla="*/ 206625 h 206625"/>
                    <a:gd name="connsiteX1" fmla="*/ 219075 w 276536"/>
                    <a:gd name="connsiteY1" fmla="*/ 108200 h 206625"/>
                    <a:gd name="connsiteX2" fmla="*/ 276225 w 276536"/>
                    <a:gd name="connsiteY2" fmla="*/ 250 h 206625"/>
                    <a:gd name="connsiteX3" fmla="*/ 238125 w 276536"/>
                    <a:gd name="connsiteY3" fmla="*/ 79625 h 206625"/>
                    <a:gd name="connsiteX4" fmla="*/ 158750 w 276536"/>
                    <a:gd name="connsiteY4" fmla="*/ 117725 h 206625"/>
                    <a:gd name="connsiteX5" fmla="*/ 0 w 276536"/>
                    <a:gd name="connsiteY5" fmla="*/ 206625 h 206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536" h="206625">
                      <a:moveTo>
                        <a:pt x="0" y="206625"/>
                      </a:moveTo>
                      <a:cubicBezTo>
                        <a:pt x="86519" y="174610"/>
                        <a:pt x="173038" y="142596"/>
                        <a:pt x="219075" y="108200"/>
                      </a:cubicBezTo>
                      <a:cubicBezTo>
                        <a:pt x="265112" y="73804"/>
                        <a:pt x="273050" y="5012"/>
                        <a:pt x="276225" y="250"/>
                      </a:cubicBezTo>
                      <a:cubicBezTo>
                        <a:pt x="279400" y="-4512"/>
                        <a:pt x="257704" y="60046"/>
                        <a:pt x="238125" y="79625"/>
                      </a:cubicBezTo>
                      <a:cubicBezTo>
                        <a:pt x="218546" y="99204"/>
                        <a:pt x="158750" y="117725"/>
                        <a:pt x="158750" y="117725"/>
                      </a:cubicBezTo>
                      <a:lnTo>
                        <a:pt x="0" y="20662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" name="フリーフォーム 1450">
                  <a:extLst>
                    <a:ext uri="{FF2B5EF4-FFF2-40B4-BE49-F238E27FC236}">
                      <a16:creationId xmlns:a16="http://schemas.microsoft.com/office/drawing/2014/main" id="{DB92C81E-5C94-B203-1E2D-3D456377B5CF}"/>
                    </a:ext>
                  </a:extLst>
                </p:cNvPr>
                <p:cNvSpPr/>
                <p:nvPr/>
              </p:nvSpPr>
              <p:spPr>
                <a:xfrm>
                  <a:off x="4006476" y="6823070"/>
                  <a:ext cx="54408" cy="155583"/>
                </a:xfrm>
                <a:custGeom>
                  <a:avLst/>
                  <a:gdLst>
                    <a:gd name="connsiteX0" fmla="*/ 54349 w 54408"/>
                    <a:gd name="connsiteY0" fmla="*/ 5 h 155583"/>
                    <a:gd name="connsiteX1" fmla="*/ 16249 w 54408"/>
                    <a:gd name="connsiteY1" fmla="*/ 66680 h 155583"/>
                    <a:gd name="connsiteX2" fmla="*/ 374 w 54408"/>
                    <a:gd name="connsiteY2" fmla="*/ 155580 h 155583"/>
                    <a:gd name="connsiteX3" fmla="*/ 6724 w 54408"/>
                    <a:gd name="connsiteY3" fmla="*/ 63505 h 155583"/>
                    <a:gd name="connsiteX4" fmla="*/ 54349 w 54408"/>
                    <a:gd name="connsiteY4" fmla="*/ 5 h 15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408" h="155583">
                      <a:moveTo>
                        <a:pt x="54349" y="5"/>
                      </a:moveTo>
                      <a:cubicBezTo>
                        <a:pt x="55936" y="534"/>
                        <a:pt x="25245" y="40751"/>
                        <a:pt x="16249" y="66680"/>
                      </a:cubicBezTo>
                      <a:cubicBezTo>
                        <a:pt x="7253" y="92609"/>
                        <a:pt x="1961" y="156109"/>
                        <a:pt x="374" y="155580"/>
                      </a:cubicBezTo>
                      <a:cubicBezTo>
                        <a:pt x="-1213" y="155051"/>
                        <a:pt x="2491" y="86259"/>
                        <a:pt x="6724" y="63505"/>
                      </a:cubicBezTo>
                      <a:cubicBezTo>
                        <a:pt x="10957" y="40751"/>
                        <a:pt x="52762" y="-524"/>
                        <a:pt x="54349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" name="フリーフォーム 1451">
                  <a:extLst>
                    <a:ext uri="{FF2B5EF4-FFF2-40B4-BE49-F238E27FC236}">
                      <a16:creationId xmlns:a16="http://schemas.microsoft.com/office/drawing/2014/main" id="{5A9CD5D0-7F47-13FD-D5C4-EAC76FB9E1DD}"/>
                    </a:ext>
                  </a:extLst>
                </p:cNvPr>
                <p:cNvSpPr/>
                <p:nvPr/>
              </p:nvSpPr>
              <p:spPr>
                <a:xfrm>
                  <a:off x="4121055" y="7010309"/>
                  <a:ext cx="73222" cy="200188"/>
                </a:xfrm>
                <a:custGeom>
                  <a:avLst/>
                  <a:gdLst>
                    <a:gd name="connsiteX0" fmla="*/ 95 w 73222"/>
                    <a:gd name="connsiteY0" fmla="*/ 91 h 200188"/>
                    <a:gd name="connsiteX1" fmla="*/ 57245 w 73222"/>
                    <a:gd name="connsiteY1" fmla="*/ 98516 h 200188"/>
                    <a:gd name="connsiteX2" fmla="*/ 41370 w 73222"/>
                    <a:gd name="connsiteY2" fmla="*/ 200116 h 200188"/>
                    <a:gd name="connsiteX3" fmla="*/ 73120 w 73222"/>
                    <a:gd name="connsiteY3" fmla="*/ 82641 h 200188"/>
                    <a:gd name="connsiteX4" fmla="*/ 95 w 73222"/>
                    <a:gd name="connsiteY4" fmla="*/ 91 h 200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22" h="200188">
                      <a:moveTo>
                        <a:pt x="95" y="91"/>
                      </a:moveTo>
                      <a:cubicBezTo>
                        <a:pt x="-2551" y="2737"/>
                        <a:pt x="50366" y="65178"/>
                        <a:pt x="57245" y="98516"/>
                      </a:cubicBezTo>
                      <a:cubicBezTo>
                        <a:pt x="64124" y="131854"/>
                        <a:pt x="38724" y="202762"/>
                        <a:pt x="41370" y="200116"/>
                      </a:cubicBezTo>
                      <a:cubicBezTo>
                        <a:pt x="44016" y="197470"/>
                        <a:pt x="75237" y="112274"/>
                        <a:pt x="73120" y="82641"/>
                      </a:cubicBezTo>
                      <a:cubicBezTo>
                        <a:pt x="71003" y="53008"/>
                        <a:pt x="2741" y="-2555"/>
                        <a:pt x="95" y="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" name="フリーフォーム 1452">
                  <a:extLst>
                    <a:ext uri="{FF2B5EF4-FFF2-40B4-BE49-F238E27FC236}">
                      <a16:creationId xmlns:a16="http://schemas.microsoft.com/office/drawing/2014/main" id="{979501DD-9FE0-C2A6-B4A6-BD4B7141F5C8}"/>
                    </a:ext>
                  </a:extLst>
                </p:cNvPr>
                <p:cNvSpPr/>
                <p:nvPr/>
              </p:nvSpPr>
              <p:spPr>
                <a:xfrm>
                  <a:off x="3952597" y="7015770"/>
                  <a:ext cx="47923" cy="220785"/>
                </a:xfrm>
                <a:custGeom>
                  <a:avLst/>
                  <a:gdLst>
                    <a:gd name="connsiteX0" fmla="*/ 32028 w 47923"/>
                    <a:gd name="connsiteY0" fmla="*/ 980 h 220785"/>
                    <a:gd name="connsiteX1" fmla="*/ 6628 w 47923"/>
                    <a:gd name="connsiteY1" fmla="*/ 77180 h 220785"/>
                    <a:gd name="connsiteX2" fmla="*/ 47903 w 47923"/>
                    <a:gd name="connsiteY2" fmla="*/ 220055 h 220785"/>
                    <a:gd name="connsiteX3" fmla="*/ 278 w 47923"/>
                    <a:gd name="connsiteY3" fmla="*/ 127980 h 220785"/>
                    <a:gd name="connsiteX4" fmla="*/ 32028 w 47923"/>
                    <a:gd name="connsiteY4" fmla="*/ 980 h 220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23" h="220785">
                      <a:moveTo>
                        <a:pt x="32028" y="980"/>
                      </a:moveTo>
                      <a:cubicBezTo>
                        <a:pt x="33086" y="-7487"/>
                        <a:pt x="3982" y="40668"/>
                        <a:pt x="6628" y="77180"/>
                      </a:cubicBezTo>
                      <a:cubicBezTo>
                        <a:pt x="9274" y="113692"/>
                        <a:pt x="48961" y="211588"/>
                        <a:pt x="47903" y="220055"/>
                      </a:cubicBezTo>
                      <a:cubicBezTo>
                        <a:pt x="46845" y="228522"/>
                        <a:pt x="3982" y="161318"/>
                        <a:pt x="278" y="127980"/>
                      </a:cubicBezTo>
                      <a:cubicBezTo>
                        <a:pt x="-3426" y="94642"/>
                        <a:pt x="30970" y="9447"/>
                        <a:pt x="32028" y="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" name="フリーフォーム 1453">
                  <a:extLst>
                    <a:ext uri="{FF2B5EF4-FFF2-40B4-BE49-F238E27FC236}">
                      <a16:creationId xmlns:a16="http://schemas.microsoft.com/office/drawing/2014/main" id="{CC889D84-E890-46C6-A474-57887A84C7FA}"/>
                    </a:ext>
                  </a:extLst>
                </p:cNvPr>
                <p:cNvSpPr/>
                <p:nvPr/>
              </p:nvSpPr>
              <p:spPr>
                <a:xfrm>
                  <a:off x="3571875" y="7032559"/>
                  <a:ext cx="244579" cy="371594"/>
                </a:xfrm>
                <a:custGeom>
                  <a:avLst/>
                  <a:gdLst>
                    <a:gd name="connsiteX0" fmla="*/ 209550 w 244579"/>
                    <a:gd name="connsiteY0" fmla="*/ 66 h 371594"/>
                    <a:gd name="connsiteX1" fmla="*/ 222250 w 244579"/>
                    <a:gd name="connsiteY1" fmla="*/ 117541 h 371594"/>
                    <a:gd name="connsiteX2" fmla="*/ 41275 w 244579"/>
                    <a:gd name="connsiteY2" fmla="*/ 260416 h 371594"/>
                    <a:gd name="connsiteX3" fmla="*/ 0 w 244579"/>
                    <a:gd name="connsiteY3" fmla="*/ 371541 h 371594"/>
                    <a:gd name="connsiteX4" fmla="*/ 41275 w 244579"/>
                    <a:gd name="connsiteY4" fmla="*/ 273116 h 371594"/>
                    <a:gd name="connsiteX5" fmla="*/ 234950 w 244579"/>
                    <a:gd name="connsiteY5" fmla="*/ 133416 h 371594"/>
                    <a:gd name="connsiteX6" fmla="*/ 209550 w 244579"/>
                    <a:gd name="connsiteY6" fmla="*/ 66 h 371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579" h="371594">
                      <a:moveTo>
                        <a:pt x="209550" y="66"/>
                      </a:moveTo>
                      <a:cubicBezTo>
                        <a:pt x="207433" y="-2580"/>
                        <a:pt x="250296" y="74149"/>
                        <a:pt x="222250" y="117541"/>
                      </a:cubicBezTo>
                      <a:cubicBezTo>
                        <a:pt x="194204" y="160933"/>
                        <a:pt x="78317" y="218083"/>
                        <a:pt x="41275" y="260416"/>
                      </a:cubicBezTo>
                      <a:cubicBezTo>
                        <a:pt x="4233" y="302749"/>
                        <a:pt x="0" y="369424"/>
                        <a:pt x="0" y="371541"/>
                      </a:cubicBezTo>
                      <a:cubicBezTo>
                        <a:pt x="0" y="373658"/>
                        <a:pt x="2117" y="312804"/>
                        <a:pt x="41275" y="273116"/>
                      </a:cubicBezTo>
                      <a:cubicBezTo>
                        <a:pt x="80433" y="233429"/>
                        <a:pt x="203729" y="176279"/>
                        <a:pt x="234950" y="133416"/>
                      </a:cubicBezTo>
                      <a:cubicBezTo>
                        <a:pt x="266171" y="90554"/>
                        <a:pt x="211667" y="2712"/>
                        <a:pt x="209550" y="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" name="フリーフォーム 1454">
                  <a:extLst>
                    <a:ext uri="{FF2B5EF4-FFF2-40B4-BE49-F238E27FC236}">
                      <a16:creationId xmlns:a16="http://schemas.microsoft.com/office/drawing/2014/main" id="{791CF53E-A54D-CCF2-52D3-A289D46DF534}"/>
                    </a:ext>
                  </a:extLst>
                </p:cNvPr>
                <p:cNvSpPr/>
                <p:nvPr/>
              </p:nvSpPr>
              <p:spPr>
                <a:xfrm>
                  <a:off x="3863706" y="7013488"/>
                  <a:ext cx="60660" cy="203360"/>
                </a:xfrm>
                <a:custGeom>
                  <a:avLst/>
                  <a:gdLst>
                    <a:gd name="connsiteX0" fmla="*/ 57419 w 60660"/>
                    <a:gd name="connsiteY0" fmla="*/ 87 h 203360"/>
                    <a:gd name="connsiteX1" fmla="*/ 12969 w 60660"/>
                    <a:gd name="connsiteY1" fmla="*/ 88987 h 203360"/>
                    <a:gd name="connsiteX2" fmla="*/ 60594 w 60660"/>
                    <a:gd name="connsiteY2" fmla="*/ 203287 h 203360"/>
                    <a:gd name="connsiteX3" fmla="*/ 269 w 60660"/>
                    <a:gd name="connsiteY3" fmla="*/ 104862 h 203360"/>
                    <a:gd name="connsiteX4" fmla="*/ 57419 w 60660"/>
                    <a:gd name="connsiteY4" fmla="*/ 87 h 20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660" h="203360">
                      <a:moveTo>
                        <a:pt x="57419" y="87"/>
                      </a:moveTo>
                      <a:cubicBezTo>
                        <a:pt x="59536" y="-2559"/>
                        <a:pt x="12440" y="55120"/>
                        <a:pt x="12969" y="88987"/>
                      </a:cubicBezTo>
                      <a:cubicBezTo>
                        <a:pt x="13498" y="122854"/>
                        <a:pt x="62711" y="200641"/>
                        <a:pt x="60594" y="203287"/>
                      </a:cubicBezTo>
                      <a:cubicBezTo>
                        <a:pt x="58477" y="205933"/>
                        <a:pt x="5031" y="136612"/>
                        <a:pt x="269" y="104862"/>
                      </a:cubicBezTo>
                      <a:cubicBezTo>
                        <a:pt x="-4493" y="73112"/>
                        <a:pt x="55302" y="2733"/>
                        <a:pt x="57419" y="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" name="フリーフォーム 1455">
                  <a:extLst>
                    <a:ext uri="{FF2B5EF4-FFF2-40B4-BE49-F238E27FC236}">
                      <a16:creationId xmlns:a16="http://schemas.microsoft.com/office/drawing/2014/main" id="{C45C03BB-6479-12AD-C28C-974FE9FA7993}"/>
                    </a:ext>
                  </a:extLst>
                </p:cNvPr>
                <p:cNvSpPr/>
                <p:nvPr/>
              </p:nvSpPr>
              <p:spPr>
                <a:xfrm>
                  <a:off x="4403454" y="6934150"/>
                  <a:ext cx="63836" cy="320773"/>
                </a:xfrm>
                <a:custGeom>
                  <a:avLst/>
                  <a:gdLst>
                    <a:gd name="connsiteX0" fmla="*/ 44721 w 63836"/>
                    <a:gd name="connsiteY0" fmla="*/ 50 h 320773"/>
                    <a:gd name="connsiteX1" fmla="*/ 12971 w 63836"/>
                    <a:gd name="connsiteY1" fmla="*/ 152450 h 320773"/>
                    <a:gd name="connsiteX2" fmla="*/ 63771 w 63836"/>
                    <a:gd name="connsiteY2" fmla="*/ 320725 h 320773"/>
                    <a:gd name="connsiteX3" fmla="*/ 271 w 63836"/>
                    <a:gd name="connsiteY3" fmla="*/ 168325 h 320773"/>
                    <a:gd name="connsiteX4" fmla="*/ 44721 w 63836"/>
                    <a:gd name="connsiteY4" fmla="*/ 50 h 3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36" h="320773">
                      <a:moveTo>
                        <a:pt x="44721" y="50"/>
                      </a:moveTo>
                      <a:cubicBezTo>
                        <a:pt x="46838" y="-2596"/>
                        <a:pt x="9796" y="99004"/>
                        <a:pt x="12971" y="152450"/>
                      </a:cubicBezTo>
                      <a:cubicBezTo>
                        <a:pt x="16146" y="205896"/>
                        <a:pt x="65888" y="318079"/>
                        <a:pt x="63771" y="320725"/>
                      </a:cubicBezTo>
                      <a:cubicBezTo>
                        <a:pt x="61654" y="323371"/>
                        <a:pt x="4504" y="218067"/>
                        <a:pt x="271" y="168325"/>
                      </a:cubicBezTo>
                      <a:cubicBezTo>
                        <a:pt x="-3962" y="118583"/>
                        <a:pt x="42604" y="2696"/>
                        <a:pt x="44721" y="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 1456">
                  <a:extLst>
                    <a:ext uri="{FF2B5EF4-FFF2-40B4-BE49-F238E27FC236}">
                      <a16:creationId xmlns:a16="http://schemas.microsoft.com/office/drawing/2014/main" id="{FDB36E94-79B5-CE29-8E8E-CEC4EAB707DD}"/>
                    </a:ext>
                  </a:extLst>
                </p:cNvPr>
                <p:cNvSpPr/>
                <p:nvPr/>
              </p:nvSpPr>
              <p:spPr>
                <a:xfrm>
                  <a:off x="4283066" y="6699630"/>
                  <a:ext cx="639454" cy="215270"/>
                </a:xfrm>
                <a:custGeom>
                  <a:avLst/>
                  <a:gdLst>
                    <a:gd name="connsiteX0" fmla="*/ 9 w 639454"/>
                    <a:gd name="connsiteY0" fmla="*/ 88520 h 215270"/>
                    <a:gd name="connsiteX1" fmla="*/ 117484 w 639454"/>
                    <a:gd name="connsiteY1" fmla="*/ 28195 h 215270"/>
                    <a:gd name="connsiteX2" fmla="*/ 628659 w 639454"/>
                    <a:gd name="connsiteY2" fmla="*/ 212345 h 215270"/>
                    <a:gd name="connsiteX3" fmla="*/ 441334 w 639454"/>
                    <a:gd name="connsiteY3" fmla="*/ 132970 h 215270"/>
                    <a:gd name="connsiteX4" fmla="*/ 152409 w 639454"/>
                    <a:gd name="connsiteY4" fmla="*/ 21845 h 215270"/>
                    <a:gd name="connsiteX5" fmla="*/ 111134 w 639454"/>
                    <a:gd name="connsiteY5" fmla="*/ 2795 h 215270"/>
                    <a:gd name="connsiteX6" fmla="*/ 9 w 639454"/>
                    <a:gd name="connsiteY6" fmla="*/ 88520 h 21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9454" h="215270">
                      <a:moveTo>
                        <a:pt x="9" y="88520"/>
                      </a:moveTo>
                      <a:cubicBezTo>
                        <a:pt x="1067" y="92753"/>
                        <a:pt x="12709" y="7558"/>
                        <a:pt x="117484" y="28195"/>
                      </a:cubicBezTo>
                      <a:cubicBezTo>
                        <a:pt x="222259" y="48832"/>
                        <a:pt x="574684" y="194883"/>
                        <a:pt x="628659" y="212345"/>
                      </a:cubicBezTo>
                      <a:cubicBezTo>
                        <a:pt x="682634" y="229807"/>
                        <a:pt x="520709" y="164720"/>
                        <a:pt x="441334" y="132970"/>
                      </a:cubicBezTo>
                      <a:cubicBezTo>
                        <a:pt x="361959" y="101220"/>
                        <a:pt x="207442" y="43541"/>
                        <a:pt x="152409" y="21845"/>
                      </a:cubicBezTo>
                      <a:cubicBezTo>
                        <a:pt x="97376" y="149"/>
                        <a:pt x="134946" y="-3555"/>
                        <a:pt x="111134" y="2795"/>
                      </a:cubicBezTo>
                      <a:cubicBezTo>
                        <a:pt x="87322" y="9145"/>
                        <a:pt x="-1049" y="84287"/>
                        <a:pt x="9" y="88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 1457">
                  <a:extLst>
                    <a:ext uri="{FF2B5EF4-FFF2-40B4-BE49-F238E27FC236}">
                      <a16:creationId xmlns:a16="http://schemas.microsoft.com/office/drawing/2014/main" id="{106B02DD-6C06-B172-325F-B127C54AD676}"/>
                    </a:ext>
                  </a:extLst>
                </p:cNvPr>
                <p:cNvSpPr/>
                <p:nvPr/>
              </p:nvSpPr>
              <p:spPr>
                <a:xfrm>
                  <a:off x="5492748" y="7211624"/>
                  <a:ext cx="1016139" cy="252894"/>
                </a:xfrm>
                <a:custGeom>
                  <a:avLst/>
                  <a:gdLst>
                    <a:gd name="connsiteX0" fmla="*/ 2 w 1016139"/>
                    <a:gd name="connsiteY0" fmla="*/ 36901 h 252894"/>
                    <a:gd name="connsiteX1" fmla="*/ 371477 w 1016139"/>
                    <a:gd name="connsiteY1" fmla="*/ 11501 h 252894"/>
                    <a:gd name="connsiteX2" fmla="*/ 1016002 w 1016139"/>
                    <a:gd name="connsiteY2" fmla="*/ 252801 h 252894"/>
                    <a:gd name="connsiteX3" fmla="*/ 428627 w 1016139"/>
                    <a:gd name="connsiteY3" fmla="*/ 40076 h 252894"/>
                    <a:gd name="connsiteX4" fmla="*/ 365127 w 1016139"/>
                    <a:gd name="connsiteY4" fmla="*/ 21026 h 252894"/>
                    <a:gd name="connsiteX5" fmla="*/ 2 w 1016139"/>
                    <a:gd name="connsiteY5" fmla="*/ 36901 h 25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6139" h="252894">
                      <a:moveTo>
                        <a:pt x="2" y="36901"/>
                      </a:moveTo>
                      <a:cubicBezTo>
                        <a:pt x="1060" y="35313"/>
                        <a:pt x="202144" y="-24482"/>
                        <a:pt x="371477" y="11501"/>
                      </a:cubicBezTo>
                      <a:cubicBezTo>
                        <a:pt x="540810" y="47484"/>
                        <a:pt x="1006477" y="248038"/>
                        <a:pt x="1016002" y="252801"/>
                      </a:cubicBezTo>
                      <a:cubicBezTo>
                        <a:pt x="1025527" y="257564"/>
                        <a:pt x="537106" y="78705"/>
                        <a:pt x="428627" y="40076"/>
                      </a:cubicBezTo>
                      <a:cubicBezTo>
                        <a:pt x="320148" y="1447"/>
                        <a:pt x="430214" y="23143"/>
                        <a:pt x="365127" y="21026"/>
                      </a:cubicBezTo>
                      <a:cubicBezTo>
                        <a:pt x="300040" y="18909"/>
                        <a:pt x="-1056" y="38489"/>
                        <a:pt x="2" y="369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 1458">
                  <a:extLst>
                    <a:ext uri="{FF2B5EF4-FFF2-40B4-BE49-F238E27FC236}">
                      <a16:creationId xmlns:a16="http://schemas.microsoft.com/office/drawing/2014/main" id="{E2AC1B75-8A85-8FC1-13DB-7E281EADDADF}"/>
                    </a:ext>
                  </a:extLst>
                </p:cNvPr>
                <p:cNvSpPr/>
                <p:nvPr/>
              </p:nvSpPr>
              <p:spPr>
                <a:xfrm>
                  <a:off x="5429250" y="7871343"/>
                  <a:ext cx="869950" cy="107569"/>
                </a:xfrm>
                <a:custGeom>
                  <a:avLst/>
                  <a:gdLst>
                    <a:gd name="connsiteX0" fmla="*/ 0 w 869950"/>
                    <a:gd name="connsiteY0" fmla="*/ 24882 h 107569"/>
                    <a:gd name="connsiteX1" fmla="*/ 441325 w 869950"/>
                    <a:gd name="connsiteY1" fmla="*/ 24882 h 107569"/>
                    <a:gd name="connsiteX2" fmla="*/ 869950 w 869950"/>
                    <a:gd name="connsiteY2" fmla="*/ 107432 h 107569"/>
                    <a:gd name="connsiteX3" fmla="*/ 441325 w 869950"/>
                    <a:gd name="connsiteY3" fmla="*/ 2657 h 107569"/>
                    <a:gd name="connsiteX4" fmla="*/ 0 w 869950"/>
                    <a:gd name="connsiteY4" fmla="*/ 24882 h 107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9950" h="107569">
                      <a:moveTo>
                        <a:pt x="0" y="24882"/>
                      </a:moveTo>
                      <a:cubicBezTo>
                        <a:pt x="0" y="28586"/>
                        <a:pt x="296333" y="11124"/>
                        <a:pt x="441325" y="24882"/>
                      </a:cubicBezTo>
                      <a:cubicBezTo>
                        <a:pt x="586317" y="38640"/>
                        <a:pt x="869950" y="111136"/>
                        <a:pt x="869950" y="107432"/>
                      </a:cubicBezTo>
                      <a:cubicBezTo>
                        <a:pt x="869950" y="103728"/>
                        <a:pt x="585788" y="14299"/>
                        <a:pt x="441325" y="2657"/>
                      </a:cubicBezTo>
                      <a:cubicBezTo>
                        <a:pt x="296863" y="-8985"/>
                        <a:pt x="0" y="21178"/>
                        <a:pt x="0" y="248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 1459">
                  <a:extLst>
                    <a:ext uri="{FF2B5EF4-FFF2-40B4-BE49-F238E27FC236}">
                      <a16:creationId xmlns:a16="http://schemas.microsoft.com/office/drawing/2014/main" id="{20C2EE23-B9CC-47EB-619E-F0B1ACCE5E1C}"/>
                    </a:ext>
                  </a:extLst>
                </p:cNvPr>
                <p:cNvSpPr/>
                <p:nvPr/>
              </p:nvSpPr>
              <p:spPr>
                <a:xfrm>
                  <a:off x="4894073" y="8010720"/>
                  <a:ext cx="311744" cy="283621"/>
                </a:xfrm>
                <a:custGeom>
                  <a:avLst/>
                  <a:gdLst>
                    <a:gd name="connsiteX0" fmla="*/ 4952 w 311744"/>
                    <a:gd name="connsiteY0" fmla="*/ 6155 h 283621"/>
                    <a:gd name="connsiteX1" fmla="*/ 309752 w 311744"/>
                    <a:gd name="connsiteY1" fmla="*/ 282380 h 283621"/>
                    <a:gd name="connsiteX2" fmla="*/ 131952 w 311744"/>
                    <a:gd name="connsiteY2" fmla="*/ 104580 h 283621"/>
                    <a:gd name="connsiteX3" fmla="*/ 4952 w 311744"/>
                    <a:gd name="connsiteY3" fmla="*/ 6155 h 283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1744" h="283621">
                      <a:moveTo>
                        <a:pt x="4952" y="6155"/>
                      </a:moveTo>
                      <a:cubicBezTo>
                        <a:pt x="34585" y="35788"/>
                        <a:pt x="288585" y="265976"/>
                        <a:pt x="309752" y="282380"/>
                      </a:cubicBezTo>
                      <a:cubicBezTo>
                        <a:pt x="330919" y="298784"/>
                        <a:pt x="177460" y="147972"/>
                        <a:pt x="131952" y="104580"/>
                      </a:cubicBezTo>
                      <a:cubicBezTo>
                        <a:pt x="86444" y="61188"/>
                        <a:pt x="-24681" y="-23478"/>
                        <a:pt x="4952" y="61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 1460">
                  <a:extLst>
                    <a:ext uri="{FF2B5EF4-FFF2-40B4-BE49-F238E27FC236}">
                      <a16:creationId xmlns:a16="http://schemas.microsoft.com/office/drawing/2014/main" id="{E4E9BC4C-8AA9-AEE8-DBDF-7352027B8676}"/>
                    </a:ext>
                  </a:extLst>
                </p:cNvPr>
                <p:cNvSpPr/>
                <p:nvPr/>
              </p:nvSpPr>
              <p:spPr>
                <a:xfrm>
                  <a:off x="5337098" y="8366121"/>
                  <a:ext cx="454315" cy="228606"/>
                </a:xfrm>
                <a:custGeom>
                  <a:avLst/>
                  <a:gdLst>
                    <a:gd name="connsiteX0" fmla="*/ 77 w 454315"/>
                    <a:gd name="connsiteY0" fmla="*/ 4 h 228606"/>
                    <a:gd name="connsiteX1" fmla="*/ 285827 w 454315"/>
                    <a:gd name="connsiteY1" fmla="*/ 88904 h 228606"/>
                    <a:gd name="connsiteX2" fmla="*/ 454102 w 454315"/>
                    <a:gd name="connsiteY2" fmla="*/ 228604 h 228606"/>
                    <a:gd name="connsiteX3" fmla="*/ 314402 w 454315"/>
                    <a:gd name="connsiteY3" fmla="*/ 85729 h 228606"/>
                    <a:gd name="connsiteX4" fmla="*/ 77 w 454315"/>
                    <a:gd name="connsiteY4" fmla="*/ 4 h 228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4315" h="228606">
                      <a:moveTo>
                        <a:pt x="77" y="4"/>
                      </a:moveTo>
                      <a:cubicBezTo>
                        <a:pt x="-4686" y="533"/>
                        <a:pt x="210156" y="50804"/>
                        <a:pt x="285827" y="88904"/>
                      </a:cubicBezTo>
                      <a:cubicBezTo>
                        <a:pt x="361498" y="127004"/>
                        <a:pt x="449340" y="229133"/>
                        <a:pt x="454102" y="228604"/>
                      </a:cubicBezTo>
                      <a:cubicBezTo>
                        <a:pt x="458865" y="228075"/>
                        <a:pt x="383194" y="122241"/>
                        <a:pt x="314402" y="85729"/>
                      </a:cubicBezTo>
                      <a:cubicBezTo>
                        <a:pt x="245610" y="49217"/>
                        <a:pt x="4840" y="-525"/>
                        <a:pt x="7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 1461">
                  <a:extLst>
                    <a:ext uri="{FF2B5EF4-FFF2-40B4-BE49-F238E27FC236}">
                      <a16:creationId xmlns:a16="http://schemas.microsoft.com/office/drawing/2014/main" id="{41FD4A38-4A12-CB79-7671-D8F133B357A8}"/>
                    </a:ext>
                  </a:extLst>
                </p:cNvPr>
                <p:cNvSpPr/>
                <p:nvPr/>
              </p:nvSpPr>
              <p:spPr>
                <a:xfrm>
                  <a:off x="5816529" y="8420082"/>
                  <a:ext cx="508171" cy="508423"/>
                </a:xfrm>
                <a:custGeom>
                  <a:avLst/>
                  <a:gdLst>
                    <a:gd name="connsiteX0" fmla="*/ 71 w 508171"/>
                    <a:gd name="connsiteY0" fmla="*/ 18 h 508423"/>
                    <a:gd name="connsiteX1" fmla="*/ 111196 w 508171"/>
                    <a:gd name="connsiteY1" fmla="*/ 260368 h 508423"/>
                    <a:gd name="connsiteX2" fmla="*/ 508071 w 508171"/>
                    <a:gd name="connsiteY2" fmla="*/ 508018 h 508423"/>
                    <a:gd name="connsiteX3" fmla="*/ 149296 w 508171"/>
                    <a:gd name="connsiteY3" fmla="*/ 317518 h 508423"/>
                    <a:gd name="connsiteX4" fmla="*/ 95321 w 508171"/>
                    <a:gd name="connsiteY4" fmla="*/ 273068 h 508423"/>
                    <a:gd name="connsiteX5" fmla="*/ 71 w 508171"/>
                    <a:gd name="connsiteY5" fmla="*/ 18 h 508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171" h="508423">
                      <a:moveTo>
                        <a:pt x="71" y="18"/>
                      </a:moveTo>
                      <a:cubicBezTo>
                        <a:pt x="2717" y="-2099"/>
                        <a:pt x="26529" y="175701"/>
                        <a:pt x="111196" y="260368"/>
                      </a:cubicBezTo>
                      <a:cubicBezTo>
                        <a:pt x="195863" y="345035"/>
                        <a:pt x="501721" y="498493"/>
                        <a:pt x="508071" y="508018"/>
                      </a:cubicBezTo>
                      <a:cubicBezTo>
                        <a:pt x="514421" y="517543"/>
                        <a:pt x="218088" y="356676"/>
                        <a:pt x="149296" y="317518"/>
                      </a:cubicBezTo>
                      <a:cubicBezTo>
                        <a:pt x="80504" y="278360"/>
                        <a:pt x="121779" y="322281"/>
                        <a:pt x="95321" y="273068"/>
                      </a:cubicBezTo>
                      <a:cubicBezTo>
                        <a:pt x="68863" y="223856"/>
                        <a:pt x="-2575" y="2135"/>
                        <a:pt x="71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 1462">
                  <a:extLst>
                    <a:ext uri="{FF2B5EF4-FFF2-40B4-BE49-F238E27FC236}">
                      <a16:creationId xmlns:a16="http://schemas.microsoft.com/office/drawing/2014/main" id="{55507F8A-22FE-5619-13DA-5590013A670C}"/>
                    </a:ext>
                  </a:extLst>
                </p:cNvPr>
                <p:cNvSpPr/>
                <p:nvPr/>
              </p:nvSpPr>
              <p:spPr>
                <a:xfrm>
                  <a:off x="4937110" y="7505064"/>
                  <a:ext cx="343428" cy="560600"/>
                </a:xfrm>
                <a:custGeom>
                  <a:avLst/>
                  <a:gdLst>
                    <a:gd name="connsiteX0" fmla="*/ 15 w 343428"/>
                    <a:gd name="connsiteY0" fmla="*/ 636 h 560600"/>
                    <a:gd name="connsiteX1" fmla="*/ 69865 w 343428"/>
                    <a:gd name="connsiteY1" fmla="*/ 153036 h 560600"/>
                    <a:gd name="connsiteX2" fmla="*/ 342915 w 343428"/>
                    <a:gd name="connsiteY2" fmla="*/ 559436 h 560600"/>
                    <a:gd name="connsiteX3" fmla="*/ 136540 w 343428"/>
                    <a:gd name="connsiteY3" fmla="*/ 273686 h 560600"/>
                    <a:gd name="connsiteX4" fmla="*/ 73040 w 343428"/>
                    <a:gd name="connsiteY4" fmla="*/ 200661 h 560600"/>
                    <a:gd name="connsiteX5" fmla="*/ 15 w 343428"/>
                    <a:gd name="connsiteY5" fmla="*/ 636 h 56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428" h="560600">
                      <a:moveTo>
                        <a:pt x="15" y="636"/>
                      </a:moveTo>
                      <a:cubicBezTo>
                        <a:pt x="-514" y="-7302"/>
                        <a:pt x="12715" y="59903"/>
                        <a:pt x="69865" y="153036"/>
                      </a:cubicBezTo>
                      <a:cubicBezTo>
                        <a:pt x="127015" y="246169"/>
                        <a:pt x="331803" y="539328"/>
                        <a:pt x="342915" y="559436"/>
                      </a:cubicBezTo>
                      <a:cubicBezTo>
                        <a:pt x="354027" y="579544"/>
                        <a:pt x="181519" y="333482"/>
                        <a:pt x="136540" y="273686"/>
                      </a:cubicBezTo>
                      <a:cubicBezTo>
                        <a:pt x="91561" y="213890"/>
                        <a:pt x="96323" y="240878"/>
                        <a:pt x="73040" y="200661"/>
                      </a:cubicBezTo>
                      <a:cubicBezTo>
                        <a:pt x="49757" y="160444"/>
                        <a:pt x="544" y="8574"/>
                        <a:pt x="15" y="6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 1463">
                  <a:extLst>
                    <a:ext uri="{FF2B5EF4-FFF2-40B4-BE49-F238E27FC236}">
                      <a16:creationId xmlns:a16="http://schemas.microsoft.com/office/drawing/2014/main" id="{179A10F8-84A4-8F06-4F98-0CADDFD89748}"/>
                    </a:ext>
                  </a:extLst>
                </p:cNvPr>
                <p:cNvSpPr/>
                <p:nvPr/>
              </p:nvSpPr>
              <p:spPr>
                <a:xfrm>
                  <a:off x="4943410" y="7972932"/>
                  <a:ext cx="444649" cy="254536"/>
                </a:xfrm>
                <a:custGeom>
                  <a:avLst/>
                  <a:gdLst>
                    <a:gd name="connsiteX0" fmla="*/ 6415 w 444649"/>
                    <a:gd name="connsiteY0" fmla="*/ 5843 h 254536"/>
                    <a:gd name="connsiteX1" fmla="*/ 441390 w 444649"/>
                    <a:gd name="connsiteY1" fmla="*/ 253493 h 254536"/>
                    <a:gd name="connsiteX2" fmla="*/ 196915 w 444649"/>
                    <a:gd name="connsiteY2" fmla="*/ 91568 h 254536"/>
                    <a:gd name="connsiteX3" fmla="*/ 6415 w 444649"/>
                    <a:gd name="connsiteY3" fmla="*/ 5843 h 254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649" h="254536">
                      <a:moveTo>
                        <a:pt x="6415" y="5843"/>
                      </a:moveTo>
                      <a:cubicBezTo>
                        <a:pt x="47161" y="32831"/>
                        <a:pt x="409640" y="239206"/>
                        <a:pt x="441390" y="253493"/>
                      </a:cubicBezTo>
                      <a:cubicBezTo>
                        <a:pt x="473140" y="267781"/>
                        <a:pt x="264119" y="131256"/>
                        <a:pt x="196915" y="91568"/>
                      </a:cubicBezTo>
                      <a:cubicBezTo>
                        <a:pt x="129711" y="51880"/>
                        <a:pt x="-34331" y="-21145"/>
                        <a:pt x="6415" y="58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 1464">
                  <a:extLst>
                    <a:ext uri="{FF2B5EF4-FFF2-40B4-BE49-F238E27FC236}">
                      <a16:creationId xmlns:a16="http://schemas.microsoft.com/office/drawing/2014/main" id="{EAEF4A23-271F-27E0-6C4E-0263D5771588}"/>
                    </a:ext>
                  </a:extLst>
                </p:cNvPr>
                <p:cNvSpPr/>
                <p:nvPr/>
              </p:nvSpPr>
              <p:spPr>
                <a:xfrm>
                  <a:off x="5685083" y="3583652"/>
                  <a:ext cx="157377" cy="163129"/>
                </a:xfrm>
                <a:custGeom>
                  <a:avLst/>
                  <a:gdLst>
                    <a:gd name="connsiteX0" fmla="*/ 156917 w 157377"/>
                    <a:gd name="connsiteY0" fmla="*/ 16798 h 163129"/>
                    <a:gd name="connsiteX1" fmla="*/ 87067 w 157377"/>
                    <a:gd name="connsiteY1" fmla="*/ 4098 h 163129"/>
                    <a:gd name="connsiteX2" fmla="*/ 7692 w 157377"/>
                    <a:gd name="connsiteY2" fmla="*/ 96173 h 163129"/>
                    <a:gd name="connsiteX3" fmla="*/ 4517 w 157377"/>
                    <a:gd name="connsiteY3" fmla="*/ 162848 h 163129"/>
                    <a:gd name="connsiteX4" fmla="*/ 20392 w 157377"/>
                    <a:gd name="connsiteY4" fmla="*/ 70773 h 163129"/>
                    <a:gd name="connsiteX5" fmla="*/ 52142 w 157377"/>
                    <a:gd name="connsiteY5" fmla="*/ 23148 h 163129"/>
                    <a:gd name="connsiteX6" fmla="*/ 156917 w 157377"/>
                    <a:gd name="connsiteY6" fmla="*/ 16798 h 16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77" h="163129">
                      <a:moveTo>
                        <a:pt x="156917" y="16798"/>
                      </a:moveTo>
                      <a:cubicBezTo>
                        <a:pt x="162738" y="13623"/>
                        <a:pt x="111938" y="-9131"/>
                        <a:pt x="87067" y="4098"/>
                      </a:cubicBezTo>
                      <a:cubicBezTo>
                        <a:pt x="62196" y="17327"/>
                        <a:pt x="21450" y="69715"/>
                        <a:pt x="7692" y="96173"/>
                      </a:cubicBezTo>
                      <a:cubicBezTo>
                        <a:pt x="-6066" y="122631"/>
                        <a:pt x="2400" y="167081"/>
                        <a:pt x="4517" y="162848"/>
                      </a:cubicBezTo>
                      <a:cubicBezTo>
                        <a:pt x="6634" y="158615"/>
                        <a:pt x="12454" y="94056"/>
                        <a:pt x="20392" y="70773"/>
                      </a:cubicBezTo>
                      <a:cubicBezTo>
                        <a:pt x="28329" y="47490"/>
                        <a:pt x="36796" y="33202"/>
                        <a:pt x="52142" y="23148"/>
                      </a:cubicBezTo>
                      <a:cubicBezTo>
                        <a:pt x="67488" y="13094"/>
                        <a:pt x="151096" y="19973"/>
                        <a:pt x="156917" y="167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 1465">
                  <a:extLst>
                    <a:ext uri="{FF2B5EF4-FFF2-40B4-BE49-F238E27FC236}">
                      <a16:creationId xmlns:a16="http://schemas.microsoft.com/office/drawing/2014/main" id="{88CCEBAB-92B4-647F-FD27-34EF2F00BE67}"/>
                    </a:ext>
                  </a:extLst>
                </p:cNvPr>
                <p:cNvSpPr/>
                <p:nvPr/>
              </p:nvSpPr>
              <p:spPr>
                <a:xfrm>
                  <a:off x="5689523" y="3758746"/>
                  <a:ext cx="133877" cy="29273"/>
                </a:xfrm>
                <a:custGeom>
                  <a:avLst/>
                  <a:gdLst>
                    <a:gd name="connsiteX0" fmla="*/ 77 w 133877"/>
                    <a:gd name="connsiteY0" fmla="*/ 454 h 29273"/>
                    <a:gd name="connsiteX1" fmla="*/ 127077 w 133877"/>
                    <a:gd name="connsiteY1" fmla="*/ 29029 h 29273"/>
                    <a:gd name="connsiteX2" fmla="*/ 108027 w 133877"/>
                    <a:gd name="connsiteY2" fmla="*/ 13154 h 29273"/>
                    <a:gd name="connsiteX3" fmla="*/ 77 w 133877"/>
                    <a:gd name="connsiteY3" fmla="*/ 454 h 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877" h="29273">
                      <a:moveTo>
                        <a:pt x="77" y="454"/>
                      </a:moveTo>
                      <a:cubicBezTo>
                        <a:pt x="3252" y="3100"/>
                        <a:pt x="127077" y="29029"/>
                        <a:pt x="127077" y="29029"/>
                      </a:cubicBezTo>
                      <a:cubicBezTo>
                        <a:pt x="145069" y="31146"/>
                        <a:pt x="123373" y="18975"/>
                        <a:pt x="108027" y="13154"/>
                      </a:cubicBezTo>
                      <a:cubicBezTo>
                        <a:pt x="92681" y="7333"/>
                        <a:pt x="-3098" y="-2192"/>
                        <a:pt x="77" y="4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フリーフォーム 1466">
                  <a:extLst>
                    <a:ext uri="{FF2B5EF4-FFF2-40B4-BE49-F238E27FC236}">
                      <a16:creationId xmlns:a16="http://schemas.microsoft.com/office/drawing/2014/main" id="{36A830CD-379E-5AD9-B579-0968F9433922}"/>
                    </a:ext>
                  </a:extLst>
                </p:cNvPr>
                <p:cNvSpPr/>
                <p:nvPr/>
              </p:nvSpPr>
              <p:spPr>
                <a:xfrm>
                  <a:off x="5765593" y="3609608"/>
                  <a:ext cx="19268" cy="78008"/>
                </a:xfrm>
                <a:custGeom>
                  <a:avLst/>
                  <a:gdLst>
                    <a:gd name="connsiteX0" fmla="*/ 207 w 19268"/>
                    <a:gd name="connsiteY0" fmla="*/ 367 h 78008"/>
                    <a:gd name="connsiteX1" fmla="*/ 9732 w 19268"/>
                    <a:gd name="connsiteY1" fmla="*/ 76567 h 78008"/>
                    <a:gd name="connsiteX2" fmla="*/ 19257 w 19268"/>
                    <a:gd name="connsiteY2" fmla="*/ 47992 h 78008"/>
                    <a:gd name="connsiteX3" fmla="*/ 207 w 19268"/>
                    <a:gd name="connsiteY3" fmla="*/ 367 h 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68" h="78008">
                      <a:moveTo>
                        <a:pt x="207" y="367"/>
                      </a:moveTo>
                      <a:cubicBezTo>
                        <a:pt x="-1380" y="5129"/>
                        <a:pt x="6557" y="68629"/>
                        <a:pt x="9732" y="76567"/>
                      </a:cubicBezTo>
                      <a:cubicBezTo>
                        <a:pt x="12907" y="84505"/>
                        <a:pt x="18728" y="57517"/>
                        <a:pt x="19257" y="47992"/>
                      </a:cubicBezTo>
                      <a:cubicBezTo>
                        <a:pt x="19786" y="38467"/>
                        <a:pt x="1794" y="-4395"/>
                        <a:pt x="207" y="3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フリーフォーム 1467">
                  <a:extLst>
                    <a:ext uri="{FF2B5EF4-FFF2-40B4-BE49-F238E27FC236}">
                      <a16:creationId xmlns:a16="http://schemas.microsoft.com/office/drawing/2014/main" id="{6F5D5289-313F-FB7F-B84A-37F18112781B}"/>
                    </a:ext>
                  </a:extLst>
                </p:cNvPr>
                <p:cNvSpPr/>
                <p:nvPr/>
              </p:nvSpPr>
              <p:spPr>
                <a:xfrm>
                  <a:off x="5705408" y="3666967"/>
                  <a:ext cx="76355" cy="47832"/>
                </a:xfrm>
                <a:custGeom>
                  <a:avLst/>
                  <a:gdLst>
                    <a:gd name="connsiteX0" fmla="*/ 67 w 76355"/>
                    <a:gd name="connsiteY0" fmla="*/ 9683 h 47832"/>
                    <a:gd name="connsiteX1" fmla="*/ 38167 w 76355"/>
                    <a:gd name="connsiteY1" fmla="*/ 47783 h 47832"/>
                    <a:gd name="connsiteX2" fmla="*/ 76267 w 76355"/>
                    <a:gd name="connsiteY2" fmla="*/ 158 h 47832"/>
                    <a:gd name="connsiteX3" fmla="*/ 47692 w 76355"/>
                    <a:gd name="connsiteY3" fmla="*/ 31908 h 47832"/>
                    <a:gd name="connsiteX4" fmla="*/ 67 w 76355"/>
                    <a:gd name="connsiteY4" fmla="*/ 9683 h 47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355" h="47832">
                      <a:moveTo>
                        <a:pt x="67" y="9683"/>
                      </a:moveTo>
                      <a:cubicBezTo>
                        <a:pt x="-1521" y="12329"/>
                        <a:pt x="25467" y="49370"/>
                        <a:pt x="38167" y="47783"/>
                      </a:cubicBezTo>
                      <a:cubicBezTo>
                        <a:pt x="50867" y="46196"/>
                        <a:pt x="74680" y="2804"/>
                        <a:pt x="76267" y="158"/>
                      </a:cubicBezTo>
                      <a:cubicBezTo>
                        <a:pt x="77855" y="-2488"/>
                        <a:pt x="57746" y="28733"/>
                        <a:pt x="47692" y="31908"/>
                      </a:cubicBezTo>
                      <a:cubicBezTo>
                        <a:pt x="37638" y="35083"/>
                        <a:pt x="1655" y="7037"/>
                        <a:pt x="67" y="96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 1468">
                  <a:extLst>
                    <a:ext uri="{FF2B5EF4-FFF2-40B4-BE49-F238E27FC236}">
                      <a16:creationId xmlns:a16="http://schemas.microsoft.com/office/drawing/2014/main" id="{3256038E-ABBB-1874-43C5-771C3706B255}"/>
                    </a:ext>
                  </a:extLst>
                </p:cNvPr>
                <p:cNvSpPr/>
                <p:nvPr/>
              </p:nvSpPr>
              <p:spPr>
                <a:xfrm>
                  <a:off x="5775095" y="3622623"/>
                  <a:ext cx="28840" cy="85863"/>
                </a:xfrm>
                <a:custGeom>
                  <a:avLst/>
                  <a:gdLst>
                    <a:gd name="connsiteX0" fmla="*/ 28805 w 28840"/>
                    <a:gd name="connsiteY0" fmla="*/ 52 h 85863"/>
                    <a:gd name="connsiteX1" fmla="*/ 6580 w 28840"/>
                    <a:gd name="connsiteY1" fmla="*/ 47677 h 85863"/>
                    <a:gd name="connsiteX2" fmla="*/ 25630 w 28840"/>
                    <a:gd name="connsiteY2" fmla="*/ 85777 h 85863"/>
                    <a:gd name="connsiteX3" fmla="*/ 230 w 28840"/>
                    <a:gd name="connsiteY3" fmla="*/ 57202 h 85863"/>
                    <a:gd name="connsiteX4" fmla="*/ 28805 w 28840"/>
                    <a:gd name="connsiteY4" fmla="*/ 52 h 85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40" h="85863">
                      <a:moveTo>
                        <a:pt x="28805" y="52"/>
                      </a:moveTo>
                      <a:cubicBezTo>
                        <a:pt x="29863" y="-1536"/>
                        <a:pt x="7109" y="33390"/>
                        <a:pt x="6580" y="47677"/>
                      </a:cubicBezTo>
                      <a:cubicBezTo>
                        <a:pt x="6051" y="61965"/>
                        <a:pt x="26688" y="84189"/>
                        <a:pt x="25630" y="85777"/>
                      </a:cubicBezTo>
                      <a:cubicBezTo>
                        <a:pt x="24572" y="87365"/>
                        <a:pt x="3405" y="66727"/>
                        <a:pt x="230" y="57202"/>
                      </a:cubicBezTo>
                      <a:cubicBezTo>
                        <a:pt x="-2945" y="47677"/>
                        <a:pt x="27747" y="1640"/>
                        <a:pt x="28805" y="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 1469">
                  <a:extLst>
                    <a:ext uri="{FF2B5EF4-FFF2-40B4-BE49-F238E27FC236}">
                      <a16:creationId xmlns:a16="http://schemas.microsoft.com/office/drawing/2014/main" id="{7643411E-A8D1-4BAC-B275-444480406EDF}"/>
                    </a:ext>
                  </a:extLst>
                </p:cNvPr>
                <p:cNvSpPr/>
                <p:nvPr/>
              </p:nvSpPr>
              <p:spPr>
                <a:xfrm>
                  <a:off x="5707451" y="3609601"/>
                  <a:ext cx="42474" cy="64997"/>
                </a:xfrm>
                <a:custGeom>
                  <a:avLst/>
                  <a:gdLst>
                    <a:gd name="connsiteX0" fmla="*/ 42474 w 42474"/>
                    <a:gd name="connsiteY0" fmla="*/ 374 h 64997"/>
                    <a:gd name="connsiteX1" fmla="*/ 4374 w 42474"/>
                    <a:gd name="connsiteY1" fmla="*/ 63874 h 64997"/>
                    <a:gd name="connsiteX2" fmla="*/ 4374 w 42474"/>
                    <a:gd name="connsiteY2" fmla="*/ 38474 h 64997"/>
                    <a:gd name="connsiteX3" fmla="*/ 42474 w 42474"/>
                    <a:gd name="connsiteY3" fmla="*/ 374 h 64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474" h="64997">
                      <a:moveTo>
                        <a:pt x="42474" y="374"/>
                      </a:moveTo>
                      <a:cubicBezTo>
                        <a:pt x="42474" y="4607"/>
                        <a:pt x="10724" y="57524"/>
                        <a:pt x="4374" y="63874"/>
                      </a:cubicBezTo>
                      <a:cubicBezTo>
                        <a:pt x="-1976" y="70224"/>
                        <a:pt x="-918" y="47999"/>
                        <a:pt x="4374" y="38474"/>
                      </a:cubicBezTo>
                      <a:cubicBezTo>
                        <a:pt x="9666" y="28949"/>
                        <a:pt x="42474" y="-3859"/>
                        <a:pt x="42474" y="3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フリーフォーム 1470">
                  <a:extLst>
                    <a:ext uri="{FF2B5EF4-FFF2-40B4-BE49-F238E27FC236}">
                      <a16:creationId xmlns:a16="http://schemas.microsoft.com/office/drawing/2014/main" id="{350BC264-A2FB-E7B5-EB01-4EB01CF8E3A1}"/>
                    </a:ext>
                  </a:extLst>
                </p:cNvPr>
                <p:cNvSpPr/>
                <p:nvPr/>
              </p:nvSpPr>
              <p:spPr>
                <a:xfrm>
                  <a:off x="5711820" y="3711570"/>
                  <a:ext cx="88982" cy="38227"/>
                </a:xfrm>
                <a:custGeom>
                  <a:avLst/>
                  <a:gdLst>
                    <a:gd name="connsiteX0" fmla="*/ 5 w 88982"/>
                    <a:gd name="connsiteY0" fmla="*/ 5 h 38227"/>
                    <a:gd name="connsiteX1" fmla="*/ 50805 w 88982"/>
                    <a:gd name="connsiteY1" fmla="*/ 38105 h 38227"/>
                    <a:gd name="connsiteX2" fmla="*/ 88905 w 88982"/>
                    <a:gd name="connsiteY2" fmla="*/ 12705 h 38227"/>
                    <a:gd name="connsiteX3" fmla="*/ 60330 w 88982"/>
                    <a:gd name="connsiteY3" fmla="*/ 28580 h 38227"/>
                    <a:gd name="connsiteX4" fmla="*/ 47630 w 88982"/>
                    <a:gd name="connsiteY4" fmla="*/ 34930 h 38227"/>
                    <a:gd name="connsiteX5" fmla="*/ 5 w 88982"/>
                    <a:gd name="connsiteY5" fmla="*/ 5 h 38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982" h="38227">
                      <a:moveTo>
                        <a:pt x="5" y="5"/>
                      </a:moveTo>
                      <a:cubicBezTo>
                        <a:pt x="534" y="534"/>
                        <a:pt x="35988" y="35988"/>
                        <a:pt x="50805" y="38105"/>
                      </a:cubicBezTo>
                      <a:cubicBezTo>
                        <a:pt x="65622" y="40222"/>
                        <a:pt x="87318" y="14292"/>
                        <a:pt x="88905" y="12705"/>
                      </a:cubicBezTo>
                      <a:cubicBezTo>
                        <a:pt x="90492" y="11118"/>
                        <a:pt x="67209" y="24876"/>
                        <a:pt x="60330" y="28580"/>
                      </a:cubicBezTo>
                      <a:cubicBezTo>
                        <a:pt x="53451" y="32284"/>
                        <a:pt x="56097" y="33343"/>
                        <a:pt x="47630" y="34930"/>
                      </a:cubicBezTo>
                      <a:cubicBezTo>
                        <a:pt x="39163" y="36517"/>
                        <a:pt x="-524" y="-524"/>
                        <a:pt x="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2" name="フリーフォーム 1471">
                  <a:extLst>
                    <a:ext uri="{FF2B5EF4-FFF2-40B4-BE49-F238E27FC236}">
                      <a16:creationId xmlns:a16="http://schemas.microsoft.com/office/drawing/2014/main" id="{CACEE1E7-9B2C-80C6-43FA-8C28E2E8B5E9}"/>
                    </a:ext>
                  </a:extLst>
                </p:cNvPr>
                <p:cNvSpPr/>
                <p:nvPr/>
              </p:nvSpPr>
              <p:spPr>
                <a:xfrm>
                  <a:off x="5031994" y="4422412"/>
                  <a:ext cx="82931" cy="98872"/>
                </a:xfrm>
                <a:custGeom>
                  <a:avLst/>
                  <a:gdLst>
                    <a:gd name="connsiteX0" fmla="*/ 381 w 82931"/>
                    <a:gd name="connsiteY0" fmla="*/ 363 h 98872"/>
                    <a:gd name="connsiteX1" fmla="*/ 28956 w 82931"/>
                    <a:gd name="connsiteY1" fmla="*/ 51163 h 98872"/>
                    <a:gd name="connsiteX2" fmla="*/ 16256 w 82931"/>
                    <a:gd name="connsiteY2" fmla="*/ 73388 h 98872"/>
                    <a:gd name="connsiteX3" fmla="*/ 82931 w 82931"/>
                    <a:gd name="connsiteY3" fmla="*/ 98788 h 98872"/>
                    <a:gd name="connsiteX4" fmla="*/ 16256 w 82931"/>
                    <a:gd name="connsiteY4" fmla="*/ 79738 h 98872"/>
                    <a:gd name="connsiteX5" fmla="*/ 381 w 82931"/>
                    <a:gd name="connsiteY5" fmla="*/ 363 h 9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931" h="98872">
                      <a:moveTo>
                        <a:pt x="381" y="363"/>
                      </a:moveTo>
                      <a:cubicBezTo>
                        <a:pt x="2498" y="-4399"/>
                        <a:pt x="26310" y="38992"/>
                        <a:pt x="28956" y="51163"/>
                      </a:cubicBezTo>
                      <a:cubicBezTo>
                        <a:pt x="31602" y="63334"/>
                        <a:pt x="7260" y="65451"/>
                        <a:pt x="16256" y="73388"/>
                      </a:cubicBezTo>
                      <a:cubicBezTo>
                        <a:pt x="25252" y="81326"/>
                        <a:pt x="82931" y="97730"/>
                        <a:pt x="82931" y="98788"/>
                      </a:cubicBezTo>
                      <a:cubicBezTo>
                        <a:pt x="82931" y="99846"/>
                        <a:pt x="27368" y="90850"/>
                        <a:pt x="16256" y="79738"/>
                      </a:cubicBezTo>
                      <a:cubicBezTo>
                        <a:pt x="5144" y="68626"/>
                        <a:pt x="-1736" y="5125"/>
                        <a:pt x="381" y="3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3" name="フリーフォーム 1472">
                  <a:extLst>
                    <a:ext uri="{FF2B5EF4-FFF2-40B4-BE49-F238E27FC236}">
                      <a16:creationId xmlns:a16="http://schemas.microsoft.com/office/drawing/2014/main" id="{24982736-1514-F68F-A28A-485D0BF60EA3}"/>
                    </a:ext>
                  </a:extLst>
                </p:cNvPr>
                <p:cNvSpPr/>
                <p:nvPr/>
              </p:nvSpPr>
              <p:spPr>
                <a:xfrm>
                  <a:off x="5104477" y="4458841"/>
                  <a:ext cx="123204" cy="56098"/>
                </a:xfrm>
                <a:custGeom>
                  <a:avLst/>
                  <a:gdLst>
                    <a:gd name="connsiteX0" fmla="*/ 923 w 123204"/>
                    <a:gd name="connsiteY0" fmla="*/ 56009 h 56098"/>
                    <a:gd name="connsiteX1" fmla="*/ 121573 w 123204"/>
                    <a:gd name="connsiteY1" fmla="*/ 2034 h 56098"/>
                    <a:gd name="connsiteX2" fmla="*/ 67598 w 123204"/>
                    <a:gd name="connsiteY2" fmla="*/ 14734 h 56098"/>
                    <a:gd name="connsiteX3" fmla="*/ 923 w 123204"/>
                    <a:gd name="connsiteY3" fmla="*/ 56009 h 5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204" h="56098">
                      <a:moveTo>
                        <a:pt x="923" y="56009"/>
                      </a:moveTo>
                      <a:cubicBezTo>
                        <a:pt x="9919" y="53892"/>
                        <a:pt x="110461" y="8913"/>
                        <a:pt x="121573" y="2034"/>
                      </a:cubicBezTo>
                      <a:cubicBezTo>
                        <a:pt x="132685" y="-4845"/>
                        <a:pt x="84002" y="7326"/>
                        <a:pt x="67598" y="14734"/>
                      </a:cubicBezTo>
                      <a:cubicBezTo>
                        <a:pt x="51194" y="22142"/>
                        <a:pt x="-8073" y="58126"/>
                        <a:pt x="923" y="5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4" name="フリーフォーム 1473">
                  <a:extLst>
                    <a:ext uri="{FF2B5EF4-FFF2-40B4-BE49-F238E27FC236}">
                      <a16:creationId xmlns:a16="http://schemas.microsoft.com/office/drawing/2014/main" id="{E78CF6BD-70F8-2BB8-1FCF-D62CD0A1E863}"/>
                    </a:ext>
                  </a:extLst>
                </p:cNvPr>
                <p:cNvSpPr/>
                <p:nvPr/>
              </p:nvSpPr>
              <p:spPr>
                <a:xfrm>
                  <a:off x="5051392" y="4416265"/>
                  <a:ext cx="153574" cy="50970"/>
                </a:xfrm>
                <a:custGeom>
                  <a:avLst/>
                  <a:gdLst>
                    <a:gd name="connsiteX0" fmla="*/ 33 w 153574"/>
                    <a:gd name="connsiteY0" fmla="*/ 160 h 50970"/>
                    <a:gd name="connsiteX1" fmla="*/ 69883 w 153574"/>
                    <a:gd name="connsiteY1" fmla="*/ 22385 h 50970"/>
                    <a:gd name="connsiteX2" fmla="*/ 98458 w 153574"/>
                    <a:gd name="connsiteY2" fmla="*/ 28735 h 50970"/>
                    <a:gd name="connsiteX3" fmla="*/ 152433 w 153574"/>
                    <a:gd name="connsiteY3" fmla="*/ 50960 h 50970"/>
                    <a:gd name="connsiteX4" fmla="*/ 136558 w 153574"/>
                    <a:gd name="connsiteY4" fmla="*/ 31910 h 50970"/>
                    <a:gd name="connsiteX5" fmla="*/ 117508 w 153574"/>
                    <a:gd name="connsiteY5" fmla="*/ 25560 h 50970"/>
                    <a:gd name="connsiteX6" fmla="*/ 79408 w 153574"/>
                    <a:gd name="connsiteY6" fmla="*/ 12860 h 50970"/>
                    <a:gd name="connsiteX7" fmla="*/ 33 w 153574"/>
                    <a:gd name="connsiteY7" fmla="*/ 160 h 50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574" h="50970">
                      <a:moveTo>
                        <a:pt x="33" y="160"/>
                      </a:moveTo>
                      <a:cubicBezTo>
                        <a:pt x="-1554" y="1747"/>
                        <a:pt x="53479" y="17622"/>
                        <a:pt x="69883" y="22385"/>
                      </a:cubicBezTo>
                      <a:cubicBezTo>
                        <a:pt x="86287" y="27148"/>
                        <a:pt x="84700" y="23973"/>
                        <a:pt x="98458" y="28735"/>
                      </a:cubicBezTo>
                      <a:cubicBezTo>
                        <a:pt x="112216" y="33497"/>
                        <a:pt x="152433" y="50960"/>
                        <a:pt x="152433" y="50960"/>
                      </a:cubicBezTo>
                      <a:cubicBezTo>
                        <a:pt x="158783" y="51489"/>
                        <a:pt x="136558" y="31910"/>
                        <a:pt x="136558" y="31910"/>
                      </a:cubicBezTo>
                      <a:cubicBezTo>
                        <a:pt x="130737" y="27677"/>
                        <a:pt x="117508" y="25560"/>
                        <a:pt x="117508" y="25560"/>
                      </a:cubicBezTo>
                      <a:cubicBezTo>
                        <a:pt x="107983" y="22385"/>
                        <a:pt x="94754" y="16564"/>
                        <a:pt x="79408" y="12860"/>
                      </a:cubicBezTo>
                      <a:cubicBezTo>
                        <a:pt x="64062" y="9156"/>
                        <a:pt x="1620" y="-1427"/>
                        <a:pt x="33" y="1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5" name="フリーフォーム 1474">
                  <a:extLst>
                    <a:ext uri="{FF2B5EF4-FFF2-40B4-BE49-F238E27FC236}">
                      <a16:creationId xmlns:a16="http://schemas.microsoft.com/office/drawing/2014/main" id="{A4EEFF25-E330-2D14-5D1D-6661E6EA6577}"/>
                    </a:ext>
                  </a:extLst>
                </p:cNvPr>
                <p:cNvSpPr/>
                <p:nvPr/>
              </p:nvSpPr>
              <p:spPr>
                <a:xfrm>
                  <a:off x="5470319" y="4032250"/>
                  <a:ext cx="187777" cy="161925"/>
                </a:xfrm>
                <a:custGeom>
                  <a:avLst/>
                  <a:gdLst>
                    <a:gd name="connsiteX0" fmla="*/ 206 w 187777"/>
                    <a:gd name="connsiteY0" fmla="*/ 161925 h 161925"/>
                    <a:gd name="connsiteX1" fmla="*/ 89106 w 187777"/>
                    <a:gd name="connsiteY1" fmla="*/ 69850 h 161925"/>
                    <a:gd name="connsiteX2" fmla="*/ 187531 w 187777"/>
                    <a:gd name="connsiteY2" fmla="*/ 0 h 161925"/>
                    <a:gd name="connsiteX3" fmla="*/ 114506 w 187777"/>
                    <a:gd name="connsiteY3" fmla="*/ 69850 h 161925"/>
                    <a:gd name="connsiteX4" fmla="*/ 206 w 187777"/>
                    <a:gd name="connsiteY4" fmla="*/ 161925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777" h="161925">
                      <a:moveTo>
                        <a:pt x="206" y="161925"/>
                      </a:moveTo>
                      <a:cubicBezTo>
                        <a:pt x="-4027" y="161925"/>
                        <a:pt x="57885" y="96838"/>
                        <a:pt x="89106" y="69850"/>
                      </a:cubicBezTo>
                      <a:cubicBezTo>
                        <a:pt x="120327" y="42862"/>
                        <a:pt x="183298" y="0"/>
                        <a:pt x="187531" y="0"/>
                      </a:cubicBezTo>
                      <a:cubicBezTo>
                        <a:pt x="191764" y="0"/>
                        <a:pt x="140435" y="45508"/>
                        <a:pt x="114506" y="69850"/>
                      </a:cubicBezTo>
                      <a:cubicBezTo>
                        <a:pt x="88577" y="94192"/>
                        <a:pt x="4439" y="161925"/>
                        <a:pt x="206" y="1619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6" name="フリーフォーム 1475">
                  <a:extLst>
                    <a:ext uri="{FF2B5EF4-FFF2-40B4-BE49-F238E27FC236}">
                      <a16:creationId xmlns:a16="http://schemas.microsoft.com/office/drawing/2014/main" id="{676EAFED-A358-EE49-5EFF-B5B9FE61ED68}"/>
                    </a:ext>
                  </a:extLst>
                </p:cNvPr>
                <p:cNvSpPr/>
                <p:nvPr/>
              </p:nvSpPr>
              <p:spPr>
                <a:xfrm>
                  <a:off x="5477781" y="4273143"/>
                  <a:ext cx="62940" cy="147011"/>
                </a:xfrm>
                <a:custGeom>
                  <a:avLst/>
                  <a:gdLst>
                    <a:gd name="connsiteX0" fmla="*/ 2269 w 62940"/>
                    <a:gd name="connsiteY0" fmla="*/ 407 h 147011"/>
                    <a:gd name="connsiteX1" fmla="*/ 8619 w 62940"/>
                    <a:gd name="connsiteY1" fmla="*/ 67082 h 147011"/>
                    <a:gd name="connsiteX2" fmla="*/ 62594 w 62940"/>
                    <a:gd name="connsiteY2" fmla="*/ 146457 h 147011"/>
                    <a:gd name="connsiteX3" fmla="*/ 30844 w 62940"/>
                    <a:gd name="connsiteY3" fmla="*/ 98832 h 147011"/>
                    <a:gd name="connsiteX4" fmla="*/ 2269 w 62940"/>
                    <a:gd name="connsiteY4" fmla="*/ 407 h 147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940" h="147011">
                      <a:moveTo>
                        <a:pt x="2269" y="407"/>
                      </a:moveTo>
                      <a:cubicBezTo>
                        <a:pt x="-1435" y="-4885"/>
                        <a:pt x="-1435" y="42740"/>
                        <a:pt x="8619" y="67082"/>
                      </a:cubicBezTo>
                      <a:cubicBezTo>
                        <a:pt x="18673" y="91424"/>
                        <a:pt x="58890" y="141165"/>
                        <a:pt x="62594" y="146457"/>
                      </a:cubicBezTo>
                      <a:cubicBezTo>
                        <a:pt x="66298" y="151749"/>
                        <a:pt x="39311" y="117882"/>
                        <a:pt x="30844" y="98832"/>
                      </a:cubicBezTo>
                      <a:cubicBezTo>
                        <a:pt x="22377" y="79782"/>
                        <a:pt x="5973" y="5699"/>
                        <a:pt x="2269" y="4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8" name="フリーフォーム 1477">
                  <a:extLst>
                    <a:ext uri="{FF2B5EF4-FFF2-40B4-BE49-F238E27FC236}">
                      <a16:creationId xmlns:a16="http://schemas.microsoft.com/office/drawing/2014/main" id="{17A6817D-7B7A-54F2-6022-526872D629F3}"/>
                    </a:ext>
                  </a:extLst>
                </p:cNvPr>
                <p:cNvSpPr/>
                <p:nvPr/>
              </p:nvSpPr>
              <p:spPr>
                <a:xfrm>
                  <a:off x="5562516" y="4216315"/>
                  <a:ext cx="108174" cy="200178"/>
                </a:xfrm>
                <a:custGeom>
                  <a:avLst/>
                  <a:gdLst>
                    <a:gd name="connsiteX0" fmla="*/ 108034 w 108174"/>
                    <a:gd name="connsiteY0" fmla="*/ 85 h 200178"/>
                    <a:gd name="connsiteX1" fmla="*/ 66759 w 108174"/>
                    <a:gd name="connsiteY1" fmla="*/ 82635 h 200178"/>
                    <a:gd name="connsiteX2" fmla="*/ 57234 w 108174"/>
                    <a:gd name="connsiteY2" fmla="*/ 155660 h 200178"/>
                    <a:gd name="connsiteX3" fmla="*/ 84 w 108174"/>
                    <a:gd name="connsiteY3" fmla="*/ 200110 h 200178"/>
                    <a:gd name="connsiteX4" fmla="*/ 44534 w 108174"/>
                    <a:gd name="connsiteY4" fmla="*/ 146135 h 200178"/>
                    <a:gd name="connsiteX5" fmla="*/ 50884 w 108174"/>
                    <a:gd name="connsiteY5" fmla="*/ 98510 h 200178"/>
                    <a:gd name="connsiteX6" fmla="*/ 108034 w 108174"/>
                    <a:gd name="connsiteY6" fmla="*/ 85 h 200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174" h="200178">
                      <a:moveTo>
                        <a:pt x="108034" y="85"/>
                      </a:moveTo>
                      <a:cubicBezTo>
                        <a:pt x="110680" y="-2561"/>
                        <a:pt x="75226" y="56706"/>
                        <a:pt x="66759" y="82635"/>
                      </a:cubicBezTo>
                      <a:cubicBezTo>
                        <a:pt x="58292" y="108564"/>
                        <a:pt x="68346" y="136081"/>
                        <a:pt x="57234" y="155660"/>
                      </a:cubicBezTo>
                      <a:cubicBezTo>
                        <a:pt x="46122" y="175239"/>
                        <a:pt x="2201" y="201698"/>
                        <a:pt x="84" y="200110"/>
                      </a:cubicBezTo>
                      <a:cubicBezTo>
                        <a:pt x="-2033" y="198522"/>
                        <a:pt x="36067" y="163068"/>
                        <a:pt x="44534" y="146135"/>
                      </a:cubicBezTo>
                      <a:cubicBezTo>
                        <a:pt x="53001" y="129202"/>
                        <a:pt x="42946" y="120735"/>
                        <a:pt x="50884" y="98510"/>
                      </a:cubicBezTo>
                      <a:cubicBezTo>
                        <a:pt x="58821" y="76285"/>
                        <a:pt x="105388" y="2731"/>
                        <a:pt x="108034" y="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9" name="フリーフォーム 1478">
                  <a:extLst>
                    <a:ext uri="{FF2B5EF4-FFF2-40B4-BE49-F238E27FC236}">
                      <a16:creationId xmlns:a16="http://schemas.microsoft.com/office/drawing/2014/main" id="{4C8220EF-B453-9107-1742-AB1ABBF898D5}"/>
                    </a:ext>
                  </a:extLst>
                </p:cNvPr>
                <p:cNvSpPr/>
                <p:nvPr/>
              </p:nvSpPr>
              <p:spPr>
                <a:xfrm>
                  <a:off x="5549894" y="4273307"/>
                  <a:ext cx="45848" cy="70325"/>
                </a:xfrm>
                <a:custGeom>
                  <a:avLst/>
                  <a:gdLst>
                    <a:gd name="connsiteX0" fmla="*/ 6 w 45848"/>
                    <a:gd name="connsiteY0" fmla="*/ 243 h 70325"/>
                    <a:gd name="connsiteX1" fmla="*/ 41281 w 45848"/>
                    <a:gd name="connsiteY1" fmla="*/ 28818 h 70325"/>
                    <a:gd name="connsiteX2" fmla="*/ 44456 w 45848"/>
                    <a:gd name="connsiteY2" fmla="*/ 70093 h 70325"/>
                    <a:gd name="connsiteX3" fmla="*/ 38106 w 45848"/>
                    <a:gd name="connsiteY3" fmla="*/ 44693 h 70325"/>
                    <a:gd name="connsiteX4" fmla="*/ 6 w 45848"/>
                    <a:gd name="connsiteY4" fmla="*/ 243 h 70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848" h="70325">
                      <a:moveTo>
                        <a:pt x="6" y="243"/>
                      </a:moveTo>
                      <a:cubicBezTo>
                        <a:pt x="535" y="-2403"/>
                        <a:pt x="33873" y="17176"/>
                        <a:pt x="41281" y="28818"/>
                      </a:cubicBezTo>
                      <a:cubicBezTo>
                        <a:pt x="48689" y="40460"/>
                        <a:pt x="44985" y="67447"/>
                        <a:pt x="44456" y="70093"/>
                      </a:cubicBezTo>
                      <a:cubicBezTo>
                        <a:pt x="43927" y="72739"/>
                        <a:pt x="42869" y="52101"/>
                        <a:pt x="38106" y="44693"/>
                      </a:cubicBezTo>
                      <a:cubicBezTo>
                        <a:pt x="33344" y="37285"/>
                        <a:pt x="-523" y="2889"/>
                        <a:pt x="6" y="2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0" name="フリーフォーム 1479">
                  <a:extLst>
                    <a:ext uri="{FF2B5EF4-FFF2-40B4-BE49-F238E27FC236}">
                      <a16:creationId xmlns:a16="http://schemas.microsoft.com/office/drawing/2014/main" id="{5AEEEB0F-05ED-B445-BA3E-37699410B7F3}"/>
                    </a:ext>
                  </a:extLst>
                </p:cNvPr>
                <p:cNvSpPr/>
                <p:nvPr/>
              </p:nvSpPr>
              <p:spPr>
                <a:xfrm>
                  <a:off x="5590879" y="4223562"/>
                  <a:ext cx="74914" cy="46836"/>
                </a:xfrm>
                <a:custGeom>
                  <a:avLst/>
                  <a:gdLst>
                    <a:gd name="connsiteX0" fmla="*/ 296 w 74914"/>
                    <a:gd name="connsiteY0" fmla="*/ 46813 h 46836"/>
                    <a:gd name="connsiteX1" fmla="*/ 73321 w 74914"/>
                    <a:gd name="connsiteY1" fmla="*/ 2363 h 46836"/>
                    <a:gd name="connsiteX2" fmla="*/ 47921 w 74914"/>
                    <a:gd name="connsiteY2" fmla="*/ 8713 h 46836"/>
                    <a:gd name="connsiteX3" fmla="*/ 296 w 74914"/>
                    <a:gd name="connsiteY3" fmla="*/ 46813 h 46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914" h="46836">
                      <a:moveTo>
                        <a:pt x="296" y="46813"/>
                      </a:moveTo>
                      <a:cubicBezTo>
                        <a:pt x="4529" y="45755"/>
                        <a:pt x="65384" y="8713"/>
                        <a:pt x="73321" y="2363"/>
                      </a:cubicBezTo>
                      <a:cubicBezTo>
                        <a:pt x="81258" y="-3987"/>
                        <a:pt x="57446" y="3950"/>
                        <a:pt x="47921" y="8713"/>
                      </a:cubicBezTo>
                      <a:cubicBezTo>
                        <a:pt x="38396" y="13476"/>
                        <a:pt x="-3937" y="47871"/>
                        <a:pt x="296" y="468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1" name="フリーフォーム 1480">
                  <a:extLst>
                    <a:ext uri="{FF2B5EF4-FFF2-40B4-BE49-F238E27FC236}">
                      <a16:creationId xmlns:a16="http://schemas.microsoft.com/office/drawing/2014/main" id="{B2DDAAAC-6EEA-C33B-A7CD-F2942F75481A}"/>
                    </a:ext>
                  </a:extLst>
                </p:cNvPr>
                <p:cNvSpPr/>
                <p:nvPr/>
              </p:nvSpPr>
              <p:spPr>
                <a:xfrm>
                  <a:off x="5656483" y="4131717"/>
                  <a:ext cx="116680" cy="113781"/>
                </a:xfrm>
                <a:custGeom>
                  <a:avLst/>
                  <a:gdLst>
                    <a:gd name="connsiteX0" fmla="*/ 1367 w 116680"/>
                    <a:gd name="connsiteY0" fmla="*/ 113258 h 113781"/>
                    <a:gd name="connsiteX1" fmla="*/ 115667 w 116680"/>
                    <a:gd name="connsiteY1" fmla="*/ 2133 h 113781"/>
                    <a:gd name="connsiteX2" fmla="*/ 55342 w 116680"/>
                    <a:gd name="connsiteY2" fmla="*/ 43408 h 113781"/>
                    <a:gd name="connsiteX3" fmla="*/ 1367 w 116680"/>
                    <a:gd name="connsiteY3" fmla="*/ 113258 h 1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680" h="113781">
                      <a:moveTo>
                        <a:pt x="1367" y="113258"/>
                      </a:moveTo>
                      <a:cubicBezTo>
                        <a:pt x="11421" y="106379"/>
                        <a:pt x="106671" y="13775"/>
                        <a:pt x="115667" y="2133"/>
                      </a:cubicBezTo>
                      <a:cubicBezTo>
                        <a:pt x="124663" y="-9509"/>
                        <a:pt x="71217" y="29650"/>
                        <a:pt x="55342" y="43408"/>
                      </a:cubicBezTo>
                      <a:cubicBezTo>
                        <a:pt x="39467" y="57166"/>
                        <a:pt x="-8687" y="120137"/>
                        <a:pt x="1367" y="1132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フリーフォーム 1482">
                  <a:extLst>
                    <a:ext uri="{FF2B5EF4-FFF2-40B4-BE49-F238E27FC236}">
                      <a16:creationId xmlns:a16="http://schemas.microsoft.com/office/drawing/2014/main" id="{4116714B-9630-21C3-3D36-6E3C7FB70853}"/>
                    </a:ext>
                  </a:extLst>
                </p:cNvPr>
                <p:cNvSpPr/>
                <p:nvPr/>
              </p:nvSpPr>
              <p:spPr>
                <a:xfrm>
                  <a:off x="5762007" y="4042009"/>
                  <a:ext cx="146542" cy="98394"/>
                </a:xfrm>
                <a:custGeom>
                  <a:avLst/>
                  <a:gdLst>
                    <a:gd name="connsiteX0" fmla="*/ 618 w 146542"/>
                    <a:gd name="connsiteY0" fmla="*/ 98191 h 98394"/>
                    <a:gd name="connsiteX1" fmla="*/ 143493 w 146542"/>
                    <a:gd name="connsiteY1" fmla="*/ 2941 h 98394"/>
                    <a:gd name="connsiteX2" fmla="*/ 92693 w 146542"/>
                    <a:gd name="connsiteY2" fmla="*/ 28341 h 98394"/>
                    <a:gd name="connsiteX3" fmla="*/ 618 w 146542"/>
                    <a:gd name="connsiteY3" fmla="*/ 98191 h 98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542" h="98394">
                      <a:moveTo>
                        <a:pt x="618" y="98191"/>
                      </a:moveTo>
                      <a:cubicBezTo>
                        <a:pt x="9085" y="93958"/>
                        <a:pt x="128147" y="14583"/>
                        <a:pt x="143493" y="2941"/>
                      </a:cubicBezTo>
                      <a:cubicBezTo>
                        <a:pt x="158839" y="-8701"/>
                        <a:pt x="112272" y="17229"/>
                        <a:pt x="92693" y="28341"/>
                      </a:cubicBezTo>
                      <a:cubicBezTo>
                        <a:pt x="73114" y="39453"/>
                        <a:pt x="-7849" y="102424"/>
                        <a:pt x="618" y="981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5" name="フリーフォーム 1484">
                  <a:extLst>
                    <a:ext uri="{FF2B5EF4-FFF2-40B4-BE49-F238E27FC236}">
                      <a16:creationId xmlns:a16="http://schemas.microsoft.com/office/drawing/2014/main" id="{E480D0DC-AF7A-7A81-DDE1-424801075FC5}"/>
                    </a:ext>
                  </a:extLst>
                </p:cNvPr>
                <p:cNvSpPr/>
                <p:nvPr/>
              </p:nvSpPr>
              <p:spPr>
                <a:xfrm>
                  <a:off x="5638305" y="4134501"/>
                  <a:ext cx="124062" cy="158398"/>
                </a:xfrm>
                <a:custGeom>
                  <a:avLst/>
                  <a:gdLst>
                    <a:gd name="connsiteX0" fmla="*/ 495 w 124062"/>
                    <a:gd name="connsiteY0" fmla="*/ 158099 h 158398"/>
                    <a:gd name="connsiteX1" fmla="*/ 121145 w 124062"/>
                    <a:gd name="connsiteY1" fmla="*/ 5699 h 158398"/>
                    <a:gd name="connsiteX2" fmla="*/ 79870 w 124062"/>
                    <a:gd name="connsiteY2" fmla="*/ 43799 h 158398"/>
                    <a:gd name="connsiteX3" fmla="*/ 495 w 124062"/>
                    <a:gd name="connsiteY3" fmla="*/ 158099 h 15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062" h="158398">
                      <a:moveTo>
                        <a:pt x="495" y="158099"/>
                      </a:moveTo>
                      <a:cubicBezTo>
                        <a:pt x="7374" y="151749"/>
                        <a:pt x="107916" y="24749"/>
                        <a:pt x="121145" y="5699"/>
                      </a:cubicBezTo>
                      <a:cubicBezTo>
                        <a:pt x="134374" y="-13351"/>
                        <a:pt x="99449" y="19457"/>
                        <a:pt x="79870" y="43799"/>
                      </a:cubicBezTo>
                      <a:cubicBezTo>
                        <a:pt x="60291" y="68141"/>
                        <a:pt x="-6384" y="164449"/>
                        <a:pt x="495" y="1580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6" name="フリーフォーム 1485">
                  <a:extLst>
                    <a:ext uri="{FF2B5EF4-FFF2-40B4-BE49-F238E27FC236}">
                      <a16:creationId xmlns:a16="http://schemas.microsoft.com/office/drawing/2014/main" id="{1291ABB2-D950-A437-44E9-C7E6202CD69B}"/>
                    </a:ext>
                  </a:extLst>
                </p:cNvPr>
                <p:cNvSpPr/>
                <p:nvPr/>
              </p:nvSpPr>
              <p:spPr>
                <a:xfrm>
                  <a:off x="5654396" y="4137025"/>
                  <a:ext cx="86040" cy="73025"/>
                </a:xfrm>
                <a:custGeom>
                  <a:avLst/>
                  <a:gdLst>
                    <a:gd name="connsiteX0" fmla="*/ 86004 w 86040"/>
                    <a:gd name="connsiteY0" fmla="*/ 0 h 73025"/>
                    <a:gd name="connsiteX1" fmla="*/ 22504 w 86040"/>
                    <a:gd name="connsiteY1" fmla="*/ 28575 h 73025"/>
                    <a:gd name="connsiteX2" fmla="*/ 279 w 86040"/>
                    <a:gd name="connsiteY2" fmla="*/ 73025 h 73025"/>
                    <a:gd name="connsiteX3" fmla="*/ 12979 w 86040"/>
                    <a:gd name="connsiteY3" fmla="*/ 28575 h 73025"/>
                    <a:gd name="connsiteX4" fmla="*/ 86004 w 86040"/>
                    <a:gd name="connsiteY4" fmla="*/ 0 h 7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040" h="73025">
                      <a:moveTo>
                        <a:pt x="86004" y="0"/>
                      </a:moveTo>
                      <a:cubicBezTo>
                        <a:pt x="87591" y="0"/>
                        <a:pt x="36791" y="16404"/>
                        <a:pt x="22504" y="28575"/>
                      </a:cubicBezTo>
                      <a:cubicBezTo>
                        <a:pt x="8217" y="40746"/>
                        <a:pt x="1866" y="73025"/>
                        <a:pt x="279" y="73025"/>
                      </a:cubicBezTo>
                      <a:cubicBezTo>
                        <a:pt x="-1308" y="73025"/>
                        <a:pt x="3983" y="39158"/>
                        <a:pt x="12979" y="28575"/>
                      </a:cubicBezTo>
                      <a:cubicBezTo>
                        <a:pt x="21975" y="17992"/>
                        <a:pt x="84417" y="0"/>
                        <a:pt x="8600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8" name="フリーフォーム 1487">
                  <a:extLst>
                    <a:ext uri="{FF2B5EF4-FFF2-40B4-BE49-F238E27FC236}">
                      <a16:creationId xmlns:a16="http://schemas.microsoft.com/office/drawing/2014/main" id="{6C5515D0-ABAB-42E9-1F5F-208A227B60FB}"/>
                    </a:ext>
                  </a:extLst>
                </p:cNvPr>
                <p:cNvSpPr/>
                <p:nvPr/>
              </p:nvSpPr>
              <p:spPr>
                <a:xfrm>
                  <a:off x="5899031" y="3956033"/>
                  <a:ext cx="70201" cy="82680"/>
                </a:xfrm>
                <a:custGeom>
                  <a:avLst/>
                  <a:gdLst>
                    <a:gd name="connsiteX0" fmla="*/ 69969 w 70201"/>
                    <a:gd name="connsiteY0" fmla="*/ 17 h 82680"/>
                    <a:gd name="connsiteX1" fmla="*/ 47744 w 70201"/>
                    <a:gd name="connsiteY1" fmla="*/ 63517 h 82680"/>
                    <a:gd name="connsiteX2" fmla="*/ 119 w 70201"/>
                    <a:gd name="connsiteY2" fmla="*/ 82567 h 82680"/>
                    <a:gd name="connsiteX3" fmla="*/ 35044 w 70201"/>
                    <a:gd name="connsiteY3" fmla="*/ 57167 h 82680"/>
                    <a:gd name="connsiteX4" fmla="*/ 69969 w 70201"/>
                    <a:gd name="connsiteY4" fmla="*/ 17 h 82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201" h="82680">
                      <a:moveTo>
                        <a:pt x="69969" y="17"/>
                      </a:moveTo>
                      <a:cubicBezTo>
                        <a:pt x="72086" y="1075"/>
                        <a:pt x="59386" y="49759"/>
                        <a:pt x="47744" y="63517"/>
                      </a:cubicBezTo>
                      <a:cubicBezTo>
                        <a:pt x="36102" y="77275"/>
                        <a:pt x="2236" y="83625"/>
                        <a:pt x="119" y="82567"/>
                      </a:cubicBezTo>
                      <a:cubicBezTo>
                        <a:pt x="-1998" y="81509"/>
                        <a:pt x="24461" y="67221"/>
                        <a:pt x="35044" y="57167"/>
                      </a:cubicBezTo>
                      <a:cubicBezTo>
                        <a:pt x="45627" y="47113"/>
                        <a:pt x="67852" y="-1041"/>
                        <a:pt x="69969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0" name="フリーフォーム 1489">
                  <a:extLst>
                    <a:ext uri="{FF2B5EF4-FFF2-40B4-BE49-F238E27FC236}">
                      <a16:creationId xmlns:a16="http://schemas.microsoft.com/office/drawing/2014/main" id="{F586D8FD-1118-6014-C073-ABFF16C4564C}"/>
                    </a:ext>
                  </a:extLst>
                </p:cNvPr>
                <p:cNvSpPr/>
                <p:nvPr/>
              </p:nvSpPr>
              <p:spPr>
                <a:xfrm>
                  <a:off x="5470093" y="4203696"/>
                  <a:ext cx="13455" cy="130183"/>
                </a:xfrm>
                <a:custGeom>
                  <a:avLst/>
                  <a:gdLst>
                    <a:gd name="connsiteX0" fmla="*/ 3607 w 13455"/>
                    <a:gd name="connsiteY0" fmla="*/ 4 h 130183"/>
                    <a:gd name="connsiteX1" fmla="*/ 432 w 13455"/>
                    <a:gd name="connsiteY1" fmla="*/ 63504 h 130183"/>
                    <a:gd name="connsiteX2" fmla="*/ 13132 w 13455"/>
                    <a:gd name="connsiteY2" fmla="*/ 130179 h 130183"/>
                    <a:gd name="connsiteX3" fmla="*/ 9957 w 13455"/>
                    <a:gd name="connsiteY3" fmla="*/ 60329 h 130183"/>
                    <a:gd name="connsiteX4" fmla="*/ 3607 w 13455"/>
                    <a:gd name="connsiteY4" fmla="*/ 4 h 13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55" h="130183">
                      <a:moveTo>
                        <a:pt x="3607" y="4"/>
                      </a:moveTo>
                      <a:cubicBezTo>
                        <a:pt x="2020" y="533"/>
                        <a:pt x="-1155" y="41808"/>
                        <a:pt x="432" y="63504"/>
                      </a:cubicBezTo>
                      <a:cubicBezTo>
                        <a:pt x="2019" y="85200"/>
                        <a:pt x="11545" y="130708"/>
                        <a:pt x="13132" y="130179"/>
                      </a:cubicBezTo>
                      <a:cubicBezTo>
                        <a:pt x="14719" y="129650"/>
                        <a:pt x="9957" y="77791"/>
                        <a:pt x="9957" y="60329"/>
                      </a:cubicBezTo>
                      <a:cubicBezTo>
                        <a:pt x="9957" y="42867"/>
                        <a:pt x="5194" y="-525"/>
                        <a:pt x="360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2" name="フリーフォーム 1491">
                  <a:extLst>
                    <a:ext uri="{FF2B5EF4-FFF2-40B4-BE49-F238E27FC236}">
                      <a16:creationId xmlns:a16="http://schemas.microsoft.com/office/drawing/2014/main" id="{05487705-62E8-C08E-12C5-A429387D78D6}"/>
                    </a:ext>
                  </a:extLst>
                </p:cNvPr>
                <p:cNvSpPr/>
                <p:nvPr/>
              </p:nvSpPr>
              <p:spPr>
                <a:xfrm>
                  <a:off x="5660645" y="3952142"/>
                  <a:ext cx="156831" cy="69007"/>
                </a:xfrm>
                <a:custGeom>
                  <a:avLst/>
                  <a:gdLst>
                    <a:gd name="connsiteX0" fmla="*/ 380 w 156831"/>
                    <a:gd name="connsiteY0" fmla="*/ 67408 h 69007"/>
                    <a:gd name="connsiteX1" fmla="*/ 82930 w 156831"/>
                    <a:gd name="connsiteY1" fmla="*/ 54708 h 69007"/>
                    <a:gd name="connsiteX2" fmla="*/ 155955 w 156831"/>
                    <a:gd name="connsiteY2" fmla="*/ 733 h 69007"/>
                    <a:gd name="connsiteX3" fmla="*/ 117855 w 156831"/>
                    <a:gd name="connsiteY3" fmla="*/ 26133 h 69007"/>
                    <a:gd name="connsiteX4" fmla="*/ 380 w 156831"/>
                    <a:gd name="connsiteY4" fmla="*/ 67408 h 6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831" h="69007">
                      <a:moveTo>
                        <a:pt x="380" y="67408"/>
                      </a:moveTo>
                      <a:cubicBezTo>
                        <a:pt x="-5441" y="72170"/>
                        <a:pt x="57001" y="65820"/>
                        <a:pt x="82930" y="54708"/>
                      </a:cubicBezTo>
                      <a:cubicBezTo>
                        <a:pt x="108859" y="43595"/>
                        <a:pt x="150134" y="5495"/>
                        <a:pt x="155955" y="733"/>
                      </a:cubicBezTo>
                      <a:cubicBezTo>
                        <a:pt x="161776" y="-4029"/>
                        <a:pt x="137434" y="15550"/>
                        <a:pt x="117855" y="26133"/>
                      </a:cubicBezTo>
                      <a:cubicBezTo>
                        <a:pt x="98276" y="36716"/>
                        <a:pt x="6201" y="62646"/>
                        <a:pt x="380" y="674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3" name="フリーフォーム 1492">
                  <a:extLst>
                    <a:ext uri="{FF2B5EF4-FFF2-40B4-BE49-F238E27FC236}">
                      <a16:creationId xmlns:a16="http://schemas.microsoft.com/office/drawing/2014/main" id="{640B53CD-8BB4-CC2F-76D3-153AB02D92EC}"/>
                    </a:ext>
                  </a:extLst>
                </p:cNvPr>
                <p:cNvSpPr/>
                <p:nvPr/>
              </p:nvSpPr>
              <p:spPr>
                <a:xfrm>
                  <a:off x="5679615" y="4083023"/>
                  <a:ext cx="115289" cy="35327"/>
                </a:xfrm>
                <a:custGeom>
                  <a:avLst/>
                  <a:gdLst>
                    <a:gd name="connsiteX0" fmla="*/ 460 w 115289"/>
                    <a:gd name="connsiteY0" fmla="*/ 27 h 35327"/>
                    <a:gd name="connsiteX1" fmla="*/ 48085 w 115289"/>
                    <a:gd name="connsiteY1" fmla="*/ 34952 h 35327"/>
                    <a:gd name="connsiteX2" fmla="*/ 114760 w 115289"/>
                    <a:gd name="connsiteY2" fmla="*/ 19077 h 35327"/>
                    <a:gd name="connsiteX3" fmla="*/ 76660 w 115289"/>
                    <a:gd name="connsiteY3" fmla="*/ 28602 h 35327"/>
                    <a:gd name="connsiteX4" fmla="*/ 460 w 115289"/>
                    <a:gd name="connsiteY4" fmla="*/ 27 h 3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89" h="35327">
                      <a:moveTo>
                        <a:pt x="460" y="27"/>
                      </a:moveTo>
                      <a:cubicBezTo>
                        <a:pt x="-4302" y="1085"/>
                        <a:pt x="29035" y="31777"/>
                        <a:pt x="48085" y="34952"/>
                      </a:cubicBezTo>
                      <a:cubicBezTo>
                        <a:pt x="67135" y="38127"/>
                        <a:pt x="109998" y="20135"/>
                        <a:pt x="114760" y="19077"/>
                      </a:cubicBezTo>
                      <a:cubicBezTo>
                        <a:pt x="119522" y="18019"/>
                        <a:pt x="90948" y="28073"/>
                        <a:pt x="76660" y="28602"/>
                      </a:cubicBezTo>
                      <a:cubicBezTo>
                        <a:pt x="62373" y="29131"/>
                        <a:pt x="5222" y="-1031"/>
                        <a:pt x="460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4" name="フリーフォーム 1493">
                  <a:extLst>
                    <a:ext uri="{FF2B5EF4-FFF2-40B4-BE49-F238E27FC236}">
                      <a16:creationId xmlns:a16="http://schemas.microsoft.com/office/drawing/2014/main" id="{3ABEEC69-7611-1522-116B-8D28C5574DE8}"/>
                    </a:ext>
                  </a:extLst>
                </p:cNvPr>
                <p:cNvSpPr/>
                <p:nvPr/>
              </p:nvSpPr>
              <p:spPr>
                <a:xfrm>
                  <a:off x="5765796" y="4048016"/>
                  <a:ext cx="161932" cy="120835"/>
                </a:xfrm>
                <a:custGeom>
                  <a:avLst/>
                  <a:gdLst>
                    <a:gd name="connsiteX0" fmla="*/ 161929 w 161932"/>
                    <a:gd name="connsiteY0" fmla="*/ 109 h 120835"/>
                    <a:gd name="connsiteX1" fmla="*/ 73029 w 161932"/>
                    <a:gd name="connsiteY1" fmla="*/ 60434 h 120835"/>
                    <a:gd name="connsiteX2" fmla="*/ 4 w 161932"/>
                    <a:gd name="connsiteY2" fmla="*/ 120759 h 120835"/>
                    <a:gd name="connsiteX3" fmla="*/ 76204 w 161932"/>
                    <a:gd name="connsiteY3" fmla="*/ 47734 h 120835"/>
                    <a:gd name="connsiteX4" fmla="*/ 161929 w 161932"/>
                    <a:gd name="connsiteY4" fmla="*/ 109 h 120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932" h="120835">
                      <a:moveTo>
                        <a:pt x="161929" y="109"/>
                      </a:moveTo>
                      <a:cubicBezTo>
                        <a:pt x="161400" y="2226"/>
                        <a:pt x="100016" y="40326"/>
                        <a:pt x="73029" y="60434"/>
                      </a:cubicBezTo>
                      <a:cubicBezTo>
                        <a:pt x="46041" y="80542"/>
                        <a:pt x="-525" y="122876"/>
                        <a:pt x="4" y="120759"/>
                      </a:cubicBezTo>
                      <a:cubicBezTo>
                        <a:pt x="533" y="118642"/>
                        <a:pt x="48158" y="68372"/>
                        <a:pt x="76204" y="47734"/>
                      </a:cubicBezTo>
                      <a:cubicBezTo>
                        <a:pt x="104250" y="27097"/>
                        <a:pt x="162458" y="-2008"/>
                        <a:pt x="16192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5" name="フリーフォーム 1494">
                  <a:extLst>
                    <a:ext uri="{FF2B5EF4-FFF2-40B4-BE49-F238E27FC236}">
                      <a16:creationId xmlns:a16="http://schemas.microsoft.com/office/drawing/2014/main" id="{7BF3833E-B7A9-8782-5647-5972008F2D79}"/>
                    </a:ext>
                  </a:extLst>
                </p:cNvPr>
                <p:cNvSpPr/>
                <p:nvPr/>
              </p:nvSpPr>
              <p:spPr>
                <a:xfrm>
                  <a:off x="5688096" y="4164522"/>
                  <a:ext cx="90876" cy="90712"/>
                </a:xfrm>
                <a:custGeom>
                  <a:avLst/>
                  <a:gdLst>
                    <a:gd name="connsiteX0" fmla="*/ 90404 w 90876"/>
                    <a:gd name="connsiteY0" fmla="*/ 1078 h 90712"/>
                    <a:gd name="connsiteX1" fmla="*/ 1504 w 90876"/>
                    <a:gd name="connsiteY1" fmla="*/ 89978 h 90712"/>
                    <a:gd name="connsiteX2" fmla="*/ 36429 w 90876"/>
                    <a:gd name="connsiteY2" fmla="*/ 42353 h 90712"/>
                    <a:gd name="connsiteX3" fmla="*/ 90404 w 90876"/>
                    <a:gd name="connsiteY3" fmla="*/ 1078 h 90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876" h="90712">
                      <a:moveTo>
                        <a:pt x="90404" y="1078"/>
                      </a:moveTo>
                      <a:cubicBezTo>
                        <a:pt x="84583" y="9015"/>
                        <a:pt x="10500" y="83099"/>
                        <a:pt x="1504" y="89978"/>
                      </a:cubicBezTo>
                      <a:cubicBezTo>
                        <a:pt x="-7492" y="96857"/>
                        <a:pt x="26375" y="53465"/>
                        <a:pt x="36429" y="42353"/>
                      </a:cubicBezTo>
                      <a:cubicBezTo>
                        <a:pt x="46483" y="31241"/>
                        <a:pt x="96225" y="-6859"/>
                        <a:pt x="90404" y="10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6" name="フリーフォーム 1495">
                  <a:extLst>
                    <a:ext uri="{FF2B5EF4-FFF2-40B4-BE49-F238E27FC236}">
                      <a16:creationId xmlns:a16="http://schemas.microsoft.com/office/drawing/2014/main" id="{F6600BDD-3EB3-5874-C554-8CCC0186DCBA}"/>
                    </a:ext>
                  </a:extLst>
                </p:cNvPr>
                <p:cNvSpPr/>
                <p:nvPr/>
              </p:nvSpPr>
              <p:spPr>
                <a:xfrm>
                  <a:off x="6034280" y="3997322"/>
                  <a:ext cx="33181" cy="86048"/>
                </a:xfrm>
                <a:custGeom>
                  <a:avLst/>
                  <a:gdLst>
                    <a:gd name="connsiteX0" fmla="*/ 1395 w 33181"/>
                    <a:gd name="connsiteY0" fmla="*/ 3 h 86048"/>
                    <a:gd name="connsiteX1" fmla="*/ 33145 w 33181"/>
                    <a:gd name="connsiteY1" fmla="*/ 79378 h 86048"/>
                    <a:gd name="connsiteX2" fmla="*/ 7745 w 33181"/>
                    <a:gd name="connsiteY2" fmla="*/ 76203 h 86048"/>
                    <a:gd name="connsiteX3" fmla="*/ 1395 w 33181"/>
                    <a:gd name="connsiteY3" fmla="*/ 3 h 86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81" h="86048">
                      <a:moveTo>
                        <a:pt x="1395" y="3"/>
                      </a:moveTo>
                      <a:cubicBezTo>
                        <a:pt x="5628" y="532"/>
                        <a:pt x="32087" y="66678"/>
                        <a:pt x="33145" y="79378"/>
                      </a:cubicBezTo>
                      <a:cubicBezTo>
                        <a:pt x="34203" y="92078"/>
                        <a:pt x="11978" y="84140"/>
                        <a:pt x="7745" y="76203"/>
                      </a:cubicBezTo>
                      <a:cubicBezTo>
                        <a:pt x="3512" y="68266"/>
                        <a:pt x="-2838" y="-526"/>
                        <a:pt x="1395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7" name="フリーフォーム 1496">
                  <a:extLst>
                    <a:ext uri="{FF2B5EF4-FFF2-40B4-BE49-F238E27FC236}">
                      <a16:creationId xmlns:a16="http://schemas.microsoft.com/office/drawing/2014/main" id="{91DBFDD0-FD4F-A8CB-1AC8-CB90092AB89A}"/>
                    </a:ext>
                  </a:extLst>
                </p:cNvPr>
                <p:cNvSpPr/>
                <p:nvPr/>
              </p:nvSpPr>
              <p:spPr>
                <a:xfrm>
                  <a:off x="5981700" y="4035305"/>
                  <a:ext cx="60325" cy="117755"/>
                </a:xfrm>
                <a:custGeom>
                  <a:avLst/>
                  <a:gdLst>
                    <a:gd name="connsiteX0" fmla="*/ 60325 w 60325"/>
                    <a:gd name="connsiteY0" fmla="*/ 120 h 117755"/>
                    <a:gd name="connsiteX1" fmla="*/ 31750 w 60325"/>
                    <a:gd name="connsiteY1" fmla="*/ 69970 h 117755"/>
                    <a:gd name="connsiteX2" fmla="*/ 0 w 60325"/>
                    <a:gd name="connsiteY2" fmla="*/ 117595 h 117755"/>
                    <a:gd name="connsiteX3" fmla="*/ 31750 w 60325"/>
                    <a:gd name="connsiteY3" fmla="*/ 54095 h 117755"/>
                    <a:gd name="connsiteX4" fmla="*/ 60325 w 60325"/>
                    <a:gd name="connsiteY4" fmla="*/ 120 h 117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325" h="117755">
                      <a:moveTo>
                        <a:pt x="60325" y="120"/>
                      </a:moveTo>
                      <a:cubicBezTo>
                        <a:pt x="60325" y="2766"/>
                        <a:pt x="41804" y="50391"/>
                        <a:pt x="31750" y="69970"/>
                      </a:cubicBezTo>
                      <a:cubicBezTo>
                        <a:pt x="21696" y="89549"/>
                        <a:pt x="0" y="120241"/>
                        <a:pt x="0" y="117595"/>
                      </a:cubicBezTo>
                      <a:cubicBezTo>
                        <a:pt x="0" y="114949"/>
                        <a:pt x="23283" y="68912"/>
                        <a:pt x="31750" y="54095"/>
                      </a:cubicBezTo>
                      <a:cubicBezTo>
                        <a:pt x="40217" y="39278"/>
                        <a:pt x="60325" y="-2526"/>
                        <a:pt x="60325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8" name="フリーフォーム 1497">
                  <a:extLst>
                    <a:ext uri="{FF2B5EF4-FFF2-40B4-BE49-F238E27FC236}">
                      <a16:creationId xmlns:a16="http://schemas.microsoft.com/office/drawing/2014/main" id="{5B8A1907-CBE0-F532-8631-2F62477AB4EC}"/>
                    </a:ext>
                  </a:extLst>
                </p:cNvPr>
                <p:cNvSpPr/>
                <p:nvPr/>
              </p:nvSpPr>
              <p:spPr>
                <a:xfrm>
                  <a:off x="5869385" y="4139079"/>
                  <a:ext cx="125742" cy="182196"/>
                </a:xfrm>
                <a:custGeom>
                  <a:avLst/>
                  <a:gdLst>
                    <a:gd name="connsiteX0" fmla="*/ 125015 w 125742"/>
                    <a:gd name="connsiteY0" fmla="*/ 1121 h 182196"/>
                    <a:gd name="connsiteX1" fmla="*/ 58340 w 125742"/>
                    <a:gd name="connsiteY1" fmla="*/ 55096 h 182196"/>
                    <a:gd name="connsiteX2" fmla="*/ 32940 w 125742"/>
                    <a:gd name="connsiteY2" fmla="*/ 93196 h 182196"/>
                    <a:gd name="connsiteX3" fmla="*/ 4365 w 125742"/>
                    <a:gd name="connsiteY3" fmla="*/ 182096 h 182196"/>
                    <a:gd name="connsiteX4" fmla="*/ 10715 w 125742"/>
                    <a:gd name="connsiteY4" fmla="*/ 109071 h 182196"/>
                    <a:gd name="connsiteX5" fmla="*/ 125015 w 125742"/>
                    <a:gd name="connsiteY5" fmla="*/ 1121 h 182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742" h="182196">
                      <a:moveTo>
                        <a:pt x="125015" y="1121"/>
                      </a:moveTo>
                      <a:cubicBezTo>
                        <a:pt x="132953" y="-7875"/>
                        <a:pt x="73686" y="39750"/>
                        <a:pt x="58340" y="55096"/>
                      </a:cubicBezTo>
                      <a:cubicBezTo>
                        <a:pt x="42994" y="70442"/>
                        <a:pt x="41936" y="72029"/>
                        <a:pt x="32940" y="93196"/>
                      </a:cubicBezTo>
                      <a:cubicBezTo>
                        <a:pt x="23944" y="114363"/>
                        <a:pt x="8069" y="179450"/>
                        <a:pt x="4365" y="182096"/>
                      </a:cubicBezTo>
                      <a:cubicBezTo>
                        <a:pt x="661" y="184742"/>
                        <a:pt x="-5689" y="134471"/>
                        <a:pt x="10715" y="109071"/>
                      </a:cubicBezTo>
                      <a:cubicBezTo>
                        <a:pt x="27119" y="83671"/>
                        <a:pt x="117077" y="10117"/>
                        <a:pt x="125015" y="1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9" name="フリーフォーム 1498">
                  <a:extLst>
                    <a:ext uri="{FF2B5EF4-FFF2-40B4-BE49-F238E27FC236}">
                      <a16:creationId xmlns:a16="http://schemas.microsoft.com/office/drawing/2014/main" id="{5B921F8A-0FEA-B3D3-3322-E47E5C6C16BC}"/>
                    </a:ext>
                  </a:extLst>
                </p:cNvPr>
                <p:cNvSpPr/>
                <p:nvPr/>
              </p:nvSpPr>
              <p:spPr>
                <a:xfrm>
                  <a:off x="5673714" y="4260785"/>
                  <a:ext cx="193742" cy="114373"/>
                </a:xfrm>
                <a:custGeom>
                  <a:avLst/>
                  <a:gdLst>
                    <a:gd name="connsiteX0" fmla="*/ 11 w 193742"/>
                    <a:gd name="connsiteY0" fmla="*/ 65 h 114373"/>
                    <a:gd name="connsiteX1" fmla="*/ 34936 w 193742"/>
                    <a:gd name="connsiteY1" fmla="*/ 63565 h 114373"/>
                    <a:gd name="connsiteX2" fmla="*/ 98436 w 193742"/>
                    <a:gd name="connsiteY2" fmla="*/ 95315 h 114373"/>
                    <a:gd name="connsiteX3" fmla="*/ 193686 w 193742"/>
                    <a:gd name="connsiteY3" fmla="*/ 73090 h 114373"/>
                    <a:gd name="connsiteX4" fmla="*/ 111136 w 193742"/>
                    <a:gd name="connsiteY4" fmla="*/ 114365 h 114373"/>
                    <a:gd name="connsiteX5" fmla="*/ 31761 w 193742"/>
                    <a:gd name="connsiteY5" fmla="*/ 76265 h 114373"/>
                    <a:gd name="connsiteX6" fmla="*/ 11 w 193742"/>
                    <a:gd name="connsiteY6" fmla="*/ 65 h 11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742" h="114373">
                      <a:moveTo>
                        <a:pt x="11" y="65"/>
                      </a:moveTo>
                      <a:cubicBezTo>
                        <a:pt x="540" y="-2052"/>
                        <a:pt x="18532" y="47690"/>
                        <a:pt x="34936" y="63565"/>
                      </a:cubicBezTo>
                      <a:cubicBezTo>
                        <a:pt x="51340" y="79440"/>
                        <a:pt x="71978" y="93728"/>
                        <a:pt x="98436" y="95315"/>
                      </a:cubicBezTo>
                      <a:cubicBezTo>
                        <a:pt x="124894" y="96903"/>
                        <a:pt x="191569" y="69915"/>
                        <a:pt x="193686" y="73090"/>
                      </a:cubicBezTo>
                      <a:cubicBezTo>
                        <a:pt x="195803" y="76265"/>
                        <a:pt x="138123" y="113836"/>
                        <a:pt x="111136" y="114365"/>
                      </a:cubicBezTo>
                      <a:cubicBezTo>
                        <a:pt x="84149" y="114894"/>
                        <a:pt x="46578" y="91611"/>
                        <a:pt x="31761" y="76265"/>
                      </a:cubicBezTo>
                      <a:cubicBezTo>
                        <a:pt x="16944" y="60919"/>
                        <a:pt x="-518" y="2182"/>
                        <a:pt x="11" y="6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0" name="フリーフォーム 1499">
                  <a:extLst>
                    <a:ext uri="{FF2B5EF4-FFF2-40B4-BE49-F238E27FC236}">
                      <a16:creationId xmlns:a16="http://schemas.microsoft.com/office/drawing/2014/main" id="{9CD5D913-7B31-5EFB-3681-0E31CBB147C1}"/>
                    </a:ext>
                  </a:extLst>
                </p:cNvPr>
                <p:cNvSpPr/>
                <p:nvPr/>
              </p:nvSpPr>
              <p:spPr>
                <a:xfrm>
                  <a:off x="5629080" y="4356096"/>
                  <a:ext cx="111441" cy="73134"/>
                </a:xfrm>
                <a:custGeom>
                  <a:avLst/>
                  <a:gdLst>
                    <a:gd name="connsiteX0" fmla="*/ 195 w 111441"/>
                    <a:gd name="connsiteY0" fmla="*/ 4 h 73134"/>
                    <a:gd name="connsiteX1" fmla="*/ 54170 w 111441"/>
                    <a:gd name="connsiteY1" fmla="*/ 60329 h 73134"/>
                    <a:gd name="connsiteX2" fmla="*/ 111320 w 111441"/>
                    <a:gd name="connsiteY2" fmla="*/ 73029 h 73134"/>
                    <a:gd name="connsiteX3" fmla="*/ 38295 w 111441"/>
                    <a:gd name="connsiteY3" fmla="*/ 57154 h 73134"/>
                    <a:gd name="connsiteX4" fmla="*/ 195 w 111441"/>
                    <a:gd name="connsiteY4" fmla="*/ 4 h 7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441" h="73134">
                      <a:moveTo>
                        <a:pt x="195" y="4"/>
                      </a:moveTo>
                      <a:cubicBezTo>
                        <a:pt x="2841" y="533"/>
                        <a:pt x="35649" y="48158"/>
                        <a:pt x="54170" y="60329"/>
                      </a:cubicBezTo>
                      <a:cubicBezTo>
                        <a:pt x="72691" y="72500"/>
                        <a:pt x="113966" y="73558"/>
                        <a:pt x="111320" y="73029"/>
                      </a:cubicBezTo>
                      <a:cubicBezTo>
                        <a:pt x="108674" y="72500"/>
                        <a:pt x="54170" y="64562"/>
                        <a:pt x="38295" y="57154"/>
                      </a:cubicBezTo>
                      <a:cubicBezTo>
                        <a:pt x="22420" y="49746"/>
                        <a:pt x="-2451" y="-525"/>
                        <a:pt x="195" y="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1" name="フリーフォーム 1500">
                  <a:extLst>
                    <a:ext uri="{FF2B5EF4-FFF2-40B4-BE49-F238E27FC236}">
                      <a16:creationId xmlns:a16="http://schemas.microsoft.com/office/drawing/2014/main" id="{EAA90318-61EB-1C58-36B5-651BBC365E37}"/>
                    </a:ext>
                  </a:extLst>
                </p:cNvPr>
                <p:cNvSpPr/>
                <p:nvPr/>
              </p:nvSpPr>
              <p:spPr>
                <a:xfrm>
                  <a:off x="5565476" y="4413234"/>
                  <a:ext cx="99559" cy="73283"/>
                </a:xfrm>
                <a:custGeom>
                  <a:avLst/>
                  <a:gdLst>
                    <a:gd name="connsiteX0" fmla="*/ 299 w 99559"/>
                    <a:gd name="connsiteY0" fmla="*/ 16 h 73283"/>
                    <a:gd name="connsiteX1" fmla="*/ 54274 w 99559"/>
                    <a:gd name="connsiteY1" fmla="*/ 63516 h 73283"/>
                    <a:gd name="connsiteX2" fmla="*/ 98724 w 99559"/>
                    <a:gd name="connsiteY2" fmla="*/ 73041 h 73283"/>
                    <a:gd name="connsiteX3" fmla="*/ 79674 w 99559"/>
                    <a:gd name="connsiteY3" fmla="*/ 57166 h 73283"/>
                    <a:gd name="connsiteX4" fmla="*/ 299 w 99559"/>
                    <a:gd name="connsiteY4" fmla="*/ 16 h 73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559" h="73283">
                      <a:moveTo>
                        <a:pt x="299" y="16"/>
                      </a:moveTo>
                      <a:cubicBezTo>
                        <a:pt x="-3934" y="1074"/>
                        <a:pt x="37870" y="51345"/>
                        <a:pt x="54274" y="63516"/>
                      </a:cubicBezTo>
                      <a:cubicBezTo>
                        <a:pt x="70678" y="75687"/>
                        <a:pt x="98724" y="73041"/>
                        <a:pt x="98724" y="73041"/>
                      </a:cubicBezTo>
                      <a:cubicBezTo>
                        <a:pt x="102957" y="71983"/>
                        <a:pt x="90257" y="65103"/>
                        <a:pt x="79674" y="57166"/>
                      </a:cubicBezTo>
                      <a:cubicBezTo>
                        <a:pt x="69091" y="49229"/>
                        <a:pt x="4532" y="-1042"/>
                        <a:pt x="299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2" name="フリーフォーム 1501">
                  <a:extLst>
                    <a:ext uri="{FF2B5EF4-FFF2-40B4-BE49-F238E27FC236}">
                      <a16:creationId xmlns:a16="http://schemas.microsoft.com/office/drawing/2014/main" id="{6E2773BE-81CC-CB3E-D0DF-20B94F7470C7}"/>
                    </a:ext>
                  </a:extLst>
                </p:cNvPr>
                <p:cNvSpPr/>
                <p:nvPr/>
              </p:nvSpPr>
              <p:spPr>
                <a:xfrm>
                  <a:off x="5969232" y="4092161"/>
                  <a:ext cx="156072" cy="241351"/>
                </a:xfrm>
                <a:custGeom>
                  <a:avLst/>
                  <a:gdLst>
                    <a:gd name="connsiteX0" fmla="*/ 155343 w 156072"/>
                    <a:gd name="connsiteY0" fmla="*/ 414 h 241351"/>
                    <a:gd name="connsiteX1" fmla="*/ 145818 w 156072"/>
                    <a:gd name="connsiteY1" fmla="*/ 70264 h 241351"/>
                    <a:gd name="connsiteX2" fmla="*/ 126768 w 156072"/>
                    <a:gd name="connsiteY2" fmla="*/ 111539 h 241351"/>
                    <a:gd name="connsiteX3" fmla="*/ 66443 w 156072"/>
                    <a:gd name="connsiteY3" fmla="*/ 187739 h 241351"/>
                    <a:gd name="connsiteX4" fmla="*/ 41043 w 156072"/>
                    <a:gd name="connsiteY4" fmla="*/ 216314 h 241351"/>
                    <a:gd name="connsiteX5" fmla="*/ 2943 w 156072"/>
                    <a:gd name="connsiteY5" fmla="*/ 235364 h 241351"/>
                    <a:gd name="connsiteX6" fmla="*/ 126768 w 156072"/>
                    <a:gd name="connsiteY6" fmla="*/ 105189 h 241351"/>
                    <a:gd name="connsiteX7" fmla="*/ 155343 w 156072"/>
                    <a:gd name="connsiteY7" fmla="*/ 414 h 241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072" h="241351">
                      <a:moveTo>
                        <a:pt x="155343" y="414"/>
                      </a:moveTo>
                      <a:cubicBezTo>
                        <a:pt x="158518" y="-5407"/>
                        <a:pt x="150581" y="51743"/>
                        <a:pt x="145818" y="70264"/>
                      </a:cubicBezTo>
                      <a:cubicBezTo>
                        <a:pt x="141055" y="88785"/>
                        <a:pt x="139997" y="91960"/>
                        <a:pt x="126768" y="111539"/>
                      </a:cubicBezTo>
                      <a:cubicBezTo>
                        <a:pt x="113539" y="131118"/>
                        <a:pt x="80730" y="170277"/>
                        <a:pt x="66443" y="187739"/>
                      </a:cubicBezTo>
                      <a:cubicBezTo>
                        <a:pt x="52156" y="205201"/>
                        <a:pt x="51626" y="208377"/>
                        <a:pt x="41043" y="216314"/>
                      </a:cubicBezTo>
                      <a:cubicBezTo>
                        <a:pt x="30460" y="224251"/>
                        <a:pt x="-11344" y="253885"/>
                        <a:pt x="2943" y="235364"/>
                      </a:cubicBezTo>
                      <a:cubicBezTo>
                        <a:pt x="17230" y="216843"/>
                        <a:pt x="104014" y="139056"/>
                        <a:pt x="126768" y="105189"/>
                      </a:cubicBezTo>
                      <a:cubicBezTo>
                        <a:pt x="149522" y="71322"/>
                        <a:pt x="152168" y="6235"/>
                        <a:pt x="155343" y="4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3" name="フリーフォーム 1502">
                  <a:extLst>
                    <a:ext uri="{FF2B5EF4-FFF2-40B4-BE49-F238E27FC236}">
                      <a16:creationId xmlns:a16="http://schemas.microsoft.com/office/drawing/2014/main" id="{16034311-F4FE-65CD-1653-2FA03522B3E4}"/>
                    </a:ext>
                  </a:extLst>
                </p:cNvPr>
                <p:cNvSpPr/>
                <p:nvPr/>
              </p:nvSpPr>
              <p:spPr>
                <a:xfrm>
                  <a:off x="5920947" y="4088384"/>
                  <a:ext cx="122780" cy="154530"/>
                </a:xfrm>
                <a:custGeom>
                  <a:avLst/>
                  <a:gdLst>
                    <a:gd name="connsiteX0" fmla="*/ 428 w 122780"/>
                    <a:gd name="connsiteY0" fmla="*/ 153416 h 154530"/>
                    <a:gd name="connsiteX1" fmla="*/ 111553 w 122780"/>
                    <a:gd name="connsiteY1" fmla="*/ 26416 h 154530"/>
                    <a:gd name="connsiteX2" fmla="*/ 117903 w 122780"/>
                    <a:gd name="connsiteY2" fmla="*/ 1016 h 154530"/>
                    <a:gd name="connsiteX3" fmla="*/ 102028 w 122780"/>
                    <a:gd name="connsiteY3" fmla="*/ 45466 h 154530"/>
                    <a:gd name="connsiteX4" fmla="*/ 73453 w 122780"/>
                    <a:gd name="connsiteY4" fmla="*/ 86741 h 154530"/>
                    <a:gd name="connsiteX5" fmla="*/ 428 w 122780"/>
                    <a:gd name="connsiteY5" fmla="*/ 153416 h 154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780" h="154530">
                      <a:moveTo>
                        <a:pt x="428" y="153416"/>
                      </a:moveTo>
                      <a:cubicBezTo>
                        <a:pt x="6778" y="143362"/>
                        <a:pt x="91974" y="51816"/>
                        <a:pt x="111553" y="26416"/>
                      </a:cubicBezTo>
                      <a:cubicBezTo>
                        <a:pt x="131132" y="1016"/>
                        <a:pt x="119490" y="-2159"/>
                        <a:pt x="117903" y="1016"/>
                      </a:cubicBezTo>
                      <a:cubicBezTo>
                        <a:pt x="116316" y="4191"/>
                        <a:pt x="109436" y="31179"/>
                        <a:pt x="102028" y="45466"/>
                      </a:cubicBezTo>
                      <a:cubicBezTo>
                        <a:pt x="94620" y="59753"/>
                        <a:pt x="86682" y="70866"/>
                        <a:pt x="73453" y="86741"/>
                      </a:cubicBezTo>
                      <a:cubicBezTo>
                        <a:pt x="60224" y="102616"/>
                        <a:pt x="-5922" y="163470"/>
                        <a:pt x="428" y="153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4" name="フリーフォーム 1503">
                  <a:extLst>
                    <a:ext uri="{FF2B5EF4-FFF2-40B4-BE49-F238E27FC236}">
                      <a16:creationId xmlns:a16="http://schemas.microsoft.com/office/drawing/2014/main" id="{E35F8FE1-70E7-A2E9-E5DE-90C5307D5B3E}"/>
                    </a:ext>
                  </a:extLst>
                </p:cNvPr>
                <p:cNvSpPr/>
                <p:nvPr/>
              </p:nvSpPr>
              <p:spPr>
                <a:xfrm>
                  <a:off x="6086461" y="4089285"/>
                  <a:ext cx="20433" cy="98824"/>
                </a:xfrm>
                <a:custGeom>
                  <a:avLst/>
                  <a:gdLst>
                    <a:gd name="connsiteX0" fmla="*/ 15889 w 20433"/>
                    <a:gd name="connsiteY0" fmla="*/ 115 h 98824"/>
                    <a:gd name="connsiteX1" fmla="*/ 15889 w 20433"/>
                    <a:gd name="connsiteY1" fmla="*/ 57265 h 98824"/>
                    <a:gd name="connsiteX2" fmla="*/ 14 w 20433"/>
                    <a:gd name="connsiteY2" fmla="*/ 98540 h 98824"/>
                    <a:gd name="connsiteX3" fmla="*/ 19064 w 20433"/>
                    <a:gd name="connsiteY3" fmla="*/ 73140 h 98824"/>
                    <a:gd name="connsiteX4" fmla="*/ 15889 w 20433"/>
                    <a:gd name="connsiteY4" fmla="*/ 115 h 98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33" h="98824">
                      <a:moveTo>
                        <a:pt x="15889" y="115"/>
                      </a:moveTo>
                      <a:cubicBezTo>
                        <a:pt x="15360" y="-2531"/>
                        <a:pt x="18535" y="40861"/>
                        <a:pt x="15889" y="57265"/>
                      </a:cubicBezTo>
                      <a:cubicBezTo>
                        <a:pt x="13243" y="73669"/>
                        <a:pt x="-515" y="95894"/>
                        <a:pt x="14" y="98540"/>
                      </a:cubicBezTo>
                      <a:cubicBezTo>
                        <a:pt x="543" y="101186"/>
                        <a:pt x="14831" y="84782"/>
                        <a:pt x="19064" y="73140"/>
                      </a:cubicBezTo>
                      <a:cubicBezTo>
                        <a:pt x="23297" y="61498"/>
                        <a:pt x="16418" y="2761"/>
                        <a:pt x="15889" y="1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5" name="フリーフォーム 1504">
                  <a:extLst>
                    <a:ext uri="{FF2B5EF4-FFF2-40B4-BE49-F238E27FC236}">
                      <a16:creationId xmlns:a16="http://schemas.microsoft.com/office/drawing/2014/main" id="{AF31D2E6-D9E6-004B-8891-6E768EEBA149}"/>
                    </a:ext>
                  </a:extLst>
                </p:cNvPr>
                <p:cNvSpPr/>
                <p:nvPr/>
              </p:nvSpPr>
              <p:spPr>
                <a:xfrm>
                  <a:off x="5933928" y="4235434"/>
                  <a:ext cx="44728" cy="55429"/>
                </a:xfrm>
                <a:custGeom>
                  <a:avLst/>
                  <a:gdLst>
                    <a:gd name="connsiteX0" fmla="*/ 147 w 44728"/>
                    <a:gd name="connsiteY0" fmla="*/ 16 h 55429"/>
                    <a:gd name="connsiteX1" fmla="*/ 25547 w 44728"/>
                    <a:gd name="connsiteY1" fmla="*/ 47641 h 55429"/>
                    <a:gd name="connsiteX2" fmla="*/ 44597 w 44728"/>
                    <a:gd name="connsiteY2" fmla="*/ 50816 h 55429"/>
                    <a:gd name="connsiteX3" fmla="*/ 16022 w 44728"/>
                    <a:gd name="connsiteY3" fmla="*/ 53991 h 55429"/>
                    <a:gd name="connsiteX4" fmla="*/ 147 w 44728"/>
                    <a:gd name="connsiteY4" fmla="*/ 16 h 5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28" h="55429">
                      <a:moveTo>
                        <a:pt x="147" y="16"/>
                      </a:moveTo>
                      <a:cubicBezTo>
                        <a:pt x="1735" y="-1042"/>
                        <a:pt x="25547" y="47641"/>
                        <a:pt x="25547" y="47641"/>
                      </a:cubicBezTo>
                      <a:cubicBezTo>
                        <a:pt x="32955" y="56108"/>
                        <a:pt x="46185" y="49758"/>
                        <a:pt x="44597" y="50816"/>
                      </a:cubicBezTo>
                      <a:cubicBezTo>
                        <a:pt x="43009" y="51874"/>
                        <a:pt x="21843" y="58224"/>
                        <a:pt x="16022" y="53991"/>
                      </a:cubicBezTo>
                      <a:cubicBezTo>
                        <a:pt x="10201" y="49758"/>
                        <a:pt x="-1441" y="1074"/>
                        <a:pt x="147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6" name="円弧 1505">
                  <a:extLst>
                    <a:ext uri="{FF2B5EF4-FFF2-40B4-BE49-F238E27FC236}">
                      <a16:creationId xmlns:a16="http://schemas.microsoft.com/office/drawing/2014/main" id="{AC7B8A37-8C7E-BD60-C140-0754C6CFBD5B}"/>
                    </a:ext>
                  </a:extLst>
                </p:cNvPr>
                <p:cNvSpPr/>
                <p:nvPr/>
              </p:nvSpPr>
              <p:spPr>
                <a:xfrm>
                  <a:off x="5937172" y="4023239"/>
                  <a:ext cx="45719" cy="45719"/>
                </a:xfrm>
                <a:prstGeom prst="arc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7" name="フリーフォーム 1506">
                  <a:extLst>
                    <a:ext uri="{FF2B5EF4-FFF2-40B4-BE49-F238E27FC236}">
                      <a16:creationId xmlns:a16="http://schemas.microsoft.com/office/drawing/2014/main" id="{D3D6FF8A-758C-EEEF-1563-FF4A8E04192C}"/>
                    </a:ext>
                  </a:extLst>
                </p:cNvPr>
                <p:cNvSpPr/>
                <p:nvPr/>
              </p:nvSpPr>
              <p:spPr>
                <a:xfrm>
                  <a:off x="5930900" y="3965153"/>
                  <a:ext cx="62180" cy="76683"/>
                </a:xfrm>
                <a:custGeom>
                  <a:avLst/>
                  <a:gdLst>
                    <a:gd name="connsiteX0" fmla="*/ 0 w 62180"/>
                    <a:gd name="connsiteY0" fmla="*/ 76622 h 76683"/>
                    <a:gd name="connsiteX1" fmla="*/ 57150 w 62180"/>
                    <a:gd name="connsiteY1" fmla="*/ 3597 h 76683"/>
                    <a:gd name="connsiteX2" fmla="*/ 57150 w 62180"/>
                    <a:gd name="connsiteY2" fmla="*/ 16297 h 76683"/>
                    <a:gd name="connsiteX3" fmla="*/ 0 w 62180"/>
                    <a:gd name="connsiteY3" fmla="*/ 76622 h 76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180" h="76683">
                      <a:moveTo>
                        <a:pt x="0" y="76622"/>
                      </a:moveTo>
                      <a:cubicBezTo>
                        <a:pt x="0" y="74505"/>
                        <a:pt x="57150" y="3597"/>
                        <a:pt x="57150" y="3597"/>
                      </a:cubicBezTo>
                      <a:cubicBezTo>
                        <a:pt x="66675" y="-6457"/>
                        <a:pt x="60325" y="6772"/>
                        <a:pt x="57150" y="16297"/>
                      </a:cubicBezTo>
                      <a:cubicBezTo>
                        <a:pt x="53975" y="25822"/>
                        <a:pt x="0" y="78739"/>
                        <a:pt x="0" y="766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8" name="フリーフォーム 1507">
                  <a:extLst>
                    <a:ext uri="{FF2B5EF4-FFF2-40B4-BE49-F238E27FC236}">
                      <a16:creationId xmlns:a16="http://schemas.microsoft.com/office/drawing/2014/main" id="{76EC9133-B50D-5996-93FE-15562D4EB857}"/>
                    </a:ext>
                  </a:extLst>
                </p:cNvPr>
                <p:cNvSpPr/>
                <p:nvPr/>
              </p:nvSpPr>
              <p:spPr>
                <a:xfrm>
                  <a:off x="5987927" y="3965530"/>
                  <a:ext cx="58027" cy="89052"/>
                </a:xfrm>
                <a:custGeom>
                  <a:avLst/>
                  <a:gdLst>
                    <a:gd name="connsiteX0" fmla="*/ 19173 w 58027"/>
                    <a:gd name="connsiteY0" fmla="*/ 45 h 89052"/>
                    <a:gd name="connsiteX1" fmla="*/ 41398 w 58027"/>
                    <a:gd name="connsiteY1" fmla="*/ 54020 h 89052"/>
                    <a:gd name="connsiteX2" fmla="*/ 123 w 58027"/>
                    <a:gd name="connsiteY2" fmla="*/ 88945 h 89052"/>
                    <a:gd name="connsiteX3" fmla="*/ 57273 w 58027"/>
                    <a:gd name="connsiteY3" fmla="*/ 63545 h 89052"/>
                    <a:gd name="connsiteX4" fmla="*/ 19173 w 58027"/>
                    <a:gd name="connsiteY4" fmla="*/ 45 h 8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027" h="89052">
                      <a:moveTo>
                        <a:pt x="19173" y="45"/>
                      </a:moveTo>
                      <a:cubicBezTo>
                        <a:pt x="16527" y="-1543"/>
                        <a:pt x="44573" y="39203"/>
                        <a:pt x="41398" y="54020"/>
                      </a:cubicBezTo>
                      <a:cubicBezTo>
                        <a:pt x="38223" y="68837"/>
                        <a:pt x="-2523" y="87358"/>
                        <a:pt x="123" y="88945"/>
                      </a:cubicBezTo>
                      <a:cubicBezTo>
                        <a:pt x="2769" y="90533"/>
                        <a:pt x="50394" y="74128"/>
                        <a:pt x="57273" y="63545"/>
                      </a:cubicBezTo>
                      <a:cubicBezTo>
                        <a:pt x="64152" y="52962"/>
                        <a:pt x="21819" y="1633"/>
                        <a:pt x="19173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9" name="フリーフォーム 1508">
                  <a:extLst>
                    <a:ext uri="{FF2B5EF4-FFF2-40B4-BE49-F238E27FC236}">
                      <a16:creationId xmlns:a16="http://schemas.microsoft.com/office/drawing/2014/main" id="{98C258A6-D011-62B7-EA66-C3129C51D2CD}"/>
                    </a:ext>
                  </a:extLst>
                </p:cNvPr>
                <p:cNvSpPr/>
                <p:nvPr/>
              </p:nvSpPr>
              <p:spPr>
                <a:xfrm>
                  <a:off x="5743277" y="4257555"/>
                  <a:ext cx="118269" cy="41448"/>
                </a:xfrm>
                <a:custGeom>
                  <a:avLst/>
                  <a:gdLst>
                    <a:gd name="connsiteX0" fmla="*/ 298 w 118269"/>
                    <a:gd name="connsiteY0" fmla="*/ 120 h 41448"/>
                    <a:gd name="connsiteX1" fmla="*/ 57448 w 118269"/>
                    <a:gd name="connsiteY1" fmla="*/ 28695 h 41448"/>
                    <a:gd name="connsiteX2" fmla="*/ 117773 w 118269"/>
                    <a:gd name="connsiteY2" fmla="*/ 25520 h 41448"/>
                    <a:gd name="connsiteX3" fmla="*/ 82848 w 118269"/>
                    <a:gd name="connsiteY3" fmla="*/ 41395 h 41448"/>
                    <a:gd name="connsiteX4" fmla="*/ 298 w 118269"/>
                    <a:gd name="connsiteY4" fmla="*/ 120 h 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69" h="41448">
                      <a:moveTo>
                        <a:pt x="298" y="120"/>
                      </a:moveTo>
                      <a:cubicBezTo>
                        <a:pt x="-3935" y="-1997"/>
                        <a:pt x="37869" y="24462"/>
                        <a:pt x="57448" y="28695"/>
                      </a:cubicBezTo>
                      <a:cubicBezTo>
                        <a:pt x="77027" y="32928"/>
                        <a:pt x="113540" y="23403"/>
                        <a:pt x="117773" y="25520"/>
                      </a:cubicBezTo>
                      <a:cubicBezTo>
                        <a:pt x="122006" y="27637"/>
                        <a:pt x="98194" y="42453"/>
                        <a:pt x="82848" y="41395"/>
                      </a:cubicBezTo>
                      <a:cubicBezTo>
                        <a:pt x="67502" y="40337"/>
                        <a:pt x="4531" y="2237"/>
                        <a:pt x="298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 1509">
                  <a:extLst>
                    <a:ext uri="{FF2B5EF4-FFF2-40B4-BE49-F238E27FC236}">
                      <a16:creationId xmlns:a16="http://schemas.microsoft.com/office/drawing/2014/main" id="{FB3F3FE1-1AD8-674C-B746-DCC497B1A5EC}"/>
                    </a:ext>
                  </a:extLst>
                </p:cNvPr>
                <p:cNvSpPr/>
                <p:nvPr/>
              </p:nvSpPr>
              <p:spPr>
                <a:xfrm>
                  <a:off x="5908522" y="4067171"/>
                  <a:ext cx="89295" cy="120659"/>
                </a:xfrm>
                <a:custGeom>
                  <a:avLst/>
                  <a:gdLst>
                    <a:gd name="connsiteX0" fmla="*/ 89053 w 89295"/>
                    <a:gd name="connsiteY0" fmla="*/ 4 h 120659"/>
                    <a:gd name="connsiteX1" fmla="*/ 57303 w 89295"/>
                    <a:gd name="connsiteY1" fmla="*/ 63504 h 120659"/>
                    <a:gd name="connsiteX2" fmla="*/ 153 w 89295"/>
                    <a:gd name="connsiteY2" fmla="*/ 120654 h 120659"/>
                    <a:gd name="connsiteX3" fmla="*/ 41428 w 89295"/>
                    <a:gd name="connsiteY3" fmla="*/ 66679 h 120659"/>
                    <a:gd name="connsiteX4" fmla="*/ 89053 w 89295"/>
                    <a:gd name="connsiteY4" fmla="*/ 4 h 120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5" h="120659">
                      <a:moveTo>
                        <a:pt x="89053" y="4"/>
                      </a:moveTo>
                      <a:cubicBezTo>
                        <a:pt x="91699" y="-525"/>
                        <a:pt x="72120" y="43396"/>
                        <a:pt x="57303" y="63504"/>
                      </a:cubicBezTo>
                      <a:cubicBezTo>
                        <a:pt x="42486" y="83612"/>
                        <a:pt x="2799" y="120125"/>
                        <a:pt x="153" y="120654"/>
                      </a:cubicBezTo>
                      <a:cubicBezTo>
                        <a:pt x="-2493" y="121183"/>
                        <a:pt x="29786" y="82554"/>
                        <a:pt x="41428" y="66679"/>
                      </a:cubicBezTo>
                      <a:cubicBezTo>
                        <a:pt x="53070" y="50804"/>
                        <a:pt x="86407" y="533"/>
                        <a:pt x="89053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2" name="フリーフォーム 1361">
                  <a:extLst>
                    <a:ext uri="{FF2B5EF4-FFF2-40B4-BE49-F238E27FC236}">
                      <a16:creationId xmlns:a16="http://schemas.microsoft.com/office/drawing/2014/main" id="{3DE3B8E6-0DCC-4F3B-A518-F236BA7C9793}"/>
                    </a:ext>
                  </a:extLst>
                </p:cNvPr>
                <p:cNvSpPr/>
                <p:nvPr/>
              </p:nvSpPr>
              <p:spPr>
                <a:xfrm>
                  <a:off x="2123417" y="10197956"/>
                  <a:ext cx="42137" cy="222475"/>
                </a:xfrm>
                <a:custGeom>
                  <a:avLst/>
                  <a:gdLst>
                    <a:gd name="connsiteX0" fmla="*/ 41933 w 42137"/>
                    <a:gd name="connsiteY0" fmla="*/ 144 h 222475"/>
                    <a:gd name="connsiteX1" fmla="*/ 16533 w 42137"/>
                    <a:gd name="connsiteY1" fmla="*/ 98569 h 222475"/>
                    <a:gd name="connsiteX2" fmla="*/ 16533 w 42137"/>
                    <a:gd name="connsiteY2" fmla="*/ 222394 h 222475"/>
                    <a:gd name="connsiteX3" fmla="*/ 658 w 42137"/>
                    <a:gd name="connsiteY3" fmla="*/ 79519 h 222475"/>
                    <a:gd name="connsiteX4" fmla="*/ 41933 w 42137"/>
                    <a:gd name="connsiteY4" fmla="*/ 144 h 22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37" h="222475">
                      <a:moveTo>
                        <a:pt x="41933" y="144"/>
                      </a:moveTo>
                      <a:cubicBezTo>
                        <a:pt x="44579" y="3319"/>
                        <a:pt x="20766" y="61527"/>
                        <a:pt x="16533" y="98569"/>
                      </a:cubicBezTo>
                      <a:cubicBezTo>
                        <a:pt x="12300" y="135611"/>
                        <a:pt x="19179" y="225569"/>
                        <a:pt x="16533" y="222394"/>
                      </a:cubicBezTo>
                      <a:cubicBezTo>
                        <a:pt x="13887" y="219219"/>
                        <a:pt x="-3575" y="112327"/>
                        <a:pt x="658" y="79519"/>
                      </a:cubicBezTo>
                      <a:cubicBezTo>
                        <a:pt x="4891" y="46711"/>
                        <a:pt x="39287" y="-3031"/>
                        <a:pt x="41933" y="14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7" name="フリーフォーム 1476">
                  <a:extLst>
                    <a:ext uri="{FF2B5EF4-FFF2-40B4-BE49-F238E27FC236}">
                      <a16:creationId xmlns:a16="http://schemas.microsoft.com/office/drawing/2014/main" id="{BEF9F0DD-B8EA-00F5-4258-0AFDCDB5FAF6}"/>
                    </a:ext>
                  </a:extLst>
                </p:cNvPr>
                <p:cNvSpPr/>
                <p:nvPr/>
              </p:nvSpPr>
              <p:spPr>
                <a:xfrm>
                  <a:off x="1892211" y="10429263"/>
                  <a:ext cx="251012" cy="271205"/>
                </a:xfrm>
                <a:custGeom>
                  <a:avLst/>
                  <a:gdLst>
                    <a:gd name="connsiteX0" fmla="*/ 250914 w 251012"/>
                    <a:gd name="connsiteY0" fmla="*/ 612 h 271205"/>
                    <a:gd name="connsiteX1" fmla="*/ 120739 w 251012"/>
                    <a:gd name="connsiteY1" fmla="*/ 165712 h 271205"/>
                    <a:gd name="connsiteX2" fmla="*/ 89 w 251012"/>
                    <a:gd name="connsiteY2" fmla="*/ 270487 h 271205"/>
                    <a:gd name="connsiteX3" fmla="*/ 139789 w 251012"/>
                    <a:gd name="connsiteY3" fmla="*/ 114912 h 271205"/>
                    <a:gd name="connsiteX4" fmla="*/ 250914 w 251012"/>
                    <a:gd name="connsiteY4" fmla="*/ 612 h 27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12" h="271205">
                      <a:moveTo>
                        <a:pt x="250914" y="612"/>
                      </a:moveTo>
                      <a:cubicBezTo>
                        <a:pt x="247739" y="9079"/>
                        <a:pt x="162543" y="120733"/>
                        <a:pt x="120739" y="165712"/>
                      </a:cubicBezTo>
                      <a:cubicBezTo>
                        <a:pt x="78935" y="210691"/>
                        <a:pt x="-3086" y="278954"/>
                        <a:pt x="89" y="270487"/>
                      </a:cubicBezTo>
                      <a:cubicBezTo>
                        <a:pt x="3264" y="262020"/>
                        <a:pt x="100102" y="156187"/>
                        <a:pt x="139789" y="114912"/>
                      </a:cubicBezTo>
                      <a:cubicBezTo>
                        <a:pt x="179476" y="73637"/>
                        <a:pt x="254089" y="-7855"/>
                        <a:pt x="250914" y="6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2" name="フリーフォーム 1481">
                  <a:extLst>
                    <a:ext uri="{FF2B5EF4-FFF2-40B4-BE49-F238E27FC236}">
                      <a16:creationId xmlns:a16="http://schemas.microsoft.com/office/drawing/2014/main" id="{BE0AC65A-BB46-A386-D6F1-F595AC51321B}"/>
                    </a:ext>
                  </a:extLst>
                </p:cNvPr>
                <p:cNvSpPr/>
                <p:nvPr/>
              </p:nvSpPr>
              <p:spPr>
                <a:xfrm>
                  <a:off x="2038272" y="10264681"/>
                  <a:ext cx="41463" cy="171632"/>
                </a:xfrm>
                <a:custGeom>
                  <a:avLst/>
                  <a:gdLst>
                    <a:gd name="connsiteX0" fmla="*/ 41353 w 41463"/>
                    <a:gd name="connsiteY0" fmla="*/ 94 h 171632"/>
                    <a:gd name="connsiteX1" fmla="*/ 12778 w 41463"/>
                    <a:gd name="connsiteY1" fmla="*/ 79469 h 171632"/>
                    <a:gd name="connsiteX2" fmla="*/ 31828 w 41463"/>
                    <a:gd name="connsiteY2" fmla="*/ 171544 h 171632"/>
                    <a:gd name="connsiteX3" fmla="*/ 78 w 41463"/>
                    <a:gd name="connsiteY3" fmla="*/ 95344 h 171632"/>
                    <a:gd name="connsiteX4" fmla="*/ 41353 w 41463"/>
                    <a:gd name="connsiteY4" fmla="*/ 94 h 171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63" h="171632">
                      <a:moveTo>
                        <a:pt x="41353" y="94"/>
                      </a:moveTo>
                      <a:cubicBezTo>
                        <a:pt x="43470" y="-2552"/>
                        <a:pt x="14365" y="50894"/>
                        <a:pt x="12778" y="79469"/>
                      </a:cubicBezTo>
                      <a:cubicBezTo>
                        <a:pt x="11190" y="108044"/>
                        <a:pt x="33945" y="168898"/>
                        <a:pt x="31828" y="171544"/>
                      </a:cubicBezTo>
                      <a:cubicBezTo>
                        <a:pt x="29711" y="174190"/>
                        <a:pt x="2195" y="117040"/>
                        <a:pt x="78" y="95344"/>
                      </a:cubicBezTo>
                      <a:cubicBezTo>
                        <a:pt x="-2039" y="73648"/>
                        <a:pt x="39236" y="2740"/>
                        <a:pt x="41353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4" name="フリーフォーム 1483">
                  <a:extLst>
                    <a:ext uri="{FF2B5EF4-FFF2-40B4-BE49-F238E27FC236}">
                      <a16:creationId xmlns:a16="http://schemas.microsoft.com/office/drawing/2014/main" id="{16019BAE-5C94-1B93-DB67-A62E0DB71C24}"/>
                    </a:ext>
                  </a:extLst>
                </p:cNvPr>
                <p:cNvSpPr/>
                <p:nvPr/>
              </p:nvSpPr>
              <p:spPr>
                <a:xfrm>
                  <a:off x="1618983" y="10683942"/>
                  <a:ext cx="273704" cy="48020"/>
                </a:xfrm>
                <a:custGeom>
                  <a:avLst/>
                  <a:gdLst>
                    <a:gd name="connsiteX0" fmla="*/ 267 w 273704"/>
                    <a:gd name="connsiteY0" fmla="*/ 47558 h 48020"/>
                    <a:gd name="connsiteX1" fmla="*/ 130442 w 273704"/>
                    <a:gd name="connsiteY1" fmla="*/ 25333 h 48020"/>
                    <a:gd name="connsiteX2" fmla="*/ 273317 w 273704"/>
                    <a:gd name="connsiteY2" fmla="*/ 9458 h 48020"/>
                    <a:gd name="connsiteX3" fmla="*/ 165367 w 273704"/>
                    <a:gd name="connsiteY3" fmla="*/ 3108 h 48020"/>
                    <a:gd name="connsiteX4" fmla="*/ 267 w 273704"/>
                    <a:gd name="connsiteY4" fmla="*/ 47558 h 48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04" h="48020">
                      <a:moveTo>
                        <a:pt x="267" y="47558"/>
                      </a:moveTo>
                      <a:cubicBezTo>
                        <a:pt x="-5554" y="51262"/>
                        <a:pt x="84934" y="31683"/>
                        <a:pt x="130442" y="25333"/>
                      </a:cubicBezTo>
                      <a:cubicBezTo>
                        <a:pt x="175950" y="18983"/>
                        <a:pt x="267496" y="13162"/>
                        <a:pt x="273317" y="9458"/>
                      </a:cubicBezTo>
                      <a:cubicBezTo>
                        <a:pt x="279138" y="5754"/>
                        <a:pt x="218284" y="-5359"/>
                        <a:pt x="165367" y="3108"/>
                      </a:cubicBezTo>
                      <a:cubicBezTo>
                        <a:pt x="112450" y="11575"/>
                        <a:pt x="6088" y="43854"/>
                        <a:pt x="267" y="475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1" name="フリーフォーム 1490">
                  <a:extLst>
                    <a:ext uri="{FF2B5EF4-FFF2-40B4-BE49-F238E27FC236}">
                      <a16:creationId xmlns:a16="http://schemas.microsoft.com/office/drawing/2014/main" id="{18E4CE57-3D35-3703-6836-95C5A1D568A2}"/>
                    </a:ext>
                  </a:extLst>
                </p:cNvPr>
                <p:cNvSpPr/>
                <p:nvPr/>
              </p:nvSpPr>
              <p:spPr>
                <a:xfrm>
                  <a:off x="707953" y="10125052"/>
                  <a:ext cx="279519" cy="225475"/>
                </a:xfrm>
                <a:custGeom>
                  <a:avLst/>
                  <a:gdLst>
                    <a:gd name="connsiteX0" fmla="*/ 72 w 279519"/>
                    <a:gd name="connsiteY0" fmla="*/ 225448 h 225475"/>
                    <a:gd name="connsiteX1" fmla="*/ 127072 w 279519"/>
                    <a:gd name="connsiteY1" fmla="*/ 120673 h 225475"/>
                    <a:gd name="connsiteX2" fmla="*/ 279472 w 279519"/>
                    <a:gd name="connsiteY2" fmla="*/ 23 h 225475"/>
                    <a:gd name="connsiteX3" fmla="*/ 111197 w 279519"/>
                    <a:gd name="connsiteY3" fmla="*/ 111148 h 225475"/>
                    <a:gd name="connsiteX4" fmla="*/ 72 w 279519"/>
                    <a:gd name="connsiteY4" fmla="*/ 225448 h 225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9519" h="225475">
                      <a:moveTo>
                        <a:pt x="72" y="225448"/>
                      </a:moveTo>
                      <a:cubicBezTo>
                        <a:pt x="2718" y="227036"/>
                        <a:pt x="80505" y="158244"/>
                        <a:pt x="127072" y="120673"/>
                      </a:cubicBezTo>
                      <a:cubicBezTo>
                        <a:pt x="173639" y="83102"/>
                        <a:pt x="282118" y="1610"/>
                        <a:pt x="279472" y="23"/>
                      </a:cubicBezTo>
                      <a:cubicBezTo>
                        <a:pt x="276826" y="-1565"/>
                        <a:pt x="154589" y="78340"/>
                        <a:pt x="111197" y="111148"/>
                      </a:cubicBezTo>
                      <a:cubicBezTo>
                        <a:pt x="67805" y="143956"/>
                        <a:pt x="-2574" y="223860"/>
                        <a:pt x="72" y="2254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フリーフォーム 1510">
                  <a:extLst>
                    <a:ext uri="{FF2B5EF4-FFF2-40B4-BE49-F238E27FC236}">
                      <a16:creationId xmlns:a16="http://schemas.microsoft.com/office/drawing/2014/main" id="{5441924A-CAEC-FBED-F231-7AFF17094010}"/>
                    </a:ext>
                  </a:extLst>
                </p:cNvPr>
                <p:cNvSpPr/>
                <p:nvPr/>
              </p:nvSpPr>
              <p:spPr>
                <a:xfrm>
                  <a:off x="1059484" y="10847471"/>
                  <a:ext cx="77782" cy="62021"/>
                </a:xfrm>
                <a:custGeom>
                  <a:avLst/>
                  <a:gdLst>
                    <a:gd name="connsiteX0" fmla="*/ 966 w 77782"/>
                    <a:gd name="connsiteY0" fmla="*/ 61829 h 62021"/>
                    <a:gd name="connsiteX1" fmla="*/ 77166 w 77782"/>
                    <a:gd name="connsiteY1" fmla="*/ 1504 h 62021"/>
                    <a:gd name="connsiteX2" fmla="*/ 35891 w 77782"/>
                    <a:gd name="connsiteY2" fmla="*/ 20554 h 62021"/>
                    <a:gd name="connsiteX3" fmla="*/ 966 w 77782"/>
                    <a:gd name="connsiteY3" fmla="*/ 61829 h 62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782" h="62021">
                      <a:moveTo>
                        <a:pt x="966" y="61829"/>
                      </a:moveTo>
                      <a:cubicBezTo>
                        <a:pt x="7845" y="58654"/>
                        <a:pt x="71345" y="8383"/>
                        <a:pt x="77166" y="1504"/>
                      </a:cubicBezTo>
                      <a:cubicBezTo>
                        <a:pt x="82987" y="-5375"/>
                        <a:pt x="45945" y="13146"/>
                        <a:pt x="35891" y="20554"/>
                      </a:cubicBezTo>
                      <a:cubicBezTo>
                        <a:pt x="25837" y="27962"/>
                        <a:pt x="-5913" y="65004"/>
                        <a:pt x="966" y="618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2" name="フリーフォーム 1511">
                  <a:extLst>
                    <a:ext uri="{FF2B5EF4-FFF2-40B4-BE49-F238E27FC236}">
                      <a16:creationId xmlns:a16="http://schemas.microsoft.com/office/drawing/2014/main" id="{4E9BC8A2-C171-B2AF-A108-5AEA97B387C4}"/>
                    </a:ext>
                  </a:extLst>
                </p:cNvPr>
                <p:cNvSpPr/>
                <p:nvPr/>
              </p:nvSpPr>
              <p:spPr>
                <a:xfrm>
                  <a:off x="186935" y="10267830"/>
                  <a:ext cx="169361" cy="54475"/>
                </a:xfrm>
                <a:custGeom>
                  <a:avLst/>
                  <a:gdLst>
                    <a:gd name="connsiteX0" fmla="*/ 390 w 169361"/>
                    <a:gd name="connsiteY0" fmla="*/ 6470 h 54475"/>
                    <a:gd name="connsiteX1" fmla="*/ 114690 w 169361"/>
                    <a:gd name="connsiteY1" fmla="*/ 25520 h 54475"/>
                    <a:gd name="connsiteX2" fmla="*/ 168665 w 169361"/>
                    <a:gd name="connsiteY2" fmla="*/ 54095 h 54475"/>
                    <a:gd name="connsiteX3" fmla="*/ 79765 w 169361"/>
                    <a:gd name="connsiteY3" fmla="*/ 3295 h 54475"/>
                    <a:gd name="connsiteX4" fmla="*/ 390 w 169361"/>
                    <a:gd name="connsiteY4" fmla="*/ 6470 h 5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361" h="54475">
                      <a:moveTo>
                        <a:pt x="390" y="6470"/>
                      </a:moveTo>
                      <a:cubicBezTo>
                        <a:pt x="6211" y="10174"/>
                        <a:pt x="86644" y="17583"/>
                        <a:pt x="114690" y="25520"/>
                      </a:cubicBezTo>
                      <a:cubicBezTo>
                        <a:pt x="142736" y="33458"/>
                        <a:pt x="174486" y="57799"/>
                        <a:pt x="168665" y="54095"/>
                      </a:cubicBezTo>
                      <a:cubicBezTo>
                        <a:pt x="162844" y="50391"/>
                        <a:pt x="104107" y="10703"/>
                        <a:pt x="79765" y="3295"/>
                      </a:cubicBezTo>
                      <a:cubicBezTo>
                        <a:pt x="55423" y="-4113"/>
                        <a:pt x="-5431" y="2766"/>
                        <a:pt x="390" y="64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3" name="フリーフォーム 1512">
                  <a:extLst>
                    <a:ext uri="{FF2B5EF4-FFF2-40B4-BE49-F238E27FC236}">
                      <a16:creationId xmlns:a16="http://schemas.microsoft.com/office/drawing/2014/main" id="{D6AAEB2A-CD74-C8A7-7F73-69C6B55F9DD0}"/>
                    </a:ext>
                  </a:extLst>
                </p:cNvPr>
                <p:cNvSpPr/>
                <p:nvPr/>
              </p:nvSpPr>
              <p:spPr>
                <a:xfrm>
                  <a:off x="195849" y="10283508"/>
                  <a:ext cx="130222" cy="87282"/>
                </a:xfrm>
                <a:custGeom>
                  <a:avLst/>
                  <a:gdLst>
                    <a:gd name="connsiteX0" fmla="*/ 1001 w 130222"/>
                    <a:gd name="connsiteY0" fmla="*/ 317 h 87282"/>
                    <a:gd name="connsiteX1" fmla="*/ 13701 w 130222"/>
                    <a:gd name="connsiteY1" fmla="*/ 57467 h 87282"/>
                    <a:gd name="connsiteX2" fmla="*/ 89901 w 130222"/>
                    <a:gd name="connsiteY2" fmla="*/ 70167 h 87282"/>
                    <a:gd name="connsiteX3" fmla="*/ 128001 w 130222"/>
                    <a:gd name="connsiteY3" fmla="*/ 54292 h 87282"/>
                    <a:gd name="connsiteX4" fmla="*/ 26401 w 130222"/>
                    <a:gd name="connsiteY4" fmla="*/ 86042 h 87282"/>
                    <a:gd name="connsiteX5" fmla="*/ 1001 w 130222"/>
                    <a:gd name="connsiteY5" fmla="*/ 317 h 87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222" h="87282">
                      <a:moveTo>
                        <a:pt x="1001" y="317"/>
                      </a:moveTo>
                      <a:cubicBezTo>
                        <a:pt x="-1116" y="-4445"/>
                        <a:pt x="-1115" y="45825"/>
                        <a:pt x="13701" y="57467"/>
                      </a:cubicBezTo>
                      <a:cubicBezTo>
                        <a:pt x="28517" y="69109"/>
                        <a:pt x="70851" y="70696"/>
                        <a:pt x="89901" y="70167"/>
                      </a:cubicBezTo>
                      <a:cubicBezTo>
                        <a:pt x="108951" y="69638"/>
                        <a:pt x="138584" y="51646"/>
                        <a:pt x="128001" y="54292"/>
                      </a:cubicBezTo>
                      <a:cubicBezTo>
                        <a:pt x="117418" y="56938"/>
                        <a:pt x="49155" y="94509"/>
                        <a:pt x="26401" y="86042"/>
                      </a:cubicBezTo>
                      <a:cubicBezTo>
                        <a:pt x="3647" y="77575"/>
                        <a:pt x="3118" y="5079"/>
                        <a:pt x="1001" y="3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4" name="フリーフォーム 1513">
                  <a:extLst>
                    <a:ext uri="{FF2B5EF4-FFF2-40B4-BE49-F238E27FC236}">
                      <a16:creationId xmlns:a16="http://schemas.microsoft.com/office/drawing/2014/main" id="{88E2EAA8-3F20-E448-E54A-186EBBC67318}"/>
                    </a:ext>
                  </a:extLst>
                </p:cNvPr>
                <p:cNvSpPr/>
                <p:nvPr/>
              </p:nvSpPr>
              <p:spPr>
                <a:xfrm>
                  <a:off x="155638" y="10277246"/>
                  <a:ext cx="82953" cy="127229"/>
                </a:xfrm>
                <a:custGeom>
                  <a:avLst/>
                  <a:gdLst>
                    <a:gd name="connsiteX0" fmla="*/ 22162 w 82953"/>
                    <a:gd name="connsiteY0" fmla="*/ 229 h 127229"/>
                    <a:gd name="connsiteX1" fmla="*/ 12637 w 82953"/>
                    <a:gd name="connsiteY1" fmla="*/ 66904 h 127229"/>
                    <a:gd name="connsiteX2" fmla="*/ 34862 w 82953"/>
                    <a:gd name="connsiteY2" fmla="*/ 92304 h 127229"/>
                    <a:gd name="connsiteX3" fmla="*/ 82487 w 82953"/>
                    <a:gd name="connsiteY3" fmla="*/ 127229 h 127229"/>
                    <a:gd name="connsiteX4" fmla="*/ 3112 w 82953"/>
                    <a:gd name="connsiteY4" fmla="*/ 92304 h 127229"/>
                    <a:gd name="connsiteX5" fmla="*/ 22162 w 82953"/>
                    <a:gd name="connsiteY5" fmla="*/ 229 h 12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953" h="127229">
                      <a:moveTo>
                        <a:pt x="22162" y="229"/>
                      </a:moveTo>
                      <a:cubicBezTo>
                        <a:pt x="23749" y="-4004"/>
                        <a:pt x="10520" y="51558"/>
                        <a:pt x="12637" y="66904"/>
                      </a:cubicBezTo>
                      <a:cubicBezTo>
                        <a:pt x="14754" y="82250"/>
                        <a:pt x="23220" y="82250"/>
                        <a:pt x="34862" y="92304"/>
                      </a:cubicBezTo>
                      <a:cubicBezTo>
                        <a:pt x="46504" y="102358"/>
                        <a:pt x="87779" y="127229"/>
                        <a:pt x="82487" y="127229"/>
                      </a:cubicBezTo>
                      <a:cubicBezTo>
                        <a:pt x="77195" y="127229"/>
                        <a:pt x="15812" y="109237"/>
                        <a:pt x="3112" y="92304"/>
                      </a:cubicBezTo>
                      <a:cubicBezTo>
                        <a:pt x="-9588" y="75371"/>
                        <a:pt x="20575" y="4462"/>
                        <a:pt x="22162" y="2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5" name="フリーフォーム 1514">
                  <a:extLst>
                    <a:ext uri="{FF2B5EF4-FFF2-40B4-BE49-F238E27FC236}">
                      <a16:creationId xmlns:a16="http://schemas.microsoft.com/office/drawing/2014/main" id="{21492CD9-F9F8-2F8E-F15D-F8E56E3E89B2}"/>
                    </a:ext>
                  </a:extLst>
                </p:cNvPr>
                <p:cNvSpPr/>
                <p:nvPr/>
              </p:nvSpPr>
              <p:spPr>
                <a:xfrm>
                  <a:off x="155120" y="10423136"/>
                  <a:ext cx="110713" cy="6808"/>
                </a:xfrm>
                <a:custGeom>
                  <a:avLst/>
                  <a:gdLst>
                    <a:gd name="connsiteX0" fmla="*/ 455 w 110713"/>
                    <a:gd name="connsiteY0" fmla="*/ 3564 h 6808"/>
                    <a:gd name="connsiteX1" fmla="*/ 108405 w 110713"/>
                    <a:gd name="connsiteY1" fmla="*/ 6739 h 6808"/>
                    <a:gd name="connsiteX2" fmla="*/ 70305 w 110713"/>
                    <a:gd name="connsiteY2" fmla="*/ 389 h 6808"/>
                    <a:gd name="connsiteX3" fmla="*/ 455 w 110713"/>
                    <a:gd name="connsiteY3" fmla="*/ 3564 h 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713" h="6808">
                      <a:moveTo>
                        <a:pt x="455" y="3564"/>
                      </a:moveTo>
                      <a:cubicBezTo>
                        <a:pt x="6805" y="4622"/>
                        <a:pt x="96763" y="7268"/>
                        <a:pt x="108405" y="6739"/>
                      </a:cubicBezTo>
                      <a:cubicBezTo>
                        <a:pt x="120047" y="6210"/>
                        <a:pt x="84592" y="1976"/>
                        <a:pt x="70305" y="389"/>
                      </a:cubicBezTo>
                      <a:cubicBezTo>
                        <a:pt x="56018" y="-1198"/>
                        <a:pt x="-5895" y="2506"/>
                        <a:pt x="455" y="35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 1515">
                  <a:extLst>
                    <a:ext uri="{FF2B5EF4-FFF2-40B4-BE49-F238E27FC236}">
                      <a16:creationId xmlns:a16="http://schemas.microsoft.com/office/drawing/2014/main" id="{8EFA3336-704E-184D-D078-B9C86BDE6D3B}"/>
                    </a:ext>
                  </a:extLst>
                </p:cNvPr>
                <p:cNvSpPr/>
                <p:nvPr/>
              </p:nvSpPr>
              <p:spPr>
                <a:xfrm>
                  <a:off x="146044" y="10426611"/>
                  <a:ext cx="101612" cy="47862"/>
                </a:xfrm>
                <a:custGeom>
                  <a:avLst/>
                  <a:gdLst>
                    <a:gd name="connsiteX0" fmla="*/ 6 w 101612"/>
                    <a:gd name="connsiteY0" fmla="*/ 89 h 47862"/>
                    <a:gd name="connsiteX1" fmla="*/ 50806 w 101612"/>
                    <a:gd name="connsiteY1" fmla="*/ 35014 h 47862"/>
                    <a:gd name="connsiteX2" fmla="*/ 101606 w 101612"/>
                    <a:gd name="connsiteY2" fmla="*/ 6439 h 47862"/>
                    <a:gd name="connsiteX3" fmla="*/ 47631 w 101612"/>
                    <a:gd name="connsiteY3" fmla="*/ 47714 h 47862"/>
                    <a:gd name="connsiteX4" fmla="*/ 6 w 101612"/>
                    <a:gd name="connsiteY4" fmla="*/ 89 h 47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612" h="47862">
                      <a:moveTo>
                        <a:pt x="6" y="89"/>
                      </a:moveTo>
                      <a:cubicBezTo>
                        <a:pt x="535" y="-2028"/>
                        <a:pt x="33873" y="33956"/>
                        <a:pt x="50806" y="35014"/>
                      </a:cubicBezTo>
                      <a:cubicBezTo>
                        <a:pt x="67739" y="36072"/>
                        <a:pt x="102135" y="4322"/>
                        <a:pt x="101606" y="6439"/>
                      </a:cubicBezTo>
                      <a:cubicBezTo>
                        <a:pt x="101077" y="8556"/>
                        <a:pt x="61918" y="44539"/>
                        <a:pt x="47631" y="47714"/>
                      </a:cubicBezTo>
                      <a:cubicBezTo>
                        <a:pt x="33344" y="50889"/>
                        <a:pt x="-523" y="2206"/>
                        <a:pt x="6" y="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 1516">
                  <a:extLst>
                    <a:ext uri="{FF2B5EF4-FFF2-40B4-BE49-F238E27FC236}">
                      <a16:creationId xmlns:a16="http://schemas.microsoft.com/office/drawing/2014/main" id="{8C283337-F249-58C6-9992-300DDF270244}"/>
                    </a:ext>
                  </a:extLst>
                </p:cNvPr>
                <p:cNvSpPr/>
                <p:nvPr/>
              </p:nvSpPr>
              <p:spPr>
                <a:xfrm>
                  <a:off x="136525" y="10442059"/>
                  <a:ext cx="57223" cy="89556"/>
                </a:xfrm>
                <a:custGeom>
                  <a:avLst/>
                  <a:gdLst>
                    <a:gd name="connsiteX0" fmla="*/ 6350 w 57223"/>
                    <a:gd name="connsiteY0" fmla="*/ 516 h 89556"/>
                    <a:gd name="connsiteX1" fmla="*/ 6350 w 57223"/>
                    <a:gd name="connsiteY1" fmla="*/ 54491 h 89556"/>
                    <a:gd name="connsiteX2" fmla="*/ 57150 w 57223"/>
                    <a:gd name="connsiteY2" fmla="*/ 89416 h 89556"/>
                    <a:gd name="connsiteX3" fmla="*/ 6350 w 57223"/>
                    <a:gd name="connsiteY3" fmla="*/ 516 h 8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23" h="89556">
                      <a:moveTo>
                        <a:pt x="6350" y="516"/>
                      </a:moveTo>
                      <a:cubicBezTo>
                        <a:pt x="-2117" y="-5305"/>
                        <a:pt x="-2117" y="39674"/>
                        <a:pt x="6350" y="54491"/>
                      </a:cubicBezTo>
                      <a:cubicBezTo>
                        <a:pt x="14817" y="69308"/>
                        <a:pt x="59267" y="91533"/>
                        <a:pt x="57150" y="89416"/>
                      </a:cubicBezTo>
                      <a:cubicBezTo>
                        <a:pt x="55033" y="87299"/>
                        <a:pt x="14817" y="6337"/>
                        <a:pt x="6350" y="5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0" name="フリーフォーム 1519">
                  <a:extLst>
                    <a:ext uri="{FF2B5EF4-FFF2-40B4-BE49-F238E27FC236}">
                      <a16:creationId xmlns:a16="http://schemas.microsoft.com/office/drawing/2014/main" id="{202D09F1-8E6E-3445-1ACA-84165CAB0B81}"/>
                    </a:ext>
                  </a:extLst>
                </p:cNvPr>
                <p:cNvSpPr/>
                <p:nvPr/>
              </p:nvSpPr>
              <p:spPr>
                <a:xfrm>
                  <a:off x="5815835" y="3889357"/>
                  <a:ext cx="56039" cy="67050"/>
                </a:xfrm>
                <a:custGeom>
                  <a:avLst/>
                  <a:gdLst>
                    <a:gd name="connsiteX0" fmla="*/ 765 w 56039"/>
                    <a:gd name="connsiteY0" fmla="*/ 18 h 67050"/>
                    <a:gd name="connsiteX1" fmla="*/ 19815 w 56039"/>
                    <a:gd name="connsiteY1" fmla="*/ 53993 h 67050"/>
                    <a:gd name="connsiteX2" fmla="*/ 54740 w 56039"/>
                    <a:gd name="connsiteY2" fmla="*/ 66693 h 67050"/>
                    <a:gd name="connsiteX3" fmla="*/ 45215 w 56039"/>
                    <a:gd name="connsiteY3" fmla="*/ 60343 h 67050"/>
                    <a:gd name="connsiteX4" fmla="*/ 765 w 56039"/>
                    <a:gd name="connsiteY4" fmla="*/ 18 h 6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39" h="67050">
                      <a:moveTo>
                        <a:pt x="765" y="18"/>
                      </a:moveTo>
                      <a:cubicBezTo>
                        <a:pt x="-3468" y="-1040"/>
                        <a:pt x="10819" y="42881"/>
                        <a:pt x="19815" y="53993"/>
                      </a:cubicBezTo>
                      <a:cubicBezTo>
                        <a:pt x="28811" y="65105"/>
                        <a:pt x="54740" y="66693"/>
                        <a:pt x="54740" y="66693"/>
                      </a:cubicBezTo>
                      <a:cubicBezTo>
                        <a:pt x="58973" y="67751"/>
                        <a:pt x="52094" y="66693"/>
                        <a:pt x="45215" y="60343"/>
                      </a:cubicBezTo>
                      <a:cubicBezTo>
                        <a:pt x="38336" y="53993"/>
                        <a:pt x="4998" y="1076"/>
                        <a:pt x="765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518" name="フリーフォーム 1517">
                <a:extLst>
                  <a:ext uri="{FF2B5EF4-FFF2-40B4-BE49-F238E27FC236}">
                    <a16:creationId xmlns:a16="http://schemas.microsoft.com/office/drawing/2014/main" id="{5F16EC1C-DAAE-3AE6-067F-B39474D37551}"/>
                  </a:ext>
                </a:extLst>
              </p:cNvPr>
              <p:cNvSpPr/>
              <p:nvPr/>
            </p:nvSpPr>
            <p:spPr>
              <a:xfrm>
                <a:off x="5542350" y="1767488"/>
                <a:ext cx="1560267" cy="1126838"/>
              </a:xfrm>
              <a:custGeom>
                <a:avLst/>
                <a:gdLst>
                  <a:gd name="connsiteX0" fmla="*/ 105975 w 1560267"/>
                  <a:gd name="connsiteY0" fmla="*/ 797912 h 1126838"/>
                  <a:gd name="connsiteX1" fmla="*/ 480625 w 1560267"/>
                  <a:gd name="connsiteY1" fmla="*/ 328012 h 1126838"/>
                  <a:gd name="connsiteX2" fmla="*/ 493325 w 1560267"/>
                  <a:gd name="connsiteY2" fmla="*/ 315312 h 1126838"/>
                  <a:gd name="connsiteX3" fmla="*/ 715575 w 1560267"/>
                  <a:gd name="connsiteY3" fmla="*/ 118462 h 1126838"/>
                  <a:gd name="connsiteX4" fmla="*/ 674300 w 1560267"/>
                  <a:gd name="connsiteY4" fmla="*/ 153387 h 1126838"/>
                  <a:gd name="connsiteX5" fmla="*/ 1195000 w 1560267"/>
                  <a:gd name="connsiteY5" fmla="*/ 86712 h 1126838"/>
                  <a:gd name="connsiteX6" fmla="*/ 931475 w 1560267"/>
                  <a:gd name="connsiteY6" fmla="*/ 96237 h 1126838"/>
                  <a:gd name="connsiteX7" fmla="*/ 1014025 w 1560267"/>
                  <a:gd name="connsiteY7" fmla="*/ 987 h 1126838"/>
                  <a:gd name="connsiteX8" fmla="*/ 899725 w 1560267"/>
                  <a:gd name="connsiteY8" fmla="*/ 51787 h 1126838"/>
                  <a:gd name="connsiteX9" fmla="*/ 1553775 w 1560267"/>
                  <a:gd name="connsiteY9" fmla="*/ 134337 h 1126838"/>
                  <a:gd name="connsiteX10" fmla="*/ 1242625 w 1560267"/>
                  <a:gd name="connsiteY10" fmla="*/ 191487 h 1126838"/>
                  <a:gd name="connsiteX11" fmla="*/ 1372800 w 1560267"/>
                  <a:gd name="connsiteY11" fmla="*/ 181962 h 1126838"/>
                  <a:gd name="connsiteX12" fmla="*/ 147250 w 1560267"/>
                  <a:gd name="connsiteY12" fmla="*/ 867762 h 1126838"/>
                  <a:gd name="connsiteX13" fmla="*/ 560000 w 1560267"/>
                  <a:gd name="connsiteY13" fmla="*/ 632812 h 1126838"/>
                  <a:gd name="connsiteX14" fmla="*/ 58350 w 1560267"/>
                  <a:gd name="connsiteY14" fmla="*/ 959837 h 1126838"/>
                  <a:gd name="connsiteX15" fmla="*/ 13900 w 1560267"/>
                  <a:gd name="connsiteY15" fmla="*/ 1124937 h 1126838"/>
                  <a:gd name="connsiteX16" fmla="*/ 90100 w 1560267"/>
                  <a:gd name="connsiteY16" fmla="*/ 1048737 h 1126838"/>
                  <a:gd name="connsiteX17" fmla="*/ 71050 w 1560267"/>
                  <a:gd name="connsiteY17" fmla="*/ 1036037 h 1126838"/>
                  <a:gd name="connsiteX18" fmla="*/ 105975 w 1560267"/>
                  <a:gd name="connsiteY18" fmla="*/ 797912 h 112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0267" h="1126838">
                    <a:moveTo>
                      <a:pt x="105975" y="797912"/>
                    </a:moveTo>
                    <a:cubicBezTo>
                      <a:pt x="174238" y="679908"/>
                      <a:pt x="416067" y="408445"/>
                      <a:pt x="480625" y="328012"/>
                    </a:cubicBezTo>
                    <a:cubicBezTo>
                      <a:pt x="545183" y="247579"/>
                      <a:pt x="493325" y="315312"/>
                      <a:pt x="493325" y="315312"/>
                    </a:cubicBezTo>
                    <a:lnTo>
                      <a:pt x="715575" y="118462"/>
                    </a:lnTo>
                    <a:cubicBezTo>
                      <a:pt x="745738" y="91474"/>
                      <a:pt x="594396" y="158679"/>
                      <a:pt x="674300" y="153387"/>
                    </a:cubicBezTo>
                    <a:cubicBezTo>
                      <a:pt x="754204" y="148095"/>
                      <a:pt x="1152138" y="96237"/>
                      <a:pt x="1195000" y="86712"/>
                    </a:cubicBezTo>
                    <a:cubicBezTo>
                      <a:pt x="1237862" y="77187"/>
                      <a:pt x="961637" y="110524"/>
                      <a:pt x="931475" y="96237"/>
                    </a:cubicBezTo>
                    <a:cubicBezTo>
                      <a:pt x="901313" y="81950"/>
                      <a:pt x="1019317" y="8395"/>
                      <a:pt x="1014025" y="987"/>
                    </a:cubicBezTo>
                    <a:cubicBezTo>
                      <a:pt x="1008733" y="-6421"/>
                      <a:pt x="809767" y="29562"/>
                      <a:pt x="899725" y="51787"/>
                    </a:cubicBezTo>
                    <a:cubicBezTo>
                      <a:pt x="989683" y="74012"/>
                      <a:pt x="1496625" y="111054"/>
                      <a:pt x="1553775" y="134337"/>
                    </a:cubicBezTo>
                    <a:cubicBezTo>
                      <a:pt x="1610925" y="157620"/>
                      <a:pt x="1272788" y="183549"/>
                      <a:pt x="1242625" y="191487"/>
                    </a:cubicBezTo>
                    <a:cubicBezTo>
                      <a:pt x="1212462" y="199425"/>
                      <a:pt x="1555362" y="69250"/>
                      <a:pt x="1372800" y="181962"/>
                    </a:cubicBezTo>
                    <a:cubicBezTo>
                      <a:pt x="1190238" y="294674"/>
                      <a:pt x="282717" y="792620"/>
                      <a:pt x="147250" y="867762"/>
                    </a:cubicBezTo>
                    <a:cubicBezTo>
                      <a:pt x="11783" y="942904"/>
                      <a:pt x="574817" y="617466"/>
                      <a:pt x="560000" y="632812"/>
                    </a:cubicBezTo>
                    <a:cubicBezTo>
                      <a:pt x="545183" y="648158"/>
                      <a:pt x="149367" y="877816"/>
                      <a:pt x="58350" y="959837"/>
                    </a:cubicBezTo>
                    <a:cubicBezTo>
                      <a:pt x="-32667" y="1041858"/>
                      <a:pt x="8608" y="1110120"/>
                      <a:pt x="13900" y="1124937"/>
                    </a:cubicBezTo>
                    <a:cubicBezTo>
                      <a:pt x="19192" y="1139754"/>
                      <a:pt x="80575" y="1063554"/>
                      <a:pt x="90100" y="1048737"/>
                    </a:cubicBezTo>
                    <a:cubicBezTo>
                      <a:pt x="99625" y="1033920"/>
                      <a:pt x="63642" y="1076783"/>
                      <a:pt x="71050" y="1036037"/>
                    </a:cubicBezTo>
                    <a:cubicBezTo>
                      <a:pt x="78458" y="995291"/>
                      <a:pt x="37712" y="915916"/>
                      <a:pt x="105975" y="79791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 1518">
                <a:extLst>
                  <a:ext uri="{FF2B5EF4-FFF2-40B4-BE49-F238E27FC236}">
                    <a16:creationId xmlns:a16="http://schemas.microsoft.com/office/drawing/2014/main" id="{42C640E5-66D6-B025-7971-3E8A11782F2A}"/>
                  </a:ext>
                </a:extLst>
              </p:cNvPr>
              <p:cNvSpPr/>
              <p:nvPr/>
            </p:nvSpPr>
            <p:spPr>
              <a:xfrm>
                <a:off x="5586845" y="2720755"/>
                <a:ext cx="1160444" cy="560206"/>
              </a:xfrm>
              <a:custGeom>
                <a:avLst/>
                <a:gdLst>
                  <a:gd name="connsiteX0" fmla="*/ 1155 w 1160444"/>
                  <a:gd name="connsiteY0" fmla="*/ 174845 h 560206"/>
                  <a:gd name="connsiteX1" fmla="*/ 515505 w 1160444"/>
                  <a:gd name="connsiteY1" fmla="*/ 114520 h 560206"/>
                  <a:gd name="connsiteX2" fmla="*/ 350405 w 1160444"/>
                  <a:gd name="connsiteY2" fmla="*/ 114520 h 560206"/>
                  <a:gd name="connsiteX3" fmla="*/ 759980 w 1160444"/>
                  <a:gd name="connsiteY3" fmla="*/ 187545 h 560206"/>
                  <a:gd name="connsiteX4" fmla="*/ 696480 w 1160444"/>
                  <a:gd name="connsiteY4" fmla="*/ 190720 h 560206"/>
                  <a:gd name="connsiteX5" fmla="*/ 998105 w 1160444"/>
                  <a:gd name="connsiteY5" fmla="*/ 317720 h 560206"/>
                  <a:gd name="connsiteX6" fmla="*/ 871105 w 1160444"/>
                  <a:gd name="connsiteY6" fmla="*/ 276445 h 560206"/>
                  <a:gd name="connsiteX7" fmla="*/ 1156855 w 1160444"/>
                  <a:gd name="connsiteY7" fmla="*/ 559020 h 560206"/>
                  <a:gd name="connsiteX8" fmla="*/ 1039380 w 1160444"/>
                  <a:gd name="connsiteY8" fmla="*/ 384395 h 560206"/>
                  <a:gd name="connsiteX9" fmla="*/ 839355 w 1160444"/>
                  <a:gd name="connsiteY9" fmla="*/ 92295 h 560206"/>
                  <a:gd name="connsiteX10" fmla="*/ 594880 w 1160444"/>
                  <a:gd name="connsiteY10" fmla="*/ 82770 h 560206"/>
                  <a:gd name="connsiteX11" fmla="*/ 1071130 w 1160444"/>
                  <a:gd name="connsiteY11" fmla="*/ 16095 h 560206"/>
                  <a:gd name="connsiteX12" fmla="*/ 423430 w 1160444"/>
                  <a:gd name="connsiteY12" fmla="*/ 82770 h 560206"/>
                  <a:gd name="connsiteX13" fmla="*/ 77355 w 1160444"/>
                  <a:gd name="connsiteY13" fmla="*/ 57370 h 560206"/>
                  <a:gd name="connsiteX14" fmla="*/ 366280 w 1160444"/>
                  <a:gd name="connsiteY14" fmla="*/ 3395 h 560206"/>
                  <a:gd name="connsiteX15" fmla="*/ 1155 w 1160444"/>
                  <a:gd name="connsiteY15" fmla="*/ 174845 h 56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60444" h="560206">
                    <a:moveTo>
                      <a:pt x="1155" y="174845"/>
                    </a:moveTo>
                    <a:cubicBezTo>
                      <a:pt x="26026" y="193366"/>
                      <a:pt x="457297" y="124574"/>
                      <a:pt x="515505" y="114520"/>
                    </a:cubicBezTo>
                    <a:cubicBezTo>
                      <a:pt x="573713" y="104466"/>
                      <a:pt x="309659" y="102349"/>
                      <a:pt x="350405" y="114520"/>
                    </a:cubicBezTo>
                    <a:cubicBezTo>
                      <a:pt x="391151" y="126691"/>
                      <a:pt x="702301" y="174845"/>
                      <a:pt x="759980" y="187545"/>
                    </a:cubicBezTo>
                    <a:cubicBezTo>
                      <a:pt x="817659" y="200245"/>
                      <a:pt x="656793" y="169024"/>
                      <a:pt x="696480" y="190720"/>
                    </a:cubicBezTo>
                    <a:cubicBezTo>
                      <a:pt x="736168" y="212416"/>
                      <a:pt x="969001" y="303433"/>
                      <a:pt x="998105" y="317720"/>
                    </a:cubicBezTo>
                    <a:cubicBezTo>
                      <a:pt x="1027209" y="332007"/>
                      <a:pt x="844647" y="236228"/>
                      <a:pt x="871105" y="276445"/>
                    </a:cubicBezTo>
                    <a:cubicBezTo>
                      <a:pt x="897563" y="316662"/>
                      <a:pt x="1128809" y="541028"/>
                      <a:pt x="1156855" y="559020"/>
                    </a:cubicBezTo>
                    <a:cubicBezTo>
                      <a:pt x="1184901" y="577012"/>
                      <a:pt x="1039380" y="384395"/>
                      <a:pt x="1039380" y="384395"/>
                    </a:cubicBezTo>
                    <a:cubicBezTo>
                      <a:pt x="986463" y="306608"/>
                      <a:pt x="913438" y="142566"/>
                      <a:pt x="839355" y="92295"/>
                    </a:cubicBezTo>
                    <a:cubicBezTo>
                      <a:pt x="765272" y="42024"/>
                      <a:pt x="556251" y="95470"/>
                      <a:pt x="594880" y="82770"/>
                    </a:cubicBezTo>
                    <a:cubicBezTo>
                      <a:pt x="633509" y="70070"/>
                      <a:pt x="1099705" y="16095"/>
                      <a:pt x="1071130" y="16095"/>
                    </a:cubicBezTo>
                    <a:cubicBezTo>
                      <a:pt x="1042555" y="16095"/>
                      <a:pt x="589059" y="75891"/>
                      <a:pt x="423430" y="82770"/>
                    </a:cubicBezTo>
                    <a:cubicBezTo>
                      <a:pt x="257801" y="89649"/>
                      <a:pt x="86880" y="70599"/>
                      <a:pt x="77355" y="57370"/>
                    </a:cubicBezTo>
                    <a:cubicBezTo>
                      <a:pt x="67830" y="44141"/>
                      <a:pt x="371572" y="-14597"/>
                      <a:pt x="366280" y="3395"/>
                    </a:cubicBezTo>
                    <a:cubicBezTo>
                      <a:pt x="360988" y="21387"/>
                      <a:pt x="-23716" y="156324"/>
                      <a:pt x="1155" y="174845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 1521">
                <a:extLst>
                  <a:ext uri="{FF2B5EF4-FFF2-40B4-BE49-F238E27FC236}">
                    <a16:creationId xmlns:a16="http://schemas.microsoft.com/office/drawing/2014/main" id="{D0DEFBC6-354B-584E-6839-2F0689BF0AAD}"/>
                  </a:ext>
                </a:extLst>
              </p:cNvPr>
              <p:cNvSpPr/>
              <p:nvPr/>
            </p:nvSpPr>
            <p:spPr>
              <a:xfrm>
                <a:off x="6069093" y="2561811"/>
                <a:ext cx="852789" cy="785539"/>
              </a:xfrm>
              <a:custGeom>
                <a:avLst/>
                <a:gdLst>
                  <a:gd name="connsiteX0" fmla="*/ 1507 w 852789"/>
                  <a:gd name="connsiteY0" fmla="*/ 343314 h 785539"/>
                  <a:gd name="connsiteX1" fmla="*/ 544432 w 852789"/>
                  <a:gd name="connsiteY1" fmla="*/ 568739 h 785539"/>
                  <a:gd name="connsiteX2" fmla="*/ 442832 w 852789"/>
                  <a:gd name="connsiteY2" fmla="*/ 530639 h 785539"/>
                  <a:gd name="connsiteX3" fmla="*/ 674607 w 852789"/>
                  <a:gd name="connsiteY3" fmla="*/ 781464 h 785539"/>
                  <a:gd name="connsiteX4" fmla="*/ 633332 w 852789"/>
                  <a:gd name="connsiteY4" fmla="*/ 667164 h 785539"/>
                  <a:gd name="connsiteX5" fmla="*/ 509507 w 852789"/>
                  <a:gd name="connsiteY5" fmla="*/ 422689 h 785539"/>
                  <a:gd name="connsiteX6" fmla="*/ 852407 w 852789"/>
                  <a:gd name="connsiteY6" fmla="*/ 13114 h 785539"/>
                  <a:gd name="connsiteX7" fmla="*/ 573007 w 852789"/>
                  <a:gd name="connsiteY7" fmla="*/ 206789 h 785539"/>
                  <a:gd name="connsiteX8" fmla="*/ 382507 w 852789"/>
                  <a:gd name="connsiteY8" fmla="*/ 295689 h 785539"/>
                  <a:gd name="connsiteX9" fmla="*/ 668257 w 852789"/>
                  <a:gd name="connsiteY9" fmla="*/ 414 h 785539"/>
                  <a:gd name="connsiteX10" fmla="*/ 299957 w 852789"/>
                  <a:gd name="connsiteY10" fmla="*/ 232189 h 785539"/>
                  <a:gd name="connsiteX11" fmla="*/ 379332 w 852789"/>
                  <a:gd name="connsiteY11" fmla="*/ 282989 h 785539"/>
                  <a:gd name="connsiteX12" fmla="*/ 1507 w 852789"/>
                  <a:gd name="connsiteY12" fmla="*/ 343314 h 78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2789" h="785539">
                    <a:moveTo>
                      <a:pt x="1507" y="343314"/>
                    </a:moveTo>
                    <a:cubicBezTo>
                      <a:pt x="29024" y="390939"/>
                      <a:pt x="470878" y="537518"/>
                      <a:pt x="544432" y="568739"/>
                    </a:cubicBezTo>
                    <a:cubicBezTo>
                      <a:pt x="617986" y="599960"/>
                      <a:pt x="421136" y="495185"/>
                      <a:pt x="442832" y="530639"/>
                    </a:cubicBezTo>
                    <a:cubicBezTo>
                      <a:pt x="464528" y="566093"/>
                      <a:pt x="642857" y="758710"/>
                      <a:pt x="674607" y="781464"/>
                    </a:cubicBezTo>
                    <a:cubicBezTo>
                      <a:pt x="706357" y="804218"/>
                      <a:pt x="660849" y="726960"/>
                      <a:pt x="633332" y="667164"/>
                    </a:cubicBezTo>
                    <a:cubicBezTo>
                      <a:pt x="605815" y="607368"/>
                      <a:pt x="472995" y="531697"/>
                      <a:pt x="509507" y="422689"/>
                    </a:cubicBezTo>
                    <a:cubicBezTo>
                      <a:pt x="546020" y="313681"/>
                      <a:pt x="841824" y="49097"/>
                      <a:pt x="852407" y="13114"/>
                    </a:cubicBezTo>
                    <a:cubicBezTo>
                      <a:pt x="862990" y="-22869"/>
                      <a:pt x="651324" y="159693"/>
                      <a:pt x="573007" y="206789"/>
                    </a:cubicBezTo>
                    <a:cubicBezTo>
                      <a:pt x="494690" y="253885"/>
                      <a:pt x="366632" y="330085"/>
                      <a:pt x="382507" y="295689"/>
                    </a:cubicBezTo>
                    <a:cubicBezTo>
                      <a:pt x="398382" y="261293"/>
                      <a:pt x="682015" y="10997"/>
                      <a:pt x="668257" y="414"/>
                    </a:cubicBezTo>
                    <a:cubicBezTo>
                      <a:pt x="654499" y="-10169"/>
                      <a:pt x="348111" y="185093"/>
                      <a:pt x="299957" y="232189"/>
                    </a:cubicBezTo>
                    <a:cubicBezTo>
                      <a:pt x="251803" y="279285"/>
                      <a:pt x="426957" y="264997"/>
                      <a:pt x="379332" y="282989"/>
                    </a:cubicBezTo>
                    <a:cubicBezTo>
                      <a:pt x="331707" y="300981"/>
                      <a:pt x="-26010" y="295689"/>
                      <a:pt x="1507" y="34331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 1522">
                <a:extLst>
                  <a:ext uri="{FF2B5EF4-FFF2-40B4-BE49-F238E27FC236}">
                    <a16:creationId xmlns:a16="http://schemas.microsoft.com/office/drawing/2014/main" id="{ECDADA3A-C95B-FB1E-2DB2-82BF584C807C}"/>
                  </a:ext>
                </a:extLst>
              </p:cNvPr>
              <p:cNvSpPr/>
              <p:nvPr/>
            </p:nvSpPr>
            <p:spPr>
              <a:xfrm>
                <a:off x="5581619" y="1920346"/>
                <a:ext cx="1618963" cy="1050708"/>
              </a:xfrm>
              <a:custGeom>
                <a:avLst/>
                <a:gdLst>
                  <a:gd name="connsiteX0" fmla="*/ 54006 w 1618963"/>
                  <a:gd name="connsiteY0" fmla="*/ 806979 h 1050708"/>
                  <a:gd name="connsiteX1" fmla="*/ 993806 w 1618963"/>
                  <a:gd name="connsiteY1" fmla="*/ 140229 h 1050708"/>
                  <a:gd name="connsiteX2" fmla="*/ 901731 w 1618963"/>
                  <a:gd name="connsiteY2" fmla="*/ 159279 h 1050708"/>
                  <a:gd name="connsiteX3" fmla="*/ 1606581 w 1618963"/>
                  <a:gd name="connsiteY3" fmla="*/ 3704 h 1050708"/>
                  <a:gd name="connsiteX4" fmla="*/ 1362106 w 1618963"/>
                  <a:gd name="connsiteY4" fmla="*/ 48154 h 1050708"/>
                  <a:gd name="connsiteX5" fmla="*/ 1504981 w 1618963"/>
                  <a:gd name="connsiteY5" fmla="*/ 41804 h 1050708"/>
                  <a:gd name="connsiteX6" fmla="*/ 1431956 w 1618963"/>
                  <a:gd name="connsiteY6" fmla="*/ 337079 h 1050708"/>
                  <a:gd name="connsiteX7" fmla="*/ 1536731 w 1618963"/>
                  <a:gd name="connsiteY7" fmla="*/ 260879 h 1050708"/>
                  <a:gd name="connsiteX8" fmla="*/ 1139856 w 1618963"/>
                  <a:gd name="connsiteY8" fmla="*/ 679979 h 1050708"/>
                  <a:gd name="connsiteX9" fmla="*/ 1524031 w 1618963"/>
                  <a:gd name="connsiteY9" fmla="*/ 606954 h 1050708"/>
                  <a:gd name="connsiteX10" fmla="*/ 1130331 w 1618963"/>
                  <a:gd name="connsiteY10" fmla="*/ 819679 h 1050708"/>
                  <a:gd name="connsiteX11" fmla="*/ 965231 w 1618963"/>
                  <a:gd name="connsiteY11" fmla="*/ 1048279 h 1050708"/>
                  <a:gd name="connsiteX12" fmla="*/ 1146206 w 1618963"/>
                  <a:gd name="connsiteY12" fmla="*/ 667279 h 1050708"/>
                  <a:gd name="connsiteX13" fmla="*/ 631856 w 1618963"/>
                  <a:gd name="connsiteY13" fmla="*/ 946679 h 1050708"/>
                  <a:gd name="connsiteX14" fmla="*/ 1022381 w 1618963"/>
                  <a:gd name="connsiteY14" fmla="*/ 794279 h 1050708"/>
                  <a:gd name="connsiteX15" fmla="*/ 247681 w 1618963"/>
                  <a:gd name="connsiteY15" fmla="*/ 908579 h 1050708"/>
                  <a:gd name="connsiteX16" fmla="*/ 612806 w 1618963"/>
                  <a:gd name="connsiteY16" fmla="*/ 746654 h 1050708"/>
                  <a:gd name="connsiteX17" fmla="*/ 41306 w 1618963"/>
                  <a:gd name="connsiteY17" fmla="*/ 918104 h 1050708"/>
                  <a:gd name="connsiteX18" fmla="*/ 104806 w 1618963"/>
                  <a:gd name="connsiteY18" fmla="*/ 880004 h 1050708"/>
                  <a:gd name="connsiteX19" fmla="*/ 54006 w 1618963"/>
                  <a:gd name="connsiteY19" fmla="*/ 806979 h 1050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18963" h="1050708">
                    <a:moveTo>
                      <a:pt x="54006" y="806979"/>
                    </a:moveTo>
                    <a:cubicBezTo>
                      <a:pt x="202173" y="683683"/>
                      <a:pt x="852519" y="248179"/>
                      <a:pt x="993806" y="140229"/>
                    </a:cubicBezTo>
                    <a:cubicBezTo>
                      <a:pt x="1135094" y="32279"/>
                      <a:pt x="901731" y="159279"/>
                      <a:pt x="901731" y="159279"/>
                    </a:cubicBezTo>
                    <a:lnTo>
                      <a:pt x="1606581" y="3704"/>
                    </a:lnTo>
                    <a:cubicBezTo>
                      <a:pt x="1683310" y="-14817"/>
                      <a:pt x="1379039" y="41804"/>
                      <a:pt x="1362106" y="48154"/>
                    </a:cubicBezTo>
                    <a:cubicBezTo>
                      <a:pt x="1345173" y="54504"/>
                      <a:pt x="1493339" y="-6350"/>
                      <a:pt x="1504981" y="41804"/>
                    </a:cubicBezTo>
                    <a:cubicBezTo>
                      <a:pt x="1516623" y="89958"/>
                      <a:pt x="1426664" y="300566"/>
                      <a:pt x="1431956" y="337079"/>
                    </a:cubicBezTo>
                    <a:cubicBezTo>
                      <a:pt x="1437248" y="373592"/>
                      <a:pt x="1585414" y="203729"/>
                      <a:pt x="1536731" y="260879"/>
                    </a:cubicBezTo>
                    <a:cubicBezTo>
                      <a:pt x="1488048" y="318029"/>
                      <a:pt x="1141973" y="622300"/>
                      <a:pt x="1139856" y="679979"/>
                    </a:cubicBezTo>
                    <a:cubicBezTo>
                      <a:pt x="1137739" y="737658"/>
                      <a:pt x="1525619" y="583671"/>
                      <a:pt x="1524031" y="606954"/>
                    </a:cubicBezTo>
                    <a:cubicBezTo>
                      <a:pt x="1522444" y="630237"/>
                      <a:pt x="1223464" y="746125"/>
                      <a:pt x="1130331" y="819679"/>
                    </a:cubicBezTo>
                    <a:cubicBezTo>
                      <a:pt x="1037198" y="893233"/>
                      <a:pt x="962585" y="1073679"/>
                      <a:pt x="965231" y="1048279"/>
                    </a:cubicBezTo>
                    <a:cubicBezTo>
                      <a:pt x="967877" y="1022879"/>
                      <a:pt x="1201769" y="684212"/>
                      <a:pt x="1146206" y="667279"/>
                    </a:cubicBezTo>
                    <a:cubicBezTo>
                      <a:pt x="1090644" y="650346"/>
                      <a:pt x="652494" y="925512"/>
                      <a:pt x="631856" y="946679"/>
                    </a:cubicBezTo>
                    <a:cubicBezTo>
                      <a:pt x="611219" y="967846"/>
                      <a:pt x="1086410" y="800629"/>
                      <a:pt x="1022381" y="794279"/>
                    </a:cubicBezTo>
                    <a:cubicBezTo>
                      <a:pt x="958352" y="787929"/>
                      <a:pt x="315944" y="916517"/>
                      <a:pt x="247681" y="908579"/>
                    </a:cubicBezTo>
                    <a:cubicBezTo>
                      <a:pt x="179419" y="900642"/>
                      <a:pt x="647202" y="745066"/>
                      <a:pt x="612806" y="746654"/>
                    </a:cubicBezTo>
                    <a:cubicBezTo>
                      <a:pt x="578410" y="748241"/>
                      <a:pt x="125973" y="895879"/>
                      <a:pt x="41306" y="918104"/>
                    </a:cubicBezTo>
                    <a:cubicBezTo>
                      <a:pt x="-43361" y="940329"/>
                      <a:pt x="99514" y="893762"/>
                      <a:pt x="104806" y="880004"/>
                    </a:cubicBezTo>
                    <a:cubicBezTo>
                      <a:pt x="110098" y="866246"/>
                      <a:pt x="-94161" y="930275"/>
                      <a:pt x="54006" y="80697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 1523">
                <a:extLst>
                  <a:ext uri="{FF2B5EF4-FFF2-40B4-BE49-F238E27FC236}">
                    <a16:creationId xmlns:a16="http://schemas.microsoft.com/office/drawing/2014/main" id="{6C65B41A-21AA-EB6F-5AAB-F6AD2E2E1B06}"/>
                  </a:ext>
                </a:extLst>
              </p:cNvPr>
              <p:cNvSpPr/>
              <p:nvPr/>
            </p:nvSpPr>
            <p:spPr>
              <a:xfrm>
                <a:off x="6269821" y="2602752"/>
                <a:ext cx="685490" cy="687694"/>
              </a:xfrm>
              <a:custGeom>
                <a:avLst/>
                <a:gdLst>
                  <a:gd name="connsiteX0" fmla="*/ 804 w 685490"/>
                  <a:gd name="connsiteY0" fmla="*/ 448423 h 687694"/>
                  <a:gd name="connsiteX1" fmla="*/ 315129 w 685490"/>
                  <a:gd name="connsiteY1" fmla="*/ 578598 h 687694"/>
                  <a:gd name="connsiteX2" fmla="*/ 451654 w 685490"/>
                  <a:gd name="connsiteY2" fmla="*/ 686548 h 687694"/>
                  <a:gd name="connsiteX3" fmla="*/ 337354 w 685490"/>
                  <a:gd name="connsiteY3" fmla="*/ 508748 h 687694"/>
                  <a:gd name="connsiteX4" fmla="*/ 521504 w 685490"/>
                  <a:gd name="connsiteY4" fmla="*/ 613523 h 687694"/>
                  <a:gd name="connsiteX5" fmla="*/ 445304 w 685490"/>
                  <a:gd name="connsiteY5" fmla="*/ 499223 h 687694"/>
                  <a:gd name="connsiteX6" fmla="*/ 416729 w 685490"/>
                  <a:gd name="connsiteY6" fmla="*/ 188073 h 687694"/>
                  <a:gd name="connsiteX7" fmla="*/ 492929 w 685490"/>
                  <a:gd name="connsiteY7" fmla="*/ 388098 h 687694"/>
                  <a:gd name="connsiteX8" fmla="*/ 623104 w 685490"/>
                  <a:gd name="connsiteY8" fmla="*/ 242048 h 687694"/>
                  <a:gd name="connsiteX9" fmla="*/ 473879 w 685490"/>
                  <a:gd name="connsiteY9" fmla="*/ 330948 h 687694"/>
                  <a:gd name="connsiteX10" fmla="*/ 680254 w 685490"/>
                  <a:gd name="connsiteY10" fmla="*/ 748 h 687694"/>
                  <a:gd name="connsiteX11" fmla="*/ 213529 w 685490"/>
                  <a:gd name="connsiteY11" fmla="*/ 238873 h 687694"/>
                  <a:gd name="connsiteX12" fmla="*/ 397679 w 685490"/>
                  <a:gd name="connsiteY12" fmla="*/ 169023 h 687694"/>
                  <a:gd name="connsiteX13" fmla="*/ 229404 w 685490"/>
                  <a:gd name="connsiteY13" fmla="*/ 369048 h 687694"/>
                  <a:gd name="connsiteX14" fmla="*/ 804 w 685490"/>
                  <a:gd name="connsiteY14" fmla="*/ 448423 h 6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5490" h="687694">
                    <a:moveTo>
                      <a:pt x="804" y="448423"/>
                    </a:moveTo>
                    <a:cubicBezTo>
                      <a:pt x="15092" y="483348"/>
                      <a:pt x="239987" y="538911"/>
                      <a:pt x="315129" y="578598"/>
                    </a:cubicBezTo>
                    <a:cubicBezTo>
                      <a:pt x="390271" y="618285"/>
                      <a:pt x="447950" y="698190"/>
                      <a:pt x="451654" y="686548"/>
                    </a:cubicBezTo>
                    <a:cubicBezTo>
                      <a:pt x="455358" y="674906"/>
                      <a:pt x="325712" y="520919"/>
                      <a:pt x="337354" y="508748"/>
                    </a:cubicBezTo>
                    <a:cubicBezTo>
                      <a:pt x="348996" y="496577"/>
                      <a:pt x="503512" y="615111"/>
                      <a:pt x="521504" y="613523"/>
                    </a:cubicBezTo>
                    <a:cubicBezTo>
                      <a:pt x="539496" y="611936"/>
                      <a:pt x="462766" y="570131"/>
                      <a:pt x="445304" y="499223"/>
                    </a:cubicBezTo>
                    <a:cubicBezTo>
                      <a:pt x="427842" y="428315"/>
                      <a:pt x="408792" y="206594"/>
                      <a:pt x="416729" y="188073"/>
                    </a:cubicBezTo>
                    <a:cubicBezTo>
                      <a:pt x="424666" y="169552"/>
                      <a:pt x="458533" y="379102"/>
                      <a:pt x="492929" y="388098"/>
                    </a:cubicBezTo>
                    <a:cubicBezTo>
                      <a:pt x="527325" y="397094"/>
                      <a:pt x="626279" y="251573"/>
                      <a:pt x="623104" y="242048"/>
                    </a:cubicBezTo>
                    <a:cubicBezTo>
                      <a:pt x="619929" y="232523"/>
                      <a:pt x="464354" y="371165"/>
                      <a:pt x="473879" y="330948"/>
                    </a:cubicBezTo>
                    <a:cubicBezTo>
                      <a:pt x="483404" y="290731"/>
                      <a:pt x="723646" y="16094"/>
                      <a:pt x="680254" y="748"/>
                    </a:cubicBezTo>
                    <a:cubicBezTo>
                      <a:pt x="636862" y="-14598"/>
                      <a:pt x="260625" y="210827"/>
                      <a:pt x="213529" y="238873"/>
                    </a:cubicBezTo>
                    <a:cubicBezTo>
                      <a:pt x="166433" y="266919"/>
                      <a:pt x="395033" y="147327"/>
                      <a:pt x="397679" y="169023"/>
                    </a:cubicBezTo>
                    <a:cubicBezTo>
                      <a:pt x="400325" y="190719"/>
                      <a:pt x="292375" y="323011"/>
                      <a:pt x="229404" y="369048"/>
                    </a:cubicBezTo>
                    <a:cubicBezTo>
                      <a:pt x="166433" y="415085"/>
                      <a:pt x="-13484" y="413498"/>
                      <a:pt x="804" y="448423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 1524">
                <a:extLst>
                  <a:ext uri="{FF2B5EF4-FFF2-40B4-BE49-F238E27FC236}">
                    <a16:creationId xmlns:a16="http://schemas.microsoft.com/office/drawing/2014/main" id="{84FA5515-63B9-F0C9-5809-A8B334656C55}"/>
                  </a:ext>
                </a:extLst>
              </p:cNvPr>
              <p:cNvSpPr/>
              <p:nvPr/>
            </p:nvSpPr>
            <p:spPr>
              <a:xfrm>
                <a:off x="6081047" y="1792580"/>
                <a:ext cx="1562687" cy="1100803"/>
              </a:xfrm>
              <a:custGeom>
                <a:avLst/>
                <a:gdLst>
                  <a:gd name="connsiteX0" fmla="*/ 5428 w 1562687"/>
                  <a:gd name="connsiteY0" fmla="*/ 944270 h 1100803"/>
                  <a:gd name="connsiteX1" fmla="*/ 497553 w 1562687"/>
                  <a:gd name="connsiteY1" fmla="*/ 801395 h 1100803"/>
                  <a:gd name="connsiteX2" fmla="*/ 1078578 w 1562687"/>
                  <a:gd name="connsiteY2" fmla="*/ 201320 h 1100803"/>
                  <a:gd name="connsiteX3" fmla="*/ 983328 w 1562687"/>
                  <a:gd name="connsiteY3" fmla="*/ 128295 h 1100803"/>
                  <a:gd name="connsiteX4" fmla="*/ 1462753 w 1562687"/>
                  <a:gd name="connsiteY4" fmla="*/ 20345 h 1100803"/>
                  <a:gd name="connsiteX5" fmla="*/ 1545303 w 1562687"/>
                  <a:gd name="connsiteY5" fmla="*/ 13995 h 1100803"/>
                  <a:gd name="connsiteX6" fmla="*/ 1224628 w 1562687"/>
                  <a:gd name="connsiteY6" fmla="*/ 169570 h 1100803"/>
                  <a:gd name="connsiteX7" fmla="*/ 1005553 w 1562687"/>
                  <a:gd name="connsiteY7" fmla="*/ 696620 h 1100803"/>
                  <a:gd name="connsiteX8" fmla="*/ 1056353 w 1562687"/>
                  <a:gd name="connsiteY8" fmla="*/ 645820 h 1100803"/>
                  <a:gd name="connsiteX9" fmla="*/ 1132553 w 1562687"/>
                  <a:gd name="connsiteY9" fmla="*/ 702970 h 1100803"/>
                  <a:gd name="connsiteX10" fmla="*/ 713453 w 1562687"/>
                  <a:gd name="connsiteY10" fmla="*/ 937920 h 1100803"/>
                  <a:gd name="connsiteX11" fmla="*/ 421353 w 1562687"/>
                  <a:gd name="connsiteY11" fmla="*/ 1093495 h 1100803"/>
                  <a:gd name="connsiteX12" fmla="*/ 564228 w 1562687"/>
                  <a:gd name="connsiteY12" fmla="*/ 972845 h 1100803"/>
                  <a:gd name="connsiteX13" fmla="*/ 24478 w 1562687"/>
                  <a:gd name="connsiteY13" fmla="*/ 1099845 h 1100803"/>
                  <a:gd name="connsiteX14" fmla="*/ 221328 w 1562687"/>
                  <a:gd name="connsiteY14" fmla="*/ 1026820 h 1100803"/>
                  <a:gd name="connsiteX15" fmla="*/ 5428 w 1562687"/>
                  <a:gd name="connsiteY15" fmla="*/ 944270 h 1100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62687" h="1100803">
                    <a:moveTo>
                      <a:pt x="5428" y="944270"/>
                    </a:moveTo>
                    <a:cubicBezTo>
                      <a:pt x="51466" y="906699"/>
                      <a:pt x="318695" y="925220"/>
                      <a:pt x="497553" y="801395"/>
                    </a:cubicBezTo>
                    <a:cubicBezTo>
                      <a:pt x="676411" y="677570"/>
                      <a:pt x="997616" y="313503"/>
                      <a:pt x="1078578" y="201320"/>
                    </a:cubicBezTo>
                    <a:cubicBezTo>
                      <a:pt x="1159540" y="89137"/>
                      <a:pt x="919299" y="158457"/>
                      <a:pt x="983328" y="128295"/>
                    </a:cubicBezTo>
                    <a:cubicBezTo>
                      <a:pt x="1047357" y="98133"/>
                      <a:pt x="1369091" y="39395"/>
                      <a:pt x="1462753" y="20345"/>
                    </a:cubicBezTo>
                    <a:cubicBezTo>
                      <a:pt x="1556415" y="1295"/>
                      <a:pt x="1584990" y="-10876"/>
                      <a:pt x="1545303" y="13995"/>
                    </a:cubicBezTo>
                    <a:cubicBezTo>
                      <a:pt x="1505616" y="38866"/>
                      <a:pt x="1314586" y="55799"/>
                      <a:pt x="1224628" y="169570"/>
                    </a:cubicBezTo>
                    <a:cubicBezTo>
                      <a:pt x="1134670" y="283341"/>
                      <a:pt x="1033599" y="617245"/>
                      <a:pt x="1005553" y="696620"/>
                    </a:cubicBezTo>
                    <a:cubicBezTo>
                      <a:pt x="977507" y="775995"/>
                      <a:pt x="1035186" y="644762"/>
                      <a:pt x="1056353" y="645820"/>
                    </a:cubicBezTo>
                    <a:cubicBezTo>
                      <a:pt x="1077520" y="646878"/>
                      <a:pt x="1189703" y="654287"/>
                      <a:pt x="1132553" y="702970"/>
                    </a:cubicBezTo>
                    <a:cubicBezTo>
                      <a:pt x="1075403" y="751653"/>
                      <a:pt x="831986" y="872832"/>
                      <a:pt x="713453" y="937920"/>
                    </a:cubicBezTo>
                    <a:cubicBezTo>
                      <a:pt x="594920" y="1003008"/>
                      <a:pt x="446224" y="1087674"/>
                      <a:pt x="421353" y="1093495"/>
                    </a:cubicBezTo>
                    <a:cubicBezTo>
                      <a:pt x="396482" y="1099316"/>
                      <a:pt x="630374" y="971787"/>
                      <a:pt x="564228" y="972845"/>
                    </a:cubicBezTo>
                    <a:cubicBezTo>
                      <a:pt x="498082" y="973903"/>
                      <a:pt x="81628" y="1090849"/>
                      <a:pt x="24478" y="1099845"/>
                    </a:cubicBezTo>
                    <a:cubicBezTo>
                      <a:pt x="-32672" y="1108841"/>
                      <a:pt x="221328" y="1052220"/>
                      <a:pt x="221328" y="1026820"/>
                    </a:cubicBezTo>
                    <a:cubicBezTo>
                      <a:pt x="221328" y="1001420"/>
                      <a:pt x="-40610" y="981841"/>
                      <a:pt x="5428" y="94427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 1525">
                <a:extLst>
                  <a:ext uri="{FF2B5EF4-FFF2-40B4-BE49-F238E27FC236}">
                    <a16:creationId xmlns:a16="http://schemas.microsoft.com/office/drawing/2014/main" id="{EBC5FB79-242C-81DA-A6E4-F629AB8CBA1C}"/>
                  </a:ext>
                </a:extLst>
              </p:cNvPr>
              <p:cNvSpPr/>
              <p:nvPr/>
            </p:nvSpPr>
            <p:spPr>
              <a:xfrm>
                <a:off x="7019344" y="1954881"/>
                <a:ext cx="673760" cy="921586"/>
              </a:xfrm>
              <a:custGeom>
                <a:avLst/>
                <a:gdLst>
                  <a:gd name="connsiteX0" fmla="*/ 673681 w 673760"/>
                  <a:gd name="connsiteY0" fmla="*/ 92994 h 921586"/>
                  <a:gd name="connsiteX1" fmla="*/ 568906 w 673760"/>
                  <a:gd name="connsiteY1" fmla="*/ 213644 h 921586"/>
                  <a:gd name="connsiteX2" fmla="*/ 584781 w 673760"/>
                  <a:gd name="connsiteY2" fmla="*/ 191419 h 921586"/>
                  <a:gd name="connsiteX3" fmla="*/ 645106 w 673760"/>
                  <a:gd name="connsiteY3" fmla="*/ 442244 h 921586"/>
                  <a:gd name="connsiteX4" fmla="*/ 610181 w 673760"/>
                  <a:gd name="connsiteY4" fmla="*/ 391444 h 921586"/>
                  <a:gd name="connsiteX5" fmla="*/ 499056 w 673760"/>
                  <a:gd name="connsiteY5" fmla="*/ 620044 h 921586"/>
                  <a:gd name="connsiteX6" fmla="*/ 514931 w 673760"/>
                  <a:gd name="connsiteY6" fmla="*/ 578769 h 921586"/>
                  <a:gd name="connsiteX7" fmla="*/ 511756 w 673760"/>
                  <a:gd name="connsiteY7" fmla="*/ 820069 h 921586"/>
                  <a:gd name="connsiteX8" fmla="*/ 397456 w 673760"/>
                  <a:gd name="connsiteY8" fmla="*/ 912144 h 921586"/>
                  <a:gd name="connsiteX9" fmla="*/ 321256 w 673760"/>
                  <a:gd name="connsiteY9" fmla="*/ 893094 h 921586"/>
                  <a:gd name="connsiteX10" fmla="*/ 581 w 673760"/>
                  <a:gd name="connsiteY10" fmla="*/ 686719 h 921586"/>
                  <a:gd name="connsiteX11" fmla="*/ 241881 w 673760"/>
                  <a:gd name="connsiteY11" fmla="*/ 664494 h 921586"/>
                  <a:gd name="connsiteX12" fmla="*/ 229181 w 673760"/>
                  <a:gd name="connsiteY12" fmla="*/ 473994 h 921586"/>
                  <a:gd name="connsiteX13" fmla="*/ 394281 w 673760"/>
                  <a:gd name="connsiteY13" fmla="*/ 477169 h 921586"/>
                  <a:gd name="connsiteX14" fmla="*/ 432381 w 673760"/>
                  <a:gd name="connsiteY14" fmla="*/ 359694 h 921586"/>
                  <a:gd name="connsiteX15" fmla="*/ 359356 w 673760"/>
                  <a:gd name="connsiteY15" fmla="*/ 454944 h 921586"/>
                  <a:gd name="connsiteX16" fmla="*/ 581606 w 673760"/>
                  <a:gd name="connsiteY16" fmla="*/ 13619 h 921586"/>
                  <a:gd name="connsiteX17" fmla="*/ 549856 w 673760"/>
                  <a:gd name="connsiteY17" fmla="*/ 112044 h 921586"/>
                  <a:gd name="connsiteX18" fmla="*/ 673681 w 673760"/>
                  <a:gd name="connsiteY18" fmla="*/ 92994 h 9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3760" h="921586">
                    <a:moveTo>
                      <a:pt x="673681" y="92994"/>
                    </a:moveTo>
                    <a:cubicBezTo>
                      <a:pt x="676856" y="109927"/>
                      <a:pt x="583723" y="197240"/>
                      <a:pt x="568906" y="213644"/>
                    </a:cubicBezTo>
                    <a:cubicBezTo>
                      <a:pt x="554089" y="230048"/>
                      <a:pt x="572081" y="153319"/>
                      <a:pt x="584781" y="191419"/>
                    </a:cubicBezTo>
                    <a:cubicBezTo>
                      <a:pt x="597481" y="229519"/>
                      <a:pt x="640873" y="408906"/>
                      <a:pt x="645106" y="442244"/>
                    </a:cubicBezTo>
                    <a:cubicBezTo>
                      <a:pt x="649339" y="475582"/>
                      <a:pt x="634523" y="361811"/>
                      <a:pt x="610181" y="391444"/>
                    </a:cubicBezTo>
                    <a:cubicBezTo>
                      <a:pt x="585839" y="421077"/>
                      <a:pt x="514931" y="588823"/>
                      <a:pt x="499056" y="620044"/>
                    </a:cubicBezTo>
                    <a:cubicBezTo>
                      <a:pt x="483181" y="651265"/>
                      <a:pt x="512814" y="545432"/>
                      <a:pt x="514931" y="578769"/>
                    </a:cubicBezTo>
                    <a:cubicBezTo>
                      <a:pt x="517048" y="612106"/>
                      <a:pt x="531335" y="764507"/>
                      <a:pt x="511756" y="820069"/>
                    </a:cubicBezTo>
                    <a:cubicBezTo>
                      <a:pt x="492177" y="875632"/>
                      <a:pt x="429206" y="899973"/>
                      <a:pt x="397456" y="912144"/>
                    </a:cubicBezTo>
                    <a:cubicBezTo>
                      <a:pt x="365706" y="924315"/>
                      <a:pt x="387402" y="930665"/>
                      <a:pt x="321256" y="893094"/>
                    </a:cubicBezTo>
                    <a:cubicBezTo>
                      <a:pt x="255110" y="855523"/>
                      <a:pt x="13810" y="724819"/>
                      <a:pt x="581" y="686719"/>
                    </a:cubicBezTo>
                    <a:cubicBezTo>
                      <a:pt x="-12648" y="648619"/>
                      <a:pt x="203781" y="699948"/>
                      <a:pt x="241881" y="664494"/>
                    </a:cubicBezTo>
                    <a:cubicBezTo>
                      <a:pt x="279981" y="629040"/>
                      <a:pt x="203781" y="505215"/>
                      <a:pt x="229181" y="473994"/>
                    </a:cubicBezTo>
                    <a:cubicBezTo>
                      <a:pt x="254581" y="442773"/>
                      <a:pt x="360414" y="496219"/>
                      <a:pt x="394281" y="477169"/>
                    </a:cubicBezTo>
                    <a:cubicBezTo>
                      <a:pt x="428148" y="458119"/>
                      <a:pt x="438202" y="363398"/>
                      <a:pt x="432381" y="359694"/>
                    </a:cubicBezTo>
                    <a:cubicBezTo>
                      <a:pt x="426560" y="355990"/>
                      <a:pt x="334485" y="512623"/>
                      <a:pt x="359356" y="454944"/>
                    </a:cubicBezTo>
                    <a:cubicBezTo>
                      <a:pt x="384227" y="397265"/>
                      <a:pt x="549856" y="70769"/>
                      <a:pt x="581606" y="13619"/>
                    </a:cubicBezTo>
                    <a:cubicBezTo>
                      <a:pt x="613356" y="-43531"/>
                      <a:pt x="540860" y="96698"/>
                      <a:pt x="549856" y="112044"/>
                    </a:cubicBezTo>
                    <a:cubicBezTo>
                      <a:pt x="558852" y="127390"/>
                      <a:pt x="670506" y="76061"/>
                      <a:pt x="673681" y="9299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 1526">
                <a:extLst>
                  <a:ext uri="{FF2B5EF4-FFF2-40B4-BE49-F238E27FC236}">
                    <a16:creationId xmlns:a16="http://schemas.microsoft.com/office/drawing/2014/main" id="{B7B2327C-FFFE-480D-9ADB-1A2627FDBC3A}"/>
                  </a:ext>
                </a:extLst>
              </p:cNvPr>
              <p:cNvSpPr/>
              <p:nvPr/>
            </p:nvSpPr>
            <p:spPr>
              <a:xfrm>
                <a:off x="6950022" y="1421278"/>
                <a:ext cx="901977" cy="1215760"/>
              </a:xfrm>
              <a:custGeom>
                <a:avLst/>
                <a:gdLst>
                  <a:gd name="connsiteX0" fmla="*/ 53 w 901977"/>
                  <a:gd name="connsiteY0" fmla="*/ 394822 h 1215760"/>
                  <a:gd name="connsiteX1" fmla="*/ 720778 w 901977"/>
                  <a:gd name="connsiteY1" fmla="*/ 20172 h 1215760"/>
                  <a:gd name="connsiteX2" fmla="*/ 187378 w 901977"/>
                  <a:gd name="connsiteY2" fmla="*/ 283697 h 1215760"/>
                  <a:gd name="connsiteX3" fmla="*/ 628703 w 901977"/>
                  <a:gd name="connsiteY3" fmla="*/ 1122 h 1215760"/>
                  <a:gd name="connsiteX4" fmla="*/ 422328 w 901977"/>
                  <a:gd name="connsiteY4" fmla="*/ 182097 h 1215760"/>
                  <a:gd name="connsiteX5" fmla="*/ 774753 w 901977"/>
                  <a:gd name="connsiteY5" fmla="*/ 109072 h 1215760"/>
                  <a:gd name="connsiteX6" fmla="*/ 352478 w 901977"/>
                  <a:gd name="connsiteY6" fmla="*/ 350372 h 1215760"/>
                  <a:gd name="connsiteX7" fmla="*/ 781103 w 901977"/>
                  <a:gd name="connsiteY7" fmla="*/ 251947 h 1215760"/>
                  <a:gd name="connsiteX8" fmla="*/ 574728 w 901977"/>
                  <a:gd name="connsiteY8" fmla="*/ 413872 h 1215760"/>
                  <a:gd name="connsiteX9" fmla="*/ 781103 w 901977"/>
                  <a:gd name="connsiteY9" fmla="*/ 388472 h 1215760"/>
                  <a:gd name="connsiteX10" fmla="*/ 730303 w 901977"/>
                  <a:gd name="connsiteY10" fmla="*/ 480547 h 1215760"/>
                  <a:gd name="connsiteX11" fmla="*/ 901753 w 901977"/>
                  <a:gd name="connsiteY11" fmla="*/ 769472 h 1215760"/>
                  <a:gd name="connsiteX12" fmla="*/ 768403 w 901977"/>
                  <a:gd name="connsiteY12" fmla="*/ 750422 h 1215760"/>
                  <a:gd name="connsiteX13" fmla="*/ 844603 w 901977"/>
                  <a:gd name="connsiteY13" fmla="*/ 1001247 h 1215760"/>
                  <a:gd name="connsiteX14" fmla="*/ 587428 w 901977"/>
                  <a:gd name="connsiteY14" fmla="*/ 1213972 h 1215760"/>
                  <a:gd name="connsiteX15" fmla="*/ 689028 w 901977"/>
                  <a:gd name="connsiteY15" fmla="*/ 1099672 h 1215760"/>
                  <a:gd name="connsiteX16" fmla="*/ 701728 w 901977"/>
                  <a:gd name="connsiteY16" fmla="*/ 1036172 h 1215760"/>
                  <a:gd name="connsiteX17" fmla="*/ 752528 w 901977"/>
                  <a:gd name="connsiteY17" fmla="*/ 813922 h 1215760"/>
                  <a:gd name="connsiteX18" fmla="*/ 196903 w 901977"/>
                  <a:gd name="connsiteY18" fmla="*/ 667872 h 1215760"/>
                  <a:gd name="connsiteX19" fmla="*/ 679503 w 901977"/>
                  <a:gd name="connsiteY19" fmla="*/ 150347 h 1215760"/>
                  <a:gd name="connsiteX20" fmla="*/ 53 w 901977"/>
                  <a:gd name="connsiteY20" fmla="*/ 394822 h 121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01977" h="1215760">
                    <a:moveTo>
                      <a:pt x="53" y="394822"/>
                    </a:moveTo>
                    <a:cubicBezTo>
                      <a:pt x="6932" y="373126"/>
                      <a:pt x="689557" y="38693"/>
                      <a:pt x="720778" y="20172"/>
                    </a:cubicBezTo>
                    <a:cubicBezTo>
                      <a:pt x="751999" y="1651"/>
                      <a:pt x="202724" y="286872"/>
                      <a:pt x="187378" y="283697"/>
                    </a:cubicBezTo>
                    <a:cubicBezTo>
                      <a:pt x="172032" y="280522"/>
                      <a:pt x="589545" y="18055"/>
                      <a:pt x="628703" y="1122"/>
                    </a:cubicBezTo>
                    <a:cubicBezTo>
                      <a:pt x="667861" y="-15811"/>
                      <a:pt x="397986" y="164105"/>
                      <a:pt x="422328" y="182097"/>
                    </a:cubicBezTo>
                    <a:cubicBezTo>
                      <a:pt x="446670" y="200089"/>
                      <a:pt x="786395" y="81026"/>
                      <a:pt x="774753" y="109072"/>
                    </a:cubicBezTo>
                    <a:cubicBezTo>
                      <a:pt x="763111" y="137118"/>
                      <a:pt x="351420" y="326560"/>
                      <a:pt x="352478" y="350372"/>
                    </a:cubicBezTo>
                    <a:cubicBezTo>
                      <a:pt x="353536" y="374184"/>
                      <a:pt x="744061" y="241364"/>
                      <a:pt x="781103" y="251947"/>
                    </a:cubicBezTo>
                    <a:cubicBezTo>
                      <a:pt x="818145" y="262530"/>
                      <a:pt x="574728" y="391118"/>
                      <a:pt x="574728" y="413872"/>
                    </a:cubicBezTo>
                    <a:cubicBezTo>
                      <a:pt x="574728" y="436626"/>
                      <a:pt x="755174" y="377359"/>
                      <a:pt x="781103" y="388472"/>
                    </a:cubicBezTo>
                    <a:cubicBezTo>
                      <a:pt x="807032" y="399585"/>
                      <a:pt x="710195" y="417047"/>
                      <a:pt x="730303" y="480547"/>
                    </a:cubicBezTo>
                    <a:cubicBezTo>
                      <a:pt x="750411" y="544047"/>
                      <a:pt x="895403" y="724493"/>
                      <a:pt x="901753" y="769472"/>
                    </a:cubicBezTo>
                    <a:cubicBezTo>
                      <a:pt x="908103" y="814451"/>
                      <a:pt x="777928" y="711793"/>
                      <a:pt x="768403" y="750422"/>
                    </a:cubicBezTo>
                    <a:cubicBezTo>
                      <a:pt x="758878" y="789051"/>
                      <a:pt x="874765" y="923989"/>
                      <a:pt x="844603" y="1001247"/>
                    </a:cubicBezTo>
                    <a:cubicBezTo>
                      <a:pt x="814441" y="1078505"/>
                      <a:pt x="613357" y="1197568"/>
                      <a:pt x="587428" y="1213972"/>
                    </a:cubicBezTo>
                    <a:cubicBezTo>
                      <a:pt x="561499" y="1230376"/>
                      <a:pt x="669978" y="1129305"/>
                      <a:pt x="689028" y="1099672"/>
                    </a:cubicBezTo>
                    <a:cubicBezTo>
                      <a:pt x="708078" y="1070039"/>
                      <a:pt x="691145" y="1083797"/>
                      <a:pt x="701728" y="1036172"/>
                    </a:cubicBezTo>
                    <a:cubicBezTo>
                      <a:pt x="712311" y="988547"/>
                      <a:pt x="836666" y="875305"/>
                      <a:pt x="752528" y="813922"/>
                    </a:cubicBezTo>
                    <a:cubicBezTo>
                      <a:pt x="668390" y="752539"/>
                      <a:pt x="209074" y="778468"/>
                      <a:pt x="196903" y="667872"/>
                    </a:cubicBezTo>
                    <a:cubicBezTo>
                      <a:pt x="184732" y="557276"/>
                      <a:pt x="709665" y="196914"/>
                      <a:pt x="679503" y="150347"/>
                    </a:cubicBezTo>
                    <a:cubicBezTo>
                      <a:pt x="649341" y="103780"/>
                      <a:pt x="-6826" y="416518"/>
                      <a:pt x="53" y="39482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 1528">
                <a:extLst>
                  <a:ext uri="{FF2B5EF4-FFF2-40B4-BE49-F238E27FC236}">
                    <a16:creationId xmlns:a16="http://schemas.microsoft.com/office/drawing/2014/main" id="{E473BE86-0FC0-39CA-E9DF-39CE9E004B11}"/>
                  </a:ext>
                </a:extLst>
              </p:cNvPr>
              <p:cNvSpPr/>
              <p:nvPr/>
            </p:nvSpPr>
            <p:spPr>
              <a:xfrm>
                <a:off x="6559615" y="2351904"/>
                <a:ext cx="1119079" cy="936344"/>
              </a:xfrm>
              <a:custGeom>
                <a:avLst/>
                <a:gdLst>
                  <a:gd name="connsiteX0" fmla="*/ 846419 w 1119079"/>
                  <a:gd name="connsiteY0" fmla="*/ 9791 h 936344"/>
                  <a:gd name="connsiteX1" fmla="*/ 513360 w 1119079"/>
                  <a:gd name="connsiteY1" fmla="*/ 167238 h 936344"/>
                  <a:gd name="connsiteX2" fmla="*/ 143966 w 1119079"/>
                  <a:gd name="connsiteY2" fmla="*/ 203571 h 936344"/>
                  <a:gd name="connsiteX3" fmla="*/ 579972 w 1119079"/>
                  <a:gd name="connsiteY3" fmla="*/ 264128 h 936344"/>
                  <a:gd name="connsiteX4" fmla="*/ 949365 w 1119079"/>
                  <a:gd name="connsiteY4" fmla="*/ 457908 h 936344"/>
                  <a:gd name="connsiteX5" fmla="*/ 1118923 w 1119079"/>
                  <a:gd name="connsiteY5" fmla="*/ 124848 h 936344"/>
                  <a:gd name="connsiteX6" fmla="*/ 979643 w 1119079"/>
                  <a:gd name="connsiteY6" fmla="*/ 324684 h 936344"/>
                  <a:gd name="connsiteX7" fmla="*/ 961476 w 1119079"/>
                  <a:gd name="connsiteY7" fmla="*/ 784912 h 936344"/>
                  <a:gd name="connsiteX8" fmla="*/ 919087 w 1119079"/>
                  <a:gd name="connsiteY8" fmla="*/ 712244 h 936344"/>
                  <a:gd name="connsiteX9" fmla="*/ 4687 w 1119079"/>
                  <a:gd name="connsiteY9" fmla="*/ 197516 h 936344"/>
                  <a:gd name="connsiteX10" fmla="*/ 555749 w 1119079"/>
                  <a:gd name="connsiteY10" fmla="*/ 155126 h 936344"/>
                  <a:gd name="connsiteX11" fmla="*/ 404359 w 1119079"/>
                  <a:gd name="connsiteY11" fmla="*/ 936303 h 936344"/>
                  <a:gd name="connsiteX12" fmla="*/ 464915 w 1119079"/>
                  <a:gd name="connsiteY12" fmla="*/ 118793 h 936344"/>
                  <a:gd name="connsiteX13" fmla="*/ 846419 w 1119079"/>
                  <a:gd name="connsiteY13" fmla="*/ 9791 h 93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9079" h="936344">
                    <a:moveTo>
                      <a:pt x="846419" y="9791"/>
                    </a:moveTo>
                    <a:cubicBezTo>
                      <a:pt x="854493" y="17865"/>
                      <a:pt x="630435" y="134941"/>
                      <a:pt x="513360" y="167238"/>
                    </a:cubicBezTo>
                    <a:cubicBezTo>
                      <a:pt x="396284" y="199535"/>
                      <a:pt x="132864" y="187423"/>
                      <a:pt x="143966" y="203571"/>
                    </a:cubicBezTo>
                    <a:cubicBezTo>
                      <a:pt x="155068" y="219719"/>
                      <a:pt x="445739" y="221739"/>
                      <a:pt x="579972" y="264128"/>
                    </a:cubicBezTo>
                    <a:cubicBezTo>
                      <a:pt x="714205" y="306517"/>
                      <a:pt x="859540" y="481121"/>
                      <a:pt x="949365" y="457908"/>
                    </a:cubicBezTo>
                    <a:cubicBezTo>
                      <a:pt x="1039190" y="434695"/>
                      <a:pt x="1113877" y="147052"/>
                      <a:pt x="1118923" y="124848"/>
                    </a:cubicBezTo>
                    <a:cubicBezTo>
                      <a:pt x="1123969" y="102644"/>
                      <a:pt x="1005884" y="214673"/>
                      <a:pt x="979643" y="324684"/>
                    </a:cubicBezTo>
                    <a:cubicBezTo>
                      <a:pt x="953402" y="434695"/>
                      <a:pt x="971569" y="720319"/>
                      <a:pt x="961476" y="784912"/>
                    </a:cubicBezTo>
                    <a:cubicBezTo>
                      <a:pt x="951383" y="849505"/>
                      <a:pt x="1078552" y="810143"/>
                      <a:pt x="919087" y="712244"/>
                    </a:cubicBezTo>
                    <a:cubicBezTo>
                      <a:pt x="759622" y="614345"/>
                      <a:pt x="65243" y="290369"/>
                      <a:pt x="4687" y="197516"/>
                    </a:cubicBezTo>
                    <a:cubicBezTo>
                      <a:pt x="-55869" y="104663"/>
                      <a:pt x="489137" y="31995"/>
                      <a:pt x="555749" y="155126"/>
                    </a:cubicBezTo>
                    <a:cubicBezTo>
                      <a:pt x="622361" y="278257"/>
                      <a:pt x="419498" y="942359"/>
                      <a:pt x="404359" y="936303"/>
                    </a:cubicBezTo>
                    <a:cubicBezTo>
                      <a:pt x="389220" y="930247"/>
                      <a:pt x="393257" y="273212"/>
                      <a:pt x="464915" y="118793"/>
                    </a:cubicBezTo>
                    <a:cubicBezTo>
                      <a:pt x="536573" y="-35626"/>
                      <a:pt x="838345" y="1717"/>
                      <a:pt x="846419" y="9791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 1530">
                <a:extLst>
                  <a:ext uri="{FF2B5EF4-FFF2-40B4-BE49-F238E27FC236}">
                    <a16:creationId xmlns:a16="http://schemas.microsoft.com/office/drawing/2014/main" id="{160B3BED-BEC5-14D9-F79C-CFE90D963E6C}"/>
                  </a:ext>
                </a:extLst>
              </p:cNvPr>
              <p:cNvSpPr/>
              <p:nvPr/>
            </p:nvSpPr>
            <p:spPr>
              <a:xfrm>
                <a:off x="6908485" y="2635568"/>
                <a:ext cx="628994" cy="724767"/>
              </a:xfrm>
              <a:custGeom>
                <a:avLst/>
                <a:gdLst>
                  <a:gd name="connsiteX0" fmla="*/ 181290 w 628994"/>
                  <a:gd name="connsiteY0" fmla="*/ 123507 h 724767"/>
                  <a:gd name="connsiteX1" fmla="*/ 555940 w 628994"/>
                  <a:gd name="connsiteY1" fmla="*/ 387032 h 724767"/>
                  <a:gd name="connsiteX2" fmla="*/ 527365 w 628994"/>
                  <a:gd name="connsiteY2" fmla="*/ 406082 h 724767"/>
                  <a:gd name="connsiteX3" fmla="*/ 594040 w 628994"/>
                  <a:gd name="connsiteY3" fmla="*/ 406082 h 724767"/>
                  <a:gd name="connsiteX4" fmla="*/ 625790 w 628994"/>
                  <a:gd name="connsiteY4" fmla="*/ 641032 h 724767"/>
                  <a:gd name="connsiteX5" fmla="*/ 517840 w 628994"/>
                  <a:gd name="connsiteY5" fmla="*/ 517207 h 724767"/>
                  <a:gd name="connsiteX6" fmla="*/ 498790 w 628994"/>
                  <a:gd name="connsiteY6" fmla="*/ 704532 h 724767"/>
                  <a:gd name="connsiteX7" fmla="*/ 276540 w 628994"/>
                  <a:gd name="connsiteY7" fmla="*/ 345757 h 724767"/>
                  <a:gd name="connsiteX8" fmla="*/ 70165 w 628994"/>
                  <a:gd name="connsiteY8" fmla="*/ 723582 h 724767"/>
                  <a:gd name="connsiteX9" fmla="*/ 82865 w 628994"/>
                  <a:gd name="connsiteY9" fmla="*/ 466407 h 724767"/>
                  <a:gd name="connsiteX10" fmla="*/ 38415 w 628994"/>
                  <a:gd name="connsiteY10" fmla="*/ 510857 h 724767"/>
                  <a:gd name="connsiteX11" fmla="*/ 73340 w 628994"/>
                  <a:gd name="connsiteY11" fmla="*/ 177482 h 724767"/>
                  <a:gd name="connsiteX12" fmla="*/ 60640 w 628994"/>
                  <a:gd name="connsiteY12" fmla="*/ 183832 h 724767"/>
                  <a:gd name="connsiteX13" fmla="*/ 111440 w 628994"/>
                  <a:gd name="connsiteY13" fmla="*/ 234632 h 724767"/>
                  <a:gd name="connsiteX14" fmla="*/ 315 w 628994"/>
                  <a:gd name="connsiteY14" fmla="*/ 2857 h 724767"/>
                  <a:gd name="connsiteX15" fmla="*/ 181290 w 628994"/>
                  <a:gd name="connsiteY15" fmla="*/ 123507 h 72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8994" h="724767">
                    <a:moveTo>
                      <a:pt x="181290" y="123507"/>
                    </a:moveTo>
                    <a:cubicBezTo>
                      <a:pt x="273894" y="187536"/>
                      <a:pt x="498261" y="339936"/>
                      <a:pt x="555940" y="387032"/>
                    </a:cubicBezTo>
                    <a:cubicBezTo>
                      <a:pt x="613619" y="434128"/>
                      <a:pt x="521015" y="402907"/>
                      <a:pt x="527365" y="406082"/>
                    </a:cubicBezTo>
                    <a:cubicBezTo>
                      <a:pt x="533715" y="409257"/>
                      <a:pt x="577636" y="366924"/>
                      <a:pt x="594040" y="406082"/>
                    </a:cubicBezTo>
                    <a:cubicBezTo>
                      <a:pt x="610444" y="445240"/>
                      <a:pt x="638490" y="622511"/>
                      <a:pt x="625790" y="641032"/>
                    </a:cubicBezTo>
                    <a:cubicBezTo>
                      <a:pt x="613090" y="659553"/>
                      <a:pt x="539007" y="506624"/>
                      <a:pt x="517840" y="517207"/>
                    </a:cubicBezTo>
                    <a:cubicBezTo>
                      <a:pt x="496673" y="527790"/>
                      <a:pt x="539007" y="733107"/>
                      <a:pt x="498790" y="704532"/>
                    </a:cubicBezTo>
                    <a:cubicBezTo>
                      <a:pt x="458573" y="675957"/>
                      <a:pt x="347977" y="342582"/>
                      <a:pt x="276540" y="345757"/>
                    </a:cubicBezTo>
                    <a:cubicBezTo>
                      <a:pt x="205103" y="348932"/>
                      <a:pt x="102444" y="703474"/>
                      <a:pt x="70165" y="723582"/>
                    </a:cubicBezTo>
                    <a:cubicBezTo>
                      <a:pt x="37886" y="743690"/>
                      <a:pt x="88157" y="501861"/>
                      <a:pt x="82865" y="466407"/>
                    </a:cubicBezTo>
                    <a:cubicBezTo>
                      <a:pt x="77573" y="430953"/>
                      <a:pt x="40002" y="559011"/>
                      <a:pt x="38415" y="510857"/>
                    </a:cubicBezTo>
                    <a:cubicBezTo>
                      <a:pt x="36828" y="462703"/>
                      <a:pt x="69636" y="231986"/>
                      <a:pt x="73340" y="177482"/>
                    </a:cubicBezTo>
                    <a:cubicBezTo>
                      <a:pt x="77044" y="122978"/>
                      <a:pt x="54290" y="174307"/>
                      <a:pt x="60640" y="183832"/>
                    </a:cubicBezTo>
                    <a:cubicBezTo>
                      <a:pt x="66990" y="193357"/>
                      <a:pt x="121494" y="264794"/>
                      <a:pt x="111440" y="234632"/>
                    </a:cubicBezTo>
                    <a:cubicBezTo>
                      <a:pt x="101386" y="204470"/>
                      <a:pt x="-6564" y="21378"/>
                      <a:pt x="315" y="2857"/>
                    </a:cubicBezTo>
                    <a:cubicBezTo>
                      <a:pt x="7194" y="-15664"/>
                      <a:pt x="88686" y="59478"/>
                      <a:pt x="181290" y="12350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 1531">
                <a:extLst>
                  <a:ext uri="{FF2B5EF4-FFF2-40B4-BE49-F238E27FC236}">
                    <a16:creationId xmlns:a16="http://schemas.microsoft.com/office/drawing/2014/main" id="{F8244818-E06E-E4EE-FE92-ED5065E8AAA6}"/>
                  </a:ext>
                </a:extLst>
              </p:cNvPr>
              <p:cNvSpPr/>
              <p:nvPr/>
            </p:nvSpPr>
            <p:spPr>
              <a:xfrm>
                <a:off x="6697170" y="1251702"/>
                <a:ext cx="1250983" cy="731381"/>
              </a:xfrm>
              <a:custGeom>
                <a:avLst/>
                <a:gdLst>
                  <a:gd name="connsiteX0" fmla="*/ 17290 w 1250983"/>
                  <a:gd name="connsiteY0" fmla="*/ 656842 h 731381"/>
                  <a:gd name="connsiteX1" fmla="*/ 1038016 w 1250983"/>
                  <a:gd name="connsiteY1" fmla="*/ 18889 h 731381"/>
                  <a:gd name="connsiteX2" fmla="*/ 713723 w 1250983"/>
                  <a:gd name="connsiteY2" fmla="*/ 194326 h 731381"/>
                  <a:gd name="connsiteX3" fmla="*/ 532970 w 1250983"/>
                  <a:gd name="connsiteY3" fmla="*/ 460140 h 731381"/>
                  <a:gd name="connsiteX4" fmla="*/ 889160 w 1250983"/>
                  <a:gd name="connsiteY4" fmla="*/ 162428 h 731381"/>
                  <a:gd name="connsiteX5" fmla="*/ 740304 w 1250983"/>
                  <a:gd name="connsiteY5" fmla="*/ 263438 h 731381"/>
                  <a:gd name="connsiteX6" fmla="*/ 1250667 w 1250983"/>
                  <a:gd name="connsiteY6" fmla="*/ 34838 h 731381"/>
                  <a:gd name="connsiteX7" fmla="*/ 814732 w 1250983"/>
                  <a:gd name="connsiteY7" fmla="*/ 353814 h 731381"/>
                  <a:gd name="connsiteX8" fmla="*/ 697774 w 1250983"/>
                  <a:gd name="connsiteY8" fmla="*/ 651526 h 731381"/>
                  <a:gd name="connsiteX9" fmla="*/ 931690 w 1250983"/>
                  <a:gd name="connsiteY9" fmla="*/ 593047 h 731381"/>
                  <a:gd name="connsiteX10" fmla="*/ 59821 w 1250983"/>
                  <a:gd name="connsiteY10" fmla="*/ 731270 h 731381"/>
                  <a:gd name="connsiteX11" fmla="*/ 373481 w 1250983"/>
                  <a:gd name="connsiteY11" fmla="*/ 566465 h 731381"/>
                  <a:gd name="connsiteX12" fmla="*/ 17290 w 1250983"/>
                  <a:gd name="connsiteY12" fmla="*/ 656842 h 73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0983" h="731381">
                    <a:moveTo>
                      <a:pt x="17290" y="656842"/>
                    </a:moveTo>
                    <a:cubicBezTo>
                      <a:pt x="128046" y="565579"/>
                      <a:pt x="921944" y="95975"/>
                      <a:pt x="1038016" y="18889"/>
                    </a:cubicBezTo>
                    <a:cubicBezTo>
                      <a:pt x="1154088" y="-58197"/>
                      <a:pt x="797897" y="120784"/>
                      <a:pt x="713723" y="194326"/>
                    </a:cubicBezTo>
                    <a:cubicBezTo>
                      <a:pt x="629549" y="267868"/>
                      <a:pt x="503731" y="465456"/>
                      <a:pt x="532970" y="460140"/>
                    </a:cubicBezTo>
                    <a:cubicBezTo>
                      <a:pt x="562209" y="454824"/>
                      <a:pt x="854604" y="195212"/>
                      <a:pt x="889160" y="162428"/>
                    </a:cubicBezTo>
                    <a:cubicBezTo>
                      <a:pt x="923716" y="129644"/>
                      <a:pt x="680053" y="284703"/>
                      <a:pt x="740304" y="263438"/>
                    </a:cubicBezTo>
                    <a:cubicBezTo>
                      <a:pt x="800555" y="242173"/>
                      <a:pt x="1238262" y="19775"/>
                      <a:pt x="1250667" y="34838"/>
                    </a:cubicBezTo>
                    <a:cubicBezTo>
                      <a:pt x="1263072" y="49901"/>
                      <a:pt x="906881" y="251033"/>
                      <a:pt x="814732" y="353814"/>
                    </a:cubicBezTo>
                    <a:cubicBezTo>
                      <a:pt x="722583" y="456595"/>
                      <a:pt x="678281" y="611654"/>
                      <a:pt x="697774" y="651526"/>
                    </a:cubicBezTo>
                    <a:cubicBezTo>
                      <a:pt x="717267" y="691398"/>
                      <a:pt x="1038016" y="579756"/>
                      <a:pt x="931690" y="593047"/>
                    </a:cubicBezTo>
                    <a:cubicBezTo>
                      <a:pt x="825365" y="606338"/>
                      <a:pt x="152856" y="735700"/>
                      <a:pt x="59821" y="731270"/>
                    </a:cubicBezTo>
                    <a:cubicBezTo>
                      <a:pt x="-33214" y="726840"/>
                      <a:pt x="383227" y="577984"/>
                      <a:pt x="373481" y="566465"/>
                    </a:cubicBezTo>
                    <a:cubicBezTo>
                      <a:pt x="363735" y="554946"/>
                      <a:pt x="-93466" y="748105"/>
                      <a:pt x="17290" y="65684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 1533">
                <a:extLst>
                  <a:ext uri="{FF2B5EF4-FFF2-40B4-BE49-F238E27FC236}">
                    <a16:creationId xmlns:a16="http://schemas.microsoft.com/office/drawing/2014/main" id="{DB12F9CD-BF77-3147-01D9-C25B278C1C60}"/>
                  </a:ext>
                </a:extLst>
              </p:cNvPr>
              <p:cNvSpPr/>
              <p:nvPr/>
            </p:nvSpPr>
            <p:spPr>
              <a:xfrm>
                <a:off x="6074448" y="2745623"/>
                <a:ext cx="984298" cy="1188079"/>
              </a:xfrm>
              <a:custGeom>
                <a:avLst/>
                <a:gdLst>
                  <a:gd name="connsiteX0" fmla="*/ 18855 w 984298"/>
                  <a:gd name="connsiteY0" fmla="*/ 78497 h 1188079"/>
                  <a:gd name="connsiteX1" fmla="*/ 75499 w 984298"/>
                  <a:gd name="connsiteY1" fmla="*/ 301028 h 1188079"/>
                  <a:gd name="connsiteX2" fmla="*/ 265662 w 984298"/>
                  <a:gd name="connsiteY2" fmla="*/ 454777 h 1188079"/>
                  <a:gd name="connsiteX3" fmla="*/ 229248 w 984298"/>
                  <a:gd name="connsiteY3" fmla="*/ 483099 h 1188079"/>
                  <a:gd name="connsiteX4" fmla="*/ 152373 w 984298"/>
                  <a:gd name="connsiteY4" fmla="*/ 774412 h 1188079"/>
                  <a:gd name="connsiteX5" fmla="*/ 209017 w 984298"/>
                  <a:gd name="connsiteY5" fmla="*/ 620664 h 1188079"/>
                  <a:gd name="connsiteX6" fmla="*/ 451779 w 984298"/>
                  <a:gd name="connsiteY6" fmla="*/ 628756 h 1188079"/>
                  <a:gd name="connsiteX7" fmla="*/ 249478 w 984298"/>
                  <a:gd name="connsiteY7" fmla="*/ 697538 h 1188079"/>
                  <a:gd name="connsiteX8" fmla="*/ 528653 w 984298"/>
                  <a:gd name="connsiteY8" fmla="*/ 648986 h 1188079"/>
                  <a:gd name="connsiteX9" fmla="*/ 569113 w 984298"/>
                  <a:gd name="connsiteY9" fmla="*/ 924115 h 1188079"/>
                  <a:gd name="connsiteX10" fmla="*/ 791644 w 984298"/>
                  <a:gd name="connsiteY10" fmla="*/ 596388 h 1188079"/>
                  <a:gd name="connsiteX11" fmla="*/ 585297 w 984298"/>
                  <a:gd name="connsiteY11" fmla="*/ 1114278 h 1188079"/>
                  <a:gd name="connsiteX12" fmla="*/ 658125 w 984298"/>
                  <a:gd name="connsiteY12" fmla="*/ 1045496 h 1188079"/>
                  <a:gd name="connsiteX13" fmla="*/ 844242 w 984298"/>
                  <a:gd name="connsiteY13" fmla="*/ 1174968 h 1188079"/>
                  <a:gd name="connsiteX14" fmla="*/ 949439 w 984298"/>
                  <a:gd name="connsiteY14" fmla="*/ 669216 h 1188079"/>
                  <a:gd name="connsiteX15" fmla="*/ 213064 w 984298"/>
                  <a:gd name="connsiteY15" fmla="*/ 25899 h 1188079"/>
                  <a:gd name="connsiteX16" fmla="*/ 387042 w 984298"/>
                  <a:gd name="connsiteY16" fmla="*/ 123004 h 1188079"/>
                  <a:gd name="connsiteX17" fmla="*/ 18855 w 984298"/>
                  <a:gd name="connsiteY17" fmla="*/ 78497 h 118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84298" h="1188079">
                    <a:moveTo>
                      <a:pt x="18855" y="78497"/>
                    </a:moveTo>
                    <a:cubicBezTo>
                      <a:pt x="-33069" y="108168"/>
                      <a:pt x="34365" y="238315"/>
                      <a:pt x="75499" y="301028"/>
                    </a:cubicBezTo>
                    <a:cubicBezTo>
                      <a:pt x="116634" y="363741"/>
                      <a:pt x="240037" y="424432"/>
                      <a:pt x="265662" y="454777"/>
                    </a:cubicBezTo>
                    <a:cubicBezTo>
                      <a:pt x="291287" y="485122"/>
                      <a:pt x="248130" y="429827"/>
                      <a:pt x="229248" y="483099"/>
                    </a:cubicBezTo>
                    <a:cubicBezTo>
                      <a:pt x="210367" y="536372"/>
                      <a:pt x="155745" y="751485"/>
                      <a:pt x="152373" y="774412"/>
                    </a:cubicBezTo>
                    <a:cubicBezTo>
                      <a:pt x="149001" y="797339"/>
                      <a:pt x="159116" y="644940"/>
                      <a:pt x="209017" y="620664"/>
                    </a:cubicBezTo>
                    <a:cubicBezTo>
                      <a:pt x="258918" y="596388"/>
                      <a:pt x="445036" y="615944"/>
                      <a:pt x="451779" y="628756"/>
                    </a:cubicBezTo>
                    <a:cubicBezTo>
                      <a:pt x="458522" y="641568"/>
                      <a:pt x="236666" y="694166"/>
                      <a:pt x="249478" y="697538"/>
                    </a:cubicBezTo>
                    <a:cubicBezTo>
                      <a:pt x="262290" y="700910"/>
                      <a:pt x="475381" y="611223"/>
                      <a:pt x="528653" y="648986"/>
                    </a:cubicBezTo>
                    <a:cubicBezTo>
                      <a:pt x="581925" y="686749"/>
                      <a:pt x="525281" y="932881"/>
                      <a:pt x="569113" y="924115"/>
                    </a:cubicBezTo>
                    <a:cubicBezTo>
                      <a:pt x="612945" y="915349"/>
                      <a:pt x="788947" y="564694"/>
                      <a:pt x="791644" y="596388"/>
                    </a:cubicBezTo>
                    <a:cubicBezTo>
                      <a:pt x="794341" y="628082"/>
                      <a:pt x="607550" y="1039427"/>
                      <a:pt x="585297" y="1114278"/>
                    </a:cubicBezTo>
                    <a:cubicBezTo>
                      <a:pt x="563044" y="1189129"/>
                      <a:pt x="614968" y="1035381"/>
                      <a:pt x="658125" y="1045496"/>
                    </a:cubicBezTo>
                    <a:cubicBezTo>
                      <a:pt x="701283" y="1055611"/>
                      <a:pt x="795690" y="1237681"/>
                      <a:pt x="844242" y="1174968"/>
                    </a:cubicBezTo>
                    <a:cubicBezTo>
                      <a:pt x="892794" y="1112255"/>
                      <a:pt x="1054635" y="860727"/>
                      <a:pt x="949439" y="669216"/>
                    </a:cubicBezTo>
                    <a:cubicBezTo>
                      <a:pt x="844243" y="477705"/>
                      <a:pt x="306797" y="116934"/>
                      <a:pt x="213064" y="25899"/>
                    </a:cubicBezTo>
                    <a:cubicBezTo>
                      <a:pt x="119331" y="-65136"/>
                      <a:pt x="418062" y="112215"/>
                      <a:pt x="387042" y="123004"/>
                    </a:cubicBezTo>
                    <a:cubicBezTo>
                      <a:pt x="356023" y="133793"/>
                      <a:pt x="70779" y="48826"/>
                      <a:pt x="18855" y="7849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 1534">
                <a:extLst>
                  <a:ext uri="{FF2B5EF4-FFF2-40B4-BE49-F238E27FC236}">
                    <a16:creationId xmlns:a16="http://schemas.microsoft.com/office/drawing/2014/main" id="{3D978484-75E1-0043-BC0E-3007A3B2ACC8}"/>
                  </a:ext>
                </a:extLst>
              </p:cNvPr>
              <p:cNvSpPr/>
              <p:nvPr/>
            </p:nvSpPr>
            <p:spPr>
              <a:xfrm>
                <a:off x="6737302" y="3015582"/>
                <a:ext cx="684882" cy="960752"/>
              </a:xfrm>
              <a:custGeom>
                <a:avLst/>
                <a:gdLst>
                  <a:gd name="connsiteX0" fmla="*/ 684824 w 684882"/>
                  <a:gd name="connsiteY0" fmla="*/ 133199 h 960752"/>
                  <a:gd name="connsiteX1" fmla="*/ 386169 w 684882"/>
                  <a:gd name="connsiteY1" fmla="*/ 391295 h 960752"/>
                  <a:gd name="connsiteX2" fmla="*/ 268182 w 684882"/>
                  <a:gd name="connsiteY2" fmla="*/ 877992 h 960752"/>
                  <a:gd name="connsiteX3" fmla="*/ 275556 w 684882"/>
                  <a:gd name="connsiteY3" fmla="*/ 697324 h 960752"/>
                  <a:gd name="connsiteX4" fmla="*/ 194440 w 684882"/>
                  <a:gd name="connsiteY4" fmla="*/ 955421 h 960752"/>
                  <a:gd name="connsiteX5" fmla="*/ 2711 w 684882"/>
                  <a:gd name="connsiteY5" fmla="*/ 870618 h 960752"/>
                  <a:gd name="connsiteX6" fmla="*/ 80140 w 684882"/>
                  <a:gd name="connsiteY6" fmla="*/ 855870 h 960752"/>
                  <a:gd name="connsiteX7" fmla="*/ 58017 w 684882"/>
                  <a:gd name="connsiteY7" fmla="*/ 601460 h 960752"/>
                  <a:gd name="connsiteX8" fmla="*/ 54330 w 684882"/>
                  <a:gd name="connsiteY8" fmla="*/ 199566 h 960752"/>
                  <a:gd name="connsiteX9" fmla="*/ 168630 w 684882"/>
                  <a:gd name="connsiteY9" fmla="*/ 413418 h 960752"/>
                  <a:gd name="connsiteX10" fmla="*/ 249746 w 684882"/>
                  <a:gd name="connsiteY10" fmla="*/ 225376 h 960752"/>
                  <a:gd name="connsiteX11" fmla="*/ 397230 w 684882"/>
                  <a:gd name="connsiteY11" fmla="*/ 463 h 960752"/>
                  <a:gd name="connsiteX12" fmla="*/ 341924 w 684882"/>
                  <a:gd name="connsiteY12" fmla="*/ 162695 h 960752"/>
                  <a:gd name="connsiteX13" fmla="*/ 360359 w 684882"/>
                  <a:gd name="connsiteY13" fmla="*/ 18899 h 960752"/>
                  <a:gd name="connsiteX14" fmla="*/ 684824 w 684882"/>
                  <a:gd name="connsiteY14" fmla="*/ 133199 h 960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4882" h="960752">
                    <a:moveTo>
                      <a:pt x="684824" y="133199"/>
                    </a:moveTo>
                    <a:cubicBezTo>
                      <a:pt x="689126" y="195265"/>
                      <a:pt x="455609" y="267163"/>
                      <a:pt x="386169" y="391295"/>
                    </a:cubicBezTo>
                    <a:cubicBezTo>
                      <a:pt x="316729" y="515427"/>
                      <a:pt x="286617" y="826987"/>
                      <a:pt x="268182" y="877992"/>
                    </a:cubicBezTo>
                    <a:cubicBezTo>
                      <a:pt x="249746" y="928997"/>
                      <a:pt x="287846" y="684419"/>
                      <a:pt x="275556" y="697324"/>
                    </a:cubicBezTo>
                    <a:cubicBezTo>
                      <a:pt x="263266" y="710229"/>
                      <a:pt x="239914" y="926539"/>
                      <a:pt x="194440" y="955421"/>
                    </a:cubicBezTo>
                    <a:cubicBezTo>
                      <a:pt x="148966" y="984303"/>
                      <a:pt x="21761" y="887210"/>
                      <a:pt x="2711" y="870618"/>
                    </a:cubicBezTo>
                    <a:cubicBezTo>
                      <a:pt x="-16339" y="854026"/>
                      <a:pt x="70922" y="900730"/>
                      <a:pt x="80140" y="855870"/>
                    </a:cubicBezTo>
                    <a:cubicBezTo>
                      <a:pt x="89358" y="811010"/>
                      <a:pt x="62319" y="710844"/>
                      <a:pt x="58017" y="601460"/>
                    </a:cubicBezTo>
                    <a:cubicBezTo>
                      <a:pt x="53715" y="492076"/>
                      <a:pt x="35895" y="230906"/>
                      <a:pt x="54330" y="199566"/>
                    </a:cubicBezTo>
                    <a:cubicBezTo>
                      <a:pt x="72765" y="168226"/>
                      <a:pt x="136061" y="409116"/>
                      <a:pt x="168630" y="413418"/>
                    </a:cubicBezTo>
                    <a:cubicBezTo>
                      <a:pt x="201199" y="417720"/>
                      <a:pt x="211646" y="294202"/>
                      <a:pt x="249746" y="225376"/>
                    </a:cubicBezTo>
                    <a:cubicBezTo>
                      <a:pt x="287846" y="156550"/>
                      <a:pt x="381867" y="10910"/>
                      <a:pt x="397230" y="463"/>
                    </a:cubicBezTo>
                    <a:cubicBezTo>
                      <a:pt x="412593" y="-9984"/>
                      <a:pt x="348069" y="159622"/>
                      <a:pt x="341924" y="162695"/>
                    </a:cubicBezTo>
                    <a:cubicBezTo>
                      <a:pt x="335779" y="165768"/>
                      <a:pt x="308740" y="26273"/>
                      <a:pt x="360359" y="18899"/>
                    </a:cubicBezTo>
                    <a:cubicBezTo>
                      <a:pt x="411978" y="11525"/>
                      <a:pt x="680522" y="71133"/>
                      <a:pt x="684824" y="13319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 1535">
                <a:extLst>
                  <a:ext uri="{FF2B5EF4-FFF2-40B4-BE49-F238E27FC236}">
                    <a16:creationId xmlns:a16="http://schemas.microsoft.com/office/drawing/2014/main" id="{C4B469C2-6281-EDBC-4B94-4BE7CB0F4D0D}"/>
                  </a:ext>
                </a:extLst>
              </p:cNvPr>
              <p:cNvSpPr/>
              <p:nvPr/>
            </p:nvSpPr>
            <p:spPr>
              <a:xfrm>
                <a:off x="5388340" y="2638360"/>
                <a:ext cx="1159752" cy="405465"/>
              </a:xfrm>
              <a:custGeom>
                <a:avLst/>
                <a:gdLst>
                  <a:gd name="connsiteX0" fmla="*/ 381395 w 1159752"/>
                  <a:gd name="connsiteY0" fmla="*/ 5029 h 405465"/>
                  <a:gd name="connsiteX1" fmla="*/ 1083294 w 1159752"/>
                  <a:gd name="connsiteY1" fmla="*/ 243288 h 405465"/>
                  <a:gd name="connsiteX2" fmla="*/ 906209 w 1159752"/>
                  <a:gd name="connsiteY2" fmla="*/ 211091 h 405465"/>
                  <a:gd name="connsiteX3" fmla="*/ 1141249 w 1159752"/>
                  <a:gd name="connsiteY3" fmla="*/ 401054 h 405465"/>
                  <a:gd name="connsiteX4" fmla="*/ 1067195 w 1159752"/>
                  <a:gd name="connsiteY4" fmla="*/ 339879 h 405465"/>
                  <a:gd name="connsiteX5" fmla="*/ 455449 w 1159752"/>
                  <a:gd name="connsiteY5" fmla="*/ 281925 h 405465"/>
                  <a:gd name="connsiteX6" fmla="*/ 809618 w 1159752"/>
                  <a:gd name="connsiteY6" fmla="*/ 269046 h 405465"/>
                  <a:gd name="connsiteX7" fmla="*/ 1468 w 1159752"/>
                  <a:gd name="connsiteY7" fmla="*/ 291584 h 405465"/>
                  <a:gd name="connsiteX8" fmla="*/ 600336 w 1159752"/>
                  <a:gd name="connsiteY8" fmla="*/ 272265 h 405465"/>
                  <a:gd name="connsiteX9" fmla="*/ 217190 w 1159752"/>
                  <a:gd name="connsiteY9" fmla="*/ 211091 h 405465"/>
                  <a:gd name="connsiteX10" fmla="*/ 220409 w 1159752"/>
                  <a:gd name="connsiteY10" fmla="*/ 211091 h 405465"/>
                  <a:gd name="connsiteX11" fmla="*/ 213970 w 1159752"/>
                  <a:gd name="connsiteY11" fmla="*/ 204651 h 405465"/>
                  <a:gd name="connsiteX12" fmla="*/ 429691 w 1159752"/>
                  <a:gd name="connsiteY12" fmla="*/ 120939 h 405465"/>
                  <a:gd name="connsiteX13" fmla="*/ 696928 w 1159752"/>
                  <a:gd name="connsiteY13" fmla="*/ 120939 h 405465"/>
                  <a:gd name="connsiteX14" fmla="*/ 262266 w 1159752"/>
                  <a:gd name="connsiteY14" fmla="*/ 85522 h 405465"/>
                  <a:gd name="connsiteX15" fmla="*/ 400714 w 1159752"/>
                  <a:gd name="connsiteY15" fmla="*/ 79082 h 405465"/>
                  <a:gd name="connsiteX16" fmla="*/ 381395 w 1159752"/>
                  <a:gd name="connsiteY16" fmla="*/ 5029 h 4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59752" h="405465">
                    <a:moveTo>
                      <a:pt x="381395" y="5029"/>
                    </a:moveTo>
                    <a:cubicBezTo>
                      <a:pt x="495158" y="32397"/>
                      <a:pt x="995825" y="208944"/>
                      <a:pt x="1083294" y="243288"/>
                    </a:cubicBezTo>
                    <a:cubicBezTo>
                      <a:pt x="1170763" y="277632"/>
                      <a:pt x="896550" y="184797"/>
                      <a:pt x="906209" y="211091"/>
                    </a:cubicBezTo>
                    <a:cubicBezTo>
                      <a:pt x="915868" y="237385"/>
                      <a:pt x="1114418" y="379589"/>
                      <a:pt x="1141249" y="401054"/>
                    </a:cubicBezTo>
                    <a:cubicBezTo>
                      <a:pt x="1168080" y="422519"/>
                      <a:pt x="1181495" y="359734"/>
                      <a:pt x="1067195" y="339879"/>
                    </a:cubicBezTo>
                    <a:cubicBezTo>
                      <a:pt x="952895" y="320024"/>
                      <a:pt x="498378" y="293730"/>
                      <a:pt x="455449" y="281925"/>
                    </a:cubicBezTo>
                    <a:cubicBezTo>
                      <a:pt x="412520" y="270120"/>
                      <a:pt x="809618" y="269046"/>
                      <a:pt x="809618" y="269046"/>
                    </a:cubicBezTo>
                    <a:lnTo>
                      <a:pt x="1468" y="291584"/>
                    </a:lnTo>
                    <a:cubicBezTo>
                      <a:pt x="-33412" y="292121"/>
                      <a:pt x="564382" y="285680"/>
                      <a:pt x="600336" y="272265"/>
                    </a:cubicBezTo>
                    <a:cubicBezTo>
                      <a:pt x="636290" y="258850"/>
                      <a:pt x="280511" y="221287"/>
                      <a:pt x="217190" y="211091"/>
                    </a:cubicBezTo>
                    <a:cubicBezTo>
                      <a:pt x="153869" y="200895"/>
                      <a:pt x="220946" y="212164"/>
                      <a:pt x="220409" y="211091"/>
                    </a:cubicBezTo>
                    <a:cubicBezTo>
                      <a:pt x="219872" y="210018"/>
                      <a:pt x="179090" y="219676"/>
                      <a:pt x="213970" y="204651"/>
                    </a:cubicBezTo>
                    <a:cubicBezTo>
                      <a:pt x="248850" y="189626"/>
                      <a:pt x="349198" y="134891"/>
                      <a:pt x="429691" y="120939"/>
                    </a:cubicBezTo>
                    <a:cubicBezTo>
                      <a:pt x="510184" y="106987"/>
                      <a:pt x="724832" y="126842"/>
                      <a:pt x="696928" y="120939"/>
                    </a:cubicBezTo>
                    <a:cubicBezTo>
                      <a:pt x="669024" y="115036"/>
                      <a:pt x="311635" y="92498"/>
                      <a:pt x="262266" y="85522"/>
                    </a:cubicBezTo>
                    <a:cubicBezTo>
                      <a:pt x="212897" y="78546"/>
                      <a:pt x="380323" y="87668"/>
                      <a:pt x="400714" y="79082"/>
                    </a:cubicBezTo>
                    <a:cubicBezTo>
                      <a:pt x="421105" y="70496"/>
                      <a:pt x="267632" y="-22339"/>
                      <a:pt x="381395" y="502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 1536">
                <a:extLst>
                  <a:ext uri="{FF2B5EF4-FFF2-40B4-BE49-F238E27FC236}">
                    <a16:creationId xmlns:a16="http://schemas.microsoft.com/office/drawing/2014/main" id="{0683E323-2860-5721-6ADB-5A689B112A7B}"/>
                  </a:ext>
                </a:extLst>
              </p:cNvPr>
              <p:cNvSpPr/>
              <p:nvPr/>
            </p:nvSpPr>
            <p:spPr>
              <a:xfrm>
                <a:off x="5607124" y="2923696"/>
                <a:ext cx="276804" cy="329514"/>
              </a:xfrm>
              <a:custGeom>
                <a:avLst/>
                <a:gdLst>
                  <a:gd name="connsiteX0" fmla="*/ 133276 w 276804"/>
                  <a:gd name="connsiteY0" fmla="*/ 479 h 329514"/>
                  <a:gd name="connsiteX1" fmla="*/ 82476 w 276804"/>
                  <a:gd name="connsiteY1" fmla="*/ 130654 h 329514"/>
                  <a:gd name="connsiteX2" fmla="*/ 196776 w 276804"/>
                  <a:gd name="connsiteY2" fmla="*/ 273529 h 329514"/>
                  <a:gd name="connsiteX3" fmla="*/ 152326 w 276804"/>
                  <a:gd name="connsiteY3" fmla="*/ 273529 h 329514"/>
                  <a:gd name="connsiteX4" fmla="*/ 276151 w 276804"/>
                  <a:gd name="connsiteY4" fmla="*/ 251304 h 329514"/>
                  <a:gd name="connsiteX5" fmla="*/ 88826 w 276804"/>
                  <a:gd name="connsiteY5" fmla="*/ 327504 h 329514"/>
                  <a:gd name="connsiteX6" fmla="*/ 3101 w 276804"/>
                  <a:gd name="connsiteY6" fmla="*/ 156054 h 329514"/>
                  <a:gd name="connsiteX7" fmla="*/ 31676 w 276804"/>
                  <a:gd name="connsiteY7" fmla="*/ 178279 h 329514"/>
                  <a:gd name="connsiteX8" fmla="*/ 133276 w 276804"/>
                  <a:gd name="connsiteY8" fmla="*/ 479 h 32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4" h="329514">
                    <a:moveTo>
                      <a:pt x="133276" y="479"/>
                    </a:moveTo>
                    <a:cubicBezTo>
                      <a:pt x="141743" y="-7459"/>
                      <a:pt x="71893" y="85146"/>
                      <a:pt x="82476" y="130654"/>
                    </a:cubicBezTo>
                    <a:cubicBezTo>
                      <a:pt x="93059" y="176162"/>
                      <a:pt x="185134" y="249716"/>
                      <a:pt x="196776" y="273529"/>
                    </a:cubicBezTo>
                    <a:cubicBezTo>
                      <a:pt x="208418" y="297342"/>
                      <a:pt x="139097" y="277233"/>
                      <a:pt x="152326" y="273529"/>
                    </a:cubicBezTo>
                    <a:cubicBezTo>
                      <a:pt x="165555" y="269825"/>
                      <a:pt x="286734" y="242308"/>
                      <a:pt x="276151" y="251304"/>
                    </a:cubicBezTo>
                    <a:cubicBezTo>
                      <a:pt x="265568" y="260300"/>
                      <a:pt x="134334" y="343379"/>
                      <a:pt x="88826" y="327504"/>
                    </a:cubicBezTo>
                    <a:cubicBezTo>
                      <a:pt x="43318" y="311629"/>
                      <a:pt x="12626" y="180925"/>
                      <a:pt x="3101" y="156054"/>
                    </a:cubicBezTo>
                    <a:cubicBezTo>
                      <a:pt x="-6424" y="131183"/>
                      <a:pt x="6805" y="202621"/>
                      <a:pt x="31676" y="178279"/>
                    </a:cubicBezTo>
                    <a:cubicBezTo>
                      <a:pt x="56547" y="153937"/>
                      <a:pt x="124809" y="8417"/>
                      <a:pt x="133276" y="47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 1537">
                <a:extLst>
                  <a:ext uri="{FF2B5EF4-FFF2-40B4-BE49-F238E27FC236}">
                    <a16:creationId xmlns:a16="http://schemas.microsoft.com/office/drawing/2014/main" id="{78309EE3-91EF-4112-CD6B-4EB808356B9C}"/>
                  </a:ext>
                </a:extLst>
              </p:cNvPr>
              <p:cNvSpPr/>
              <p:nvPr/>
            </p:nvSpPr>
            <p:spPr>
              <a:xfrm>
                <a:off x="5832143" y="3130547"/>
                <a:ext cx="327685" cy="209987"/>
              </a:xfrm>
              <a:custGeom>
                <a:avLst/>
                <a:gdLst>
                  <a:gd name="connsiteX0" fmla="*/ 114632 w 327685"/>
                  <a:gd name="connsiteY0" fmla="*/ 3 h 209987"/>
                  <a:gd name="connsiteX1" fmla="*/ 324182 w 327685"/>
                  <a:gd name="connsiteY1" fmla="*/ 76203 h 209987"/>
                  <a:gd name="connsiteX2" fmla="*/ 247982 w 327685"/>
                  <a:gd name="connsiteY2" fmla="*/ 117478 h 209987"/>
                  <a:gd name="connsiteX3" fmla="*/ 276557 w 327685"/>
                  <a:gd name="connsiteY3" fmla="*/ 209553 h 209987"/>
                  <a:gd name="connsiteX4" fmla="*/ 228932 w 327685"/>
                  <a:gd name="connsiteY4" fmla="*/ 152403 h 209987"/>
                  <a:gd name="connsiteX5" fmla="*/ 60657 w 327685"/>
                  <a:gd name="connsiteY5" fmla="*/ 158753 h 209987"/>
                  <a:gd name="connsiteX6" fmla="*/ 6682 w 327685"/>
                  <a:gd name="connsiteY6" fmla="*/ 196853 h 209987"/>
                  <a:gd name="connsiteX7" fmla="*/ 197182 w 327685"/>
                  <a:gd name="connsiteY7" fmla="*/ 136528 h 209987"/>
                  <a:gd name="connsiteX8" fmla="*/ 79707 w 327685"/>
                  <a:gd name="connsiteY8" fmla="*/ 104778 h 209987"/>
                  <a:gd name="connsiteX9" fmla="*/ 209882 w 327685"/>
                  <a:gd name="connsiteY9" fmla="*/ 79378 h 209987"/>
                  <a:gd name="connsiteX10" fmla="*/ 114632 w 327685"/>
                  <a:gd name="connsiteY10" fmla="*/ 3 h 2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85" h="209987">
                    <a:moveTo>
                      <a:pt x="114632" y="3"/>
                    </a:moveTo>
                    <a:cubicBezTo>
                      <a:pt x="133682" y="-526"/>
                      <a:pt x="301957" y="56624"/>
                      <a:pt x="324182" y="76203"/>
                    </a:cubicBezTo>
                    <a:cubicBezTo>
                      <a:pt x="346407" y="95782"/>
                      <a:pt x="255920" y="95253"/>
                      <a:pt x="247982" y="117478"/>
                    </a:cubicBezTo>
                    <a:cubicBezTo>
                      <a:pt x="240045" y="139703"/>
                      <a:pt x="279732" y="203732"/>
                      <a:pt x="276557" y="209553"/>
                    </a:cubicBezTo>
                    <a:cubicBezTo>
                      <a:pt x="273382" y="215374"/>
                      <a:pt x="264915" y="160870"/>
                      <a:pt x="228932" y="152403"/>
                    </a:cubicBezTo>
                    <a:cubicBezTo>
                      <a:pt x="192949" y="143936"/>
                      <a:pt x="97699" y="151345"/>
                      <a:pt x="60657" y="158753"/>
                    </a:cubicBezTo>
                    <a:cubicBezTo>
                      <a:pt x="23615" y="166161"/>
                      <a:pt x="-16072" y="200557"/>
                      <a:pt x="6682" y="196853"/>
                    </a:cubicBezTo>
                    <a:cubicBezTo>
                      <a:pt x="29436" y="193149"/>
                      <a:pt x="185011" y="151874"/>
                      <a:pt x="197182" y="136528"/>
                    </a:cubicBezTo>
                    <a:cubicBezTo>
                      <a:pt x="209353" y="121182"/>
                      <a:pt x="77590" y="114303"/>
                      <a:pt x="79707" y="104778"/>
                    </a:cubicBezTo>
                    <a:cubicBezTo>
                      <a:pt x="81824" y="95253"/>
                      <a:pt x="203532" y="91549"/>
                      <a:pt x="209882" y="79378"/>
                    </a:cubicBezTo>
                    <a:cubicBezTo>
                      <a:pt x="216232" y="67207"/>
                      <a:pt x="95582" y="532"/>
                      <a:pt x="114632" y="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 1538">
                <a:extLst>
                  <a:ext uri="{FF2B5EF4-FFF2-40B4-BE49-F238E27FC236}">
                    <a16:creationId xmlns:a16="http://schemas.microsoft.com/office/drawing/2014/main" id="{5DC35333-EFD9-86EA-9F24-DADCD9A24BE2}"/>
                  </a:ext>
                </a:extLst>
              </p:cNvPr>
              <p:cNvSpPr/>
              <p:nvPr/>
            </p:nvSpPr>
            <p:spPr>
              <a:xfrm>
                <a:off x="5827687" y="3358743"/>
                <a:ext cx="106466" cy="181582"/>
              </a:xfrm>
              <a:custGeom>
                <a:avLst/>
                <a:gdLst>
                  <a:gd name="connsiteX0" fmla="*/ 1613 w 106466"/>
                  <a:gd name="connsiteY0" fmla="*/ 407 h 181582"/>
                  <a:gd name="connsiteX1" fmla="*/ 11138 w 106466"/>
                  <a:gd name="connsiteY1" fmla="*/ 54382 h 181582"/>
                  <a:gd name="connsiteX2" fmla="*/ 103213 w 106466"/>
                  <a:gd name="connsiteY2" fmla="*/ 124232 h 181582"/>
                  <a:gd name="connsiteX3" fmla="*/ 87338 w 106466"/>
                  <a:gd name="connsiteY3" fmla="*/ 121057 h 181582"/>
                  <a:gd name="connsiteX4" fmla="*/ 103213 w 106466"/>
                  <a:gd name="connsiteY4" fmla="*/ 175032 h 181582"/>
                  <a:gd name="connsiteX5" fmla="*/ 84163 w 106466"/>
                  <a:gd name="connsiteY5" fmla="*/ 178207 h 181582"/>
                  <a:gd name="connsiteX6" fmla="*/ 90513 w 106466"/>
                  <a:gd name="connsiteY6" fmla="*/ 152807 h 181582"/>
                  <a:gd name="connsiteX7" fmla="*/ 77813 w 106466"/>
                  <a:gd name="connsiteY7" fmla="*/ 130582 h 181582"/>
                  <a:gd name="connsiteX8" fmla="*/ 65113 w 106466"/>
                  <a:gd name="connsiteY8" fmla="*/ 114707 h 181582"/>
                  <a:gd name="connsiteX9" fmla="*/ 11138 w 106466"/>
                  <a:gd name="connsiteY9" fmla="*/ 82957 h 181582"/>
                  <a:gd name="connsiteX10" fmla="*/ 1613 w 106466"/>
                  <a:gd name="connsiteY10" fmla="*/ 407 h 18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466" h="181582">
                    <a:moveTo>
                      <a:pt x="1613" y="407"/>
                    </a:moveTo>
                    <a:cubicBezTo>
                      <a:pt x="1613" y="-4355"/>
                      <a:pt x="-5795" y="33745"/>
                      <a:pt x="11138" y="54382"/>
                    </a:cubicBezTo>
                    <a:cubicBezTo>
                      <a:pt x="28071" y="75020"/>
                      <a:pt x="103213" y="124232"/>
                      <a:pt x="103213" y="124232"/>
                    </a:cubicBezTo>
                    <a:cubicBezTo>
                      <a:pt x="115913" y="135344"/>
                      <a:pt x="87338" y="112590"/>
                      <a:pt x="87338" y="121057"/>
                    </a:cubicBezTo>
                    <a:cubicBezTo>
                      <a:pt x="87338" y="129524"/>
                      <a:pt x="103213" y="175032"/>
                      <a:pt x="103213" y="175032"/>
                    </a:cubicBezTo>
                    <a:cubicBezTo>
                      <a:pt x="102684" y="184557"/>
                      <a:pt x="86280" y="181911"/>
                      <a:pt x="84163" y="178207"/>
                    </a:cubicBezTo>
                    <a:cubicBezTo>
                      <a:pt x="82046" y="174503"/>
                      <a:pt x="90513" y="152807"/>
                      <a:pt x="90513" y="152807"/>
                    </a:cubicBezTo>
                    <a:cubicBezTo>
                      <a:pt x="89455" y="144870"/>
                      <a:pt x="82046" y="136932"/>
                      <a:pt x="77813" y="130582"/>
                    </a:cubicBezTo>
                    <a:cubicBezTo>
                      <a:pt x="73580" y="124232"/>
                      <a:pt x="76226" y="122645"/>
                      <a:pt x="65113" y="114707"/>
                    </a:cubicBezTo>
                    <a:cubicBezTo>
                      <a:pt x="54001" y="106770"/>
                      <a:pt x="21192" y="96715"/>
                      <a:pt x="11138" y="82957"/>
                    </a:cubicBezTo>
                    <a:cubicBezTo>
                      <a:pt x="1084" y="69199"/>
                      <a:pt x="1613" y="5169"/>
                      <a:pt x="1613" y="407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 1539">
                <a:extLst>
                  <a:ext uri="{FF2B5EF4-FFF2-40B4-BE49-F238E27FC236}">
                    <a16:creationId xmlns:a16="http://schemas.microsoft.com/office/drawing/2014/main" id="{459E85B2-2FA5-DB14-C98C-84D3D5426A25}"/>
                  </a:ext>
                </a:extLst>
              </p:cNvPr>
              <p:cNvSpPr/>
              <p:nvPr/>
            </p:nvSpPr>
            <p:spPr>
              <a:xfrm>
                <a:off x="5798774" y="3317817"/>
                <a:ext cx="221496" cy="302299"/>
              </a:xfrm>
              <a:custGeom>
                <a:avLst/>
                <a:gdLst>
                  <a:gd name="connsiteX0" fmla="*/ 59101 w 221496"/>
                  <a:gd name="connsiteY0" fmla="*/ 58 h 302299"/>
                  <a:gd name="connsiteX1" fmla="*/ 109901 w 221496"/>
                  <a:gd name="connsiteY1" fmla="*/ 85783 h 302299"/>
                  <a:gd name="connsiteX2" fmla="*/ 103551 w 221496"/>
                  <a:gd name="connsiteY2" fmla="*/ 69908 h 302299"/>
                  <a:gd name="connsiteX3" fmla="*/ 198801 w 221496"/>
                  <a:gd name="connsiteY3" fmla="*/ 57208 h 302299"/>
                  <a:gd name="connsiteX4" fmla="*/ 163876 w 221496"/>
                  <a:gd name="connsiteY4" fmla="*/ 98483 h 302299"/>
                  <a:gd name="connsiteX5" fmla="*/ 173401 w 221496"/>
                  <a:gd name="connsiteY5" fmla="*/ 184208 h 302299"/>
                  <a:gd name="connsiteX6" fmla="*/ 113076 w 221496"/>
                  <a:gd name="connsiteY6" fmla="*/ 133408 h 302299"/>
                  <a:gd name="connsiteX7" fmla="*/ 221026 w 221496"/>
                  <a:gd name="connsiteY7" fmla="*/ 254058 h 302299"/>
                  <a:gd name="connsiteX8" fmla="*/ 151176 w 221496"/>
                  <a:gd name="connsiteY8" fmla="*/ 203258 h 302299"/>
                  <a:gd name="connsiteX9" fmla="*/ 122601 w 221496"/>
                  <a:gd name="connsiteY9" fmla="*/ 301683 h 302299"/>
                  <a:gd name="connsiteX10" fmla="*/ 113076 w 221496"/>
                  <a:gd name="connsiteY10" fmla="*/ 238183 h 302299"/>
                  <a:gd name="connsiteX11" fmla="*/ 1951 w 221496"/>
                  <a:gd name="connsiteY11" fmla="*/ 104833 h 302299"/>
                  <a:gd name="connsiteX12" fmla="*/ 40051 w 221496"/>
                  <a:gd name="connsiteY12" fmla="*/ 101658 h 302299"/>
                  <a:gd name="connsiteX13" fmla="*/ 59101 w 221496"/>
                  <a:gd name="connsiteY13" fmla="*/ 58 h 302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1496" h="302299">
                    <a:moveTo>
                      <a:pt x="59101" y="58"/>
                    </a:moveTo>
                    <a:cubicBezTo>
                      <a:pt x="70743" y="-2588"/>
                      <a:pt x="109901" y="85783"/>
                      <a:pt x="109901" y="85783"/>
                    </a:cubicBezTo>
                    <a:cubicBezTo>
                      <a:pt x="117309" y="97425"/>
                      <a:pt x="88734" y="74671"/>
                      <a:pt x="103551" y="69908"/>
                    </a:cubicBezTo>
                    <a:cubicBezTo>
                      <a:pt x="118368" y="65145"/>
                      <a:pt x="188747" y="52446"/>
                      <a:pt x="198801" y="57208"/>
                    </a:cubicBezTo>
                    <a:cubicBezTo>
                      <a:pt x="208855" y="61971"/>
                      <a:pt x="168109" y="77316"/>
                      <a:pt x="163876" y="98483"/>
                    </a:cubicBezTo>
                    <a:cubicBezTo>
                      <a:pt x="159643" y="119650"/>
                      <a:pt x="181868" y="178387"/>
                      <a:pt x="173401" y="184208"/>
                    </a:cubicBezTo>
                    <a:cubicBezTo>
                      <a:pt x="164934" y="190029"/>
                      <a:pt x="105139" y="121766"/>
                      <a:pt x="113076" y="133408"/>
                    </a:cubicBezTo>
                    <a:cubicBezTo>
                      <a:pt x="121014" y="145050"/>
                      <a:pt x="214676" y="242416"/>
                      <a:pt x="221026" y="254058"/>
                    </a:cubicBezTo>
                    <a:cubicBezTo>
                      <a:pt x="227376" y="265700"/>
                      <a:pt x="167580" y="195321"/>
                      <a:pt x="151176" y="203258"/>
                    </a:cubicBezTo>
                    <a:cubicBezTo>
                      <a:pt x="134772" y="211196"/>
                      <a:pt x="128951" y="295862"/>
                      <a:pt x="122601" y="301683"/>
                    </a:cubicBezTo>
                    <a:cubicBezTo>
                      <a:pt x="116251" y="307504"/>
                      <a:pt x="133184" y="270991"/>
                      <a:pt x="113076" y="238183"/>
                    </a:cubicBezTo>
                    <a:cubicBezTo>
                      <a:pt x="92968" y="205375"/>
                      <a:pt x="14122" y="127587"/>
                      <a:pt x="1951" y="104833"/>
                    </a:cubicBezTo>
                    <a:cubicBezTo>
                      <a:pt x="-10220" y="82079"/>
                      <a:pt x="38464" y="120179"/>
                      <a:pt x="40051" y="101658"/>
                    </a:cubicBezTo>
                    <a:cubicBezTo>
                      <a:pt x="41638" y="83137"/>
                      <a:pt x="47459" y="2704"/>
                      <a:pt x="59101" y="5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 1540">
                <a:extLst>
                  <a:ext uri="{FF2B5EF4-FFF2-40B4-BE49-F238E27FC236}">
                    <a16:creationId xmlns:a16="http://schemas.microsoft.com/office/drawing/2014/main" id="{A3EF30C3-778A-8C50-A7A0-BA3E815729EA}"/>
                  </a:ext>
                </a:extLst>
              </p:cNvPr>
              <p:cNvSpPr/>
              <p:nvPr/>
            </p:nvSpPr>
            <p:spPr>
              <a:xfrm>
                <a:off x="5826125" y="3412869"/>
                <a:ext cx="190663" cy="342263"/>
              </a:xfrm>
              <a:custGeom>
                <a:avLst/>
                <a:gdLst>
                  <a:gd name="connsiteX0" fmla="*/ 98425 w 190663"/>
                  <a:gd name="connsiteY0" fmla="*/ 38356 h 342263"/>
                  <a:gd name="connsiteX1" fmla="*/ 104775 w 190663"/>
                  <a:gd name="connsiteY1" fmla="*/ 111381 h 342263"/>
                  <a:gd name="connsiteX2" fmla="*/ 190500 w 190663"/>
                  <a:gd name="connsiteY2" fmla="*/ 219331 h 342263"/>
                  <a:gd name="connsiteX3" fmla="*/ 127000 w 190663"/>
                  <a:gd name="connsiteY3" fmla="*/ 266956 h 342263"/>
                  <a:gd name="connsiteX4" fmla="*/ 149225 w 190663"/>
                  <a:gd name="connsiteY4" fmla="*/ 305056 h 342263"/>
                  <a:gd name="connsiteX5" fmla="*/ 50800 w 190663"/>
                  <a:gd name="connsiteY5" fmla="*/ 222506 h 342263"/>
                  <a:gd name="connsiteX6" fmla="*/ 38100 w 190663"/>
                  <a:gd name="connsiteY6" fmla="*/ 336806 h 342263"/>
                  <a:gd name="connsiteX7" fmla="*/ 0 w 190663"/>
                  <a:gd name="connsiteY7" fmla="*/ 12956 h 342263"/>
                  <a:gd name="connsiteX8" fmla="*/ 38100 w 190663"/>
                  <a:gd name="connsiteY8" fmla="*/ 63756 h 342263"/>
                  <a:gd name="connsiteX9" fmla="*/ 98425 w 190663"/>
                  <a:gd name="connsiteY9" fmla="*/ 38356 h 34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663" h="342263">
                    <a:moveTo>
                      <a:pt x="98425" y="38356"/>
                    </a:moveTo>
                    <a:cubicBezTo>
                      <a:pt x="109538" y="46294"/>
                      <a:pt x="89429" y="81219"/>
                      <a:pt x="104775" y="111381"/>
                    </a:cubicBezTo>
                    <a:cubicBezTo>
                      <a:pt x="120121" y="141544"/>
                      <a:pt x="186796" y="193402"/>
                      <a:pt x="190500" y="219331"/>
                    </a:cubicBezTo>
                    <a:cubicBezTo>
                      <a:pt x="194204" y="245260"/>
                      <a:pt x="133879" y="252669"/>
                      <a:pt x="127000" y="266956"/>
                    </a:cubicBezTo>
                    <a:cubicBezTo>
                      <a:pt x="120121" y="281244"/>
                      <a:pt x="161925" y="312464"/>
                      <a:pt x="149225" y="305056"/>
                    </a:cubicBezTo>
                    <a:cubicBezTo>
                      <a:pt x="136525" y="297648"/>
                      <a:pt x="69321" y="217214"/>
                      <a:pt x="50800" y="222506"/>
                    </a:cubicBezTo>
                    <a:cubicBezTo>
                      <a:pt x="32279" y="227798"/>
                      <a:pt x="46567" y="371731"/>
                      <a:pt x="38100" y="336806"/>
                    </a:cubicBezTo>
                    <a:cubicBezTo>
                      <a:pt x="29633" y="301881"/>
                      <a:pt x="0" y="58464"/>
                      <a:pt x="0" y="12956"/>
                    </a:cubicBezTo>
                    <a:cubicBezTo>
                      <a:pt x="0" y="-32552"/>
                      <a:pt x="26987" y="55819"/>
                      <a:pt x="38100" y="63756"/>
                    </a:cubicBezTo>
                    <a:cubicBezTo>
                      <a:pt x="49212" y="71694"/>
                      <a:pt x="87312" y="30418"/>
                      <a:pt x="98425" y="38356"/>
                    </a:cubicBezTo>
                    <a:close/>
                  </a:path>
                </a:pathLst>
              </a:custGeom>
              <a:solidFill>
                <a:srgbClr val="C0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 1541">
                <a:extLst>
                  <a:ext uri="{FF2B5EF4-FFF2-40B4-BE49-F238E27FC236}">
                    <a16:creationId xmlns:a16="http://schemas.microsoft.com/office/drawing/2014/main" id="{16CA29AD-30D1-2A0C-5CED-D2D287D81BDE}"/>
                  </a:ext>
                </a:extLst>
              </p:cNvPr>
              <p:cNvSpPr/>
              <p:nvPr/>
            </p:nvSpPr>
            <p:spPr>
              <a:xfrm>
                <a:off x="5791119" y="3546177"/>
                <a:ext cx="330119" cy="417273"/>
              </a:xfrm>
              <a:custGeom>
                <a:avLst/>
                <a:gdLst>
                  <a:gd name="connsiteX0" fmla="*/ 177881 w 330119"/>
                  <a:gd name="connsiteY0" fmla="*/ 130473 h 417273"/>
                  <a:gd name="connsiteX1" fmla="*/ 320756 w 330119"/>
                  <a:gd name="connsiteY1" fmla="*/ 232073 h 417273"/>
                  <a:gd name="connsiteX2" fmla="*/ 314406 w 330119"/>
                  <a:gd name="connsiteY2" fmla="*/ 374948 h 417273"/>
                  <a:gd name="connsiteX3" fmla="*/ 298531 w 330119"/>
                  <a:gd name="connsiteY3" fmla="*/ 301923 h 417273"/>
                  <a:gd name="connsiteX4" fmla="*/ 142956 w 330119"/>
                  <a:gd name="connsiteY4" fmla="*/ 330498 h 417273"/>
                  <a:gd name="connsiteX5" fmla="*/ 63581 w 330119"/>
                  <a:gd name="connsiteY5" fmla="*/ 397173 h 417273"/>
                  <a:gd name="connsiteX6" fmla="*/ 117556 w 330119"/>
                  <a:gd name="connsiteY6" fmla="*/ 416223 h 417273"/>
                  <a:gd name="connsiteX7" fmla="*/ 247731 w 330119"/>
                  <a:gd name="connsiteY7" fmla="*/ 371773 h 417273"/>
                  <a:gd name="connsiteX8" fmla="*/ 9606 w 330119"/>
                  <a:gd name="connsiteY8" fmla="*/ 365423 h 417273"/>
                  <a:gd name="connsiteX9" fmla="*/ 47706 w 330119"/>
                  <a:gd name="connsiteY9" fmla="*/ 133648 h 417273"/>
                  <a:gd name="connsiteX10" fmla="*/ 57231 w 330119"/>
                  <a:gd name="connsiteY10" fmla="*/ 298 h 417273"/>
                  <a:gd name="connsiteX11" fmla="*/ 92156 w 330119"/>
                  <a:gd name="connsiteY11" fmla="*/ 98723 h 417273"/>
                  <a:gd name="connsiteX12" fmla="*/ 177881 w 330119"/>
                  <a:gd name="connsiteY12" fmla="*/ 130473 h 41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0119" h="417273">
                    <a:moveTo>
                      <a:pt x="177881" y="130473"/>
                    </a:moveTo>
                    <a:cubicBezTo>
                      <a:pt x="215981" y="152698"/>
                      <a:pt x="298002" y="191327"/>
                      <a:pt x="320756" y="232073"/>
                    </a:cubicBezTo>
                    <a:cubicBezTo>
                      <a:pt x="343510" y="272819"/>
                      <a:pt x="318110" y="363306"/>
                      <a:pt x="314406" y="374948"/>
                    </a:cubicBezTo>
                    <a:cubicBezTo>
                      <a:pt x="310702" y="386590"/>
                      <a:pt x="327106" y="309331"/>
                      <a:pt x="298531" y="301923"/>
                    </a:cubicBezTo>
                    <a:cubicBezTo>
                      <a:pt x="269956" y="294515"/>
                      <a:pt x="182114" y="314623"/>
                      <a:pt x="142956" y="330498"/>
                    </a:cubicBezTo>
                    <a:cubicBezTo>
                      <a:pt x="103798" y="346373"/>
                      <a:pt x="67814" y="382886"/>
                      <a:pt x="63581" y="397173"/>
                    </a:cubicBezTo>
                    <a:cubicBezTo>
                      <a:pt x="59348" y="411460"/>
                      <a:pt x="86864" y="420456"/>
                      <a:pt x="117556" y="416223"/>
                    </a:cubicBezTo>
                    <a:cubicBezTo>
                      <a:pt x="148248" y="411990"/>
                      <a:pt x="265723" y="380240"/>
                      <a:pt x="247731" y="371773"/>
                    </a:cubicBezTo>
                    <a:cubicBezTo>
                      <a:pt x="229739" y="363306"/>
                      <a:pt x="42943" y="405110"/>
                      <a:pt x="9606" y="365423"/>
                    </a:cubicBezTo>
                    <a:cubicBezTo>
                      <a:pt x="-23731" y="325736"/>
                      <a:pt x="39768" y="194502"/>
                      <a:pt x="47706" y="133648"/>
                    </a:cubicBezTo>
                    <a:cubicBezTo>
                      <a:pt x="55644" y="72794"/>
                      <a:pt x="49823" y="6119"/>
                      <a:pt x="57231" y="298"/>
                    </a:cubicBezTo>
                    <a:cubicBezTo>
                      <a:pt x="64639" y="-5523"/>
                      <a:pt x="75223" y="75440"/>
                      <a:pt x="92156" y="98723"/>
                    </a:cubicBezTo>
                    <a:cubicBezTo>
                      <a:pt x="109089" y="122006"/>
                      <a:pt x="139781" y="108248"/>
                      <a:pt x="177881" y="1304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 1542">
                <a:extLst>
                  <a:ext uri="{FF2B5EF4-FFF2-40B4-BE49-F238E27FC236}">
                    <a16:creationId xmlns:a16="http://schemas.microsoft.com/office/drawing/2014/main" id="{E7830269-0265-80B2-1275-779410759E06}"/>
                  </a:ext>
                </a:extLst>
              </p:cNvPr>
              <p:cNvSpPr/>
              <p:nvPr/>
            </p:nvSpPr>
            <p:spPr>
              <a:xfrm>
                <a:off x="5868211" y="3845210"/>
                <a:ext cx="231552" cy="76559"/>
              </a:xfrm>
              <a:custGeom>
                <a:avLst/>
                <a:gdLst>
                  <a:gd name="connsiteX0" fmla="*/ 3014 w 231552"/>
                  <a:gd name="connsiteY0" fmla="*/ 73647 h 76559"/>
                  <a:gd name="connsiteX1" fmla="*/ 105398 w 231552"/>
                  <a:gd name="connsiteY1" fmla="*/ 3037 h 76559"/>
                  <a:gd name="connsiteX2" fmla="*/ 228966 w 231552"/>
                  <a:gd name="connsiteY2" fmla="*/ 13629 h 76559"/>
                  <a:gd name="connsiteX3" fmla="*/ 183069 w 231552"/>
                  <a:gd name="connsiteY3" fmla="*/ 20690 h 76559"/>
                  <a:gd name="connsiteX4" fmla="*/ 108929 w 231552"/>
                  <a:gd name="connsiteY4" fmla="*/ 70117 h 76559"/>
                  <a:gd name="connsiteX5" fmla="*/ 225435 w 231552"/>
                  <a:gd name="connsiteY5" fmla="*/ 63056 h 76559"/>
                  <a:gd name="connsiteX6" fmla="*/ 3014 w 231552"/>
                  <a:gd name="connsiteY6" fmla="*/ 73647 h 7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552" h="76559">
                    <a:moveTo>
                      <a:pt x="3014" y="73647"/>
                    </a:moveTo>
                    <a:cubicBezTo>
                      <a:pt x="-16992" y="63644"/>
                      <a:pt x="67739" y="13040"/>
                      <a:pt x="105398" y="3037"/>
                    </a:cubicBezTo>
                    <a:cubicBezTo>
                      <a:pt x="143057" y="-6966"/>
                      <a:pt x="216021" y="10687"/>
                      <a:pt x="228966" y="13629"/>
                    </a:cubicBezTo>
                    <a:cubicBezTo>
                      <a:pt x="241911" y="16571"/>
                      <a:pt x="203075" y="11275"/>
                      <a:pt x="183069" y="20690"/>
                    </a:cubicBezTo>
                    <a:cubicBezTo>
                      <a:pt x="163063" y="30105"/>
                      <a:pt x="101868" y="63056"/>
                      <a:pt x="108929" y="70117"/>
                    </a:cubicBezTo>
                    <a:cubicBezTo>
                      <a:pt x="115990" y="77178"/>
                      <a:pt x="238380" y="61291"/>
                      <a:pt x="225435" y="63056"/>
                    </a:cubicBezTo>
                    <a:cubicBezTo>
                      <a:pt x="212490" y="64821"/>
                      <a:pt x="23020" y="83650"/>
                      <a:pt x="3014" y="7364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 1543">
                <a:extLst>
                  <a:ext uri="{FF2B5EF4-FFF2-40B4-BE49-F238E27FC236}">
                    <a16:creationId xmlns:a16="http://schemas.microsoft.com/office/drawing/2014/main" id="{17694096-2338-CD49-B51C-8641896C14F3}"/>
                  </a:ext>
                </a:extLst>
              </p:cNvPr>
              <p:cNvSpPr/>
              <p:nvPr/>
            </p:nvSpPr>
            <p:spPr>
              <a:xfrm>
                <a:off x="6418063" y="3749221"/>
                <a:ext cx="551127" cy="544239"/>
              </a:xfrm>
              <a:custGeom>
                <a:avLst/>
                <a:gdLst>
                  <a:gd name="connsiteX0" fmla="*/ 551062 w 551127"/>
                  <a:gd name="connsiteY0" fmla="*/ 225879 h 544239"/>
                  <a:gd name="connsiteX1" fmla="*/ 363737 w 551127"/>
                  <a:gd name="connsiteY1" fmla="*/ 317954 h 544239"/>
                  <a:gd name="connsiteX2" fmla="*/ 163712 w 551127"/>
                  <a:gd name="connsiteY2" fmla="*/ 435429 h 544239"/>
                  <a:gd name="connsiteX3" fmla="*/ 1787 w 551127"/>
                  <a:gd name="connsiteY3" fmla="*/ 543379 h 544239"/>
                  <a:gd name="connsiteX4" fmla="*/ 74812 w 551127"/>
                  <a:gd name="connsiteY4" fmla="*/ 476704 h 544239"/>
                  <a:gd name="connsiteX5" fmla="*/ 36712 w 551127"/>
                  <a:gd name="connsiteY5" fmla="*/ 314779 h 544239"/>
                  <a:gd name="connsiteX6" fmla="*/ 93862 w 551127"/>
                  <a:gd name="connsiteY6" fmla="*/ 346529 h 544239"/>
                  <a:gd name="connsiteX7" fmla="*/ 243087 w 551127"/>
                  <a:gd name="connsiteY7" fmla="*/ 159204 h 544239"/>
                  <a:gd name="connsiteX8" fmla="*/ 198637 w 551127"/>
                  <a:gd name="connsiteY8" fmla="*/ 127454 h 544239"/>
                  <a:gd name="connsiteX9" fmla="*/ 303412 w 551127"/>
                  <a:gd name="connsiteY9" fmla="*/ 92529 h 544239"/>
                  <a:gd name="connsiteX10" fmla="*/ 239912 w 551127"/>
                  <a:gd name="connsiteY10" fmla="*/ 454 h 544239"/>
                  <a:gd name="connsiteX11" fmla="*/ 430412 w 551127"/>
                  <a:gd name="connsiteY11" fmla="*/ 57604 h 544239"/>
                  <a:gd name="connsiteX12" fmla="*/ 385962 w 551127"/>
                  <a:gd name="connsiteY12" fmla="*/ 67129 h 544239"/>
                  <a:gd name="connsiteX13" fmla="*/ 551062 w 551127"/>
                  <a:gd name="connsiteY13" fmla="*/ 225879 h 54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1127" h="544239">
                    <a:moveTo>
                      <a:pt x="551062" y="225879"/>
                    </a:moveTo>
                    <a:cubicBezTo>
                      <a:pt x="547358" y="267683"/>
                      <a:pt x="428295" y="283029"/>
                      <a:pt x="363737" y="317954"/>
                    </a:cubicBezTo>
                    <a:cubicBezTo>
                      <a:pt x="299179" y="352879"/>
                      <a:pt x="224037" y="397858"/>
                      <a:pt x="163712" y="435429"/>
                    </a:cubicBezTo>
                    <a:cubicBezTo>
                      <a:pt x="103387" y="473000"/>
                      <a:pt x="16604" y="536500"/>
                      <a:pt x="1787" y="543379"/>
                    </a:cubicBezTo>
                    <a:cubicBezTo>
                      <a:pt x="-13030" y="550258"/>
                      <a:pt x="68991" y="514804"/>
                      <a:pt x="74812" y="476704"/>
                    </a:cubicBezTo>
                    <a:cubicBezTo>
                      <a:pt x="80633" y="438604"/>
                      <a:pt x="33537" y="336475"/>
                      <a:pt x="36712" y="314779"/>
                    </a:cubicBezTo>
                    <a:cubicBezTo>
                      <a:pt x="39887" y="293083"/>
                      <a:pt x="59466" y="372458"/>
                      <a:pt x="93862" y="346529"/>
                    </a:cubicBezTo>
                    <a:cubicBezTo>
                      <a:pt x="128258" y="320600"/>
                      <a:pt x="225625" y="195716"/>
                      <a:pt x="243087" y="159204"/>
                    </a:cubicBezTo>
                    <a:cubicBezTo>
                      <a:pt x="260549" y="122692"/>
                      <a:pt x="188583" y="138566"/>
                      <a:pt x="198637" y="127454"/>
                    </a:cubicBezTo>
                    <a:cubicBezTo>
                      <a:pt x="208691" y="116342"/>
                      <a:pt x="296533" y="113695"/>
                      <a:pt x="303412" y="92529"/>
                    </a:cubicBezTo>
                    <a:cubicBezTo>
                      <a:pt x="310291" y="71363"/>
                      <a:pt x="218745" y="6275"/>
                      <a:pt x="239912" y="454"/>
                    </a:cubicBezTo>
                    <a:cubicBezTo>
                      <a:pt x="261079" y="-5367"/>
                      <a:pt x="406070" y="46492"/>
                      <a:pt x="430412" y="57604"/>
                    </a:cubicBezTo>
                    <a:cubicBezTo>
                      <a:pt x="454754" y="68716"/>
                      <a:pt x="370616" y="41200"/>
                      <a:pt x="385962" y="67129"/>
                    </a:cubicBezTo>
                    <a:cubicBezTo>
                      <a:pt x="401308" y="93058"/>
                      <a:pt x="554766" y="184075"/>
                      <a:pt x="551062" y="22587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 1544">
                <a:extLst>
                  <a:ext uri="{FF2B5EF4-FFF2-40B4-BE49-F238E27FC236}">
                    <a16:creationId xmlns:a16="http://schemas.microsoft.com/office/drawing/2014/main" id="{A7B342F7-A2C2-830B-CB48-0F56AEA368C0}"/>
                  </a:ext>
                </a:extLst>
              </p:cNvPr>
              <p:cNvSpPr/>
              <p:nvPr/>
            </p:nvSpPr>
            <p:spPr>
              <a:xfrm>
                <a:off x="6517653" y="2720721"/>
                <a:ext cx="512395" cy="657561"/>
              </a:xfrm>
              <a:custGeom>
                <a:avLst/>
                <a:gdLst>
                  <a:gd name="connsiteX0" fmla="*/ 95872 w 512395"/>
                  <a:gd name="connsiteY0" fmla="*/ 124079 h 657561"/>
                  <a:gd name="connsiteX1" fmla="*/ 324472 w 512395"/>
                  <a:gd name="connsiteY1" fmla="*/ 254 h 657561"/>
                  <a:gd name="connsiteX2" fmla="*/ 448297 w 512395"/>
                  <a:gd name="connsiteY2" fmla="*/ 159004 h 657561"/>
                  <a:gd name="connsiteX3" fmla="*/ 508622 w 512395"/>
                  <a:gd name="connsiteY3" fmla="*/ 108204 h 657561"/>
                  <a:gd name="connsiteX4" fmla="*/ 343522 w 512395"/>
                  <a:gd name="connsiteY4" fmla="*/ 330454 h 657561"/>
                  <a:gd name="connsiteX5" fmla="*/ 416547 w 512395"/>
                  <a:gd name="connsiteY5" fmla="*/ 654304 h 657561"/>
                  <a:gd name="connsiteX6" fmla="*/ 346697 w 512395"/>
                  <a:gd name="connsiteY6" fmla="*/ 479679 h 657561"/>
                  <a:gd name="connsiteX7" fmla="*/ 622 w 512395"/>
                  <a:gd name="connsiteY7" fmla="*/ 197104 h 657561"/>
                  <a:gd name="connsiteX8" fmla="*/ 441947 w 512395"/>
                  <a:gd name="connsiteY8" fmla="*/ 203454 h 657561"/>
                  <a:gd name="connsiteX9" fmla="*/ 95872 w 512395"/>
                  <a:gd name="connsiteY9" fmla="*/ 124079 h 657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395" h="657561">
                    <a:moveTo>
                      <a:pt x="95872" y="124079"/>
                    </a:moveTo>
                    <a:cubicBezTo>
                      <a:pt x="76293" y="90212"/>
                      <a:pt x="265735" y="-5567"/>
                      <a:pt x="324472" y="254"/>
                    </a:cubicBezTo>
                    <a:cubicBezTo>
                      <a:pt x="383210" y="6075"/>
                      <a:pt x="417605" y="141012"/>
                      <a:pt x="448297" y="159004"/>
                    </a:cubicBezTo>
                    <a:cubicBezTo>
                      <a:pt x="478989" y="176996"/>
                      <a:pt x="526084" y="79629"/>
                      <a:pt x="508622" y="108204"/>
                    </a:cubicBezTo>
                    <a:cubicBezTo>
                      <a:pt x="491160" y="136779"/>
                      <a:pt x="358868" y="239437"/>
                      <a:pt x="343522" y="330454"/>
                    </a:cubicBezTo>
                    <a:cubicBezTo>
                      <a:pt x="328176" y="421471"/>
                      <a:pt x="416018" y="629433"/>
                      <a:pt x="416547" y="654304"/>
                    </a:cubicBezTo>
                    <a:cubicBezTo>
                      <a:pt x="417076" y="679175"/>
                      <a:pt x="416018" y="555879"/>
                      <a:pt x="346697" y="479679"/>
                    </a:cubicBezTo>
                    <a:cubicBezTo>
                      <a:pt x="277376" y="403479"/>
                      <a:pt x="-15253" y="243142"/>
                      <a:pt x="622" y="197104"/>
                    </a:cubicBezTo>
                    <a:cubicBezTo>
                      <a:pt x="16497" y="151067"/>
                      <a:pt x="421839" y="215096"/>
                      <a:pt x="441947" y="203454"/>
                    </a:cubicBezTo>
                    <a:cubicBezTo>
                      <a:pt x="462055" y="191812"/>
                      <a:pt x="115451" y="157946"/>
                      <a:pt x="95872" y="12407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 1545">
                <a:extLst>
                  <a:ext uri="{FF2B5EF4-FFF2-40B4-BE49-F238E27FC236}">
                    <a16:creationId xmlns:a16="http://schemas.microsoft.com/office/drawing/2014/main" id="{F05E48FB-7636-551B-B343-46D9A423CAF4}"/>
                  </a:ext>
                </a:extLst>
              </p:cNvPr>
              <p:cNvSpPr/>
              <p:nvPr/>
            </p:nvSpPr>
            <p:spPr>
              <a:xfrm>
                <a:off x="6654746" y="2610705"/>
                <a:ext cx="382914" cy="697656"/>
              </a:xfrm>
              <a:custGeom>
                <a:avLst/>
                <a:gdLst>
                  <a:gd name="connsiteX0" fmla="*/ 88954 w 382914"/>
                  <a:gd name="connsiteY0" fmla="*/ 2320 h 697656"/>
                  <a:gd name="connsiteX1" fmla="*/ 374704 w 382914"/>
                  <a:gd name="connsiteY1" fmla="*/ 297595 h 697656"/>
                  <a:gd name="connsiteX2" fmla="*/ 298504 w 382914"/>
                  <a:gd name="connsiteY2" fmla="*/ 262670 h 697656"/>
                  <a:gd name="connsiteX3" fmla="*/ 225479 w 382914"/>
                  <a:gd name="connsiteY3" fmla="*/ 465870 h 697656"/>
                  <a:gd name="connsiteX4" fmla="*/ 269929 w 382914"/>
                  <a:gd name="connsiteY4" fmla="*/ 697645 h 697656"/>
                  <a:gd name="connsiteX5" fmla="*/ 215954 w 382914"/>
                  <a:gd name="connsiteY5" fmla="*/ 456345 h 697656"/>
                  <a:gd name="connsiteX6" fmla="*/ 54 w 382914"/>
                  <a:gd name="connsiteY6" fmla="*/ 481745 h 697656"/>
                  <a:gd name="connsiteX7" fmla="*/ 193729 w 382914"/>
                  <a:gd name="connsiteY7" fmla="*/ 370620 h 697656"/>
                  <a:gd name="connsiteX8" fmla="*/ 63554 w 382914"/>
                  <a:gd name="connsiteY8" fmla="*/ 262670 h 697656"/>
                  <a:gd name="connsiteX9" fmla="*/ 111179 w 382914"/>
                  <a:gd name="connsiteY9" fmla="*/ 192820 h 697656"/>
                  <a:gd name="connsiteX10" fmla="*/ 177854 w 382914"/>
                  <a:gd name="connsiteY10" fmla="*/ 161070 h 697656"/>
                  <a:gd name="connsiteX11" fmla="*/ 88954 w 382914"/>
                  <a:gd name="connsiteY11" fmla="*/ 2320 h 69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914" h="697656">
                    <a:moveTo>
                      <a:pt x="88954" y="2320"/>
                    </a:moveTo>
                    <a:cubicBezTo>
                      <a:pt x="121762" y="25074"/>
                      <a:pt x="339779" y="254203"/>
                      <a:pt x="374704" y="297595"/>
                    </a:cubicBezTo>
                    <a:cubicBezTo>
                      <a:pt x="409629" y="340987"/>
                      <a:pt x="323375" y="234624"/>
                      <a:pt x="298504" y="262670"/>
                    </a:cubicBezTo>
                    <a:cubicBezTo>
                      <a:pt x="273633" y="290716"/>
                      <a:pt x="230242" y="393374"/>
                      <a:pt x="225479" y="465870"/>
                    </a:cubicBezTo>
                    <a:cubicBezTo>
                      <a:pt x="220717" y="538366"/>
                      <a:pt x="271516" y="699232"/>
                      <a:pt x="269929" y="697645"/>
                    </a:cubicBezTo>
                    <a:cubicBezTo>
                      <a:pt x="268342" y="696058"/>
                      <a:pt x="260933" y="492328"/>
                      <a:pt x="215954" y="456345"/>
                    </a:cubicBezTo>
                    <a:cubicBezTo>
                      <a:pt x="170975" y="420362"/>
                      <a:pt x="3758" y="496032"/>
                      <a:pt x="54" y="481745"/>
                    </a:cubicBezTo>
                    <a:cubicBezTo>
                      <a:pt x="-3650" y="467458"/>
                      <a:pt x="183146" y="407132"/>
                      <a:pt x="193729" y="370620"/>
                    </a:cubicBezTo>
                    <a:cubicBezTo>
                      <a:pt x="204312" y="334108"/>
                      <a:pt x="77312" y="292303"/>
                      <a:pt x="63554" y="262670"/>
                    </a:cubicBezTo>
                    <a:cubicBezTo>
                      <a:pt x="49796" y="233037"/>
                      <a:pt x="92129" y="209753"/>
                      <a:pt x="111179" y="192820"/>
                    </a:cubicBezTo>
                    <a:cubicBezTo>
                      <a:pt x="130229" y="175887"/>
                      <a:pt x="179971" y="191232"/>
                      <a:pt x="177854" y="161070"/>
                    </a:cubicBezTo>
                    <a:cubicBezTo>
                      <a:pt x="175737" y="130908"/>
                      <a:pt x="56146" y="-20434"/>
                      <a:pt x="88954" y="232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 1546">
                <a:extLst>
                  <a:ext uri="{FF2B5EF4-FFF2-40B4-BE49-F238E27FC236}">
                    <a16:creationId xmlns:a16="http://schemas.microsoft.com/office/drawing/2014/main" id="{ECC02B85-4149-5CA9-E698-802AFFAE6325}"/>
                  </a:ext>
                </a:extLst>
              </p:cNvPr>
              <p:cNvSpPr/>
              <p:nvPr/>
            </p:nvSpPr>
            <p:spPr>
              <a:xfrm>
                <a:off x="6075789" y="3919173"/>
                <a:ext cx="220175" cy="182438"/>
              </a:xfrm>
              <a:custGeom>
                <a:avLst/>
                <a:gdLst>
                  <a:gd name="connsiteX0" fmla="*/ 61486 w 220175"/>
                  <a:gd name="connsiteY0" fmla="*/ 1952 h 182438"/>
                  <a:gd name="connsiteX1" fmla="*/ 36086 w 220175"/>
                  <a:gd name="connsiteY1" fmla="*/ 74977 h 182438"/>
                  <a:gd name="connsiteX2" fmla="*/ 217061 w 220175"/>
                  <a:gd name="connsiteY2" fmla="*/ 52752 h 182438"/>
                  <a:gd name="connsiteX3" fmla="*/ 147211 w 220175"/>
                  <a:gd name="connsiteY3" fmla="*/ 65452 h 182438"/>
                  <a:gd name="connsiteX4" fmla="*/ 102761 w 220175"/>
                  <a:gd name="connsiteY4" fmla="*/ 167052 h 182438"/>
                  <a:gd name="connsiteX5" fmla="*/ 1161 w 220175"/>
                  <a:gd name="connsiteY5" fmla="*/ 167052 h 182438"/>
                  <a:gd name="connsiteX6" fmla="*/ 61486 w 220175"/>
                  <a:gd name="connsiteY6" fmla="*/ 1952 h 182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175" h="182438">
                    <a:moveTo>
                      <a:pt x="61486" y="1952"/>
                    </a:moveTo>
                    <a:cubicBezTo>
                      <a:pt x="67307" y="-13394"/>
                      <a:pt x="10157" y="66510"/>
                      <a:pt x="36086" y="74977"/>
                    </a:cubicBezTo>
                    <a:cubicBezTo>
                      <a:pt x="62015" y="83444"/>
                      <a:pt x="198540" y="54339"/>
                      <a:pt x="217061" y="52752"/>
                    </a:cubicBezTo>
                    <a:cubicBezTo>
                      <a:pt x="235582" y="51165"/>
                      <a:pt x="166261" y="46402"/>
                      <a:pt x="147211" y="65452"/>
                    </a:cubicBezTo>
                    <a:cubicBezTo>
                      <a:pt x="128161" y="84502"/>
                      <a:pt x="127103" y="150119"/>
                      <a:pt x="102761" y="167052"/>
                    </a:cubicBezTo>
                    <a:cubicBezTo>
                      <a:pt x="78419" y="183985"/>
                      <a:pt x="11744" y="190864"/>
                      <a:pt x="1161" y="167052"/>
                    </a:cubicBezTo>
                    <a:cubicBezTo>
                      <a:pt x="-9422" y="143240"/>
                      <a:pt x="55665" y="17298"/>
                      <a:pt x="61486" y="1952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 1547">
                <a:extLst>
                  <a:ext uri="{FF2B5EF4-FFF2-40B4-BE49-F238E27FC236}">
                    <a16:creationId xmlns:a16="http://schemas.microsoft.com/office/drawing/2014/main" id="{9572E895-B058-621C-AD1D-340763291E67}"/>
                  </a:ext>
                </a:extLst>
              </p:cNvPr>
              <p:cNvSpPr/>
              <p:nvPr/>
            </p:nvSpPr>
            <p:spPr>
              <a:xfrm>
                <a:off x="6169599" y="3904486"/>
                <a:ext cx="183611" cy="258312"/>
              </a:xfrm>
              <a:custGeom>
                <a:avLst/>
                <a:gdLst>
                  <a:gd name="connsiteX0" fmla="*/ 164526 w 183611"/>
                  <a:gd name="connsiteY0" fmla="*/ 764 h 258312"/>
                  <a:gd name="connsiteX1" fmla="*/ 53401 w 183611"/>
                  <a:gd name="connsiteY1" fmla="*/ 134114 h 258312"/>
                  <a:gd name="connsiteX2" fmla="*/ 2601 w 183611"/>
                  <a:gd name="connsiteY2" fmla="*/ 188089 h 258312"/>
                  <a:gd name="connsiteX3" fmla="*/ 129601 w 183611"/>
                  <a:gd name="connsiteY3" fmla="*/ 254764 h 258312"/>
                  <a:gd name="connsiteX4" fmla="*/ 75626 w 183611"/>
                  <a:gd name="connsiteY4" fmla="*/ 248414 h 258312"/>
                  <a:gd name="connsiteX5" fmla="*/ 183576 w 183611"/>
                  <a:gd name="connsiteY5" fmla="*/ 242064 h 258312"/>
                  <a:gd name="connsiteX6" fmla="*/ 88326 w 183611"/>
                  <a:gd name="connsiteY6" fmla="*/ 200789 h 258312"/>
                  <a:gd name="connsiteX7" fmla="*/ 164526 w 183611"/>
                  <a:gd name="connsiteY7" fmla="*/ 764 h 258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611" h="258312">
                    <a:moveTo>
                      <a:pt x="164526" y="764"/>
                    </a:moveTo>
                    <a:cubicBezTo>
                      <a:pt x="158705" y="-10348"/>
                      <a:pt x="80389" y="102893"/>
                      <a:pt x="53401" y="134114"/>
                    </a:cubicBezTo>
                    <a:cubicBezTo>
                      <a:pt x="26413" y="165335"/>
                      <a:pt x="-10099" y="167981"/>
                      <a:pt x="2601" y="188089"/>
                    </a:cubicBezTo>
                    <a:cubicBezTo>
                      <a:pt x="15301" y="208197"/>
                      <a:pt x="117430" y="244710"/>
                      <a:pt x="129601" y="254764"/>
                    </a:cubicBezTo>
                    <a:cubicBezTo>
                      <a:pt x="141772" y="264818"/>
                      <a:pt x="66630" y="250531"/>
                      <a:pt x="75626" y="248414"/>
                    </a:cubicBezTo>
                    <a:cubicBezTo>
                      <a:pt x="84622" y="246297"/>
                      <a:pt x="181459" y="250001"/>
                      <a:pt x="183576" y="242064"/>
                    </a:cubicBezTo>
                    <a:cubicBezTo>
                      <a:pt x="185693" y="234127"/>
                      <a:pt x="92030" y="234127"/>
                      <a:pt x="88326" y="200789"/>
                    </a:cubicBezTo>
                    <a:cubicBezTo>
                      <a:pt x="84622" y="167451"/>
                      <a:pt x="170347" y="11876"/>
                      <a:pt x="164526" y="764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 575">
                <a:extLst>
                  <a:ext uri="{FF2B5EF4-FFF2-40B4-BE49-F238E27FC236}">
                    <a16:creationId xmlns:a16="http://schemas.microsoft.com/office/drawing/2014/main" id="{0B6E55B9-033B-CC3D-BA40-7C05BE3EADF4}"/>
                  </a:ext>
                </a:extLst>
              </p:cNvPr>
              <p:cNvSpPr/>
              <p:nvPr/>
            </p:nvSpPr>
            <p:spPr>
              <a:xfrm>
                <a:off x="8473389" y="4382250"/>
                <a:ext cx="454295" cy="1703813"/>
              </a:xfrm>
              <a:custGeom>
                <a:avLst/>
                <a:gdLst>
                  <a:gd name="connsiteX0" fmla="*/ 320655 w 454295"/>
                  <a:gd name="connsiteY0" fmla="*/ 1602 h 1703813"/>
                  <a:gd name="connsiteX1" fmla="*/ 437307 w 454295"/>
                  <a:gd name="connsiteY1" fmla="*/ 310165 h 1703813"/>
                  <a:gd name="connsiteX2" fmla="*/ 448596 w 454295"/>
                  <a:gd name="connsiteY2" fmla="*/ 219854 h 1703813"/>
                  <a:gd name="connsiteX3" fmla="*/ 388389 w 454295"/>
                  <a:gd name="connsiteY3" fmla="*/ 663883 h 1703813"/>
                  <a:gd name="connsiteX4" fmla="*/ 380863 w 454295"/>
                  <a:gd name="connsiteY4" fmla="*/ 614965 h 1703813"/>
                  <a:gd name="connsiteX5" fmla="*/ 286789 w 454295"/>
                  <a:gd name="connsiteY5" fmla="*/ 1081572 h 1703813"/>
                  <a:gd name="connsiteX6" fmla="*/ 267974 w 454295"/>
                  <a:gd name="connsiteY6" fmla="*/ 1017602 h 1703813"/>
                  <a:gd name="connsiteX7" fmla="*/ 143796 w 454295"/>
                  <a:gd name="connsiteY7" fmla="*/ 1529365 h 1703813"/>
                  <a:gd name="connsiteX8" fmla="*/ 162611 w 454295"/>
                  <a:gd name="connsiteY8" fmla="*/ 1691172 h 1703813"/>
                  <a:gd name="connsiteX9" fmla="*/ 42196 w 454295"/>
                  <a:gd name="connsiteY9" fmla="*/ 1239617 h 1703813"/>
                  <a:gd name="connsiteX10" fmla="*/ 64774 w 454295"/>
                  <a:gd name="connsiteY10" fmla="*/ 1499261 h 1703813"/>
                  <a:gd name="connsiteX11" fmla="*/ 804 w 454295"/>
                  <a:gd name="connsiteY11" fmla="*/ 1657306 h 1703813"/>
                  <a:gd name="connsiteX12" fmla="*/ 117455 w 454295"/>
                  <a:gd name="connsiteY12" fmla="*/ 938580 h 1703813"/>
                  <a:gd name="connsiteX13" fmla="*/ 106167 w 454295"/>
                  <a:gd name="connsiteY13" fmla="*/ 1028891 h 1703813"/>
                  <a:gd name="connsiteX14" fmla="*/ 230344 w 454295"/>
                  <a:gd name="connsiteY14" fmla="*/ 528417 h 1703813"/>
                  <a:gd name="connsiteX15" fmla="*/ 211530 w 454295"/>
                  <a:gd name="connsiteY15" fmla="*/ 750431 h 1703813"/>
                  <a:gd name="connsiteX16" fmla="*/ 316892 w 454295"/>
                  <a:gd name="connsiteY16" fmla="*/ 276298 h 1703813"/>
                  <a:gd name="connsiteX17" fmla="*/ 320655 w 454295"/>
                  <a:gd name="connsiteY17" fmla="*/ 404239 h 1703813"/>
                  <a:gd name="connsiteX18" fmla="*/ 335707 w 454295"/>
                  <a:gd name="connsiteY18" fmla="*/ 197276 h 1703813"/>
                  <a:gd name="connsiteX19" fmla="*/ 320655 w 454295"/>
                  <a:gd name="connsiteY19" fmla="*/ 1602 h 170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295" h="1703813">
                    <a:moveTo>
                      <a:pt x="320655" y="1602"/>
                    </a:moveTo>
                    <a:cubicBezTo>
                      <a:pt x="337588" y="20417"/>
                      <a:pt x="415984" y="273790"/>
                      <a:pt x="437307" y="310165"/>
                    </a:cubicBezTo>
                    <a:cubicBezTo>
                      <a:pt x="458630" y="346540"/>
                      <a:pt x="456749" y="160901"/>
                      <a:pt x="448596" y="219854"/>
                    </a:cubicBezTo>
                    <a:cubicBezTo>
                      <a:pt x="440443" y="278807"/>
                      <a:pt x="399678" y="598031"/>
                      <a:pt x="388389" y="663883"/>
                    </a:cubicBezTo>
                    <a:cubicBezTo>
                      <a:pt x="377100" y="729735"/>
                      <a:pt x="397796" y="545350"/>
                      <a:pt x="380863" y="614965"/>
                    </a:cubicBezTo>
                    <a:cubicBezTo>
                      <a:pt x="363930" y="684580"/>
                      <a:pt x="305604" y="1014466"/>
                      <a:pt x="286789" y="1081572"/>
                    </a:cubicBezTo>
                    <a:cubicBezTo>
                      <a:pt x="267974" y="1148678"/>
                      <a:pt x="291806" y="942970"/>
                      <a:pt x="267974" y="1017602"/>
                    </a:cubicBezTo>
                    <a:cubicBezTo>
                      <a:pt x="244142" y="1092234"/>
                      <a:pt x="161357" y="1417103"/>
                      <a:pt x="143796" y="1529365"/>
                    </a:cubicBezTo>
                    <a:cubicBezTo>
                      <a:pt x="126235" y="1641627"/>
                      <a:pt x="179544" y="1739463"/>
                      <a:pt x="162611" y="1691172"/>
                    </a:cubicBezTo>
                    <a:cubicBezTo>
                      <a:pt x="145678" y="1642881"/>
                      <a:pt x="58502" y="1271602"/>
                      <a:pt x="42196" y="1239617"/>
                    </a:cubicBezTo>
                    <a:cubicBezTo>
                      <a:pt x="25890" y="1207632"/>
                      <a:pt x="71673" y="1429646"/>
                      <a:pt x="64774" y="1499261"/>
                    </a:cubicBezTo>
                    <a:cubicBezTo>
                      <a:pt x="57875" y="1568876"/>
                      <a:pt x="-7976" y="1750753"/>
                      <a:pt x="804" y="1657306"/>
                    </a:cubicBezTo>
                    <a:cubicBezTo>
                      <a:pt x="9584" y="1563859"/>
                      <a:pt x="99895" y="1043316"/>
                      <a:pt x="117455" y="938580"/>
                    </a:cubicBezTo>
                    <a:cubicBezTo>
                      <a:pt x="135015" y="833844"/>
                      <a:pt x="87352" y="1097251"/>
                      <a:pt x="106167" y="1028891"/>
                    </a:cubicBezTo>
                    <a:cubicBezTo>
                      <a:pt x="124982" y="960531"/>
                      <a:pt x="212784" y="574827"/>
                      <a:pt x="230344" y="528417"/>
                    </a:cubicBezTo>
                    <a:cubicBezTo>
                      <a:pt x="247904" y="482007"/>
                      <a:pt x="197105" y="792451"/>
                      <a:pt x="211530" y="750431"/>
                    </a:cubicBezTo>
                    <a:cubicBezTo>
                      <a:pt x="225955" y="708411"/>
                      <a:pt x="298705" y="333997"/>
                      <a:pt x="316892" y="276298"/>
                    </a:cubicBezTo>
                    <a:cubicBezTo>
                      <a:pt x="335079" y="218599"/>
                      <a:pt x="317519" y="417409"/>
                      <a:pt x="320655" y="404239"/>
                    </a:cubicBezTo>
                    <a:cubicBezTo>
                      <a:pt x="323791" y="391069"/>
                      <a:pt x="333198" y="259992"/>
                      <a:pt x="335707" y="197276"/>
                    </a:cubicBezTo>
                    <a:cubicBezTo>
                      <a:pt x="338216" y="134560"/>
                      <a:pt x="303722" y="-17213"/>
                      <a:pt x="320655" y="16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 576">
                <a:extLst>
                  <a:ext uri="{FF2B5EF4-FFF2-40B4-BE49-F238E27FC236}">
                    <a16:creationId xmlns:a16="http://schemas.microsoft.com/office/drawing/2014/main" id="{361E9CE6-7A80-2834-E45B-AC01F3925FB1}"/>
                  </a:ext>
                </a:extLst>
              </p:cNvPr>
              <p:cNvSpPr/>
              <p:nvPr/>
            </p:nvSpPr>
            <p:spPr>
              <a:xfrm>
                <a:off x="7555184" y="3193924"/>
                <a:ext cx="1058457" cy="626666"/>
              </a:xfrm>
              <a:custGeom>
                <a:avLst/>
                <a:gdLst>
                  <a:gd name="connsiteX0" fmla="*/ 7442 w 1058457"/>
                  <a:gd name="connsiteY0" fmla="*/ 1097 h 626666"/>
                  <a:gd name="connsiteX1" fmla="*/ 409061 w 1058457"/>
                  <a:gd name="connsiteY1" fmla="*/ 345342 h 626666"/>
                  <a:gd name="connsiteX2" fmla="*/ 330171 w 1058457"/>
                  <a:gd name="connsiteY2" fmla="*/ 284382 h 626666"/>
                  <a:gd name="connsiteX3" fmla="*/ 624214 w 1058457"/>
                  <a:gd name="connsiteY3" fmla="*/ 488777 h 626666"/>
                  <a:gd name="connsiteX4" fmla="*/ 559668 w 1058457"/>
                  <a:gd name="connsiteY4" fmla="*/ 474434 h 626666"/>
                  <a:gd name="connsiteX5" fmla="*/ 979216 w 1058457"/>
                  <a:gd name="connsiteY5" fmla="*/ 553323 h 626666"/>
                  <a:gd name="connsiteX6" fmla="*/ 857296 w 1058457"/>
                  <a:gd name="connsiteY6" fmla="*/ 564081 h 626666"/>
                  <a:gd name="connsiteX7" fmla="*/ 1054520 w 1058457"/>
                  <a:gd name="connsiteY7" fmla="*/ 596354 h 626666"/>
                  <a:gd name="connsiteX8" fmla="*/ 642143 w 1058457"/>
                  <a:gd name="connsiteY8" fmla="*/ 567667 h 626666"/>
                  <a:gd name="connsiteX9" fmla="*/ 771235 w 1058457"/>
                  <a:gd name="connsiteY9" fmla="*/ 617869 h 626666"/>
                  <a:gd name="connsiteX10" fmla="*/ 301484 w 1058457"/>
                  <a:gd name="connsiteY10" fmla="*/ 356100 h 626666"/>
                  <a:gd name="connsiteX11" fmla="*/ 409061 w 1058457"/>
                  <a:gd name="connsiteY11" fmla="*/ 442161 h 626666"/>
                  <a:gd name="connsiteX12" fmla="*/ 111432 w 1058457"/>
                  <a:gd name="connsiteY12" fmla="*/ 219836 h 626666"/>
                  <a:gd name="connsiteX13" fmla="*/ 143705 w 1058457"/>
                  <a:gd name="connsiteY13" fmla="*/ 234180 h 626666"/>
                  <a:gd name="connsiteX14" fmla="*/ 7442 w 1058457"/>
                  <a:gd name="connsiteY14" fmla="*/ 1097 h 62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8457" h="626666">
                    <a:moveTo>
                      <a:pt x="7442" y="1097"/>
                    </a:moveTo>
                    <a:cubicBezTo>
                      <a:pt x="51668" y="19624"/>
                      <a:pt x="355273" y="298128"/>
                      <a:pt x="409061" y="345342"/>
                    </a:cubicBezTo>
                    <a:cubicBezTo>
                      <a:pt x="462849" y="392556"/>
                      <a:pt x="294312" y="260476"/>
                      <a:pt x="330171" y="284382"/>
                    </a:cubicBezTo>
                    <a:cubicBezTo>
                      <a:pt x="366030" y="308288"/>
                      <a:pt x="585965" y="457102"/>
                      <a:pt x="624214" y="488777"/>
                    </a:cubicBezTo>
                    <a:cubicBezTo>
                      <a:pt x="662464" y="520452"/>
                      <a:pt x="559668" y="474434"/>
                      <a:pt x="559668" y="474434"/>
                    </a:cubicBezTo>
                    <a:cubicBezTo>
                      <a:pt x="618835" y="485192"/>
                      <a:pt x="929611" y="538382"/>
                      <a:pt x="979216" y="553323"/>
                    </a:cubicBezTo>
                    <a:cubicBezTo>
                      <a:pt x="1028821" y="568264"/>
                      <a:pt x="844745" y="556909"/>
                      <a:pt x="857296" y="564081"/>
                    </a:cubicBezTo>
                    <a:cubicBezTo>
                      <a:pt x="869847" y="571253"/>
                      <a:pt x="1090379" y="595756"/>
                      <a:pt x="1054520" y="596354"/>
                    </a:cubicBezTo>
                    <a:cubicBezTo>
                      <a:pt x="1018661" y="596952"/>
                      <a:pt x="689357" y="564081"/>
                      <a:pt x="642143" y="567667"/>
                    </a:cubicBezTo>
                    <a:cubicBezTo>
                      <a:pt x="594929" y="571253"/>
                      <a:pt x="828011" y="653130"/>
                      <a:pt x="771235" y="617869"/>
                    </a:cubicBezTo>
                    <a:cubicBezTo>
                      <a:pt x="714459" y="582608"/>
                      <a:pt x="361846" y="385385"/>
                      <a:pt x="301484" y="356100"/>
                    </a:cubicBezTo>
                    <a:cubicBezTo>
                      <a:pt x="241122" y="326815"/>
                      <a:pt x="440736" y="464872"/>
                      <a:pt x="409061" y="442161"/>
                    </a:cubicBezTo>
                    <a:cubicBezTo>
                      <a:pt x="377386" y="419450"/>
                      <a:pt x="155658" y="254500"/>
                      <a:pt x="111432" y="219836"/>
                    </a:cubicBezTo>
                    <a:cubicBezTo>
                      <a:pt x="67206" y="185173"/>
                      <a:pt x="157451" y="264062"/>
                      <a:pt x="143705" y="234180"/>
                    </a:cubicBezTo>
                    <a:cubicBezTo>
                      <a:pt x="129959" y="204298"/>
                      <a:pt x="-36784" y="-17430"/>
                      <a:pt x="7442" y="109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 577">
                <a:extLst>
                  <a:ext uri="{FF2B5EF4-FFF2-40B4-BE49-F238E27FC236}">
                    <a16:creationId xmlns:a16="http://schemas.microsoft.com/office/drawing/2014/main" id="{FFEE8311-3717-410B-7ECD-C161A4B9F656}"/>
                  </a:ext>
                </a:extLst>
              </p:cNvPr>
              <p:cNvSpPr/>
              <p:nvPr/>
            </p:nvSpPr>
            <p:spPr>
              <a:xfrm>
                <a:off x="7044591" y="3510171"/>
                <a:ext cx="325276" cy="454284"/>
              </a:xfrm>
              <a:custGeom>
                <a:avLst/>
                <a:gdLst>
                  <a:gd name="connsiteX0" fmla="*/ 324397 w 325276"/>
                  <a:gd name="connsiteY0" fmla="*/ 408 h 454284"/>
                  <a:gd name="connsiteX1" fmla="*/ 277781 w 325276"/>
                  <a:gd name="connsiteY1" fmla="*/ 47024 h 454284"/>
                  <a:gd name="connsiteX2" fmla="*/ 274195 w 325276"/>
                  <a:gd name="connsiteY2" fmla="*/ 147429 h 454284"/>
                  <a:gd name="connsiteX3" fmla="*/ 270609 w 325276"/>
                  <a:gd name="connsiteY3" fmla="*/ 122328 h 454284"/>
                  <a:gd name="connsiteX4" fmla="*/ 163033 w 325276"/>
                  <a:gd name="connsiteY4" fmla="*/ 262177 h 454284"/>
                  <a:gd name="connsiteX5" fmla="*/ 259851 w 325276"/>
                  <a:gd name="connsiteY5" fmla="*/ 229904 h 454284"/>
                  <a:gd name="connsiteX6" fmla="*/ 170204 w 325276"/>
                  <a:gd name="connsiteY6" fmla="*/ 283693 h 454284"/>
                  <a:gd name="connsiteX7" fmla="*/ 1668 w 325276"/>
                  <a:gd name="connsiteY7" fmla="*/ 405613 h 454284"/>
                  <a:gd name="connsiteX8" fmla="*/ 80557 w 325276"/>
                  <a:gd name="connsiteY8" fmla="*/ 369754 h 454284"/>
                  <a:gd name="connsiteX9" fmla="*/ 23183 w 325276"/>
                  <a:gd name="connsiteY9" fmla="*/ 445057 h 454284"/>
                  <a:gd name="connsiteX10" fmla="*/ 191720 w 325276"/>
                  <a:gd name="connsiteY10" fmla="*/ 122328 h 454284"/>
                  <a:gd name="connsiteX11" fmla="*/ 166618 w 325276"/>
                  <a:gd name="connsiteY11" fmla="*/ 183288 h 454284"/>
                  <a:gd name="connsiteX12" fmla="*/ 231164 w 325276"/>
                  <a:gd name="connsiteY12" fmla="*/ 32681 h 454284"/>
                  <a:gd name="connsiteX13" fmla="*/ 324397 w 325276"/>
                  <a:gd name="connsiteY13" fmla="*/ 408 h 45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5276" h="454284">
                    <a:moveTo>
                      <a:pt x="324397" y="408"/>
                    </a:moveTo>
                    <a:cubicBezTo>
                      <a:pt x="332167" y="2799"/>
                      <a:pt x="286148" y="22521"/>
                      <a:pt x="277781" y="47024"/>
                    </a:cubicBezTo>
                    <a:cubicBezTo>
                      <a:pt x="269414" y="71527"/>
                      <a:pt x="275390" y="134878"/>
                      <a:pt x="274195" y="147429"/>
                    </a:cubicBezTo>
                    <a:cubicBezTo>
                      <a:pt x="273000" y="159980"/>
                      <a:pt x="289136" y="103203"/>
                      <a:pt x="270609" y="122328"/>
                    </a:cubicBezTo>
                    <a:cubicBezTo>
                      <a:pt x="252082" y="141453"/>
                      <a:pt x="164826" y="244248"/>
                      <a:pt x="163033" y="262177"/>
                    </a:cubicBezTo>
                    <a:cubicBezTo>
                      <a:pt x="161240" y="280106"/>
                      <a:pt x="258656" y="226318"/>
                      <a:pt x="259851" y="229904"/>
                    </a:cubicBezTo>
                    <a:cubicBezTo>
                      <a:pt x="261046" y="233490"/>
                      <a:pt x="213235" y="254408"/>
                      <a:pt x="170204" y="283693"/>
                    </a:cubicBezTo>
                    <a:cubicBezTo>
                      <a:pt x="127173" y="312978"/>
                      <a:pt x="16609" y="391270"/>
                      <a:pt x="1668" y="405613"/>
                    </a:cubicBezTo>
                    <a:cubicBezTo>
                      <a:pt x="-13273" y="419956"/>
                      <a:pt x="76971" y="363180"/>
                      <a:pt x="80557" y="369754"/>
                    </a:cubicBezTo>
                    <a:cubicBezTo>
                      <a:pt x="84143" y="376328"/>
                      <a:pt x="4656" y="486295"/>
                      <a:pt x="23183" y="445057"/>
                    </a:cubicBezTo>
                    <a:cubicBezTo>
                      <a:pt x="41710" y="403819"/>
                      <a:pt x="167814" y="165956"/>
                      <a:pt x="191720" y="122328"/>
                    </a:cubicBezTo>
                    <a:cubicBezTo>
                      <a:pt x="215626" y="78700"/>
                      <a:pt x="160044" y="198229"/>
                      <a:pt x="166618" y="183288"/>
                    </a:cubicBezTo>
                    <a:cubicBezTo>
                      <a:pt x="173192" y="168347"/>
                      <a:pt x="210844" y="59575"/>
                      <a:pt x="231164" y="32681"/>
                    </a:cubicBezTo>
                    <a:cubicBezTo>
                      <a:pt x="251484" y="5787"/>
                      <a:pt x="316627" y="-1983"/>
                      <a:pt x="324397" y="40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 578">
                <a:extLst>
                  <a:ext uri="{FF2B5EF4-FFF2-40B4-BE49-F238E27FC236}">
                    <a16:creationId xmlns:a16="http://schemas.microsoft.com/office/drawing/2014/main" id="{40B782B7-1EB2-4DD0-0ECF-DE20C86F8634}"/>
                  </a:ext>
                </a:extLst>
              </p:cNvPr>
              <p:cNvSpPr/>
              <p:nvPr/>
            </p:nvSpPr>
            <p:spPr>
              <a:xfrm>
                <a:off x="7035098" y="3388647"/>
                <a:ext cx="273933" cy="600889"/>
              </a:xfrm>
              <a:custGeom>
                <a:avLst/>
                <a:gdLst>
                  <a:gd name="connsiteX0" fmla="*/ 272930 w 273933"/>
                  <a:gd name="connsiteY0" fmla="*/ 12 h 600889"/>
                  <a:gd name="connsiteX1" fmla="*/ 183283 w 273933"/>
                  <a:gd name="connsiteY1" fmla="*/ 222337 h 600889"/>
                  <a:gd name="connsiteX2" fmla="*/ 197627 w 273933"/>
                  <a:gd name="connsiteY2" fmla="*/ 211579 h 600889"/>
                  <a:gd name="connsiteX3" fmla="*/ 115151 w 273933"/>
                  <a:gd name="connsiteY3" fmla="*/ 326327 h 600889"/>
                  <a:gd name="connsiteX4" fmla="*/ 75707 w 273933"/>
                  <a:gd name="connsiteY4" fmla="*/ 383701 h 600889"/>
                  <a:gd name="connsiteX5" fmla="*/ 403 w 273933"/>
                  <a:gd name="connsiteY5" fmla="*/ 598854 h 600889"/>
                  <a:gd name="connsiteX6" fmla="*/ 111566 w 273933"/>
                  <a:gd name="connsiteY6" fmla="*/ 240266 h 600889"/>
                  <a:gd name="connsiteX7" fmla="*/ 115151 w 273933"/>
                  <a:gd name="connsiteY7" fmla="*/ 233094 h 600889"/>
                  <a:gd name="connsiteX8" fmla="*/ 272930 w 273933"/>
                  <a:gd name="connsiteY8" fmla="*/ 12 h 60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3933" h="600889">
                    <a:moveTo>
                      <a:pt x="272930" y="12"/>
                    </a:moveTo>
                    <a:cubicBezTo>
                      <a:pt x="284285" y="-1781"/>
                      <a:pt x="195833" y="187076"/>
                      <a:pt x="183283" y="222337"/>
                    </a:cubicBezTo>
                    <a:cubicBezTo>
                      <a:pt x="170733" y="257598"/>
                      <a:pt x="208982" y="194248"/>
                      <a:pt x="197627" y="211579"/>
                    </a:cubicBezTo>
                    <a:cubicBezTo>
                      <a:pt x="186272" y="228910"/>
                      <a:pt x="135471" y="297640"/>
                      <a:pt x="115151" y="326327"/>
                    </a:cubicBezTo>
                    <a:cubicBezTo>
                      <a:pt x="94831" y="355014"/>
                      <a:pt x="94832" y="338280"/>
                      <a:pt x="75707" y="383701"/>
                    </a:cubicBezTo>
                    <a:cubicBezTo>
                      <a:pt x="56582" y="429122"/>
                      <a:pt x="-5574" y="622760"/>
                      <a:pt x="403" y="598854"/>
                    </a:cubicBezTo>
                    <a:cubicBezTo>
                      <a:pt x="6379" y="574948"/>
                      <a:pt x="92441" y="301226"/>
                      <a:pt x="111566" y="240266"/>
                    </a:cubicBezTo>
                    <a:cubicBezTo>
                      <a:pt x="130691" y="179306"/>
                      <a:pt x="94234" y="267757"/>
                      <a:pt x="115151" y="233094"/>
                    </a:cubicBezTo>
                    <a:cubicBezTo>
                      <a:pt x="136068" y="198431"/>
                      <a:pt x="261575" y="1805"/>
                      <a:pt x="272930" y="1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 579">
                <a:extLst>
                  <a:ext uri="{FF2B5EF4-FFF2-40B4-BE49-F238E27FC236}">
                    <a16:creationId xmlns:a16="http://schemas.microsoft.com/office/drawing/2014/main" id="{73D5CF77-F769-007B-D2B1-AF018E8826FA}"/>
                  </a:ext>
                </a:extLst>
              </p:cNvPr>
              <p:cNvSpPr/>
              <p:nvPr/>
            </p:nvSpPr>
            <p:spPr>
              <a:xfrm>
                <a:off x="6962663" y="3542769"/>
                <a:ext cx="213754" cy="454914"/>
              </a:xfrm>
              <a:custGeom>
                <a:avLst/>
                <a:gdLst>
                  <a:gd name="connsiteX0" fmla="*/ 212688 w 213754"/>
                  <a:gd name="connsiteY0" fmla="*/ 83 h 454914"/>
                  <a:gd name="connsiteX1" fmla="*/ 115869 w 213754"/>
                  <a:gd name="connsiteY1" fmla="*/ 154276 h 454914"/>
                  <a:gd name="connsiteX2" fmla="*/ 58495 w 213754"/>
                  <a:gd name="connsiteY2" fmla="*/ 344327 h 454914"/>
                  <a:gd name="connsiteX3" fmla="*/ 58495 w 213754"/>
                  <a:gd name="connsiteY3" fmla="*/ 261852 h 454914"/>
                  <a:gd name="connsiteX4" fmla="*/ 36979 w 213754"/>
                  <a:gd name="connsiteY4" fmla="*/ 451904 h 454914"/>
                  <a:gd name="connsiteX5" fmla="*/ 69252 w 213754"/>
                  <a:gd name="connsiteY5" fmla="*/ 82558 h 454914"/>
                  <a:gd name="connsiteX6" fmla="*/ 19050 w 213754"/>
                  <a:gd name="connsiteY6" fmla="*/ 430389 h 454914"/>
                  <a:gd name="connsiteX7" fmla="*/ 1121 w 213754"/>
                  <a:gd name="connsiteY7" fmla="*/ 369429 h 454914"/>
                  <a:gd name="connsiteX8" fmla="*/ 47737 w 213754"/>
                  <a:gd name="connsiteY8" fmla="*/ 136346 h 454914"/>
                  <a:gd name="connsiteX9" fmla="*/ 212688 w 213754"/>
                  <a:gd name="connsiteY9" fmla="*/ 83 h 45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54" h="454914">
                    <a:moveTo>
                      <a:pt x="212688" y="83"/>
                    </a:moveTo>
                    <a:cubicBezTo>
                      <a:pt x="224043" y="3071"/>
                      <a:pt x="141568" y="96902"/>
                      <a:pt x="115869" y="154276"/>
                    </a:cubicBezTo>
                    <a:cubicBezTo>
                      <a:pt x="90170" y="211650"/>
                      <a:pt x="68057" y="326398"/>
                      <a:pt x="58495" y="344327"/>
                    </a:cubicBezTo>
                    <a:cubicBezTo>
                      <a:pt x="48933" y="362256"/>
                      <a:pt x="62081" y="243923"/>
                      <a:pt x="58495" y="261852"/>
                    </a:cubicBezTo>
                    <a:cubicBezTo>
                      <a:pt x="54909" y="279781"/>
                      <a:pt x="35186" y="481786"/>
                      <a:pt x="36979" y="451904"/>
                    </a:cubicBezTo>
                    <a:cubicBezTo>
                      <a:pt x="38772" y="422022"/>
                      <a:pt x="72240" y="86144"/>
                      <a:pt x="69252" y="82558"/>
                    </a:cubicBezTo>
                    <a:cubicBezTo>
                      <a:pt x="66264" y="78972"/>
                      <a:pt x="30405" y="382577"/>
                      <a:pt x="19050" y="430389"/>
                    </a:cubicBezTo>
                    <a:cubicBezTo>
                      <a:pt x="7695" y="478201"/>
                      <a:pt x="-3660" y="418436"/>
                      <a:pt x="1121" y="369429"/>
                    </a:cubicBezTo>
                    <a:cubicBezTo>
                      <a:pt x="5902" y="320422"/>
                      <a:pt x="14269" y="197306"/>
                      <a:pt x="47737" y="136346"/>
                    </a:cubicBezTo>
                    <a:cubicBezTo>
                      <a:pt x="81205" y="75386"/>
                      <a:pt x="201333" y="-2905"/>
                      <a:pt x="212688" y="8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 580">
                <a:extLst>
                  <a:ext uri="{FF2B5EF4-FFF2-40B4-BE49-F238E27FC236}">
                    <a16:creationId xmlns:a16="http://schemas.microsoft.com/office/drawing/2014/main" id="{39534009-2439-A656-DDF6-A03DB43325E9}"/>
                  </a:ext>
                </a:extLst>
              </p:cNvPr>
              <p:cNvSpPr/>
              <p:nvPr/>
            </p:nvSpPr>
            <p:spPr>
              <a:xfrm>
                <a:off x="6805719" y="3965986"/>
                <a:ext cx="266779" cy="261780"/>
              </a:xfrm>
              <a:custGeom>
                <a:avLst/>
                <a:gdLst>
                  <a:gd name="connsiteX0" fmla="*/ 262055 w 266779"/>
                  <a:gd name="connsiteY0" fmla="*/ 0 h 261780"/>
                  <a:gd name="connsiteX1" fmla="*/ 211853 w 266779"/>
                  <a:gd name="connsiteY1" fmla="*/ 129092 h 261780"/>
                  <a:gd name="connsiteX2" fmla="*/ 286 w 266779"/>
                  <a:gd name="connsiteY2" fmla="*/ 261769 h 261780"/>
                  <a:gd name="connsiteX3" fmla="*/ 165236 w 266779"/>
                  <a:gd name="connsiteY3" fmla="*/ 121920 h 261780"/>
                  <a:gd name="connsiteX4" fmla="*/ 122206 w 266779"/>
                  <a:gd name="connsiteY4" fmla="*/ 129092 h 261780"/>
                  <a:gd name="connsiteX5" fmla="*/ 262055 w 266779"/>
                  <a:gd name="connsiteY5" fmla="*/ 0 h 2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779" h="261780">
                    <a:moveTo>
                      <a:pt x="262055" y="0"/>
                    </a:moveTo>
                    <a:cubicBezTo>
                      <a:pt x="276996" y="0"/>
                      <a:pt x="255481" y="85464"/>
                      <a:pt x="211853" y="129092"/>
                    </a:cubicBezTo>
                    <a:cubicBezTo>
                      <a:pt x="168225" y="172720"/>
                      <a:pt x="8055" y="262964"/>
                      <a:pt x="286" y="261769"/>
                    </a:cubicBezTo>
                    <a:cubicBezTo>
                      <a:pt x="-7483" y="260574"/>
                      <a:pt x="144916" y="144033"/>
                      <a:pt x="165236" y="121920"/>
                    </a:cubicBezTo>
                    <a:cubicBezTo>
                      <a:pt x="185556" y="99807"/>
                      <a:pt x="104874" y="146424"/>
                      <a:pt x="122206" y="129092"/>
                    </a:cubicBezTo>
                    <a:cubicBezTo>
                      <a:pt x="139538" y="111760"/>
                      <a:pt x="247114" y="0"/>
                      <a:pt x="262055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 581">
                <a:extLst>
                  <a:ext uri="{FF2B5EF4-FFF2-40B4-BE49-F238E27FC236}">
                    <a16:creationId xmlns:a16="http://schemas.microsoft.com/office/drawing/2014/main" id="{A5B9E7EE-6DCA-FC5B-0ED1-6BABAD15C3E7}"/>
                  </a:ext>
                </a:extLst>
              </p:cNvPr>
              <p:cNvSpPr/>
              <p:nvPr/>
            </p:nvSpPr>
            <p:spPr>
              <a:xfrm>
                <a:off x="5499560" y="4214684"/>
                <a:ext cx="1286634" cy="499790"/>
              </a:xfrm>
              <a:custGeom>
                <a:avLst/>
                <a:gdLst>
                  <a:gd name="connsiteX0" fmla="*/ 1284929 w 1286634"/>
                  <a:gd name="connsiteY0" fmla="*/ 5900 h 499790"/>
                  <a:gd name="connsiteX1" fmla="*/ 822351 w 1286634"/>
                  <a:gd name="connsiteY1" fmla="*/ 213881 h 499790"/>
                  <a:gd name="connsiteX2" fmla="*/ 962200 w 1286634"/>
                  <a:gd name="connsiteY2" fmla="*/ 134991 h 499790"/>
                  <a:gd name="connsiteX3" fmla="*/ 535480 w 1286634"/>
                  <a:gd name="connsiteY3" fmla="*/ 174436 h 499790"/>
                  <a:gd name="connsiteX4" fmla="*/ 610784 w 1286634"/>
                  <a:gd name="connsiteY4" fmla="*/ 152921 h 499790"/>
                  <a:gd name="connsiteX5" fmla="*/ 323913 w 1286634"/>
                  <a:gd name="connsiteY5" fmla="*/ 260497 h 499790"/>
                  <a:gd name="connsiteX6" fmla="*/ 453005 w 1286634"/>
                  <a:gd name="connsiteY6" fmla="*/ 178022 h 499790"/>
                  <a:gd name="connsiteX7" fmla="*/ 8355 w 1286634"/>
                  <a:gd name="connsiteY7" fmla="*/ 497165 h 499790"/>
                  <a:gd name="connsiteX8" fmla="*/ 155376 w 1286634"/>
                  <a:gd name="connsiteY8" fmla="*/ 332215 h 499790"/>
                  <a:gd name="connsiteX9" fmla="*/ 65729 w 1286634"/>
                  <a:gd name="connsiteY9" fmla="*/ 378831 h 499790"/>
                  <a:gd name="connsiteX10" fmla="*/ 531894 w 1286634"/>
                  <a:gd name="connsiteY10" fmla="*/ 81203 h 499790"/>
                  <a:gd name="connsiteX11" fmla="*/ 521136 w 1286634"/>
                  <a:gd name="connsiteY11" fmla="*/ 88375 h 499790"/>
                  <a:gd name="connsiteX12" fmla="*/ 962200 w 1286634"/>
                  <a:gd name="connsiteY12" fmla="*/ 59688 h 499790"/>
                  <a:gd name="connsiteX13" fmla="*/ 1284929 w 1286634"/>
                  <a:gd name="connsiteY13" fmla="*/ 5900 h 49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86634" h="499790">
                    <a:moveTo>
                      <a:pt x="1284929" y="5900"/>
                    </a:moveTo>
                    <a:cubicBezTo>
                      <a:pt x="1261621" y="31599"/>
                      <a:pt x="876139" y="192366"/>
                      <a:pt x="822351" y="213881"/>
                    </a:cubicBezTo>
                    <a:cubicBezTo>
                      <a:pt x="768563" y="235396"/>
                      <a:pt x="1010012" y="141565"/>
                      <a:pt x="962200" y="134991"/>
                    </a:cubicBezTo>
                    <a:cubicBezTo>
                      <a:pt x="914388" y="128417"/>
                      <a:pt x="594049" y="171448"/>
                      <a:pt x="535480" y="174436"/>
                    </a:cubicBezTo>
                    <a:cubicBezTo>
                      <a:pt x="476911" y="177424"/>
                      <a:pt x="646045" y="138578"/>
                      <a:pt x="610784" y="152921"/>
                    </a:cubicBezTo>
                    <a:cubicBezTo>
                      <a:pt x="575523" y="167264"/>
                      <a:pt x="350209" y="256314"/>
                      <a:pt x="323913" y="260497"/>
                    </a:cubicBezTo>
                    <a:cubicBezTo>
                      <a:pt x="297617" y="264680"/>
                      <a:pt x="505598" y="138577"/>
                      <a:pt x="453005" y="178022"/>
                    </a:cubicBezTo>
                    <a:cubicBezTo>
                      <a:pt x="400412" y="217467"/>
                      <a:pt x="57960" y="471466"/>
                      <a:pt x="8355" y="497165"/>
                    </a:cubicBezTo>
                    <a:cubicBezTo>
                      <a:pt x="-41250" y="522864"/>
                      <a:pt x="145814" y="351937"/>
                      <a:pt x="155376" y="332215"/>
                    </a:cubicBezTo>
                    <a:cubicBezTo>
                      <a:pt x="164938" y="312493"/>
                      <a:pt x="2976" y="420666"/>
                      <a:pt x="65729" y="378831"/>
                    </a:cubicBezTo>
                    <a:cubicBezTo>
                      <a:pt x="128482" y="336996"/>
                      <a:pt x="455993" y="129612"/>
                      <a:pt x="531894" y="81203"/>
                    </a:cubicBezTo>
                    <a:cubicBezTo>
                      <a:pt x="607795" y="32794"/>
                      <a:pt x="449418" y="91961"/>
                      <a:pt x="521136" y="88375"/>
                    </a:cubicBezTo>
                    <a:cubicBezTo>
                      <a:pt x="592854" y="84789"/>
                      <a:pt x="837292" y="73434"/>
                      <a:pt x="962200" y="59688"/>
                    </a:cubicBezTo>
                    <a:cubicBezTo>
                      <a:pt x="1087108" y="45942"/>
                      <a:pt x="1308237" y="-19799"/>
                      <a:pt x="1284929" y="590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 583">
                <a:extLst>
                  <a:ext uri="{FF2B5EF4-FFF2-40B4-BE49-F238E27FC236}">
                    <a16:creationId xmlns:a16="http://schemas.microsoft.com/office/drawing/2014/main" id="{9EB9ED83-84B8-99DF-1B6E-8B72E8F2E496}"/>
                  </a:ext>
                </a:extLst>
              </p:cNvPr>
              <p:cNvSpPr/>
              <p:nvPr/>
            </p:nvSpPr>
            <p:spPr>
              <a:xfrm>
                <a:off x="5483026" y="4304183"/>
                <a:ext cx="693037" cy="715718"/>
              </a:xfrm>
              <a:custGeom>
                <a:avLst/>
                <a:gdLst>
                  <a:gd name="connsiteX0" fmla="*/ 199 w 693037"/>
                  <a:gd name="connsiteY0" fmla="*/ 350367 h 715718"/>
                  <a:gd name="connsiteX1" fmla="*/ 378024 w 693037"/>
                  <a:gd name="connsiteY1" fmla="*/ 64617 h 715718"/>
                  <a:gd name="connsiteX2" fmla="*/ 333574 w 693037"/>
                  <a:gd name="connsiteY2" fmla="*/ 105892 h 715718"/>
                  <a:gd name="connsiteX3" fmla="*/ 651074 w 693037"/>
                  <a:gd name="connsiteY3" fmla="*/ 20167 h 715718"/>
                  <a:gd name="connsiteX4" fmla="*/ 679649 w 693037"/>
                  <a:gd name="connsiteY4" fmla="*/ 1117 h 715718"/>
                  <a:gd name="connsiteX5" fmla="*/ 558999 w 693037"/>
                  <a:gd name="connsiteY5" fmla="*/ 42392 h 715718"/>
                  <a:gd name="connsiteX6" fmla="*/ 527249 w 693037"/>
                  <a:gd name="connsiteY6" fmla="*/ 178917 h 715718"/>
                  <a:gd name="connsiteX7" fmla="*/ 514549 w 693037"/>
                  <a:gd name="connsiteY7" fmla="*/ 115417 h 715718"/>
                  <a:gd name="connsiteX8" fmla="*/ 581224 w 693037"/>
                  <a:gd name="connsiteY8" fmla="*/ 382117 h 715718"/>
                  <a:gd name="connsiteX9" fmla="*/ 558999 w 693037"/>
                  <a:gd name="connsiteY9" fmla="*/ 347192 h 715718"/>
                  <a:gd name="connsiteX10" fmla="*/ 622499 w 693037"/>
                  <a:gd name="connsiteY10" fmla="*/ 569442 h 715718"/>
                  <a:gd name="connsiteX11" fmla="*/ 603449 w 693037"/>
                  <a:gd name="connsiteY11" fmla="*/ 467842 h 715718"/>
                  <a:gd name="connsiteX12" fmla="*/ 533599 w 693037"/>
                  <a:gd name="connsiteY12" fmla="*/ 715492 h 715718"/>
                  <a:gd name="connsiteX13" fmla="*/ 476449 w 693037"/>
                  <a:gd name="connsiteY13" fmla="*/ 417042 h 715718"/>
                  <a:gd name="connsiteX14" fmla="*/ 431999 w 693037"/>
                  <a:gd name="connsiteY14" fmla="*/ 648817 h 715718"/>
                  <a:gd name="connsiteX15" fmla="*/ 419299 w 693037"/>
                  <a:gd name="connsiteY15" fmla="*/ 372592 h 715718"/>
                  <a:gd name="connsiteX16" fmla="*/ 387549 w 693037"/>
                  <a:gd name="connsiteY16" fmla="*/ 493242 h 715718"/>
                  <a:gd name="connsiteX17" fmla="*/ 387549 w 693037"/>
                  <a:gd name="connsiteY17" fmla="*/ 331317 h 715718"/>
                  <a:gd name="connsiteX18" fmla="*/ 279599 w 693037"/>
                  <a:gd name="connsiteY18" fmla="*/ 439267 h 715718"/>
                  <a:gd name="connsiteX19" fmla="*/ 438349 w 693037"/>
                  <a:gd name="connsiteY19" fmla="*/ 401167 h 715718"/>
                  <a:gd name="connsiteX20" fmla="*/ 16074 w 693037"/>
                  <a:gd name="connsiteY20" fmla="*/ 410692 h 715718"/>
                  <a:gd name="connsiteX21" fmla="*/ 320874 w 693037"/>
                  <a:gd name="connsiteY21" fmla="*/ 337667 h 715718"/>
                  <a:gd name="connsiteX22" fmla="*/ 199 w 693037"/>
                  <a:gd name="connsiteY22" fmla="*/ 350367 h 71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3037" h="715718">
                    <a:moveTo>
                      <a:pt x="199" y="350367"/>
                    </a:moveTo>
                    <a:cubicBezTo>
                      <a:pt x="9724" y="304859"/>
                      <a:pt x="322462" y="105363"/>
                      <a:pt x="378024" y="64617"/>
                    </a:cubicBezTo>
                    <a:cubicBezTo>
                      <a:pt x="433586" y="23871"/>
                      <a:pt x="288066" y="113300"/>
                      <a:pt x="333574" y="105892"/>
                    </a:cubicBezTo>
                    <a:cubicBezTo>
                      <a:pt x="379082" y="98484"/>
                      <a:pt x="593395" y="37629"/>
                      <a:pt x="651074" y="20167"/>
                    </a:cubicBezTo>
                    <a:cubicBezTo>
                      <a:pt x="708753" y="2705"/>
                      <a:pt x="694995" y="-2587"/>
                      <a:pt x="679649" y="1117"/>
                    </a:cubicBezTo>
                    <a:cubicBezTo>
                      <a:pt x="664303" y="4821"/>
                      <a:pt x="584399" y="12759"/>
                      <a:pt x="558999" y="42392"/>
                    </a:cubicBezTo>
                    <a:cubicBezTo>
                      <a:pt x="533599" y="72025"/>
                      <a:pt x="534657" y="166746"/>
                      <a:pt x="527249" y="178917"/>
                    </a:cubicBezTo>
                    <a:cubicBezTo>
                      <a:pt x="519841" y="191088"/>
                      <a:pt x="505553" y="81550"/>
                      <a:pt x="514549" y="115417"/>
                    </a:cubicBezTo>
                    <a:cubicBezTo>
                      <a:pt x="523545" y="149284"/>
                      <a:pt x="573816" y="343488"/>
                      <a:pt x="581224" y="382117"/>
                    </a:cubicBezTo>
                    <a:cubicBezTo>
                      <a:pt x="588632" y="420746"/>
                      <a:pt x="552120" y="315971"/>
                      <a:pt x="558999" y="347192"/>
                    </a:cubicBezTo>
                    <a:cubicBezTo>
                      <a:pt x="565878" y="378413"/>
                      <a:pt x="615091" y="549334"/>
                      <a:pt x="622499" y="569442"/>
                    </a:cubicBezTo>
                    <a:cubicBezTo>
                      <a:pt x="629907" y="589550"/>
                      <a:pt x="618266" y="443500"/>
                      <a:pt x="603449" y="467842"/>
                    </a:cubicBezTo>
                    <a:cubicBezTo>
                      <a:pt x="588632" y="492184"/>
                      <a:pt x="554766" y="723959"/>
                      <a:pt x="533599" y="715492"/>
                    </a:cubicBezTo>
                    <a:cubicBezTo>
                      <a:pt x="512432" y="707025"/>
                      <a:pt x="493382" y="428154"/>
                      <a:pt x="476449" y="417042"/>
                    </a:cubicBezTo>
                    <a:cubicBezTo>
                      <a:pt x="459516" y="405930"/>
                      <a:pt x="441524" y="656225"/>
                      <a:pt x="431999" y="648817"/>
                    </a:cubicBezTo>
                    <a:cubicBezTo>
                      <a:pt x="422474" y="641409"/>
                      <a:pt x="426707" y="398521"/>
                      <a:pt x="419299" y="372592"/>
                    </a:cubicBezTo>
                    <a:cubicBezTo>
                      <a:pt x="411891" y="346663"/>
                      <a:pt x="392841" y="500121"/>
                      <a:pt x="387549" y="493242"/>
                    </a:cubicBezTo>
                    <a:cubicBezTo>
                      <a:pt x="382257" y="486363"/>
                      <a:pt x="405541" y="340313"/>
                      <a:pt x="387549" y="331317"/>
                    </a:cubicBezTo>
                    <a:cubicBezTo>
                      <a:pt x="369557" y="322321"/>
                      <a:pt x="271132" y="427625"/>
                      <a:pt x="279599" y="439267"/>
                    </a:cubicBezTo>
                    <a:cubicBezTo>
                      <a:pt x="288066" y="450909"/>
                      <a:pt x="482270" y="405929"/>
                      <a:pt x="438349" y="401167"/>
                    </a:cubicBezTo>
                    <a:cubicBezTo>
                      <a:pt x="394428" y="396405"/>
                      <a:pt x="35653" y="421275"/>
                      <a:pt x="16074" y="410692"/>
                    </a:cubicBezTo>
                    <a:cubicBezTo>
                      <a:pt x="-3505" y="400109"/>
                      <a:pt x="317170" y="346663"/>
                      <a:pt x="320874" y="337667"/>
                    </a:cubicBezTo>
                    <a:cubicBezTo>
                      <a:pt x="324578" y="328671"/>
                      <a:pt x="-9326" y="395875"/>
                      <a:pt x="199" y="35036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 584">
                <a:extLst>
                  <a:ext uri="{FF2B5EF4-FFF2-40B4-BE49-F238E27FC236}">
                    <a16:creationId xmlns:a16="http://schemas.microsoft.com/office/drawing/2014/main" id="{6BA27189-5C34-7C1E-7476-1643C132ED7C}"/>
                  </a:ext>
                </a:extLst>
              </p:cNvPr>
              <p:cNvSpPr/>
              <p:nvPr/>
            </p:nvSpPr>
            <p:spPr>
              <a:xfrm>
                <a:off x="6165241" y="4829543"/>
                <a:ext cx="658123" cy="872038"/>
              </a:xfrm>
              <a:custGeom>
                <a:avLst/>
                <a:gdLst>
                  <a:gd name="connsiteX0" fmla="*/ 488404 w 658123"/>
                  <a:gd name="connsiteY0" fmla="*/ 369375 h 872038"/>
                  <a:gd name="connsiteX1" fmla="*/ 381032 w 658123"/>
                  <a:gd name="connsiteY1" fmla="*/ 438648 h 872038"/>
                  <a:gd name="connsiteX2" fmla="*/ 512650 w 658123"/>
                  <a:gd name="connsiteY2" fmla="*/ 667248 h 872038"/>
                  <a:gd name="connsiteX3" fmla="*/ 471086 w 658123"/>
                  <a:gd name="connsiteY3" fmla="*/ 618757 h 872038"/>
                  <a:gd name="connsiteX4" fmla="*/ 630414 w 658123"/>
                  <a:gd name="connsiteY4" fmla="*/ 791939 h 872038"/>
                  <a:gd name="connsiteX5" fmla="*/ 585386 w 658123"/>
                  <a:gd name="connsiteY5" fmla="*/ 774621 h 872038"/>
                  <a:gd name="connsiteX6" fmla="*/ 308295 w 658123"/>
                  <a:gd name="connsiteY6" fmla="*/ 864675 h 872038"/>
                  <a:gd name="connsiteX7" fmla="*/ 658123 w 658123"/>
                  <a:gd name="connsiteY7" fmla="*/ 854284 h 872038"/>
                  <a:gd name="connsiteX8" fmla="*/ 225168 w 658123"/>
                  <a:gd name="connsiteY8" fmla="*/ 868139 h 872038"/>
                  <a:gd name="connsiteX9" fmla="*/ 287514 w 658123"/>
                  <a:gd name="connsiteY9" fmla="*/ 847357 h 872038"/>
                  <a:gd name="connsiteX10" fmla="*/ 3495 w 658123"/>
                  <a:gd name="connsiteY10" fmla="*/ 632612 h 872038"/>
                  <a:gd name="connsiteX11" fmla="*/ 131650 w 658123"/>
                  <a:gd name="connsiteY11" fmla="*/ 701884 h 872038"/>
                  <a:gd name="connsiteX12" fmla="*/ 169750 w 658123"/>
                  <a:gd name="connsiteY12" fmla="*/ 199657 h 872038"/>
                  <a:gd name="connsiteX13" fmla="*/ 145504 w 658123"/>
                  <a:gd name="connsiteY13" fmla="*/ 542557 h 872038"/>
                  <a:gd name="connsiteX14" fmla="*/ 135114 w 658123"/>
                  <a:gd name="connsiteY14" fmla="*/ 5693 h 872038"/>
                  <a:gd name="connsiteX15" fmla="*/ 294441 w 658123"/>
                  <a:gd name="connsiteY15" fmla="*/ 248148 h 872038"/>
                  <a:gd name="connsiteX16" fmla="*/ 235559 w 658123"/>
                  <a:gd name="connsiteY16" fmla="*/ 50721 h 872038"/>
                  <a:gd name="connsiteX17" fmla="*/ 301368 w 658123"/>
                  <a:gd name="connsiteY17" fmla="*/ 279321 h 872038"/>
                  <a:gd name="connsiteX18" fmla="*/ 585386 w 658123"/>
                  <a:gd name="connsiteY18" fmla="*/ 286248 h 872038"/>
                  <a:gd name="connsiteX19" fmla="*/ 488404 w 658123"/>
                  <a:gd name="connsiteY19" fmla="*/ 369375 h 87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8123" h="872038">
                    <a:moveTo>
                      <a:pt x="488404" y="369375"/>
                    </a:moveTo>
                    <a:cubicBezTo>
                      <a:pt x="454345" y="394775"/>
                      <a:pt x="376991" y="389003"/>
                      <a:pt x="381032" y="438648"/>
                    </a:cubicBezTo>
                    <a:cubicBezTo>
                      <a:pt x="385073" y="488293"/>
                      <a:pt x="497641" y="637230"/>
                      <a:pt x="512650" y="667248"/>
                    </a:cubicBezTo>
                    <a:cubicBezTo>
                      <a:pt x="527659" y="697266"/>
                      <a:pt x="451459" y="597975"/>
                      <a:pt x="471086" y="618757"/>
                    </a:cubicBezTo>
                    <a:cubicBezTo>
                      <a:pt x="490713" y="639539"/>
                      <a:pt x="611364" y="765962"/>
                      <a:pt x="630414" y="791939"/>
                    </a:cubicBezTo>
                    <a:cubicBezTo>
                      <a:pt x="649464" y="817916"/>
                      <a:pt x="639073" y="762498"/>
                      <a:pt x="585386" y="774621"/>
                    </a:cubicBezTo>
                    <a:cubicBezTo>
                      <a:pt x="531700" y="786744"/>
                      <a:pt x="296172" y="851398"/>
                      <a:pt x="308295" y="864675"/>
                    </a:cubicBezTo>
                    <a:cubicBezTo>
                      <a:pt x="320418" y="877952"/>
                      <a:pt x="658123" y="854284"/>
                      <a:pt x="658123" y="854284"/>
                    </a:cubicBezTo>
                    <a:lnTo>
                      <a:pt x="225168" y="868139"/>
                    </a:lnTo>
                    <a:cubicBezTo>
                      <a:pt x="163400" y="866985"/>
                      <a:pt x="324459" y="886611"/>
                      <a:pt x="287514" y="847357"/>
                    </a:cubicBezTo>
                    <a:cubicBezTo>
                      <a:pt x="250569" y="808103"/>
                      <a:pt x="29472" y="656857"/>
                      <a:pt x="3495" y="632612"/>
                    </a:cubicBezTo>
                    <a:cubicBezTo>
                      <a:pt x="-22482" y="608367"/>
                      <a:pt x="103941" y="774043"/>
                      <a:pt x="131650" y="701884"/>
                    </a:cubicBezTo>
                    <a:cubicBezTo>
                      <a:pt x="159359" y="629725"/>
                      <a:pt x="167441" y="226211"/>
                      <a:pt x="169750" y="199657"/>
                    </a:cubicBezTo>
                    <a:cubicBezTo>
                      <a:pt x="172059" y="173102"/>
                      <a:pt x="151277" y="574884"/>
                      <a:pt x="145504" y="542557"/>
                    </a:cubicBezTo>
                    <a:cubicBezTo>
                      <a:pt x="139731" y="510230"/>
                      <a:pt x="110291" y="54761"/>
                      <a:pt x="135114" y="5693"/>
                    </a:cubicBezTo>
                    <a:cubicBezTo>
                      <a:pt x="159937" y="-43375"/>
                      <a:pt x="277700" y="240643"/>
                      <a:pt x="294441" y="248148"/>
                    </a:cubicBezTo>
                    <a:cubicBezTo>
                      <a:pt x="311182" y="255653"/>
                      <a:pt x="234405" y="45526"/>
                      <a:pt x="235559" y="50721"/>
                    </a:cubicBezTo>
                    <a:cubicBezTo>
                      <a:pt x="236713" y="55916"/>
                      <a:pt x="243063" y="240066"/>
                      <a:pt x="301368" y="279321"/>
                    </a:cubicBezTo>
                    <a:cubicBezTo>
                      <a:pt x="359672" y="318575"/>
                      <a:pt x="554213" y="275280"/>
                      <a:pt x="585386" y="286248"/>
                    </a:cubicBezTo>
                    <a:cubicBezTo>
                      <a:pt x="616559" y="297216"/>
                      <a:pt x="522463" y="343975"/>
                      <a:pt x="488404" y="36937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 585">
                <a:extLst>
                  <a:ext uri="{FF2B5EF4-FFF2-40B4-BE49-F238E27FC236}">
                    <a16:creationId xmlns:a16="http://schemas.microsoft.com/office/drawing/2014/main" id="{CE3392D5-B2EA-0DEB-7CED-9261DD10BF45}"/>
                  </a:ext>
                </a:extLst>
              </p:cNvPr>
              <p:cNvSpPr/>
              <p:nvPr/>
            </p:nvSpPr>
            <p:spPr>
              <a:xfrm>
                <a:off x="6178559" y="5128820"/>
                <a:ext cx="381568" cy="610600"/>
              </a:xfrm>
              <a:custGeom>
                <a:avLst/>
                <a:gdLst>
                  <a:gd name="connsiteX0" fmla="*/ 166823 w 381568"/>
                  <a:gd name="connsiteY0" fmla="*/ 14680 h 610600"/>
                  <a:gd name="connsiteX1" fmla="*/ 104477 w 381568"/>
                  <a:gd name="connsiteY1" fmla="*/ 219035 h 610600"/>
                  <a:gd name="connsiteX2" fmla="*/ 568 w 381568"/>
                  <a:gd name="connsiteY2" fmla="*/ 395680 h 610600"/>
                  <a:gd name="connsiteX3" fmla="*/ 69841 w 381568"/>
                  <a:gd name="connsiteY3" fmla="*/ 319480 h 610600"/>
                  <a:gd name="connsiteX4" fmla="*/ 215314 w 381568"/>
                  <a:gd name="connsiteY4" fmla="*/ 503053 h 610600"/>
                  <a:gd name="connsiteX5" fmla="*/ 163359 w 381568"/>
                  <a:gd name="connsiteY5" fmla="*/ 399144 h 610600"/>
                  <a:gd name="connsiteX6" fmla="*/ 381568 w 381568"/>
                  <a:gd name="connsiteY6" fmla="*/ 610425 h 610600"/>
                  <a:gd name="connsiteX7" fmla="*/ 163359 w 381568"/>
                  <a:gd name="connsiteY7" fmla="*/ 357580 h 610600"/>
                  <a:gd name="connsiteX8" fmla="*/ 291514 w 381568"/>
                  <a:gd name="connsiteY8" fmla="*/ 825 h 610600"/>
                  <a:gd name="connsiteX9" fmla="*/ 146041 w 381568"/>
                  <a:gd name="connsiteY9" fmla="*/ 253671 h 610600"/>
                  <a:gd name="connsiteX10" fmla="*/ 166823 w 381568"/>
                  <a:gd name="connsiteY10" fmla="*/ 14680 h 61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568" h="610600">
                    <a:moveTo>
                      <a:pt x="166823" y="14680"/>
                    </a:moveTo>
                    <a:cubicBezTo>
                      <a:pt x="159896" y="8907"/>
                      <a:pt x="132186" y="155535"/>
                      <a:pt x="104477" y="219035"/>
                    </a:cubicBezTo>
                    <a:cubicBezTo>
                      <a:pt x="76768" y="282535"/>
                      <a:pt x="6341" y="378939"/>
                      <a:pt x="568" y="395680"/>
                    </a:cubicBezTo>
                    <a:cubicBezTo>
                      <a:pt x="-5205" y="412421"/>
                      <a:pt x="34050" y="301585"/>
                      <a:pt x="69841" y="319480"/>
                    </a:cubicBezTo>
                    <a:cubicBezTo>
                      <a:pt x="105632" y="337375"/>
                      <a:pt x="199728" y="489776"/>
                      <a:pt x="215314" y="503053"/>
                    </a:cubicBezTo>
                    <a:cubicBezTo>
                      <a:pt x="230900" y="516330"/>
                      <a:pt x="135650" y="381249"/>
                      <a:pt x="163359" y="399144"/>
                    </a:cubicBezTo>
                    <a:cubicBezTo>
                      <a:pt x="191068" y="417039"/>
                      <a:pt x="381568" y="617352"/>
                      <a:pt x="381568" y="610425"/>
                    </a:cubicBezTo>
                    <a:cubicBezTo>
                      <a:pt x="381568" y="603498"/>
                      <a:pt x="178368" y="459180"/>
                      <a:pt x="163359" y="357580"/>
                    </a:cubicBezTo>
                    <a:cubicBezTo>
                      <a:pt x="148350" y="255980"/>
                      <a:pt x="294400" y="18143"/>
                      <a:pt x="291514" y="825"/>
                    </a:cubicBezTo>
                    <a:cubicBezTo>
                      <a:pt x="288628" y="-16493"/>
                      <a:pt x="166246" y="244435"/>
                      <a:pt x="146041" y="253671"/>
                    </a:cubicBezTo>
                    <a:cubicBezTo>
                      <a:pt x="125836" y="262907"/>
                      <a:pt x="173750" y="20453"/>
                      <a:pt x="166823" y="1468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 587">
                <a:extLst>
                  <a:ext uri="{FF2B5EF4-FFF2-40B4-BE49-F238E27FC236}">
                    <a16:creationId xmlns:a16="http://schemas.microsoft.com/office/drawing/2014/main" id="{53A57138-CAF6-386F-DEFC-94C786EDBE00}"/>
                  </a:ext>
                </a:extLst>
              </p:cNvPr>
              <p:cNvSpPr/>
              <p:nvPr/>
            </p:nvSpPr>
            <p:spPr>
              <a:xfrm>
                <a:off x="6140643" y="5506752"/>
                <a:ext cx="1387637" cy="476025"/>
              </a:xfrm>
              <a:custGeom>
                <a:avLst/>
                <a:gdLst>
                  <a:gd name="connsiteX0" fmla="*/ 128539 w 1387637"/>
                  <a:gd name="connsiteY0" fmla="*/ 21212 h 476025"/>
                  <a:gd name="connsiteX1" fmla="*/ 526857 w 1387637"/>
                  <a:gd name="connsiteY1" fmla="*/ 294839 h 476025"/>
                  <a:gd name="connsiteX2" fmla="*/ 516466 w 1387637"/>
                  <a:gd name="connsiteY2" fmla="*/ 260203 h 476025"/>
                  <a:gd name="connsiteX3" fmla="*/ 1330421 w 1387637"/>
                  <a:gd name="connsiteY3" fmla="*/ 464557 h 476025"/>
                  <a:gd name="connsiteX4" fmla="*/ 1233439 w 1387637"/>
                  <a:gd name="connsiteY4" fmla="*/ 440312 h 476025"/>
                  <a:gd name="connsiteX5" fmla="*/ 540712 w 1387637"/>
                  <a:gd name="connsiteY5" fmla="*/ 357184 h 476025"/>
                  <a:gd name="connsiteX6" fmla="*/ 637693 w 1387637"/>
                  <a:gd name="connsiteY6" fmla="*/ 346793 h 476025"/>
                  <a:gd name="connsiteX7" fmla="*/ 55802 w 1387637"/>
                  <a:gd name="connsiteY7" fmla="*/ 152830 h 476025"/>
                  <a:gd name="connsiteX8" fmla="*/ 256693 w 1387637"/>
                  <a:gd name="connsiteY8" fmla="*/ 177075 h 476025"/>
                  <a:gd name="connsiteX9" fmla="*/ 384 w 1387637"/>
                  <a:gd name="connsiteY9" fmla="*/ 430 h 476025"/>
                  <a:gd name="connsiteX10" fmla="*/ 197812 w 1387637"/>
                  <a:gd name="connsiteY10" fmla="*/ 125121 h 476025"/>
                  <a:gd name="connsiteX11" fmla="*/ 128539 w 1387637"/>
                  <a:gd name="connsiteY11" fmla="*/ 21212 h 476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637" h="476025">
                    <a:moveTo>
                      <a:pt x="128539" y="21212"/>
                    </a:moveTo>
                    <a:cubicBezTo>
                      <a:pt x="183380" y="49498"/>
                      <a:pt x="462203" y="255007"/>
                      <a:pt x="526857" y="294839"/>
                    </a:cubicBezTo>
                    <a:cubicBezTo>
                      <a:pt x="591512" y="334671"/>
                      <a:pt x="382539" y="231917"/>
                      <a:pt x="516466" y="260203"/>
                    </a:cubicBezTo>
                    <a:cubicBezTo>
                      <a:pt x="650393" y="288489"/>
                      <a:pt x="1330421" y="464557"/>
                      <a:pt x="1330421" y="464557"/>
                    </a:cubicBezTo>
                    <a:cubicBezTo>
                      <a:pt x="1449916" y="494575"/>
                      <a:pt x="1365057" y="458207"/>
                      <a:pt x="1233439" y="440312"/>
                    </a:cubicBezTo>
                    <a:cubicBezTo>
                      <a:pt x="1101821" y="422417"/>
                      <a:pt x="640003" y="372770"/>
                      <a:pt x="540712" y="357184"/>
                    </a:cubicBezTo>
                    <a:cubicBezTo>
                      <a:pt x="441421" y="341598"/>
                      <a:pt x="718511" y="380852"/>
                      <a:pt x="637693" y="346793"/>
                    </a:cubicBezTo>
                    <a:cubicBezTo>
                      <a:pt x="556875" y="312734"/>
                      <a:pt x="119302" y="181116"/>
                      <a:pt x="55802" y="152830"/>
                    </a:cubicBezTo>
                    <a:cubicBezTo>
                      <a:pt x="-7698" y="124544"/>
                      <a:pt x="265929" y="202475"/>
                      <a:pt x="256693" y="177075"/>
                    </a:cubicBezTo>
                    <a:cubicBezTo>
                      <a:pt x="247457" y="151675"/>
                      <a:pt x="10197" y="9089"/>
                      <a:pt x="384" y="430"/>
                    </a:cubicBezTo>
                    <a:cubicBezTo>
                      <a:pt x="-9429" y="-8229"/>
                      <a:pt x="171835" y="116462"/>
                      <a:pt x="197812" y="125121"/>
                    </a:cubicBezTo>
                    <a:cubicBezTo>
                      <a:pt x="223789" y="133780"/>
                      <a:pt x="73698" y="-7074"/>
                      <a:pt x="128539" y="2121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 588">
                <a:extLst>
                  <a:ext uri="{FF2B5EF4-FFF2-40B4-BE49-F238E27FC236}">
                    <a16:creationId xmlns:a16="http://schemas.microsoft.com/office/drawing/2014/main" id="{9D717687-7760-74F0-5546-D7BF812A028D}"/>
                  </a:ext>
                </a:extLst>
              </p:cNvPr>
              <p:cNvSpPr/>
              <p:nvPr/>
            </p:nvSpPr>
            <p:spPr>
              <a:xfrm>
                <a:off x="6902917" y="4218263"/>
                <a:ext cx="495687" cy="1552554"/>
              </a:xfrm>
              <a:custGeom>
                <a:avLst/>
                <a:gdLst>
                  <a:gd name="connsiteX0" fmla="*/ 360328 w 495687"/>
                  <a:gd name="connsiteY0" fmla="*/ 76646 h 1552554"/>
                  <a:gd name="connsiteX1" fmla="*/ 311838 w 495687"/>
                  <a:gd name="connsiteY1" fmla="*/ 246364 h 1552554"/>
                  <a:gd name="connsiteX2" fmla="*/ 398428 w 495687"/>
                  <a:gd name="connsiteY2" fmla="*/ 526919 h 1552554"/>
                  <a:gd name="connsiteX3" fmla="*/ 363792 w 495687"/>
                  <a:gd name="connsiteY3" fmla="*/ 457646 h 1552554"/>
                  <a:gd name="connsiteX4" fmla="*/ 398428 w 495687"/>
                  <a:gd name="connsiteY4" fmla="*/ 738201 h 1552554"/>
                  <a:gd name="connsiteX5" fmla="*/ 415747 w 495687"/>
                  <a:gd name="connsiteY5" fmla="*/ 914846 h 1552554"/>
                  <a:gd name="connsiteX6" fmla="*/ 419210 w 495687"/>
                  <a:gd name="connsiteY6" fmla="*/ 831719 h 1552554"/>
                  <a:gd name="connsiteX7" fmla="*/ 401892 w 495687"/>
                  <a:gd name="connsiteY7" fmla="*/ 1022219 h 1552554"/>
                  <a:gd name="connsiteX8" fmla="*/ 384574 w 495687"/>
                  <a:gd name="connsiteY8" fmla="*/ 1094955 h 1552554"/>
                  <a:gd name="connsiteX9" fmla="*/ 450383 w 495687"/>
                  <a:gd name="connsiteY9" fmla="*/ 1358192 h 1552554"/>
                  <a:gd name="connsiteX10" fmla="*/ 363792 w 495687"/>
                  <a:gd name="connsiteY10" fmla="*/ 1226573 h 1552554"/>
                  <a:gd name="connsiteX11" fmla="*/ 491947 w 495687"/>
                  <a:gd name="connsiteY11" fmla="*/ 1541764 h 1552554"/>
                  <a:gd name="connsiteX12" fmla="*/ 429601 w 495687"/>
                  <a:gd name="connsiteY12" fmla="*/ 1427464 h 1552554"/>
                  <a:gd name="connsiteX13" fmla="*/ 117874 w 495687"/>
                  <a:gd name="connsiteY13" fmla="*/ 932164 h 1552554"/>
                  <a:gd name="connsiteX14" fmla="*/ 180219 w 495687"/>
                  <a:gd name="connsiteY14" fmla="*/ 1195401 h 1552554"/>
                  <a:gd name="connsiteX15" fmla="*/ 38210 w 495687"/>
                  <a:gd name="connsiteY15" fmla="*/ 513064 h 1552554"/>
                  <a:gd name="connsiteX16" fmla="*/ 152510 w 495687"/>
                  <a:gd name="connsiteY16" fmla="*/ 665464 h 1552554"/>
                  <a:gd name="connsiteX17" fmla="*/ 110 w 495687"/>
                  <a:gd name="connsiteY17" fmla="*/ 218655 h 1552554"/>
                  <a:gd name="connsiteX18" fmla="*/ 128265 w 495687"/>
                  <a:gd name="connsiteY18" fmla="*/ 450719 h 1552554"/>
                  <a:gd name="connsiteX19" fmla="*/ 145583 w 495687"/>
                  <a:gd name="connsiteY19" fmla="*/ 166701 h 1552554"/>
                  <a:gd name="connsiteX20" fmla="*/ 3574 w 495687"/>
                  <a:gd name="connsiteY20" fmla="*/ 3910 h 1552554"/>
                  <a:gd name="connsiteX21" fmla="*/ 218319 w 495687"/>
                  <a:gd name="connsiteY21" fmla="*/ 180555 h 1552554"/>
                  <a:gd name="connsiteX22" fmla="*/ 86701 w 495687"/>
                  <a:gd name="connsiteY22" fmla="*/ 446 h 1552554"/>
                  <a:gd name="connsiteX23" fmla="*/ 235638 w 495687"/>
                  <a:gd name="connsiteY23" fmla="*/ 128601 h 1552554"/>
                  <a:gd name="connsiteX24" fmla="*/ 360328 w 495687"/>
                  <a:gd name="connsiteY24" fmla="*/ 76646 h 1552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5687" h="1552554">
                    <a:moveTo>
                      <a:pt x="360328" y="76646"/>
                    </a:moveTo>
                    <a:cubicBezTo>
                      <a:pt x="373028" y="96273"/>
                      <a:pt x="305488" y="171319"/>
                      <a:pt x="311838" y="246364"/>
                    </a:cubicBezTo>
                    <a:cubicBezTo>
                      <a:pt x="318188" y="321410"/>
                      <a:pt x="389769" y="491705"/>
                      <a:pt x="398428" y="526919"/>
                    </a:cubicBezTo>
                    <a:cubicBezTo>
                      <a:pt x="407087" y="562133"/>
                      <a:pt x="363792" y="422432"/>
                      <a:pt x="363792" y="457646"/>
                    </a:cubicBezTo>
                    <a:cubicBezTo>
                      <a:pt x="363792" y="492860"/>
                      <a:pt x="389769" y="662001"/>
                      <a:pt x="398428" y="738201"/>
                    </a:cubicBezTo>
                    <a:cubicBezTo>
                      <a:pt x="407087" y="814401"/>
                      <a:pt x="412283" y="899260"/>
                      <a:pt x="415747" y="914846"/>
                    </a:cubicBezTo>
                    <a:cubicBezTo>
                      <a:pt x="419211" y="930432"/>
                      <a:pt x="421519" y="813824"/>
                      <a:pt x="419210" y="831719"/>
                    </a:cubicBezTo>
                    <a:cubicBezTo>
                      <a:pt x="416901" y="849614"/>
                      <a:pt x="407665" y="978346"/>
                      <a:pt x="401892" y="1022219"/>
                    </a:cubicBezTo>
                    <a:cubicBezTo>
                      <a:pt x="396119" y="1066092"/>
                      <a:pt x="376492" y="1038960"/>
                      <a:pt x="384574" y="1094955"/>
                    </a:cubicBezTo>
                    <a:cubicBezTo>
                      <a:pt x="392656" y="1150950"/>
                      <a:pt x="453847" y="1336256"/>
                      <a:pt x="450383" y="1358192"/>
                    </a:cubicBezTo>
                    <a:cubicBezTo>
                      <a:pt x="446919" y="1380128"/>
                      <a:pt x="356865" y="1195978"/>
                      <a:pt x="363792" y="1226573"/>
                    </a:cubicBezTo>
                    <a:cubicBezTo>
                      <a:pt x="370719" y="1257168"/>
                      <a:pt x="480979" y="1508282"/>
                      <a:pt x="491947" y="1541764"/>
                    </a:cubicBezTo>
                    <a:cubicBezTo>
                      <a:pt x="502915" y="1575246"/>
                      <a:pt x="491946" y="1529064"/>
                      <a:pt x="429601" y="1427464"/>
                    </a:cubicBezTo>
                    <a:cubicBezTo>
                      <a:pt x="367256" y="1325864"/>
                      <a:pt x="159438" y="970841"/>
                      <a:pt x="117874" y="932164"/>
                    </a:cubicBezTo>
                    <a:cubicBezTo>
                      <a:pt x="76310" y="893487"/>
                      <a:pt x="193496" y="1265251"/>
                      <a:pt x="180219" y="1195401"/>
                    </a:cubicBezTo>
                    <a:cubicBezTo>
                      <a:pt x="166942" y="1125551"/>
                      <a:pt x="42828" y="601387"/>
                      <a:pt x="38210" y="513064"/>
                    </a:cubicBezTo>
                    <a:cubicBezTo>
                      <a:pt x="33592" y="424741"/>
                      <a:pt x="158860" y="714532"/>
                      <a:pt x="152510" y="665464"/>
                    </a:cubicBezTo>
                    <a:cubicBezTo>
                      <a:pt x="146160" y="616396"/>
                      <a:pt x="4151" y="254446"/>
                      <a:pt x="110" y="218655"/>
                    </a:cubicBezTo>
                    <a:cubicBezTo>
                      <a:pt x="-3931" y="182864"/>
                      <a:pt x="104020" y="459378"/>
                      <a:pt x="128265" y="450719"/>
                    </a:cubicBezTo>
                    <a:cubicBezTo>
                      <a:pt x="152510" y="442060"/>
                      <a:pt x="166365" y="241169"/>
                      <a:pt x="145583" y="166701"/>
                    </a:cubicBezTo>
                    <a:cubicBezTo>
                      <a:pt x="124801" y="92233"/>
                      <a:pt x="-8549" y="1601"/>
                      <a:pt x="3574" y="3910"/>
                    </a:cubicBezTo>
                    <a:cubicBezTo>
                      <a:pt x="15697" y="6219"/>
                      <a:pt x="204465" y="181132"/>
                      <a:pt x="218319" y="180555"/>
                    </a:cubicBezTo>
                    <a:cubicBezTo>
                      <a:pt x="232173" y="179978"/>
                      <a:pt x="83814" y="9105"/>
                      <a:pt x="86701" y="446"/>
                    </a:cubicBezTo>
                    <a:cubicBezTo>
                      <a:pt x="89588" y="-8213"/>
                      <a:pt x="193497" y="111860"/>
                      <a:pt x="235638" y="128601"/>
                    </a:cubicBezTo>
                    <a:cubicBezTo>
                      <a:pt x="277779" y="145342"/>
                      <a:pt x="347628" y="57019"/>
                      <a:pt x="360328" y="7664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 589">
                <a:extLst>
                  <a:ext uri="{FF2B5EF4-FFF2-40B4-BE49-F238E27FC236}">
                    <a16:creationId xmlns:a16="http://schemas.microsoft.com/office/drawing/2014/main" id="{3C7A846E-0455-97BE-2436-CBC53D77ADEC}"/>
                  </a:ext>
                </a:extLst>
              </p:cNvPr>
              <p:cNvSpPr/>
              <p:nvPr/>
            </p:nvSpPr>
            <p:spPr>
              <a:xfrm>
                <a:off x="7344500" y="3332434"/>
                <a:ext cx="352147" cy="585873"/>
              </a:xfrm>
              <a:custGeom>
                <a:avLst/>
                <a:gdLst>
                  <a:gd name="connsiteX0" fmla="*/ 34793 w 352147"/>
                  <a:gd name="connsiteY0" fmla="*/ 426 h 585873"/>
                  <a:gd name="connsiteX1" fmla="*/ 111706 w 352147"/>
                  <a:gd name="connsiteY1" fmla="*/ 171342 h 585873"/>
                  <a:gd name="connsiteX2" fmla="*/ 610 w 352147"/>
                  <a:gd name="connsiteY2" fmla="*/ 461899 h 585873"/>
                  <a:gd name="connsiteX3" fmla="*/ 171526 w 352147"/>
                  <a:gd name="connsiteY3" fmla="*/ 201252 h 585873"/>
                  <a:gd name="connsiteX4" fmla="*/ 150162 w 352147"/>
                  <a:gd name="connsiteY4" fmla="*/ 350803 h 585873"/>
                  <a:gd name="connsiteX5" fmla="*/ 218528 w 352147"/>
                  <a:gd name="connsiteY5" fmla="*/ 248254 h 585873"/>
                  <a:gd name="connsiteX6" fmla="*/ 350988 w 352147"/>
                  <a:gd name="connsiteY6" fmla="*/ 585813 h 585873"/>
                  <a:gd name="connsiteX7" fmla="*/ 269803 w 352147"/>
                  <a:gd name="connsiteY7" fmla="*/ 218344 h 585873"/>
                  <a:gd name="connsiteX8" fmla="*/ 34793 w 352147"/>
                  <a:gd name="connsiteY8" fmla="*/ 426 h 58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147" h="585873">
                    <a:moveTo>
                      <a:pt x="34793" y="426"/>
                    </a:moveTo>
                    <a:cubicBezTo>
                      <a:pt x="8444" y="-7408"/>
                      <a:pt x="117403" y="94430"/>
                      <a:pt x="111706" y="171342"/>
                    </a:cubicBezTo>
                    <a:cubicBezTo>
                      <a:pt x="106009" y="248254"/>
                      <a:pt x="-9360" y="456914"/>
                      <a:pt x="610" y="461899"/>
                    </a:cubicBezTo>
                    <a:cubicBezTo>
                      <a:pt x="10580" y="466884"/>
                      <a:pt x="146601" y="219768"/>
                      <a:pt x="171526" y="201252"/>
                    </a:cubicBezTo>
                    <a:cubicBezTo>
                      <a:pt x="196451" y="182736"/>
                      <a:pt x="142328" y="342969"/>
                      <a:pt x="150162" y="350803"/>
                    </a:cubicBezTo>
                    <a:cubicBezTo>
                      <a:pt x="157996" y="358637"/>
                      <a:pt x="185057" y="209086"/>
                      <a:pt x="218528" y="248254"/>
                    </a:cubicBezTo>
                    <a:cubicBezTo>
                      <a:pt x="251999" y="287422"/>
                      <a:pt x="342442" y="590798"/>
                      <a:pt x="350988" y="585813"/>
                    </a:cubicBezTo>
                    <a:cubicBezTo>
                      <a:pt x="359534" y="580828"/>
                      <a:pt x="319653" y="310211"/>
                      <a:pt x="269803" y="218344"/>
                    </a:cubicBezTo>
                    <a:cubicBezTo>
                      <a:pt x="219953" y="126477"/>
                      <a:pt x="61142" y="8260"/>
                      <a:pt x="34793" y="42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 590">
                <a:extLst>
                  <a:ext uri="{FF2B5EF4-FFF2-40B4-BE49-F238E27FC236}">
                    <a16:creationId xmlns:a16="http://schemas.microsoft.com/office/drawing/2014/main" id="{AE382DAF-3233-2E07-E7B1-AB438F8C83DF}"/>
                  </a:ext>
                </a:extLst>
              </p:cNvPr>
              <p:cNvSpPr/>
              <p:nvPr/>
            </p:nvSpPr>
            <p:spPr>
              <a:xfrm>
                <a:off x="7245835" y="3797478"/>
                <a:ext cx="471468" cy="1110364"/>
              </a:xfrm>
              <a:custGeom>
                <a:avLst/>
                <a:gdLst>
                  <a:gd name="connsiteX0" fmla="*/ 124913 w 471468"/>
                  <a:gd name="connsiteY0" fmla="*/ 1128 h 1110364"/>
                  <a:gd name="connsiteX1" fmla="*/ 317193 w 471468"/>
                  <a:gd name="connsiteY1" fmla="*/ 154952 h 1110364"/>
                  <a:gd name="connsiteX2" fmla="*/ 291556 w 471468"/>
                  <a:gd name="connsiteY2" fmla="*/ 103677 h 1110364"/>
                  <a:gd name="connsiteX3" fmla="*/ 462472 w 471468"/>
                  <a:gd name="connsiteY3" fmla="*/ 206227 h 1110364"/>
                  <a:gd name="connsiteX4" fmla="*/ 441107 w 471468"/>
                  <a:gd name="connsiteY4" fmla="*/ 184862 h 1110364"/>
                  <a:gd name="connsiteX5" fmla="*/ 471017 w 471468"/>
                  <a:gd name="connsiteY5" fmla="*/ 398507 h 1110364"/>
                  <a:gd name="connsiteX6" fmla="*/ 458199 w 471468"/>
                  <a:gd name="connsiteY6" fmla="*/ 569423 h 1110364"/>
                  <a:gd name="connsiteX7" fmla="*/ 445380 w 471468"/>
                  <a:gd name="connsiteY7" fmla="*/ 812978 h 1110364"/>
                  <a:gd name="connsiteX8" fmla="*/ 428288 w 471468"/>
                  <a:gd name="connsiteY8" fmla="*/ 436963 h 1110364"/>
                  <a:gd name="connsiteX9" fmla="*/ 351376 w 471468"/>
                  <a:gd name="connsiteY9" fmla="*/ 894163 h 1110364"/>
                  <a:gd name="connsiteX10" fmla="*/ 325739 w 471468"/>
                  <a:gd name="connsiteY10" fmla="*/ 535240 h 1110364"/>
                  <a:gd name="connsiteX11" fmla="*/ 342830 w 471468"/>
                  <a:gd name="connsiteY11" fmla="*/ 1099262 h 1110364"/>
                  <a:gd name="connsiteX12" fmla="*/ 325739 w 471468"/>
                  <a:gd name="connsiteY12" fmla="*/ 872799 h 1110364"/>
                  <a:gd name="connsiteX13" fmla="*/ 999 w 471468"/>
                  <a:gd name="connsiteY13" fmla="*/ 424144 h 1110364"/>
                  <a:gd name="connsiteX14" fmla="*/ 218916 w 471468"/>
                  <a:gd name="connsiteY14" fmla="*/ 552331 h 1110364"/>
                  <a:gd name="connsiteX15" fmla="*/ 60819 w 471468"/>
                  <a:gd name="connsiteY15" fmla="*/ 163498 h 1110364"/>
                  <a:gd name="connsiteX16" fmla="*/ 107821 w 471468"/>
                  <a:gd name="connsiteY16" fmla="*/ 231864 h 1110364"/>
                  <a:gd name="connsiteX17" fmla="*/ 206098 w 471468"/>
                  <a:gd name="connsiteY17" fmla="*/ 248956 h 1110364"/>
                  <a:gd name="connsiteX18" fmla="*/ 124913 w 471468"/>
                  <a:gd name="connsiteY18" fmla="*/ 1128 h 111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1468" h="1110364">
                    <a:moveTo>
                      <a:pt x="124913" y="1128"/>
                    </a:moveTo>
                    <a:cubicBezTo>
                      <a:pt x="143429" y="-14539"/>
                      <a:pt x="289419" y="137861"/>
                      <a:pt x="317193" y="154952"/>
                    </a:cubicBezTo>
                    <a:cubicBezTo>
                      <a:pt x="344967" y="172043"/>
                      <a:pt x="267343" y="95131"/>
                      <a:pt x="291556" y="103677"/>
                    </a:cubicBezTo>
                    <a:cubicBezTo>
                      <a:pt x="315769" y="112223"/>
                      <a:pt x="437547" y="192696"/>
                      <a:pt x="462472" y="206227"/>
                    </a:cubicBezTo>
                    <a:cubicBezTo>
                      <a:pt x="487397" y="219758"/>
                      <a:pt x="439683" y="152815"/>
                      <a:pt x="441107" y="184862"/>
                    </a:cubicBezTo>
                    <a:cubicBezTo>
                      <a:pt x="442531" y="216909"/>
                      <a:pt x="468168" y="334414"/>
                      <a:pt x="471017" y="398507"/>
                    </a:cubicBezTo>
                    <a:cubicBezTo>
                      <a:pt x="473866" y="462600"/>
                      <a:pt x="462472" y="500345"/>
                      <a:pt x="458199" y="569423"/>
                    </a:cubicBezTo>
                    <a:cubicBezTo>
                      <a:pt x="453926" y="638501"/>
                      <a:pt x="450365" y="835055"/>
                      <a:pt x="445380" y="812978"/>
                    </a:cubicBezTo>
                    <a:cubicBezTo>
                      <a:pt x="440395" y="790901"/>
                      <a:pt x="443955" y="423432"/>
                      <a:pt x="428288" y="436963"/>
                    </a:cubicBezTo>
                    <a:cubicBezTo>
                      <a:pt x="412621" y="450494"/>
                      <a:pt x="368467" y="877784"/>
                      <a:pt x="351376" y="894163"/>
                    </a:cubicBezTo>
                    <a:cubicBezTo>
                      <a:pt x="334285" y="910542"/>
                      <a:pt x="327163" y="501057"/>
                      <a:pt x="325739" y="535240"/>
                    </a:cubicBezTo>
                    <a:cubicBezTo>
                      <a:pt x="324315" y="569423"/>
                      <a:pt x="342830" y="1043002"/>
                      <a:pt x="342830" y="1099262"/>
                    </a:cubicBezTo>
                    <a:cubicBezTo>
                      <a:pt x="342830" y="1155522"/>
                      <a:pt x="382711" y="985319"/>
                      <a:pt x="325739" y="872799"/>
                    </a:cubicBezTo>
                    <a:cubicBezTo>
                      <a:pt x="268767" y="760279"/>
                      <a:pt x="18803" y="477555"/>
                      <a:pt x="999" y="424144"/>
                    </a:cubicBezTo>
                    <a:cubicBezTo>
                      <a:pt x="-16805" y="370733"/>
                      <a:pt x="208946" y="595772"/>
                      <a:pt x="218916" y="552331"/>
                    </a:cubicBezTo>
                    <a:cubicBezTo>
                      <a:pt x="228886" y="508890"/>
                      <a:pt x="79335" y="216909"/>
                      <a:pt x="60819" y="163498"/>
                    </a:cubicBezTo>
                    <a:cubicBezTo>
                      <a:pt x="42303" y="110087"/>
                      <a:pt x="83608" y="217621"/>
                      <a:pt x="107821" y="231864"/>
                    </a:cubicBezTo>
                    <a:cubicBezTo>
                      <a:pt x="132034" y="246107"/>
                      <a:pt x="201825" y="281003"/>
                      <a:pt x="206098" y="248956"/>
                    </a:cubicBezTo>
                    <a:cubicBezTo>
                      <a:pt x="210371" y="216909"/>
                      <a:pt x="106397" y="16795"/>
                      <a:pt x="124913" y="112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 591">
                <a:extLst>
                  <a:ext uri="{FF2B5EF4-FFF2-40B4-BE49-F238E27FC236}">
                    <a16:creationId xmlns:a16="http://schemas.microsoft.com/office/drawing/2014/main" id="{4E10AFBE-173E-43A3-C669-12B7127964DE}"/>
                  </a:ext>
                </a:extLst>
              </p:cNvPr>
              <p:cNvSpPr/>
              <p:nvPr/>
            </p:nvSpPr>
            <p:spPr>
              <a:xfrm>
                <a:off x="8472065" y="3716484"/>
                <a:ext cx="358865" cy="1012835"/>
              </a:xfrm>
              <a:custGeom>
                <a:avLst/>
                <a:gdLst>
                  <a:gd name="connsiteX0" fmla="*/ 6619 w 358865"/>
                  <a:gd name="connsiteY0" fmla="*/ 110 h 1012835"/>
                  <a:gd name="connsiteX1" fmla="*/ 258980 w 358865"/>
                  <a:gd name="connsiteY1" fmla="*/ 163981 h 1012835"/>
                  <a:gd name="connsiteX2" fmla="*/ 354025 w 358865"/>
                  <a:gd name="connsiteY2" fmla="*/ 524497 h 1012835"/>
                  <a:gd name="connsiteX3" fmla="*/ 344193 w 358865"/>
                  <a:gd name="connsiteY3" fmla="*/ 449116 h 1012835"/>
                  <a:gd name="connsiteX4" fmla="*/ 337638 w 358865"/>
                  <a:gd name="connsiteY4" fmla="*/ 789968 h 1012835"/>
                  <a:gd name="connsiteX5" fmla="*/ 334361 w 358865"/>
                  <a:gd name="connsiteY5" fmla="*/ 652316 h 1012835"/>
                  <a:gd name="connsiteX6" fmla="*/ 281922 w 358865"/>
                  <a:gd name="connsiteY6" fmla="*/ 1012832 h 1012835"/>
                  <a:gd name="connsiteX7" fmla="*/ 291754 w 358865"/>
                  <a:gd name="connsiteY7" fmla="*/ 658871 h 1012835"/>
                  <a:gd name="connsiteX8" fmla="*/ 167212 w 358865"/>
                  <a:gd name="connsiteY8" fmla="*/ 239361 h 1012835"/>
                  <a:gd name="connsiteX9" fmla="*/ 186877 w 358865"/>
                  <a:gd name="connsiteY9" fmla="*/ 478613 h 1012835"/>
                  <a:gd name="connsiteX10" fmla="*/ 82000 w 358865"/>
                  <a:gd name="connsiteY10" fmla="*/ 144316 h 1012835"/>
                  <a:gd name="connsiteX11" fmla="*/ 6619 w 358865"/>
                  <a:gd name="connsiteY11" fmla="*/ 110 h 1012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65" h="1012835">
                    <a:moveTo>
                      <a:pt x="6619" y="110"/>
                    </a:moveTo>
                    <a:cubicBezTo>
                      <a:pt x="36116" y="3388"/>
                      <a:pt x="201079" y="76583"/>
                      <a:pt x="258980" y="163981"/>
                    </a:cubicBezTo>
                    <a:cubicBezTo>
                      <a:pt x="316881" y="251379"/>
                      <a:pt x="339823" y="476975"/>
                      <a:pt x="354025" y="524497"/>
                    </a:cubicBezTo>
                    <a:cubicBezTo>
                      <a:pt x="368227" y="572019"/>
                      <a:pt x="346924" y="404871"/>
                      <a:pt x="344193" y="449116"/>
                    </a:cubicBezTo>
                    <a:cubicBezTo>
                      <a:pt x="341462" y="493361"/>
                      <a:pt x="339277" y="756101"/>
                      <a:pt x="337638" y="789968"/>
                    </a:cubicBezTo>
                    <a:cubicBezTo>
                      <a:pt x="335999" y="823835"/>
                      <a:pt x="343647" y="615172"/>
                      <a:pt x="334361" y="652316"/>
                    </a:cubicBezTo>
                    <a:cubicBezTo>
                      <a:pt x="325075" y="689460"/>
                      <a:pt x="289023" y="1011740"/>
                      <a:pt x="281922" y="1012832"/>
                    </a:cubicBezTo>
                    <a:cubicBezTo>
                      <a:pt x="274821" y="1013925"/>
                      <a:pt x="310872" y="787783"/>
                      <a:pt x="291754" y="658871"/>
                    </a:cubicBezTo>
                    <a:cubicBezTo>
                      <a:pt x="272636" y="529959"/>
                      <a:pt x="184691" y="269404"/>
                      <a:pt x="167212" y="239361"/>
                    </a:cubicBezTo>
                    <a:cubicBezTo>
                      <a:pt x="149733" y="209318"/>
                      <a:pt x="201079" y="494454"/>
                      <a:pt x="186877" y="478613"/>
                    </a:cubicBezTo>
                    <a:cubicBezTo>
                      <a:pt x="172675" y="462772"/>
                      <a:pt x="109858" y="221335"/>
                      <a:pt x="82000" y="144316"/>
                    </a:cubicBezTo>
                    <a:cubicBezTo>
                      <a:pt x="54142" y="67297"/>
                      <a:pt x="-22878" y="-3168"/>
                      <a:pt x="6619" y="11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 592">
                <a:extLst>
                  <a:ext uri="{FF2B5EF4-FFF2-40B4-BE49-F238E27FC236}">
                    <a16:creationId xmlns:a16="http://schemas.microsoft.com/office/drawing/2014/main" id="{4CA07F0C-D298-3D75-1B87-D61249E909EB}"/>
                  </a:ext>
                </a:extLst>
              </p:cNvPr>
              <p:cNvSpPr/>
              <p:nvPr/>
            </p:nvSpPr>
            <p:spPr>
              <a:xfrm>
                <a:off x="7759404" y="4988048"/>
                <a:ext cx="536959" cy="951291"/>
              </a:xfrm>
              <a:custGeom>
                <a:avLst/>
                <a:gdLst>
                  <a:gd name="connsiteX0" fmla="*/ 214557 w 536959"/>
                  <a:gd name="connsiteY0" fmla="*/ 184 h 951291"/>
                  <a:gd name="connsiteX1" fmla="*/ 194893 w 536959"/>
                  <a:gd name="connsiteY1" fmla="*/ 252546 h 951291"/>
                  <a:gd name="connsiteX2" fmla="*/ 365319 w 536959"/>
                  <a:gd name="connsiteY2" fmla="*/ 721217 h 951291"/>
                  <a:gd name="connsiteX3" fmla="*/ 325990 w 536959"/>
                  <a:gd name="connsiteY3" fmla="*/ 577010 h 951291"/>
                  <a:gd name="connsiteX4" fmla="*/ 499693 w 536959"/>
                  <a:gd name="connsiteY4" fmla="*/ 927694 h 951291"/>
                  <a:gd name="connsiteX5" fmla="*/ 489861 w 536959"/>
                  <a:gd name="connsiteY5" fmla="*/ 875255 h 951291"/>
                  <a:gd name="connsiteX6" fmla="*/ 4802 w 536959"/>
                  <a:gd name="connsiteY6" fmla="*/ 950636 h 951291"/>
                  <a:gd name="connsiteX7" fmla="*/ 230944 w 536959"/>
                  <a:gd name="connsiteY7" fmla="*/ 904752 h 951291"/>
                  <a:gd name="connsiteX8" fmla="*/ 50686 w 536959"/>
                  <a:gd name="connsiteY8" fmla="*/ 786765 h 951291"/>
                  <a:gd name="connsiteX9" fmla="*/ 178506 w 536959"/>
                  <a:gd name="connsiteY9" fmla="*/ 750713 h 951291"/>
                  <a:gd name="connsiteX10" fmla="*/ 67073 w 536959"/>
                  <a:gd name="connsiteY10" fmla="*/ 223049 h 951291"/>
                  <a:gd name="connsiteX11" fmla="*/ 109680 w 536959"/>
                  <a:gd name="connsiteY11" fmla="*/ 318094 h 951291"/>
                  <a:gd name="connsiteX12" fmla="*/ 109680 w 536959"/>
                  <a:gd name="connsiteY12" fmla="*/ 213217 h 951291"/>
                  <a:gd name="connsiteX13" fmla="*/ 214557 w 536959"/>
                  <a:gd name="connsiteY13" fmla="*/ 184 h 95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959" h="951291">
                    <a:moveTo>
                      <a:pt x="214557" y="184"/>
                    </a:moveTo>
                    <a:cubicBezTo>
                      <a:pt x="228759" y="6739"/>
                      <a:pt x="169766" y="132374"/>
                      <a:pt x="194893" y="252546"/>
                    </a:cubicBezTo>
                    <a:cubicBezTo>
                      <a:pt x="220020" y="372718"/>
                      <a:pt x="343470" y="667140"/>
                      <a:pt x="365319" y="721217"/>
                    </a:cubicBezTo>
                    <a:cubicBezTo>
                      <a:pt x="387168" y="775294"/>
                      <a:pt x="303594" y="542597"/>
                      <a:pt x="325990" y="577010"/>
                    </a:cubicBezTo>
                    <a:cubicBezTo>
                      <a:pt x="348386" y="611423"/>
                      <a:pt x="472381" y="877987"/>
                      <a:pt x="499693" y="927694"/>
                    </a:cubicBezTo>
                    <a:cubicBezTo>
                      <a:pt x="527005" y="977401"/>
                      <a:pt x="572343" y="871431"/>
                      <a:pt x="489861" y="875255"/>
                    </a:cubicBezTo>
                    <a:cubicBezTo>
                      <a:pt x="407379" y="879079"/>
                      <a:pt x="47955" y="945720"/>
                      <a:pt x="4802" y="950636"/>
                    </a:cubicBezTo>
                    <a:cubicBezTo>
                      <a:pt x="-38351" y="955552"/>
                      <a:pt x="223297" y="932064"/>
                      <a:pt x="230944" y="904752"/>
                    </a:cubicBezTo>
                    <a:cubicBezTo>
                      <a:pt x="238591" y="877440"/>
                      <a:pt x="59426" y="812438"/>
                      <a:pt x="50686" y="786765"/>
                    </a:cubicBezTo>
                    <a:cubicBezTo>
                      <a:pt x="41946" y="761092"/>
                      <a:pt x="175775" y="844666"/>
                      <a:pt x="178506" y="750713"/>
                    </a:cubicBezTo>
                    <a:cubicBezTo>
                      <a:pt x="181237" y="656760"/>
                      <a:pt x="78544" y="295152"/>
                      <a:pt x="67073" y="223049"/>
                    </a:cubicBezTo>
                    <a:cubicBezTo>
                      <a:pt x="55602" y="150946"/>
                      <a:pt x="102579" y="319733"/>
                      <a:pt x="109680" y="318094"/>
                    </a:cubicBezTo>
                    <a:cubicBezTo>
                      <a:pt x="116781" y="316455"/>
                      <a:pt x="96570" y="262378"/>
                      <a:pt x="109680" y="213217"/>
                    </a:cubicBezTo>
                    <a:cubicBezTo>
                      <a:pt x="122790" y="164056"/>
                      <a:pt x="200355" y="-6371"/>
                      <a:pt x="214557" y="18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 593">
                <a:extLst>
                  <a:ext uri="{FF2B5EF4-FFF2-40B4-BE49-F238E27FC236}">
                    <a16:creationId xmlns:a16="http://schemas.microsoft.com/office/drawing/2014/main" id="{3814910E-A72E-2D2D-4AC7-205B143AFD24}"/>
                  </a:ext>
                </a:extLst>
              </p:cNvPr>
              <p:cNvSpPr/>
              <p:nvPr/>
            </p:nvSpPr>
            <p:spPr>
              <a:xfrm>
                <a:off x="6301245" y="4307882"/>
                <a:ext cx="337980" cy="489901"/>
              </a:xfrm>
              <a:custGeom>
                <a:avLst/>
                <a:gdLst>
                  <a:gd name="connsiteX0" fmla="*/ 112344 w 337980"/>
                  <a:gd name="connsiteY0" fmla="*/ 1947 h 489901"/>
                  <a:gd name="connsiteX1" fmla="*/ 332951 w 337980"/>
                  <a:gd name="connsiteY1" fmla="*/ 21131 h 489901"/>
                  <a:gd name="connsiteX2" fmla="*/ 272204 w 337980"/>
                  <a:gd name="connsiteY2" fmla="*/ 53103 h 489901"/>
                  <a:gd name="connsiteX3" fmla="*/ 336148 w 337980"/>
                  <a:gd name="connsiteY3" fmla="*/ 212963 h 489901"/>
                  <a:gd name="connsiteX4" fmla="*/ 300979 w 337980"/>
                  <a:gd name="connsiteY4" fmla="*/ 168202 h 489901"/>
                  <a:gd name="connsiteX5" fmla="*/ 332951 w 337980"/>
                  <a:gd name="connsiteY5" fmla="*/ 299287 h 489901"/>
                  <a:gd name="connsiteX6" fmla="*/ 323359 w 337980"/>
                  <a:gd name="connsiteY6" fmla="*/ 487922 h 489901"/>
                  <a:gd name="connsiteX7" fmla="*/ 323359 w 337980"/>
                  <a:gd name="connsiteY7" fmla="*/ 171399 h 489901"/>
                  <a:gd name="connsiteX8" fmla="*/ 278598 w 337980"/>
                  <a:gd name="connsiteY8" fmla="*/ 398401 h 489901"/>
                  <a:gd name="connsiteX9" fmla="*/ 217852 w 337980"/>
                  <a:gd name="connsiteY9" fmla="*/ 225752 h 489901"/>
                  <a:gd name="connsiteX10" fmla="*/ 442 w 337980"/>
                  <a:gd name="connsiteY10" fmla="*/ 8342 h 489901"/>
                  <a:gd name="connsiteX11" fmla="*/ 160302 w 337980"/>
                  <a:gd name="connsiteY11" fmla="*/ 69089 h 489901"/>
                  <a:gd name="connsiteX12" fmla="*/ 112344 w 337980"/>
                  <a:gd name="connsiteY12" fmla="*/ 1947 h 48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980" h="489901">
                    <a:moveTo>
                      <a:pt x="112344" y="1947"/>
                    </a:moveTo>
                    <a:cubicBezTo>
                      <a:pt x="141119" y="-6046"/>
                      <a:pt x="306308" y="12605"/>
                      <a:pt x="332951" y="21131"/>
                    </a:cubicBezTo>
                    <a:cubicBezTo>
                      <a:pt x="359594" y="29657"/>
                      <a:pt x="271671" y="21131"/>
                      <a:pt x="272204" y="53103"/>
                    </a:cubicBezTo>
                    <a:cubicBezTo>
                      <a:pt x="272737" y="85075"/>
                      <a:pt x="331352" y="193780"/>
                      <a:pt x="336148" y="212963"/>
                    </a:cubicBezTo>
                    <a:cubicBezTo>
                      <a:pt x="340944" y="232146"/>
                      <a:pt x="301512" y="153815"/>
                      <a:pt x="300979" y="168202"/>
                    </a:cubicBezTo>
                    <a:cubicBezTo>
                      <a:pt x="300446" y="182589"/>
                      <a:pt x="329221" y="246000"/>
                      <a:pt x="332951" y="299287"/>
                    </a:cubicBezTo>
                    <a:cubicBezTo>
                      <a:pt x="336681" y="352574"/>
                      <a:pt x="324958" y="509237"/>
                      <a:pt x="323359" y="487922"/>
                    </a:cubicBezTo>
                    <a:cubicBezTo>
                      <a:pt x="321760" y="466607"/>
                      <a:pt x="330819" y="186319"/>
                      <a:pt x="323359" y="171399"/>
                    </a:cubicBezTo>
                    <a:cubicBezTo>
                      <a:pt x="315899" y="156479"/>
                      <a:pt x="296183" y="389342"/>
                      <a:pt x="278598" y="398401"/>
                    </a:cubicBezTo>
                    <a:cubicBezTo>
                      <a:pt x="261014" y="407460"/>
                      <a:pt x="264211" y="290762"/>
                      <a:pt x="217852" y="225752"/>
                    </a:cubicBezTo>
                    <a:cubicBezTo>
                      <a:pt x="171493" y="160742"/>
                      <a:pt x="10034" y="34453"/>
                      <a:pt x="442" y="8342"/>
                    </a:cubicBezTo>
                    <a:cubicBezTo>
                      <a:pt x="-9150" y="-17769"/>
                      <a:pt x="140053" y="69089"/>
                      <a:pt x="160302" y="69089"/>
                    </a:cubicBezTo>
                    <a:cubicBezTo>
                      <a:pt x="180551" y="69089"/>
                      <a:pt x="83569" y="9940"/>
                      <a:pt x="112344" y="194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 594">
                <a:extLst>
                  <a:ext uri="{FF2B5EF4-FFF2-40B4-BE49-F238E27FC236}">
                    <a16:creationId xmlns:a16="http://schemas.microsoft.com/office/drawing/2014/main" id="{54FD6251-E1FA-86C9-CBB0-9565D34B94FC}"/>
                  </a:ext>
                </a:extLst>
              </p:cNvPr>
              <p:cNvSpPr/>
              <p:nvPr/>
            </p:nvSpPr>
            <p:spPr>
              <a:xfrm>
                <a:off x="6793411" y="3759560"/>
                <a:ext cx="707383" cy="762632"/>
              </a:xfrm>
              <a:custGeom>
                <a:avLst/>
                <a:gdLst>
                  <a:gd name="connsiteX0" fmla="*/ 668860 w 707383"/>
                  <a:gd name="connsiteY0" fmla="*/ 350 h 762632"/>
                  <a:gd name="connsiteX1" fmla="*/ 620902 w 707383"/>
                  <a:gd name="connsiteY1" fmla="*/ 118647 h 762632"/>
                  <a:gd name="connsiteX2" fmla="*/ 707227 w 707383"/>
                  <a:gd name="connsiteY2" fmla="*/ 329662 h 762632"/>
                  <a:gd name="connsiteX3" fmla="*/ 595325 w 707383"/>
                  <a:gd name="connsiteY3" fmla="*/ 227352 h 762632"/>
                  <a:gd name="connsiteX4" fmla="*/ 608113 w 707383"/>
                  <a:gd name="connsiteY4" fmla="*/ 690946 h 762632"/>
                  <a:gd name="connsiteX5" fmla="*/ 531381 w 707383"/>
                  <a:gd name="connsiteY5" fmla="*/ 368029 h 762632"/>
                  <a:gd name="connsiteX6" fmla="*/ 489817 w 707383"/>
                  <a:gd name="connsiteY6" fmla="*/ 758088 h 762632"/>
                  <a:gd name="connsiteX7" fmla="*/ 464239 w 707383"/>
                  <a:gd name="connsiteY7" fmla="*/ 572650 h 762632"/>
                  <a:gd name="connsiteX8" fmla="*/ 10237 w 707383"/>
                  <a:gd name="connsiteY8" fmla="*/ 444762 h 762632"/>
                  <a:gd name="connsiteX9" fmla="*/ 150913 w 707383"/>
                  <a:gd name="connsiteY9" fmla="*/ 460748 h 762632"/>
                  <a:gd name="connsiteX10" fmla="*/ 189280 w 707383"/>
                  <a:gd name="connsiteY10" fmla="*/ 467142 h 762632"/>
                  <a:gd name="connsiteX11" fmla="*/ 246830 w 707383"/>
                  <a:gd name="connsiteY11" fmla="*/ 233746 h 762632"/>
                  <a:gd name="connsiteX12" fmla="*/ 240435 w 707383"/>
                  <a:gd name="connsiteY12" fmla="*/ 262521 h 762632"/>
                  <a:gd name="connsiteX13" fmla="*/ 425873 w 707383"/>
                  <a:gd name="connsiteY13" fmla="*/ 25928 h 762632"/>
                  <a:gd name="connsiteX14" fmla="*/ 377915 w 707383"/>
                  <a:gd name="connsiteY14" fmla="*/ 96267 h 762632"/>
                  <a:gd name="connsiteX15" fmla="*/ 438662 w 707383"/>
                  <a:gd name="connsiteY15" fmla="*/ 41914 h 762632"/>
                  <a:gd name="connsiteX16" fmla="*/ 521789 w 707383"/>
                  <a:gd name="connsiteY16" fmla="*/ 80281 h 762632"/>
                  <a:gd name="connsiteX17" fmla="*/ 668860 w 707383"/>
                  <a:gd name="connsiteY17" fmla="*/ 350 h 762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7383" h="762632">
                    <a:moveTo>
                      <a:pt x="668860" y="350"/>
                    </a:moveTo>
                    <a:cubicBezTo>
                      <a:pt x="685379" y="6744"/>
                      <a:pt x="614508" y="63762"/>
                      <a:pt x="620902" y="118647"/>
                    </a:cubicBezTo>
                    <a:cubicBezTo>
                      <a:pt x="627296" y="173532"/>
                      <a:pt x="711490" y="311545"/>
                      <a:pt x="707227" y="329662"/>
                    </a:cubicBezTo>
                    <a:cubicBezTo>
                      <a:pt x="702964" y="347779"/>
                      <a:pt x="611844" y="167138"/>
                      <a:pt x="595325" y="227352"/>
                    </a:cubicBezTo>
                    <a:cubicBezTo>
                      <a:pt x="578806" y="287566"/>
                      <a:pt x="618770" y="667500"/>
                      <a:pt x="608113" y="690946"/>
                    </a:cubicBezTo>
                    <a:cubicBezTo>
                      <a:pt x="597456" y="714392"/>
                      <a:pt x="551097" y="356839"/>
                      <a:pt x="531381" y="368029"/>
                    </a:cubicBezTo>
                    <a:cubicBezTo>
                      <a:pt x="511665" y="379219"/>
                      <a:pt x="501007" y="723985"/>
                      <a:pt x="489817" y="758088"/>
                    </a:cubicBezTo>
                    <a:cubicBezTo>
                      <a:pt x="478627" y="792192"/>
                      <a:pt x="544169" y="624871"/>
                      <a:pt x="464239" y="572650"/>
                    </a:cubicBezTo>
                    <a:cubicBezTo>
                      <a:pt x="384309" y="520429"/>
                      <a:pt x="62458" y="463412"/>
                      <a:pt x="10237" y="444762"/>
                    </a:cubicBezTo>
                    <a:cubicBezTo>
                      <a:pt x="-41984" y="426112"/>
                      <a:pt x="121072" y="457018"/>
                      <a:pt x="150913" y="460748"/>
                    </a:cubicBezTo>
                    <a:cubicBezTo>
                      <a:pt x="180753" y="464478"/>
                      <a:pt x="173294" y="504976"/>
                      <a:pt x="189280" y="467142"/>
                    </a:cubicBezTo>
                    <a:cubicBezTo>
                      <a:pt x="205266" y="429308"/>
                      <a:pt x="238304" y="267850"/>
                      <a:pt x="246830" y="233746"/>
                    </a:cubicBezTo>
                    <a:cubicBezTo>
                      <a:pt x="255356" y="199643"/>
                      <a:pt x="210594" y="297157"/>
                      <a:pt x="240435" y="262521"/>
                    </a:cubicBezTo>
                    <a:cubicBezTo>
                      <a:pt x="270275" y="227885"/>
                      <a:pt x="402960" y="53637"/>
                      <a:pt x="425873" y="25928"/>
                    </a:cubicBezTo>
                    <a:cubicBezTo>
                      <a:pt x="448786" y="-1781"/>
                      <a:pt x="375784" y="93603"/>
                      <a:pt x="377915" y="96267"/>
                    </a:cubicBezTo>
                    <a:cubicBezTo>
                      <a:pt x="380046" y="98931"/>
                      <a:pt x="414683" y="44578"/>
                      <a:pt x="438662" y="41914"/>
                    </a:cubicBezTo>
                    <a:cubicBezTo>
                      <a:pt x="462641" y="39250"/>
                      <a:pt x="483956" y="83478"/>
                      <a:pt x="521789" y="80281"/>
                    </a:cubicBezTo>
                    <a:cubicBezTo>
                      <a:pt x="559622" y="77084"/>
                      <a:pt x="652341" y="-6044"/>
                      <a:pt x="668860" y="35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 595">
                <a:extLst>
                  <a:ext uri="{FF2B5EF4-FFF2-40B4-BE49-F238E27FC236}">
                    <a16:creationId xmlns:a16="http://schemas.microsoft.com/office/drawing/2014/main" id="{AFBA6CF5-8FA4-9BEF-6342-F1E842A1A6E6}"/>
                  </a:ext>
                </a:extLst>
              </p:cNvPr>
              <p:cNvSpPr/>
              <p:nvPr/>
            </p:nvSpPr>
            <p:spPr>
              <a:xfrm>
                <a:off x="6997206" y="5862730"/>
                <a:ext cx="1573092" cy="202104"/>
              </a:xfrm>
              <a:custGeom>
                <a:avLst/>
                <a:gdLst>
                  <a:gd name="connsiteX0" fmla="*/ 452465 w 1573092"/>
                  <a:gd name="connsiteY0" fmla="*/ 188 h 202104"/>
                  <a:gd name="connsiteX1" fmla="*/ 1313076 w 1573092"/>
                  <a:gd name="connsiteY1" fmla="*/ 143623 h 202104"/>
                  <a:gd name="connsiteX2" fmla="*/ 1169641 w 1573092"/>
                  <a:gd name="connsiteY2" fmla="*/ 157070 h 202104"/>
                  <a:gd name="connsiteX3" fmla="*/ 1573053 w 1573092"/>
                  <a:gd name="connsiteY3" fmla="*/ 201894 h 202104"/>
                  <a:gd name="connsiteX4" fmla="*/ 1196535 w 1573092"/>
                  <a:gd name="connsiteY4" fmla="*/ 174999 h 202104"/>
                  <a:gd name="connsiteX5" fmla="*/ 8712 w 1573092"/>
                  <a:gd name="connsiteY5" fmla="*/ 80870 h 202104"/>
                  <a:gd name="connsiteX6" fmla="*/ 649688 w 1573092"/>
                  <a:gd name="connsiteY6" fmla="*/ 112246 h 202104"/>
                  <a:gd name="connsiteX7" fmla="*/ 452465 w 1573092"/>
                  <a:gd name="connsiteY7" fmla="*/ 188 h 20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3092" h="202104">
                    <a:moveTo>
                      <a:pt x="452465" y="188"/>
                    </a:moveTo>
                    <a:cubicBezTo>
                      <a:pt x="563030" y="5417"/>
                      <a:pt x="1193547" y="117476"/>
                      <a:pt x="1313076" y="143623"/>
                    </a:cubicBezTo>
                    <a:cubicBezTo>
                      <a:pt x="1432605" y="169770"/>
                      <a:pt x="1126312" y="147358"/>
                      <a:pt x="1169641" y="157070"/>
                    </a:cubicBezTo>
                    <a:cubicBezTo>
                      <a:pt x="1212971" y="166782"/>
                      <a:pt x="1568571" y="198906"/>
                      <a:pt x="1573053" y="201894"/>
                    </a:cubicBezTo>
                    <a:cubicBezTo>
                      <a:pt x="1577535" y="204882"/>
                      <a:pt x="1196535" y="174999"/>
                      <a:pt x="1196535" y="174999"/>
                    </a:cubicBezTo>
                    <a:lnTo>
                      <a:pt x="8712" y="80870"/>
                    </a:lnTo>
                    <a:cubicBezTo>
                      <a:pt x="-82429" y="70411"/>
                      <a:pt x="569753" y="124199"/>
                      <a:pt x="649688" y="112246"/>
                    </a:cubicBezTo>
                    <a:cubicBezTo>
                      <a:pt x="729623" y="100293"/>
                      <a:pt x="341900" y="-5041"/>
                      <a:pt x="452465" y="18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 596">
                <a:extLst>
                  <a:ext uri="{FF2B5EF4-FFF2-40B4-BE49-F238E27FC236}">
                    <a16:creationId xmlns:a16="http://schemas.microsoft.com/office/drawing/2014/main" id="{3E66C1A6-F9A4-1961-0F85-5F9CB6D113CD}"/>
                  </a:ext>
                </a:extLst>
              </p:cNvPr>
              <p:cNvSpPr/>
              <p:nvPr/>
            </p:nvSpPr>
            <p:spPr>
              <a:xfrm>
                <a:off x="8005631" y="3621865"/>
                <a:ext cx="500727" cy="1094125"/>
              </a:xfrm>
              <a:custGeom>
                <a:avLst/>
                <a:gdLst>
                  <a:gd name="connsiteX0" fmla="*/ 444102 w 500727"/>
                  <a:gd name="connsiteY0" fmla="*/ 183902 h 1094125"/>
                  <a:gd name="connsiteX1" fmla="*/ 410236 w 500727"/>
                  <a:gd name="connsiteY1" fmla="*/ 281268 h 1094125"/>
                  <a:gd name="connsiteX2" fmla="*/ 461036 w 500727"/>
                  <a:gd name="connsiteY2" fmla="*/ 615702 h 1094125"/>
                  <a:gd name="connsiteX3" fmla="*/ 439869 w 500727"/>
                  <a:gd name="connsiteY3" fmla="*/ 501402 h 1094125"/>
                  <a:gd name="connsiteX4" fmla="*/ 418702 w 500727"/>
                  <a:gd name="connsiteY4" fmla="*/ 1094068 h 1094125"/>
                  <a:gd name="connsiteX5" fmla="*/ 359436 w 500727"/>
                  <a:gd name="connsiteY5" fmla="*/ 463302 h 1094125"/>
                  <a:gd name="connsiteX6" fmla="*/ 376369 w 500727"/>
                  <a:gd name="connsiteY6" fmla="*/ 514102 h 1094125"/>
                  <a:gd name="connsiteX7" fmla="*/ 8069 w 500727"/>
                  <a:gd name="connsiteY7" fmla="*/ 10335 h 1094125"/>
                  <a:gd name="connsiteX8" fmla="*/ 152002 w 500727"/>
                  <a:gd name="connsiteY8" fmla="*/ 171202 h 1094125"/>
                  <a:gd name="connsiteX9" fmla="*/ 494902 w 500727"/>
                  <a:gd name="connsiteY9" fmla="*/ 133102 h 1094125"/>
                  <a:gd name="connsiteX10" fmla="*/ 372136 w 500727"/>
                  <a:gd name="connsiteY10" fmla="*/ 171202 h 1094125"/>
                  <a:gd name="connsiteX11" fmla="*/ 444102 w 500727"/>
                  <a:gd name="connsiteY11" fmla="*/ 183902 h 1094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727" h="1094125">
                    <a:moveTo>
                      <a:pt x="444102" y="183902"/>
                    </a:moveTo>
                    <a:cubicBezTo>
                      <a:pt x="450452" y="202246"/>
                      <a:pt x="407414" y="209301"/>
                      <a:pt x="410236" y="281268"/>
                    </a:cubicBezTo>
                    <a:cubicBezTo>
                      <a:pt x="413058" y="353235"/>
                      <a:pt x="456097" y="579013"/>
                      <a:pt x="461036" y="615702"/>
                    </a:cubicBezTo>
                    <a:cubicBezTo>
                      <a:pt x="465975" y="652391"/>
                      <a:pt x="446925" y="421674"/>
                      <a:pt x="439869" y="501402"/>
                    </a:cubicBezTo>
                    <a:cubicBezTo>
                      <a:pt x="432813" y="581130"/>
                      <a:pt x="432107" y="1100418"/>
                      <a:pt x="418702" y="1094068"/>
                    </a:cubicBezTo>
                    <a:cubicBezTo>
                      <a:pt x="405297" y="1087718"/>
                      <a:pt x="366491" y="559963"/>
                      <a:pt x="359436" y="463302"/>
                    </a:cubicBezTo>
                    <a:cubicBezTo>
                      <a:pt x="352381" y="366641"/>
                      <a:pt x="434930" y="589596"/>
                      <a:pt x="376369" y="514102"/>
                    </a:cubicBezTo>
                    <a:cubicBezTo>
                      <a:pt x="317808" y="438608"/>
                      <a:pt x="45463" y="67485"/>
                      <a:pt x="8069" y="10335"/>
                    </a:cubicBezTo>
                    <a:cubicBezTo>
                      <a:pt x="-29325" y="-46815"/>
                      <a:pt x="70863" y="150741"/>
                      <a:pt x="152002" y="171202"/>
                    </a:cubicBezTo>
                    <a:cubicBezTo>
                      <a:pt x="233141" y="191663"/>
                      <a:pt x="458213" y="133102"/>
                      <a:pt x="494902" y="133102"/>
                    </a:cubicBezTo>
                    <a:cubicBezTo>
                      <a:pt x="531591" y="133102"/>
                      <a:pt x="383425" y="164852"/>
                      <a:pt x="372136" y="171202"/>
                    </a:cubicBezTo>
                    <a:cubicBezTo>
                      <a:pt x="360847" y="177552"/>
                      <a:pt x="437752" y="165558"/>
                      <a:pt x="444102" y="1839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 597">
                <a:extLst>
                  <a:ext uri="{FF2B5EF4-FFF2-40B4-BE49-F238E27FC236}">
                    <a16:creationId xmlns:a16="http://schemas.microsoft.com/office/drawing/2014/main" id="{3B82C49C-D1B4-E6FF-DDCD-EEE928AB5A92}"/>
                  </a:ext>
                </a:extLst>
              </p:cNvPr>
              <p:cNvSpPr/>
              <p:nvPr/>
            </p:nvSpPr>
            <p:spPr>
              <a:xfrm>
                <a:off x="5825363" y="4781411"/>
                <a:ext cx="520453" cy="817215"/>
              </a:xfrm>
              <a:custGeom>
                <a:avLst/>
                <a:gdLst>
                  <a:gd name="connsiteX0" fmla="*/ 517451 w 520453"/>
                  <a:gd name="connsiteY0" fmla="*/ 93902 h 817215"/>
                  <a:gd name="connsiteX1" fmla="*/ 446083 w 520453"/>
                  <a:gd name="connsiteY1" fmla="*/ 352610 h 817215"/>
                  <a:gd name="connsiteX2" fmla="*/ 490688 w 520453"/>
                  <a:gd name="connsiteY2" fmla="*/ 316927 h 817215"/>
                  <a:gd name="connsiteX3" fmla="*/ 472846 w 520453"/>
                  <a:gd name="connsiteY3" fmla="*/ 513188 h 817215"/>
                  <a:gd name="connsiteX4" fmla="*/ 486227 w 520453"/>
                  <a:gd name="connsiteY4" fmla="*/ 780817 h 817215"/>
                  <a:gd name="connsiteX5" fmla="*/ 450543 w 520453"/>
                  <a:gd name="connsiteY5" fmla="*/ 584556 h 817215"/>
                  <a:gd name="connsiteX6" fmla="*/ 446083 w 520453"/>
                  <a:gd name="connsiteY6" fmla="*/ 553332 h 817215"/>
                  <a:gd name="connsiteX7" fmla="*/ 35718 w 520453"/>
                  <a:gd name="connsiteY7" fmla="*/ 812041 h 817215"/>
                  <a:gd name="connsiteX8" fmla="*/ 191835 w 520453"/>
                  <a:gd name="connsiteY8" fmla="*/ 687147 h 817215"/>
                  <a:gd name="connsiteX9" fmla="*/ 34 w 520453"/>
                  <a:gd name="connsiteY9" fmla="*/ 236638 h 817215"/>
                  <a:gd name="connsiteX10" fmla="*/ 209677 w 520453"/>
                  <a:gd name="connsiteY10" fmla="*/ 539951 h 817215"/>
                  <a:gd name="connsiteX11" fmla="*/ 236440 w 520453"/>
                  <a:gd name="connsiteY11" fmla="*/ 250019 h 817215"/>
                  <a:gd name="connsiteX12" fmla="*/ 227519 w 520453"/>
                  <a:gd name="connsiteY12" fmla="*/ 272322 h 817215"/>
                  <a:gd name="connsiteX13" fmla="*/ 495148 w 520453"/>
                  <a:gd name="connsiteY13" fmla="*/ 232 h 817215"/>
                  <a:gd name="connsiteX14" fmla="*/ 325650 w 520453"/>
                  <a:gd name="connsiteY14" fmla="*/ 223256 h 817215"/>
                  <a:gd name="connsiteX15" fmla="*/ 517451 w 520453"/>
                  <a:gd name="connsiteY15" fmla="*/ 93902 h 81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0453" h="817215">
                    <a:moveTo>
                      <a:pt x="517451" y="93902"/>
                    </a:moveTo>
                    <a:cubicBezTo>
                      <a:pt x="537523" y="115461"/>
                      <a:pt x="450543" y="315439"/>
                      <a:pt x="446083" y="352610"/>
                    </a:cubicBezTo>
                    <a:cubicBezTo>
                      <a:pt x="441623" y="389781"/>
                      <a:pt x="486228" y="290164"/>
                      <a:pt x="490688" y="316927"/>
                    </a:cubicBezTo>
                    <a:cubicBezTo>
                      <a:pt x="495148" y="343690"/>
                      <a:pt x="473589" y="435873"/>
                      <a:pt x="472846" y="513188"/>
                    </a:cubicBezTo>
                    <a:cubicBezTo>
                      <a:pt x="472103" y="590503"/>
                      <a:pt x="489944" y="768923"/>
                      <a:pt x="486227" y="780817"/>
                    </a:cubicBezTo>
                    <a:cubicBezTo>
                      <a:pt x="482510" y="792711"/>
                      <a:pt x="457234" y="622470"/>
                      <a:pt x="450543" y="584556"/>
                    </a:cubicBezTo>
                    <a:cubicBezTo>
                      <a:pt x="443852" y="546642"/>
                      <a:pt x="515220" y="515418"/>
                      <a:pt x="446083" y="553332"/>
                    </a:cubicBezTo>
                    <a:cubicBezTo>
                      <a:pt x="376946" y="591246"/>
                      <a:pt x="78093" y="789739"/>
                      <a:pt x="35718" y="812041"/>
                    </a:cubicBezTo>
                    <a:cubicBezTo>
                      <a:pt x="-6657" y="834344"/>
                      <a:pt x="197782" y="783048"/>
                      <a:pt x="191835" y="687147"/>
                    </a:cubicBezTo>
                    <a:cubicBezTo>
                      <a:pt x="185888" y="591246"/>
                      <a:pt x="-2940" y="261170"/>
                      <a:pt x="34" y="236638"/>
                    </a:cubicBezTo>
                    <a:cubicBezTo>
                      <a:pt x="3008" y="212106"/>
                      <a:pt x="170276" y="537721"/>
                      <a:pt x="209677" y="539951"/>
                    </a:cubicBezTo>
                    <a:cubicBezTo>
                      <a:pt x="249078" y="542181"/>
                      <a:pt x="233466" y="294624"/>
                      <a:pt x="236440" y="250019"/>
                    </a:cubicBezTo>
                    <a:cubicBezTo>
                      <a:pt x="239414" y="205414"/>
                      <a:pt x="184401" y="313953"/>
                      <a:pt x="227519" y="272322"/>
                    </a:cubicBezTo>
                    <a:cubicBezTo>
                      <a:pt x="270637" y="230691"/>
                      <a:pt x="478793" y="8410"/>
                      <a:pt x="495148" y="232"/>
                    </a:cubicBezTo>
                    <a:cubicBezTo>
                      <a:pt x="511503" y="-7946"/>
                      <a:pt x="325650" y="202440"/>
                      <a:pt x="325650" y="223256"/>
                    </a:cubicBezTo>
                    <a:cubicBezTo>
                      <a:pt x="325650" y="244072"/>
                      <a:pt x="497379" y="72343"/>
                      <a:pt x="517451" y="9390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 598">
                <a:extLst>
                  <a:ext uri="{FF2B5EF4-FFF2-40B4-BE49-F238E27FC236}">
                    <a16:creationId xmlns:a16="http://schemas.microsoft.com/office/drawing/2014/main" id="{6AA7B589-FAC2-3483-D377-E428374F4E1F}"/>
                  </a:ext>
                </a:extLst>
              </p:cNvPr>
              <p:cNvSpPr/>
              <p:nvPr/>
            </p:nvSpPr>
            <p:spPr>
              <a:xfrm>
                <a:off x="4058120" y="5297339"/>
                <a:ext cx="2218971" cy="1318076"/>
              </a:xfrm>
              <a:custGeom>
                <a:avLst/>
                <a:gdLst>
                  <a:gd name="connsiteX0" fmla="*/ 2213326 w 2218971"/>
                  <a:gd name="connsiteY0" fmla="*/ 184601 h 1318076"/>
                  <a:gd name="connsiteX1" fmla="*/ 1972460 w 2218971"/>
                  <a:gd name="connsiteY1" fmla="*/ 327336 h 1318076"/>
                  <a:gd name="connsiteX2" fmla="*/ 1285544 w 2218971"/>
                  <a:gd name="connsiteY2" fmla="*/ 938423 h 1318076"/>
                  <a:gd name="connsiteX3" fmla="*/ 1379215 w 2218971"/>
                  <a:gd name="connsiteY3" fmla="*/ 831371 h 1318076"/>
                  <a:gd name="connsiteX4" fmla="*/ 678918 w 2218971"/>
                  <a:gd name="connsiteY4" fmla="*/ 1259578 h 1318076"/>
                  <a:gd name="connsiteX5" fmla="*/ 674458 w 2218971"/>
                  <a:gd name="connsiteY5" fmla="*/ 1223894 h 1318076"/>
                  <a:gd name="connsiteX6" fmla="*/ 237330 w 2218971"/>
                  <a:gd name="connsiteY6" fmla="*/ 1317564 h 1318076"/>
                  <a:gd name="connsiteX7" fmla="*/ 612011 w 2218971"/>
                  <a:gd name="connsiteY7" fmla="*/ 1174829 h 1318076"/>
                  <a:gd name="connsiteX8" fmla="*/ 85673 w 2218971"/>
                  <a:gd name="connsiteY8" fmla="*/ 1286341 h 1318076"/>
                  <a:gd name="connsiteX9" fmla="*/ 45529 w 2218971"/>
                  <a:gd name="connsiteY9" fmla="*/ 1237276 h 1318076"/>
                  <a:gd name="connsiteX10" fmla="*/ 536182 w 2218971"/>
                  <a:gd name="connsiteY10" fmla="*/ 996409 h 1318076"/>
                  <a:gd name="connsiteX11" fmla="*/ 710141 w 2218971"/>
                  <a:gd name="connsiteY11" fmla="*/ 929502 h 1318076"/>
                  <a:gd name="connsiteX12" fmla="*/ 1437201 w 2218971"/>
                  <a:gd name="connsiteY12" fmla="*/ 630649 h 1318076"/>
                  <a:gd name="connsiteX13" fmla="*/ 1383675 w 2218971"/>
                  <a:gd name="connsiteY13" fmla="*/ 666333 h 1318076"/>
                  <a:gd name="connsiteX14" fmla="*/ 2070590 w 2218971"/>
                  <a:gd name="connsiteY14" fmla="*/ 6181 h 1318076"/>
                  <a:gd name="connsiteX15" fmla="*/ 1771738 w 2218971"/>
                  <a:gd name="connsiteY15" fmla="*/ 327336 h 1318076"/>
                  <a:gd name="connsiteX16" fmla="*/ 2213326 w 2218971"/>
                  <a:gd name="connsiteY16" fmla="*/ 184601 h 131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8971" h="1318076">
                    <a:moveTo>
                      <a:pt x="2213326" y="184601"/>
                    </a:moveTo>
                    <a:cubicBezTo>
                      <a:pt x="2246780" y="184601"/>
                      <a:pt x="2127090" y="201699"/>
                      <a:pt x="1972460" y="327336"/>
                    </a:cubicBezTo>
                    <a:cubicBezTo>
                      <a:pt x="1817830" y="452973"/>
                      <a:pt x="1384418" y="854417"/>
                      <a:pt x="1285544" y="938423"/>
                    </a:cubicBezTo>
                    <a:cubicBezTo>
                      <a:pt x="1186670" y="1022429"/>
                      <a:pt x="1480319" y="777845"/>
                      <a:pt x="1379215" y="831371"/>
                    </a:cubicBezTo>
                    <a:cubicBezTo>
                      <a:pt x="1278111" y="884897"/>
                      <a:pt x="796377" y="1194158"/>
                      <a:pt x="678918" y="1259578"/>
                    </a:cubicBezTo>
                    <a:cubicBezTo>
                      <a:pt x="561459" y="1324998"/>
                      <a:pt x="748056" y="1214230"/>
                      <a:pt x="674458" y="1223894"/>
                    </a:cubicBezTo>
                    <a:cubicBezTo>
                      <a:pt x="600860" y="1233558"/>
                      <a:pt x="247738" y="1325741"/>
                      <a:pt x="237330" y="1317564"/>
                    </a:cubicBezTo>
                    <a:cubicBezTo>
                      <a:pt x="226922" y="1309387"/>
                      <a:pt x="637287" y="1180033"/>
                      <a:pt x="612011" y="1174829"/>
                    </a:cubicBezTo>
                    <a:cubicBezTo>
                      <a:pt x="586735" y="1169625"/>
                      <a:pt x="180087" y="1275933"/>
                      <a:pt x="85673" y="1286341"/>
                    </a:cubicBezTo>
                    <a:cubicBezTo>
                      <a:pt x="-8741" y="1296749"/>
                      <a:pt x="-29556" y="1285598"/>
                      <a:pt x="45529" y="1237276"/>
                    </a:cubicBezTo>
                    <a:cubicBezTo>
                      <a:pt x="120614" y="1188954"/>
                      <a:pt x="425413" y="1047705"/>
                      <a:pt x="536182" y="996409"/>
                    </a:cubicBezTo>
                    <a:cubicBezTo>
                      <a:pt x="646951" y="945113"/>
                      <a:pt x="710141" y="929502"/>
                      <a:pt x="710141" y="929502"/>
                    </a:cubicBezTo>
                    <a:lnTo>
                      <a:pt x="1437201" y="630649"/>
                    </a:lnTo>
                    <a:cubicBezTo>
                      <a:pt x="1549457" y="586788"/>
                      <a:pt x="1278110" y="770411"/>
                      <a:pt x="1383675" y="666333"/>
                    </a:cubicBezTo>
                    <a:cubicBezTo>
                      <a:pt x="1489240" y="562255"/>
                      <a:pt x="2005913" y="62680"/>
                      <a:pt x="2070590" y="6181"/>
                    </a:cubicBezTo>
                    <a:cubicBezTo>
                      <a:pt x="2135267" y="-50318"/>
                      <a:pt x="1750922" y="298343"/>
                      <a:pt x="1771738" y="327336"/>
                    </a:cubicBezTo>
                    <a:cubicBezTo>
                      <a:pt x="1792554" y="356329"/>
                      <a:pt x="2179872" y="184601"/>
                      <a:pt x="2213326" y="18460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 599">
                <a:extLst>
                  <a:ext uri="{FF2B5EF4-FFF2-40B4-BE49-F238E27FC236}">
                    <a16:creationId xmlns:a16="http://schemas.microsoft.com/office/drawing/2014/main" id="{93A0BE53-5E43-8187-54C2-3B406E8B87DE}"/>
                  </a:ext>
                </a:extLst>
              </p:cNvPr>
              <p:cNvSpPr/>
              <p:nvPr/>
            </p:nvSpPr>
            <p:spPr>
              <a:xfrm>
                <a:off x="3865882" y="5403404"/>
                <a:ext cx="2151956" cy="973881"/>
              </a:xfrm>
              <a:custGeom>
                <a:avLst/>
                <a:gdLst>
                  <a:gd name="connsiteX0" fmla="*/ 2136528 w 2151956"/>
                  <a:gd name="connsiteY0" fmla="*/ 3318 h 973881"/>
                  <a:gd name="connsiteX1" fmla="*/ 1392867 w 2151956"/>
                  <a:gd name="connsiteY1" fmla="*/ 158880 h 973881"/>
                  <a:gd name="connsiteX2" fmla="*/ 1954407 w 2151956"/>
                  <a:gd name="connsiteY2" fmla="*/ 82996 h 973881"/>
                  <a:gd name="connsiteX3" fmla="*/ 1832993 w 2151956"/>
                  <a:gd name="connsiteY3" fmla="*/ 158880 h 973881"/>
                  <a:gd name="connsiteX4" fmla="*/ 1184186 w 2151956"/>
                  <a:gd name="connsiteY4" fmla="*/ 606594 h 973881"/>
                  <a:gd name="connsiteX5" fmla="*/ 1404249 w 2151956"/>
                  <a:gd name="connsiteY5" fmla="*/ 439650 h 973881"/>
                  <a:gd name="connsiteX6" fmla="*/ 478467 w 2151956"/>
                  <a:gd name="connsiteY6" fmla="*/ 948072 h 973881"/>
                  <a:gd name="connsiteX7" fmla="*/ 725089 w 2151956"/>
                  <a:gd name="connsiteY7" fmla="*/ 902541 h 973881"/>
                  <a:gd name="connsiteX8" fmla="*/ 398 w 2151956"/>
                  <a:gd name="connsiteY8" fmla="*/ 932895 h 973881"/>
                  <a:gd name="connsiteX9" fmla="*/ 838915 w 2151956"/>
                  <a:gd name="connsiteY9" fmla="*/ 883570 h 973881"/>
                  <a:gd name="connsiteX10" fmla="*/ 1681225 w 2151956"/>
                  <a:gd name="connsiteY10" fmla="*/ 409296 h 973881"/>
                  <a:gd name="connsiteX11" fmla="*/ 1427014 w 2151956"/>
                  <a:gd name="connsiteY11" fmla="*/ 617977 h 973881"/>
                  <a:gd name="connsiteX12" fmla="*/ 2034085 w 2151956"/>
                  <a:gd name="connsiteY12" fmla="*/ 246146 h 973881"/>
                  <a:gd name="connsiteX13" fmla="*/ 1908877 w 2151956"/>
                  <a:gd name="connsiteY13" fmla="*/ 333413 h 973881"/>
                  <a:gd name="connsiteX14" fmla="*/ 2136528 w 2151956"/>
                  <a:gd name="connsiteY14" fmla="*/ 3318 h 97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56" h="973881">
                    <a:moveTo>
                      <a:pt x="2136528" y="3318"/>
                    </a:moveTo>
                    <a:cubicBezTo>
                      <a:pt x="2050526" y="-25771"/>
                      <a:pt x="1423220" y="145600"/>
                      <a:pt x="1392867" y="158880"/>
                    </a:cubicBezTo>
                    <a:cubicBezTo>
                      <a:pt x="1362514" y="172160"/>
                      <a:pt x="1881053" y="82996"/>
                      <a:pt x="1954407" y="82996"/>
                    </a:cubicBezTo>
                    <a:cubicBezTo>
                      <a:pt x="2027761" y="82996"/>
                      <a:pt x="1961363" y="71614"/>
                      <a:pt x="1832993" y="158880"/>
                    </a:cubicBezTo>
                    <a:cubicBezTo>
                      <a:pt x="1704623" y="246146"/>
                      <a:pt x="1255643" y="559799"/>
                      <a:pt x="1184186" y="606594"/>
                    </a:cubicBezTo>
                    <a:cubicBezTo>
                      <a:pt x="1112729" y="653389"/>
                      <a:pt x="1521869" y="382737"/>
                      <a:pt x="1404249" y="439650"/>
                    </a:cubicBezTo>
                    <a:cubicBezTo>
                      <a:pt x="1286629" y="496563"/>
                      <a:pt x="591660" y="870924"/>
                      <a:pt x="478467" y="948072"/>
                    </a:cubicBezTo>
                    <a:cubicBezTo>
                      <a:pt x="365274" y="1025221"/>
                      <a:pt x="804767" y="905070"/>
                      <a:pt x="725089" y="902541"/>
                    </a:cubicBezTo>
                    <a:cubicBezTo>
                      <a:pt x="645411" y="900012"/>
                      <a:pt x="-18573" y="936057"/>
                      <a:pt x="398" y="932895"/>
                    </a:cubicBezTo>
                    <a:cubicBezTo>
                      <a:pt x="19369" y="929733"/>
                      <a:pt x="558777" y="970837"/>
                      <a:pt x="838915" y="883570"/>
                    </a:cubicBezTo>
                    <a:cubicBezTo>
                      <a:pt x="1119053" y="796304"/>
                      <a:pt x="1583208" y="453562"/>
                      <a:pt x="1681225" y="409296"/>
                    </a:cubicBezTo>
                    <a:cubicBezTo>
                      <a:pt x="1779242" y="365030"/>
                      <a:pt x="1368204" y="645169"/>
                      <a:pt x="1427014" y="617977"/>
                    </a:cubicBezTo>
                    <a:cubicBezTo>
                      <a:pt x="1485824" y="590785"/>
                      <a:pt x="1953774" y="293573"/>
                      <a:pt x="2034085" y="246146"/>
                    </a:cubicBezTo>
                    <a:cubicBezTo>
                      <a:pt x="2114395" y="198719"/>
                      <a:pt x="1896230" y="369458"/>
                      <a:pt x="1908877" y="333413"/>
                    </a:cubicBezTo>
                    <a:cubicBezTo>
                      <a:pt x="1921524" y="297368"/>
                      <a:pt x="2222530" y="32407"/>
                      <a:pt x="2136528" y="331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 600">
                <a:extLst>
                  <a:ext uri="{FF2B5EF4-FFF2-40B4-BE49-F238E27FC236}">
                    <a16:creationId xmlns:a16="http://schemas.microsoft.com/office/drawing/2014/main" id="{BD851BC3-5B94-B2B9-7684-A21B1A6FD762}"/>
                  </a:ext>
                </a:extLst>
              </p:cNvPr>
              <p:cNvSpPr/>
              <p:nvPr/>
            </p:nvSpPr>
            <p:spPr>
              <a:xfrm>
                <a:off x="5216185" y="4845449"/>
                <a:ext cx="842172" cy="786277"/>
              </a:xfrm>
              <a:custGeom>
                <a:avLst/>
                <a:gdLst>
                  <a:gd name="connsiteX0" fmla="*/ 650503 w 842172"/>
                  <a:gd name="connsiteY0" fmla="*/ 98293 h 786277"/>
                  <a:gd name="connsiteX1" fmla="*/ 663322 w 842172"/>
                  <a:gd name="connsiteY1" fmla="*/ 222207 h 786277"/>
                  <a:gd name="connsiteX2" fmla="*/ 834237 w 842172"/>
                  <a:gd name="connsiteY2" fmla="*/ 564039 h 786277"/>
                  <a:gd name="connsiteX3" fmla="*/ 727415 w 842172"/>
                  <a:gd name="connsiteY3" fmla="*/ 555493 h 786277"/>
                  <a:gd name="connsiteX4" fmla="*/ 1022 w 842172"/>
                  <a:gd name="connsiteY4" fmla="*/ 786230 h 786277"/>
                  <a:gd name="connsiteX5" fmla="*/ 560772 w 842172"/>
                  <a:gd name="connsiteY5" fmla="*/ 534129 h 786277"/>
                  <a:gd name="connsiteX6" fmla="*/ 244578 w 842172"/>
                  <a:gd name="connsiteY6" fmla="*/ 628132 h 786277"/>
                  <a:gd name="connsiteX7" fmla="*/ 560772 w 842172"/>
                  <a:gd name="connsiteY7" fmla="*/ 269209 h 786277"/>
                  <a:gd name="connsiteX8" fmla="*/ 330036 w 842172"/>
                  <a:gd name="connsiteY8" fmla="*/ 393123 h 786277"/>
                  <a:gd name="connsiteX9" fmla="*/ 509497 w 842172"/>
                  <a:gd name="connsiteY9" fmla="*/ 273482 h 786277"/>
                  <a:gd name="connsiteX10" fmla="*/ 530862 w 842172"/>
                  <a:gd name="connsiteY10" fmla="*/ 16 h 786277"/>
                  <a:gd name="connsiteX11" fmla="*/ 577864 w 842172"/>
                  <a:gd name="connsiteY11" fmla="*/ 286301 h 786277"/>
                  <a:gd name="connsiteX12" fmla="*/ 650503 w 842172"/>
                  <a:gd name="connsiteY12" fmla="*/ 98293 h 78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2172" h="786277">
                    <a:moveTo>
                      <a:pt x="650503" y="98293"/>
                    </a:moveTo>
                    <a:cubicBezTo>
                      <a:pt x="664746" y="87611"/>
                      <a:pt x="632700" y="144583"/>
                      <a:pt x="663322" y="222207"/>
                    </a:cubicBezTo>
                    <a:cubicBezTo>
                      <a:pt x="693944" y="299831"/>
                      <a:pt x="823555" y="508491"/>
                      <a:pt x="834237" y="564039"/>
                    </a:cubicBezTo>
                    <a:cubicBezTo>
                      <a:pt x="844919" y="619587"/>
                      <a:pt x="866284" y="518461"/>
                      <a:pt x="727415" y="555493"/>
                    </a:cubicBezTo>
                    <a:cubicBezTo>
                      <a:pt x="588546" y="592525"/>
                      <a:pt x="28796" y="789791"/>
                      <a:pt x="1022" y="786230"/>
                    </a:cubicBezTo>
                    <a:cubicBezTo>
                      <a:pt x="-26752" y="782669"/>
                      <a:pt x="520179" y="560479"/>
                      <a:pt x="560772" y="534129"/>
                    </a:cubicBezTo>
                    <a:cubicBezTo>
                      <a:pt x="601365" y="507779"/>
                      <a:pt x="244578" y="672285"/>
                      <a:pt x="244578" y="628132"/>
                    </a:cubicBezTo>
                    <a:cubicBezTo>
                      <a:pt x="244578" y="583979"/>
                      <a:pt x="546529" y="308377"/>
                      <a:pt x="560772" y="269209"/>
                    </a:cubicBezTo>
                    <a:cubicBezTo>
                      <a:pt x="575015" y="230041"/>
                      <a:pt x="338582" y="392411"/>
                      <a:pt x="330036" y="393123"/>
                    </a:cubicBezTo>
                    <a:cubicBezTo>
                      <a:pt x="321490" y="393835"/>
                      <a:pt x="476026" y="339000"/>
                      <a:pt x="509497" y="273482"/>
                    </a:cubicBezTo>
                    <a:cubicBezTo>
                      <a:pt x="542968" y="207964"/>
                      <a:pt x="519467" y="-2121"/>
                      <a:pt x="530862" y="16"/>
                    </a:cubicBezTo>
                    <a:cubicBezTo>
                      <a:pt x="542256" y="2152"/>
                      <a:pt x="562197" y="266361"/>
                      <a:pt x="577864" y="286301"/>
                    </a:cubicBezTo>
                    <a:cubicBezTo>
                      <a:pt x="593531" y="306241"/>
                      <a:pt x="636260" y="108975"/>
                      <a:pt x="650503" y="9829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 601">
                <a:extLst>
                  <a:ext uri="{FF2B5EF4-FFF2-40B4-BE49-F238E27FC236}">
                    <a16:creationId xmlns:a16="http://schemas.microsoft.com/office/drawing/2014/main" id="{6D8C7F01-55BD-9DE6-F198-2024BA02E090}"/>
                  </a:ext>
                </a:extLst>
              </p:cNvPr>
              <p:cNvSpPr/>
              <p:nvPr/>
            </p:nvSpPr>
            <p:spPr>
              <a:xfrm>
                <a:off x="4172873" y="4563819"/>
                <a:ext cx="1490621" cy="1483202"/>
              </a:xfrm>
              <a:custGeom>
                <a:avLst/>
                <a:gdLst>
                  <a:gd name="connsiteX0" fmla="*/ 1480170 w 1490621"/>
                  <a:gd name="connsiteY0" fmla="*/ 21000 h 1483202"/>
                  <a:gd name="connsiteX1" fmla="*/ 933239 w 1490621"/>
                  <a:gd name="connsiteY1" fmla="*/ 576476 h 1483202"/>
                  <a:gd name="connsiteX2" fmla="*/ 1125520 w 1490621"/>
                  <a:gd name="connsiteY2" fmla="*/ 473927 h 1483202"/>
                  <a:gd name="connsiteX3" fmla="*/ 813598 w 1490621"/>
                  <a:gd name="connsiteY3" fmla="*/ 743119 h 1483202"/>
                  <a:gd name="connsiteX4" fmla="*/ 869146 w 1490621"/>
                  <a:gd name="connsiteY4" fmla="*/ 978129 h 1483202"/>
                  <a:gd name="connsiteX5" fmla="*/ 826417 w 1490621"/>
                  <a:gd name="connsiteY5" fmla="*/ 747392 h 1483202"/>
                  <a:gd name="connsiteX6" fmla="*/ 612772 w 1490621"/>
                  <a:gd name="connsiteY6" fmla="*/ 1114861 h 1483202"/>
                  <a:gd name="connsiteX7" fmla="*/ 91478 w 1490621"/>
                  <a:gd name="connsiteY7" fmla="*/ 1482331 h 1483202"/>
                  <a:gd name="connsiteX8" fmla="*/ 356398 w 1490621"/>
                  <a:gd name="connsiteY8" fmla="*/ 1221684 h 1483202"/>
                  <a:gd name="connsiteX9" fmla="*/ 6020 w 1490621"/>
                  <a:gd name="connsiteY9" fmla="*/ 1375508 h 1483202"/>
                  <a:gd name="connsiteX10" fmla="*/ 711048 w 1490621"/>
                  <a:gd name="connsiteY10" fmla="*/ 627751 h 1483202"/>
                  <a:gd name="connsiteX11" fmla="*/ 706776 w 1490621"/>
                  <a:gd name="connsiteY11" fmla="*/ 666207 h 1483202"/>
                  <a:gd name="connsiteX12" fmla="*/ 1249434 w 1490621"/>
                  <a:gd name="connsiteY12" fmla="*/ 166278 h 1483202"/>
                  <a:gd name="connsiteX13" fmla="*/ 1480170 w 1490621"/>
                  <a:gd name="connsiteY13" fmla="*/ 21000 h 148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0621" h="1483202">
                    <a:moveTo>
                      <a:pt x="1480170" y="21000"/>
                    </a:moveTo>
                    <a:cubicBezTo>
                      <a:pt x="1427471" y="89366"/>
                      <a:pt x="992347" y="500988"/>
                      <a:pt x="933239" y="576476"/>
                    </a:cubicBezTo>
                    <a:cubicBezTo>
                      <a:pt x="874131" y="651964"/>
                      <a:pt x="1145460" y="446153"/>
                      <a:pt x="1125520" y="473927"/>
                    </a:cubicBezTo>
                    <a:cubicBezTo>
                      <a:pt x="1105580" y="501701"/>
                      <a:pt x="856327" y="659085"/>
                      <a:pt x="813598" y="743119"/>
                    </a:cubicBezTo>
                    <a:cubicBezTo>
                      <a:pt x="770869" y="827153"/>
                      <a:pt x="867010" y="977417"/>
                      <a:pt x="869146" y="978129"/>
                    </a:cubicBezTo>
                    <a:cubicBezTo>
                      <a:pt x="871282" y="978841"/>
                      <a:pt x="869146" y="724603"/>
                      <a:pt x="826417" y="747392"/>
                    </a:cubicBezTo>
                    <a:cubicBezTo>
                      <a:pt x="783688" y="770181"/>
                      <a:pt x="735262" y="992371"/>
                      <a:pt x="612772" y="1114861"/>
                    </a:cubicBezTo>
                    <a:cubicBezTo>
                      <a:pt x="490282" y="1237351"/>
                      <a:pt x="134207" y="1464527"/>
                      <a:pt x="91478" y="1482331"/>
                    </a:cubicBezTo>
                    <a:cubicBezTo>
                      <a:pt x="48749" y="1500135"/>
                      <a:pt x="370641" y="1239488"/>
                      <a:pt x="356398" y="1221684"/>
                    </a:cubicBezTo>
                    <a:cubicBezTo>
                      <a:pt x="342155" y="1203880"/>
                      <a:pt x="-53088" y="1474497"/>
                      <a:pt x="6020" y="1375508"/>
                    </a:cubicBezTo>
                    <a:cubicBezTo>
                      <a:pt x="65128" y="1276519"/>
                      <a:pt x="594256" y="745968"/>
                      <a:pt x="711048" y="627751"/>
                    </a:cubicBezTo>
                    <a:cubicBezTo>
                      <a:pt x="827840" y="509534"/>
                      <a:pt x="617045" y="743119"/>
                      <a:pt x="706776" y="666207"/>
                    </a:cubicBezTo>
                    <a:cubicBezTo>
                      <a:pt x="796507" y="589295"/>
                      <a:pt x="1123384" y="268115"/>
                      <a:pt x="1249434" y="166278"/>
                    </a:cubicBezTo>
                    <a:cubicBezTo>
                      <a:pt x="1375484" y="64441"/>
                      <a:pt x="1532869" y="-47366"/>
                      <a:pt x="1480170" y="21000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 602">
                <a:extLst>
                  <a:ext uri="{FF2B5EF4-FFF2-40B4-BE49-F238E27FC236}">
                    <a16:creationId xmlns:a16="http://schemas.microsoft.com/office/drawing/2014/main" id="{DFC42195-9313-0B2F-6636-448B8CB43153}"/>
                  </a:ext>
                </a:extLst>
              </p:cNvPr>
              <p:cNvSpPr/>
              <p:nvPr/>
            </p:nvSpPr>
            <p:spPr>
              <a:xfrm>
                <a:off x="3033268" y="5293771"/>
                <a:ext cx="1221977" cy="1136944"/>
              </a:xfrm>
              <a:custGeom>
                <a:avLst/>
                <a:gdLst>
                  <a:gd name="connsiteX0" fmla="*/ 389323 w 1221977"/>
                  <a:gd name="connsiteY0" fmla="*/ 349 h 1136944"/>
                  <a:gd name="connsiteX1" fmla="*/ 461962 w 1221977"/>
                  <a:gd name="connsiteY1" fmla="*/ 145627 h 1136944"/>
                  <a:gd name="connsiteX2" fmla="*/ 1137080 w 1221977"/>
                  <a:gd name="connsiteY2" fmla="*/ 654102 h 1136944"/>
                  <a:gd name="connsiteX3" fmla="*/ 978982 w 1221977"/>
                  <a:gd name="connsiteY3" fmla="*/ 602827 h 1136944"/>
                  <a:gd name="connsiteX4" fmla="*/ 1213992 w 1221977"/>
                  <a:gd name="connsiteY4" fmla="*/ 684012 h 1136944"/>
                  <a:gd name="connsiteX5" fmla="*/ 628605 w 1221977"/>
                  <a:gd name="connsiteY5" fmla="*/ 807926 h 1136944"/>
                  <a:gd name="connsiteX6" fmla="*/ 1051622 w 1221977"/>
                  <a:gd name="connsiteY6" fmla="*/ 1136939 h 1136944"/>
                  <a:gd name="connsiteX7" fmla="*/ 624332 w 1221977"/>
                  <a:gd name="connsiteY7" fmla="*/ 799380 h 1136944"/>
                  <a:gd name="connsiteX8" fmla="*/ 17581 w 1221977"/>
                  <a:gd name="connsiteY8" fmla="*/ 231085 h 1136944"/>
                  <a:gd name="connsiteX9" fmla="*/ 158586 w 1221977"/>
                  <a:gd name="connsiteY9" fmla="*/ 316543 h 1136944"/>
                  <a:gd name="connsiteX10" fmla="*/ 107311 w 1221977"/>
                  <a:gd name="connsiteY10" fmla="*/ 166992 h 1136944"/>
                  <a:gd name="connsiteX11" fmla="*/ 226953 w 1221977"/>
                  <a:gd name="connsiteY11" fmla="*/ 201175 h 1136944"/>
                  <a:gd name="connsiteX12" fmla="*/ 226953 w 1221977"/>
                  <a:gd name="connsiteY12" fmla="*/ 43078 h 1136944"/>
                  <a:gd name="connsiteX13" fmla="*/ 295319 w 1221977"/>
                  <a:gd name="connsiteY13" fmla="*/ 102898 h 1136944"/>
                  <a:gd name="connsiteX14" fmla="*/ 389323 w 1221977"/>
                  <a:gd name="connsiteY14" fmla="*/ 349 h 113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21977" h="1136944">
                    <a:moveTo>
                      <a:pt x="389323" y="349"/>
                    </a:moveTo>
                    <a:cubicBezTo>
                      <a:pt x="417097" y="7471"/>
                      <a:pt x="337336" y="36668"/>
                      <a:pt x="461962" y="145627"/>
                    </a:cubicBezTo>
                    <a:cubicBezTo>
                      <a:pt x="586588" y="254586"/>
                      <a:pt x="1050910" y="577902"/>
                      <a:pt x="1137080" y="654102"/>
                    </a:cubicBezTo>
                    <a:cubicBezTo>
                      <a:pt x="1223250" y="730302"/>
                      <a:pt x="966163" y="597842"/>
                      <a:pt x="978982" y="602827"/>
                    </a:cubicBezTo>
                    <a:cubicBezTo>
                      <a:pt x="991801" y="607812"/>
                      <a:pt x="1272388" y="649829"/>
                      <a:pt x="1213992" y="684012"/>
                    </a:cubicBezTo>
                    <a:cubicBezTo>
                      <a:pt x="1155596" y="718195"/>
                      <a:pt x="655667" y="732438"/>
                      <a:pt x="628605" y="807926"/>
                    </a:cubicBezTo>
                    <a:cubicBezTo>
                      <a:pt x="601543" y="883414"/>
                      <a:pt x="1052334" y="1138363"/>
                      <a:pt x="1051622" y="1136939"/>
                    </a:cubicBezTo>
                    <a:cubicBezTo>
                      <a:pt x="1050910" y="1135515"/>
                      <a:pt x="796672" y="950356"/>
                      <a:pt x="624332" y="799380"/>
                    </a:cubicBezTo>
                    <a:cubicBezTo>
                      <a:pt x="451992" y="648404"/>
                      <a:pt x="95205" y="311558"/>
                      <a:pt x="17581" y="231085"/>
                    </a:cubicBezTo>
                    <a:cubicBezTo>
                      <a:pt x="-60043" y="150612"/>
                      <a:pt x="143631" y="327225"/>
                      <a:pt x="158586" y="316543"/>
                    </a:cubicBezTo>
                    <a:cubicBezTo>
                      <a:pt x="173541" y="305861"/>
                      <a:pt x="95917" y="186220"/>
                      <a:pt x="107311" y="166992"/>
                    </a:cubicBezTo>
                    <a:cubicBezTo>
                      <a:pt x="118705" y="147764"/>
                      <a:pt x="207013" y="221827"/>
                      <a:pt x="226953" y="201175"/>
                    </a:cubicBezTo>
                    <a:cubicBezTo>
                      <a:pt x="246893" y="180523"/>
                      <a:pt x="215559" y="59457"/>
                      <a:pt x="226953" y="43078"/>
                    </a:cubicBezTo>
                    <a:cubicBezTo>
                      <a:pt x="238347" y="26699"/>
                      <a:pt x="271818" y="108595"/>
                      <a:pt x="295319" y="102898"/>
                    </a:cubicBezTo>
                    <a:cubicBezTo>
                      <a:pt x="318820" y="97201"/>
                      <a:pt x="361549" y="-6773"/>
                      <a:pt x="389323" y="34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 603">
                <a:extLst>
                  <a:ext uri="{FF2B5EF4-FFF2-40B4-BE49-F238E27FC236}">
                    <a16:creationId xmlns:a16="http://schemas.microsoft.com/office/drawing/2014/main" id="{872E7354-2B64-7A90-6BEA-D27B941D472B}"/>
                  </a:ext>
                </a:extLst>
              </p:cNvPr>
              <p:cNvSpPr/>
              <p:nvPr/>
            </p:nvSpPr>
            <p:spPr>
              <a:xfrm>
                <a:off x="3679824" y="6234060"/>
                <a:ext cx="826969" cy="314114"/>
              </a:xfrm>
              <a:custGeom>
                <a:avLst/>
                <a:gdLst>
                  <a:gd name="connsiteX0" fmla="*/ 636 w 826969"/>
                  <a:gd name="connsiteY0" fmla="*/ 189 h 314114"/>
                  <a:gd name="connsiteX1" fmla="*/ 265159 w 826969"/>
                  <a:gd name="connsiteY1" fmla="*/ 258180 h 314114"/>
                  <a:gd name="connsiteX2" fmla="*/ 261893 w 826969"/>
                  <a:gd name="connsiteY2" fmla="*/ 209194 h 314114"/>
                  <a:gd name="connsiteX3" fmla="*/ 826862 w 826969"/>
                  <a:gd name="connsiteY3" fmla="*/ 160209 h 314114"/>
                  <a:gd name="connsiteX4" fmla="*/ 307613 w 826969"/>
                  <a:gd name="connsiteY4" fmla="*/ 313697 h 314114"/>
                  <a:gd name="connsiteX5" fmla="*/ 56153 w 826969"/>
                  <a:gd name="connsiteY5" fmla="*/ 205929 h 314114"/>
                  <a:gd name="connsiteX6" fmla="*/ 186782 w 826969"/>
                  <a:gd name="connsiteY6" fmla="*/ 215726 h 314114"/>
                  <a:gd name="connsiteX7" fmla="*/ 636 w 826969"/>
                  <a:gd name="connsiteY7" fmla="*/ 189 h 31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6969" h="314114">
                    <a:moveTo>
                      <a:pt x="636" y="189"/>
                    </a:moveTo>
                    <a:cubicBezTo>
                      <a:pt x="13699" y="7265"/>
                      <a:pt x="221616" y="223346"/>
                      <a:pt x="265159" y="258180"/>
                    </a:cubicBezTo>
                    <a:cubicBezTo>
                      <a:pt x="308702" y="293014"/>
                      <a:pt x="168276" y="225523"/>
                      <a:pt x="261893" y="209194"/>
                    </a:cubicBezTo>
                    <a:cubicBezTo>
                      <a:pt x="355510" y="192866"/>
                      <a:pt x="819242" y="142792"/>
                      <a:pt x="826862" y="160209"/>
                    </a:cubicBezTo>
                    <a:cubicBezTo>
                      <a:pt x="834482" y="177626"/>
                      <a:pt x="436064" y="306077"/>
                      <a:pt x="307613" y="313697"/>
                    </a:cubicBezTo>
                    <a:cubicBezTo>
                      <a:pt x="179162" y="321317"/>
                      <a:pt x="76291" y="222257"/>
                      <a:pt x="56153" y="205929"/>
                    </a:cubicBezTo>
                    <a:cubicBezTo>
                      <a:pt x="36015" y="189601"/>
                      <a:pt x="193858" y="245118"/>
                      <a:pt x="186782" y="215726"/>
                    </a:cubicBezTo>
                    <a:cubicBezTo>
                      <a:pt x="179706" y="186335"/>
                      <a:pt x="-12427" y="-6887"/>
                      <a:pt x="636" y="18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 604">
                <a:extLst>
                  <a:ext uri="{FF2B5EF4-FFF2-40B4-BE49-F238E27FC236}">
                    <a16:creationId xmlns:a16="http://schemas.microsoft.com/office/drawing/2014/main" id="{2D653BB4-170D-8E48-62E5-F8EFA9B6BC84}"/>
                  </a:ext>
                </a:extLst>
              </p:cNvPr>
              <p:cNvSpPr/>
              <p:nvPr/>
            </p:nvSpPr>
            <p:spPr>
              <a:xfrm>
                <a:off x="3592233" y="6429461"/>
                <a:ext cx="984050" cy="321110"/>
              </a:xfrm>
              <a:custGeom>
                <a:avLst/>
                <a:gdLst>
                  <a:gd name="connsiteX0" fmla="*/ 114353 w 984050"/>
                  <a:gd name="connsiteY0" fmla="*/ 79108 h 321110"/>
                  <a:gd name="connsiteX1" fmla="*/ 274373 w 984050"/>
                  <a:gd name="connsiteY1" fmla="*/ 134625 h 321110"/>
                  <a:gd name="connsiteX2" fmla="*/ 979767 w 984050"/>
                  <a:gd name="connsiteY2" fmla="*/ 66045 h 321110"/>
                  <a:gd name="connsiteX3" fmla="*/ 584616 w 984050"/>
                  <a:gd name="connsiteY3" fmla="*/ 164016 h 321110"/>
                  <a:gd name="connsiteX4" fmla="*/ 898124 w 984050"/>
                  <a:gd name="connsiteY4" fmla="*/ 150953 h 321110"/>
                  <a:gd name="connsiteX5" fmla="*/ 529098 w 984050"/>
                  <a:gd name="connsiteY5" fmla="*/ 170548 h 321110"/>
                  <a:gd name="connsiteX6" fmla="*/ 205793 w 984050"/>
                  <a:gd name="connsiteY6" fmla="*/ 320770 h 321110"/>
                  <a:gd name="connsiteX7" fmla="*/ 280904 w 984050"/>
                  <a:gd name="connsiteY7" fmla="*/ 213002 h 321110"/>
                  <a:gd name="connsiteX8" fmla="*/ 186198 w 984050"/>
                  <a:gd name="connsiteY8" fmla="*/ 265253 h 321110"/>
                  <a:gd name="connsiteX9" fmla="*/ 53 w 984050"/>
                  <a:gd name="connsiteY9" fmla="*/ 730 h 321110"/>
                  <a:gd name="connsiteX10" fmla="*/ 166604 w 984050"/>
                  <a:gd name="connsiteY10" fmla="*/ 183610 h 321110"/>
                  <a:gd name="connsiteX11" fmla="*/ 114353 w 984050"/>
                  <a:gd name="connsiteY11" fmla="*/ 79108 h 321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4050" h="321110">
                    <a:moveTo>
                      <a:pt x="114353" y="79108"/>
                    </a:moveTo>
                    <a:cubicBezTo>
                      <a:pt x="132314" y="70944"/>
                      <a:pt x="130137" y="136802"/>
                      <a:pt x="274373" y="134625"/>
                    </a:cubicBezTo>
                    <a:cubicBezTo>
                      <a:pt x="418609" y="132448"/>
                      <a:pt x="928060" y="61146"/>
                      <a:pt x="979767" y="66045"/>
                    </a:cubicBezTo>
                    <a:cubicBezTo>
                      <a:pt x="1031474" y="70943"/>
                      <a:pt x="598223" y="149865"/>
                      <a:pt x="584616" y="164016"/>
                    </a:cubicBezTo>
                    <a:cubicBezTo>
                      <a:pt x="571009" y="178167"/>
                      <a:pt x="907377" y="149864"/>
                      <a:pt x="898124" y="150953"/>
                    </a:cubicBezTo>
                    <a:cubicBezTo>
                      <a:pt x="888871" y="152042"/>
                      <a:pt x="644487" y="142245"/>
                      <a:pt x="529098" y="170548"/>
                    </a:cubicBezTo>
                    <a:cubicBezTo>
                      <a:pt x="413710" y="198851"/>
                      <a:pt x="247158" y="313694"/>
                      <a:pt x="205793" y="320770"/>
                    </a:cubicBezTo>
                    <a:cubicBezTo>
                      <a:pt x="164428" y="327846"/>
                      <a:pt x="284170" y="222255"/>
                      <a:pt x="280904" y="213002"/>
                    </a:cubicBezTo>
                    <a:cubicBezTo>
                      <a:pt x="277638" y="203749"/>
                      <a:pt x="233006" y="300632"/>
                      <a:pt x="186198" y="265253"/>
                    </a:cubicBezTo>
                    <a:cubicBezTo>
                      <a:pt x="139390" y="229874"/>
                      <a:pt x="3319" y="14337"/>
                      <a:pt x="53" y="730"/>
                    </a:cubicBezTo>
                    <a:cubicBezTo>
                      <a:pt x="-3213" y="-12877"/>
                      <a:pt x="144288" y="167826"/>
                      <a:pt x="166604" y="183610"/>
                    </a:cubicBezTo>
                    <a:cubicBezTo>
                      <a:pt x="188920" y="199394"/>
                      <a:pt x="96392" y="87272"/>
                      <a:pt x="114353" y="7910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 605">
                <a:extLst>
                  <a:ext uri="{FF2B5EF4-FFF2-40B4-BE49-F238E27FC236}">
                    <a16:creationId xmlns:a16="http://schemas.microsoft.com/office/drawing/2014/main" id="{A8D1CF92-6812-D5E9-AE7B-2BFC37D208F6}"/>
                  </a:ext>
                </a:extLst>
              </p:cNvPr>
              <p:cNvSpPr/>
              <p:nvPr/>
            </p:nvSpPr>
            <p:spPr>
              <a:xfrm>
                <a:off x="3337956" y="5770517"/>
                <a:ext cx="585688" cy="642054"/>
              </a:xfrm>
              <a:custGeom>
                <a:avLst/>
                <a:gdLst>
                  <a:gd name="connsiteX0" fmla="*/ 9401 w 585688"/>
                  <a:gd name="connsiteY0" fmla="*/ 0 h 642054"/>
                  <a:gd name="connsiteX1" fmla="*/ 482930 w 585688"/>
                  <a:gd name="connsiteY1" fmla="*/ 339634 h 642054"/>
                  <a:gd name="connsiteX2" fmla="*/ 345770 w 585688"/>
                  <a:gd name="connsiteY2" fmla="*/ 297180 h 642054"/>
                  <a:gd name="connsiteX3" fmla="*/ 580901 w 585688"/>
                  <a:gd name="connsiteY3" fmla="*/ 630283 h 642054"/>
                  <a:gd name="connsiteX4" fmla="*/ 463335 w 585688"/>
                  <a:gd name="connsiteY4" fmla="*/ 532312 h 642054"/>
                  <a:gd name="connsiteX5" fmla="*/ 2870 w 585688"/>
                  <a:gd name="connsiteY5" fmla="*/ 199209 h 642054"/>
                  <a:gd name="connsiteX6" fmla="*/ 257595 w 585688"/>
                  <a:gd name="connsiteY6" fmla="*/ 339634 h 642054"/>
                  <a:gd name="connsiteX7" fmla="*/ 9401 w 585688"/>
                  <a:gd name="connsiteY7" fmla="*/ 0 h 64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688" h="642054">
                    <a:moveTo>
                      <a:pt x="9401" y="0"/>
                    </a:moveTo>
                    <a:cubicBezTo>
                      <a:pt x="46957" y="0"/>
                      <a:pt x="426868" y="290104"/>
                      <a:pt x="482930" y="339634"/>
                    </a:cubicBezTo>
                    <a:cubicBezTo>
                      <a:pt x="538992" y="389164"/>
                      <a:pt x="329441" y="248738"/>
                      <a:pt x="345770" y="297180"/>
                    </a:cubicBezTo>
                    <a:cubicBezTo>
                      <a:pt x="362099" y="345622"/>
                      <a:pt x="561307" y="591094"/>
                      <a:pt x="580901" y="630283"/>
                    </a:cubicBezTo>
                    <a:cubicBezTo>
                      <a:pt x="600495" y="669472"/>
                      <a:pt x="559674" y="604158"/>
                      <a:pt x="463335" y="532312"/>
                    </a:cubicBezTo>
                    <a:cubicBezTo>
                      <a:pt x="366997" y="460466"/>
                      <a:pt x="37160" y="231322"/>
                      <a:pt x="2870" y="199209"/>
                    </a:cubicBezTo>
                    <a:cubicBezTo>
                      <a:pt x="-31420" y="167096"/>
                      <a:pt x="252697" y="367937"/>
                      <a:pt x="257595" y="339634"/>
                    </a:cubicBezTo>
                    <a:cubicBezTo>
                      <a:pt x="262493" y="311331"/>
                      <a:pt x="-28155" y="0"/>
                      <a:pt x="9401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 607">
                <a:extLst>
                  <a:ext uri="{FF2B5EF4-FFF2-40B4-BE49-F238E27FC236}">
                    <a16:creationId xmlns:a16="http://schemas.microsoft.com/office/drawing/2014/main" id="{3B9FE8D1-DA51-259D-21BF-B5A5984B6A97}"/>
                  </a:ext>
                </a:extLst>
              </p:cNvPr>
              <p:cNvSpPr/>
              <p:nvPr/>
            </p:nvSpPr>
            <p:spPr>
              <a:xfrm>
                <a:off x="3019401" y="4962018"/>
                <a:ext cx="330313" cy="240108"/>
              </a:xfrm>
              <a:custGeom>
                <a:avLst/>
                <a:gdLst>
                  <a:gd name="connsiteX0" fmla="*/ 165124 w 330313"/>
                  <a:gd name="connsiteY0" fmla="*/ 507 h 240108"/>
                  <a:gd name="connsiteX1" fmla="*/ 187349 w 330313"/>
                  <a:gd name="connsiteY1" fmla="*/ 76707 h 240108"/>
                  <a:gd name="connsiteX2" fmla="*/ 330224 w 330313"/>
                  <a:gd name="connsiteY2" fmla="*/ 200532 h 240108"/>
                  <a:gd name="connsiteX3" fmla="*/ 209574 w 330313"/>
                  <a:gd name="connsiteY3" fmla="*/ 159257 h 240108"/>
                  <a:gd name="connsiteX4" fmla="*/ 260374 w 330313"/>
                  <a:gd name="connsiteY4" fmla="*/ 238632 h 240108"/>
                  <a:gd name="connsiteX5" fmla="*/ 127024 w 330313"/>
                  <a:gd name="connsiteY5" fmla="*/ 76707 h 240108"/>
                  <a:gd name="connsiteX6" fmla="*/ 152424 w 330313"/>
                  <a:gd name="connsiteY6" fmla="*/ 95757 h 240108"/>
                  <a:gd name="connsiteX7" fmla="*/ 24 w 330313"/>
                  <a:gd name="connsiteY7" fmla="*/ 44957 h 240108"/>
                  <a:gd name="connsiteX8" fmla="*/ 165124 w 330313"/>
                  <a:gd name="connsiteY8" fmla="*/ 507 h 24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313" h="240108">
                    <a:moveTo>
                      <a:pt x="165124" y="507"/>
                    </a:moveTo>
                    <a:cubicBezTo>
                      <a:pt x="196345" y="5799"/>
                      <a:pt x="159832" y="43369"/>
                      <a:pt x="187349" y="76707"/>
                    </a:cubicBezTo>
                    <a:cubicBezTo>
                      <a:pt x="214866" y="110045"/>
                      <a:pt x="326520" y="186774"/>
                      <a:pt x="330224" y="200532"/>
                    </a:cubicBezTo>
                    <a:cubicBezTo>
                      <a:pt x="333928" y="214290"/>
                      <a:pt x="221216" y="152907"/>
                      <a:pt x="209574" y="159257"/>
                    </a:cubicBezTo>
                    <a:cubicBezTo>
                      <a:pt x="197932" y="165607"/>
                      <a:pt x="274132" y="252390"/>
                      <a:pt x="260374" y="238632"/>
                    </a:cubicBezTo>
                    <a:cubicBezTo>
                      <a:pt x="246616" y="224874"/>
                      <a:pt x="145016" y="100520"/>
                      <a:pt x="127024" y="76707"/>
                    </a:cubicBezTo>
                    <a:cubicBezTo>
                      <a:pt x="109032" y="52895"/>
                      <a:pt x="173590" y="101049"/>
                      <a:pt x="152424" y="95757"/>
                    </a:cubicBezTo>
                    <a:cubicBezTo>
                      <a:pt x="131258" y="90465"/>
                      <a:pt x="2141" y="57128"/>
                      <a:pt x="24" y="44957"/>
                    </a:cubicBezTo>
                    <a:cubicBezTo>
                      <a:pt x="-2093" y="32786"/>
                      <a:pt x="133903" y="-4785"/>
                      <a:pt x="165124" y="50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 608">
                <a:extLst>
                  <a:ext uri="{FF2B5EF4-FFF2-40B4-BE49-F238E27FC236}">
                    <a16:creationId xmlns:a16="http://schemas.microsoft.com/office/drawing/2014/main" id="{8C934096-8629-6579-6314-E98A104C5CAF}"/>
                  </a:ext>
                </a:extLst>
              </p:cNvPr>
              <p:cNvSpPr/>
              <p:nvPr/>
            </p:nvSpPr>
            <p:spPr>
              <a:xfrm>
                <a:off x="2846375" y="4961886"/>
                <a:ext cx="429780" cy="274129"/>
              </a:xfrm>
              <a:custGeom>
                <a:avLst/>
                <a:gdLst>
                  <a:gd name="connsiteX0" fmla="*/ 17475 w 429780"/>
                  <a:gd name="connsiteY0" fmla="*/ 260989 h 274129"/>
                  <a:gd name="connsiteX1" fmla="*/ 211150 w 429780"/>
                  <a:gd name="connsiteY1" fmla="*/ 264164 h 274129"/>
                  <a:gd name="connsiteX2" fmla="*/ 312750 w 429780"/>
                  <a:gd name="connsiteY2" fmla="*/ 273689 h 274129"/>
                  <a:gd name="connsiteX3" fmla="*/ 249250 w 429780"/>
                  <a:gd name="connsiteY3" fmla="*/ 248289 h 274129"/>
                  <a:gd name="connsiteX4" fmla="*/ 414350 w 429780"/>
                  <a:gd name="connsiteY4" fmla="*/ 245114 h 274129"/>
                  <a:gd name="connsiteX5" fmla="*/ 411175 w 429780"/>
                  <a:gd name="connsiteY5" fmla="*/ 213364 h 274129"/>
                  <a:gd name="connsiteX6" fmla="*/ 312750 w 429780"/>
                  <a:gd name="connsiteY6" fmla="*/ 57789 h 274129"/>
                  <a:gd name="connsiteX7" fmla="*/ 408000 w 429780"/>
                  <a:gd name="connsiteY7" fmla="*/ 178439 h 274129"/>
                  <a:gd name="connsiteX8" fmla="*/ 312750 w 429780"/>
                  <a:gd name="connsiteY8" fmla="*/ 22864 h 274129"/>
                  <a:gd name="connsiteX9" fmla="*/ 217500 w 429780"/>
                  <a:gd name="connsiteY9" fmla="*/ 6989 h 274129"/>
                  <a:gd name="connsiteX10" fmla="*/ 55575 w 429780"/>
                  <a:gd name="connsiteY10" fmla="*/ 83189 h 274129"/>
                  <a:gd name="connsiteX11" fmla="*/ 112725 w 429780"/>
                  <a:gd name="connsiteY11" fmla="*/ 60964 h 274129"/>
                  <a:gd name="connsiteX12" fmla="*/ 20650 w 429780"/>
                  <a:gd name="connsiteY12" fmla="*/ 105414 h 274129"/>
                  <a:gd name="connsiteX13" fmla="*/ 17475 w 429780"/>
                  <a:gd name="connsiteY13" fmla="*/ 260989 h 274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9780" h="274129">
                    <a:moveTo>
                      <a:pt x="17475" y="260989"/>
                    </a:moveTo>
                    <a:cubicBezTo>
                      <a:pt x="49225" y="287447"/>
                      <a:pt x="161938" y="262047"/>
                      <a:pt x="211150" y="264164"/>
                    </a:cubicBezTo>
                    <a:cubicBezTo>
                      <a:pt x="260362" y="266281"/>
                      <a:pt x="306400" y="276335"/>
                      <a:pt x="312750" y="273689"/>
                    </a:cubicBezTo>
                    <a:cubicBezTo>
                      <a:pt x="319100" y="271043"/>
                      <a:pt x="232317" y="253051"/>
                      <a:pt x="249250" y="248289"/>
                    </a:cubicBezTo>
                    <a:cubicBezTo>
                      <a:pt x="266183" y="243527"/>
                      <a:pt x="414350" y="245114"/>
                      <a:pt x="414350" y="245114"/>
                    </a:cubicBezTo>
                    <a:cubicBezTo>
                      <a:pt x="441338" y="239293"/>
                      <a:pt x="428108" y="244585"/>
                      <a:pt x="411175" y="213364"/>
                    </a:cubicBezTo>
                    <a:cubicBezTo>
                      <a:pt x="394242" y="182143"/>
                      <a:pt x="313279" y="63610"/>
                      <a:pt x="312750" y="57789"/>
                    </a:cubicBezTo>
                    <a:cubicBezTo>
                      <a:pt x="312221" y="51968"/>
                      <a:pt x="408000" y="184260"/>
                      <a:pt x="408000" y="178439"/>
                    </a:cubicBezTo>
                    <a:cubicBezTo>
                      <a:pt x="408000" y="172618"/>
                      <a:pt x="344500" y="51439"/>
                      <a:pt x="312750" y="22864"/>
                    </a:cubicBezTo>
                    <a:cubicBezTo>
                      <a:pt x="281000" y="-5711"/>
                      <a:pt x="260363" y="-3065"/>
                      <a:pt x="217500" y="6989"/>
                    </a:cubicBezTo>
                    <a:cubicBezTo>
                      <a:pt x="174638" y="17043"/>
                      <a:pt x="73038" y="74193"/>
                      <a:pt x="55575" y="83189"/>
                    </a:cubicBezTo>
                    <a:cubicBezTo>
                      <a:pt x="38113" y="92185"/>
                      <a:pt x="118546" y="57260"/>
                      <a:pt x="112725" y="60964"/>
                    </a:cubicBezTo>
                    <a:cubicBezTo>
                      <a:pt x="106904" y="64668"/>
                      <a:pt x="37583" y="77897"/>
                      <a:pt x="20650" y="105414"/>
                    </a:cubicBezTo>
                    <a:cubicBezTo>
                      <a:pt x="3717" y="132931"/>
                      <a:pt x="-14275" y="234531"/>
                      <a:pt x="17475" y="26098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 610">
                <a:extLst>
                  <a:ext uri="{FF2B5EF4-FFF2-40B4-BE49-F238E27FC236}">
                    <a16:creationId xmlns:a16="http://schemas.microsoft.com/office/drawing/2014/main" id="{ADA337C3-6655-6D83-AFAC-8B6E6671F2CD}"/>
                  </a:ext>
                </a:extLst>
              </p:cNvPr>
              <p:cNvSpPr/>
              <p:nvPr/>
            </p:nvSpPr>
            <p:spPr>
              <a:xfrm>
                <a:off x="2856893" y="4968738"/>
                <a:ext cx="164355" cy="175641"/>
              </a:xfrm>
              <a:custGeom>
                <a:avLst/>
                <a:gdLst>
                  <a:gd name="connsiteX0" fmla="*/ 163807 w 164355"/>
                  <a:gd name="connsiteY0" fmla="*/ 794 h 175641"/>
                  <a:gd name="connsiteX1" fmla="*/ 59032 w 164355"/>
                  <a:gd name="connsiteY1" fmla="*/ 51594 h 175641"/>
                  <a:gd name="connsiteX2" fmla="*/ 36807 w 164355"/>
                  <a:gd name="connsiteY2" fmla="*/ 70644 h 175641"/>
                  <a:gd name="connsiteX3" fmla="*/ 11407 w 164355"/>
                  <a:gd name="connsiteY3" fmla="*/ 175419 h 175641"/>
                  <a:gd name="connsiteX4" fmla="*/ 8232 w 164355"/>
                  <a:gd name="connsiteY4" fmla="*/ 96044 h 175641"/>
                  <a:gd name="connsiteX5" fmla="*/ 163807 w 164355"/>
                  <a:gd name="connsiteY5" fmla="*/ 794 h 17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55" h="175641">
                    <a:moveTo>
                      <a:pt x="163807" y="794"/>
                    </a:moveTo>
                    <a:cubicBezTo>
                      <a:pt x="172274" y="-6614"/>
                      <a:pt x="80199" y="39952"/>
                      <a:pt x="59032" y="51594"/>
                    </a:cubicBezTo>
                    <a:cubicBezTo>
                      <a:pt x="37865" y="63236"/>
                      <a:pt x="44744" y="50007"/>
                      <a:pt x="36807" y="70644"/>
                    </a:cubicBezTo>
                    <a:cubicBezTo>
                      <a:pt x="28869" y="91282"/>
                      <a:pt x="16169" y="171186"/>
                      <a:pt x="11407" y="175419"/>
                    </a:cubicBezTo>
                    <a:cubicBezTo>
                      <a:pt x="6645" y="179652"/>
                      <a:pt x="-9760" y="122502"/>
                      <a:pt x="8232" y="96044"/>
                    </a:cubicBezTo>
                    <a:cubicBezTo>
                      <a:pt x="26224" y="69586"/>
                      <a:pt x="155340" y="8202"/>
                      <a:pt x="163807" y="79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 611">
                <a:extLst>
                  <a:ext uri="{FF2B5EF4-FFF2-40B4-BE49-F238E27FC236}">
                    <a16:creationId xmlns:a16="http://schemas.microsoft.com/office/drawing/2014/main" id="{BB03D66F-D85F-8C4F-A438-EE039EB24198}"/>
                  </a:ext>
                </a:extLst>
              </p:cNvPr>
              <p:cNvSpPr/>
              <p:nvPr/>
            </p:nvSpPr>
            <p:spPr>
              <a:xfrm>
                <a:off x="2815750" y="5051816"/>
                <a:ext cx="127550" cy="311763"/>
              </a:xfrm>
              <a:custGeom>
                <a:avLst/>
                <a:gdLst>
                  <a:gd name="connsiteX0" fmla="*/ 86200 w 127550"/>
                  <a:gd name="connsiteY0" fmla="*/ 2784 h 311763"/>
                  <a:gd name="connsiteX1" fmla="*/ 48100 w 127550"/>
                  <a:gd name="connsiteY1" fmla="*/ 126609 h 311763"/>
                  <a:gd name="connsiteX2" fmla="*/ 95725 w 127550"/>
                  <a:gd name="connsiteY2" fmla="*/ 237734 h 311763"/>
                  <a:gd name="connsiteX3" fmla="*/ 127475 w 127550"/>
                  <a:gd name="connsiteY3" fmla="*/ 310759 h 311763"/>
                  <a:gd name="connsiteX4" fmla="*/ 105250 w 127550"/>
                  <a:gd name="connsiteY4" fmla="*/ 282184 h 311763"/>
                  <a:gd name="connsiteX5" fmla="*/ 6825 w 127550"/>
                  <a:gd name="connsiteY5" fmla="*/ 155184 h 311763"/>
                  <a:gd name="connsiteX6" fmla="*/ 13175 w 127550"/>
                  <a:gd name="connsiteY6" fmla="*/ 50409 h 311763"/>
                  <a:gd name="connsiteX7" fmla="*/ 86200 w 127550"/>
                  <a:gd name="connsiteY7" fmla="*/ 2784 h 31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50" h="311763">
                    <a:moveTo>
                      <a:pt x="86200" y="2784"/>
                    </a:moveTo>
                    <a:cubicBezTo>
                      <a:pt x="92021" y="15484"/>
                      <a:pt x="46513" y="87451"/>
                      <a:pt x="48100" y="126609"/>
                    </a:cubicBezTo>
                    <a:cubicBezTo>
                      <a:pt x="49687" y="165767"/>
                      <a:pt x="82496" y="207042"/>
                      <a:pt x="95725" y="237734"/>
                    </a:cubicBezTo>
                    <a:cubicBezTo>
                      <a:pt x="108954" y="268426"/>
                      <a:pt x="127475" y="310759"/>
                      <a:pt x="127475" y="310759"/>
                    </a:cubicBezTo>
                    <a:cubicBezTo>
                      <a:pt x="129062" y="318167"/>
                      <a:pt x="105250" y="282184"/>
                      <a:pt x="105250" y="282184"/>
                    </a:cubicBezTo>
                    <a:cubicBezTo>
                      <a:pt x="85142" y="256255"/>
                      <a:pt x="22171" y="193813"/>
                      <a:pt x="6825" y="155184"/>
                    </a:cubicBezTo>
                    <a:cubicBezTo>
                      <a:pt x="-8521" y="116555"/>
                      <a:pt x="5767" y="77396"/>
                      <a:pt x="13175" y="50409"/>
                    </a:cubicBezTo>
                    <a:cubicBezTo>
                      <a:pt x="20583" y="23422"/>
                      <a:pt x="80379" y="-9916"/>
                      <a:pt x="86200" y="278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 612">
                <a:extLst>
                  <a:ext uri="{FF2B5EF4-FFF2-40B4-BE49-F238E27FC236}">
                    <a16:creationId xmlns:a16="http://schemas.microsoft.com/office/drawing/2014/main" id="{5CEC1E14-6B8F-14F4-3305-7869577500FF}"/>
                  </a:ext>
                </a:extLst>
              </p:cNvPr>
              <p:cNvSpPr/>
              <p:nvPr/>
            </p:nvSpPr>
            <p:spPr>
              <a:xfrm>
                <a:off x="2949628" y="5201426"/>
                <a:ext cx="410937" cy="232552"/>
              </a:xfrm>
              <a:custGeom>
                <a:avLst/>
                <a:gdLst>
                  <a:gd name="connsiteX0" fmla="*/ 6297 w 410937"/>
                  <a:gd name="connsiteY0" fmla="*/ 186549 h 232552"/>
                  <a:gd name="connsiteX1" fmla="*/ 361897 w 410937"/>
                  <a:gd name="connsiteY1" fmla="*/ 2399 h 232552"/>
                  <a:gd name="connsiteX2" fmla="*/ 241247 w 410937"/>
                  <a:gd name="connsiteY2" fmla="*/ 78599 h 232552"/>
                  <a:gd name="connsiteX3" fmla="*/ 409522 w 410937"/>
                  <a:gd name="connsiteY3" fmla="*/ 34149 h 232552"/>
                  <a:gd name="connsiteX4" fmla="*/ 126947 w 410937"/>
                  <a:gd name="connsiteY4" fmla="*/ 196074 h 232552"/>
                  <a:gd name="connsiteX5" fmla="*/ 50747 w 410937"/>
                  <a:gd name="connsiteY5" fmla="*/ 230999 h 232552"/>
                  <a:gd name="connsiteX6" fmla="*/ 126947 w 410937"/>
                  <a:gd name="connsiteY6" fmla="*/ 164324 h 232552"/>
                  <a:gd name="connsiteX7" fmla="*/ 6297 w 410937"/>
                  <a:gd name="connsiteY7" fmla="*/ 186549 h 23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0937" h="232552">
                    <a:moveTo>
                      <a:pt x="6297" y="186549"/>
                    </a:moveTo>
                    <a:cubicBezTo>
                      <a:pt x="45455" y="159561"/>
                      <a:pt x="322739" y="20391"/>
                      <a:pt x="361897" y="2399"/>
                    </a:cubicBezTo>
                    <a:cubicBezTo>
                      <a:pt x="401055" y="-15593"/>
                      <a:pt x="233310" y="73307"/>
                      <a:pt x="241247" y="78599"/>
                    </a:cubicBezTo>
                    <a:cubicBezTo>
                      <a:pt x="249184" y="83891"/>
                      <a:pt x="428572" y="14570"/>
                      <a:pt x="409522" y="34149"/>
                    </a:cubicBezTo>
                    <a:cubicBezTo>
                      <a:pt x="390472" y="53728"/>
                      <a:pt x="186743" y="163266"/>
                      <a:pt x="126947" y="196074"/>
                    </a:cubicBezTo>
                    <a:cubicBezTo>
                      <a:pt x="67151" y="228882"/>
                      <a:pt x="50747" y="236291"/>
                      <a:pt x="50747" y="230999"/>
                    </a:cubicBezTo>
                    <a:cubicBezTo>
                      <a:pt x="50747" y="225707"/>
                      <a:pt x="130651" y="169616"/>
                      <a:pt x="126947" y="164324"/>
                    </a:cubicBezTo>
                    <a:cubicBezTo>
                      <a:pt x="123243" y="159032"/>
                      <a:pt x="-32861" y="213537"/>
                      <a:pt x="6297" y="18654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 613">
                <a:extLst>
                  <a:ext uri="{FF2B5EF4-FFF2-40B4-BE49-F238E27FC236}">
                    <a16:creationId xmlns:a16="http://schemas.microsoft.com/office/drawing/2014/main" id="{ED7555E8-AE04-1055-3AC9-8F4702B5B04A}"/>
                  </a:ext>
                </a:extLst>
              </p:cNvPr>
              <p:cNvSpPr/>
              <p:nvPr/>
            </p:nvSpPr>
            <p:spPr>
              <a:xfrm>
                <a:off x="2691242" y="4971281"/>
                <a:ext cx="160625" cy="286559"/>
              </a:xfrm>
              <a:custGeom>
                <a:avLst/>
                <a:gdLst>
                  <a:gd name="connsiteX0" fmla="*/ 71008 w 160625"/>
                  <a:gd name="connsiteY0" fmla="*/ 769 h 286559"/>
                  <a:gd name="connsiteX1" fmla="*/ 153558 w 160625"/>
                  <a:gd name="connsiteY1" fmla="*/ 61094 h 286559"/>
                  <a:gd name="connsiteX2" fmla="*/ 147208 w 160625"/>
                  <a:gd name="connsiteY2" fmla="*/ 261119 h 286559"/>
                  <a:gd name="connsiteX3" fmla="*/ 74183 w 160625"/>
                  <a:gd name="connsiteY3" fmla="*/ 99194 h 286559"/>
                  <a:gd name="connsiteX4" fmla="*/ 102758 w 160625"/>
                  <a:gd name="connsiteY4" fmla="*/ 286519 h 286559"/>
                  <a:gd name="connsiteX5" fmla="*/ 1158 w 160625"/>
                  <a:gd name="connsiteY5" fmla="*/ 80144 h 286559"/>
                  <a:gd name="connsiteX6" fmla="*/ 48783 w 160625"/>
                  <a:gd name="connsiteY6" fmla="*/ 80144 h 286559"/>
                  <a:gd name="connsiteX7" fmla="*/ 64658 w 160625"/>
                  <a:gd name="connsiteY7" fmla="*/ 92844 h 286559"/>
                  <a:gd name="connsiteX8" fmla="*/ 71008 w 160625"/>
                  <a:gd name="connsiteY8" fmla="*/ 769 h 28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625" h="286559">
                    <a:moveTo>
                      <a:pt x="71008" y="769"/>
                    </a:moveTo>
                    <a:cubicBezTo>
                      <a:pt x="85825" y="-4523"/>
                      <a:pt x="140858" y="17702"/>
                      <a:pt x="153558" y="61094"/>
                    </a:cubicBezTo>
                    <a:cubicBezTo>
                      <a:pt x="166258" y="104486"/>
                      <a:pt x="160437" y="254769"/>
                      <a:pt x="147208" y="261119"/>
                    </a:cubicBezTo>
                    <a:cubicBezTo>
                      <a:pt x="133979" y="267469"/>
                      <a:pt x="81591" y="94961"/>
                      <a:pt x="74183" y="99194"/>
                    </a:cubicBezTo>
                    <a:cubicBezTo>
                      <a:pt x="66775" y="103427"/>
                      <a:pt x="114929" y="289694"/>
                      <a:pt x="102758" y="286519"/>
                    </a:cubicBezTo>
                    <a:cubicBezTo>
                      <a:pt x="90587" y="283344"/>
                      <a:pt x="10154" y="114540"/>
                      <a:pt x="1158" y="80144"/>
                    </a:cubicBezTo>
                    <a:cubicBezTo>
                      <a:pt x="-7838" y="45748"/>
                      <a:pt x="38200" y="78027"/>
                      <a:pt x="48783" y="80144"/>
                    </a:cubicBezTo>
                    <a:cubicBezTo>
                      <a:pt x="59366" y="82261"/>
                      <a:pt x="62012" y="106073"/>
                      <a:pt x="64658" y="92844"/>
                    </a:cubicBezTo>
                    <a:cubicBezTo>
                      <a:pt x="67304" y="79615"/>
                      <a:pt x="56191" y="6061"/>
                      <a:pt x="71008" y="76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 614">
                <a:extLst>
                  <a:ext uri="{FF2B5EF4-FFF2-40B4-BE49-F238E27FC236}">
                    <a16:creationId xmlns:a16="http://schemas.microsoft.com/office/drawing/2014/main" id="{25ACA737-AD9E-1468-1035-C3954063452A}"/>
                  </a:ext>
                </a:extLst>
              </p:cNvPr>
              <p:cNvSpPr/>
              <p:nvPr/>
            </p:nvSpPr>
            <p:spPr>
              <a:xfrm>
                <a:off x="2768775" y="4875736"/>
                <a:ext cx="492020" cy="215273"/>
              </a:xfrm>
              <a:custGeom>
                <a:avLst/>
                <a:gdLst>
                  <a:gd name="connsiteX0" fmla="*/ 31575 w 492020"/>
                  <a:gd name="connsiteY0" fmla="*/ 99489 h 215273"/>
                  <a:gd name="connsiteX1" fmla="*/ 276050 w 492020"/>
                  <a:gd name="connsiteY1" fmla="*/ 1064 h 215273"/>
                  <a:gd name="connsiteX2" fmla="*/ 491950 w 492020"/>
                  <a:gd name="connsiteY2" fmla="*/ 48689 h 215273"/>
                  <a:gd name="connsiteX3" fmla="*/ 253825 w 492020"/>
                  <a:gd name="connsiteY3" fmla="*/ 70914 h 215273"/>
                  <a:gd name="connsiteX4" fmla="*/ 339550 w 492020"/>
                  <a:gd name="connsiteY4" fmla="*/ 61389 h 215273"/>
                  <a:gd name="connsiteX5" fmla="*/ 37925 w 492020"/>
                  <a:gd name="connsiteY5" fmla="*/ 213789 h 215273"/>
                  <a:gd name="connsiteX6" fmla="*/ 88725 w 492020"/>
                  <a:gd name="connsiteY6" fmla="*/ 140764 h 215273"/>
                  <a:gd name="connsiteX7" fmla="*/ 6175 w 492020"/>
                  <a:gd name="connsiteY7" fmla="*/ 172514 h 215273"/>
                  <a:gd name="connsiteX8" fmla="*/ 31575 w 492020"/>
                  <a:gd name="connsiteY8" fmla="*/ 99489 h 21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020" h="215273">
                    <a:moveTo>
                      <a:pt x="31575" y="99489"/>
                    </a:moveTo>
                    <a:cubicBezTo>
                      <a:pt x="76554" y="70914"/>
                      <a:pt x="199321" y="9531"/>
                      <a:pt x="276050" y="1064"/>
                    </a:cubicBezTo>
                    <a:cubicBezTo>
                      <a:pt x="352779" y="-7403"/>
                      <a:pt x="495654" y="37047"/>
                      <a:pt x="491950" y="48689"/>
                    </a:cubicBezTo>
                    <a:cubicBezTo>
                      <a:pt x="488246" y="60331"/>
                      <a:pt x="279225" y="68797"/>
                      <a:pt x="253825" y="70914"/>
                    </a:cubicBezTo>
                    <a:cubicBezTo>
                      <a:pt x="228425" y="73031"/>
                      <a:pt x="375533" y="37577"/>
                      <a:pt x="339550" y="61389"/>
                    </a:cubicBezTo>
                    <a:cubicBezTo>
                      <a:pt x="303567" y="85201"/>
                      <a:pt x="79729" y="200560"/>
                      <a:pt x="37925" y="213789"/>
                    </a:cubicBezTo>
                    <a:cubicBezTo>
                      <a:pt x="-3879" y="227018"/>
                      <a:pt x="94017" y="147643"/>
                      <a:pt x="88725" y="140764"/>
                    </a:cubicBezTo>
                    <a:cubicBezTo>
                      <a:pt x="83433" y="133885"/>
                      <a:pt x="10937" y="178864"/>
                      <a:pt x="6175" y="172514"/>
                    </a:cubicBezTo>
                    <a:cubicBezTo>
                      <a:pt x="1413" y="166164"/>
                      <a:pt x="-13404" y="128064"/>
                      <a:pt x="31575" y="99489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 615">
                <a:extLst>
                  <a:ext uri="{FF2B5EF4-FFF2-40B4-BE49-F238E27FC236}">
                    <a16:creationId xmlns:a16="http://schemas.microsoft.com/office/drawing/2014/main" id="{C4859020-4F76-CBBE-6B70-63D9A7EC07A1}"/>
                  </a:ext>
                </a:extLst>
              </p:cNvPr>
              <p:cNvSpPr/>
              <p:nvPr/>
            </p:nvSpPr>
            <p:spPr>
              <a:xfrm>
                <a:off x="2693385" y="4592734"/>
                <a:ext cx="408646" cy="315829"/>
              </a:xfrm>
              <a:custGeom>
                <a:avLst/>
                <a:gdLst>
                  <a:gd name="connsiteX0" fmla="*/ 5365 w 408646"/>
                  <a:gd name="connsiteY0" fmla="*/ 115791 h 315829"/>
                  <a:gd name="connsiteX1" fmla="*/ 56165 w 408646"/>
                  <a:gd name="connsiteY1" fmla="*/ 214216 h 315829"/>
                  <a:gd name="connsiteX2" fmla="*/ 78390 w 408646"/>
                  <a:gd name="connsiteY2" fmla="*/ 312641 h 315829"/>
                  <a:gd name="connsiteX3" fmla="*/ 100615 w 408646"/>
                  <a:gd name="connsiteY3" fmla="*/ 157066 h 315829"/>
                  <a:gd name="connsiteX4" fmla="*/ 138715 w 408646"/>
                  <a:gd name="connsiteY4" fmla="*/ 315816 h 315829"/>
                  <a:gd name="connsiteX5" fmla="*/ 160940 w 408646"/>
                  <a:gd name="connsiteY5" fmla="*/ 166591 h 315829"/>
                  <a:gd name="connsiteX6" fmla="*/ 287940 w 408646"/>
                  <a:gd name="connsiteY6" fmla="*/ 255491 h 315829"/>
                  <a:gd name="connsiteX7" fmla="*/ 259365 w 408646"/>
                  <a:gd name="connsiteY7" fmla="*/ 204691 h 315829"/>
                  <a:gd name="connsiteX8" fmla="*/ 408590 w 408646"/>
                  <a:gd name="connsiteY8" fmla="*/ 290416 h 315829"/>
                  <a:gd name="connsiteX9" fmla="*/ 240315 w 408646"/>
                  <a:gd name="connsiteY9" fmla="*/ 14191 h 315829"/>
                  <a:gd name="connsiteX10" fmla="*/ 170465 w 408646"/>
                  <a:gd name="connsiteY10" fmla="*/ 39591 h 315829"/>
                  <a:gd name="connsiteX11" fmla="*/ 199040 w 408646"/>
                  <a:gd name="connsiteY11" fmla="*/ 36416 h 315829"/>
                  <a:gd name="connsiteX12" fmla="*/ 5365 w 408646"/>
                  <a:gd name="connsiteY12" fmla="*/ 115791 h 31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646" h="315829">
                    <a:moveTo>
                      <a:pt x="5365" y="115791"/>
                    </a:moveTo>
                    <a:cubicBezTo>
                      <a:pt x="-18447" y="145424"/>
                      <a:pt x="43994" y="181408"/>
                      <a:pt x="56165" y="214216"/>
                    </a:cubicBezTo>
                    <a:cubicBezTo>
                      <a:pt x="68336" y="247024"/>
                      <a:pt x="70982" y="322166"/>
                      <a:pt x="78390" y="312641"/>
                    </a:cubicBezTo>
                    <a:cubicBezTo>
                      <a:pt x="85798" y="303116"/>
                      <a:pt x="90561" y="156537"/>
                      <a:pt x="100615" y="157066"/>
                    </a:cubicBezTo>
                    <a:cubicBezTo>
                      <a:pt x="110669" y="157595"/>
                      <a:pt x="128661" y="314229"/>
                      <a:pt x="138715" y="315816"/>
                    </a:cubicBezTo>
                    <a:cubicBezTo>
                      <a:pt x="148769" y="317403"/>
                      <a:pt x="136069" y="176645"/>
                      <a:pt x="160940" y="166591"/>
                    </a:cubicBezTo>
                    <a:cubicBezTo>
                      <a:pt x="185811" y="156537"/>
                      <a:pt x="271536" y="249141"/>
                      <a:pt x="287940" y="255491"/>
                    </a:cubicBezTo>
                    <a:cubicBezTo>
                      <a:pt x="304344" y="261841"/>
                      <a:pt x="239257" y="198870"/>
                      <a:pt x="259365" y="204691"/>
                    </a:cubicBezTo>
                    <a:cubicBezTo>
                      <a:pt x="279473" y="210512"/>
                      <a:pt x="411765" y="322166"/>
                      <a:pt x="408590" y="290416"/>
                    </a:cubicBezTo>
                    <a:cubicBezTo>
                      <a:pt x="405415" y="258666"/>
                      <a:pt x="280003" y="55995"/>
                      <a:pt x="240315" y="14191"/>
                    </a:cubicBezTo>
                    <a:cubicBezTo>
                      <a:pt x="200627" y="-27613"/>
                      <a:pt x="177344" y="35887"/>
                      <a:pt x="170465" y="39591"/>
                    </a:cubicBezTo>
                    <a:cubicBezTo>
                      <a:pt x="163586" y="43295"/>
                      <a:pt x="226557" y="27420"/>
                      <a:pt x="199040" y="36416"/>
                    </a:cubicBezTo>
                    <a:cubicBezTo>
                      <a:pt x="171523" y="45412"/>
                      <a:pt x="29177" y="86158"/>
                      <a:pt x="5365" y="11579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 616">
                <a:extLst>
                  <a:ext uri="{FF2B5EF4-FFF2-40B4-BE49-F238E27FC236}">
                    <a16:creationId xmlns:a16="http://schemas.microsoft.com/office/drawing/2014/main" id="{045D2C0D-DBFB-EF78-BAE0-AB7E812EF71F}"/>
                  </a:ext>
                </a:extLst>
              </p:cNvPr>
              <p:cNvSpPr/>
              <p:nvPr/>
            </p:nvSpPr>
            <p:spPr>
              <a:xfrm>
                <a:off x="2749223" y="4692312"/>
                <a:ext cx="267386" cy="248008"/>
              </a:xfrm>
              <a:custGeom>
                <a:avLst/>
                <a:gdLst>
                  <a:gd name="connsiteX0" fmla="*/ 9852 w 267386"/>
                  <a:gd name="connsiteY0" fmla="*/ 338 h 248008"/>
                  <a:gd name="connsiteX1" fmla="*/ 241627 w 267386"/>
                  <a:gd name="connsiteY1" fmla="*/ 146388 h 248008"/>
                  <a:gd name="connsiteX2" fmla="*/ 127327 w 267386"/>
                  <a:gd name="connsiteY2" fmla="*/ 143213 h 248008"/>
                  <a:gd name="connsiteX3" fmla="*/ 267027 w 267386"/>
                  <a:gd name="connsiteY3" fmla="*/ 190838 h 248008"/>
                  <a:gd name="connsiteX4" fmla="*/ 76527 w 267386"/>
                  <a:gd name="connsiteY4" fmla="*/ 247988 h 248008"/>
                  <a:gd name="connsiteX5" fmla="*/ 159077 w 267386"/>
                  <a:gd name="connsiteY5" fmla="*/ 184488 h 248008"/>
                  <a:gd name="connsiteX6" fmla="*/ 3502 w 267386"/>
                  <a:gd name="connsiteY6" fmla="*/ 92413 h 248008"/>
                  <a:gd name="connsiteX7" fmla="*/ 47952 w 267386"/>
                  <a:gd name="connsiteY7" fmla="*/ 105113 h 248008"/>
                  <a:gd name="connsiteX8" fmla="*/ 9852 w 267386"/>
                  <a:gd name="connsiteY8" fmla="*/ 338 h 248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386" h="248008">
                    <a:moveTo>
                      <a:pt x="9852" y="338"/>
                    </a:moveTo>
                    <a:cubicBezTo>
                      <a:pt x="42131" y="7217"/>
                      <a:pt x="222048" y="122576"/>
                      <a:pt x="241627" y="146388"/>
                    </a:cubicBezTo>
                    <a:cubicBezTo>
                      <a:pt x="261206" y="170200"/>
                      <a:pt x="123094" y="135805"/>
                      <a:pt x="127327" y="143213"/>
                    </a:cubicBezTo>
                    <a:cubicBezTo>
                      <a:pt x="131560" y="150621"/>
                      <a:pt x="275494" y="173376"/>
                      <a:pt x="267027" y="190838"/>
                    </a:cubicBezTo>
                    <a:cubicBezTo>
                      <a:pt x="258560" y="208300"/>
                      <a:pt x="94518" y="249046"/>
                      <a:pt x="76527" y="247988"/>
                    </a:cubicBezTo>
                    <a:cubicBezTo>
                      <a:pt x="58536" y="246930"/>
                      <a:pt x="171248" y="210417"/>
                      <a:pt x="159077" y="184488"/>
                    </a:cubicBezTo>
                    <a:cubicBezTo>
                      <a:pt x="146906" y="158559"/>
                      <a:pt x="22023" y="105642"/>
                      <a:pt x="3502" y="92413"/>
                    </a:cubicBezTo>
                    <a:cubicBezTo>
                      <a:pt x="-15019" y="79184"/>
                      <a:pt x="45835" y="116755"/>
                      <a:pt x="47952" y="105113"/>
                    </a:cubicBezTo>
                    <a:cubicBezTo>
                      <a:pt x="50069" y="93471"/>
                      <a:pt x="-22427" y="-6541"/>
                      <a:pt x="9852" y="33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 617">
                <a:extLst>
                  <a:ext uri="{FF2B5EF4-FFF2-40B4-BE49-F238E27FC236}">
                    <a16:creationId xmlns:a16="http://schemas.microsoft.com/office/drawing/2014/main" id="{A40066C4-8251-1AF9-90D8-BEBF4C1189E6}"/>
                  </a:ext>
                </a:extLst>
              </p:cNvPr>
              <p:cNvSpPr/>
              <p:nvPr/>
            </p:nvSpPr>
            <p:spPr>
              <a:xfrm>
                <a:off x="2615842" y="4240083"/>
                <a:ext cx="258228" cy="252542"/>
              </a:xfrm>
              <a:custGeom>
                <a:avLst/>
                <a:gdLst>
                  <a:gd name="connsiteX0" fmla="*/ 35283 w 258228"/>
                  <a:gd name="connsiteY0" fmla="*/ 1717 h 252542"/>
                  <a:gd name="connsiteX1" fmla="*/ 244833 w 258228"/>
                  <a:gd name="connsiteY1" fmla="*/ 220792 h 252542"/>
                  <a:gd name="connsiteX2" fmla="*/ 222608 w 258228"/>
                  <a:gd name="connsiteY2" fmla="*/ 204917 h 252542"/>
                  <a:gd name="connsiteX3" fmla="*/ 257533 w 258228"/>
                  <a:gd name="connsiteY3" fmla="*/ 252542 h 252542"/>
                  <a:gd name="connsiteX4" fmla="*/ 184508 w 258228"/>
                  <a:gd name="connsiteY4" fmla="*/ 204917 h 252542"/>
                  <a:gd name="connsiteX5" fmla="*/ 6708 w 258228"/>
                  <a:gd name="connsiteY5" fmla="*/ 87442 h 252542"/>
                  <a:gd name="connsiteX6" fmla="*/ 38458 w 258228"/>
                  <a:gd name="connsiteY6" fmla="*/ 116017 h 252542"/>
                  <a:gd name="connsiteX7" fmla="*/ 35283 w 258228"/>
                  <a:gd name="connsiteY7" fmla="*/ 1717 h 252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28" h="252542">
                    <a:moveTo>
                      <a:pt x="35283" y="1717"/>
                    </a:moveTo>
                    <a:cubicBezTo>
                      <a:pt x="69679" y="19179"/>
                      <a:pt x="213612" y="186925"/>
                      <a:pt x="244833" y="220792"/>
                    </a:cubicBezTo>
                    <a:cubicBezTo>
                      <a:pt x="276054" y="254659"/>
                      <a:pt x="220491" y="199625"/>
                      <a:pt x="222608" y="204917"/>
                    </a:cubicBezTo>
                    <a:cubicBezTo>
                      <a:pt x="224725" y="210209"/>
                      <a:pt x="263883" y="252542"/>
                      <a:pt x="257533" y="252542"/>
                    </a:cubicBezTo>
                    <a:cubicBezTo>
                      <a:pt x="251183" y="252542"/>
                      <a:pt x="184508" y="204917"/>
                      <a:pt x="184508" y="204917"/>
                    </a:cubicBezTo>
                    <a:lnTo>
                      <a:pt x="6708" y="87442"/>
                    </a:lnTo>
                    <a:cubicBezTo>
                      <a:pt x="-17634" y="72625"/>
                      <a:pt x="31579" y="126600"/>
                      <a:pt x="38458" y="116017"/>
                    </a:cubicBezTo>
                    <a:cubicBezTo>
                      <a:pt x="45337" y="105434"/>
                      <a:pt x="887" y="-15745"/>
                      <a:pt x="35283" y="171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 618">
                <a:extLst>
                  <a:ext uri="{FF2B5EF4-FFF2-40B4-BE49-F238E27FC236}">
                    <a16:creationId xmlns:a16="http://schemas.microsoft.com/office/drawing/2014/main" id="{BFF19E08-4573-9AA9-433E-053F7D9E3D72}"/>
                  </a:ext>
                </a:extLst>
              </p:cNvPr>
              <p:cNvSpPr/>
              <p:nvPr/>
            </p:nvSpPr>
            <p:spPr>
              <a:xfrm>
                <a:off x="1920615" y="4368433"/>
                <a:ext cx="883346" cy="237031"/>
              </a:xfrm>
              <a:custGeom>
                <a:avLst/>
                <a:gdLst>
                  <a:gd name="connsiteX0" fmla="*/ 92335 w 883346"/>
                  <a:gd name="connsiteY0" fmla="*/ 98792 h 237031"/>
                  <a:gd name="connsiteX1" fmla="*/ 698760 w 883346"/>
                  <a:gd name="connsiteY1" fmla="*/ 367 h 237031"/>
                  <a:gd name="connsiteX2" fmla="*/ 882910 w 883346"/>
                  <a:gd name="connsiteY2" fmla="*/ 136892 h 237031"/>
                  <a:gd name="connsiteX3" fmla="*/ 752735 w 883346"/>
                  <a:gd name="connsiteY3" fmla="*/ 101967 h 237031"/>
                  <a:gd name="connsiteX4" fmla="*/ 844810 w 883346"/>
                  <a:gd name="connsiteY4" fmla="*/ 152767 h 237031"/>
                  <a:gd name="connsiteX5" fmla="*/ 740035 w 883346"/>
                  <a:gd name="connsiteY5" fmla="*/ 130542 h 237031"/>
                  <a:gd name="connsiteX6" fmla="*/ 562235 w 883346"/>
                  <a:gd name="connsiteY6" fmla="*/ 174992 h 237031"/>
                  <a:gd name="connsiteX7" fmla="*/ 733685 w 883346"/>
                  <a:gd name="connsiteY7" fmla="*/ 127367 h 237031"/>
                  <a:gd name="connsiteX8" fmla="*/ 476510 w 883346"/>
                  <a:gd name="connsiteY8" fmla="*/ 133717 h 237031"/>
                  <a:gd name="connsiteX9" fmla="*/ 641610 w 883346"/>
                  <a:gd name="connsiteY9" fmla="*/ 101967 h 237031"/>
                  <a:gd name="connsiteX10" fmla="*/ 390785 w 883346"/>
                  <a:gd name="connsiteY10" fmla="*/ 121017 h 237031"/>
                  <a:gd name="connsiteX11" fmla="*/ 524135 w 883346"/>
                  <a:gd name="connsiteY11" fmla="*/ 108317 h 237031"/>
                  <a:gd name="connsiteX12" fmla="*/ 413010 w 883346"/>
                  <a:gd name="connsiteY12" fmla="*/ 174992 h 237031"/>
                  <a:gd name="connsiteX13" fmla="*/ 333635 w 883346"/>
                  <a:gd name="connsiteY13" fmla="*/ 130542 h 237031"/>
                  <a:gd name="connsiteX14" fmla="*/ 543185 w 883346"/>
                  <a:gd name="connsiteY14" fmla="*/ 232142 h 237031"/>
                  <a:gd name="connsiteX15" fmla="*/ 438410 w 883346"/>
                  <a:gd name="connsiteY15" fmla="*/ 216267 h 237031"/>
                  <a:gd name="connsiteX16" fmla="*/ 6610 w 883346"/>
                  <a:gd name="connsiteY16" fmla="*/ 174992 h 237031"/>
                  <a:gd name="connsiteX17" fmla="*/ 171710 w 883346"/>
                  <a:gd name="connsiteY17" fmla="*/ 162292 h 237031"/>
                  <a:gd name="connsiteX18" fmla="*/ 92335 w 883346"/>
                  <a:gd name="connsiteY18" fmla="*/ 98792 h 23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346" h="237031">
                    <a:moveTo>
                      <a:pt x="92335" y="98792"/>
                    </a:moveTo>
                    <a:cubicBezTo>
                      <a:pt x="180177" y="71805"/>
                      <a:pt x="566998" y="-5983"/>
                      <a:pt x="698760" y="367"/>
                    </a:cubicBezTo>
                    <a:cubicBezTo>
                      <a:pt x="830522" y="6717"/>
                      <a:pt x="873914" y="119959"/>
                      <a:pt x="882910" y="136892"/>
                    </a:cubicBezTo>
                    <a:cubicBezTo>
                      <a:pt x="891906" y="153825"/>
                      <a:pt x="759085" y="99321"/>
                      <a:pt x="752735" y="101967"/>
                    </a:cubicBezTo>
                    <a:cubicBezTo>
                      <a:pt x="746385" y="104613"/>
                      <a:pt x="846927" y="148005"/>
                      <a:pt x="844810" y="152767"/>
                    </a:cubicBezTo>
                    <a:cubicBezTo>
                      <a:pt x="842693" y="157529"/>
                      <a:pt x="787131" y="126838"/>
                      <a:pt x="740035" y="130542"/>
                    </a:cubicBezTo>
                    <a:cubicBezTo>
                      <a:pt x="692939" y="134246"/>
                      <a:pt x="563293" y="175521"/>
                      <a:pt x="562235" y="174992"/>
                    </a:cubicBezTo>
                    <a:cubicBezTo>
                      <a:pt x="561177" y="174463"/>
                      <a:pt x="747973" y="134246"/>
                      <a:pt x="733685" y="127367"/>
                    </a:cubicBezTo>
                    <a:cubicBezTo>
                      <a:pt x="719398" y="120488"/>
                      <a:pt x="491856" y="137950"/>
                      <a:pt x="476510" y="133717"/>
                    </a:cubicBezTo>
                    <a:cubicBezTo>
                      <a:pt x="461164" y="129484"/>
                      <a:pt x="655898" y="104084"/>
                      <a:pt x="641610" y="101967"/>
                    </a:cubicBezTo>
                    <a:cubicBezTo>
                      <a:pt x="627323" y="99850"/>
                      <a:pt x="410364" y="119959"/>
                      <a:pt x="390785" y="121017"/>
                    </a:cubicBezTo>
                    <a:cubicBezTo>
                      <a:pt x="371206" y="122075"/>
                      <a:pt x="520431" y="99321"/>
                      <a:pt x="524135" y="108317"/>
                    </a:cubicBezTo>
                    <a:cubicBezTo>
                      <a:pt x="527839" y="117313"/>
                      <a:pt x="444760" y="171288"/>
                      <a:pt x="413010" y="174992"/>
                    </a:cubicBezTo>
                    <a:cubicBezTo>
                      <a:pt x="381260" y="178696"/>
                      <a:pt x="311939" y="121017"/>
                      <a:pt x="333635" y="130542"/>
                    </a:cubicBezTo>
                    <a:cubicBezTo>
                      <a:pt x="355331" y="140067"/>
                      <a:pt x="525723" y="217855"/>
                      <a:pt x="543185" y="232142"/>
                    </a:cubicBezTo>
                    <a:cubicBezTo>
                      <a:pt x="560647" y="246429"/>
                      <a:pt x="527839" y="225792"/>
                      <a:pt x="438410" y="216267"/>
                    </a:cubicBezTo>
                    <a:cubicBezTo>
                      <a:pt x="348981" y="206742"/>
                      <a:pt x="51060" y="183988"/>
                      <a:pt x="6610" y="174992"/>
                    </a:cubicBezTo>
                    <a:cubicBezTo>
                      <a:pt x="-37840" y="165996"/>
                      <a:pt x="155835" y="173405"/>
                      <a:pt x="171710" y="162292"/>
                    </a:cubicBezTo>
                    <a:cubicBezTo>
                      <a:pt x="187585" y="151180"/>
                      <a:pt x="4493" y="125779"/>
                      <a:pt x="92335" y="9879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 619">
                <a:extLst>
                  <a:ext uri="{FF2B5EF4-FFF2-40B4-BE49-F238E27FC236}">
                    <a16:creationId xmlns:a16="http://schemas.microsoft.com/office/drawing/2014/main" id="{AAF6A8FE-BD4C-0508-E34E-44464BD11676}"/>
                  </a:ext>
                </a:extLst>
              </p:cNvPr>
              <p:cNvSpPr/>
              <p:nvPr/>
            </p:nvSpPr>
            <p:spPr>
              <a:xfrm>
                <a:off x="2201863" y="3959221"/>
                <a:ext cx="433807" cy="254886"/>
              </a:xfrm>
              <a:custGeom>
                <a:avLst/>
                <a:gdLst>
                  <a:gd name="connsiteX0" fmla="*/ 122237 w 433807"/>
                  <a:gd name="connsiteY0" fmla="*/ 3179 h 254886"/>
                  <a:gd name="connsiteX1" fmla="*/ 373062 w 433807"/>
                  <a:gd name="connsiteY1" fmla="*/ 161929 h 254886"/>
                  <a:gd name="connsiteX2" fmla="*/ 354012 w 433807"/>
                  <a:gd name="connsiteY2" fmla="*/ 149229 h 254886"/>
                  <a:gd name="connsiteX3" fmla="*/ 433387 w 433807"/>
                  <a:gd name="connsiteY3" fmla="*/ 254004 h 254886"/>
                  <a:gd name="connsiteX4" fmla="*/ 373062 w 433807"/>
                  <a:gd name="connsiteY4" fmla="*/ 200029 h 254886"/>
                  <a:gd name="connsiteX5" fmla="*/ 138112 w 433807"/>
                  <a:gd name="connsiteY5" fmla="*/ 209554 h 254886"/>
                  <a:gd name="connsiteX6" fmla="*/ 350837 w 433807"/>
                  <a:gd name="connsiteY6" fmla="*/ 206379 h 254886"/>
                  <a:gd name="connsiteX7" fmla="*/ 26987 w 433807"/>
                  <a:gd name="connsiteY7" fmla="*/ 244479 h 254886"/>
                  <a:gd name="connsiteX8" fmla="*/ 128587 w 433807"/>
                  <a:gd name="connsiteY8" fmla="*/ 231779 h 254886"/>
                  <a:gd name="connsiteX9" fmla="*/ 1587 w 433807"/>
                  <a:gd name="connsiteY9" fmla="*/ 60329 h 254886"/>
                  <a:gd name="connsiteX10" fmla="*/ 236537 w 433807"/>
                  <a:gd name="connsiteY10" fmla="*/ 190504 h 254886"/>
                  <a:gd name="connsiteX11" fmla="*/ 68262 w 433807"/>
                  <a:gd name="connsiteY11" fmla="*/ 47629 h 254886"/>
                  <a:gd name="connsiteX12" fmla="*/ 128587 w 433807"/>
                  <a:gd name="connsiteY12" fmla="*/ 53979 h 254886"/>
                  <a:gd name="connsiteX13" fmla="*/ 122237 w 433807"/>
                  <a:gd name="connsiteY13" fmla="*/ 3179 h 25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3807" h="254886">
                    <a:moveTo>
                      <a:pt x="122237" y="3179"/>
                    </a:moveTo>
                    <a:cubicBezTo>
                      <a:pt x="162983" y="21171"/>
                      <a:pt x="334433" y="137587"/>
                      <a:pt x="373062" y="161929"/>
                    </a:cubicBezTo>
                    <a:cubicBezTo>
                      <a:pt x="411691" y="186271"/>
                      <a:pt x="343958" y="133883"/>
                      <a:pt x="354012" y="149229"/>
                    </a:cubicBezTo>
                    <a:cubicBezTo>
                      <a:pt x="364066" y="164575"/>
                      <a:pt x="430212" y="245537"/>
                      <a:pt x="433387" y="254004"/>
                    </a:cubicBezTo>
                    <a:cubicBezTo>
                      <a:pt x="436562" y="262471"/>
                      <a:pt x="422274" y="207437"/>
                      <a:pt x="373062" y="200029"/>
                    </a:cubicBezTo>
                    <a:cubicBezTo>
                      <a:pt x="323850" y="192621"/>
                      <a:pt x="141816" y="208496"/>
                      <a:pt x="138112" y="209554"/>
                    </a:cubicBezTo>
                    <a:cubicBezTo>
                      <a:pt x="134408" y="210612"/>
                      <a:pt x="369358" y="200558"/>
                      <a:pt x="350837" y="206379"/>
                    </a:cubicBezTo>
                    <a:cubicBezTo>
                      <a:pt x="332316" y="212200"/>
                      <a:pt x="64029" y="240246"/>
                      <a:pt x="26987" y="244479"/>
                    </a:cubicBezTo>
                    <a:cubicBezTo>
                      <a:pt x="-10055" y="248712"/>
                      <a:pt x="132820" y="262471"/>
                      <a:pt x="128587" y="231779"/>
                    </a:cubicBezTo>
                    <a:cubicBezTo>
                      <a:pt x="124354" y="201087"/>
                      <a:pt x="-16405" y="67208"/>
                      <a:pt x="1587" y="60329"/>
                    </a:cubicBezTo>
                    <a:cubicBezTo>
                      <a:pt x="19579" y="53450"/>
                      <a:pt x="225425" y="192621"/>
                      <a:pt x="236537" y="190504"/>
                    </a:cubicBezTo>
                    <a:cubicBezTo>
                      <a:pt x="247649" y="188387"/>
                      <a:pt x="86254" y="70383"/>
                      <a:pt x="68262" y="47629"/>
                    </a:cubicBezTo>
                    <a:cubicBezTo>
                      <a:pt x="50270" y="24875"/>
                      <a:pt x="119591" y="58741"/>
                      <a:pt x="128587" y="53979"/>
                    </a:cubicBezTo>
                    <a:cubicBezTo>
                      <a:pt x="137583" y="49217"/>
                      <a:pt x="81491" y="-14813"/>
                      <a:pt x="122237" y="317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 620">
                <a:extLst>
                  <a:ext uri="{FF2B5EF4-FFF2-40B4-BE49-F238E27FC236}">
                    <a16:creationId xmlns:a16="http://schemas.microsoft.com/office/drawing/2014/main" id="{BB947C5E-736E-99E2-FB80-82E421C449E6}"/>
                  </a:ext>
                </a:extLst>
              </p:cNvPr>
              <p:cNvSpPr/>
              <p:nvPr/>
            </p:nvSpPr>
            <p:spPr>
              <a:xfrm>
                <a:off x="2035839" y="4202753"/>
                <a:ext cx="537449" cy="226503"/>
              </a:xfrm>
              <a:custGeom>
                <a:avLst/>
                <a:gdLst>
                  <a:gd name="connsiteX0" fmla="*/ 2511 w 537449"/>
                  <a:gd name="connsiteY0" fmla="*/ 4122 h 226503"/>
                  <a:gd name="connsiteX1" fmla="*/ 193011 w 537449"/>
                  <a:gd name="connsiteY1" fmla="*/ 67622 h 226503"/>
                  <a:gd name="connsiteX2" fmla="*/ 523211 w 537449"/>
                  <a:gd name="connsiteY2" fmla="*/ 4122 h 226503"/>
                  <a:gd name="connsiteX3" fmla="*/ 481936 w 537449"/>
                  <a:gd name="connsiteY3" fmla="*/ 26347 h 226503"/>
                  <a:gd name="connsiteX4" fmla="*/ 523211 w 537449"/>
                  <a:gd name="connsiteY4" fmla="*/ 188272 h 226503"/>
                  <a:gd name="connsiteX5" fmla="*/ 405736 w 537449"/>
                  <a:gd name="connsiteY5" fmla="*/ 140647 h 226503"/>
                  <a:gd name="connsiteX6" fmla="*/ 56486 w 537449"/>
                  <a:gd name="connsiteY6" fmla="*/ 226372 h 226503"/>
                  <a:gd name="connsiteX7" fmla="*/ 189836 w 537449"/>
                  <a:gd name="connsiteY7" fmla="*/ 159697 h 226503"/>
                  <a:gd name="connsiteX8" fmla="*/ 37436 w 537449"/>
                  <a:gd name="connsiteY8" fmla="*/ 137472 h 226503"/>
                  <a:gd name="connsiteX9" fmla="*/ 221586 w 537449"/>
                  <a:gd name="connsiteY9" fmla="*/ 115247 h 226503"/>
                  <a:gd name="connsiteX10" fmla="*/ 91411 w 537449"/>
                  <a:gd name="connsiteY10" fmla="*/ 96197 h 226503"/>
                  <a:gd name="connsiteX11" fmla="*/ 2511 w 537449"/>
                  <a:gd name="connsiteY11" fmla="*/ 4122 h 22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7449" h="226503">
                    <a:moveTo>
                      <a:pt x="2511" y="4122"/>
                    </a:moveTo>
                    <a:cubicBezTo>
                      <a:pt x="19444" y="-640"/>
                      <a:pt x="106228" y="67622"/>
                      <a:pt x="193011" y="67622"/>
                    </a:cubicBezTo>
                    <a:cubicBezTo>
                      <a:pt x="279794" y="67622"/>
                      <a:pt x="475057" y="11001"/>
                      <a:pt x="523211" y="4122"/>
                    </a:cubicBezTo>
                    <a:cubicBezTo>
                      <a:pt x="571365" y="-2757"/>
                      <a:pt x="481936" y="-4345"/>
                      <a:pt x="481936" y="26347"/>
                    </a:cubicBezTo>
                    <a:cubicBezTo>
                      <a:pt x="481936" y="57039"/>
                      <a:pt x="535911" y="169222"/>
                      <a:pt x="523211" y="188272"/>
                    </a:cubicBezTo>
                    <a:cubicBezTo>
                      <a:pt x="510511" y="207322"/>
                      <a:pt x="483523" y="134297"/>
                      <a:pt x="405736" y="140647"/>
                    </a:cubicBezTo>
                    <a:cubicBezTo>
                      <a:pt x="327949" y="146997"/>
                      <a:pt x="92469" y="223197"/>
                      <a:pt x="56486" y="226372"/>
                    </a:cubicBezTo>
                    <a:cubicBezTo>
                      <a:pt x="20503" y="229547"/>
                      <a:pt x="193011" y="174514"/>
                      <a:pt x="189836" y="159697"/>
                    </a:cubicBezTo>
                    <a:cubicBezTo>
                      <a:pt x="186661" y="144880"/>
                      <a:pt x="32144" y="144880"/>
                      <a:pt x="37436" y="137472"/>
                    </a:cubicBezTo>
                    <a:cubicBezTo>
                      <a:pt x="42728" y="130064"/>
                      <a:pt x="212590" y="122126"/>
                      <a:pt x="221586" y="115247"/>
                    </a:cubicBezTo>
                    <a:cubicBezTo>
                      <a:pt x="230582" y="108368"/>
                      <a:pt x="124219" y="113130"/>
                      <a:pt x="91411" y="96197"/>
                    </a:cubicBezTo>
                    <a:cubicBezTo>
                      <a:pt x="58603" y="79264"/>
                      <a:pt x="-14422" y="8884"/>
                      <a:pt x="2511" y="412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 621">
                <a:extLst>
                  <a:ext uri="{FF2B5EF4-FFF2-40B4-BE49-F238E27FC236}">
                    <a16:creationId xmlns:a16="http://schemas.microsoft.com/office/drawing/2014/main" id="{27840892-D0A3-92DE-6FFD-45DE76033012}"/>
                  </a:ext>
                </a:extLst>
              </p:cNvPr>
              <p:cNvSpPr/>
              <p:nvPr/>
            </p:nvSpPr>
            <p:spPr>
              <a:xfrm>
                <a:off x="1124464" y="4102923"/>
                <a:ext cx="1053192" cy="183688"/>
              </a:xfrm>
              <a:custGeom>
                <a:avLst/>
                <a:gdLst>
                  <a:gd name="connsiteX0" fmla="*/ 5836 w 1053192"/>
                  <a:gd name="connsiteY0" fmla="*/ 176977 h 183688"/>
                  <a:gd name="connsiteX1" fmla="*/ 793236 w 1053192"/>
                  <a:gd name="connsiteY1" fmla="*/ 81727 h 183688"/>
                  <a:gd name="connsiteX2" fmla="*/ 742436 w 1053192"/>
                  <a:gd name="connsiteY2" fmla="*/ 110302 h 183688"/>
                  <a:gd name="connsiteX3" fmla="*/ 1040886 w 1053192"/>
                  <a:gd name="connsiteY3" fmla="*/ 2352 h 183688"/>
                  <a:gd name="connsiteX4" fmla="*/ 983736 w 1053192"/>
                  <a:gd name="connsiteY4" fmla="*/ 43627 h 183688"/>
                  <a:gd name="connsiteX5" fmla="*/ 869436 w 1053192"/>
                  <a:gd name="connsiteY5" fmla="*/ 132527 h 183688"/>
                  <a:gd name="connsiteX6" fmla="*/ 329686 w 1053192"/>
                  <a:gd name="connsiteY6" fmla="*/ 183327 h 183688"/>
                  <a:gd name="connsiteX7" fmla="*/ 428111 w 1053192"/>
                  <a:gd name="connsiteY7" fmla="*/ 157927 h 183688"/>
                  <a:gd name="connsiteX8" fmla="*/ 5836 w 1053192"/>
                  <a:gd name="connsiteY8" fmla="*/ 176977 h 18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3192" h="183688">
                    <a:moveTo>
                      <a:pt x="5836" y="176977"/>
                    </a:moveTo>
                    <a:cubicBezTo>
                      <a:pt x="66690" y="164277"/>
                      <a:pt x="670469" y="92839"/>
                      <a:pt x="793236" y="81727"/>
                    </a:cubicBezTo>
                    <a:cubicBezTo>
                      <a:pt x="916003" y="70615"/>
                      <a:pt x="701161" y="123531"/>
                      <a:pt x="742436" y="110302"/>
                    </a:cubicBezTo>
                    <a:cubicBezTo>
                      <a:pt x="783711" y="97073"/>
                      <a:pt x="1000669" y="13464"/>
                      <a:pt x="1040886" y="2352"/>
                    </a:cubicBezTo>
                    <a:cubicBezTo>
                      <a:pt x="1081103" y="-8761"/>
                      <a:pt x="1012311" y="21931"/>
                      <a:pt x="983736" y="43627"/>
                    </a:cubicBezTo>
                    <a:cubicBezTo>
                      <a:pt x="955161" y="65323"/>
                      <a:pt x="978444" y="109244"/>
                      <a:pt x="869436" y="132527"/>
                    </a:cubicBezTo>
                    <a:cubicBezTo>
                      <a:pt x="760428" y="155810"/>
                      <a:pt x="403240" y="179094"/>
                      <a:pt x="329686" y="183327"/>
                    </a:cubicBezTo>
                    <a:cubicBezTo>
                      <a:pt x="256132" y="187560"/>
                      <a:pt x="477324" y="153164"/>
                      <a:pt x="428111" y="157927"/>
                    </a:cubicBezTo>
                    <a:cubicBezTo>
                      <a:pt x="378899" y="162689"/>
                      <a:pt x="-55018" y="189677"/>
                      <a:pt x="5836" y="17697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 622">
                <a:extLst>
                  <a:ext uri="{FF2B5EF4-FFF2-40B4-BE49-F238E27FC236}">
                    <a16:creationId xmlns:a16="http://schemas.microsoft.com/office/drawing/2014/main" id="{FA0393E6-6FB0-18E0-87AF-F427F34D4321}"/>
                  </a:ext>
                </a:extLst>
              </p:cNvPr>
              <p:cNvSpPr/>
              <p:nvPr/>
            </p:nvSpPr>
            <p:spPr>
              <a:xfrm>
                <a:off x="1790699" y="4334739"/>
                <a:ext cx="382531" cy="98075"/>
              </a:xfrm>
              <a:custGeom>
                <a:avLst/>
                <a:gdLst>
                  <a:gd name="connsiteX0" fmla="*/ 1 w 382531"/>
                  <a:gd name="connsiteY0" fmla="*/ 27711 h 98075"/>
                  <a:gd name="connsiteX1" fmla="*/ 161926 w 382531"/>
                  <a:gd name="connsiteY1" fmla="*/ 2311 h 98075"/>
                  <a:gd name="connsiteX2" fmla="*/ 381001 w 382531"/>
                  <a:gd name="connsiteY2" fmla="*/ 88036 h 98075"/>
                  <a:gd name="connsiteX3" fmla="*/ 254001 w 382531"/>
                  <a:gd name="connsiteY3" fmla="*/ 34061 h 98075"/>
                  <a:gd name="connsiteX4" fmla="*/ 152401 w 382531"/>
                  <a:gd name="connsiteY4" fmla="*/ 97561 h 98075"/>
                  <a:gd name="connsiteX5" fmla="*/ 158751 w 382531"/>
                  <a:gd name="connsiteY5" fmla="*/ 62636 h 98075"/>
                  <a:gd name="connsiteX6" fmla="*/ 1 w 382531"/>
                  <a:gd name="connsiteY6" fmla="*/ 27711 h 9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531" h="98075">
                    <a:moveTo>
                      <a:pt x="1" y="27711"/>
                    </a:moveTo>
                    <a:cubicBezTo>
                      <a:pt x="530" y="17657"/>
                      <a:pt x="98426" y="-7743"/>
                      <a:pt x="161926" y="2311"/>
                    </a:cubicBezTo>
                    <a:cubicBezTo>
                      <a:pt x="225426" y="12365"/>
                      <a:pt x="365655" y="82744"/>
                      <a:pt x="381001" y="88036"/>
                    </a:cubicBezTo>
                    <a:cubicBezTo>
                      <a:pt x="396347" y="93328"/>
                      <a:pt x="292101" y="32473"/>
                      <a:pt x="254001" y="34061"/>
                    </a:cubicBezTo>
                    <a:cubicBezTo>
                      <a:pt x="215901" y="35649"/>
                      <a:pt x="168276" y="92799"/>
                      <a:pt x="152401" y="97561"/>
                    </a:cubicBezTo>
                    <a:cubicBezTo>
                      <a:pt x="136526" y="102323"/>
                      <a:pt x="178859" y="72690"/>
                      <a:pt x="158751" y="62636"/>
                    </a:cubicBezTo>
                    <a:cubicBezTo>
                      <a:pt x="138643" y="52582"/>
                      <a:pt x="-528" y="37765"/>
                      <a:pt x="1" y="2771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 623">
                <a:extLst>
                  <a:ext uri="{FF2B5EF4-FFF2-40B4-BE49-F238E27FC236}">
                    <a16:creationId xmlns:a16="http://schemas.microsoft.com/office/drawing/2014/main" id="{26AF0B6B-A1C8-BAF8-3893-3CB5059CD1AB}"/>
                  </a:ext>
                </a:extLst>
              </p:cNvPr>
              <p:cNvSpPr/>
              <p:nvPr/>
            </p:nvSpPr>
            <p:spPr>
              <a:xfrm>
                <a:off x="1138798" y="4232159"/>
                <a:ext cx="875477" cy="150400"/>
              </a:xfrm>
              <a:custGeom>
                <a:avLst/>
                <a:gdLst>
                  <a:gd name="connsiteX0" fmla="*/ 867802 w 875477"/>
                  <a:gd name="connsiteY0" fmla="*/ 116 h 150400"/>
                  <a:gd name="connsiteX1" fmla="*/ 604277 w 875477"/>
                  <a:gd name="connsiteY1" fmla="*/ 82666 h 150400"/>
                  <a:gd name="connsiteX2" fmla="*/ 620152 w 875477"/>
                  <a:gd name="connsiteY2" fmla="*/ 149341 h 150400"/>
                  <a:gd name="connsiteX3" fmla="*/ 550302 w 875477"/>
                  <a:gd name="connsiteY3" fmla="*/ 120766 h 150400"/>
                  <a:gd name="connsiteX4" fmla="*/ 264552 w 875477"/>
                  <a:gd name="connsiteY4" fmla="*/ 82666 h 150400"/>
                  <a:gd name="connsiteX5" fmla="*/ 388377 w 875477"/>
                  <a:gd name="connsiteY5" fmla="*/ 85841 h 150400"/>
                  <a:gd name="connsiteX6" fmla="*/ 4202 w 875477"/>
                  <a:gd name="connsiteY6" fmla="*/ 95366 h 150400"/>
                  <a:gd name="connsiteX7" fmla="*/ 680477 w 875477"/>
                  <a:gd name="connsiteY7" fmla="*/ 28691 h 150400"/>
                  <a:gd name="connsiteX8" fmla="*/ 261377 w 875477"/>
                  <a:gd name="connsiteY8" fmla="*/ 63616 h 150400"/>
                  <a:gd name="connsiteX9" fmla="*/ 867802 w 875477"/>
                  <a:gd name="connsiteY9" fmla="*/ 116 h 15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5477" h="150400">
                    <a:moveTo>
                      <a:pt x="867802" y="116"/>
                    </a:moveTo>
                    <a:cubicBezTo>
                      <a:pt x="924952" y="3291"/>
                      <a:pt x="645552" y="57795"/>
                      <a:pt x="604277" y="82666"/>
                    </a:cubicBezTo>
                    <a:cubicBezTo>
                      <a:pt x="563002" y="107537"/>
                      <a:pt x="629148" y="142991"/>
                      <a:pt x="620152" y="149341"/>
                    </a:cubicBezTo>
                    <a:cubicBezTo>
                      <a:pt x="611156" y="155691"/>
                      <a:pt x="609569" y="131879"/>
                      <a:pt x="550302" y="120766"/>
                    </a:cubicBezTo>
                    <a:cubicBezTo>
                      <a:pt x="491035" y="109654"/>
                      <a:pt x="291540" y="88487"/>
                      <a:pt x="264552" y="82666"/>
                    </a:cubicBezTo>
                    <a:cubicBezTo>
                      <a:pt x="237564" y="76845"/>
                      <a:pt x="431769" y="83724"/>
                      <a:pt x="388377" y="85841"/>
                    </a:cubicBezTo>
                    <a:cubicBezTo>
                      <a:pt x="344985" y="87958"/>
                      <a:pt x="-44481" y="104891"/>
                      <a:pt x="4202" y="95366"/>
                    </a:cubicBezTo>
                    <a:cubicBezTo>
                      <a:pt x="52885" y="85841"/>
                      <a:pt x="637615" y="33983"/>
                      <a:pt x="680477" y="28691"/>
                    </a:cubicBezTo>
                    <a:cubicBezTo>
                      <a:pt x="723339" y="23399"/>
                      <a:pt x="232273" y="67320"/>
                      <a:pt x="261377" y="63616"/>
                    </a:cubicBezTo>
                    <a:cubicBezTo>
                      <a:pt x="290481" y="59912"/>
                      <a:pt x="810652" y="-3059"/>
                      <a:pt x="867802" y="11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 624">
                <a:extLst>
                  <a:ext uri="{FF2B5EF4-FFF2-40B4-BE49-F238E27FC236}">
                    <a16:creationId xmlns:a16="http://schemas.microsoft.com/office/drawing/2014/main" id="{2C3077B6-22A9-3AEA-303A-FC1FA9573805}"/>
                  </a:ext>
                </a:extLst>
              </p:cNvPr>
              <p:cNvSpPr/>
              <p:nvPr/>
            </p:nvSpPr>
            <p:spPr>
              <a:xfrm>
                <a:off x="1336675" y="4378736"/>
                <a:ext cx="400050" cy="53564"/>
              </a:xfrm>
              <a:custGeom>
                <a:avLst/>
                <a:gdLst>
                  <a:gd name="connsiteX0" fmla="*/ 0 w 400050"/>
                  <a:gd name="connsiteY0" fmla="*/ 5939 h 53564"/>
                  <a:gd name="connsiteX1" fmla="*/ 149225 w 400050"/>
                  <a:gd name="connsiteY1" fmla="*/ 2764 h 53564"/>
                  <a:gd name="connsiteX2" fmla="*/ 349250 w 400050"/>
                  <a:gd name="connsiteY2" fmla="*/ 40864 h 53564"/>
                  <a:gd name="connsiteX3" fmla="*/ 184150 w 400050"/>
                  <a:gd name="connsiteY3" fmla="*/ 31339 h 53564"/>
                  <a:gd name="connsiteX4" fmla="*/ 400050 w 400050"/>
                  <a:gd name="connsiteY4" fmla="*/ 53564 h 53564"/>
                  <a:gd name="connsiteX5" fmla="*/ 0 w 400050"/>
                  <a:gd name="connsiteY5" fmla="*/ 5939 h 53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0" h="53564">
                    <a:moveTo>
                      <a:pt x="0" y="5939"/>
                    </a:moveTo>
                    <a:cubicBezTo>
                      <a:pt x="45508" y="1441"/>
                      <a:pt x="91017" y="-3057"/>
                      <a:pt x="149225" y="2764"/>
                    </a:cubicBezTo>
                    <a:cubicBezTo>
                      <a:pt x="207433" y="8585"/>
                      <a:pt x="343429" y="36102"/>
                      <a:pt x="349250" y="40864"/>
                    </a:cubicBezTo>
                    <a:cubicBezTo>
                      <a:pt x="355071" y="45626"/>
                      <a:pt x="175683" y="29222"/>
                      <a:pt x="184150" y="31339"/>
                    </a:cubicBezTo>
                    <a:cubicBezTo>
                      <a:pt x="192617" y="33456"/>
                      <a:pt x="400050" y="53564"/>
                      <a:pt x="400050" y="53564"/>
                    </a:cubicBezTo>
                    <a:lnTo>
                      <a:pt x="0" y="5939"/>
                    </a:ln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 625">
                <a:extLst>
                  <a:ext uri="{FF2B5EF4-FFF2-40B4-BE49-F238E27FC236}">
                    <a16:creationId xmlns:a16="http://schemas.microsoft.com/office/drawing/2014/main" id="{FF5BA41D-FB02-E377-778D-9A83DD1B9B90}"/>
                  </a:ext>
                </a:extLst>
              </p:cNvPr>
              <p:cNvSpPr/>
              <p:nvPr/>
            </p:nvSpPr>
            <p:spPr>
              <a:xfrm>
                <a:off x="1110963" y="4332542"/>
                <a:ext cx="316116" cy="60616"/>
              </a:xfrm>
              <a:custGeom>
                <a:avLst/>
                <a:gdLst>
                  <a:gd name="connsiteX0" fmla="*/ 287 w 316116"/>
                  <a:gd name="connsiteY0" fmla="*/ 20383 h 60616"/>
                  <a:gd name="connsiteX1" fmla="*/ 203487 w 316116"/>
                  <a:gd name="connsiteY1" fmla="*/ 1333 h 60616"/>
                  <a:gd name="connsiteX2" fmla="*/ 314612 w 316116"/>
                  <a:gd name="connsiteY2" fmla="*/ 58483 h 60616"/>
                  <a:gd name="connsiteX3" fmla="*/ 251112 w 316116"/>
                  <a:gd name="connsiteY3" fmla="*/ 45783 h 60616"/>
                  <a:gd name="connsiteX4" fmla="*/ 287 w 316116"/>
                  <a:gd name="connsiteY4" fmla="*/ 20383 h 6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116" h="60616">
                    <a:moveTo>
                      <a:pt x="287" y="20383"/>
                    </a:moveTo>
                    <a:cubicBezTo>
                      <a:pt x="-7651" y="12975"/>
                      <a:pt x="151100" y="-5017"/>
                      <a:pt x="203487" y="1333"/>
                    </a:cubicBezTo>
                    <a:cubicBezTo>
                      <a:pt x="255874" y="7683"/>
                      <a:pt x="306675" y="51075"/>
                      <a:pt x="314612" y="58483"/>
                    </a:cubicBezTo>
                    <a:cubicBezTo>
                      <a:pt x="322550" y="65891"/>
                      <a:pt x="298737" y="52133"/>
                      <a:pt x="251112" y="45783"/>
                    </a:cubicBezTo>
                    <a:cubicBezTo>
                      <a:pt x="203487" y="39433"/>
                      <a:pt x="8225" y="27791"/>
                      <a:pt x="287" y="2038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 626">
                <a:extLst>
                  <a:ext uri="{FF2B5EF4-FFF2-40B4-BE49-F238E27FC236}">
                    <a16:creationId xmlns:a16="http://schemas.microsoft.com/office/drawing/2014/main" id="{3B78B873-78EE-5FB7-1380-B250E1AE43A7}"/>
                  </a:ext>
                </a:extLst>
              </p:cNvPr>
              <p:cNvSpPr/>
              <p:nvPr/>
            </p:nvSpPr>
            <p:spPr>
              <a:xfrm>
                <a:off x="1052311" y="4343145"/>
                <a:ext cx="274764" cy="76566"/>
              </a:xfrm>
              <a:custGeom>
                <a:avLst/>
                <a:gdLst>
                  <a:gd name="connsiteX0" fmla="*/ 11314 w 274764"/>
                  <a:gd name="connsiteY0" fmla="*/ 255 h 76566"/>
                  <a:gd name="connsiteX1" fmla="*/ 252614 w 274764"/>
                  <a:gd name="connsiteY1" fmla="*/ 44705 h 76566"/>
                  <a:gd name="connsiteX2" fmla="*/ 160539 w 274764"/>
                  <a:gd name="connsiteY2" fmla="*/ 63755 h 76566"/>
                  <a:gd name="connsiteX3" fmla="*/ 271664 w 274764"/>
                  <a:gd name="connsiteY3" fmla="*/ 63755 h 76566"/>
                  <a:gd name="connsiteX4" fmla="*/ 11314 w 274764"/>
                  <a:gd name="connsiteY4" fmla="*/ 76455 h 76566"/>
                  <a:gd name="connsiteX5" fmla="*/ 43064 w 274764"/>
                  <a:gd name="connsiteY5" fmla="*/ 66930 h 76566"/>
                  <a:gd name="connsiteX6" fmla="*/ 11314 w 274764"/>
                  <a:gd name="connsiteY6" fmla="*/ 255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764" h="76566">
                    <a:moveTo>
                      <a:pt x="11314" y="255"/>
                    </a:moveTo>
                    <a:cubicBezTo>
                      <a:pt x="46239" y="-3449"/>
                      <a:pt x="227743" y="34122"/>
                      <a:pt x="252614" y="44705"/>
                    </a:cubicBezTo>
                    <a:cubicBezTo>
                      <a:pt x="277485" y="55288"/>
                      <a:pt x="157364" y="60580"/>
                      <a:pt x="160539" y="63755"/>
                    </a:cubicBezTo>
                    <a:cubicBezTo>
                      <a:pt x="163714" y="66930"/>
                      <a:pt x="296535" y="61638"/>
                      <a:pt x="271664" y="63755"/>
                    </a:cubicBezTo>
                    <a:cubicBezTo>
                      <a:pt x="246793" y="65872"/>
                      <a:pt x="49414" y="75926"/>
                      <a:pt x="11314" y="76455"/>
                    </a:cubicBezTo>
                    <a:cubicBezTo>
                      <a:pt x="-26786" y="76984"/>
                      <a:pt x="43593" y="75926"/>
                      <a:pt x="43064" y="66930"/>
                    </a:cubicBezTo>
                    <a:cubicBezTo>
                      <a:pt x="42535" y="57934"/>
                      <a:pt x="-23611" y="3959"/>
                      <a:pt x="11314" y="25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 627">
                <a:extLst>
                  <a:ext uri="{FF2B5EF4-FFF2-40B4-BE49-F238E27FC236}">
                    <a16:creationId xmlns:a16="http://schemas.microsoft.com/office/drawing/2014/main" id="{F9AB3CD1-E347-EF7D-533F-D6121B89B45D}"/>
                  </a:ext>
                </a:extLst>
              </p:cNvPr>
              <p:cNvSpPr/>
              <p:nvPr/>
            </p:nvSpPr>
            <p:spPr>
              <a:xfrm>
                <a:off x="2043951" y="3756003"/>
                <a:ext cx="247346" cy="189377"/>
              </a:xfrm>
              <a:custGeom>
                <a:avLst/>
                <a:gdLst>
                  <a:gd name="connsiteX0" fmla="*/ 19799 w 247346"/>
                  <a:gd name="connsiteY0" fmla="*/ 22 h 189377"/>
                  <a:gd name="connsiteX1" fmla="*/ 140449 w 247346"/>
                  <a:gd name="connsiteY1" fmla="*/ 101622 h 189377"/>
                  <a:gd name="connsiteX2" fmla="*/ 245224 w 247346"/>
                  <a:gd name="connsiteY2" fmla="*/ 187347 h 189377"/>
                  <a:gd name="connsiteX3" fmla="*/ 194424 w 247346"/>
                  <a:gd name="connsiteY3" fmla="*/ 155597 h 189377"/>
                  <a:gd name="connsiteX4" fmla="*/ 7099 w 247346"/>
                  <a:gd name="connsiteY4" fmla="*/ 79397 h 189377"/>
                  <a:gd name="connsiteX5" fmla="*/ 35674 w 247346"/>
                  <a:gd name="connsiteY5" fmla="*/ 92097 h 189377"/>
                  <a:gd name="connsiteX6" fmla="*/ 19799 w 247346"/>
                  <a:gd name="connsiteY6" fmla="*/ 22 h 189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346" h="189377">
                    <a:moveTo>
                      <a:pt x="19799" y="22"/>
                    </a:moveTo>
                    <a:cubicBezTo>
                      <a:pt x="37261" y="1609"/>
                      <a:pt x="102878" y="70401"/>
                      <a:pt x="140449" y="101622"/>
                    </a:cubicBezTo>
                    <a:cubicBezTo>
                      <a:pt x="178020" y="132843"/>
                      <a:pt x="236228" y="178351"/>
                      <a:pt x="245224" y="187347"/>
                    </a:cubicBezTo>
                    <a:cubicBezTo>
                      <a:pt x="254220" y="196343"/>
                      <a:pt x="234112" y="173589"/>
                      <a:pt x="194424" y="155597"/>
                    </a:cubicBezTo>
                    <a:cubicBezTo>
                      <a:pt x="154736" y="137605"/>
                      <a:pt x="33557" y="89980"/>
                      <a:pt x="7099" y="79397"/>
                    </a:cubicBezTo>
                    <a:cubicBezTo>
                      <a:pt x="-19359" y="68814"/>
                      <a:pt x="36732" y="102151"/>
                      <a:pt x="35674" y="92097"/>
                    </a:cubicBezTo>
                    <a:cubicBezTo>
                      <a:pt x="34616" y="82043"/>
                      <a:pt x="2337" y="-1565"/>
                      <a:pt x="19799" y="2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 628">
                <a:extLst>
                  <a:ext uri="{FF2B5EF4-FFF2-40B4-BE49-F238E27FC236}">
                    <a16:creationId xmlns:a16="http://schemas.microsoft.com/office/drawing/2014/main" id="{0586E776-DB87-CDF0-A7E3-FBB400AC5DE9}"/>
                  </a:ext>
                </a:extLst>
              </p:cNvPr>
              <p:cNvSpPr/>
              <p:nvPr/>
            </p:nvSpPr>
            <p:spPr>
              <a:xfrm>
                <a:off x="1875982" y="3666066"/>
                <a:ext cx="182893" cy="125614"/>
              </a:xfrm>
              <a:custGeom>
                <a:avLst/>
                <a:gdLst>
                  <a:gd name="connsiteX0" fmla="*/ 76643 w 182893"/>
                  <a:gd name="connsiteY0" fmla="*/ 1059 h 125614"/>
                  <a:gd name="connsiteX1" fmla="*/ 175068 w 182893"/>
                  <a:gd name="connsiteY1" fmla="*/ 99484 h 125614"/>
                  <a:gd name="connsiteX2" fmla="*/ 165543 w 182893"/>
                  <a:gd name="connsiteY2" fmla="*/ 89959 h 125614"/>
                  <a:gd name="connsiteX3" fmla="*/ 76643 w 182893"/>
                  <a:gd name="connsiteY3" fmla="*/ 124884 h 125614"/>
                  <a:gd name="connsiteX4" fmla="*/ 443 w 182893"/>
                  <a:gd name="connsiteY4" fmla="*/ 51859 h 125614"/>
                  <a:gd name="connsiteX5" fmla="*/ 76643 w 182893"/>
                  <a:gd name="connsiteY5" fmla="*/ 1059 h 125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893" h="125614">
                    <a:moveTo>
                      <a:pt x="76643" y="1059"/>
                    </a:moveTo>
                    <a:cubicBezTo>
                      <a:pt x="105747" y="8996"/>
                      <a:pt x="175068" y="99484"/>
                      <a:pt x="175068" y="99484"/>
                    </a:cubicBezTo>
                    <a:cubicBezTo>
                      <a:pt x="189885" y="114301"/>
                      <a:pt x="181947" y="85726"/>
                      <a:pt x="165543" y="89959"/>
                    </a:cubicBezTo>
                    <a:cubicBezTo>
                      <a:pt x="149139" y="94192"/>
                      <a:pt x="104160" y="131234"/>
                      <a:pt x="76643" y="124884"/>
                    </a:cubicBezTo>
                    <a:cubicBezTo>
                      <a:pt x="49126" y="118534"/>
                      <a:pt x="6264" y="71967"/>
                      <a:pt x="443" y="51859"/>
                    </a:cubicBezTo>
                    <a:cubicBezTo>
                      <a:pt x="-5378" y="31751"/>
                      <a:pt x="47539" y="-6878"/>
                      <a:pt x="76643" y="1059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 629">
                <a:extLst>
                  <a:ext uri="{FF2B5EF4-FFF2-40B4-BE49-F238E27FC236}">
                    <a16:creationId xmlns:a16="http://schemas.microsoft.com/office/drawing/2014/main" id="{FC5A1424-9DA8-7DEA-3B10-959397C8AC74}"/>
                  </a:ext>
                </a:extLst>
              </p:cNvPr>
              <p:cNvSpPr/>
              <p:nvPr/>
            </p:nvSpPr>
            <p:spPr>
              <a:xfrm>
                <a:off x="5924330" y="4097191"/>
                <a:ext cx="179414" cy="194364"/>
              </a:xfrm>
              <a:custGeom>
                <a:avLst/>
                <a:gdLst>
                  <a:gd name="connsiteX0" fmla="*/ 174845 w 179414"/>
                  <a:gd name="connsiteY0" fmla="*/ 17609 h 194364"/>
                  <a:gd name="connsiteX1" fmla="*/ 152620 w 179414"/>
                  <a:gd name="connsiteY1" fmla="*/ 90634 h 194364"/>
                  <a:gd name="connsiteX2" fmla="*/ 70070 w 179414"/>
                  <a:gd name="connsiteY2" fmla="*/ 192234 h 194364"/>
                  <a:gd name="connsiteX3" fmla="*/ 76420 w 179414"/>
                  <a:gd name="connsiteY3" fmla="*/ 160484 h 194364"/>
                  <a:gd name="connsiteX4" fmla="*/ 57370 w 179414"/>
                  <a:gd name="connsiteY4" fmla="*/ 170009 h 194364"/>
                  <a:gd name="connsiteX5" fmla="*/ 85945 w 179414"/>
                  <a:gd name="connsiteY5" fmla="*/ 112859 h 194364"/>
                  <a:gd name="connsiteX6" fmla="*/ 35145 w 179414"/>
                  <a:gd name="connsiteY6" fmla="*/ 141434 h 194364"/>
                  <a:gd name="connsiteX7" fmla="*/ 92295 w 179414"/>
                  <a:gd name="connsiteY7" fmla="*/ 77934 h 194364"/>
                  <a:gd name="connsiteX8" fmla="*/ 220 w 179414"/>
                  <a:gd name="connsiteY8" fmla="*/ 138259 h 194364"/>
                  <a:gd name="connsiteX9" fmla="*/ 124045 w 179414"/>
                  <a:gd name="connsiteY9" fmla="*/ 1734 h 194364"/>
                  <a:gd name="connsiteX10" fmla="*/ 73245 w 179414"/>
                  <a:gd name="connsiteY10" fmla="*/ 58884 h 194364"/>
                  <a:gd name="connsiteX11" fmla="*/ 174845 w 179414"/>
                  <a:gd name="connsiteY11" fmla="*/ 17609 h 194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414" h="194364">
                    <a:moveTo>
                      <a:pt x="174845" y="17609"/>
                    </a:moveTo>
                    <a:cubicBezTo>
                      <a:pt x="188074" y="22901"/>
                      <a:pt x="170083" y="61530"/>
                      <a:pt x="152620" y="90634"/>
                    </a:cubicBezTo>
                    <a:cubicBezTo>
                      <a:pt x="135157" y="119738"/>
                      <a:pt x="82770" y="180592"/>
                      <a:pt x="70070" y="192234"/>
                    </a:cubicBezTo>
                    <a:cubicBezTo>
                      <a:pt x="57370" y="203876"/>
                      <a:pt x="78537" y="164188"/>
                      <a:pt x="76420" y="160484"/>
                    </a:cubicBezTo>
                    <a:cubicBezTo>
                      <a:pt x="74303" y="156780"/>
                      <a:pt x="55782" y="177947"/>
                      <a:pt x="57370" y="170009"/>
                    </a:cubicBezTo>
                    <a:cubicBezTo>
                      <a:pt x="58958" y="162071"/>
                      <a:pt x="89649" y="117621"/>
                      <a:pt x="85945" y="112859"/>
                    </a:cubicBezTo>
                    <a:cubicBezTo>
                      <a:pt x="82241" y="108097"/>
                      <a:pt x="34087" y="147255"/>
                      <a:pt x="35145" y="141434"/>
                    </a:cubicBezTo>
                    <a:cubicBezTo>
                      <a:pt x="36203" y="135613"/>
                      <a:pt x="98116" y="78463"/>
                      <a:pt x="92295" y="77934"/>
                    </a:cubicBezTo>
                    <a:cubicBezTo>
                      <a:pt x="86474" y="77405"/>
                      <a:pt x="-5072" y="150959"/>
                      <a:pt x="220" y="138259"/>
                    </a:cubicBezTo>
                    <a:cubicBezTo>
                      <a:pt x="5512" y="125559"/>
                      <a:pt x="111874" y="14963"/>
                      <a:pt x="124045" y="1734"/>
                    </a:cubicBezTo>
                    <a:cubicBezTo>
                      <a:pt x="136216" y="-11495"/>
                      <a:pt x="71128" y="55180"/>
                      <a:pt x="73245" y="58884"/>
                    </a:cubicBezTo>
                    <a:cubicBezTo>
                      <a:pt x="75362" y="62588"/>
                      <a:pt x="161616" y="12317"/>
                      <a:pt x="174845" y="17609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 630">
                <a:extLst>
                  <a:ext uri="{FF2B5EF4-FFF2-40B4-BE49-F238E27FC236}">
                    <a16:creationId xmlns:a16="http://schemas.microsoft.com/office/drawing/2014/main" id="{44A8C918-AF6A-9370-439F-E61BB6FA8AA2}"/>
                  </a:ext>
                </a:extLst>
              </p:cNvPr>
              <p:cNvSpPr/>
              <p:nvPr/>
            </p:nvSpPr>
            <p:spPr>
              <a:xfrm>
                <a:off x="5876843" y="4057618"/>
                <a:ext cx="175681" cy="277766"/>
              </a:xfrm>
              <a:custGeom>
                <a:avLst/>
                <a:gdLst>
                  <a:gd name="connsiteX0" fmla="*/ 174707 w 175681"/>
                  <a:gd name="connsiteY0" fmla="*/ 32 h 277766"/>
                  <a:gd name="connsiteX1" fmla="*/ 101682 w 175681"/>
                  <a:gd name="connsiteY1" fmla="*/ 127032 h 277766"/>
                  <a:gd name="connsiteX2" fmla="*/ 57232 w 175681"/>
                  <a:gd name="connsiteY2" fmla="*/ 181007 h 277766"/>
                  <a:gd name="connsiteX3" fmla="*/ 82 w 175681"/>
                  <a:gd name="connsiteY3" fmla="*/ 276257 h 277766"/>
                  <a:gd name="connsiteX4" fmla="*/ 44532 w 175681"/>
                  <a:gd name="connsiteY4" fmla="*/ 98457 h 277766"/>
                  <a:gd name="connsiteX5" fmla="*/ 44532 w 175681"/>
                  <a:gd name="connsiteY5" fmla="*/ 114332 h 277766"/>
                  <a:gd name="connsiteX6" fmla="*/ 174707 w 175681"/>
                  <a:gd name="connsiteY6" fmla="*/ 32 h 27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681" h="277766">
                    <a:moveTo>
                      <a:pt x="174707" y="32"/>
                    </a:moveTo>
                    <a:cubicBezTo>
                      <a:pt x="184232" y="2149"/>
                      <a:pt x="121261" y="96870"/>
                      <a:pt x="101682" y="127032"/>
                    </a:cubicBezTo>
                    <a:cubicBezTo>
                      <a:pt x="82103" y="157195"/>
                      <a:pt x="74165" y="156136"/>
                      <a:pt x="57232" y="181007"/>
                    </a:cubicBezTo>
                    <a:cubicBezTo>
                      <a:pt x="40299" y="205878"/>
                      <a:pt x="2199" y="290015"/>
                      <a:pt x="82" y="276257"/>
                    </a:cubicBezTo>
                    <a:cubicBezTo>
                      <a:pt x="-2035" y="262499"/>
                      <a:pt x="37124" y="125444"/>
                      <a:pt x="44532" y="98457"/>
                    </a:cubicBezTo>
                    <a:cubicBezTo>
                      <a:pt x="51940" y="71470"/>
                      <a:pt x="21778" y="127561"/>
                      <a:pt x="44532" y="114332"/>
                    </a:cubicBezTo>
                    <a:cubicBezTo>
                      <a:pt x="67286" y="101103"/>
                      <a:pt x="165182" y="-2085"/>
                      <a:pt x="174707" y="3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 631">
                <a:extLst>
                  <a:ext uri="{FF2B5EF4-FFF2-40B4-BE49-F238E27FC236}">
                    <a16:creationId xmlns:a16="http://schemas.microsoft.com/office/drawing/2014/main" id="{9794E08D-7F6B-0118-DC3C-516D488F7EDD}"/>
                  </a:ext>
                </a:extLst>
              </p:cNvPr>
              <p:cNvSpPr/>
              <p:nvPr/>
            </p:nvSpPr>
            <p:spPr>
              <a:xfrm>
                <a:off x="5855046" y="4231332"/>
                <a:ext cx="133756" cy="133523"/>
              </a:xfrm>
              <a:custGeom>
                <a:avLst/>
                <a:gdLst>
                  <a:gd name="connsiteX0" fmla="*/ 88554 w 133756"/>
                  <a:gd name="connsiteY0" fmla="*/ 943 h 133523"/>
                  <a:gd name="connsiteX1" fmla="*/ 9179 w 133756"/>
                  <a:gd name="connsiteY1" fmla="*/ 127943 h 133523"/>
                  <a:gd name="connsiteX2" fmla="*/ 15529 w 133756"/>
                  <a:gd name="connsiteY2" fmla="*/ 105718 h 133523"/>
                  <a:gd name="connsiteX3" fmla="*/ 133004 w 133756"/>
                  <a:gd name="connsiteY3" fmla="*/ 58093 h 133523"/>
                  <a:gd name="connsiteX4" fmla="*/ 66329 w 133756"/>
                  <a:gd name="connsiteY4" fmla="*/ 67618 h 133523"/>
                  <a:gd name="connsiteX5" fmla="*/ 88554 w 133756"/>
                  <a:gd name="connsiteY5" fmla="*/ 943 h 13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756" h="133523">
                    <a:moveTo>
                      <a:pt x="88554" y="943"/>
                    </a:moveTo>
                    <a:cubicBezTo>
                      <a:pt x="79029" y="10997"/>
                      <a:pt x="21350" y="110481"/>
                      <a:pt x="9179" y="127943"/>
                    </a:cubicBezTo>
                    <a:cubicBezTo>
                      <a:pt x="-2992" y="145405"/>
                      <a:pt x="-5108" y="117360"/>
                      <a:pt x="15529" y="105718"/>
                    </a:cubicBezTo>
                    <a:cubicBezTo>
                      <a:pt x="36166" y="94076"/>
                      <a:pt x="124537" y="64443"/>
                      <a:pt x="133004" y="58093"/>
                    </a:cubicBezTo>
                    <a:cubicBezTo>
                      <a:pt x="141471" y="51743"/>
                      <a:pt x="75854" y="70793"/>
                      <a:pt x="66329" y="67618"/>
                    </a:cubicBezTo>
                    <a:cubicBezTo>
                      <a:pt x="56804" y="64443"/>
                      <a:pt x="98079" y="-9111"/>
                      <a:pt x="88554" y="94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 632">
                <a:extLst>
                  <a:ext uri="{FF2B5EF4-FFF2-40B4-BE49-F238E27FC236}">
                    <a16:creationId xmlns:a16="http://schemas.microsoft.com/office/drawing/2014/main" id="{E46A4929-7EEC-D52A-4DD9-764CE4FA382F}"/>
                  </a:ext>
                </a:extLst>
              </p:cNvPr>
              <p:cNvSpPr/>
              <p:nvPr/>
            </p:nvSpPr>
            <p:spPr>
              <a:xfrm>
                <a:off x="5917970" y="4037048"/>
                <a:ext cx="124685" cy="206430"/>
              </a:xfrm>
              <a:custGeom>
                <a:avLst/>
                <a:gdLst>
                  <a:gd name="connsiteX0" fmla="*/ 120880 w 124685"/>
                  <a:gd name="connsiteY0" fmla="*/ 1552 h 206430"/>
                  <a:gd name="connsiteX1" fmla="*/ 85955 w 124685"/>
                  <a:gd name="connsiteY1" fmla="*/ 115852 h 206430"/>
                  <a:gd name="connsiteX2" fmla="*/ 230 w 124685"/>
                  <a:gd name="connsiteY2" fmla="*/ 204752 h 206430"/>
                  <a:gd name="connsiteX3" fmla="*/ 120880 w 124685"/>
                  <a:gd name="connsiteY3" fmla="*/ 1552 h 20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85" h="206430">
                    <a:moveTo>
                      <a:pt x="120880" y="1552"/>
                    </a:moveTo>
                    <a:cubicBezTo>
                      <a:pt x="135167" y="-13265"/>
                      <a:pt x="106063" y="81985"/>
                      <a:pt x="85955" y="115852"/>
                    </a:cubicBezTo>
                    <a:cubicBezTo>
                      <a:pt x="65847" y="149719"/>
                      <a:pt x="-4532" y="217981"/>
                      <a:pt x="230" y="204752"/>
                    </a:cubicBezTo>
                    <a:cubicBezTo>
                      <a:pt x="4992" y="191523"/>
                      <a:pt x="106593" y="16369"/>
                      <a:pt x="120880" y="155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 633">
                <a:extLst>
                  <a:ext uri="{FF2B5EF4-FFF2-40B4-BE49-F238E27FC236}">
                    <a16:creationId xmlns:a16="http://schemas.microsoft.com/office/drawing/2014/main" id="{235DC1CF-4351-0BB8-083D-1177F19FDF3E}"/>
                  </a:ext>
                </a:extLst>
              </p:cNvPr>
              <p:cNvSpPr/>
              <p:nvPr/>
            </p:nvSpPr>
            <p:spPr>
              <a:xfrm>
                <a:off x="5639298" y="4029584"/>
                <a:ext cx="380502" cy="323341"/>
              </a:xfrm>
              <a:custGeom>
                <a:avLst/>
                <a:gdLst>
                  <a:gd name="connsiteX0" fmla="*/ 380502 w 380502"/>
                  <a:gd name="connsiteY0" fmla="*/ 2666 h 323341"/>
                  <a:gd name="connsiteX1" fmla="*/ 278902 w 380502"/>
                  <a:gd name="connsiteY1" fmla="*/ 155066 h 323341"/>
                  <a:gd name="connsiteX2" fmla="*/ 212227 w 380502"/>
                  <a:gd name="connsiteY2" fmla="*/ 282066 h 323341"/>
                  <a:gd name="connsiteX3" fmla="*/ 215402 w 380502"/>
                  <a:gd name="connsiteY3" fmla="*/ 247141 h 323341"/>
                  <a:gd name="connsiteX4" fmla="*/ 180477 w 380502"/>
                  <a:gd name="connsiteY4" fmla="*/ 294766 h 323341"/>
                  <a:gd name="connsiteX5" fmla="*/ 69352 w 380502"/>
                  <a:gd name="connsiteY5" fmla="*/ 243966 h 323341"/>
                  <a:gd name="connsiteX6" fmla="*/ 205877 w 380502"/>
                  <a:gd name="connsiteY6" fmla="*/ 323341 h 323341"/>
                  <a:gd name="connsiteX7" fmla="*/ 2677 w 380502"/>
                  <a:gd name="connsiteY7" fmla="*/ 205866 h 323341"/>
                  <a:gd name="connsiteX8" fmla="*/ 97927 w 380502"/>
                  <a:gd name="connsiteY8" fmla="*/ 189991 h 323341"/>
                  <a:gd name="connsiteX9" fmla="*/ 218577 w 380502"/>
                  <a:gd name="connsiteY9" fmla="*/ 69341 h 323341"/>
                  <a:gd name="connsiteX10" fmla="*/ 196352 w 380502"/>
                  <a:gd name="connsiteY10" fmla="*/ 78866 h 323341"/>
                  <a:gd name="connsiteX11" fmla="*/ 288427 w 380502"/>
                  <a:gd name="connsiteY11" fmla="*/ 18541 h 323341"/>
                  <a:gd name="connsiteX12" fmla="*/ 278902 w 380502"/>
                  <a:gd name="connsiteY12" fmla="*/ 53466 h 323341"/>
                  <a:gd name="connsiteX13" fmla="*/ 380502 w 380502"/>
                  <a:gd name="connsiteY13" fmla="*/ 2666 h 32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0502" h="323341">
                    <a:moveTo>
                      <a:pt x="380502" y="2666"/>
                    </a:moveTo>
                    <a:cubicBezTo>
                      <a:pt x="380502" y="19599"/>
                      <a:pt x="306948" y="108499"/>
                      <a:pt x="278902" y="155066"/>
                    </a:cubicBezTo>
                    <a:cubicBezTo>
                      <a:pt x="250856" y="201633"/>
                      <a:pt x="222810" y="266720"/>
                      <a:pt x="212227" y="282066"/>
                    </a:cubicBezTo>
                    <a:cubicBezTo>
                      <a:pt x="201644" y="297412"/>
                      <a:pt x="220694" y="245024"/>
                      <a:pt x="215402" y="247141"/>
                    </a:cubicBezTo>
                    <a:cubicBezTo>
                      <a:pt x="210110" y="249258"/>
                      <a:pt x="204819" y="295295"/>
                      <a:pt x="180477" y="294766"/>
                    </a:cubicBezTo>
                    <a:cubicBezTo>
                      <a:pt x="156135" y="294237"/>
                      <a:pt x="65119" y="239204"/>
                      <a:pt x="69352" y="243966"/>
                    </a:cubicBezTo>
                    <a:cubicBezTo>
                      <a:pt x="73585" y="248728"/>
                      <a:pt x="205877" y="323341"/>
                      <a:pt x="205877" y="323341"/>
                    </a:cubicBezTo>
                    <a:cubicBezTo>
                      <a:pt x="194765" y="316991"/>
                      <a:pt x="20669" y="228091"/>
                      <a:pt x="2677" y="205866"/>
                    </a:cubicBezTo>
                    <a:cubicBezTo>
                      <a:pt x="-15315" y="183641"/>
                      <a:pt x="61944" y="212745"/>
                      <a:pt x="97927" y="189991"/>
                    </a:cubicBezTo>
                    <a:cubicBezTo>
                      <a:pt x="133910" y="167237"/>
                      <a:pt x="202173" y="87862"/>
                      <a:pt x="218577" y="69341"/>
                    </a:cubicBezTo>
                    <a:cubicBezTo>
                      <a:pt x="234981" y="50820"/>
                      <a:pt x="184710" y="87333"/>
                      <a:pt x="196352" y="78866"/>
                    </a:cubicBezTo>
                    <a:cubicBezTo>
                      <a:pt x="207994" y="70399"/>
                      <a:pt x="274669" y="22774"/>
                      <a:pt x="288427" y="18541"/>
                    </a:cubicBezTo>
                    <a:cubicBezTo>
                      <a:pt x="302185" y="14308"/>
                      <a:pt x="268848" y="51879"/>
                      <a:pt x="278902" y="53466"/>
                    </a:cubicBezTo>
                    <a:cubicBezTo>
                      <a:pt x="288956" y="55053"/>
                      <a:pt x="380502" y="-14267"/>
                      <a:pt x="380502" y="266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 634">
                <a:extLst>
                  <a:ext uri="{FF2B5EF4-FFF2-40B4-BE49-F238E27FC236}">
                    <a16:creationId xmlns:a16="http://schemas.microsoft.com/office/drawing/2014/main" id="{BBF5502D-4CCE-6026-B721-7937C32331BD}"/>
                  </a:ext>
                </a:extLst>
              </p:cNvPr>
              <p:cNvSpPr/>
              <p:nvPr/>
            </p:nvSpPr>
            <p:spPr>
              <a:xfrm>
                <a:off x="5926582" y="3955427"/>
                <a:ext cx="138482" cy="115574"/>
              </a:xfrm>
              <a:custGeom>
                <a:avLst/>
                <a:gdLst>
                  <a:gd name="connsiteX0" fmla="*/ 77343 w 138482"/>
                  <a:gd name="connsiteY0" fmla="*/ 623 h 115574"/>
                  <a:gd name="connsiteX1" fmla="*/ 1143 w 138482"/>
                  <a:gd name="connsiteY1" fmla="*/ 79998 h 115574"/>
                  <a:gd name="connsiteX2" fmla="*/ 32893 w 138482"/>
                  <a:gd name="connsiteY2" fmla="*/ 79998 h 115574"/>
                  <a:gd name="connsiteX3" fmla="*/ 51943 w 138482"/>
                  <a:gd name="connsiteY3" fmla="*/ 114923 h 115574"/>
                  <a:gd name="connsiteX4" fmla="*/ 137668 w 138482"/>
                  <a:gd name="connsiteY4" fmla="*/ 45073 h 115574"/>
                  <a:gd name="connsiteX5" fmla="*/ 77343 w 138482"/>
                  <a:gd name="connsiteY5" fmla="*/ 623 h 11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82" h="115574">
                    <a:moveTo>
                      <a:pt x="77343" y="623"/>
                    </a:moveTo>
                    <a:cubicBezTo>
                      <a:pt x="54589" y="6444"/>
                      <a:pt x="8551" y="66769"/>
                      <a:pt x="1143" y="79998"/>
                    </a:cubicBezTo>
                    <a:cubicBezTo>
                      <a:pt x="-6265" y="93227"/>
                      <a:pt x="24426" y="74177"/>
                      <a:pt x="32893" y="79998"/>
                    </a:cubicBezTo>
                    <a:cubicBezTo>
                      <a:pt x="41360" y="85819"/>
                      <a:pt x="34481" y="120744"/>
                      <a:pt x="51943" y="114923"/>
                    </a:cubicBezTo>
                    <a:cubicBezTo>
                      <a:pt x="69405" y="109102"/>
                      <a:pt x="130260" y="58831"/>
                      <a:pt x="137668" y="45073"/>
                    </a:cubicBezTo>
                    <a:cubicBezTo>
                      <a:pt x="145076" y="31315"/>
                      <a:pt x="100097" y="-5198"/>
                      <a:pt x="77343" y="62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 635">
                <a:extLst>
                  <a:ext uri="{FF2B5EF4-FFF2-40B4-BE49-F238E27FC236}">
                    <a16:creationId xmlns:a16="http://schemas.microsoft.com/office/drawing/2014/main" id="{ED84D21F-FD90-2449-7ED8-92A392C36AB0}"/>
                  </a:ext>
                </a:extLst>
              </p:cNvPr>
              <p:cNvSpPr/>
              <p:nvPr/>
            </p:nvSpPr>
            <p:spPr>
              <a:xfrm>
                <a:off x="5416897" y="4222270"/>
                <a:ext cx="142738" cy="221814"/>
              </a:xfrm>
              <a:custGeom>
                <a:avLst/>
                <a:gdLst>
                  <a:gd name="connsiteX0" fmla="*/ 32927 w 142738"/>
                  <a:gd name="connsiteY0" fmla="*/ 2258 h 221814"/>
                  <a:gd name="connsiteX1" fmla="*/ 21954 w 142738"/>
                  <a:gd name="connsiteY1" fmla="*/ 122959 h 221814"/>
                  <a:gd name="connsiteX2" fmla="*/ 73161 w 142738"/>
                  <a:gd name="connsiteY2" fmla="*/ 203426 h 221814"/>
                  <a:gd name="connsiteX3" fmla="*/ 142655 w 142738"/>
                  <a:gd name="connsiteY3" fmla="*/ 221714 h 221814"/>
                  <a:gd name="connsiteX4" fmla="*/ 58530 w 142738"/>
                  <a:gd name="connsiteY4" fmla="*/ 207084 h 221814"/>
                  <a:gd name="connsiteX5" fmla="*/ 10981 w 142738"/>
                  <a:gd name="connsiteY5" fmla="*/ 141247 h 221814"/>
                  <a:gd name="connsiteX6" fmla="*/ 9 w 142738"/>
                  <a:gd name="connsiteY6" fmla="*/ 49807 h 221814"/>
                  <a:gd name="connsiteX7" fmla="*/ 32927 w 142738"/>
                  <a:gd name="connsiteY7" fmla="*/ 2258 h 22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738" h="221814">
                    <a:moveTo>
                      <a:pt x="32927" y="2258"/>
                    </a:moveTo>
                    <a:cubicBezTo>
                      <a:pt x="36584" y="14450"/>
                      <a:pt x="15248" y="89431"/>
                      <a:pt x="21954" y="122959"/>
                    </a:cubicBezTo>
                    <a:cubicBezTo>
                      <a:pt x="28660" y="156487"/>
                      <a:pt x="53044" y="186967"/>
                      <a:pt x="73161" y="203426"/>
                    </a:cubicBezTo>
                    <a:cubicBezTo>
                      <a:pt x="93278" y="219885"/>
                      <a:pt x="145093" y="221104"/>
                      <a:pt x="142655" y="221714"/>
                    </a:cubicBezTo>
                    <a:cubicBezTo>
                      <a:pt x="140217" y="222324"/>
                      <a:pt x="80476" y="220495"/>
                      <a:pt x="58530" y="207084"/>
                    </a:cubicBezTo>
                    <a:cubicBezTo>
                      <a:pt x="36584" y="193673"/>
                      <a:pt x="20734" y="167460"/>
                      <a:pt x="10981" y="141247"/>
                    </a:cubicBezTo>
                    <a:cubicBezTo>
                      <a:pt x="1228" y="115034"/>
                      <a:pt x="618" y="69314"/>
                      <a:pt x="9" y="49807"/>
                    </a:cubicBezTo>
                    <a:cubicBezTo>
                      <a:pt x="-600" y="30300"/>
                      <a:pt x="29270" y="-9934"/>
                      <a:pt x="32927" y="225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 637">
                <a:extLst>
                  <a:ext uri="{FF2B5EF4-FFF2-40B4-BE49-F238E27FC236}">
                    <a16:creationId xmlns:a16="http://schemas.microsoft.com/office/drawing/2014/main" id="{80B935D5-17DB-62EB-5B99-11339DCE2DCC}"/>
                  </a:ext>
                </a:extLst>
              </p:cNvPr>
              <p:cNvSpPr/>
              <p:nvPr/>
            </p:nvSpPr>
            <p:spPr>
              <a:xfrm>
                <a:off x="5815069" y="3976842"/>
                <a:ext cx="138576" cy="61246"/>
              </a:xfrm>
              <a:custGeom>
                <a:avLst/>
                <a:gdLst>
                  <a:gd name="connsiteX0" fmla="*/ 138123 w 138576"/>
                  <a:gd name="connsiteY0" fmla="*/ 478 h 61246"/>
                  <a:gd name="connsiteX1" fmla="*/ 643 w 138576"/>
                  <a:gd name="connsiteY1" fmla="*/ 42042 h 61246"/>
                  <a:gd name="connsiteX2" fmla="*/ 83770 w 138576"/>
                  <a:gd name="connsiteY2" fmla="*/ 61225 h 61246"/>
                  <a:gd name="connsiteX3" fmla="*/ 16629 w 138576"/>
                  <a:gd name="connsiteY3" fmla="*/ 38845 h 61246"/>
                  <a:gd name="connsiteX4" fmla="*/ 45404 w 138576"/>
                  <a:gd name="connsiteY4" fmla="*/ 19661 h 61246"/>
                  <a:gd name="connsiteX5" fmla="*/ 138123 w 138576"/>
                  <a:gd name="connsiteY5" fmla="*/ 478 h 61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76" h="61246">
                    <a:moveTo>
                      <a:pt x="138123" y="478"/>
                    </a:moveTo>
                    <a:cubicBezTo>
                      <a:pt x="130663" y="4208"/>
                      <a:pt x="9702" y="31918"/>
                      <a:pt x="643" y="42042"/>
                    </a:cubicBezTo>
                    <a:cubicBezTo>
                      <a:pt x="-8416" y="52166"/>
                      <a:pt x="81106" y="61758"/>
                      <a:pt x="83770" y="61225"/>
                    </a:cubicBezTo>
                    <a:cubicBezTo>
                      <a:pt x="86434" y="60692"/>
                      <a:pt x="23023" y="45772"/>
                      <a:pt x="16629" y="38845"/>
                    </a:cubicBezTo>
                    <a:cubicBezTo>
                      <a:pt x="10235" y="31918"/>
                      <a:pt x="32082" y="23391"/>
                      <a:pt x="45404" y="19661"/>
                    </a:cubicBezTo>
                    <a:cubicBezTo>
                      <a:pt x="58726" y="15931"/>
                      <a:pt x="145583" y="-3252"/>
                      <a:pt x="138123" y="47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 638">
                <a:extLst>
                  <a:ext uri="{FF2B5EF4-FFF2-40B4-BE49-F238E27FC236}">
                    <a16:creationId xmlns:a16="http://schemas.microsoft.com/office/drawing/2014/main" id="{F92BB543-A207-8BD2-9EAB-F7D1E6F2B2C1}"/>
                  </a:ext>
                </a:extLst>
              </p:cNvPr>
              <p:cNvSpPr/>
              <p:nvPr/>
            </p:nvSpPr>
            <p:spPr>
              <a:xfrm>
                <a:off x="5808536" y="3958041"/>
                <a:ext cx="157091" cy="88350"/>
              </a:xfrm>
              <a:custGeom>
                <a:avLst/>
                <a:gdLst>
                  <a:gd name="connsiteX0" fmla="*/ 151050 w 157091"/>
                  <a:gd name="connsiteY0" fmla="*/ 96 h 88350"/>
                  <a:gd name="connsiteX1" fmla="*/ 781 w 157091"/>
                  <a:gd name="connsiteY1" fmla="*/ 76829 h 88350"/>
                  <a:gd name="connsiteX2" fmla="*/ 93500 w 157091"/>
                  <a:gd name="connsiteY2" fmla="*/ 86421 h 88350"/>
                  <a:gd name="connsiteX3" fmla="*/ 125472 w 157091"/>
                  <a:gd name="connsiteY3" fmla="*/ 60843 h 88350"/>
                  <a:gd name="connsiteX4" fmla="*/ 151050 w 157091"/>
                  <a:gd name="connsiteY4" fmla="*/ 96 h 8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091" h="88350">
                    <a:moveTo>
                      <a:pt x="151050" y="96"/>
                    </a:moveTo>
                    <a:cubicBezTo>
                      <a:pt x="130268" y="2760"/>
                      <a:pt x="10373" y="62442"/>
                      <a:pt x="781" y="76829"/>
                    </a:cubicBezTo>
                    <a:cubicBezTo>
                      <a:pt x="-8811" y="91216"/>
                      <a:pt x="72718" y="89085"/>
                      <a:pt x="93500" y="86421"/>
                    </a:cubicBezTo>
                    <a:cubicBezTo>
                      <a:pt x="114282" y="83757"/>
                      <a:pt x="118012" y="70967"/>
                      <a:pt x="125472" y="60843"/>
                    </a:cubicBezTo>
                    <a:cubicBezTo>
                      <a:pt x="132932" y="50719"/>
                      <a:pt x="171832" y="-2568"/>
                      <a:pt x="151050" y="9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 1527">
                <a:extLst>
                  <a:ext uri="{FF2B5EF4-FFF2-40B4-BE49-F238E27FC236}">
                    <a16:creationId xmlns:a16="http://schemas.microsoft.com/office/drawing/2014/main" id="{C2D7DEF8-C0F9-D0E6-79D0-5C77C988FC8E}"/>
                  </a:ext>
                </a:extLst>
              </p:cNvPr>
              <p:cNvSpPr/>
              <p:nvPr/>
            </p:nvSpPr>
            <p:spPr>
              <a:xfrm>
                <a:off x="5667375" y="3984037"/>
                <a:ext cx="184645" cy="89488"/>
              </a:xfrm>
              <a:custGeom>
                <a:avLst/>
                <a:gdLst>
                  <a:gd name="connsiteX0" fmla="*/ 184150 w 184645"/>
                  <a:gd name="connsiteY0" fmla="*/ 588 h 89488"/>
                  <a:gd name="connsiteX1" fmla="*/ 44450 w 184645"/>
                  <a:gd name="connsiteY1" fmla="*/ 60913 h 89488"/>
                  <a:gd name="connsiteX2" fmla="*/ 0 w 184645"/>
                  <a:gd name="connsiteY2" fmla="*/ 89488 h 89488"/>
                  <a:gd name="connsiteX3" fmla="*/ 88900 w 184645"/>
                  <a:gd name="connsiteY3" fmla="*/ 32338 h 89488"/>
                  <a:gd name="connsiteX4" fmla="*/ 184150 w 184645"/>
                  <a:gd name="connsiteY4" fmla="*/ 588 h 8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645" h="89488">
                    <a:moveTo>
                      <a:pt x="184150" y="588"/>
                    </a:moveTo>
                    <a:cubicBezTo>
                      <a:pt x="176742" y="5351"/>
                      <a:pt x="75142" y="46096"/>
                      <a:pt x="44450" y="60913"/>
                    </a:cubicBezTo>
                    <a:cubicBezTo>
                      <a:pt x="13758" y="75730"/>
                      <a:pt x="0" y="89488"/>
                      <a:pt x="0" y="89488"/>
                    </a:cubicBezTo>
                    <a:cubicBezTo>
                      <a:pt x="7408" y="84726"/>
                      <a:pt x="64029" y="43450"/>
                      <a:pt x="88900" y="32338"/>
                    </a:cubicBezTo>
                    <a:cubicBezTo>
                      <a:pt x="113771" y="21226"/>
                      <a:pt x="191558" y="-4175"/>
                      <a:pt x="184150" y="58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 1529">
                <a:extLst>
                  <a:ext uri="{FF2B5EF4-FFF2-40B4-BE49-F238E27FC236}">
                    <a16:creationId xmlns:a16="http://schemas.microsoft.com/office/drawing/2014/main" id="{4C8CC227-AFC7-9962-D06A-6AA8F584BC08}"/>
                  </a:ext>
                </a:extLst>
              </p:cNvPr>
              <p:cNvSpPr/>
              <p:nvPr/>
            </p:nvSpPr>
            <p:spPr>
              <a:xfrm>
                <a:off x="5669544" y="3978271"/>
                <a:ext cx="233456" cy="124078"/>
              </a:xfrm>
              <a:custGeom>
                <a:avLst/>
                <a:gdLst>
                  <a:gd name="connsiteX0" fmla="*/ 232781 w 233456"/>
                  <a:gd name="connsiteY0" fmla="*/ 4 h 124078"/>
                  <a:gd name="connsiteX1" fmla="*/ 77206 w 233456"/>
                  <a:gd name="connsiteY1" fmla="*/ 60329 h 124078"/>
                  <a:gd name="connsiteX2" fmla="*/ 162931 w 233456"/>
                  <a:gd name="connsiteY2" fmla="*/ 53979 h 124078"/>
                  <a:gd name="connsiteX3" fmla="*/ 201031 w 233456"/>
                  <a:gd name="connsiteY3" fmla="*/ 60329 h 124078"/>
                  <a:gd name="connsiteX4" fmla="*/ 112131 w 233456"/>
                  <a:gd name="connsiteY4" fmla="*/ 123829 h 124078"/>
                  <a:gd name="connsiteX5" fmla="*/ 137531 w 233456"/>
                  <a:gd name="connsiteY5" fmla="*/ 82554 h 124078"/>
                  <a:gd name="connsiteX6" fmla="*/ 39106 w 233456"/>
                  <a:gd name="connsiteY6" fmla="*/ 85729 h 124078"/>
                  <a:gd name="connsiteX7" fmla="*/ 64506 w 233456"/>
                  <a:gd name="connsiteY7" fmla="*/ 66679 h 124078"/>
                  <a:gd name="connsiteX8" fmla="*/ 4181 w 233456"/>
                  <a:gd name="connsiteY8" fmla="*/ 57154 h 124078"/>
                  <a:gd name="connsiteX9" fmla="*/ 232781 w 233456"/>
                  <a:gd name="connsiteY9" fmla="*/ 4 h 12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456" h="124078">
                    <a:moveTo>
                      <a:pt x="232781" y="4"/>
                    </a:moveTo>
                    <a:cubicBezTo>
                      <a:pt x="244952" y="533"/>
                      <a:pt x="88848" y="51333"/>
                      <a:pt x="77206" y="60329"/>
                    </a:cubicBezTo>
                    <a:cubicBezTo>
                      <a:pt x="65564" y="69325"/>
                      <a:pt x="142294" y="53979"/>
                      <a:pt x="162931" y="53979"/>
                    </a:cubicBezTo>
                    <a:cubicBezTo>
                      <a:pt x="183568" y="53979"/>
                      <a:pt x="209498" y="48687"/>
                      <a:pt x="201031" y="60329"/>
                    </a:cubicBezTo>
                    <a:cubicBezTo>
                      <a:pt x="192564" y="71971"/>
                      <a:pt x="122714" y="120125"/>
                      <a:pt x="112131" y="123829"/>
                    </a:cubicBezTo>
                    <a:cubicBezTo>
                      <a:pt x="101548" y="127533"/>
                      <a:pt x="149702" y="88904"/>
                      <a:pt x="137531" y="82554"/>
                    </a:cubicBezTo>
                    <a:cubicBezTo>
                      <a:pt x="125360" y="76204"/>
                      <a:pt x="51277" y="88375"/>
                      <a:pt x="39106" y="85729"/>
                    </a:cubicBezTo>
                    <a:cubicBezTo>
                      <a:pt x="26935" y="83083"/>
                      <a:pt x="70327" y="71441"/>
                      <a:pt x="64506" y="66679"/>
                    </a:cubicBezTo>
                    <a:cubicBezTo>
                      <a:pt x="58685" y="61917"/>
                      <a:pt x="-18573" y="69325"/>
                      <a:pt x="4181" y="57154"/>
                    </a:cubicBezTo>
                    <a:cubicBezTo>
                      <a:pt x="26935" y="44983"/>
                      <a:pt x="220610" y="-525"/>
                      <a:pt x="232781" y="4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 1532">
                <a:extLst>
                  <a:ext uri="{FF2B5EF4-FFF2-40B4-BE49-F238E27FC236}">
                    <a16:creationId xmlns:a16="http://schemas.microsoft.com/office/drawing/2014/main" id="{071D7515-7185-8A3E-8818-B8D607C4FEE1}"/>
                  </a:ext>
                </a:extLst>
              </p:cNvPr>
              <p:cNvSpPr/>
              <p:nvPr/>
            </p:nvSpPr>
            <p:spPr>
              <a:xfrm>
                <a:off x="5508741" y="4110447"/>
                <a:ext cx="133521" cy="155013"/>
              </a:xfrm>
              <a:custGeom>
                <a:avLst/>
                <a:gdLst>
                  <a:gd name="connsiteX0" fmla="*/ 133234 w 133521"/>
                  <a:gd name="connsiteY0" fmla="*/ 1178 h 155013"/>
                  <a:gd name="connsiteX1" fmla="*/ 18934 w 133521"/>
                  <a:gd name="connsiteY1" fmla="*/ 105953 h 155013"/>
                  <a:gd name="connsiteX2" fmla="*/ 3059 w 133521"/>
                  <a:gd name="connsiteY2" fmla="*/ 153578 h 155013"/>
                  <a:gd name="connsiteX3" fmla="*/ 50684 w 133521"/>
                  <a:gd name="connsiteY3" fmla="*/ 55153 h 155013"/>
                  <a:gd name="connsiteX4" fmla="*/ 133234 w 133521"/>
                  <a:gd name="connsiteY4" fmla="*/ 1178 h 15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21" h="155013">
                    <a:moveTo>
                      <a:pt x="133234" y="1178"/>
                    </a:moveTo>
                    <a:cubicBezTo>
                      <a:pt x="127942" y="9645"/>
                      <a:pt x="40630" y="80553"/>
                      <a:pt x="18934" y="105953"/>
                    </a:cubicBezTo>
                    <a:cubicBezTo>
                      <a:pt x="-2762" y="131353"/>
                      <a:pt x="-2233" y="162045"/>
                      <a:pt x="3059" y="153578"/>
                    </a:cubicBezTo>
                    <a:cubicBezTo>
                      <a:pt x="8351" y="145111"/>
                      <a:pt x="32163" y="78436"/>
                      <a:pt x="50684" y="55153"/>
                    </a:cubicBezTo>
                    <a:cubicBezTo>
                      <a:pt x="69205" y="31870"/>
                      <a:pt x="138526" y="-7289"/>
                      <a:pt x="133234" y="1178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 1548">
                <a:extLst>
                  <a:ext uri="{FF2B5EF4-FFF2-40B4-BE49-F238E27FC236}">
                    <a16:creationId xmlns:a16="http://schemas.microsoft.com/office/drawing/2014/main" id="{D24A652A-0F5F-B911-338E-3E8A13D7791A}"/>
                  </a:ext>
                </a:extLst>
              </p:cNvPr>
              <p:cNvSpPr/>
              <p:nvPr/>
            </p:nvSpPr>
            <p:spPr>
              <a:xfrm>
                <a:off x="5500872" y="3971715"/>
                <a:ext cx="369727" cy="283419"/>
              </a:xfrm>
              <a:custGeom>
                <a:avLst/>
                <a:gdLst>
                  <a:gd name="connsiteX0" fmla="*/ 369703 w 369727"/>
                  <a:gd name="connsiteY0" fmla="*/ 210 h 283419"/>
                  <a:gd name="connsiteX1" fmla="*/ 153803 w 369727"/>
                  <a:gd name="connsiteY1" fmla="*/ 101810 h 283419"/>
                  <a:gd name="connsiteX2" fmla="*/ 350653 w 369727"/>
                  <a:gd name="connsiteY2" fmla="*/ 70060 h 283419"/>
                  <a:gd name="connsiteX3" fmla="*/ 296678 w 369727"/>
                  <a:gd name="connsiteY3" fmla="*/ 108160 h 283419"/>
                  <a:gd name="connsiteX4" fmla="*/ 296678 w 369727"/>
                  <a:gd name="connsiteY4" fmla="*/ 92285 h 283419"/>
                  <a:gd name="connsiteX5" fmla="*/ 125228 w 369727"/>
                  <a:gd name="connsiteY5" fmla="*/ 139910 h 283419"/>
                  <a:gd name="connsiteX6" fmla="*/ 1403 w 369727"/>
                  <a:gd name="connsiteY6" fmla="*/ 282785 h 283419"/>
                  <a:gd name="connsiteX7" fmla="*/ 55378 w 369727"/>
                  <a:gd name="connsiteY7" fmla="*/ 193885 h 283419"/>
                  <a:gd name="connsiteX8" fmla="*/ 7753 w 369727"/>
                  <a:gd name="connsiteY8" fmla="*/ 231985 h 283419"/>
                  <a:gd name="connsiteX9" fmla="*/ 137928 w 369727"/>
                  <a:gd name="connsiteY9" fmla="*/ 79585 h 283419"/>
                  <a:gd name="connsiteX10" fmla="*/ 369703 w 369727"/>
                  <a:gd name="connsiteY10" fmla="*/ 210 h 28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9727" h="283419">
                    <a:moveTo>
                      <a:pt x="369703" y="210"/>
                    </a:moveTo>
                    <a:cubicBezTo>
                      <a:pt x="372349" y="3914"/>
                      <a:pt x="156978" y="90168"/>
                      <a:pt x="153803" y="101810"/>
                    </a:cubicBezTo>
                    <a:cubicBezTo>
                      <a:pt x="150628" y="113452"/>
                      <a:pt x="326841" y="69002"/>
                      <a:pt x="350653" y="70060"/>
                    </a:cubicBezTo>
                    <a:cubicBezTo>
                      <a:pt x="374465" y="71118"/>
                      <a:pt x="296678" y="108160"/>
                      <a:pt x="296678" y="108160"/>
                    </a:cubicBezTo>
                    <a:cubicBezTo>
                      <a:pt x="287682" y="111864"/>
                      <a:pt x="325253" y="86993"/>
                      <a:pt x="296678" y="92285"/>
                    </a:cubicBezTo>
                    <a:cubicBezTo>
                      <a:pt x="268103" y="97577"/>
                      <a:pt x="174440" y="108160"/>
                      <a:pt x="125228" y="139910"/>
                    </a:cubicBezTo>
                    <a:cubicBezTo>
                      <a:pt x="76015" y="171660"/>
                      <a:pt x="13045" y="273789"/>
                      <a:pt x="1403" y="282785"/>
                    </a:cubicBezTo>
                    <a:cubicBezTo>
                      <a:pt x="-10239" y="291781"/>
                      <a:pt x="54320" y="202352"/>
                      <a:pt x="55378" y="193885"/>
                    </a:cubicBezTo>
                    <a:cubicBezTo>
                      <a:pt x="56436" y="185418"/>
                      <a:pt x="-6005" y="251035"/>
                      <a:pt x="7753" y="231985"/>
                    </a:cubicBezTo>
                    <a:cubicBezTo>
                      <a:pt x="21511" y="212935"/>
                      <a:pt x="85011" y="116627"/>
                      <a:pt x="137928" y="79585"/>
                    </a:cubicBezTo>
                    <a:cubicBezTo>
                      <a:pt x="190845" y="42543"/>
                      <a:pt x="367057" y="-3494"/>
                      <a:pt x="369703" y="21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 1549">
                <a:extLst>
                  <a:ext uri="{FF2B5EF4-FFF2-40B4-BE49-F238E27FC236}">
                    <a16:creationId xmlns:a16="http://schemas.microsoft.com/office/drawing/2014/main" id="{4BC2876A-DE84-9855-C8F3-B8703A930F66}"/>
                  </a:ext>
                </a:extLst>
              </p:cNvPr>
              <p:cNvSpPr/>
              <p:nvPr/>
            </p:nvSpPr>
            <p:spPr>
              <a:xfrm>
                <a:off x="5726778" y="3619414"/>
                <a:ext cx="122515" cy="169027"/>
              </a:xfrm>
              <a:custGeom>
                <a:avLst/>
                <a:gdLst>
                  <a:gd name="connsiteX0" fmla="*/ 121572 w 122515"/>
                  <a:gd name="connsiteY0" fmla="*/ 86 h 169027"/>
                  <a:gd name="connsiteX1" fmla="*/ 89822 w 122515"/>
                  <a:gd name="connsiteY1" fmla="*/ 82636 h 169027"/>
                  <a:gd name="connsiteX2" fmla="*/ 86647 w 122515"/>
                  <a:gd name="connsiteY2" fmla="*/ 158836 h 169027"/>
                  <a:gd name="connsiteX3" fmla="*/ 92997 w 122515"/>
                  <a:gd name="connsiteY3" fmla="*/ 165186 h 169027"/>
                  <a:gd name="connsiteX4" fmla="*/ 922 w 122515"/>
                  <a:gd name="connsiteY4" fmla="*/ 130261 h 169027"/>
                  <a:gd name="connsiteX5" fmla="*/ 48547 w 122515"/>
                  <a:gd name="connsiteY5" fmla="*/ 98511 h 169027"/>
                  <a:gd name="connsiteX6" fmla="*/ 121572 w 122515"/>
                  <a:gd name="connsiteY6" fmla="*/ 86 h 16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15" h="169027">
                    <a:moveTo>
                      <a:pt x="121572" y="86"/>
                    </a:moveTo>
                    <a:cubicBezTo>
                      <a:pt x="128451" y="-2560"/>
                      <a:pt x="95643" y="56178"/>
                      <a:pt x="89822" y="82636"/>
                    </a:cubicBezTo>
                    <a:cubicBezTo>
                      <a:pt x="84001" y="109094"/>
                      <a:pt x="86118" y="145078"/>
                      <a:pt x="86647" y="158836"/>
                    </a:cubicBezTo>
                    <a:cubicBezTo>
                      <a:pt x="87176" y="172594"/>
                      <a:pt x="107285" y="169949"/>
                      <a:pt x="92997" y="165186"/>
                    </a:cubicBezTo>
                    <a:cubicBezTo>
                      <a:pt x="78709" y="160423"/>
                      <a:pt x="8330" y="141374"/>
                      <a:pt x="922" y="130261"/>
                    </a:cubicBezTo>
                    <a:cubicBezTo>
                      <a:pt x="-6486" y="119149"/>
                      <a:pt x="32672" y="118090"/>
                      <a:pt x="48547" y="98511"/>
                    </a:cubicBezTo>
                    <a:cubicBezTo>
                      <a:pt x="64422" y="78932"/>
                      <a:pt x="114693" y="2732"/>
                      <a:pt x="121572" y="8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 1550">
                <a:extLst>
                  <a:ext uri="{FF2B5EF4-FFF2-40B4-BE49-F238E27FC236}">
                    <a16:creationId xmlns:a16="http://schemas.microsoft.com/office/drawing/2014/main" id="{0351B136-7C57-3A9E-18A6-F8180B9FC35D}"/>
                  </a:ext>
                </a:extLst>
              </p:cNvPr>
              <p:cNvSpPr/>
              <p:nvPr/>
            </p:nvSpPr>
            <p:spPr>
              <a:xfrm>
                <a:off x="5723662" y="3593147"/>
                <a:ext cx="105640" cy="103015"/>
              </a:xfrm>
              <a:custGeom>
                <a:avLst/>
                <a:gdLst>
                  <a:gd name="connsiteX0" fmla="*/ 105638 w 105640"/>
                  <a:gd name="connsiteY0" fmla="*/ 7303 h 103015"/>
                  <a:gd name="connsiteX1" fmla="*/ 10388 w 105640"/>
                  <a:gd name="connsiteY1" fmla="*/ 102553 h 103015"/>
                  <a:gd name="connsiteX2" fmla="*/ 4038 w 105640"/>
                  <a:gd name="connsiteY2" fmla="*/ 42228 h 103015"/>
                  <a:gd name="connsiteX3" fmla="*/ 7213 w 105640"/>
                  <a:gd name="connsiteY3" fmla="*/ 10478 h 103015"/>
                  <a:gd name="connsiteX4" fmla="*/ 105638 w 105640"/>
                  <a:gd name="connsiteY4" fmla="*/ 7303 h 10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40" h="103015">
                    <a:moveTo>
                      <a:pt x="105638" y="7303"/>
                    </a:moveTo>
                    <a:cubicBezTo>
                      <a:pt x="106167" y="22649"/>
                      <a:pt x="27321" y="96732"/>
                      <a:pt x="10388" y="102553"/>
                    </a:cubicBezTo>
                    <a:cubicBezTo>
                      <a:pt x="-6545" y="108374"/>
                      <a:pt x="4567" y="57574"/>
                      <a:pt x="4038" y="42228"/>
                    </a:cubicBezTo>
                    <a:cubicBezTo>
                      <a:pt x="3509" y="26882"/>
                      <a:pt x="-6545" y="16299"/>
                      <a:pt x="7213" y="10478"/>
                    </a:cubicBezTo>
                    <a:cubicBezTo>
                      <a:pt x="20971" y="4657"/>
                      <a:pt x="105109" y="-8043"/>
                      <a:pt x="105638" y="7303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 1551">
                <a:extLst>
                  <a:ext uri="{FF2B5EF4-FFF2-40B4-BE49-F238E27FC236}">
                    <a16:creationId xmlns:a16="http://schemas.microsoft.com/office/drawing/2014/main" id="{40E02152-B78F-3832-9D6E-0DBF95ED2BDA}"/>
                  </a:ext>
                </a:extLst>
              </p:cNvPr>
              <p:cNvSpPr/>
              <p:nvPr/>
            </p:nvSpPr>
            <p:spPr>
              <a:xfrm>
                <a:off x="5037663" y="4428509"/>
                <a:ext cx="154010" cy="81782"/>
              </a:xfrm>
              <a:custGeom>
                <a:avLst/>
                <a:gdLst>
                  <a:gd name="connsiteX0" fmla="*/ 10587 w 154010"/>
                  <a:gd name="connsiteY0" fmla="*/ 616 h 81782"/>
                  <a:gd name="connsiteX1" fmla="*/ 153462 w 154010"/>
                  <a:gd name="connsiteY1" fmla="*/ 38716 h 81782"/>
                  <a:gd name="connsiteX2" fmla="*/ 58212 w 154010"/>
                  <a:gd name="connsiteY2" fmla="*/ 79991 h 81782"/>
                  <a:gd name="connsiteX3" fmla="*/ 16937 w 154010"/>
                  <a:gd name="connsiteY3" fmla="*/ 70466 h 81782"/>
                  <a:gd name="connsiteX4" fmla="*/ 10587 w 154010"/>
                  <a:gd name="connsiteY4" fmla="*/ 616 h 8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010" h="81782">
                    <a:moveTo>
                      <a:pt x="10587" y="616"/>
                    </a:moveTo>
                    <a:cubicBezTo>
                      <a:pt x="33341" y="-4676"/>
                      <a:pt x="145525" y="25487"/>
                      <a:pt x="153462" y="38716"/>
                    </a:cubicBezTo>
                    <a:cubicBezTo>
                      <a:pt x="161399" y="51945"/>
                      <a:pt x="80966" y="74699"/>
                      <a:pt x="58212" y="79991"/>
                    </a:cubicBezTo>
                    <a:cubicBezTo>
                      <a:pt x="35458" y="85283"/>
                      <a:pt x="26462" y="77874"/>
                      <a:pt x="16937" y="70466"/>
                    </a:cubicBezTo>
                    <a:cubicBezTo>
                      <a:pt x="7412" y="63058"/>
                      <a:pt x="-12167" y="5908"/>
                      <a:pt x="10587" y="61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 1552">
                <a:extLst>
                  <a:ext uri="{FF2B5EF4-FFF2-40B4-BE49-F238E27FC236}">
                    <a16:creationId xmlns:a16="http://schemas.microsoft.com/office/drawing/2014/main" id="{4B701D90-465C-1858-8396-B787BBBAD966}"/>
                  </a:ext>
                </a:extLst>
              </p:cNvPr>
              <p:cNvSpPr/>
              <p:nvPr/>
            </p:nvSpPr>
            <p:spPr>
              <a:xfrm>
                <a:off x="6302501" y="3473239"/>
                <a:ext cx="219192" cy="539995"/>
              </a:xfrm>
              <a:custGeom>
                <a:avLst/>
                <a:gdLst>
                  <a:gd name="connsiteX0" fmla="*/ 155449 w 219192"/>
                  <a:gd name="connsiteY0" fmla="*/ 85936 h 539995"/>
                  <a:gd name="connsiteX1" fmla="*/ 130049 w 219192"/>
                  <a:gd name="connsiteY1" fmla="*/ 276436 h 539995"/>
                  <a:gd name="connsiteX2" fmla="*/ 149099 w 219192"/>
                  <a:gd name="connsiteY2" fmla="*/ 219286 h 539995"/>
                  <a:gd name="connsiteX3" fmla="*/ 171324 w 219192"/>
                  <a:gd name="connsiteY3" fmla="*/ 393911 h 539995"/>
                  <a:gd name="connsiteX4" fmla="*/ 218949 w 219192"/>
                  <a:gd name="connsiteY4" fmla="*/ 539961 h 539995"/>
                  <a:gd name="connsiteX5" fmla="*/ 149099 w 219192"/>
                  <a:gd name="connsiteY5" fmla="*/ 381211 h 539995"/>
                  <a:gd name="connsiteX6" fmla="*/ 193549 w 219192"/>
                  <a:gd name="connsiteY6" fmla="*/ 479636 h 539995"/>
                  <a:gd name="connsiteX7" fmla="*/ 15749 w 219192"/>
                  <a:gd name="connsiteY7" fmla="*/ 216111 h 539995"/>
                  <a:gd name="connsiteX8" fmla="*/ 22099 w 219192"/>
                  <a:gd name="connsiteY8" fmla="*/ 241511 h 539995"/>
                  <a:gd name="connsiteX9" fmla="*/ 133224 w 219192"/>
                  <a:gd name="connsiteY9" fmla="*/ 211 h 539995"/>
                  <a:gd name="connsiteX10" fmla="*/ 72899 w 219192"/>
                  <a:gd name="connsiteY10" fmla="*/ 197061 h 539995"/>
                  <a:gd name="connsiteX11" fmla="*/ 155449 w 219192"/>
                  <a:gd name="connsiteY11" fmla="*/ 85936 h 53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192" h="539995">
                    <a:moveTo>
                      <a:pt x="155449" y="85936"/>
                    </a:moveTo>
                    <a:cubicBezTo>
                      <a:pt x="164974" y="99165"/>
                      <a:pt x="131107" y="254211"/>
                      <a:pt x="130049" y="276436"/>
                    </a:cubicBezTo>
                    <a:cubicBezTo>
                      <a:pt x="128991" y="298661"/>
                      <a:pt x="142220" y="199707"/>
                      <a:pt x="149099" y="219286"/>
                    </a:cubicBezTo>
                    <a:cubicBezTo>
                      <a:pt x="155978" y="238865"/>
                      <a:pt x="159682" y="340465"/>
                      <a:pt x="171324" y="393911"/>
                    </a:cubicBezTo>
                    <a:cubicBezTo>
                      <a:pt x="182966" y="447357"/>
                      <a:pt x="222653" y="542078"/>
                      <a:pt x="218949" y="539961"/>
                    </a:cubicBezTo>
                    <a:cubicBezTo>
                      <a:pt x="215245" y="537844"/>
                      <a:pt x="153332" y="391265"/>
                      <a:pt x="149099" y="381211"/>
                    </a:cubicBezTo>
                    <a:cubicBezTo>
                      <a:pt x="144866" y="371157"/>
                      <a:pt x="215774" y="507153"/>
                      <a:pt x="193549" y="479636"/>
                    </a:cubicBezTo>
                    <a:cubicBezTo>
                      <a:pt x="171324" y="452119"/>
                      <a:pt x="44324" y="255799"/>
                      <a:pt x="15749" y="216111"/>
                    </a:cubicBezTo>
                    <a:cubicBezTo>
                      <a:pt x="-12826" y="176424"/>
                      <a:pt x="2520" y="277494"/>
                      <a:pt x="22099" y="241511"/>
                    </a:cubicBezTo>
                    <a:cubicBezTo>
                      <a:pt x="41678" y="205528"/>
                      <a:pt x="124757" y="7619"/>
                      <a:pt x="133224" y="211"/>
                    </a:cubicBezTo>
                    <a:cubicBezTo>
                      <a:pt x="141691" y="-7197"/>
                      <a:pt x="68136" y="182244"/>
                      <a:pt x="72899" y="197061"/>
                    </a:cubicBezTo>
                    <a:cubicBezTo>
                      <a:pt x="77662" y="211878"/>
                      <a:pt x="145924" y="72707"/>
                      <a:pt x="155449" y="8593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 1553">
                <a:extLst>
                  <a:ext uri="{FF2B5EF4-FFF2-40B4-BE49-F238E27FC236}">
                    <a16:creationId xmlns:a16="http://schemas.microsoft.com/office/drawing/2014/main" id="{F3176CF5-B590-933D-C311-299661C50362}"/>
                  </a:ext>
                </a:extLst>
              </p:cNvPr>
              <p:cNvSpPr/>
              <p:nvPr/>
            </p:nvSpPr>
            <p:spPr>
              <a:xfrm>
                <a:off x="8398475" y="3594158"/>
                <a:ext cx="856778" cy="617185"/>
              </a:xfrm>
              <a:custGeom>
                <a:avLst/>
                <a:gdLst>
                  <a:gd name="connsiteX0" fmla="*/ 1 w 856778"/>
                  <a:gd name="connsiteY0" fmla="*/ 108750 h 617185"/>
                  <a:gd name="connsiteX1" fmla="*/ 378941 w 856778"/>
                  <a:gd name="connsiteY1" fmla="*/ 5777 h 617185"/>
                  <a:gd name="connsiteX2" fmla="*/ 329514 w 856778"/>
                  <a:gd name="connsiteY2" fmla="*/ 14015 h 617185"/>
                  <a:gd name="connsiteX3" fmla="*/ 473676 w 856778"/>
                  <a:gd name="connsiteY3" fmla="*/ 22253 h 617185"/>
                  <a:gd name="connsiteX4" fmla="*/ 654909 w 856778"/>
                  <a:gd name="connsiteY4" fmla="*/ 158177 h 617185"/>
                  <a:gd name="connsiteX5" fmla="*/ 642552 w 856778"/>
                  <a:gd name="connsiteY5" fmla="*/ 141701 h 617185"/>
                  <a:gd name="connsiteX6" fmla="*/ 815547 w 856778"/>
                  <a:gd name="connsiteY6" fmla="*/ 417669 h 617185"/>
                  <a:gd name="connsiteX7" fmla="*/ 778476 w 856778"/>
                  <a:gd name="connsiteY7" fmla="*/ 380599 h 617185"/>
                  <a:gd name="connsiteX8" fmla="*/ 856736 w 856778"/>
                  <a:gd name="connsiteY8" fmla="*/ 615377 h 617185"/>
                  <a:gd name="connsiteX9" fmla="*/ 766120 w 856778"/>
                  <a:gd name="connsiteY9" fmla="*/ 491810 h 617185"/>
                  <a:gd name="connsiteX10" fmla="*/ 778476 w 856778"/>
                  <a:gd name="connsiteY10" fmla="*/ 541237 h 617185"/>
                  <a:gd name="connsiteX11" fmla="*/ 576649 w 856778"/>
                  <a:gd name="connsiteY11" fmla="*/ 372361 h 617185"/>
                  <a:gd name="connsiteX12" fmla="*/ 679622 w 856778"/>
                  <a:gd name="connsiteY12" fmla="*/ 487691 h 617185"/>
                  <a:gd name="connsiteX13" fmla="*/ 416011 w 856778"/>
                  <a:gd name="connsiteY13" fmla="*/ 261150 h 617185"/>
                  <a:gd name="connsiteX14" fmla="*/ 494271 w 856778"/>
                  <a:gd name="connsiteY14" fmla="*/ 368242 h 617185"/>
                  <a:gd name="connsiteX15" fmla="*/ 267730 w 856778"/>
                  <a:gd name="connsiteY15" fmla="*/ 112869 h 617185"/>
                  <a:gd name="connsiteX16" fmla="*/ 547817 w 856778"/>
                  <a:gd name="connsiteY16" fmla="*/ 236437 h 617185"/>
                  <a:gd name="connsiteX17" fmla="*/ 362466 w 856778"/>
                  <a:gd name="connsiteY17" fmla="*/ 75799 h 617185"/>
                  <a:gd name="connsiteX18" fmla="*/ 527222 w 856778"/>
                  <a:gd name="connsiteY18" fmla="*/ 137583 h 617185"/>
                  <a:gd name="connsiteX19" fmla="*/ 374822 w 856778"/>
                  <a:gd name="connsiteY19" fmla="*/ 63442 h 617185"/>
                  <a:gd name="connsiteX20" fmla="*/ 1 w 856778"/>
                  <a:gd name="connsiteY20" fmla="*/ 108750 h 61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56778" h="617185">
                    <a:moveTo>
                      <a:pt x="1" y="108750"/>
                    </a:moveTo>
                    <a:cubicBezTo>
                      <a:pt x="687" y="99139"/>
                      <a:pt x="324022" y="21566"/>
                      <a:pt x="378941" y="5777"/>
                    </a:cubicBezTo>
                    <a:cubicBezTo>
                      <a:pt x="433860" y="-10012"/>
                      <a:pt x="313725" y="11269"/>
                      <a:pt x="329514" y="14015"/>
                    </a:cubicBezTo>
                    <a:cubicBezTo>
                      <a:pt x="345303" y="16761"/>
                      <a:pt x="419444" y="-1774"/>
                      <a:pt x="473676" y="22253"/>
                    </a:cubicBezTo>
                    <a:cubicBezTo>
                      <a:pt x="527909" y="46280"/>
                      <a:pt x="654909" y="158177"/>
                      <a:pt x="654909" y="158177"/>
                    </a:cubicBezTo>
                    <a:cubicBezTo>
                      <a:pt x="683055" y="178085"/>
                      <a:pt x="615779" y="98452"/>
                      <a:pt x="642552" y="141701"/>
                    </a:cubicBezTo>
                    <a:cubicBezTo>
                      <a:pt x="669325" y="184950"/>
                      <a:pt x="792893" y="377853"/>
                      <a:pt x="815547" y="417669"/>
                    </a:cubicBezTo>
                    <a:cubicBezTo>
                      <a:pt x="838201" y="457485"/>
                      <a:pt x="771611" y="347648"/>
                      <a:pt x="778476" y="380599"/>
                    </a:cubicBezTo>
                    <a:cubicBezTo>
                      <a:pt x="785341" y="413550"/>
                      <a:pt x="858795" y="596842"/>
                      <a:pt x="856736" y="615377"/>
                    </a:cubicBezTo>
                    <a:cubicBezTo>
                      <a:pt x="854677" y="633912"/>
                      <a:pt x="779163" y="504167"/>
                      <a:pt x="766120" y="491810"/>
                    </a:cubicBezTo>
                    <a:cubicBezTo>
                      <a:pt x="753077" y="479453"/>
                      <a:pt x="810054" y="561145"/>
                      <a:pt x="778476" y="541237"/>
                    </a:cubicBezTo>
                    <a:cubicBezTo>
                      <a:pt x="746898" y="521329"/>
                      <a:pt x="593125" y="381285"/>
                      <a:pt x="576649" y="372361"/>
                    </a:cubicBezTo>
                    <a:cubicBezTo>
                      <a:pt x="560173" y="363437"/>
                      <a:pt x="706395" y="506226"/>
                      <a:pt x="679622" y="487691"/>
                    </a:cubicBezTo>
                    <a:cubicBezTo>
                      <a:pt x="652849" y="469156"/>
                      <a:pt x="446903" y="281058"/>
                      <a:pt x="416011" y="261150"/>
                    </a:cubicBezTo>
                    <a:cubicBezTo>
                      <a:pt x="385119" y="241242"/>
                      <a:pt x="518984" y="392955"/>
                      <a:pt x="494271" y="368242"/>
                    </a:cubicBezTo>
                    <a:cubicBezTo>
                      <a:pt x="469558" y="343529"/>
                      <a:pt x="258806" y="134836"/>
                      <a:pt x="267730" y="112869"/>
                    </a:cubicBezTo>
                    <a:cubicBezTo>
                      <a:pt x="276654" y="90902"/>
                      <a:pt x="532028" y="242615"/>
                      <a:pt x="547817" y="236437"/>
                    </a:cubicBezTo>
                    <a:cubicBezTo>
                      <a:pt x="563606" y="230259"/>
                      <a:pt x="365899" y="92275"/>
                      <a:pt x="362466" y="75799"/>
                    </a:cubicBezTo>
                    <a:cubicBezTo>
                      <a:pt x="359034" y="59323"/>
                      <a:pt x="525163" y="139642"/>
                      <a:pt x="527222" y="137583"/>
                    </a:cubicBezTo>
                    <a:cubicBezTo>
                      <a:pt x="529281" y="135524"/>
                      <a:pt x="455827" y="68934"/>
                      <a:pt x="374822" y="63442"/>
                    </a:cubicBezTo>
                    <a:cubicBezTo>
                      <a:pt x="293817" y="57950"/>
                      <a:pt x="-685" y="118361"/>
                      <a:pt x="1" y="108750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 1554">
                <a:extLst>
                  <a:ext uri="{FF2B5EF4-FFF2-40B4-BE49-F238E27FC236}">
                    <a16:creationId xmlns:a16="http://schemas.microsoft.com/office/drawing/2014/main" id="{BF12C1C7-1557-11A3-AFE6-53E315CAD638}"/>
                  </a:ext>
                </a:extLst>
              </p:cNvPr>
              <p:cNvSpPr/>
              <p:nvPr/>
            </p:nvSpPr>
            <p:spPr>
              <a:xfrm>
                <a:off x="9045808" y="4067828"/>
                <a:ext cx="397205" cy="1943332"/>
              </a:xfrm>
              <a:custGeom>
                <a:avLst/>
                <a:gdLst>
                  <a:gd name="connsiteX0" fmla="*/ 214165 w 397205"/>
                  <a:gd name="connsiteY0" fmla="*/ 89347 h 1943332"/>
                  <a:gd name="connsiteX1" fmla="*/ 374742 w 397205"/>
                  <a:gd name="connsiteY1" fmla="*/ 994826 h 1943332"/>
                  <a:gd name="connsiteX2" fmla="*/ 365821 w 397205"/>
                  <a:gd name="connsiteY2" fmla="*/ 963602 h 1943332"/>
                  <a:gd name="connsiteX3" fmla="*/ 397045 w 397205"/>
                  <a:gd name="connsiteY3" fmla="*/ 1646057 h 1943332"/>
                  <a:gd name="connsiteX4" fmla="*/ 374742 w 397205"/>
                  <a:gd name="connsiteY4" fmla="*/ 1534545 h 1943332"/>
                  <a:gd name="connsiteX5" fmla="*/ 307835 w 397205"/>
                  <a:gd name="connsiteY5" fmla="*/ 1935989 h 1943332"/>
                  <a:gd name="connsiteX6" fmla="*/ 263230 w 397205"/>
                  <a:gd name="connsiteY6" fmla="*/ 1128640 h 1943332"/>
                  <a:gd name="connsiteX7" fmla="*/ 294453 w 397205"/>
                  <a:gd name="connsiteY7" fmla="*/ 1347204 h 1943332"/>
                  <a:gd name="connsiteX8" fmla="*/ 165099 w 397205"/>
                  <a:gd name="connsiteY8" fmla="*/ 272227 h 1943332"/>
                  <a:gd name="connsiteX9" fmla="*/ 218625 w 397205"/>
                  <a:gd name="connsiteY9" fmla="*/ 339134 h 1943332"/>
                  <a:gd name="connsiteX10" fmla="*/ 61 w 397205"/>
                  <a:gd name="connsiteY10" fmla="*/ 4597 h 1943332"/>
                  <a:gd name="connsiteX11" fmla="*/ 196323 w 397205"/>
                  <a:gd name="connsiteY11" fmla="*/ 138412 h 1943332"/>
                  <a:gd name="connsiteX12" fmla="*/ 214165 w 397205"/>
                  <a:gd name="connsiteY12" fmla="*/ 89347 h 194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7205" h="1943332">
                    <a:moveTo>
                      <a:pt x="214165" y="89347"/>
                    </a:moveTo>
                    <a:cubicBezTo>
                      <a:pt x="243901" y="232083"/>
                      <a:pt x="349466" y="849117"/>
                      <a:pt x="374742" y="994826"/>
                    </a:cubicBezTo>
                    <a:cubicBezTo>
                      <a:pt x="400018" y="1140535"/>
                      <a:pt x="362104" y="855064"/>
                      <a:pt x="365821" y="963602"/>
                    </a:cubicBezTo>
                    <a:cubicBezTo>
                      <a:pt x="369538" y="1072140"/>
                      <a:pt x="395558" y="1550900"/>
                      <a:pt x="397045" y="1646057"/>
                    </a:cubicBezTo>
                    <a:cubicBezTo>
                      <a:pt x="398532" y="1741214"/>
                      <a:pt x="389610" y="1486223"/>
                      <a:pt x="374742" y="1534545"/>
                    </a:cubicBezTo>
                    <a:cubicBezTo>
                      <a:pt x="359874" y="1582867"/>
                      <a:pt x="326420" y="2003640"/>
                      <a:pt x="307835" y="1935989"/>
                    </a:cubicBezTo>
                    <a:cubicBezTo>
                      <a:pt x="289250" y="1868338"/>
                      <a:pt x="265460" y="1226771"/>
                      <a:pt x="263230" y="1128640"/>
                    </a:cubicBezTo>
                    <a:cubicBezTo>
                      <a:pt x="261000" y="1030509"/>
                      <a:pt x="310808" y="1489939"/>
                      <a:pt x="294453" y="1347204"/>
                    </a:cubicBezTo>
                    <a:cubicBezTo>
                      <a:pt x="278098" y="1204469"/>
                      <a:pt x="177737" y="440239"/>
                      <a:pt x="165099" y="272227"/>
                    </a:cubicBezTo>
                    <a:cubicBezTo>
                      <a:pt x="152461" y="104215"/>
                      <a:pt x="246131" y="383739"/>
                      <a:pt x="218625" y="339134"/>
                    </a:cubicBezTo>
                    <a:cubicBezTo>
                      <a:pt x="191119" y="294529"/>
                      <a:pt x="3778" y="38051"/>
                      <a:pt x="61" y="4597"/>
                    </a:cubicBezTo>
                    <a:cubicBezTo>
                      <a:pt x="-3656" y="-28857"/>
                      <a:pt x="161383" y="130978"/>
                      <a:pt x="196323" y="138412"/>
                    </a:cubicBezTo>
                    <a:cubicBezTo>
                      <a:pt x="231263" y="145846"/>
                      <a:pt x="184429" y="-53389"/>
                      <a:pt x="214165" y="89347"/>
                    </a:cubicBezTo>
                    <a:close/>
                  </a:path>
                </a:pathLst>
              </a:custGeom>
              <a:solidFill>
                <a:srgbClr val="FF40FF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 1555">
                <a:extLst>
                  <a:ext uri="{FF2B5EF4-FFF2-40B4-BE49-F238E27FC236}">
                    <a16:creationId xmlns:a16="http://schemas.microsoft.com/office/drawing/2014/main" id="{9BA3DA18-668B-C17B-DCF0-FAB9C1C08C1B}"/>
                  </a:ext>
                </a:extLst>
              </p:cNvPr>
              <p:cNvSpPr/>
              <p:nvPr/>
            </p:nvSpPr>
            <p:spPr>
              <a:xfrm>
                <a:off x="8531975" y="5772609"/>
                <a:ext cx="764189" cy="1163463"/>
              </a:xfrm>
              <a:custGeom>
                <a:avLst/>
                <a:gdLst>
                  <a:gd name="connsiteX0" fmla="*/ 763682 w 764189"/>
                  <a:gd name="connsiteY0" fmla="*/ 8183 h 1163463"/>
                  <a:gd name="connsiteX1" fmla="*/ 549578 w 764189"/>
                  <a:gd name="connsiteY1" fmla="*/ 650493 h 1163463"/>
                  <a:gd name="connsiteX2" fmla="*/ 612025 w 764189"/>
                  <a:gd name="connsiteY2" fmla="*/ 574665 h 1163463"/>
                  <a:gd name="connsiteX3" fmla="*/ 938 w 764189"/>
                  <a:gd name="connsiteY3" fmla="*/ 1163450 h 1163463"/>
                  <a:gd name="connsiteX4" fmla="*/ 469289 w 764189"/>
                  <a:gd name="connsiteY4" fmla="*/ 556823 h 1163463"/>
                  <a:gd name="connsiteX5" fmla="*/ 339935 w 764189"/>
                  <a:gd name="connsiteY5" fmla="*/ 668335 h 1163463"/>
                  <a:gd name="connsiteX6" fmla="*/ 710156 w 764189"/>
                  <a:gd name="connsiteY6" fmla="*/ 61709 h 1163463"/>
                  <a:gd name="connsiteX7" fmla="*/ 612025 w 764189"/>
                  <a:gd name="connsiteY7" fmla="*/ 271352 h 1163463"/>
                  <a:gd name="connsiteX8" fmla="*/ 763682 w 764189"/>
                  <a:gd name="connsiteY8" fmla="*/ 8183 h 1163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189" h="1163463">
                    <a:moveTo>
                      <a:pt x="763682" y="8183"/>
                    </a:moveTo>
                    <a:cubicBezTo>
                      <a:pt x="753274" y="71373"/>
                      <a:pt x="574854" y="556079"/>
                      <a:pt x="549578" y="650493"/>
                    </a:cubicBezTo>
                    <a:cubicBezTo>
                      <a:pt x="524302" y="744907"/>
                      <a:pt x="703465" y="489172"/>
                      <a:pt x="612025" y="574665"/>
                    </a:cubicBezTo>
                    <a:cubicBezTo>
                      <a:pt x="520585" y="660158"/>
                      <a:pt x="24727" y="1166424"/>
                      <a:pt x="938" y="1163450"/>
                    </a:cubicBezTo>
                    <a:cubicBezTo>
                      <a:pt x="-22851" y="1160476"/>
                      <a:pt x="412789" y="639342"/>
                      <a:pt x="469289" y="556823"/>
                    </a:cubicBezTo>
                    <a:cubicBezTo>
                      <a:pt x="525788" y="474304"/>
                      <a:pt x="299790" y="750854"/>
                      <a:pt x="339935" y="668335"/>
                    </a:cubicBezTo>
                    <a:cubicBezTo>
                      <a:pt x="380079" y="585816"/>
                      <a:pt x="664808" y="127873"/>
                      <a:pt x="710156" y="61709"/>
                    </a:cubicBezTo>
                    <a:cubicBezTo>
                      <a:pt x="755504" y="-4455"/>
                      <a:pt x="603104" y="274326"/>
                      <a:pt x="612025" y="271352"/>
                    </a:cubicBezTo>
                    <a:cubicBezTo>
                      <a:pt x="620946" y="268378"/>
                      <a:pt x="774090" y="-55007"/>
                      <a:pt x="763682" y="818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 1556">
                <a:extLst>
                  <a:ext uri="{FF2B5EF4-FFF2-40B4-BE49-F238E27FC236}">
                    <a16:creationId xmlns:a16="http://schemas.microsoft.com/office/drawing/2014/main" id="{AA492067-E984-D413-2D67-C4BEC7C0ED70}"/>
                  </a:ext>
                </a:extLst>
              </p:cNvPr>
              <p:cNvSpPr/>
              <p:nvPr/>
            </p:nvSpPr>
            <p:spPr>
              <a:xfrm>
                <a:off x="8387611" y="6101334"/>
                <a:ext cx="690425" cy="921446"/>
              </a:xfrm>
              <a:custGeom>
                <a:avLst/>
                <a:gdLst>
                  <a:gd name="connsiteX0" fmla="*/ 604732 w 690425"/>
                  <a:gd name="connsiteY0" fmla="*/ 232559 h 921446"/>
                  <a:gd name="connsiteX1" fmla="*/ 627035 w 690425"/>
                  <a:gd name="connsiteY1" fmla="*/ 415439 h 921446"/>
                  <a:gd name="connsiteX2" fmla="*/ 283577 w 690425"/>
                  <a:gd name="connsiteY2" fmla="*/ 691989 h 921446"/>
                  <a:gd name="connsiteX3" fmla="*/ 359406 w 690425"/>
                  <a:gd name="connsiteY3" fmla="*/ 607240 h 921446"/>
                  <a:gd name="connsiteX4" fmla="*/ 47171 w 690425"/>
                  <a:gd name="connsiteY4" fmla="*/ 915013 h 921446"/>
                  <a:gd name="connsiteX5" fmla="*/ 154223 w 690425"/>
                  <a:gd name="connsiteY5" fmla="*/ 821343 h 921446"/>
                  <a:gd name="connsiteX6" fmla="*/ 29329 w 690425"/>
                  <a:gd name="connsiteY6" fmla="*/ 883790 h 921446"/>
                  <a:gd name="connsiteX7" fmla="*/ 154223 w 690425"/>
                  <a:gd name="connsiteY7" fmla="*/ 741054 h 921446"/>
                  <a:gd name="connsiteX8" fmla="*/ 7027 w 690425"/>
                  <a:gd name="connsiteY8" fmla="*/ 781199 h 921446"/>
                  <a:gd name="connsiteX9" fmla="*/ 426313 w 690425"/>
                  <a:gd name="connsiteY9" fmla="*/ 522490 h 921446"/>
                  <a:gd name="connsiteX10" fmla="*/ 368327 w 690425"/>
                  <a:gd name="connsiteY10" fmla="*/ 549253 h 921446"/>
                  <a:gd name="connsiteX11" fmla="*/ 689482 w 690425"/>
                  <a:gd name="connsiteY11" fmla="*/ 613 h 921446"/>
                  <a:gd name="connsiteX12" fmla="*/ 470918 w 690425"/>
                  <a:gd name="connsiteY12" fmla="*/ 437741 h 921446"/>
                  <a:gd name="connsiteX13" fmla="*/ 604732 w 690425"/>
                  <a:gd name="connsiteY13" fmla="*/ 232559 h 92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425" h="921446">
                    <a:moveTo>
                      <a:pt x="604732" y="232559"/>
                    </a:moveTo>
                    <a:cubicBezTo>
                      <a:pt x="630751" y="228842"/>
                      <a:pt x="680561" y="338867"/>
                      <a:pt x="627035" y="415439"/>
                    </a:cubicBezTo>
                    <a:cubicBezTo>
                      <a:pt x="573509" y="492011"/>
                      <a:pt x="328182" y="660022"/>
                      <a:pt x="283577" y="691989"/>
                    </a:cubicBezTo>
                    <a:cubicBezTo>
                      <a:pt x="238972" y="723956"/>
                      <a:pt x="398807" y="570069"/>
                      <a:pt x="359406" y="607240"/>
                    </a:cubicBezTo>
                    <a:cubicBezTo>
                      <a:pt x="320005" y="644411"/>
                      <a:pt x="81368" y="879329"/>
                      <a:pt x="47171" y="915013"/>
                    </a:cubicBezTo>
                    <a:cubicBezTo>
                      <a:pt x="12974" y="950697"/>
                      <a:pt x="157197" y="826547"/>
                      <a:pt x="154223" y="821343"/>
                    </a:cubicBezTo>
                    <a:cubicBezTo>
                      <a:pt x="151249" y="816139"/>
                      <a:pt x="29329" y="897171"/>
                      <a:pt x="29329" y="883790"/>
                    </a:cubicBezTo>
                    <a:cubicBezTo>
                      <a:pt x="29329" y="870409"/>
                      <a:pt x="157940" y="758153"/>
                      <a:pt x="154223" y="741054"/>
                    </a:cubicBezTo>
                    <a:cubicBezTo>
                      <a:pt x="150506" y="723956"/>
                      <a:pt x="-38321" y="817626"/>
                      <a:pt x="7027" y="781199"/>
                    </a:cubicBezTo>
                    <a:cubicBezTo>
                      <a:pt x="52375" y="744772"/>
                      <a:pt x="366096" y="561148"/>
                      <a:pt x="426313" y="522490"/>
                    </a:cubicBezTo>
                    <a:cubicBezTo>
                      <a:pt x="486530" y="483832"/>
                      <a:pt x="324465" y="636233"/>
                      <a:pt x="368327" y="549253"/>
                    </a:cubicBezTo>
                    <a:cubicBezTo>
                      <a:pt x="412189" y="462273"/>
                      <a:pt x="672384" y="19198"/>
                      <a:pt x="689482" y="613"/>
                    </a:cubicBezTo>
                    <a:cubicBezTo>
                      <a:pt x="706581" y="-17972"/>
                      <a:pt x="485786" y="391649"/>
                      <a:pt x="470918" y="437741"/>
                    </a:cubicBezTo>
                    <a:cubicBezTo>
                      <a:pt x="456050" y="483833"/>
                      <a:pt x="578713" y="236276"/>
                      <a:pt x="604732" y="2325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 1557">
                <a:extLst>
                  <a:ext uri="{FF2B5EF4-FFF2-40B4-BE49-F238E27FC236}">
                    <a16:creationId xmlns:a16="http://schemas.microsoft.com/office/drawing/2014/main" id="{DBDA0DF8-1B68-3770-A609-5155CB13E00A}"/>
                  </a:ext>
                </a:extLst>
              </p:cNvPr>
              <p:cNvSpPr/>
              <p:nvPr/>
            </p:nvSpPr>
            <p:spPr>
              <a:xfrm>
                <a:off x="8137765" y="5824779"/>
                <a:ext cx="870549" cy="918092"/>
              </a:xfrm>
              <a:custGeom>
                <a:avLst/>
                <a:gdLst>
                  <a:gd name="connsiteX0" fmla="*/ 867960 w 870549"/>
                  <a:gd name="connsiteY0" fmla="*/ 9539 h 918092"/>
                  <a:gd name="connsiteX1" fmla="*/ 404069 w 870549"/>
                  <a:gd name="connsiteY1" fmla="*/ 642928 h 918092"/>
                  <a:gd name="connsiteX2" fmla="*/ 613712 w 870549"/>
                  <a:gd name="connsiteY2" fmla="*/ 415443 h 918092"/>
                  <a:gd name="connsiteX3" fmla="*/ 198887 w 870549"/>
                  <a:gd name="connsiteY3" fmla="*/ 897176 h 918092"/>
                  <a:gd name="connsiteX4" fmla="*/ 372846 w 870549"/>
                  <a:gd name="connsiteY4" fmla="*/ 683073 h 918092"/>
                  <a:gd name="connsiteX5" fmla="*/ 7086 w 870549"/>
                  <a:gd name="connsiteY5" fmla="*/ 897176 h 918092"/>
                  <a:gd name="connsiteX6" fmla="*/ 760908 w 870549"/>
                  <a:gd name="connsiteY6" fmla="*/ 58604 h 918092"/>
                  <a:gd name="connsiteX7" fmla="*/ 600331 w 870549"/>
                  <a:gd name="connsiteY7" fmla="*/ 245945 h 918092"/>
                  <a:gd name="connsiteX8" fmla="*/ 867960 w 870549"/>
                  <a:gd name="connsiteY8" fmla="*/ 9539 h 91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549" h="918092">
                    <a:moveTo>
                      <a:pt x="867960" y="9539"/>
                    </a:moveTo>
                    <a:cubicBezTo>
                      <a:pt x="835250" y="75703"/>
                      <a:pt x="446444" y="575277"/>
                      <a:pt x="404069" y="642928"/>
                    </a:cubicBezTo>
                    <a:cubicBezTo>
                      <a:pt x="361694" y="710579"/>
                      <a:pt x="647909" y="373068"/>
                      <a:pt x="613712" y="415443"/>
                    </a:cubicBezTo>
                    <a:cubicBezTo>
                      <a:pt x="579515" y="457818"/>
                      <a:pt x="239031" y="852571"/>
                      <a:pt x="198887" y="897176"/>
                    </a:cubicBezTo>
                    <a:cubicBezTo>
                      <a:pt x="158743" y="941781"/>
                      <a:pt x="404813" y="683073"/>
                      <a:pt x="372846" y="683073"/>
                    </a:cubicBezTo>
                    <a:cubicBezTo>
                      <a:pt x="340879" y="683073"/>
                      <a:pt x="-57591" y="1001254"/>
                      <a:pt x="7086" y="897176"/>
                    </a:cubicBezTo>
                    <a:cubicBezTo>
                      <a:pt x="71763" y="793098"/>
                      <a:pt x="662034" y="167142"/>
                      <a:pt x="760908" y="58604"/>
                    </a:cubicBezTo>
                    <a:cubicBezTo>
                      <a:pt x="859782" y="-49934"/>
                      <a:pt x="587693" y="248919"/>
                      <a:pt x="600331" y="245945"/>
                    </a:cubicBezTo>
                    <a:cubicBezTo>
                      <a:pt x="612969" y="242971"/>
                      <a:pt x="900670" y="-56625"/>
                      <a:pt x="867960" y="953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 1558">
                <a:extLst>
                  <a:ext uri="{FF2B5EF4-FFF2-40B4-BE49-F238E27FC236}">
                    <a16:creationId xmlns:a16="http://schemas.microsoft.com/office/drawing/2014/main" id="{9C691E94-057D-89A6-AA04-579DE1F316B4}"/>
                  </a:ext>
                </a:extLst>
              </p:cNvPr>
              <p:cNvSpPr/>
              <p:nvPr/>
            </p:nvSpPr>
            <p:spPr>
              <a:xfrm>
                <a:off x="8800601" y="4037229"/>
                <a:ext cx="253534" cy="1030249"/>
              </a:xfrm>
              <a:custGeom>
                <a:avLst/>
                <a:gdLst>
                  <a:gd name="connsiteX0" fmla="*/ 8862 w 253534"/>
                  <a:gd name="connsiteY0" fmla="*/ 3973 h 1030249"/>
                  <a:gd name="connsiteX1" fmla="*/ 249729 w 253534"/>
                  <a:gd name="connsiteY1" fmla="*/ 606139 h 1030249"/>
                  <a:gd name="connsiteX2" fmla="*/ 151598 w 253534"/>
                  <a:gd name="connsiteY2" fmla="*/ 396496 h 1030249"/>
                  <a:gd name="connsiteX3" fmla="*/ 84691 w 253534"/>
                  <a:gd name="connsiteY3" fmla="*/ 1029885 h 1030249"/>
                  <a:gd name="connsiteX4" fmla="*/ 80230 w 253534"/>
                  <a:gd name="connsiteY4" fmla="*/ 494627 h 1030249"/>
                  <a:gd name="connsiteX5" fmla="*/ 53467 w 253534"/>
                  <a:gd name="connsiteY5" fmla="*/ 954057 h 1030249"/>
                  <a:gd name="connsiteX6" fmla="*/ 8862 w 253534"/>
                  <a:gd name="connsiteY6" fmla="*/ 3973 h 103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534" h="1030249">
                    <a:moveTo>
                      <a:pt x="8862" y="3973"/>
                    </a:moveTo>
                    <a:cubicBezTo>
                      <a:pt x="41572" y="-54013"/>
                      <a:pt x="225940" y="540719"/>
                      <a:pt x="249729" y="606139"/>
                    </a:cubicBezTo>
                    <a:cubicBezTo>
                      <a:pt x="273518" y="671559"/>
                      <a:pt x="179104" y="325872"/>
                      <a:pt x="151598" y="396496"/>
                    </a:cubicBezTo>
                    <a:cubicBezTo>
                      <a:pt x="124092" y="467120"/>
                      <a:pt x="96586" y="1013530"/>
                      <a:pt x="84691" y="1029885"/>
                    </a:cubicBezTo>
                    <a:cubicBezTo>
                      <a:pt x="72796" y="1046240"/>
                      <a:pt x="85434" y="507265"/>
                      <a:pt x="80230" y="494627"/>
                    </a:cubicBezTo>
                    <a:cubicBezTo>
                      <a:pt x="75026" y="481989"/>
                      <a:pt x="63131" y="1038063"/>
                      <a:pt x="53467" y="954057"/>
                    </a:cubicBezTo>
                    <a:cubicBezTo>
                      <a:pt x="43803" y="870051"/>
                      <a:pt x="-23848" y="61959"/>
                      <a:pt x="8862" y="39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 1559">
                <a:extLst>
                  <a:ext uri="{FF2B5EF4-FFF2-40B4-BE49-F238E27FC236}">
                    <a16:creationId xmlns:a16="http://schemas.microsoft.com/office/drawing/2014/main" id="{75AD93BA-F11E-E25B-83C3-193D0B41D926}"/>
                  </a:ext>
                </a:extLst>
              </p:cNvPr>
              <p:cNvSpPr/>
              <p:nvPr/>
            </p:nvSpPr>
            <p:spPr>
              <a:xfrm>
                <a:off x="8625518" y="4861264"/>
                <a:ext cx="291085" cy="1236277"/>
              </a:xfrm>
              <a:custGeom>
                <a:avLst/>
                <a:gdLst>
                  <a:gd name="connsiteX0" fmla="*/ 290997 w 291085"/>
                  <a:gd name="connsiteY0" fmla="*/ 5128 h 1236277"/>
                  <a:gd name="connsiteX1" fmla="*/ 76894 w 291085"/>
                  <a:gd name="connsiteY1" fmla="*/ 821397 h 1236277"/>
                  <a:gd name="connsiteX2" fmla="*/ 201787 w 291085"/>
                  <a:gd name="connsiteY2" fmla="*/ 419954 h 1236277"/>
                  <a:gd name="connsiteX3" fmla="*/ 1065 w 291085"/>
                  <a:gd name="connsiteY3" fmla="*/ 1236223 h 1236277"/>
                  <a:gd name="connsiteX4" fmla="*/ 121499 w 291085"/>
                  <a:gd name="connsiteY4" fmla="*/ 375349 h 1236277"/>
                  <a:gd name="connsiteX5" fmla="*/ 103657 w 291085"/>
                  <a:gd name="connsiteY5" fmla="*/ 469019 h 1236277"/>
                  <a:gd name="connsiteX6" fmla="*/ 290997 w 291085"/>
                  <a:gd name="connsiteY6" fmla="*/ 5128 h 1236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085" h="1236277">
                    <a:moveTo>
                      <a:pt x="290997" y="5128"/>
                    </a:moveTo>
                    <a:cubicBezTo>
                      <a:pt x="286537" y="63858"/>
                      <a:pt x="91762" y="752259"/>
                      <a:pt x="76894" y="821397"/>
                    </a:cubicBezTo>
                    <a:cubicBezTo>
                      <a:pt x="62026" y="890535"/>
                      <a:pt x="214425" y="350816"/>
                      <a:pt x="201787" y="419954"/>
                    </a:cubicBezTo>
                    <a:cubicBezTo>
                      <a:pt x="189149" y="489092"/>
                      <a:pt x="14446" y="1243657"/>
                      <a:pt x="1065" y="1236223"/>
                    </a:cubicBezTo>
                    <a:cubicBezTo>
                      <a:pt x="-12316" y="1228789"/>
                      <a:pt x="104400" y="503216"/>
                      <a:pt x="121499" y="375349"/>
                    </a:cubicBezTo>
                    <a:cubicBezTo>
                      <a:pt x="138598" y="247482"/>
                      <a:pt x="77637" y="527749"/>
                      <a:pt x="103657" y="469019"/>
                    </a:cubicBezTo>
                    <a:cubicBezTo>
                      <a:pt x="129676" y="410289"/>
                      <a:pt x="295457" y="-53602"/>
                      <a:pt x="290997" y="51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 1560">
                <a:extLst>
                  <a:ext uri="{FF2B5EF4-FFF2-40B4-BE49-F238E27FC236}">
                    <a16:creationId xmlns:a16="http://schemas.microsoft.com/office/drawing/2014/main" id="{4C722ECF-375B-FC50-26A8-61018170277B}"/>
                  </a:ext>
                </a:extLst>
              </p:cNvPr>
              <p:cNvSpPr/>
              <p:nvPr/>
            </p:nvSpPr>
            <p:spPr>
              <a:xfrm>
                <a:off x="7851505" y="6445389"/>
                <a:ext cx="447152" cy="386182"/>
              </a:xfrm>
              <a:custGeom>
                <a:avLst/>
                <a:gdLst>
                  <a:gd name="connsiteX0" fmla="*/ 440542 w 447152"/>
                  <a:gd name="connsiteY0" fmla="*/ 13397 h 386182"/>
                  <a:gd name="connsiteX1" fmla="*/ 3414 w 447152"/>
                  <a:gd name="connsiteY1" fmla="*/ 383618 h 386182"/>
                  <a:gd name="connsiteX2" fmla="*/ 226438 w 447152"/>
                  <a:gd name="connsiteY2" fmla="*/ 182896 h 386182"/>
                  <a:gd name="connsiteX3" fmla="*/ 21256 w 447152"/>
                  <a:gd name="connsiteY3" fmla="*/ 294408 h 386182"/>
                  <a:gd name="connsiteX4" fmla="*/ 137229 w 447152"/>
                  <a:gd name="connsiteY4" fmla="*/ 178435 h 386182"/>
                  <a:gd name="connsiteX5" fmla="*/ 257662 w 447152"/>
                  <a:gd name="connsiteY5" fmla="*/ 89226 h 386182"/>
                  <a:gd name="connsiteX6" fmla="*/ 440542 w 447152"/>
                  <a:gd name="connsiteY6" fmla="*/ 13397 h 38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52" h="386182">
                    <a:moveTo>
                      <a:pt x="440542" y="13397"/>
                    </a:moveTo>
                    <a:cubicBezTo>
                      <a:pt x="398167" y="62462"/>
                      <a:pt x="39098" y="355368"/>
                      <a:pt x="3414" y="383618"/>
                    </a:cubicBezTo>
                    <a:cubicBezTo>
                      <a:pt x="-32270" y="411868"/>
                      <a:pt x="223464" y="197764"/>
                      <a:pt x="226438" y="182896"/>
                    </a:cubicBezTo>
                    <a:cubicBezTo>
                      <a:pt x="229412" y="168028"/>
                      <a:pt x="36124" y="295151"/>
                      <a:pt x="21256" y="294408"/>
                    </a:cubicBezTo>
                    <a:cubicBezTo>
                      <a:pt x="6388" y="293665"/>
                      <a:pt x="97828" y="212632"/>
                      <a:pt x="137229" y="178435"/>
                    </a:cubicBezTo>
                    <a:cubicBezTo>
                      <a:pt x="176630" y="144238"/>
                      <a:pt x="205623" y="114502"/>
                      <a:pt x="257662" y="89226"/>
                    </a:cubicBezTo>
                    <a:cubicBezTo>
                      <a:pt x="309701" y="63950"/>
                      <a:pt x="482917" y="-35668"/>
                      <a:pt x="440542" y="133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 1561">
                <a:extLst>
                  <a:ext uri="{FF2B5EF4-FFF2-40B4-BE49-F238E27FC236}">
                    <a16:creationId xmlns:a16="http://schemas.microsoft.com/office/drawing/2014/main" id="{4226B86F-A066-60CD-8CCA-91C6AEC7DF6D}"/>
                  </a:ext>
                </a:extLst>
              </p:cNvPr>
              <p:cNvSpPr/>
              <p:nvPr/>
            </p:nvSpPr>
            <p:spPr>
              <a:xfrm>
                <a:off x="8103980" y="6314690"/>
                <a:ext cx="1180495" cy="1118583"/>
              </a:xfrm>
              <a:custGeom>
                <a:avLst/>
                <a:gdLst>
                  <a:gd name="connsiteX0" fmla="*/ 1178295 w 1180495"/>
                  <a:gd name="connsiteY0" fmla="*/ 5821 h 1118583"/>
                  <a:gd name="connsiteX1" fmla="*/ 674260 w 1180495"/>
                  <a:gd name="connsiteY1" fmla="*/ 1036194 h 1118583"/>
                  <a:gd name="connsiteX2" fmla="*/ 919587 w 1180495"/>
                  <a:gd name="connsiteY2" fmla="*/ 576764 h 1118583"/>
                  <a:gd name="connsiteX3" fmla="*/ 808075 w 1180495"/>
                  <a:gd name="connsiteY3" fmla="*/ 1018352 h 1118583"/>
                  <a:gd name="connsiteX4" fmla="*/ 726 w 1180495"/>
                  <a:gd name="connsiteY4" fmla="*/ 1116483 h 1118583"/>
                  <a:gd name="connsiteX5" fmla="*/ 660879 w 1180495"/>
                  <a:gd name="connsiteY5" fmla="*/ 964826 h 1118583"/>
                  <a:gd name="connsiteX6" fmla="*/ 482459 w 1180495"/>
                  <a:gd name="connsiteY6" fmla="*/ 929142 h 1118583"/>
                  <a:gd name="connsiteX7" fmla="*/ 964192 w 1180495"/>
                  <a:gd name="connsiteY7" fmla="*/ 331437 h 1118583"/>
                  <a:gd name="connsiteX8" fmla="*/ 861600 w 1180495"/>
                  <a:gd name="connsiteY8" fmla="*/ 603527 h 1118583"/>
                  <a:gd name="connsiteX9" fmla="*/ 1178295 w 1180495"/>
                  <a:gd name="connsiteY9" fmla="*/ 5821 h 111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0495" h="1118583">
                    <a:moveTo>
                      <a:pt x="1178295" y="5821"/>
                    </a:moveTo>
                    <a:cubicBezTo>
                      <a:pt x="1147072" y="77932"/>
                      <a:pt x="717378" y="941037"/>
                      <a:pt x="674260" y="1036194"/>
                    </a:cubicBezTo>
                    <a:cubicBezTo>
                      <a:pt x="631142" y="1131351"/>
                      <a:pt x="897285" y="579738"/>
                      <a:pt x="919587" y="576764"/>
                    </a:cubicBezTo>
                    <a:cubicBezTo>
                      <a:pt x="941889" y="573790"/>
                      <a:pt x="961219" y="928399"/>
                      <a:pt x="808075" y="1018352"/>
                    </a:cubicBezTo>
                    <a:cubicBezTo>
                      <a:pt x="654931" y="1108305"/>
                      <a:pt x="25259" y="1125404"/>
                      <a:pt x="726" y="1116483"/>
                    </a:cubicBezTo>
                    <a:cubicBezTo>
                      <a:pt x="-23807" y="1107562"/>
                      <a:pt x="580590" y="996049"/>
                      <a:pt x="660879" y="964826"/>
                    </a:cubicBezTo>
                    <a:cubicBezTo>
                      <a:pt x="741168" y="933603"/>
                      <a:pt x="431907" y="1034707"/>
                      <a:pt x="482459" y="929142"/>
                    </a:cubicBezTo>
                    <a:cubicBezTo>
                      <a:pt x="533011" y="823577"/>
                      <a:pt x="901002" y="385706"/>
                      <a:pt x="964192" y="331437"/>
                    </a:cubicBezTo>
                    <a:cubicBezTo>
                      <a:pt x="1027382" y="277168"/>
                      <a:pt x="824429" y="652592"/>
                      <a:pt x="861600" y="603527"/>
                    </a:cubicBezTo>
                    <a:cubicBezTo>
                      <a:pt x="898771" y="554462"/>
                      <a:pt x="1209518" y="-66290"/>
                      <a:pt x="1178295" y="582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 582">
                <a:extLst>
                  <a:ext uri="{FF2B5EF4-FFF2-40B4-BE49-F238E27FC236}">
                    <a16:creationId xmlns:a16="http://schemas.microsoft.com/office/drawing/2014/main" id="{47AAE700-8CD2-0D0B-E4FD-BE20656BBEC6}"/>
                  </a:ext>
                </a:extLst>
              </p:cNvPr>
              <p:cNvSpPr/>
              <p:nvPr/>
            </p:nvSpPr>
            <p:spPr>
              <a:xfrm>
                <a:off x="4819065" y="7302909"/>
                <a:ext cx="1821664" cy="1151314"/>
              </a:xfrm>
              <a:custGeom>
                <a:avLst/>
                <a:gdLst>
                  <a:gd name="connsiteX0" fmla="*/ 219660 w 1821664"/>
                  <a:gd name="connsiteY0" fmla="*/ 117066 h 1151314"/>
                  <a:gd name="connsiteX1" fmla="*/ 1127710 w 1821664"/>
                  <a:gd name="connsiteY1" fmla="*/ 69441 h 1151314"/>
                  <a:gd name="connsiteX2" fmla="*/ 1026110 w 1821664"/>
                  <a:gd name="connsiteY2" fmla="*/ 75791 h 1151314"/>
                  <a:gd name="connsiteX3" fmla="*/ 1321385 w 1821664"/>
                  <a:gd name="connsiteY3" fmla="*/ 82141 h 1151314"/>
                  <a:gd name="connsiteX4" fmla="*/ 1257885 w 1821664"/>
                  <a:gd name="connsiteY4" fmla="*/ 69441 h 1151314"/>
                  <a:gd name="connsiteX5" fmla="*/ 1724610 w 1821664"/>
                  <a:gd name="connsiteY5" fmla="*/ 155166 h 1151314"/>
                  <a:gd name="connsiteX6" fmla="*/ 1613485 w 1821664"/>
                  <a:gd name="connsiteY6" fmla="*/ 151991 h 1151314"/>
                  <a:gd name="connsiteX7" fmla="*/ 1819860 w 1821664"/>
                  <a:gd name="connsiteY7" fmla="*/ 275816 h 1151314"/>
                  <a:gd name="connsiteX8" fmla="*/ 1715085 w 1821664"/>
                  <a:gd name="connsiteY8" fmla="*/ 317091 h 1151314"/>
                  <a:gd name="connsiteX9" fmla="*/ 1734135 w 1821664"/>
                  <a:gd name="connsiteY9" fmla="*/ 771116 h 1151314"/>
                  <a:gd name="connsiteX10" fmla="*/ 1689685 w 1821664"/>
                  <a:gd name="connsiteY10" fmla="*/ 621891 h 1151314"/>
                  <a:gd name="connsiteX11" fmla="*/ 1696035 w 1821664"/>
                  <a:gd name="connsiteY11" fmla="*/ 1136241 h 1151314"/>
                  <a:gd name="connsiteX12" fmla="*/ 1692860 w 1821664"/>
                  <a:gd name="connsiteY12" fmla="*/ 1002891 h 1151314"/>
                  <a:gd name="connsiteX13" fmla="*/ 708610 w 1821664"/>
                  <a:gd name="connsiteY13" fmla="*/ 885416 h 1151314"/>
                  <a:gd name="connsiteX14" fmla="*/ 1318210 w 1821664"/>
                  <a:gd name="connsiteY14" fmla="*/ 847316 h 1151314"/>
                  <a:gd name="connsiteX15" fmla="*/ 416510 w 1821664"/>
                  <a:gd name="connsiteY15" fmla="*/ 606016 h 1151314"/>
                  <a:gd name="connsiteX16" fmla="*/ 530810 w 1821664"/>
                  <a:gd name="connsiteY16" fmla="*/ 821916 h 1151314"/>
                  <a:gd name="connsiteX17" fmla="*/ 585 w 1821664"/>
                  <a:gd name="connsiteY17" fmla="*/ 5941 h 1151314"/>
                  <a:gd name="connsiteX18" fmla="*/ 422860 w 1821664"/>
                  <a:gd name="connsiteY18" fmla="*/ 437741 h 1151314"/>
                  <a:gd name="connsiteX19" fmla="*/ 219660 w 1821664"/>
                  <a:gd name="connsiteY19" fmla="*/ 117066 h 1151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1664" h="1151314">
                    <a:moveTo>
                      <a:pt x="219660" y="117066"/>
                    </a:moveTo>
                    <a:cubicBezTo>
                      <a:pt x="337135" y="55683"/>
                      <a:pt x="993302" y="76320"/>
                      <a:pt x="1127710" y="69441"/>
                    </a:cubicBezTo>
                    <a:cubicBezTo>
                      <a:pt x="1262118" y="62562"/>
                      <a:pt x="993831" y="73674"/>
                      <a:pt x="1026110" y="75791"/>
                    </a:cubicBezTo>
                    <a:cubicBezTo>
                      <a:pt x="1058389" y="77908"/>
                      <a:pt x="1282756" y="83199"/>
                      <a:pt x="1321385" y="82141"/>
                    </a:cubicBezTo>
                    <a:cubicBezTo>
                      <a:pt x="1360014" y="81083"/>
                      <a:pt x="1257885" y="69441"/>
                      <a:pt x="1257885" y="69441"/>
                    </a:cubicBezTo>
                    <a:lnTo>
                      <a:pt x="1724610" y="155166"/>
                    </a:lnTo>
                    <a:cubicBezTo>
                      <a:pt x="1783877" y="168924"/>
                      <a:pt x="1597610" y="131883"/>
                      <a:pt x="1613485" y="151991"/>
                    </a:cubicBezTo>
                    <a:cubicBezTo>
                      <a:pt x="1629360" y="172099"/>
                      <a:pt x="1802927" y="248299"/>
                      <a:pt x="1819860" y="275816"/>
                    </a:cubicBezTo>
                    <a:cubicBezTo>
                      <a:pt x="1836793" y="303333"/>
                      <a:pt x="1729372" y="234541"/>
                      <a:pt x="1715085" y="317091"/>
                    </a:cubicBezTo>
                    <a:cubicBezTo>
                      <a:pt x="1700798" y="399641"/>
                      <a:pt x="1738368" y="720316"/>
                      <a:pt x="1734135" y="771116"/>
                    </a:cubicBezTo>
                    <a:cubicBezTo>
                      <a:pt x="1729902" y="821916"/>
                      <a:pt x="1696035" y="561037"/>
                      <a:pt x="1689685" y="621891"/>
                    </a:cubicBezTo>
                    <a:cubicBezTo>
                      <a:pt x="1683335" y="682745"/>
                      <a:pt x="1695506" y="1072741"/>
                      <a:pt x="1696035" y="1136241"/>
                    </a:cubicBezTo>
                    <a:cubicBezTo>
                      <a:pt x="1696564" y="1199741"/>
                      <a:pt x="1857431" y="1044695"/>
                      <a:pt x="1692860" y="1002891"/>
                    </a:cubicBezTo>
                    <a:cubicBezTo>
                      <a:pt x="1528289" y="961087"/>
                      <a:pt x="771052" y="911345"/>
                      <a:pt x="708610" y="885416"/>
                    </a:cubicBezTo>
                    <a:cubicBezTo>
                      <a:pt x="646168" y="859487"/>
                      <a:pt x="1366893" y="893883"/>
                      <a:pt x="1318210" y="847316"/>
                    </a:cubicBezTo>
                    <a:cubicBezTo>
                      <a:pt x="1269527" y="800749"/>
                      <a:pt x="547743" y="610249"/>
                      <a:pt x="416510" y="606016"/>
                    </a:cubicBezTo>
                    <a:cubicBezTo>
                      <a:pt x="285277" y="601783"/>
                      <a:pt x="600131" y="921928"/>
                      <a:pt x="530810" y="821916"/>
                    </a:cubicBezTo>
                    <a:cubicBezTo>
                      <a:pt x="461489" y="721904"/>
                      <a:pt x="18577" y="69970"/>
                      <a:pt x="585" y="5941"/>
                    </a:cubicBezTo>
                    <a:cubicBezTo>
                      <a:pt x="-17407" y="-58088"/>
                      <a:pt x="384760" y="416045"/>
                      <a:pt x="422860" y="437741"/>
                    </a:cubicBezTo>
                    <a:cubicBezTo>
                      <a:pt x="460960" y="459437"/>
                      <a:pt x="102185" y="178449"/>
                      <a:pt x="219660" y="117066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 606">
                <a:extLst>
                  <a:ext uri="{FF2B5EF4-FFF2-40B4-BE49-F238E27FC236}">
                    <a16:creationId xmlns:a16="http://schemas.microsoft.com/office/drawing/2014/main" id="{C2D7A5DE-95FF-C24F-1683-44BFB5ACE5B0}"/>
                  </a:ext>
                </a:extLst>
              </p:cNvPr>
              <p:cNvSpPr/>
              <p:nvPr/>
            </p:nvSpPr>
            <p:spPr>
              <a:xfrm>
                <a:off x="4851377" y="7518140"/>
                <a:ext cx="1886929" cy="1435494"/>
              </a:xfrm>
              <a:custGeom>
                <a:avLst/>
                <a:gdLst>
                  <a:gd name="connsiteX0" fmla="*/ 1885973 w 1886929"/>
                  <a:gd name="connsiteY0" fmla="*/ 6610 h 1435494"/>
                  <a:gd name="connsiteX1" fmla="*/ 1714523 w 1886929"/>
                  <a:gd name="connsiteY1" fmla="*/ 419360 h 1435494"/>
                  <a:gd name="connsiteX2" fmla="*/ 1739923 w 1886929"/>
                  <a:gd name="connsiteY2" fmla="*/ 282835 h 1435494"/>
                  <a:gd name="connsiteX3" fmla="*/ 1701823 w 1886929"/>
                  <a:gd name="connsiteY3" fmla="*/ 816235 h 1435494"/>
                  <a:gd name="connsiteX4" fmla="*/ 1704998 w 1886929"/>
                  <a:gd name="connsiteY4" fmla="*/ 590810 h 1435494"/>
                  <a:gd name="connsiteX5" fmla="*/ 1657373 w 1886929"/>
                  <a:gd name="connsiteY5" fmla="*/ 1394085 h 1435494"/>
                  <a:gd name="connsiteX6" fmla="*/ 1654198 w 1886929"/>
                  <a:gd name="connsiteY6" fmla="*/ 1324235 h 1435494"/>
                  <a:gd name="connsiteX7" fmla="*/ 1635148 w 1886929"/>
                  <a:gd name="connsiteY7" fmla="*/ 1362335 h 1435494"/>
                  <a:gd name="connsiteX8" fmla="*/ 1590698 w 1886929"/>
                  <a:gd name="connsiteY8" fmla="*/ 1324235 h 1435494"/>
                  <a:gd name="connsiteX9" fmla="*/ 12723 w 1886929"/>
                  <a:gd name="connsiteY9" fmla="*/ 438410 h 1435494"/>
                  <a:gd name="connsiteX10" fmla="*/ 1076348 w 1886929"/>
                  <a:gd name="connsiteY10" fmla="*/ 898785 h 1435494"/>
                  <a:gd name="connsiteX11" fmla="*/ 23 w 1886929"/>
                  <a:gd name="connsiteY11" fmla="*/ 152660 h 1435494"/>
                  <a:gd name="connsiteX12" fmla="*/ 1044598 w 1886929"/>
                  <a:gd name="connsiteY12" fmla="*/ 393960 h 1435494"/>
                  <a:gd name="connsiteX13" fmla="*/ 876323 w 1886929"/>
                  <a:gd name="connsiteY13" fmla="*/ 422535 h 1435494"/>
                  <a:gd name="connsiteX14" fmla="*/ 1606573 w 1886929"/>
                  <a:gd name="connsiteY14" fmla="*/ 124085 h 1435494"/>
                  <a:gd name="connsiteX15" fmla="*/ 1625623 w 1886929"/>
                  <a:gd name="connsiteY15" fmla="*/ 162185 h 1435494"/>
                  <a:gd name="connsiteX16" fmla="*/ 1885973 w 1886929"/>
                  <a:gd name="connsiteY16" fmla="*/ 6610 h 143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6929" h="1435494">
                    <a:moveTo>
                      <a:pt x="1885973" y="6610"/>
                    </a:moveTo>
                    <a:cubicBezTo>
                      <a:pt x="1900790" y="49472"/>
                      <a:pt x="1738865" y="373323"/>
                      <a:pt x="1714523" y="419360"/>
                    </a:cubicBezTo>
                    <a:cubicBezTo>
                      <a:pt x="1690181" y="465398"/>
                      <a:pt x="1742040" y="216689"/>
                      <a:pt x="1739923" y="282835"/>
                    </a:cubicBezTo>
                    <a:cubicBezTo>
                      <a:pt x="1737806" y="348981"/>
                      <a:pt x="1707644" y="764906"/>
                      <a:pt x="1701823" y="816235"/>
                    </a:cubicBezTo>
                    <a:cubicBezTo>
                      <a:pt x="1696002" y="867564"/>
                      <a:pt x="1712406" y="494502"/>
                      <a:pt x="1704998" y="590810"/>
                    </a:cubicBezTo>
                    <a:cubicBezTo>
                      <a:pt x="1697590" y="687118"/>
                      <a:pt x="1665840" y="1271848"/>
                      <a:pt x="1657373" y="1394085"/>
                    </a:cubicBezTo>
                    <a:cubicBezTo>
                      <a:pt x="1648906" y="1516322"/>
                      <a:pt x="1657902" y="1329527"/>
                      <a:pt x="1654198" y="1324235"/>
                    </a:cubicBezTo>
                    <a:cubicBezTo>
                      <a:pt x="1650494" y="1318943"/>
                      <a:pt x="1645731" y="1362335"/>
                      <a:pt x="1635148" y="1362335"/>
                    </a:cubicBezTo>
                    <a:cubicBezTo>
                      <a:pt x="1624565" y="1362335"/>
                      <a:pt x="1590698" y="1324235"/>
                      <a:pt x="1590698" y="1324235"/>
                    </a:cubicBezTo>
                    <a:cubicBezTo>
                      <a:pt x="1320294" y="1170248"/>
                      <a:pt x="98448" y="509318"/>
                      <a:pt x="12723" y="438410"/>
                    </a:cubicBezTo>
                    <a:cubicBezTo>
                      <a:pt x="-73002" y="367502"/>
                      <a:pt x="1078465" y="946410"/>
                      <a:pt x="1076348" y="898785"/>
                    </a:cubicBezTo>
                    <a:cubicBezTo>
                      <a:pt x="1074231" y="851160"/>
                      <a:pt x="5315" y="236798"/>
                      <a:pt x="23" y="152660"/>
                    </a:cubicBezTo>
                    <a:cubicBezTo>
                      <a:pt x="-5269" y="68523"/>
                      <a:pt x="898548" y="348981"/>
                      <a:pt x="1044598" y="393960"/>
                    </a:cubicBezTo>
                    <a:cubicBezTo>
                      <a:pt x="1190648" y="438939"/>
                      <a:pt x="782661" y="467514"/>
                      <a:pt x="876323" y="422535"/>
                    </a:cubicBezTo>
                    <a:cubicBezTo>
                      <a:pt x="969985" y="377556"/>
                      <a:pt x="1481690" y="167477"/>
                      <a:pt x="1606573" y="124085"/>
                    </a:cubicBezTo>
                    <a:cubicBezTo>
                      <a:pt x="1731456" y="80693"/>
                      <a:pt x="1582231" y="181764"/>
                      <a:pt x="1625623" y="162185"/>
                    </a:cubicBezTo>
                    <a:cubicBezTo>
                      <a:pt x="1669015" y="142606"/>
                      <a:pt x="1871156" y="-36252"/>
                      <a:pt x="1885973" y="66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 609">
                <a:extLst>
                  <a:ext uri="{FF2B5EF4-FFF2-40B4-BE49-F238E27FC236}">
                    <a16:creationId xmlns:a16="http://schemas.microsoft.com/office/drawing/2014/main" id="{1DF645F7-1D7A-7304-D737-FFAC3CA4B47F}"/>
                  </a:ext>
                </a:extLst>
              </p:cNvPr>
              <p:cNvSpPr/>
              <p:nvPr/>
            </p:nvSpPr>
            <p:spPr>
              <a:xfrm>
                <a:off x="3997244" y="6586737"/>
                <a:ext cx="2252681" cy="970812"/>
              </a:xfrm>
              <a:custGeom>
                <a:avLst/>
                <a:gdLst>
                  <a:gd name="connsiteX0" fmla="*/ 663656 w 2252681"/>
                  <a:gd name="connsiteY0" fmla="*/ 131563 h 970812"/>
                  <a:gd name="connsiteX1" fmla="*/ 336631 w 2252681"/>
                  <a:gd name="connsiteY1" fmla="*/ 147438 h 970812"/>
                  <a:gd name="connsiteX2" fmla="*/ 1146256 w 2252681"/>
                  <a:gd name="connsiteY2" fmla="*/ 395088 h 970812"/>
                  <a:gd name="connsiteX3" fmla="*/ 717631 w 2252681"/>
                  <a:gd name="connsiteY3" fmla="*/ 360163 h 970812"/>
                  <a:gd name="connsiteX4" fmla="*/ 2225756 w 2252681"/>
                  <a:gd name="connsiteY4" fmla="*/ 791963 h 970812"/>
                  <a:gd name="connsiteX5" fmla="*/ 1609806 w 2252681"/>
                  <a:gd name="connsiteY5" fmla="*/ 807838 h 970812"/>
                  <a:gd name="connsiteX6" fmla="*/ 660481 w 2252681"/>
                  <a:gd name="connsiteY6" fmla="*/ 928488 h 970812"/>
                  <a:gd name="connsiteX7" fmla="*/ 1178006 w 2252681"/>
                  <a:gd name="connsiteY7" fmla="*/ 801488 h 970812"/>
                  <a:gd name="connsiteX8" fmla="*/ 66756 w 2252681"/>
                  <a:gd name="connsiteY8" fmla="*/ 845938 h 970812"/>
                  <a:gd name="connsiteX9" fmla="*/ 209631 w 2252681"/>
                  <a:gd name="connsiteY9" fmla="*/ 960238 h 970812"/>
                  <a:gd name="connsiteX10" fmla="*/ 81 w 2252681"/>
                  <a:gd name="connsiteY10" fmla="*/ 550663 h 970812"/>
                  <a:gd name="connsiteX11" fmla="*/ 184231 w 2252681"/>
                  <a:gd name="connsiteY11" fmla="*/ 17263 h 970812"/>
                  <a:gd name="connsiteX12" fmla="*/ 158831 w 2252681"/>
                  <a:gd name="connsiteY12" fmla="*/ 125213 h 970812"/>
                  <a:gd name="connsiteX13" fmla="*/ 276306 w 2252681"/>
                  <a:gd name="connsiteY13" fmla="*/ 71238 h 970812"/>
                  <a:gd name="connsiteX14" fmla="*/ 663656 w 2252681"/>
                  <a:gd name="connsiteY14" fmla="*/ 131563 h 97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2681" h="970812">
                    <a:moveTo>
                      <a:pt x="663656" y="131563"/>
                    </a:moveTo>
                    <a:cubicBezTo>
                      <a:pt x="673710" y="144263"/>
                      <a:pt x="256198" y="103517"/>
                      <a:pt x="336631" y="147438"/>
                    </a:cubicBezTo>
                    <a:cubicBezTo>
                      <a:pt x="417064" y="191359"/>
                      <a:pt x="1082756" y="359634"/>
                      <a:pt x="1146256" y="395088"/>
                    </a:cubicBezTo>
                    <a:cubicBezTo>
                      <a:pt x="1209756" y="430542"/>
                      <a:pt x="537715" y="294017"/>
                      <a:pt x="717631" y="360163"/>
                    </a:cubicBezTo>
                    <a:cubicBezTo>
                      <a:pt x="897547" y="426309"/>
                      <a:pt x="2077060" y="717351"/>
                      <a:pt x="2225756" y="791963"/>
                    </a:cubicBezTo>
                    <a:cubicBezTo>
                      <a:pt x="2374452" y="866575"/>
                      <a:pt x="1870685" y="785084"/>
                      <a:pt x="1609806" y="807838"/>
                    </a:cubicBezTo>
                    <a:cubicBezTo>
                      <a:pt x="1348927" y="830592"/>
                      <a:pt x="732448" y="929546"/>
                      <a:pt x="660481" y="928488"/>
                    </a:cubicBezTo>
                    <a:cubicBezTo>
                      <a:pt x="588514" y="927430"/>
                      <a:pt x="1276960" y="815246"/>
                      <a:pt x="1178006" y="801488"/>
                    </a:cubicBezTo>
                    <a:cubicBezTo>
                      <a:pt x="1079052" y="787730"/>
                      <a:pt x="228152" y="819480"/>
                      <a:pt x="66756" y="845938"/>
                    </a:cubicBezTo>
                    <a:cubicBezTo>
                      <a:pt x="-94640" y="872396"/>
                      <a:pt x="220743" y="1009450"/>
                      <a:pt x="209631" y="960238"/>
                    </a:cubicBezTo>
                    <a:cubicBezTo>
                      <a:pt x="198519" y="911026"/>
                      <a:pt x="4314" y="707825"/>
                      <a:pt x="81" y="550663"/>
                    </a:cubicBezTo>
                    <a:cubicBezTo>
                      <a:pt x="-4152" y="393501"/>
                      <a:pt x="157773" y="88171"/>
                      <a:pt x="184231" y="17263"/>
                    </a:cubicBezTo>
                    <a:cubicBezTo>
                      <a:pt x="210689" y="-53645"/>
                      <a:pt x="143485" y="116217"/>
                      <a:pt x="158831" y="125213"/>
                    </a:cubicBezTo>
                    <a:cubicBezTo>
                      <a:pt x="174177" y="134209"/>
                      <a:pt x="191110" y="75471"/>
                      <a:pt x="276306" y="71238"/>
                    </a:cubicBezTo>
                    <a:cubicBezTo>
                      <a:pt x="361502" y="67005"/>
                      <a:pt x="653602" y="118863"/>
                      <a:pt x="663656" y="13156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 636">
                <a:extLst>
                  <a:ext uri="{FF2B5EF4-FFF2-40B4-BE49-F238E27FC236}">
                    <a16:creationId xmlns:a16="http://schemas.microsoft.com/office/drawing/2014/main" id="{799CC11E-68D7-FFC5-8C71-CD799809A521}"/>
                  </a:ext>
                </a:extLst>
              </p:cNvPr>
              <p:cNvSpPr/>
              <p:nvPr/>
            </p:nvSpPr>
            <p:spPr>
              <a:xfrm>
                <a:off x="4112676" y="6592142"/>
                <a:ext cx="615823" cy="151803"/>
              </a:xfrm>
              <a:custGeom>
                <a:avLst/>
                <a:gdLst>
                  <a:gd name="connsiteX0" fmla="*/ 27524 w 615823"/>
                  <a:gd name="connsiteY0" fmla="*/ 2333 h 151803"/>
                  <a:gd name="connsiteX1" fmla="*/ 376774 w 615823"/>
                  <a:gd name="connsiteY1" fmla="*/ 40433 h 151803"/>
                  <a:gd name="connsiteX2" fmla="*/ 614899 w 615823"/>
                  <a:gd name="connsiteY2" fmla="*/ 110283 h 151803"/>
                  <a:gd name="connsiteX3" fmla="*/ 291049 w 615823"/>
                  <a:gd name="connsiteY3" fmla="*/ 94408 h 151803"/>
                  <a:gd name="connsiteX4" fmla="*/ 262474 w 615823"/>
                  <a:gd name="connsiteY4" fmla="*/ 126158 h 151803"/>
                  <a:gd name="connsiteX5" fmla="*/ 564099 w 615823"/>
                  <a:gd name="connsiteY5" fmla="*/ 151558 h 151803"/>
                  <a:gd name="connsiteX6" fmla="*/ 11649 w 615823"/>
                  <a:gd name="connsiteY6" fmla="*/ 138858 h 151803"/>
                  <a:gd name="connsiteX7" fmla="*/ 183099 w 615823"/>
                  <a:gd name="connsiteY7" fmla="*/ 135683 h 151803"/>
                  <a:gd name="connsiteX8" fmla="*/ 125949 w 615823"/>
                  <a:gd name="connsiteY8" fmla="*/ 107108 h 151803"/>
                  <a:gd name="connsiteX9" fmla="*/ 27524 w 615823"/>
                  <a:gd name="connsiteY9" fmla="*/ 2333 h 15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823" h="151803">
                    <a:moveTo>
                      <a:pt x="27524" y="2333"/>
                    </a:moveTo>
                    <a:cubicBezTo>
                      <a:pt x="69328" y="-8779"/>
                      <a:pt x="278878" y="22441"/>
                      <a:pt x="376774" y="40433"/>
                    </a:cubicBezTo>
                    <a:cubicBezTo>
                      <a:pt x="474670" y="58425"/>
                      <a:pt x="629186" y="101287"/>
                      <a:pt x="614899" y="110283"/>
                    </a:cubicBezTo>
                    <a:cubicBezTo>
                      <a:pt x="600612" y="119279"/>
                      <a:pt x="349786" y="91762"/>
                      <a:pt x="291049" y="94408"/>
                    </a:cubicBezTo>
                    <a:cubicBezTo>
                      <a:pt x="232312" y="97054"/>
                      <a:pt x="216966" y="116633"/>
                      <a:pt x="262474" y="126158"/>
                    </a:cubicBezTo>
                    <a:cubicBezTo>
                      <a:pt x="307982" y="135683"/>
                      <a:pt x="605903" y="149441"/>
                      <a:pt x="564099" y="151558"/>
                    </a:cubicBezTo>
                    <a:cubicBezTo>
                      <a:pt x="522295" y="153675"/>
                      <a:pt x="75149" y="141504"/>
                      <a:pt x="11649" y="138858"/>
                    </a:cubicBezTo>
                    <a:cubicBezTo>
                      <a:pt x="-51851" y="136212"/>
                      <a:pt x="164049" y="140975"/>
                      <a:pt x="183099" y="135683"/>
                    </a:cubicBezTo>
                    <a:cubicBezTo>
                      <a:pt x="202149" y="130391"/>
                      <a:pt x="150291" y="125629"/>
                      <a:pt x="125949" y="107108"/>
                    </a:cubicBezTo>
                    <a:cubicBezTo>
                      <a:pt x="101607" y="88587"/>
                      <a:pt x="-14280" y="13445"/>
                      <a:pt x="27524" y="233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フリーフォーム 1486">
                <a:extLst>
                  <a:ext uri="{FF2B5EF4-FFF2-40B4-BE49-F238E27FC236}">
                    <a16:creationId xmlns:a16="http://schemas.microsoft.com/office/drawing/2014/main" id="{45147133-3B75-58B1-9114-B863E04E2F2F}"/>
                  </a:ext>
                </a:extLst>
              </p:cNvPr>
              <p:cNvSpPr/>
              <p:nvPr/>
            </p:nvSpPr>
            <p:spPr>
              <a:xfrm>
                <a:off x="4075711" y="7294829"/>
                <a:ext cx="1298914" cy="830005"/>
              </a:xfrm>
              <a:custGeom>
                <a:avLst/>
                <a:gdLst>
                  <a:gd name="connsiteX0" fmla="*/ 70839 w 1298914"/>
                  <a:gd name="connsiteY0" fmla="*/ 77521 h 830005"/>
                  <a:gd name="connsiteX1" fmla="*/ 1067789 w 1298914"/>
                  <a:gd name="connsiteY1" fmla="*/ 1321 h 830005"/>
                  <a:gd name="connsiteX2" fmla="*/ 210539 w 1298914"/>
                  <a:gd name="connsiteY2" fmla="*/ 144196 h 830005"/>
                  <a:gd name="connsiteX3" fmla="*/ 1280514 w 1298914"/>
                  <a:gd name="connsiteY3" fmla="*/ 766496 h 830005"/>
                  <a:gd name="connsiteX4" fmla="*/ 842364 w 1298914"/>
                  <a:gd name="connsiteY4" fmla="*/ 604571 h 830005"/>
                  <a:gd name="connsiteX5" fmla="*/ 261339 w 1298914"/>
                  <a:gd name="connsiteY5" fmla="*/ 360096 h 830005"/>
                  <a:gd name="connsiteX6" fmla="*/ 80364 w 1298914"/>
                  <a:gd name="connsiteY6" fmla="*/ 829996 h 830005"/>
                  <a:gd name="connsiteX7" fmla="*/ 207364 w 1298914"/>
                  <a:gd name="connsiteY7" fmla="*/ 372796 h 830005"/>
                  <a:gd name="connsiteX8" fmla="*/ 93064 w 1298914"/>
                  <a:gd name="connsiteY8" fmla="*/ 153721 h 830005"/>
                  <a:gd name="connsiteX9" fmla="*/ 70839 w 1298914"/>
                  <a:gd name="connsiteY9" fmla="*/ 77521 h 83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8914" h="830005">
                    <a:moveTo>
                      <a:pt x="70839" y="77521"/>
                    </a:moveTo>
                    <a:cubicBezTo>
                      <a:pt x="233293" y="52121"/>
                      <a:pt x="1044506" y="-9791"/>
                      <a:pt x="1067789" y="1321"/>
                    </a:cubicBezTo>
                    <a:cubicBezTo>
                      <a:pt x="1091072" y="12433"/>
                      <a:pt x="175085" y="16667"/>
                      <a:pt x="210539" y="144196"/>
                    </a:cubicBezTo>
                    <a:cubicBezTo>
                      <a:pt x="245993" y="271725"/>
                      <a:pt x="1175210" y="689767"/>
                      <a:pt x="1280514" y="766496"/>
                    </a:cubicBezTo>
                    <a:cubicBezTo>
                      <a:pt x="1385818" y="843225"/>
                      <a:pt x="1012226" y="672304"/>
                      <a:pt x="842364" y="604571"/>
                    </a:cubicBezTo>
                    <a:cubicBezTo>
                      <a:pt x="672502" y="536838"/>
                      <a:pt x="388339" y="322525"/>
                      <a:pt x="261339" y="360096"/>
                    </a:cubicBezTo>
                    <a:cubicBezTo>
                      <a:pt x="134339" y="397667"/>
                      <a:pt x="89360" y="827879"/>
                      <a:pt x="80364" y="829996"/>
                    </a:cubicBezTo>
                    <a:cubicBezTo>
                      <a:pt x="71368" y="832113"/>
                      <a:pt x="205247" y="485508"/>
                      <a:pt x="207364" y="372796"/>
                    </a:cubicBezTo>
                    <a:cubicBezTo>
                      <a:pt x="209481" y="260084"/>
                      <a:pt x="112643" y="201346"/>
                      <a:pt x="93064" y="153721"/>
                    </a:cubicBezTo>
                    <a:cubicBezTo>
                      <a:pt x="73485" y="106096"/>
                      <a:pt x="-91615" y="102921"/>
                      <a:pt x="70839" y="7752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 1488">
                <a:extLst>
                  <a:ext uri="{FF2B5EF4-FFF2-40B4-BE49-F238E27FC236}">
                    <a16:creationId xmlns:a16="http://schemas.microsoft.com/office/drawing/2014/main" id="{5C114748-1332-0E33-D6B6-F442812A0B3D}"/>
                  </a:ext>
                </a:extLst>
              </p:cNvPr>
              <p:cNvSpPr/>
              <p:nvPr/>
            </p:nvSpPr>
            <p:spPr>
              <a:xfrm>
                <a:off x="4063150" y="7683263"/>
                <a:ext cx="358020" cy="762914"/>
              </a:xfrm>
              <a:custGeom>
                <a:avLst/>
                <a:gdLst>
                  <a:gd name="connsiteX0" fmla="*/ 296125 w 358020"/>
                  <a:gd name="connsiteY0" fmla="*/ 237 h 762914"/>
                  <a:gd name="connsiteX1" fmla="*/ 334225 w 358020"/>
                  <a:gd name="connsiteY1" fmla="*/ 247887 h 762914"/>
                  <a:gd name="connsiteX2" fmla="*/ 331050 w 358020"/>
                  <a:gd name="connsiteY2" fmla="*/ 216137 h 762914"/>
                  <a:gd name="connsiteX3" fmla="*/ 850 w 358020"/>
                  <a:gd name="connsiteY3" fmla="*/ 762237 h 762914"/>
                  <a:gd name="connsiteX4" fmla="*/ 235800 w 358020"/>
                  <a:gd name="connsiteY4" fmla="*/ 89137 h 762914"/>
                  <a:gd name="connsiteX5" fmla="*/ 238975 w 358020"/>
                  <a:gd name="connsiteY5" fmla="*/ 200262 h 762914"/>
                  <a:gd name="connsiteX6" fmla="*/ 296125 w 358020"/>
                  <a:gd name="connsiteY6" fmla="*/ 237 h 76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020" h="762914">
                    <a:moveTo>
                      <a:pt x="296125" y="237"/>
                    </a:moveTo>
                    <a:cubicBezTo>
                      <a:pt x="312000" y="8174"/>
                      <a:pt x="328404" y="211904"/>
                      <a:pt x="334225" y="247887"/>
                    </a:cubicBezTo>
                    <a:cubicBezTo>
                      <a:pt x="340046" y="283870"/>
                      <a:pt x="386613" y="130412"/>
                      <a:pt x="331050" y="216137"/>
                    </a:cubicBezTo>
                    <a:cubicBezTo>
                      <a:pt x="275487" y="301862"/>
                      <a:pt x="16725" y="783404"/>
                      <a:pt x="850" y="762237"/>
                    </a:cubicBezTo>
                    <a:cubicBezTo>
                      <a:pt x="-15025" y="741070"/>
                      <a:pt x="196112" y="182800"/>
                      <a:pt x="235800" y="89137"/>
                    </a:cubicBezTo>
                    <a:cubicBezTo>
                      <a:pt x="275487" y="-4526"/>
                      <a:pt x="234212" y="214550"/>
                      <a:pt x="238975" y="200262"/>
                    </a:cubicBezTo>
                    <a:cubicBezTo>
                      <a:pt x="243738" y="185974"/>
                      <a:pt x="280250" y="-7700"/>
                      <a:pt x="296125" y="237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 1562">
                <a:extLst>
                  <a:ext uri="{FF2B5EF4-FFF2-40B4-BE49-F238E27FC236}">
                    <a16:creationId xmlns:a16="http://schemas.microsoft.com/office/drawing/2014/main" id="{D7DA5A29-8354-AD7B-3AED-DDF00D1F445A}"/>
                  </a:ext>
                </a:extLst>
              </p:cNvPr>
              <p:cNvSpPr/>
              <p:nvPr/>
            </p:nvSpPr>
            <p:spPr>
              <a:xfrm>
                <a:off x="3625699" y="7348892"/>
                <a:ext cx="305965" cy="1002809"/>
              </a:xfrm>
              <a:custGeom>
                <a:avLst/>
                <a:gdLst>
                  <a:gd name="connsiteX0" fmla="*/ 304951 w 305965"/>
                  <a:gd name="connsiteY0" fmla="*/ 1233 h 1002809"/>
                  <a:gd name="connsiteX1" fmla="*/ 273201 w 305965"/>
                  <a:gd name="connsiteY1" fmla="*/ 664808 h 1002809"/>
                  <a:gd name="connsiteX2" fmla="*/ 282726 w 305965"/>
                  <a:gd name="connsiteY2" fmla="*/ 575908 h 1002809"/>
                  <a:gd name="connsiteX3" fmla="*/ 216051 w 305965"/>
                  <a:gd name="connsiteY3" fmla="*/ 925158 h 1002809"/>
                  <a:gd name="connsiteX4" fmla="*/ 193826 w 305965"/>
                  <a:gd name="connsiteY4" fmla="*/ 671158 h 1002809"/>
                  <a:gd name="connsiteX5" fmla="*/ 151 w 305965"/>
                  <a:gd name="connsiteY5" fmla="*/ 1001358 h 1002809"/>
                  <a:gd name="connsiteX6" fmla="*/ 228751 w 305965"/>
                  <a:gd name="connsiteY6" fmla="*/ 512408 h 1002809"/>
                  <a:gd name="connsiteX7" fmla="*/ 304951 w 305965"/>
                  <a:gd name="connsiteY7" fmla="*/ 1233 h 100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965" h="1002809">
                    <a:moveTo>
                      <a:pt x="304951" y="1233"/>
                    </a:moveTo>
                    <a:cubicBezTo>
                      <a:pt x="312359" y="26633"/>
                      <a:pt x="276905" y="569029"/>
                      <a:pt x="273201" y="664808"/>
                    </a:cubicBezTo>
                    <a:cubicBezTo>
                      <a:pt x="269497" y="760587"/>
                      <a:pt x="292251" y="532516"/>
                      <a:pt x="282726" y="575908"/>
                    </a:cubicBezTo>
                    <a:cubicBezTo>
                      <a:pt x="273201" y="619300"/>
                      <a:pt x="230868" y="909283"/>
                      <a:pt x="216051" y="925158"/>
                    </a:cubicBezTo>
                    <a:cubicBezTo>
                      <a:pt x="201234" y="941033"/>
                      <a:pt x="229809" y="658458"/>
                      <a:pt x="193826" y="671158"/>
                    </a:cubicBezTo>
                    <a:cubicBezTo>
                      <a:pt x="157843" y="683858"/>
                      <a:pt x="-5670" y="1027816"/>
                      <a:pt x="151" y="1001358"/>
                    </a:cubicBezTo>
                    <a:cubicBezTo>
                      <a:pt x="5972" y="974900"/>
                      <a:pt x="179009" y="675391"/>
                      <a:pt x="228751" y="512408"/>
                    </a:cubicBezTo>
                    <a:cubicBezTo>
                      <a:pt x="278493" y="349425"/>
                      <a:pt x="297543" y="-24167"/>
                      <a:pt x="304951" y="123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 1563">
                <a:extLst>
                  <a:ext uri="{FF2B5EF4-FFF2-40B4-BE49-F238E27FC236}">
                    <a16:creationId xmlns:a16="http://schemas.microsoft.com/office/drawing/2014/main" id="{EDE395C2-727B-D76B-E9B8-719EC6D48A4B}"/>
                  </a:ext>
                </a:extLst>
              </p:cNvPr>
              <p:cNvSpPr/>
              <p:nvPr/>
            </p:nvSpPr>
            <p:spPr>
              <a:xfrm>
                <a:off x="3871762" y="7337758"/>
                <a:ext cx="175003" cy="708171"/>
              </a:xfrm>
              <a:custGeom>
                <a:avLst/>
                <a:gdLst>
                  <a:gd name="connsiteX0" fmla="*/ 173188 w 175003"/>
                  <a:gd name="connsiteY0" fmla="*/ 2842 h 708171"/>
                  <a:gd name="connsiteX1" fmla="*/ 96988 w 175003"/>
                  <a:gd name="connsiteY1" fmla="*/ 698167 h 708171"/>
                  <a:gd name="connsiteX2" fmla="*/ 109688 w 175003"/>
                  <a:gd name="connsiteY2" fmla="*/ 396542 h 708171"/>
                  <a:gd name="connsiteX3" fmla="*/ 81113 w 175003"/>
                  <a:gd name="connsiteY3" fmla="*/ 145717 h 708171"/>
                  <a:gd name="connsiteX4" fmla="*/ 30313 w 175003"/>
                  <a:gd name="connsiteY4" fmla="*/ 634667 h 708171"/>
                  <a:gd name="connsiteX5" fmla="*/ 23963 w 175003"/>
                  <a:gd name="connsiteY5" fmla="*/ 193342 h 708171"/>
                  <a:gd name="connsiteX6" fmla="*/ 8088 w 175003"/>
                  <a:gd name="connsiteY6" fmla="*/ 440992 h 708171"/>
                  <a:gd name="connsiteX7" fmla="*/ 173188 w 175003"/>
                  <a:gd name="connsiteY7" fmla="*/ 2842 h 70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003" h="708171">
                    <a:moveTo>
                      <a:pt x="173188" y="2842"/>
                    </a:moveTo>
                    <a:cubicBezTo>
                      <a:pt x="188005" y="45704"/>
                      <a:pt x="107571" y="632550"/>
                      <a:pt x="96988" y="698167"/>
                    </a:cubicBezTo>
                    <a:cubicBezTo>
                      <a:pt x="86405" y="763784"/>
                      <a:pt x="112334" y="488617"/>
                      <a:pt x="109688" y="396542"/>
                    </a:cubicBezTo>
                    <a:cubicBezTo>
                      <a:pt x="107042" y="304467"/>
                      <a:pt x="94342" y="106030"/>
                      <a:pt x="81113" y="145717"/>
                    </a:cubicBezTo>
                    <a:cubicBezTo>
                      <a:pt x="67884" y="185404"/>
                      <a:pt x="39838" y="626730"/>
                      <a:pt x="30313" y="634667"/>
                    </a:cubicBezTo>
                    <a:cubicBezTo>
                      <a:pt x="20788" y="642604"/>
                      <a:pt x="27667" y="225621"/>
                      <a:pt x="23963" y="193342"/>
                    </a:cubicBezTo>
                    <a:cubicBezTo>
                      <a:pt x="20259" y="161063"/>
                      <a:pt x="-15725" y="466392"/>
                      <a:pt x="8088" y="440992"/>
                    </a:cubicBezTo>
                    <a:cubicBezTo>
                      <a:pt x="31900" y="415592"/>
                      <a:pt x="158371" y="-40020"/>
                      <a:pt x="173188" y="284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 1564">
                <a:extLst>
                  <a:ext uri="{FF2B5EF4-FFF2-40B4-BE49-F238E27FC236}">
                    <a16:creationId xmlns:a16="http://schemas.microsoft.com/office/drawing/2014/main" id="{7647BCAA-A1FD-8063-FBA4-F7D124C8E0BE}"/>
                  </a:ext>
                </a:extLst>
              </p:cNvPr>
              <p:cNvSpPr/>
              <p:nvPr/>
            </p:nvSpPr>
            <p:spPr>
              <a:xfrm>
                <a:off x="3500560" y="7414168"/>
                <a:ext cx="926342" cy="1330249"/>
              </a:xfrm>
              <a:custGeom>
                <a:avLst/>
                <a:gdLst>
                  <a:gd name="connsiteX0" fmla="*/ 569790 w 926342"/>
                  <a:gd name="connsiteY0" fmla="*/ 2632 h 1330249"/>
                  <a:gd name="connsiteX1" fmla="*/ 922215 w 926342"/>
                  <a:gd name="connsiteY1" fmla="*/ 250282 h 1330249"/>
                  <a:gd name="connsiteX2" fmla="*/ 744415 w 926342"/>
                  <a:gd name="connsiteY2" fmla="*/ 339182 h 1330249"/>
                  <a:gd name="connsiteX3" fmla="*/ 471365 w 926342"/>
                  <a:gd name="connsiteY3" fmla="*/ 993232 h 1330249"/>
                  <a:gd name="connsiteX4" fmla="*/ 493590 w 926342"/>
                  <a:gd name="connsiteY4" fmla="*/ 986882 h 1330249"/>
                  <a:gd name="connsiteX5" fmla="*/ 84015 w 926342"/>
                  <a:gd name="connsiteY5" fmla="*/ 1317082 h 1330249"/>
                  <a:gd name="connsiteX6" fmla="*/ 39565 w 926342"/>
                  <a:gd name="connsiteY6" fmla="*/ 1250407 h 1330249"/>
                  <a:gd name="connsiteX7" fmla="*/ 39565 w 926342"/>
                  <a:gd name="connsiteY7" fmla="*/ 1117057 h 1330249"/>
                  <a:gd name="connsiteX8" fmla="*/ 550740 w 926342"/>
                  <a:gd name="connsiteY8" fmla="*/ 85182 h 1330249"/>
                  <a:gd name="connsiteX9" fmla="*/ 217365 w 926342"/>
                  <a:gd name="connsiteY9" fmla="*/ 424907 h 1330249"/>
                  <a:gd name="connsiteX10" fmla="*/ 569790 w 926342"/>
                  <a:gd name="connsiteY10" fmla="*/ 2632 h 133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6342" h="1330249">
                    <a:moveTo>
                      <a:pt x="569790" y="2632"/>
                    </a:moveTo>
                    <a:cubicBezTo>
                      <a:pt x="687265" y="-26472"/>
                      <a:pt x="893111" y="194190"/>
                      <a:pt x="922215" y="250282"/>
                    </a:cubicBezTo>
                    <a:cubicBezTo>
                      <a:pt x="951319" y="306374"/>
                      <a:pt x="819557" y="215357"/>
                      <a:pt x="744415" y="339182"/>
                    </a:cubicBezTo>
                    <a:cubicBezTo>
                      <a:pt x="669273" y="463007"/>
                      <a:pt x="513169" y="885282"/>
                      <a:pt x="471365" y="993232"/>
                    </a:cubicBezTo>
                    <a:cubicBezTo>
                      <a:pt x="429561" y="1101182"/>
                      <a:pt x="558148" y="932907"/>
                      <a:pt x="493590" y="986882"/>
                    </a:cubicBezTo>
                    <a:cubicBezTo>
                      <a:pt x="429032" y="1040857"/>
                      <a:pt x="159686" y="1273161"/>
                      <a:pt x="84015" y="1317082"/>
                    </a:cubicBezTo>
                    <a:cubicBezTo>
                      <a:pt x="8344" y="1361003"/>
                      <a:pt x="46973" y="1283744"/>
                      <a:pt x="39565" y="1250407"/>
                    </a:cubicBezTo>
                    <a:cubicBezTo>
                      <a:pt x="32157" y="1217070"/>
                      <a:pt x="-45631" y="1311261"/>
                      <a:pt x="39565" y="1117057"/>
                    </a:cubicBezTo>
                    <a:cubicBezTo>
                      <a:pt x="124761" y="922853"/>
                      <a:pt x="521107" y="200540"/>
                      <a:pt x="550740" y="85182"/>
                    </a:cubicBezTo>
                    <a:cubicBezTo>
                      <a:pt x="580373" y="-30176"/>
                      <a:pt x="213661" y="432844"/>
                      <a:pt x="217365" y="424907"/>
                    </a:cubicBezTo>
                    <a:cubicBezTo>
                      <a:pt x="221069" y="416970"/>
                      <a:pt x="452315" y="31736"/>
                      <a:pt x="569790" y="2632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 1565">
                <a:extLst>
                  <a:ext uri="{FF2B5EF4-FFF2-40B4-BE49-F238E27FC236}">
                    <a16:creationId xmlns:a16="http://schemas.microsoft.com/office/drawing/2014/main" id="{C0B93236-B0A5-A0A9-FFB4-0469C0140AA4}"/>
                  </a:ext>
                </a:extLst>
              </p:cNvPr>
              <p:cNvSpPr/>
              <p:nvPr/>
            </p:nvSpPr>
            <p:spPr>
              <a:xfrm>
                <a:off x="3093742" y="8282580"/>
                <a:ext cx="969010" cy="1045341"/>
              </a:xfrm>
              <a:custGeom>
                <a:avLst/>
                <a:gdLst>
                  <a:gd name="connsiteX0" fmla="*/ 967083 w 969010"/>
                  <a:gd name="connsiteY0" fmla="*/ 10520 h 1045341"/>
                  <a:gd name="connsiteX1" fmla="*/ 8233 w 969010"/>
                  <a:gd name="connsiteY1" fmla="*/ 1042395 h 1045341"/>
                  <a:gd name="connsiteX2" fmla="*/ 490833 w 969010"/>
                  <a:gd name="connsiteY2" fmla="*/ 328020 h 1045341"/>
                  <a:gd name="connsiteX3" fmla="*/ 262233 w 969010"/>
                  <a:gd name="connsiteY3" fmla="*/ 496295 h 1045341"/>
                  <a:gd name="connsiteX4" fmla="*/ 967083 w 969010"/>
                  <a:gd name="connsiteY4" fmla="*/ 10520 h 104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9010" h="1045341">
                    <a:moveTo>
                      <a:pt x="967083" y="10520"/>
                    </a:moveTo>
                    <a:cubicBezTo>
                      <a:pt x="924750" y="101537"/>
                      <a:pt x="87608" y="989478"/>
                      <a:pt x="8233" y="1042395"/>
                    </a:cubicBezTo>
                    <a:cubicBezTo>
                      <a:pt x="-71142" y="1095312"/>
                      <a:pt x="448500" y="419037"/>
                      <a:pt x="490833" y="328020"/>
                    </a:cubicBezTo>
                    <a:cubicBezTo>
                      <a:pt x="533166" y="237003"/>
                      <a:pt x="183387" y="544978"/>
                      <a:pt x="262233" y="496295"/>
                    </a:cubicBezTo>
                    <a:cubicBezTo>
                      <a:pt x="341079" y="447612"/>
                      <a:pt x="1009416" y="-80497"/>
                      <a:pt x="967083" y="1052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 1566">
                <a:extLst>
                  <a:ext uri="{FF2B5EF4-FFF2-40B4-BE49-F238E27FC236}">
                    <a16:creationId xmlns:a16="http://schemas.microsoft.com/office/drawing/2014/main" id="{FB3A056E-FF82-BBD4-9A8D-62E1993A48EB}"/>
                  </a:ext>
                </a:extLst>
              </p:cNvPr>
              <p:cNvSpPr/>
              <p:nvPr/>
            </p:nvSpPr>
            <p:spPr>
              <a:xfrm>
                <a:off x="2683535" y="7373942"/>
                <a:ext cx="908520" cy="1348620"/>
              </a:xfrm>
              <a:custGeom>
                <a:avLst/>
                <a:gdLst>
                  <a:gd name="connsiteX0" fmla="*/ 904215 w 908520"/>
                  <a:gd name="connsiteY0" fmla="*/ 17458 h 1348620"/>
                  <a:gd name="connsiteX1" fmla="*/ 608940 w 908520"/>
                  <a:gd name="connsiteY1" fmla="*/ 338133 h 1348620"/>
                  <a:gd name="connsiteX2" fmla="*/ 770865 w 908520"/>
                  <a:gd name="connsiteY2" fmla="*/ 271458 h 1348620"/>
                  <a:gd name="connsiteX3" fmla="*/ 545440 w 908520"/>
                  <a:gd name="connsiteY3" fmla="*/ 512758 h 1348620"/>
                  <a:gd name="connsiteX4" fmla="*/ 183490 w 908520"/>
                  <a:gd name="connsiteY4" fmla="*/ 1093783 h 1348620"/>
                  <a:gd name="connsiteX5" fmla="*/ 189840 w 908520"/>
                  <a:gd name="connsiteY5" fmla="*/ 1039808 h 1348620"/>
                  <a:gd name="connsiteX6" fmla="*/ 5690 w 908520"/>
                  <a:gd name="connsiteY6" fmla="*/ 1338258 h 1348620"/>
                  <a:gd name="connsiteX7" fmla="*/ 437490 w 908520"/>
                  <a:gd name="connsiteY7" fmla="*/ 604833 h 1348620"/>
                  <a:gd name="connsiteX8" fmla="*/ 761340 w 908520"/>
                  <a:gd name="connsiteY8" fmla="*/ 103183 h 1348620"/>
                  <a:gd name="connsiteX9" fmla="*/ 904215 w 908520"/>
                  <a:gd name="connsiteY9" fmla="*/ 17458 h 134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8520" h="1348620">
                    <a:moveTo>
                      <a:pt x="904215" y="17458"/>
                    </a:moveTo>
                    <a:cubicBezTo>
                      <a:pt x="878815" y="56616"/>
                      <a:pt x="631165" y="295800"/>
                      <a:pt x="608940" y="338133"/>
                    </a:cubicBezTo>
                    <a:cubicBezTo>
                      <a:pt x="586715" y="380466"/>
                      <a:pt x="781448" y="242354"/>
                      <a:pt x="770865" y="271458"/>
                    </a:cubicBezTo>
                    <a:cubicBezTo>
                      <a:pt x="760282" y="300562"/>
                      <a:pt x="643336" y="375704"/>
                      <a:pt x="545440" y="512758"/>
                    </a:cubicBezTo>
                    <a:cubicBezTo>
                      <a:pt x="447544" y="649812"/>
                      <a:pt x="242757" y="1005941"/>
                      <a:pt x="183490" y="1093783"/>
                    </a:cubicBezTo>
                    <a:cubicBezTo>
                      <a:pt x="124223" y="1181625"/>
                      <a:pt x="219473" y="999062"/>
                      <a:pt x="189840" y="1039808"/>
                    </a:cubicBezTo>
                    <a:cubicBezTo>
                      <a:pt x="160207" y="1080554"/>
                      <a:pt x="-35585" y="1410754"/>
                      <a:pt x="5690" y="1338258"/>
                    </a:cubicBezTo>
                    <a:cubicBezTo>
                      <a:pt x="46965" y="1265762"/>
                      <a:pt x="311548" y="810679"/>
                      <a:pt x="437490" y="604833"/>
                    </a:cubicBezTo>
                    <a:cubicBezTo>
                      <a:pt x="563432" y="398987"/>
                      <a:pt x="685140" y="202137"/>
                      <a:pt x="761340" y="103183"/>
                    </a:cubicBezTo>
                    <a:cubicBezTo>
                      <a:pt x="837540" y="4229"/>
                      <a:pt x="929615" y="-21700"/>
                      <a:pt x="904215" y="17458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 1567">
                <a:extLst>
                  <a:ext uri="{FF2B5EF4-FFF2-40B4-BE49-F238E27FC236}">
                    <a16:creationId xmlns:a16="http://schemas.microsoft.com/office/drawing/2014/main" id="{547724B2-EDAB-0FB6-D10E-9DDB4C3A708D}"/>
                  </a:ext>
                </a:extLst>
              </p:cNvPr>
              <p:cNvSpPr/>
              <p:nvPr/>
            </p:nvSpPr>
            <p:spPr>
              <a:xfrm>
                <a:off x="2687651" y="7972425"/>
                <a:ext cx="1052499" cy="890280"/>
              </a:xfrm>
              <a:custGeom>
                <a:avLst/>
                <a:gdLst>
                  <a:gd name="connsiteX0" fmla="*/ 1052499 w 1052499"/>
                  <a:gd name="connsiteY0" fmla="*/ 0 h 890280"/>
                  <a:gd name="connsiteX1" fmla="*/ 427024 w 1052499"/>
                  <a:gd name="connsiteY1" fmla="*/ 457200 h 890280"/>
                  <a:gd name="connsiteX2" fmla="*/ 134924 w 1052499"/>
                  <a:gd name="connsiteY2" fmla="*/ 650875 h 890280"/>
                  <a:gd name="connsiteX3" fmla="*/ 398449 w 1052499"/>
                  <a:gd name="connsiteY3" fmla="*/ 514350 h 890280"/>
                  <a:gd name="connsiteX4" fmla="*/ 7924 w 1052499"/>
                  <a:gd name="connsiteY4" fmla="*/ 889000 h 890280"/>
                  <a:gd name="connsiteX5" fmla="*/ 830249 w 1052499"/>
                  <a:gd name="connsiteY5" fmla="*/ 361950 h 890280"/>
                  <a:gd name="connsiteX6" fmla="*/ 519099 w 1052499"/>
                  <a:gd name="connsiteY6" fmla="*/ 654050 h 890280"/>
                  <a:gd name="connsiteX7" fmla="*/ 830249 w 1052499"/>
                  <a:gd name="connsiteY7" fmla="*/ 273050 h 890280"/>
                  <a:gd name="connsiteX8" fmla="*/ 1052499 w 1052499"/>
                  <a:gd name="connsiteY8" fmla="*/ 0 h 89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2499" h="890280">
                    <a:moveTo>
                      <a:pt x="1052499" y="0"/>
                    </a:moveTo>
                    <a:lnTo>
                      <a:pt x="427024" y="457200"/>
                    </a:lnTo>
                    <a:cubicBezTo>
                      <a:pt x="274095" y="565679"/>
                      <a:pt x="139687" y="641350"/>
                      <a:pt x="134924" y="650875"/>
                    </a:cubicBezTo>
                    <a:cubicBezTo>
                      <a:pt x="130161" y="660400"/>
                      <a:pt x="419616" y="474662"/>
                      <a:pt x="398449" y="514350"/>
                    </a:cubicBezTo>
                    <a:cubicBezTo>
                      <a:pt x="377282" y="554038"/>
                      <a:pt x="-64043" y="914400"/>
                      <a:pt x="7924" y="889000"/>
                    </a:cubicBezTo>
                    <a:cubicBezTo>
                      <a:pt x="79891" y="863600"/>
                      <a:pt x="745053" y="401108"/>
                      <a:pt x="830249" y="361950"/>
                    </a:cubicBezTo>
                    <a:cubicBezTo>
                      <a:pt x="915445" y="322792"/>
                      <a:pt x="519099" y="668867"/>
                      <a:pt x="519099" y="654050"/>
                    </a:cubicBezTo>
                    <a:cubicBezTo>
                      <a:pt x="519099" y="639233"/>
                      <a:pt x="830249" y="273050"/>
                      <a:pt x="830249" y="273050"/>
                    </a:cubicBezTo>
                    <a:lnTo>
                      <a:pt x="1052499" y="0"/>
                    </a:ln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 1568">
                <a:extLst>
                  <a:ext uri="{FF2B5EF4-FFF2-40B4-BE49-F238E27FC236}">
                    <a16:creationId xmlns:a16="http://schemas.microsoft.com/office/drawing/2014/main" id="{B3BD2C7A-2859-2C8F-9E39-4F835D596940}"/>
                  </a:ext>
                </a:extLst>
              </p:cNvPr>
              <p:cNvSpPr/>
              <p:nvPr/>
            </p:nvSpPr>
            <p:spPr>
              <a:xfrm>
                <a:off x="1620183" y="8759825"/>
                <a:ext cx="1482788" cy="1248112"/>
              </a:xfrm>
              <a:custGeom>
                <a:avLst/>
                <a:gdLst>
                  <a:gd name="connsiteX0" fmla="*/ 1478617 w 1482788"/>
                  <a:gd name="connsiteY0" fmla="*/ 0 h 1248112"/>
                  <a:gd name="connsiteX1" fmla="*/ 913467 w 1482788"/>
                  <a:gd name="connsiteY1" fmla="*/ 492125 h 1248112"/>
                  <a:gd name="connsiteX2" fmla="*/ 618192 w 1482788"/>
                  <a:gd name="connsiteY2" fmla="*/ 1028700 h 1248112"/>
                  <a:gd name="connsiteX3" fmla="*/ 618192 w 1482788"/>
                  <a:gd name="connsiteY3" fmla="*/ 1035050 h 1248112"/>
                  <a:gd name="connsiteX4" fmla="*/ 462617 w 1482788"/>
                  <a:gd name="connsiteY4" fmla="*/ 1228725 h 1248112"/>
                  <a:gd name="connsiteX5" fmla="*/ 2242 w 1482788"/>
                  <a:gd name="connsiteY5" fmla="*/ 1228725 h 1248112"/>
                  <a:gd name="connsiteX6" fmla="*/ 281642 w 1482788"/>
                  <a:gd name="connsiteY6" fmla="*/ 1117600 h 1248112"/>
                  <a:gd name="connsiteX7" fmla="*/ 157817 w 1482788"/>
                  <a:gd name="connsiteY7" fmla="*/ 984250 h 1248112"/>
                  <a:gd name="connsiteX8" fmla="*/ 754717 w 1482788"/>
                  <a:gd name="connsiteY8" fmla="*/ 285750 h 1248112"/>
                  <a:gd name="connsiteX9" fmla="*/ 592792 w 1482788"/>
                  <a:gd name="connsiteY9" fmla="*/ 488950 h 1248112"/>
                  <a:gd name="connsiteX10" fmla="*/ 1478617 w 1482788"/>
                  <a:gd name="connsiteY10" fmla="*/ 0 h 124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2788" h="1248112">
                    <a:moveTo>
                      <a:pt x="1478617" y="0"/>
                    </a:moveTo>
                    <a:cubicBezTo>
                      <a:pt x="1532063" y="529"/>
                      <a:pt x="1056871" y="320675"/>
                      <a:pt x="913467" y="492125"/>
                    </a:cubicBezTo>
                    <a:cubicBezTo>
                      <a:pt x="770063" y="663575"/>
                      <a:pt x="667404" y="938213"/>
                      <a:pt x="618192" y="1028700"/>
                    </a:cubicBezTo>
                    <a:cubicBezTo>
                      <a:pt x="568980" y="1119187"/>
                      <a:pt x="644121" y="1001713"/>
                      <a:pt x="618192" y="1035050"/>
                    </a:cubicBezTo>
                    <a:cubicBezTo>
                      <a:pt x="592263" y="1068387"/>
                      <a:pt x="565275" y="1196446"/>
                      <a:pt x="462617" y="1228725"/>
                    </a:cubicBezTo>
                    <a:cubicBezTo>
                      <a:pt x="359959" y="1261004"/>
                      <a:pt x="32404" y="1247246"/>
                      <a:pt x="2242" y="1228725"/>
                    </a:cubicBezTo>
                    <a:cubicBezTo>
                      <a:pt x="-27921" y="1210204"/>
                      <a:pt x="255713" y="1158346"/>
                      <a:pt x="281642" y="1117600"/>
                    </a:cubicBezTo>
                    <a:cubicBezTo>
                      <a:pt x="307571" y="1076854"/>
                      <a:pt x="78971" y="1122892"/>
                      <a:pt x="157817" y="984250"/>
                    </a:cubicBezTo>
                    <a:cubicBezTo>
                      <a:pt x="236663" y="845608"/>
                      <a:pt x="682221" y="368300"/>
                      <a:pt x="754717" y="285750"/>
                    </a:cubicBezTo>
                    <a:cubicBezTo>
                      <a:pt x="827213" y="203200"/>
                      <a:pt x="474259" y="532871"/>
                      <a:pt x="592792" y="488950"/>
                    </a:cubicBezTo>
                    <a:cubicBezTo>
                      <a:pt x="711325" y="445029"/>
                      <a:pt x="1425171" y="-529"/>
                      <a:pt x="1478617" y="0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 1569">
                <a:extLst>
                  <a:ext uri="{FF2B5EF4-FFF2-40B4-BE49-F238E27FC236}">
                    <a16:creationId xmlns:a16="http://schemas.microsoft.com/office/drawing/2014/main" id="{3B5ADFC6-1D9B-B170-2521-E6B5C9DE99AB}"/>
                  </a:ext>
                </a:extLst>
              </p:cNvPr>
              <p:cNvSpPr/>
              <p:nvPr/>
            </p:nvSpPr>
            <p:spPr>
              <a:xfrm>
                <a:off x="8459420" y="6999377"/>
                <a:ext cx="764951" cy="805475"/>
              </a:xfrm>
              <a:custGeom>
                <a:avLst/>
                <a:gdLst>
                  <a:gd name="connsiteX0" fmla="*/ 716111 w 764951"/>
                  <a:gd name="connsiteY0" fmla="*/ 513 h 805475"/>
                  <a:gd name="connsiteX1" fmla="*/ 627824 w 764951"/>
                  <a:gd name="connsiteY1" fmla="*/ 448253 h 805475"/>
                  <a:gd name="connsiteX2" fmla="*/ 627824 w 764951"/>
                  <a:gd name="connsiteY2" fmla="*/ 416722 h 805475"/>
                  <a:gd name="connsiteX3" fmla="*/ 110715 w 764951"/>
                  <a:gd name="connsiteY3" fmla="*/ 776176 h 805475"/>
                  <a:gd name="connsiteX4" fmla="*/ 400801 w 764951"/>
                  <a:gd name="connsiteY4" fmla="*/ 656358 h 805475"/>
                  <a:gd name="connsiteX5" fmla="*/ 3510 w 764951"/>
                  <a:gd name="connsiteY5" fmla="*/ 801401 h 805475"/>
                  <a:gd name="connsiteX6" fmla="*/ 678274 w 764951"/>
                  <a:gd name="connsiteY6" fmla="*/ 460866 h 805475"/>
                  <a:gd name="connsiteX7" fmla="*/ 539537 w 764951"/>
                  <a:gd name="connsiteY7" fmla="*/ 769870 h 805475"/>
                  <a:gd name="connsiteX8" fmla="*/ 760254 w 764951"/>
                  <a:gd name="connsiteY8" fmla="*/ 536540 h 805475"/>
                  <a:gd name="connsiteX9" fmla="*/ 690886 w 764951"/>
                  <a:gd name="connsiteY9" fmla="*/ 612215 h 805475"/>
                  <a:gd name="connsiteX10" fmla="*/ 697192 w 764951"/>
                  <a:gd name="connsiteY10" fmla="*/ 416722 h 805475"/>
                  <a:gd name="connsiteX11" fmla="*/ 571068 w 764951"/>
                  <a:gd name="connsiteY11" fmla="*/ 359966 h 805475"/>
                  <a:gd name="connsiteX12" fmla="*/ 716111 w 764951"/>
                  <a:gd name="connsiteY12" fmla="*/ 513 h 80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4951" h="805475">
                    <a:moveTo>
                      <a:pt x="716111" y="513"/>
                    </a:moveTo>
                    <a:cubicBezTo>
                      <a:pt x="725570" y="15227"/>
                      <a:pt x="642539" y="378885"/>
                      <a:pt x="627824" y="448253"/>
                    </a:cubicBezTo>
                    <a:cubicBezTo>
                      <a:pt x="613109" y="517621"/>
                      <a:pt x="714009" y="362068"/>
                      <a:pt x="627824" y="416722"/>
                    </a:cubicBezTo>
                    <a:cubicBezTo>
                      <a:pt x="541639" y="471376"/>
                      <a:pt x="148552" y="736237"/>
                      <a:pt x="110715" y="776176"/>
                    </a:cubicBezTo>
                    <a:cubicBezTo>
                      <a:pt x="72878" y="816115"/>
                      <a:pt x="418668" y="652154"/>
                      <a:pt x="400801" y="656358"/>
                    </a:cubicBezTo>
                    <a:cubicBezTo>
                      <a:pt x="382933" y="660562"/>
                      <a:pt x="-42735" y="833983"/>
                      <a:pt x="3510" y="801401"/>
                    </a:cubicBezTo>
                    <a:cubicBezTo>
                      <a:pt x="49755" y="768819"/>
                      <a:pt x="588936" y="466121"/>
                      <a:pt x="678274" y="460866"/>
                    </a:cubicBezTo>
                    <a:cubicBezTo>
                      <a:pt x="767612" y="455611"/>
                      <a:pt x="525874" y="757258"/>
                      <a:pt x="539537" y="769870"/>
                    </a:cubicBezTo>
                    <a:cubicBezTo>
                      <a:pt x="553200" y="782482"/>
                      <a:pt x="735029" y="562816"/>
                      <a:pt x="760254" y="536540"/>
                    </a:cubicBezTo>
                    <a:cubicBezTo>
                      <a:pt x="785479" y="510264"/>
                      <a:pt x="701396" y="632185"/>
                      <a:pt x="690886" y="612215"/>
                    </a:cubicBezTo>
                    <a:cubicBezTo>
                      <a:pt x="680376" y="592245"/>
                      <a:pt x="717162" y="458764"/>
                      <a:pt x="697192" y="416722"/>
                    </a:cubicBezTo>
                    <a:cubicBezTo>
                      <a:pt x="677222" y="374681"/>
                      <a:pt x="562660" y="428283"/>
                      <a:pt x="571068" y="359966"/>
                    </a:cubicBezTo>
                    <a:cubicBezTo>
                      <a:pt x="579476" y="291649"/>
                      <a:pt x="706652" y="-14201"/>
                      <a:pt x="716111" y="51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 1570">
                <a:extLst>
                  <a:ext uri="{FF2B5EF4-FFF2-40B4-BE49-F238E27FC236}">
                    <a16:creationId xmlns:a16="http://schemas.microsoft.com/office/drawing/2014/main" id="{1EDD9AC7-EFBB-0168-408B-908F2DBBFA36}"/>
                  </a:ext>
                </a:extLst>
              </p:cNvPr>
              <p:cNvSpPr/>
              <p:nvPr/>
            </p:nvSpPr>
            <p:spPr>
              <a:xfrm>
                <a:off x="8488043" y="7245378"/>
                <a:ext cx="770799" cy="531670"/>
              </a:xfrm>
              <a:custGeom>
                <a:avLst/>
                <a:gdLst>
                  <a:gd name="connsiteX0" fmla="*/ 624426 w 770799"/>
                  <a:gd name="connsiteY0" fmla="*/ 107659 h 531670"/>
                  <a:gd name="connsiteX1" fmla="*/ 88398 w 770799"/>
                  <a:gd name="connsiteY1" fmla="*/ 511256 h 531670"/>
                  <a:gd name="connsiteX2" fmla="*/ 271278 w 770799"/>
                  <a:gd name="connsiteY2" fmla="*/ 429276 h 531670"/>
                  <a:gd name="connsiteX3" fmla="*/ 111 w 770799"/>
                  <a:gd name="connsiteY3" fmla="*/ 530175 h 531670"/>
                  <a:gd name="connsiteX4" fmla="*/ 309116 w 770799"/>
                  <a:gd name="connsiteY4" fmla="*/ 492338 h 531670"/>
                  <a:gd name="connsiteX5" fmla="*/ 321728 w 770799"/>
                  <a:gd name="connsiteY5" fmla="*/ 517563 h 531670"/>
                  <a:gd name="connsiteX6" fmla="*/ 605507 w 770799"/>
                  <a:gd name="connsiteY6" fmla="*/ 271621 h 531670"/>
                  <a:gd name="connsiteX7" fmla="*/ 693794 w 770799"/>
                  <a:gd name="connsiteY7" fmla="*/ 498644 h 531670"/>
                  <a:gd name="connsiteX8" fmla="*/ 763163 w 770799"/>
                  <a:gd name="connsiteY8" fmla="*/ 454 h 531670"/>
                  <a:gd name="connsiteX9" fmla="*/ 504608 w 770799"/>
                  <a:gd name="connsiteY9" fmla="*/ 404051 h 531670"/>
                  <a:gd name="connsiteX10" fmla="*/ 624426 w 770799"/>
                  <a:gd name="connsiteY10" fmla="*/ 107659 h 53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0799" h="531670">
                    <a:moveTo>
                      <a:pt x="624426" y="107659"/>
                    </a:moveTo>
                    <a:cubicBezTo>
                      <a:pt x="555058" y="125526"/>
                      <a:pt x="147256" y="457653"/>
                      <a:pt x="88398" y="511256"/>
                    </a:cubicBezTo>
                    <a:cubicBezTo>
                      <a:pt x="29540" y="564859"/>
                      <a:pt x="285992" y="426123"/>
                      <a:pt x="271278" y="429276"/>
                    </a:cubicBezTo>
                    <a:cubicBezTo>
                      <a:pt x="256564" y="432429"/>
                      <a:pt x="-6195" y="519665"/>
                      <a:pt x="111" y="530175"/>
                    </a:cubicBezTo>
                    <a:cubicBezTo>
                      <a:pt x="6417" y="540685"/>
                      <a:pt x="309116" y="492338"/>
                      <a:pt x="309116" y="492338"/>
                    </a:cubicBezTo>
                    <a:cubicBezTo>
                      <a:pt x="362719" y="490236"/>
                      <a:pt x="272329" y="554349"/>
                      <a:pt x="321728" y="517563"/>
                    </a:cubicBezTo>
                    <a:cubicBezTo>
                      <a:pt x="371127" y="480777"/>
                      <a:pt x="543496" y="274774"/>
                      <a:pt x="605507" y="271621"/>
                    </a:cubicBezTo>
                    <a:cubicBezTo>
                      <a:pt x="667518" y="268468"/>
                      <a:pt x="667518" y="543839"/>
                      <a:pt x="693794" y="498644"/>
                    </a:cubicBezTo>
                    <a:cubicBezTo>
                      <a:pt x="720070" y="453450"/>
                      <a:pt x="794694" y="16219"/>
                      <a:pt x="763163" y="454"/>
                    </a:cubicBezTo>
                    <a:cubicBezTo>
                      <a:pt x="731632" y="-15312"/>
                      <a:pt x="526680" y="384081"/>
                      <a:pt x="504608" y="404051"/>
                    </a:cubicBezTo>
                    <a:cubicBezTo>
                      <a:pt x="482536" y="424021"/>
                      <a:pt x="693794" y="89792"/>
                      <a:pt x="624426" y="1076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 1571">
                <a:extLst>
                  <a:ext uri="{FF2B5EF4-FFF2-40B4-BE49-F238E27FC236}">
                    <a16:creationId xmlns:a16="http://schemas.microsoft.com/office/drawing/2014/main" id="{A573686D-824E-E59F-4065-A5D4ADCEFE6A}"/>
                  </a:ext>
                </a:extLst>
              </p:cNvPr>
              <p:cNvSpPr/>
              <p:nvPr/>
            </p:nvSpPr>
            <p:spPr>
              <a:xfrm>
                <a:off x="8367712" y="7484545"/>
                <a:ext cx="1102361" cy="1162759"/>
              </a:xfrm>
              <a:custGeom>
                <a:avLst/>
                <a:gdLst>
                  <a:gd name="connsiteX0" fmla="*/ 978087 w 1102361"/>
                  <a:gd name="connsiteY0" fmla="*/ 923 h 1162759"/>
                  <a:gd name="connsiteX1" fmla="*/ 877187 w 1102361"/>
                  <a:gd name="connsiteY1" fmla="*/ 240558 h 1162759"/>
                  <a:gd name="connsiteX2" fmla="*/ 1072680 w 1102361"/>
                  <a:gd name="connsiteY2" fmla="*/ 1123427 h 1162759"/>
                  <a:gd name="connsiteX3" fmla="*/ 984393 w 1102361"/>
                  <a:gd name="connsiteY3" fmla="*/ 953160 h 1162759"/>
                  <a:gd name="connsiteX4" fmla="*/ 625 w 1102361"/>
                  <a:gd name="connsiteY4" fmla="*/ 454969 h 1162759"/>
                  <a:gd name="connsiteX5" fmla="*/ 833044 w 1102361"/>
                  <a:gd name="connsiteY5" fmla="*/ 732443 h 1162759"/>
                  <a:gd name="connsiteX6" fmla="*/ 675389 w 1102361"/>
                  <a:gd name="connsiteY6" fmla="*/ 543256 h 1162759"/>
                  <a:gd name="connsiteX7" fmla="*/ 322241 w 1102361"/>
                  <a:gd name="connsiteY7" fmla="*/ 600012 h 1162759"/>
                  <a:gd name="connsiteX8" fmla="*/ 643858 w 1102361"/>
                  <a:gd name="connsiteY8" fmla="*/ 372989 h 1162759"/>
                  <a:gd name="connsiteX9" fmla="*/ 681695 w 1102361"/>
                  <a:gd name="connsiteY9" fmla="*/ 448663 h 1162759"/>
                  <a:gd name="connsiteX10" fmla="*/ 744757 w 1102361"/>
                  <a:gd name="connsiteY10" fmla="*/ 227946 h 1162759"/>
                  <a:gd name="connsiteX11" fmla="*/ 820431 w 1102361"/>
                  <a:gd name="connsiteY11" fmla="*/ 38760 h 1162759"/>
                  <a:gd name="connsiteX12" fmla="*/ 795207 w 1102361"/>
                  <a:gd name="connsiteY12" fmla="*/ 297314 h 1162759"/>
                  <a:gd name="connsiteX13" fmla="*/ 978087 w 1102361"/>
                  <a:gd name="connsiteY13" fmla="*/ 923 h 1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2361" h="1162759">
                    <a:moveTo>
                      <a:pt x="978087" y="923"/>
                    </a:moveTo>
                    <a:cubicBezTo>
                      <a:pt x="991750" y="-8536"/>
                      <a:pt x="861422" y="53474"/>
                      <a:pt x="877187" y="240558"/>
                    </a:cubicBezTo>
                    <a:cubicBezTo>
                      <a:pt x="892952" y="427642"/>
                      <a:pt x="1054812" y="1004660"/>
                      <a:pt x="1072680" y="1123427"/>
                    </a:cubicBezTo>
                    <a:cubicBezTo>
                      <a:pt x="1090548" y="1242194"/>
                      <a:pt x="1163069" y="1064570"/>
                      <a:pt x="984393" y="953160"/>
                    </a:cubicBezTo>
                    <a:cubicBezTo>
                      <a:pt x="805717" y="841750"/>
                      <a:pt x="25850" y="491755"/>
                      <a:pt x="625" y="454969"/>
                    </a:cubicBezTo>
                    <a:cubicBezTo>
                      <a:pt x="-24600" y="418183"/>
                      <a:pt x="720583" y="717728"/>
                      <a:pt x="833044" y="732443"/>
                    </a:cubicBezTo>
                    <a:cubicBezTo>
                      <a:pt x="945505" y="747158"/>
                      <a:pt x="760523" y="565328"/>
                      <a:pt x="675389" y="543256"/>
                    </a:cubicBezTo>
                    <a:cubicBezTo>
                      <a:pt x="590255" y="521184"/>
                      <a:pt x="327496" y="628390"/>
                      <a:pt x="322241" y="600012"/>
                    </a:cubicBezTo>
                    <a:cubicBezTo>
                      <a:pt x="316986" y="571634"/>
                      <a:pt x="583949" y="398214"/>
                      <a:pt x="643858" y="372989"/>
                    </a:cubicBezTo>
                    <a:cubicBezTo>
                      <a:pt x="703767" y="347764"/>
                      <a:pt x="664878" y="472837"/>
                      <a:pt x="681695" y="448663"/>
                    </a:cubicBezTo>
                    <a:cubicBezTo>
                      <a:pt x="698511" y="424489"/>
                      <a:pt x="721634" y="296263"/>
                      <a:pt x="744757" y="227946"/>
                    </a:cubicBezTo>
                    <a:cubicBezTo>
                      <a:pt x="767880" y="159629"/>
                      <a:pt x="812023" y="27199"/>
                      <a:pt x="820431" y="38760"/>
                    </a:cubicBezTo>
                    <a:cubicBezTo>
                      <a:pt x="828839" y="50321"/>
                      <a:pt x="776288" y="300467"/>
                      <a:pt x="795207" y="297314"/>
                    </a:cubicBezTo>
                    <a:cubicBezTo>
                      <a:pt x="814126" y="294161"/>
                      <a:pt x="964424" y="10382"/>
                      <a:pt x="978087" y="92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 1572">
                <a:extLst>
                  <a:ext uri="{FF2B5EF4-FFF2-40B4-BE49-F238E27FC236}">
                    <a16:creationId xmlns:a16="http://schemas.microsoft.com/office/drawing/2014/main" id="{C9552639-F85A-B5B0-73C1-BEEFEA6D9DD0}"/>
                  </a:ext>
                </a:extLst>
              </p:cNvPr>
              <p:cNvSpPr/>
              <p:nvPr/>
            </p:nvSpPr>
            <p:spPr>
              <a:xfrm>
                <a:off x="7073745" y="7017731"/>
                <a:ext cx="1554823" cy="488242"/>
              </a:xfrm>
              <a:custGeom>
                <a:avLst/>
                <a:gdLst>
                  <a:gd name="connsiteX0" fmla="*/ 14432 w 1554823"/>
                  <a:gd name="connsiteY0" fmla="*/ 1077 h 488242"/>
                  <a:gd name="connsiteX1" fmla="*/ 796401 w 1554823"/>
                  <a:gd name="connsiteY1" fmla="*/ 316388 h 488242"/>
                  <a:gd name="connsiteX2" fmla="*/ 525234 w 1554823"/>
                  <a:gd name="connsiteY2" fmla="*/ 303775 h 488242"/>
                  <a:gd name="connsiteX3" fmla="*/ 1357654 w 1554823"/>
                  <a:gd name="connsiteY3" fmla="*/ 329000 h 488242"/>
                  <a:gd name="connsiteX4" fmla="*/ 1143243 w 1554823"/>
                  <a:gd name="connsiteY4" fmla="*/ 392062 h 488242"/>
                  <a:gd name="connsiteX5" fmla="*/ 1546840 w 1554823"/>
                  <a:gd name="connsiteY5" fmla="*/ 436206 h 488242"/>
                  <a:gd name="connsiteX6" fmla="*/ 708114 w 1554823"/>
                  <a:gd name="connsiteY6" fmla="*/ 480349 h 488242"/>
                  <a:gd name="connsiteX7" fmla="*/ 1004506 w 1554823"/>
                  <a:gd name="connsiteY7" fmla="*/ 467737 h 488242"/>
                  <a:gd name="connsiteX8" fmla="*/ 83800 w 1554823"/>
                  <a:gd name="connsiteY8" fmla="*/ 284857 h 488242"/>
                  <a:gd name="connsiteX9" fmla="*/ 272986 w 1554823"/>
                  <a:gd name="connsiteY9" fmla="*/ 215488 h 488242"/>
                  <a:gd name="connsiteX10" fmla="*/ 14432 w 1554823"/>
                  <a:gd name="connsiteY10" fmla="*/ 1077 h 488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4823" h="488242">
                    <a:moveTo>
                      <a:pt x="14432" y="1077"/>
                    </a:moveTo>
                    <a:cubicBezTo>
                      <a:pt x="101668" y="17894"/>
                      <a:pt x="711267" y="265938"/>
                      <a:pt x="796401" y="316388"/>
                    </a:cubicBezTo>
                    <a:cubicBezTo>
                      <a:pt x="881535" y="366838"/>
                      <a:pt x="525234" y="303775"/>
                      <a:pt x="525234" y="303775"/>
                    </a:cubicBezTo>
                    <a:cubicBezTo>
                      <a:pt x="618776" y="305877"/>
                      <a:pt x="1254653" y="314286"/>
                      <a:pt x="1357654" y="329000"/>
                    </a:cubicBezTo>
                    <a:cubicBezTo>
                      <a:pt x="1460656" y="343715"/>
                      <a:pt x="1111712" y="374194"/>
                      <a:pt x="1143243" y="392062"/>
                    </a:cubicBezTo>
                    <a:cubicBezTo>
                      <a:pt x="1174774" y="409930"/>
                      <a:pt x="1619362" y="421492"/>
                      <a:pt x="1546840" y="436206"/>
                    </a:cubicBezTo>
                    <a:cubicBezTo>
                      <a:pt x="1474319" y="450921"/>
                      <a:pt x="798503" y="475094"/>
                      <a:pt x="708114" y="480349"/>
                    </a:cubicBezTo>
                    <a:cubicBezTo>
                      <a:pt x="617725" y="485604"/>
                      <a:pt x="1108558" y="500319"/>
                      <a:pt x="1004506" y="467737"/>
                    </a:cubicBezTo>
                    <a:cubicBezTo>
                      <a:pt x="900454" y="435155"/>
                      <a:pt x="205720" y="326898"/>
                      <a:pt x="83800" y="284857"/>
                    </a:cubicBezTo>
                    <a:cubicBezTo>
                      <a:pt x="-38120" y="242816"/>
                      <a:pt x="282445" y="261734"/>
                      <a:pt x="272986" y="215488"/>
                    </a:cubicBezTo>
                    <a:cubicBezTo>
                      <a:pt x="263527" y="169242"/>
                      <a:pt x="-72804" y="-15740"/>
                      <a:pt x="14432" y="107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 1573">
                <a:extLst>
                  <a:ext uri="{FF2B5EF4-FFF2-40B4-BE49-F238E27FC236}">
                    <a16:creationId xmlns:a16="http://schemas.microsoft.com/office/drawing/2014/main" id="{BB80E33D-BB63-F852-79E0-B6C1AFBC9F8D}"/>
                  </a:ext>
                </a:extLst>
              </p:cNvPr>
              <p:cNvSpPr/>
              <p:nvPr/>
            </p:nvSpPr>
            <p:spPr>
              <a:xfrm>
                <a:off x="7226654" y="7345886"/>
                <a:ext cx="1739608" cy="644470"/>
              </a:xfrm>
              <a:custGeom>
                <a:avLst/>
                <a:gdLst>
                  <a:gd name="connsiteX0" fmla="*/ 498449 w 1739608"/>
                  <a:gd name="connsiteY0" fmla="*/ 82826 h 644470"/>
                  <a:gd name="connsiteX1" fmla="*/ 1721854 w 1739608"/>
                  <a:gd name="connsiteY1" fmla="*/ 95438 h 644470"/>
                  <a:gd name="connsiteX2" fmla="*/ 1248888 w 1739608"/>
                  <a:gd name="connsiteY2" fmla="*/ 196337 h 644470"/>
                  <a:gd name="connsiteX3" fmla="*/ 1589423 w 1739608"/>
                  <a:gd name="connsiteY3" fmla="*/ 309849 h 644470"/>
                  <a:gd name="connsiteX4" fmla="*/ 1103845 w 1739608"/>
                  <a:gd name="connsiteY4" fmla="*/ 366605 h 644470"/>
                  <a:gd name="connsiteX5" fmla="*/ 1570505 w 1739608"/>
                  <a:gd name="connsiteY5" fmla="*/ 644078 h 644470"/>
                  <a:gd name="connsiteX6" fmla="*/ 952496 w 1739608"/>
                  <a:gd name="connsiteY6" fmla="*/ 417055 h 644470"/>
                  <a:gd name="connsiteX7" fmla="*/ 259 w 1739608"/>
                  <a:gd name="connsiteY7" fmla="*/ 845 h 644470"/>
                  <a:gd name="connsiteX8" fmla="*/ 1047089 w 1739608"/>
                  <a:gd name="connsiteY8" fmla="*/ 303543 h 644470"/>
                  <a:gd name="connsiteX9" fmla="*/ 498449 w 1739608"/>
                  <a:gd name="connsiteY9" fmla="*/ 82826 h 64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9608" h="644470">
                    <a:moveTo>
                      <a:pt x="498449" y="82826"/>
                    </a:moveTo>
                    <a:cubicBezTo>
                      <a:pt x="610910" y="48142"/>
                      <a:pt x="1596781" y="76520"/>
                      <a:pt x="1721854" y="95438"/>
                    </a:cubicBezTo>
                    <a:cubicBezTo>
                      <a:pt x="1846927" y="114356"/>
                      <a:pt x="1270960" y="160602"/>
                      <a:pt x="1248888" y="196337"/>
                    </a:cubicBezTo>
                    <a:cubicBezTo>
                      <a:pt x="1226816" y="232072"/>
                      <a:pt x="1613597" y="281471"/>
                      <a:pt x="1589423" y="309849"/>
                    </a:cubicBezTo>
                    <a:cubicBezTo>
                      <a:pt x="1565249" y="338227"/>
                      <a:pt x="1106998" y="310900"/>
                      <a:pt x="1103845" y="366605"/>
                    </a:cubicBezTo>
                    <a:cubicBezTo>
                      <a:pt x="1100692" y="422310"/>
                      <a:pt x="1595730" y="635670"/>
                      <a:pt x="1570505" y="644078"/>
                    </a:cubicBezTo>
                    <a:cubicBezTo>
                      <a:pt x="1545280" y="652486"/>
                      <a:pt x="1214204" y="524261"/>
                      <a:pt x="952496" y="417055"/>
                    </a:cubicBezTo>
                    <a:cubicBezTo>
                      <a:pt x="690788" y="309849"/>
                      <a:pt x="-15506" y="19764"/>
                      <a:pt x="259" y="845"/>
                    </a:cubicBezTo>
                    <a:cubicBezTo>
                      <a:pt x="16024" y="-18074"/>
                      <a:pt x="959853" y="286727"/>
                      <a:pt x="1047089" y="303543"/>
                    </a:cubicBezTo>
                    <a:cubicBezTo>
                      <a:pt x="1134325" y="320360"/>
                      <a:pt x="385988" y="117510"/>
                      <a:pt x="498449" y="828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 1574">
                <a:extLst>
                  <a:ext uri="{FF2B5EF4-FFF2-40B4-BE49-F238E27FC236}">
                    <a16:creationId xmlns:a16="http://schemas.microsoft.com/office/drawing/2014/main" id="{4DB01DEA-0DFC-9E9F-1CC9-2E68FE92F4BF}"/>
                  </a:ext>
                </a:extLst>
              </p:cNvPr>
              <p:cNvSpPr/>
              <p:nvPr/>
            </p:nvSpPr>
            <p:spPr>
              <a:xfrm>
                <a:off x="8487714" y="8396895"/>
                <a:ext cx="1100735" cy="1429041"/>
              </a:xfrm>
              <a:custGeom>
                <a:avLst/>
                <a:gdLst>
                  <a:gd name="connsiteX0" fmla="*/ 921147 w 1100735"/>
                  <a:gd name="connsiteY0" fmla="*/ 2973 h 1429041"/>
                  <a:gd name="connsiteX1" fmla="*/ 946372 w 1100735"/>
                  <a:gd name="connsiteY1" fmla="*/ 248915 h 1429041"/>
                  <a:gd name="connsiteX2" fmla="*/ 1097720 w 1100735"/>
                  <a:gd name="connsiteY2" fmla="*/ 929985 h 1429041"/>
                  <a:gd name="connsiteX3" fmla="*/ 1034658 w 1100735"/>
                  <a:gd name="connsiteY3" fmla="*/ 810167 h 1429041"/>
                  <a:gd name="connsiteX4" fmla="*/ 883309 w 1100735"/>
                  <a:gd name="connsiteY4" fmla="*/ 1421869 h 1429041"/>
                  <a:gd name="connsiteX5" fmla="*/ 870697 w 1100735"/>
                  <a:gd name="connsiteY5" fmla="*/ 1075028 h 1429041"/>
                  <a:gd name="connsiteX6" fmla="*/ 440 w 1100735"/>
                  <a:gd name="connsiteY6" fmla="*/ 66035 h 1429041"/>
                  <a:gd name="connsiteX7" fmla="*/ 750879 w 1100735"/>
                  <a:gd name="connsiteY7" fmla="*/ 715574 h 1429041"/>
                  <a:gd name="connsiteX8" fmla="*/ 631061 w 1100735"/>
                  <a:gd name="connsiteY8" fmla="*/ 387651 h 1429041"/>
                  <a:gd name="connsiteX9" fmla="*/ 921147 w 1100735"/>
                  <a:gd name="connsiteY9" fmla="*/ 2973 h 142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0735" h="1429041">
                    <a:moveTo>
                      <a:pt x="921147" y="2973"/>
                    </a:moveTo>
                    <a:cubicBezTo>
                      <a:pt x="973699" y="-20150"/>
                      <a:pt x="916943" y="94413"/>
                      <a:pt x="946372" y="248915"/>
                    </a:cubicBezTo>
                    <a:cubicBezTo>
                      <a:pt x="975801" y="403417"/>
                      <a:pt x="1083006" y="836443"/>
                      <a:pt x="1097720" y="929985"/>
                    </a:cubicBezTo>
                    <a:cubicBezTo>
                      <a:pt x="1112434" y="1023527"/>
                      <a:pt x="1070393" y="728186"/>
                      <a:pt x="1034658" y="810167"/>
                    </a:cubicBezTo>
                    <a:cubicBezTo>
                      <a:pt x="998923" y="892148"/>
                      <a:pt x="910636" y="1377726"/>
                      <a:pt x="883309" y="1421869"/>
                    </a:cubicBezTo>
                    <a:cubicBezTo>
                      <a:pt x="855982" y="1466012"/>
                      <a:pt x="1017842" y="1301000"/>
                      <a:pt x="870697" y="1075028"/>
                    </a:cubicBezTo>
                    <a:cubicBezTo>
                      <a:pt x="723552" y="849056"/>
                      <a:pt x="20410" y="125944"/>
                      <a:pt x="440" y="66035"/>
                    </a:cubicBezTo>
                    <a:cubicBezTo>
                      <a:pt x="-19530" y="6126"/>
                      <a:pt x="645775" y="661971"/>
                      <a:pt x="750879" y="715574"/>
                    </a:cubicBezTo>
                    <a:cubicBezTo>
                      <a:pt x="855983" y="769177"/>
                      <a:pt x="601632" y="501163"/>
                      <a:pt x="631061" y="387651"/>
                    </a:cubicBezTo>
                    <a:cubicBezTo>
                      <a:pt x="660490" y="274139"/>
                      <a:pt x="868595" y="26096"/>
                      <a:pt x="921147" y="297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 1575">
                <a:extLst>
                  <a:ext uri="{FF2B5EF4-FFF2-40B4-BE49-F238E27FC236}">
                    <a16:creationId xmlns:a16="http://schemas.microsoft.com/office/drawing/2014/main" id="{E7D4AA49-F1C1-09A9-9773-C82091F22B82}"/>
                  </a:ext>
                </a:extLst>
              </p:cNvPr>
              <p:cNvSpPr/>
              <p:nvPr/>
            </p:nvSpPr>
            <p:spPr>
              <a:xfrm>
                <a:off x="7855278" y="7983637"/>
                <a:ext cx="1185396" cy="1170577"/>
              </a:xfrm>
              <a:custGeom>
                <a:avLst/>
                <a:gdLst>
                  <a:gd name="connsiteX0" fmla="*/ 216667 w 1185396"/>
                  <a:gd name="connsiteY0" fmla="*/ 21 h 1170577"/>
                  <a:gd name="connsiteX1" fmla="*/ 254504 w 1185396"/>
                  <a:gd name="connsiteY1" fmla="*/ 208126 h 1170577"/>
                  <a:gd name="connsiteX2" fmla="*/ 1036474 w 1185396"/>
                  <a:gd name="connsiteY2" fmla="*/ 920727 h 1170577"/>
                  <a:gd name="connsiteX3" fmla="*/ 853594 w 1185396"/>
                  <a:gd name="connsiteY3" fmla="*/ 857665 h 1170577"/>
                  <a:gd name="connsiteX4" fmla="*/ 1168904 w 1185396"/>
                  <a:gd name="connsiteY4" fmla="*/ 1166669 h 1170577"/>
                  <a:gd name="connsiteX5" fmla="*/ 248198 w 1185396"/>
                  <a:gd name="connsiteY5" fmla="*/ 605417 h 1170577"/>
                  <a:gd name="connsiteX6" fmla="*/ 733776 w 1185396"/>
                  <a:gd name="connsiteY6" fmla="*/ 731541 h 1170577"/>
                  <a:gd name="connsiteX7" fmla="*/ 374322 w 1185396"/>
                  <a:gd name="connsiteY7" fmla="*/ 567580 h 1170577"/>
                  <a:gd name="connsiteX8" fmla="*/ 115768 w 1185396"/>
                  <a:gd name="connsiteY8" fmla="*/ 359475 h 1170577"/>
                  <a:gd name="connsiteX9" fmla="*/ 96849 w 1185396"/>
                  <a:gd name="connsiteY9" fmla="*/ 264882 h 1170577"/>
                  <a:gd name="connsiteX10" fmla="*/ 2256 w 1185396"/>
                  <a:gd name="connsiteY10" fmla="*/ 195513 h 1170577"/>
                  <a:gd name="connsiteX11" fmla="*/ 216667 w 1185396"/>
                  <a:gd name="connsiteY11" fmla="*/ 21 h 117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85396" h="1170577">
                    <a:moveTo>
                      <a:pt x="216667" y="21"/>
                    </a:moveTo>
                    <a:cubicBezTo>
                      <a:pt x="258708" y="2123"/>
                      <a:pt x="117870" y="54675"/>
                      <a:pt x="254504" y="208126"/>
                    </a:cubicBezTo>
                    <a:cubicBezTo>
                      <a:pt x="391138" y="361577"/>
                      <a:pt x="936626" y="812471"/>
                      <a:pt x="1036474" y="920727"/>
                    </a:cubicBezTo>
                    <a:cubicBezTo>
                      <a:pt x="1136322" y="1028983"/>
                      <a:pt x="831522" y="816675"/>
                      <a:pt x="853594" y="857665"/>
                    </a:cubicBezTo>
                    <a:cubicBezTo>
                      <a:pt x="875666" y="898655"/>
                      <a:pt x="1269803" y="1208710"/>
                      <a:pt x="1168904" y="1166669"/>
                    </a:cubicBezTo>
                    <a:cubicBezTo>
                      <a:pt x="1068005" y="1124628"/>
                      <a:pt x="320719" y="677938"/>
                      <a:pt x="248198" y="605417"/>
                    </a:cubicBezTo>
                    <a:cubicBezTo>
                      <a:pt x="175677" y="532896"/>
                      <a:pt x="712755" y="737847"/>
                      <a:pt x="733776" y="731541"/>
                    </a:cubicBezTo>
                    <a:cubicBezTo>
                      <a:pt x="754797" y="725235"/>
                      <a:pt x="477323" y="629591"/>
                      <a:pt x="374322" y="567580"/>
                    </a:cubicBezTo>
                    <a:cubicBezTo>
                      <a:pt x="271321" y="505569"/>
                      <a:pt x="162013" y="409925"/>
                      <a:pt x="115768" y="359475"/>
                    </a:cubicBezTo>
                    <a:cubicBezTo>
                      <a:pt x="69523" y="309025"/>
                      <a:pt x="115768" y="292209"/>
                      <a:pt x="96849" y="264882"/>
                    </a:cubicBezTo>
                    <a:cubicBezTo>
                      <a:pt x="77930" y="237555"/>
                      <a:pt x="-15611" y="238605"/>
                      <a:pt x="2256" y="195513"/>
                    </a:cubicBezTo>
                    <a:cubicBezTo>
                      <a:pt x="20123" y="152421"/>
                      <a:pt x="174626" y="-2081"/>
                      <a:pt x="216667" y="2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 1576">
                <a:extLst>
                  <a:ext uri="{FF2B5EF4-FFF2-40B4-BE49-F238E27FC236}">
                    <a16:creationId xmlns:a16="http://schemas.microsoft.com/office/drawing/2014/main" id="{AF0FB667-8952-74B7-4B99-D2E564E63DC9}"/>
                  </a:ext>
                </a:extLst>
              </p:cNvPr>
              <p:cNvSpPr/>
              <p:nvPr/>
            </p:nvSpPr>
            <p:spPr>
              <a:xfrm>
                <a:off x="7468229" y="8116234"/>
                <a:ext cx="1083046" cy="1401227"/>
              </a:xfrm>
              <a:custGeom>
                <a:avLst/>
                <a:gdLst>
                  <a:gd name="connsiteX0" fmla="*/ 237956 w 1083046"/>
                  <a:gd name="connsiteY0" fmla="*/ 6160 h 1401227"/>
                  <a:gd name="connsiteX1" fmla="*/ 1032538 w 1083046"/>
                  <a:gd name="connsiteY1" fmla="*/ 554800 h 1401227"/>
                  <a:gd name="connsiteX2" fmla="*/ 767677 w 1083046"/>
                  <a:gd name="connsiteY2" fmla="*/ 529576 h 1401227"/>
                  <a:gd name="connsiteX3" fmla="*/ 994701 w 1083046"/>
                  <a:gd name="connsiteY3" fmla="*/ 731374 h 1401227"/>
                  <a:gd name="connsiteX4" fmla="*/ 849658 w 1083046"/>
                  <a:gd name="connsiteY4" fmla="*/ 693537 h 1401227"/>
                  <a:gd name="connsiteX5" fmla="*/ 1082988 w 1083046"/>
                  <a:gd name="connsiteY5" fmla="*/ 1393526 h 1401227"/>
                  <a:gd name="connsiteX6" fmla="*/ 824433 w 1083046"/>
                  <a:gd name="connsiteY6" fmla="*/ 1002541 h 1401227"/>
                  <a:gd name="connsiteX7" fmla="*/ 893801 w 1083046"/>
                  <a:gd name="connsiteY7" fmla="*/ 1393526 h 1401227"/>
                  <a:gd name="connsiteX8" fmla="*/ 401917 w 1083046"/>
                  <a:gd name="connsiteY8" fmla="*/ 567413 h 1401227"/>
                  <a:gd name="connsiteX9" fmla="*/ 704615 w 1083046"/>
                  <a:gd name="connsiteY9" fmla="*/ 1317852 h 1401227"/>
                  <a:gd name="connsiteX10" fmla="*/ 4626 w 1083046"/>
                  <a:gd name="connsiteY10" fmla="*/ 100754 h 1401227"/>
                  <a:gd name="connsiteX11" fmla="*/ 389305 w 1083046"/>
                  <a:gd name="connsiteY11" fmla="*/ 422370 h 1401227"/>
                  <a:gd name="connsiteX12" fmla="*/ 155975 w 1083046"/>
                  <a:gd name="connsiteY12" fmla="*/ 163816 h 1401227"/>
                  <a:gd name="connsiteX13" fmla="*/ 338855 w 1083046"/>
                  <a:gd name="connsiteY13" fmla="*/ 252103 h 1401227"/>
                  <a:gd name="connsiteX14" fmla="*/ 237956 w 1083046"/>
                  <a:gd name="connsiteY14" fmla="*/ 6160 h 140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3046" h="1401227">
                    <a:moveTo>
                      <a:pt x="237956" y="6160"/>
                    </a:moveTo>
                    <a:cubicBezTo>
                      <a:pt x="353570" y="56609"/>
                      <a:pt x="944251" y="467564"/>
                      <a:pt x="1032538" y="554800"/>
                    </a:cubicBezTo>
                    <a:cubicBezTo>
                      <a:pt x="1120825" y="642036"/>
                      <a:pt x="773983" y="500147"/>
                      <a:pt x="767677" y="529576"/>
                    </a:cubicBezTo>
                    <a:cubicBezTo>
                      <a:pt x="761371" y="559005"/>
                      <a:pt x="981038" y="704047"/>
                      <a:pt x="994701" y="731374"/>
                    </a:cubicBezTo>
                    <a:cubicBezTo>
                      <a:pt x="1008364" y="758701"/>
                      <a:pt x="834943" y="583178"/>
                      <a:pt x="849658" y="693537"/>
                    </a:cubicBezTo>
                    <a:cubicBezTo>
                      <a:pt x="864373" y="803896"/>
                      <a:pt x="1087192" y="1342025"/>
                      <a:pt x="1082988" y="1393526"/>
                    </a:cubicBezTo>
                    <a:cubicBezTo>
                      <a:pt x="1078784" y="1445027"/>
                      <a:pt x="855964" y="1002541"/>
                      <a:pt x="824433" y="1002541"/>
                    </a:cubicBezTo>
                    <a:cubicBezTo>
                      <a:pt x="792902" y="1002541"/>
                      <a:pt x="964220" y="1466047"/>
                      <a:pt x="893801" y="1393526"/>
                    </a:cubicBezTo>
                    <a:cubicBezTo>
                      <a:pt x="823382" y="1321005"/>
                      <a:pt x="433448" y="580025"/>
                      <a:pt x="401917" y="567413"/>
                    </a:cubicBezTo>
                    <a:cubicBezTo>
                      <a:pt x="370386" y="554801"/>
                      <a:pt x="770830" y="1395628"/>
                      <a:pt x="704615" y="1317852"/>
                    </a:cubicBezTo>
                    <a:cubicBezTo>
                      <a:pt x="638400" y="1240076"/>
                      <a:pt x="57178" y="250001"/>
                      <a:pt x="4626" y="100754"/>
                    </a:cubicBezTo>
                    <a:cubicBezTo>
                      <a:pt x="-47926" y="-48493"/>
                      <a:pt x="364080" y="411860"/>
                      <a:pt x="389305" y="422370"/>
                    </a:cubicBezTo>
                    <a:cubicBezTo>
                      <a:pt x="414530" y="432880"/>
                      <a:pt x="164383" y="192194"/>
                      <a:pt x="155975" y="163816"/>
                    </a:cubicBezTo>
                    <a:cubicBezTo>
                      <a:pt x="147567" y="135438"/>
                      <a:pt x="324140" y="273124"/>
                      <a:pt x="338855" y="252103"/>
                    </a:cubicBezTo>
                    <a:cubicBezTo>
                      <a:pt x="353570" y="231082"/>
                      <a:pt x="122342" y="-44289"/>
                      <a:pt x="237956" y="616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 1577">
                <a:extLst>
                  <a:ext uri="{FF2B5EF4-FFF2-40B4-BE49-F238E27FC236}">
                    <a16:creationId xmlns:a16="http://schemas.microsoft.com/office/drawing/2014/main" id="{770ABEB2-2BFE-4002-0C35-B0341AC2B20D}"/>
                  </a:ext>
                </a:extLst>
              </p:cNvPr>
              <p:cNvSpPr/>
              <p:nvPr/>
            </p:nvSpPr>
            <p:spPr>
              <a:xfrm>
                <a:off x="7662302" y="8206062"/>
                <a:ext cx="493190" cy="1536190"/>
              </a:xfrm>
              <a:custGeom>
                <a:avLst/>
                <a:gdLst>
                  <a:gd name="connsiteX0" fmla="*/ 138476 w 493190"/>
                  <a:gd name="connsiteY0" fmla="*/ 4619 h 1536190"/>
                  <a:gd name="connsiteX1" fmla="*/ 188926 w 493190"/>
                  <a:gd name="connsiteY1" fmla="*/ 395604 h 1536190"/>
                  <a:gd name="connsiteX2" fmla="*/ 491624 w 493190"/>
                  <a:gd name="connsiteY2" fmla="*/ 1511803 h 1536190"/>
                  <a:gd name="connsiteX3" fmla="*/ 302437 w 493190"/>
                  <a:gd name="connsiteY3" fmla="*/ 1171268 h 1536190"/>
                  <a:gd name="connsiteX4" fmla="*/ 188926 w 493190"/>
                  <a:gd name="connsiteY4" fmla="*/ 1240636 h 1536190"/>
                  <a:gd name="connsiteX5" fmla="*/ 6046 w 493190"/>
                  <a:gd name="connsiteY5" fmla="*/ 584790 h 1536190"/>
                  <a:gd name="connsiteX6" fmla="*/ 50189 w 493190"/>
                  <a:gd name="connsiteY6" fmla="*/ 610015 h 1536190"/>
                  <a:gd name="connsiteX7" fmla="*/ 138476 w 493190"/>
                  <a:gd name="connsiteY7" fmla="*/ 4619 h 153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3190" h="1536190">
                    <a:moveTo>
                      <a:pt x="138476" y="4619"/>
                    </a:moveTo>
                    <a:cubicBezTo>
                      <a:pt x="161599" y="-31116"/>
                      <a:pt x="130068" y="144407"/>
                      <a:pt x="188926" y="395604"/>
                    </a:cubicBezTo>
                    <a:cubicBezTo>
                      <a:pt x="247784" y="646801"/>
                      <a:pt x="472706" y="1382526"/>
                      <a:pt x="491624" y="1511803"/>
                    </a:cubicBezTo>
                    <a:cubicBezTo>
                      <a:pt x="510542" y="1641080"/>
                      <a:pt x="352887" y="1216462"/>
                      <a:pt x="302437" y="1171268"/>
                    </a:cubicBezTo>
                    <a:cubicBezTo>
                      <a:pt x="251987" y="1126074"/>
                      <a:pt x="238324" y="1338382"/>
                      <a:pt x="188926" y="1240636"/>
                    </a:cubicBezTo>
                    <a:cubicBezTo>
                      <a:pt x="139528" y="1142890"/>
                      <a:pt x="29169" y="689893"/>
                      <a:pt x="6046" y="584790"/>
                    </a:cubicBezTo>
                    <a:cubicBezTo>
                      <a:pt x="-17077" y="479687"/>
                      <a:pt x="32322" y="706710"/>
                      <a:pt x="50189" y="610015"/>
                    </a:cubicBezTo>
                    <a:cubicBezTo>
                      <a:pt x="68056" y="513320"/>
                      <a:pt x="115353" y="40354"/>
                      <a:pt x="138476" y="46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 1578">
                <a:extLst>
                  <a:ext uri="{FF2B5EF4-FFF2-40B4-BE49-F238E27FC236}">
                    <a16:creationId xmlns:a16="http://schemas.microsoft.com/office/drawing/2014/main" id="{3A94A2F8-27A3-5F19-4E27-57C7D1CFAB24}"/>
                  </a:ext>
                </a:extLst>
              </p:cNvPr>
              <p:cNvSpPr/>
              <p:nvPr/>
            </p:nvSpPr>
            <p:spPr>
              <a:xfrm>
                <a:off x="6593990" y="7514691"/>
                <a:ext cx="589804" cy="2105276"/>
              </a:xfrm>
              <a:custGeom>
                <a:avLst/>
                <a:gdLst>
                  <a:gd name="connsiteX0" fmla="*/ 193672 w 589804"/>
                  <a:gd name="connsiteY0" fmla="*/ 5663 h 2105276"/>
                  <a:gd name="connsiteX1" fmla="*/ 316764 w 589804"/>
                  <a:gd name="connsiteY1" fmla="*/ 638709 h 2105276"/>
                  <a:gd name="connsiteX2" fmla="*/ 521918 w 589804"/>
                  <a:gd name="connsiteY2" fmla="*/ 287017 h 2105276"/>
                  <a:gd name="connsiteX3" fmla="*/ 574672 w 589804"/>
                  <a:gd name="connsiteY3" fmla="*/ 357355 h 2105276"/>
                  <a:gd name="connsiteX4" fmla="*/ 275733 w 589804"/>
                  <a:gd name="connsiteY4" fmla="*/ 644571 h 2105276"/>
                  <a:gd name="connsiteX5" fmla="*/ 222979 w 589804"/>
                  <a:gd name="connsiteY5" fmla="*/ 1541386 h 2105276"/>
                  <a:gd name="connsiteX6" fmla="*/ 252287 w 589804"/>
                  <a:gd name="connsiteY6" fmla="*/ 791109 h 2105276"/>
                  <a:gd name="connsiteX7" fmla="*/ 6102 w 589804"/>
                  <a:gd name="connsiteY7" fmla="*/ 2098232 h 2105276"/>
                  <a:gd name="connsiteX8" fmla="*/ 76441 w 589804"/>
                  <a:gd name="connsiteY8" fmla="*/ 1260032 h 2105276"/>
                  <a:gd name="connsiteX9" fmla="*/ 94025 w 589804"/>
                  <a:gd name="connsiteY9" fmla="*/ 146340 h 2105276"/>
                  <a:gd name="connsiteX10" fmla="*/ 105748 w 589804"/>
                  <a:gd name="connsiteY10" fmla="*/ 316324 h 2105276"/>
                  <a:gd name="connsiteX11" fmla="*/ 193672 w 589804"/>
                  <a:gd name="connsiteY11" fmla="*/ 5663 h 2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9804" h="2105276">
                    <a:moveTo>
                      <a:pt x="193672" y="5663"/>
                    </a:moveTo>
                    <a:cubicBezTo>
                      <a:pt x="228841" y="59394"/>
                      <a:pt x="262056" y="591817"/>
                      <a:pt x="316764" y="638709"/>
                    </a:cubicBezTo>
                    <a:cubicBezTo>
                      <a:pt x="371472" y="685601"/>
                      <a:pt x="478933" y="333909"/>
                      <a:pt x="521918" y="287017"/>
                    </a:cubicBezTo>
                    <a:cubicBezTo>
                      <a:pt x="564903" y="240125"/>
                      <a:pt x="615703" y="297763"/>
                      <a:pt x="574672" y="357355"/>
                    </a:cubicBezTo>
                    <a:cubicBezTo>
                      <a:pt x="533641" y="416947"/>
                      <a:pt x="334349" y="447233"/>
                      <a:pt x="275733" y="644571"/>
                    </a:cubicBezTo>
                    <a:cubicBezTo>
                      <a:pt x="217118" y="841910"/>
                      <a:pt x="226887" y="1516963"/>
                      <a:pt x="222979" y="1541386"/>
                    </a:cubicBezTo>
                    <a:cubicBezTo>
                      <a:pt x="219071" y="1565809"/>
                      <a:pt x="288433" y="698301"/>
                      <a:pt x="252287" y="791109"/>
                    </a:cubicBezTo>
                    <a:cubicBezTo>
                      <a:pt x="216141" y="883917"/>
                      <a:pt x="35410" y="2020078"/>
                      <a:pt x="6102" y="2098232"/>
                    </a:cubicBezTo>
                    <a:cubicBezTo>
                      <a:pt x="-23206" y="2176386"/>
                      <a:pt x="61787" y="1585347"/>
                      <a:pt x="76441" y="1260032"/>
                    </a:cubicBezTo>
                    <a:cubicBezTo>
                      <a:pt x="91095" y="934717"/>
                      <a:pt x="89141" y="303625"/>
                      <a:pt x="94025" y="146340"/>
                    </a:cubicBezTo>
                    <a:cubicBezTo>
                      <a:pt x="98909" y="-10945"/>
                      <a:pt x="88163" y="334885"/>
                      <a:pt x="105748" y="316324"/>
                    </a:cubicBezTo>
                    <a:cubicBezTo>
                      <a:pt x="123333" y="297763"/>
                      <a:pt x="158503" y="-48068"/>
                      <a:pt x="193672" y="566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 1579">
                <a:extLst>
                  <a:ext uri="{FF2B5EF4-FFF2-40B4-BE49-F238E27FC236}">
                    <a16:creationId xmlns:a16="http://schemas.microsoft.com/office/drawing/2014/main" id="{978C4EC1-071E-6CCB-0AF9-27CB5CF55FE9}"/>
                  </a:ext>
                </a:extLst>
              </p:cNvPr>
              <p:cNvSpPr/>
              <p:nvPr/>
            </p:nvSpPr>
            <p:spPr>
              <a:xfrm>
                <a:off x="6512169" y="7462674"/>
                <a:ext cx="615922" cy="2648837"/>
              </a:xfrm>
              <a:custGeom>
                <a:avLst/>
                <a:gdLst>
                  <a:gd name="connsiteX0" fmla="*/ 615462 w 615922"/>
                  <a:gd name="connsiteY0" fmla="*/ 467988 h 2648837"/>
                  <a:gd name="connsiteX1" fmla="*/ 181708 w 615922"/>
                  <a:gd name="connsiteY1" fmla="*/ 1317911 h 2648837"/>
                  <a:gd name="connsiteX2" fmla="*/ 158262 w 615922"/>
                  <a:gd name="connsiteY2" fmla="*/ 2601588 h 2648837"/>
                  <a:gd name="connsiteX3" fmla="*/ 111369 w 615922"/>
                  <a:gd name="connsiteY3" fmla="*/ 2238172 h 2648837"/>
                  <a:gd name="connsiteX4" fmla="*/ 0 w 615922"/>
                  <a:gd name="connsiteY4" fmla="*/ 977941 h 2648837"/>
                  <a:gd name="connsiteX5" fmla="*/ 111369 w 615922"/>
                  <a:gd name="connsiteY5" fmla="*/ 1159649 h 2648837"/>
                  <a:gd name="connsiteX6" fmla="*/ 187569 w 615922"/>
                  <a:gd name="connsiteY6" fmla="*/ 22511 h 2648837"/>
                  <a:gd name="connsiteX7" fmla="*/ 187569 w 615922"/>
                  <a:gd name="connsiteY7" fmla="*/ 385926 h 2648837"/>
                  <a:gd name="connsiteX8" fmla="*/ 205154 w 615922"/>
                  <a:gd name="connsiteY8" fmla="*/ 180772 h 2648837"/>
                  <a:gd name="connsiteX9" fmla="*/ 263769 w 615922"/>
                  <a:gd name="connsiteY9" fmla="*/ 509018 h 2648837"/>
                  <a:gd name="connsiteX10" fmla="*/ 615462 w 615922"/>
                  <a:gd name="connsiteY10" fmla="*/ 467988 h 264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5922" h="2648837">
                    <a:moveTo>
                      <a:pt x="615462" y="467988"/>
                    </a:moveTo>
                    <a:cubicBezTo>
                      <a:pt x="601785" y="602803"/>
                      <a:pt x="257908" y="962311"/>
                      <a:pt x="181708" y="1317911"/>
                    </a:cubicBezTo>
                    <a:cubicBezTo>
                      <a:pt x="105508" y="1673511"/>
                      <a:pt x="169985" y="2448211"/>
                      <a:pt x="158262" y="2601588"/>
                    </a:cubicBezTo>
                    <a:cubicBezTo>
                      <a:pt x="146539" y="2754965"/>
                      <a:pt x="137746" y="2508780"/>
                      <a:pt x="111369" y="2238172"/>
                    </a:cubicBezTo>
                    <a:cubicBezTo>
                      <a:pt x="84992" y="1967564"/>
                      <a:pt x="0" y="1157695"/>
                      <a:pt x="0" y="977941"/>
                    </a:cubicBezTo>
                    <a:cubicBezTo>
                      <a:pt x="0" y="798187"/>
                      <a:pt x="80108" y="1318887"/>
                      <a:pt x="111369" y="1159649"/>
                    </a:cubicBezTo>
                    <a:cubicBezTo>
                      <a:pt x="142630" y="1000411"/>
                      <a:pt x="174869" y="151465"/>
                      <a:pt x="187569" y="22511"/>
                    </a:cubicBezTo>
                    <a:cubicBezTo>
                      <a:pt x="200269" y="-106443"/>
                      <a:pt x="184638" y="359549"/>
                      <a:pt x="187569" y="385926"/>
                    </a:cubicBezTo>
                    <a:cubicBezTo>
                      <a:pt x="190500" y="412303"/>
                      <a:pt x="192454" y="160257"/>
                      <a:pt x="205154" y="180772"/>
                    </a:cubicBezTo>
                    <a:cubicBezTo>
                      <a:pt x="217854" y="201287"/>
                      <a:pt x="193430" y="455287"/>
                      <a:pt x="263769" y="509018"/>
                    </a:cubicBezTo>
                    <a:cubicBezTo>
                      <a:pt x="334107" y="562749"/>
                      <a:pt x="629139" y="333173"/>
                      <a:pt x="615462" y="46798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 1580">
                <a:extLst>
                  <a:ext uri="{FF2B5EF4-FFF2-40B4-BE49-F238E27FC236}">
                    <a16:creationId xmlns:a16="http://schemas.microsoft.com/office/drawing/2014/main" id="{06165DD0-5BA3-7EF4-BE6F-FE3F63EF9BFC}"/>
                  </a:ext>
                </a:extLst>
              </p:cNvPr>
              <p:cNvSpPr/>
              <p:nvPr/>
            </p:nvSpPr>
            <p:spPr>
              <a:xfrm>
                <a:off x="6843252" y="8381242"/>
                <a:ext cx="401753" cy="1742125"/>
              </a:xfrm>
              <a:custGeom>
                <a:avLst/>
                <a:gdLst>
                  <a:gd name="connsiteX0" fmla="*/ 395748 w 401753"/>
                  <a:gd name="connsiteY0" fmla="*/ 6620 h 1742125"/>
                  <a:gd name="connsiteX1" fmla="*/ 249210 w 401753"/>
                  <a:gd name="connsiteY1" fmla="*/ 282112 h 1742125"/>
                  <a:gd name="connsiteX2" fmla="*/ 313686 w 401753"/>
                  <a:gd name="connsiteY2" fmla="*/ 1741635 h 1742125"/>
                  <a:gd name="connsiteX3" fmla="*/ 108533 w 401753"/>
                  <a:gd name="connsiteY3" fmla="*/ 452096 h 1742125"/>
                  <a:gd name="connsiteX4" fmla="*/ 108533 w 401753"/>
                  <a:gd name="connsiteY4" fmla="*/ 1085143 h 1742125"/>
                  <a:gd name="connsiteX5" fmla="*/ 8886 w 401753"/>
                  <a:gd name="connsiteY5" fmla="*/ 399343 h 1742125"/>
                  <a:gd name="connsiteX6" fmla="*/ 395748 w 401753"/>
                  <a:gd name="connsiteY6" fmla="*/ 6620 h 174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753" h="1742125">
                    <a:moveTo>
                      <a:pt x="395748" y="6620"/>
                    </a:moveTo>
                    <a:cubicBezTo>
                      <a:pt x="435802" y="-12918"/>
                      <a:pt x="262887" y="-7057"/>
                      <a:pt x="249210" y="282112"/>
                    </a:cubicBezTo>
                    <a:cubicBezTo>
                      <a:pt x="235533" y="571281"/>
                      <a:pt x="337132" y="1713304"/>
                      <a:pt x="313686" y="1741635"/>
                    </a:cubicBezTo>
                    <a:cubicBezTo>
                      <a:pt x="290240" y="1769966"/>
                      <a:pt x="142725" y="561511"/>
                      <a:pt x="108533" y="452096"/>
                    </a:cubicBezTo>
                    <a:cubicBezTo>
                      <a:pt x="74341" y="342681"/>
                      <a:pt x="125141" y="1093935"/>
                      <a:pt x="108533" y="1085143"/>
                    </a:cubicBezTo>
                    <a:cubicBezTo>
                      <a:pt x="91925" y="1076351"/>
                      <a:pt x="-34098" y="578120"/>
                      <a:pt x="8886" y="399343"/>
                    </a:cubicBezTo>
                    <a:cubicBezTo>
                      <a:pt x="51870" y="220566"/>
                      <a:pt x="355694" y="26158"/>
                      <a:pt x="395748" y="662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 1581">
                <a:extLst>
                  <a:ext uri="{FF2B5EF4-FFF2-40B4-BE49-F238E27FC236}">
                    <a16:creationId xmlns:a16="http://schemas.microsoft.com/office/drawing/2014/main" id="{A5190DE9-577F-D4B6-0B1A-CD54028642C3}"/>
                  </a:ext>
                </a:extLst>
              </p:cNvPr>
              <p:cNvSpPr/>
              <p:nvPr/>
            </p:nvSpPr>
            <p:spPr>
              <a:xfrm>
                <a:off x="6945923" y="8450827"/>
                <a:ext cx="244087" cy="2025606"/>
              </a:xfrm>
              <a:custGeom>
                <a:avLst/>
                <a:gdLst>
                  <a:gd name="connsiteX0" fmla="*/ 240323 w 244087"/>
                  <a:gd name="connsiteY0" fmla="*/ 19096 h 2025606"/>
                  <a:gd name="connsiteX1" fmla="*/ 152400 w 244087"/>
                  <a:gd name="connsiteY1" fmla="*/ 341481 h 2025606"/>
                  <a:gd name="connsiteX2" fmla="*/ 228600 w 244087"/>
                  <a:gd name="connsiteY2" fmla="*/ 2023742 h 2025606"/>
                  <a:gd name="connsiteX3" fmla="*/ 0 w 244087"/>
                  <a:gd name="connsiteY3" fmla="*/ 658004 h 2025606"/>
                  <a:gd name="connsiteX4" fmla="*/ 240323 w 244087"/>
                  <a:gd name="connsiteY4" fmla="*/ 19096 h 202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087" h="2025606">
                    <a:moveTo>
                      <a:pt x="240323" y="19096"/>
                    </a:moveTo>
                    <a:cubicBezTo>
                      <a:pt x="265723" y="-33658"/>
                      <a:pt x="154354" y="7373"/>
                      <a:pt x="152400" y="341481"/>
                    </a:cubicBezTo>
                    <a:cubicBezTo>
                      <a:pt x="150446" y="675589"/>
                      <a:pt x="254000" y="1970988"/>
                      <a:pt x="228600" y="2023742"/>
                    </a:cubicBezTo>
                    <a:cubicBezTo>
                      <a:pt x="203200" y="2076496"/>
                      <a:pt x="0" y="995042"/>
                      <a:pt x="0" y="658004"/>
                    </a:cubicBezTo>
                    <a:cubicBezTo>
                      <a:pt x="0" y="320966"/>
                      <a:pt x="214923" y="71850"/>
                      <a:pt x="240323" y="1909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 1582">
                <a:extLst>
                  <a:ext uri="{FF2B5EF4-FFF2-40B4-BE49-F238E27FC236}">
                    <a16:creationId xmlns:a16="http://schemas.microsoft.com/office/drawing/2014/main" id="{FE4EF652-927F-FBA6-CBD2-5DE54642AD55}"/>
                  </a:ext>
                </a:extLst>
              </p:cNvPr>
              <p:cNvSpPr/>
              <p:nvPr/>
            </p:nvSpPr>
            <p:spPr>
              <a:xfrm>
                <a:off x="6493018" y="9554280"/>
                <a:ext cx="588088" cy="1483275"/>
              </a:xfrm>
              <a:custGeom>
                <a:avLst/>
                <a:gdLst>
                  <a:gd name="connsiteX0" fmla="*/ 165690 w 588088"/>
                  <a:gd name="connsiteY0" fmla="*/ 28 h 1483275"/>
                  <a:gd name="connsiteX1" fmla="*/ 224305 w 588088"/>
                  <a:gd name="connsiteY1" fmla="*/ 427920 h 1483275"/>
                  <a:gd name="connsiteX2" fmla="*/ 312228 w 588088"/>
                  <a:gd name="connsiteY2" fmla="*/ 486535 h 1483275"/>
                  <a:gd name="connsiteX3" fmla="*/ 282920 w 588088"/>
                  <a:gd name="connsiteY3" fmla="*/ 474812 h 1483275"/>
                  <a:gd name="connsiteX4" fmla="*/ 411874 w 588088"/>
                  <a:gd name="connsiteY4" fmla="*/ 1184058 h 1483275"/>
                  <a:gd name="connsiteX5" fmla="*/ 341536 w 588088"/>
                  <a:gd name="connsiteY5" fmla="*/ 1066828 h 1483275"/>
                  <a:gd name="connsiteX6" fmla="*/ 587720 w 588088"/>
                  <a:gd name="connsiteY6" fmla="*/ 1441966 h 1483275"/>
                  <a:gd name="connsiteX7" fmla="*/ 277059 w 588088"/>
                  <a:gd name="connsiteY7" fmla="*/ 1043382 h 1483275"/>
                  <a:gd name="connsiteX8" fmla="*/ 54320 w 588088"/>
                  <a:gd name="connsiteY8" fmla="*/ 1477135 h 1483275"/>
                  <a:gd name="connsiteX9" fmla="*/ 66044 w 588088"/>
                  <a:gd name="connsiteY9" fmla="*/ 644797 h 1483275"/>
                  <a:gd name="connsiteX10" fmla="*/ 1567 w 588088"/>
                  <a:gd name="connsiteY10" fmla="*/ 140705 h 1483275"/>
                  <a:gd name="connsiteX11" fmla="*/ 142244 w 588088"/>
                  <a:gd name="connsiteY11" fmla="*/ 404474 h 1483275"/>
                  <a:gd name="connsiteX12" fmla="*/ 165690 w 588088"/>
                  <a:gd name="connsiteY12" fmla="*/ 28 h 148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8088" h="1483275">
                    <a:moveTo>
                      <a:pt x="165690" y="28"/>
                    </a:moveTo>
                    <a:cubicBezTo>
                      <a:pt x="179367" y="3936"/>
                      <a:pt x="199882" y="346836"/>
                      <a:pt x="224305" y="427920"/>
                    </a:cubicBezTo>
                    <a:cubicBezTo>
                      <a:pt x="248728" y="509004"/>
                      <a:pt x="302459" y="478720"/>
                      <a:pt x="312228" y="486535"/>
                    </a:cubicBezTo>
                    <a:cubicBezTo>
                      <a:pt x="321997" y="494350"/>
                      <a:pt x="266312" y="358558"/>
                      <a:pt x="282920" y="474812"/>
                    </a:cubicBezTo>
                    <a:cubicBezTo>
                      <a:pt x="299528" y="591066"/>
                      <a:pt x="402105" y="1085389"/>
                      <a:pt x="411874" y="1184058"/>
                    </a:cubicBezTo>
                    <a:cubicBezTo>
                      <a:pt x="421643" y="1282727"/>
                      <a:pt x="312228" y="1023843"/>
                      <a:pt x="341536" y="1066828"/>
                    </a:cubicBezTo>
                    <a:cubicBezTo>
                      <a:pt x="370844" y="1109813"/>
                      <a:pt x="598466" y="1445874"/>
                      <a:pt x="587720" y="1441966"/>
                    </a:cubicBezTo>
                    <a:cubicBezTo>
                      <a:pt x="576974" y="1438058"/>
                      <a:pt x="365959" y="1037521"/>
                      <a:pt x="277059" y="1043382"/>
                    </a:cubicBezTo>
                    <a:cubicBezTo>
                      <a:pt x="188159" y="1049244"/>
                      <a:pt x="89489" y="1543566"/>
                      <a:pt x="54320" y="1477135"/>
                    </a:cubicBezTo>
                    <a:cubicBezTo>
                      <a:pt x="19151" y="1410704"/>
                      <a:pt x="74836" y="867535"/>
                      <a:pt x="66044" y="644797"/>
                    </a:cubicBezTo>
                    <a:cubicBezTo>
                      <a:pt x="57252" y="422059"/>
                      <a:pt x="-11133" y="180759"/>
                      <a:pt x="1567" y="140705"/>
                    </a:cubicBezTo>
                    <a:cubicBezTo>
                      <a:pt x="14267" y="100651"/>
                      <a:pt x="116844" y="420105"/>
                      <a:pt x="142244" y="404474"/>
                    </a:cubicBezTo>
                    <a:cubicBezTo>
                      <a:pt x="167644" y="388843"/>
                      <a:pt x="152013" y="-3880"/>
                      <a:pt x="165690" y="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 1583">
                <a:extLst>
                  <a:ext uri="{FF2B5EF4-FFF2-40B4-BE49-F238E27FC236}">
                    <a16:creationId xmlns:a16="http://schemas.microsoft.com/office/drawing/2014/main" id="{CBC32A6E-E31B-110E-E182-C150A4001715}"/>
                  </a:ext>
                </a:extLst>
              </p:cNvPr>
              <p:cNvSpPr/>
              <p:nvPr/>
            </p:nvSpPr>
            <p:spPr>
              <a:xfrm>
                <a:off x="8921664" y="8785363"/>
                <a:ext cx="539071" cy="2422690"/>
              </a:xfrm>
              <a:custGeom>
                <a:avLst/>
                <a:gdLst>
                  <a:gd name="connsiteX0" fmla="*/ 537646 w 539071"/>
                  <a:gd name="connsiteY0" fmla="*/ 579354 h 2422690"/>
                  <a:gd name="connsiteX1" fmla="*/ 358970 w 539071"/>
                  <a:gd name="connsiteY1" fmla="*/ 1010278 h 2422690"/>
                  <a:gd name="connsiteX2" fmla="*/ 443053 w 539071"/>
                  <a:gd name="connsiteY2" fmla="*/ 1483244 h 2422690"/>
                  <a:gd name="connsiteX3" fmla="*/ 348460 w 539071"/>
                  <a:gd name="connsiteY3" fmla="*/ 1399161 h 2422690"/>
                  <a:gd name="connsiteX4" fmla="*/ 485095 w 539071"/>
                  <a:gd name="connsiteY4" fmla="*/ 2408154 h 2422690"/>
                  <a:gd name="connsiteX5" fmla="*/ 327439 w 539071"/>
                  <a:gd name="connsiteY5" fmla="*/ 1945699 h 2422690"/>
                  <a:gd name="connsiteX6" fmla="*/ 1619 w 539071"/>
                  <a:gd name="connsiteY6" fmla="*/ 1241506 h 2422690"/>
                  <a:gd name="connsiteX7" fmla="*/ 211826 w 539071"/>
                  <a:gd name="connsiteY7" fmla="*/ 978747 h 2422690"/>
                  <a:gd name="connsiteX8" fmla="*/ 432543 w 539071"/>
                  <a:gd name="connsiteY8" fmla="*/ 779051 h 2422690"/>
                  <a:gd name="connsiteX9" fmla="*/ 243357 w 539071"/>
                  <a:gd name="connsiteY9" fmla="*/ 1285 h 2422690"/>
                  <a:gd name="connsiteX10" fmla="*/ 537646 w 539071"/>
                  <a:gd name="connsiteY10" fmla="*/ 579354 h 242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9071" h="2422690">
                    <a:moveTo>
                      <a:pt x="537646" y="579354"/>
                    </a:moveTo>
                    <a:cubicBezTo>
                      <a:pt x="556915" y="747519"/>
                      <a:pt x="374735" y="859630"/>
                      <a:pt x="358970" y="1010278"/>
                    </a:cubicBezTo>
                    <a:cubicBezTo>
                      <a:pt x="343205" y="1160926"/>
                      <a:pt x="444805" y="1418430"/>
                      <a:pt x="443053" y="1483244"/>
                    </a:cubicBezTo>
                    <a:cubicBezTo>
                      <a:pt x="441301" y="1548058"/>
                      <a:pt x="341453" y="1245009"/>
                      <a:pt x="348460" y="1399161"/>
                    </a:cubicBezTo>
                    <a:cubicBezTo>
                      <a:pt x="355467" y="1553313"/>
                      <a:pt x="488598" y="2317064"/>
                      <a:pt x="485095" y="2408154"/>
                    </a:cubicBezTo>
                    <a:cubicBezTo>
                      <a:pt x="481591" y="2499244"/>
                      <a:pt x="408018" y="2140140"/>
                      <a:pt x="327439" y="1945699"/>
                    </a:cubicBezTo>
                    <a:cubicBezTo>
                      <a:pt x="246860" y="1751258"/>
                      <a:pt x="20888" y="1402665"/>
                      <a:pt x="1619" y="1241506"/>
                    </a:cubicBezTo>
                    <a:cubicBezTo>
                      <a:pt x="-17650" y="1080347"/>
                      <a:pt x="140005" y="1055823"/>
                      <a:pt x="211826" y="978747"/>
                    </a:cubicBezTo>
                    <a:cubicBezTo>
                      <a:pt x="283647" y="901671"/>
                      <a:pt x="427288" y="941961"/>
                      <a:pt x="432543" y="779051"/>
                    </a:cubicBezTo>
                    <a:cubicBezTo>
                      <a:pt x="437798" y="616141"/>
                      <a:pt x="220585" y="29313"/>
                      <a:pt x="243357" y="1285"/>
                    </a:cubicBezTo>
                    <a:cubicBezTo>
                      <a:pt x="266129" y="-26743"/>
                      <a:pt x="518377" y="411189"/>
                      <a:pt x="537646" y="57935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 1584">
                <a:extLst>
                  <a:ext uri="{FF2B5EF4-FFF2-40B4-BE49-F238E27FC236}">
                    <a16:creationId xmlns:a16="http://schemas.microsoft.com/office/drawing/2014/main" id="{83A67174-12A5-18EA-59D3-8FB3861E7653}"/>
                  </a:ext>
                </a:extLst>
              </p:cNvPr>
              <p:cNvSpPr/>
              <p:nvPr/>
            </p:nvSpPr>
            <p:spPr>
              <a:xfrm>
                <a:off x="7170723" y="9004308"/>
                <a:ext cx="857044" cy="2017181"/>
              </a:xfrm>
              <a:custGeom>
                <a:avLst/>
                <a:gdLst>
                  <a:gd name="connsiteX0" fmla="*/ 480808 w 857044"/>
                  <a:gd name="connsiteY0" fmla="*/ 34589 h 2017181"/>
                  <a:gd name="connsiteX1" fmla="*/ 848670 w 857044"/>
                  <a:gd name="connsiteY1" fmla="*/ 1926451 h 2017181"/>
                  <a:gd name="connsiteX2" fmla="*/ 743567 w 857044"/>
                  <a:gd name="connsiteY2" fmla="*/ 1590120 h 2017181"/>
                  <a:gd name="connsiteX3" fmla="*/ 806629 w 857044"/>
                  <a:gd name="connsiteY3" fmla="*/ 1842368 h 2017181"/>
                  <a:gd name="connsiteX4" fmla="*/ 81415 w 857044"/>
                  <a:gd name="connsiteY4" fmla="*/ 1190726 h 2017181"/>
                  <a:gd name="connsiteX5" fmla="*/ 365194 w 857044"/>
                  <a:gd name="connsiteY5" fmla="*/ 1936961 h 2017181"/>
                  <a:gd name="connsiteX6" fmla="*/ 249580 w 857044"/>
                  <a:gd name="connsiteY6" fmla="*/ 1842368 h 2017181"/>
                  <a:gd name="connsiteX7" fmla="*/ 354684 w 857044"/>
                  <a:gd name="connsiteY7" fmla="*/ 570616 h 2017181"/>
                  <a:gd name="connsiteX8" fmla="*/ 49884 w 857044"/>
                  <a:gd name="connsiteY8" fmla="*/ 812354 h 2017181"/>
                  <a:gd name="connsiteX9" fmla="*/ 49884 w 857044"/>
                  <a:gd name="connsiteY9" fmla="*/ 854395 h 2017181"/>
                  <a:gd name="connsiteX10" fmla="*/ 533360 w 857044"/>
                  <a:gd name="connsiteY10" fmla="*/ 1211747 h 2017181"/>
                  <a:gd name="connsiteX11" fmla="*/ 365194 w 857044"/>
                  <a:gd name="connsiteY11" fmla="*/ 738782 h 2017181"/>
                  <a:gd name="connsiteX12" fmla="*/ 480808 w 857044"/>
                  <a:gd name="connsiteY12" fmla="*/ 34589 h 201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7044" h="2017181">
                    <a:moveTo>
                      <a:pt x="480808" y="34589"/>
                    </a:moveTo>
                    <a:cubicBezTo>
                      <a:pt x="561387" y="232534"/>
                      <a:pt x="804877" y="1667196"/>
                      <a:pt x="848670" y="1926451"/>
                    </a:cubicBezTo>
                    <a:cubicBezTo>
                      <a:pt x="892463" y="2185706"/>
                      <a:pt x="750574" y="1604134"/>
                      <a:pt x="743567" y="1590120"/>
                    </a:cubicBezTo>
                    <a:cubicBezTo>
                      <a:pt x="736560" y="1576106"/>
                      <a:pt x="916988" y="1908934"/>
                      <a:pt x="806629" y="1842368"/>
                    </a:cubicBezTo>
                    <a:cubicBezTo>
                      <a:pt x="696270" y="1775802"/>
                      <a:pt x="154987" y="1174961"/>
                      <a:pt x="81415" y="1190726"/>
                    </a:cubicBezTo>
                    <a:cubicBezTo>
                      <a:pt x="7843" y="1206491"/>
                      <a:pt x="337167" y="1828354"/>
                      <a:pt x="365194" y="1936961"/>
                    </a:cubicBezTo>
                    <a:cubicBezTo>
                      <a:pt x="393221" y="2045568"/>
                      <a:pt x="251332" y="2070092"/>
                      <a:pt x="249580" y="1842368"/>
                    </a:cubicBezTo>
                    <a:cubicBezTo>
                      <a:pt x="247828" y="1614644"/>
                      <a:pt x="387967" y="742285"/>
                      <a:pt x="354684" y="570616"/>
                    </a:cubicBezTo>
                    <a:cubicBezTo>
                      <a:pt x="321401" y="398947"/>
                      <a:pt x="100684" y="765058"/>
                      <a:pt x="49884" y="812354"/>
                    </a:cubicBezTo>
                    <a:cubicBezTo>
                      <a:pt x="-916" y="859650"/>
                      <a:pt x="-30695" y="787830"/>
                      <a:pt x="49884" y="854395"/>
                    </a:cubicBezTo>
                    <a:cubicBezTo>
                      <a:pt x="130463" y="920961"/>
                      <a:pt x="480808" y="1231016"/>
                      <a:pt x="533360" y="1211747"/>
                    </a:cubicBezTo>
                    <a:cubicBezTo>
                      <a:pt x="585912" y="1192478"/>
                      <a:pt x="372201" y="933223"/>
                      <a:pt x="365194" y="738782"/>
                    </a:cubicBezTo>
                    <a:cubicBezTo>
                      <a:pt x="358187" y="544341"/>
                      <a:pt x="400229" y="-163356"/>
                      <a:pt x="480808" y="3458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 1585">
                <a:extLst>
                  <a:ext uri="{FF2B5EF4-FFF2-40B4-BE49-F238E27FC236}">
                    <a16:creationId xmlns:a16="http://schemas.microsoft.com/office/drawing/2014/main" id="{C38F7713-44C3-995D-E277-0AB89A3A12CC}"/>
                  </a:ext>
                </a:extLst>
              </p:cNvPr>
              <p:cNvSpPr/>
              <p:nvPr/>
            </p:nvSpPr>
            <p:spPr>
              <a:xfrm>
                <a:off x="6263241" y="9795560"/>
                <a:ext cx="642056" cy="1318397"/>
              </a:xfrm>
              <a:custGeom>
                <a:avLst/>
                <a:gdLst>
                  <a:gd name="connsiteX0" fmla="*/ 389807 w 642056"/>
                  <a:gd name="connsiteY0" fmla="*/ 21102 h 1318397"/>
                  <a:gd name="connsiteX1" fmla="*/ 452869 w 642056"/>
                  <a:gd name="connsiteY1" fmla="*/ 536109 h 1318397"/>
                  <a:gd name="connsiteX2" fmla="*/ 11435 w 642056"/>
                  <a:gd name="connsiteY2" fmla="*/ 946012 h 1318397"/>
                  <a:gd name="connsiteX3" fmla="*/ 137559 w 642056"/>
                  <a:gd name="connsiteY3" fmla="*/ 777847 h 1318397"/>
                  <a:gd name="connsiteX4" fmla="*/ 221642 w 642056"/>
                  <a:gd name="connsiteY4" fmla="*/ 1051116 h 1318397"/>
                  <a:gd name="connsiteX5" fmla="*/ 379297 w 642056"/>
                  <a:gd name="connsiteY5" fmla="*/ 735806 h 1318397"/>
                  <a:gd name="connsiteX6" fmla="*/ 642056 w 642056"/>
                  <a:gd name="connsiteY6" fmla="*/ 1303364 h 1318397"/>
                  <a:gd name="connsiteX7" fmla="*/ 389807 w 642056"/>
                  <a:gd name="connsiteY7" fmla="*/ 21102 h 1318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2056" h="1318397">
                    <a:moveTo>
                      <a:pt x="389807" y="21102"/>
                    </a:moveTo>
                    <a:cubicBezTo>
                      <a:pt x="358276" y="-106774"/>
                      <a:pt x="515931" y="381957"/>
                      <a:pt x="452869" y="536109"/>
                    </a:cubicBezTo>
                    <a:cubicBezTo>
                      <a:pt x="389807" y="690261"/>
                      <a:pt x="63987" y="905722"/>
                      <a:pt x="11435" y="946012"/>
                    </a:cubicBezTo>
                    <a:cubicBezTo>
                      <a:pt x="-41117" y="986302"/>
                      <a:pt x="102525" y="760330"/>
                      <a:pt x="137559" y="777847"/>
                    </a:cubicBezTo>
                    <a:cubicBezTo>
                      <a:pt x="172593" y="795364"/>
                      <a:pt x="181352" y="1058123"/>
                      <a:pt x="221642" y="1051116"/>
                    </a:cubicBezTo>
                    <a:cubicBezTo>
                      <a:pt x="261932" y="1044109"/>
                      <a:pt x="309228" y="693765"/>
                      <a:pt x="379297" y="735806"/>
                    </a:cubicBezTo>
                    <a:cubicBezTo>
                      <a:pt x="449366" y="777847"/>
                      <a:pt x="642056" y="1424233"/>
                      <a:pt x="642056" y="1303364"/>
                    </a:cubicBezTo>
                    <a:cubicBezTo>
                      <a:pt x="642056" y="1182495"/>
                      <a:pt x="421338" y="148978"/>
                      <a:pt x="389807" y="2110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 1586">
                <a:extLst>
                  <a:ext uri="{FF2B5EF4-FFF2-40B4-BE49-F238E27FC236}">
                    <a16:creationId xmlns:a16="http://schemas.microsoft.com/office/drawing/2014/main" id="{4D188E42-D177-9F79-E535-95631D2273F3}"/>
                  </a:ext>
                </a:extLst>
              </p:cNvPr>
              <p:cNvSpPr/>
              <p:nvPr/>
            </p:nvSpPr>
            <p:spPr>
              <a:xfrm>
                <a:off x="8637622" y="8900776"/>
                <a:ext cx="800008" cy="1988363"/>
              </a:xfrm>
              <a:custGeom>
                <a:avLst/>
                <a:gdLst>
                  <a:gd name="connsiteX0" fmla="*/ 20603 w 800008"/>
                  <a:gd name="connsiteY0" fmla="*/ 337 h 1988363"/>
                  <a:gd name="connsiteX1" fmla="*/ 392078 w 800008"/>
                  <a:gd name="connsiteY1" fmla="*/ 900449 h 1988363"/>
                  <a:gd name="connsiteX2" fmla="*/ 6316 w 800008"/>
                  <a:gd name="connsiteY2" fmla="*/ 743287 h 1988363"/>
                  <a:gd name="connsiteX3" fmla="*/ 777841 w 800008"/>
                  <a:gd name="connsiteY3" fmla="*/ 1986299 h 1988363"/>
                  <a:gd name="connsiteX4" fmla="*/ 592103 w 800008"/>
                  <a:gd name="connsiteY4" fmla="*/ 1043324 h 1988363"/>
                  <a:gd name="connsiteX5" fmla="*/ 606391 w 800008"/>
                  <a:gd name="connsiteY5" fmla="*/ 1271924 h 1988363"/>
                  <a:gd name="connsiteX6" fmla="*/ 592103 w 800008"/>
                  <a:gd name="connsiteY6" fmla="*/ 800437 h 1988363"/>
                  <a:gd name="connsiteX7" fmla="*/ 20603 w 800008"/>
                  <a:gd name="connsiteY7" fmla="*/ 337 h 198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008" h="1988363">
                    <a:moveTo>
                      <a:pt x="20603" y="337"/>
                    </a:moveTo>
                    <a:cubicBezTo>
                      <a:pt x="-12734" y="17006"/>
                      <a:pt x="394459" y="776624"/>
                      <a:pt x="392078" y="900449"/>
                    </a:cubicBezTo>
                    <a:cubicBezTo>
                      <a:pt x="389697" y="1024274"/>
                      <a:pt x="-57978" y="562312"/>
                      <a:pt x="6316" y="743287"/>
                    </a:cubicBezTo>
                    <a:cubicBezTo>
                      <a:pt x="70610" y="924262"/>
                      <a:pt x="680210" y="1936293"/>
                      <a:pt x="777841" y="1986299"/>
                    </a:cubicBezTo>
                    <a:cubicBezTo>
                      <a:pt x="875472" y="2036305"/>
                      <a:pt x="620678" y="1162387"/>
                      <a:pt x="592103" y="1043324"/>
                    </a:cubicBezTo>
                    <a:cubicBezTo>
                      <a:pt x="563528" y="924262"/>
                      <a:pt x="606391" y="1312405"/>
                      <a:pt x="606391" y="1271924"/>
                    </a:cubicBezTo>
                    <a:cubicBezTo>
                      <a:pt x="606391" y="1231443"/>
                      <a:pt x="689734" y="1012368"/>
                      <a:pt x="592103" y="800437"/>
                    </a:cubicBezTo>
                    <a:cubicBezTo>
                      <a:pt x="494472" y="588506"/>
                      <a:pt x="53940" y="-16332"/>
                      <a:pt x="20603" y="337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 1587">
                <a:extLst>
                  <a:ext uri="{FF2B5EF4-FFF2-40B4-BE49-F238E27FC236}">
                    <a16:creationId xmlns:a16="http://schemas.microsoft.com/office/drawing/2014/main" id="{E05B693A-7D54-9772-8253-4A6B1CCF79F1}"/>
                  </a:ext>
                </a:extLst>
              </p:cNvPr>
              <p:cNvSpPr/>
              <p:nvPr/>
            </p:nvSpPr>
            <p:spPr>
              <a:xfrm>
                <a:off x="1614955" y="10076182"/>
                <a:ext cx="641387" cy="665170"/>
              </a:xfrm>
              <a:custGeom>
                <a:avLst/>
                <a:gdLst>
                  <a:gd name="connsiteX0" fmla="*/ 641357 w 641387"/>
                  <a:gd name="connsiteY0" fmla="*/ 31 h 665170"/>
                  <a:gd name="connsiteX1" fmla="*/ 528541 w 641387"/>
                  <a:gd name="connsiteY1" fmla="*/ 154410 h 665170"/>
                  <a:gd name="connsiteX2" fmla="*/ 516666 w 641387"/>
                  <a:gd name="connsiteY2" fmla="*/ 385979 h 665170"/>
                  <a:gd name="connsiteX3" fmla="*/ 320723 w 641387"/>
                  <a:gd name="connsiteY3" fmla="*/ 575984 h 665170"/>
                  <a:gd name="connsiteX4" fmla="*/ 439476 w 641387"/>
                  <a:gd name="connsiteY4" fmla="*/ 492857 h 665170"/>
                  <a:gd name="connsiteX5" fmla="*/ 89 w 641387"/>
                  <a:gd name="connsiteY5" fmla="*/ 665049 h 665170"/>
                  <a:gd name="connsiteX6" fmla="*/ 397913 w 641387"/>
                  <a:gd name="connsiteY6" fmla="*/ 522545 h 665170"/>
                  <a:gd name="connsiteX7" fmla="*/ 35715 w 641387"/>
                  <a:gd name="connsiteY7" fmla="*/ 665049 h 665170"/>
                  <a:gd name="connsiteX8" fmla="*/ 362287 w 641387"/>
                  <a:gd name="connsiteY8" fmla="*/ 504732 h 665170"/>
                  <a:gd name="connsiteX9" fmla="*/ 380100 w 641387"/>
                  <a:gd name="connsiteY9" fmla="*/ 350353 h 665170"/>
                  <a:gd name="connsiteX10" fmla="*/ 71341 w 641387"/>
                  <a:gd name="connsiteY10" fmla="*/ 374104 h 665170"/>
                  <a:gd name="connsiteX11" fmla="*/ 427601 w 641387"/>
                  <a:gd name="connsiteY11" fmla="*/ 237537 h 665170"/>
                  <a:gd name="connsiteX12" fmla="*/ 516666 w 641387"/>
                  <a:gd name="connsiteY12" fmla="*/ 166286 h 665170"/>
                  <a:gd name="connsiteX13" fmla="*/ 641357 w 641387"/>
                  <a:gd name="connsiteY13" fmla="*/ 31 h 66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1387" h="665170">
                    <a:moveTo>
                      <a:pt x="641357" y="31"/>
                    </a:moveTo>
                    <a:cubicBezTo>
                      <a:pt x="643336" y="-1948"/>
                      <a:pt x="549323" y="90085"/>
                      <a:pt x="528541" y="154410"/>
                    </a:cubicBezTo>
                    <a:cubicBezTo>
                      <a:pt x="507759" y="218735"/>
                      <a:pt x="551302" y="315717"/>
                      <a:pt x="516666" y="385979"/>
                    </a:cubicBezTo>
                    <a:cubicBezTo>
                      <a:pt x="482030" y="456241"/>
                      <a:pt x="333588" y="558171"/>
                      <a:pt x="320723" y="575984"/>
                    </a:cubicBezTo>
                    <a:cubicBezTo>
                      <a:pt x="307858" y="593797"/>
                      <a:pt x="492915" y="478013"/>
                      <a:pt x="439476" y="492857"/>
                    </a:cubicBezTo>
                    <a:cubicBezTo>
                      <a:pt x="386037" y="507701"/>
                      <a:pt x="7016" y="660101"/>
                      <a:pt x="89" y="665049"/>
                    </a:cubicBezTo>
                    <a:cubicBezTo>
                      <a:pt x="-6838" y="669997"/>
                      <a:pt x="391975" y="522545"/>
                      <a:pt x="397913" y="522545"/>
                    </a:cubicBezTo>
                    <a:cubicBezTo>
                      <a:pt x="403851" y="522545"/>
                      <a:pt x="41653" y="668018"/>
                      <a:pt x="35715" y="665049"/>
                    </a:cubicBezTo>
                    <a:cubicBezTo>
                      <a:pt x="29777" y="662080"/>
                      <a:pt x="304890" y="557181"/>
                      <a:pt x="362287" y="504732"/>
                    </a:cubicBezTo>
                    <a:cubicBezTo>
                      <a:pt x="419684" y="452283"/>
                      <a:pt x="428591" y="372124"/>
                      <a:pt x="380100" y="350353"/>
                    </a:cubicBezTo>
                    <a:cubicBezTo>
                      <a:pt x="331609" y="328582"/>
                      <a:pt x="63424" y="392907"/>
                      <a:pt x="71341" y="374104"/>
                    </a:cubicBezTo>
                    <a:cubicBezTo>
                      <a:pt x="79258" y="355301"/>
                      <a:pt x="353380" y="272173"/>
                      <a:pt x="427601" y="237537"/>
                    </a:cubicBezTo>
                    <a:cubicBezTo>
                      <a:pt x="501822" y="202901"/>
                      <a:pt x="482030" y="200922"/>
                      <a:pt x="516666" y="166286"/>
                    </a:cubicBezTo>
                    <a:cubicBezTo>
                      <a:pt x="551302" y="131650"/>
                      <a:pt x="639378" y="2010"/>
                      <a:pt x="641357" y="31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 1588">
                <a:extLst>
                  <a:ext uri="{FF2B5EF4-FFF2-40B4-BE49-F238E27FC236}">
                    <a16:creationId xmlns:a16="http://schemas.microsoft.com/office/drawing/2014/main" id="{0EABB901-7233-0548-91E8-1FD547776116}"/>
                  </a:ext>
                </a:extLst>
              </p:cNvPr>
              <p:cNvSpPr/>
              <p:nvPr/>
            </p:nvSpPr>
            <p:spPr>
              <a:xfrm>
                <a:off x="1092390" y="10030096"/>
                <a:ext cx="140031" cy="367017"/>
              </a:xfrm>
              <a:custGeom>
                <a:avLst/>
                <a:gdLst>
                  <a:gd name="connsiteX0" fmla="*/ 136706 w 140031"/>
                  <a:gd name="connsiteY0" fmla="*/ 4553 h 367017"/>
                  <a:gd name="connsiteX1" fmla="*/ 101080 w 140031"/>
                  <a:gd name="connsiteY1" fmla="*/ 194559 h 367017"/>
                  <a:gd name="connsiteX2" fmla="*/ 101080 w 140031"/>
                  <a:gd name="connsiteY2" fmla="*/ 147057 h 367017"/>
                  <a:gd name="connsiteX3" fmla="*/ 118893 w 140031"/>
                  <a:gd name="connsiteY3" fmla="*/ 366751 h 367017"/>
                  <a:gd name="connsiteX4" fmla="*/ 95142 w 140031"/>
                  <a:gd name="connsiteY4" fmla="*/ 194559 h 367017"/>
                  <a:gd name="connsiteX5" fmla="*/ 12015 w 140031"/>
                  <a:gd name="connsiteY5" fmla="*/ 313312 h 367017"/>
                  <a:gd name="connsiteX6" fmla="*/ 6078 w 140031"/>
                  <a:gd name="connsiteY6" fmla="*/ 93618 h 367017"/>
                  <a:gd name="connsiteX7" fmla="*/ 65454 w 140031"/>
                  <a:gd name="connsiteY7" fmla="*/ 4553 h 367017"/>
                  <a:gd name="connsiteX8" fmla="*/ 6078 w 140031"/>
                  <a:gd name="connsiteY8" fmla="*/ 52055 h 367017"/>
                  <a:gd name="connsiteX9" fmla="*/ 136706 w 140031"/>
                  <a:gd name="connsiteY9" fmla="*/ 4553 h 36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31" h="367017">
                    <a:moveTo>
                      <a:pt x="136706" y="4553"/>
                    </a:moveTo>
                    <a:cubicBezTo>
                      <a:pt x="152540" y="28304"/>
                      <a:pt x="107018" y="170808"/>
                      <a:pt x="101080" y="194559"/>
                    </a:cubicBezTo>
                    <a:cubicBezTo>
                      <a:pt x="95142" y="218310"/>
                      <a:pt x="98111" y="118358"/>
                      <a:pt x="101080" y="147057"/>
                    </a:cubicBezTo>
                    <a:cubicBezTo>
                      <a:pt x="104049" y="175756"/>
                      <a:pt x="119883" y="358834"/>
                      <a:pt x="118893" y="366751"/>
                    </a:cubicBezTo>
                    <a:cubicBezTo>
                      <a:pt x="117903" y="374668"/>
                      <a:pt x="112955" y="203466"/>
                      <a:pt x="95142" y="194559"/>
                    </a:cubicBezTo>
                    <a:cubicBezTo>
                      <a:pt x="77329" y="185653"/>
                      <a:pt x="26859" y="330135"/>
                      <a:pt x="12015" y="313312"/>
                    </a:cubicBezTo>
                    <a:cubicBezTo>
                      <a:pt x="-2829" y="296489"/>
                      <a:pt x="-2829" y="145078"/>
                      <a:pt x="6078" y="93618"/>
                    </a:cubicBezTo>
                    <a:cubicBezTo>
                      <a:pt x="14985" y="42158"/>
                      <a:pt x="65454" y="11480"/>
                      <a:pt x="65454" y="4553"/>
                    </a:cubicBezTo>
                    <a:cubicBezTo>
                      <a:pt x="65454" y="-2374"/>
                      <a:pt x="-5797" y="46117"/>
                      <a:pt x="6078" y="52055"/>
                    </a:cubicBezTo>
                    <a:cubicBezTo>
                      <a:pt x="17953" y="57993"/>
                      <a:pt x="120872" y="-19198"/>
                      <a:pt x="136706" y="455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 1589">
                <a:extLst>
                  <a:ext uri="{FF2B5EF4-FFF2-40B4-BE49-F238E27FC236}">
                    <a16:creationId xmlns:a16="http://schemas.microsoft.com/office/drawing/2014/main" id="{B72D2A01-1EEA-354B-1ACA-66D63724B948}"/>
                  </a:ext>
                </a:extLst>
              </p:cNvPr>
              <p:cNvSpPr/>
              <p:nvPr/>
            </p:nvSpPr>
            <p:spPr>
              <a:xfrm>
                <a:off x="611800" y="10159225"/>
                <a:ext cx="600648" cy="709528"/>
              </a:xfrm>
              <a:custGeom>
                <a:avLst/>
                <a:gdLst>
                  <a:gd name="connsiteX0" fmla="*/ 373852 w 600648"/>
                  <a:gd name="connsiteY0" fmla="*/ 115 h 709528"/>
                  <a:gd name="connsiteX1" fmla="*/ 332288 w 600648"/>
                  <a:gd name="connsiteY1" fmla="*/ 219809 h 709528"/>
                  <a:gd name="connsiteX2" fmla="*/ 332288 w 600648"/>
                  <a:gd name="connsiteY2" fmla="*/ 213871 h 709528"/>
                  <a:gd name="connsiteX3" fmla="*/ 451042 w 600648"/>
                  <a:gd name="connsiteY3" fmla="*/ 599819 h 709528"/>
                  <a:gd name="connsiteX4" fmla="*/ 587608 w 600648"/>
                  <a:gd name="connsiteY4" fmla="*/ 617632 h 709528"/>
                  <a:gd name="connsiteX5" fmla="*/ 581670 w 600648"/>
                  <a:gd name="connsiteY5" fmla="*/ 647320 h 709528"/>
                  <a:gd name="connsiteX6" fmla="*/ 468855 w 600648"/>
                  <a:gd name="connsiteY6" fmla="*/ 688884 h 709528"/>
                  <a:gd name="connsiteX7" fmla="*/ 112595 w 600648"/>
                  <a:gd name="connsiteY7" fmla="*/ 285123 h 709528"/>
                  <a:gd name="connsiteX8" fmla="*/ 11655 w 600648"/>
                  <a:gd name="connsiteY8" fmla="*/ 255435 h 709528"/>
                  <a:gd name="connsiteX9" fmla="*/ 373852 w 600648"/>
                  <a:gd name="connsiteY9" fmla="*/ 115 h 70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648" h="709528">
                    <a:moveTo>
                      <a:pt x="373852" y="115"/>
                    </a:moveTo>
                    <a:cubicBezTo>
                      <a:pt x="427291" y="-5823"/>
                      <a:pt x="332288" y="219809"/>
                      <a:pt x="332288" y="219809"/>
                    </a:cubicBezTo>
                    <a:cubicBezTo>
                      <a:pt x="325361" y="255435"/>
                      <a:pt x="312496" y="150536"/>
                      <a:pt x="332288" y="213871"/>
                    </a:cubicBezTo>
                    <a:cubicBezTo>
                      <a:pt x="352080" y="277206"/>
                      <a:pt x="408489" y="532526"/>
                      <a:pt x="451042" y="599819"/>
                    </a:cubicBezTo>
                    <a:cubicBezTo>
                      <a:pt x="493595" y="667112"/>
                      <a:pt x="587608" y="617632"/>
                      <a:pt x="587608" y="617632"/>
                    </a:cubicBezTo>
                    <a:cubicBezTo>
                      <a:pt x="609379" y="625549"/>
                      <a:pt x="601462" y="635445"/>
                      <a:pt x="581670" y="647320"/>
                    </a:cubicBezTo>
                    <a:cubicBezTo>
                      <a:pt x="561878" y="659195"/>
                      <a:pt x="547034" y="749250"/>
                      <a:pt x="468855" y="688884"/>
                    </a:cubicBezTo>
                    <a:cubicBezTo>
                      <a:pt x="390676" y="628518"/>
                      <a:pt x="188795" y="357365"/>
                      <a:pt x="112595" y="285123"/>
                    </a:cubicBezTo>
                    <a:cubicBezTo>
                      <a:pt x="36395" y="212882"/>
                      <a:pt x="-26940" y="301947"/>
                      <a:pt x="11655" y="255435"/>
                    </a:cubicBezTo>
                    <a:cubicBezTo>
                      <a:pt x="50250" y="208923"/>
                      <a:pt x="320413" y="6053"/>
                      <a:pt x="373852" y="11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 1590">
                <a:extLst>
                  <a:ext uri="{FF2B5EF4-FFF2-40B4-BE49-F238E27FC236}">
                    <a16:creationId xmlns:a16="http://schemas.microsoft.com/office/drawing/2014/main" id="{559DFB99-9D06-1424-749F-AB9C1CFF9DD8}"/>
                  </a:ext>
                </a:extLst>
              </p:cNvPr>
              <p:cNvSpPr/>
              <p:nvPr/>
            </p:nvSpPr>
            <p:spPr>
              <a:xfrm>
                <a:off x="243374" y="10369848"/>
                <a:ext cx="611605" cy="594077"/>
              </a:xfrm>
              <a:custGeom>
                <a:avLst/>
                <a:gdLst>
                  <a:gd name="connsiteX0" fmla="*/ 326642 w 611605"/>
                  <a:gd name="connsiteY0" fmla="*/ 15123 h 594077"/>
                  <a:gd name="connsiteX1" fmla="*/ 29758 w 611605"/>
                  <a:gd name="connsiteY1" fmla="*/ 323882 h 594077"/>
                  <a:gd name="connsiteX2" fmla="*/ 59447 w 611605"/>
                  <a:gd name="connsiteY2" fmla="*/ 335757 h 594077"/>
                  <a:gd name="connsiteX3" fmla="*/ 463208 w 611605"/>
                  <a:gd name="connsiteY3" fmla="*/ 591077 h 594077"/>
                  <a:gd name="connsiteX4" fmla="*/ 279140 w 611605"/>
                  <a:gd name="connsiteY4" fmla="*/ 478261 h 594077"/>
                  <a:gd name="connsiteX5" fmla="*/ 599774 w 611605"/>
                  <a:gd name="connsiteY5" fmla="*/ 519825 h 594077"/>
                  <a:gd name="connsiteX6" fmla="*/ 534460 w 611605"/>
                  <a:gd name="connsiteY6" fmla="*/ 389196 h 594077"/>
                  <a:gd name="connsiteX7" fmla="*/ 457270 w 611605"/>
                  <a:gd name="connsiteY7" fmla="*/ 300131 h 594077"/>
                  <a:gd name="connsiteX8" fmla="*/ 469145 w 611605"/>
                  <a:gd name="connsiteY8" fmla="*/ 306069 h 594077"/>
                  <a:gd name="connsiteX9" fmla="*/ 391956 w 611605"/>
                  <a:gd name="connsiteY9" fmla="*/ 145752 h 594077"/>
                  <a:gd name="connsiteX10" fmla="*/ 403831 w 611605"/>
                  <a:gd name="connsiteY10" fmla="*/ 187316 h 594077"/>
                  <a:gd name="connsiteX11" fmla="*/ 302891 w 611605"/>
                  <a:gd name="connsiteY11" fmla="*/ 62625 h 594077"/>
                  <a:gd name="connsiteX12" fmla="*/ 326642 w 611605"/>
                  <a:gd name="connsiteY12" fmla="*/ 15123 h 59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1605" h="594077">
                    <a:moveTo>
                      <a:pt x="326642" y="15123"/>
                    </a:moveTo>
                    <a:cubicBezTo>
                      <a:pt x="281120" y="58666"/>
                      <a:pt x="29758" y="323882"/>
                      <a:pt x="29758" y="323882"/>
                    </a:cubicBezTo>
                    <a:cubicBezTo>
                      <a:pt x="-14774" y="377321"/>
                      <a:pt x="-12795" y="291225"/>
                      <a:pt x="59447" y="335757"/>
                    </a:cubicBezTo>
                    <a:cubicBezTo>
                      <a:pt x="131689" y="380289"/>
                      <a:pt x="426592" y="567326"/>
                      <a:pt x="463208" y="591077"/>
                    </a:cubicBezTo>
                    <a:cubicBezTo>
                      <a:pt x="499824" y="614828"/>
                      <a:pt x="256379" y="490136"/>
                      <a:pt x="279140" y="478261"/>
                    </a:cubicBezTo>
                    <a:cubicBezTo>
                      <a:pt x="301901" y="466386"/>
                      <a:pt x="557221" y="534669"/>
                      <a:pt x="599774" y="519825"/>
                    </a:cubicBezTo>
                    <a:cubicBezTo>
                      <a:pt x="642327" y="504981"/>
                      <a:pt x="558211" y="425812"/>
                      <a:pt x="534460" y="389196"/>
                    </a:cubicBezTo>
                    <a:cubicBezTo>
                      <a:pt x="510709" y="352580"/>
                      <a:pt x="468156" y="313985"/>
                      <a:pt x="457270" y="300131"/>
                    </a:cubicBezTo>
                    <a:cubicBezTo>
                      <a:pt x="446384" y="286277"/>
                      <a:pt x="480031" y="331799"/>
                      <a:pt x="469145" y="306069"/>
                    </a:cubicBezTo>
                    <a:cubicBezTo>
                      <a:pt x="458259" y="280339"/>
                      <a:pt x="402842" y="165544"/>
                      <a:pt x="391956" y="145752"/>
                    </a:cubicBezTo>
                    <a:cubicBezTo>
                      <a:pt x="381070" y="125960"/>
                      <a:pt x="418675" y="201171"/>
                      <a:pt x="403831" y="187316"/>
                    </a:cubicBezTo>
                    <a:cubicBezTo>
                      <a:pt x="388987" y="173462"/>
                      <a:pt x="319714" y="92313"/>
                      <a:pt x="302891" y="62625"/>
                    </a:cubicBezTo>
                    <a:cubicBezTo>
                      <a:pt x="286068" y="32937"/>
                      <a:pt x="372164" y="-28420"/>
                      <a:pt x="326642" y="15123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 1591">
                <a:extLst>
                  <a:ext uri="{FF2B5EF4-FFF2-40B4-BE49-F238E27FC236}">
                    <a16:creationId xmlns:a16="http://schemas.microsoft.com/office/drawing/2014/main" id="{288B66FA-B25F-94E9-0A96-991816922C9F}"/>
                  </a:ext>
                </a:extLst>
              </p:cNvPr>
              <p:cNvSpPr/>
              <p:nvPr/>
            </p:nvSpPr>
            <p:spPr>
              <a:xfrm>
                <a:off x="151663" y="10271805"/>
                <a:ext cx="191238" cy="300286"/>
              </a:xfrm>
              <a:custGeom>
                <a:avLst/>
                <a:gdLst>
                  <a:gd name="connsiteX0" fmla="*/ 191237 w 191238"/>
                  <a:gd name="connsiteY0" fmla="*/ 40595 h 300286"/>
                  <a:gd name="connsiteX1" fmla="*/ 26137 w 191238"/>
                  <a:gd name="connsiteY1" fmla="*/ 5670 h 300286"/>
                  <a:gd name="connsiteX2" fmla="*/ 13437 w 191238"/>
                  <a:gd name="connsiteY2" fmla="*/ 107270 h 300286"/>
                  <a:gd name="connsiteX3" fmla="*/ 83287 w 191238"/>
                  <a:gd name="connsiteY3" fmla="*/ 135845 h 300286"/>
                  <a:gd name="connsiteX4" fmla="*/ 737 w 191238"/>
                  <a:gd name="connsiteY4" fmla="*/ 154895 h 300286"/>
                  <a:gd name="connsiteX5" fmla="*/ 42012 w 191238"/>
                  <a:gd name="connsiteY5" fmla="*/ 288245 h 300286"/>
                  <a:gd name="connsiteX6" fmla="*/ 29312 w 191238"/>
                  <a:gd name="connsiteY6" fmla="*/ 269195 h 300286"/>
                  <a:gd name="connsiteX7" fmla="*/ 191237 w 191238"/>
                  <a:gd name="connsiteY7" fmla="*/ 40595 h 30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238" h="300286">
                    <a:moveTo>
                      <a:pt x="191237" y="40595"/>
                    </a:moveTo>
                    <a:cubicBezTo>
                      <a:pt x="190708" y="-3326"/>
                      <a:pt x="55770" y="-5442"/>
                      <a:pt x="26137" y="5670"/>
                    </a:cubicBezTo>
                    <a:cubicBezTo>
                      <a:pt x="-3496" y="16782"/>
                      <a:pt x="3912" y="85574"/>
                      <a:pt x="13437" y="107270"/>
                    </a:cubicBezTo>
                    <a:cubicBezTo>
                      <a:pt x="22962" y="128966"/>
                      <a:pt x="85404" y="127908"/>
                      <a:pt x="83287" y="135845"/>
                    </a:cubicBezTo>
                    <a:cubicBezTo>
                      <a:pt x="81170" y="143782"/>
                      <a:pt x="7616" y="129495"/>
                      <a:pt x="737" y="154895"/>
                    </a:cubicBezTo>
                    <a:cubicBezTo>
                      <a:pt x="-6142" y="180295"/>
                      <a:pt x="37250" y="269195"/>
                      <a:pt x="42012" y="288245"/>
                    </a:cubicBezTo>
                    <a:cubicBezTo>
                      <a:pt x="46774" y="307295"/>
                      <a:pt x="5500" y="305707"/>
                      <a:pt x="29312" y="269195"/>
                    </a:cubicBezTo>
                    <a:cubicBezTo>
                      <a:pt x="53124" y="232683"/>
                      <a:pt x="191766" y="84516"/>
                      <a:pt x="191237" y="40595"/>
                    </a:cubicBezTo>
                    <a:close/>
                  </a:path>
                </a:pathLst>
              </a:custGeom>
              <a:solidFill>
                <a:srgbClr val="0070C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 1592">
                <a:extLst>
                  <a:ext uri="{FF2B5EF4-FFF2-40B4-BE49-F238E27FC236}">
                    <a16:creationId xmlns:a16="http://schemas.microsoft.com/office/drawing/2014/main" id="{0A3D118D-B636-E0A9-088C-5A3EC9746AD8}"/>
                  </a:ext>
                </a:extLst>
              </p:cNvPr>
              <p:cNvSpPr/>
              <p:nvPr/>
            </p:nvSpPr>
            <p:spPr>
              <a:xfrm>
                <a:off x="181607" y="10243413"/>
                <a:ext cx="165332" cy="135519"/>
              </a:xfrm>
              <a:custGeom>
                <a:avLst/>
                <a:gdLst>
                  <a:gd name="connsiteX0" fmla="*/ 2543 w 165332"/>
                  <a:gd name="connsiteY0" fmla="*/ 2312 h 135519"/>
                  <a:gd name="connsiteX1" fmla="*/ 161293 w 165332"/>
                  <a:gd name="connsiteY1" fmla="*/ 53112 h 135519"/>
                  <a:gd name="connsiteX2" fmla="*/ 113668 w 165332"/>
                  <a:gd name="connsiteY2" fmla="*/ 103912 h 135519"/>
                  <a:gd name="connsiteX3" fmla="*/ 66043 w 165332"/>
                  <a:gd name="connsiteY3" fmla="*/ 132487 h 135519"/>
                  <a:gd name="connsiteX4" fmla="*/ 2543 w 165332"/>
                  <a:gd name="connsiteY4" fmla="*/ 2312 h 13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332" h="135519">
                    <a:moveTo>
                      <a:pt x="2543" y="2312"/>
                    </a:moveTo>
                    <a:cubicBezTo>
                      <a:pt x="18418" y="-10917"/>
                      <a:pt x="142772" y="36179"/>
                      <a:pt x="161293" y="53112"/>
                    </a:cubicBezTo>
                    <a:cubicBezTo>
                      <a:pt x="179814" y="70045"/>
                      <a:pt x="129543" y="90683"/>
                      <a:pt x="113668" y="103912"/>
                    </a:cubicBezTo>
                    <a:cubicBezTo>
                      <a:pt x="97793" y="117141"/>
                      <a:pt x="82447" y="144658"/>
                      <a:pt x="66043" y="132487"/>
                    </a:cubicBezTo>
                    <a:cubicBezTo>
                      <a:pt x="49639" y="120316"/>
                      <a:pt x="-13332" y="15541"/>
                      <a:pt x="2543" y="231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 1593">
                <a:extLst>
                  <a:ext uri="{FF2B5EF4-FFF2-40B4-BE49-F238E27FC236}">
                    <a16:creationId xmlns:a16="http://schemas.microsoft.com/office/drawing/2014/main" id="{D5B2107D-D6F3-E7D5-BFC8-FCCC76C0F200}"/>
                  </a:ext>
                </a:extLst>
              </p:cNvPr>
              <p:cNvSpPr/>
              <p:nvPr/>
            </p:nvSpPr>
            <p:spPr>
              <a:xfrm>
                <a:off x="149187" y="10411076"/>
                <a:ext cx="161965" cy="74373"/>
              </a:xfrm>
              <a:custGeom>
                <a:avLst/>
                <a:gdLst>
                  <a:gd name="connsiteX0" fmla="*/ 38 w 161965"/>
                  <a:gd name="connsiteY0" fmla="*/ 2924 h 74373"/>
                  <a:gd name="connsiteX1" fmla="*/ 63538 w 161965"/>
                  <a:gd name="connsiteY1" fmla="*/ 12449 h 74373"/>
                  <a:gd name="connsiteX2" fmla="*/ 161963 w 161965"/>
                  <a:gd name="connsiteY2" fmla="*/ 6099 h 74373"/>
                  <a:gd name="connsiteX3" fmla="*/ 60363 w 161965"/>
                  <a:gd name="connsiteY3" fmla="*/ 60074 h 74373"/>
                  <a:gd name="connsiteX4" fmla="*/ 54013 w 161965"/>
                  <a:gd name="connsiteY4" fmla="*/ 72774 h 74373"/>
                  <a:gd name="connsiteX5" fmla="*/ 38 w 161965"/>
                  <a:gd name="connsiteY5" fmla="*/ 2924 h 7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65" h="74373">
                    <a:moveTo>
                      <a:pt x="38" y="2924"/>
                    </a:moveTo>
                    <a:cubicBezTo>
                      <a:pt x="1625" y="-7130"/>
                      <a:pt x="36551" y="11920"/>
                      <a:pt x="63538" y="12449"/>
                    </a:cubicBezTo>
                    <a:cubicBezTo>
                      <a:pt x="90525" y="12978"/>
                      <a:pt x="162492" y="-1839"/>
                      <a:pt x="161963" y="6099"/>
                    </a:cubicBezTo>
                    <a:cubicBezTo>
                      <a:pt x="161434" y="14037"/>
                      <a:pt x="60363" y="60074"/>
                      <a:pt x="60363" y="60074"/>
                    </a:cubicBezTo>
                    <a:cubicBezTo>
                      <a:pt x="42372" y="71186"/>
                      <a:pt x="61951" y="77537"/>
                      <a:pt x="54013" y="72774"/>
                    </a:cubicBezTo>
                    <a:cubicBezTo>
                      <a:pt x="46076" y="68012"/>
                      <a:pt x="-1549" y="12978"/>
                      <a:pt x="38" y="2924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D71A6343-2FB3-F8E1-3A2C-88E6883548F2}"/>
                </a:ext>
              </a:extLst>
            </p:cNvPr>
            <p:cNvSpPr/>
            <p:nvPr/>
          </p:nvSpPr>
          <p:spPr>
            <a:xfrm>
              <a:off x="2783859" y="5150958"/>
              <a:ext cx="718770" cy="531457"/>
            </a:xfrm>
            <a:custGeom>
              <a:avLst/>
              <a:gdLst>
                <a:gd name="connsiteX0" fmla="*/ 68523 w 718770"/>
                <a:gd name="connsiteY0" fmla="*/ 284263 h 531457"/>
                <a:gd name="connsiteX1" fmla="*/ 443837 w 718770"/>
                <a:gd name="connsiteY1" fmla="*/ 48839 h 531457"/>
                <a:gd name="connsiteX2" fmla="*/ 293711 w 718770"/>
                <a:gd name="connsiteY2" fmla="*/ 82958 h 531457"/>
                <a:gd name="connsiteX3" fmla="*/ 703144 w 718770"/>
                <a:gd name="connsiteY3" fmla="*/ 1072 h 531457"/>
                <a:gd name="connsiteX4" fmla="*/ 604198 w 718770"/>
                <a:gd name="connsiteY4" fmla="*/ 48839 h 531457"/>
                <a:gd name="connsiteX5" fmla="*/ 327831 w 718770"/>
                <a:gd name="connsiteY5" fmla="*/ 219436 h 531457"/>
                <a:gd name="connsiteX6" fmla="*/ 3696 w 718770"/>
                <a:gd name="connsiteY6" fmla="*/ 529923 h 531457"/>
                <a:gd name="connsiteX7" fmla="*/ 146998 w 718770"/>
                <a:gd name="connsiteY7" fmla="*/ 338854 h 531457"/>
                <a:gd name="connsiteX8" fmla="*/ 61699 w 718770"/>
                <a:gd name="connsiteY8" fmla="*/ 342266 h 531457"/>
                <a:gd name="connsiteX9" fmla="*/ 136762 w 718770"/>
                <a:gd name="connsiteY9" fmla="*/ 280851 h 531457"/>
                <a:gd name="connsiteX10" fmla="*/ 68523 w 718770"/>
                <a:gd name="connsiteY10" fmla="*/ 284263 h 5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770" h="531457">
                  <a:moveTo>
                    <a:pt x="68523" y="284263"/>
                  </a:moveTo>
                  <a:cubicBezTo>
                    <a:pt x="119702" y="245594"/>
                    <a:pt x="406306" y="82390"/>
                    <a:pt x="443837" y="48839"/>
                  </a:cubicBezTo>
                  <a:cubicBezTo>
                    <a:pt x="481368" y="15288"/>
                    <a:pt x="250493" y="90919"/>
                    <a:pt x="293711" y="82958"/>
                  </a:cubicBezTo>
                  <a:cubicBezTo>
                    <a:pt x="336929" y="74997"/>
                    <a:pt x="651396" y="6758"/>
                    <a:pt x="703144" y="1072"/>
                  </a:cubicBezTo>
                  <a:cubicBezTo>
                    <a:pt x="754892" y="-4614"/>
                    <a:pt x="666750" y="12445"/>
                    <a:pt x="604198" y="48839"/>
                  </a:cubicBezTo>
                  <a:cubicBezTo>
                    <a:pt x="541646" y="85233"/>
                    <a:pt x="427915" y="139255"/>
                    <a:pt x="327831" y="219436"/>
                  </a:cubicBezTo>
                  <a:cubicBezTo>
                    <a:pt x="227747" y="299617"/>
                    <a:pt x="33835" y="510020"/>
                    <a:pt x="3696" y="529923"/>
                  </a:cubicBezTo>
                  <a:cubicBezTo>
                    <a:pt x="-26443" y="549826"/>
                    <a:pt x="137331" y="370130"/>
                    <a:pt x="146998" y="338854"/>
                  </a:cubicBezTo>
                  <a:cubicBezTo>
                    <a:pt x="156665" y="307578"/>
                    <a:pt x="63405" y="351933"/>
                    <a:pt x="61699" y="342266"/>
                  </a:cubicBezTo>
                  <a:cubicBezTo>
                    <a:pt x="59993" y="332599"/>
                    <a:pt x="130507" y="291655"/>
                    <a:pt x="136762" y="280851"/>
                  </a:cubicBezTo>
                  <a:cubicBezTo>
                    <a:pt x="143017" y="270047"/>
                    <a:pt x="17344" y="322932"/>
                    <a:pt x="68523" y="284263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5E41E839-6C66-90A5-72F5-8153C2B6E6EF}"/>
                </a:ext>
              </a:extLst>
            </p:cNvPr>
            <p:cNvSpPr/>
            <p:nvPr/>
          </p:nvSpPr>
          <p:spPr>
            <a:xfrm>
              <a:off x="2556369" y="4874526"/>
              <a:ext cx="726485" cy="520217"/>
            </a:xfrm>
            <a:custGeom>
              <a:avLst/>
              <a:gdLst>
                <a:gd name="connsiteX0" fmla="*/ 104944 w 726485"/>
                <a:gd name="connsiteY0" fmla="*/ 89847 h 520217"/>
                <a:gd name="connsiteX1" fmla="*/ 538261 w 726485"/>
                <a:gd name="connsiteY1" fmla="*/ 18196 h 520217"/>
                <a:gd name="connsiteX2" fmla="*/ 719094 w 726485"/>
                <a:gd name="connsiteY2" fmla="*/ 7961 h 520217"/>
                <a:gd name="connsiteX3" fmla="*/ 309661 w 726485"/>
                <a:gd name="connsiteY3" fmla="*/ 120555 h 520217"/>
                <a:gd name="connsiteX4" fmla="*/ 272130 w 726485"/>
                <a:gd name="connsiteY4" fmla="*/ 253620 h 520217"/>
                <a:gd name="connsiteX5" fmla="*/ 248246 w 726485"/>
                <a:gd name="connsiteY5" fmla="*/ 516340 h 520217"/>
                <a:gd name="connsiteX6" fmla="*/ 207303 w 726485"/>
                <a:gd name="connsiteY6" fmla="*/ 393510 h 520217"/>
                <a:gd name="connsiteX7" fmla="*/ 2586 w 726485"/>
                <a:gd name="connsiteY7" fmla="*/ 161498 h 520217"/>
                <a:gd name="connsiteX8" fmla="*/ 91297 w 726485"/>
                <a:gd name="connsiteY8" fmla="*/ 250208 h 520217"/>
                <a:gd name="connsiteX9" fmla="*/ 81061 w 726485"/>
                <a:gd name="connsiteY9" fmla="*/ 151262 h 520217"/>
                <a:gd name="connsiteX10" fmla="*/ 180007 w 726485"/>
                <a:gd name="connsiteY10" fmla="*/ 209265 h 520217"/>
                <a:gd name="connsiteX11" fmla="*/ 104944 w 726485"/>
                <a:gd name="connsiteY11" fmla="*/ 89847 h 52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6485" h="520217">
                  <a:moveTo>
                    <a:pt x="104944" y="89847"/>
                  </a:moveTo>
                  <a:cubicBezTo>
                    <a:pt x="164653" y="58002"/>
                    <a:pt x="435903" y="31844"/>
                    <a:pt x="538261" y="18196"/>
                  </a:cubicBezTo>
                  <a:cubicBezTo>
                    <a:pt x="640619" y="4548"/>
                    <a:pt x="757194" y="-9099"/>
                    <a:pt x="719094" y="7961"/>
                  </a:cubicBezTo>
                  <a:cubicBezTo>
                    <a:pt x="680994" y="25021"/>
                    <a:pt x="384155" y="79612"/>
                    <a:pt x="309661" y="120555"/>
                  </a:cubicBezTo>
                  <a:cubicBezTo>
                    <a:pt x="235167" y="161498"/>
                    <a:pt x="282366" y="187656"/>
                    <a:pt x="272130" y="253620"/>
                  </a:cubicBezTo>
                  <a:cubicBezTo>
                    <a:pt x="261894" y="319584"/>
                    <a:pt x="259050" y="493025"/>
                    <a:pt x="248246" y="516340"/>
                  </a:cubicBezTo>
                  <a:cubicBezTo>
                    <a:pt x="237442" y="539655"/>
                    <a:pt x="248246" y="452650"/>
                    <a:pt x="207303" y="393510"/>
                  </a:cubicBezTo>
                  <a:cubicBezTo>
                    <a:pt x="166360" y="334370"/>
                    <a:pt x="21920" y="185382"/>
                    <a:pt x="2586" y="161498"/>
                  </a:cubicBezTo>
                  <a:cubicBezTo>
                    <a:pt x="-16748" y="137614"/>
                    <a:pt x="78218" y="251914"/>
                    <a:pt x="91297" y="250208"/>
                  </a:cubicBezTo>
                  <a:cubicBezTo>
                    <a:pt x="104376" y="248502"/>
                    <a:pt x="66276" y="158086"/>
                    <a:pt x="81061" y="151262"/>
                  </a:cubicBezTo>
                  <a:cubicBezTo>
                    <a:pt x="95846" y="144438"/>
                    <a:pt x="174889" y="214951"/>
                    <a:pt x="180007" y="209265"/>
                  </a:cubicBezTo>
                  <a:cubicBezTo>
                    <a:pt x="185125" y="203579"/>
                    <a:pt x="45235" y="121692"/>
                    <a:pt x="104944" y="89847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5344D943-A550-70E5-06E5-4D3A7FC140E2}"/>
                </a:ext>
              </a:extLst>
            </p:cNvPr>
            <p:cNvSpPr/>
            <p:nvPr/>
          </p:nvSpPr>
          <p:spPr>
            <a:xfrm>
              <a:off x="2429873" y="4465650"/>
              <a:ext cx="617163" cy="334980"/>
            </a:xfrm>
            <a:custGeom>
              <a:avLst/>
              <a:gdLst>
                <a:gd name="connsiteX0" fmla="*/ 26724 w 617163"/>
                <a:gd name="connsiteY0" fmla="*/ 201884 h 334980"/>
                <a:gd name="connsiteX1" fmla="*/ 200733 w 617163"/>
                <a:gd name="connsiteY1" fmla="*/ 7404 h 334980"/>
                <a:gd name="connsiteX2" fmla="*/ 105199 w 617163"/>
                <a:gd name="connsiteY2" fmla="*/ 38111 h 334980"/>
                <a:gd name="connsiteX3" fmla="*/ 558987 w 617163"/>
                <a:gd name="connsiteY3" fmla="*/ 14228 h 334980"/>
                <a:gd name="connsiteX4" fmla="*/ 463452 w 617163"/>
                <a:gd name="connsiteY4" fmla="*/ 38111 h 334980"/>
                <a:gd name="connsiteX5" fmla="*/ 613578 w 617163"/>
                <a:gd name="connsiteY5" fmla="*/ 116586 h 334980"/>
                <a:gd name="connsiteX6" fmla="*/ 572634 w 617163"/>
                <a:gd name="connsiteY6" fmla="*/ 109762 h 334980"/>
                <a:gd name="connsiteX7" fmla="*/ 599930 w 617163"/>
                <a:gd name="connsiteY7" fmla="*/ 119998 h 334980"/>
                <a:gd name="connsiteX8" fmla="*/ 330387 w 617163"/>
                <a:gd name="connsiteY8" fmla="*/ 109762 h 334980"/>
                <a:gd name="connsiteX9" fmla="*/ 204145 w 617163"/>
                <a:gd name="connsiteY9" fmla="*/ 188237 h 334980"/>
                <a:gd name="connsiteX10" fmla="*/ 74491 w 617163"/>
                <a:gd name="connsiteY10" fmla="*/ 334950 h 334980"/>
                <a:gd name="connsiteX11" fmla="*/ 176849 w 617163"/>
                <a:gd name="connsiteY11" fmla="*/ 201884 h 334980"/>
                <a:gd name="connsiteX12" fmla="*/ 13076 w 617163"/>
                <a:gd name="connsiteY12" fmla="*/ 283771 h 334980"/>
                <a:gd name="connsiteX13" fmla="*/ 26724 w 617163"/>
                <a:gd name="connsiteY13" fmla="*/ 201884 h 33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7163" h="334980">
                  <a:moveTo>
                    <a:pt x="26724" y="201884"/>
                  </a:moveTo>
                  <a:cubicBezTo>
                    <a:pt x="58000" y="155823"/>
                    <a:pt x="187654" y="34699"/>
                    <a:pt x="200733" y="7404"/>
                  </a:cubicBezTo>
                  <a:cubicBezTo>
                    <a:pt x="213812" y="-19891"/>
                    <a:pt x="45490" y="36974"/>
                    <a:pt x="105199" y="38111"/>
                  </a:cubicBezTo>
                  <a:cubicBezTo>
                    <a:pt x="164908" y="39248"/>
                    <a:pt x="499278" y="14228"/>
                    <a:pt x="558987" y="14228"/>
                  </a:cubicBezTo>
                  <a:cubicBezTo>
                    <a:pt x="618696" y="14228"/>
                    <a:pt x="454354" y="21051"/>
                    <a:pt x="463452" y="38111"/>
                  </a:cubicBezTo>
                  <a:cubicBezTo>
                    <a:pt x="472550" y="55171"/>
                    <a:pt x="595381" y="104644"/>
                    <a:pt x="613578" y="116586"/>
                  </a:cubicBezTo>
                  <a:cubicBezTo>
                    <a:pt x="631775" y="128528"/>
                    <a:pt x="574909" y="109193"/>
                    <a:pt x="572634" y="109762"/>
                  </a:cubicBezTo>
                  <a:cubicBezTo>
                    <a:pt x="570359" y="110331"/>
                    <a:pt x="640304" y="119998"/>
                    <a:pt x="599930" y="119998"/>
                  </a:cubicBezTo>
                  <a:cubicBezTo>
                    <a:pt x="559556" y="119998"/>
                    <a:pt x="396351" y="98389"/>
                    <a:pt x="330387" y="109762"/>
                  </a:cubicBezTo>
                  <a:cubicBezTo>
                    <a:pt x="264423" y="121135"/>
                    <a:pt x="246794" y="150706"/>
                    <a:pt x="204145" y="188237"/>
                  </a:cubicBezTo>
                  <a:cubicBezTo>
                    <a:pt x="161496" y="225768"/>
                    <a:pt x="79040" y="332676"/>
                    <a:pt x="74491" y="334950"/>
                  </a:cubicBezTo>
                  <a:cubicBezTo>
                    <a:pt x="69942" y="337224"/>
                    <a:pt x="187085" y="210414"/>
                    <a:pt x="176849" y="201884"/>
                  </a:cubicBezTo>
                  <a:cubicBezTo>
                    <a:pt x="166613" y="193354"/>
                    <a:pt x="33547" y="281496"/>
                    <a:pt x="13076" y="283771"/>
                  </a:cubicBezTo>
                  <a:cubicBezTo>
                    <a:pt x="-7395" y="286046"/>
                    <a:pt x="-4552" y="247945"/>
                    <a:pt x="26724" y="20188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72B931DB-F4DC-586A-5970-D4E3127546E7}"/>
                </a:ext>
              </a:extLst>
            </p:cNvPr>
            <p:cNvSpPr/>
            <p:nvPr/>
          </p:nvSpPr>
          <p:spPr>
            <a:xfrm>
              <a:off x="2387138" y="4519947"/>
              <a:ext cx="735278" cy="427841"/>
            </a:xfrm>
            <a:custGeom>
              <a:avLst/>
              <a:gdLst>
                <a:gd name="connsiteX0" fmla="*/ 8044 w 735278"/>
                <a:gd name="connsiteY0" fmla="*/ 219238 h 427841"/>
                <a:gd name="connsiteX1" fmla="*/ 472068 w 735278"/>
                <a:gd name="connsiteY1" fmla="*/ 4286 h 427841"/>
                <a:gd name="connsiteX2" fmla="*/ 734787 w 735278"/>
                <a:gd name="connsiteY2" fmla="*/ 79349 h 427841"/>
                <a:gd name="connsiteX3" fmla="*/ 410653 w 735278"/>
                <a:gd name="connsiteY3" fmla="*/ 123704 h 427841"/>
                <a:gd name="connsiteX4" fmla="*/ 202525 w 735278"/>
                <a:gd name="connsiteY4" fmla="*/ 205590 h 427841"/>
                <a:gd name="connsiteX5" fmla="*/ 263940 w 735278"/>
                <a:gd name="connsiteY5" fmla="*/ 427366 h 427841"/>
                <a:gd name="connsiteX6" fmla="*/ 212761 w 735278"/>
                <a:gd name="connsiteY6" fmla="*/ 263593 h 427841"/>
                <a:gd name="connsiteX7" fmla="*/ 182053 w 735278"/>
                <a:gd name="connsiteY7" fmla="*/ 229474 h 427841"/>
                <a:gd name="connsiteX8" fmla="*/ 8044 w 735278"/>
                <a:gd name="connsiteY8" fmla="*/ 219238 h 4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278" h="427841">
                  <a:moveTo>
                    <a:pt x="8044" y="219238"/>
                  </a:moveTo>
                  <a:cubicBezTo>
                    <a:pt x="56380" y="181707"/>
                    <a:pt x="350944" y="27601"/>
                    <a:pt x="472068" y="4286"/>
                  </a:cubicBezTo>
                  <a:cubicBezTo>
                    <a:pt x="593192" y="-19029"/>
                    <a:pt x="745023" y="59446"/>
                    <a:pt x="734787" y="79349"/>
                  </a:cubicBezTo>
                  <a:cubicBezTo>
                    <a:pt x="724551" y="99252"/>
                    <a:pt x="499363" y="102664"/>
                    <a:pt x="410653" y="123704"/>
                  </a:cubicBezTo>
                  <a:cubicBezTo>
                    <a:pt x="321943" y="144744"/>
                    <a:pt x="226977" y="154980"/>
                    <a:pt x="202525" y="205590"/>
                  </a:cubicBezTo>
                  <a:cubicBezTo>
                    <a:pt x="178073" y="256200"/>
                    <a:pt x="262234" y="417699"/>
                    <a:pt x="263940" y="427366"/>
                  </a:cubicBezTo>
                  <a:cubicBezTo>
                    <a:pt x="265646" y="437033"/>
                    <a:pt x="226409" y="296575"/>
                    <a:pt x="212761" y="263593"/>
                  </a:cubicBezTo>
                  <a:cubicBezTo>
                    <a:pt x="199113" y="230611"/>
                    <a:pt x="220722" y="234592"/>
                    <a:pt x="182053" y="229474"/>
                  </a:cubicBezTo>
                  <a:cubicBezTo>
                    <a:pt x="143384" y="224356"/>
                    <a:pt x="-40292" y="256769"/>
                    <a:pt x="8044" y="219238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D27BD77D-F271-8DFE-8461-E6A0684ECB96}"/>
                </a:ext>
              </a:extLst>
            </p:cNvPr>
            <p:cNvSpPr/>
            <p:nvPr/>
          </p:nvSpPr>
          <p:spPr>
            <a:xfrm>
              <a:off x="5448920" y="4074335"/>
              <a:ext cx="282422" cy="343349"/>
            </a:xfrm>
            <a:custGeom>
              <a:avLst/>
              <a:gdLst>
                <a:gd name="connsiteX0" fmla="*/ 282340 w 282422"/>
                <a:gd name="connsiteY0" fmla="*/ 65334 h 343349"/>
                <a:gd name="connsiteX1" fmla="*/ 133129 w 282422"/>
                <a:gd name="connsiteY1" fmla="*/ 172460 h 343349"/>
                <a:gd name="connsiteX2" fmla="*/ 144606 w 282422"/>
                <a:gd name="connsiteY2" fmla="*/ 310194 h 343349"/>
                <a:gd name="connsiteX3" fmla="*/ 110173 w 282422"/>
                <a:gd name="connsiteY3" fmla="*/ 271934 h 343349"/>
                <a:gd name="connsiteX4" fmla="*/ 129303 w 282422"/>
                <a:gd name="connsiteY4" fmla="*/ 340801 h 343349"/>
                <a:gd name="connsiteX5" fmla="*/ 3047 w 282422"/>
                <a:gd name="connsiteY5" fmla="*/ 164808 h 343349"/>
                <a:gd name="connsiteX6" fmla="*/ 37480 w 282422"/>
                <a:gd name="connsiteY6" fmla="*/ 187764 h 343349"/>
                <a:gd name="connsiteX7" fmla="*/ 18350 w 282422"/>
                <a:gd name="connsiteY7" fmla="*/ 141852 h 343349"/>
                <a:gd name="connsiteX8" fmla="*/ 259385 w 282422"/>
                <a:gd name="connsiteY8" fmla="*/ 293 h 343349"/>
                <a:gd name="connsiteX9" fmla="*/ 110173 w 282422"/>
                <a:gd name="connsiteY9" fmla="*/ 103593 h 343349"/>
                <a:gd name="connsiteX10" fmla="*/ 282340 w 282422"/>
                <a:gd name="connsiteY10" fmla="*/ 65334 h 3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422" h="343349">
                  <a:moveTo>
                    <a:pt x="282340" y="65334"/>
                  </a:moveTo>
                  <a:cubicBezTo>
                    <a:pt x="286166" y="76812"/>
                    <a:pt x="156085" y="131650"/>
                    <a:pt x="133129" y="172460"/>
                  </a:cubicBezTo>
                  <a:cubicBezTo>
                    <a:pt x="110173" y="213270"/>
                    <a:pt x="148432" y="293615"/>
                    <a:pt x="144606" y="310194"/>
                  </a:cubicBezTo>
                  <a:cubicBezTo>
                    <a:pt x="140780" y="326773"/>
                    <a:pt x="112723" y="266833"/>
                    <a:pt x="110173" y="271934"/>
                  </a:cubicBezTo>
                  <a:cubicBezTo>
                    <a:pt x="107623" y="277035"/>
                    <a:pt x="147157" y="358655"/>
                    <a:pt x="129303" y="340801"/>
                  </a:cubicBezTo>
                  <a:cubicBezTo>
                    <a:pt x="111449" y="322947"/>
                    <a:pt x="18351" y="190314"/>
                    <a:pt x="3047" y="164808"/>
                  </a:cubicBezTo>
                  <a:cubicBezTo>
                    <a:pt x="-12257" y="139302"/>
                    <a:pt x="34930" y="191590"/>
                    <a:pt x="37480" y="187764"/>
                  </a:cubicBezTo>
                  <a:cubicBezTo>
                    <a:pt x="40030" y="183938"/>
                    <a:pt x="-18634" y="173097"/>
                    <a:pt x="18350" y="141852"/>
                  </a:cubicBezTo>
                  <a:cubicBezTo>
                    <a:pt x="55334" y="110607"/>
                    <a:pt x="244081" y="6669"/>
                    <a:pt x="259385" y="293"/>
                  </a:cubicBezTo>
                  <a:cubicBezTo>
                    <a:pt x="274689" y="-6084"/>
                    <a:pt x="108898" y="93391"/>
                    <a:pt x="110173" y="103593"/>
                  </a:cubicBezTo>
                  <a:cubicBezTo>
                    <a:pt x="111448" y="113796"/>
                    <a:pt x="278514" y="53856"/>
                    <a:pt x="282340" y="6533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256D3C91-9899-BB91-0AD5-33683A39C257}"/>
                </a:ext>
              </a:extLst>
            </p:cNvPr>
            <p:cNvSpPr/>
            <p:nvPr/>
          </p:nvSpPr>
          <p:spPr>
            <a:xfrm>
              <a:off x="3266536" y="5316415"/>
              <a:ext cx="1535258" cy="821522"/>
            </a:xfrm>
            <a:custGeom>
              <a:avLst/>
              <a:gdLst>
                <a:gd name="connsiteX0" fmla="*/ 4202 w 1535258"/>
                <a:gd name="connsiteY0" fmla="*/ 0 h 821522"/>
                <a:gd name="connsiteX1" fmla="*/ 326587 w 1535258"/>
                <a:gd name="connsiteY1" fmla="*/ 345831 h 821522"/>
                <a:gd name="connsiteX2" fmla="*/ 303141 w 1535258"/>
                <a:gd name="connsiteY2" fmla="*/ 339970 h 821522"/>
                <a:gd name="connsiteX3" fmla="*/ 666556 w 1535258"/>
                <a:gd name="connsiteY3" fmla="*/ 644770 h 821522"/>
                <a:gd name="connsiteX4" fmla="*/ 713449 w 1535258"/>
                <a:gd name="connsiteY4" fmla="*/ 644770 h 821522"/>
                <a:gd name="connsiteX5" fmla="*/ 1534064 w 1535258"/>
                <a:gd name="connsiteY5" fmla="*/ 398585 h 821522"/>
                <a:gd name="connsiteX6" fmla="*/ 508295 w 1535258"/>
                <a:gd name="connsiteY6" fmla="*/ 803031 h 821522"/>
                <a:gd name="connsiteX7" fmla="*/ 695864 w 1535258"/>
                <a:gd name="connsiteY7" fmla="*/ 726831 h 821522"/>
                <a:gd name="connsiteX8" fmla="*/ 344172 w 1535258"/>
                <a:gd name="connsiteY8" fmla="*/ 492370 h 821522"/>
                <a:gd name="connsiteX9" fmla="*/ 455541 w 1535258"/>
                <a:gd name="connsiteY9" fmla="*/ 527539 h 821522"/>
                <a:gd name="connsiteX10" fmla="*/ 162464 w 1535258"/>
                <a:gd name="connsiteY10" fmla="*/ 345831 h 821522"/>
                <a:gd name="connsiteX11" fmla="*/ 4202 w 1535258"/>
                <a:gd name="connsiteY11" fmla="*/ 0 h 82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5258" h="821522">
                  <a:moveTo>
                    <a:pt x="4202" y="0"/>
                  </a:moveTo>
                  <a:cubicBezTo>
                    <a:pt x="31556" y="0"/>
                    <a:pt x="326587" y="345831"/>
                    <a:pt x="326587" y="345831"/>
                  </a:cubicBezTo>
                  <a:cubicBezTo>
                    <a:pt x="376410" y="402493"/>
                    <a:pt x="246480" y="290147"/>
                    <a:pt x="303141" y="339970"/>
                  </a:cubicBezTo>
                  <a:cubicBezTo>
                    <a:pt x="359802" y="389793"/>
                    <a:pt x="598172" y="593970"/>
                    <a:pt x="666556" y="644770"/>
                  </a:cubicBezTo>
                  <a:cubicBezTo>
                    <a:pt x="734940" y="695570"/>
                    <a:pt x="568864" y="685801"/>
                    <a:pt x="713449" y="644770"/>
                  </a:cubicBezTo>
                  <a:cubicBezTo>
                    <a:pt x="858034" y="603739"/>
                    <a:pt x="1568256" y="372208"/>
                    <a:pt x="1534064" y="398585"/>
                  </a:cubicBezTo>
                  <a:cubicBezTo>
                    <a:pt x="1499872" y="424962"/>
                    <a:pt x="647995" y="748323"/>
                    <a:pt x="508295" y="803031"/>
                  </a:cubicBezTo>
                  <a:cubicBezTo>
                    <a:pt x="368595" y="857739"/>
                    <a:pt x="723218" y="778608"/>
                    <a:pt x="695864" y="726831"/>
                  </a:cubicBezTo>
                  <a:cubicBezTo>
                    <a:pt x="668510" y="675054"/>
                    <a:pt x="384226" y="525585"/>
                    <a:pt x="344172" y="492370"/>
                  </a:cubicBezTo>
                  <a:cubicBezTo>
                    <a:pt x="304118" y="459155"/>
                    <a:pt x="485826" y="551962"/>
                    <a:pt x="455541" y="527539"/>
                  </a:cubicBezTo>
                  <a:cubicBezTo>
                    <a:pt x="425256" y="503116"/>
                    <a:pt x="235733" y="432777"/>
                    <a:pt x="162464" y="345831"/>
                  </a:cubicBezTo>
                  <a:cubicBezTo>
                    <a:pt x="89195" y="258885"/>
                    <a:pt x="-23152" y="0"/>
                    <a:pt x="4202" y="0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9611E5A8-2E93-0DF0-E0EF-C366EB24C7E0}"/>
                </a:ext>
              </a:extLst>
            </p:cNvPr>
            <p:cNvSpPr/>
            <p:nvPr/>
          </p:nvSpPr>
          <p:spPr>
            <a:xfrm>
              <a:off x="3645240" y="7109855"/>
              <a:ext cx="1843940" cy="922091"/>
            </a:xfrm>
            <a:custGeom>
              <a:avLst/>
              <a:gdLst>
                <a:gd name="connsiteX0" fmla="*/ 1182133 w 1843940"/>
                <a:gd name="connsiteY0" fmla="*/ 15875 h 922091"/>
                <a:gd name="connsiteX1" fmla="*/ 1824684 w 1843940"/>
                <a:gd name="connsiteY1" fmla="*/ 814945 h 922091"/>
                <a:gd name="connsiteX2" fmla="*/ 1536360 w 1843940"/>
                <a:gd name="connsiteY2" fmla="*/ 699615 h 922091"/>
                <a:gd name="connsiteX3" fmla="*/ 168879 w 1843940"/>
                <a:gd name="connsiteY3" fmla="*/ 617237 h 922091"/>
                <a:gd name="connsiteX4" fmla="*/ 1742306 w 1843940"/>
                <a:gd name="connsiteY4" fmla="*/ 757280 h 922091"/>
                <a:gd name="connsiteX5" fmla="*/ 37074 w 1843940"/>
                <a:gd name="connsiteY5" fmla="*/ 922037 h 922091"/>
                <a:gd name="connsiteX6" fmla="*/ 580771 w 1843940"/>
                <a:gd name="connsiteY6" fmla="*/ 773756 h 922091"/>
                <a:gd name="connsiteX7" fmla="*/ 729052 w 1843940"/>
                <a:gd name="connsiteY7" fmla="*/ 625475 h 922091"/>
                <a:gd name="connsiteX8" fmla="*/ 770241 w 1843940"/>
                <a:gd name="connsiteY8" fmla="*/ 567810 h 922091"/>
                <a:gd name="connsiteX9" fmla="*/ 399538 w 1843940"/>
                <a:gd name="connsiteY9" fmla="*/ 147680 h 922091"/>
                <a:gd name="connsiteX10" fmla="*/ 811430 w 1843940"/>
                <a:gd name="connsiteY10" fmla="*/ 122967 h 922091"/>
                <a:gd name="connsiteX11" fmla="*/ 1033852 w 1843940"/>
                <a:gd name="connsiteY11" fmla="*/ 254772 h 922091"/>
                <a:gd name="connsiteX12" fmla="*/ 877333 w 1843940"/>
                <a:gd name="connsiteY12" fmla="*/ 7637 h 922091"/>
                <a:gd name="connsiteX13" fmla="*/ 1198609 w 1843940"/>
                <a:gd name="connsiteY13" fmla="*/ 263010 h 922091"/>
                <a:gd name="connsiteX14" fmla="*/ 1182133 w 1843940"/>
                <a:gd name="connsiteY14" fmla="*/ 15875 h 92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3940" h="922091">
                  <a:moveTo>
                    <a:pt x="1182133" y="15875"/>
                  </a:moveTo>
                  <a:cubicBezTo>
                    <a:pt x="1286479" y="107864"/>
                    <a:pt x="1765646" y="700988"/>
                    <a:pt x="1824684" y="814945"/>
                  </a:cubicBezTo>
                  <a:cubicBezTo>
                    <a:pt x="1883722" y="928902"/>
                    <a:pt x="1812327" y="732566"/>
                    <a:pt x="1536360" y="699615"/>
                  </a:cubicBezTo>
                  <a:cubicBezTo>
                    <a:pt x="1260393" y="666664"/>
                    <a:pt x="134555" y="607626"/>
                    <a:pt x="168879" y="617237"/>
                  </a:cubicBezTo>
                  <a:cubicBezTo>
                    <a:pt x="203203" y="626848"/>
                    <a:pt x="1764273" y="706480"/>
                    <a:pt x="1742306" y="757280"/>
                  </a:cubicBezTo>
                  <a:cubicBezTo>
                    <a:pt x="1720339" y="808080"/>
                    <a:pt x="230663" y="919291"/>
                    <a:pt x="37074" y="922037"/>
                  </a:cubicBezTo>
                  <a:cubicBezTo>
                    <a:pt x="-156515" y="924783"/>
                    <a:pt x="465441" y="823183"/>
                    <a:pt x="580771" y="773756"/>
                  </a:cubicBezTo>
                  <a:cubicBezTo>
                    <a:pt x="696101" y="724329"/>
                    <a:pt x="697474" y="659799"/>
                    <a:pt x="729052" y="625475"/>
                  </a:cubicBezTo>
                  <a:cubicBezTo>
                    <a:pt x="760630" y="591151"/>
                    <a:pt x="825160" y="647442"/>
                    <a:pt x="770241" y="567810"/>
                  </a:cubicBezTo>
                  <a:cubicBezTo>
                    <a:pt x="715322" y="488178"/>
                    <a:pt x="392673" y="221820"/>
                    <a:pt x="399538" y="147680"/>
                  </a:cubicBezTo>
                  <a:cubicBezTo>
                    <a:pt x="406403" y="73540"/>
                    <a:pt x="705711" y="105118"/>
                    <a:pt x="811430" y="122967"/>
                  </a:cubicBezTo>
                  <a:cubicBezTo>
                    <a:pt x="917149" y="140816"/>
                    <a:pt x="1022868" y="273994"/>
                    <a:pt x="1033852" y="254772"/>
                  </a:cubicBezTo>
                  <a:cubicBezTo>
                    <a:pt x="1044836" y="235550"/>
                    <a:pt x="849874" y="6264"/>
                    <a:pt x="877333" y="7637"/>
                  </a:cubicBezTo>
                  <a:cubicBezTo>
                    <a:pt x="904792" y="9010"/>
                    <a:pt x="1147809" y="264383"/>
                    <a:pt x="1198609" y="263010"/>
                  </a:cubicBezTo>
                  <a:cubicBezTo>
                    <a:pt x="1249409" y="261637"/>
                    <a:pt x="1077787" y="-76114"/>
                    <a:pt x="1182133" y="15875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B14CFC46-03A0-2E38-FBDA-919C3B6503F6}"/>
                </a:ext>
              </a:extLst>
            </p:cNvPr>
            <p:cNvSpPr/>
            <p:nvPr/>
          </p:nvSpPr>
          <p:spPr>
            <a:xfrm>
              <a:off x="2869795" y="7107710"/>
              <a:ext cx="1463708" cy="1694009"/>
            </a:xfrm>
            <a:custGeom>
              <a:avLst/>
              <a:gdLst>
                <a:gd name="connsiteX0" fmla="*/ 1463666 w 1463708"/>
                <a:gd name="connsiteY0" fmla="*/ 147855 h 1694009"/>
                <a:gd name="connsiteX1" fmla="*/ 877257 w 1463708"/>
                <a:gd name="connsiteY1" fmla="*/ 525542 h 1694009"/>
                <a:gd name="connsiteX2" fmla="*/ 489631 w 1463708"/>
                <a:gd name="connsiteY2" fmla="*/ 1300794 h 1694009"/>
                <a:gd name="connsiteX3" fmla="*/ 708292 w 1463708"/>
                <a:gd name="connsiteY3" fmla="*/ 624933 h 1694009"/>
                <a:gd name="connsiteX4" fmla="*/ 2614 w 1463708"/>
                <a:gd name="connsiteY4" fmla="*/ 1688420 h 1694009"/>
                <a:gd name="connsiteX5" fmla="*/ 1006466 w 1463708"/>
                <a:gd name="connsiteY5" fmla="*/ 68342 h 1694009"/>
                <a:gd name="connsiteX6" fmla="*/ 847440 w 1463708"/>
                <a:gd name="connsiteY6" fmla="*/ 287003 h 1694009"/>
                <a:gd name="connsiteX7" fmla="*/ 1463666 w 1463708"/>
                <a:gd name="connsiteY7" fmla="*/ 147855 h 169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3708" h="1694009">
                  <a:moveTo>
                    <a:pt x="1463666" y="147855"/>
                  </a:moveTo>
                  <a:cubicBezTo>
                    <a:pt x="1468635" y="187611"/>
                    <a:pt x="1039596" y="333386"/>
                    <a:pt x="877257" y="525542"/>
                  </a:cubicBezTo>
                  <a:cubicBezTo>
                    <a:pt x="714918" y="717698"/>
                    <a:pt x="517792" y="1284229"/>
                    <a:pt x="489631" y="1300794"/>
                  </a:cubicBezTo>
                  <a:cubicBezTo>
                    <a:pt x="461470" y="1317359"/>
                    <a:pt x="789461" y="560329"/>
                    <a:pt x="708292" y="624933"/>
                  </a:cubicBezTo>
                  <a:cubicBezTo>
                    <a:pt x="627122" y="689537"/>
                    <a:pt x="-47082" y="1781185"/>
                    <a:pt x="2614" y="1688420"/>
                  </a:cubicBezTo>
                  <a:cubicBezTo>
                    <a:pt x="52310" y="1595655"/>
                    <a:pt x="865662" y="301912"/>
                    <a:pt x="1006466" y="68342"/>
                  </a:cubicBezTo>
                  <a:cubicBezTo>
                    <a:pt x="1147270" y="-165228"/>
                    <a:pt x="769584" y="273751"/>
                    <a:pt x="847440" y="287003"/>
                  </a:cubicBezTo>
                  <a:cubicBezTo>
                    <a:pt x="925296" y="300255"/>
                    <a:pt x="1458697" y="108099"/>
                    <a:pt x="1463666" y="147855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3EB5FC81-CBE0-6FAC-8CAE-8A80B0E8EF24}"/>
                </a:ext>
              </a:extLst>
            </p:cNvPr>
            <p:cNvSpPr/>
            <p:nvPr/>
          </p:nvSpPr>
          <p:spPr>
            <a:xfrm>
              <a:off x="2267357" y="6481766"/>
              <a:ext cx="3377018" cy="2806094"/>
            </a:xfrm>
            <a:custGeom>
              <a:avLst/>
              <a:gdLst>
                <a:gd name="connsiteX0" fmla="*/ 2065807 w 3377018"/>
                <a:gd name="connsiteY0" fmla="*/ 301171 h 2806094"/>
                <a:gd name="connsiteX1" fmla="*/ 1670022 w 3377018"/>
                <a:gd name="connsiteY1" fmla="*/ 717428 h 2806094"/>
                <a:gd name="connsiteX2" fmla="*/ 1676846 w 3377018"/>
                <a:gd name="connsiteY2" fmla="*/ 1140509 h 2806094"/>
                <a:gd name="connsiteX3" fmla="*/ 1738261 w 3377018"/>
                <a:gd name="connsiteY3" fmla="*/ 1126861 h 2806094"/>
                <a:gd name="connsiteX4" fmla="*/ 32291 w 3377018"/>
                <a:gd name="connsiteY4" fmla="*/ 2785064 h 2806094"/>
                <a:gd name="connsiteX5" fmla="*/ 585025 w 3377018"/>
                <a:gd name="connsiteY5" fmla="*/ 2082204 h 2806094"/>
                <a:gd name="connsiteX6" fmla="*/ 134649 w 3377018"/>
                <a:gd name="connsiteY6" fmla="*/ 2382455 h 2806094"/>
                <a:gd name="connsiteX7" fmla="*/ 1130936 w 3377018"/>
                <a:gd name="connsiteY7" fmla="*/ 840258 h 2806094"/>
                <a:gd name="connsiteX8" fmla="*/ 1171879 w 3377018"/>
                <a:gd name="connsiteY8" fmla="*/ 847082 h 2806094"/>
                <a:gd name="connsiteX9" fmla="*/ 1547192 w 3377018"/>
                <a:gd name="connsiteY9" fmla="*/ 226109 h 2806094"/>
                <a:gd name="connsiteX10" fmla="*/ 1383419 w 3377018"/>
                <a:gd name="connsiteY10" fmla="*/ 362586 h 2806094"/>
                <a:gd name="connsiteX11" fmla="*/ 2263700 w 3377018"/>
                <a:gd name="connsiteY11" fmla="*/ 921 h 2806094"/>
                <a:gd name="connsiteX12" fmla="*/ 1861091 w 3377018"/>
                <a:gd name="connsiteY12" fmla="*/ 267052 h 2806094"/>
                <a:gd name="connsiteX13" fmla="*/ 3375992 w 3377018"/>
                <a:gd name="connsiteY13" fmla="*/ 526359 h 2806094"/>
                <a:gd name="connsiteX14" fmla="*/ 2065807 w 3377018"/>
                <a:gd name="connsiteY14" fmla="*/ 301171 h 28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7018" h="2806094">
                  <a:moveTo>
                    <a:pt x="2065807" y="301171"/>
                  </a:moveTo>
                  <a:cubicBezTo>
                    <a:pt x="1781479" y="333016"/>
                    <a:pt x="1734849" y="577538"/>
                    <a:pt x="1670022" y="717428"/>
                  </a:cubicBezTo>
                  <a:cubicBezTo>
                    <a:pt x="1605195" y="857318"/>
                    <a:pt x="1665473" y="1072270"/>
                    <a:pt x="1676846" y="1140509"/>
                  </a:cubicBezTo>
                  <a:cubicBezTo>
                    <a:pt x="1688219" y="1208748"/>
                    <a:pt x="2012353" y="852769"/>
                    <a:pt x="1738261" y="1126861"/>
                  </a:cubicBezTo>
                  <a:cubicBezTo>
                    <a:pt x="1464169" y="1400953"/>
                    <a:pt x="224497" y="2625840"/>
                    <a:pt x="32291" y="2785064"/>
                  </a:cubicBezTo>
                  <a:cubicBezTo>
                    <a:pt x="-159915" y="2944288"/>
                    <a:pt x="567965" y="2149305"/>
                    <a:pt x="585025" y="2082204"/>
                  </a:cubicBezTo>
                  <a:cubicBezTo>
                    <a:pt x="602085" y="2015103"/>
                    <a:pt x="43664" y="2589446"/>
                    <a:pt x="134649" y="2382455"/>
                  </a:cubicBezTo>
                  <a:cubicBezTo>
                    <a:pt x="225634" y="2175464"/>
                    <a:pt x="958065" y="1096153"/>
                    <a:pt x="1130936" y="840258"/>
                  </a:cubicBezTo>
                  <a:cubicBezTo>
                    <a:pt x="1303807" y="584363"/>
                    <a:pt x="1102503" y="949440"/>
                    <a:pt x="1171879" y="847082"/>
                  </a:cubicBezTo>
                  <a:cubicBezTo>
                    <a:pt x="1241255" y="744724"/>
                    <a:pt x="1511935" y="306858"/>
                    <a:pt x="1547192" y="226109"/>
                  </a:cubicBezTo>
                  <a:cubicBezTo>
                    <a:pt x="1582449" y="145360"/>
                    <a:pt x="1264001" y="400117"/>
                    <a:pt x="1383419" y="362586"/>
                  </a:cubicBezTo>
                  <a:cubicBezTo>
                    <a:pt x="1502837" y="325055"/>
                    <a:pt x="2184088" y="16843"/>
                    <a:pt x="2263700" y="921"/>
                  </a:cubicBezTo>
                  <a:cubicBezTo>
                    <a:pt x="2343312" y="-15001"/>
                    <a:pt x="1675709" y="179479"/>
                    <a:pt x="1861091" y="267052"/>
                  </a:cubicBezTo>
                  <a:cubicBezTo>
                    <a:pt x="2046473" y="354625"/>
                    <a:pt x="3337323" y="516123"/>
                    <a:pt x="3375992" y="526359"/>
                  </a:cubicBezTo>
                  <a:cubicBezTo>
                    <a:pt x="3414661" y="536595"/>
                    <a:pt x="2350135" y="269326"/>
                    <a:pt x="2065807" y="30117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 708">
              <a:extLst>
                <a:ext uri="{FF2B5EF4-FFF2-40B4-BE49-F238E27FC236}">
                  <a16:creationId xmlns:a16="http://schemas.microsoft.com/office/drawing/2014/main" id="{78E6F6F5-D106-C632-FBFF-A0E48F25F19D}"/>
                </a:ext>
              </a:extLst>
            </p:cNvPr>
            <p:cNvSpPr/>
            <p:nvPr/>
          </p:nvSpPr>
          <p:spPr>
            <a:xfrm>
              <a:off x="7022020" y="2295618"/>
              <a:ext cx="1088497" cy="1086520"/>
            </a:xfrm>
            <a:custGeom>
              <a:avLst/>
              <a:gdLst>
                <a:gd name="connsiteX0" fmla="*/ 1069356 w 1088497"/>
                <a:gd name="connsiteY0" fmla="*/ 1014 h 1086520"/>
                <a:gd name="connsiteX1" fmla="*/ 713166 w 1088497"/>
                <a:gd name="connsiteY1" fmla="*/ 314675 h 1086520"/>
                <a:gd name="connsiteX2" fmla="*/ 766329 w 1088497"/>
                <a:gd name="connsiteY2" fmla="*/ 846303 h 1086520"/>
                <a:gd name="connsiteX3" fmla="*/ 739747 w 1088497"/>
                <a:gd name="connsiteY3" fmla="*/ 782507 h 1086520"/>
                <a:gd name="connsiteX4" fmla="*/ 32682 w 1088497"/>
                <a:gd name="connsiteY4" fmla="*/ 474163 h 1086520"/>
                <a:gd name="connsiteX5" fmla="*/ 527096 w 1088497"/>
                <a:gd name="connsiteY5" fmla="*/ 1069587 h 1086520"/>
                <a:gd name="connsiteX6" fmla="*/ 234701 w 1088497"/>
                <a:gd name="connsiteY6" fmla="*/ 899466 h 1086520"/>
                <a:gd name="connsiteX7" fmla="*/ 213436 w 1088497"/>
                <a:gd name="connsiteY7" fmla="*/ 644284 h 1086520"/>
                <a:gd name="connsiteX8" fmla="*/ 37998 w 1088497"/>
                <a:gd name="connsiteY8" fmla="*/ 229614 h 1086520"/>
                <a:gd name="connsiteX9" fmla="*/ 1069356 w 1088497"/>
                <a:gd name="connsiteY9" fmla="*/ 1014 h 108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8497" h="1086520">
                  <a:moveTo>
                    <a:pt x="1069356" y="1014"/>
                  </a:moveTo>
                  <a:cubicBezTo>
                    <a:pt x="1181884" y="15191"/>
                    <a:pt x="763670" y="173794"/>
                    <a:pt x="713166" y="314675"/>
                  </a:cubicBezTo>
                  <a:cubicBezTo>
                    <a:pt x="662662" y="455556"/>
                    <a:pt x="761899" y="768331"/>
                    <a:pt x="766329" y="846303"/>
                  </a:cubicBezTo>
                  <a:cubicBezTo>
                    <a:pt x="770759" y="924275"/>
                    <a:pt x="862021" y="844530"/>
                    <a:pt x="739747" y="782507"/>
                  </a:cubicBezTo>
                  <a:cubicBezTo>
                    <a:pt x="617473" y="720484"/>
                    <a:pt x="68124" y="426316"/>
                    <a:pt x="32682" y="474163"/>
                  </a:cubicBezTo>
                  <a:cubicBezTo>
                    <a:pt x="-2760" y="522010"/>
                    <a:pt x="493426" y="998703"/>
                    <a:pt x="527096" y="1069587"/>
                  </a:cubicBezTo>
                  <a:cubicBezTo>
                    <a:pt x="560766" y="1140471"/>
                    <a:pt x="286978" y="970350"/>
                    <a:pt x="234701" y="899466"/>
                  </a:cubicBezTo>
                  <a:cubicBezTo>
                    <a:pt x="182424" y="828582"/>
                    <a:pt x="246220" y="755926"/>
                    <a:pt x="213436" y="644284"/>
                  </a:cubicBezTo>
                  <a:cubicBezTo>
                    <a:pt x="180652" y="532642"/>
                    <a:pt x="-100225" y="335054"/>
                    <a:pt x="37998" y="229614"/>
                  </a:cubicBezTo>
                  <a:cubicBezTo>
                    <a:pt x="176221" y="124175"/>
                    <a:pt x="956828" y="-13163"/>
                    <a:pt x="1069356" y="101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 586">
              <a:extLst>
                <a:ext uri="{FF2B5EF4-FFF2-40B4-BE49-F238E27FC236}">
                  <a16:creationId xmlns:a16="http://schemas.microsoft.com/office/drawing/2014/main" id="{F46E4DFA-DC80-C41E-2C2D-450A1AE70A65}"/>
                </a:ext>
              </a:extLst>
            </p:cNvPr>
            <p:cNvSpPr/>
            <p:nvPr/>
          </p:nvSpPr>
          <p:spPr>
            <a:xfrm>
              <a:off x="6506685" y="5918151"/>
              <a:ext cx="2312702" cy="615314"/>
            </a:xfrm>
            <a:custGeom>
              <a:avLst/>
              <a:gdLst>
                <a:gd name="connsiteX0" fmla="*/ 424794 w 2312702"/>
                <a:gd name="connsiteY0" fmla="*/ 58106 h 615314"/>
                <a:gd name="connsiteX1" fmla="*/ 1967844 w 2312702"/>
                <a:gd name="connsiteY1" fmla="*/ 221392 h 615314"/>
                <a:gd name="connsiteX2" fmla="*/ 1159579 w 2312702"/>
                <a:gd name="connsiteY2" fmla="*/ 278542 h 615314"/>
                <a:gd name="connsiteX3" fmla="*/ 1878036 w 2312702"/>
                <a:gd name="connsiteY3" fmla="*/ 319363 h 615314"/>
                <a:gd name="connsiteX4" fmla="*/ 1053444 w 2312702"/>
                <a:gd name="connsiteY4" fmla="*/ 498978 h 615314"/>
                <a:gd name="connsiteX5" fmla="*/ 2310744 w 2312702"/>
                <a:gd name="connsiteY5" fmla="*/ 384678 h 615314"/>
                <a:gd name="connsiteX6" fmla="*/ 1331029 w 2312702"/>
                <a:gd name="connsiteY6" fmla="*/ 572456 h 615314"/>
                <a:gd name="connsiteX7" fmla="*/ 873829 w 2312702"/>
                <a:gd name="connsiteY7" fmla="*/ 588785 h 615314"/>
                <a:gd name="connsiteX8" fmla="*/ 98222 w 2312702"/>
                <a:gd name="connsiteY8" fmla="*/ 262213 h 615314"/>
                <a:gd name="connsiteX9" fmla="*/ 1086101 w 2312702"/>
                <a:gd name="connsiteY9" fmla="*/ 425499 h 615314"/>
                <a:gd name="connsiteX10" fmla="*/ 251 w 2312702"/>
                <a:gd name="connsiteY10" fmla="*/ 956 h 615314"/>
                <a:gd name="connsiteX11" fmla="*/ 979965 w 2312702"/>
                <a:gd name="connsiteY11" fmla="*/ 303035 h 615314"/>
                <a:gd name="connsiteX12" fmla="*/ 424794 w 2312702"/>
                <a:gd name="connsiteY12" fmla="*/ 58106 h 61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2702" h="615314">
                  <a:moveTo>
                    <a:pt x="424794" y="58106"/>
                  </a:moveTo>
                  <a:cubicBezTo>
                    <a:pt x="589440" y="44499"/>
                    <a:pt x="1845380" y="184653"/>
                    <a:pt x="1967844" y="221392"/>
                  </a:cubicBezTo>
                  <a:cubicBezTo>
                    <a:pt x="2090308" y="258131"/>
                    <a:pt x="1174547" y="262214"/>
                    <a:pt x="1159579" y="278542"/>
                  </a:cubicBezTo>
                  <a:cubicBezTo>
                    <a:pt x="1144611" y="294871"/>
                    <a:pt x="1895725" y="282624"/>
                    <a:pt x="1878036" y="319363"/>
                  </a:cubicBezTo>
                  <a:cubicBezTo>
                    <a:pt x="1860347" y="356102"/>
                    <a:pt x="981326" y="488092"/>
                    <a:pt x="1053444" y="498978"/>
                  </a:cubicBezTo>
                  <a:cubicBezTo>
                    <a:pt x="1125562" y="509864"/>
                    <a:pt x="2264480" y="372432"/>
                    <a:pt x="2310744" y="384678"/>
                  </a:cubicBezTo>
                  <a:cubicBezTo>
                    <a:pt x="2357008" y="396924"/>
                    <a:pt x="1570515" y="538438"/>
                    <a:pt x="1331029" y="572456"/>
                  </a:cubicBezTo>
                  <a:cubicBezTo>
                    <a:pt x="1091543" y="606474"/>
                    <a:pt x="1079297" y="640492"/>
                    <a:pt x="873829" y="588785"/>
                  </a:cubicBezTo>
                  <a:cubicBezTo>
                    <a:pt x="668361" y="537078"/>
                    <a:pt x="62843" y="289427"/>
                    <a:pt x="98222" y="262213"/>
                  </a:cubicBezTo>
                  <a:cubicBezTo>
                    <a:pt x="133601" y="234999"/>
                    <a:pt x="1102430" y="469042"/>
                    <a:pt x="1086101" y="425499"/>
                  </a:cubicBezTo>
                  <a:cubicBezTo>
                    <a:pt x="1069772" y="381956"/>
                    <a:pt x="17940" y="21367"/>
                    <a:pt x="251" y="956"/>
                  </a:cubicBezTo>
                  <a:cubicBezTo>
                    <a:pt x="-17438" y="-19455"/>
                    <a:pt x="902404" y="293510"/>
                    <a:pt x="979965" y="303035"/>
                  </a:cubicBezTo>
                  <a:cubicBezTo>
                    <a:pt x="1057526" y="312560"/>
                    <a:pt x="260148" y="71713"/>
                    <a:pt x="424794" y="58106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 703">
              <a:extLst>
                <a:ext uri="{FF2B5EF4-FFF2-40B4-BE49-F238E27FC236}">
                  <a16:creationId xmlns:a16="http://schemas.microsoft.com/office/drawing/2014/main" id="{C943C61B-F60E-20B1-861A-8EEDC409B7ED}"/>
                </a:ext>
              </a:extLst>
            </p:cNvPr>
            <p:cNvSpPr/>
            <p:nvPr/>
          </p:nvSpPr>
          <p:spPr>
            <a:xfrm>
              <a:off x="6539484" y="5817713"/>
              <a:ext cx="2134258" cy="920591"/>
            </a:xfrm>
            <a:custGeom>
              <a:avLst/>
              <a:gdLst>
                <a:gd name="connsiteX0" fmla="*/ 109 w 2134258"/>
                <a:gd name="connsiteY0" fmla="*/ 3423 h 920591"/>
                <a:gd name="connsiteX1" fmla="*/ 514459 w 2134258"/>
                <a:gd name="connsiteY1" fmla="*/ 281008 h 920591"/>
                <a:gd name="connsiteX2" fmla="*/ 800209 w 2134258"/>
                <a:gd name="connsiteY2" fmla="*/ 387144 h 920591"/>
                <a:gd name="connsiteX3" fmla="*/ 792045 w 2134258"/>
                <a:gd name="connsiteY3" fmla="*/ 370816 h 920591"/>
                <a:gd name="connsiteX4" fmla="*/ 383830 w 2134258"/>
                <a:gd name="connsiteY4" fmla="*/ 305501 h 920591"/>
                <a:gd name="connsiteX5" fmla="*/ 1045137 w 2134258"/>
                <a:gd name="connsiteY5" fmla="*/ 444294 h 920591"/>
                <a:gd name="connsiteX6" fmla="*/ 767552 w 2134258"/>
                <a:gd name="connsiteY6" fmla="*/ 468787 h 920591"/>
                <a:gd name="connsiteX7" fmla="*/ 1257409 w 2134258"/>
                <a:gd name="connsiteY7" fmla="*/ 754537 h 920591"/>
                <a:gd name="connsiteX8" fmla="*/ 2130987 w 2134258"/>
                <a:gd name="connsiteY8" fmla="*/ 297337 h 920591"/>
                <a:gd name="connsiteX9" fmla="*/ 1543159 w 2134258"/>
                <a:gd name="connsiteY9" fmla="*/ 623908 h 920591"/>
                <a:gd name="connsiteX10" fmla="*/ 1232916 w 2134258"/>
                <a:gd name="connsiteY10" fmla="*/ 917823 h 920591"/>
                <a:gd name="connsiteX11" fmla="*/ 155230 w 2134258"/>
                <a:gd name="connsiteY11" fmla="*/ 444294 h 920591"/>
                <a:gd name="connsiteX12" fmla="*/ 465473 w 2134258"/>
                <a:gd name="connsiteY12" fmla="*/ 493280 h 920591"/>
                <a:gd name="connsiteX13" fmla="*/ 109 w 2134258"/>
                <a:gd name="connsiteY13" fmla="*/ 3423 h 92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4258" h="920591">
                  <a:moveTo>
                    <a:pt x="109" y="3423"/>
                  </a:moveTo>
                  <a:cubicBezTo>
                    <a:pt x="8273" y="-31956"/>
                    <a:pt x="381109" y="217055"/>
                    <a:pt x="514459" y="281008"/>
                  </a:cubicBezTo>
                  <a:cubicBezTo>
                    <a:pt x="647809" y="344962"/>
                    <a:pt x="800209" y="387144"/>
                    <a:pt x="800209" y="387144"/>
                  </a:cubicBezTo>
                  <a:cubicBezTo>
                    <a:pt x="846473" y="402112"/>
                    <a:pt x="861441" y="384423"/>
                    <a:pt x="792045" y="370816"/>
                  </a:cubicBezTo>
                  <a:cubicBezTo>
                    <a:pt x="722649" y="357209"/>
                    <a:pt x="341648" y="293255"/>
                    <a:pt x="383830" y="305501"/>
                  </a:cubicBezTo>
                  <a:cubicBezTo>
                    <a:pt x="426012" y="317747"/>
                    <a:pt x="981184" y="417080"/>
                    <a:pt x="1045137" y="444294"/>
                  </a:cubicBezTo>
                  <a:cubicBezTo>
                    <a:pt x="1109090" y="471508"/>
                    <a:pt x="732173" y="417080"/>
                    <a:pt x="767552" y="468787"/>
                  </a:cubicBezTo>
                  <a:cubicBezTo>
                    <a:pt x="802931" y="520494"/>
                    <a:pt x="1030170" y="783112"/>
                    <a:pt x="1257409" y="754537"/>
                  </a:cubicBezTo>
                  <a:cubicBezTo>
                    <a:pt x="1484648" y="725962"/>
                    <a:pt x="2083362" y="319108"/>
                    <a:pt x="2130987" y="297337"/>
                  </a:cubicBezTo>
                  <a:cubicBezTo>
                    <a:pt x="2178612" y="275566"/>
                    <a:pt x="1692838" y="520494"/>
                    <a:pt x="1543159" y="623908"/>
                  </a:cubicBezTo>
                  <a:cubicBezTo>
                    <a:pt x="1393481" y="727322"/>
                    <a:pt x="1464237" y="947759"/>
                    <a:pt x="1232916" y="917823"/>
                  </a:cubicBezTo>
                  <a:cubicBezTo>
                    <a:pt x="1001595" y="887887"/>
                    <a:pt x="283137" y="515051"/>
                    <a:pt x="155230" y="444294"/>
                  </a:cubicBezTo>
                  <a:cubicBezTo>
                    <a:pt x="27323" y="373537"/>
                    <a:pt x="489966" y="564037"/>
                    <a:pt x="465473" y="493280"/>
                  </a:cubicBezTo>
                  <a:cubicBezTo>
                    <a:pt x="440980" y="422523"/>
                    <a:pt x="-8055" y="38802"/>
                    <a:pt x="109" y="3423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 704">
              <a:extLst>
                <a:ext uri="{FF2B5EF4-FFF2-40B4-BE49-F238E27FC236}">
                  <a16:creationId xmlns:a16="http://schemas.microsoft.com/office/drawing/2014/main" id="{004315CD-73A6-4CF0-228E-56DE537D36B6}"/>
                </a:ext>
              </a:extLst>
            </p:cNvPr>
            <p:cNvSpPr/>
            <p:nvPr/>
          </p:nvSpPr>
          <p:spPr>
            <a:xfrm>
              <a:off x="6767086" y="6971873"/>
              <a:ext cx="1920237" cy="1080207"/>
            </a:xfrm>
            <a:custGeom>
              <a:avLst/>
              <a:gdLst>
                <a:gd name="connsiteX0" fmla="*/ 66421 w 1920237"/>
                <a:gd name="connsiteY0" fmla="*/ 65741 h 1080207"/>
                <a:gd name="connsiteX1" fmla="*/ 148064 w 1920237"/>
                <a:gd name="connsiteY1" fmla="*/ 82070 h 1080207"/>
                <a:gd name="connsiteX2" fmla="*/ 1282900 w 1920237"/>
                <a:gd name="connsiteY2" fmla="*/ 661734 h 1080207"/>
                <a:gd name="connsiteX3" fmla="*/ 956328 w 1920237"/>
                <a:gd name="connsiteY3" fmla="*/ 620913 h 1080207"/>
                <a:gd name="connsiteX4" fmla="*/ 1911550 w 1920237"/>
                <a:gd name="connsiteY4" fmla="*/ 1061784 h 1080207"/>
                <a:gd name="connsiteX5" fmla="*/ 1364543 w 1920237"/>
                <a:gd name="connsiteY5" fmla="*/ 988306 h 1080207"/>
                <a:gd name="connsiteX6" fmla="*/ 295021 w 1920237"/>
                <a:gd name="connsiteY6" fmla="*/ 906663 h 1080207"/>
                <a:gd name="connsiteX7" fmla="*/ 1250243 w 1920237"/>
                <a:gd name="connsiteY7" fmla="*/ 931156 h 1080207"/>
                <a:gd name="connsiteX8" fmla="*/ 74585 w 1920237"/>
                <a:gd name="connsiteY8" fmla="*/ 473956 h 1080207"/>
                <a:gd name="connsiteX9" fmla="*/ 637921 w 1920237"/>
                <a:gd name="connsiteY9" fmla="*/ 661734 h 1080207"/>
                <a:gd name="connsiteX10" fmla="*/ 66421 w 1920237"/>
                <a:gd name="connsiteY10" fmla="*/ 65741 h 108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0237" h="1080207">
                  <a:moveTo>
                    <a:pt x="66421" y="65741"/>
                  </a:moveTo>
                  <a:cubicBezTo>
                    <a:pt x="-15222" y="-30870"/>
                    <a:pt x="-54682" y="-17262"/>
                    <a:pt x="148064" y="82070"/>
                  </a:cubicBezTo>
                  <a:cubicBezTo>
                    <a:pt x="350810" y="181402"/>
                    <a:pt x="1148189" y="571927"/>
                    <a:pt x="1282900" y="661734"/>
                  </a:cubicBezTo>
                  <a:cubicBezTo>
                    <a:pt x="1417611" y="751541"/>
                    <a:pt x="851553" y="554238"/>
                    <a:pt x="956328" y="620913"/>
                  </a:cubicBezTo>
                  <a:cubicBezTo>
                    <a:pt x="1061103" y="687588"/>
                    <a:pt x="1843514" y="1000552"/>
                    <a:pt x="1911550" y="1061784"/>
                  </a:cubicBezTo>
                  <a:cubicBezTo>
                    <a:pt x="1979586" y="1123016"/>
                    <a:pt x="1633965" y="1014160"/>
                    <a:pt x="1364543" y="988306"/>
                  </a:cubicBezTo>
                  <a:cubicBezTo>
                    <a:pt x="1095122" y="962453"/>
                    <a:pt x="314071" y="916188"/>
                    <a:pt x="295021" y="906663"/>
                  </a:cubicBezTo>
                  <a:cubicBezTo>
                    <a:pt x="275971" y="897138"/>
                    <a:pt x="1286982" y="1003274"/>
                    <a:pt x="1250243" y="931156"/>
                  </a:cubicBezTo>
                  <a:cubicBezTo>
                    <a:pt x="1213504" y="859038"/>
                    <a:pt x="176639" y="518860"/>
                    <a:pt x="74585" y="473956"/>
                  </a:cubicBezTo>
                  <a:cubicBezTo>
                    <a:pt x="-27469" y="429052"/>
                    <a:pt x="642003" y="731130"/>
                    <a:pt x="637921" y="661734"/>
                  </a:cubicBezTo>
                  <a:cubicBezTo>
                    <a:pt x="633839" y="592338"/>
                    <a:pt x="148064" y="162352"/>
                    <a:pt x="66421" y="65741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 705">
              <a:extLst>
                <a:ext uri="{FF2B5EF4-FFF2-40B4-BE49-F238E27FC236}">
                  <a16:creationId xmlns:a16="http://schemas.microsoft.com/office/drawing/2014/main" id="{D86A8AB9-5598-689A-933B-8E1A40B05CBE}"/>
                </a:ext>
              </a:extLst>
            </p:cNvPr>
            <p:cNvSpPr/>
            <p:nvPr/>
          </p:nvSpPr>
          <p:spPr>
            <a:xfrm>
              <a:off x="6994498" y="5879800"/>
              <a:ext cx="2028336" cy="795711"/>
            </a:xfrm>
            <a:custGeom>
              <a:avLst/>
              <a:gdLst>
                <a:gd name="connsiteX0" fmla="*/ 345195 w 2028336"/>
                <a:gd name="connsiteY0" fmla="*/ 406700 h 795711"/>
                <a:gd name="connsiteX1" fmla="*/ 1602495 w 2028336"/>
                <a:gd name="connsiteY1" fmla="*/ 284236 h 795711"/>
                <a:gd name="connsiteX2" fmla="*/ 924859 w 2028336"/>
                <a:gd name="connsiteY2" fmla="*/ 423029 h 795711"/>
                <a:gd name="connsiteX3" fmla="*/ 1953559 w 2028336"/>
                <a:gd name="connsiteY3" fmla="*/ 6650 h 795711"/>
                <a:gd name="connsiteX4" fmla="*/ 1594331 w 2028336"/>
                <a:gd name="connsiteY4" fmla="*/ 202593 h 795711"/>
                <a:gd name="connsiteX5" fmla="*/ 1488195 w 2028336"/>
                <a:gd name="connsiteY5" fmla="*/ 667957 h 795711"/>
                <a:gd name="connsiteX6" fmla="*/ 2027038 w 2028336"/>
                <a:gd name="connsiteY6" fmla="*/ 447521 h 795711"/>
                <a:gd name="connsiteX7" fmla="*/ 1308581 w 2028336"/>
                <a:gd name="connsiteY7" fmla="*/ 635300 h 795711"/>
                <a:gd name="connsiteX8" fmla="*/ 2295 w 2028336"/>
                <a:gd name="connsiteY8" fmla="*/ 659793 h 795711"/>
                <a:gd name="connsiteX9" fmla="*/ 1651481 w 2028336"/>
                <a:gd name="connsiteY9" fmla="*/ 716943 h 795711"/>
                <a:gd name="connsiteX10" fmla="*/ 1422881 w 2028336"/>
                <a:gd name="connsiteY10" fmla="*/ 782257 h 795711"/>
                <a:gd name="connsiteX11" fmla="*/ 345195 w 2028336"/>
                <a:gd name="connsiteY11" fmla="*/ 406700 h 79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8336" h="795711">
                  <a:moveTo>
                    <a:pt x="345195" y="406700"/>
                  </a:moveTo>
                  <a:cubicBezTo>
                    <a:pt x="375131" y="323697"/>
                    <a:pt x="1505884" y="281514"/>
                    <a:pt x="1602495" y="284236"/>
                  </a:cubicBezTo>
                  <a:cubicBezTo>
                    <a:pt x="1699106" y="286957"/>
                    <a:pt x="866348" y="469293"/>
                    <a:pt x="924859" y="423029"/>
                  </a:cubicBezTo>
                  <a:cubicBezTo>
                    <a:pt x="983370" y="376765"/>
                    <a:pt x="1841980" y="43389"/>
                    <a:pt x="1953559" y="6650"/>
                  </a:cubicBezTo>
                  <a:cubicBezTo>
                    <a:pt x="2065138" y="-30089"/>
                    <a:pt x="1671892" y="92375"/>
                    <a:pt x="1594331" y="202593"/>
                  </a:cubicBezTo>
                  <a:cubicBezTo>
                    <a:pt x="1516770" y="312811"/>
                    <a:pt x="1416077" y="627136"/>
                    <a:pt x="1488195" y="667957"/>
                  </a:cubicBezTo>
                  <a:cubicBezTo>
                    <a:pt x="1560313" y="708778"/>
                    <a:pt x="2056973" y="452964"/>
                    <a:pt x="2027038" y="447521"/>
                  </a:cubicBezTo>
                  <a:cubicBezTo>
                    <a:pt x="1997103" y="442078"/>
                    <a:pt x="1646038" y="599921"/>
                    <a:pt x="1308581" y="635300"/>
                  </a:cubicBezTo>
                  <a:cubicBezTo>
                    <a:pt x="971124" y="670679"/>
                    <a:pt x="-54855" y="646186"/>
                    <a:pt x="2295" y="659793"/>
                  </a:cubicBezTo>
                  <a:cubicBezTo>
                    <a:pt x="59445" y="673400"/>
                    <a:pt x="1414717" y="696532"/>
                    <a:pt x="1651481" y="716943"/>
                  </a:cubicBezTo>
                  <a:cubicBezTo>
                    <a:pt x="1888245" y="737354"/>
                    <a:pt x="1641956" y="829882"/>
                    <a:pt x="1422881" y="782257"/>
                  </a:cubicBezTo>
                  <a:cubicBezTo>
                    <a:pt x="1203806" y="734632"/>
                    <a:pt x="315259" y="489703"/>
                    <a:pt x="345195" y="406700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 706">
              <a:extLst>
                <a:ext uri="{FF2B5EF4-FFF2-40B4-BE49-F238E27FC236}">
                  <a16:creationId xmlns:a16="http://schemas.microsoft.com/office/drawing/2014/main" id="{A93ADD14-23F8-9B13-6D46-5D4C91AA8A54}"/>
                </a:ext>
              </a:extLst>
            </p:cNvPr>
            <p:cNvSpPr/>
            <p:nvPr/>
          </p:nvSpPr>
          <p:spPr>
            <a:xfrm>
              <a:off x="6818018" y="6935511"/>
              <a:ext cx="2036209" cy="1250588"/>
            </a:xfrm>
            <a:custGeom>
              <a:avLst/>
              <a:gdLst>
                <a:gd name="connsiteX0" fmla="*/ 154282 w 2036209"/>
                <a:gd name="connsiteY0" fmla="*/ 4132 h 1250588"/>
                <a:gd name="connsiteX1" fmla="*/ 1240132 w 2036209"/>
                <a:gd name="connsiteY1" fmla="*/ 600125 h 1250588"/>
                <a:gd name="connsiteX2" fmla="*/ 774768 w 2036209"/>
                <a:gd name="connsiteY2" fmla="*/ 445003 h 1250588"/>
                <a:gd name="connsiteX3" fmla="*/ 2015739 w 2036209"/>
                <a:gd name="connsiteY3" fmla="*/ 1228775 h 1250588"/>
                <a:gd name="connsiteX4" fmla="*/ 1436075 w 2036209"/>
                <a:gd name="connsiteY4" fmla="*/ 1000175 h 1250588"/>
                <a:gd name="connsiteX5" fmla="*/ 7325 w 2036209"/>
                <a:gd name="connsiteY5" fmla="*/ 657275 h 1250588"/>
                <a:gd name="connsiteX6" fmla="*/ 856411 w 2036209"/>
                <a:gd name="connsiteY6" fmla="*/ 967518 h 1250588"/>
                <a:gd name="connsiteX7" fmla="*/ 342061 w 2036209"/>
                <a:gd name="connsiteY7" fmla="*/ 371525 h 1250588"/>
                <a:gd name="connsiteX8" fmla="*/ 987039 w 2036209"/>
                <a:gd name="connsiteY8" fmla="*/ 951189 h 1250588"/>
                <a:gd name="connsiteX9" fmla="*/ 154282 w 2036209"/>
                <a:gd name="connsiteY9" fmla="*/ 4132 h 125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209" h="1250588">
                  <a:moveTo>
                    <a:pt x="154282" y="4132"/>
                  </a:moveTo>
                  <a:cubicBezTo>
                    <a:pt x="196464" y="-54379"/>
                    <a:pt x="1136718" y="526647"/>
                    <a:pt x="1240132" y="600125"/>
                  </a:cubicBezTo>
                  <a:cubicBezTo>
                    <a:pt x="1343546" y="673603"/>
                    <a:pt x="645500" y="340228"/>
                    <a:pt x="774768" y="445003"/>
                  </a:cubicBezTo>
                  <a:cubicBezTo>
                    <a:pt x="904036" y="549778"/>
                    <a:pt x="1905521" y="1136246"/>
                    <a:pt x="2015739" y="1228775"/>
                  </a:cubicBezTo>
                  <a:cubicBezTo>
                    <a:pt x="2125957" y="1321304"/>
                    <a:pt x="1770811" y="1095425"/>
                    <a:pt x="1436075" y="1000175"/>
                  </a:cubicBezTo>
                  <a:cubicBezTo>
                    <a:pt x="1101339" y="904925"/>
                    <a:pt x="103936" y="662718"/>
                    <a:pt x="7325" y="657275"/>
                  </a:cubicBezTo>
                  <a:cubicBezTo>
                    <a:pt x="-89286" y="651832"/>
                    <a:pt x="800622" y="1015143"/>
                    <a:pt x="856411" y="967518"/>
                  </a:cubicBezTo>
                  <a:cubicBezTo>
                    <a:pt x="912200" y="919893"/>
                    <a:pt x="320290" y="374247"/>
                    <a:pt x="342061" y="371525"/>
                  </a:cubicBezTo>
                  <a:cubicBezTo>
                    <a:pt x="363832" y="368804"/>
                    <a:pt x="1012893" y="1011061"/>
                    <a:pt x="987039" y="951189"/>
                  </a:cubicBezTo>
                  <a:cubicBezTo>
                    <a:pt x="961185" y="891318"/>
                    <a:pt x="112100" y="62643"/>
                    <a:pt x="154282" y="4132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 707">
              <a:extLst>
                <a:ext uri="{FF2B5EF4-FFF2-40B4-BE49-F238E27FC236}">
                  <a16:creationId xmlns:a16="http://schemas.microsoft.com/office/drawing/2014/main" id="{CBF46E71-68D6-BC91-D263-43D956749928}"/>
                </a:ext>
              </a:extLst>
            </p:cNvPr>
            <p:cNvSpPr/>
            <p:nvPr/>
          </p:nvSpPr>
          <p:spPr>
            <a:xfrm>
              <a:off x="6619169" y="7209739"/>
              <a:ext cx="1569683" cy="1184602"/>
            </a:xfrm>
            <a:custGeom>
              <a:avLst/>
              <a:gdLst>
                <a:gd name="connsiteX0" fmla="*/ 2067 w 1569683"/>
                <a:gd name="connsiteY0" fmla="*/ 7490 h 1184602"/>
                <a:gd name="connsiteX1" fmla="*/ 998110 w 1569683"/>
                <a:gd name="connsiteY1" fmla="*/ 285075 h 1184602"/>
                <a:gd name="connsiteX2" fmla="*/ 712360 w 1569683"/>
                <a:gd name="connsiteY2" fmla="*/ 293240 h 1184602"/>
                <a:gd name="connsiteX3" fmla="*/ 1569610 w 1569683"/>
                <a:gd name="connsiteY3" fmla="*/ 1183147 h 1184602"/>
                <a:gd name="connsiteX4" fmla="*/ 761345 w 1569683"/>
                <a:gd name="connsiteY4" fmla="*/ 505511 h 1184602"/>
                <a:gd name="connsiteX5" fmla="*/ 736852 w 1569683"/>
                <a:gd name="connsiteY5" fmla="*/ 627975 h 1184602"/>
                <a:gd name="connsiteX6" fmla="*/ 2067 w 1569683"/>
                <a:gd name="connsiteY6" fmla="*/ 7490 h 118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9683" h="1184602">
                  <a:moveTo>
                    <a:pt x="2067" y="7490"/>
                  </a:moveTo>
                  <a:cubicBezTo>
                    <a:pt x="45610" y="-49660"/>
                    <a:pt x="879728" y="237450"/>
                    <a:pt x="998110" y="285075"/>
                  </a:cubicBezTo>
                  <a:cubicBezTo>
                    <a:pt x="1116492" y="332700"/>
                    <a:pt x="617110" y="143561"/>
                    <a:pt x="712360" y="293240"/>
                  </a:cubicBezTo>
                  <a:cubicBezTo>
                    <a:pt x="807610" y="442919"/>
                    <a:pt x="1561446" y="1147769"/>
                    <a:pt x="1569610" y="1183147"/>
                  </a:cubicBezTo>
                  <a:cubicBezTo>
                    <a:pt x="1577774" y="1218525"/>
                    <a:pt x="900138" y="598040"/>
                    <a:pt x="761345" y="505511"/>
                  </a:cubicBezTo>
                  <a:cubicBezTo>
                    <a:pt x="622552" y="412982"/>
                    <a:pt x="857956" y="706897"/>
                    <a:pt x="736852" y="627975"/>
                  </a:cubicBezTo>
                  <a:cubicBezTo>
                    <a:pt x="615749" y="549054"/>
                    <a:pt x="-41476" y="64640"/>
                    <a:pt x="2067" y="7490"/>
                  </a:cubicBezTo>
                  <a:close/>
                </a:path>
              </a:pathLst>
            </a:custGeom>
            <a:solidFill>
              <a:srgbClr val="7030A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15926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</p:spTree>
    <p:extLst>
      <p:ext uri="{BB962C8B-B14F-4D97-AF65-F5344CB8AC3E}">
        <p14:creationId xmlns:p14="http://schemas.microsoft.com/office/powerpoint/2010/main" val="545351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5" name="Picture 2" descr="実況・感想】土曜プレミアム・映画「ミッション：インポッシブル／ローグ・ネイション」 | ガールズちゃんねる - Girls Channel -">
            <a:extLst>
              <a:ext uri="{FF2B5EF4-FFF2-40B4-BE49-F238E27FC236}">
                <a16:creationId xmlns:a16="http://schemas.microsoft.com/office/drawing/2014/main" id="{B212B328-1530-4DD9-8DD9-B69A884361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</p:spTree>
    <p:extLst>
      <p:ext uri="{BB962C8B-B14F-4D97-AF65-F5344CB8AC3E}">
        <p14:creationId xmlns:p14="http://schemas.microsoft.com/office/powerpoint/2010/main" val="18715529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6" name="グループ化 1355">
            <a:extLst>
              <a:ext uri="{FF2B5EF4-FFF2-40B4-BE49-F238E27FC236}">
                <a16:creationId xmlns:a16="http://schemas.microsoft.com/office/drawing/2014/main" id="{BFF6CD86-70C4-A11D-29E0-1B079B8C76A7}"/>
              </a:ext>
            </a:extLst>
          </p:cNvPr>
          <p:cNvGrpSpPr/>
          <p:nvPr/>
        </p:nvGrpSpPr>
        <p:grpSpPr>
          <a:xfrm>
            <a:off x="-35903" y="1751967"/>
            <a:ext cx="9513390" cy="9261230"/>
            <a:chOff x="-35903" y="1751967"/>
            <a:chExt cx="9513390" cy="9261230"/>
          </a:xfrm>
        </p:grpSpPr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A9CD16E3-BD34-7442-2D5E-5C49E5603704}"/>
                </a:ext>
              </a:extLst>
            </p:cNvPr>
            <p:cNvSpPr/>
            <p:nvPr/>
          </p:nvSpPr>
          <p:spPr>
            <a:xfrm>
              <a:off x="243259" y="1765589"/>
              <a:ext cx="15841" cy="362736"/>
            </a:xfrm>
            <a:custGeom>
              <a:avLst/>
              <a:gdLst>
                <a:gd name="connsiteX0" fmla="*/ 581 w 15841"/>
                <a:gd name="connsiteY0" fmla="*/ 2251 h 362736"/>
                <a:gd name="connsiteX1" fmla="*/ 4391 w 15841"/>
                <a:gd name="connsiteY1" fmla="*/ 356581 h 362736"/>
                <a:gd name="connsiteX2" fmla="*/ 15821 w 15841"/>
                <a:gd name="connsiteY2" fmla="*/ 211801 h 362736"/>
                <a:gd name="connsiteX3" fmla="*/ 581 w 15841"/>
                <a:gd name="connsiteY3" fmla="*/ 2251 h 36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1" h="362736">
                  <a:moveTo>
                    <a:pt x="581" y="2251"/>
                  </a:moveTo>
                  <a:cubicBezTo>
                    <a:pt x="-1324" y="26381"/>
                    <a:pt x="1851" y="321656"/>
                    <a:pt x="4391" y="356581"/>
                  </a:cubicBezTo>
                  <a:cubicBezTo>
                    <a:pt x="6931" y="391506"/>
                    <a:pt x="15186" y="268951"/>
                    <a:pt x="15821" y="211801"/>
                  </a:cubicBezTo>
                  <a:cubicBezTo>
                    <a:pt x="16456" y="154651"/>
                    <a:pt x="2486" y="-21879"/>
                    <a:pt x="581" y="22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40DA1588-0DBC-A882-4ADD-F5A9D6C89EC8}"/>
                </a:ext>
              </a:extLst>
            </p:cNvPr>
            <p:cNvSpPr/>
            <p:nvPr/>
          </p:nvSpPr>
          <p:spPr>
            <a:xfrm>
              <a:off x="319638" y="1751967"/>
              <a:ext cx="23511" cy="389020"/>
            </a:xfrm>
            <a:custGeom>
              <a:avLst/>
              <a:gdLst>
                <a:gd name="connsiteX0" fmla="*/ 11832 w 23511"/>
                <a:gd name="connsiteY0" fmla="*/ 4443 h 389020"/>
                <a:gd name="connsiteX1" fmla="*/ 23262 w 23511"/>
                <a:gd name="connsiteY1" fmla="*/ 385443 h 389020"/>
                <a:gd name="connsiteX2" fmla="*/ 402 w 23511"/>
                <a:gd name="connsiteY2" fmla="*/ 187323 h 389020"/>
                <a:gd name="connsiteX3" fmla="*/ 11832 w 23511"/>
                <a:gd name="connsiteY3" fmla="*/ 4443 h 38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1" h="389020">
                  <a:moveTo>
                    <a:pt x="11832" y="4443"/>
                  </a:moveTo>
                  <a:cubicBezTo>
                    <a:pt x="15642" y="37463"/>
                    <a:pt x="25167" y="354963"/>
                    <a:pt x="23262" y="385443"/>
                  </a:cubicBezTo>
                  <a:cubicBezTo>
                    <a:pt x="21357" y="415923"/>
                    <a:pt x="2942" y="243203"/>
                    <a:pt x="402" y="187323"/>
                  </a:cubicBezTo>
                  <a:cubicBezTo>
                    <a:pt x="-2138" y="131443"/>
                    <a:pt x="8022" y="-28577"/>
                    <a:pt x="11832" y="44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F7D80B73-B6F1-DC8D-73EF-ACB791BE20C9}"/>
                </a:ext>
              </a:extLst>
            </p:cNvPr>
            <p:cNvSpPr/>
            <p:nvPr/>
          </p:nvSpPr>
          <p:spPr>
            <a:xfrm>
              <a:off x="-35903" y="2113969"/>
              <a:ext cx="299495" cy="15899"/>
            </a:xfrm>
            <a:custGeom>
              <a:avLst/>
              <a:gdLst>
                <a:gd name="connsiteX0" fmla="*/ 9233 w 299495"/>
                <a:gd name="connsiteY0" fmla="*/ 581 h 15899"/>
                <a:gd name="connsiteX1" fmla="*/ 298793 w 299495"/>
                <a:gd name="connsiteY1" fmla="*/ 4391 h 15899"/>
                <a:gd name="connsiteX2" fmla="*/ 89243 w 299495"/>
                <a:gd name="connsiteY2" fmla="*/ 15821 h 15899"/>
                <a:gd name="connsiteX3" fmla="*/ 9233 w 299495"/>
                <a:gd name="connsiteY3" fmla="*/ 581 h 1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495" h="15899">
                  <a:moveTo>
                    <a:pt x="9233" y="581"/>
                  </a:moveTo>
                  <a:cubicBezTo>
                    <a:pt x="44158" y="-1324"/>
                    <a:pt x="285458" y="1851"/>
                    <a:pt x="298793" y="4391"/>
                  </a:cubicBezTo>
                  <a:cubicBezTo>
                    <a:pt x="312128" y="6931"/>
                    <a:pt x="131788" y="14551"/>
                    <a:pt x="89243" y="15821"/>
                  </a:cubicBezTo>
                  <a:cubicBezTo>
                    <a:pt x="46698" y="17091"/>
                    <a:pt x="-25692" y="2486"/>
                    <a:pt x="9233" y="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1BBDC890-5B01-F80C-197E-0060D139DF14}"/>
                </a:ext>
              </a:extLst>
            </p:cNvPr>
            <p:cNvSpPr/>
            <p:nvPr/>
          </p:nvSpPr>
          <p:spPr>
            <a:xfrm>
              <a:off x="31140" y="2140297"/>
              <a:ext cx="241236" cy="20150"/>
            </a:xfrm>
            <a:custGeom>
              <a:avLst/>
              <a:gdLst>
                <a:gd name="connsiteX0" fmla="*/ 3150 w 241236"/>
                <a:gd name="connsiteY0" fmla="*/ 4733 h 20150"/>
                <a:gd name="connsiteX1" fmla="*/ 239370 w 241236"/>
                <a:gd name="connsiteY1" fmla="*/ 923 h 20150"/>
                <a:gd name="connsiteX2" fmla="*/ 109830 w 241236"/>
                <a:gd name="connsiteY2" fmla="*/ 19973 h 20150"/>
                <a:gd name="connsiteX3" fmla="*/ 3150 w 241236"/>
                <a:gd name="connsiteY3" fmla="*/ 4733 h 2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36" h="20150">
                  <a:moveTo>
                    <a:pt x="3150" y="4733"/>
                  </a:moveTo>
                  <a:cubicBezTo>
                    <a:pt x="24740" y="1558"/>
                    <a:pt x="221590" y="-1617"/>
                    <a:pt x="239370" y="923"/>
                  </a:cubicBezTo>
                  <a:cubicBezTo>
                    <a:pt x="257150" y="3463"/>
                    <a:pt x="142850" y="18068"/>
                    <a:pt x="109830" y="19973"/>
                  </a:cubicBezTo>
                  <a:cubicBezTo>
                    <a:pt x="76810" y="21878"/>
                    <a:pt x="-18440" y="7908"/>
                    <a:pt x="3150" y="4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A6DCDAFD-A282-7B87-D7CE-D1CE1DC11996}"/>
                </a:ext>
              </a:extLst>
            </p:cNvPr>
            <p:cNvSpPr/>
            <p:nvPr/>
          </p:nvSpPr>
          <p:spPr>
            <a:xfrm>
              <a:off x="364767" y="2121821"/>
              <a:ext cx="474875" cy="19415"/>
            </a:xfrm>
            <a:custGeom>
              <a:avLst/>
              <a:gdLst>
                <a:gd name="connsiteX0" fmla="*/ 4803 w 474875"/>
                <a:gd name="connsiteY0" fmla="*/ 349 h 19415"/>
                <a:gd name="connsiteX1" fmla="*/ 469623 w 474875"/>
                <a:gd name="connsiteY1" fmla="*/ 7969 h 19415"/>
                <a:gd name="connsiteX2" fmla="*/ 241023 w 474875"/>
                <a:gd name="connsiteY2" fmla="*/ 19399 h 19415"/>
                <a:gd name="connsiteX3" fmla="*/ 4803 w 474875"/>
                <a:gd name="connsiteY3" fmla="*/ 349 h 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875" h="19415">
                  <a:moveTo>
                    <a:pt x="4803" y="349"/>
                  </a:moveTo>
                  <a:cubicBezTo>
                    <a:pt x="42903" y="-1556"/>
                    <a:pt x="430253" y="4794"/>
                    <a:pt x="469623" y="7969"/>
                  </a:cubicBezTo>
                  <a:cubicBezTo>
                    <a:pt x="508993" y="11144"/>
                    <a:pt x="316588" y="18764"/>
                    <a:pt x="241023" y="19399"/>
                  </a:cubicBezTo>
                  <a:cubicBezTo>
                    <a:pt x="165458" y="20034"/>
                    <a:pt x="-33297" y="2254"/>
                    <a:pt x="4803" y="3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28DA77C0-F9AA-0475-D290-2048EE0FA823}"/>
                </a:ext>
              </a:extLst>
            </p:cNvPr>
            <p:cNvSpPr/>
            <p:nvPr/>
          </p:nvSpPr>
          <p:spPr>
            <a:xfrm>
              <a:off x="346014" y="2147412"/>
              <a:ext cx="474711" cy="12858"/>
            </a:xfrm>
            <a:custGeom>
              <a:avLst/>
              <a:gdLst>
                <a:gd name="connsiteX0" fmla="*/ 4506 w 474711"/>
                <a:gd name="connsiteY0" fmla="*/ 1428 h 12858"/>
                <a:gd name="connsiteX1" fmla="*/ 469326 w 474711"/>
                <a:gd name="connsiteY1" fmla="*/ 1428 h 12858"/>
                <a:gd name="connsiteX2" fmla="*/ 244536 w 474711"/>
                <a:gd name="connsiteY2" fmla="*/ 12858 h 12858"/>
                <a:gd name="connsiteX3" fmla="*/ 4506 w 474711"/>
                <a:gd name="connsiteY3" fmla="*/ 1428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11" h="12858">
                  <a:moveTo>
                    <a:pt x="4506" y="1428"/>
                  </a:moveTo>
                  <a:cubicBezTo>
                    <a:pt x="41971" y="-477"/>
                    <a:pt x="429321" y="-477"/>
                    <a:pt x="469326" y="1428"/>
                  </a:cubicBezTo>
                  <a:cubicBezTo>
                    <a:pt x="509331" y="3333"/>
                    <a:pt x="315656" y="12858"/>
                    <a:pt x="244536" y="12858"/>
                  </a:cubicBezTo>
                  <a:cubicBezTo>
                    <a:pt x="173416" y="12858"/>
                    <a:pt x="-32959" y="3333"/>
                    <a:pt x="4506" y="1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F9084111-B223-4384-29BF-6A52504E6285}"/>
                </a:ext>
              </a:extLst>
            </p:cNvPr>
            <p:cNvSpPr/>
            <p:nvPr/>
          </p:nvSpPr>
          <p:spPr>
            <a:xfrm>
              <a:off x="811364" y="2152284"/>
              <a:ext cx="15406" cy="460475"/>
            </a:xfrm>
            <a:custGeom>
              <a:avLst/>
              <a:gdLst>
                <a:gd name="connsiteX0" fmla="*/ 7786 w 15406"/>
                <a:gd name="connsiteY0" fmla="*/ 11796 h 460475"/>
                <a:gd name="connsiteX1" fmla="*/ 15406 w 15406"/>
                <a:gd name="connsiteY1" fmla="*/ 449946 h 460475"/>
                <a:gd name="connsiteX2" fmla="*/ 7786 w 15406"/>
                <a:gd name="connsiteY2" fmla="*/ 308976 h 460475"/>
                <a:gd name="connsiteX3" fmla="*/ 166 w 15406"/>
                <a:gd name="connsiteY3" fmla="*/ 137526 h 460475"/>
                <a:gd name="connsiteX4" fmla="*/ 7786 w 15406"/>
                <a:gd name="connsiteY4" fmla="*/ 11796 h 46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06" h="460475">
                  <a:moveTo>
                    <a:pt x="7786" y="11796"/>
                  </a:moveTo>
                  <a:cubicBezTo>
                    <a:pt x="10326" y="63866"/>
                    <a:pt x="15406" y="400416"/>
                    <a:pt x="15406" y="449946"/>
                  </a:cubicBezTo>
                  <a:cubicBezTo>
                    <a:pt x="15406" y="499476"/>
                    <a:pt x="10326" y="361046"/>
                    <a:pt x="7786" y="308976"/>
                  </a:cubicBezTo>
                  <a:cubicBezTo>
                    <a:pt x="5246" y="256906"/>
                    <a:pt x="1436" y="180706"/>
                    <a:pt x="166" y="137526"/>
                  </a:cubicBezTo>
                  <a:cubicBezTo>
                    <a:pt x="-1104" y="94346"/>
                    <a:pt x="5246" y="-40274"/>
                    <a:pt x="7786" y="117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8D3D8B7A-9981-7417-BB19-DBE5BD1977BB}"/>
                </a:ext>
              </a:extLst>
            </p:cNvPr>
            <p:cNvSpPr/>
            <p:nvPr/>
          </p:nvSpPr>
          <p:spPr>
            <a:xfrm>
              <a:off x="826368" y="2118864"/>
              <a:ext cx="23262" cy="521945"/>
            </a:xfrm>
            <a:custGeom>
              <a:avLst/>
              <a:gdLst>
                <a:gd name="connsiteX0" fmla="*/ 11832 w 23262"/>
                <a:gd name="connsiteY0" fmla="*/ 14736 h 521945"/>
                <a:gd name="connsiteX1" fmla="*/ 23262 w 23262"/>
                <a:gd name="connsiteY1" fmla="*/ 510036 h 521945"/>
                <a:gd name="connsiteX2" fmla="*/ 11832 w 23262"/>
                <a:gd name="connsiteY2" fmla="*/ 350016 h 521945"/>
                <a:gd name="connsiteX3" fmla="*/ 402 w 23262"/>
                <a:gd name="connsiteY3" fmla="*/ 148086 h 521945"/>
                <a:gd name="connsiteX4" fmla="*/ 11832 w 23262"/>
                <a:gd name="connsiteY4" fmla="*/ 14736 h 52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2" h="521945">
                  <a:moveTo>
                    <a:pt x="11832" y="14736"/>
                  </a:moveTo>
                  <a:cubicBezTo>
                    <a:pt x="15642" y="75061"/>
                    <a:pt x="23262" y="454156"/>
                    <a:pt x="23262" y="510036"/>
                  </a:cubicBezTo>
                  <a:cubicBezTo>
                    <a:pt x="23262" y="565916"/>
                    <a:pt x="15642" y="410341"/>
                    <a:pt x="11832" y="350016"/>
                  </a:cubicBezTo>
                  <a:cubicBezTo>
                    <a:pt x="8022" y="289691"/>
                    <a:pt x="2942" y="200791"/>
                    <a:pt x="402" y="148086"/>
                  </a:cubicBezTo>
                  <a:cubicBezTo>
                    <a:pt x="-2138" y="95381"/>
                    <a:pt x="8022" y="-45589"/>
                    <a:pt x="11832" y="1473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40F985A4-0A4D-99BD-3EA3-7DE8CBCE4E3C}"/>
                </a:ext>
              </a:extLst>
            </p:cNvPr>
            <p:cNvSpPr/>
            <p:nvPr/>
          </p:nvSpPr>
          <p:spPr>
            <a:xfrm>
              <a:off x="-6350" y="2235200"/>
              <a:ext cx="271213" cy="6350"/>
            </a:xfrm>
            <a:custGeom>
              <a:avLst/>
              <a:gdLst>
                <a:gd name="connsiteX0" fmla="*/ 0 w 271213"/>
                <a:gd name="connsiteY0" fmla="*/ 6350 h 6350"/>
                <a:gd name="connsiteX1" fmla="*/ 266700 w 271213"/>
                <a:gd name="connsiteY1" fmla="*/ 6350 h 6350"/>
                <a:gd name="connsiteX2" fmla="*/ 174625 w 271213"/>
                <a:gd name="connsiteY2" fmla="*/ 0 h 6350"/>
                <a:gd name="connsiteX3" fmla="*/ 0 w 271213"/>
                <a:gd name="connsiteY3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213" h="6350">
                  <a:moveTo>
                    <a:pt x="0" y="6350"/>
                  </a:moveTo>
                  <a:lnTo>
                    <a:pt x="266700" y="6350"/>
                  </a:lnTo>
                  <a:cubicBezTo>
                    <a:pt x="295804" y="5292"/>
                    <a:pt x="174625" y="0"/>
                    <a:pt x="17462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ECDC4C49-2ED4-5CC3-8BF8-F8C95AE1DE0B}"/>
                </a:ext>
              </a:extLst>
            </p:cNvPr>
            <p:cNvSpPr/>
            <p:nvPr/>
          </p:nvSpPr>
          <p:spPr>
            <a:xfrm>
              <a:off x="361014" y="2225675"/>
              <a:ext cx="388952" cy="16573"/>
            </a:xfrm>
            <a:custGeom>
              <a:avLst/>
              <a:gdLst>
                <a:gd name="connsiteX0" fmla="*/ 936 w 388952"/>
                <a:gd name="connsiteY0" fmla="*/ 15875 h 16573"/>
                <a:gd name="connsiteX1" fmla="*/ 372411 w 388952"/>
                <a:gd name="connsiteY1" fmla="*/ 12700 h 16573"/>
                <a:gd name="connsiteX2" fmla="*/ 318436 w 388952"/>
                <a:gd name="connsiteY2" fmla="*/ 3175 h 16573"/>
                <a:gd name="connsiteX3" fmla="*/ 267636 w 388952"/>
                <a:gd name="connsiteY3" fmla="*/ 0 h 16573"/>
                <a:gd name="connsiteX4" fmla="*/ 936 w 388952"/>
                <a:gd name="connsiteY4" fmla="*/ 15875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952" h="16573">
                  <a:moveTo>
                    <a:pt x="936" y="15875"/>
                  </a:moveTo>
                  <a:cubicBezTo>
                    <a:pt x="18398" y="17992"/>
                    <a:pt x="319494" y="14817"/>
                    <a:pt x="372411" y="12700"/>
                  </a:cubicBezTo>
                  <a:cubicBezTo>
                    <a:pt x="425328" y="10583"/>
                    <a:pt x="335898" y="5292"/>
                    <a:pt x="318436" y="3175"/>
                  </a:cubicBezTo>
                  <a:cubicBezTo>
                    <a:pt x="300974" y="1058"/>
                    <a:pt x="320023" y="0"/>
                    <a:pt x="267636" y="0"/>
                  </a:cubicBezTo>
                  <a:cubicBezTo>
                    <a:pt x="215249" y="0"/>
                    <a:pt x="-16526" y="13758"/>
                    <a:pt x="936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94522E2F-0596-8988-D760-DA0B794355E6}"/>
                </a:ext>
              </a:extLst>
            </p:cNvPr>
            <p:cNvSpPr/>
            <p:nvPr/>
          </p:nvSpPr>
          <p:spPr>
            <a:xfrm>
              <a:off x="730238" y="2217408"/>
              <a:ext cx="23460" cy="873624"/>
            </a:xfrm>
            <a:custGeom>
              <a:avLst/>
              <a:gdLst>
                <a:gd name="connsiteX0" fmla="*/ 12 w 23460"/>
                <a:gd name="connsiteY0" fmla="*/ 30492 h 873624"/>
                <a:gd name="connsiteX1" fmla="*/ 22237 w 23460"/>
                <a:gd name="connsiteY1" fmla="*/ 871867 h 873624"/>
                <a:gd name="connsiteX2" fmla="*/ 19062 w 23460"/>
                <a:gd name="connsiteY2" fmla="*/ 246392 h 873624"/>
                <a:gd name="connsiteX3" fmla="*/ 12 w 23460"/>
                <a:gd name="connsiteY3" fmla="*/ 30492 h 87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0" h="873624">
                  <a:moveTo>
                    <a:pt x="12" y="30492"/>
                  </a:moveTo>
                  <a:cubicBezTo>
                    <a:pt x="541" y="134738"/>
                    <a:pt x="19062" y="835884"/>
                    <a:pt x="22237" y="871867"/>
                  </a:cubicBezTo>
                  <a:cubicBezTo>
                    <a:pt x="25412" y="907850"/>
                    <a:pt x="21708" y="380800"/>
                    <a:pt x="19062" y="246392"/>
                  </a:cubicBezTo>
                  <a:cubicBezTo>
                    <a:pt x="16416" y="111984"/>
                    <a:pt x="-517" y="-73754"/>
                    <a:pt x="12" y="304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61F130F6-D3B2-558C-DBBD-DA3F99DF6624}"/>
                </a:ext>
              </a:extLst>
            </p:cNvPr>
            <p:cNvSpPr/>
            <p:nvPr/>
          </p:nvSpPr>
          <p:spPr>
            <a:xfrm>
              <a:off x="746086" y="2220195"/>
              <a:ext cx="35209" cy="534423"/>
            </a:xfrm>
            <a:custGeom>
              <a:avLst/>
              <a:gdLst>
                <a:gd name="connsiteX0" fmla="*/ 34964 w 35209"/>
                <a:gd name="connsiteY0" fmla="*/ 11830 h 534423"/>
                <a:gd name="connsiteX1" fmla="*/ 15914 w 35209"/>
                <a:gd name="connsiteY1" fmla="*/ 84855 h 534423"/>
                <a:gd name="connsiteX2" fmla="*/ 22264 w 35209"/>
                <a:gd name="connsiteY2" fmla="*/ 532530 h 534423"/>
                <a:gd name="connsiteX3" fmla="*/ 39 w 35209"/>
                <a:gd name="connsiteY3" fmla="*/ 237255 h 534423"/>
                <a:gd name="connsiteX4" fmla="*/ 34964 w 35209"/>
                <a:gd name="connsiteY4" fmla="*/ 11830 h 53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9" h="534423">
                  <a:moveTo>
                    <a:pt x="34964" y="11830"/>
                  </a:moveTo>
                  <a:cubicBezTo>
                    <a:pt x="37610" y="-13570"/>
                    <a:pt x="18031" y="-1928"/>
                    <a:pt x="15914" y="84855"/>
                  </a:cubicBezTo>
                  <a:cubicBezTo>
                    <a:pt x="13797" y="171638"/>
                    <a:pt x="24910" y="507130"/>
                    <a:pt x="22264" y="532530"/>
                  </a:cubicBezTo>
                  <a:cubicBezTo>
                    <a:pt x="19618" y="557930"/>
                    <a:pt x="-1019" y="320863"/>
                    <a:pt x="39" y="237255"/>
                  </a:cubicBezTo>
                  <a:cubicBezTo>
                    <a:pt x="1097" y="153647"/>
                    <a:pt x="32318" y="37230"/>
                    <a:pt x="34964" y="118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B8D12E8F-E661-DE1C-8182-7B23FC80808A}"/>
                </a:ext>
              </a:extLst>
            </p:cNvPr>
            <p:cNvSpPr/>
            <p:nvPr/>
          </p:nvSpPr>
          <p:spPr>
            <a:xfrm>
              <a:off x="247512" y="2220600"/>
              <a:ext cx="12854" cy="410445"/>
            </a:xfrm>
            <a:custGeom>
              <a:avLst/>
              <a:gdLst>
                <a:gd name="connsiteX0" fmla="*/ 138 w 12854"/>
                <a:gd name="connsiteY0" fmla="*/ 1900 h 410445"/>
                <a:gd name="connsiteX1" fmla="*/ 6488 w 12854"/>
                <a:gd name="connsiteY1" fmla="*/ 401950 h 410445"/>
                <a:gd name="connsiteX2" fmla="*/ 12838 w 12854"/>
                <a:gd name="connsiteY2" fmla="*/ 255900 h 410445"/>
                <a:gd name="connsiteX3" fmla="*/ 138 w 12854"/>
                <a:gd name="connsiteY3" fmla="*/ 1900 h 4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" h="410445">
                  <a:moveTo>
                    <a:pt x="138" y="1900"/>
                  </a:moveTo>
                  <a:cubicBezTo>
                    <a:pt x="-920" y="26242"/>
                    <a:pt x="4371" y="359617"/>
                    <a:pt x="6488" y="401950"/>
                  </a:cubicBezTo>
                  <a:cubicBezTo>
                    <a:pt x="8605" y="444283"/>
                    <a:pt x="12309" y="317812"/>
                    <a:pt x="12838" y="255900"/>
                  </a:cubicBezTo>
                  <a:cubicBezTo>
                    <a:pt x="13367" y="193988"/>
                    <a:pt x="1196" y="-22442"/>
                    <a:pt x="138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8D7B044F-A1DA-6090-B44C-F31852B64719}"/>
                </a:ext>
              </a:extLst>
            </p:cNvPr>
            <p:cNvSpPr/>
            <p:nvPr/>
          </p:nvSpPr>
          <p:spPr>
            <a:xfrm>
              <a:off x="11598" y="2603258"/>
              <a:ext cx="264550" cy="10046"/>
            </a:xfrm>
            <a:custGeom>
              <a:avLst/>
              <a:gdLst>
                <a:gd name="connsiteX0" fmla="*/ 1102 w 264550"/>
                <a:gd name="connsiteY0" fmla="*/ 242 h 10046"/>
                <a:gd name="connsiteX1" fmla="*/ 258277 w 264550"/>
                <a:gd name="connsiteY1" fmla="*/ 3417 h 10046"/>
                <a:gd name="connsiteX2" fmla="*/ 169377 w 264550"/>
                <a:gd name="connsiteY2" fmla="*/ 9767 h 10046"/>
                <a:gd name="connsiteX3" fmla="*/ 1102 w 264550"/>
                <a:gd name="connsiteY3" fmla="*/ 242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50" h="10046">
                  <a:moveTo>
                    <a:pt x="1102" y="242"/>
                  </a:moveTo>
                  <a:cubicBezTo>
                    <a:pt x="15919" y="-816"/>
                    <a:pt x="230231" y="1830"/>
                    <a:pt x="258277" y="3417"/>
                  </a:cubicBezTo>
                  <a:cubicBezTo>
                    <a:pt x="286323" y="5004"/>
                    <a:pt x="213827" y="7650"/>
                    <a:pt x="169377" y="9767"/>
                  </a:cubicBezTo>
                  <a:cubicBezTo>
                    <a:pt x="124927" y="11884"/>
                    <a:pt x="-13715" y="1300"/>
                    <a:pt x="1102" y="2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C54F3F8B-AA95-E85B-EA64-E73ED09612EA}"/>
                </a:ext>
              </a:extLst>
            </p:cNvPr>
            <p:cNvSpPr/>
            <p:nvPr/>
          </p:nvSpPr>
          <p:spPr>
            <a:xfrm>
              <a:off x="4075" y="2631833"/>
              <a:ext cx="252930" cy="9894"/>
            </a:xfrm>
            <a:custGeom>
              <a:avLst/>
              <a:gdLst>
                <a:gd name="connsiteX0" fmla="*/ 2275 w 252930"/>
                <a:gd name="connsiteY0" fmla="*/ 3417 h 9894"/>
                <a:gd name="connsiteX1" fmla="*/ 249925 w 252930"/>
                <a:gd name="connsiteY1" fmla="*/ 242 h 9894"/>
                <a:gd name="connsiteX2" fmla="*/ 132450 w 252930"/>
                <a:gd name="connsiteY2" fmla="*/ 9767 h 9894"/>
                <a:gd name="connsiteX3" fmla="*/ 2275 w 252930"/>
                <a:gd name="connsiteY3" fmla="*/ 3417 h 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30" h="9894">
                  <a:moveTo>
                    <a:pt x="2275" y="3417"/>
                  </a:moveTo>
                  <a:cubicBezTo>
                    <a:pt x="21854" y="1830"/>
                    <a:pt x="228229" y="-816"/>
                    <a:pt x="249925" y="242"/>
                  </a:cubicBezTo>
                  <a:cubicBezTo>
                    <a:pt x="271621" y="1300"/>
                    <a:pt x="170021" y="8709"/>
                    <a:pt x="132450" y="9767"/>
                  </a:cubicBezTo>
                  <a:cubicBezTo>
                    <a:pt x="94879" y="10825"/>
                    <a:pt x="-17304" y="5004"/>
                    <a:pt x="2275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6C24E8EB-E9A4-A1CC-608E-D4E108A47C2A}"/>
                </a:ext>
              </a:extLst>
            </p:cNvPr>
            <p:cNvSpPr/>
            <p:nvPr/>
          </p:nvSpPr>
          <p:spPr>
            <a:xfrm>
              <a:off x="346060" y="2225076"/>
              <a:ext cx="19243" cy="506220"/>
            </a:xfrm>
            <a:custGeom>
              <a:avLst/>
              <a:gdLst>
                <a:gd name="connsiteX0" fmla="*/ 15 w 19243"/>
                <a:gd name="connsiteY0" fmla="*/ 6949 h 506220"/>
                <a:gd name="connsiteX1" fmla="*/ 15890 w 19243"/>
                <a:gd name="connsiteY1" fmla="*/ 502249 h 506220"/>
                <a:gd name="connsiteX2" fmla="*/ 19065 w 19243"/>
                <a:gd name="connsiteY2" fmla="*/ 229199 h 506220"/>
                <a:gd name="connsiteX3" fmla="*/ 15 w 19243"/>
                <a:gd name="connsiteY3" fmla="*/ 6949 h 50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3" h="506220">
                  <a:moveTo>
                    <a:pt x="15" y="6949"/>
                  </a:moveTo>
                  <a:cubicBezTo>
                    <a:pt x="-514" y="52457"/>
                    <a:pt x="12715" y="465207"/>
                    <a:pt x="15890" y="502249"/>
                  </a:cubicBezTo>
                  <a:cubicBezTo>
                    <a:pt x="19065" y="539291"/>
                    <a:pt x="19594" y="306987"/>
                    <a:pt x="19065" y="229199"/>
                  </a:cubicBezTo>
                  <a:cubicBezTo>
                    <a:pt x="18536" y="151412"/>
                    <a:pt x="544" y="-38559"/>
                    <a:pt x="15" y="69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1DD5BFC7-5C07-2A13-652E-211838F6B2B2}"/>
                </a:ext>
              </a:extLst>
            </p:cNvPr>
            <p:cNvSpPr/>
            <p:nvPr/>
          </p:nvSpPr>
          <p:spPr>
            <a:xfrm>
              <a:off x="329502" y="2341733"/>
              <a:ext cx="13423" cy="378569"/>
            </a:xfrm>
            <a:custGeom>
              <a:avLst/>
              <a:gdLst>
                <a:gd name="connsiteX0" fmla="*/ 3873 w 13423"/>
                <a:gd name="connsiteY0" fmla="*/ 1417 h 378569"/>
                <a:gd name="connsiteX1" fmla="*/ 13398 w 13423"/>
                <a:gd name="connsiteY1" fmla="*/ 369717 h 378569"/>
                <a:gd name="connsiteX2" fmla="*/ 698 w 13423"/>
                <a:gd name="connsiteY2" fmla="*/ 245892 h 378569"/>
                <a:gd name="connsiteX3" fmla="*/ 3873 w 13423"/>
                <a:gd name="connsiteY3" fmla="*/ 1417 h 37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23" h="378569">
                  <a:moveTo>
                    <a:pt x="3873" y="1417"/>
                  </a:moveTo>
                  <a:cubicBezTo>
                    <a:pt x="5990" y="22054"/>
                    <a:pt x="13927" y="328971"/>
                    <a:pt x="13398" y="369717"/>
                  </a:cubicBezTo>
                  <a:cubicBezTo>
                    <a:pt x="12869" y="410463"/>
                    <a:pt x="2815" y="300396"/>
                    <a:pt x="698" y="245892"/>
                  </a:cubicBezTo>
                  <a:cubicBezTo>
                    <a:pt x="-1419" y="191388"/>
                    <a:pt x="1756" y="-19220"/>
                    <a:pt x="3873" y="1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B46289E0-8905-CE6E-3679-F4F6AEEBFDCF}"/>
                </a:ext>
              </a:extLst>
            </p:cNvPr>
            <p:cNvSpPr/>
            <p:nvPr/>
          </p:nvSpPr>
          <p:spPr>
            <a:xfrm>
              <a:off x="1331" y="2711422"/>
              <a:ext cx="392855" cy="23394"/>
            </a:xfrm>
            <a:custGeom>
              <a:avLst/>
              <a:gdLst>
                <a:gd name="connsiteX0" fmla="*/ 1844 w 392855"/>
                <a:gd name="connsiteY0" fmla="*/ 22253 h 23394"/>
                <a:gd name="connsiteX1" fmla="*/ 379669 w 392855"/>
                <a:gd name="connsiteY1" fmla="*/ 19078 h 23394"/>
                <a:gd name="connsiteX2" fmla="*/ 300294 w 392855"/>
                <a:gd name="connsiteY2" fmla="*/ 9553 h 23394"/>
                <a:gd name="connsiteX3" fmla="*/ 236794 w 392855"/>
                <a:gd name="connsiteY3" fmla="*/ 28 h 23394"/>
                <a:gd name="connsiteX4" fmla="*/ 1844 w 392855"/>
                <a:gd name="connsiteY4" fmla="*/ 22253 h 2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55" h="23394">
                  <a:moveTo>
                    <a:pt x="1844" y="22253"/>
                  </a:moveTo>
                  <a:cubicBezTo>
                    <a:pt x="25657" y="25428"/>
                    <a:pt x="329927" y="21195"/>
                    <a:pt x="379669" y="19078"/>
                  </a:cubicBezTo>
                  <a:cubicBezTo>
                    <a:pt x="429411" y="16961"/>
                    <a:pt x="324107" y="12728"/>
                    <a:pt x="300294" y="9553"/>
                  </a:cubicBezTo>
                  <a:cubicBezTo>
                    <a:pt x="276482" y="6378"/>
                    <a:pt x="281773" y="-501"/>
                    <a:pt x="236794" y="28"/>
                  </a:cubicBezTo>
                  <a:cubicBezTo>
                    <a:pt x="191815" y="557"/>
                    <a:pt x="-21969" y="19078"/>
                    <a:pt x="1844" y="222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0A2FA0D9-519A-F9C9-FF63-CEDFA854944F}"/>
                </a:ext>
              </a:extLst>
            </p:cNvPr>
            <p:cNvSpPr/>
            <p:nvPr/>
          </p:nvSpPr>
          <p:spPr>
            <a:xfrm>
              <a:off x="825016" y="2734373"/>
              <a:ext cx="13209" cy="432303"/>
            </a:xfrm>
            <a:custGeom>
              <a:avLst/>
              <a:gdLst>
                <a:gd name="connsiteX0" fmla="*/ 3659 w 13209"/>
                <a:gd name="connsiteY0" fmla="*/ 2477 h 432303"/>
                <a:gd name="connsiteX1" fmla="*/ 13184 w 13209"/>
                <a:gd name="connsiteY1" fmla="*/ 424752 h 432303"/>
                <a:gd name="connsiteX2" fmla="*/ 484 w 13209"/>
                <a:gd name="connsiteY2" fmla="*/ 256477 h 432303"/>
                <a:gd name="connsiteX3" fmla="*/ 3659 w 13209"/>
                <a:gd name="connsiteY3" fmla="*/ 2477 h 4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432303">
                  <a:moveTo>
                    <a:pt x="3659" y="2477"/>
                  </a:moveTo>
                  <a:cubicBezTo>
                    <a:pt x="5776" y="30523"/>
                    <a:pt x="13713" y="382419"/>
                    <a:pt x="13184" y="424752"/>
                  </a:cubicBezTo>
                  <a:cubicBezTo>
                    <a:pt x="12655" y="467085"/>
                    <a:pt x="2071" y="320506"/>
                    <a:pt x="484" y="256477"/>
                  </a:cubicBezTo>
                  <a:cubicBezTo>
                    <a:pt x="-1103" y="192448"/>
                    <a:pt x="1542" y="-25569"/>
                    <a:pt x="3659" y="24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F0991BBC-BCF4-AADE-111E-3342141FA57E}"/>
                </a:ext>
              </a:extLst>
            </p:cNvPr>
            <p:cNvSpPr/>
            <p:nvPr/>
          </p:nvSpPr>
          <p:spPr>
            <a:xfrm>
              <a:off x="841265" y="2714601"/>
              <a:ext cx="22614" cy="482897"/>
            </a:xfrm>
            <a:custGeom>
              <a:avLst/>
              <a:gdLst>
                <a:gd name="connsiteX0" fmla="*/ 22335 w 22614"/>
                <a:gd name="connsiteY0" fmla="*/ 24 h 482897"/>
                <a:gd name="connsiteX1" fmla="*/ 12810 w 22614"/>
                <a:gd name="connsiteY1" fmla="*/ 92099 h 482897"/>
                <a:gd name="connsiteX2" fmla="*/ 15985 w 22614"/>
                <a:gd name="connsiteY2" fmla="*/ 358799 h 482897"/>
                <a:gd name="connsiteX3" fmla="*/ 19160 w 22614"/>
                <a:gd name="connsiteY3" fmla="*/ 447699 h 482897"/>
                <a:gd name="connsiteX4" fmla="*/ 3285 w 22614"/>
                <a:gd name="connsiteY4" fmla="*/ 482624 h 482897"/>
                <a:gd name="connsiteX5" fmla="*/ 6460 w 22614"/>
                <a:gd name="connsiteY5" fmla="*/ 431824 h 482897"/>
                <a:gd name="connsiteX6" fmla="*/ 110 w 22614"/>
                <a:gd name="connsiteY6" fmla="*/ 98449 h 482897"/>
                <a:gd name="connsiteX7" fmla="*/ 22335 w 22614"/>
                <a:gd name="connsiteY7" fmla="*/ 24 h 4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14" h="482897">
                  <a:moveTo>
                    <a:pt x="22335" y="24"/>
                  </a:moveTo>
                  <a:cubicBezTo>
                    <a:pt x="24452" y="-1034"/>
                    <a:pt x="13868" y="32303"/>
                    <a:pt x="12810" y="92099"/>
                  </a:cubicBezTo>
                  <a:cubicBezTo>
                    <a:pt x="11752" y="151895"/>
                    <a:pt x="14927" y="299532"/>
                    <a:pt x="15985" y="358799"/>
                  </a:cubicBezTo>
                  <a:cubicBezTo>
                    <a:pt x="17043" y="418066"/>
                    <a:pt x="21277" y="427062"/>
                    <a:pt x="19160" y="447699"/>
                  </a:cubicBezTo>
                  <a:cubicBezTo>
                    <a:pt x="17043" y="468336"/>
                    <a:pt x="5402" y="485270"/>
                    <a:pt x="3285" y="482624"/>
                  </a:cubicBezTo>
                  <a:cubicBezTo>
                    <a:pt x="1168" y="479978"/>
                    <a:pt x="6989" y="495853"/>
                    <a:pt x="6460" y="431824"/>
                  </a:cubicBezTo>
                  <a:cubicBezTo>
                    <a:pt x="5931" y="367795"/>
                    <a:pt x="-948" y="165653"/>
                    <a:pt x="110" y="98449"/>
                  </a:cubicBezTo>
                  <a:cubicBezTo>
                    <a:pt x="1168" y="31245"/>
                    <a:pt x="20218" y="1082"/>
                    <a:pt x="22335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6835693C-C421-58B1-2E94-059093F6A046}"/>
                </a:ext>
              </a:extLst>
            </p:cNvPr>
            <p:cNvSpPr/>
            <p:nvPr/>
          </p:nvSpPr>
          <p:spPr>
            <a:xfrm>
              <a:off x="295275" y="3121025"/>
              <a:ext cx="480948" cy="9525"/>
            </a:xfrm>
            <a:custGeom>
              <a:avLst/>
              <a:gdLst>
                <a:gd name="connsiteX0" fmla="*/ 0 w 480948"/>
                <a:gd name="connsiteY0" fmla="*/ 0 h 9525"/>
                <a:gd name="connsiteX1" fmla="*/ 473075 w 480948"/>
                <a:gd name="connsiteY1" fmla="*/ 0 h 9525"/>
                <a:gd name="connsiteX2" fmla="*/ 307975 w 480948"/>
                <a:gd name="connsiteY2" fmla="*/ 9525 h 9525"/>
                <a:gd name="connsiteX3" fmla="*/ 0 w 48094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8" h="9525">
                  <a:moveTo>
                    <a:pt x="0" y="0"/>
                  </a:moveTo>
                  <a:lnTo>
                    <a:pt x="473075" y="0"/>
                  </a:lnTo>
                  <a:cubicBezTo>
                    <a:pt x="524404" y="1587"/>
                    <a:pt x="307975" y="9525"/>
                    <a:pt x="307975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D833B042-7564-6681-C13D-A779475E1ABD}"/>
                </a:ext>
              </a:extLst>
            </p:cNvPr>
            <p:cNvSpPr/>
            <p:nvPr/>
          </p:nvSpPr>
          <p:spPr>
            <a:xfrm>
              <a:off x="279400" y="3098095"/>
              <a:ext cx="473243" cy="13405"/>
            </a:xfrm>
            <a:custGeom>
              <a:avLst/>
              <a:gdLst>
                <a:gd name="connsiteX0" fmla="*/ 0 w 473243"/>
                <a:gd name="connsiteY0" fmla="*/ 13405 h 13405"/>
                <a:gd name="connsiteX1" fmla="*/ 196850 w 473243"/>
                <a:gd name="connsiteY1" fmla="*/ 10230 h 13405"/>
                <a:gd name="connsiteX2" fmla="*/ 473075 w 473243"/>
                <a:gd name="connsiteY2" fmla="*/ 705 h 13405"/>
                <a:gd name="connsiteX3" fmla="*/ 241300 w 473243"/>
                <a:gd name="connsiteY3" fmla="*/ 705 h 13405"/>
                <a:gd name="connsiteX4" fmla="*/ 0 w 473243"/>
                <a:gd name="connsiteY4" fmla="*/ 13405 h 1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43" h="13405">
                  <a:moveTo>
                    <a:pt x="0" y="13405"/>
                  </a:moveTo>
                  <a:lnTo>
                    <a:pt x="196850" y="10230"/>
                  </a:lnTo>
                  <a:lnTo>
                    <a:pt x="473075" y="705"/>
                  </a:lnTo>
                  <a:cubicBezTo>
                    <a:pt x="480483" y="-882"/>
                    <a:pt x="241300" y="705"/>
                    <a:pt x="241300" y="705"/>
                  </a:cubicBezTo>
                  <a:lnTo>
                    <a:pt x="0" y="1340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480B2E42-AD97-0878-365E-FAF8EDB4E1AC}"/>
                </a:ext>
              </a:extLst>
            </p:cNvPr>
            <p:cNvSpPr/>
            <p:nvPr/>
          </p:nvSpPr>
          <p:spPr>
            <a:xfrm>
              <a:off x="273000" y="3088000"/>
              <a:ext cx="19265" cy="482392"/>
            </a:xfrm>
            <a:custGeom>
              <a:avLst/>
              <a:gdLst>
                <a:gd name="connsiteX0" fmla="*/ 12750 w 19265"/>
                <a:gd name="connsiteY0" fmla="*/ 17150 h 482392"/>
                <a:gd name="connsiteX1" fmla="*/ 19100 w 19265"/>
                <a:gd name="connsiteY1" fmla="*/ 471175 h 482392"/>
                <a:gd name="connsiteX2" fmla="*/ 6400 w 19265"/>
                <a:gd name="connsiteY2" fmla="*/ 325125 h 482392"/>
                <a:gd name="connsiteX3" fmla="*/ 50 w 19265"/>
                <a:gd name="connsiteY3" fmla="*/ 115575 h 482392"/>
                <a:gd name="connsiteX4" fmla="*/ 12750 w 19265"/>
                <a:gd name="connsiteY4" fmla="*/ 17150 h 48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5" h="482392">
                  <a:moveTo>
                    <a:pt x="12750" y="17150"/>
                  </a:moveTo>
                  <a:cubicBezTo>
                    <a:pt x="15925" y="76417"/>
                    <a:pt x="20158" y="419846"/>
                    <a:pt x="19100" y="471175"/>
                  </a:cubicBezTo>
                  <a:cubicBezTo>
                    <a:pt x="18042" y="522504"/>
                    <a:pt x="9575" y="384392"/>
                    <a:pt x="6400" y="325125"/>
                  </a:cubicBezTo>
                  <a:cubicBezTo>
                    <a:pt x="3225" y="265858"/>
                    <a:pt x="-479" y="163729"/>
                    <a:pt x="50" y="115575"/>
                  </a:cubicBezTo>
                  <a:cubicBezTo>
                    <a:pt x="579" y="67421"/>
                    <a:pt x="9575" y="-42117"/>
                    <a:pt x="12750" y="1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3881D47C-D25C-BC1F-E436-6520032BC202}"/>
                </a:ext>
              </a:extLst>
            </p:cNvPr>
            <p:cNvSpPr/>
            <p:nvPr/>
          </p:nvSpPr>
          <p:spPr>
            <a:xfrm>
              <a:off x="366530" y="3164574"/>
              <a:ext cx="52828" cy="369406"/>
            </a:xfrm>
            <a:custGeom>
              <a:avLst/>
              <a:gdLst>
                <a:gd name="connsiteX0" fmla="*/ 52570 w 52828"/>
                <a:gd name="connsiteY0" fmla="*/ 901 h 369406"/>
                <a:gd name="connsiteX1" fmla="*/ 20820 w 52828"/>
                <a:gd name="connsiteY1" fmla="*/ 54876 h 369406"/>
                <a:gd name="connsiteX2" fmla="*/ 4945 w 52828"/>
                <a:gd name="connsiteY2" fmla="*/ 369201 h 369406"/>
                <a:gd name="connsiteX3" fmla="*/ 1770 w 52828"/>
                <a:gd name="connsiteY3" fmla="*/ 102501 h 369406"/>
                <a:gd name="connsiteX4" fmla="*/ 1770 w 52828"/>
                <a:gd name="connsiteY4" fmla="*/ 64401 h 369406"/>
                <a:gd name="connsiteX5" fmla="*/ 52570 w 52828"/>
                <a:gd name="connsiteY5" fmla="*/ 901 h 36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28" h="369406">
                  <a:moveTo>
                    <a:pt x="52570" y="901"/>
                  </a:moveTo>
                  <a:cubicBezTo>
                    <a:pt x="55745" y="-686"/>
                    <a:pt x="28757" y="-6507"/>
                    <a:pt x="20820" y="54876"/>
                  </a:cubicBezTo>
                  <a:cubicBezTo>
                    <a:pt x="12883" y="116259"/>
                    <a:pt x="8120" y="361263"/>
                    <a:pt x="4945" y="369201"/>
                  </a:cubicBezTo>
                  <a:cubicBezTo>
                    <a:pt x="1770" y="377139"/>
                    <a:pt x="2299" y="153301"/>
                    <a:pt x="1770" y="102501"/>
                  </a:cubicBezTo>
                  <a:cubicBezTo>
                    <a:pt x="1241" y="51701"/>
                    <a:pt x="-1934" y="78159"/>
                    <a:pt x="1770" y="64401"/>
                  </a:cubicBezTo>
                  <a:cubicBezTo>
                    <a:pt x="5474" y="50643"/>
                    <a:pt x="49395" y="2488"/>
                    <a:pt x="52570" y="9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4437D715-20CC-95D0-2E0B-5D0FF39EEB4F}"/>
                </a:ext>
              </a:extLst>
            </p:cNvPr>
            <p:cNvSpPr/>
            <p:nvPr/>
          </p:nvSpPr>
          <p:spPr>
            <a:xfrm>
              <a:off x="415925" y="3175000"/>
              <a:ext cx="403225" cy="12700"/>
            </a:xfrm>
            <a:custGeom>
              <a:avLst/>
              <a:gdLst>
                <a:gd name="connsiteX0" fmla="*/ 0 w 403225"/>
                <a:gd name="connsiteY0" fmla="*/ 12700 h 12700"/>
                <a:gd name="connsiteX1" fmla="*/ 403225 w 403225"/>
                <a:gd name="connsiteY1" fmla="*/ 6350 h 12700"/>
                <a:gd name="connsiteX2" fmla="*/ 292100 w 403225"/>
                <a:gd name="connsiteY2" fmla="*/ 3175 h 12700"/>
                <a:gd name="connsiteX3" fmla="*/ 187325 w 403225"/>
                <a:gd name="connsiteY3" fmla="*/ 0 h 12700"/>
                <a:gd name="connsiteX4" fmla="*/ 0 w 403225"/>
                <a:gd name="connsiteY4" fmla="*/ 1270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225" h="12700">
                  <a:moveTo>
                    <a:pt x="0" y="12700"/>
                  </a:moveTo>
                  <a:lnTo>
                    <a:pt x="403225" y="6350"/>
                  </a:lnTo>
                  <a:lnTo>
                    <a:pt x="292100" y="3175"/>
                  </a:lnTo>
                  <a:cubicBezTo>
                    <a:pt x="256117" y="2117"/>
                    <a:pt x="231775" y="0"/>
                    <a:pt x="187325" y="0"/>
                  </a:cubicBezTo>
                  <a:cubicBezTo>
                    <a:pt x="142875" y="0"/>
                    <a:pt x="84137" y="1587"/>
                    <a:pt x="0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93CBB050-8BAA-2D9C-03E2-C9ECBB2983BA}"/>
                </a:ext>
              </a:extLst>
            </p:cNvPr>
            <p:cNvSpPr/>
            <p:nvPr/>
          </p:nvSpPr>
          <p:spPr>
            <a:xfrm>
              <a:off x="393700" y="3193122"/>
              <a:ext cx="444500" cy="19978"/>
            </a:xfrm>
            <a:custGeom>
              <a:avLst/>
              <a:gdLst>
                <a:gd name="connsiteX0" fmla="*/ 0 w 444500"/>
                <a:gd name="connsiteY0" fmla="*/ 19978 h 19978"/>
                <a:gd name="connsiteX1" fmla="*/ 444500 w 444500"/>
                <a:gd name="connsiteY1" fmla="*/ 10453 h 19978"/>
                <a:gd name="connsiteX2" fmla="*/ 339725 w 444500"/>
                <a:gd name="connsiteY2" fmla="*/ 7278 h 19978"/>
                <a:gd name="connsiteX3" fmla="*/ 133350 w 444500"/>
                <a:gd name="connsiteY3" fmla="*/ 928 h 19978"/>
                <a:gd name="connsiteX4" fmla="*/ 0 w 444500"/>
                <a:gd name="connsiteY4" fmla="*/ 19978 h 1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500" h="19978">
                  <a:moveTo>
                    <a:pt x="0" y="19978"/>
                  </a:moveTo>
                  <a:lnTo>
                    <a:pt x="444500" y="10453"/>
                  </a:lnTo>
                  <a:lnTo>
                    <a:pt x="339725" y="7278"/>
                  </a:lnTo>
                  <a:cubicBezTo>
                    <a:pt x="287867" y="5690"/>
                    <a:pt x="194733" y="-2776"/>
                    <a:pt x="133350" y="928"/>
                  </a:cubicBezTo>
                  <a:cubicBezTo>
                    <a:pt x="71967" y="4632"/>
                    <a:pt x="21696" y="17067"/>
                    <a:pt x="0" y="199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9B8061FA-D93E-EE86-ED99-B4E0CEF2F24B}"/>
                </a:ext>
              </a:extLst>
            </p:cNvPr>
            <p:cNvSpPr/>
            <p:nvPr/>
          </p:nvSpPr>
          <p:spPr>
            <a:xfrm>
              <a:off x="100998" y="6518275"/>
              <a:ext cx="289731" cy="11136"/>
            </a:xfrm>
            <a:custGeom>
              <a:avLst/>
              <a:gdLst>
                <a:gd name="connsiteX0" fmla="*/ 602 w 289731"/>
                <a:gd name="connsiteY0" fmla="*/ 9525 h 11136"/>
                <a:gd name="connsiteX1" fmla="*/ 280002 w 289731"/>
                <a:gd name="connsiteY1" fmla="*/ 0 h 11136"/>
                <a:gd name="connsiteX2" fmla="*/ 206977 w 289731"/>
                <a:gd name="connsiteY2" fmla="*/ 9525 h 11136"/>
                <a:gd name="connsiteX3" fmla="*/ 602 w 289731"/>
                <a:gd name="connsiteY3" fmla="*/ 9525 h 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731" h="11136">
                  <a:moveTo>
                    <a:pt x="602" y="9525"/>
                  </a:moveTo>
                  <a:cubicBezTo>
                    <a:pt x="12773" y="7938"/>
                    <a:pt x="245606" y="0"/>
                    <a:pt x="280002" y="0"/>
                  </a:cubicBezTo>
                  <a:cubicBezTo>
                    <a:pt x="314398" y="0"/>
                    <a:pt x="249839" y="6879"/>
                    <a:pt x="206977" y="9525"/>
                  </a:cubicBezTo>
                  <a:cubicBezTo>
                    <a:pt x="164115" y="12171"/>
                    <a:pt x="-11569" y="11112"/>
                    <a:pt x="60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BBC8A4CF-1842-C820-B21A-3282995518D7}"/>
                </a:ext>
              </a:extLst>
            </p:cNvPr>
            <p:cNvSpPr/>
            <p:nvPr/>
          </p:nvSpPr>
          <p:spPr>
            <a:xfrm>
              <a:off x="100880" y="6534130"/>
              <a:ext cx="308549" cy="16747"/>
            </a:xfrm>
            <a:custGeom>
              <a:avLst/>
              <a:gdLst>
                <a:gd name="connsiteX0" fmla="*/ 720 w 308549"/>
                <a:gd name="connsiteY0" fmla="*/ 15895 h 16747"/>
                <a:gd name="connsiteX1" fmla="*/ 299170 w 308549"/>
                <a:gd name="connsiteY1" fmla="*/ 20 h 16747"/>
                <a:gd name="connsiteX2" fmla="*/ 216620 w 308549"/>
                <a:gd name="connsiteY2" fmla="*/ 12720 h 16747"/>
                <a:gd name="connsiteX3" fmla="*/ 720 w 308549"/>
                <a:gd name="connsiteY3" fmla="*/ 15895 h 1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49" h="16747">
                  <a:moveTo>
                    <a:pt x="720" y="15895"/>
                  </a:moveTo>
                  <a:cubicBezTo>
                    <a:pt x="14478" y="13778"/>
                    <a:pt x="263187" y="549"/>
                    <a:pt x="299170" y="20"/>
                  </a:cubicBezTo>
                  <a:cubicBezTo>
                    <a:pt x="335153" y="-509"/>
                    <a:pt x="258953" y="9545"/>
                    <a:pt x="216620" y="12720"/>
                  </a:cubicBezTo>
                  <a:cubicBezTo>
                    <a:pt x="174287" y="15895"/>
                    <a:pt x="-13038" y="18012"/>
                    <a:pt x="720" y="158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281083D3-4534-5C8D-C8EC-638BB97672EC}"/>
                </a:ext>
              </a:extLst>
            </p:cNvPr>
            <p:cNvSpPr/>
            <p:nvPr/>
          </p:nvSpPr>
          <p:spPr>
            <a:xfrm>
              <a:off x="495300" y="6521450"/>
              <a:ext cx="795554" cy="22408"/>
            </a:xfrm>
            <a:custGeom>
              <a:avLst/>
              <a:gdLst>
                <a:gd name="connsiteX0" fmla="*/ 0 w 795554"/>
                <a:gd name="connsiteY0" fmla="*/ 15875 h 22408"/>
                <a:gd name="connsiteX1" fmla="*/ 574675 w 795554"/>
                <a:gd name="connsiteY1" fmla="*/ 3175 h 22408"/>
                <a:gd name="connsiteX2" fmla="*/ 790575 w 795554"/>
                <a:gd name="connsiteY2" fmla="*/ 0 h 22408"/>
                <a:gd name="connsiteX3" fmla="*/ 688975 w 795554"/>
                <a:gd name="connsiteY3" fmla="*/ 9525 h 22408"/>
                <a:gd name="connsiteX4" fmla="*/ 282575 w 795554"/>
                <a:gd name="connsiteY4" fmla="*/ 22225 h 22408"/>
                <a:gd name="connsiteX5" fmla="*/ 0 w 795554"/>
                <a:gd name="connsiteY5" fmla="*/ 15875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54" h="22408">
                  <a:moveTo>
                    <a:pt x="0" y="15875"/>
                  </a:moveTo>
                  <a:lnTo>
                    <a:pt x="574675" y="3175"/>
                  </a:lnTo>
                  <a:lnTo>
                    <a:pt x="790575" y="0"/>
                  </a:lnTo>
                  <a:cubicBezTo>
                    <a:pt x="809625" y="1058"/>
                    <a:pt x="773642" y="5821"/>
                    <a:pt x="688975" y="9525"/>
                  </a:cubicBezTo>
                  <a:cubicBezTo>
                    <a:pt x="604308" y="13229"/>
                    <a:pt x="390525" y="21167"/>
                    <a:pt x="282575" y="22225"/>
                  </a:cubicBezTo>
                  <a:cubicBezTo>
                    <a:pt x="174625" y="23283"/>
                    <a:pt x="107950" y="19579"/>
                    <a:pt x="0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B6EEB688-791E-647E-A20A-EAE50D3CD907}"/>
                </a:ext>
              </a:extLst>
            </p:cNvPr>
            <p:cNvSpPr/>
            <p:nvPr/>
          </p:nvSpPr>
          <p:spPr>
            <a:xfrm>
              <a:off x="470530" y="6454750"/>
              <a:ext cx="860412" cy="76326"/>
            </a:xfrm>
            <a:custGeom>
              <a:avLst/>
              <a:gdLst>
                <a:gd name="connsiteX0" fmla="*/ 40645 w 860412"/>
                <a:gd name="connsiteY0" fmla="*/ 63525 h 76326"/>
                <a:gd name="connsiteX1" fmla="*/ 770895 w 860412"/>
                <a:gd name="connsiteY1" fmla="*/ 38125 h 76326"/>
                <a:gd name="connsiteX2" fmla="*/ 824870 w 860412"/>
                <a:gd name="connsiteY2" fmla="*/ 38125 h 76326"/>
                <a:gd name="connsiteX3" fmla="*/ 847095 w 860412"/>
                <a:gd name="connsiteY3" fmla="*/ 25 h 76326"/>
                <a:gd name="connsiteX4" fmla="*/ 843920 w 860412"/>
                <a:gd name="connsiteY4" fmla="*/ 44475 h 76326"/>
                <a:gd name="connsiteX5" fmla="*/ 647070 w 860412"/>
                <a:gd name="connsiteY5" fmla="*/ 57175 h 76326"/>
                <a:gd name="connsiteX6" fmla="*/ 148595 w 860412"/>
                <a:gd name="connsiteY6" fmla="*/ 76225 h 76326"/>
                <a:gd name="connsiteX7" fmla="*/ 40645 w 860412"/>
                <a:gd name="connsiteY7" fmla="*/ 63525 h 7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412" h="76326">
                  <a:moveTo>
                    <a:pt x="40645" y="63525"/>
                  </a:moveTo>
                  <a:cubicBezTo>
                    <a:pt x="144362" y="57175"/>
                    <a:pt x="640191" y="42358"/>
                    <a:pt x="770895" y="38125"/>
                  </a:cubicBezTo>
                  <a:cubicBezTo>
                    <a:pt x="901599" y="33892"/>
                    <a:pt x="812170" y="44475"/>
                    <a:pt x="824870" y="38125"/>
                  </a:cubicBezTo>
                  <a:cubicBezTo>
                    <a:pt x="837570" y="31775"/>
                    <a:pt x="843920" y="-1033"/>
                    <a:pt x="847095" y="25"/>
                  </a:cubicBezTo>
                  <a:cubicBezTo>
                    <a:pt x="850270" y="1083"/>
                    <a:pt x="877258" y="34950"/>
                    <a:pt x="843920" y="44475"/>
                  </a:cubicBezTo>
                  <a:cubicBezTo>
                    <a:pt x="810583" y="54000"/>
                    <a:pt x="647070" y="57175"/>
                    <a:pt x="647070" y="57175"/>
                  </a:cubicBezTo>
                  <a:lnTo>
                    <a:pt x="148595" y="76225"/>
                  </a:lnTo>
                  <a:cubicBezTo>
                    <a:pt x="53345" y="77283"/>
                    <a:pt x="-63072" y="69875"/>
                    <a:pt x="40645" y="63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877A0942-4CEE-1F64-6570-69D531C5D182}"/>
                </a:ext>
              </a:extLst>
            </p:cNvPr>
            <p:cNvSpPr/>
            <p:nvPr/>
          </p:nvSpPr>
          <p:spPr>
            <a:xfrm>
              <a:off x="371475" y="5971894"/>
              <a:ext cx="31762" cy="539213"/>
            </a:xfrm>
            <a:custGeom>
              <a:avLst/>
              <a:gdLst>
                <a:gd name="connsiteX0" fmla="*/ 0 w 31762"/>
                <a:gd name="connsiteY0" fmla="*/ 3456 h 539213"/>
                <a:gd name="connsiteX1" fmla="*/ 28575 w 31762"/>
                <a:gd name="connsiteY1" fmla="*/ 530506 h 539213"/>
                <a:gd name="connsiteX2" fmla="*/ 28575 w 31762"/>
                <a:gd name="connsiteY2" fmla="*/ 311431 h 539213"/>
                <a:gd name="connsiteX3" fmla="*/ 0 w 31762"/>
                <a:gd name="connsiteY3" fmla="*/ 3456 h 53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62" h="539213">
                  <a:moveTo>
                    <a:pt x="0" y="3456"/>
                  </a:moveTo>
                  <a:cubicBezTo>
                    <a:pt x="0" y="39968"/>
                    <a:pt x="23813" y="479177"/>
                    <a:pt x="28575" y="530506"/>
                  </a:cubicBezTo>
                  <a:cubicBezTo>
                    <a:pt x="33337" y="581835"/>
                    <a:pt x="32279" y="392923"/>
                    <a:pt x="28575" y="311431"/>
                  </a:cubicBezTo>
                  <a:cubicBezTo>
                    <a:pt x="24871" y="229939"/>
                    <a:pt x="0" y="-33056"/>
                    <a:pt x="0" y="34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550AE80E-DA1D-DCF8-A831-100A8FB42BC4}"/>
                </a:ext>
              </a:extLst>
            </p:cNvPr>
            <p:cNvSpPr/>
            <p:nvPr/>
          </p:nvSpPr>
          <p:spPr>
            <a:xfrm>
              <a:off x="358676" y="5928447"/>
              <a:ext cx="28755" cy="571162"/>
            </a:xfrm>
            <a:custGeom>
              <a:avLst/>
              <a:gdLst>
                <a:gd name="connsiteX0" fmla="*/ 28674 w 28755"/>
                <a:gd name="connsiteY0" fmla="*/ 5628 h 571162"/>
                <a:gd name="connsiteX1" fmla="*/ 99 w 28755"/>
                <a:gd name="connsiteY1" fmla="*/ 53253 h 571162"/>
                <a:gd name="connsiteX2" fmla="*/ 19149 w 28755"/>
                <a:gd name="connsiteY2" fmla="*/ 418378 h 571162"/>
                <a:gd name="connsiteX3" fmla="*/ 15974 w 28755"/>
                <a:gd name="connsiteY3" fmla="*/ 567603 h 571162"/>
                <a:gd name="connsiteX4" fmla="*/ 25499 w 28755"/>
                <a:gd name="connsiteY4" fmla="*/ 285028 h 571162"/>
                <a:gd name="connsiteX5" fmla="*/ 9624 w 28755"/>
                <a:gd name="connsiteY5" fmla="*/ 88178 h 571162"/>
                <a:gd name="connsiteX6" fmla="*/ 28674 w 28755"/>
                <a:gd name="connsiteY6" fmla="*/ 5628 h 5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55" h="571162">
                  <a:moveTo>
                    <a:pt x="28674" y="5628"/>
                  </a:moveTo>
                  <a:cubicBezTo>
                    <a:pt x="27086" y="-193"/>
                    <a:pt x="1687" y="-15539"/>
                    <a:pt x="99" y="53253"/>
                  </a:cubicBezTo>
                  <a:cubicBezTo>
                    <a:pt x="-1489" y="122045"/>
                    <a:pt x="16503" y="332653"/>
                    <a:pt x="19149" y="418378"/>
                  </a:cubicBezTo>
                  <a:cubicBezTo>
                    <a:pt x="21795" y="504103"/>
                    <a:pt x="14916" y="589828"/>
                    <a:pt x="15974" y="567603"/>
                  </a:cubicBezTo>
                  <a:cubicBezTo>
                    <a:pt x="17032" y="545378"/>
                    <a:pt x="26557" y="364932"/>
                    <a:pt x="25499" y="285028"/>
                  </a:cubicBezTo>
                  <a:cubicBezTo>
                    <a:pt x="24441" y="205124"/>
                    <a:pt x="11211" y="131040"/>
                    <a:pt x="9624" y="88178"/>
                  </a:cubicBezTo>
                  <a:cubicBezTo>
                    <a:pt x="8037" y="45316"/>
                    <a:pt x="30262" y="11449"/>
                    <a:pt x="28674" y="56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EB4CBA8E-946D-0DC2-2DE1-8822F2889CD8}"/>
                </a:ext>
              </a:extLst>
            </p:cNvPr>
            <p:cNvSpPr/>
            <p:nvPr/>
          </p:nvSpPr>
          <p:spPr>
            <a:xfrm>
              <a:off x="88862" y="6491685"/>
              <a:ext cx="285452" cy="10801"/>
            </a:xfrm>
            <a:custGeom>
              <a:avLst/>
              <a:gdLst>
                <a:gd name="connsiteX0" fmla="*/ 3213 w 285452"/>
                <a:gd name="connsiteY0" fmla="*/ 1190 h 10801"/>
                <a:gd name="connsiteX1" fmla="*/ 282613 w 285452"/>
                <a:gd name="connsiteY1" fmla="*/ 1190 h 10801"/>
                <a:gd name="connsiteX2" fmla="*/ 139738 w 285452"/>
                <a:gd name="connsiteY2" fmla="*/ 10715 h 10801"/>
                <a:gd name="connsiteX3" fmla="*/ 3213 w 285452"/>
                <a:gd name="connsiteY3" fmla="*/ 1190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452" h="10801">
                  <a:moveTo>
                    <a:pt x="3213" y="1190"/>
                  </a:moveTo>
                  <a:cubicBezTo>
                    <a:pt x="27026" y="-398"/>
                    <a:pt x="259859" y="-397"/>
                    <a:pt x="282613" y="1190"/>
                  </a:cubicBezTo>
                  <a:cubicBezTo>
                    <a:pt x="305367" y="2777"/>
                    <a:pt x="185246" y="9657"/>
                    <a:pt x="139738" y="10715"/>
                  </a:cubicBezTo>
                  <a:cubicBezTo>
                    <a:pt x="94230" y="11773"/>
                    <a:pt x="-20600" y="2778"/>
                    <a:pt x="3213" y="1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C3540EFD-47DE-D39C-0207-565411E615E9}"/>
                </a:ext>
              </a:extLst>
            </p:cNvPr>
            <p:cNvSpPr/>
            <p:nvPr/>
          </p:nvSpPr>
          <p:spPr>
            <a:xfrm>
              <a:off x="371085" y="6310689"/>
              <a:ext cx="13111" cy="194226"/>
            </a:xfrm>
            <a:custGeom>
              <a:avLst/>
              <a:gdLst>
                <a:gd name="connsiteX0" fmla="*/ 9915 w 13111"/>
                <a:gd name="connsiteY0" fmla="*/ 1211 h 194226"/>
                <a:gd name="connsiteX1" fmla="*/ 3565 w 13111"/>
                <a:gd name="connsiteY1" fmla="*/ 83761 h 194226"/>
                <a:gd name="connsiteX2" fmla="*/ 13090 w 13111"/>
                <a:gd name="connsiteY2" fmla="*/ 191711 h 194226"/>
                <a:gd name="connsiteX3" fmla="*/ 390 w 13111"/>
                <a:gd name="connsiteY3" fmla="*/ 147261 h 194226"/>
                <a:gd name="connsiteX4" fmla="*/ 9915 w 13111"/>
                <a:gd name="connsiteY4" fmla="*/ 1211 h 19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1" h="194226">
                  <a:moveTo>
                    <a:pt x="9915" y="1211"/>
                  </a:moveTo>
                  <a:cubicBezTo>
                    <a:pt x="10444" y="-9372"/>
                    <a:pt x="3036" y="52011"/>
                    <a:pt x="3565" y="83761"/>
                  </a:cubicBezTo>
                  <a:cubicBezTo>
                    <a:pt x="4094" y="115511"/>
                    <a:pt x="13619" y="181128"/>
                    <a:pt x="13090" y="191711"/>
                  </a:cubicBezTo>
                  <a:cubicBezTo>
                    <a:pt x="12561" y="202294"/>
                    <a:pt x="3036" y="177953"/>
                    <a:pt x="390" y="147261"/>
                  </a:cubicBezTo>
                  <a:cubicBezTo>
                    <a:pt x="-2256" y="116569"/>
                    <a:pt x="9386" y="11794"/>
                    <a:pt x="9915" y="1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81F01F8C-9AB0-48B2-51C1-8DB08A539494}"/>
                </a:ext>
              </a:extLst>
            </p:cNvPr>
            <p:cNvSpPr/>
            <p:nvPr/>
          </p:nvSpPr>
          <p:spPr>
            <a:xfrm>
              <a:off x="403025" y="5924525"/>
              <a:ext cx="437420" cy="13866"/>
            </a:xfrm>
            <a:custGeom>
              <a:avLst/>
              <a:gdLst>
                <a:gd name="connsiteX0" fmla="*/ 200 w 437420"/>
                <a:gd name="connsiteY0" fmla="*/ 9550 h 13866"/>
                <a:gd name="connsiteX1" fmla="*/ 409775 w 437420"/>
                <a:gd name="connsiteY1" fmla="*/ 25 h 13866"/>
                <a:gd name="connsiteX2" fmla="*/ 355800 w 437420"/>
                <a:gd name="connsiteY2" fmla="*/ 12725 h 13866"/>
                <a:gd name="connsiteX3" fmla="*/ 200 w 437420"/>
                <a:gd name="connsiteY3" fmla="*/ 9550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420" h="13866">
                  <a:moveTo>
                    <a:pt x="200" y="9550"/>
                  </a:moveTo>
                  <a:cubicBezTo>
                    <a:pt x="9196" y="7433"/>
                    <a:pt x="350508" y="-504"/>
                    <a:pt x="409775" y="25"/>
                  </a:cubicBezTo>
                  <a:cubicBezTo>
                    <a:pt x="469042" y="554"/>
                    <a:pt x="424592" y="9550"/>
                    <a:pt x="355800" y="12725"/>
                  </a:cubicBezTo>
                  <a:cubicBezTo>
                    <a:pt x="287008" y="15900"/>
                    <a:pt x="-8796" y="11667"/>
                    <a:pt x="200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AFF64EC1-9233-78A3-474E-3F570D439A18}"/>
                </a:ext>
              </a:extLst>
            </p:cNvPr>
            <p:cNvSpPr/>
            <p:nvPr/>
          </p:nvSpPr>
          <p:spPr>
            <a:xfrm>
              <a:off x="27657" y="5167918"/>
              <a:ext cx="20013" cy="605490"/>
            </a:xfrm>
            <a:custGeom>
              <a:avLst/>
              <a:gdLst>
                <a:gd name="connsiteX0" fmla="*/ 918 w 20013"/>
                <a:gd name="connsiteY0" fmla="*/ 982 h 605490"/>
                <a:gd name="connsiteX1" fmla="*/ 4093 w 20013"/>
                <a:gd name="connsiteY1" fmla="*/ 372457 h 605490"/>
                <a:gd name="connsiteX2" fmla="*/ 13618 w 20013"/>
                <a:gd name="connsiteY2" fmla="*/ 604232 h 605490"/>
                <a:gd name="connsiteX3" fmla="*/ 19968 w 20013"/>
                <a:gd name="connsiteY3" fmla="*/ 274032 h 605490"/>
                <a:gd name="connsiteX4" fmla="*/ 918 w 20013"/>
                <a:gd name="connsiteY4" fmla="*/ 982 h 60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3" h="605490">
                  <a:moveTo>
                    <a:pt x="918" y="982"/>
                  </a:moveTo>
                  <a:cubicBezTo>
                    <a:pt x="-1728" y="17386"/>
                    <a:pt x="1976" y="271915"/>
                    <a:pt x="4093" y="372457"/>
                  </a:cubicBezTo>
                  <a:cubicBezTo>
                    <a:pt x="6210" y="472999"/>
                    <a:pt x="10972" y="620636"/>
                    <a:pt x="13618" y="604232"/>
                  </a:cubicBezTo>
                  <a:cubicBezTo>
                    <a:pt x="16264" y="587828"/>
                    <a:pt x="20497" y="370340"/>
                    <a:pt x="19968" y="274032"/>
                  </a:cubicBezTo>
                  <a:cubicBezTo>
                    <a:pt x="19439" y="177724"/>
                    <a:pt x="3564" y="-15422"/>
                    <a:pt x="918" y="9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6E26F9E9-EB12-CA44-C19C-A2A45A0DD78B}"/>
                </a:ext>
              </a:extLst>
            </p:cNvPr>
            <p:cNvSpPr/>
            <p:nvPr/>
          </p:nvSpPr>
          <p:spPr>
            <a:xfrm>
              <a:off x="39791" y="5726812"/>
              <a:ext cx="36864" cy="832419"/>
            </a:xfrm>
            <a:custGeom>
              <a:avLst/>
              <a:gdLst>
                <a:gd name="connsiteX0" fmla="*/ 1484 w 36864"/>
                <a:gd name="connsiteY0" fmla="*/ 13588 h 832419"/>
                <a:gd name="connsiteX1" fmla="*/ 36409 w 36864"/>
                <a:gd name="connsiteY1" fmla="*/ 800988 h 832419"/>
                <a:gd name="connsiteX2" fmla="*/ 20534 w 36864"/>
                <a:gd name="connsiteY2" fmla="*/ 642238 h 832419"/>
                <a:gd name="connsiteX3" fmla="*/ 7834 w 36864"/>
                <a:gd name="connsiteY3" fmla="*/ 324738 h 832419"/>
                <a:gd name="connsiteX4" fmla="*/ 1484 w 36864"/>
                <a:gd name="connsiteY4" fmla="*/ 13588 h 83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832419">
                  <a:moveTo>
                    <a:pt x="1484" y="13588"/>
                  </a:moveTo>
                  <a:cubicBezTo>
                    <a:pt x="6246" y="92963"/>
                    <a:pt x="33234" y="696213"/>
                    <a:pt x="36409" y="800988"/>
                  </a:cubicBezTo>
                  <a:cubicBezTo>
                    <a:pt x="39584" y="905763"/>
                    <a:pt x="25296" y="721613"/>
                    <a:pt x="20534" y="642238"/>
                  </a:cubicBezTo>
                  <a:cubicBezTo>
                    <a:pt x="15772" y="562863"/>
                    <a:pt x="11009" y="425280"/>
                    <a:pt x="7834" y="324738"/>
                  </a:cubicBezTo>
                  <a:cubicBezTo>
                    <a:pt x="4659" y="224196"/>
                    <a:pt x="-3278" y="-65787"/>
                    <a:pt x="1484" y="13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E7CDBD02-4E2B-7CA9-6DA5-ADD758DEA1B3}"/>
                </a:ext>
              </a:extLst>
            </p:cNvPr>
            <p:cNvSpPr/>
            <p:nvPr/>
          </p:nvSpPr>
          <p:spPr>
            <a:xfrm>
              <a:off x="53770" y="5689343"/>
              <a:ext cx="38914" cy="804401"/>
            </a:xfrm>
            <a:custGeom>
              <a:avLst/>
              <a:gdLst>
                <a:gd name="connsiteX0" fmla="*/ 205 w 38914"/>
                <a:gd name="connsiteY0" fmla="*/ 257 h 804401"/>
                <a:gd name="connsiteX1" fmla="*/ 19255 w 38914"/>
                <a:gd name="connsiteY1" fmla="*/ 508257 h 804401"/>
                <a:gd name="connsiteX2" fmla="*/ 38305 w 38914"/>
                <a:gd name="connsiteY2" fmla="*/ 803532 h 804401"/>
                <a:gd name="connsiteX3" fmla="*/ 31955 w 38914"/>
                <a:gd name="connsiteY3" fmla="*/ 578107 h 804401"/>
                <a:gd name="connsiteX4" fmla="*/ 205 w 38914"/>
                <a:gd name="connsiteY4" fmla="*/ 257 h 80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4" h="804401">
                  <a:moveTo>
                    <a:pt x="205" y="257"/>
                  </a:moveTo>
                  <a:cubicBezTo>
                    <a:pt x="-1912" y="-11385"/>
                    <a:pt x="12905" y="374378"/>
                    <a:pt x="19255" y="508257"/>
                  </a:cubicBezTo>
                  <a:cubicBezTo>
                    <a:pt x="25605" y="642136"/>
                    <a:pt x="36188" y="791890"/>
                    <a:pt x="38305" y="803532"/>
                  </a:cubicBezTo>
                  <a:cubicBezTo>
                    <a:pt x="40422" y="815174"/>
                    <a:pt x="36718" y="708282"/>
                    <a:pt x="31955" y="578107"/>
                  </a:cubicBezTo>
                  <a:cubicBezTo>
                    <a:pt x="27193" y="447932"/>
                    <a:pt x="2322" y="11899"/>
                    <a:pt x="205" y="2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35921DD6-3628-6DD5-86C4-8E498955B467}"/>
                </a:ext>
              </a:extLst>
            </p:cNvPr>
            <p:cNvSpPr/>
            <p:nvPr/>
          </p:nvSpPr>
          <p:spPr>
            <a:xfrm>
              <a:off x="69829" y="6525372"/>
              <a:ext cx="9583" cy="357147"/>
            </a:xfrm>
            <a:custGeom>
              <a:avLst/>
              <a:gdLst>
                <a:gd name="connsiteX0" fmla="*/ 9546 w 9583"/>
                <a:gd name="connsiteY0" fmla="*/ 5603 h 357147"/>
                <a:gd name="connsiteX1" fmla="*/ 3196 w 9583"/>
                <a:gd name="connsiteY1" fmla="*/ 354853 h 357147"/>
                <a:gd name="connsiteX2" fmla="*/ 21 w 9583"/>
                <a:gd name="connsiteY2" fmla="*/ 151653 h 357147"/>
                <a:gd name="connsiteX3" fmla="*/ 9546 w 9583"/>
                <a:gd name="connsiteY3" fmla="*/ 5603 h 35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83" h="357147">
                  <a:moveTo>
                    <a:pt x="9546" y="5603"/>
                  </a:moveTo>
                  <a:cubicBezTo>
                    <a:pt x="10075" y="39470"/>
                    <a:pt x="4783" y="330511"/>
                    <a:pt x="3196" y="354853"/>
                  </a:cubicBezTo>
                  <a:cubicBezTo>
                    <a:pt x="1608" y="379195"/>
                    <a:pt x="550" y="202982"/>
                    <a:pt x="21" y="151653"/>
                  </a:cubicBezTo>
                  <a:cubicBezTo>
                    <a:pt x="-508" y="100324"/>
                    <a:pt x="9017" y="-28264"/>
                    <a:pt x="9546" y="56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ED8D13D9-6B56-223C-3483-527AEFE75477}"/>
                </a:ext>
              </a:extLst>
            </p:cNvPr>
            <p:cNvSpPr/>
            <p:nvPr/>
          </p:nvSpPr>
          <p:spPr>
            <a:xfrm>
              <a:off x="91794" y="6552001"/>
              <a:ext cx="13006" cy="198080"/>
            </a:xfrm>
            <a:custGeom>
              <a:avLst/>
              <a:gdLst>
                <a:gd name="connsiteX0" fmla="*/ 12981 w 13006"/>
                <a:gd name="connsiteY0" fmla="*/ 1199 h 198080"/>
                <a:gd name="connsiteX1" fmla="*/ 3456 w 13006"/>
                <a:gd name="connsiteY1" fmla="*/ 194874 h 198080"/>
                <a:gd name="connsiteX2" fmla="*/ 281 w 13006"/>
                <a:gd name="connsiteY2" fmla="*/ 115499 h 198080"/>
                <a:gd name="connsiteX3" fmla="*/ 12981 w 13006"/>
                <a:gd name="connsiteY3" fmla="*/ 1199 h 19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6" h="198080">
                  <a:moveTo>
                    <a:pt x="12981" y="1199"/>
                  </a:moveTo>
                  <a:cubicBezTo>
                    <a:pt x="13510" y="14428"/>
                    <a:pt x="5573" y="175824"/>
                    <a:pt x="3456" y="194874"/>
                  </a:cubicBezTo>
                  <a:cubicBezTo>
                    <a:pt x="1339" y="213924"/>
                    <a:pt x="-777" y="143016"/>
                    <a:pt x="281" y="115499"/>
                  </a:cubicBezTo>
                  <a:cubicBezTo>
                    <a:pt x="1339" y="87982"/>
                    <a:pt x="12452" y="-12030"/>
                    <a:pt x="12981" y="11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279A3905-45D7-86C2-08C1-12548DD42B9C}"/>
                </a:ext>
              </a:extLst>
            </p:cNvPr>
            <p:cNvSpPr/>
            <p:nvPr/>
          </p:nvSpPr>
          <p:spPr>
            <a:xfrm>
              <a:off x="123825" y="6711588"/>
              <a:ext cx="1190456" cy="44812"/>
            </a:xfrm>
            <a:custGeom>
              <a:avLst/>
              <a:gdLst>
                <a:gd name="connsiteX0" fmla="*/ 0 w 1190456"/>
                <a:gd name="connsiteY0" fmla="*/ 44812 h 44812"/>
                <a:gd name="connsiteX1" fmla="*/ 1187450 w 1190456"/>
                <a:gd name="connsiteY1" fmla="*/ 362 h 44812"/>
                <a:gd name="connsiteX2" fmla="*/ 365125 w 1190456"/>
                <a:gd name="connsiteY2" fmla="*/ 22587 h 44812"/>
                <a:gd name="connsiteX3" fmla="*/ 0 w 1190456"/>
                <a:gd name="connsiteY3" fmla="*/ 44812 h 4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456" h="44812">
                  <a:moveTo>
                    <a:pt x="0" y="44812"/>
                  </a:moveTo>
                  <a:lnTo>
                    <a:pt x="1187450" y="362"/>
                  </a:lnTo>
                  <a:cubicBezTo>
                    <a:pt x="1248304" y="-3342"/>
                    <a:pt x="365125" y="22587"/>
                    <a:pt x="365125" y="22587"/>
                  </a:cubicBezTo>
                  <a:lnTo>
                    <a:pt x="0" y="4481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7FCA1B91-1AB6-F8B6-5355-AA8384E05113}"/>
                </a:ext>
              </a:extLst>
            </p:cNvPr>
            <p:cNvSpPr/>
            <p:nvPr/>
          </p:nvSpPr>
          <p:spPr>
            <a:xfrm>
              <a:off x="104343" y="6789009"/>
              <a:ext cx="9994" cy="439526"/>
            </a:xfrm>
            <a:custGeom>
              <a:avLst/>
              <a:gdLst>
                <a:gd name="connsiteX0" fmla="*/ 3607 w 9994"/>
                <a:gd name="connsiteY0" fmla="*/ 8666 h 439526"/>
                <a:gd name="connsiteX1" fmla="*/ 9957 w 9994"/>
                <a:gd name="connsiteY1" fmla="*/ 437291 h 439526"/>
                <a:gd name="connsiteX2" fmla="*/ 432 w 9994"/>
                <a:gd name="connsiteY2" fmla="*/ 170591 h 439526"/>
                <a:gd name="connsiteX3" fmla="*/ 3607 w 9994"/>
                <a:gd name="connsiteY3" fmla="*/ 8666 h 43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439526">
                  <a:moveTo>
                    <a:pt x="3607" y="8666"/>
                  </a:moveTo>
                  <a:cubicBezTo>
                    <a:pt x="5195" y="53116"/>
                    <a:pt x="10486" y="410304"/>
                    <a:pt x="9957" y="437291"/>
                  </a:cubicBezTo>
                  <a:cubicBezTo>
                    <a:pt x="9428" y="464278"/>
                    <a:pt x="2020" y="239383"/>
                    <a:pt x="432" y="170591"/>
                  </a:cubicBezTo>
                  <a:cubicBezTo>
                    <a:pt x="-1156" y="101799"/>
                    <a:pt x="2019" y="-35784"/>
                    <a:pt x="3607" y="86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98FD9C7B-0BDF-13BD-37B1-3E2992A8C0FB}"/>
                </a:ext>
              </a:extLst>
            </p:cNvPr>
            <p:cNvSpPr/>
            <p:nvPr/>
          </p:nvSpPr>
          <p:spPr>
            <a:xfrm>
              <a:off x="113917" y="6768228"/>
              <a:ext cx="668646" cy="74291"/>
            </a:xfrm>
            <a:custGeom>
              <a:avLst/>
              <a:gdLst>
                <a:gd name="connsiteX0" fmla="*/ 383 w 668646"/>
                <a:gd name="connsiteY0" fmla="*/ 32622 h 74291"/>
                <a:gd name="connsiteX1" fmla="*/ 311533 w 668646"/>
                <a:gd name="connsiteY1" fmla="*/ 872 h 74291"/>
                <a:gd name="connsiteX2" fmla="*/ 667133 w 668646"/>
                <a:gd name="connsiteY2" fmla="*/ 73897 h 74291"/>
                <a:gd name="connsiteX3" fmla="*/ 432183 w 668646"/>
                <a:gd name="connsiteY3" fmla="*/ 29447 h 74291"/>
                <a:gd name="connsiteX4" fmla="*/ 251208 w 668646"/>
                <a:gd name="connsiteY4" fmla="*/ 16747 h 74291"/>
                <a:gd name="connsiteX5" fmla="*/ 383 w 668646"/>
                <a:gd name="connsiteY5" fmla="*/ 32622 h 7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646" h="74291">
                  <a:moveTo>
                    <a:pt x="383" y="32622"/>
                  </a:moveTo>
                  <a:cubicBezTo>
                    <a:pt x="10437" y="29976"/>
                    <a:pt x="200408" y="-6007"/>
                    <a:pt x="311533" y="872"/>
                  </a:cubicBezTo>
                  <a:cubicBezTo>
                    <a:pt x="422658" y="7751"/>
                    <a:pt x="647025" y="69135"/>
                    <a:pt x="667133" y="73897"/>
                  </a:cubicBezTo>
                  <a:cubicBezTo>
                    <a:pt x="687241" y="78659"/>
                    <a:pt x="501504" y="38972"/>
                    <a:pt x="432183" y="29447"/>
                  </a:cubicBezTo>
                  <a:cubicBezTo>
                    <a:pt x="362862" y="19922"/>
                    <a:pt x="321587" y="17276"/>
                    <a:pt x="251208" y="16747"/>
                  </a:cubicBezTo>
                  <a:cubicBezTo>
                    <a:pt x="180829" y="16218"/>
                    <a:pt x="-9671" y="35268"/>
                    <a:pt x="383" y="32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A19C1ADE-DFB7-5369-4F2B-FBDB0852E6EE}"/>
                </a:ext>
              </a:extLst>
            </p:cNvPr>
            <p:cNvSpPr/>
            <p:nvPr/>
          </p:nvSpPr>
          <p:spPr>
            <a:xfrm>
              <a:off x="1368790" y="6667333"/>
              <a:ext cx="959253" cy="36209"/>
            </a:xfrm>
            <a:custGeom>
              <a:avLst/>
              <a:gdLst>
                <a:gd name="connsiteX0" fmla="*/ 21860 w 959253"/>
                <a:gd name="connsiteY0" fmla="*/ 22392 h 36209"/>
                <a:gd name="connsiteX1" fmla="*/ 955310 w 959253"/>
                <a:gd name="connsiteY1" fmla="*/ 167 h 36209"/>
                <a:gd name="connsiteX2" fmla="*/ 345710 w 959253"/>
                <a:gd name="connsiteY2" fmla="*/ 35092 h 36209"/>
                <a:gd name="connsiteX3" fmla="*/ 21860 w 959253"/>
                <a:gd name="connsiteY3" fmla="*/ 22392 h 3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253" h="36209">
                  <a:moveTo>
                    <a:pt x="21860" y="22392"/>
                  </a:moveTo>
                  <a:cubicBezTo>
                    <a:pt x="123460" y="16571"/>
                    <a:pt x="901335" y="-1950"/>
                    <a:pt x="955310" y="167"/>
                  </a:cubicBezTo>
                  <a:cubicBezTo>
                    <a:pt x="1009285" y="2284"/>
                    <a:pt x="493877" y="30330"/>
                    <a:pt x="345710" y="35092"/>
                  </a:cubicBezTo>
                  <a:cubicBezTo>
                    <a:pt x="197543" y="39854"/>
                    <a:pt x="-79740" y="28213"/>
                    <a:pt x="21860" y="223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688457EB-4E8E-09F0-0256-5DE05DDD7A4F}"/>
                </a:ext>
              </a:extLst>
            </p:cNvPr>
            <p:cNvSpPr/>
            <p:nvPr/>
          </p:nvSpPr>
          <p:spPr>
            <a:xfrm>
              <a:off x="854075" y="6680200"/>
              <a:ext cx="2066925" cy="95250"/>
            </a:xfrm>
            <a:custGeom>
              <a:avLst/>
              <a:gdLst>
                <a:gd name="connsiteX0" fmla="*/ 0 w 2066925"/>
                <a:gd name="connsiteY0" fmla="*/ 95250 h 95250"/>
                <a:gd name="connsiteX1" fmla="*/ 1781175 w 2066925"/>
                <a:gd name="connsiteY1" fmla="*/ 15875 h 95250"/>
                <a:gd name="connsiteX2" fmla="*/ 2066925 w 2066925"/>
                <a:gd name="connsiteY2" fmla="*/ 0 h 95250"/>
                <a:gd name="connsiteX3" fmla="*/ 1273175 w 2066925"/>
                <a:gd name="connsiteY3" fmla="*/ 57150 h 95250"/>
                <a:gd name="connsiteX4" fmla="*/ 771525 w 2066925"/>
                <a:gd name="connsiteY4" fmla="*/ 73025 h 95250"/>
                <a:gd name="connsiteX5" fmla="*/ 0 w 2066925"/>
                <a:gd name="connsiteY5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6925" h="95250">
                  <a:moveTo>
                    <a:pt x="0" y="95250"/>
                  </a:moveTo>
                  <a:lnTo>
                    <a:pt x="1781175" y="15875"/>
                  </a:lnTo>
                  <a:lnTo>
                    <a:pt x="2066925" y="0"/>
                  </a:lnTo>
                  <a:lnTo>
                    <a:pt x="1273175" y="57150"/>
                  </a:lnTo>
                  <a:cubicBezTo>
                    <a:pt x="1057275" y="69321"/>
                    <a:pt x="771525" y="73025"/>
                    <a:pt x="771525" y="73025"/>
                  </a:cubicBezTo>
                  <a:lnTo>
                    <a:pt x="0" y="952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EDAFBA09-E097-6913-8AF7-E25B4707EF86}"/>
                </a:ext>
              </a:extLst>
            </p:cNvPr>
            <p:cNvSpPr/>
            <p:nvPr/>
          </p:nvSpPr>
          <p:spPr>
            <a:xfrm>
              <a:off x="132728" y="6849581"/>
              <a:ext cx="19687" cy="331363"/>
            </a:xfrm>
            <a:custGeom>
              <a:avLst/>
              <a:gdLst>
                <a:gd name="connsiteX0" fmla="*/ 19672 w 19687"/>
                <a:gd name="connsiteY0" fmla="*/ 2069 h 331363"/>
                <a:gd name="connsiteX1" fmla="*/ 3797 w 19687"/>
                <a:gd name="connsiteY1" fmla="*/ 325919 h 331363"/>
                <a:gd name="connsiteX2" fmla="*/ 622 w 19687"/>
                <a:gd name="connsiteY2" fmla="*/ 192569 h 331363"/>
                <a:gd name="connsiteX3" fmla="*/ 19672 w 19687"/>
                <a:gd name="connsiteY3" fmla="*/ 2069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7" h="331363">
                  <a:moveTo>
                    <a:pt x="19672" y="2069"/>
                  </a:moveTo>
                  <a:cubicBezTo>
                    <a:pt x="20201" y="24294"/>
                    <a:pt x="6972" y="294169"/>
                    <a:pt x="3797" y="325919"/>
                  </a:cubicBezTo>
                  <a:cubicBezTo>
                    <a:pt x="622" y="357669"/>
                    <a:pt x="-966" y="242311"/>
                    <a:pt x="622" y="192569"/>
                  </a:cubicBezTo>
                  <a:cubicBezTo>
                    <a:pt x="2209" y="142827"/>
                    <a:pt x="19143" y="-20156"/>
                    <a:pt x="19672" y="20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DFD2DD1D-B5DA-F1F3-902B-EEBBACC60C0A}"/>
                </a:ext>
              </a:extLst>
            </p:cNvPr>
            <p:cNvSpPr/>
            <p:nvPr/>
          </p:nvSpPr>
          <p:spPr>
            <a:xfrm>
              <a:off x="269875" y="6878548"/>
              <a:ext cx="1283493" cy="55652"/>
            </a:xfrm>
            <a:custGeom>
              <a:avLst/>
              <a:gdLst>
                <a:gd name="connsiteX0" fmla="*/ 0 w 1283493"/>
                <a:gd name="connsiteY0" fmla="*/ 55652 h 55652"/>
                <a:gd name="connsiteX1" fmla="*/ 1152525 w 1283493"/>
                <a:gd name="connsiteY1" fmla="*/ 8027 h 55652"/>
                <a:gd name="connsiteX2" fmla="*/ 1257300 w 1283493"/>
                <a:gd name="connsiteY2" fmla="*/ 8027 h 55652"/>
                <a:gd name="connsiteX3" fmla="*/ 923925 w 1283493"/>
                <a:gd name="connsiteY3" fmla="*/ 1677 h 55652"/>
                <a:gd name="connsiteX4" fmla="*/ 184150 w 1283493"/>
                <a:gd name="connsiteY4" fmla="*/ 42952 h 55652"/>
                <a:gd name="connsiteX5" fmla="*/ 0 w 1283493"/>
                <a:gd name="connsiteY5" fmla="*/ 55652 h 5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93" h="55652">
                  <a:moveTo>
                    <a:pt x="0" y="55652"/>
                  </a:moveTo>
                  <a:lnTo>
                    <a:pt x="1152525" y="8027"/>
                  </a:lnTo>
                  <a:cubicBezTo>
                    <a:pt x="1362075" y="89"/>
                    <a:pt x="1257300" y="8027"/>
                    <a:pt x="1257300" y="8027"/>
                  </a:cubicBezTo>
                  <a:cubicBezTo>
                    <a:pt x="1219200" y="6969"/>
                    <a:pt x="1102783" y="-4144"/>
                    <a:pt x="923925" y="1677"/>
                  </a:cubicBezTo>
                  <a:cubicBezTo>
                    <a:pt x="745067" y="7498"/>
                    <a:pt x="184150" y="42952"/>
                    <a:pt x="184150" y="42952"/>
                  </a:cubicBezTo>
                  <a:lnTo>
                    <a:pt x="0" y="5565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B39A1B1B-81C4-E39B-1112-EE5A93FC57E9}"/>
                </a:ext>
              </a:extLst>
            </p:cNvPr>
            <p:cNvSpPr/>
            <p:nvPr/>
          </p:nvSpPr>
          <p:spPr>
            <a:xfrm>
              <a:off x="1517713" y="6847682"/>
              <a:ext cx="788505" cy="39075"/>
            </a:xfrm>
            <a:custGeom>
              <a:avLst/>
              <a:gdLst>
                <a:gd name="connsiteX0" fmla="*/ 41212 w 788505"/>
                <a:gd name="connsiteY0" fmla="*/ 38893 h 39075"/>
                <a:gd name="connsiteX1" fmla="*/ 749237 w 788505"/>
                <a:gd name="connsiteY1" fmla="*/ 7143 h 39075"/>
                <a:gd name="connsiteX2" fmla="*/ 638112 w 788505"/>
                <a:gd name="connsiteY2" fmla="*/ 793 h 39075"/>
                <a:gd name="connsiteX3" fmla="*/ 139637 w 788505"/>
                <a:gd name="connsiteY3" fmla="*/ 19843 h 39075"/>
                <a:gd name="connsiteX4" fmla="*/ 41212 w 788505"/>
                <a:gd name="connsiteY4" fmla="*/ 38893 h 3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505" h="39075">
                  <a:moveTo>
                    <a:pt x="41212" y="38893"/>
                  </a:moveTo>
                  <a:cubicBezTo>
                    <a:pt x="142812" y="36776"/>
                    <a:pt x="649754" y="13493"/>
                    <a:pt x="749237" y="7143"/>
                  </a:cubicBezTo>
                  <a:cubicBezTo>
                    <a:pt x="848720" y="793"/>
                    <a:pt x="739712" y="-1324"/>
                    <a:pt x="638112" y="793"/>
                  </a:cubicBezTo>
                  <a:cubicBezTo>
                    <a:pt x="536512" y="2910"/>
                    <a:pt x="232770" y="15610"/>
                    <a:pt x="139637" y="19843"/>
                  </a:cubicBezTo>
                  <a:cubicBezTo>
                    <a:pt x="46504" y="24076"/>
                    <a:pt x="-60388" y="41010"/>
                    <a:pt x="41212" y="3889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C30F01B8-AADA-29EF-92BA-818A43DF729E}"/>
                </a:ext>
              </a:extLst>
            </p:cNvPr>
            <p:cNvSpPr/>
            <p:nvPr/>
          </p:nvSpPr>
          <p:spPr>
            <a:xfrm>
              <a:off x="2297039" y="6811547"/>
              <a:ext cx="647252" cy="33935"/>
            </a:xfrm>
            <a:custGeom>
              <a:avLst/>
              <a:gdLst>
                <a:gd name="connsiteX0" fmla="*/ 4836 w 647252"/>
                <a:gd name="connsiteY0" fmla="*/ 33753 h 33935"/>
                <a:gd name="connsiteX1" fmla="*/ 608086 w 647252"/>
                <a:gd name="connsiteY1" fmla="*/ 14703 h 33935"/>
                <a:gd name="connsiteX2" fmla="*/ 560461 w 647252"/>
                <a:gd name="connsiteY2" fmla="*/ 8353 h 33935"/>
                <a:gd name="connsiteX3" fmla="*/ 335036 w 647252"/>
                <a:gd name="connsiteY3" fmla="*/ 2003 h 33935"/>
                <a:gd name="connsiteX4" fmla="*/ 4836 w 647252"/>
                <a:gd name="connsiteY4" fmla="*/ 33753 h 3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252" h="33935">
                  <a:moveTo>
                    <a:pt x="4836" y="33753"/>
                  </a:moveTo>
                  <a:cubicBezTo>
                    <a:pt x="50344" y="35870"/>
                    <a:pt x="515482" y="18936"/>
                    <a:pt x="608086" y="14703"/>
                  </a:cubicBezTo>
                  <a:cubicBezTo>
                    <a:pt x="700690" y="10470"/>
                    <a:pt x="605969" y="10470"/>
                    <a:pt x="560461" y="8353"/>
                  </a:cubicBezTo>
                  <a:cubicBezTo>
                    <a:pt x="514953" y="6236"/>
                    <a:pt x="422349" y="-4347"/>
                    <a:pt x="335036" y="2003"/>
                  </a:cubicBezTo>
                  <a:cubicBezTo>
                    <a:pt x="247724" y="8353"/>
                    <a:pt x="-40672" y="31636"/>
                    <a:pt x="4836" y="3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4F8D7B84-4036-D08D-487C-9E52BE3EB5B4}"/>
                </a:ext>
              </a:extLst>
            </p:cNvPr>
            <p:cNvSpPr/>
            <p:nvPr/>
          </p:nvSpPr>
          <p:spPr>
            <a:xfrm>
              <a:off x="2895600" y="6803974"/>
              <a:ext cx="957412" cy="25451"/>
            </a:xfrm>
            <a:custGeom>
              <a:avLst/>
              <a:gdLst>
                <a:gd name="connsiteX0" fmla="*/ 0 w 957412"/>
                <a:gd name="connsiteY0" fmla="*/ 25451 h 25451"/>
                <a:gd name="connsiteX1" fmla="*/ 914400 w 957412"/>
                <a:gd name="connsiteY1" fmla="*/ 6401 h 25451"/>
                <a:gd name="connsiteX2" fmla="*/ 800100 w 957412"/>
                <a:gd name="connsiteY2" fmla="*/ 51 h 25451"/>
                <a:gd name="connsiteX3" fmla="*/ 727075 w 957412"/>
                <a:gd name="connsiteY3" fmla="*/ 3226 h 25451"/>
                <a:gd name="connsiteX4" fmla="*/ 295275 w 957412"/>
                <a:gd name="connsiteY4" fmla="*/ 12751 h 25451"/>
                <a:gd name="connsiteX5" fmla="*/ 0 w 957412"/>
                <a:gd name="connsiteY5" fmla="*/ 25451 h 2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412" h="25451">
                  <a:moveTo>
                    <a:pt x="0" y="25451"/>
                  </a:moveTo>
                  <a:lnTo>
                    <a:pt x="914400" y="6401"/>
                  </a:lnTo>
                  <a:cubicBezTo>
                    <a:pt x="1047750" y="2168"/>
                    <a:pt x="831321" y="580"/>
                    <a:pt x="800100" y="51"/>
                  </a:cubicBezTo>
                  <a:cubicBezTo>
                    <a:pt x="768879" y="-478"/>
                    <a:pt x="727075" y="3226"/>
                    <a:pt x="727075" y="3226"/>
                  </a:cubicBezTo>
                  <a:lnTo>
                    <a:pt x="295275" y="12751"/>
                  </a:lnTo>
                  <a:lnTo>
                    <a:pt x="0" y="2545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E32F04E9-C72A-1C9E-273E-0C5BA4282AAD}"/>
                </a:ext>
              </a:extLst>
            </p:cNvPr>
            <p:cNvSpPr/>
            <p:nvPr/>
          </p:nvSpPr>
          <p:spPr>
            <a:xfrm>
              <a:off x="3032125" y="6769038"/>
              <a:ext cx="730313" cy="25462"/>
            </a:xfrm>
            <a:custGeom>
              <a:avLst/>
              <a:gdLst>
                <a:gd name="connsiteX0" fmla="*/ 0 w 730313"/>
                <a:gd name="connsiteY0" fmla="*/ 22287 h 25462"/>
                <a:gd name="connsiteX1" fmla="*/ 701675 w 730313"/>
                <a:gd name="connsiteY1" fmla="*/ 62 h 25462"/>
                <a:gd name="connsiteX2" fmla="*/ 561975 w 730313"/>
                <a:gd name="connsiteY2" fmla="*/ 15937 h 25462"/>
                <a:gd name="connsiteX3" fmla="*/ 260350 w 730313"/>
                <a:gd name="connsiteY3" fmla="*/ 25462 h 25462"/>
                <a:gd name="connsiteX4" fmla="*/ 0 w 730313"/>
                <a:gd name="connsiteY4" fmla="*/ 22287 h 2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313" h="25462">
                  <a:moveTo>
                    <a:pt x="0" y="22287"/>
                  </a:moveTo>
                  <a:lnTo>
                    <a:pt x="701675" y="62"/>
                  </a:lnTo>
                  <a:cubicBezTo>
                    <a:pt x="795337" y="-996"/>
                    <a:pt x="635529" y="11704"/>
                    <a:pt x="561975" y="15937"/>
                  </a:cubicBezTo>
                  <a:cubicBezTo>
                    <a:pt x="488421" y="20170"/>
                    <a:pt x="260350" y="25462"/>
                    <a:pt x="260350" y="25462"/>
                  </a:cubicBezTo>
                  <a:lnTo>
                    <a:pt x="0" y="222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DA4232D6-319B-F228-AF75-F3D882646EBF}"/>
                </a:ext>
              </a:extLst>
            </p:cNvPr>
            <p:cNvSpPr/>
            <p:nvPr/>
          </p:nvSpPr>
          <p:spPr>
            <a:xfrm>
              <a:off x="2861188" y="6656952"/>
              <a:ext cx="796856" cy="32817"/>
            </a:xfrm>
            <a:custGeom>
              <a:avLst/>
              <a:gdLst>
                <a:gd name="connsiteX0" fmla="*/ 15362 w 796856"/>
                <a:gd name="connsiteY0" fmla="*/ 32773 h 32817"/>
                <a:gd name="connsiteX1" fmla="*/ 764662 w 796856"/>
                <a:gd name="connsiteY1" fmla="*/ 10548 h 32817"/>
                <a:gd name="connsiteX2" fmla="*/ 631312 w 796856"/>
                <a:gd name="connsiteY2" fmla="*/ 1023 h 32817"/>
                <a:gd name="connsiteX3" fmla="*/ 367787 w 796856"/>
                <a:gd name="connsiteY3" fmla="*/ 1023 h 32817"/>
                <a:gd name="connsiteX4" fmla="*/ 266187 w 796856"/>
                <a:gd name="connsiteY4" fmla="*/ 4198 h 32817"/>
                <a:gd name="connsiteX5" fmla="*/ 15362 w 796856"/>
                <a:gd name="connsiteY5" fmla="*/ 32773 h 3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56" h="32817">
                  <a:moveTo>
                    <a:pt x="15362" y="32773"/>
                  </a:moveTo>
                  <a:cubicBezTo>
                    <a:pt x="98441" y="33831"/>
                    <a:pt x="662004" y="15840"/>
                    <a:pt x="764662" y="10548"/>
                  </a:cubicBezTo>
                  <a:cubicBezTo>
                    <a:pt x="867320" y="5256"/>
                    <a:pt x="697458" y="2610"/>
                    <a:pt x="631312" y="1023"/>
                  </a:cubicBezTo>
                  <a:cubicBezTo>
                    <a:pt x="565166" y="-564"/>
                    <a:pt x="428641" y="494"/>
                    <a:pt x="367787" y="1023"/>
                  </a:cubicBezTo>
                  <a:cubicBezTo>
                    <a:pt x="306933" y="1552"/>
                    <a:pt x="321749" y="-3210"/>
                    <a:pt x="266187" y="4198"/>
                  </a:cubicBezTo>
                  <a:cubicBezTo>
                    <a:pt x="210625" y="11606"/>
                    <a:pt x="-67717" y="31715"/>
                    <a:pt x="15362" y="327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4632CDFD-88C1-22A1-21EC-CF3102EBA6AF}"/>
                </a:ext>
              </a:extLst>
            </p:cNvPr>
            <p:cNvSpPr/>
            <p:nvPr/>
          </p:nvSpPr>
          <p:spPr>
            <a:xfrm>
              <a:off x="2359540" y="6642091"/>
              <a:ext cx="505869" cy="30939"/>
            </a:xfrm>
            <a:custGeom>
              <a:avLst/>
              <a:gdLst>
                <a:gd name="connsiteX0" fmla="*/ 5835 w 505869"/>
                <a:gd name="connsiteY0" fmla="*/ 25409 h 30939"/>
                <a:gd name="connsiteX1" fmla="*/ 501135 w 505869"/>
                <a:gd name="connsiteY1" fmla="*/ 9 h 30939"/>
                <a:gd name="connsiteX2" fmla="*/ 243960 w 505869"/>
                <a:gd name="connsiteY2" fmla="*/ 28584 h 30939"/>
                <a:gd name="connsiteX3" fmla="*/ 5835 w 505869"/>
                <a:gd name="connsiteY3" fmla="*/ 25409 h 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869" h="30939">
                  <a:moveTo>
                    <a:pt x="5835" y="25409"/>
                  </a:moveTo>
                  <a:cubicBezTo>
                    <a:pt x="48698" y="20646"/>
                    <a:pt x="461448" y="-520"/>
                    <a:pt x="501135" y="9"/>
                  </a:cubicBezTo>
                  <a:cubicBezTo>
                    <a:pt x="540822" y="538"/>
                    <a:pt x="320160" y="23822"/>
                    <a:pt x="243960" y="28584"/>
                  </a:cubicBezTo>
                  <a:cubicBezTo>
                    <a:pt x="167760" y="33346"/>
                    <a:pt x="-37028" y="30172"/>
                    <a:pt x="5835" y="254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0BEFF213-415D-8F66-E430-FAF6D40BE81A}"/>
                </a:ext>
              </a:extLst>
            </p:cNvPr>
            <p:cNvSpPr/>
            <p:nvPr/>
          </p:nvSpPr>
          <p:spPr>
            <a:xfrm>
              <a:off x="78894" y="6845403"/>
              <a:ext cx="22706" cy="912140"/>
            </a:xfrm>
            <a:custGeom>
              <a:avLst/>
              <a:gdLst>
                <a:gd name="connsiteX0" fmla="*/ 3656 w 22706"/>
                <a:gd name="connsiteY0" fmla="*/ 41172 h 912140"/>
                <a:gd name="connsiteX1" fmla="*/ 22706 w 22706"/>
                <a:gd name="connsiteY1" fmla="*/ 901597 h 912140"/>
                <a:gd name="connsiteX2" fmla="*/ 3656 w 22706"/>
                <a:gd name="connsiteY2" fmla="*/ 498372 h 912140"/>
                <a:gd name="connsiteX3" fmla="*/ 481 w 22706"/>
                <a:gd name="connsiteY3" fmla="*/ 171347 h 912140"/>
                <a:gd name="connsiteX4" fmla="*/ 3656 w 22706"/>
                <a:gd name="connsiteY4" fmla="*/ 41172 h 91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6" h="912140">
                  <a:moveTo>
                    <a:pt x="3656" y="41172"/>
                  </a:moveTo>
                  <a:cubicBezTo>
                    <a:pt x="7360" y="162880"/>
                    <a:pt x="22706" y="825397"/>
                    <a:pt x="22706" y="901597"/>
                  </a:cubicBezTo>
                  <a:cubicBezTo>
                    <a:pt x="22706" y="977797"/>
                    <a:pt x="7360" y="620080"/>
                    <a:pt x="3656" y="498372"/>
                  </a:cubicBezTo>
                  <a:cubicBezTo>
                    <a:pt x="-48" y="376664"/>
                    <a:pt x="1539" y="243314"/>
                    <a:pt x="481" y="171347"/>
                  </a:cubicBezTo>
                  <a:cubicBezTo>
                    <a:pt x="-577" y="99380"/>
                    <a:pt x="-48" y="-80536"/>
                    <a:pt x="3656" y="411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822D9AF1-A6DA-6F2E-B973-F37821EB6346}"/>
                </a:ext>
              </a:extLst>
            </p:cNvPr>
            <p:cNvSpPr/>
            <p:nvPr/>
          </p:nvSpPr>
          <p:spPr>
            <a:xfrm>
              <a:off x="113159" y="7209837"/>
              <a:ext cx="23760" cy="620275"/>
            </a:xfrm>
            <a:custGeom>
              <a:avLst/>
              <a:gdLst>
                <a:gd name="connsiteX0" fmla="*/ 23366 w 23760"/>
                <a:gd name="connsiteY0" fmla="*/ 588 h 620275"/>
                <a:gd name="connsiteX1" fmla="*/ 1141 w 23760"/>
                <a:gd name="connsiteY1" fmla="*/ 340313 h 620275"/>
                <a:gd name="connsiteX2" fmla="*/ 4316 w 23760"/>
                <a:gd name="connsiteY2" fmla="*/ 619713 h 620275"/>
                <a:gd name="connsiteX3" fmla="*/ 13841 w 23760"/>
                <a:gd name="connsiteY3" fmla="*/ 267288 h 620275"/>
                <a:gd name="connsiteX4" fmla="*/ 23366 w 23760"/>
                <a:gd name="connsiteY4" fmla="*/ 588 h 62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0" h="620275">
                  <a:moveTo>
                    <a:pt x="23366" y="588"/>
                  </a:moveTo>
                  <a:cubicBezTo>
                    <a:pt x="21249" y="12759"/>
                    <a:pt x="4316" y="237126"/>
                    <a:pt x="1141" y="340313"/>
                  </a:cubicBezTo>
                  <a:cubicBezTo>
                    <a:pt x="-2034" y="443500"/>
                    <a:pt x="2199" y="631884"/>
                    <a:pt x="4316" y="619713"/>
                  </a:cubicBezTo>
                  <a:cubicBezTo>
                    <a:pt x="6433" y="607542"/>
                    <a:pt x="9079" y="366771"/>
                    <a:pt x="13841" y="267288"/>
                  </a:cubicBezTo>
                  <a:cubicBezTo>
                    <a:pt x="18603" y="167805"/>
                    <a:pt x="25483" y="-11583"/>
                    <a:pt x="23366" y="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35D65ECF-B281-45B7-9079-67C0075FF8B5}"/>
                </a:ext>
              </a:extLst>
            </p:cNvPr>
            <p:cNvSpPr/>
            <p:nvPr/>
          </p:nvSpPr>
          <p:spPr>
            <a:xfrm>
              <a:off x="115031" y="7824828"/>
              <a:ext cx="31246" cy="949824"/>
            </a:xfrm>
            <a:custGeom>
              <a:avLst/>
              <a:gdLst>
                <a:gd name="connsiteX0" fmla="*/ 2444 w 31246"/>
                <a:gd name="connsiteY0" fmla="*/ 4722 h 949824"/>
                <a:gd name="connsiteX1" fmla="*/ 15144 w 31246"/>
                <a:gd name="connsiteY1" fmla="*/ 468272 h 949824"/>
                <a:gd name="connsiteX2" fmla="*/ 31019 w 31246"/>
                <a:gd name="connsiteY2" fmla="*/ 947697 h 949824"/>
                <a:gd name="connsiteX3" fmla="*/ 2444 w 31246"/>
                <a:gd name="connsiteY3" fmla="*/ 271422 h 949824"/>
                <a:gd name="connsiteX4" fmla="*/ 2444 w 31246"/>
                <a:gd name="connsiteY4" fmla="*/ 4722 h 94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6" h="949824">
                  <a:moveTo>
                    <a:pt x="2444" y="4722"/>
                  </a:moveTo>
                  <a:cubicBezTo>
                    <a:pt x="4561" y="37530"/>
                    <a:pt x="10382" y="311110"/>
                    <a:pt x="15144" y="468272"/>
                  </a:cubicBezTo>
                  <a:cubicBezTo>
                    <a:pt x="19906" y="625434"/>
                    <a:pt x="33136" y="980505"/>
                    <a:pt x="31019" y="947697"/>
                  </a:cubicBezTo>
                  <a:cubicBezTo>
                    <a:pt x="28902" y="914889"/>
                    <a:pt x="6677" y="427526"/>
                    <a:pt x="2444" y="271422"/>
                  </a:cubicBezTo>
                  <a:cubicBezTo>
                    <a:pt x="-1789" y="115318"/>
                    <a:pt x="327" y="-28086"/>
                    <a:pt x="2444" y="47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BBDDE4C1-9A13-D652-5DC7-459226E1BC19}"/>
                </a:ext>
              </a:extLst>
            </p:cNvPr>
            <p:cNvSpPr/>
            <p:nvPr/>
          </p:nvSpPr>
          <p:spPr>
            <a:xfrm>
              <a:off x="120628" y="7693957"/>
              <a:ext cx="58002" cy="1185856"/>
            </a:xfrm>
            <a:custGeom>
              <a:avLst/>
              <a:gdLst>
                <a:gd name="connsiteX0" fmla="*/ 22 w 58002"/>
                <a:gd name="connsiteY0" fmla="*/ 2243 h 1185856"/>
                <a:gd name="connsiteX1" fmla="*/ 44472 w 58002"/>
                <a:gd name="connsiteY1" fmla="*/ 919818 h 1185856"/>
                <a:gd name="connsiteX2" fmla="*/ 57172 w 58002"/>
                <a:gd name="connsiteY2" fmla="*/ 1176993 h 1185856"/>
                <a:gd name="connsiteX3" fmla="*/ 50822 w 58002"/>
                <a:gd name="connsiteY3" fmla="*/ 675343 h 1185856"/>
                <a:gd name="connsiteX4" fmla="*/ 22 w 58002"/>
                <a:gd name="connsiteY4" fmla="*/ 2243 h 118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02" h="1185856">
                  <a:moveTo>
                    <a:pt x="22" y="2243"/>
                  </a:moveTo>
                  <a:cubicBezTo>
                    <a:pt x="-1036" y="42989"/>
                    <a:pt x="34947" y="724026"/>
                    <a:pt x="44472" y="919818"/>
                  </a:cubicBezTo>
                  <a:cubicBezTo>
                    <a:pt x="53997" y="1115610"/>
                    <a:pt x="56114" y="1217739"/>
                    <a:pt x="57172" y="1176993"/>
                  </a:cubicBezTo>
                  <a:cubicBezTo>
                    <a:pt x="58230" y="1136247"/>
                    <a:pt x="59818" y="863726"/>
                    <a:pt x="50822" y="675343"/>
                  </a:cubicBezTo>
                  <a:cubicBezTo>
                    <a:pt x="41826" y="486960"/>
                    <a:pt x="1080" y="-38503"/>
                    <a:pt x="22" y="22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BFBAA464-1E6A-992F-DA09-5DA1A96F33D1}"/>
                </a:ext>
              </a:extLst>
            </p:cNvPr>
            <p:cNvSpPr/>
            <p:nvPr/>
          </p:nvSpPr>
          <p:spPr>
            <a:xfrm>
              <a:off x="136410" y="8769279"/>
              <a:ext cx="54312" cy="725257"/>
            </a:xfrm>
            <a:custGeom>
              <a:avLst/>
              <a:gdLst>
                <a:gd name="connsiteX0" fmla="*/ 115 w 54312"/>
                <a:gd name="connsiteY0" fmla="*/ 71 h 725257"/>
                <a:gd name="connsiteX1" fmla="*/ 31865 w 54312"/>
                <a:gd name="connsiteY1" fmla="*/ 381071 h 725257"/>
                <a:gd name="connsiteX2" fmla="*/ 38215 w 54312"/>
                <a:gd name="connsiteY2" fmla="*/ 581096 h 725257"/>
                <a:gd name="connsiteX3" fmla="*/ 54090 w 54312"/>
                <a:gd name="connsiteY3" fmla="*/ 720796 h 725257"/>
                <a:gd name="connsiteX4" fmla="*/ 44565 w 54312"/>
                <a:gd name="connsiteY4" fmla="*/ 412821 h 725257"/>
                <a:gd name="connsiteX5" fmla="*/ 115 w 54312"/>
                <a:gd name="connsiteY5" fmla="*/ 71 h 72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12" h="725257">
                  <a:moveTo>
                    <a:pt x="115" y="71"/>
                  </a:moveTo>
                  <a:cubicBezTo>
                    <a:pt x="-2002" y="-5221"/>
                    <a:pt x="25515" y="284234"/>
                    <a:pt x="31865" y="381071"/>
                  </a:cubicBezTo>
                  <a:cubicBezTo>
                    <a:pt x="38215" y="477908"/>
                    <a:pt x="34511" y="524475"/>
                    <a:pt x="38215" y="581096"/>
                  </a:cubicBezTo>
                  <a:cubicBezTo>
                    <a:pt x="41919" y="637717"/>
                    <a:pt x="53032" y="748842"/>
                    <a:pt x="54090" y="720796"/>
                  </a:cubicBezTo>
                  <a:cubicBezTo>
                    <a:pt x="55148" y="692750"/>
                    <a:pt x="52503" y="527650"/>
                    <a:pt x="44565" y="412821"/>
                  </a:cubicBezTo>
                  <a:cubicBezTo>
                    <a:pt x="36628" y="297992"/>
                    <a:pt x="2232" y="5363"/>
                    <a:pt x="115" y="7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F5C1E023-AFF7-F28D-C1C8-89B251A3258D}"/>
                </a:ext>
              </a:extLst>
            </p:cNvPr>
            <p:cNvSpPr/>
            <p:nvPr/>
          </p:nvSpPr>
          <p:spPr>
            <a:xfrm>
              <a:off x="155353" y="8802576"/>
              <a:ext cx="61438" cy="646489"/>
            </a:xfrm>
            <a:custGeom>
              <a:avLst/>
              <a:gdLst>
                <a:gd name="connsiteX0" fmla="*/ 222 w 61438"/>
                <a:gd name="connsiteY0" fmla="*/ 1699 h 646489"/>
                <a:gd name="connsiteX1" fmla="*/ 54197 w 61438"/>
                <a:gd name="connsiteY1" fmla="*/ 335074 h 646489"/>
                <a:gd name="connsiteX2" fmla="*/ 60547 w 61438"/>
                <a:gd name="connsiteY2" fmla="*/ 646224 h 646489"/>
                <a:gd name="connsiteX3" fmla="*/ 51022 w 61438"/>
                <a:gd name="connsiteY3" fmla="*/ 385874 h 646489"/>
                <a:gd name="connsiteX4" fmla="*/ 35147 w 61438"/>
                <a:gd name="connsiteY4" fmla="*/ 211249 h 646489"/>
                <a:gd name="connsiteX5" fmla="*/ 222 w 61438"/>
                <a:gd name="connsiteY5" fmla="*/ 1699 h 6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38" h="646489">
                  <a:moveTo>
                    <a:pt x="222" y="1699"/>
                  </a:moveTo>
                  <a:cubicBezTo>
                    <a:pt x="3397" y="22337"/>
                    <a:pt x="44143" y="227653"/>
                    <a:pt x="54197" y="335074"/>
                  </a:cubicBezTo>
                  <a:cubicBezTo>
                    <a:pt x="64251" y="442495"/>
                    <a:pt x="61076" y="637757"/>
                    <a:pt x="60547" y="646224"/>
                  </a:cubicBezTo>
                  <a:cubicBezTo>
                    <a:pt x="60018" y="654691"/>
                    <a:pt x="55255" y="458370"/>
                    <a:pt x="51022" y="385874"/>
                  </a:cubicBezTo>
                  <a:cubicBezTo>
                    <a:pt x="46789" y="313378"/>
                    <a:pt x="41497" y="268399"/>
                    <a:pt x="35147" y="211249"/>
                  </a:cubicBezTo>
                  <a:cubicBezTo>
                    <a:pt x="28797" y="154099"/>
                    <a:pt x="-2953" y="-18939"/>
                    <a:pt x="222" y="16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669FD4AF-AABD-C5DA-7420-E2B7AE490598}"/>
                </a:ext>
              </a:extLst>
            </p:cNvPr>
            <p:cNvSpPr/>
            <p:nvPr/>
          </p:nvSpPr>
          <p:spPr>
            <a:xfrm>
              <a:off x="185839" y="9441635"/>
              <a:ext cx="822363" cy="29390"/>
            </a:xfrm>
            <a:custGeom>
              <a:avLst/>
              <a:gdLst>
                <a:gd name="connsiteX0" fmla="*/ 1486 w 822363"/>
                <a:gd name="connsiteY0" fmla="*/ 29390 h 29390"/>
                <a:gd name="connsiteX1" fmla="*/ 792061 w 822363"/>
                <a:gd name="connsiteY1" fmla="*/ 7165 h 29390"/>
                <a:gd name="connsiteX2" fmla="*/ 598386 w 822363"/>
                <a:gd name="connsiteY2" fmla="*/ 815 h 29390"/>
                <a:gd name="connsiteX3" fmla="*/ 1486 w 822363"/>
                <a:gd name="connsiteY3" fmla="*/ 29390 h 2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363" h="29390">
                  <a:moveTo>
                    <a:pt x="1486" y="29390"/>
                  </a:moveTo>
                  <a:lnTo>
                    <a:pt x="792061" y="7165"/>
                  </a:lnTo>
                  <a:cubicBezTo>
                    <a:pt x="891544" y="2403"/>
                    <a:pt x="724857" y="-1831"/>
                    <a:pt x="598386" y="815"/>
                  </a:cubicBezTo>
                  <a:cubicBezTo>
                    <a:pt x="471915" y="3461"/>
                    <a:pt x="-30793" y="28332"/>
                    <a:pt x="1486" y="293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32ADB050-42B8-5F36-CD4B-F2A83442ACB2}"/>
                </a:ext>
              </a:extLst>
            </p:cNvPr>
            <p:cNvSpPr/>
            <p:nvPr/>
          </p:nvSpPr>
          <p:spPr>
            <a:xfrm>
              <a:off x="196850" y="9457843"/>
              <a:ext cx="785644" cy="70395"/>
            </a:xfrm>
            <a:custGeom>
              <a:avLst/>
              <a:gdLst>
                <a:gd name="connsiteX0" fmla="*/ 0 w 785644"/>
                <a:gd name="connsiteY0" fmla="*/ 44932 h 70395"/>
                <a:gd name="connsiteX1" fmla="*/ 777875 w 785644"/>
                <a:gd name="connsiteY1" fmla="*/ 482 h 70395"/>
                <a:gd name="connsiteX2" fmla="*/ 415925 w 785644"/>
                <a:gd name="connsiteY2" fmla="*/ 70332 h 70395"/>
                <a:gd name="connsiteX3" fmla="*/ 692150 w 785644"/>
                <a:gd name="connsiteY3" fmla="*/ 13182 h 70395"/>
                <a:gd name="connsiteX4" fmla="*/ 492125 w 785644"/>
                <a:gd name="connsiteY4" fmla="*/ 25882 h 70395"/>
                <a:gd name="connsiteX5" fmla="*/ 0 w 785644"/>
                <a:gd name="connsiteY5" fmla="*/ 44932 h 7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644" h="70395">
                  <a:moveTo>
                    <a:pt x="0" y="44932"/>
                  </a:moveTo>
                  <a:cubicBezTo>
                    <a:pt x="354277" y="20590"/>
                    <a:pt x="708554" y="-3751"/>
                    <a:pt x="777875" y="482"/>
                  </a:cubicBezTo>
                  <a:cubicBezTo>
                    <a:pt x="847196" y="4715"/>
                    <a:pt x="430213" y="68215"/>
                    <a:pt x="415925" y="70332"/>
                  </a:cubicBezTo>
                  <a:cubicBezTo>
                    <a:pt x="401638" y="72449"/>
                    <a:pt x="679450" y="20590"/>
                    <a:pt x="692150" y="13182"/>
                  </a:cubicBezTo>
                  <a:cubicBezTo>
                    <a:pt x="704850" y="5774"/>
                    <a:pt x="492125" y="25882"/>
                    <a:pt x="492125" y="25882"/>
                  </a:cubicBezTo>
                  <a:lnTo>
                    <a:pt x="0" y="4493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DC78C663-86AC-96B5-D7A9-04E354C8B623}"/>
                </a:ext>
              </a:extLst>
            </p:cNvPr>
            <p:cNvSpPr/>
            <p:nvPr/>
          </p:nvSpPr>
          <p:spPr>
            <a:xfrm>
              <a:off x="952391" y="9464639"/>
              <a:ext cx="22495" cy="674537"/>
            </a:xfrm>
            <a:custGeom>
              <a:avLst/>
              <a:gdLst>
                <a:gd name="connsiteX0" fmla="*/ 22334 w 22495"/>
                <a:gd name="connsiteY0" fmla="*/ 3211 h 674537"/>
                <a:gd name="connsiteX1" fmla="*/ 9634 w 22495"/>
                <a:gd name="connsiteY1" fmla="*/ 660436 h 674537"/>
                <a:gd name="connsiteX2" fmla="*/ 109 w 22495"/>
                <a:gd name="connsiteY2" fmla="*/ 419136 h 674537"/>
                <a:gd name="connsiteX3" fmla="*/ 22334 w 22495"/>
                <a:gd name="connsiteY3" fmla="*/ 3211 h 67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5" h="674537">
                  <a:moveTo>
                    <a:pt x="22334" y="3211"/>
                  </a:moveTo>
                  <a:cubicBezTo>
                    <a:pt x="23922" y="43428"/>
                    <a:pt x="13338" y="591115"/>
                    <a:pt x="9634" y="660436"/>
                  </a:cubicBezTo>
                  <a:cubicBezTo>
                    <a:pt x="5930" y="729757"/>
                    <a:pt x="-949" y="526557"/>
                    <a:pt x="109" y="419136"/>
                  </a:cubicBezTo>
                  <a:cubicBezTo>
                    <a:pt x="1167" y="311715"/>
                    <a:pt x="20746" y="-37006"/>
                    <a:pt x="22334" y="3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839C5FB9-B68E-7498-FB19-A53A329503BD}"/>
                </a:ext>
              </a:extLst>
            </p:cNvPr>
            <p:cNvSpPr/>
            <p:nvPr/>
          </p:nvSpPr>
          <p:spPr>
            <a:xfrm>
              <a:off x="981063" y="9448569"/>
              <a:ext cx="24357" cy="661604"/>
            </a:xfrm>
            <a:custGeom>
              <a:avLst/>
              <a:gdLst>
                <a:gd name="connsiteX0" fmla="*/ 19062 w 24357"/>
                <a:gd name="connsiteY0" fmla="*/ 6581 h 661604"/>
                <a:gd name="connsiteX1" fmla="*/ 12 w 24357"/>
                <a:gd name="connsiteY1" fmla="*/ 654281 h 661604"/>
                <a:gd name="connsiteX2" fmla="*/ 22237 w 24357"/>
                <a:gd name="connsiteY2" fmla="*/ 336781 h 661604"/>
                <a:gd name="connsiteX3" fmla="*/ 19062 w 24357"/>
                <a:gd name="connsiteY3" fmla="*/ 6581 h 6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57" h="661604">
                  <a:moveTo>
                    <a:pt x="19062" y="6581"/>
                  </a:moveTo>
                  <a:cubicBezTo>
                    <a:pt x="15358" y="59498"/>
                    <a:pt x="-517" y="599248"/>
                    <a:pt x="12" y="654281"/>
                  </a:cubicBezTo>
                  <a:cubicBezTo>
                    <a:pt x="541" y="709314"/>
                    <a:pt x="17474" y="439439"/>
                    <a:pt x="22237" y="336781"/>
                  </a:cubicBezTo>
                  <a:cubicBezTo>
                    <a:pt x="27000" y="234123"/>
                    <a:pt x="22766" y="-46336"/>
                    <a:pt x="19062" y="6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167DCDEC-4CC9-D6B6-1C54-5529E22157A9}"/>
                </a:ext>
              </a:extLst>
            </p:cNvPr>
            <p:cNvSpPr/>
            <p:nvPr/>
          </p:nvSpPr>
          <p:spPr>
            <a:xfrm>
              <a:off x="387108" y="3268360"/>
              <a:ext cx="9804" cy="249947"/>
            </a:xfrm>
            <a:custGeom>
              <a:avLst/>
              <a:gdLst>
                <a:gd name="connsiteX0" fmla="*/ 3417 w 9804"/>
                <a:gd name="connsiteY0" fmla="*/ 1890 h 249947"/>
                <a:gd name="connsiteX1" fmla="*/ 242 w 9804"/>
                <a:gd name="connsiteY1" fmla="*/ 246365 h 249947"/>
                <a:gd name="connsiteX2" fmla="*/ 9767 w 9804"/>
                <a:gd name="connsiteY2" fmla="*/ 138415 h 249947"/>
                <a:gd name="connsiteX3" fmla="*/ 3417 w 9804"/>
                <a:gd name="connsiteY3" fmla="*/ 1890 h 24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249947">
                  <a:moveTo>
                    <a:pt x="3417" y="1890"/>
                  </a:moveTo>
                  <a:cubicBezTo>
                    <a:pt x="1829" y="19882"/>
                    <a:pt x="-816" y="223611"/>
                    <a:pt x="242" y="246365"/>
                  </a:cubicBezTo>
                  <a:cubicBezTo>
                    <a:pt x="1300" y="269119"/>
                    <a:pt x="9238" y="177573"/>
                    <a:pt x="9767" y="138415"/>
                  </a:cubicBezTo>
                  <a:cubicBezTo>
                    <a:pt x="10296" y="99257"/>
                    <a:pt x="5005" y="-16102"/>
                    <a:pt x="3417" y="1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2F0D4CCD-4595-FB4E-6A6D-7262523B3639}"/>
                </a:ext>
              </a:extLst>
            </p:cNvPr>
            <p:cNvSpPr/>
            <p:nvPr/>
          </p:nvSpPr>
          <p:spPr>
            <a:xfrm>
              <a:off x="355568" y="3527413"/>
              <a:ext cx="222287" cy="95873"/>
            </a:xfrm>
            <a:custGeom>
              <a:avLst/>
              <a:gdLst>
                <a:gd name="connsiteX0" fmla="*/ 32 w 222287"/>
                <a:gd name="connsiteY0" fmla="*/ 12 h 95873"/>
                <a:gd name="connsiteX1" fmla="*/ 76232 w 222287"/>
                <a:gd name="connsiteY1" fmla="*/ 76212 h 95873"/>
                <a:gd name="connsiteX2" fmla="*/ 222282 w 222287"/>
                <a:gd name="connsiteY2" fmla="*/ 69862 h 95873"/>
                <a:gd name="connsiteX3" fmla="*/ 82582 w 222287"/>
                <a:gd name="connsiteY3" fmla="*/ 95262 h 95873"/>
                <a:gd name="connsiteX4" fmla="*/ 66707 w 222287"/>
                <a:gd name="connsiteY4" fmla="*/ 82562 h 95873"/>
                <a:gd name="connsiteX5" fmla="*/ 32 w 222287"/>
                <a:gd name="connsiteY5" fmla="*/ 1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87" h="95873">
                  <a:moveTo>
                    <a:pt x="32" y="12"/>
                  </a:moveTo>
                  <a:cubicBezTo>
                    <a:pt x="1620" y="-1046"/>
                    <a:pt x="39190" y="64570"/>
                    <a:pt x="76232" y="76212"/>
                  </a:cubicBezTo>
                  <a:cubicBezTo>
                    <a:pt x="113274" y="87854"/>
                    <a:pt x="221224" y="66687"/>
                    <a:pt x="222282" y="69862"/>
                  </a:cubicBezTo>
                  <a:cubicBezTo>
                    <a:pt x="223340" y="73037"/>
                    <a:pt x="82582" y="95262"/>
                    <a:pt x="82582" y="95262"/>
                  </a:cubicBezTo>
                  <a:cubicBezTo>
                    <a:pt x="56653" y="97379"/>
                    <a:pt x="77820" y="94204"/>
                    <a:pt x="66707" y="82562"/>
                  </a:cubicBezTo>
                  <a:cubicBezTo>
                    <a:pt x="55595" y="70920"/>
                    <a:pt x="-1556" y="1070"/>
                    <a:pt x="32" y="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68001D1D-3058-3648-4946-4160E43B711A}"/>
                </a:ext>
              </a:extLst>
            </p:cNvPr>
            <p:cNvSpPr/>
            <p:nvPr/>
          </p:nvSpPr>
          <p:spPr>
            <a:xfrm>
              <a:off x="18596" y="3540125"/>
              <a:ext cx="313423" cy="76200"/>
            </a:xfrm>
            <a:custGeom>
              <a:avLst/>
              <a:gdLst>
                <a:gd name="connsiteX0" fmla="*/ 454 w 313423"/>
                <a:gd name="connsiteY0" fmla="*/ 57150 h 76200"/>
                <a:gd name="connsiteX1" fmla="*/ 270329 w 313423"/>
                <a:gd name="connsiteY1" fmla="*/ 60325 h 76200"/>
                <a:gd name="connsiteX2" fmla="*/ 311604 w 313423"/>
                <a:gd name="connsiteY2" fmla="*/ 0 h 76200"/>
                <a:gd name="connsiteX3" fmla="*/ 257629 w 313423"/>
                <a:gd name="connsiteY3" fmla="*/ 60325 h 76200"/>
                <a:gd name="connsiteX4" fmla="*/ 206829 w 313423"/>
                <a:gd name="connsiteY4" fmla="*/ 76200 h 76200"/>
                <a:gd name="connsiteX5" fmla="*/ 454 w 313423"/>
                <a:gd name="connsiteY5" fmla="*/ 5715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23" h="76200">
                  <a:moveTo>
                    <a:pt x="454" y="57150"/>
                  </a:moveTo>
                  <a:cubicBezTo>
                    <a:pt x="11037" y="54504"/>
                    <a:pt x="218471" y="69850"/>
                    <a:pt x="270329" y="60325"/>
                  </a:cubicBezTo>
                  <a:cubicBezTo>
                    <a:pt x="322187" y="50800"/>
                    <a:pt x="313721" y="0"/>
                    <a:pt x="311604" y="0"/>
                  </a:cubicBezTo>
                  <a:cubicBezTo>
                    <a:pt x="309487" y="0"/>
                    <a:pt x="275092" y="47625"/>
                    <a:pt x="257629" y="60325"/>
                  </a:cubicBezTo>
                  <a:cubicBezTo>
                    <a:pt x="240167" y="73025"/>
                    <a:pt x="246516" y="76200"/>
                    <a:pt x="206829" y="76200"/>
                  </a:cubicBezTo>
                  <a:cubicBezTo>
                    <a:pt x="167142" y="76200"/>
                    <a:pt x="-10129" y="59796"/>
                    <a:pt x="454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A90E831A-3051-5F13-E804-3C5419666585}"/>
                </a:ext>
              </a:extLst>
            </p:cNvPr>
            <p:cNvSpPr/>
            <p:nvPr/>
          </p:nvSpPr>
          <p:spPr>
            <a:xfrm>
              <a:off x="22033" y="3663553"/>
              <a:ext cx="301823" cy="35411"/>
            </a:xfrm>
            <a:custGeom>
              <a:avLst/>
              <a:gdLst>
                <a:gd name="connsiteX0" fmla="*/ 192 w 301823"/>
                <a:gd name="connsiteY0" fmla="*/ 13097 h 35411"/>
                <a:gd name="connsiteX1" fmla="*/ 251017 w 301823"/>
                <a:gd name="connsiteY1" fmla="*/ 13097 h 35411"/>
                <a:gd name="connsiteX2" fmla="*/ 301817 w 301823"/>
                <a:gd name="connsiteY2" fmla="*/ 35322 h 35411"/>
                <a:gd name="connsiteX3" fmla="*/ 254192 w 301823"/>
                <a:gd name="connsiteY3" fmla="*/ 3572 h 35411"/>
                <a:gd name="connsiteX4" fmla="*/ 209742 w 301823"/>
                <a:gd name="connsiteY4" fmla="*/ 397 h 35411"/>
                <a:gd name="connsiteX5" fmla="*/ 192 w 301823"/>
                <a:gd name="connsiteY5" fmla="*/ 13097 h 3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823" h="35411">
                  <a:moveTo>
                    <a:pt x="192" y="13097"/>
                  </a:moveTo>
                  <a:cubicBezTo>
                    <a:pt x="7071" y="15214"/>
                    <a:pt x="200746" y="9393"/>
                    <a:pt x="251017" y="13097"/>
                  </a:cubicBezTo>
                  <a:cubicBezTo>
                    <a:pt x="301288" y="16801"/>
                    <a:pt x="301288" y="36909"/>
                    <a:pt x="301817" y="35322"/>
                  </a:cubicBezTo>
                  <a:cubicBezTo>
                    <a:pt x="302346" y="33735"/>
                    <a:pt x="269538" y="9393"/>
                    <a:pt x="254192" y="3572"/>
                  </a:cubicBezTo>
                  <a:cubicBezTo>
                    <a:pt x="238846" y="-2249"/>
                    <a:pt x="246254" y="926"/>
                    <a:pt x="209742" y="397"/>
                  </a:cubicBezTo>
                  <a:cubicBezTo>
                    <a:pt x="173230" y="-132"/>
                    <a:pt x="-6687" y="10980"/>
                    <a:pt x="192" y="130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4A06A980-9561-4E45-05D6-1DC705378475}"/>
                </a:ext>
              </a:extLst>
            </p:cNvPr>
            <p:cNvSpPr/>
            <p:nvPr/>
          </p:nvSpPr>
          <p:spPr>
            <a:xfrm>
              <a:off x="2795" y="3695488"/>
              <a:ext cx="302096" cy="168837"/>
            </a:xfrm>
            <a:custGeom>
              <a:avLst/>
              <a:gdLst>
                <a:gd name="connsiteX0" fmla="*/ 6730 w 302096"/>
                <a:gd name="connsiteY0" fmla="*/ 6562 h 168837"/>
                <a:gd name="connsiteX1" fmla="*/ 273430 w 302096"/>
                <a:gd name="connsiteY1" fmla="*/ 212 h 168837"/>
                <a:gd name="connsiteX2" fmla="*/ 289305 w 302096"/>
                <a:gd name="connsiteY2" fmla="*/ 19262 h 168837"/>
                <a:gd name="connsiteX3" fmla="*/ 292480 w 302096"/>
                <a:gd name="connsiteY3" fmla="*/ 54187 h 168837"/>
                <a:gd name="connsiteX4" fmla="*/ 302005 w 302096"/>
                <a:gd name="connsiteY4" fmla="*/ 168487 h 168837"/>
                <a:gd name="connsiteX5" fmla="*/ 286130 w 302096"/>
                <a:gd name="connsiteY5" fmla="*/ 12912 h 168837"/>
                <a:gd name="connsiteX6" fmla="*/ 260730 w 302096"/>
                <a:gd name="connsiteY6" fmla="*/ 9737 h 168837"/>
                <a:gd name="connsiteX7" fmla="*/ 92455 w 302096"/>
                <a:gd name="connsiteY7" fmla="*/ 19262 h 168837"/>
                <a:gd name="connsiteX8" fmla="*/ 6730 w 302096"/>
                <a:gd name="connsiteY8" fmla="*/ 6562 h 16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096" h="168837">
                  <a:moveTo>
                    <a:pt x="6730" y="6562"/>
                  </a:moveTo>
                  <a:cubicBezTo>
                    <a:pt x="36893" y="3387"/>
                    <a:pt x="273430" y="212"/>
                    <a:pt x="273430" y="212"/>
                  </a:cubicBezTo>
                  <a:cubicBezTo>
                    <a:pt x="320526" y="2329"/>
                    <a:pt x="286130" y="10266"/>
                    <a:pt x="289305" y="19262"/>
                  </a:cubicBezTo>
                  <a:cubicBezTo>
                    <a:pt x="292480" y="28258"/>
                    <a:pt x="290363" y="29316"/>
                    <a:pt x="292480" y="54187"/>
                  </a:cubicBezTo>
                  <a:cubicBezTo>
                    <a:pt x="294597" y="79058"/>
                    <a:pt x="303063" y="175366"/>
                    <a:pt x="302005" y="168487"/>
                  </a:cubicBezTo>
                  <a:cubicBezTo>
                    <a:pt x="300947" y="161608"/>
                    <a:pt x="293009" y="39370"/>
                    <a:pt x="286130" y="12912"/>
                  </a:cubicBezTo>
                  <a:cubicBezTo>
                    <a:pt x="279251" y="-13546"/>
                    <a:pt x="293009" y="8679"/>
                    <a:pt x="260730" y="9737"/>
                  </a:cubicBezTo>
                  <a:cubicBezTo>
                    <a:pt x="228451" y="10795"/>
                    <a:pt x="129497" y="18733"/>
                    <a:pt x="92455" y="19262"/>
                  </a:cubicBezTo>
                  <a:cubicBezTo>
                    <a:pt x="55413" y="19791"/>
                    <a:pt x="-23433" y="9737"/>
                    <a:pt x="6730" y="6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C77BC25D-BC3E-5B09-0F1E-3042E98A58EF}"/>
                </a:ext>
              </a:extLst>
            </p:cNvPr>
            <p:cNvSpPr/>
            <p:nvPr/>
          </p:nvSpPr>
          <p:spPr>
            <a:xfrm>
              <a:off x="455696" y="3659935"/>
              <a:ext cx="149058" cy="32679"/>
            </a:xfrm>
            <a:custGeom>
              <a:avLst/>
              <a:gdLst>
                <a:gd name="connsiteX0" fmla="*/ 147554 w 149058"/>
                <a:gd name="connsiteY0" fmla="*/ 32590 h 32679"/>
                <a:gd name="connsiteX1" fmla="*/ 1504 w 149058"/>
                <a:gd name="connsiteY1" fmla="*/ 840 h 32679"/>
                <a:gd name="connsiteX2" fmla="*/ 74529 w 149058"/>
                <a:gd name="connsiteY2" fmla="*/ 10365 h 32679"/>
                <a:gd name="connsiteX3" fmla="*/ 147554 w 149058"/>
                <a:gd name="connsiteY3" fmla="*/ 32590 h 3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58" h="32679">
                  <a:moveTo>
                    <a:pt x="147554" y="32590"/>
                  </a:moveTo>
                  <a:cubicBezTo>
                    <a:pt x="135383" y="31003"/>
                    <a:pt x="13675" y="4544"/>
                    <a:pt x="1504" y="840"/>
                  </a:cubicBezTo>
                  <a:cubicBezTo>
                    <a:pt x="-10667" y="-2864"/>
                    <a:pt x="54421" y="6661"/>
                    <a:pt x="74529" y="10365"/>
                  </a:cubicBezTo>
                  <a:cubicBezTo>
                    <a:pt x="94637" y="14069"/>
                    <a:pt x="159725" y="34177"/>
                    <a:pt x="147554" y="3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4EF76ECD-E416-734C-4FA6-C362DC22D484}"/>
                </a:ext>
              </a:extLst>
            </p:cNvPr>
            <p:cNvSpPr/>
            <p:nvPr/>
          </p:nvSpPr>
          <p:spPr>
            <a:xfrm>
              <a:off x="377812" y="3657600"/>
              <a:ext cx="44520" cy="196850"/>
            </a:xfrm>
            <a:custGeom>
              <a:avLst/>
              <a:gdLst>
                <a:gd name="connsiteX0" fmla="*/ 44463 w 44520"/>
                <a:gd name="connsiteY0" fmla="*/ 0 h 196850"/>
                <a:gd name="connsiteX1" fmla="*/ 9538 w 44520"/>
                <a:gd name="connsiteY1" fmla="*/ 47625 h 196850"/>
                <a:gd name="connsiteX2" fmla="*/ 15888 w 44520"/>
                <a:gd name="connsiteY2" fmla="*/ 196850 h 196850"/>
                <a:gd name="connsiteX3" fmla="*/ 13 w 44520"/>
                <a:gd name="connsiteY3" fmla="*/ 47625 h 196850"/>
                <a:gd name="connsiteX4" fmla="*/ 44463 w 44520"/>
                <a:gd name="connsiteY4" fmla="*/ 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0" h="196850">
                  <a:moveTo>
                    <a:pt x="44463" y="0"/>
                  </a:moveTo>
                  <a:cubicBezTo>
                    <a:pt x="46050" y="0"/>
                    <a:pt x="14301" y="14817"/>
                    <a:pt x="9538" y="47625"/>
                  </a:cubicBezTo>
                  <a:cubicBezTo>
                    <a:pt x="4775" y="80433"/>
                    <a:pt x="17475" y="196850"/>
                    <a:pt x="15888" y="196850"/>
                  </a:cubicBezTo>
                  <a:cubicBezTo>
                    <a:pt x="14301" y="196850"/>
                    <a:pt x="-516" y="77788"/>
                    <a:pt x="13" y="47625"/>
                  </a:cubicBezTo>
                  <a:cubicBezTo>
                    <a:pt x="542" y="17463"/>
                    <a:pt x="42876" y="0"/>
                    <a:pt x="4446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69FB87B0-DF94-0E94-0ACD-13F8CEF91924}"/>
                </a:ext>
              </a:extLst>
            </p:cNvPr>
            <p:cNvSpPr/>
            <p:nvPr/>
          </p:nvSpPr>
          <p:spPr>
            <a:xfrm>
              <a:off x="387177" y="3679711"/>
              <a:ext cx="202315" cy="44673"/>
            </a:xfrm>
            <a:custGeom>
              <a:avLst/>
              <a:gdLst>
                <a:gd name="connsiteX0" fmla="*/ 3348 w 202315"/>
                <a:gd name="connsiteY0" fmla="*/ 44564 h 44673"/>
                <a:gd name="connsiteX1" fmla="*/ 50973 w 202315"/>
                <a:gd name="connsiteY1" fmla="*/ 12814 h 44673"/>
                <a:gd name="connsiteX2" fmla="*/ 200198 w 202315"/>
                <a:gd name="connsiteY2" fmla="*/ 15989 h 44673"/>
                <a:gd name="connsiteX3" fmla="*/ 130348 w 202315"/>
                <a:gd name="connsiteY3" fmla="*/ 114 h 44673"/>
                <a:gd name="connsiteX4" fmla="*/ 3348 w 202315"/>
                <a:gd name="connsiteY4" fmla="*/ 44564 h 4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15" h="44673">
                  <a:moveTo>
                    <a:pt x="3348" y="44564"/>
                  </a:moveTo>
                  <a:cubicBezTo>
                    <a:pt x="-9881" y="46681"/>
                    <a:pt x="18165" y="17577"/>
                    <a:pt x="50973" y="12814"/>
                  </a:cubicBezTo>
                  <a:cubicBezTo>
                    <a:pt x="83781" y="8051"/>
                    <a:pt x="186969" y="18106"/>
                    <a:pt x="200198" y="15989"/>
                  </a:cubicBezTo>
                  <a:cubicBezTo>
                    <a:pt x="213427" y="13872"/>
                    <a:pt x="161569" y="-1473"/>
                    <a:pt x="130348" y="114"/>
                  </a:cubicBezTo>
                  <a:cubicBezTo>
                    <a:pt x="99127" y="1701"/>
                    <a:pt x="16577" y="42447"/>
                    <a:pt x="3348" y="445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FCA7D179-B80C-BF04-1803-45DCE324D835}"/>
                </a:ext>
              </a:extLst>
            </p:cNvPr>
            <p:cNvSpPr/>
            <p:nvPr/>
          </p:nvSpPr>
          <p:spPr>
            <a:xfrm>
              <a:off x="282479" y="3684618"/>
              <a:ext cx="16021" cy="171953"/>
            </a:xfrm>
            <a:custGeom>
              <a:avLst/>
              <a:gdLst>
                <a:gd name="connsiteX0" fmla="*/ 96 w 16021"/>
                <a:gd name="connsiteY0" fmla="*/ 1557 h 171953"/>
                <a:gd name="connsiteX1" fmla="*/ 9621 w 16021"/>
                <a:gd name="connsiteY1" fmla="*/ 169832 h 171953"/>
                <a:gd name="connsiteX2" fmla="*/ 15971 w 16021"/>
                <a:gd name="connsiteY2" fmla="*/ 90457 h 171953"/>
                <a:gd name="connsiteX3" fmla="*/ 96 w 16021"/>
                <a:gd name="connsiteY3" fmla="*/ 1557 h 17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1" h="171953">
                  <a:moveTo>
                    <a:pt x="96" y="1557"/>
                  </a:moveTo>
                  <a:cubicBezTo>
                    <a:pt x="-962" y="14786"/>
                    <a:pt x="6975" y="155015"/>
                    <a:pt x="9621" y="169832"/>
                  </a:cubicBezTo>
                  <a:cubicBezTo>
                    <a:pt x="12267" y="184649"/>
                    <a:pt x="14913" y="117974"/>
                    <a:pt x="15971" y="90457"/>
                  </a:cubicBezTo>
                  <a:cubicBezTo>
                    <a:pt x="17029" y="62940"/>
                    <a:pt x="1154" y="-11672"/>
                    <a:pt x="96" y="15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0A0BCB76-6734-2AD1-E510-2F27AB48B7BB}"/>
                </a:ext>
              </a:extLst>
            </p:cNvPr>
            <p:cNvSpPr/>
            <p:nvPr/>
          </p:nvSpPr>
          <p:spPr>
            <a:xfrm>
              <a:off x="868704" y="2635112"/>
              <a:ext cx="369781" cy="13264"/>
            </a:xfrm>
            <a:custGeom>
              <a:avLst/>
              <a:gdLst>
                <a:gd name="connsiteX0" fmla="*/ 1246 w 369781"/>
                <a:gd name="connsiteY0" fmla="*/ 6488 h 13264"/>
                <a:gd name="connsiteX1" fmla="*/ 360021 w 369781"/>
                <a:gd name="connsiteY1" fmla="*/ 138 h 13264"/>
                <a:gd name="connsiteX2" fmla="*/ 245721 w 369781"/>
                <a:gd name="connsiteY2" fmla="*/ 12838 h 13264"/>
                <a:gd name="connsiteX3" fmla="*/ 1246 w 369781"/>
                <a:gd name="connsiteY3" fmla="*/ 6488 h 1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781" h="13264">
                  <a:moveTo>
                    <a:pt x="1246" y="6488"/>
                  </a:moveTo>
                  <a:cubicBezTo>
                    <a:pt x="20296" y="4371"/>
                    <a:pt x="319275" y="-920"/>
                    <a:pt x="360021" y="138"/>
                  </a:cubicBezTo>
                  <a:cubicBezTo>
                    <a:pt x="400767" y="1196"/>
                    <a:pt x="304458" y="10721"/>
                    <a:pt x="245721" y="12838"/>
                  </a:cubicBezTo>
                  <a:cubicBezTo>
                    <a:pt x="186984" y="14955"/>
                    <a:pt x="-17804" y="8605"/>
                    <a:pt x="1246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9F469223-9F57-E082-D321-62ACE334CCE8}"/>
                </a:ext>
              </a:extLst>
            </p:cNvPr>
            <p:cNvSpPr/>
            <p:nvPr/>
          </p:nvSpPr>
          <p:spPr>
            <a:xfrm>
              <a:off x="828671" y="2600203"/>
              <a:ext cx="399796" cy="26264"/>
            </a:xfrm>
            <a:custGeom>
              <a:avLst/>
              <a:gdLst>
                <a:gd name="connsiteX0" fmla="*/ 4 w 399796"/>
                <a:gd name="connsiteY0" fmla="*/ 122 h 26264"/>
                <a:gd name="connsiteX1" fmla="*/ 69854 w 399796"/>
                <a:gd name="connsiteY1" fmla="*/ 25522 h 26264"/>
                <a:gd name="connsiteX2" fmla="*/ 390529 w 399796"/>
                <a:gd name="connsiteY2" fmla="*/ 19172 h 26264"/>
                <a:gd name="connsiteX3" fmla="*/ 295279 w 399796"/>
                <a:gd name="connsiteY3" fmla="*/ 15997 h 26264"/>
                <a:gd name="connsiteX4" fmla="*/ 107954 w 399796"/>
                <a:gd name="connsiteY4" fmla="*/ 15997 h 26264"/>
                <a:gd name="connsiteX5" fmla="*/ 66679 w 399796"/>
                <a:gd name="connsiteY5" fmla="*/ 15997 h 26264"/>
                <a:gd name="connsiteX6" fmla="*/ 4 w 399796"/>
                <a:gd name="connsiteY6" fmla="*/ 122 h 2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96" h="26264">
                  <a:moveTo>
                    <a:pt x="4" y="122"/>
                  </a:moveTo>
                  <a:cubicBezTo>
                    <a:pt x="533" y="1709"/>
                    <a:pt x="4767" y="22347"/>
                    <a:pt x="69854" y="25522"/>
                  </a:cubicBezTo>
                  <a:cubicBezTo>
                    <a:pt x="134942" y="28697"/>
                    <a:pt x="352958" y="20759"/>
                    <a:pt x="390529" y="19172"/>
                  </a:cubicBezTo>
                  <a:cubicBezTo>
                    <a:pt x="428100" y="17585"/>
                    <a:pt x="342375" y="16526"/>
                    <a:pt x="295279" y="15997"/>
                  </a:cubicBezTo>
                  <a:cubicBezTo>
                    <a:pt x="248183" y="15468"/>
                    <a:pt x="107954" y="15997"/>
                    <a:pt x="107954" y="15997"/>
                  </a:cubicBezTo>
                  <a:cubicBezTo>
                    <a:pt x="69854" y="15997"/>
                    <a:pt x="82025" y="19172"/>
                    <a:pt x="66679" y="15997"/>
                  </a:cubicBezTo>
                  <a:cubicBezTo>
                    <a:pt x="51333" y="12822"/>
                    <a:pt x="-525" y="-1465"/>
                    <a:pt x="4" y="1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6BF2FD68-579D-D930-135D-83E5FF53A3C3}"/>
                </a:ext>
              </a:extLst>
            </p:cNvPr>
            <p:cNvSpPr/>
            <p:nvPr/>
          </p:nvSpPr>
          <p:spPr>
            <a:xfrm>
              <a:off x="1200150" y="1771521"/>
              <a:ext cx="22709" cy="851308"/>
            </a:xfrm>
            <a:custGeom>
              <a:avLst/>
              <a:gdLst>
                <a:gd name="connsiteX0" fmla="*/ 0 w 22709"/>
                <a:gd name="connsiteY0" fmla="*/ 9654 h 851308"/>
                <a:gd name="connsiteX1" fmla="*/ 9525 w 22709"/>
                <a:gd name="connsiteY1" fmla="*/ 454154 h 851308"/>
                <a:gd name="connsiteX2" fmla="*/ 19050 w 22709"/>
                <a:gd name="connsiteY2" fmla="*/ 851029 h 851308"/>
                <a:gd name="connsiteX3" fmla="*/ 22225 w 22709"/>
                <a:gd name="connsiteY3" fmla="*/ 511304 h 851308"/>
                <a:gd name="connsiteX4" fmla="*/ 9525 w 22709"/>
                <a:gd name="connsiteY4" fmla="*/ 174754 h 851308"/>
                <a:gd name="connsiteX5" fmla="*/ 0 w 22709"/>
                <a:gd name="connsiteY5" fmla="*/ 9654 h 85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9" h="851308">
                  <a:moveTo>
                    <a:pt x="0" y="9654"/>
                  </a:moveTo>
                  <a:cubicBezTo>
                    <a:pt x="0" y="56221"/>
                    <a:pt x="6350" y="313925"/>
                    <a:pt x="9525" y="454154"/>
                  </a:cubicBezTo>
                  <a:cubicBezTo>
                    <a:pt x="12700" y="594383"/>
                    <a:pt x="16933" y="841504"/>
                    <a:pt x="19050" y="851029"/>
                  </a:cubicBezTo>
                  <a:cubicBezTo>
                    <a:pt x="21167" y="860554"/>
                    <a:pt x="23812" y="624016"/>
                    <a:pt x="22225" y="511304"/>
                  </a:cubicBezTo>
                  <a:cubicBezTo>
                    <a:pt x="20638" y="398592"/>
                    <a:pt x="11112" y="253600"/>
                    <a:pt x="9525" y="174754"/>
                  </a:cubicBezTo>
                  <a:cubicBezTo>
                    <a:pt x="7938" y="95908"/>
                    <a:pt x="0" y="-36913"/>
                    <a:pt x="0" y="96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C26B912A-3778-E26C-00DD-4E9FC0E4798A}"/>
                </a:ext>
              </a:extLst>
            </p:cNvPr>
            <p:cNvSpPr/>
            <p:nvPr/>
          </p:nvSpPr>
          <p:spPr>
            <a:xfrm>
              <a:off x="1298575" y="1764839"/>
              <a:ext cx="10363" cy="834834"/>
            </a:xfrm>
            <a:custGeom>
              <a:avLst/>
              <a:gdLst>
                <a:gd name="connsiteX0" fmla="*/ 9525 w 10363"/>
                <a:gd name="connsiteY0" fmla="*/ 22686 h 834834"/>
                <a:gd name="connsiteX1" fmla="*/ 9525 w 10363"/>
                <a:gd name="connsiteY1" fmla="*/ 740236 h 834834"/>
                <a:gd name="connsiteX2" fmla="*/ 6350 w 10363"/>
                <a:gd name="connsiteY2" fmla="*/ 810086 h 834834"/>
                <a:gd name="connsiteX3" fmla="*/ 3175 w 10363"/>
                <a:gd name="connsiteY3" fmla="*/ 584661 h 834834"/>
                <a:gd name="connsiteX4" fmla="*/ 0 w 10363"/>
                <a:gd name="connsiteY4" fmla="*/ 213186 h 834834"/>
                <a:gd name="connsiteX5" fmla="*/ 9525 w 10363"/>
                <a:gd name="connsiteY5" fmla="*/ 22686 h 83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63" h="834834">
                  <a:moveTo>
                    <a:pt x="9525" y="22686"/>
                  </a:moveTo>
                  <a:cubicBezTo>
                    <a:pt x="11113" y="110528"/>
                    <a:pt x="10054" y="609003"/>
                    <a:pt x="9525" y="740236"/>
                  </a:cubicBezTo>
                  <a:cubicBezTo>
                    <a:pt x="8996" y="871469"/>
                    <a:pt x="7408" y="836015"/>
                    <a:pt x="6350" y="810086"/>
                  </a:cubicBezTo>
                  <a:cubicBezTo>
                    <a:pt x="5292" y="784157"/>
                    <a:pt x="4233" y="684144"/>
                    <a:pt x="3175" y="584661"/>
                  </a:cubicBezTo>
                  <a:cubicBezTo>
                    <a:pt x="2117" y="485178"/>
                    <a:pt x="0" y="302086"/>
                    <a:pt x="0" y="213186"/>
                  </a:cubicBezTo>
                  <a:cubicBezTo>
                    <a:pt x="0" y="124286"/>
                    <a:pt x="7937" y="-65156"/>
                    <a:pt x="9525" y="226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4A8DBEF6-F796-769E-73CF-640EDD6F4EE1}"/>
                </a:ext>
              </a:extLst>
            </p:cNvPr>
            <p:cNvSpPr/>
            <p:nvPr/>
          </p:nvSpPr>
          <p:spPr>
            <a:xfrm>
              <a:off x="1312850" y="2387595"/>
              <a:ext cx="42955" cy="254082"/>
            </a:xfrm>
            <a:custGeom>
              <a:avLst/>
              <a:gdLst>
                <a:gd name="connsiteX0" fmla="*/ 1600 w 42955"/>
                <a:gd name="connsiteY0" fmla="*/ 5 h 254082"/>
                <a:gd name="connsiteX1" fmla="*/ 4775 w 42955"/>
                <a:gd name="connsiteY1" fmla="*/ 200030 h 254082"/>
                <a:gd name="connsiteX2" fmla="*/ 42875 w 42955"/>
                <a:gd name="connsiteY2" fmla="*/ 254005 h 254082"/>
                <a:gd name="connsiteX3" fmla="*/ 14300 w 42955"/>
                <a:gd name="connsiteY3" fmla="*/ 206380 h 254082"/>
                <a:gd name="connsiteX4" fmla="*/ 1600 w 42955"/>
                <a:gd name="connsiteY4" fmla="*/ 5 h 25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55" h="254082">
                  <a:moveTo>
                    <a:pt x="1600" y="5"/>
                  </a:moveTo>
                  <a:cubicBezTo>
                    <a:pt x="12" y="-1053"/>
                    <a:pt x="-2104" y="157697"/>
                    <a:pt x="4775" y="200030"/>
                  </a:cubicBezTo>
                  <a:cubicBezTo>
                    <a:pt x="11654" y="242363"/>
                    <a:pt x="41287" y="252947"/>
                    <a:pt x="42875" y="254005"/>
                  </a:cubicBezTo>
                  <a:cubicBezTo>
                    <a:pt x="44463" y="255063"/>
                    <a:pt x="22237" y="245538"/>
                    <a:pt x="14300" y="206380"/>
                  </a:cubicBezTo>
                  <a:cubicBezTo>
                    <a:pt x="6363" y="167222"/>
                    <a:pt x="3188" y="1063"/>
                    <a:pt x="1600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6C9308BD-3357-124C-FAA1-152E45991161}"/>
                </a:ext>
              </a:extLst>
            </p:cNvPr>
            <p:cNvSpPr/>
            <p:nvPr/>
          </p:nvSpPr>
          <p:spPr>
            <a:xfrm>
              <a:off x="1325777" y="2620939"/>
              <a:ext cx="418390" cy="14795"/>
            </a:xfrm>
            <a:custGeom>
              <a:avLst/>
              <a:gdLst>
                <a:gd name="connsiteX0" fmla="*/ 7723 w 418390"/>
                <a:gd name="connsiteY0" fmla="*/ 14311 h 14795"/>
                <a:gd name="connsiteX1" fmla="*/ 395073 w 418390"/>
                <a:gd name="connsiteY1" fmla="*/ 11136 h 14795"/>
                <a:gd name="connsiteX2" fmla="*/ 350623 w 418390"/>
                <a:gd name="connsiteY2" fmla="*/ 1611 h 14795"/>
                <a:gd name="connsiteX3" fmla="*/ 150598 w 418390"/>
                <a:gd name="connsiteY3" fmla="*/ 1611 h 14795"/>
                <a:gd name="connsiteX4" fmla="*/ 7723 w 418390"/>
                <a:gd name="connsiteY4" fmla="*/ 14311 h 1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390" h="14795">
                  <a:moveTo>
                    <a:pt x="7723" y="14311"/>
                  </a:moveTo>
                  <a:cubicBezTo>
                    <a:pt x="48469" y="15898"/>
                    <a:pt x="337923" y="13253"/>
                    <a:pt x="395073" y="11136"/>
                  </a:cubicBezTo>
                  <a:cubicBezTo>
                    <a:pt x="452223" y="9019"/>
                    <a:pt x="391369" y="3198"/>
                    <a:pt x="350623" y="1611"/>
                  </a:cubicBezTo>
                  <a:cubicBezTo>
                    <a:pt x="309877" y="24"/>
                    <a:pt x="202986" y="-1035"/>
                    <a:pt x="150598" y="1611"/>
                  </a:cubicBezTo>
                  <a:cubicBezTo>
                    <a:pt x="98211" y="4257"/>
                    <a:pt x="-33023" y="12724"/>
                    <a:pt x="7723" y="14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0F18F4A0-BA38-50DF-C07C-370D38984669}"/>
                </a:ext>
              </a:extLst>
            </p:cNvPr>
            <p:cNvSpPr/>
            <p:nvPr/>
          </p:nvSpPr>
          <p:spPr>
            <a:xfrm>
              <a:off x="866840" y="2719528"/>
              <a:ext cx="370400" cy="26847"/>
            </a:xfrm>
            <a:custGeom>
              <a:avLst/>
              <a:gdLst>
                <a:gd name="connsiteX0" fmla="*/ 6285 w 370400"/>
                <a:gd name="connsiteY0" fmla="*/ 4622 h 26847"/>
                <a:gd name="connsiteX1" fmla="*/ 339660 w 370400"/>
                <a:gd name="connsiteY1" fmla="*/ 10972 h 26847"/>
                <a:gd name="connsiteX2" fmla="*/ 355535 w 370400"/>
                <a:gd name="connsiteY2" fmla="*/ 26847 h 26847"/>
                <a:gd name="connsiteX3" fmla="*/ 346010 w 370400"/>
                <a:gd name="connsiteY3" fmla="*/ 7797 h 26847"/>
                <a:gd name="connsiteX4" fmla="*/ 285685 w 370400"/>
                <a:gd name="connsiteY4" fmla="*/ 1447 h 26847"/>
                <a:gd name="connsiteX5" fmla="*/ 133285 w 370400"/>
                <a:gd name="connsiteY5" fmla="*/ 1447 h 26847"/>
                <a:gd name="connsiteX6" fmla="*/ 6285 w 370400"/>
                <a:gd name="connsiteY6" fmla="*/ 4622 h 2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00" h="26847">
                  <a:moveTo>
                    <a:pt x="6285" y="4622"/>
                  </a:moveTo>
                  <a:cubicBezTo>
                    <a:pt x="40681" y="6210"/>
                    <a:pt x="339660" y="10972"/>
                    <a:pt x="339660" y="10972"/>
                  </a:cubicBezTo>
                  <a:cubicBezTo>
                    <a:pt x="397868" y="14676"/>
                    <a:pt x="355535" y="26847"/>
                    <a:pt x="355535" y="26847"/>
                  </a:cubicBezTo>
                  <a:cubicBezTo>
                    <a:pt x="356593" y="26318"/>
                    <a:pt x="357652" y="12030"/>
                    <a:pt x="346010" y="7797"/>
                  </a:cubicBezTo>
                  <a:cubicBezTo>
                    <a:pt x="334368" y="3564"/>
                    <a:pt x="321139" y="2505"/>
                    <a:pt x="285685" y="1447"/>
                  </a:cubicBezTo>
                  <a:cubicBezTo>
                    <a:pt x="250231" y="389"/>
                    <a:pt x="178793" y="-1199"/>
                    <a:pt x="133285" y="1447"/>
                  </a:cubicBezTo>
                  <a:cubicBezTo>
                    <a:pt x="87777" y="4093"/>
                    <a:pt x="-28111" y="3034"/>
                    <a:pt x="6285" y="4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F55B8BED-0036-3097-ACF8-F5F4C2F7E1FA}"/>
                </a:ext>
              </a:extLst>
            </p:cNvPr>
            <p:cNvSpPr/>
            <p:nvPr/>
          </p:nvSpPr>
          <p:spPr>
            <a:xfrm>
              <a:off x="1316726" y="2717465"/>
              <a:ext cx="397883" cy="171941"/>
            </a:xfrm>
            <a:custGeom>
              <a:avLst/>
              <a:gdLst>
                <a:gd name="connsiteX0" fmla="*/ 4074 w 397883"/>
                <a:gd name="connsiteY0" fmla="*/ 171785 h 171941"/>
                <a:gd name="connsiteX1" fmla="*/ 7249 w 397883"/>
                <a:gd name="connsiteY1" fmla="*/ 19385 h 171941"/>
                <a:gd name="connsiteX2" fmla="*/ 80274 w 397883"/>
                <a:gd name="connsiteY2" fmla="*/ 9860 h 171941"/>
                <a:gd name="connsiteX3" fmla="*/ 397774 w 397883"/>
                <a:gd name="connsiteY3" fmla="*/ 335 h 171941"/>
                <a:gd name="connsiteX4" fmla="*/ 115199 w 397883"/>
                <a:gd name="connsiteY4" fmla="*/ 22560 h 171941"/>
                <a:gd name="connsiteX5" fmla="*/ 29474 w 397883"/>
                <a:gd name="connsiteY5" fmla="*/ 19385 h 171941"/>
                <a:gd name="connsiteX6" fmla="*/ 19949 w 397883"/>
                <a:gd name="connsiteY6" fmla="*/ 47960 h 171941"/>
                <a:gd name="connsiteX7" fmla="*/ 4074 w 397883"/>
                <a:gd name="connsiteY7" fmla="*/ 171785 h 1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883" h="171941">
                  <a:moveTo>
                    <a:pt x="4074" y="171785"/>
                  </a:moveTo>
                  <a:cubicBezTo>
                    <a:pt x="1957" y="167023"/>
                    <a:pt x="-5451" y="46372"/>
                    <a:pt x="7249" y="19385"/>
                  </a:cubicBezTo>
                  <a:cubicBezTo>
                    <a:pt x="19949" y="-7602"/>
                    <a:pt x="15187" y="13035"/>
                    <a:pt x="80274" y="9860"/>
                  </a:cubicBezTo>
                  <a:cubicBezTo>
                    <a:pt x="145362" y="6685"/>
                    <a:pt x="391953" y="-1782"/>
                    <a:pt x="397774" y="335"/>
                  </a:cubicBezTo>
                  <a:cubicBezTo>
                    <a:pt x="403595" y="2452"/>
                    <a:pt x="176582" y="19385"/>
                    <a:pt x="115199" y="22560"/>
                  </a:cubicBezTo>
                  <a:cubicBezTo>
                    <a:pt x="53816" y="25735"/>
                    <a:pt x="45349" y="15152"/>
                    <a:pt x="29474" y="19385"/>
                  </a:cubicBezTo>
                  <a:cubicBezTo>
                    <a:pt x="13599" y="23618"/>
                    <a:pt x="22066" y="24677"/>
                    <a:pt x="19949" y="47960"/>
                  </a:cubicBezTo>
                  <a:cubicBezTo>
                    <a:pt x="17832" y="71243"/>
                    <a:pt x="6191" y="176547"/>
                    <a:pt x="4074" y="1717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DB027144-BEFE-C73E-BCAE-0B791362599D}"/>
                </a:ext>
              </a:extLst>
            </p:cNvPr>
            <p:cNvSpPr/>
            <p:nvPr/>
          </p:nvSpPr>
          <p:spPr>
            <a:xfrm>
              <a:off x="1321675" y="2698750"/>
              <a:ext cx="382881" cy="9525"/>
            </a:xfrm>
            <a:custGeom>
              <a:avLst/>
              <a:gdLst>
                <a:gd name="connsiteX0" fmla="*/ 5475 w 382881"/>
                <a:gd name="connsiteY0" fmla="*/ 9525 h 9525"/>
                <a:gd name="connsiteX1" fmla="*/ 367425 w 382881"/>
                <a:gd name="connsiteY1" fmla="*/ 6350 h 9525"/>
                <a:gd name="connsiteX2" fmla="*/ 300750 w 382881"/>
                <a:gd name="connsiteY2" fmla="*/ 0 h 9525"/>
                <a:gd name="connsiteX3" fmla="*/ 157875 w 382881"/>
                <a:gd name="connsiteY3" fmla="*/ 6350 h 9525"/>
                <a:gd name="connsiteX4" fmla="*/ 5475 w 382881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81" h="9525">
                  <a:moveTo>
                    <a:pt x="5475" y="9525"/>
                  </a:moveTo>
                  <a:lnTo>
                    <a:pt x="367425" y="6350"/>
                  </a:lnTo>
                  <a:cubicBezTo>
                    <a:pt x="416637" y="4763"/>
                    <a:pt x="335675" y="0"/>
                    <a:pt x="300750" y="0"/>
                  </a:cubicBezTo>
                  <a:cubicBezTo>
                    <a:pt x="265825" y="0"/>
                    <a:pt x="203383" y="4762"/>
                    <a:pt x="157875" y="6350"/>
                  </a:cubicBezTo>
                  <a:cubicBezTo>
                    <a:pt x="112367" y="7937"/>
                    <a:pt x="-29450" y="9525"/>
                    <a:pt x="5475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46D34F04-BB24-066A-A01D-F67ECD364F87}"/>
                </a:ext>
              </a:extLst>
            </p:cNvPr>
            <p:cNvSpPr/>
            <p:nvPr/>
          </p:nvSpPr>
          <p:spPr>
            <a:xfrm>
              <a:off x="1222338" y="2744202"/>
              <a:ext cx="9804" cy="181759"/>
            </a:xfrm>
            <a:custGeom>
              <a:avLst/>
              <a:gdLst>
                <a:gd name="connsiteX0" fmla="*/ 6387 w 9804"/>
                <a:gd name="connsiteY0" fmla="*/ 2173 h 181759"/>
                <a:gd name="connsiteX1" fmla="*/ 37 w 9804"/>
                <a:gd name="connsiteY1" fmla="*/ 179973 h 181759"/>
                <a:gd name="connsiteX2" fmla="*/ 9562 w 9804"/>
                <a:gd name="connsiteY2" fmla="*/ 87898 h 181759"/>
                <a:gd name="connsiteX3" fmla="*/ 6387 w 9804"/>
                <a:gd name="connsiteY3" fmla="*/ 2173 h 18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759">
                  <a:moveTo>
                    <a:pt x="6387" y="2173"/>
                  </a:moveTo>
                  <a:cubicBezTo>
                    <a:pt x="4799" y="17519"/>
                    <a:pt x="-492" y="165686"/>
                    <a:pt x="37" y="179973"/>
                  </a:cubicBezTo>
                  <a:cubicBezTo>
                    <a:pt x="566" y="194261"/>
                    <a:pt x="8504" y="119119"/>
                    <a:pt x="9562" y="87898"/>
                  </a:cubicBezTo>
                  <a:cubicBezTo>
                    <a:pt x="10620" y="56677"/>
                    <a:pt x="7975" y="-13173"/>
                    <a:pt x="6387" y="21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D9B2B8AC-3956-69D2-AAA7-D94833CDE969}"/>
                </a:ext>
              </a:extLst>
            </p:cNvPr>
            <p:cNvSpPr/>
            <p:nvPr/>
          </p:nvSpPr>
          <p:spPr>
            <a:xfrm>
              <a:off x="923210" y="2927202"/>
              <a:ext cx="315041" cy="312660"/>
            </a:xfrm>
            <a:custGeom>
              <a:avLst/>
              <a:gdLst>
                <a:gd name="connsiteX0" fmla="*/ 315040 w 315041"/>
                <a:gd name="connsiteY0" fmla="*/ 148 h 312660"/>
                <a:gd name="connsiteX1" fmla="*/ 149940 w 315041"/>
                <a:gd name="connsiteY1" fmla="*/ 50948 h 312660"/>
                <a:gd name="connsiteX2" fmla="*/ 86440 w 315041"/>
                <a:gd name="connsiteY2" fmla="*/ 120798 h 312660"/>
                <a:gd name="connsiteX3" fmla="*/ 26115 w 315041"/>
                <a:gd name="connsiteY3" fmla="*/ 219223 h 312660"/>
                <a:gd name="connsiteX4" fmla="*/ 715 w 315041"/>
                <a:gd name="connsiteY4" fmla="*/ 311298 h 312660"/>
                <a:gd name="connsiteX5" fmla="*/ 51515 w 315041"/>
                <a:gd name="connsiteY5" fmla="*/ 146198 h 312660"/>
                <a:gd name="connsiteX6" fmla="*/ 153115 w 315041"/>
                <a:gd name="connsiteY6" fmla="*/ 66823 h 312660"/>
                <a:gd name="connsiteX7" fmla="*/ 315040 w 315041"/>
                <a:gd name="connsiteY7" fmla="*/ 148 h 3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041" h="312660">
                  <a:moveTo>
                    <a:pt x="315040" y="148"/>
                  </a:moveTo>
                  <a:cubicBezTo>
                    <a:pt x="314511" y="-2498"/>
                    <a:pt x="188040" y="30840"/>
                    <a:pt x="149940" y="50948"/>
                  </a:cubicBezTo>
                  <a:cubicBezTo>
                    <a:pt x="111840" y="71056"/>
                    <a:pt x="107077" y="92752"/>
                    <a:pt x="86440" y="120798"/>
                  </a:cubicBezTo>
                  <a:cubicBezTo>
                    <a:pt x="65802" y="148844"/>
                    <a:pt x="40402" y="187473"/>
                    <a:pt x="26115" y="219223"/>
                  </a:cubicBezTo>
                  <a:cubicBezTo>
                    <a:pt x="11827" y="250973"/>
                    <a:pt x="-3518" y="323469"/>
                    <a:pt x="715" y="311298"/>
                  </a:cubicBezTo>
                  <a:cubicBezTo>
                    <a:pt x="4948" y="299127"/>
                    <a:pt x="26115" y="186944"/>
                    <a:pt x="51515" y="146198"/>
                  </a:cubicBezTo>
                  <a:cubicBezTo>
                    <a:pt x="76915" y="105452"/>
                    <a:pt x="115015" y="90635"/>
                    <a:pt x="153115" y="66823"/>
                  </a:cubicBezTo>
                  <a:cubicBezTo>
                    <a:pt x="191215" y="43011"/>
                    <a:pt x="315569" y="2794"/>
                    <a:pt x="315040" y="1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7DC4C834-01A4-E453-70E4-B6108DDDD96C}"/>
                </a:ext>
              </a:extLst>
            </p:cNvPr>
            <p:cNvSpPr/>
            <p:nvPr/>
          </p:nvSpPr>
          <p:spPr>
            <a:xfrm>
              <a:off x="907332" y="2904698"/>
              <a:ext cx="309077" cy="337006"/>
            </a:xfrm>
            <a:custGeom>
              <a:avLst/>
              <a:gdLst>
                <a:gd name="connsiteX0" fmla="*/ 308693 w 309077"/>
                <a:gd name="connsiteY0" fmla="*/ 427 h 337006"/>
                <a:gd name="connsiteX1" fmla="*/ 178518 w 309077"/>
                <a:gd name="connsiteY1" fmla="*/ 32177 h 337006"/>
                <a:gd name="connsiteX2" fmla="*/ 92793 w 309077"/>
                <a:gd name="connsiteY2" fmla="*/ 86152 h 337006"/>
                <a:gd name="connsiteX3" fmla="*/ 35643 w 309077"/>
                <a:gd name="connsiteY3" fmla="*/ 168702 h 337006"/>
                <a:gd name="connsiteX4" fmla="*/ 13418 w 309077"/>
                <a:gd name="connsiteY4" fmla="*/ 248077 h 337006"/>
                <a:gd name="connsiteX5" fmla="*/ 13418 w 309077"/>
                <a:gd name="connsiteY5" fmla="*/ 336977 h 337006"/>
                <a:gd name="connsiteX6" fmla="*/ 3893 w 309077"/>
                <a:gd name="connsiteY6" fmla="*/ 238552 h 337006"/>
                <a:gd name="connsiteX7" fmla="*/ 86443 w 309077"/>
                <a:gd name="connsiteY7" fmla="*/ 108377 h 337006"/>
                <a:gd name="connsiteX8" fmla="*/ 134068 w 309077"/>
                <a:gd name="connsiteY8" fmla="*/ 54402 h 337006"/>
                <a:gd name="connsiteX9" fmla="*/ 308693 w 309077"/>
                <a:gd name="connsiteY9" fmla="*/ 427 h 33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077" h="337006">
                  <a:moveTo>
                    <a:pt x="308693" y="427"/>
                  </a:moveTo>
                  <a:cubicBezTo>
                    <a:pt x="316101" y="-3277"/>
                    <a:pt x="214501" y="17890"/>
                    <a:pt x="178518" y="32177"/>
                  </a:cubicBezTo>
                  <a:cubicBezTo>
                    <a:pt x="142535" y="46464"/>
                    <a:pt x="116605" y="63398"/>
                    <a:pt x="92793" y="86152"/>
                  </a:cubicBezTo>
                  <a:cubicBezTo>
                    <a:pt x="68981" y="108906"/>
                    <a:pt x="48872" y="141715"/>
                    <a:pt x="35643" y="168702"/>
                  </a:cubicBezTo>
                  <a:cubicBezTo>
                    <a:pt x="22414" y="195690"/>
                    <a:pt x="17122" y="220031"/>
                    <a:pt x="13418" y="248077"/>
                  </a:cubicBezTo>
                  <a:cubicBezTo>
                    <a:pt x="9714" y="276123"/>
                    <a:pt x="15005" y="338564"/>
                    <a:pt x="13418" y="336977"/>
                  </a:cubicBezTo>
                  <a:cubicBezTo>
                    <a:pt x="11831" y="335390"/>
                    <a:pt x="-8278" y="276652"/>
                    <a:pt x="3893" y="238552"/>
                  </a:cubicBezTo>
                  <a:cubicBezTo>
                    <a:pt x="16064" y="200452"/>
                    <a:pt x="64747" y="139069"/>
                    <a:pt x="86443" y="108377"/>
                  </a:cubicBezTo>
                  <a:cubicBezTo>
                    <a:pt x="108139" y="77685"/>
                    <a:pt x="96497" y="72394"/>
                    <a:pt x="134068" y="54402"/>
                  </a:cubicBezTo>
                  <a:cubicBezTo>
                    <a:pt x="171639" y="36410"/>
                    <a:pt x="301285" y="4131"/>
                    <a:pt x="308693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BC22DF37-B18E-48D3-2CCC-BE19336015D3}"/>
                </a:ext>
              </a:extLst>
            </p:cNvPr>
            <p:cNvSpPr/>
            <p:nvPr/>
          </p:nvSpPr>
          <p:spPr>
            <a:xfrm>
              <a:off x="615908" y="3263884"/>
              <a:ext cx="285823" cy="177818"/>
            </a:xfrm>
            <a:custGeom>
              <a:avLst/>
              <a:gdLst>
                <a:gd name="connsiteX0" fmla="*/ 285792 w 285823"/>
                <a:gd name="connsiteY0" fmla="*/ 16 h 177818"/>
                <a:gd name="connsiteX1" fmla="*/ 123867 w 285823"/>
                <a:gd name="connsiteY1" fmla="*/ 41291 h 177818"/>
                <a:gd name="connsiteX2" fmla="*/ 42 w 285823"/>
                <a:gd name="connsiteY2" fmla="*/ 177816 h 177818"/>
                <a:gd name="connsiteX3" fmla="*/ 136567 w 285823"/>
                <a:gd name="connsiteY3" fmla="*/ 44466 h 177818"/>
                <a:gd name="connsiteX4" fmla="*/ 285792 w 285823"/>
                <a:gd name="connsiteY4" fmla="*/ 16 h 17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23" h="177818">
                  <a:moveTo>
                    <a:pt x="285792" y="16"/>
                  </a:moveTo>
                  <a:cubicBezTo>
                    <a:pt x="283675" y="-513"/>
                    <a:pt x="171492" y="11658"/>
                    <a:pt x="123867" y="41291"/>
                  </a:cubicBezTo>
                  <a:cubicBezTo>
                    <a:pt x="76242" y="70924"/>
                    <a:pt x="-2075" y="177287"/>
                    <a:pt x="42" y="177816"/>
                  </a:cubicBezTo>
                  <a:cubicBezTo>
                    <a:pt x="2159" y="178345"/>
                    <a:pt x="91059" y="74099"/>
                    <a:pt x="136567" y="44466"/>
                  </a:cubicBezTo>
                  <a:cubicBezTo>
                    <a:pt x="182075" y="14833"/>
                    <a:pt x="287909" y="545"/>
                    <a:pt x="28579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8C383F9E-8097-790A-29C6-A9ED0F90EBE0}"/>
                </a:ext>
              </a:extLst>
            </p:cNvPr>
            <p:cNvSpPr/>
            <p:nvPr/>
          </p:nvSpPr>
          <p:spPr>
            <a:xfrm>
              <a:off x="608864" y="3236399"/>
              <a:ext cx="319690" cy="195866"/>
            </a:xfrm>
            <a:custGeom>
              <a:avLst/>
              <a:gdLst>
                <a:gd name="connsiteX0" fmla="*/ 318236 w 319690"/>
                <a:gd name="connsiteY0" fmla="*/ 5276 h 195866"/>
                <a:gd name="connsiteX1" fmla="*/ 159486 w 319690"/>
                <a:gd name="connsiteY1" fmla="*/ 33851 h 195866"/>
                <a:gd name="connsiteX2" fmla="*/ 736 w 319690"/>
                <a:gd name="connsiteY2" fmla="*/ 195776 h 195866"/>
                <a:gd name="connsiteX3" fmla="*/ 105511 w 319690"/>
                <a:gd name="connsiteY3" fmla="*/ 56076 h 195866"/>
                <a:gd name="connsiteX4" fmla="*/ 229336 w 319690"/>
                <a:gd name="connsiteY4" fmla="*/ 5276 h 195866"/>
                <a:gd name="connsiteX5" fmla="*/ 318236 w 319690"/>
                <a:gd name="connsiteY5" fmla="*/ 5276 h 1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690" h="195866">
                  <a:moveTo>
                    <a:pt x="318236" y="5276"/>
                  </a:moveTo>
                  <a:cubicBezTo>
                    <a:pt x="306594" y="10038"/>
                    <a:pt x="212403" y="2101"/>
                    <a:pt x="159486" y="33851"/>
                  </a:cubicBezTo>
                  <a:cubicBezTo>
                    <a:pt x="106569" y="65601"/>
                    <a:pt x="9732" y="192072"/>
                    <a:pt x="736" y="195776"/>
                  </a:cubicBezTo>
                  <a:cubicBezTo>
                    <a:pt x="-8260" y="199480"/>
                    <a:pt x="67411" y="87826"/>
                    <a:pt x="105511" y="56076"/>
                  </a:cubicBezTo>
                  <a:cubicBezTo>
                    <a:pt x="143611" y="24326"/>
                    <a:pt x="189649" y="14272"/>
                    <a:pt x="229336" y="5276"/>
                  </a:cubicBezTo>
                  <a:cubicBezTo>
                    <a:pt x="269023" y="-3720"/>
                    <a:pt x="329878" y="514"/>
                    <a:pt x="318236" y="5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D92F7E2F-8648-6F6D-7FDD-4F886D1E7BA1}"/>
                </a:ext>
              </a:extLst>
            </p:cNvPr>
            <p:cNvSpPr/>
            <p:nvPr/>
          </p:nvSpPr>
          <p:spPr>
            <a:xfrm>
              <a:off x="603202" y="3431467"/>
              <a:ext cx="34973" cy="213528"/>
            </a:xfrm>
            <a:custGeom>
              <a:avLst/>
              <a:gdLst>
                <a:gd name="connsiteX0" fmla="*/ 34973 w 34973"/>
                <a:gd name="connsiteY0" fmla="*/ 708 h 213528"/>
                <a:gd name="connsiteX1" fmla="*/ 3223 w 34973"/>
                <a:gd name="connsiteY1" fmla="*/ 76908 h 213528"/>
                <a:gd name="connsiteX2" fmla="*/ 3223 w 34973"/>
                <a:gd name="connsiteY2" fmla="*/ 140408 h 213528"/>
                <a:gd name="connsiteX3" fmla="*/ 22273 w 34973"/>
                <a:gd name="connsiteY3" fmla="*/ 213433 h 213528"/>
                <a:gd name="connsiteX4" fmla="*/ 3223 w 34973"/>
                <a:gd name="connsiteY4" fmla="*/ 124533 h 213528"/>
                <a:gd name="connsiteX5" fmla="*/ 34973 w 34973"/>
                <a:gd name="connsiteY5" fmla="*/ 708 h 21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3" h="213528">
                  <a:moveTo>
                    <a:pt x="34973" y="708"/>
                  </a:moveTo>
                  <a:cubicBezTo>
                    <a:pt x="34973" y="-7229"/>
                    <a:pt x="8515" y="53625"/>
                    <a:pt x="3223" y="76908"/>
                  </a:cubicBezTo>
                  <a:cubicBezTo>
                    <a:pt x="-2069" y="100191"/>
                    <a:pt x="48" y="117654"/>
                    <a:pt x="3223" y="140408"/>
                  </a:cubicBezTo>
                  <a:cubicBezTo>
                    <a:pt x="6398" y="163162"/>
                    <a:pt x="22273" y="216079"/>
                    <a:pt x="22273" y="213433"/>
                  </a:cubicBezTo>
                  <a:cubicBezTo>
                    <a:pt x="22273" y="210787"/>
                    <a:pt x="577" y="154695"/>
                    <a:pt x="3223" y="124533"/>
                  </a:cubicBezTo>
                  <a:cubicBezTo>
                    <a:pt x="5869" y="94371"/>
                    <a:pt x="34973" y="8645"/>
                    <a:pt x="34973" y="70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B4F96D1B-4DF7-5E35-F8A7-F7EFC31D2768}"/>
                </a:ext>
              </a:extLst>
            </p:cNvPr>
            <p:cNvSpPr/>
            <p:nvPr/>
          </p:nvSpPr>
          <p:spPr>
            <a:xfrm>
              <a:off x="574451" y="3376333"/>
              <a:ext cx="70427" cy="202502"/>
            </a:xfrm>
            <a:custGeom>
              <a:avLst/>
              <a:gdLst>
                <a:gd name="connsiteX0" fmla="*/ 70074 w 70427"/>
                <a:gd name="connsiteY0" fmla="*/ 1867 h 202502"/>
                <a:gd name="connsiteX1" fmla="*/ 3399 w 70427"/>
                <a:gd name="connsiteY1" fmla="*/ 109817 h 202502"/>
                <a:gd name="connsiteX2" fmla="*/ 9749 w 70427"/>
                <a:gd name="connsiteY2" fmla="*/ 201892 h 202502"/>
                <a:gd name="connsiteX3" fmla="*/ 9749 w 70427"/>
                <a:gd name="connsiteY3" fmla="*/ 144742 h 202502"/>
                <a:gd name="connsiteX4" fmla="*/ 28799 w 70427"/>
                <a:gd name="connsiteY4" fmla="*/ 46317 h 202502"/>
                <a:gd name="connsiteX5" fmla="*/ 70074 w 70427"/>
                <a:gd name="connsiteY5" fmla="*/ 1867 h 20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427" h="202502">
                  <a:moveTo>
                    <a:pt x="70074" y="1867"/>
                  </a:moveTo>
                  <a:cubicBezTo>
                    <a:pt x="65841" y="12450"/>
                    <a:pt x="13453" y="76479"/>
                    <a:pt x="3399" y="109817"/>
                  </a:cubicBezTo>
                  <a:cubicBezTo>
                    <a:pt x="-6655" y="143155"/>
                    <a:pt x="8691" y="196071"/>
                    <a:pt x="9749" y="201892"/>
                  </a:cubicBezTo>
                  <a:cubicBezTo>
                    <a:pt x="10807" y="207713"/>
                    <a:pt x="6574" y="170671"/>
                    <a:pt x="9749" y="144742"/>
                  </a:cubicBezTo>
                  <a:cubicBezTo>
                    <a:pt x="12924" y="118813"/>
                    <a:pt x="18216" y="64309"/>
                    <a:pt x="28799" y="46317"/>
                  </a:cubicBezTo>
                  <a:cubicBezTo>
                    <a:pt x="39382" y="28325"/>
                    <a:pt x="74307" y="-8716"/>
                    <a:pt x="70074" y="18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240A3806-8095-436C-8824-7EC3D823DFFA}"/>
                </a:ext>
              </a:extLst>
            </p:cNvPr>
            <p:cNvSpPr/>
            <p:nvPr/>
          </p:nvSpPr>
          <p:spPr>
            <a:xfrm>
              <a:off x="568297" y="3689283"/>
              <a:ext cx="63595" cy="152718"/>
            </a:xfrm>
            <a:custGeom>
              <a:avLst/>
              <a:gdLst>
                <a:gd name="connsiteX0" fmla="*/ 28 w 63595"/>
                <a:gd name="connsiteY0" fmla="*/ 67 h 152718"/>
                <a:gd name="connsiteX1" fmla="*/ 38128 w 63595"/>
                <a:gd name="connsiteY1" fmla="*/ 111192 h 152718"/>
                <a:gd name="connsiteX2" fmla="*/ 63528 w 63595"/>
                <a:gd name="connsiteY2" fmla="*/ 152467 h 152718"/>
                <a:gd name="connsiteX3" fmla="*/ 44478 w 63595"/>
                <a:gd name="connsiteY3" fmla="*/ 95317 h 152718"/>
                <a:gd name="connsiteX4" fmla="*/ 28 w 63595"/>
                <a:gd name="connsiteY4" fmla="*/ 67 h 15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95" h="152718">
                  <a:moveTo>
                    <a:pt x="28" y="67"/>
                  </a:moveTo>
                  <a:cubicBezTo>
                    <a:pt x="-1030" y="2713"/>
                    <a:pt x="27545" y="85792"/>
                    <a:pt x="38128" y="111192"/>
                  </a:cubicBezTo>
                  <a:cubicBezTo>
                    <a:pt x="48711" y="136592"/>
                    <a:pt x="62470" y="155113"/>
                    <a:pt x="63528" y="152467"/>
                  </a:cubicBezTo>
                  <a:cubicBezTo>
                    <a:pt x="64586" y="149821"/>
                    <a:pt x="52945" y="117542"/>
                    <a:pt x="44478" y="95317"/>
                  </a:cubicBezTo>
                  <a:cubicBezTo>
                    <a:pt x="36011" y="73092"/>
                    <a:pt x="1086" y="-2579"/>
                    <a:pt x="28" y="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71A556B5-5C80-E15E-3017-6A978776EDD9}"/>
                </a:ext>
              </a:extLst>
            </p:cNvPr>
            <p:cNvSpPr/>
            <p:nvPr/>
          </p:nvSpPr>
          <p:spPr>
            <a:xfrm>
              <a:off x="746042" y="3340755"/>
              <a:ext cx="232059" cy="78742"/>
            </a:xfrm>
            <a:custGeom>
              <a:avLst/>
              <a:gdLst>
                <a:gd name="connsiteX0" fmla="*/ 83 w 232059"/>
                <a:gd name="connsiteY0" fmla="*/ 78720 h 78742"/>
                <a:gd name="connsiteX1" fmla="*/ 130258 w 232059"/>
                <a:gd name="connsiteY1" fmla="*/ 12045 h 78742"/>
                <a:gd name="connsiteX2" fmla="*/ 203283 w 232059"/>
                <a:gd name="connsiteY2" fmla="*/ 24745 h 78742"/>
                <a:gd name="connsiteX3" fmla="*/ 228683 w 232059"/>
                <a:gd name="connsiteY3" fmla="*/ 78720 h 78742"/>
                <a:gd name="connsiteX4" fmla="*/ 228683 w 232059"/>
                <a:gd name="connsiteY4" fmla="*/ 31095 h 78742"/>
                <a:gd name="connsiteX5" fmla="*/ 200108 w 232059"/>
                <a:gd name="connsiteY5" fmla="*/ 5695 h 78742"/>
                <a:gd name="connsiteX6" fmla="*/ 165183 w 232059"/>
                <a:gd name="connsiteY6" fmla="*/ 2520 h 78742"/>
                <a:gd name="connsiteX7" fmla="*/ 111208 w 232059"/>
                <a:gd name="connsiteY7" fmla="*/ 5695 h 78742"/>
                <a:gd name="connsiteX8" fmla="*/ 83 w 232059"/>
                <a:gd name="connsiteY8" fmla="*/ 78720 h 7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059" h="78742">
                  <a:moveTo>
                    <a:pt x="83" y="78720"/>
                  </a:moveTo>
                  <a:cubicBezTo>
                    <a:pt x="3258" y="79778"/>
                    <a:pt x="96391" y="21041"/>
                    <a:pt x="130258" y="12045"/>
                  </a:cubicBezTo>
                  <a:cubicBezTo>
                    <a:pt x="164125" y="3049"/>
                    <a:pt x="186879" y="13633"/>
                    <a:pt x="203283" y="24745"/>
                  </a:cubicBezTo>
                  <a:cubicBezTo>
                    <a:pt x="219687" y="35857"/>
                    <a:pt x="224450" y="77662"/>
                    <a:pt x="228683" y="78720"/>
                  </a:cubicBezTo>
                  <a:cubicBezTo>
                    <a:pt x="232916" y="79778"/>
                    <a:pt x="233445" y="43266"/>
                    <a:pt x="228683" y="31095"/>
                  </a:cubicBezTo>
                  <a:cubicBezTo>
                    <a:pt x="223921" y="18924"/>
                    <a:pt x="210691" y="10457"/>
                    <a:pt x="200108" y="5695"/>
                  </a:cubicBezTo>
                  <a:cubicBezTo>
                    <a:pt x="189525" y="932"/>
                    <a:pt x="180000" y="2520"/>
                    <a:pt x="165183" y="2520"/>
                  </a:cubicBezTo>
                  <a:cubicBezTo>
                    <a:pt x="150366" y="2520"/>
                    <a:pt x="137137" y="-4888"/>
                    <a:pt x="111208" y="5695"/>
                  </a:cubicBezTo>
                  <a:cubicBezTo>
                    <a:pt x="85279" y="16278"/>
                    <a:pt x="-3092" y="77662"/>
                    <a:pt x="83" y="787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26051C17-089B-4160-39FC-DC4FC3BD5034}"/>
                </a:ext>
              </a:extLst>
            </p:cNvPr>
            <p:cNvSpPr/>
            <p:nvPr/>
          </p:nvSpPr>
          <p:spPr>
            <a:xfrm>
              <a:off x="651005" y="3390691"/>
              <a:ext cx="124043" cy="378009"/>
            </a:xfrm>
            <a:custGeom>
              <a:avLst/>
              <a:gdLst>
                <a:gd name="connsiteX0" fmla="*/ 123695 w 124043"/>
                <a:gd name="connsiteY0" fmla="*/ 209 h 378009"/>
                <a:gd name="connsiteX1" fmla="*/ 44320 w 124043"/>
                <a:gd name="connsiteY1" fmla="*/ 117684 h 378009"/>
                <a:gd name="connsiteX2" fmla="*/ 25270 w 124043"/>
                <a:gd name="connsiteY2" fmla="*/ 158959 h 378009"/>
                <a:gd name="connsiteX3" fmla="*/ 31620 w 124043"/>
                <a:gd name="connsiteY3" fmla="*/ 317709 h 378009"/>
                <a:gd name="connsiteX4" fmla="*/ 37970 w 124043"/>
                <a:gd name="connsiteY4" fmla="*/ 371684 h 378009"/>
                <a:gd name="connsiteX5" fmla="*/ 9395 w 124043"/>
                <a:gd name="connsiteY5" fmla="*/ 184359 h 378009"/>
                <a:gd name="connsiteX6" fmla="*/ 9395 w 124043"/>
                <a:gd name="connsiteY6" fmla="*/ 149434 h 378009"/>
                <a:gd name="connsiteX7" fmla="*/ 123695 w 124043"/>
                <a:gd name="connsiteY7" fmla="*/ 209 h 37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043" h="378009">
                  <a:moveTo>
                    <a:pt x="123695" y="209"/>
                  </a:moveTo>
                  <a:cubicBezTo>
                    <a:pt x="129516" y="-5083"/>
                    <a:pt x="60724" y="91226"/>
                    <a:pt x="44320" y="117684"/>
                  </a:cubicBezTo>
                  <a:cubicBezTo>
                    <a:pt x="27916" y="144142"/>
                    <a:pt x="27387" y="125622"/>
                    <a:pt x="25270" y="158959"/>
                  </a:cubicBezTo>
                  <a:cubicBezTo>
                    <a:pt x="23153" y="192296"/>
                    <a:pt x="29503" y="282255"/>
                    <a:pt x="31620" y="317709"/>
                  </a:cubicBezTo>
                  <a:cubicBezTo>
                    <a:pt x="33737" y="353163"/>
                    <a:pt x="41674" y="393909"/>
                    <a:pt x="37970" y="371684"/>
                  </a:cubicBezTo>
                  <a:cubicBezTo>
                    <a:pt x="34266" y="349459"/>
                    <a:pt x="14157" y="221401"/>
                    <a:pt x="9395" y="184359"/>
                  </a:cubicBezTo>
                  <a:cubicBezTo>
                    <a:pt x="4633" y="147317"/>
                    <a:pt x="-9126" y="180655"/>
                    <a:pt x="9395" y="149434"/>
                  </a:cubicBezTo>
                  <a:cubicBezTo>
                    <a:pt x="27916" y="118213"/>
                    <a:pt x="117874" y="5501"/>
                    <a:pt x="123695" y="2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CAD34850-7CFB-0163-C792-25F8C6BD0516}"/>
                </a:ext>
              </a:extLst>
            </p:cNvPr>
            <p:cNvSpPr/>
            <p:nvPr/>
          </p:nvSpPr>
          <p:spPr>
            <a:xfrm>
              <a:off x="628370" y="3590459"/>
              <a:ext cx="114591" cy="245414"/>
            </a:xfrm>
            <a:custGeom>
              <a:avLst/>
              <a:gdLst>
                <a:gd name="connsiteX0" fmla="*/ 280 w 114591"/>
                <a:gd name="connsiteY0" fmla="*/ 466 h 245414"/>
                <a:gd name="connsiteX1" fmla="*/ 19330 w 114591"/>
                <a:gd name="connsiteY1" fmla="*/ 105241 h 245414"/>
                <a:gd name="connsiteX2" fmla="*/ 114580 w 114591"/>
                <a:gd name="connsiteY2" fmla="*/ 244941 h 245414"/>
                <a:gd name="connsiteX3" fmla="*/ 25680 w 114591"/>
                <a:gd name="connsiteY3" fmla="*/ 146516 h 245414"/>
                <a:gd name="connsiteX4" fmla="*/ 280 w 114591"/>
                <a:gd name="connsiteY4" fmla="*/ 466 h 24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591" h="245414">
                  <a:moveTo>
                    <a:pt x="280" y="466"/>
                  </a:moveTo>
                  <a:cubicBezTo>
                    <a:pt x="-778" y="-6413"/>
                    <a:pt x="280" y="64495"/>
                    <a:pt x="19330" y="105241"/>
                  </a:cubicBezTo>
                  <a:cubicBezTo>
                    <a:pt x="38380" y="145987"/>
                    <a:pt x="113522" y="238062"/>
                    <a:pt x="114580" y="244941"/>
                  </a:cubicBezTo>
                  <a:cubicBezTo>
                    <a:pt x="115638" y="251820"/>
                    <a:pt x="42084" y="181970"/>
                    <a:pt x="25680" y="146516"/>
                  </a:cubicBezTo>
                  <a:cubicBezTo>
                    <a:pt x="9276" y="111062"/>
                    <a:pt x="1338" y="7345"/>
                    <a:pt x="280" y="4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5A9FFAFB-E9D3-803B-8633-5048D610A653}"/>
                </a:ext>
              </a:extLst>
            </p:cNvPr>
            <p:cNvSpPr/>
            <p:nvPr/>
          </p:nvSpPr>
          <p:spPr>
            <a:xfrm>
              <a:off x="1365250" y="2929701"/>
              <a:ext cx="290453" cy="331024"/>
            </a:xfrm>
            <a:custGeom>
              <a:avLst/>
              <a:gdLst>
                <a:gd name="connsiteX0" fmla="*/ 0 w 290453"/>
                <a:gd name="connsiteY0" fmla="*/ 824 h 331024"/>
                <a:gd name="connsiteX1" fmla="*/ 133350 w 290453"/>
                <a:gd name="connsiteY1" fmla="*/ 32574 h 331024"/>
                <a:gd name="connsiteX2" fmla="*/ 234950 w 290453"/>
                <a:gd name="connsiteY2" fmla="*/ 162749 h 331024"/>
                <a:gd name="connsiteX3" fmla="*/ 285750 w 290453"/>
                <a:gd name="connsiteY3" fmla="*/ 251649 h 331024"/>
                <a:gd name="connsiteX4" fmla="*/ 285750 w 290453"/>
                <a:gd name="connsiteY4" fmla="*/ 331024 h 331024"/>
                <a:gd name="connsiteX5" fmla="*/ 285750 w 290453"/>
                <a:gd name="connsiteY5" fmla="*/ 204024 h 331024"/>
                <a:gd name="connsiteX6" fmla="*/ 222250 w 290453"/>
                <a:gd name="connsiteY6" fmla="*/ 130999 h 331024"/>
                <a:gd name="connsiteX7" fmla="*/ 133350 w 290453"/>
                <a:gd name="connsiteY7" fmla="*/ 54799 h 331024"/>
                <a:gd name="connsiteX8" fmla="*/ 0 w 290453"/>
                <a:gd name="connsiteY8" fmla="*/ 824 h 3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453" h="331024">
                  <a:moveTo>
                    <a:pt x="0" y="824"/>
                  </a:moveTo>
                  <a:cubicBezTo>
                    <a:pt x="0" y="-2880"/>
                    <a:pt x="94192" y="5587"/>
                    <a:pt x="133350" y="32574"/>
                  </a:cubicBezTo>
                  <a:cubicBezTo>
                    <a:pt x="172508" y="59562"/>
                    <a:pt x="209550" y="126237"/>
                    <a:pt x="234950" y="162749"/>
                  </a:cubicBezTo>
                  <a:cubicBezTo>
                    <a:pt x="260350" y="199261"/>
                    <a:pt x="277283" y="223603"/>
                    <a:pt x="285750" y="251649"/>
                  </a:cubicBezTo>
                  <a:cubicBezTo>
                    <a:pt x="294217" y="279695"/>
                    <a:pt x="285750" y="331024"/>
                    <a:pt x="285750" y="331024"/>
                  </a:cubicBezTo>
                  <a:cubicBezTo>
                    <a:pt x="285750" y="323087"/>
                    <a:pt x="296333" y="237362"/>
                    <a:pt x="285750" y="204024"/>
                  </a:cubicBezTo>
                  <a:cubicBezTo>
                    <a:pt x="275167" y="170687"/>
                    <a:pt x="247650" y="155870"/>
                    <a:pt x="222250" y="130999"/>
                  </a:cubicBezTo>
                  <a:cubicBezTo>
                    <a:pt x="196850" y="106128"/>
                    <a:pt x="163512" y="75436"/>
                    <a:pt x="133350" y="54799"/>
                  </a:cubicBezTo>
                  <a:cubicBezTo>
                    <a:pt x="103188" y="34162"/>
                    <a:pt x="0" y="4528"/>
                    <a:pt x="0" y="8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36CD274-7DC1-2BB8-A133-FC5618C1FEC1}"/>
                </a:ext>
              </a:extLst>
            </p:cNvPr>
            <p:cNvSpPr/>
            <p:nvPr/>
          </p:nvSpPr>
          <p:spPr>
            <a:xfrm>
              <a:off x="1364946" y="2905039"/>
              <a:ext cx="267112" cy="168766"/>
            </a:xfrm>
            <a:custGeom>
              <a:avLst/>
              <a:gdLst>
                <a:gd name="connsiteX0" fmla="*/ 304 w 267112"/>
                <a:gd name="connsiteY0" fmla="*/ 86 h 168766"/>
                <a:gd name="connsiteX1" fmla="*/ 127304 w 267112"/>
                <a:gd name="connsiteY1" fmla="*/ 28661 h 168766"/>
                <a:gd name="connsiteX2" fmla="*/ 267004 w 267112"/>
                <a:gd name="connsiteY2" fmla="*/ 168361 h 168766"/>
                <a:gd name="connsiteX3" fmla="*/ 149529 w 267112"/>
                <a:gd name="connsiteY3" fmla="*/ 69936 h 168766"/>
                <a:gd name="connsiteX4" fmla="*/ 92379 w 267112"/>
                <a:gd name="connsiteY4" fmla="*/ 31836 h 168766"/>
                <a:gd name="connsiteX5" fmla="*/ 304 w 267112"/>
                <a:gd name="connsiteY5" fmla="*/ 86 h 1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12" h="168766">
                  <a:moveTo>
                    <a:pt x="304" y="86"/>
                  </a:moveTo>
                  <a:cubicBezTo>
                    <a:pt x="6125" y="-443"/>
                    <a:pt x="82854" y="615"/>
                    <a:pt x="127304" y="28661"/>
                  </a:cubicBezTo>
                  <a:cubicBezTo>
                    <a:pt x="171754" y="56707"/>
                    <a:pt x="263300" y="161482"/>
                    <a:pt x="267004" y="168361"/>
                  </a:cubicBezTo>
                  <a:cubicBezTo>
                    <a:pt x="270708" y="175240"/>
                    <a:pt x="178633" y="92690"/>
                    <a:pt x="149529" y="69936"/>
                  </a:cubicBezTo>
                  <a:cubicBezTo>
                    <a:pt x="120425" y="47182"/>
                    <a:pt x="110900" y="43478"/>
                    <a:pt x="92379" y="31836"/>
                  </a:cubicBezTo>
                  <a:cubicBezTo>
                    <a:pt x="73858" y="20194"/>
                    <a:pt x="-5517" y="615"/>
                    <a:pt x="304" y="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5F0A184F-46C0-3D86-05BE-B2847E9C45C5}"/>
                </a:ext>
              </a:extLst>
            </p:cNvPr>
            <p:cNvSpPr/>
            <p:nvPr/>
          </p:nvSpPr>
          <p:spPr>
            <a:xfrm>
              <a:off x="991231" y="3001981"/>
              <a:ext cx="223683" cy="319222"/>
            </a:xfrm>
            <a:custGeom>
              <a:avLst/>
              <a:gdLst>
                <a:gd name="connsiteX0" fmla="*/ 221619 w 223683"/>
                <a:gd name="connsiteY0" fmla="*/ 4744 h 319222"/>
                <a:gd name="connsiteX1" fmla="*/ 56519 w 223683"/>
                <a:gd name="connsiteY1" fmla="*/ 112694 h 319222"/>
                <a:gd name="connsiteX2" fmla="*/ 21594 w 223683"/>
                <a:gd name="connsiteY2" fmla="*/ 201594 h 319222"/>
                <a:gd name="connsiteX3" fmla="*/ 18419 w 223683"/>
                <a:gd name="connsiteY3" fmla="*/ 280969 h 319222"/>
                <a:gd name="connsiteX4" fmla="*/ 27944 w 223683"/>
                <a:gd name="connsiteY4" fmla="*/ 303194 h 319222"/>
                <a:gd name="connsiteX5" fmla="*/ 81919 w 223683"/>
                <a:gd name="connsiteY5" fmla="*/ 319069 h 319222"/>
                <a:gd name="connsiteX6" fmla="*/ 12069 w 223683"/>
                <a:gd name="connsiteY6" fmla="*/ 293669 h 319222"/>
                <a:gd name="connsiteX7" fmla="*/ 5719 w 223683"/>
                <a:gd name="connsiteY7" fmla="*/ 239694 h 319222"/>
                <a:gd name="connsiteX8" fmla="*/ 12069 w 223683"/>
                <a:gd name="connsiteY8" fmla="*/ 150794 h 319222"/>
                <a:gd name="connsiteX9" fmla="*/ 142244 w 223683"/>
                <a:gd name="connsiteY9" fmla="*/ 30144 h 319222"/>
                <a:gd name="connsiteX10" fmla="*/ 221619 w 223683"/>
                <a:gd name="connsiteY10" fmla="*/ 4744 h 31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683" h="319222">
                  <a:moveTo>
                    <a:pt x="221619" y="4744"/>
                  </a:moveTo>
                  <a:cubicBezTo>
                    <a:pt x="207331" y="18502"/>
                    <a:pt x="89856" y="79886"/>
                    <a:pt x="56519" y="112694"/>
                  </a:cubicBezTo>
                  <a:cubicBezTo>
                    <a:pt x="23181" y="145502"/>
                    <a:pt x="27944" y="173548"/>
                    <a:pt x="21594" y="201594"/>
                  </a:cubicBezTo>
                  <a:cubicBezTo>
                    <a:pt x="15244" y="229640"/>
                    <a:pt x="17361" y="264036"/>
                    <a:pt x="18419" y="280969"/>
                  </a:cubicBezTo>
                  <a:cubicBezTo>
                    <a:pt x="19477" y="297902"/>
                    <a:pt x="17361" y="296844"/>
                    <a:pt x="27944" y="303194"/>
                  </a:cubicBezTo>
                  <a:cubicBezTo>
                    <a:pt x="38527" y="309544"/>
                    <a:pt x="84565" y="320657"/>
                    <a:pt x="81919" y="319069"/>
                  </a:cubicBezTo>
                  <a:cubicBezTo>
                    <a:pt x="79273" y="317482"/>
                    <a:pt x="24769" y="306898"/>
                    <a:pt x="12069" y="293669"/>
                  </a:cubicBezTo>
                  <a:cubicBezTo>
                    <a:pt x="-631" y="280440"/>
                    <a:pt x="5719" y="263506"/>
                    <a:pt x="5719" y="239694"/>
                  </a:cubicBezTo>
                  <a:cubicBezTo>
                    <a:pt x="5719" y="215882"/>
                    <a:pt x="-10685" y="185719"/>
                    <a:pt x="12069" y="150794"/>
                  </a:cubicBezTo>
                  <a:cubicBezTo>
                    <a:pt x="34823" y="115869"/>
                    <a:pt x="112082" y="50781"/>
                    <a:pt x="142244" y="30144"/>
                  </a:cubicBezTo>
                  <a:cubicBezTo>
                    <a:pt x="172406" y="9507"/>
                    <a:pt x="235907" y="-9014"/>
                    <a:pt x="221619" y="47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E90B21A8-F51A-409E-8449-9A2258EB0E2F}"/>
                </a:ext>
              </a:extLst>
            </p:cNvPr>
            <p:cNvSpPr/>
            <p:nvPr/>
          </p:nvSpPr>
          <p:spPr>
            <a:xfrm>
              <a:off x="980856" y="3301994"/>
              <a:ext cx="64024" cy="104786"/>
            </a:xfrm>
            <a:custGeom>
              <a:avLst/>
              <a:gdLst>
                <a:gd name="connsiteX0" fmla="*/ 219 w 64024"/>
                <a:gd name="connsiteY0" fmla="*/ 6 h 104786"/>
                <a:gd name="connsiteX1" fmla="*/ 41494 w 64024"/>
                <a:gd name="connsiteY1" fmla="*/ 50806 h 104786"/>
                <a:gd name="connsiteX2" fmla="*/ 3394 w 64024"/>
                <a:gd name="connsiteY2" fmla="*/ 104781 h 104786"/>
                <a:gd name="connsiteX3" fmla="*/ 63719 w 64024"/>
                <a:gd name="connsiteY3" fmla="*/ 47631 h 104786"/>
                <a:gd name="connsiteX4" fmla="*/ 219 w 64024"/>
                <a:gd name="connsiteY4" fmla="*/ 6 h 10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24" h="104786">
                  <a:moveTo>
                    <a:pt x="219" y="6"/>
                  </a:moveTo>
                  <a:cubicBezTo>
                    <a:pt x="-3485" y="535"/>
                    <a:pt x="40965" y="33344"/>
                    <a:pt x="41494" y="50806"/>
                  </a:cubicBezTo>
                  <a:cubicBezTo>
                    <a:pt x="42023" y="68268"/>
                    <a:pt x="-310" y="105310"/>
                    <a:pt x="3394" y="104781"/>
                  </a:cubicBezTo>
                  <a:cubicBezTo>
                    <a:pt x="7098" y="104252"/>
                    <a:pt x="58427" y="61389"/>
                    <a:pt x="63719" y="47631"/>
                  </a:cubicBezTo>
                  <a:cubicBezTo>
                    <a:pt x="69011" y="33873"/>
                    <a:pt x="3923" y="-523"/>
                    <a:pt x="219" y="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CEA6F126-2F5B-5919-A2B8-62970A76794A}"/>
                </a:ext>
              </a:extLst>
            </p:cNvPr>
            <p:cNvSpPr/>
            <p:nvPr/>
          </p:nvSpPr>
          <p:spPr>
            <a:xfrm>
              <a:off x="981060" y="3289291"/>
              <a:ext cx="89703" cy="133658"/>
            </a:xfrm>
            <a:custGeom>
              <a:avLst/>
              <a:gdLst>
                <a:gd name="connsiteX0" fmla="*/ 19065 w 89703"/>
                <a:gd name="connsiteY0" fmla="*/ 9 h 133658"/>
                <a:gd name="connsiteX1" fmla="*/ 76215 w 89703"/>
                <a:gd name="connsiteY1" fmla="*/ 34934 h 133658"/>
                <a:gd name="connsiteX2" fmla="*/ 66690 w 89703"/>
                <a:gd name="connsiteY2" fmla="*/ 88909 h 133658"/>
                <a:gd name="connsiteX3" fmla="*/ 15 w 89703"/>
                <a:gd name="connsiteY3" fmla="*/ 133359 h 133658"/>
                <a:gd name="connsiteX4" fmla="*/ 73040 w 89703"/>
                <a:gd name="connsiteY4" fmla="*/ 104784 h 133658"/>
                <a:gd name="connsiteX5" fmla="*/ 88915 w 89703"/>
                <a:gd name="connsiteY5" fmla="*/ 38109 h 133658"/>
                <a:gd name="connsiteX6" fmla="*/ 19065 w 89703"/>
                <a:gd name="connsiteY6" fmla="*/ 9 h 13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703" h="133658">
                  <a:moveTo>
                    <a:pt x="19065" y="9"/>
                  </a:moveTo>
                  <a:cubicBezTo>
                    <a:pt x="16948" y="-520"/>
                    <a:pt x="68278" y="20117"/>
                    <a:pt x="76215" y="34934"/>
                  </a:cubicBezTo>
                  <a:cubicBezTo>
                    <a:pt x="84153" y="49751"/>
                    <a:pt x="79390" y="72505"/>
                    <a:pt x="66690" y="88909"/>
                  </a:cubicBezTo>
                  <a:cubicBezTo>
                    <a:pt x="53990" y="105313"/>
                    <a:pt x="-1043" y="130713"/>
                    <a:pt x="15" y="133359"/>
                  </a:cubicBezTo>
                  <a:cubicBezTo>
                    <a:pt x="1073" y="136005"/>
                    <a:pt x="58223" y="120659"/>
                    <a:pt x="73040" y="104784"/>
                  </a:cubicBezTo>
                  <a:cubicBezTo>
                    <a:pt x="87857" y="88909"/>
                    <a:pt x="91561" y="54513"/>
                    <a:pt x="88915" y="38109"/>
                  </a:cubicBezTo>
                  <a:cubicBezTo>
                    <a:pt x="86269" y="21705"/>
                    <a:pt x="21182" y="538"/>
                    <a:pt x="19065" y="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B15A8FCA-70E6-2E74-BF42-E1931952B3D6}"/>
                </a:ext>
              </a:extLst>
            </p:cNvPr>
            <p:cNvSpPr/>
            <p:nvPr/>
          </p:nvSpPr>
          <p:spPr>
            <a:xfrm>
              <a:off x="1215822" y="2990850"/>
              <a:ext cx="350989" cy="303863"/>
            </a:xfrm>
            <a:custGeom>
              <a:avLst/>
              <a:gdLst>
                <a:gd name="connsiteX0" fmla="*/ 203 w 350989"/>
                <a:gd name="connsiteY0" fmla="*/ 12700 h 303863"/>
                <a:gd name="connsiteX1" fmla="*/ 212928 w 350989"/>
                <a:gd name="connsiteY1" fmla="*/ 22225 h 303863"/>
                <a:gd name="connsiteX2" fmla="*/ 330403 w 350989"/>
                <a:gd name="connsiteY2" fmla="*/ 146050 h 303863"/>
                <a:gd name="connsiteX3" fmla="*/ 349453 w 350989"/>
                <a:gd name="connsiteY3" fmla="*/ 247650 h 303863"/>
                <a:gd name="connsiteX4" fmla="*/ 349453 w 350989"/>
                <a:gd name="connsiteY4" fmla="*/ 301625 h 303863"/>
                <a:gd name="connsiteX5" fmla="*/ 346278 w 350989"/>
                <a:gd name="connsiteY5" fmla="*/ 174625 h 303863"/>
                <a:gd name="connsiteX6" fmla="*/ 343103 w 350989"/>
                <a:gd name="connsiteY6" fmla="*/ 136525 h 303863"/>
                <a:gd name="connsiteX7" fmla="*/ 257378 w 350989"/>
                <a:gd name="connsiteY7" fmla="*/ 31750 h 303863"/>
                <a:gd name="connsiteX8" fmla="*/ 235153 w 350989"/>
                <a:gd name="connsiteY8" fmla="*/ 12700 h 303863"/>
                <a:gd name="connsiteX9" fmla="*/ 174828 w 350989"/>
                <a:gd name="connsiteY9" fmla="*/ 0 h 303863"/>
                <a:gd name="connsiteX10" fmla="*/ 203 w 350989"/>
                <a:gd name="connsiteY10" fmla="*/ 12700 h 30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989" h="303863">
                  <a:moveTo>
                    <a:pt x="203" y="12700"/>
                  </a:moveTo>
                  <a:cubicBezTo>
                    <a:pt x="6553" y="16404"/>
                    <a:pt x="157895" y="0"/>
                    <a:pt x="212928" y="22225"/>
                  </a:cubicBezTo>
                  <a:cubicBezTo>
                    <a:pt x="267961" y="44450"/>
                    <a:pt x="307649" y="108479"/>
                    <a:pt x="330403" y="146050"/>
                  </a:cubicBezTo>
                  <a:cubicBezTo>
                    <a:pt x="353157" y="183621"/>
                    <a:pt x="346278" y="221721"/>
                    <a:pt x="349453" y="247650"/>
                  </a:cubicBezTo>
                  <a:cubicBezTo>
                    <a:pt x="352628" y="273579"/>
                    <a:pt x="349982" y="313796"/>
                    <a:pt x="349453" y="301625"/>
                  </a:cubicBezTo>
                  <a:cubicBezTo>
                    <a:pt x="348924" y="289454"/>
                    <a:pt x="347336" y="202142"/>
                    <a:pt x="346278" y="174625"/>
                  </a:cubicBezTo>
                  <a:cubicBezTo>
                    <a:pt x="345220" y="147108"/>
                    <a:pt x="357920" y="160337"/>
                    <a:pt x="343103" y="136525"/>
                  </a:cubicBezTo>
                  <a:cubicBezTo>
                    <a:pt x="328286" y="112713"/>
                    <a:pt x="275370" y="52388"/>
                    <a:pt x="257378" y="31750"/>
                  </a:cubicBezTo>
                  <a:cubicBezTo>
                    <a:pt x="239386" y="11112"/>
                    <a:pt x="248911" y="17992"/>
                    <a:pt x="235153" y="12700"/>
                  </a:cubicBezTo>
                  <a:cubicBezTo>
                    <a:pt x="221395" y="7408"/>
                    <a:pt x="211340" y="0"/>
                    <a:pt x="174828" y="0"/>
                  </a:cubicBezTo>
                  <a:cubicBezTo>
                    <a:pt x="138316" y="0"/>
                    <a:pt x="-6147" y="8996"/>
                    <a:pt x="203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814D9F17-7E2D-9A52-E908-6A1A6FA3CEA9}"/>
                </a:ext>
              </a:extLst>
            </p:cNvPr>
            <p:cNvSpPr/>
            <p:nvPr/>
          </p:nvSpPr>
          <p:spPr>
            <a:xfrm>
              <a:off x="1196975" y="3018329"/>
              <a:ext cx="339774" cy="125148"/>
            </a:xfrm>
            <a:custGeom>
              <a:avLst/>
              <a:gdLst>
                <a:gd name="connsiteX0" fmla="*/ 0 w 339774"/>
                <a:gd name="connsiteY0" fmla="*/ 7446 h 125148"/>
                <a:gd name="connsiteX1" fmla="*/ 190500 w 339774"/>
                <a:gd name="connsiteY1" fmla="*/ 10621 h 125148"/>
                <a:gd name="connsiteX2" fmla="*/ 279400 w 339774"/>
                <a:gd name="connsiteY2" fmla="*/ 39196 h 125148"/>
                <a:gd name="connsiteX3" fmla="*/ 339725 w 339774"/>
                <a:gd name="connsiteY3" fmla="*/ 124921 h 125148"/>
                <a:gd name="connsiteX4" fmla="*/ 269875 w 339774"/>
                <a:gd name="connsiteY4" fmla="*/ 10621 h 125148"/>
                <a:gd name="connsiteX5" fmla="*/ 142875 w 339774"/>
                <a:gd name="connsiteY5" fmla="*/ 4271 h 125148"/>
                <a:gd name="connsiteX6" fmla="*/ 0 w 339774"/>
                <a:gd name="connsiteY6" fmla="*/ 7446 h 12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774" h="125148">
                  <a:moveTo>
                    <a:pt x="0" y="7446"/>
                  </a:moveTo>
                  <a:cubicBezTo>
                    <a:pt x="7937" y="8504"/>
                    <a:pt x="143933" y="5329"/>
                    <a:pt x="190500" y="10621"/>
                  </a:cubicBezTo>
                  <a:cubicBezTo>
                    <a:pt x="237067" y="15913"/>
                    <a:pt x="254529" y="20146"/>
                    <a:pt x="279400" y="39196"/>
                  </a:cubicBezTo>
                  <a:cubicBezTo>
                    <a:pt x="304271" y="58246"/>
                    <a:pt x="341312" y="129683"/>
                    <a:pt x="339725" y="124921"/>
                  </a:cubicBezTo>
                  <a:cubicBezTo>
                    <a:pt x="338138" y="120159"/>
                    <a:pt x="302683" y="30729"/>
                    <a:pt x="269875" y="10621"/>
                  </a:cubicBezTo>
                  <a:cubicBezTo>
                    <a:pt x="237067" y="-9487"/>
                    <a:pt x="182033" y="5329"/>
                    <a:pt x="142875" y="4271"/>
                  </a:cubicBezTo>
                  <a:lnTo>
                    <a:pt x="0" y="74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23C6453C-3CCF-C6FC-608D-D54ED8F8D100}"/>
                </a:ext>
              </a:extLst>
            </p:cNvPr>
            <p:cNvSpPr/>
            <p:nvPr/>
          </p:nvSpPr>
          <p:spPr>
            <a:xfrm>
              <a:off x="1491525" y="3146408"/>
              <a:ext cx="90421" cy="179169"/>
            </a:xfrm>
            <a:custGeom>
              <a:avLst/>
              <a:gdLst>
                <a:gd name="connsiteX0" fmla="*/ 73750 w 90421"/>
                <a:gd name="connsiteY0" fmla="*/ 17 h 179169"/>
                <a:gd name="connsiteX1" fmla="*/ 83275 w 90421"/>
                <a:gd name="connsiteY1" fmla="*/ 142892 h 179169"/>
                <a:gd name="connsiteX2" fmla="*/ 45175 w 90421"/>
                <a:gd name="connsiteY2" fmla="*/ 174642 h 179169"/>
                <a:gd name="connsiteX3" fmla="*/ 725 w 90421"/>
                <a:gd name="connsiteY3" fmla="*/ 168292 h 179169"/>
                <a:gd name="connsiteX4" fmla="*/ 83275 w 90421"/>
                <a:gd name="connsiteY4" fmla="*/ 177817 h 179169"/>
                <a:gd name="connsiteX5" fmla="*/ 86450 w 90421"/>
                <a:gd name="connsiteY5" fmla="*/ 133367 h 179169"/>
                <a:gd name="connsiteX6" fmla="*/ 73750 w 90421"/>
                <a:gd name="connsiteY6" fmla="*/ 17 h 1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21" h="179169">
                  <a:moveTo>
                    <a:pt x="73750" y="17"/>
                  </a:moveTo>
                  <a:cubicBezTo>
                    <a:pt x="73221" y="1604"/>
                    <a:pt x="88037" y="113788"/>
                    <a:pt x="83275" y="142892"/>
                  </a:cubicBezTo>
                  <a:cubicBezTo>
                    <a:pt x="78513" y="171996"/>
                    <a:pt x="58933" y="170409"/>
                    <a:pt x="45175" y="174642"/>
                  </a:cubicBezTo>
                  <a:cubicBezTo>
                    <a:pt x="31417" y="178875"/>
                    <a:pt x="-5625" y="167763"/>
                    <a:pt x="725" y="168292"/>
                  </a:cubicBezTo>
                  <a:cubicBezTo>
                    <a:pt x="7075" y="168821"/>
                    <a:pt x="68988" y="183638"/>
                    <a:pt x="83275" y="177817"/>
                  </a:cubicBezTo>
                  <a:cubicBezTo>
                    <a:pt x="97562" y="171996"/>
                    <a:pt x="85921" y="160354"/>
                    <a:pt x="86450" y="133367"/>
                  </a:cubicBezTo>
                  <a:cubicBezTo>
                    <a:pt x="86979" y="106380"/>
                    <a:pt x="74279" y="-1570"/>
                    <a:pt x="73750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3F69147B-5D61-07B8-1899-09D02E309C39}"/>
                </a:ext>
              </a:extLst>
            </p:cNvPr>
            <p:cNvSpPr/>
            <p:nvPr/>
          </p:nvSpPr>
          <p:spPr>
            <a:xfrm>
              <a:off x="1520216" y="3327383"/>
              <a:ext cx="229706" cy="101626"/>
            </a:xfrm>
            <a:custGeom>
              <a:avLst/>
              <a:gdLst>
                <a:gd name="connsiteX0" fmla="*/ 609 w 229706"/>
                <a:gd name="connsiteY0" fmla="*/ 17 h 101626"/>
                <a:gd name="connsiteX1" fmla="*/ 32359 w 229706"/>
                <a:gd name="connsiteY1" fmla="*/ 63517 h 101626"/>
                <a:gd name="connsiteX2" fmla="*/ 73634 w 229706"/>
                <a:gd name="connsiteY2" fmla="*/ 101617 h 101626"/>
                <a:gd name="connsiteX3" fmla="*/ 76809 w 229706"/>
                <a:gd name="connsiteY3" fmla="*/ 66692 h 101626"/>
                <a:gd name="connsiteX4" fmla="*/ 118084 w 229706"/>
                <a:gd name="connsiteY4" fmla="*/ 22242 h 101626"/>
                <a:gd name="connsiteX5" fmla="*/ 229209 w 229706"/>
                <a:gd name="connsiteY5" fmla="*/ 34942 h 101626"/>
                <a:gd name="connsiteX6" fmla="*/ 156184 w 229706"/>
                <a:gd name="connsiteY6" fmla="*/ 3192 h 101626"/>
                <a:gd name="connsiteX7" fmla="*/ 89509 w 229706"/>
                <a:gd name="connsiteY7" fmla="*/ 31767 h 101626"/>
                <a:gd name="connsiteX8" fmla="*/ 60934 w 229706"/>
                <a:gd name="connsiteY8" fmla="*/ 69867 h 101626"/>
                <a:gd name="connsiteX9" fmla="*/ 609 w 229706"/>
                <a:gd name="connsiteY9" fmla="*/ 17 h 10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706" h="101626">
                  <a:moveTo>
                    <a:pt x="609" y="17"/>
                  </a:moveTo>
                  <a:cubicBezTo>
                    <a:pt x="-4153" y="-1041"/>
                    <a:pt x="20188" y="46584"/>
                    <a:pt x="32359" y="63517"/>
                  </a:cubicBezTo>
                  <a:cubicBezTo>
                    <a:pt x="44530" y="80450"/>
                    <a:pt x="66226" y="101088"/>
                    <a:pt x="73634" y="101617"/>
                  </a:cubicBezTo>
                  <a:cubicBezTo>
                    <a:pt x="81042" y="102146"/>
                    <a:pt x="69401" y="79921"/>
                    <a:pt x="76809" y="66692"/>
                  </a:cubicBezTo>
                  <a:cubicBezTo>
                    <a:pt x="84217" y="53463"/>
                    <a:pt x="92684" y="27534"/>
                    <a:pt x="118084" y="22242"/>
                  </a:cubicBezTo>
                  <a:cubicBezTo>
                    <a:pt x="143484" y="16950"/>
                    <a:pt x="222859" y="38117"/>
                    <a:pt x="229209" y="34942"/>
                  </a:cubicBezTo>
                  <a:cubicBezTo>
                    <a:pt x="235559" y="31767"/>
                    <a:pt x="179467" y="3721"/>
                    <a:pt x="156184" y="3192"/>
                  </a:cubicBezTo>
                  <a:cubicBezTo>
                    <a:pt x="132901" y="2663"/>
                    <a:pt x="105384" y="20655"/>
                    <a:pt x="89509" y="31767"/>
                  </a:cubicBezTo>
                  <a:cubicBezTo>
                    <a:pt x="73634" y="42880"/>
                    <a:pt x="72046" y="71454"/>
                    <a:pt x="60934" y="69867"/>
                  </a:cubicBezTo>
                  <a:cubicBezTo>
                    <a:pt x="49822" y="68280"/>
                    <a:pt x="5371" y="1075"/>
                    <a:pt x="609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B06674C7-EE32-9D8F-92F2-12AD726400E3}"/>
                </a:ext>
              </a:extLst>
            </p:cNvPr>
            <p:cNvSpPr/>
            <p:nvPr/>
          </p:nvSpPr>
          <p:spPr>
            <a:xfrm>
              <a:off x="1502633" y="3326906"/>
              <a:ext cx="91450" cy="116376"/>
            </a:xfrm>
            <a:custGeom>
              <a:avLst/>
              <a:gdLst>
                <a:gd name="connsiteX0" fmla="*/ 2317 w 91450"/>
                <a:gd name="connsiteY0" fmla="*/ 494 h 116376"/>
                <a:gd name="connsiteX1" fmla="*/ 24542 w 91450"/>
                <a:gd name="connsiteY1" fmla="*/ 60819 h 116376"/>
                <a:gd name="connsiteX2" fmla="*/ 88042 w 91450"/>
                <a:gd name="connsiteY2" fmla="*/ 114794 h 116376"/>
                <a:gd name="connsiteX3" fmla="*/ 75342 w 91450"/>
                <a:gd name="connsiteY3" fmla="*/ 95744 h 116376"/>
                <a:gd name="connsiteX4" fmla="*/ 2317 w 91450"/>
                <a:gd name="connsiteY4" fmla="*/ 494 h 1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50" h="116376">
                  <a:moveTo>
                    <a:pt x="2317" y="494"/>
                  </a:moveTo>
                  <a:cubicBezTo>
                    <a:pt x="-6150" y="-5327"/>
                    <a:pt x="10255" y="41769"/>
                    <a:pt x="24542" y="60819"/>
                  </a:cubicBezTo>
                  <a:cubicBezTo>
                    <a:pt x="38830" y="79869"/>
                    <a:pt x="88042" y="114794"/>
                    <a:pt x="88042" y="114794"/>
                  </a:cubicBezTo>
                  <a:cubicBezTo>
                    <a:pt x="96509" y="120615"/>
                    <a:pt x="88042" y="109502"/>
                    <a:pt x="75342" y="95744"/>
                  </a:cubicBezTo>
                  <a:cubicBezTo>
                    <a:pt x="62642" y="81986"/>
                    <a:pt x="10784" y="6315"/>
                    <a:pt x="2317" y="4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211E8DB5-82A3-C5CD-2BF5-D857B83FC73F}"/>
                </a:ext>
              </a:extLst>
            </p:cNvPr>
            <p:cNvSpPr/>
            <p:nvPr/>
          </p:nvSpPr>
          <p:spPr>
            <a:xfrm>
              <a:off x="1656079" y="3233823"/>
              <a:ext cx="328698" cy="328530"/>
            </a:xfrm>
            <a:custGeom>
              <a:avLst/>
              <a:gdLst>
                <a:gd name="connsiteX0" fmla="*/ 1271 w 328698"/>
                <a:gd name="connsiteY0" fmla="*/ 1502 h 328530"/>
                <a:gd name="connsiteX1" fmla="*/ 112396 w 328698"/>
                <a:gd name="connsiteY1" fmla="*/ 33252 h 328530"/>
                <a:gd name="connsiteX2" fmla="*/ 229871 w 328698"/>
                <a:gd name="connsiteY2" fmla="*/ 87227 h 328530"/>
                <a:gd name="connsiteX3" fmla="*/ 318771 w 328698"/>
                <a:gd name="connsiteY3" fmla="*/ 226927 h 328530"/>
                <a:gd name="connsiteX4" fmla="*/ 325121 w 328698"/>
                <a:gd name="connsiteY4" fmla="*/ 328527 h 328530"/>
                <a:gd name="connsiteX5" fmla="*/ 306071 w 328698"/>
                <a:gd name="connsiteY5" fmla="*/ 230102 h 328530"/>
                <a:gd name="connsiteX6" fmla="*/ 277496 w 328698"/>
                <a:gd name="connsiteY6" fmla="*/ 141202 h 328530"/>
                <a:gd name="connsiteX7" fmla="*/ 188596 w 328698"/>
                <a:gd name="connsiteY7" fmla="*/ 80877 h 328530"/>
                <a:gd name="connsiteX8" fmla="*/ 1271 w 328698"/>
                <a:gd name="connsiteY8" fmla="*/ 1502 h 32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98" h="328530">
                  <a:moveTo>
                    <a:pt x="1271" y="1502"/>
                  </a:moveTo>
                  <a:cubicBezTo>
                    <a:pt x="-11429" y="-6435"/>
                    <a:pt x="74296" y="18965"/>
                    <a:pt x="112396" y="33252"/>
                  </a:cubicBezTo>
                  <a:cubicBezTo>
                    <a:pt x="150496" y="47539"/>
                    <a:pt x="195475" y="54948"/>
                    <a:pt x="229871" y="87227"/>
                  </a:cubicBezTo>
                  <a:cubicBezTo>
                    <a:pt x="264267" y="119506"/>
                    <a:pt x="302896" y="186710"/>
                    <a:pt x="318771" y="226927"/>
                  </a:cubicBezTo>
                  <a:cubicBezTo>
                    <a:pt x="334646" y="267144"/>
                    <a:pt x="327238" y="327998"/>
                    <a:pt x="325121" y="328527"/>
                  </a:cubicBezTo>
                  <a:cubicBezTo>
                    <a:pt x="323004" y="329056"/>
                    <a:pt x="314008" y="261323"/>
                    <a:pt x="306071" y="230102"/>
                  </a:cubicBezTo>
                  <a:cubicBezTo>
                    <a:pt x="298134" y="198881"/>
                    <a:pt x="297075" y="166073"/>
                    <a:pt x="277496" y="141202"/>
                  </a:cubicBezTo>
                  <a:cubicBezTo>
                    <a:pt x="257917" y="116331"/>
                    <a:pt x="229871" y="100456"/>
                    <a:pt x="188596" y="80877"/>
                  </a:cubicBezTo>
                  <a:cubicBezTo>
                    <a:pt x="147321" y="61298"/>
                    <a:pt x="13971" y="9439"/>
                    <a:pt x="1271" y="15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5CC4721B-D044-A372-5D70-49261D727017}"/>
                </a:ext>
              </a:extLst>
            </p:cNvPr>
            <p:cNvSpPr/>
            <p:nvPr/>
          </p:nvSpPr>
          <p:spPr>
            <a:xfrm>
              <a:off x="1746110" y="3365498"/>
              <a:ext cx="181355" cy="292162"/>
            </a:xfrm>
            <a:custGeom>
              <a:avLst/>
              <a:gdLst>
                <a:gd name="connsiteX0" fmla="*/ 140 w 181355"/>
                <a:gd name="connsiteY0" fmla="*/ 2 h 292162"/>
                <a:gd name="connsiteX1" fmla="*/ 139840 w 181355"/>
                <a:gd name="connsiteY1" fmla="*/ 120652 h 292162"/>
                <a:gd name="connsiteX2" fmla="*/ 162065 w 181355"/>
                <a:gd name="connsiteY2" fmla="*/ 180977 h 292162"/>
                <a:gd name="connsiteX3" fmla="*/ 155715 w 181355"/>
                <a:gd name="connsiteY3" fmla="*/ 292102 h 292162"/>
                <a:gd name="connsiteX4" fmla="*/ 174765 w 181355"/>
                <a:gd name="connsiteY4" fmla="*/ 165102 h 292162"/>
                <a:gd name="connsiteX5" fmla="*/ 168415 w 181355"/>
                <a:gd name="connsiteY5" fmla="*/ 123827 h 292162"/>
                <a:gd name="connsiteX6" fmla="*/ 140 w 181355"/>
                <a:gd name="connsiteY6" fmla="*/ 2 h 29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355" h="292162">
                  <a:moveTo>
                    <a:pt x="140" y="2"/>
                  </a:moveTo>
                  <a:cubicBezTo>
                    <a:pt x="-4623" y="-527"/>
                    <a:pt x="112853" y="90490"/>
                    <a:pt x="139840" y="120652"/>
                  </a:cubicBezTo>
                  <a:cubicBezTo>
                    <a:pt x="166828" y="150815"/>
                    <a:pt x="159419" y="152402"/>
                    <a:pt x="162065" y="180977"/>
                  </a:cubicBezTo>
                  <a:cubicBezTo>
                    <a:pt x="164711" y="209552"/>
                    <a:pt x="153598" y="294748"/>
                    <a:pt x="155715" y="292102"/>
                  </a:cubicBezTo>
                  <a:cubicBezTo>
                    <a:pt x="157832" y="289456"/>
                    <a:pt x="172648" y="193148"/>
                    <a:pt x="174765" y="165102"/>
                  </a:cubicBezTo>
                  <a:cubicBezTo>
                    <a:pt x="176882" y="137056"/>
                    <a:pt x="191698" y="149227"/>
                    <a:pt x="168415" y="123827"/>
                  </a:cubicBezTo>
                  <a:cubicBezTo>
                    <a:pt x="145132" y="98427"/>
                    <a:pt x="4903" y="531"/>
                    <a:pt x="140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92FA4DC8-9091-8EA4-A9EC-6E9478D1B0E1}"/>
                </a:ext>
              </a:extLst>
            </p:cNvPr>
            <p:cNvSpPr/>
            <p:nvPr/>
          </p:nvSpPr>
          <p:spPr>
            <a:xfrm>
              <a:off x="2148285" y="1790424"/>
              <a:ext cx="10801" cy="358451"/>
            </a:xfrm>
            <a:custGeom>
              <a:avLst/>
              <a:gdLst>
                <a:gd name="connsiteX0" fmla="*/ 1190 w 10801"/>
                <a:gd name="connsiteY0" fmla="*/ 276 h 358451"/>
                <a:gd name="connsiteX1" fmla="*/ 1190 w 10801"/>
                <a:gd name="connsiteY1" fmla="*/ 340001 h 358451"/>
                <a:gd name="connsiteX2" fmla="*/ 10715 w 10801"/>
                <a:gd name="connsiteY2" fmla="*/ 282851 h 358451"/>
                <a:gd name="connsiteX3" fmla="*/ 1190 w 10801"/>
                <a:gd name="connsiteY3" fmla="*/ 276 h 35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358451">
                  <a:moveTo>
                    <a:pt x="1190" y="276"/>
                  </a:moveTo>
                  <a:cubicBezTo>
                    <a:pt x="-398" y="9801"/>
                    <a:pt x="-397" y="292905"/>
                    <a:pt x="1190" y="340001"/>
                  </a:cubicBezTo>
                  <a:cubicBezTo>
                    <a:pt x="2777" y="387097"/>
                    <a:pt x="9657" y="335238"/>
                    <a:pt x="10715" y="282851"/>
                  </a:cubicBezTo>
                  <a:cubicBezTo>
                    <a:pt x="11773" y="230464"/>
                    <a:pt x="2778" y="-9249"/>
                    <a:pt x="1190" y="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3B25C414-75F5-7223-3DAB-02FEA7E30CAF}"/>
                </a:ext>
              </a:extLst>
            </p:cNvPr>
            <p:cNvSpPr/>
            <p:nvPr/>
          </p:nvSpPr>
          <p:spPr>
            <a:xfrm>
              <a:off x="1685819" y="2132887"/>
              <a:ext cx="470915" cy="22938"/>
            </a:xfrm>
            <a:custGeom>
              <a:avLst/>
              <a:gdLst>
                <a:gd name="connsiteX0" fmla="*/ 3281 w 470915"/>
                <a:gd name="connsiteY0" fmla="*/ 713 h 22938"/>
                <a:gd name="connsiteX1" fmla="*/ 463656 w 470915"/>
                <a:gd name="connsiteY1" fmla="*/ 7063 h 22938"/>
                <a:gd name="connsiteX2" fmla="*/ 266806 w 470915"/>
                <a:gd name="connsiteY2" fmla="*/ 22938 h 22938"/>
                <a:gd name="connsiteX3" fmla="*/ 3281 w 470915"/>
                <a:gd name="connsiteY3" fmla="*/ 713 h 2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915" h="22938">
                  <a:moveTo>
                    <a:pt x="3281" y="713"/>
                  </a:moveTo>
                  <a:cubicBezTo>
                    <a:pt x="36089" y="-1933"/>
                    <a:pt x="419735" y="3359"/>
                    <a:pt x="463656" y="7063"/>
                  </a:cubicBezTo>
                  <a:cubicBezTo>
                    <a:pt x="507577" y="10767"/>
                    <a:pt x="340889" y="22938"/>
                    <a:pt x="266806" y="22938"/>
                  </a:cubicBezTo>
                  <a:cubicBezTo>
                    <a:pt x="192723" y="22938"/>
                    <a:pt x="-29527" y="3359"/>
                    <a:pt x="3281" y="7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42AAF951-27CA-E543-7DFA-00370555ED8B}"/>
                </a:ext>
              </a:extLst>
            </p:cNvPr>
            <p:cNvSpPr/>
            <p:nvPr/>
          </p:nvSpPr>
          <p:spPr>
            <a:xfrm>
              <a:off x="1682664" y="2135849"/>
              <a:ext cx="10801" cy="482498"/>
            </a:xfrm>
            <a:custGeom>
              <a:avLst/>
              <a:gdLst>
                <a:gd name="connsiteX0" fmla="*/ 9611 w 10801"/>
                <a:gd name="connsiteY0" fmla="*/ 10451 h 482498"/>
                <a:gd name="connsiteX1" fmla="*/ 9611 w 10801"/>
                <a:gd name="connsiteY1" fmla="*/ 480351 h 482498"/>
                <a:gd name="connsiteX2" fmla="*/ 86 w 10801"/>
                <a:gd name="connsiteY2" fmla="*/ 178726 h 482498"/>
                <a:gd name="connsiteX3" fmla="*/ 9611 w 10801"/>
                <a:gd name="connsiteY3" fmla="*/ 10451 h 4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482498">
                  <a:moveTo>
                    <a:pt x="9611" y="10451"/>
                  </a:moveTo>
                  <a:cubicBezTo>
                    <a:pt x="11198" y="60722"/>
                    <a:pt x="11198" y="452305"/>
                    <a:pt x="9611" y="480351"/>
                  </a:cubicBezTo>
                  <a:cubicBezTo>
                    <a:pt x="8024" y="508397"/>
                    <a:pt x="1144" y="253868"/>
                    <a:pt x="86" y="178726"/>
                  </a:cubicBezTo>
                  <a:cubicBezTo>
                    <a:pt x="-972" y="103584"/>
                    <a:pt x="8024" y="-39820"/>
                    <a:pt x="9611" y="104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9313B387-AF16-FB46-3F4B-7DBC0E2B572C}"/>
                </a:ext>
              </a:extLst>
            </p:cNvPr>
            <p:cNvSpPr/>
            <p:nvPr/>
          </p:nvSpPr>
          <p:spPr>
            <a:xfrm>
              <a:off x="1707666" y="2192408"/>
              <a:ext cx="13201" cy="431434"/>
            </a:xfrm>
            <a:custGeom>
              <a:avLst/>
              <a:gdLst>
                <a:gd name="connsiteX0" fmla="*/ 484 w 13201"/>
                <a:gd name="connsiteY0" fmla="*/ 1517 h 431434"/>
                <a:gd name="connsiteX1" fmla="*/ 3659 w 13201"/>
                <a:gd name="connsiteY1" fmla="*/ 420617 h 431434"/>
                <a:gd name="connsiteX2" fmla="*/ 13184 w 13201"/>
                <a:gd name="connsiteY2" fmla="*/ 284092 h 431434"/>
                <a:gd name="connsiteX3" fmla="*/ 484 w 13201"/>
                <a:gd name="connsiteY3" fmla="*/ 1517 h 43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1" h="431434">
                  <a:moveTo>
                    <a:pt x="484" y="1517"/>
                  </a:moveTo>
                  <a:cubicBezTo>
                    <a:pt x="-1103" y="24271"/>
                    <a:pt x="1542" y="373521"/>
                    <a:pt x="3659" y="420617"/>
                  </a:cubicBezTo>
                  <a:cubicBezTo>
                    <a:pt x="5776" y="467713"/>
                    <a:pt x="12655" y="349709"/>
                    <a:pt x="13184" y="284092"/>
                  </a:cubicBezTo>
                  <a:cubicBezTo>
                    <a:pt x="13713" y="218475"/>
                    <a:pt x="2071" y="-21237"/>
                    <a:pt x="484" y="15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7E7E780F-53CC-85E2-EA5C-B67616784234}"/>
                </a:ext>
              </a:extLst>
            </p:cNvPr>
            <p:cNvSpPr/>
            <p:nvPr/>
          </p:nvSpPr>
          <p:spPr>
            <a:xfrm>
              <a:off x="1168391" y="2619371"/>
              <a:ext cx="102079" cy="111136"/>
            </a:xfrm>
            <a:custGeom>
              <a:avLst/>
              <a:gdLst>
                <a:gd name="connsiteX0" fmla="*/ 101609 w 102079"/>
                <a:gd name="connsiteY0" fmla="*/ 4 h 111136"/>
                <a:gd name="connsiteX1" fmla="*/ 9 w 102079"/>
                <a:gd name="connsiteY1" fmla="*/ 63504 h 111136"/>
                <a:gd name="connsiteX2" fmla="*/ 95259 w 102079"/>
                <a:gd name="connsiteY2" fmla="*/ 111129 h 111136"/>
                <a:gd name="connsiteX3" fmla="*/ 41284 w 102079"/>
                <a:gd name="connsiteY3" fmla="*/ 66679 h 111136"/>
                <a:gd name="connsiteX4" fmla="*/ 101609 w 102079"/>
                <a:gd name="connsiteY4" fmla="*/ 4 h 1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79" h="111136">
                  <a:moveTo>
                    <a:pt x="101609" y="4"/>
                  </a:moveTo>
                  <a:cubicBezTo>
                    <a:pt x="94730" y="-525"/>
                    <a:pt x="1067" y="44983"/>
                    <a:pt x="9" y="63504"/>
                  </a:cubicBezTo>
                  <a:cubicBezTo>
                    <a:pt x="-1049" y="82025"/>
                    <a:pt x="88380" y="110600"/>
                    <a:pt x="95259" y="111129"/>
                  </a:cubicBezTo>
                  <a:cubicBezTo>
                    <a:pt x="102138" y="111658"/>
                    <a:pt x="44988" y="82554"/>
                    <a:pt x="41284" y="66679"/>
                  </a:cubicBezTo>
                  <a:cubicBezTo>
                    <a:pt x="37580" y="50804"/>
                    <a:pt x="108488" y="533"/>
                    <a:pt x="101609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6E808CBB-C368-A93C-6034-38FC29EB32E7}"/>
                </a:ext>
              </a:extLst>
            </p:cNvPr>
            <p:cNvSpPr/>
            <p:nvPr/>
          </p:nvSpPr>
          <p:spPr>
            <a:xfrm>
              <a:off x="1285757" y="2549178"/>
              <a:ext cx="92196" cy="118552"/>
            </a:xfrm>
            <a:custGeom>
              <a:avLst/>
              <a:gdLst>
                <a:gd name="connsiteX0" fmla="*/ 6468 w 92196"/>
                <a:gd name="connsiteY0" fmla="*/ 347 h 118552"/>
                <a:gd name="connsiteX1" fmla="*/ 6468 w 92196"/>
                <a:gd name="connsiteY1" fmla="*/ 60672 h 118552"/>
                <a:gd name="connsiteX2" fmla="*/ 92193 w 92196"/>
                <a:gd name="connsiteY2" fmla="*/ 117822 h 118552"/>
                <a:gd name="connsiteX3" fmla="*/ 9643 w 92196"/>
                <a:gd name="connsiteY3" fmla="*/ 89247 h 118552"/>
                <a:gd name="connsiteX4" fmla="*/ 6468 w 92196"/>
                <a:gd name="connsiteY4" fmla="*/ 347 h 11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96" h="118552">
                  <a:moveTo>
                    <a:pt x="6468" y="347"/>
                  </a:moveTo>
                  <a:cubicBezTo>
                    <a:pt x="5939" y="-4416"/>
                    <a:pt x="-7819" y="41093"/>
                    <a:pt x="6468" y="60672"/>
                  </a:cubicBezTo>
                  <a:cubicBezTo>
                    <a:pt x="20755" y="80251"/>
                    <a:pt x="91664" y="113060"/>
                    <a:pt x="92193" y="117822"/>
                  </a:cubicBezTo>
                  <a:cubicBezTo>
                    <a:pt x="92722" y="122585"/>
                    <a:pt x="25518" y="103005"/>
                    <a:pt x="9643" y="89247"/>
                  </a:cubicBezTo>
                  <a:cubicBezTo>
                    <a:pt x="-6232" y="75489"/>
                    <a:pt x="6997" y="5110"/>
                    <a:pt x="6468" y="3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D684616C-54CE-A394-A762-9E50CCA49650}"/>
                </a:ext>
              </a:extLst>
            </p:cNvPr>
            <p:cNvSpPr/>
            <p:nvPr/>
          </p:nvSpPr>
          <p:spPr>
            <a:xfrm>
              <a:off x="1296572" y="2670018"/>
              <a:ext cx="46559" cy="114589"/>
            </a:xfrm>
            <a:custGeom>
              <a:avLst/>
              <a:gdLst>
                <a:gd name="connsiteX0" fmla="*/ 46453 w 46559"/>
                <a:gd name="connsiteY0" fmla="*/ 157 h 114589"/>
                <a:gd name="connsiteX1" fmla="*/ 2003 w 46559"/>
                <a:gd name="connsiteY1" fmla="*/ 47782 h 114589"/>
                <a:gd name="connsiteX2" fmla="*/ 8353 w 46559"/>
                <a:gd name="connsiteY2" fmla="*/ 114457 h 114589"/>
                <a:gd name="connsiteX3" fmla="*/ 14703 w 46559"/>
                <a:gd name="connsiteY3" fmla="*/ 63657 h 114589"/>
                <a:gd name="connsiteX4" fmla="*/ 46453 w 46559"/>
                <a:gd name="connsiteY4" fmla="*/ 157 h 1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9" h="114589">
                  <a:moveTo>
                    <a:pt x="46453" y="157"/>
                  </a:moveTo>
                  <a:cubicBezTo>
                    <a:pt x="44336" y="-2489"/>
                    <a:pt x="8353" y="28732"/>
                    <a:pt x="2003" y="47782"/>
                  </a:cubicBezTo>
                  <a:cubicBezTo>
                    <a:pt x="-4347" y="66832"/>
                    <a:pt x="6236" y="111811"/>
                    <a:pt x="8353" y="114457"/>
                  </a:cubicBezTo>
                  <a:cubicBezTo>
                    <a:pt x="10470" y="117103"/>
                    <a:pt x="10999" y="79532"/>
                    <a:pt x="14703" y="63657"/>
                  </a:cubicBezTo>
                  <a:cubicBezTo>
                    <a:pt x="18407" y="47782"/>
                    <a:pt x="48570" y="2803"/>
                    <a:pt x="46453" y="1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1B4A099A-849D-FA5F-BDDB-82E9A65FFB2E}"/>
                </a:ext>
              </a:extLst>
            </p:cNvPr>
            <p:cNvSpPr/>
            <p:nvPr/>
          </p:nvSpPr>
          <p:spPr>
            <a:xfrm>
              <a:off x="1691772" y="2730471"/>
              <a:ext cx="51313" cy="479570"/>
            </a:xfrm>
            <a:custGeom>
              <a:avLst/>
              <a:gdLst>
                <a:gd name="connsiteX0" fmla="*/ 503 w 51313"/>
                <a:gd name="connsiteY0" fmla="*/ 29 h 479570"/>
                <a:gd name="connsiteX1" fmla="*/ 10028 w 51313"/>
                <a:gd name="connsiteY1" fmla="*/ 438179 h 479570"/>
                <a:gd name="connsiteX2" fmla="*/ 22728 w 51313"/>
                <a:gd name="connsiteY2" fmla="*/ 431829 h 479570"/>
                <a:gd name="connsiteX3" fmla="*/ 51303 w 51313"/>
                <a:gd name="connsiteY3" fmla="*/ 479454 h 479570"/>
                <a:gd name="connsiteX4" fmla="*/ 25903 w 51313"/>
                <a:gd name="connsiteY4" fmla="*/ 415954 h 479570"/>
                <a:gd name="connsiteX5" fmla="*/ 503 w 51313"/>
                <a:gd name="connsiteY5" fmla="*/ 29 h 47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13" h="479570">
                  <a:moveTo>
                    <a:pt x="503" y="29"/>
                  </a:moveTo>
                  <a:cubicBezTo>
                    <a:pt x="-2143" y="3733"/>
                    <a:pt x="6324" y="366212"/>
                    <a:pt x="10028" y="438179"/>
                  </a:cubicBezTo>
                  <a:cubicBezTo>
                    <a:pt x="13732" y="510146"/>
                    <a:pt x="15849" y="424950"/>
                    <a:pt x="22728" y="431829"/>
                  </a:cubicBezTo>
                  <a:cubicBezTo>
                    <a:pt x="29607" y="438708"/>
                    <a:pt x="50774" y="482100"/>
                    <a:pt x="51303" y="479454"/>
                  </a:cubicBezTo>
                  <a:cubicBezTo>
                    <a:pt x="51832" y="476808"/>
                    <a:pt x="32253" y="494271"/>
                    <a:pt x="25903" y="415954"/>
                  </a:cubicBezTo>
                  <a:cubicBezTo>
                    <a:pt x="19553" y="337637"/>
                    <a:pt x="3149" y="-3675"/>
                    <a:pt x="503" y="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3AFD749F-45A4-15AD-06CA-D85E57C27F1C}"/>
                </a:ext>
              </a:extLst>
            </p:cNvPr>
            <p:cNvSpPr/>
            <p:nvPr/>
          </p:nvSpPr>
          <p:spPr>
            <a:xfrm>
              <a:off x="1767059" y="2219042"/>
              <a:ext cx="71323" cy="928996"/>
            </a:xfrm>
            <a:custGeom>
              <a:avLst/>
              <a:gdLst>
                <a:gd name="connsiteX0" fmla="*/ 45866 w 71323"/>
                <a:gd name="connsiteY0" fmla="*/ 283 h 928996"/>
                <a:gd name="connsiteX1" fmla="*/ 14116 w 71323"/>
                <a:gd name="connsiteY1" fmla="*/ 66958 h 928996"/>
                <a:gd name="connsiteX2" fmla="*/ 14116 w 71323"/>
                <a:gd name="connsiteY2" fmla="*/ 89183 h 928996"/>
                <a:gd name="connsiteX3" fmla="*/ 10941 w 71323"/>
                <a:gd name="connsiteY3" fmla="*/ 244758 h 928996"/>
                <a:gd name="connsiteX4" fmla="*/ 23641 w 71323"/>
                <a:gd name="connsiteY4" fmla="*/ 835308 h 928996"/>
                <a:gd name="connsiteX5" fmla="*/ 33166 w 71323"/>
                <a:gd name="connsiteY5" fmla="*/ 870233 h 928996"/>
                <a:gd name="connsiteX6" fmla="*/ 71266 w 71323"/>
                <a:gd name="connsiteY6" fmla="*/ 901983 h 928996"/>
                <a:gd name="connsiteX7" fmla="*/ 23641 w 71323"/>
                <a:gd name="connsiteY7" fmla="*/ 870233 h 928996"/>
                <a:gd name="connsiteX8" fmla="*/ 1416 w 71323"/>
                <a:gd name="connsiteY8" fmla="*/ 241583 h 928996"/>
                <a:gd name="connsiteX9" fmla="*/ 4591 w 71323"/>
                <a:gd name="connsiteY9" fmla="*/ 95533 h 928996"/>
                <a:gd name="connsiteX10" fmla="*/ 45866 w 71323"/>
                <a:gd name="connsiteY10" fmla="*/ 283 h 92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23" h="928996">
                  <a:moveTo>
                    <a:pt x="45866" y="283"/>
                  </a:moveTo>
                  <a:cubicBezTo>
                    <a:pt x="47453" y="-4479"/>
                    <a:pt x="19408" y="52141"/>
                    <a:pt x="14116" y="66958"/>
                  </a:cubicBezTo>
                  <a:cubicBezTo>
                    <a:pt x="8824" y="81775"/>
                    <a:pt x="14645" y="59550"/>
                    <a:pt x="14116" y="89183"/>
                  </a:cubicBezTo>
                  <a:cubicBezTo>
                    <a:pt x="13587" y="118816"/>
                    <a:pt x="9353" y="120404"/>
                    <a:pt x="10941" y="244758"/>
                  </a:cubicBezTo>
                  <a:cubicBezTo>
                    <a:pt x="12528" y="369112"/>
                    <a:pt x="19937" y="731062"/>
                    <a:pt x="23641" y="835308"/>
                  </a:cubicBezTo>
                  <a:cubicBezTo>
                    <a:pt x="27345" y="939554"/>
                    <a:pt x="25228" y="859121"/>
                    <a:pt x="33166" y="870233"/>
                  </a:cubicBezTo>
                  <a:cubicBezTo>
                    <a:pt x="41103" y="881346"/>
                    <a:pt x="72853" y="901983"/>
                    <a:pt x="71266" y="901983"/>
                  </a:cubicBezTo>
                  <a:cubicBezTo>
                    <a:pt x="69679" y="901983"/>
                    <a:pt x="35283" y="980300"/>
                    <a:pt x="23641" y="870233"/>
                  </a:cubicBezTo>
                  <a:cubicBezTo>
                    <a:pt x="11999" y="760166"/>
                    <a:pt x="4591" y="370700"/>
                    <a:pt x="1416" y="241583"/>
                  </a:cubicBezTo>
                  <a:cubicBezTo>
                    <a:pt x="-1759" y="112466"/>
                    <a:pt x="887" y="132045"/>
                    <a:pt x="4591" y="95533"/>
                  </a:cubicBezTo>
                  <a:cubicBezTo>
                    <a:pt x="8295" y="59021"/>
                    <a:pt x="44279" y="5045"/>
                    <a:pt x="45866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10FEBA39-D050-A86F-276A-2C88ABA1D04A}"/>
                </a:ext>
              </a:extLst>
            </p:cNvPr>
            <p:cNvSpPr/>
            <p:nvPr/>
          </p:nvSpPr>
          <p:spPr>
            <a:xfrm>
              <a:off x="2224694" y="1778000"/>
              <a:ext cx="51872" cy="391033"/>
            </a:xfrm>
            <a:custGeom>
              <a:avLst/>
              <a:gdLst>
                <a:gd name="connsiteX0" fmla="*/ 23206 w 51872"/>
                <a:gd name="connsiteY0" fmla="*/ 0 h 391033"/>
                <a:gd name="connsiteX1" fmla="*/ 13681 w 51872"/>
                <a:gd name="connsiteY1" fmla="*/ 333375 h 391033"/>
                <a:gd name="connsiteX2" fmla="*/ 51781 w 51872"/>
                <a:gd name="connsiteY2" fmla="*/ 390525 h 391033"/>
                <a:gd name="connsiteX3" fmla="*/ 981 w 51872"/>
                <a:gd name="connsiteY3" fmla="*/ 330200 h 391033"/>
                <a:gd name="connsiteX4" fmla="*/ 23206 w 51872"/>
                <a:gd name="connsiteY4" fmla="*/ 0 h 39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72" h="391033">
                  <a:moveTo>
                    <a:pt x="23206" y="0"/>
                  </a:moveTo>
                  <a:cubicBezTo>
                    <a:pt x="25323" y="529"/>
                    <a:pt x="8919" y="268288"/>
                    <a:pt x="13681" y="333375"/>
                  </a:cubicBezTo>
                  <a:cubicBezTo>
                    <a:pt x="18443" y="398462"/>
                    <a:pt x="53898" y="391054"/>
                    <a:pt x="51781" y="390525"/>
                  </a:cubicBezTo>
                  <a:cubicBezTo>
                    <a:pt x="49664" y="389996"/>
                    <a:pt x="7331" y="391583"/>
                    <a:pt x="981" y="330200"/>
                  </a:cubicBezTo>
                  <a:cubicBezTo>
                    <a:pt x="-5369" y="268817"/>
                    <a:pt x="21089" y="-529"/>
                    <a:pt x="2320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7C283B7C-FE4C-E60D-96F1-C32E1176DC58}"/>
                </a:ext>
              </a:extLst>
            </p:cNvPr>
            <p:cNvSpPr/>
            <p:nvPr/>
          </p:nvSpPr>
          <p:spPr>
            <a:xfrm>
              <a:off x="2255749" y="1797043"/>
              <a:ext cx="20793" cy="359504"/>
            </a:xfrm>
            <a:custGeom>
              <a:avLst/>
              <a:gdLst>
                <a:gd name="connsiteX0" fmla="*/ 1676 w 20793"/>
                <a:gd name="connsiteY0" fmla="*/ 7 h 359504"/>
                <a:gd name="connsiteX1" fmla="*/ 1676 w 20793"/>
                <a:gd name="connsiteY1" fmla="*/ 317507 h 359504"/>
                <a:gd name="connsiteX2" fmla="*/ 20726 w 20793"/>
                <a:gd name="connsiteY2" fmla="*/ 349257 h 359504"/>
                <a:gd name="connsiteX3" fmla="*/ 8026 w 20793"/>
                <a:gd name="connsiteY3" fmla="*/ 327032 h 359504"/>
                <a:gd name="connsiteX4" fmla="*/ 1676 w 20793"/>
                <a:gd name="connsiteY4" fmla="*/ 7 h 35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3" h="359504">
                  <a:moveTo>
                    <a:pt x="1676" y="7"/>
                  </a:moveTo>
                  <a:cubicBezTo>
                    <a:pt x="618" y="-1581"/>
                    <a:pt x="-1499" y="259299"/>
                    <a:pt x="1676" y="317507"/>
                  </a:cubicBezTo>
                  <a:cubicBezTo>
                    <a:pt x="4851" y="375715"/>
                    <a:pt x="19668" y="347669"/>
                    <a:pt x="20726" y="349257"/>
                  </a:cubicBezTo>
                  <a:cubicBezTo>
                    <a:pt x="21784" y="350845"/>
                    <a:pt x="10143" y="382065"/>
                    <a:pt x="8026" y="327032"/>
                  </a:cubicBezTo>
                  <a:cubicBezTo>
                    <a:pt x="5909" y="271999"/>
                    <a:pt x="2734" y="1595"/>
                    <a:pt x="1676" y="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E3897323-FD34-B145-1F7E-8CEE259741F4}"/>
                </a:ext>
              </a:extLst>
            </p:cNvPr>
            <p:cNvSpPr/>
            <p:nvPr/>
          </p:nvSpPr>
          <p:spPr>
            <a:xfrm>
              <a:off x="2274599" y="2139561"/>
              <a:ext cx="411061" cy="13225"/>
            </a:xfrm>
            <a:custGeom>
              <a:avLst/>
              <a:gdLst>
                <a:gd name="connsiteX0" fmla="*/ 5051 w 411061"/>
                <a:gd name="connsiteY0" fmla="*/ 389 h 13225"/>
                <a:gd name="connsiteX1" fmla="*/ 398751 w 411061"/>
                <a:gd name="connsiteY1" fmla="*/ 3564 h 13225"/>
                <a:gd name="connsiteX2" fmla="*/ 319376 w 411061"/>
                <a:gd name="connsiteY2" fmla="*/ 6739 h 13225"/>
                <a:gd name="connsiteX3" fmla="*/ 186026 w 411061"/>
                <a:gd name="connsiteY3" fmla="*/ 13089 h 13225"/>
                <a:gd name="connsiteX4" fmla="*/ 5051 w 411061"/>
                <a:gd name="connsiteY4" fmla="*/ 389 h 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61" h="13225">
                  <a:moveTo>
                    <a:pt x="5051" y="389"/>
                  </a:moveTo>
                  <a:cubicBezTo>
                    <a:pt x="40505" y="-1198"/>
                    <a:pt x="346364" y="2506"/>
                    <a:pt x="398751" y="3564"/>
                  </a:cubicBezTo>
                  <a:cubicBezTo>
                    <a:pt x="451138" y="4622"/>
                    <a:pt x="319376" y="6739"/>
                    <a:pt x="319376" y="6739"/>
                  </a:cubicBezTo>
                  <a:cubicBezTo>
                    <a:pt x="283922" y="8326"/>
                    <a:pt x="241588" y="11502"/>
                    <a:pt x="186026" y="13089"/>
                  </a:cubicBezTo>
                  <a:cubicBezTo>
                    <a:pt x="130464" y="14676"/>
                    <a:pt x="-30403" y="1976"/>
                    <a:pt x="5051" y="3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A31B5FA9-3E06-86D4-DFB8-D30C6A4E3040}"/>
                </a:ext>
              </a:extLst>
            </p:cNvPr>
            <p:cNvSpPr/>
            <p:nvPr/>
          </p:nvSpPr>
          <p:spPr>
            <a:xfrm>
              <a:off x="2262550" y="2234822"/>
              <a:ext cx="455691" cy="19751"/>
            </a:xfrm>
            <a:custGeom>
              <a:avLst/>
              <a:gdLst>
                <a:gd name="connsiteX0" fmla="*/ 10750 w 455691"/>
                <a:gd name="connsiteY0" fmla="*/ 6728 h 19751"/>
                <a:gd name="connsiteX1" fmla="*/ 407625 w 455691"/>
                <a:gd name="connsiteY1" fmla="*/ 6728 h 19751"/>
                <a:gd name="connsiteX2" fmla="*/ 439375 w 455691"/>
                <a:gd name="connsiteY2" fmla="*/ 378 h 19751"/>
                <a:gd name="connsiteX3" fmla="*/ 321900 w 455691"/>
                <a:gd name="connsiteY3" fmla="*/ 19428 h 19751"/>
                <a:gd name="connsiteX4" fmla="*/ 128225 w 455691"/>
                <a:gd name="connsiteY4" fmla="*/ 13078 h 19751"/>
                <a:gd name="connsiteX5" fmla="*/ 10750 w 455691"/>
                <a:gd name="connsiteY5" fmla="*/ 6728 h 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691" h="19751">
                  <a:moveTo>
                    <a:pt x="10750" y="6728"/>
                  </a:moveTo>
                  <a:cubicBezTo>
                    <a:pt x="57317" y="5670"/>
                    <a:pt x="336188" y="7786"/>
                    <a:pt x="407625" y="6728"/>
                  </a:cubicBezTo>
                  <a:cubicBezTo>
                    <a:pt x="479062" y="5670"/>
                    <a:pt x="453663" y="-1739"/>
                    <a:pt x="439375" y="378"/>
                  </a:cubicBezTo>
                  <a:cubicBezTo>
                    <a:pt x="425088" y="2495"/>
                    <a:pt x="373758" y="17311"/>
                    <a:pt x="321900" y="19428"/>
                  </a:cubicBezTo>
                  <a:cubicBezTo>
                    <a:pt x="270042" y="21545"/>
                    <a:pt x="175321" y="12549"/>
                    <a:pt x="128225" y="13078"/>
                  </a:cubicBezTo>
                  <a:cubicBezTo>
                    <a:pt x="81129" y="13607"/>
                    <a:pt x="-35817" y="7786"/>
                    <a:pt x="10750" y="67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EA87A539-05DD-AD5E-F25C-BF58F1EF1324}"/>
                </a:ext>
              </a:extLst>
            </p:cNvPr>
            <p:cNvSpPr/>
            <p:nvPr/>
          </p:nvSpPr>
          <p:spPr>
            <a:xfrm>
              <a:off x="1771645" y="2220814"/>
              <a:ext cx="397362" cy="74801"/>
            </a:xfrm>
            <a:custGeom>
              <a:avLst/>
              <a:gdLst>
                <a:gd name="connsiteX0" fmla="*/ 5 w 397362"/>
                <a:gd name="connsiteY0" fmla="*/ 74711 h 74801"/>
                <a:gd name="connsiteX1" fmla="*/ 38105 w 397362"/>
                <a:gd name="connsiteY1" fmla="*/ 1686 h 74801"/>
                <a:gd name="connsiteX2" fmla="*/ 63505 w 397362"/>
                <a:gd name="connsiteY2" fmla="*/ 23911 h 74801"/>
                <a:gd name="connsiteX3" fmla="*/ 311155 w 397362"/>
                <a:gd name="connsiteY3" fmla="*/ 30261 h 74801"/>
                <a:gd name="connsiteX4" fmla="*/ 355605 w 397362"/>
                <a:gd name="connsiteY4" fmla="*/ 11211 h 74801"/>
                <a:gd name="connsiteX5" fmla="*/ 396880 w 397362"/>
                <a:gd name="connsiteY5" fmla="*/ 17561 h 74801"/>
                <a:gd name="connsiteX6" fmla="*/ 327030 w 397362"/>
                <a:gd name="connsiteY6" fmla="*/ 14386 h 74801"/>
                <a:gd name="connsiteX7" fmla="*/ 146055 w 397362"/>
                <a:gd name="connsiteY7" fmla="*/ 20736 h 74801"/>
                <a:gd name="connsiteX8" fmla="*/ 41280 w 397362"/>
                <a:gd name="connsiteY8" fmla="*/ 17561 h 74801"/>
                <a:gd name="connsiteX9" fmla="*/ 5 w 397362"/>
                <a:gd name="connsiteY9" fmla="*/ 74711 h 7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362" h="74801">
                  <a:moveTo>
                    <a:pt x="5" y="74711"/>
                  </a:moveTo>
                  <a:cubicBezTo>
                    <a:pt x="-524" y="72065"/>
                    <a:pt x="38105" y="1686"/>
                    <a:pt x="38105" y="1686"/>
                  </a:cubicBezTo>
                  <a:cubicBezTo>
                    <a:pt x="48688" y="-6781"/>
                    <a:pt x="17997" y="19149"/>
                    <a:pt x="63505" y="23911"/>
                  </a:cubicBezTo>
                  <a:cubicBezTo>
                    <a:pt x="109013" y="28673"/>
                    <a:pt x="262472" y="32378"/>
                    <a:pt x="311155" y="30261"/>
                  </a:cubicBezTo>
                  <a:cubicBezTo>
                    <a:pt x="359838" y="28144"/>
                    <a:pt x="341318" y="13328"/>
                    <a:pt x="355605" y="11211"/>
                  </a:cubicBezTo>
                  <a:cubicBezTo>
                    <a:pt x="369893" y="9094"/>
                    <a:pt x="401643" y="17032"/>
                    <a:pt x="396880" y="17561"/>
                  </a:cubicBezTo>
                  <a:cubicBezTo>
                    <a:pt x="392118" y="18090"/>
                    <a:pt x="368834" y="13857"/>
                    <a:pt x="327030" y="14386"/>
                  </a:cubicBezTo>
                  <a:cubicBezTo>
                    <a:pt x="285226" y="14915"/>
                    <a:pt x="193680" y="20207"/>
                    <a:pt x="146055" y="20736"/>
                  </a:cubicBezTo>
                  <a:cubicBezTo>
                    <a:pt x="98430" y="21265"/>
                    <a:pt x="62976" y="13857"/>
                    <a:pt x="41280" y="17561"/>
                  </a:cubicBezTo>
                  <a:cubicBezTo>
                    <a:pt x="19584" y="21265"/>
                    <a:pt x="534" y="77357"/>
                    <a:pt x="5" y="74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13D7D9B3-8287-2816-1BC1-C3E9E4F6C332}"/>
                </a:ext>
              </a:extLst>
            </p:cNvPr>
            <p:cNvSpPr/>
            <p:nvPr/>
          </p:nvSpPr>
          <p:spPr>
            <a:xfrm>
              <a:off x="2276475" y="2164557"/>
              <a:ext cx="404265" cy="7143"/>
            </a:xfrm>
            <a:custGeom>
              <a:avLst/>
              <a:gdLst>
                <a:gd name="connsiteX0" fmla="*/ 0 w 404265"/>
                <a:gd name="connsiteY0" fmla="*/ 793 h 7143"/>
                <a:gd name="connsiteX1" fmla="*/ 393700 w 404265"/>
                <a:gd name="connsiteY1" fmla="*/ 793 h 7143"/>
                <a:gd name="connsiteX2" fmla="*/ 269875 w 404265"/>
                <a:gd name="connsiteY2" fmla="*/ 7143 h 7143"/>
                <a:gd name="connsiteX3" fmla="*/ 0 w 404265"/>
                <a:gd name="connsiteY3" fmla="*/ 793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265" h="7143">
                  <a:moveTo>
                    <a:pt x="0" y="793"/>
                  </a:moveTo>
                  <a:cubicBezTo>
                    <a:pt x="20637" y="-265"/>
                    <a:pt x="348721" y="-265"/>
                    <a:pt x="393700" y="793"/>
                  </a:cubicBezTo>
                  <a:cubicBezTo>
                    <a:pt x="438679" y="1851"/>
                    <a:pt x="329142" y="5556"/>
                    <a:pt x="269875" y="7143"/>
                  </a:cubicBezTo>
                  <a:lnTo>
                    <a:pt x="0" y="7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04FD7888-1315-259F-DDF8-0CF1CC30945F}"/>
                </a:ext>
              </a:extLst>
            </p:cNvPr>
            <p:cNvSpPr/>
            <p:nvPr/>
          </p:nvSpPr>
          <p:spPr>
            <a:xfrm>
              <a:off x="2162025" y="2234104"/>
              <a:ext cx="16214" cy="506024"/>
            </a:xfrm>
            <a:custGeom>
              <a:avLst/>
              <a:gdLst>
                <a:gd name="connsiteX0" fmla="*/ 150 w 16214"/>
                <a:gd name="connsiteY0" fmla="*/ 23321 h 506024"/>
                <a:gd name="connsiteX1" fmla="*/ 6500 w 16214"/>
                <a:gd name="connsiteY1" fmla="*/ 480521 h 506024"/>
                <a:gd name="connsiteX2" fmla="*/ 16025 w 16214"/>
                <a:gd name="connsiteY2" fmla="*/ 410671 h 506024"/>
                <a:gd name="connsiteX3" fmla="*/ 12850 w 16214"/>
                <a:gd name="connsiteY3" fmla="*/ 99521 h 506024"/>
                <a:gd name="connsiteX4" fmla="*/ 150 w 16214"/>
                <a:gd name="connsiteY4" fmla="*/ 23321 h 50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4" h="506024">
                  <a:moveTo>
                    <a:pt x="150" y="23321"/>
                  </a:moveTo>
                  <a:cubicBezTo>
                    <a:pt x="-908" y="86821"/>
                    <a:pt x="3854" y="415963"/>
                    <a:pt x="6500" y="480521"/>
                  </a:cubicBezTo>
                  <a:cubicBezTo>
                    <a:pt x="9146" y="545079"/>
                    <a:pt x="14967" y="474171"/>
                    <a:pt x="16025" y="410671"/>
                  </a:cubicBezTo>
                  <a:cubicBezTo>
                    <a:pt x="17083" y="347171"/>
                    <a:pt x="13379" y="159317"/>
                    <a:pt x="12850" y="99521"/>
                  </a:cubicBezTo>
                  <a:cubicBezTo>
                    <a:pt x="12321" y="39725"/>
                    <a:pt x="1208" y="-40179"/>
                    <a:pt x="150" y="233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A1A47A1F-5D92-8FE9-C94C-73BFB37BB656}"/>
                </a:ext>
              </a:extLst>
            </p:cNvPr>
            <p:cNvSpPr/>
            <p:nvPr/>
          </p:nvSpPr>
          <p:spPr>
            <a:xfrm>
              <a:off x="2250973" y="2238350"/>
              <a:ext cx="47754" cy="396730"/>
            </a:xfrm>
            <a:custGeom>
              <a:avLst/>
              <a:gdLst>
                <a:gd name="connsiteX0" fmla="*/ 3277 w 47754"/>
                <a:gd name="connsiteY0" fmla="*/ 25 h 396730"/>
                <a:gd name="connsiteX1" fmla="*/ 102 w 47754"/>
                <a:gd name="connsiteY1" fmla="*/ 139725 h 396730"/>
                <a:gd name="connsiteX2" fmla="*/ 6452 w 47754"/>
                <a:gd name="connsiteY2" fmla="*/ 352450 h 396730"/>
                <a:gd name="connsiteX3" fmla="*/ 47727 w 47754"/>
                <a:gd name="connsiteY3" fmla="*/ 390550 h 396730"/>
                <a:gd name="connsiteX4" fmla="*/ 12802 w 47754"/>
                <a:gd name="connsiteY4" fmla="*/ 368325 h 396730"/>
                <a:gd name="connsiteX5" fmla="*/ 12802 w 47754"/>
                <a:gd name="connsiteY5" fmla="*/ 130200 h 396730"/>
                <a:gd name="connsiteX6" fmla="*/ 3277 w 47754"/>
                <a:gd name="connsiteY6" fmla="*/ 25 h 39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4" h="396730">
                  <a:moveTo>
                    <a:pt x="3277" y="25"/>
                  </a:moveTo>
                  <a:cubicBezTo>
                    <a:pt x="1160" y="1613"/>
                    <a:pt x="-427" y="80988"/>
                    <a:pt x="102" y="139725"/>
                  </a:cubicBezTo>
                  <a:cubicBezTo>
                    <a:pt x="631" y="198462"/>
                    <a:pt x="-1485" y="310646"/>
                    <a:pt x="6452" y="352450"/>
                  </a:cubicBezTo>
                  <a:cubicBezTo>
                    <a:pt x="14389" y="394254"/>
                    <a:pt x="46669" y="387904"/>
                    <a:pt x="47727" y="390550"/>
                  </a:cubicBezTo>
                  <a:cubicBezTo>
                    <a:pt x="48785" y="393196"/>
                    <a:pt x="18623" y="411717"/>
                    <a:pt x="12802" y="368325"/>
                  </a:cubicBezTo>
                  <a:cubicBezTo>
                    <a:pt x="6981" y="324933"/>
                    <a:pt x="13331" y="187879"/>
                    <a:pt x="12802" y="130200"/>
                  </a:cubicBezTo>
                  <a:cubicBezTo>
                    <a:pt x="12273" y="72521"/>
                    <a:pt x="5394" y="-1563"/>
                    <a:pt x="3277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087BFAB8-8DDF-7EDB-AAE9-A4D44765505B}"/>
                </a:ext>
              </a:extLst>
            </p:cNvPr>
            <p:cNvSpPr/>
            <p:nvPr/>
          </p:nvSpPr>
          <p:spPr>
            <a:xfrm>
              <a:off x="2177203" y="2689162"/>
              <a:ext cx="531169" cy="51299"/>
            </a:xfrm>
            <a:custGeom>
              <a:avLst/>
              <a:gdLst>
                <a:gd name="connsiteX0" fmla="*/ 847 w 531169"/>
                <a:gd name="connsiteY0" fmla="*/ 31813 h 51299"/>
                <a:gd name="connsiteX1" fmla="*/ 372322 w 531169"/>
                <a:gd name="connsiteY1" fmla="*/ 50863 h 51299"/>
                <a:gd name="connsiteX2" fmla="*/ 473922 w 531169"/>
                <a:gd name="connsiteY2" fmla="*/ 41338 h 51299"/>
                <a:gd name="connsiteX3" fmla="*/ 531072 w 531169"/>
                <a:gd name="connsiteY3" fmla="*/ 63 h 51299"/>
                <a:gd name="connsiteX4" fmla="*/ 461222 w 531169"/>
                <a:gd name="connsiteY4" fmla="*/ 31813 h 51299"/>
                <a:gd name="connsiteX5" fmla="*/ 410422 w 531169"/>
                <a:gd name="connsiteY5" fmla="*/ 28638 h 51299"/>
                <a:gd name="connsiteX6" fmla="*/ 273897 w 531169"/>
                <a:gd name="connsiteY6" fmla="*/ 34988 h 51299"/>
                <a:gd name="connsiteX7" fmla="*/ 847 w 531169"/>
                <a:gd name="connsiteY7" fmla="*/ 31813 h 5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169" h="51299">
                  <a:moveTo>
                    <a:pt x="847" y="31813"/>
                  </a:moveTo>
                  <a:cubicBezTo>
                    <a:pt x="17251" y="34459"/>
                    <a:pt x="293476" y="49276"/>
                    <a:pt x="372322" y="50863"/>
                  </a:cubicBezTo>
                  <a:cubicBezTo>
                    <a:pt x="451168" y="52450"/>
                    <a:pt x="447464" y="49805"/>
                    <a:pt x="473922" y="41338"/>
                  </a:cubicBezTo>
                  <a:cubicBezTo>
                    <a:pt x="500380" y="32871"/>
                    <a:pt x="533189" y="1651"/>
                    <a:pt x="531072" y="63"/>
                  </a:cubicBezTo>
                  <a:cubicBezTo>
                    <a:pt x="528955" y="-1525"/>
                    <a:pt x="481330" y="27051"/>
                    <a:pt x="461222" y="31813"/>
                  </a:cubicBezTo>
                  <a:cubicBezTo>
                    <a:pt x="441114" y="36575"/>
                    <a:pt x="441643" y="28109"/>
                    <a:pt x="410422" y="28638"/>
                  </a:cubicBezTo>
                  <a:cubicBezTo>
                    <a:pt x="379201" y="29167"/>
                    <a:pt x="336868" y="34988"/>
                    <a:pt x="273897" y="34988"/>
                  </a:cubicBezTo>
                  <a:cubicBezTo>
                    <a:pt x="210926" y="34988"/>
                    <a:pt x="-15557" y="29167"/>
                    <a:pt x="847" y="318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9DF2C287-5E6D-7A80-7329-48854E83147E}"/>
                </a:ext>
              </a:extLst>
            </p:cNvPr>
            <p:cNvSpPr/>
            <p:nvPr/>
          </p:nvSpPr>
          <p:spPr>
            <a:xfrm>
              <a:off x="2294180" y="2608855"/>
              <a:ext cx="392501" cy="23890"/>
            </a:xfrm>
            <a:custGeom>
              <a:avLst/>
              <a:gdLst>
                <a:gd name="connsiteX0" fmla="*/ 1345 w 392501"/>
                <a:gd name="connsiteY0" fmla="*/ 23220 h 23890"/>
                <a:gd name="connsiteX1" fmla="*/ 375995 w 392501"/>
                <a:gd name="connsiteY1" fmla="*/ 16870 h 23890"/>
                <a:gd name="connsiteX2" fmla="*/ 318845 w 392501"/>
                <a:gd name="connsiteY2" fmla="*/ 4170 h 23890"/>
                <a:gd name="connsiteX3" fmla="*/ 252170 w 392501"/>
                <a:gd name="connsiteY3" fmla="*/ 995 h 23890"/>
                <a:gd name="connsiteX4" fmla="*/ 1345 w 392501"/>
                <a:gd name="connsiteY4" fmla="*/ 23220 h 2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1" h="23890">
                  <a:moveTo>
                    <a:pt x="1345" y="23220"/>
                  </a:moveTo>
                  <a:cubicBezTo>
                    <a:pt x="21982" y="25866"/>
                    <a:pt x="323078" y="20045"/>
                    <a:pt x="375995" y="16870"/>
                  </a:cubicBezTo>
                  <a:cubicBezTo>
                    <a:pt x="428912" y="13695"/>
                    <a:pt x="339482" y="6816"/>
                    <a:pt x="318845" y="4170"/>
                  </a:cubicBezTo>
                  <a:cubicBezTo>
                    <a:pt x="298208" y="1524"/>
                    <a:pt x="300853" y="-1651"/>
                    <a:pt x="252170" y="995"/>
                  </a:cubicBezTo>
                  <a:cubicBezTo>
                    <a:pt x="203487" y="3641"/>
                    <a:pt x="-19292" y="20574"/>
                    <a:pt x="1345" y="23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9CC91B82-2200-B6E8-96E7-0484136A6292}"/>
                </a:ext>
              </a:extLst>
            </p:cNvPr>
            <p:cNvSpPr/>
            <p:nvPr/>
          </p:nvSpPr>
          <p:spPr>
            <a:xfrm>
              <a:off x="2666873" y="1787024"/>
              <a:ext cx="12958" cy="366370"/>
            </a:xfrm>
            <a:custGeom>
              <a:avLst/>
              <a:gdLst>
                <a:gd name="connsiteX0" fmla="*/ 127 w 12958"/>
                <a:gd name="connsiteY0" fmla="*/ 3676 h 366370"/>
                <a:gd name="connsiteX1" fmla="*/ 6477 w 12958"/>
                <a:gd name="connsiteY1" fmla="*/ 362451 h 366370"/>
                <a:gd name="connsiteX2" fmla="*/ 9652 w 12958"/>
                <a:gd name="connsiteY2" fmla="*/ 200526 h 366370"/>
                <a:gd name="connsiteX3" fmla="*/ 6477 w 12958"/>
                <a:gd name="connsiteY3" fmla="*/ 295776 h 366370"/>
                <a:gd name="connsiteX4" fmla="*/ 12827 w 12958"/>
                <a:gd name="connsiteY4" fmla="*/ 181476 h 366370"/>
                <a:gd name="connsiteX5" fmla="*/ 127 w 12958"/>
                <a:gd name="connsiteY5" fmla="*/ 3676 h 3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58" h="366370">
                  <a:moveTo>
                    <a:pt x="127" y="3676"/>
                  </a:moveTo>
                  <a:cubicBezTo>
                    <a:pt x="-931" y="33838"/>
                    <a:pt x="4890" y="329643"/>
                    <a:pt x="6477" y="362451"/>
                  </a:cubicBezTo>
                  <a:cubicBezTo>
                    <a:pt x="8065" y="395259"/>
                    <a:pt x="9652" y="211638"/>
                    <a:pt x="9652" y="200526"/>
                  </a:cubicBezTo>
                  <a:cubicBezTo>
                    <a:pt x="9652" y="189414"/>
                    <a:pt x="5948" y="298951"/>
                    <a:pt x="6477" y="295776"/>
                  </a:cubicBezTo>
                  <a:cubicBezTo>
                    <a:pt x="7006" y="292601"/>
                    <a:pt x="11240" y="225397"/>
                    <a:pt x="12827" y="181476"/>
                  </a:cubicBezTo>
                  <a:cubicBezTo>
                    <a:pt x="14414" y="137555"/>
                    <a:pt x="1185" y="-26486"/>
                    <a:pt x="127" y="36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1CF07C0F-6170-D77E-9E43-F849C766BC16}"/>
                </a:ext>
              </a:extLst>
            </p:cNvPr>
            <p:cNvSpPr/>
            <p:nvPr/>
          </p:nvSpPr>
          <p:spPr>
            <a:xfrm>
              <a:off x="3114205" y="1793663"/>
              <a:ext cx="51585" cy="382329"/>
            </a:xfrm>
            <a:custGeom>
              <a:avLst/>
              <a:gdLst>
                <a:gd name="connsiteX0" fmla="*/ 470 w 51585"/>
                <a:gd name="connsiteY0" fmla="*/ 3387 h 382329"/>
                <a:gd name="connsiteX1" fmla="*/ 6820 w 51585"/>
                <a:gd name="connsiteY1" fmla="*/ 327237 h 382329"/>
                <a:gd name="connsiteX2" fmla="*/ 51270 w 51585"/>
                <a:gd name="connsiteY2" fmla="*/ 378037 h 382329"/>
                <a:gd name="connsiteX3" fmla="*/ 25870 w 51585"/>
                <a:gd name="connsiteY3" fmla="*/ 355812 h 382329"/>
                <a:gd name="connsiteX4" fmla="*/ 9995 w 51585"/>
                <a:gd name="connsiteY4" fmla="*/ 168487 h 382329"/>
                <a:gd name="connsiteX5" fmla="*/ 470 w 51585"/>
                <a:gd name="connsiteY5" fmla="*/ 3387 h 38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5" h="382329">
                  <a:moveTo>
                    <a:pt x="470" y="3387"/>
                  </a:moveTo>
                  <a:cubicBezTo>
                    <a:pt x="-59" y="29845"/>
                    <a:pt x="-1647" y="264795"/>
                    <a:pt x="6820" y="327237"/>
                  </a:cubicBezTo>
                  <a:cubicBezTo>
                    <a:pt x="15287" y="389679"/>
                    <a:pt x="48095" y="373275"/>
                    <a:pt x="51270" y="378037"/>
                  </a:cubicBezTo>
                  <a:cubicBezTo>
                    <a:pt x="54445" y="382799"/>
                    <a:pt x="32749" y="390737"/>
                    <a:pt x="25870" y="355812"/>
                  </a:cubicBezTo>
                  <a:cubicBezTo>
                    <a:pt x="18991" y="320887"/>
                    <a:pt x="12641" y="224579"/>
                    <a:pt x="9995" y="168487"/>
                  </a:cubicBezTo>
                  <a:cubicBezTo>
                    <a:pt x="7349" y="112395"/>
                    <a:pt x="999" y="-23071"/>
                    <a:pt x="470" y="3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A3F6AEB2-7910-103C-1294-4EC916E437D2}"/>
                </a:ext>
              </a:extLst>
            </p:cNvPr>
            <p:cNvSpPr/>
            <p:nvPr/>
          </p:nvSpPr>
          <p:spPr>
            <a:xfrm>
              <a:off x="2669921" y="2231410"/>
              <a:ext cx="28870" cy="382330"/>
            </a:xfrm>
            <a:custGeom>
              <a:avLst/>
              <a:gdLst>
                <a:gd name="connsiteX0" fmla="*/ 28829 w 28870"/>
                <a:gd name="connsiteY0" fmla="*/ 615 h 382330"/>
                <a:gd name="connsiteX1" fmla="*/ 3429 w 28870"/>
                <a:gd name="connsiteY1" fmla="*/ 57765 h 382330"/>
                <a:gd name="connsiteX2" fmla="*/ 254 w 28870"/>
                <a:gd name="connsiteY2" fmla="*/ 197465 h 382330"/>
                <a:gd name="connsiteX3" fmla="*/ 3429 w 28870"/>
                <a:gd name="connsiteY3" fmla="*/ 381615 h 382330"/>
                <a:gd name="connsiteX4" fmla="*/ 19304 w 28870"/>
                <a:gd name="connsiteY4" fmla="*/ 254615 h 382330"/>
                <a:gd name="connsiteX5" fmla="*/ 9779 w 28870"/>
                <a:gd name="connsiteY5" fmla="*/ 89515 h 382330"/>
                <a:gd name="connsiteX6" fmla="*/ 28829 w 28870"/>
                <a:gd name="connsiteY6" fmla="*/ 615 h 38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0" h="382330">
                  <a:moveTo>
                    <a:pt x="28829" y="615"/>
                  </a:moveTo>
                  <a:cubicBezTo>
                    <a:pt x="27771" y="-4676"/>
                    <a:pt x="8192" y="24957"/>
                    <a:pt x="3429" y="57765"/>
                  </a:cubicBezTo>
                  <a:cubicBezTo>
                    <a:pt x="-1334" y="90573"/>
                    <a:pt x="254" y="143490"/>
                    <a:pt x="254" y="197465"/>
                  </a:cubicBezTo>
                  <a:cubicBezTo>
                    <a:pt x="254" y="251440"/>
                    <a:pt x="254" y="372090"/>
                    <a:pt x="3429" y="381615"/>
                  </a:cubicBezTo>
                  <a:cubicBezTo>
                    <a:pt x="6604" y="391140"/>
                    <a:pt x="18246" y="303298"/>
                    <a:pt x="19304" y="254615"/>
                  </a:cubicBezTo>
                  <a:cubicBezTo>
                    <a:pt x="20362" y="205932"/>
                    <a:pt x="9250" y="127086"/>
                    <a:pt x="9779" y="89515"/>
                  </a:cubicBezTo>
                  <a:cubicBezTo>
                    <a:pt x="10308" y="51944"/>
                    <a:pt x="29887" y="5906"/>
                    <a:pt x="28829" y="6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D4199EA4-7C68-37F8-CE05-254155A4E667}"/>
                </a:ext>
              </a:extLst>
            </p:cNvPr>
            <p:cNvSpPr/>
            <p:nvPr/>
          </p:nvSpPr>
          <p:spPr>
            <a:xfrm>
              <a:off x="3113977" y="2237139"/>
              <a:ext cx="26114" cy="369906"/>
            </a:xfrm>
            <a:custGeom>
              <a:avLst/>
              <a:gdLst>
                <a:gd name="connsiteX0" fmla="*/ 26098 w 26114"/>
                <a:gd name="connsiteY0" fmla="*/ 4411 h 369906"/>
                <a:gd name="connsiteX1" fmla="*/ 13398 w 26114"/>
                <a:gd name="connsiteY1" fmla="*/ 64736 h 369906"/>
                <a:gd name="connsiteX2" fmla="*/ 3873 w 26114"/>
                <a:gd name="connsiteY2" fmla="*/ 90136 h 369906"/>
                <a:gd name="connsiteX3" fmla="*/ 698 w 26114"/>
                <a:gd name="connsiteY3" fmla="*/ 239361 h 369906"/>
                <a:gd name="connsiteX4" fmla="*/ 16573 w 26114"/>
                <a:gd name="connsiteY4" fmla="*/ 369536 h 369906"/>
                <a:gd name="connsiteX5" fmla="*/ 16573 w 26114"/>
                <a:gd name="connsiteY5" fmla="*/ 198086 h 369906"/>
                <a:gd name="connsiteX6" fmla="*/ 26098 w 26114"/>
                <a:gd name="connsiteY6" fmla="*/ 4411 h 36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14" h="369906">
                  <a:moveTo>
                    <a:pt x="26098" y="4411"/>
                  </a:moveTo>
                  <a:cubicBezTo>
                    <a:pt x="25569" y="-17814"/>
                    <a:pt x="17102" y="50449"/>
                    <a:pt x="13398" y="64736"/>
                  </a:cubicBezTo>
                  <a:cubicBezTo>
                    <a:pt x="9694" y="79023"/>
                    <a:pt x="5990" y="61032"/>
                    <a:pt x="3873" y="90136"/>
                  </a:cubicBezTo>
                  <a:cubicBezTo>
                    <a:pt x="1756" y="119240"/>
                    <a:pt x="-1419" y="192794"/>
                    <a:pt x="698" y="239361"/>
                  </a:cubicBezTo>
                  <a:cubicBezTo>
                    <a:pt x="2815" y="285928"/>
                    <a:pt x="13927" y="376415"/>
                    <a:pt x="16573" y="369536"/>
                  </a:cubicBezTo>
                  <a:cubicBezTo>
                    <a:pt x="19219" y="362657"/>
                    <a:pt x="18690" y="251532"/>
                    <a:pt x="16573" y="198086"/>
                  </a:cubicBezTo>
                  <a:cubicBezTo>
                    <a:pt x="14456" y="144640"/>
                    <a:pt x="26627" y="26636"/>
                    <a:pt x="26098" y="44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CAD4EB5-22AD-E675-786A-F4EBCA7BB732}"/>
                </a:ext>
              </a:extLst>
            </p:cNvPr>
            <p:cNvSpPr/>
            <p:nvPr/>
          </p:nvSpPr>
          <p:spPr>
            <a:xfrm>
              <a:off x="3153622" y="2152650"/>
              <a:ext cx="372524" cy="12725"/>
            </a:xfrm>
            <a:custGeom>
              <a:avLst/>
              <a:gdLst>
                <a:gd name="connsiteX0" fmla="*/ 2328 w 372524"/>
                <a:gd name="connsiteY0" fmla="*/ 3175 h 12725"/>
                <a:gd name="connsiteX1" fmla="*/ 164253 w 372524"/>
                <a:gd name="connsiteY1" fmla="*/ 0 h 12725"/>
                <a:gd name="connsiteX2" fmla="*/ 367453 w 372524"/>
                <a:gd name="connsiteY2" fmla="*/ 3175 h 12725"/>
                <a:gd name="connsiteX3" fmla="*/ 288078 w 372524"/>
                <a:gd name="connsiteY3" fmla="*/ 12700 h 12725"/>
                <a:gd name="connsiteX4" fmla="*/ 2328 w 372524"/>
                <a:gd name="connsiteY4" fmla="*/ 3175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524" h="12725">
                  <a:moveTo>
                    <a:pt x="2328" y="3175"/>
                  </a:moveTo>
                  <a:cubicBezTo>
                    <a:pt x="-18309" y="1058"/>
                    <a:pt x="103399" y="0"/>
                    <a:pt x="164253" y="0"/>
                  </a:cubicBezTo>
                  <a:cubicBezTo>
                    <a:pt x="225107" y="0"/>
                    <a:pt x="346816" y="1058"/>
                    <a:pt x="367453" y="3175"/>
                  </a:cubicBezTo>
                  <a:cubicBezTo>
                    <a:pt x="388090" y="5292"/>
                    <a:pt x="342582" y="12171"/>
                    <a:pt x="288078" y="12700"/>
                  </a:cubicBezTo>
                  <a:cubicBezTo>
                    <a:pt x="233574" y="13229"/>
                    <a:pt x="22965" y="5292"/>
                    <a:pt x="2328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C933276A-25A4-0E57-08C0-8927DFC5E430}"/>
                </a:ext>
              </a:extLst>
            </p:cNvPr>
            <p:cNvSpPr/>
            <p:nvPr/>
          </p:nvSpPr>
          <p:spPr>
            <a:xfrm>
              <a:off x="3145796" y="2173874"/>
              <a:ext cx="392507" cy="11163"/>
            </a:xfrm>
            <a:custGeom>
              <a:avLst/>
              <a:gdLst>
                <a:gd name="connsiteX0" fmla="*/ 629 w 392507"/>
                <a:gd name="connsiteY0" fmla="*/ 7351 h 11163"/>
                <a:gd name="connsiteX1" fmla="*/ 207004 w 392507"/>
                <a:gd name="connsiteY1" fmla="*/ 1001 h 11163"/>
                <a:gd name="connsiteX2" fmla="*/ 391154 w 392507"/>
                <a:gd name="connsiteY2" fmla="*/ 1001 h 11163"/>
                <a:gd name="connsiteX3" fmla="*/ 276854 w 392507"/>
                <a:gd name="connsiteY3" fmla="*/ 10526 h 11163"/>
                <a:gd name="connsiteX4" fmla="*/ 629 w 392507"/>
                <a:gd name="connsiteY4" fmla="*/ 7351 h 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7" h="11163">
                  <a:moveTo>
                    <a:pt x="629" y="7351"/>
                  </a:moveTo>
                  <a:cubicBezTo>
                    <a:pt x="-11013" y="5764"/>
                    <a:pt x="141917" y="2059"/>
                    <a:pt x="207004" y="1001"/>
                  </a:cubicBezTo>
                  <a:cubicBezTo>
                    <a:pt x="272091" y="-57"/>
                    <a:pt x="379512" y="-586"/>
                    <a:pt x="391154" y="1001"/>
                  </a:cubicBezTo>
                  <a:cubicBezTo>
                    <a:pt x="402796" y="2588"/>
                    <a:pt x="337179" y="8409"/>
                    <a:pt x="276854" y="10526"/>
                  </a:cubicBezTo>
                  <a:cubicBezTo>
                    <a:pt x="216529" y="12643"/>
                    <a:pt x="12271" y="8938"/>
                    <a:pt x="629" y="73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5137D589-EF51-ED23-ECF1-951884D881B4}"/>
                </a:ext>
              </a:extLst>
            </p:cNvPr>
            <p:cNvSpPr/>
            <p:nvPr/>
          </p:nvSpPr>
          <p:spPr>
            <a:xfrm>
              <a:off x="3533422" y="1783945"/>
              <a:ext cx="13075" cy="375075"/>
            </a:xfrm>
            <a:custGeom>
              <a:avLst/>
              <a:gdLst>
                <a:gd name="connsiteX0" fmla="*/ 3528 w 13075"/>
                <a:gd name="connsiteY0" fmla="*/ 405 h 375075"/>
                <a:gd name="connsiteX1" fmla="*/ 13053 w 13075"/>
                <a:gd name="connsiteY1" fmla="*/ 111530 h 375075"/>
                <a:gd name="connsiteX2" fmla="*/ 353 w 13075"/>
                <a:gd name="connsiteY2" fmla="*/ 133755 h 375075"/>
                <a:gd name="connsiteX3" fmla="*/ 3528 w 13075"/>
                <a:gd name="connsiteY3" fmla="*/ 244880 h 375075"/>
                <a:gd name="connsiteX4" fmla="*/ 3528 w 13075"/>
                <a:gd name="connsiteY4" fmla="*/ 375055 h 375075"/>
                <a:gd name="connsiteX5" fmla="*/ 6703 w 13075"/>
                <a:gd name="connsiteY5" fmla="*/ 235355 h 375075"/>
                <a:gd name="connsiteX6" fmla="*/ 6703 w 13075"/>
                <a:gd name="connsiteY6" fmla="*/ 155980 h 375075"/>
                <a:gd name="connsiteX7" fmla="*/ 3528 w 13075"/>
                <a:gd name="connsiteY7" fmla="*/ 405 h 37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75" h="375075">
                  <a:moveTo>
                    <a:pt x="3528" y="405"/>
                  </a:moveTo>
                  <a:cubicBezTo>
                    <a:pt x="4586" y="-7003"/>
                    <a:pt x="13582" y="89305"/>
                    <a:pt x="13053" y="111530"/>
                  </a:cubicBezTo>
                  <a:cubicBezTo>
                    <a:pt x="12524" y="133755"/>
                    <a:pt x="1940" y="111530"/>
                    <a:pt x="353" y="133755"/>
                  </a:cubicBezTo>
                  <a:cubicBezTo>
                    <a:pt x="-1234" y="155980"/>
                    <a:pt x="2999" y="204663"/>
                    <a:pt x="3528" y="244880"/>
                  </a:cubicBezTo>
                  <a:cubicBezTo>
                    <a:pt x="4057" y="285097"/>
                    <a:pt x="2999" y="376642"/>
                    <a:pt x="3528" y="375055"/>
                  </a:cubicBezTo>
                  <a:cubicBezTo>
                    <a:pt x="4057" y="373468"/>
                    <a:pt x="6174" y="271867"/>
                    <a:pt x="6703" y="235355"/>
                  </a:cubicBezTo>
                  <a:cubicBezTo>
                    <a:pt x="7232" y="198843"/>
                    <a:pt x="8291" y="190905"/>
                    <a:pt x="6703" y="155980"/>
                  </a:cubicBezTo>
                  <a:cubicBezTo>
                    <a:pt x="5115" y="121055"/>
                    <a:pt x="2470" y="7813"/>
                    <a:pt x="3528" y="4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82767B2A-6F57-C9C1-C849-0A02F3DB6843}"/>
                </a:ext>
              </a:extLst>
            </p:cNvPr>
            <p:cNvSpPr/>
            <p:nvPr/>
          </p:nvSpPr>
          <p:spPr>
            <a:xfrm>
              <a:off x="3530358" y="1926553"/>
              <a:ext cx="10332" cy="238777"/>
            </a:xfrm>
            <a:custGeom>
              <a:avLst/>
              <a:gdLst>
                <a:gd name="connsiteX0" fmla="*/ 3417 w 10332"/>
                <a:gd name="connsiteY0" fmla="*/ 672 h 238777"/>
                <a:gd name="connsiteX1" fmla="*/ 242 w 10332"/>
                <a:gd name="connsiteY1" fmla="*/ 232447 h 238777"/>
                <a:gd name="connsiteX2" fmla="*/ 9767 w 10332"/>
                <a:gd name="connsiteY2" fmla="*/ 162597 h 238777"/>
                <a:gd name="connsiteX3" fmla="*/ 3417 w 10332"/>
                <a:gd name="connsiteY3" fmla="*/ 672 h 23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2" h="238777">
                  <a:moveTo>
                    <a:pt x="3417" y="672"/>
                  </a:moveTo>
                  <a:cubicBezTo>
                    <a:pt x="1830" y="12314"/>
                    <a:pt x="-816" y="205460"/>
                    <a:pt x="242" y="232447"/>
                  </a:cubicBezTo>
                  <a:cubicBezTo>
                    <a:pt x="1300" y="259434"/>
                    <a:pt x="7121" y="193289"/>
                    <a:pt x="9767" y="162597"/>
                  </a:cubicBezTo>
                  <a:cubicBezTo>
                    <a:pt x="12413" y="131905"/>
                    <a:pt x="5004" y="-10970"/>
                    <a:pt x="3417" y="6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AF4CC1F3-828E-765E-0E3C-C273AA922539}"/>
                </a:ext>
              </a:extLst>
            </p:cNvPr>
            <p:cNvSpPr/>
            <p:nvPr/>
          </p:nvSpPr>
          <p:spPr>
            <a:xfrm>
              <a:off x="3622336" y="1774579"/>
              <a:ext cx="96081" cy="401795"/>
            </a:xfrm>
            <a:custGeom>
              <a:avLst/>
              <a:gdLst>
                <a:gd name="connsiteX0" fmla="*/ 339 w 96081"/>
                <a:gd name="connsiteY0" fmla="*/ 6596 h 401795"/>
                <a:gd name="connsiteX1" fmla="*/ 6689 w 96081"/>
                <a:gd name="connsiteY1" fmla="*/ 336796 h 401795"/>
                <a:gd name="connsiteX2" fmla="*/ 6689 w 96081"/>
                <a:gd name="connsiteY2" fmla="*/ 352671 h 401795"/>
                <a:gd name="connsiteX3" fmla="*/ 95589 w 96081"/>
                <a:gd name="connsiteY3" fmla="*/ 400296 h 401795"/>
                <a:gd name="connsiteX4" fmla="*/ 44789 w 96081"/>
                <a:gd name="connsiteY4" fmla="*/ 390771 h 401795"/>
                <a:gd name="connsiteX5" fmla="*/ 28914 w 96081"/>
                <a:gd name="connsiteY5" fmla="*/ 371721 h 401795"/>
                <a:gd name="connsiteX6" fmla="*/ 19389 w 96081"/>
                <a:gd name="connsiteY6" fmla="*/ 133596 h 401795"/>
                <a:gd name="connsiteX7" fmla="*/ 339 w 96081"/>
                <a:gd name="connsiteY7" fmla="*/ 6596 h 40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81" h="401795">
                  <a:moveTo>
                    <a:pt x="339" y="6596"/>
                  </a:moveTo>
                  <a:cubicBezTo>
                    <a:pt x="-1778" y="40463"/>
                    <a:pt x="6689" y="336796"/>
                    <a:pt x="6689" y="336796"/>
                  </a:cubicBezTo>
                  <a:cubicBezTo>
                    <a:pt x="7747" y="394475"/>
                    <a:pt x="-8128" y="342088"/>
                    <a:pt x="6689" y="352671"/>
                  </a:cubicBezTo>
                  <a:cubicBezTo>
                    <a:pt x="21506" y="363254"/>
                    <a:pt x="89239" y="393946"/>
                    <a:pt x="95589" y="400296"/>
                  </a:cubicBezTo>
                  <a:cubicBezTo>
                    <a:pt x="101939" y="406646"/>
                    <a:pt x="44789" y="390771"/>
                    <a:pt x="44789" y="390771"/>
                  </a:cubicBezTo>
                  <a:cubicBezTo>
                    <a:pt x="33677" y="386009"/>
                    <a:pt x="33147" y="414584"/>
                    <a:pt x="28914" y="371721"/>
                  </a:cubicBezTo>
                  <a:cubicBezTo>
                    <a:pt x="24681" y="328859"/>
                    <a:pt x="22035" y="189688"/>
                    <a:pt x="19389" y="133596"/>
                  </a:cubicBezTo>
                  <a:cubicBezTo>
                    <a:pt x="16743" y="77504"/>
                    <a:pt x="2456" y="-27271"/>
                    <a:pt x="339" y="65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57E561BC-6CA7-8C6C-1BB8-489E63D33DE2}"/>
                </a:ext>
              </a:extLst>
            </p:cNvPr>
            <p:cNvSpPr/>
            <p:nvPr/>
          </p:nvSpPr>
          <p:spPr>
            <a:xfrm>
              <a:off x="3122414" y="2616041"/>
              <a:ext cx="438361" cy="33649"/>
            </a:xfrm>
            <a:custGeom>
              <a:avLst/>
              <a:gdLst>
                <a:gd name="connsiteX0" fmla="*/ 4961 w 438361"/>
                <a:gd name="connsiteY0" fmla="*/ 159 h 33649"/>
                <a:gd name="connsiteX1" fmla="*/ 58936 w 438361"/>
                <a:gd name="connsiteY1" fmla="*/ 31909 h 33649"/>
                <a:gd name="connsiteX2" fmla="*/ 420886 w 438361"/>
                <a:gd name="connsiteY2" fmla="*/ 28734 h 33649"/>
                <a:gd name="connsiteX3" fmla="*/ 366911 w 438361"/>
                <a:gd name="connsiteY3" fmla="*/ 22384 h 33649"/>
                <a:gd name="connsiteX4" fmla="*/ 239911 w 438361"/>
                <a:gd name="connsiteY4" fmla="*/ 19209 h 33649"/>
                <a:gd name="connsiteX5" fmla="*/ 106561 w 438361"/>
                <a:gd name="connsiteY5" fmla="*/ 19209 h 33649"/>
                <a:gd name="connsiteX6" fmla="*/ 4961 w 438361"/>
                <a:gd name="connsiteY6" fmla="*/ 159 h 3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361" h="33649">
                  <a:moveTo>
                    <a:pt x="4961" y="159"/>
                  </a:moveTo>
                  <a:cubicBezTo>
                    <a:pt x="-2976" y="2276"/>
                    <a:pt x="-10385" y="27147"/>
                    <a:pt x="58936" y="31909"/>
                  </a:cubicBezTo>
                  <a:cubicBezTo>
                    <a:pt x="128257" y="36671"/>
                    <a:pt x="369557" y="30321"/>
                    <a:pt x="420886" y="28734"/>
                  </a:cubicBezTo>
                  <a:cubicBezTo>
                    <a:pt x="472215" y="27147"/>
                    <a:pt x="397073" y="23971"/>
                    <a:pt x="366911" y="22384"/>
                  </a:cubicBezTo>
                  <a:cubicBezTo>
                    <a:pt x="336749" y="20797"/>
                    <a:pt x="283303" y="19738"/>
                    <a:pt x="239911" y="19209"/>
                  </a:cubicBezTo>
                  <a:cubicBezTo>
                    <a:pt x="196519" y="18680"/>
                    <a:pt x="142544" y="20797"/>
                    <a:pt x="106561" y="19209"/>
                  </a:cubicBezTo>
                  <a:cubicBezTo>
                    <a:pt x="70578" y="17622"/>
                    <a:pt x="12898" y="-1958"/>
                    <a:pt x="4961" y="1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E74A474B-E008-24AA-FD2B-0DC4443A57F5}"/>
                </a:ext>
              </a:extLst>
            </p:cNvPr>
            <p:cNvSpPr/>
            <p:nvPr/>
          </p:nvSpPr>
          <p:spPr>
            <a:xfrm>
              <a:off x="3142776" y="2221731"/>
              <a:ext cx="413342" cy="415657"/>
            </a:xfrm>
            <a:custGeom>
              <a:avLst/>
              <a:gdLst>
                <a:gd name="connsiteX0" fmla="*/ 474 w 413342"/>
                <a:gd name="connsiteY0" fmla="*/ 19819 h 415657"/>
                <a:gd name="connsiteX1" fmla="*/ 292574 w 413342"/>
                <a:gd name="connsiteY1" fmla="*/ 19819 h 415657"/>
                <a:gd name="connsiteX2" fmla="*/ 343374 w 413342"/>
                <a:gd name="connsiteY2" fmla="*/ 29344 h 415657"/>
                <a:gd name="connsiteX3" fmla="*/ 381474 w 413342"/>
                <a:gd name="connsiteY3" fmla="*/ 54744 h 415657"/>
                <a:gd name="connsiteX4" fmla="*/ 394174 w 413342"/>
                <a:gd name="connsiteY4" fmla="*/ 121419 h 415657"/>
                <a:gd name="connsiteX5" fmla="*/ 397349 w 413342"/>
                <a:gd name="connsiteY5" fmla="*/ 337319 h 415657"/>
                <a:gd name="connsiteX6" fmla="*/ 397349 w 413342"/>
                <a:gd name="connsiteY6" fmla="*/ 397644 h 415657"/>
                <a:gd name="connsiteX7" fmla="*/ 397349 w 413342"/>
                <a:gd name="connsiteY7" fmla="*/ 403994 h 415657"/>
                <a:gd name="connsiteX8" fmla="*/ 413224 w 413342"/>
                <a:gd name="connsiteY8" fmla="*/ 251594 h 415657"/>
                <a:gd name="connsiteX9" fmla="*/ 387824 w 413342"/>
                <a:gd name="connsiteY9" fmla="*/ 42044 h 415657"/>
                <a:gd name="connsiteX10" fmla="*/ 356074 w 413342"/>
                <a:gd name="connsiteY10" fmla="*/ 16644 h 415657"/>
                <a:gd name="connsiteX11" fmla="*/ 286224 w 413342"/>
                <a:gd name="connsiteY11" fmla="*/ 3944 h 415657"/>
                <a:gd name="connsiteX12" fmla="*/ 225899 w 413342"/>
                <a:gd name="connsiteY12" fmla="*/ 769 h 415657"/>
                <a:gd name="connsiteX13" fmla="*/ 474 w 413342"/>
                <a:gd name="connsiteY13" fmla="*/ 19819 h 4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342" h="415657">
                  <a:moveTo>
                    <a:pt x="474" y="19819"/>
                  </a:moveTo>
                  <a:cubicBezTo>
                    <a:pt x="11587" y="22994"/>
                    <a:pt x="235424" y="18231"/>
                    <a:pt x="292574" y="19819"/>
                  </a:cubicBezTo>
                  <a:cubicBezTo>
                    <a:pt x="349724" y="21407"/>
                    <a:pt x="328557" y="23523"/>
                    <a:pt x="343374" y="29344"/>
                  </a:cubicBezTo>
                  <a:cubicBezTo>
                    <a:pt x="358191" y="35165"/>
                    <a:pt x="373007" y="39398"/>
                    <a:pt x="381474" y="54744"/>
                  </a:cubicBezTo>
                  <a:cubicBezTo>
                    <a:pt x="389941" y="70090"/>
                    <a:pt x="391528" y="74323"/>
                    <a:pt x="394174" y="121419"/>
                  </a:cubicBezTo>
                  <a:cubicBezTo>
                    <a:pt x="396820" y="168515"/>
                    <a:pt x="396820" y="291282"/>
                    <a:pt x="397349" y="337319"/>
                  </a:cubicBezTo>
                  <a:cubicBezTo>
                    <a:pt x="397878" y="383356"/>
                    <a:pt x="397349" y="397644"/>
                    <a:pt x="397349" y="397644"/>
                  </a:cubicBezTo>
                  <a:cubicBezTo>
                    <a:pt x="397349" y="408756"/>
                    <a:pt x="394703" y="428336"/>
                    <a:pt x="397349" y="403994"/>
                  </a:cubicBezTo>
                  <a:cubicBezTo>
                    <a:pt x="399995" y="379652"/>
                    <a:pt x="414811" y="311919"/>
                    <a:pt x="413224" y="251594"/>
                  </a:cubicBezTo>
                  <a:cubicBezTo>
                    <a:pt x="411637" y="191269"/>
                    <a:pt x="397349" y="81202"/>
                    <a:pt x="387824" y="42044"/>
                  </a:cubicBezTo>
                  <a:cubicBezTo>
                    <a:pt x="378299" y="2886"/>
                    <a:pt x="373007" y="22994"/>
                    <a:pt x="356074" y="16644"/>
                  </a:cubicBezTo>
                  <a:cubicBezTo>
                    <a:pt x="339141" y="10294"/>
                    <a:pt x="307920" y="6590"/>
                    <a:pt x="286224" y="3944"/>
                  </a:cubicBezTo>
                  <a:cubicBezTo>
                    <a:pt x="264528" y="1298"/>
                    <a:pt x="275111" y="-1348"/>
                    <a:pt x="225899" y="769"/>
                  </a:cubicBezTo>
                  <a:cubicBezTo>
                    <a:pt x="176687" y="2886"/>
                    <a:pt x="-10639" y="16644"/>
                    <a:pt x="474" y="198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323D1CD1-0C8D-0F71-53D6-AF51AB04191D}"/>
                </a:ext>
              </a:extLst>
            </p:cNvPr>
            <p:cNvSpPr/>
            <p:nvPr/>
          </p:nvSpPr>
          <p:spPr>
            <a:xfrm>
              <a:off x="3627871" y="2254227"/>
              <a:ext cx="26754" cy="463808"/>
            </a:xfrm>
            <a:custGeom>
              <a:avLst/>
              <a:gdLst>
                <a:gd name="connsiteX0" fmla="*/ 1154 w 26754"/>
                <a:gd name="connsiteY0" fmla="*/ 23 h 463808"/>
                <a:gd name="connsiteX1" fmla="*/ 4329 w 26754"/>
                <a:gd name="connsiteY1" fmla="*/ 387373 h 463808"/>
                <a:gd name="connsiteX2" fmla="*/ 4329 w 26754"/>
                <a:gd name="connsiteY2" fmla="*/ 460398 h 463808"/>
                <a:gd name="connsiteX3" fmla="*/ 26554 w 26754"/>
                <a:gd name="connsiteY3" fmla="*/ 406423 h 463808"/>
                <a:gd name="connsiteX4" fmla="*/ 1154 w 26754"/>
                <a:gd name="connsiteY4" fmla="*/ 23 h 46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4" h="463808">
                  <a:moveTo>
                    <a:pt x="1154" y="23"/>
                  </a:moveTo>
                  <a:cubicBezTo>
                    <a:pt x="-2550" y="-3152"/>
                    <a:pt x="3800" y="310644"/>
                    <a:pt x="4329" y="387373"/>
                  </a:cubicBezTo>
                  <a:cubicBezTo>
                    <a:pt x="4858" y="464102"/>
                    <a:pt x="625" y="457223"/>
                    <a:pt x="4329" y="460398"/>
                  </a:cubicBezTo>
                  <a:cubicBezTo>
                    <a:pt x="8033" y="463573"/>
                    <a:pt x="23908" y="478390"/>
                    <a:pt x="26554" y="406423"/>
                  </a:cubicBezTo>
                  <a:cubicBezTo>
                    <a:pt x="29200" y="334456"/>
                    <a:pt x="4858" y="3198"/>
                    <a:pt x="1154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9E49EB73-B01B-BBD8-6921-BD0D83972373}"/>
                </a:ext>
              </a:extLst>
            </p:cNvPr>
            <p:cNvSpPr/>
            <p:nvPr/>
          </p:nvSpPr>
          <p:spPr>
            <a:xfrm>
              <a:off x="3662599" y="2154936"/>
              <a:ext cx="464901" cy="499842"/>
            </a:xfrm>
            <a:custGeom>
              <a:avLst/>
              <a:gdLst>
                <a:gd name="connsiteX0" fmla="*/ 1351 w 464901"/>
                <a:gd name="connsiteY0" fmla="*/ 889 h 499842"/>
                <a:gd name="connsiteX1" fmla="*/ 379176 w 464901"/>
                <a:gd name="connsiteY1" fmla="*/ 7239 h 499842"/>
                <a:gd name="connsiteX2" fmla="*/ 398226 w 464901"/>
                <a:gd name="connsiteY2" fmla="*/ 7239 h 499842"/>
                <a:gd name="connsiteX3" fmla="*/ 398226 w 464901"/>
                <a:gd name="connsiteY3" fmla="*/ 35814 h 499842"/>
                <a:gd name="connsiteX4" fmla="*/ 404576 w 464901"/>
                <a:gd name="connsiteY4" fmla="*/ 143764 h 499842"/>
                <a:gd name="connsiteX5" fmla="*/ 407751 w 464901"/>
                <a:gd name="connsiteY5" fmla="*/ 356489 h 499842"/>
                <a:gd name="connsiteX6" fmla="*/ 414101 w 464901"/>
                <a:gd name="connsiteY6" fmla="*/ 419989 h 499842"/>
                <a:gd name="connsiteX7" fmla="*/ 464901 w 464901"/>
                <a:gd name="connsiteY7" fmla="*/ 499364 h 499842"/>
                <a:gd name="connsiteX8" fmla="*/ 414101 w 464901"/>
                <a:gd name="connsiteY8" fmla="*/ 448564 h 499842"/>
                <a:gd name="connsiteX9" fmla="*/ 429976 w 464901"/>
                <a:gd name="connsiteY9" fmla="*/ 356489 h 499842"/>
                <a:gd name="connsiteX10" fmla="*/ 410926 w 464901"/>
                <a:gd name="connsiteY10" fmla="*/ 32639 h 499842"/>
                <a:gd name="connsiteX11" fmla="*/ 344251 w 464901"/>
                <a:gd name="connsiteY11" fmla="*/ 29464 h 499842"/>
                <a:gd name="connsiteX12" fmla="*/ 255351 w 464901"/>
                <a:gd name="connsiteY12" fmla="*/ 29464 h 499842"/>
                <a:gd name="connsiteX13" fmla="*/ 1351 w 464901"/>
                <a:gd name="connsiteY13" fmla="*/ 889 h 49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4901" h="499842">
                  <a:moveTo>
                    <a:pt x="1351" y="889"/>
                  </a:moveTo>
                  <a:cubicBezTo>
                    <a:pt x="21989" y="-2815"/>
                    <a:pt x="313030" y="6181"/>
                    <a:pt x="379176" y="7239"/>
                  </a:cubicBezTo>
                  <a:cubicBezTo>
                    <a:pt x="445322" y="8297"/>
                    <a:pt x="395051" y="2477"/>
                    <a:pt x="398226" y="7239"/>
                  </a:cubicBezTo>
                  <a:cubicBezTo>
                    <a:pt x="401401" y="12001"/>
                    <a:pt x="397168" y="13060"/>
                    <a:pt x="398226" y="35814"/>
                  </a:cubicBezTo>
                  <a:cubicBezTo>
                    <a:pt x="399284" y="58568"/>
                    <a:pt x="402989" y="90318"/>
                    <a:pt x="404576" y="143764"/>
                  </a:cubicBezTo>
                  <a:cubicBezTo>
                    <a:pt x="406163" y="197210"/>
                    <a:pt x="406164" y="310452"/>
                    <a:pt x="407751" y="356489"/>
                  </a:cubicBezTo>
                  <a:cubicBezTo>
                    <a:pt x="409338" y="402526"/>
                    <a:pt x="404576" y="396177"/>
                    <a:pt x="414101" y="419989"/>
                  </a:cubicBezTo>
                  <a:cubicBezTo>
                    <a:pt x="423626" y="443802"/>
                    <a:pt x="464901" y="494602"/>
                    <a:pt x="464901" y="499364"/>
                  </a:cubicBezTo>
                  <a:cubicBezTo>
                    <a:pt x="464901" y="504126"/>
                    <a:pt x="419922" y="472377"/>
                    <a:pt x="414101" y="448564"/>
                  </a:cubicBezTo>
                  <a:cubicBezTo>
                    <a:pt x="408280" y="424751"/>
                    <a:pt x="430505" y="425810"/>
                    <a:pt x="429976" y="356489"/>
                  </a:cubicBezTo>
                  <a:cubicBezTo>
                    <a:pt x="429447" y="287168"/>
                    <a:pt x="425213" y="87143"/>
                    <a:pt x="410926" y="32639"/>
                  </a:cubicBezTo>
                  <a:cubicBezTo>
                    <a:pt x="396639" y="-21865"/>
                    <a:pt x="370180" y="29993"/>
                    <a:pt x="344251" y="29464"/>
                  </a:cubicBezTo>
                  <a:cubicBezTo>
                    <a:pt x="318322" y="28935"/>
                    <a:pt x="308268" y="31051"/>
                    <a:pt x="255351" y="29464"/>
                  </a:cubicBezTo>
                  <a:cubicBezTo>
                    <a:pt x="202434" y="27877"/>
                    <a:pt x="-19287" y="4593"/>
                    <a:pt x="1351" y="8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F0A54111-53AA-57E2-7AFC-5852DCB88655}"/>
                </a:ext>
              </a:extLst>
            </p:cNvPr>
            <p:cNvSpPr/>
            <p:nvPr/>
          </p:nvSpPr>
          <p:spPr>
            <a:xfrm>
              <a:off x="4095480" y="2177570"/>
              <a:ext cx="16782" cy="420897"/>
            </a:xfrm>
            <a:custGeom>
              <a:avLst/>
              <a:gdLst>
                <a:gd name="connsiteX0" fmla="*/ 270 w 16782"/>
                <a:gd name="connsiteY0" fmla="*/ 480 h 420897"/>
                <a:gd name="connsiteX1" fmla="*/ 6620 w 16782"/>
                <a:gd name="connsiteY1" fmla="*/ 349730 h 420897"/>
                <a:gd name="connsiteX2" fmla="*/ 12970 w 16782"/>
                <a:gd name="connsiteY2" fmla="*/ 416405 h 420897"/>
                <a:gd name="connsiteX3" fmla="*/ 16145 w 16782"/>
                <a:gd name="connsiteY3" fmla="*/ 276705 h 420897"/>
                <a:gd name="connsiteX4" fmla="*/ 270 w 16782"/>
                <a:gd name="connsiteY4" fmla="*/ 480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2" h="420897">
                  <a:moveTo>
                    <a:pt x="270" y="480"/>
                  </a:moveTo>
                  <a:cubicBezTo>
                    <a:pt x="-1317" y="12651"/>
                    <a:pt x="4503" y="280409"/>
                    <a:pt x="6620" y="349730"/>
                  </a:cubicBezTo>
                  <a:cubicBezTo>
                    <a:pt x="8737" y="419051"/>
                    <a:pt x="11383" y="428576"/>
                    <a:pt x="12970" y="416405"/>
                  </a:cubicBezTo>
                  <a:cubicBezTo>
                    <a:pt x="14557" y="404234"/>
                    <a:pt x="18262" y="342851"/>
                    <a:pt x="16145" y="276705"/>
                  </a:cubicBezTo>
                  <a:cubicBezTo>
                    <a:pt x="14028" y="210559"/>
                    <a:pt x="1857" y="-11691"/>
                    <a:pt x="270" y="4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573CC8E7-8D01-ABF0-22A4-B2015FABF403}"/>
                </a:ext>
              </a:extLst>
            </p:cNvPr>
            <p:cNvSpPr/>
            <p:nvPr/>
          </p:nvSpPr>
          <p:spPr>
            <a:xfrm>
              <a:off x="3625850" y="2225906"/>
              <a:ext cx="409620" cy="880160"/>
            </a:xfrm>
            <a:custGeom>
              <a:avLst/>
              <a:gdLst>
                <a:gd name="connsiteX0" fmla="*/ 0 w 409620"/>
                <a:gd name="connsiteY0" fmla="*/ 21994 h 880160"/>
                <a:gd name="connsiteX1" fmla="*/ 314325 w 409620"/>
                <a:gd name="connsiteY1" fmla="*/ 31519 h 880160"/>
                <a:gd name="connsiteX2" fmla="*/ 381000 w 409620"/>
                <a:gd name="connsiteY2" fmla="*/ 25169 h 880160"/>
                <a:gd name="connsiteX3" fmla="*/ 352425 w 409620"/>
                <a:gd name="connsiteY3" fmla="*/ 12469 h 880160"/>
                <a:gd name="connsiteX4" fmla="*/ 390525 w 409620"/>
                <a:gd name="connsiteY4" fmla="*/ 44219 h 880160"/>
                <a:gd name="connsiteX5" fmla="*/ 400050 w 409620"/>
                <a:gd name="connsiteY5" fmla="*/ 393469 h 880160"/>
                <a:gd name="connsiteX6" fmla="*/ 409575 w 409620"/>
                <a:gd name="connsiteY6" fmla="*/ 749069 h 880160"/>
                <a:gd name="connsiteX7" fmla="*/ 403225 w 409620"/>
                <a:gd name="connsiteY7" fmla="*/ 879244 h 880160"/>
                <a:gd name="connsiteX8" fmla="*/ 393700 w 409620"/>
                <a:gd name="connsiteY8" fmla="*/ 695094 h 880160"/>
                <a:gd name="connsiteX9" fmla="*/ 384175 w 409620"/>
                <a:gd name="connsiteY9" fmla="*/ 402994 h 880160"/>
                <a:gd name="connsiteX10" fmla="*/ 384175 w 409620"/>
                <a:gd name="connsiteY10" fmla="*/ 69619 h 880160"/>
                <a:gd name="connsiteX11" fmla="*/ 361950 w 409620"/>
                <a:gd name="connsiteY11" fmla="*/ 2944 h 880160"/>
                <a:gd name="connsiteX12" fmla="*/ 298450 w 409620"/>
                <a:gd name="connsiteY12" fmla="*/ 12469 h 880160"/>
                <a:gd name="connsiteX13" fmla="*/ 330200 w 409620"/>
                <a:gd name="connsiteY13" fmla="*/ 18819 h 880160"/>
                <a:gd name="connsiteX14" fmla="*/ 276225 w 409620"/>
                <a:gd name="connsiteY14" fmla="*/ 18819 h 880160"/>
                <a:gd name="connsiteX15" fmla="*/ 0 w 409620"/>
                <a:gd name="connsiteY15" fmla="*/ 21994 h 88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620" h="880160">
                  <a:moveTo>
                    <a:pt x="0" y="21994"/>
                  </a:moveTo>
                  <a:lnTo>
                    <a:pt x="314325" y="31519"/>
                  </a:lnTo>
                  <a:cubicBezTo>
                    <a:pt x="377825" y="32048"/>
                    <a:pt x="374650" y="28344"/>
                    <a:pt x="381000" y="25169"/>
                  </a:cubicBezTo>
                  <a:cubicBezTo>
                    <a:pt x="387350" y="21994"/>
                    <a:pt x="350838" y="9294"/>
                    <a:pt x="352425" y="12469"/>
                  </a:cubicBezTo>
                  <a:cubicBezTo>
                    <a:pt x="354012" y="15644"/>
                    <a:pt x="382588" y="-19281"/>
                    <a:pt x="390525" y="44219"/>
                  </a:cubicBezTo>
                  <a:cubicBezTo>
                    <a:pt x="398462" y="107719"/>
                    <a:pt x="396875" y="275994"/>
                    <a:pt x="400050" y="393469"/>
                  </a:cubicBezTo>
                  <a:cubicBezTo>
                    <a:pt x="403225" y="510944"/>
                    <a:pt x="409046" y="668107"/>
                    <a:pt x="409575" y="749069"/>
                  </a:cubicBezTo>
                  <a:cubicBezTo>
                    <a:pt x="410104" y="830031"/>
                    <a:pt x="405871" y="888240"/>
                    <a:pt x="403225" y="879244"/>
                  </a:cubicBezTo>
                  <a:cubicBezTo>
                    <a:pt x="400579" y="870248"/>
                    <a:pt x="396875" y="774469"/>
                    <a:pt x="393700" y="695094"/>
                  </a:cubicBezTo>
                  <a:cubicBezTo>
                    <a:pt x="390525" y="615719"/>
                    <a:pt x="385762" y="507240"/>
                    <a:pt x="384175" y="402994"/>
                  </a:cubicBezTo>
                  <a:cubicBezTo>
                    <a:pt x="382588" y="298748"/>
                    <a:pt x="387879" y="136294"/>
                    <a:pt x="384175" y="69619"/>
                  </a:cubicBezTo>
                  <a:cubicBezTo>
                    <a:pt x="380471" y="2944"/>
                    <a:pt x="376237" y="12469"/>
                    <a:pt x="361950" y="2944"/>
                  </a:cubicBezTo>
                  <a:cubicBezTo>
                    <a:pt x="347663" y="-6581"/>
                    <a:pt x="303742" y="9823"/>
                    <a:pt x="298450" y="12469"/>
                  </a:cubicBezTo>
                  <a:cubicBezTo>
                    <a:pt x="293158" y="15115"/>
                    <a:pt x="333904" y="17761"/>
                    <a:pt x="330200" y="18819"/>
                  </a:cubicBezTo>
                  <a:cubicBezTo>
                    <a:pt x="326496" y="19877"/>
                    <a:pt x="276225" y="18819"/>
                    <a:pt x="276225" y="18819"/>
                  </a:cubicBezTo>
                  <a:lnTo>
                    <a:pt x="0" y="2199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70CBEC46-B244-2181-6A18-B476201AC7E5}"/>
                </a:ext>
              </a:extLst>
            </p:cNvPr>
            <p:cNvSpPr/>
            <p:nvPr/>
          </p:nvSpPr>
          <p:spPr>
            <a:xfrm>
              <a:off x="3987719" y="2289544"/>
              <a:ext cx="25631" cy="598495"/>
            </a:xfrm>
            <a:custGeom>
              <a:avLst/>
              <a:gdLst>
                <a:gd name="connsiteX0" fmla="*/ 81 w 25631"/>
                <a:gd name="connsiteY0" fmla="*/ 2806 h 598495"/>
                <a:gd name="connsiteX1" fmla="*/ 12781 w 25631"/>
                <a:gd name="connsiteY1" fmla="*/ 488581 h 598495"/>
                <a:gd name="connsiteX2" fmla="*/ 25481 w 25631"/>
                <a:gd name="connsiteY2" fmla="*/ 587006 h 598495"/>
                <a:gd name="connsiteX3" fmla="*/ 19131 w 25631"/>
                <a:gd name="connsiteY3" fmla="*/ 301256 h 598495"/>
                <a:gd name="connsiteX4" fmla="*/ 81 w 25631"/>
                <a:gd name="connsiteY4" fmla="*/ 2806 h 59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1" h="598495">
                  <a:moveTo>
                    <a:pt x="81" y="2806"/>
                  </a:moveTo>
                  <a:cubicBezTo>
                    <a:pt x="-977" y="34027"/>
                    <a:pt x="8548" y="391214"/>
                    <a:pt x="12781" y="488581"/>
                  </a:cubicBezTo>
                  <a:cubicBezTo>
                    <a:pt x="17014" y="585948"/>
                    <a:pt x="24423" y="618227"/>
                    <a:pt x="25481" y="587006"/>
                  </a:cubicBezTo>
                  <a:cubicBezTo>
                    <a:pt x="26539" y="555785"/>
                    <a:pt x="21777" y="393331"/>
                    <a:pt x="19131" y="301256"/>
                  </a:cubicBezTo>
                  <a:cubicBezTo>
                    <a:pt x="16485" y="209181"/>
                    <a:pt x="1139" y="-28415"/>
                    <a:pt x="81" y="280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A76E5B81-BA0C-D7E2-E6F0-93E9CA034C39}"/>
                </a:ext>
              </a:extLst>
            </p:cNvPr>
            <p:cNvSpPr/>
            <p:nvPr/>
          </p:nvSpPr>
          <p:spPr>
            <a:xfrm>
              <a:off x="3149259" y="2698471"/>
              <a:ext cx="467229" cy="19491"/>
            </a:xfrm>
            <a:custGeom>
              <a:avLst/>
              <a:gdLst>
                <a:gd name="connsiteX0" fmla="*/ 341 w 467229"/>
                <a:gd name="connsiteY0" fmla="*/ 19329 h 19491"/>
                <a:gd name="connsiteX1" fmla="*/ 340066 w 467229"/>
                <a:gd name="connsiteY1" fmla="*/ 9804 h 19491"/>
                <a:gd name="connsiteX2" fmla="*/ 467066 w 467229"/>
                <a:gd name="connsiteY2" fmla="*/ 16154 h 19491"/>
                <a:gd name="connsiteX3" fmla="*/ 365466 w 467229"/>
                <a:gd name="connsiteY3" fmla="*/ 6629 h 19491"/>
                <a:gd name="connsiteX4" fmla="*/ 308316 w 467229"/>
                <a:gd name="connsiteY4" fmla="*/ 9804 h 19491"/>
                <a:gd name="connsiteX5" fmla="*/ 276566 w 467229"/>
                <a:gd name="connsiteY5" fmla="*/ 279 h 19491"/>
                <a:gd name="connsiteX6" fmla="*/ 341 w 467229"/>
                <a:gd name="connsiteY6" fmla="*/ 19329 h 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29" h="19491">
                  <a:moveTo>
                    <a:pt x="341" y="19329"/>
                  </a:moveTo>
                  <a:cubicBezTo>
                    <a:pt x="10924" y="20917"/>
                    <a:pt x="262279" y="10333"/>
                    <a:pt x="340066" y="9804"/>
                  </a:cubicBezTo>
                  <a:cubicBezTo>
                    <a:pt x="417854" y="9275"/>
                    <a:pt x="462833" y="16683"/>
                    <a:pt x="467066" y="16154"/>
                  </a:cubicBezTo>
                  <a:cubicBezTo>
                    <a:pt x="471299" y="15625"/>
                    <a:pt x="391924" y="7687"/>
                    <a:pt x="365466" y="6629"/>
                  </a:cubicBezTo>
                  <a:cubicBezTo>
                    <a:pt x="339008" y="5571"/>
                    <a:pt x="323133" y="10862"/>
                    <a:pt x="308316" y="9804"/>
                  </a:cubicBezTo>
                  <a:cubicBezTo>
                    <a:pt x="293499" y="8746"/>
                    <a:pt x="324720" y="-1838"/>
                    <a:pt x="276566" y="279"/>
                  </a:cubicBezTo>
                  <a:cubicBezTo>
                    <a:pt x="228412" y="2396"/>
                    <a:pt x="-10242" y="17741"/>
                    <a:pt x="341" y="193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479D691E-0209-1E81-18FB-6E26BAB5B481}"/>
                </a:ext>
              </a:extLst>
            </p:cNvPr>
            <p:cNvSpPr/>
            <p:nvPr/>
          </p:nvSpPr>
          <p:spPr>
            <a:xfrm>
              <a:off x="2676015" y="2673556"/>
              <a:ext cx="35641" cy="868131"/>
            </a:xfrm>
            <a:custGeom>
              <a:avLst/>
              <a:gdLst>
                <a:gd name="connsiteX0" fmla="*/ 510 w 35641"/>
                <a:gd name="connsiteY0" fmla="*/ 47419 h 868131"/>
                <a:gd name="connsiteX1" fmla="*/ 6860 w 35641"/>
                <a:gd name="connsiteY1" fmla="*/ 752269 h 868131"/>
                <a:gd name="connsiteX2" fmla="*/ 35435 w 35641"/>
                <a:gd name="connsiteY2" fmla="*/ 866569 h 868131"/>
                <a:gd name="connsiteX3" fmla="*/ 19560 w 35641"/>
                <a:gd name="connsiteY3" fmla="*/ 749094 h 868131"/>
                <a:gd name="connsiteX4" fmla="*/ 16385 w 35641"/>
                <a:gd name="connsiteY4" fmla="*/ 136319 h 868131"/>
                <a:gd name="connsiteX5" fmla="*/ 510 w 35641"/>
                <a:gd name="connsiteY5" fmla="*/ 47419 h 86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41" h="868131">
                  <a:moveTo>
                    <a:pt x="510" y="47419"/>
                  </a:moveTo>
                  <a:cubicBezTo>
                    <a:pt x="-1077" y="150077"/>
                    <a:pt x="1039" y="615744"/>
                    <a:pt x="6860" y="752269"/>
                  </a:cubicBezTo>
                  <a:cubicBezTo>
                    <a:pt x="12681" y="888794"/>
                    <a:pt x="33318" y="867098"/>
                    <a:pt x="35435" y="866569"/>
                  </a:cubicBezTo>
                  <a:cubicBezTo>
                    <a:pt x="37552" y="866040"/>
                    <a:pt x="22735" y="870802"/>
                    <a:pt x="19560" y="749094"/>
                  </a:cubicBezTo>
                  <a:cubicBezTo>
                    <a:pt x="16385" y="627386"/>
                    <a:pt x="17443" y="247973"/>
                    <a:pt x="16385" y="136319"/>
                  </a:cubicBezTo>
                  <a:cubicBezTo>
                    <a:pt x="15327" y="24665"/>
                    <a:pt x="2097" y="-55239"/>
                    <a:pt x="510" y="474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CA9E2429-AB45-5876-C532-16D4839814F1}"/>
                </a:ext>
              </a:extLst>
            </p:cNvPr>
            <p:cNvSpPr/>
            <p:nvPr/>
          </p:nvSpPr>
          <p:spPr>
            <a:xfrm>
              <a:off x="3127344" y="2706981"/>
              <a:ext cx="22333" cy="829841"/>
            </a:xfrm>
            <a:custGeom>
              <a:avLst/>
              <a:gdLst>
                <a:gd name="connsiteX0" fmla="*/ 9556 w 22333"/>
                <a:gd name="connsiteY0" fmla="*/ 33044 h 829841"/>
                <a:gd name="connsiteX1" fmla="*/ 31 w 22333"/>
                <a:gd name="connsiteY1" fmla="*/ 820444 h 829841"/>
                <a:gd name="connsiteX2" fmla="*/ 12731 w 22333"/>
                <a:gd name="connsiteY2" fmla="*/ 448969 h 829841"/>
                <a:gd name="connsiteX3" fmla="*/ 22256 w 22333"/>
                <a:gd name="connsiteY3" fmla="*/ 175919 h 829841"/>
                <a:gd name="connsiteX4" fmla="*/ 9556 w 22333"/>
                <a:gd name="connsiteY4" fmla="*/ 33044 h 8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33" h="829841">
                  <a:moveTo>
                    <a:pt x="9556" y="33044"/>
                  </a:moveTo>
                  <a:cubicBezTo>
                    <a:pt x="5852" y="140465"/>
                    <a:pt x="-498" y="751123"/>
                    <a:pt x="31" y="820444"/>
                  </a:cubicBezTo>
                  <a:cubicBezTo>
                    <a:pt x="560" y="889765"/>
                    <a:pt x="9027" y="556390"/>
                    <a:pt x="12731" y="448969"/>
                  </a:cubicBezTo>
                  <a:cubicBezTo>
                    <a:pt x="16435" y="341548"/>
                    <a:pt x="21198" y="243123"/>
                    <a:pt x="22256" y="175919"/>
                  </a:cubicBezTo>
                  <a:cubicBezTo>
                    <a:pt x="23314" y="108715"/>
                    <a:pt x="13260" y="-74377"/>
                    <a:pt x="9556" y="330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3FCE4824-B57D-7753-4311-36B6AE06143F}"/>
                </a:ext>
              </a:extLst>
            </p:cNvPr>
            <p:cNvSpPr/>
            <p:nvPr/>
          </p:nvSpPr>
          <p:spPr>
            <a:xfrm>
              <a:off x="3562350" y="3095587"/>
              <a:ext cx="477211" cy="30729"/>
            </a:xfrm>
            <a:custGeom>
              <a:avLst/>
              <a:gdLst>
                <a:gd name="connsiteX0" fmla="*/ 0 w 477211"/>
                <a:gd name="connsiteY0" fmla="*/ 12738 h 30729"/>
                <a:gd name="connsiteX1" fmla="*/ 361950 w 477211"/>
                <a:gd name="connsiteY1" fmla="*/ 22263 h 30729"/>
                <a:gd name="connsiteX2" fmla="*/ 476250 w 477211"/>
                <a:gd name="connsiteY2" fmla="*/ 38 h 30729"/>
                <a:gd name="connsiteX3" fmla="*/ 409575 w 477211"/>
                <a:gd name="connsiteY3" fmla="*/ 28613 h 30729"/>
                <a:gd name="connsiteX4" fmla="*/ 285750 w 477211"/>
                <a:gd name="connsiteY4" fmla="*/ 28613 h 30729"/>
                <a:gd name="connsiteX5" fmla="*/ 0 w 477211"/>
                <a:gd name="connsiteY5" fmla="*/ 12738 h 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211" h="30729">
                  <a:moveTo>
                    <a:pt x="0" y="12738"/>
                  </a:moveTo>
                  <a:cubicBezTo>
                    <a:pt x="141287" y="18559"/>
                    <a:pt x="282575" y="24380"/>
                    <a:pt x="361950" y="22263"/>
                  </a:cubicBezTo>
                  <a:cubicBezTo>
                    <a:pt x="441325" y="20146"/>
                    <a:pt x="468313" y="-1020"/>
                    <a:pt x="476250" y="38"/>
                  </a:cubicBezTo>
                  <a:cubicBezTo>
                    <a:pt x="484187" y="1096"/>
                    <a:pt x="441325" y="23851"/>
                    <a:pt x="409575" y="28613"/>
                  </a:cubicBezTo>
                  <a:cubicBezTo>
                    <a:pt x="377825" y="33375"/>
                    <a:pt x="285750" y="28613"/>
                    <a:pt x="285750" y="28613"/>
                  </a:cubicBezTo>
                  <a:lnTo>
                    <a:pt x="0" y="1273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4F2CE939-023B-8BB7-02F9-645ABD251491}"/>
                </a:ext>
              </a:extLst>
            </p:cNvPr>
            <p:cNvSpPr/>
            <p:nvPr/>
          </p:nvSpPr>
          <p:spPr>
            <a:xfrm>
              <a:off x="3116916" y="3527384"/>
              <a:ext cx="465026" cy="76283"/>
            </a:xfrm>
            <a:custGeom>
              <a:avLst/>
              <a:gdLst>
                <a:gd name="connsiteX0" fmla="*/ 934 w 465026"/>
                <a:gd name="connsiteY0" fmla="*/ 41 h 76283"/>
                <a:gd name="connsiteX1" fmla="*/ 45384 w 465026"/>
                <a:gd name="connsiteY1" fmla="*/ 60366 h 76283"/>
                <a:gd name="connsiteX2" fmla="*/ 216834 w 465026"/>
                <a:gd name="connsiteY2" fmla="*/ 69891 h 76283"/>
                <a:gd name="connsiteX3" fmla="*/ 464484 w 465026"/>
                <a:gd name="connsiteY3" fmla="*/ 57191 h 76283"/>
                <a:gd name="connsiteX4" fmla="*/ 277159 w 465026"/>
                <a:gd name="connsiteY4" fmla="*/ 76241 h 76283"/>
                <a:gd name="connsiteX5" fmla="*/ 73959 w 465026"/>
                <a:gd name="connsiteY5" fmla="*/ 50841 h 76283"/>
                <a:gd name="connsiteX6" fmla="*/ 934 w 465026"/>
                <a:gd name="connsiteY6" fmla="*/ 41 h 7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026" h="76283">
                  <a:moveTo>
                    <a:pt x="934" y="41"/>
                  </a:moveTo>
                  <a:cubicBezTo>
                    <a:pt x="-3828" y="1628"/>
                    <a:pt x="9401" y="48724"/>
                    <a:pt x="45384" y="60366"/>
                  </a:cubicBezTo>
                  <a:cubicBezTo>
                    <a:pt x="81367" y="72008"/>
                    <a:pt x="146984" y="70420"/>
                    <a:pt x="216834" y="69891"/>
                  </a:cubicBezTo>
                  <a:cubicBezTo>
                    <a:pt x="286684" y="69362"/>
                    <a:pt x="454430" y="56133"/>
                    <a:pt x="464484" y="57191"/>
                  </a:cubicBezTo>
                  <a:cubicBezTo>
                    <a:pt x="474538" y="58249"/>
                    <a:pt x="342246" y="77299"/>
                    <a:pt x="277159" y="76241"/>
                  </a:cubicBezTo>
                  <a:cubicBezTo>
                    <a:pt x="212072" y="75183"/>
                    <a:pt x="115234" y="58778"/>
                    <a:pt x="73959" y="50841"/>
                  </a:cubicBezTo>
                  <a:cubicBezTo>
                    <a:pt x="32684" y="42904"/>
                    <a:pt x="5696" y="-1546"/>
                    <a:pt x="934" y="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0C695BFA-0061-52DC-DC95-E32AF5E1C0CD}"/>
                </a:ext>
              </a:extLst>
            </p:cNvPr>
            <p:cNvSpPr/>
            <p:nvPr/>
          </p:nvSpPr>
          <p:spPr>
            <a:xfrm>
              <a:off x="3560684" y="3111475"/>
              <a:ext cx="368368" cy="13423"/>
            </a:xfrm>
            <a:custGeom>
              <a:avLst/>
              <a:gdLst>
                <a:gd name="connsiteX0" fmla="*/ 8016 w 368368"/>
                <a:gd name="connsiteY0" fmla="*/ 25 h 13423"/>
                <a:gd name="connsiteX1" fmla="*/ 366791 w 368368"/>
                <a:gd name="connsiteY1" fmla="*/ 9550 h 13423"/>
                <a:gd name="connsiteX2" fmla="*/ 135016 w 368368"/>
                <a:gd name="connsiteY2" fmla="*/ 12725 h 13423"/>
                <a:gd name="connsiteX3" fmla="*/ 8016 w 368368"/>
                <a:gd name="connsiteY3" fmla="*/ 25 h 1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68" h="13423">
                  <a:moveTo>
                    <a:pt x="8016" y="25"/>
                  </a:moveTo>
                  <a:cubicBezTo>
                    <a:pt x="46645" y="-504"/>
                    <a:pt x="345624" y="7433"/>
                    <a:pt x="366791" y="9550"/>
                  </a:cubicBezTo>
                  <a:cubicBezTo>
                    <a:pt x="387958" y="11667"/>
                    <a:pt x="190049" y="14842"/>
                    <a:pt x="135016" y="12725"/>
                  </a:cubicBezTo>
                  <a:cubicBezTo>
                    <a:pt x="79983" y="10608"/>
                    <a:pt x="-30613" y="554"/>
                    <a:pt x="8016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81EF5670-1F10-E1F6-C392-51330CD85260}"/>
                </a:ext>
              </a:extLst>
            </p:cNvPr>
            <p:cNvSpPr/>
            <p:nvPr/>
          </p:nvSpPr>
          <p:spPr>
            <a:xfrm>
              <a:off x="3530473" y="3114529"/>
              <a:ext cx="73327" cy="476526"/>
            </a:xfrm>
            <a:custGeom>
              <a:avLst/>
              <a:gdLst>
                <a:gd name="connsiteX0" fmla="*/ 73152 w 73327"/>
                <a:gd name="connsiteY0" fmla="*/ 146 h 476526"/>
                <a:gd name="connsiteX1" fmla="*/ 25527 w 73327"/>
                <a:gd name="connsiteY1" fmla="*/ 38246 h 476526"/>
                <a:gd name="connsiteX2" fmla="*/ 12827 w 73327"/>
                <a:gd name="connsiteY2" fmla="*/ 114446 h 476526"/>
                <a:gd name="connsiteX3" fmla="*/ 127 w 73327"/>
                <a:gd name="connsiteY3" fmla="*/ 130321 h 476526"/>
                <a:gd name="connsiteX4" fmla="*/ 6477 w 73327"/>
                <a:gd name="connsiteY4" fmla="*/ 101746 h 476526"/>
                <a:gd name="connsiteX5" fmla="*/ 9652 w 73327"/>
                <a:gd name="connsiteY5" fmla="*/ 212871 h 476526"/>
                <a:gd name="connsiteX6" fmla="*/ 12827 w 73327"/>
                <a:gd name="connsiteY6" fmla="*/ 406546 h 476526"/>
                <a:gd name="connsiteX7" fmla="*/ 66802 w 73327"/>
                <a:gd name="connsiteY7" fmla="*/ 476396 h 476526"/>
                <a:gd name="connsiteX8" fmla="*/ 38227 w 73327"/>
                <a:gd name="connsiteY8" fmla="*/ 419246 h 476526"/>
                <a:gd name="connsiteX9" fmla="*/ 22352 w 73327"/>
                <a:gd name="connsiteY9" fmla="*/ 263671 h 476526"/>
                <a:gd name="connsiteX10" fmla="*/ 22352 w 73327"/>
                <a:gd name="connsiteY10" fmla="*/ 114446 h 476526"/>
                <a:gd name="connsiteX11" fmla="*/ 6477 w 73327"/>
                <a:gd name="connsiteY11" fmla="*/ 50946 h 476526"/>
                <a:gd name="connsiteX12" fmla="*/ 73152 w 73327"/>
                <a:gd name="connsiteY12" fmla="*/ 146 h 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7" h="476526">
                  <a:moveTo>
                    <a:pt x="73152" y="146"/>
                  </a:moveTo>
                  <a:cubicBezTo>
                    <a:pt x="76327" y="-1971"/>
                    <a:pt x="35581" y="19196"/>
                    <a:pt x="25527" y="38246"/>
                  </a:cubicBezTo>
                  <a:cubicBezTo>
                    <a:pt x="15473" y="57296"/>
                    <a:pt x="12827" y="114446"/>
                    <a:pt x="12827" y="114446"/>
                  </a:cubicBezTo>
                  <a:cubicBezTo>
                    <a:pt x="8594" y="129792"/>
                    <a:pt x="1185" y="132438"/>
                    <a:pt x="127" y="130321"/>
                  </a:cubicBezTo>
                  <a:cubicBezTo>
                    <a:pt x="-931" y="128204"/>
                    <a:pt x="4890" y="87988"/>
                    <a:pt x="6477" y="101746"/>
                  </a:cubicBezTo>
                  <a:cubicBezTo>
                    <a:pt x="8064" y="115504"/>
                    <a:pt x="8594" y="162071"/>
                    <a:pt x="9652" y="212871"/>
                  </a:cubicBezTo>
                  <a:cubicBezTo>
                    <a:pt x="10710" y="263671"/>
                    <a:pt x="3302" y="362625"/>
                    <a:pt x="12827" y="406546"/>
                  </a:cubicBezTo>
                  <a:cubicBezTo>
                    <a:pt x="22352" y="450467"/>
                    <a:pt x="62569" y="474279"/>
                    <a:pt x="66802" y="476396"/>
                  </a:cubicBezTo>
                  <a:cubicBezTo>
                    <a:pt x="71035" y="478513"/>
                    <a:pt x="45635" y="454700"/>
                    <a:pt x="38227" y="419246"/>
                  </a:cubicBezTo>
                  <a:cubicBezTo>
                    <a:pt x="30819" y="383792"/>
                    <a:pt x="24998" y="314471"/>
                    <a:pt x="22352" y="263671"/>
                  </a:cubicBezTo>
                  <a:cubicBezTo>
                    <a:pt x="19706" y="212871"/>
                    <a:pt x="24998" y="149900"/>
                    <a:pt x="22352" y="114446"/>
                  </a:cubicBezTo>
                  <a:cubicBezTo>
                    <a:pt x="19706" y="78992"/>
                    <a:pt x="5419" y="66821"/>
                    <a:pt x="6477" y="50946"/>
                  </a:cubicBezTo>
                  <a:cubicBezTo>
                    <a:pt x="7535" y="35071"/>
                    <a:pt x="69977" y="2263"/>
                    <a:pt x="73152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A1D91D68-21E0-CAAE-F800-100FE83D48F4}"/>
                </a:ext>
              </a:extLst>
            </p:cNvPr>
            <p:cNvSpPr/>
            <p:nvPr/>
          </p:nvSpPr>
          <p:spPr>
            <a:xfrm>
              <a:off x="3175000" y="3646276"/>
              <a:ext cx="391052" cy="106621"/>
            </a:xfrm>
            <a:custGeom>
              <a:avLst/>
              <a:gdLst>
                <a:gd name="connsiteX0" fmla="*/ 0 w 391052"/>
                <a:gd name="connsiteY0" fmla="*/ 14499 h 106621"/>
                <a:gd name="connsiteX1" fmla="*/ 301625 w 391052"/>
                <a:gd name="connsiteY1" fmla="*/ 11324 h 106621"/>
                <a:gd name="connsiteX2" fmla="*/ 346075 w 391052"/>
                <a:gd name="connsiteY2" fmla="*/ 14499 h 106621"/>
                <a:gd name="connsiteX3" fmla="*/ 374650 w 391052"/>
                <a:gd name="connsiteY3" fmla="*/ 24024 h 106621"/>
                <a:gd name="connsiteX4" fmla="*/ 374650 w 391052"/>
                <a:gd name="connsiteY4" fmla="*/ 106574 h 106621"/>
                <a:gd name="connsiteX5" fmla="*/ 390525 w 391052"/>
                <a:gd name="connsiteY5" fmla="*/ 11324 h 106621"/>
                <a:gd name="connsiteX6" fmla="*/ 352425 w 391052"/>
                <a:gd name="connsiteY6" fmla="*/ 1799 h 106621"/>
                <a:gd name="connsiteX7" fmla="*/ 0 w 391052"/>
                <a:gd name="connsiteY7" fmla="*/ 14499 h 10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52" h="106621">
                  <a:moveTo>
                    <a:pt x="0" y="14499"/>
                  </a:moveTo>
                  <a:lnTo>
                    <a:pt x="301625" y="11324"/>
                  </a:lnTo>
                  <a:cubicBezTo>
                    <a:pt x="359304" y="11324"/>
                    <a:pt x="333904" y="12382"/>
                    <a:pt x="346075" y="14499"/>
                  </a:cubicBezTo>
                  <a:cubicBezTo>
                    <a:pt x="358246" y="16616"/>
                    <a:pt x="369887" y="8678"/>
                    <a:pt x="374650" y="24024"/>
                  </a:cubicBezTo>
                  <a:cubicBezTo>
                    <a:pt x="379413" y="39370"/>
                    <a:pt x="372004" y="108691"/>
                    <a:pt x="374650" y="106574"/>
                  </a:cubicBezTo>
                  <a:cubicBezTo>
                    <a:pt x="377296" y="104457"/>
                    <a:pt x="394229" y="28786"/>
                    <a:pt x="390525" y="11324"/>
                  </a:cubicBezTo>
                  <a:cubicBezTo>
                    <a:pt x="386821" y="-6138"/>
                    <a:pt x="352425" y="1799"/>
                    <a:pt x="352425" y="1799"/>
                  </a:cubicBezTo>
                  <a:lnTo>
                    <a:pt x="0" y="1449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3B3B844E-2C36-E78A-A871-81555751C9A1}"/>
                </a:ext>
              </a:extLst>
            </p:cNvPr>
            <p:cNvSpPr/>
            <p:nvPr/>
          </p:nvSpPr>
          <p:spPr>
            <a:xfrm>
              <a:off x="1838325" y="3098316"/>
              <a:ext cx="434527" cy="13184"/>
            </a:xfrm>
            <a:custGeom>
              <a:avLst/>
              <a:gdLst>
                <a:gd name="connsiteX0" fmla="*/ 0 w 434527"/>
                <a:gd name="connsiteY0" fmla="*/ 3659 h 13184"/>
                <a:gd name="connsiteX1" fmla="*/ 422275 w 434527"/>
                <a:gd name="connsiteY1" fmla="*/ 484 h 13184"/>
                <a:gd name="connsiteX2" fmla="*/ 295275 w 434527"/>
                <a:gd name="connsiteY2" fmla="*/ 13184 h 13184"/>
                <a:gd name="connsiteX3" fmla="*/ 0 w 434527"/>
                <a:gd name="connsiteY3" fmla="*/ 3659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7" h="13184">
                  <a:moveTo>
                    <a:pt x="0" y="3659"/>
                  </a:moveTo>
                  <a:cubicBezTo>
                    <a:pt x="21167" y="1542"/>
                    <a:pt x="373063" y="-1103"/>
                    <a:pt x="422275" y="484"/>
                  </a:cubicBezTo>
                  <a:cubicBezTo>
                    <a:pt x="471487" y="2071"/>
                    <a:pt x="360892" y="11597"/>
                    <a:pt x="295275" y="13184"/>
                  </a:cubicBezTo>
                  <a:lnTo>
                    <a:pt x="0" y="365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79B9A85D-8397-DA66-8ECC-850319B09BC1}"/>
                </a:ext>
              </a:extLst>
            </p:cNvPr>
            <p:cNvSpPr/>
            <p:nvPr/>
          </p:nvSpPr>
          <p:spPr>
            <a:xfrm>
              <a:off x="1838325" y="3133725"/>
              <a:ext cx="422411" cy="82586"/>
            </a:xfrm>
            <a:custGeom>
              <a:avLst/>
              <a:gdLst>
                <a:gd name="connsiteX0" fmla="*/ 0 w 422411"/>
                <a:gd name="connsiteY0" fmla="*/ 0 h 82586"/>
                <a:gd name="connsiteX1" fmla="*/ 311150 w 422411"/>
                <a:gd name="connsiteY1" fmla="*/ 0 h 82586"/>
                <a:gd name="connsiteX2" fmla="*/ 393700 w 422411"/>
                <a:gd name="connsiteY2" fmla="*/ 0 h 82586"/>
                <a:gd name="connsiteX3" fmla="*/ 406400 w 422411"/>
                <a:gd name="connsiteY3" fmla="*/ 12700 h 82586"/>
                <a:gd name="connsiteX4" fmla="*/ 422275 w 422411"/>
                <a:gd name="connsiteY4" fmla="*/ 82550 h 82586"/>
                <a:gd name="connsiteX5" fmla="*/ 396875 w 422411"/>
                <a:gd name="connsiteY5" fmla="*/ 22225 h 82586"/>
                <a:gd name="connsiteX6" fmla="*/ 361950 w 422411"/>
                <a:gd name="connsiteY6" fmla="*/ 19050 h 82586"/>
                <a:gd name="connsiteX7" fmla="*/ 292100 w 422411"/>
                <a:gd name="connsiteY7" fmla="*/ 9525 h 82586"/>
                <a:gd name="connsiteX8" fmla="*/ 0 w 422411"/>
                <a:gd name="connsiteY8" fmla="*/ 0 h 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11" h="82586">
                  <a:moveTo>
                    <a:pt x="0" y="0"/>
                  </a:moveTo>
                  <a:lnTo>
                    <a:pt x="311150" y="0"/>
                  </a:lnTo>
                  <a:lnTo>
                    <a:pt x="393700" y="0"/>
                  </a:lnTo>
                  <a:cubicBezTo>
                    <a:pt x="409575" y="2117"/>
                    <a:pt x="401638" y="-1058"/>
                    <a:pt x="406400" y="12700"/>
                  </a:cubicBezTo>
                  <a:cubicBezTo>
                    <a:pt x="411162" y="26458"/>
                    <a:pt x="423862" y="80963"/>
                    <a:pt x="422275" y="82550"/>
                  </a:cubicBezTo>
                  <a:cubicBezTo>
                    <a:pt x="420688" y="84137"/>
                    <a:pt x="406929" y="32808"/>
                    <a:pt x="396875" y="22225"/>
                  </a:cubicBezTo>
                  <a:cubicBezTo>
                    <a:pt x="386821" y="11642"/>
                    <a:pt x="379412" y="21167"/>
                    <a:pt x="361950" y="19050"/>
                  </a:cubicBezTo>
                  <a:cubicBezTo>
                    <a:pt x="344488" y="16933"/>
                    <a:pt x="347662" y="10054"/>
                    <a:pt x="292100" y="9525"/>
                  </a:cubicBezTo>
                  <a:cubicBezTo>
                    <a:pt x="236538" y="8996"/>
                    <a:pt x="132556" y="12435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4DF213A0-614B-B5EC-75E0-ECA8045D9668}"/>
                </a:ext>
              </a:extLst>
            </p:cNvPr>
            <p:cNvSpPr/>
            <p:nvPr/>
          </p:nvSpPr>
          <p:spPr>
            <a:xfrm>
              <a:off x="2262321" y="3103532"/>
              <a:ext cx="58903" cy="491543"/>
            </a:xfrm>
            <a:custGeom>
              <a:avLst/>
              <a:gdLst>
                <a:gd name="connsiteX0" fmla="*/ 17329 w 58903"/>
                <a:gd name="connsiteY0" fmla="*/ 7968 h 491543"/>
                <a:gd name="connsiteX1" fmla="*/ 1454 w 58903"/>
                <a:gd name="connsiteY1" fmla="*/ 414368 h 491543"/>
                <a:gd name="connsiteX2" fmla="*/ 58604 w 58903"/>
                <a:gd name="connsiteY2" fmla="*/ 490568 h 491543"/>
                <a:gd name="connsiteX3" fmla="*/ 23679 w 58903"/>
                <a:gd name="connsiteY3" fmla="*/ 442943 h 491543"/>
                <a:gd name="connsiteX4" fmla="*/ 17329 w 58903"/>
                <a:gd name="connsiteY4" fmla="*/ 249268 h 491543"/>
                <a:gd name="connsiteX5" fmla="*/ 20504 w 58903"/>
                <a:gd name="connsiteY5" fmla="*/ 150843 h 491543"/>
                <a:gd name="connsiteX6" fmla="*/ 17329 w 58903"/>
                <a:gd name="connsiteY6" fmla="*/ 7968 h 49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91543">
                  <a:moveTo>
                    <a:pt x="17329" y="7968"/>
                  </a:moveTo>
                  <a:cubicBezTo>
                    <a:pt x="14154" y="51889"/>
                    <a:pt x="-5425" y="333935"/>
                    <a:pt x="1454" y="414368"/>
                  </a:cubicBezTo>
                  <a:cubicBezTo>
                    <a:pt x="8333" y="494801"/>
                    <a:pt x="54900" y="485806"/>
                    <a:pt x="58604" y="490568"/>
                  </a:cubicBezTo>
                  <a:cubicBezTo>
                    <a:pt x="62308" y="495330"/>
                    <a:pt x="30558" y="483160"/>
                    <a:pt x="23679" y="442943"/>
                  </a:cubicBezTo>
                  <a:cubicBezTo>
                    <a:pt x="16800" y="402726"/>
                    <a:pt x="17858" y="297951"/>
                    <a:pt x="17329" y="249268"/>
                  </a:cubicBezTo>
                  <a:cubicBezTo>
                    <a:pt x="16800" y="200585"/>
                    <a:pt x="19446" y="187355"/>
                    <a:pt x="20504" y="150843"/>
                  </a:cubicBezTo>
                  <a:cubicBezTo>
                    <a:pt x="21562" y="114331"/>
                    <a:pt x="20504" y="-35953"/>
                    <a:pt x="17329" y="79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077D92E2-4570-8D17-88D7-1F02A7B849EC}"/>
                </a:ext>
              </a:extLst>
            </p:cNvPr>
            <p:cNvSpPr/>
            <p:nvPr/>
          </p:nvSpPr>
          <p:spPr>
            <a:xfrm>
              <a:off x="1730254" y="3182644"/>
              <a:ext cx="470421" cy="389568"/>
            </a:xfrm>
            <a:custGeom>
              <a:avLst/>
              <a:gdLst>
                <a:gd name="connsiteX0" fmla="*/ 121 w 470421"/>
                <a:gd name="connsiteY0" fmla="*/ 17756 h 389568"/>
                <a:gd name="connsiteX1" fmla="*/ 346196 w 470421"/>
                <a:gd name="connsiteY1" fmla="*/ 17756 h 389568"/>
                <a:gd name="connsiteX2" fmla="*/ 447796 w 470421"/>
                <a:gd name="connsiteY2" fmla="*/ 24106 h 389568"/>
                <a:gd name="connsiteX3" fmla="*/ 447796 w 470421"/>
                <a:gd name="connsiteY3" fmla="*/ 59031 h 389568"/>
                <a:gd name="connsiteX4" fmla="*/ 438271 w 470421"/>
                <a:gd name="connsiteY4" fmla="*/ 211431 h 389568"/>
                <a:gd name="connsiteX5" fmla="*/ 454146 w 470421"/>
                <a:gd name="connsiteY5" fmla="*/ 389231 h 389568"/>
                <a:gd name="connsiteX6" fmla="*/ 454146 w 470421"/>
                <a:gd name="connsiteY6" fmla="*/ 249531 h 389568"/>
                <a:gd name="connsiteX7" fmla="*/ 466846 w 470421"/>
                <a:gd name="connsiteY7" fmla="*/ 20931 h 389568"/>
                <a:gd name="connsiteX8" fmla="*/ 454146 w 470421"/>
                <a:gd name="connsiteY8" fmla="*/ 8231 h 389568"/>
                <a:gd name="connsiteX9" fmla="*/ 308096 w 470421"/>
                <a:gd name="connsiteY9" fmla="*/ 1881 h 389568"/>
                <a:gd name="connsiteX10" fmla="*/ 121 w 470421"/>
                <a:gd name="connsiteY10" fmla="*/ 17756 h 38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0421" h="389568">
                  <a:moveTo>
                    <a:pt x="121" y="17756"/>
                  </a:moveTo>
                  <a:cubicBezTo>
                    <a:pt x="6471" y="20402"/>
                    <a:pt x="271584" y="16698"/>
                    <a:pt x="346196" y="17756"/>
                  </a:cubicBezTo>
                  <a:cubicBezTo>
                    <a:pt x="420808" y="18814"/>
                    <a:pt x="430863" y="17227"/>
                    <a:pt x="447796" y="24106"/>
                  </a:cubicBezTo>
                  <a:cubicBezTo>
                    <a:pt x="464729" y="30985"/>
                    <a:pt x="449383" y="27810"/>
                    <a:pt x="447796" y="59031"/>
                  </a:cubicBezTo>
                  <a:cubicBezTo>
                    <a:pt x="446209" y="90252"/>
                    <a:pt x="437213" y="156398"/>
                    <a:pt x="438271" y="211431"/>
                  </a:cubicBezTo>
                  <a:cubicBezTo>
                    <a:pt x="439329" y="266464"/>
                    <a:pt x="451500" y="382881"/>
                    <a:pt x="454146" y="389231"/>
                  </a:cubicBezTo>
                  <a:cubicBezTo>
                    <a:pt x="456792" y="395581"/>
                    <a:pt x="452029" y="310914"/>
                    <a:pt x="454146" y="249531"/>
                  </a:cubicBezTo>
                  <a:cubicBezTo>
                    <a:pt x="456263" y="188148"/>
                    <a:pt x="466846" y="20931"/>
                    <a:pt x="466846" y="20931"/>
                  </a:cubicBezTo>
                  <a:cubicBezTo>
                    <a:pt x="466846" y="-19286"/>
                    <a:pt x="480604" y="11406"/>
                    <a:pt x="454146" y="8231"/>
                  </a:cubicBezTo>
                  <a:cubicBezTo>
                    <a:pt x="427688" y="5056"/>
                    <a:pt x="377417" y="1881"/>
                    <a:pt x="308096" y="1881"/>
                  </a:cubicBezTo>
                  <a:cubicBezTo>
                    <a:pt x="238775" y="1881"/>
                    <a:pt x="-6229" y="15110"/>
                    <a:pt x="121" y="177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924CDB76-8C18-E0D1-99CA-8C5DCCA28366}"/>
                </a:ext>
              </a:extLst>
            </p:cNvPr>
            <p:cNvSpPr/>
            <p:nvPr/>
          </p:nvSpPr>
          <p:spPr>
            <a:xfrm>
              <a:off x="1958975" y="3536907"/>
              <a:ext cx="232371" cy="67372"/>
            </a:xfrm>
            <a:custGeom>
              <a:avLst/>
              <a:gdLst>
                <a:gd name="connsiteX0" fmla="*/ 0 w 232371"/>
                <a:gd name="connsiteY0" fmla="*/ 43 h 67372"/>
                <a:gd name="connsiteX1" fmla="*/ 63500 w 232371"/>
                <a:gd name="connsiteY1" fmla="*/ 47668 h 67372"/>
                <a:gd name="connsiteX2" fmla="*/ 219075 w 232371"/>
                <a:gd name="connsiteY2" fmla="*/ 41318 h 67372"/>
                <a:gd name="connsiteX3" fmla="*/ 206375 w 232371"/>
                <a:gd name="connsiteY3" fmla="*/ 66718 h 67372"/>
                <a:gd name="connsiteX4" fmla="*/ 63500 w 232371"/>
                <a:gd name="connsiteY4" fmla="*/ 57193 h 67372"/>
                <a:gd name="connsiteX5" fmla="*/ 0 w 232371"/>
                <a:gd name="connsiteY5" fmla="*/ 43 h 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71" h="67372">
                  <a:moveTo>
                    <a:pt x="0" y="43"/>
                  </a:moveTo>
                  <a:cubicBezTo>
                    <a:pt x="0" y="-1544"/>
                    <a:pt x="26988" y="40789"/>
                    <a:pt x="63500" y="47668"/>
                  </a:cubicBezTo>
                  <a:cubicBezTo>
                    <a:pt x="100012" y="54547"/>
                    <a:pt x="195263" y="38143"/>
                    <a:pt x="219075" y="41318"/>
                  </a:cubicBezTo>
                  <a:cubicBezTo>
                    <a:pt x="242888" y="44493"/>
                    <a:pt x="232304" y="64072"/>
                    <a:pt x="206375" y="66718"/>
                  </a:cubicBezTo>
                  <a:cubicBezTo>
                    <a:pt x="180446" y="69364"/>
                    <a:pt x="93662" y="63543"/>
                    <a:pt x="63500" y="57193"/>
                  </a:cubicBezTo>
                  <a:cubicBezTo>
                    <a:pt x="33338" y="50843"/>
                    <a:pt x="0" y="1630"/>
                    <a:pt x="0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59876C87-D037-2502-7C95-5D27CDEE9BBB}"/>
                </a:ext>
              </a:extLst>
            </p:cNvPr>
            <p:cNvSpPr/>
            <p:nvPr/>
          </p:nvSpPr>
          <p:spPr>
            <a:xfrm>
              <a:off x="1993504" y="3644887"/>
              <a:ext cx="201228" cy="139808"/>
            </a:xfrm>
            <a:custGeom>
              <a:avLst/>
              <a:gdLst>
                <a:gd name="connsiteX0" fmla="*/ 396 w 201228"/>
                <a:gd name="connsiteY0" fmla="*/ 34938 h 139808"/>
                <a:gd name="connsiteX1" fmla="*/ 48021 w 201228"/>
                <a:gd name="connsiteY1" fmla="*/ 12713 h 139808"/>
                <a:gd name="connsiteX2" fmla="*/ 171846 w 201228"/>
                <a:gd name="connsiteY2" fmla="*/ 28588 h 139808"/>
                <a:gd name="connsiteX3" fmla="*/ 181371 w 201228"/>
                <a:gd name="connsiteY3" fmla="*/ 47638 h 139808"/>
                <a:gd name="connsiteX4" fmla="*/ 190896 w 201228"/>
                <a:gd name="connsiteY4" fmla="*/ 139713 h 139808"/>
                <a:gd name="connsiteX5" fmla="*/ 200421 w 201228"/>
                <a:gd name="connsiteY5" fmla="*/ 28588 h 139808"/>
                <a:gd name="connsiteX6" fmla="*/ 168671 w 201228"/>
                <a:gd name="connsiteY6" fmla="*/ 19063 h 139808"/>
                <a:gd name="connsiteX7" fmla="*/ 70246 w 201228"/>
                <a:gd name="connsiteY7" fmla="*/ 13 h 139808"/>
                <a:gd name="connsiteX8" fmla="*/ 396 w 201228"/>
                <a:gd name="connsiteY8" fmla="*/ 34938 h 13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228" h="139808">
                  <a:moveTo>
                    <a:pt x="396" y="34938"/>
                  </a:moveTo>
                  <a:cubicBezTo>
                    <a:pt x="-3308" y="37055"/>
                    <a:pt x="19446" y="13771"/>
                    <a:pt x="48021" y="12713"/>
                  </a:cubicBezTo>
                  <a:cubicBezTo>
                    <a:pt x="76596" y="11655"/>
                    <a:pt x="149621" y="22767"/>
                    <a:pt x="171846" y="28588"/>
                  </a:cubicBezTo>
                  <a:cubicBezTo>
                    <a:pt x="194071" y="34409"/>
                    <a:pt x="178196" y="29117"/>
                    <a:pt x="181371" y="47638"/>
                  </a:cubicBezTo>
                  <a:cubicBezTo>
                    <a:pt x="184546" y="66159"/>
                    <a:pt x="187721" y="142888"/>
                    <a:pt x="190896" y="139713"/>
                  </a:cubicBezTo>
                  <a:cubicBezTo>
                    <a:pt x="194071" y="136538"/>
                    <a:pt x="204125" y="48696"/>
                    <a:pt x="200421" y="28588"/>
                  </a:cubicBezTo>
                  <a:cubicBezTo>
                    <a:pt x="196717" y="8480"/>
                    <a:pt x="190367" y="23825"/>
                    <a:pt x="168671" y="19063"/>
                  </a:cubicBezTo>
                  <a:cubicBezTo>
                    <a:pt x="146975" y="14301"/>
                    <a:pt x="93529" y="-516"/>
                    <a:pt x="70246" y="13"/>
                  </a:cubicBezTo>
                  <a:cubicBezTo>
                    <a:pt x="46963" y="542"/>
                    <a:pt x="4100" y="32821"/>
                    <a:pt x="396" y="349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D9672BBD-992F-4644-E959-9699551DEF4B}"/>
                </a:ext>
              </a:extLst>
            </p:cNvPr>
            <p:cNvSpPr/>
            <p:nvPr/>
          </p:nvSpPr>
          <p:spPr>
            <a:xfrm>
              <a:off x="2313774" y="3524245"/>
              <a:ext cx="408732" cy="67449"/>
            </a:xfrm>
            <a:custGeom>
              <a:avLst/>
              <a:gdLst>
                <a:gd name="connsiteX0" fmla="*/ 801 w 408732"/>
                <a:gd name="connsiteY0" fmla="*/ 63505 h 67449"/>
                <a:gd name="connsiteX1" fmla="*/ 327826 w 408732"/>
                <a:gd name="connsiteY1" fmla="*/ 50805 h 67449"/>
                <a:gd name="connsiteX2" fmla="*/ 407201 w 408732"/>
                <a:gd name="connsiteY2" fmla="*/ 5 h 67449"/>
                <a:gd name="connsiteX3" fmla="*/ 369101 w 408732"/>
                <a:gd name="connsiteY3" fmla="*/ 53980 h 67449"/>
                <a:gd name="connsiteX4" fmla="*/ 238926 w 408732"/>
                <a:gd name="connsiteY4" fmla="*/ 66680 h 67449"/>
                <a:gd name="connsiteX5" fmla="*/ 801 w 408732"/>
                <a:gd name="connsiteY5" fmla="*/ 63505 h 6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732" h="67449">
                  <a:moveTo>
                    <a:pt x="801" y="63505"/>
                  </a:moveTo>
                  <a:cubicBezTo>
                    <a:pt x="15618" y="60859"/>
                    <a:pt x="260093" y="61388"/>
                    <a:pt x="327826" y="50805"/>
                  </a:cubicBezTo>
                  <a:cubicBezTo>
                    <a:pt x="395559" y="40222"/>
                    <a:pt x="400322" y="-524"/>
                    <a:pt x="407201" y="5"/>
                  </a:cubicBezTo>
                  <a:cubicBezTo>
                    <a:pt x="414080" y="534"/>
                    <a:pt x="397147" y="42867"/>
                    <a:pt x="369101" y="53980"/>
                  </a:cubicBezTo>
                  <a:cubicBezTo>
                    <a:pt x="341055" y="65093"/>
                    <a:pt x="297134" y="64563"/>
                    <a:pt x="238926" y="66680"/>
                  </a:cubicBezTo>
                  <a:cubicBezTo>
                    <a:pt x="180718" y="68797"/>
                    <a:pt x="-14016" y="66151"/>
                    <a:pt x="801" y="635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F5414C91-2DEC-DC40-0C30-811469B0B3B3}"/>
                </a:ext>
              </a:extLst>
            </p:cNvPr>
            <p:cNvSpPr/>
            <p:nvPr/>
          </p:nvSpPr>
          <p:spPr>
            <a:xfrm>
              <a:off x="2269725" y="3653203"/>
              <a:ext cx="444189" cy="128329"/>
            </a:xfrm>
            <a:custGeom>
              <a:avLst/>
              <a:gdLst>
                <a:gd name="connsiteX0" fmla="*/ 19450 w 444189"/>
                <a:gd name="connsiteY0" fmla="*/ 128222 h 128329"/>
                <a:gd name="connsiteX1" fmla="*/ 22625 w 444189"/>
                <a:gd name="connsiteY1" fmla="*/ 29797 h 128329"/>
                <a:gd name="connsiteX2" fmla="*/ 187725 w 444189"/>
                <a:gd name="connsiteY2" fmla="*/ 17097 h 128329"/>
                <a:gd name="connsiteX3" fmla="*/ 381400 w 444189"/>
                <a:gd name="connsiteY3" fmla="*/ 10747 h 128329"/>
                <a:gd name="connsiteX4" fmla="*/ 400450 w 444189"/>
                <a:gd name="connsiteY4" fmla="*/ 13922 h 128329"/>
                <a:gd name="connsiteX5" fmla="*/ 413150 w 444189"/>
                <a:gd name="connsiteY5" fmla="*/ 13922 h 128329"/>
                <a:gd name="connsiteX6" fmla="*/ 425850 w 444189"/>
                <a:gd name="connsiteY6" fmla="*/ 39322 h 128329"/>
                <a:gd name="connsiteX7" fmla="*/ 441725 w 444189"/>
                <a:gd name="connsiteY7" fmla="*/ 118697 h 128329"/>
                <a:gd name="connsiteX8" fmla="*/ 438550 w 444189"/>
                <a:gd name="connsiteY8" fmla="*/ 71072 h 128329"/>
                <a:gd name="connsiteX9" fmla="*/ 438550 w 444189"/>
                <a:gd name="connsiteY9" fmla="*/ 17097 h 128329"/>
                <a:gd name="connsiteX10" fmla="*/ 432200 w 444189"/>
                <a:gd name="connsiteY10" fmla="*/ 7572 h 128329"/>
                <a:gd name="connsiteX11" fmla="*/ 298850 w 444189"/>
                <a:gd name="connsiteY11" fmla="*/ 1222 h 128329"/>
                <a:gd name="connsiteX12" fmla="*/ 194075 w 444189"/>
                <a:gd name="connsiteY12" fmla="*/ 1222 h 128329"/>
                <a:gd name="connsiteX13" fmla="*/ 19450 w 444189"/>
                <a:gd name="connsiteY13" fmla="*/ 13922 h 128329"/>
                <a:gd name="connsiteX14" fmla="*/ 3575 w 444189"/>
                <a:gd name="connsiteY14" fmla="*/ 48847 h 128329"/>
                <a:gd name="connsiteX15" fmla="*/ 19450 w 444189"/>
                <a:gd name="connsiteY15" fmla="*/ 128222 h 1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189" h="128329">
                  <a:moveTo>
                    <a:pt x="19450" y="128222"/>
                  </a:moveTo>
                  <a:cubicBezTo>
                    <a:pt x="22625" y="125047"/>
                    <a:pt x="-5421" y="48318"/>
                    <a:pt x="22625" y="29797"/>
                  </a:cubicBezTo>
                  <a:cubicBezTo>
                    <a:pt x="50671" y="11276"/>
                    <a:pt x="127929" y="20272"/>
                    <a:pt x="187725" y="17097"/>
                  </a:cubicBezTo>
                  <a:cubicBezTo>
                    <a:pt x="247521" y="13922"/>
                    <a:pt x="381400" y="10747"/>
                    <a:pt x="381400" y="10747"/>
                  </a:cubicBezTo>
                  <a:cubicBezTo>
                    <a:pt x="416854" y="10218"/>
                    <a:pt x="400450" y="13922"/>
                    <a:pt x="400450" y="13922"/>
                  </a:cubicBezTo>
                  <a:cubicBezTo>
                    <a:pt x="405742" y="14451"/>
                    <a:pt x="408917" y="9689"/>
                    <a:pt x="413150" y="13922"/>
                  </a:cubicBezTo>
                  <a:cubicBezTo>
                    <a:pt x="417383" y="18155"/>
                    <a:pt x="421087" y="21859"/>
                    <a:pt x="425850" y="39322"/>
                  </a:cubicBezTo>
                  <a:cubicBezTo>
                    <a:pt x="430613" y="56785"/>
                    <a:pt x="439608" y="113405"/>
                    <a:pt x="441725" y="118697"/>
                  </a:cubicBezTo>
                  <a:cubicBezTo>
                    <a:pt x="443842" y="123989"/>
                    <a:pt x="439079" y="88005"/>
                    <a:pt x="438550" y="71072"/>
                  </a:cubicBezTo>
                  <a:cubicBezTo>
                    <a:pt x="438021" y="54139"/>
                    <a:pt x="438550" y="17097"/>
                    <a:pt x="438550" y="17097"/>
                  </a:cubicBezTo>
                  <a:cubicBezTo>
                    <a:pt x="437492" y="6514"/>
                    <a:pt x="455483" y="10218"/>
                    <a:pt x="432200" y="7572"/>
                  </a:cubicBezTo>
                  <a:cubicBezTo>
                    <a:pt x="408917" y="4926"/>
                    <a:pt x="338537" y="2280"/>
                    <a:pt x="298850" y="1222"/>
                  </a:cubicBezTo>
                  <a:cubicBezTo>
                    <a:pt x="259163" y="164"/>
                    <a:pt x="240642" y="-895"/>
                    <a:pt x="194075" y="1222"/>
                  </a:cubicBezTo>
                  <a:cubicBezTo>
                    <a:pt x="147508" y="3339"/>
                    <a:pt x="51200" y="5985"/>
                    <a:pt x="19450" y="13922"/>
                  </a:cubicBezTo>
                  <a:cubicBezTo>
                    <a:pt x="-12300" y="21859"/>
                    <a:pt x="4633" y="34560"/>
                    <a:pt x="3575" y="48847"/>
                  </a:cubicBezTo>
                  <a:cubicBezTo>
                    <a:pt x="2517" y="63134"/>
                    <a:pt x="16275" y="131397"/>
                    <a:pt x="19450" y="1282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323BDE88-F691-E09C-7E40-E5A0F05939AE}"/>
                </a:ext>
              </a:extLst>
            </p:cNvPr>
            <p:cNvSpPr/>
            <p:nvPr/>
          </p:nvSpPr>
          <p:spPr>
            <a:xfrm>
              <a:off x="3129495" y="3632142"/>
              <a:ext cx="67745" cy="146139"/>
            </a:xfrm>
            <a:custGeom>
              <a:avLst/>
              <a:gdLst>
                <a:gd name="connsiteX0" fmla="*/ 67730 w 67745"/>
                <a:gd name="connsiteY0" fmla="*/ 58 h 146139"/>
                <a:gd name="connsiteX1" fmla="*/ 7405 w 67745"/>
                <a:gd name="connsiteY1" fmla="*/ 54033 h 146139"/>
                <a:gd name="connsiteX2" fmla="*/ 20105 w 67745"/>
                <a:gd name="connsiteY2" fmla="*/ 146108 h 146139"/>
                <a:gd name="connsiteX3" fmla="*/ 1055 w 67745"/>
                <a:gd name="connsiteY3" fmla="*/ 63558 h 146139"/>
                <a:gd name="connsiteX4" fmla="*/ 67730 w 67745"/>
                <a:gd name="connsiteY4" fmla="*/ 58 h 1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5" h="146139">
                  <a:moveTo>
                    <a:pt x="67730" y="58"/>
                  </a:moveTo>
                  <a:cubicBezTo>
                    <a:pt x="68788" y="-1530"/>
                    <a:pt x="15342" y="29691"/>
                    <a:pt x="7405" y="54033"/>
                  </a:cubicBezTo>
                  <a:cubicBezTo>
                    <a:pt x="-532" y="78375"/>
                    <a:pt x="21163" y="144520"/>
                    <a:pt x="20105" y="146108"/>
                  </a:cubicBezTo>
                  <a:cubicBezTo>
                    <a:pt x="19047" y="147696"/>
                    <a:pt x="-5295" y="87900"/>
                    <a:pt x="1055" y="63558"/>
                  </a:cubicBezTo>
                  <a:cubicBezTo>
                    <a:pt x="7405" y="39216"/>
                    <a:pt x="66672" y="1646"/>
                    <a:pt x="67730" y="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2AE71844-DE76-8FAD-D8DD-87757D1713E8}"/>
                </a:ext>
              </a:extLst>
            </p:cNvPr>
            <p:cNvSpPr/>
            <p:nvPr/>
          </p:nvSpPr>
          <p:spPr>
            <a:xfrm>
              <a:off x="2882704" y="1785904"/>
              <a:ext cx="16362" cy="480814"/>
            </a:xfrm>
            <a:custGeom>
              <a:avLst/>
              <a:gdLst>
                <a:gd name="connsiteX0" fmla="*/ 16071 w 16362"/>
                <a:gd name="connsiteY0" fmla="*/ 1621 h 480814"/>
                <a:gd name="connsiteX1" fmla="*/ 9721 w 16362"/>
                <a:gd name="connsiteY1" fmla="*/ 468346 h 480814"/>
                <a:gd name="connsiteX2" fmla="*/ 196 w 16362"/>
                <a:gd name="connsiteY2" fmla="*/ 319121 h 480814"/>
                <a:gd name="connsiteX3" fmla="*/ 16071 w 16362"/>
                <a:gd name="connsiteY3" fmla="*/ 1621 h 48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2" h="480814">
                  <a:moveTo>
                    <a:pt x="16071" y="1621"/>
                  </a:moveTo>
                  <a:cubicBezTo>
                    <a:pt x="17659" y="26492"/>
                    <a:pt x="12367" y="415430"/>
                    <a:pt x="9721" y="468346"/>
                  </a:cubicBezTo>
                  <a:cubicBezTo>
                    <a:pt x="7075" y="521262"/>
                    <a:pt x="-1392" y="393204"/>
                    <a:pt x="196" y="319121"/>
                  </a:cubicBezTo>
                  <a:cubicBezTo>
                    <a:pt x="1783" y="245038"/>
                    <a:pt x="14483" y="-23250"/>
                    <a:pt x="16071" y="1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A38B0684-C590-F296-B7A4-40EF06241564}"/>
                </a:ext>
              </a:extLst>
            </p:cNvPr>
            <p:cNvSpPr/>
            <p:nvPr/>
          </p:nvSpPr>
          <p:spPr>
            <a:xfrm>
              <a:off x="2908288" y="1799378"/>
              <a:ext cx="22263" cy="549561"/>
            </a:xfrm>
            <a:custGeom>
              <a:avLst/>
              <a:gdLst>
                <a:gd name="connsiteX0" fmla="*/ 12 w 22263"/>
                <a:gd name="connsiteY0" fmla="*/ 847 h 549561"/>
                <a:gd name="connsiteX1" fmla="*/ 19062 w 22263"/>
                <a:gd name="connsiteY1" fmla="*/ 527897 h 549561"/>
                <a:gd name="connsiteX2" fmla="*/ 22237 w 22263"/>
                <a:gd name="connsiteY2" fmla="*/ 407247 h 549561"/>
                <a:gd name="connsiteX3" fmla="*/ 12 w 22263"/>
                <a:gd name="connsiteY3" fmla="*/ 847 h 54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3" h="549561">
                  <a:moveTo>
                    <a:pt x="12" y="847"/>
                  </a:moveTo>
                  <a:cubicBezTo>
                    <a:pt x="-517" y="20955"/>
                    <a:pt x="15358" y="460164"/>
                    <a:pt x="19062" y="527897"/>
                  </a:cubicBezTo>
                  <a:cubicBezTo>
                    <a:pt x="22766" y="595630"/>
                    <a:pt x="22237" y="490326"/>
                    <a:pt x="22237" y="407247"/>
                  </a:cubicBezTo>
                  <a:cubicBezTo>
                    <a:pt x="22237" y="324168"/>
                    <a:pt x="541" y="-19261"/>
                    <a:pt x="12" y="8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2858A212-8965-66E5-D8A6-E08A2F04B9A1}"/>
                </a:ext>
              </a:extLst>
            </p:cNvPr>
            <p:cNvSpPr/>
            <p:nvPr/>
          </p:nvSpPr>
          <p:spPr>
            <a:xfrm>
              <a:off x="2923923" y="2323508"/>
              <a:ext cx="22551" cy="1400767"/>
            </a:xfrm>
            <a:custGeom>
              <a:avLst/>
              <a:gdLst>
                <a:gd name="connsiteX0" fmla="*/ 16127 w 22551"/>
                <a:gd name="connsiteY0" fmla="*/ 592 h 1400767"/>
                <a:gd name="connsiteX1" fmla="*/ 252 w 22551"/>
                <a:gd name="connsiteY1" fmla="*/ 378417 h 1400767"/>
                <a:gd name="connsiteX2" fmla="*/ 6602 w 22551"/>
                <a:gd name="connsiteY2" fmla="*/ 756242 h 1400767"/>
                <a:gd name="connsiteX3" fmla="*/ 9777 w 22551"/>
                <a:gd name="connsiteY3" fmla="*/ 1121367 h 1400767"/>
                <a:gd name="connsiteX4" fmla="*/ 6602 w 22551"/>
                <a:gd name="connsiteY4" fmla="*/ 1400767 h 1400767"/>
                <a:gd name="connsiteX5" fmla="*/ 22477 w 22551"/>
                <a:gd name="connsiteY5" fmla="*/ 1121367 h 1400767"/>
                <a:gd name="connsiteX6" fmla="*/ 12952 w 22551"/>
                <a:gd name="connsiteY6" fmla="*/ 467317 h 1400767"/>
                <a:gd name="connsiteX7" fmla="*/ 16127 w 22551"/>
                <a:gd name="connsiteY7" fmla="*/ 592 h 140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51" h="1400767">
                  <a:moveTo>
                    <a:pt x="16127" y="592"/>
                  </a:moveTo>
                  <a:cubicBezTo>
                    <a:pt x="14010" y="-14225"/>
                    <a:pt x="1839" y="252475"/>
                    <a:pt x="252" y="378417"/>
                  </a:cubicBezTo>
                  <a:cubicBezTo>
                    <a:pt x="-1336" y="504359"/>
                    <a:pt x="5015" y="632417"/>
                    <a:pt x="6602" y="756242"/>
                  </a:cubicBezTo>
                  <a:cubicBezTo>
                    <a:pt x="8189" y="880067"/>
                    <a:pt x="9777" y="1013946"/>
                    <a:pt x="9777" y="1121367"/>
                  </a:cubicBezTo>
                  <a:cubicBezTo>
                    <a:pt x="9777" y="1228788"/>
                    <a:pt x="4485" y="1400767"/>
                    <a:pt x="6602" y="1400767"/>
                  </a:cubicBezTo>
                  <a:cubicBezTo>
                    <a:pt x="8719" y="1400767"/>
                    <a:pt x="21419" y="1276942"/>
                    <a:pt x="22477" y="1121367"/>
                  </a:cubicBezTo>
                  <a:cubicBezTo>
                    <a:pt x="23535" y="965792"/>
                    <a:pt x="12952" y="647234"/>
                    <a:pt x="12952" y="467317"/>
                  </a:cubicBezTo>
                  <a:cubicBezTo>
                    <a:pt x="12952" y="287400"/>
                    <a:pt x="18244" y="15409"/>
                    <a:pt x="16127" y="5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DA7AC9C5-BAD5-D2DC-6718-337B3EF8EAB0}"/>
                </a:ext>
              </a:extLst>
            </p:cNvPr>
            <p:cNvSpPr/>
            <p:nvPr/>
          </p:nvSpPr>
          <p:spPr>
            <a:xfrm>
              <a:off x="2895053" y="2263065"/>
              <a:ext cx="16921" cy="1505724"/>
            </a:xfrm>
            <a:custGeom>
              <a:avLst/>
              <a:gdLst>
                <a:gd name="connsiteX0" fmla="*/ 16422 w 16921"/>
                <a:gd name="connsiteY0" fmla="*/ 22935 h 1505724"/>
                <a:gd name="connsiteX1" fmla="*/ 13247 w 16921"/>
                <a:gd name="connsiteY1" fmla="*/ 965910 h 1505724"/>
                <a:gd name="connsiteX2" fmla="*/ 16422 w 16921"/>
                <a:gd name="connsiteY2" fmla="*/ 1505660 h 1505724"/>
                <a:gd name="connsiteX3" fmla="*/ 3722 w 16921"/>
                <a:gd name="connsiteY3" fmla="*/ 997660 h 1505724"/>
                <a:gd name="connsiteX4" fmla="*/ 547 w 16921"/>
                <a:gd name="connsiteY4" fmla="*/ 346785 h 1505724"/>
                <a:gd name="connsiteX5" fmla="*/ 16422 w 16921"/>
                <a:gd name="connsiteY5" fmla="*/ 22935 h 15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1" h="1505724">
                  <a:moveTo>
                    <a:pt x="16422" y="22935"/>
                  </a:moveTo>
                  <a:cubicBezTo>
                    <a:pt x="18539" y="126122"/>
                    <a:pt x="13247" y="718789"/>
                    <a:pt x="13247" y="965910"/>
                  </a:cubicBezTo>
                  <a:cubicBezTo>
                    <a:pt x="13247" y="1213031"/>
                    <a:pt x="18009" y="1500368"/>
                    <a:pt x="16422" y="1505660"/>
                  </a:cubicBezTo>
                  <a:cubicBezTo>
                    <a:pt x="14835" y="1510952"/>
                    <a:pt x="6368" y="1190806"/>
                    <a:pt x="3722" y="997660"/>
                  </a:cubicBezTo>
                  <a:cubicBezTo>
                    <a:pt x="1076" y="804514"/>
                    <a:pt x="-1041" y="504477"/>
                    <a:pt x="547" y="346785"/>
                  </a:cubicBezTo>
                  <a:cubicBezTo>
                    <a:pt x="2134" y="189093"/>
                    <a:pt x="14305" y="-80252"/>
                    <a:pt x="16422" y="229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E917631C-D275-2C06-89F0-FBD6A629B603}"/>
                </a:ext>
              </a:extLst>
            </p:cNvPr>
            <p:cNvSpPr/>
            <p:nvPr/>
          </p:nvSpPr>
          <p:spPr>
            <a:xfrm>
              <a:off x="2958903" y="2952745"/>
              <a:ext cx="63799" cy="114309"/>
            </a:xfrm>
            <a:custGeom>
              <a:avLst/>
              <a:gdLst>
                <a:gd name="connsiteX0" fmla="*/ 63697 w 63799"/>
                <a:gd name="connsiteY0" fmla="*/ 5 h 114309"/>
                <a:gd name="connsiteX1" fmla="*/ 16072 w 63799"/>
                <a:gd name="connsiteY1" fmla="*/ 53980 h 114309"/>
                <a:gd name="connsiteX2" fmla="*/ 57347 w 63799"/>
                <a:gd name="connsiteY2" fmla="*/ 114305 h 114309"/>
                <a:gd name="connsiteX3" fmla="*/ 197 w 63799"/>
                <a:gd name="connsiteY3" fmla="*/ 57155 h 114309"/>
                <a:gd name="connsiteX4" fmla="*/ 63697 w 63799"/>
                <a:gd name="connsiteY4" fmla="*/ 5 h 11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9" h="114309">
                  <a:moveTo>
                    <a:pt x="63697" y="5"/>
                  </a:moveTo>
                  <a:cubicBezTo>
                    <a:pt x="66343" y="-524"/>
                    <a:pt x="17130" y="34930"/>
                    <a:pt x="16072" y="53980"/>
                  </a:cubicBezTo>
                  <a:cubicBezTo>
                    <a:pt x="15014" y="73030"/>
                    <a:pt x="59993" y="113776"/>
                    <a:pt x="57347" y="114305"/>
                  </a:cubicBezTo>
                  <a:cubicBezTo>
                    <a:pt x="54701" y="114834"/>
                    <a:pt x="4430" y="73030"/>
                    <a:pt x="197" y="57155"/>
                  </a:cubicBezTo>
                  <a:cubicBezTo>
                    <a:pt x="-4036" y="41280"/>
                    <a:pt x="61051" y="534"/>
                    <a:pt x="63697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CE36E44E-650A-6962-5E3B-FE01EB399574}"/>
                </a:ext>
              </a:extLst>
            </p:cNvPr>
            <p:cNvSpPr/>
            <p:nvPr/>
          </p:nvSpPr>
          <p:spPr>
            <a:xfrm>
              <a:off x="3013005" y="2952732"/>
              <a:ext cx="60507" cy="114345"/>
            </a:xfrm>
            <a:custGeom>
              <a:avLst/>
              <a:gdLst>
                <a:gd name="connsiteX0" fmla="*/ 15945 w 60507"/>
                <a:gd name="connsiteY0" fmla="*/ 18 h 114345"/>
                <a:gd name="connsiteX1" fmla="*/ 60395 w 60507"/>
                <a:gd name="connsiteY1" fmla="*/ 66693 h 114345"/>
                <a:gd name="connsiteX2" fmla="*/ 70 w 60507"/>
                <a:gd name="connsiteY2" fmla="*/ 114318 h 114345"/>
                <a:gd name="connsiteX3" fmla="*/ 47695 w 60507"/>
                <a:gd name="connsiteY3" fmla="*/ 60343 h 114345"/>
                <a:gd name="connsiteX4" fmla="*/ 15945 w 60507"/>
                <a:gd name="connsiteY4" fmla="*/ 18 h 1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7" h="114345">
                  <a:moveTo>
                    <a:pt x="15945" y="18"/>
                  </a:moveTo>
                  <a:cubicBezTo>
                    <a:pt x="18062" y="1076"/>
                    <a:pt x="63041" y="47643"/>
                    <a:pt x="60395" y="66693"/>
                  </a:cubicBezTo>
                  <a:cubicBezTo>
                    <a:pt x="57749" y="85743"/>
                    <a:pt x="2187" y="115376"/>
                    <a:pt x="70" y="114318"/>
                  </a:cubicBezTo>
                  <a:cubicBezTo>
                    <a:pt x="-2047" y="113260"/>
                    <a:pt x="43991" y="77276"/>
                    <a:pt x="47695" y="60343"/>
                  </a:cubicBezTo>
                  <a:cubicBezTo>
                    <a:pt x="51399" y="43410"/>
                    <a:pt x="13828" y="-1040"/>
                    <a:pt x="15945" y="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2465D76F-F3F3-82D2-FCB8-40DC561C2A8E}"/>
                </a:ext>
              </a:extLst>
            </p:cNvPr>
            <p:cNvSpPr/>
            <p:nvPr/>
          </p:nvSpPr>
          <p:spPr>
            <a:xfrm>
              <a:off x="4038592" y="2692106"/>
              <a:ext cx="111153" cy="499365"/>
            </a:xfrm>
            <a:custGeom>
              <a:avLst/>
              <a:gdLst>
                <a:gd name="connsiteX0" fmla="*/ 111133 w 111153"/>
                <a:gd name="connsiteY0" fmla="*/ 294 h 499365"/>
                <a:gd name="connsiteX1" fmla="*/ 60333 w 111153"/>
                <a:gd name="connsiteY1" fmla="*/ 51094 h 499365"/>
                <a:gd name="connsiteX2" fmla="*/ 41283 w 111153"/>
                <a:gd name="connsiteY2" fmla="*/ 92369 h 499365"/>
                <a:gd name="connsiteX3" fmla="*/ 38108 w 111153"/>
                <a:gd name="connsiteY3" fmla="*/ 346369 h 499365"/>
                <a:gd name="connsiteX4" fmla="*/ 44458 w 111153"/>
                <a:gd name="connsiteY4" fmla="*/ 409869 h 499365"/>
                <a:gd name="connsiteX5" fmla="*/ 34933 w 111153"/>
                <a:gd name="connsiteY5" fmla="*/ 463844 h 499365"/>
                <a:gd name="connsiteX6" fmla="*/ 8 w 111153"/>
                <a:gd name="connsiteY6" fmla="*/ 498769 h 499365"/>
                <a:gd name="connsiteX7" fmla="*/ 31758 w 111153"/>
                <a:gd name="connsiteY7" fmla="*/ 435269 h 499365"/>
                <a:gd name="connsiteX8" fmla="*/ 47633 w 111153"/>
                <a:gd name="connsiteY8" fmla="*/ 343194 h 499365"/>
                <a:gd name="connsiteX9" fmla="*/ 53983 w 111153"/>
                <a:gd name="connsiteY9" fmla="*/ 47919 h 499365"/>
                <a:gd name="connsiteX10" fmla="*/ 111133 w 111153"/>
                <a:gd name="connsiteY10" fmla="*/ 294 h 4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53" h="499365">
                  <a:moveTo>
                    <a:pt x="111133" y="294"/>
                  </a:moveTo>
                  <a:cubicBezTo>
                    <a:pt x="112191" y="823"/>
                    <a:pt x="71975" y="35748"/>
                    <a:pt x="60333" y="51094"/>
                  </a:cubicBezTo>
                  <a:cubicBezTo>
                    <a:pt x="48691" y="66440"/>
                    <a:pt x="44987" y="43157"/>
                    <a:pt x="41283" y="92369"/>
                  </a:cubicBezTo>
                  <a:cubicBezTo>
                    <a:pt x="37579" y="141582"/>
                    <a:pt x="37579" y="293452"/>
                    <a:pt x="38108" y="346369"/>
                  </a:cubicBezTo>
                  <a:cubicBezTo>
                    <a:pt x="38637" y="399286"/>
                    <a:pt x="44987" y="390290"/>
                    <a:pt x="44458" y="409869"/>
                  </a:cubicBezTo>
                  <a:cubicBezTo>
                    <a:pt x="43929" y="429448"/>
                    <a:pt x="42341" y="449027"/>
                    <a:pt x="34933" y="463844"/>
                  </a:cubicBezTo>
                  <a:cubicBezTo>
                    <a:pt x="27525" y="478661"/>
                    <a:pt x="537" y="503532"/>
                    <a:pt x="8" y="498769"/>
                  </a:cubicBezTo>
                  <a:cubicBezTo>
                    <a:pt x="-521" y="494007"/>
                    <a:pt x="23821" y="461198"/>
                    <a:pt x="31758" y="435269"/>
                  </a:cubicBezTo>
                  <a:cubicBezTo>
                    <a:pt x="39695" y="409340"/>
                    <a:pt x="43929" y="407752"/>
                    <a:pt x="47633" y="343194"/>
                  </a:cubicBezTo>
                  <a:cubicBezTo>
                    <a:pt x="51337" y="278636"/>
                    <a:pt x="48691" y="100306"/>
                    <a:pt x="53983" y="47919"/>
                  </a:cubicBezTo>
                  <a:cubicBezTo>
                    <a:pt x="59275" y="-4468"/>
                    <a:pt x="110075" y="-235"/>
                    <a:pt x="111133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B30C32DC-B3F5-49ED-D589-0CCB531A56B4}"/>
                </a:ext>
              </a:extLst>
            </p:cNvPr>
            <p:cNvSpPr/>
            <p:nvPr/>
          </p:nvSpPr>
          <p:spPr>
            <a:xfrm>
              <a:off x="3654425" y="3178042"/>
              <a:ext cx="445089" cy="35309"/>
            </a:xfrm>
            <a:custGeom>
              <a:avLst/>
              <a:gdLst>
                <a:gd name="connsiteX0" fmla="*/ 0 w 445089"/>
                <a:gd name="connsiteY0" fmla="*/ 19183 h 35309"/>
                <a:gd name="connsiteX1" fmla="*/ 279400 w 445089"/>
                <a:gd name="connsiteY1" fmla="*/ 16008 h 35309"/>
                <a:gd name="connsiteX2" fmla="*/ 327025 w 445089"/>
                <a:gd name="connsiteY2" fmla="*/ 35058 h 35309"/>
                <a:gd name="connsiteX3" fmla="*/ 444500 w 445089"/>
                <a:gd name="connsiteY3" fmla="*/ 133 h 35309"/>
                <a:gd name="connsiteX4" fmla="*/ 368300 w 445089"/>
                <a:gd name="connsiteY4" fmla="*/ 22358 h 35309"/>
                <a:gd name="connsiteX5" fmla="*/ 276225 w 445089"/>
                <a:gd name="connsiteY5" fmla="*/ 3308 h 35309"/>
                <a:gd name="connsiteX6" fmla="*/ 219075 w 445089"/>
                <a:gd name="connsiteY6" fmla="*/ 6483 h 35309"/>
                <a:gd name="connsiteX7" fmla="*/ 0 w 445089"/>
                <a:gd name="connsiteY7" fmla="*/ 19183 h 3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089" h="35309">
                  <a:moveTo>
                    <a:pt x="0" y="19183"/>
                  </a:moveTo>
                  <a:cubicBezTo>
                    <a:pt x="112448" y="16272"/>
                    <a:pt x="224896" y="13362"/>
                    <a:pt x="279400" y="16008"/>
                  </a:cubicBezTo>
                  <a:cubicBezTo>
                    <a:pt x="333904" y="18654"/>
                    <a:pt x="299508" y="37704"/>
                    <a:pt x="327025" y="35058"/>
                  </a:cubicBezTo>
                  <a:cubicBezTo>
                    <a:pt x="354542" y="32412"/>
                    <a:pt x="437621" y="2250"/>
                    <a:pt x="444500" y="133"/>
                  </a:cubicBezTo>
                  <a:cubicBezTo>
                    <a:pt x="451379" y="-1984"/>
                    <a:pt x="396346" y="21829"/>
                    <a:pt x="368300" y="22358"/>
                  </a:cubicBezTo>
                  <a:cubicBezTo>
                    <a:pt x="340254" y="22887"/>
                    <a:pt x="301096" y="5954"/>
                    <a:pt x="276225" y="3308"/>
                  </a:cubicBezTo>
                  <a:cubicBezTo>
                    <a:pt x="251354" y="662"/>
                    <a:pt x="219075" y="6483"/>
                    <a:pt x="219075" y="6483"/>
                  </a:cubicBezTo>
                  <a:lnTo>
                    <a:pt x="0" y="1918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A612460E-FA61-70C7-EF00-4589707021B2}"/>
                </a:ext>
              </a:extLst>
            </p:cNvPr>
            <p:cNvSpPr/>
            <p:nvPr/>
          </p:nvSpPr>
          <p:spPr>
            <a:xfrm>
              <a:off x="3616891" y="3172975"/>
              <a:ext cx="288103" cy="272201"/>
            </a:xfrm>
            <a:custGeom>
              <a:avLst/>
              <a:gdLst>
                <a:gd name="connsiteX0" fmla="*/ 282009 w 288103"/>
                <a:gd name="connsiteY0" fmla="*/ 8375 h 272201"/>
                <a:gd name="connsiteX1" fmla="*/ 59759 w 288103"/>
                <a:gd name="connsiteY1" fmla="*/ 11550 h 272201"/>
                <a:gd name="connsiteX2" fmla="*/ 40709 w 288103"/>
                <a:gd name="connsiteY2" fmla="*/ 36950 h 272201"/>
                <a:gd name="connsiteX3" fmla="*/ 31184 w 288103"/>
                <a:gd name="connsiteY3" fmla="*/ 68700 h 272201"/>
                <a:gd name="connsiteX4" fmla="*/ 34359 w 288103"/>
                <a:gd name="connsiteY4" fmla="*/ 271900 h 272201"/>
                <a:gd name="connsiteX5" fmla="*/ 8959 w 288103"/>
                <a:gd name="connsiteY5" fmla="*/ 17900 h 272201"/>
                <a:gd name="connsiteX6" fmla="*/ 208984 w 288103"/>
                <a:gd name="connsiteY6" fmla="*/ 21075 h 272201"/>
                <a:gd name="connsiteX7" fmla="*/ 282009 w 288103"/>
                <a:gd name="connsiteY7" fmla="*/ 8375 h 27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103" h="272201">
                  <a:moveTo>
                    <a:pt x="282009" y="8375"/>
                  </a:moveTo>
                  <a:cubicBezTo>
                    <a:pt x="257138" y="6787"/>
                    <a:pt x="99976" y="6787"/>
                    <a:pt x="59759" y="11550"/>
                  </a:cubicBezTo>
                  <a:cubicBezTo>
                    <a:pt x="19542" y="16313"/>
                    <a:pt x="45472" y="27425"/>
                    <a:pt x="40709" y="36950"/>
                  </a:cubicBezTo>
                  <a:cubicBezTo>
                    <a:pt x="35946" y="46475"/>
                    <a:pt x="32242" y="29542"/>
                    <a:pt x="31184" y="68700"/>
                  </a:cubicBezTo>
                  <a:cubicBezTo>
                    <a:pt x="30126" y="107858"/>
                    <a:pt x="38063" y="280367"/>
                    <a:pt x="34359" y="271900"/>
                  </a:cubicBezTo>
                  <a:cubicBezTo>
                    <a:pt x="30655" y="263433"/>
                    <a:pt x="-20145" y="59704"/>
                    <a:pt x="8959" y="17900"/>
                  </a:cubicBezTo>
                  <a:cubicBezTo>
                    <a:pt x="38063" y="-23904"/>
                    <a:pt x="167709" y="20546"/>
                    <a:pt x="208984" y="21075"/>
                  </a:cubicBezTo>
                  <a:cubicBezTo>
                    <a:pt x="250259" y="21604"/>
                    <a:pt x="306880" y="9963"/>
                    <a:pt x="282009" y="83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03925F9B-F4CB-C43B-556B-91BE03E51963}"/>
                </a:ext>
              </a:extLst>
            </p:cNvPr>
            <p:cNvSpPr/>
            <p:nvPr/>
          </p:nvSpPr>
          <p:spPr>
            <a:xfrm>
              <a:off x="3778024" y="3258915"/>
              <a:ext cx="359458" cy="299797"/>
            </a:xfrm>
            <a:custGeom>
              <a:avLst/>
              <a:gdLst>
                <a:gd name="connsiteX0" fmla="*/ 359001 w 359458"/>
                <a:gd name="connsiteY0" fmla="*/ 1810 h 299797"/>
                <a:gd name="connsiteX1" fmla="*/ 263751 w 359458"/>
                <a:gd name="connsiteY1" fmla="*/ 17685 h 299797"/>
                <a:gd name="connsiteX2" fmla="*/ 181201 w 359458"/>
                <a:gd name="connsiteY2" fmla="*/ 78010 h 299797"/>
                <a:gd name="connsiteX3" fmla="*/ 66901 w 359458"/>
                <a:gd name="connsiteY3" fmla="*/ 233585 h 299797"/>
                <a:gd name="connsiteX4" fmla="*/ 6576 w 359458"/>
                <a:gd name="connsiteY4" fmla="*/ 290735 h 299797"/>
                <a:gd name="connsiteX5" fmla="*/ 222476 w 359458"/>
                <a:gd name="connsiteY5" fmla="*/ 52610 h 299797"/>
                <a:gd name="connsiteX6" fmla="*/ 359001 w 359458"/>
                <a:gd name="connsiteY6" fmla="*/ 1810 h 29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458" h="299797">
                  <a:moveTo>
                    <a:pt x="359001" y="1810"/>
                  </a:moveTo>
                  <a:cubicBezTo>
                    <a:pt x="365880" y="-4011"/>
                    <a:pt x="293384" y="4985"/>
                    <a:pt x="263751" y="17685"/>
                  </a:cubicBezTo>
                  <a:cubicBezTo>
                    <a:pt x="234118" y="30385"/>
                    <a:pt x="214009" y="42027"/>
                    <a:pt x="181201" y="78010"/>
                  </a:cubicBezTo>
                  <a:cubicBezTo>
                    <a:pt x="148393" y="113993"/>
                    <a:pt x="96005" y="198131"/>
                    <a:pt x="66901" y="233585"/>
                  </a:cubicBezTo>
                  <a:cubicBezTo>
                    <a:pt x="37797" y="269039"/>
                    <a:pt x="-19353" y="320897"/>
                    <a:pt x="6576" y="290735"/>
                  </a:cubicBezTo>
                  <a:cubicBezTo>
                    <a:pt x="32505" y="260573"/>
                    <a:pt x="167972" y="97589"/>
                    <a:pt x="222476" y="52610"/>
                  </a:cubicBezTo>
                  <a:cubicBezTo>
                    <a:pt x="276980" y="7631"/>
                    <a:pt x="352122" y="7631"/>
                    <a:pt x="359001" y="18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B6DB13E9-5142-05BE-80C1-4AAA1E97C052}"/>
                </a:ext>
              </a:extLst>
            </p:cNvPr>
            <p:cNvSpPr/>
            <p:nvPr/>
          </p:nvSpPr>
          <p:spPr>
            <a:xfrm>
              <a:off x="3848059" y="3279770"/>
              <a:ext cx="184214" cy="193682"/>
            </a:xfrm>
            <a:custGeom>
              <a:avLst/>
              <a:gdLst>
                <a:gd name="connsiteX0" fmla="*/ 184191 w 184214"/>
                <a:gd name="connsiteY0" fmla="*/ 5 h 193682"/>
                <a:gd name="connsiteX1" fmla="*/ 73066 w 184214"/>
                <a:gd name="connsiteY1" fmla="*/ 66680 h 193682"/>
                <a:gd name="connsiteX2" fmla="*/ 41 w 184214"/>
                <a:gd name="connsiteY2" fmla="*/ 193680 h 193682"/>
                <a:gd name="connsiteX3" fmla="*/ 82591 w 184214"/>
                <a:gd name="connsiteY3" fmla="*/ 69855 h 193682"/>
                <a:gd name="connsiteX4" fmla="*/ 184191 w 184214"/>
                <a:gd name="connsiteY4" fmla="*/ 5 h 19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214" h="193682">
                  <a:moveTo>
                    <a:pt x="184191" y="5"/>
                  </a:moveTo>
                  <a:cubicBezTo>
                    <a:pt x="182604" y="-524"/>
                    <a:pt x="103758" y="34401"/>
                    <a:pt x="73066" y="66680"/>
                  </a:cubicBezTo>
                  <a:cubicBezTo>
                    <a:pt x="42374" y="98959"/>
                    <a:pt x="-1546" y="193151"/>
                    <a:pt x="41" y="193680"/>
                  </a:cubicBezTo>
                  <a:cubicBezTo>
                    <a:pt x="1628" y="194209"/>
                    <a:pt x="57720" y="99488"/>
                    <a:pt x="82591" y="69855"/>
                  </a:cubicBezTo>
                  <a:cubicBezTo>
                    <a:pt x="107462" y="40222"/>
                    <a:pt x="185778" y="534"/>
                    <a:pt x="184191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038B5608-D615-530F-9EA5-F3154E37A576}"/>
                </a:ext>
              </a:extLst>
            </p:cNvPr>
            <p:cNvSpPr/>
            <p:nvPr/>
          </p:nvSpPr>
          <p:spPr>
            <a:xfrm>
              <a:off x="3619435" y="3351625"/>
              <a:ext cx="13249" cy="227533"/>
            </a:xfrm>
            <a:custGeom>
              <a:avLst/>
              <a:gdLst>
                <a:gd name="connsiteX0" fmla="*/ 12765 w 13249"/>
                <a:gd name="connsiteY0" fmla="*/ 1175 h 227533"/>
                <a:gd name="connsiteX1" fmla="*/ 9590 w 13249"/>
                <a:gd name="connsiteY1" fmla="*/ 223425 h 227533"/>
                <a:gd name="connsiteX2" fmla="*/ 65 w 13249"/>
                <a:gd name="connsiteY2" fmla="*/ 137700 h 227533"/>
                <a:gd name="connsiteX3" fmla="*/ 12765 w 13249"/>
                <a:gd name="connsiteY3" fmla="*/ 1175 h 22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49" h="227533">
                  <a:moveTo>
                    <a:pt x="12765" y="1175"/>
                  </a:moveTo>
                  <a:cubicBezTo>
                    <a:pt x="14352" y="15462"/>
                    <a:pt x="11707" y="200671"/>
                    <a:pt x="9590" y="223425"/>
                  </a:cubicBezTo>
                  <a:cubicBezTo>
                    <a:pt x="7473" y="246179"/>
                    <a:pt x="1123" y="168392"/>
                    <a:pt x="65" y="137700"/>
                  </a:cubicBezTo>
                  <a:cubicBezTo>
                    <a:pt x="-993" y="107008"/>
                    <a:pt x="11178" y="-13112"/>
                    <a:pt x="12765" y="1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3454BFA2-3FCB-E31E-30F1-A5BD59A77C01}"/>
                </a:ext>
              </a:extLst>
            </p:cNvPr>
            <p:cNvSpPr/>
            <p:nvPr/>
          </p:nvSpPr>
          <p:spPr>
            <a:xfrm>
              <a:off x="3624177" y="3554674"/>
              <a:ext cx="261038" cy="58692"/>
            </a:xfrm>
            <a:custGeom>
              <a:avLst/>
              <a:gdLst>
                <a:gd name="connsiteX0" fmla="*/ 1673 w 261038"/>
                <a:gd name="connsiteY0" fmla="*/ 26726 h 58692"/>
                <a:gd name="connsiteX1" fmla="*/ 71523 w 261038"/>
                <a:gd name="connsiteY1" fmla="*/ 55301 h 58692"/>
                <a:gd name="connsiteX2" fmla="*/ 179473 w 261038"/>
                <a:gd name="connsiteY2" fmla="*/ 52126 h 58692"/>
                <a:gd name="connsiteX3" fmla="*/ 258848 w 261038"/>
                <a:gd name="connsiteY3" fmla="*/ 1326 h 58692"/>
                <a:gd name="connsiteX4" fmla="*/ 230273 w 261038"/>
                <a:gd name="connsiteY4" fmla="*/ 17201 h 58692"/>
                <a:gd name="connsiteX5" fmla="*/ 141373 w 261038"/>
                <a:gd name="connsiteY5" fmla="*/ 42601 h 58692"/>
                <a:gd name="connsiteX6" fmla="*/ 1673 w 261038"/>
                <a:gd name="connsiteY6" fmla="*/ 26726 h 5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038" h="58692">
                  <a:moveTo>
                    <a:pt x="1673" y="26726"/>
                  </a:moveTo>
                  <a:cubicBezTo>
                    <a:pt x="-9969" y="28843"/>
                    <a:pt x="41890" y="51068"/>
                    <a:pt x="71523" y="55301"/>
                  </a:cubicBezTo>
                  <a:cubicBezTo>
                    <a:pt x="101156" y="59534"/>
                    <a:pt x="148252" y="61122"/>
                    <a:pt x="179473" y="52126"/>
                  </a:cubicBezTo>
                  <a:cubicBezTo>
                    <a:pt x="210694" y="43130"/>
                    <a:pt x="250381" y="7147"/>
                    <a:pt x="258848" y="1326"/>
                  </a:cubicBezTo>
                  <a:cubicBezTo>
                    <a:pt x="267315" y="-4495"/>
                    <a:pt x="249852" y="10322"/>
                    <a:pt x="230273" y="17201"/>
                  </a:cubicBezTo>
                  <a:cubicBezTo>
                    <a:pt x="210694" y="24080"/>
                    <a:pt x="176298" y="38368"/>
                    <a:pt x="141373" y="42601"/>
                  </a:cubicBezTo>
                  <a:cubicBezTo>
                    <a:pt x="106448" y="46834"/>
                    <a:pt x="13315" y="24609"/>
                    <a:pt x="1673" y="267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0EA0EE5D-DCB6-A656-7DA8-87E570A7B9BB}"/>
                </a:ext>
              </a:extLst>
            </p:cNvPr>
            <p:cNvSpPr/>
            <p:nvPr/>
          </p:nvSpPr>
          <p:spPr>
            <a:xfrm>
              <a:off x="3648046" y="3390699"/>
              <a:ext cx="196879" cy="198139"/>
            </a:xfrm>
            <a:custGeom>
              <a:avLst/>
              <a:gdLst>
                <a:gd name="connsiteX0" fmla="*/ 29 w 196879"/>
                <a:gd name="connsiteY0" fmla="*/ 201 h 198139"/>
                <a:gd name="connsiteX1" fmla="*/ 6379 w 196879"/>
                <a:gd name="connsiteY1" fmla="*/ 139901 h 198139"/>
                <a:gd name="connsiteX2" fmla="*/ 12729 w 196879"/>
                <a:gd name="connsiteY2" fmla="*/ 155776 h 198139"/>
                <a:gd name="connsiteX3" fmla="*/ 50829 w 196879"/>
                <a:gd name="connsiteY3" fmla="*/ 181176 h 198139"/>
                <a:gd name="connsiteX4" fmla="*/ 196879 w 196879"/>
                <a:gd name="connsiteY4" fmla="*/ 178001 h 198139"/>
                <a:gd name="connsiteX5" fmla="*/ 50829 w 196879"/>
                <a:gd name="connsiteY5" fmla="*/ 197051 h 198139"/>
                <a:gd name="connsiteX6" fmla="*/ 9554 w 196879"/>
                <a:gd name="connsiteY6" fmla="*/ 178001 h 198139"/>
                <a:gd name="connsiteX7" fmla="*/ 29 w 196879"/>
                <a:gd name="connsiteY7" fmla="*/ 201 h 19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879" h="198139">
                  <a:moveTo>
                    <a:pt x="29" y="201"/>
                  </a:moveTo>
                  <a:cubicBezTo>
                    <a:pt x="-500" y="-6149"/>
                    <a:pt x="6379" y="139901"/>
                    <a:pt x="6379" y="139901"/>
                  </a:cubicBezTo>
                  <a:cubicBezTo>
                    <a:pt x="8496" y="165830"/>
                    <a:pt x="5321" y="148897"/>
                    <a:pt x="12729" y="155776"/>
                  </a:cubicBezTo>
                  <a:cubicBezTo>
                    <a:pt x="20137" y="162655"/>
                    <a:pt x="20137" y="177472"/>
                    <a:pt x="50829" y="181176"/>
                  </a:cubicBezTo>
                  <a:cubicBezTo>
                    <a:pt x="81521" y="184880"/>
                    <a:pt x="196879" y="175355"/>
                    <a:pt x="196879" y="178001"/>
                  </a:cubicBezTo>
                  <a:cubicBezTo>
                    <a:pt x="196879" y="180647"/>
                    <a:pt x="82050" y="197051"/>
                    <a:pt x="50829" y="197051"/>
                  </a:cubicBezTo>
                  <a:cubicBezTo>
                    <a:pt x="19608" y="197051"/>
                    <a:pt x="18550" y="204988"/>
                    <a:pt x="9554" y="178001"/>
                  </a:cubicBezTo>
                  <a:cubicBezTo>
                    <a:pt x="558" y="151014"/>
                    <a:pt x="558" y="6551"/>
                    <a:pt x="29" y="2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D7238A89-DCCD-60A5-CDEF-B08D18E437E8}"/>
                </a:ext>
              </a:extLst>
            </p:cNvPr>
            <p:cNvSpPr/>
            <p:nvPr/>
          </p:nvSpPr>
          <p:spPr>
            <a:xfrm>
              <a:off x="3648042" y="3401811"/>
              <a:ext cx="7176" cy="165323"/>
            </a:xfrm>
            <a:custGeom>
              <a:avLst/>
              <a:gdLst>
                <a:gd name="connsiteX0" fmla="*/ 6383 w 7176"/>
                <a:gd name="connsiteY0" fmla="*/ 1789 h 165323"/>
                <a:gd name="connsiteX1" fmla="*/ 6383 w 7176"/>
                <a:gd name="connsiteY1" fmla="*/ 163714 h 165323"/>
                <a:gd name="connsiteX2" fmla="*/ 33 w 7176"/>
                <a:gd name="connsiteY2" fmla="*/ 81164 h 165323"/>
                <a:gd name="connsiteX3" fmla="*/ 6383 w 7176"/>
                <a:gd name="connsiteY3" fmla="*/ 1789 h 16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76" h="165323">
                  <a:moveTo>
                    <a:pt x="6383" y="1789"/>
                  </a:moveTo>
                  <a:cubicBezTo>
                    <a:pt x="7441" y="15547"/>
                    <a:pt x="7441" y="150485"/>
                    <a:pt x="6383" y="163714"/>
                  </a:cubicBezTo>
                  <a:cubicBezTo>
                    <a:pt x="5325" y="176943"/>
                    <a:pt x="562" y="104976"/>
                    <a:pt x="33" y="81164"/>
                  </a:cubicBezTo>
                  <a:cubicBezTo>
                    <a:pt x="-496" y="57352"/>
                    <a:pt x="5325" y="-11969"/>
                    <a:pt x="6383" y="17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EED0DA36-272B-E82E-CFC0-6F28CFC18E85}"/>
                </a:ext>
              </a:extLst>
            </p:cNvPr>
            <p:cNvSpPr/>
            <p:nvPr/>
          </p:nvSpPr>
          <p:spPr>
            <a:xfrm>
              <a:off x="3625723" y="3648019"/>
              <a:ext cx="41467" cy="120745"/>
            </a:xfrm>
            <a:custGeom>
              <a:avLst/>
              <a:gdLst>
                <a:gd name="connsiteX0" fmla="*/ 41402 w 41467"/>
                <a:gd name="connsiteY0" fmla="*/ 56 h 120745"/>
                <a:gd name="connsiteX1" fmla="*/ 9652 w 41467"/>
                <a:gd name="connsiteY1" fmla="*/ 50856 h 120745"/>
                <a:gd name="connsiteX2" fmla="*/ 6477 w 41467"/>
                <a:gd name="connsiteY2" fmla="*/ 120706 h 120745"/>
                <a:gd name="connsiteX3" fmla="*/ 127 w 41467"/>
                <a:gd name="connsiteY3" fmla="*/ 60381 h 120745"/>
                <a:gd name="connsiteX4" fmla="*/ 41402 w 41467"/>
                <a:gd name="connsiteY4" fmla="*/ 56 h 1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7" h="120745">
                  <a:moveTo>
                    <a:pt x="41402" y="56"/>
                  </a:moveTo>
                  <a:cubicBezTo>
                    <a:pt x="42989" y="-1531"/>
                    <a:pt x="15473" y="30748"/>
                    <a:pt x="9652" y="50856"/>
                  </a:cubicBezTo>
                  <a:cubicBezTo>
                    <a:pt x="3831" y="70964"/>
                    <a:pt x="8064" y="119119"/>
                    <a:pt x="6477" y="120706"/>
                  </a:cubicBezTo>
                  <a:cubicBezTo>
                    <a:pt x="4890" y="122293"/>
                    <a:pt x="-931" y="75198"/>
                    <a:pt x="127" y="60381"/>
                  </a:cubicBezTo>
                  <a:cubicBezTo>
                    <a:pt x="1185" y="45564"/>
                    <a:pt x="39815" y="1643"/>
                    <a:pt x="41402" y="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2416FCA1-7EA0-152B-555A-2F388315B6DE}"/>
                </a:ext>
              </a:extLst>
            </p:cNvPr>
            <p:cNvSpPr/>
            <p:nvPr/>
          </p:nvSpPr>
          <p:spPr>
            <a:xfrm>
              <a:off x="3679818" y="3657309"/>
              <a:ext cx="162105" cy="95544"/>
            </a:xfrm>
            <a:custGeom>
              <a:avLst/>
              <a:gdLst>
                <a:gd name="connsiteX0" fmla="*/ 7 w 162105"/>
                <a:gd name="connsiteY0" fmla="*/ 6641 h 95544"/>
                <a:gd name="connsiteX1" fmla="*/ 133357 w 162105"/>
                <a:gd name="connsiteY1" fmla="*/ 16166 h 95544"/>
                <a:gd name="connsiteX2" fmla="*/ 161932 w 162105"/>
                <a:gd name="connsiteY2" fmla="*/ 95541 h 95544"/>
                <a:gd name="connsiteX3" fmla="*/ 146057 w 162105"/>
                <a:gd name="connsiteY3" fmla="*/ 12991 h 95544"/>
                <a:gd name="connsiteX4" fmla="*/ 127007 w 162105"/>
                <a:gd name="connsiteY4" fmla="*/ 291 h 95544"/>
                <a:gd name="connsiteX5" fmla="*/ 7 w 162105"/>
                <a:gd name="connsiteY5" fmla="*/ 6641 h 9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105" h="95544">
                  <a:moveTo>
                    <a:pt x="7" y="6641"/>
                  </a:moveTo>
                  <a:cubicBezTo>
                    <a:pt x="1065" y="9287"/>
                    <a:pt x="106369" y="1349"/>
                    <a:pt x="133357" y="16166"/>
                  </a:cubicBezTo>
                  <a:cubicBezTo>
                    <a:pt x="160345" y="30983"/>
                    <a:pt x="159815" y="96070"/>
                    <a:pt x="161932" y="95541"/>
                  </a:cubicBezTo>
                  <a:cubicBezTo>
                    <a:pt x="164049" y="95012"/>
                    <a:pt x="146057" y="12991"/>
                    <a:pt x="146057" y="12991"/>
                  </a:cubicBezTo>
                  <a:cubicBezTo>
                    <a:pt x="140236" y="-2884"/>
                    <a:pt x="146586" y="1878"/>
                    <a:pt x="127007" y="291"/>
                  </a:cubicBezTo>
                  <a:cubicBezTo>
                    <a:pt x="107428" y="-1296"/>
                    <a:pt x="-1051" y="3995"/>
                    <a:pt x="7" y="66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6041885B-4CED-9D44-6C14-3A4B7A7ECCCA}"/>
                </a:ext>
              </a:extLst>
            </p:cNvPr>
            <p:cNvSpPr/>
            <p:nvPr/>
          </p:nvSpPr>
          <p:spPr>
            <a:xfrm>
              <a:off x="3920543" y="3326283"/>
              <a:ext cx="249457" cy="172814"/>
            </a:xfrm>
            <a:custGeom>
              <a:avLst/>
              <a:gdLst>
                <a:gd name="connsiteX0" fmla="*/ 248232 w 249457"/>
                <a:gd name="connsiteY0" fmla="*/ 74142 h 172814"/>
                <a:gd name="connsiteX1" fmla="*/ 229182 w 249457"/>
                <a:gd name="connsiteY1" fmla="*/ 7467 h 172814"/>
                <a:gd name="connsiteX2" fmla="*/ 137107 w 249457"/>
                <a:gd name="connsiteY2" fmla="*/ 20167 h 172814"/>
                <a:gd name="connsiteX3" fmla="*/ 582 w 249457"/>
                <a:gd name="connsiteY3" fmla="*/ 172567 h 172814"/>
                <a:gd name="connsiteX4" fmla="*/ 92657 w 249457"/>
                <a:gd name="connsiteY4" fmla="*/ 55092 h 172814"/>
                <a:gd name="connsiteX5" fmla="*/ 206957 w 249457"/>
                <a:gd name="connsiteY5" fmla="*/ 23342 h 172814"/>
                <a:gd name="connsiteX6" fmla="*/ 248232 w 249457"/>
                <a:gd name="connsiteY6" fmla="*/ 74142 h 17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7" h="172814">
                  <a:moveTo>
                    <a:pt x="248232" y="74142"/>
                  </a:moveTo>
                  <a:cubicBezTo>
                    <a:pt x="251936" y="71496"/>
                    <a:pt x="247703" y="16463"/>
                    <a:pt x="229182" y="7467"/>
                  </a:cubicBezTo>
                  <a:cubicBezTo>
                    <a:pt x="210661" y="-1529"/>
                    <a:pt x="175207" y="-7350"/>
                    <a:pt x="137107" y="20167"/>
                  </a:cubicBezTo>
                  <a:cubicBezTo>
                    <a:pt x="99007" y="47684"/>
                    <a:pt x="7990" y="166746"/>
                    <a:pt x="582" y="172567"/>
                  </a:cubicBezTo>
                  <a:cubicBezTo>
                    <a:pt x="-6826" y="178388"/>
                    <a:pt x="58261" y="79963"/>
                    <a:pt x="92657" y="55092"/>
                  </a:cubicBezTo>
                  <a:cubicBezTo>
                    <a:pt x="127053" y="30221"/>
                    <a:pt x="182086" y="23342"/>
                    <a:pt x="206957" y="23342"/>
                  </a:cubicBezTo>
                  <a:cubicBezTo>
                    <a:pt x="231828" y="23342"/>
                    <a:pt x="244528" y="76788"/>
                    <a:pt x="248232" y="74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55B84803-F9A7-CA6B-E6FE-9180116BB7A0}"/>
                </a:ext>
              </a:extLst>
            </p:cNvPr>
            <p:cNvSpPr/>
            <p:nvPr/>
          </p:nvSpPr>
          <p:spPr>
            <a:xfrm>
              <a:off x="3886196" y="3439312"/>
              <a:ext cx="51496" cy="310719"/>
            </a:xfrm>
            <a:custGeom>
              <a:avLst/>
              <a:gdLst>
                <a:gd name="connsiteX0" fmla="*/ 50804 w 51496"/>
                <a:gd name="connsiteY0" fmla="*/ 2388 h 310719"/>
                <a:gd name="connsiteX1" fmla="*/ 28579 w 51496"/>
                <a:gd name="connsiteY1" fmla="*/ 88113 h 310719"/>
                <a:gd name="connsiteX2" fmla="*/ 15879 w 51496"/>
                <a:gd name="connsiteY2" fmla="*/ 151613 h 310719"/>
                <a:gd name="connsiteX3" fmla="*/ 41279 w 51496"/>
                <a:gd name="connsiteY3" fmla="*/ 310363 h 310719"/>
                <a:gd name="connsiteX4" fmla="*/ 4 w 51496"/>
                <a:gd name="connsiteY4" fmla="*/ 189713 h 310719"/>
                <a:gd name="connsiteX5" fmla="*/ 50804 w 51496"/>
                <a:gd name="connsiteY5" fmla="*/ 2388 h 31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96" h="310719">
                  <a:moveTo>
                    <a:pt x="50804" y="2388"/>
                  </a:moveTo>
                  <a:cubicBezTo>
                    <a:pt x="55566" y="-14545"/>
                    <a:pt x="34400" y="63242"/>
                    <a:pt x="28579" y="88113"/>
                  </a:cubicBezTo>
                  <a:cubicBezTo>
                    <a:pt x="22758" y="112984"/>
                    <a:pt x="13762" y="114571"/>
                    <a:pt x="15879" y="151613"/>
                  </a:cubicBezTo>
                  <a:cubicBezTo>
                    <a:pt x="17996" y="188655"/>
                    <a:pt x="43925" y="304013"/>
                    <a:pt x="41279" y="310363"/>
                  </a:cubicBezTo>
                  <a:cubicBezTo>
                    <a:pt x="38633" y="316713"/>
                    <a:pt x="533" y="236809"/>
                    <a:pt x="4" y="189713"/>
                  </a:cubicBezTo>
                  <a:cubicBezTo>
                    <a:pt x="-525" y="142617"/>
                    <a:pt x="46042" y="19321"/>
                    <a:pt x="50804" y="23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D9B39A28-7144-77C6-4DF3-A76990038D5B}"/>
                </a:ext>
              </a:extLst>
            </p:cNvPr>
            <p:cNvSpPr/>
            <p:nvPr/>
          </p:nvSpPr>
          <p:spPr>
            <a:xfrm>
              <a:off x="3913453" y="3451080"/>
              <a:ext cx="42627" cy="295482"/>
            </a:xfrm>
            <a:custGeom>
              <a:avLst/>
              <a:gdLst>
                <a:gd name="connsiteX0" fmla="*/ 42597 w 42627"/>
                <a:gd name="connsiteY0" fmla="*/ 145 h 295482"/>
                <a:gd name="connsiteX1" fmla="*/ 10847 w 42627"/>
                <a:gd name="connsiteY1" fmla="*/ 89045 h 295482"/>
                <a:gd name="connsiteX2" fmla="*/ 7672 w 42627"/>
                <a:gd name="connsiteY2" fmla="*/ 162070 h 295482"/>
                <a:gd name="connsiteX3" fmla="*/ 17197 w 42627"/>
                <a:gd name="connsiteY3" fmla="*/ 295420 h 295482"/>
                <a:gd name="connsiteX4" fmla="*/ 1322 w 42627"/>
                <a:gd name="connsiteY4" fmla="*/ 177945 h 295482"/>
                <a:gd name="connsiteX5" fmla="*/ 4497 w 42627"/>
                <a:gd name="connsiteY5" fmla="*/ 69995 h 295482"/>
                <a:gd name="connsiteX6" fmla="*/ 42597 w 42627"/>
                <a:gd name="connsiteY6" fmla="*/ 145 h 2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27" h="295482">
                  <a:moveTo>
                    <a:pt x="42597" y="145"/>
                  </a:moveTo>
                  <a:cubicBezTo>
                    <a:pt x="43655" y="3320"/>
                    <a:pt x="16668" y="62057"/>
                    <a:pt x="10847" y="89045"/>
                  </a:cubicBezTo>
                  <a:cubicBezTo>
                    <a:pt x="5026" y="116033"/>
                    <a:pt x="6614" y="127674"/>
                    <a:pt x="7672" y="162070"/>
                  </a:cubicBezTo>
                  <a:cubicBezTo>
                    <a:pt x="8730" y="196466"/>
                    <a:pt x="18255" y="292774"/>
                    <a:pt x="17197" y="295420"/>
                  </a:cubicBezTo>
                  <a:cubicBezTo>
                    <a:pt x="16139" y="298066"/>
                    <a:pt x="3439" y="215516"/>
                    <a:pt x="1322" y="177945"/>
                  </a:cubicBezTo>
                  <a:cubicBezTo>
                    <a:pt x="-795" y="140374"/>
                    <a:pt x="-795" y="93278"/>
                    <a:pt x="4497" y="69995"/>
                  </a:cubicBezTo>
                  <a:cubicBezTo>
                    <a:pt x="9789" y="46712"/>
                    <a:pt x="41539" y="-3030"/>
                    <a:pt x="42597" y="1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2C84D1BF-1CF6-EA99-1B78-2A546CD62737}"/>
                </a:ext>
              </a:extLst>
            </p:cNvPr>
            <p:cNvSpPr/>
            <p:nvPr/>
          </p:nvSpPr>
          <p:spPr>
            <a:xfrm>
              <a:off x="4151998" y="2923354"/>
              <a:ext cx="306148" cy="346898"/>
            </a:xfrm>
            <a:custGeom>
              <a:avLst/>
              <a:gdLst>
                <a:gd name="connsiteX0" fmla="*/ 305702 w 306148"/>
                <a:gd name="connsiteY0" fmla="*/ 821 h 346898"/>
                <a:gd name="connsiteX1" fmla="*/ 194577 w 306148"/>
                <a:gd name="connsiteY1" fmla="*/ 48446 h 346898"/>
                <a:gd name="connsiteX2" fmla="*/ 115202 w 306148"/>
                <a:gd name="connsiteY2" fmla="*/ 99246 h 346898"/>
                <a:gd name="connsiteX3" fmla="*/ 54877 w 306148"/>
                <a:gd name="connsiteY3" fmla="*/ 181796 h 346898"/>
                <a:gd name="connsiteX4" fmla="*/ 10427 w 306148"/>
                <a:gd name="connsiteY4" fmla="*/ 229421 h 346898"/>
                <a:gd name="connsiteX5" fmla="*/ 902 w 306148"/>
                <a:gd name="connsiteY5" fmla="*/ 346896 h 346898"/>
                <a:gd name="connsiteX6" fmla="*/ 26302 w 306148"/>
                <a:gd name="connsiteY6" fmla="*/ 226246 h 346898"/>
                <a:gd name="connsiteX7" fmla="*/ 150127 w 306148"/>
                <a:gd name="connsiteY7" fmla="*/ 89721 h 346898"/>
                <a:gd name="connsiteX8" fmla="*/ 305702 w 306148"/>
                <a:gd name="connsiteY8" fmla="*/ 821 h 34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6148" h="346898">
                  <a:moveTo>
                    <a:pt x="305702" y="821"/>
                  </a:moveTo>
                  <a:cubicBezTo>
                    <a:pt x="313110" y="-6058"/>
                    <a:pt x="226327" y="32042"/>
                    <a:pt x="194577" y="48446"/>
                  </a:cubicBezTo>
                  <a:cubicBezTo>
                    <a:pt x="162827" y="64850"/>
                    <a:pt x="138485" y="77021"/>
                    <a:pt x="115202" y="99246"/>
                  </a:cubicBezTo>
                  <a:cubicBezTo>
                    <a:pt x="91919" y="121471"/>
                    <a:pt x="72339" y="160100"/>
                    <a:pt x="54877" y="181796"/>
                  </a:cubicBezTo>
                  <a:cubicBezTo>
                    <a:pt x="37415" y="203492"/>
                    <a:pt x="19423" y="201904"/>
                    <a:pt x="10427" y="229421"/>
                  </a:cubicBezTo>
                  <a:cubicBezTo>
                    <a:pt x="1431" y="256938"/>
                    <a:pt x="-1744" y="347425"/>
                    <a:pt x="902" y="346896"/>
                  </a:cubicBezTo>
                  <a:cubicBezTo>
                    <a:pt x="3548" y="346367"/>
                    <a:pt x="1431" y="269109"/>
                    <a:pt x="26302" y="226246"/>
                  </a:cubicBezTo>
                  <a:cubicBezTo>
                    <a:pt x="51173" y="183384"/>
                    <a:pt x="106206" y="124117"/>
                    <a:pt x="150127" y="89721"/>
                  </a:cubicBezTo>
                  <a:cubicBezTo>
                    <a:pt x="194048" y="55325"/>
                    <a:pt x="298294" y="7700"/>
                    <a:pt x="305702" y="8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C0254DD5-2F79-7D2F-73DA-EE8645FBD01E}"/>
                </a:ext>
              </a:extLst>
            </p:cNvPr>
            <p:cNvSpPr/>
            <p:nvPr/>
          </p:nvSpPr>
          <p:spPr>
            <a:xfrm>
              <a:off x="4175014" y="2909072"/>
              <a:ext cx="277226" cy="224653"/>
            </a:xfrm>
            <a:custGeom>
              <a:avLst/>
              <a:gdLst>
                <a:gd name="connsiteX0" fmla="*/ 276336 w 277226"/>
                <a:gd name="connsiteY0" fmla="*/ 2403 h 224653"/>
                <a:gd name="connsiteX1" fmla="*/ 152511 w 277226"/>
                <a:gd name="connsiteY1" fmla="*/ 30978 h 224653"/>
                <a:gd name="connsiteX2" fmla="*/ 98536 w 277226"/>
                <a:gd name="connsiteY2" fmla="*/ 91303 h 224653"/>
                <a:gd name="connsiteX3" fmla="*/ 111 w 277226"/>
                <a:gd name="connsiteY3" fmla="*/ 224653 h 224653"/>
                <a:gd name="connsiteX4" fmla="*/ 82661 w 277226"/>
                <a:gd name="connsiteY4" fmla="*/ 91303 h 224653"/>
                <a:gd name="connsiteX5" fmla="*/ 276336 w 277226"/>
                <a:gd name="connsiteY5" fmla="*/ 2403 h 2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226" h="224653">
                  <a:moveTo>
                    <a:pt x="276336" y="2403"/>
                  </a:moveTo>
                  <a:cubicBezTo>
                    <a:pt x="287978" y="-7651"/>
                    <a:pt x="182144" y="16161"/>
                    <a:pt x="152511" y="30978"/>
                  </a:cubicBezTo>
                  <a:cubicBezTo>
                    <a:pt x="122878" y="45795"/>
                    <a:pt x="123936" y="59024"/>
                    <a:pt x="98536" y="91303"/>
                  </a:cubicBezTo>
                  <a:cubicBezTo>
                    <a:pt x="73136" y="123582"/>
                    <a:pt x="2757" y="224653"/>
                    <a:pt x="111" y="224653"/>
                  </a:cubicBezTo>
                  <a:cubicBezTo>
                    <a:pt x="-2535" y="224653"/>
                    <a:pt x="42444" y="126228"/>
                    <a:pt x="82661" y="91303"/>
                  </a:cubicBezTo>
                  <a:cubicBezTo>
                    <a:pt x="122878" y="56378"/>
                    <a:pt x="264694" y="12457"/>
                    <a:pt x="276336" y="24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837A43B5-C98C-3C7D-61F6-3EC25949CA61}"/>
                </a:ext>
              </a:extLst>
            </p:cNvPr>
            <p:cNvSpPr/>
            <p:nvPr/>
          </p:nvSpPr>
          <p:spPr>
            <a:xfrm>
              <a:off x="4118947" y="2724091"/>
              <a:ext cx="352669" cy="14155"/>
            </a:xfrm>
            <a:custGeom>
              <a:avLst/>
              <a:gdLst>
                <a:gd name="connsiteX0" fmla="*/ 2203 w 352669"/>
                <a:gd name="connsiteY0" fmla="*/ 12759 h 14155"/>
                <a:gd name="connsiteX1" fmla="*/ 335578 w 352669"/>
                <a:gd name="connsiteY1" fmla="*/ 12759 h 14155"/>
                <a:gd name="connsiteX2" fmla="*/ 300653 w 352669"/>
                <a:gd name="connsiteY2" fmla="*/ 3234 h 14155"/>
                <a:gd name="connsiteX3" fmla="*/ 268903 w 352669"/>
                <a:gd name="connsiteY3" fmla="*/ 3234 h 14155"/>
                <a:gd name="connsiteX4" fmla="*/ 192703 w 352669"/>
                <a:gd name="connsiteY4" fmla="*/ 59 h 14155"/>
                <a:gd name="connsiteX5" fmla="*/ 2203 w 352669"/>
                <a:gd name="connsiteY5" fmla="*/ 12759 h 1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69" h="14155">
                  <a:moveTo>
                    <a:pt x="2203" y="12759"/>
                  </a:moveTo>
                  <a:cubicBezTo>
                    <a:pt x="26016" y="14876"/>
                    <a:pt x="285836" y="14347"/>
                    <a:pt x="335578" y="12759"/>
                  </a:cubicBezTo>
                  <a:cubicBezTo>
                    <a:pt x="385320" y="11171"/>
                    <a:pt x="311765" y="4821"/>
                    <a:pt x="300653" y="3234"/>
                  </a:cubicBezTo>
                  <a:cubicBezTo>
                    <a:pt x="289541" y="1647"/>
                    <a:pt x="286895" y="3763"/>
                    <a:pt x="268903" y="3234"/>
                  </a:cubicBezTo>
                  <a:cubicBezTo>
                    <a:pt x="250911" y="2705"/>
                    <a:pt x="230803" y="-470"/>
                    <a:pt x="192703" y="59"/>
                  </a:cubicBezTo>
                  <a:cubicBezTo>
                    <a:pt x="154603" y="588"/>
                    <a:pt x="-21610" y="10642"/>
                    <a:pt x="2203" y="127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7151FF80-127A-2BCE-03CE-66852AE3B708}"/>
                </a:ext>
              </a:extLst>
            </p:cNvPr>
            <p:cNvSpPr/>
            <p:nvPr/>
          </p:nvSpPr>
          <p:spPr>
            <a:xfrm>
              <a:off x="4552769" y="2716271"/>
              <a:ext cx="364139" cy="188879"/>
            </a:xfrm>
            <a:custGeom>
              <a:avLst/>
              <a:gdLst>
                <a:gd name="connsiteX0" fmla="*/ 181 w 364139"/>
                <a:gd name="connsiteY0" fmla="*/ 20579 h 188879"/>
                <a:gd name="connsiteX1" fmla="*/ 266881 w 364139"/>
                <a:gd name="connsiteY1" fmla="*/ 20579 h 188879"/>
                <a:gd name="connsiteX2" fmla="*/ 314506 w 364139"/>
                <a:gd name="connsiteY2" fmla="*/ 17404 h 188879"/>
                <a:gd name="connsiteX3" fmla="*/ 339906 w 364139"/>
                <a:gd name="connsiteY3" fmla="*/ 30104 h 188879"/>
                <a:gd name="connsiteX4" fmla="*/ 352606 w 364139"/>
                <a:gd name="connsiteY4" fmla="*/ 188854 h 188879"/>
                <a:gd name="connsiteX5" fmla="*/ 362131 w 364139"/>
                <a:gd name="connsiteY5" fmla="*/ 17404 h 188879"/>
                <a:gd name="connsiteX6" fmla="*/ 311331 w 364139"/>
                <a:gd name="connsiteY6" fmla="*/ 4704 h 188879"/>
                <a:gd name="connsiteX7" fmla="*/ 181 w 364139"/>
                <a:gd name="connsiteY7" fmla="*/ 20579 h 18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39" h="188879">
                  <a:moveTo>
                    <a:pt x="181" y="20579"/>
                  </a:moveTo>
                  <a:cubicBezTo>
                    <a:pt x="-7227" y="23225"/>
                    <a:pt x="214494" y="21108"/>
                    <a:pt x="266881" y="20579"/>
                  </a:cubicBezTo>
                  <a:cubicBezTo>
                    <a:pt x="319268" y="20050"/>
                    <a:pt x="302335" y="15817"/>
                    <a:pt x="314506" y="17404"/>
                  </a:cubicBezTo>
                  <a:cubicBezTo>
                    <a:pt x="326677" y="18991"/>
                    <a:pt x="333556" y="1529"/>
                    <a:pt x="339906" y="30104"/>
                  </a:cubicBezTo>
                  <a:cubicBezTo>
                    <a:pt x="346256" y="58679"/>
                    <a:pt x="348902" y="190971"/>
                    <a:pt x="352606" y="188854"/>
                  </a:cubicBezTo>
                  <a:cubicBezTo>
                    <a:pt x="356310" y="186737"/>
                    <a:pt x="369010" y="48096"/>
                    <a:pt x="362131" y="17404"/>
                  </a:cubicBezTo>
                  <a:cubicBezTo>
                    <a:pt x="355252" y="-13288"/>
                    <a:pt x="367423" y="6291"/>
                    <a:pt x="311331" y="4704"/>
                  </a:cubicBezTo>
                  <a:cubicBezTo>
                    <a:pt x="255239" y="3117"/>
                    <a:pt x="7589" y="17933"/>
                    <a:pt x="181" y="205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5F36B986-27ED-3AF0-C4F4-43FB2716936C}"/>
                </a:ext>
              </a:extLst>
            </p:cNvPr>
            <p:cNvSpPr/>
            <p:nvPr/>
          </p:nvSpPr>
          <p:spPr>
            <a:xfrm>
              <a:off x="4860148" y="2743121"/>
              <a:ext cx="48409" cy="469195"/>
            </a:xfrm>
            <a:custGeom>
              <a:avLst/>
              <a:gdLst>
                <a:gd name="connsiteX0" fmla="*/ 10302 w 48409"/>
                <a:gd name="connsiteY0" fmla="*/ 79 h 469195"/>
                <a:gd name="connsiteX1" fmla="*/ 777 w 48409"/>
                <a:gd name="connsiteY1" fmla="*/ 117554 h 469195"/>
                <a:gd name="connsiteX2" fmla="*/ 32527 w 48409"/>
                <a:gd name="connsiteY2" fmla="*/ 165179 h 469195"/>
                <a:gd name="connsiteX3" fmla="*/ 19827 w 48409"/>
                <a:gd name="connsiteY3" fmla="*/ 165179 h 469195"/>
                <a:gd name="connsiteX4" fmla="*/ 13477 w 48409"/>
                <a:gd name="connsiteY4" fmla="*/ 298529 h 469195"/>
                <a:gd name="connsiteX5" fmla="*/ 13477 w 48409"/>
                <a:gd name="connsiteY5" fmla="*/ 384254 h 469195"/>
                <a:gd name="connsiteX6" fmla="*/ 48402 w 48409"/>
                <a:gd name="connsiteY6" fmla="*/ 466804 h 469195"/>
                <a:gd name="connsiteX7" fmla="*/ 16652 w 48409"/>
                <a:gd name="connsiteY7" fmla="*/ 435054 h 469195"/>
                <a:gd name="connsiteX8" fmla="*/ 16652 w 48409"/>
                <a:gd name="connsiteY8" fmla="*/ 314404 h 469195"/>
                <a:gd name="connsiteX9" fmla="*/ 38877 w 48409"/>
                <a:gd name="connsiteY9" fmla="*/ 174704 h 469195"/>
                <a:gd name="connsiteX10" fmla="*/ 16652 w 48409"/>
                <a:gd name="connsiteY10" fmla="*/ 136604 h 469195"/>
                <a:gd name="connsiteX11" fmla="*/ 10302 w 48409"/>
                <a:gd name="connsiteY11" fmla="*/ 79 h 46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09" h="469195">
                  <a:moveTo>
                    <a:pt x="10302" y="79"/>
                  </a:moveTo>
                  <a:cubicBezTo>
                    <a:pt x="7656" y="-3096"/>
                    <a:pt x="-2927" y="90037"/>
                    <a:pt x="777" y="117554"/>
                  </a:cubicBezTo>
                  <a:cubicBezTo>
                    <a:pt x="4481" y="145071"/>
                    <a:pt x="29352" y="157241"/>
                    <a:pt x="32527" y="165179"/>
                  </a:cubicBezTo>
                  <a:cubicBezTo>
                    <a:pt x="35702" y="173117"/>
                    <a:pt x="23002" y="142954"/>
                    <a:pt x="19827" y="165179"/>
                  </a:cubicBezTo>
                  <a:cubicBezTo>
                    <a:pt x="16652" y="187404"/>
                    <a:pt x="14535" y="262017"/>
                    <a:pt x="13477" y="298529"/>
                  </a:cubicBezTo>
                  <a:cubicBezTo>
                    <a:pt x="12419" y="335041"/>
                    <a:pt x="7656" y="356208"/>
                    <a:pt x="13477" y="384254"/>
                  </a:cubicBezTo>
                  <a:cubicBezTo>
                    <a:pt x="19298" y="412300"/>
                    <a:pt x="47873" y="458337"/>
                    <a:pt x="48402" y="466804"/>
                  </a:cubicBezTo>
                  <a:cubicBezTo>
                    <a:pt x="48931" y="475271"/>
                    <a:pt x="21944" y="460454"/>
                    <a:pt x="16652" y="435054"/>
                  </a:cubicBezTo>
                  <a:cubicBezTo>
                    <a:pt x="11360" y="409654"/>
                    <a:pt x="12948" y="357796"/>
                    <a:pt x="16652" y="314404"/>
                  </a:cubicBezTo>
                  <a:cubicBezTo>
                    <a:pt x="20356" y="271012"/>
                    <a:pt x="38877" y="204337"/>
                    <a:pt x="38877" y="174704"/>
                  </a:cubicBezTo>
                  <a:cubicBezTo>
                    <a:pt x="38877" y="145071"/>
                    <a:pt x="20885" y="161475"/>
                    <a:pt x="16652" y="136604"/>
                  </a:cubicBezTo>
                  <a:cubicBezTo>
                    <a:pt x="12419" y="111733"/>
                    <a:pt x="12948" y="3254"/>
                    <a:pt x="10302" y="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B9C6AFD1-E6E0-61FC-18D9-CD755ACEBCD7}"/>
                </a:ext>
              </a:extLst>
            </p:cNvPr>
            <p:cNvSpPr/>
            <p:nvPr/>
          </p:nvSpPr>
          <p:spPr>
            <a:xfrm>
              <a:off x="4127500" y="2635250"/>
              <a:ext cx="346416" cy="9525"/>
            </a:xfrm>
            <a:custGeom>
              <a:avLst/>
              <a:gdLst>
                <a:gd name="connsiteX0" fmla="*/ 0 w 346416"/>
                <a:gd name="connsiteY0" fmla="*/ 9525 h 9525"/>
                <a:gd name="connsiteX1" fmla="*/ 336550 w 346416"/>
                <a:gd name="connsiteY1" fmla="*/ 9525 h 9525"/>
                <a:gd name="connsiteX2" fmla="*/ 263525 w 346416"/>
                <a:gd name="connsiteY2" fmla="*/ 0 h 9525"/>
                <a:gd name="connsiteX3" fmla="*/ 0 w 346416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416" h="9525">
                  <a:moveTo>
                    <a:pt x="0" y="9525"/>
                  </a:moveTo>
                  <a:lnTo>
                    <a:pt x="336550" y="9525"/>
                  </a:lnTo>
                  <a:cubicBezTo>
                    <a:pt x="380471" y="7938"/>
                    <a:pt x="263525" y="0"/>
                    <a:pt x="263525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361C5EDE-ED44-86D6-0FB7-88601FF596B0}"/>
                </a:ext>
              </a:extLst>
            </p:cNvPr>
            <p:cNvSpPr/>
            <p:nvPr/>
          </p:nvSpPr>
          <p:spPr>
            <a:xfrm>
              <a:off x="4454403" y="1787096"/>
              <a:ext cx="26617" cy="845861"/>
            </a:xfrm>
            <a:custGeom>
              <a:avLst/>
              <a:gdLst>
                <a:gd name="connsiteX0" fmla="*/ 3297 w 26617"/>
                <a:gd name="connsiteY0" fmla="*/ 3604 h 845861"/>
                <a:gd name="connsiteX1" fmla="*/ 15997 w 26617"/>
                <a:gd name="connsiteY1" fmla="*/ 292529 h 845861"/>
                <a:gd name="connsiteX2" fmla="*/ 15997 w 26617"/>
                <a:gd name="connsiteY2" fmla="*/ 387779 h 845861"/>
                <a:gd name="connsiteX3" fmla="*/ 19172 w 26617"/>
                <a:gd name="connsiteY3" fmla="*/ 552879 h 845861"/>
                <a:gd name="connsiteX4" fmla="*/ 15997 w 26617"/>
                <a:gd name="connsiteY4" fmla="*/ 743379 h 845861"/>
                <a:gd name="connsiteX5" fmla="*/ 122 w 26617"/>
                <a:gd name="connsiteY5" fmla="*/ 844979 h 845861"/>
                <a:gd name="connsiteX6" fmla="*/ 25522 w 26617"/>
                <a:gd name="connsiteY6" fmla="*/ 756079 h 845861"/>
                <a:gd name="connsiteX7" fmla="*/ 22347 w 26617"/>
                <a:gd name="connsiteY7" fmla="*/ 263954 h 845861"/>
                <a:gd name="connsiteX8" fmla="*/ 25522 w 26617"/>
                <a:gd name="connsiteY8" fmla="*/ 136954 h 845861"/>
                <a:gd name="connsiteX9" fmla="*/ 3297 w 26617"/>
                <a:gd name="connsiteY9" fmla="*/ 3604 h 8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17" h="845861">
                  <a:moveTo>
                    <a:pt x="3297" y="3604"/>
                  </a:moveTo>
                  <a:cubicBezTo>
                    <a:pt x="1709" y="29533"/>
                    <a:pt x="13880" y="228500"/>
                    <a:pt x="15997" y="292529"/>
                  </a:cubicBezTo>
                  <a:cubicBezTo>
                    <a:pt x="18114" y="356558"/>
                    <a:pt x="15468" y="344387"/>
                    <a:pt x="15997" y="387779"/>
                  </a:cubicBezTo>
                  <a:cubicBezTo>
                    <a:pt x="16526" y="431171"/>
                    <a:pt x="19172" y="493612"/>
                    <a:pt x="19172" y="552879"/>
                  </a:cubicBezTo>
                  <a:cubicBezTo>
                    <a:pt x="19172" y="612146"/>
                    <a:pt x="19172" y="694696"/>
                    <a:pt x="15997" y="743379"/>
                  </a:cubicBezTo>
                  <a:cubicBezTo>
                    <a:pt x="12822" y="792062"/>
                    <a:pt x="-1466" y="842862"/>
                    <a:pt x="122" y="844979"/>
                  </a:cubicBezTo>
                  <a:cubicBezTo>
                    <a:pt x="1710" y="847096"/>
                    <a:pt x="21818" y="852916"/>
                    <a:pt x="25522" y="756079"/>
                  </a:cubicBezTo>
                  <a:cubicBezTo>
                    <a:pt x="29226" y="659242"/>
                    <a:pt x="22347" y="367141"/>
                    <a:pt x="22347" y="263954"/>
                  </a:cubicBezTo>
                  <a:cubicBezTo>
                    <a:pt x="22347" y="160767"/>
                    <a:pt x="27110" y="175054"/>
                    <a:pt x="25522" y="136954"/>
                  </a:cubicBezTo>
                  <a:cubicBezTo>
                    <a:pt x="23934" y="98854"/>
                    <a:pt x="4885" y="-22325"/>
                    <a:pt x="3297" y="36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52D8C528-CA8B-05C7-DA74-84371C2DA4D4}"/>
                </a:ext>
              </a:extLst>
            </p:cNvPr>
            <p:cNvSpPr/>
            <p:nvPr/>
          </p:nvSpPr>
          <p:spPr>
            <a:xfrm>
              <a:off x="4400392" y="1787414"/>
              <a:ext cx="51030" cy="852932"/>
            </a:xfrm>
            <a:custGeom>
              <a:avLst/>
              <a:gdLst>
                <a:gd name="connsiteX0" fmla="*/ 158 w 51030"/>
                <a:gd name="connsiteY0" fmla="*/ 3286 h 852932"/>
                <a:gd name="connsiteX1" fmla="*/ 35083 w 51030"/>
                <a:gd name="connsiteY1" fmla="*/ 85836 h 852932"/>
                <a:gd name="connsiteX2" fmla="*/ 38258 w 51030"/>
                <a:gd name="connsiteY2" fmla="*/ 330311 h 852932"/>
                <a:gd name="connsiteX3" fmla="*/ 41433 w 51030"/>
                <a:gd name="connsiteY3" fmla="*/ 628761 h 852932"/>
                <a:gd name="connsiteX4" fmla="*/ 38258 w 51030"/>
                <a:gd name="connsiteY4" fmla="*/ 736711 h 852932"/>
                <a:gd name="connsiteX5" fmla="*/ 31908 w 51030"/>
                <a:gd name="connsiteY5" fmla="*/ 771636 h 852932"/>
                <a:gd name="connsiteX6" fmla="*/ 44608 w 51030"/>
                <a:gd name="connsiteY6" fmla="*/ 851011 h 852932"/>
                <a:gd name="connsiteX7" fmla="*/ 38258 w 51030"/>
                <a:gd name="connsiteY7" fmla="*/ 682736 h 852932"/>
                <a:gd name="connsiteX8" fmla="*/ 25558 w 51030"/>
                <a:gd name="connsiteY8" fmla="*/ 460486 h 852932"/>
                <a:gd name="connsiteX9" fmla="*/ 50958 w 51030"/>
                <a:gd name="connsiteY9" fmla="*/ 181086 h 852932"/>
                <a:gd name="connsiteX10" fmla="*/ 158 w 51030"/>
                <a:gd name="connsiteY10" fmla="*/ 3286 h 85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030" h="852932">
                  <a:moveTo>
                    <a:pt x="158" y="3286"/>
                  </a:moveTo>
                  <a:cubicBezTo>
                    <a:pt x="-2488" y="-12589"/>
                    <a:pt x="28733" y="31332"/>
                    <a:pt x="35083" y="85836"/>
                  </a:cubicBezTo>
                  <a:cubicBezTo>
                    <a:pt x="41433" y="140340"/>
                    <a:pt x="37200" y="239824"/>
                    <a:pt x="38258" y="330311"/>
                  </a:cubicBezTo>
                  <a:cubicBezTo>
                    <a:pt x="39316" y="420798"/>
                    <a:pt x="41433" y="561028"/>
                    <a:pt x="41433" y="628761"/>
                  </a:cubicBezTo>
                  <a:cubicBezTo>
                    <a:pt x="41433" y="696494"/>
                    <a:pt x="39846" y="712898"/>
                    <a:pt x="38258" y="736711"/>
                  </a:cubicBezTo>
                  <a:cubicBezTo>
                    <a:pt x="36670" y="760524"/>
                    <a:pt x="30850" y="752586"/>
                    <a:pt x="31908" y="771636"/>
                  </a:cubicBezTo>
                  <a:cubicBezTo>
                    <a:pt x="32966" y="790686"/>
                    <a:pt x="43550" y="865828"/>
                    <a:pt x="44608" y="851011"/>
                  </a:cubicBezTo>
                  <a:cubicBezTo>
                    <a:pt x="45666" y="836194"/>
                    <a:pt x="41433" y="747824"/>
                    <a:pt x="38258" y="682736"/>
                  </a:cubicBezTo>
                  <a:cubicBezTo>
                    <a:pt x="35083" y="617649"/>
                    <a:pt x="23441" y="544094"/>
                    <a:pt x="25558" y="460486"/>
                  </a:cubicBezTo>
                  <a:cubicBezTo>
                    <a:pt x="27675" y="376878"/>
                    <a:pt x="52546" y="252524"/>
                    <a:pt x="50958" y="181086"/>
                  </a:cubicBezTo>
                  <a:cubicBezTo>
                    <a:pt x="49371" y="109649"/>
                    <a:pt x="2804" y="19161"/>
                    <a:pt x="158" y="32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9ACB0D95-0089-C482-2DD3-FCFF88537D05}"/>
                </a:ext>
              </a:extLst>
            </p:cNvPr>
            <p:cNvSpPr/>
            <p:nvPr/>
          </p:nvSpPr>
          <p:spPr>
            <a:xfrm>
              <a:off x="4532305" y="1804110"/>
              <a:ext cx="31098" cy="871445"/>
            </a:xfrm>
            <a:custGeom>
              <a:avLst/>
              <a:gdLst>
                <a:gd name="connsiteX0" fmla="*/ 14295 w 31098"/>
                <a:gd name="connsiteY0" fmla="*/ 2465 h 871445"/>
                <a:gd name="connsiteX1" fmla="*/ 4770 w 31098"/>
                <a:gd name="connsiteY1" fmla="*/ 516815 h 871445"/>
                <a:gd name="connsiteX2" fmla="*/ 1595 w 31098"/>
                <a:gd name="connsiteY2" fmla="*/ 789865 h 871445"/>
                <a:gd name="connsiteX3" fmla="*/ 30170 w 31098"/>
                <a:gd name="connsiteY3" fmla="*/ 856540 h 871445"/>
                <a:gd name="connsiteX4" fmla="*/ 23820 w 31098"/>
                <a:gd name="connsiteY4" fmla="*/ 818440 h 871445"/>
                <a:gd name="connsiteX5" fmla="*/ 20645 w 31098"/>
                <a:gd name="connsiteY5" fmla="*/ 342190 h 871445"/>
                <a:gd name="connsiteX6" fmla="*/ 14295 w 31098"/>
                <a:gd name="connsiteY6" fmla="*/ 2465 h 8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8" h="871445">
                  <a:moveTo>
                    <a:pt x="14295" y="2465"/>
                  </a:moveTo>
                  <a:cubicBezTo>
                    <a:pt x="11649" y="31569"/>
                    <a:pt x="6887" y="385582"/>
                    <a:pt x="4770" y="516815"/>
                  </a:cubicBezTo>
                  <a:cubicBezTo>
                    <a:pt x="2653" y="648048"/>
                    <a:pt x="-2638" y="733244"/>
                    <a:pt x="1595" y="789865"/>
                  </a:cubicBezTo>
                  <a:cubicBezTo>
                    <a:pt x="5828" y="846486"/>
                    <a:pt x="26466" y="851778"/>
                    <a:pt x="30170" y="856540"/>
                  </a:cubicBezTo>
                  <a:cubicBezTo>
                    <a:pt x="33874" y="861302"/>
                    <a:pt x="25408" y="904165"/>
                    <a:pt x="23820" y="818440"/>
                  </a:cubicBezTo>
                  <a:cubicBezTo>
                    <a:pt x="22233" y="732715"/>
                    <a:pt x="19587" y="475540"/>
                    <a:pt x="20645" y="342190"/>
                  </a:cubicBezTo>
                  <a:cubicBezTo>
                    <a:pt x="21703" y="208840"/>
                    <a:pt x="16941" y="-26639"/>
                    <a:pt x="14295" y="2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D28D46B2-2CD2-1612-5784-80A4FB1AE0E4}"/>
                </a:ext>
              </a:extLst>
            </p:cNvPr>
            <p:cNvSpPr/>
            <p:nvPr/>
          </p:nvSpPr>
          <p:spPr>
            <a:xfrm>
              <a:off x="4136233" y="2657438"/>
              <a:ext cx="331824" cy="9994"/>
            </a:xfrm>
            <a:custGeom>
              <a:avLst/>
              <a:gdLst>
                <a:gd name="connsiteX0" fmla="*/ 792 w 331824"/>
                <a:gd name="connsiteY0" fmla="*/ 6387 h 9994"/>
                <a:gd name="connsiteX1" fmla="*/ 321467 w 331824"/>
                <a:gd name="connsiteY1" fmla="*/ 37 h 9994"/>
                <a:gd name="connsiteX2" fmla="*/ 232567 w 331824"/>
                <a:gd name="connsiteY2" fmla="*/ 9562 h 9994"/>
                <a:gd name="connsiteX3" fmla="*/ 792 w 331824"/>
                <a:gd name="connsiteY3" fmla="*/ 6387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24" h="9994">
                  <a:moveTo>
                    <a:pt x="792" y="6387"/>
                  </a:moveTo>
                  <a:cubicBezTo>
                    <a:pt x="15609" y="4800"/>
                    <a:pt x="282838" y="-492"/>
                    <a:pt x="321467" y="37"/>
                  </a:cubicBezTo>
                  <a:cubicBezTo>
                    <a:pt x="360096" y="566"/>
                    <a:pt x="281779" y="7975"/>
                    <a:pt x="232567" y="9562"/>
                  </a:cubicBezTo>
                  <a:cubicBezTo>
                    <a:pt x="183355" y="11149"/>
                    <a:pt x="-14025" y="7974"/>
                    <a:pt x="792" y="6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9880B2B2-FF8C-9F70-C934-9B1B154E9AC4}"/>
                </a:ext>
              </a:extLst>
            </p:cNvPr>
            <p:cNvSpPr/>
            <p:nvPr/>
          </p:nvSpPr>
          <p:spPr>
            <a:xfrm>
              <a:off x="4570509" y="2635112"/>
              <a:ext cx="355700" cy="13617"/>
            </a:xfrm>
            <a:custGeom>
              <a:avLst/>
              <a:gdLst>
                <a:gd name="connsiteX0" fmla="*/ 1491 w 355700"/>
                <a:gd name="connsiteY0" fmla="*/ 6488 h 13617"/>
                <a:gd name="connsiteX1" fmla="*/ 347566 w 355700"/>
                <a:gd name="connsiteY1" fmla="*/ 138 h 13617"/>
                <a:gd name="connsiteX2" fmla="*/ 226916 w 355700"/>
                <a:gd name="connsiteY2" fmla="*/ 12838 h 13617"/>
                <a:gd name="connsiteX3" fmla="*/ 1491 w 355700"/>
                <a:gd name="connsiteY3" fmla="*/ 6488 h 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00" h="13617">
                  <a:moveTo>
                    <a:pt x="1491" y="6488"/>
                  </a:moveTo>
                  <a:cubicBezTo>
                    <a:pt x="21599" y="4371"/>
                    <a:pt x="309995" y="-920"/>
                    <a:pt x="347566" y="138"/>
                  </a:cubicBezTo>
                  <a:cubicBezTo>
                    <a:pt x="385137" y="1196"/>
                    <a:pt x="283537" y="9663"/>
                    <a:pt x="226916" y="12838"/>
                  </a:cubicBezTo>
                  <a:cubicBezTo>
                    <a:pt x="170295" y="16013"/>
                    <a:pt x="-18617" y="8605"/>
                    <a:pt x="1491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E9673671-E326-BAA6-9414-FE3CC503459A}"/>
                </a:ext>
              </a:extLst>
            </p:cNvPr>
            <p:cNvSpPr/>
            <p:nvPr/>
          </p:nvSpPr>
          <p:spPr>
            <a:xfrm>
              <a:off x="4905162" y="2195449"/>
              <a:ext cx="16179" cy="443084"/>
            </a:xfrm>
            <a:custGeom>
              <a:avLst/>
              <a:gdLst>
                <a:gd name="connsiteX0" fmla="*/ 12913 w 16179"/>
                <a:gd name="connsiteY0" fmla="*/ 1651 h 443084"/>
                <a:gd name="connsiteX1" fmla="*/ 3388 w 16179"/>
                <a:gd name="connsiteY1" fmla="*/ 220726 h 443084"/>
                <a:gd name="connsiteX2" fmla="*/ 6563 w 16179"/>
                <a:gd name="connsiteY2" fmla="*/ 442976 h 443084"/>
                <a:gd name="connsiteX3" fmla="*/ 16088 w 16179"/>
                <a:gd name="connsiteY3" fmla="*/ 192151 h 443084"/>
                <a:gd name="connsiteX4" fmla="*/ 213 w 16179"/>
                <a:gd name="connsiteY4" fmla="*/ 122301 h 443084"/>
                <a:gd name="connsiteX5" fmla="*/ 12913 w 16179"/>
                <a:gd name="connsiteY5" fmla="*/ 1651 h 44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79" h="443084">
                  <a:moveTo>
                    <a:pt x="12913" y="1651"/>
                  </a:moveTo>
                  <a:cubicBezTo>
                    <a:pt x="13442" y="18055"/>
                    <a:pt x="4446" y="147172"/>
                    <a:pt x="3388" y="220726"/>
                  </a:cubicBezTo>
                  <a:cubicBezTo>
                    <a:pt x="2330" y="294280"/>
                    <a:pt x="4446" y="447738"/>
                    <a:pt x="6563" y="442976"/>
                  </a:cubicBezTo>
                  <a:cubicBezTo>
                    <a:pt x="8680" y="438214"/>
                    <a:pt x="17146" y="245597"/>
                    <a:pt x="16088" y="192151"/>
                  </a:cubicBezTo>
                  <a:cubicBezTo>
                    <a:pt x="15030" y="138705"/>
                    <a:pt x="2330" y="148759"/>
                    <a:pt x="213" y="122301"/>
                  </a:cubicBezTo>
                  <a:cubicBezTo>
                    <a:pt x="-1904" y="95843"/>
                    <a:pt x="12384" y="-14753"/>
                    <a:pt x="12913" y="16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7DA6E646-D359-FCC9-E3CE-DE591CAFC266}"/>
                </a:ext>
              </a:extLst>
            </p:cNvPr>
            <p:cNvSpPr/>
            <p:nvPr/>
          </p:nvSpPr>
          <p:spPr>
            <a:xfrm>
              <a:off x="4869966" y="2206444"/>
              <a:ext cx="16491" cy="423053"/>
            </a:xfrm>
            <a:custGeom>
              <a:avLst/>
              <a:gdLst>
                <a:gd name="connsiteX0" fmla="*/ 16359 w 16491"/>
                <a:gd name="connsiteY0" fmla="*/ 181 h 423053"/>
                <a:gd name="connsiteX1" fmla="*/ 13184 w 16491"/>
                <a:gd name="connsiteY1" fmla="*/ 146231 h 423053"/>
                <a:gd name="connsiteX2" fmla="*/ 484 w 16491"/>
                <a:gd name="connsiteY2" fmla="*/ 184331 h 423053"/>
                <a:gd name="connsiteX3" fmla="*/ 3659 w 16491"/>
                <a:gd name="connsiteY3" fmla="*/ 301806 h 423053"/>
                <a:gd name="connsiteX4" fmla="*/ 13184 w 16491"/>
                <a:gd name="connsiteY4" fmla="*/ 279581 h 423053"/>
                <a:gd name="connsiteX5" fmla="*/ 6834 w 16491"/>
                <a:gd name="connsiteY5" fmla="*/ 422456 h 423053"/>
                <a:gd name="connsiteX6" fmla="*/ 16359 w 16491"/>
                <a:gd name="connsiteY6" fmla="*/ 216081 h 423053"/>
                <a:gd name="connsiteX7" fmla="*/ 10009 w 16491"/>
                <a:gd name="connsiteY7" fmla="*/ 117656 h 423053"/>
                <a:gd name="connsiteX8" fmla="*/ 16359 w 16491"/>
                <a:gd name="connsiteY8" fmla="*/ 181 h 42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91" h="423053">
                  <a:moveTo>
                    <a:pt x="16359" y="181"/>
                  </a:moveTo>
                  <a:cubicBezTo>
                    <a:pt x="16888" y="4944"/>
                    <a:pt x="15830" y="115539"/>
                    <a:pt x="13184" y="146231"/>
                  </a:cubicBezTo>
                  <a:cubicBezTo>
                    <a:pt x="10538" y="176923"/>
                    <a:pt x="2071" y="158402"/>
                    <a:pt x="484" y="184331"/>
                  </a:cubicBezTo>
                  <a:cubicBezTo>
                    <a:pt x="-1104" y="210260"/>
                    <a:pt x="1542" y="285931"/>
                    <a:pt x="3659" y="301806"/>
                  </a:cubicBezTo>
                  <a:cubicBezTo>
                    <a:pt x="5776" y="317681"/>
                    <a:pt x="12655" y="259473"/>
                    <a:pt x="13184" y="279581"/>
                  </a:cubicBezTo>
                  <a:cubicBezTo>
                    <a:pt x="13713" y="299689"/>
                    <a:pt x="6305" y="433039"/>
                    <a:pt x="6834" y="422456"/>
                  </a:cubicBezTo>
                  <a:cubicBezTo>
                    <a:pt x="7363" y="411873"/>
                    <a:pt x="15830" y="266881"/>
                    <a:pt x="16359" y="216081"/>
                  </a:cubicBezTo>
                  <a:cubicBezTo>
                    <a:pt x="16888" y="165281"/>
                    <a:pt x="11067" y="149406"/>
                    <a:pt x="10009" y="117656"/>
                  </a:cubicBezTo>
                  <a:cubicBezTo>
                    <a:pt x="8951" y="85906"/>
                    <a:pt x="15830" y="-4582"/>
                    <a:pt x="16359" y="1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CFF5C7BA-BAA7-F129-8E27-BE14A8102EA8}"/>
                </a:ext>
              </a:extLst>
            </p:cNvPr>
            <p:cNvSpPr/>
            <p:nvPr/>
          </p:nvSpPr>
          <p:spPr>
            <a:xfrm>
              <a:off x="4875653" y="2161702"/>
              <a:ext cx="493332" cy="33884"/>
            </a:xfrm>
            <a:custGeom>
              <a:avLst/>
              <a:gdLst>
                <a:gd name="connsiteX0" fmla="*/ 1147 w 493332"/>
                <a:gd name="connsiteY0" fmla="*/ 32223 h 33884"/>
                <a:gd name="connsiteX1" fmla="*/ 102747 w 493332"/>
                <a:gd name="connsiteY1" fmla="*/ 473 h 33884"/>
                <a:gd name="connsiteX2" fmla="*/ 58297 w 493332"/>
                <a:gd name="connsiteY2" fmla="*/ 13173 h 33884"/>
                <a:gd name="connsiteX3" fmla="*/ 344047 w 493332"/>
                <a:gd name="connsiteY3" fmla="*/ 13173 h 33884"/>
                <a:gd name="connsiteX4" fmla="*/ 493272 w 493332"/>
                <a:gd name="connsiteY4" fmla="*/ 6823 h 33884"/>
                <a:gd name="connsiteX5" fmla="*/ 359922 w 493332"/>
                <a:gd name="connsiteY5" fmla="*/ 22698 h 33884"/>
                <a:gd name="connsiteX6" fmla="*/ 182122 w 493332"/>
                <a:gd name="connsiteY6" fmla="*/ 29048 h 33884"/>
                <a:gd name="connsiteX7" fmla="*/ 1147 w 493332"/>
                <a:gd name="connsiteY7" fmla="*/ 32223 h 3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332" h="33884">
                  <a:moveTo>
                    <a:pt x="1147" y="32223"/>
                  </a:moveTo>
                  <a:cubicBezTo>
                    <a:pt x="-12082" y="27461"/>
                    <a:pt x="93222" y="3648"/>
                    <a:pt x="102747" y="473"/>
                  </a:cubicBezTo>
                  <a:cubicBezTo>
                    <a:pt x="112272" y="-2702"/>
                    <a:pt x="18080" y="11056"/>
                    <a:pt x="58297" y="13173"/>
                  </a:cubicBezTo>
                  <a:cubicBezTo>
                    <a:pt x="98514" y="15290"/>
                    <a:pt x="271551" y="14231"/>
                    <a:pt x="344047" y="13173"/>
                  </a:cubicBezTo>
                  <a:cubicBezTo>
                    <a:pt x="416543" y="12115"/>
                    <a:pt x="490626" y="5235"/>
                    <a:pt x="493272" y="6823"/>
                  </a:cubicBezTo>
                  <a:cubicBezTo>
                    <a:pt x="495918" y="8410"/>
                    <a:pt x="411780" y="18994"/>
                    <a:pt x="359922" y="22698"/>
                  </a:cubicBezTo>
                  <a:cubicBezTo>
                    <a:pt x="308064" y="26402"/>
                    <a:pt x="237684" y="27990"/>
                    <a:pt x="182122" y="29048"/>
                  </a:cubicBezTo>
                  <a:cubicBezTo>
                    <a:pt x="126560" y="30106"/>
                    <a:pt x="14376" y="36985"/>
                    <a:pt x="1147" y="322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220244A-04C5-3732-49D1-0B14F1F61B2F}"/>
                </a:ext>
              </a:extLst>
            </p:cNvPr>
            <p:cNvSpPr/>
            <p:nvPr/>
          </p:nvSpPr>
          <p:spPr>
            <a:xfrm>
              <a:off x="4968815" y="2254529"/>
              <a:ext cx="347333" cy="35119"/>
            </a:xfrm>
            <a:custGeom>
              <a:avLst/>
              <a:gdLst>
                <a:gd name="connsiteX0" fmla="*/ 60 w 347333"/>
                <a:gd name="connsiteY0" fmla="*/ 34646 h 35119"/>
                <a:gd name="connsiteX1" fmla="*/ 57210 w 347333"/>
                <a:gd name="connsiteY1" fmla="*/ 2896 h 35119"/>
                <a:gd name="connsiteX2" fmla="*/ 339785 w 347333"/>
                <a:gd name="connsiteY2" fmla="*/ 2896 h 35119"/>
                <a:gd name="connsiteX3" fmla="*/ 247710 w 347333"/>
                <a:gd name="connsiteY3" fmla="*/ 15596 h 35119"/>
                <a:gd name="connsiteX4" fmla="*/ 50860 w 347333"/>
                <a:gd name="connsiteY4" fmla="*/ 21946 h 35119"/>
                <a:gd name="connsiteX5" fmla="*/ 60 w 347333"/>
                <a:gd name="connsiteY5" fmla="*/ 34646 h 3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333" h="35119">
                  <a:moveTo>
                    <a:pt x="60" y="34646"/>
                  </a:moveTo>
                  <a:cubicBezTo>
                    <a:pt x="1118" y="31471"/>
                    <a:pt x="589" y="8188"/>
                    <a:pt x="57210" y="2896"/>
                  </a:cubicBezTo>
                  <a:cubicBezTo>
                    <a:pt x="113831" y="-2396"/>
                    <a:pt x="308035" y="779"/>
                    <a:pt x="339785" y="2896"/>
                  </a:cubicBezTo>
                  <a:cubicBezTo>
                    <a:pt x="371535" y="5013"/>
                    <a:pt x="295864" y="12421"/>
                    <a:pt x="247710" y="15596"/>
                  </a:cubicBezTo>
                  <a:cubicBezTo>
                    <a:pt x="199556" y="18771"/>
                    <a:pt x="90018" y="19829"/>
                    <a:pt x="50860" y="21946"/>
                  </a:cubicBezTo>
                  <a:cubicBezTo>
                    <a:pt x="11702" y="24063"/>
                    <a:pt x="-998" y="37821"/>
                    <a:pt x="60" y="34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87902854-82FA-9E9A-9474-BC92267D376E}"/>
                </a:ext>
              </a:extLst>
            </p:cNvPr>
            <p:cNvSpPr/>
            <p:nvPr/>
          </p:nvSpPr>
          <p:spPr>
            <a:xfrm>
              <a:off x="4972541" y="2282735"/>
              <a:ext cx="66313" cy="867929"/>
            </a:xfrm>
            <a:custGeom>
              <a:avLst/>
              <a:gdLst>
                <a:gd name="connsiteX0" fmla="*/ 21734 w 66313"/>
                <a:gd name="connsiteY0" fmla="*/ 90 h 867929"/>
                <a:gd name="connsiteX1" fmla="*/ 15384 w 66313"/>
                <a:gd name="connsiteY1" fmla="*/ 438240 h 867929"/>
                <a:gd name="connsiteX2" fmla="*/ 21734 w 66313"/>
                <a:gd name="connsiteY2" fmla="*/ 800190 h 867929"/>
                <a:gd name="connsiteX3" fmla="*/ 66184 w 66313"/>
                <a:gd name="connsiteY3" fmla="*/ 854165 h 867929"/>
                <a:gd name="connsiteX4" fmla="*/ 5859 w 66313"/>
                <a:gd name="connsiteY4" fmla="*/ 822415 h 867929"/>
                <a:gd name="connsiteX5" fmla="*/ 2684 w 66313"/>
                <a:gd name="connsiteY5" fmla="*/ 403315 h 867929"/>
                <a:gd name="connsiteX6" fmla="*/ 21734 w 66313"/>
                <a:gd name="connsiteY6" fmla="*/ 90 h 8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313" h="867929">
                  <a:moveTo>
                    <a:pt x="21734" y="90"/>
                  </a:moveTo>
                  <a:cubicBezTo>
                    <a:pt x="23851" y="5911"/>
                    <a:pt x="15384" y="304890"/>
                    <a:pt x="15384" y="438240"/>
                  </a:cubicBezTo>
                  <a:cubicBezTo>
                    <a:pt x="15384" y="571590"/>
                    <a:pt x="13267" y="730869"/>
                    <a:pt x="21734" y="800190"/>
                  </a:cubicBezTo>
                  <a:cubicBezTo>
                    <a:pt x="30201" y="869511"/>
                    <a:pt x="68830" y="850461"/>
                    <a:pt x="66184" y="854165"/>
                  </a:cubicBezTo>
                  <a:cubicBezTo>
                    <a:pt x="63538" y="857869"/>
                    <a:pt x="16442" y="897557"/>
                    <a:pt x="5859" y="822415"/>
                  </a:cubicBezTo>
                  <a:cubicBezTo>
                    <a:pt x="-4724" y="747273"/>
                    <a:pt x="2155" y="537194"/>
                    <a:pt x="2684" y="403315"/>
                  </a:cubicBezTo>
                  <a:cubicBezTo>
                    <a:pt x="3213" y="269436"/>
                    <a:pt x="19617" y="-5731"/>
                    <a:pt x="21734" y="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280ACA6D-7959-CBE4-F3BA-4CF994E1A1A7}"/>
                </a:ext>
              </a:extLst>
            </p:cNvPr>
            <p:cNvSpPr/>
            <p:nvPr/>
          </p:nvSpPr>
          <p:spPr>
            <a:xfrm>
              <a:off x="4561084" y="1797050"/>
              <a:ext cx="750818" cy="12700"/>
            </a:xfrm>
            <a:custGeom>
              <a:avLst/>
              <a:gdLst>
                <a:gd name="connsiteX0" fmla="*/ 4566 w 750818"/>
                <a:gd name="connsiteY0" fmla="*/ 0 h 12700"/>
                <a:gd name="connsiteX1" fmla="*/ 518916 w 750818"/>
                <a:gd name="connsiteY1" fmla="*/ 9525 h 12700"/>
                <a:gd name="connsiteX2" fmla="*/ 750691 w 750818"/>
                <a:gd name="connsiteY2" fmla="*/ 9525 h 12700"/>
                <a:gd name="connsiteX3" fmla="*/ 547491 w 750818"/>
                <a:gd name="connsiteY3" fmla="*/ 12700 h 12700"/>
                <a:gd name="connsiteX4" fmla="*/ 280791 w 750818"/>
                <a:gd name="connsiteY4" fmla="*/ 9525 h 12700"/>
                <a:gd name="connsiteX5" fmla="*/ 4566 w 750818"/>
                <a:gd name="connsiteY5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818" h="12700">
                  <a:moveTo>
                    <a:pt x="4566" y="0"/>
                  </a:moveTo>
                  <a:cubicBezTo>
                    <a:pt x="44253" y="0"/>
                    <a:pt x="394562" y="7938"/>
                    <a:pt x="518916" y="9525"/>
                  </a:cubicBezTo>
                  <a:cubicBezTo>
                    <a:pt x="643270" y="11113"/>
                    <a:pt x="745929" y="8996"/>
                    <a:pt x="750691" y="9525"/>
                  </a:cubicBezTo>
                  <a:cubicBezTo>
                    <a:pt x="755454" y="10054"/>
                    <a:pt x="625808" y="12700"/>
                    <a:pt x="547491" y="12700"/>
                  </a:cubicBezTo>
                  <a:cubicBezTo>
                    <a:pt x="469174" y="12700"/>
                    <a:pt x="367045" y="9525"/>
                    <a:pt x="280791" y="9525"/>
                  </a:cubicBezTo>
                  <a:cubicBezTo>
                    <a:pt x="194537" y="9525"/>
                    <a:pt x="-35121" y="0"/>
                    <a:pt x="456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FDAA56F-0D55-EB32-4337-5021C906BC62}"/>
                </a:ext>
              </a:extLst>
            </p:cNvPr>
            <p:cNvSpPr/>
            <p:nvPr/>
          </p:nvSpPr>
          <p:spPr>
            <a:xfrm>
              <a:off x="5311505" y="1805727"/>
              <a:ext cx="16158" cy="366994"/>
            </a:xfrm>
            <a:custGeom>
              <a:avLst/>
              <a:gdLst>
                <a:gd name="connsiteX0" fmla="*/ 270 w 16158"/>
                <a:gd name="connsiteY0" fmla="*/ 848 h 366994"/>
                <a:gd name="connsiteX1" fmla="*/ 6620 w 16158"/>
                <a:gd name="connsiteY1" fmla="*/ 226273 h 366994"/>
                <a:gd name="connsiteX2" fmla="*/ 12970 w 16158"/>
                <a:gd name="connsiteY2" fmla="*/ 365973 h 366994"/>
                <a:gd name="connsiteX3" fmla="*/ 16145 w 16158"/>
                <a:gd name="connsiteY3" fmla="*/ 156423 h 366994"/>
                <a:gd name="connsiteX4" fmla="*/ 270 w 16158"/>
                <a:gd name="connsiteY4" fmla="*/ 848 h 36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366994">
                  <a:moveTo>
                    <a:pt x="270" y="848"/>
                  </a:moveTo>
                  <a:cubicBezTo>
                    <a:pt x="-1317" y="12490"/>
                    <a:pt x="4503" y="165419"/>
                    <a:pt x="6620" y="226273"/>
                  </a:cubicBezTo>
                  <a:cubicBezTo>
                    <a:pt x="8737" y="287127"/>
                    <a:pt x="11383" y="377615"/>
                    <a:pt x="12970" y="365973"/>
                  </a:cubicBezTo>
                  <a:cubicBezTo>
                    <a:pt x="14557" y="354331"/>
                    <a:pt x="15616" y="212515"/>
                    <a:pt x="16145" y="156423"/>
                  </a:cubicBezTo>
                  <a:cubicBezTo>
                    <a:pt x="16674" y="100331"/>
                    <a:pt x="1857" y="-10794"/>
                    <a:pt x="270" y="8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E437CA50-E550-3B2A-BF1C-9A3C2B6D299C}"/>
                </a:ext>
              </a:extLst>
            </p:cNvPr>
            <p:cNvSpPr/>
            <p:nvPr/>
          </p:nvSpPr>
          <p:spPr>
            <a:xfrm>
              <a:off x="5346445" y="1769541"/>
              <a:ext cx="28926" cy="414874"/>
            </a:xfrm>
            <a:custGeom>
              <a:avLst/>
              <a:gdLst>
                <a:gd name="connsiteX0" fmla="*/ 6605 w 28926"/>
                <a:gd name="connsiteY0" fmla="*/ 2109 h 414874"/>
                <a:gd name="connsiteX1" fmla="*/ 9780 w 28926"/>
                <a:gd name="connsiteY1" fmla="*/ 106884 h 414874"/>
                <a:gd name="connsiteX2" fmla="*/ 25655 w 28926"/>
                <a:gd name="connsiteY2" fmla="*/ 351359 h 414874"/>
                <a:gd name="connsiteX3" fmla="*/ 255 w 28926"/>
                <a:gd name="connsiteY3" fmla="*/ 414859 h 414874"/>
                <a:gd name="connsiteX4" fmla="*/ 12955 w 28926"/>
                <a:gd name="connsiteY4" fmla="*/ 348184 h 414874"/>
                <a:gd name="connsiteX5" fmla="*/ 19305 w 28926"/>
                <a:gd name="connsiteY5" fmla="*/ 268809 h 414874"/>
                <a:gd name="connsiteX6" fmla="*/ 28830 w 28926"/>
                <a:gd name="connsiteY6" fmla="*/ 192609 h 414874"/>
                <a:gd name="connsiteX7" fmla="*/ 6605 w 28926"/>
                <a:gd name="connsiteY7" fmla="*/ 2109 h 41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6" h="414874">
                  <a:moveTo>
                    <a:pt x="6605" y="2109"/>
                  </a:moveTo>
                  <a:cubicBezTo>
                    <a:pt x="3430" y="-12178"/>
                    <a:pt x="6605" y="48676"/>
                    <a:pt x="9780" y="106884"/>
                  </a:cubicBezTo>
                  <a:cubicBezTo>
                    <a:pt x="12955" y="165092"/>
                    <a:pt x="27242" y="300030"/>
                    <a:pt x="25655" y="351359"/>
                  </a:cubicBezTo>
                  <a:cubicBezTo>
                    <a:pt x="24068" y="402688"/>
                    <a:pt x="2372" y="415388"/>
                    <a:pt x="255" y="414859"/>
                  </a:cubicBezTo>
                  <a:cubicBezTo>
                    <a:pt x="-1862" y="414330"/>
                    <a:pt x="9780" y="372526"/>
                    <a:pt x="12955" y="348184"/>
                  </a:cubicBezTo>
                  <a:cubicBezTo>
                    <a:pt x="16130" y="323842"/>
                    <a:pt x="16659" y="294738"/>
                    <a:pt x="19305" y="268809"/>
                  </a:cubicBezTo>
                  <a:cubicBezTo>
                    <a:pt x="21951" y="242880"/>
                    <a:pt x="29888" y="231767"/>
                    <a:pt x="28830" y="192609"/>
                  </a:cubicBezTo>
                  <a:cubicBezTo>
                    <a:pt x="27772" y="153451"/>
                    <a:pt x="9780" y="16396"/>
                    <a:pt x="6605" y="21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3644F7EB-F24C-D56C-53E4-0B59B47B2CC3}"/>
                </a:ext>
              </a:extLst>
            </p:cNvPr>
            <p:cNvSpPr/>
            <p:nvPr/>
          </p:nvSpPr>
          <p:spPr>
            <a:xfrm>
              <a:off x="5418275" y="1783051"/>
              <a:ext cx="52406" cy="417543"/>
            </a:xfrm>
            <a:custGeom>
              <a:avLst/>
              <a:gdLst>
                <a:gd name="connsiteX0" fmla="*/ 14150 w 52406"/>
                <a:gd name="connsiteY0" fmla="*/ 1299 h 417543"/>
                <a:gd name="connsiteX1" fmla="*/ 1450 w 52406"/>
                <a:gd name="connsiteY1" fmla="*/ 337849 h 417543"/>
                <a:gd name="connsiteX2" fmla="*/ 52250 w 52406"/>
                <a:gd name="connsiteY2" fmla="*/ 417224 h 417543"/>
                <a:gd name="connsiteX3" fmla="*/ 17325 w 52406"/>
                <a:gd name="connsiteY3" fmla="*/ 360074 h 417543"/>
                <a:gd name="connsiteX4" fmla="*/ 17325 w 52406"/>
                <a:gd name="connsiteY4" fmla="*/ 226724 h 417543"/>
                <a:gd name="connsiteX5" fmla="*/ 14150 w 52406"/>
                <a:gd name="connsiteY5" fmla="*/ 1299 h 4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6" h="417543">
                  <a:moveTo>
                    <a:pt x="14150" y="1299"/>
                  </a:moveTo>
                  <a:cubicBezTo>
                    <a:pt x="11504" y="19820"/>
                    <a:pt x="-4900" y="268528"/>
                    <a:pt x="1450" y="337849"/>
                  </a:cubicBezTo>
                  <a:cubicBezTo>
                    <a:pt x="7800" y="407170"/>
                    <a:pt x="49604" y="413520"/>
                    <a:pt x="52250" y="417224"/>
                  </a:cubicBezTo>
                  <a:cubicBezTo>
                    <a:pt x="54896" y="420928"/>
                    <a:pt x="23146" y="391824"/>
                    <a:pt x="17325" y="360074"/>
                  </a:cubicBezTo>
                  <a:cubicBezTo>
                    <a:pt x="11504" y="328324"/>
                    <a:pt x="17854" y="285991"/>
                    <a:pt x="17325" y="226724"/>
                  </a:cubicBezTo>
                  <a:cubicBezTo>
                    <a:pt x="16796" y="167457"/>
                    <a:pt x="16796" y="-17222"/>
                    <a:pt x="14150" y="1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B01C0270-982A-B963-4595-9CA480D2D073}"/>
                </a:ext>
              </a:extLst>
            </p:cNvPr>
            <p:cNvSpPr/>
            <p:nvPr/>
          </p:nvSpPr>
          <p:spPr>
            <a:xfrm>
              <a:off x="5314848" y="2277598"/>
              <a:ext cx="22401" cy="472174"/>
            </a:xfrm>
            <a:custGeom>
              <a:avLst/>
              <a:gdLst>
                <a:gd name="connsiteX0" fmla="*/ 3277 w 22401"/>
                <a:gd name="connsiteY0" fmla="*/ 2052 h 472174"/>
                <a:gd name="connsiteX1" fmla="*/ 102 w 22401"/>
                <a:gd name="connsiteY1" fmla="*/ 325902 h 472174"/>
                <a:gd name="connsiteX2" fmla="*/ 6452 w 22401"/>
                <a:gd name="connsiteY2" fmla="*/ 471952 h 472174"/>
                <a:gd name="connsiteX3" fmla="*/ 22327 w 22401"/>
                <a:gd name="connsiteY3" fmla="*/ 297327 h 472174"/>
                <a:gd name="connsiteX4" fmla="*/ 12802 w 22401"/>
                <a:gd name="connsiteY4" fmla="*/ 192552 h 472174"/>
                <a:gd name="connsiteX5" fmla="*/ 3277 w 22401"/>
                <a:gd name="connsiteY5" fmla="*/ 2052 h 47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1" h="472174">
                  <a:moveTo>
                    <a:pt x="3277" y="2052"/>
                  </a:moveTo>
                  <a:cubicBezTo>
                    <a:pt x="1160" y="24277"/>
                    <a:pt x="-427" y="247585"/>
                    <a:pt x="102" y="325902"/>
                  </a:cubicBezTo>
                  <a:cubicBezTo>
                    <a:pt x="631" y="404219"/>
                    <a:pt x="2748" y="476714"/>
                    <a:pt x="6452" y="471952"/>
                  </a:cubicBezTo>
                  <a:cubicBezTo>
                    <a:pt x="10156" y="467190"/>
                    <a:pt x="21269" y="343894"/>
                    <a:pt x="22327" y="297327"/>
                  </a:cubicBezTo>
                  <a:cubicBezTo>
                    <a:pt x="23385" y="250760"/>
                    <a:pt x="12802" y="240706"/>
                    <a:pt x="12802" y="192552"/>
                  </a:cubicBezTo>
                  <a:cubicBezTo>
                    <a:pt x="12802" y="144398"/>
                    <a:pt x="5394" y="-20173"/>
                    <a:pt x="3277" y="20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0B19C752-6EB6-1F1C-2191-98B6499E3A77}"/>
                </a:ext>
              </a:extLst>
            </p:cNvPr>
            <p:cNvSpPr/>
            <p:nvPr/>
          </p:nvSpPr>
          <p:spPr>
            <a:xfrm>
              <a:off x="5327650" y="2241138"/>
              <a:ext cx="32167" cy="504400"/>
            </a:xfrm>
            <a:custGeom>
              <a:avLst/>
              <a:gdLst>
                <a:gd name="connsiteX0" fmla="*/ 31750 w 32167"/>
                <a:gd name="connsiteY0" fmla="*/ 9937 h 504400"/>
                <a:gd name="connsiteX1" fmla="*/ 22225 w 32167"/>
                <a:gd name="connsiteY1" fmla="*/ 368712 h 504400"/>
                <a:gd name="connsiteX2" fmla="*/ 0 w 32167"/>
                <a:gd name="connsiteY2" fmla="*/ 502062 h 504400"/>
                <a:gd name="connsiteX3" fmla="*/ 22225 w 32167"/>
                <a:gd name="connsiteY3" fmla="*/ 273462 h 504400"/>
                <a:gd name="connsiteX4" fmla="*/ 9525 w 32167"/>
                <a:gd name="connsiteY4" fmla="*/ 111537 h 504400"/>
                <a:gd name="connsiteX5" fmla="*/ 31750 w 32167"/>
                <a:gd name="connsiteY5" fmla="*/ 9937 h 50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7" h="504400">
                  <a:moveTo>
                    <a:pt x="31750" y="9937"/>
                  </a:moveTo>
                  <a:cubicBezTo>
                    <a:pt x="33867" y="52799"/>
                    <a:pt x="27517" y="286691"/>
                    <a:pt x="22225" y="368712"/>
                  </a:cubicBezTo>
                  <a:cubicBezTo>
                    <a:pt x="16933" y="450733"/>
                    <a:pt x="0" y="517937"/>
                    <a:pt x="0" y="502062"/>
                  </a:cubicBezTo>
                  <a:cubicBezTo>
                    <a:pt x="0" y="486187"/>
                    <a:pt x="20638" y="338549"/>
                    <a:pt x="22225" y="273462"/>
                  </a:cubicBezTo>
                  <a:cubicBezTo>
                    <a:pt x="23812" y="208375"/>
                    <a:pt x="10054" y="148579"/>
                    <a:pt x="9525" y="111537"/>
                  </a:cubicBezTo>
                  <a:cubicBezTo>
                    <a:pt x="8996" y="74495"/>
                    <a:pt x="29633" y="-32925"/>
                    <a:pt x="31750" y="9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AFC5FD53-EB64-924E-D5B3-C644114E2608}"/>
                </a:ext>
              </a:extLst>
            </p:cNvPr>
            <p:cNvSpPr/>
            <p:nvPr/>
          </p:nvSpPr>
          <p:spPr>
            <a:xfrm>
              <a:off x="5330794" y="2720920"/>
              <a:ext cx="223149" cy="17106"/>
            </a:xfrm>
            <a:custGeom>
              <a:avLst/>
              <a:gdLst>
                <a:gd name="connsiteX0" fmla="*/ 31 w 223149"/>
                <a:gd name="connsiteY0" fmla="*/ 15930 h 17106"/>
                <a:gd name="connsiteX1" fmla="*/ 206406 w 223149"/>
                <a:gd name="connsiteY1" fmla="*/ 15930 h 17106"/>
                <a:gd name="connsiteX2" fmla="*/ 190531 w 223149"/>
                <a:gd name="connsiteY2" fmla="*/ 55 h 17106"/>
                <a:gd name="connsiteX3" fmla="*/ 31 w 223149"/>
                <a:gd name="connsiteY3" fmla="*/ 15930 h 1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149" h="17106">
                  <a:moveTo>
                    <a:pt x="31" y="15930"/>
                  </a:moveTo>
                  <a:cubicBezTo>
                    <a:pt x="2677" y="18576"/>
                    <a:pt x="206406" y="15930"/>
                    <a:pt x="206406" y="15930"/>
                  </a:cubicBezTo>
                  <a:cubicBezTo>
                    <a:pt x="238156" y="13284"/>
                    <a:pt x="220164" y="1113"/>
                    <a:pt x="190531" y="55"/>
                  </a:cubicBezTo>
                  <a:cubicBezTo>
                    <a:pt x="160898" y="-1003"/>
                    <a:pt x="-2615" y="13284"/>
                    <a:pt x="31" y="15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C33C8A11-27CB-7BCD-0F0B-F5F7BBD996B7}"/>
                </a:ext>
              </a:extLst>
            </p:cNvPr>
            <p:cNvSpPr/>
            <p:nvPr/>
          </p:nvSpPr>
          <p:spPr>
            <a:xfrm>
              <a:off x="5414446" y="2250894"/>
              <a:ext cx="154598" cy="410434"/>
            </a:xfrm>
            <a:custGeom>
              <a:avLst/>
              <a:gdLst>
                <a:gd name="connsiteX0" fmla="*/ 2104 w 154598"/>
                <a:gd name="connsiteY0" fmla="*/ 3356 h 410434"/>
                <a:gd name="connsiteX1" fmla="*/ 5279 w 154598"/>
                <a:gd name="connsiteY1" fmla="*/ 324031 h 410434"/>
                <a:gd name="connsiteX2" fmla="*/ 5279 w 154598"/>
                <a:gd name="connsiteY2" fmla="*/ 352606 h 410434"/>
                <a:gd name="connsiteX3" fmla="*/ 27504 w 154598"/>
                <a:gd name="connsiteY3" fmla="*/ 390706 h 410434"/>
                <a:gd name="connsiteX4" fmla="*/ 154504 w 154598"/>
                <a:gd name="connsiteY4" fmla="*/ 400231 h 410434"/>
                <a:gd name="connsiteX5" fmla="*/ 5279 w 154598"/>
                <a:gd name="connsiteY5" fmla="*/ 406581 h 410434"/>
                <a:gd name="connsiteX6" fmla="*/ 30679 w 154598"/>
                <a:gd name="connsiteY6" fmla="*/ 336731 h 410434"/>
                <a:gd name="connsiteX7" fmla="*/ 2104 w 154598"/>
                <a:gd name="connsiteY7" fmla="*/ 165281 h 410434"/>
                <a:gd name="connsiteX8" fmla="*/ 2104 w 154598"/>
                <a:gd name="connsiteY8" fmla="*/ 3356 h 410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98" h="410434">
                  <a:moveTo>
                    <a:pt x="2104" y="3356"/>
                  </a:moveTo>
                  <a:cubicBezTo>
                    <a:pt x="2633" y="29814"/>
                    <a:pt x="4750" y="265823"/>
                    <a:pt x="5279" y="324031"/>
                  </a:cubicBezTo>
                  <a:cubicBezTo>
                    <a:pt x="5808" y="382239"/>
                    <a:pt x="1575" y="341494"/>
                    <a:pt x="5279" y="352606"/>
                  </a:cubicBezTo>
                  <a:cubicBezTo>
                    <a:pt x="8983" y="363718"/>
                    <a:pt x="2633" y="382769"/>
                    <a:pt x="27504" y="390706"/>
                  </a:cubicBezTo>
                  <a:cubicBezTo>
                    <a:pt x="52375" y="398643"/>
                    <a:pt x="158208" y="397585"/>
                    <a:pt x="154504" y="400231"/>
                  </a:cubicBezTo>
                  <a:cubicBezTo>
                    <a:pt x="150800" y="402877"/>
                    <a:pt x="25917" y="417164"/>
                    <a:pt x="5279" y="406581"/>
                  </a:cubicBezTo>
                  <a:cubicBezTo>
                    <a:pt x="-15359" y="395998"/>
                    <a:pt x="31208" y="376948"/>
                    <a:pt x="30679" y="336731"/>
                  </a:cubicBezTo>
                  <a:cubicBezTo>
                    <a:pt x="30150" y="296514"/>
                    <a:pt x="5279" y="216610"/>
                    <a:pt x="2104" y="165281"/>
                  </a:cubicBezTo>
                  <a:cubicBezTo>
                    <a:pt x="-1071" y="113952"/>
                    <a:pt x="1575" y="-23102"/>
                    <a:pt x="2104" y="33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D33042B6-0BB4-4A40-6A88-E61837F4005D}"/>
                </a:ext>
              </a:extLst>
            </p:cNvPr>
            <p:cNvSpPr/>
            <p:nvPr/>
          </p:nvSpPr>
          <p:spPr>
            <a:xfrm>
              <a:off x="5437376" y="2247818"/>
              <a:ext cx="318630" cy="16169"/>
            </a:xfrm>
            <a:custGeom>
              <a:avLst/>
              <a:gdLst>
                <a:gd name="connsiteX0" fmla="*/ 1399 w 318630"/>
                <a:gd name="connsiteY0" fmla="*/ 6432 h 16169"/>
                <a:gd name="connsiteX1" fmla="*/ 293499 w 318630"/>
                <a:gd name="connsiteY1" fmla="*/ 15957 h 16169"/>
                <a:gd name="connsiteX2" fmla="*/ 299849 w 318630"/>
                <a:gd name="connsiteY2" fmla="*/ 12782 h 16169"/>
                <a:gd name="connsiteX3" fmla="*/ 264924 w 318630"/>
                <a:gd name="connsiteY3" fmla="*/ 9607 h 16169"/>
                <a:gd name="connsiteX4" fmla="*/ 214124 w 318630"/>
                <a:gd name="connsiteY4" fmla="*/ 3257 h 16169"/>
                <a:gd name="connsiteX5" fmla="*/ 182374 w 318630"/>
                <a:gd name="connsiteY5" fmla="*/ 82 h 16169"/>
                <a:gd name="connsiteX6" fmla="*/ 1399 w 318630"/>
                <a:gd name="connsiteY6" fmla="*/ 6432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30" h="16169">
                  <a:moveTo>
                    <a:pt x="1399" y="6432"/>
                  </a:moveTo>
                  <a:cubicBezTo>
                    <a:pt x="19920" y="9078"/>
                    <a:pt x="293499" y="15957"/>
                    <a:pt x="293499" y="15957"/>
                  </a:cubicBezTo>
                  <a:cubicBezTo>
                    <a:pt x="343241" y="17015"/>
                    <a:pt x="304611" y="13840"/>
                    <a:pt x="299849" y="12782"/>
                  </a:cubicBezTo>
                  <a:cubicBezTo>
                    <a:pt x="295087" y="11724"/>
                    <a:pt x="279211" y="11194"/>
                    <a:pt x="264924" y="9607"/>
                  </a:cubicBezTo>
                  <a:cubicBezTo>
                    <a:pt x="250637" y="8020"/>
                    <a:pt x="227882" y="4844"/>
                    <a:pt x="214124" y="3257"/>
                  </a:cubicBezTo>
                  <a:cubicBezTo>
                    <a:pt x="200366" y="1670"/>
                    <a:pt x="210949" y="-447"/>
                    <a:pt x="182374" y="82"/>
                  </a:cubicBezTo>
                  <a:cubicBezTo>
                    <a:pt x="153799" y="611"/>
                    <a:pt x="-17122" y="3786"/>
                    <a:pt x="1399" y="6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D709EABC-504F-C88F-6859-9013E05D9FEC}"/>
                </a:ext>
              </a:extLst>
            </p:cNvPr>
            <p:cNvSpPr/>
            <p:nvPr/>
          </p:nvSpPr>
          <p:spPr>
            <a:xfrm>
              <a:off x="5444494" y="2196262"/>
              <a:ext cx="350301" cy="10928"/>
            </a:xfrm>
            <a:custGeom>
              <a:avLst/>
              <a:gdLst>
                <a:gd name="connsiteX0" fmla="*/ 631 w 350301"/>
                <a:gd name="connsiteY0" fmla="*/ 4013 h 10928"/>
                <a:gd name="connsiteX1" fmla="*/ 314956 w 350301"/>
                <a:gd name="connsiteY1" fmla="*/ 838 h 10928"/>
                <a:gd name="connsiteX2" fmla="*/ 334006 w 350301"/>
                <a:gd name="connsiteY2" fmla="*/ 838 h 10928"/>
                <a:gd name="connsiteX3" fmla="*/ 235581 w 350301"/>
                <a:gd name="connsiteY3" fmla="*/ 10363 h 10928"/>
                <a:gd name="connsiteX4" fmla="*/ 631 w 350301"/>
                <a:gd name="connsiteY4" fmla="*/ 4013 h 1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301" h="10928">
                  <a:moveTo>
                    <a:pt x="631" y="4013"/>
                  </a:moveTo>
                  <a:cubicBezTo>
                    <a:pt x="13860" y="2426"/>
                    <a:pt x="314956" y="838"/>
                    <a:pt x="314956" y="838"/>
                  </a:cubicBezTo>
                  <a:cubicBezTo>
                    <a:pt x="370518" y="309"/>
                    <a:pt x="347235" y="-749"/>
                    <a:pt x="334006" y="838"/>
                  </a:cubicBezTo>
                  <a:cubicBezTo>
                    <a:pt x="320777" y="2425"/>
                    <a:pt x="285323" y="7717"/>
                    <a:pt x="235581" y="10363"/>
                  </a:cubicBezTo>
                  <a:cubicBezTo>
                    <a:pt x="185839" y="13009"/>
                    <a:pt x="-12598" y="5600"/>
                    <a:pt x="631" y="40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17CFEE43-DDED-CB61-4BCB-F63E0F5BF1CC}"/>
                </a:ext>
              </a:extLst>
            </p:cNvPr>
            <p:cNvSpPr/>
            <p:nvPr/>
          </p:nvSpPr>
          <p:spPr>
            <a:xfrm>
              <a:off x="5466615" y="2174391"/>
              <a:ext cx="332461" cy="13370"/>
            </a:xfrm>
            <a:custGeom>
              <a:avLst/>
              <a:gdLst>
                <a:gd name="connsiteX0" fmla="*/ 735 w 332461"/>
                <a:gd name="connsiteY0" fmla="*/ 3659 h 13370"/>
                <a:gd name="connsiteX1" fmla="*/ 321410 w 332461"/>
                <a:gd name="connsiteY1" fmla="*/ 484 h 13370"/>
                <a:gd name="connsiteX2" fmla="*/ 235685 w 332461"/>
                <a:gd name="connsiteY2" fmla="*/ 13184 h 13370"/>
                <a:gd name="connsiteX3" fmla="*/ 735 w 332461"/>
                <a:gd name="connsiteY3" fmla="*/ 3659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61" h="13370">
                  <a:moveTo>
                    <a:pt x="735" y="3659"/>
                  </a:moveTo>
                  <a:cubicBezTo>
                    <a:pt x="15023" y="1542"/>
                    <a:pt x="282252" y="-1103"/>
                    <a:pt x="321410" y="484"/>
                  </a:cubicBezTo>
                  <a:cubicBezTo>
                    <a:pt x="360568" y="2071"/>
                    <a:pt x="287014" y="11597"/>
                    <a:pt x="235685" y="13184"/>
                  </a:cubicBezTo>
                  <a:cubicBezTo>
                    <a:pt x="184356" y="14771"/>
                    <a:pt x="-13553" y="5776"/>
                    <a:pt x="735" y="36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6B3C7E35-35A7-A5E1-7B10-82824F4C1039}"/>
                </a:ext>
              </a:extLst>
            </p:cNvPr>
            <p:cNvSpPr/>
            <p:nvPr/>
          </p:nvSpPr>
          <p:spPr>
            <a:xfrm>
              <a:off x="5787608" y="1781022"/>
              <a:ext cx="35610" cy="406483"/>
            </a:xfrm>
            <a:custGeom>
              <a:avLst/>
              <a:gdLst>
                <a:gd name="connsiteX0" fmla="*/ 9942 w 35610"/>
                <a:gd name="connsiteY0" fmla="*/ 153 h 406483"/>
                <a:gd name="connsiteX1" fmla="*/ 19467 w 35610"/>
                <a:gd name="connsiteY1" fmla="*/ 314478 h 406483"/>
                <a:gd name="connsiteX2" fmla="*/ 16292 w 35610"/>
                <a:gd name="connsiteY2" fmla="*/ 349403 h 406483"/>
                <a:gd name="connsiteX3" fmla="*/ 417 w 35610"/>
                <a:gd name="connsiteY3" fmla="*/ 403378 h 406483"/>
                <a:gd name="connsiteX4" fmla="*/ 35342 w 35610"/>
                <a:gd name="connsiteY4" fmla="*/ 358928 h 406483"/>
                <a:gd name="connsiteX5" fmla="*/ 9942 w 35610"/>
                <a:gd name="connsiteY5" fmla="*/ 153 h 406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10" h="406483">
                  <a:moveTo>
                    <a:pt x="9942" y="153"/>
                  </a:moveTo>
                  <a:cubicBezTo>
                    <a:pt x="7296" y="-7255"/>
                    <a:pt x="18409" y="256270"/>
                    <a:pt x="19467" y="314478"/>
                  </a:cubicBezTo>
                  <a:cubicBezTo>
                    <a:pt x="20525" y="372686"/>
                    <a:pt x="19467" y="334586"/>
                    <a:pt x="16292" y="349403"/>
                  </a:cubicBezTo>
                  <a:cubicBezTo>
                    <a:pt x="13117" y="364220"/>
                    <a:pt x="-2758" y="401791"/>
                    <a:pt x="417" y="403378"/>
                  </a:cubicBezTo>
                  <a:cubicBezTo>
                    <a:pt x="3592" y="404965"/>
                    <a:pt x="32167" y="421370"/>
                    <a:pt x="35342" y="358928"/>
                  </a:cubicBezTo>
                  <a:cubicBezTo>
                    <a:pt x="38517" y="296486"/>
                    <a:pt x="12588" y="7561"/>
                    <a:pt x="9942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FBC00E0B-2C99-EE3F-A3A7-C4586A13779E}"/>
                </a:ext>
              </a:extLst>
            </p:cNvPr>
            <p:cNvSpPr/>
            <p:nvPr/>
          </p:nvSpPr>
          <p:spPr>
            <a:xfrm>
              <a:off x="5841975" y="1779996"/>
              <a:ext cx="13209" cy="328945"/>
            </a:xfrm>
            <a:custGeom>
              <a:avLst/>
              <a:gdLst>
                <a:gd name="connsiteX0" fmla="*/ 9550 w 13209"/>
                <a:gd name="connsiteY0" fmla="*/ 10704 h 328945"/>
                <a:gd name="connsiteX1" fmla="*/ 12725 w 13209"/>
                <a:gd name="connsiteY1" fmla="*/ 328204 h 328945"/>
                <a:gd name="connsiteX2" fmla="*/ 25 w 13209"/>
                <a:gd name="connsiteY2" fmla="*/ 96429 h 328945"/>
                <a:gd name="connsiteX3" fmla="*/ 9550 w 13209"/>
                <a:gd name="connsiteY3" fmla="*/ 10704 h 32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328945">
                  <a:moveTo>
                    <a:pt x="9550" y="10704"/>
                  </a:moveTo>
                  <a:cubicBezTo>
                    <a:pt x="11667" y="49333"/>
                    <a:pt x="14312" y="313917"/>
                    <a:pt x="12725" y="328204"/>
                  </a:cubicBezTo>
                  <a:cubicBezTo>
                    <a:pt x="11138" y="342491"/>
                    <a:pt x="554" y="146171"/>
                    <a:pt x="25" y="96429"/>
                  </a:cubicBezTo>
                  <a:cubicBezTo>
                    <a:pt x="-504" y="46687"/>
                    <a:pt x="7433" y="-27925"/>
                    <a:pt x="9550" y="10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9E3F4D15-03F6-CEF5-1F34-D0E9DD82E465}"/>
                </a:ext>
              </a:extLst>
            </p:cNvPr>
            <p:cNvSpPr/>
            <p:nvPr/>
          </p:nvSpPr>
          <p:spPr>
            <a:xfrm>
              <a:off x="7950200" y="1805953"/>
              <a:ext cx="688507" cy="16497"/>
            </a:xfrm>
            <a:custGeom>
              <a:avLst/>
              <a:gdLst>
                <a:gd name="connsiteX0" fmla="*/ 0 w 688507"/>
                <a:gd name="connsiteY0" fmla="*/ 16497 h 16497"/>
                <a:gd name="connsiteX1" fmla="*/ 361950 w 688507"/>
                <a:gd name="connsiteY1" fmla="*/ 16497 h 16497"/>
                <a:gd name="connsiteX2" fmla="*/ 679450 w 688507"/>
                <a:gd name="connsiteY2" fmla="*/ 13322 h 16497"/>
                <a:gd name="connsiteX3" fmla="*/ 568325 w 688507"/>
                <a:gd name="connsiteY3" fmla="*/ 622 h 16497"/>
                <a:gd name="connsiteX4" fmla="*/ 222250 w 688507"/>
                <a:gd name="connsiteY4" fmla="*/ 3797 h 16497"/>
                <a:gd name="connsiteX5" fmla="*/ 0 w 688507"/>
                <a:gd name="connsiteY5" fmla="*/ 16497 h 1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507" h="16497">
                  <a:moveTo>
                    <a:pt x="0" y="16497"/>
                  </a:moveTo>
                  <a:lnTo>
                    <a:pt x="361950" y="16497"/>
                  </a:lnTo>
                  <a:lnTo>
                    <a:pt x="679450" y="13322"/>
                  </a:lnTo>
                  <a:cubicBezTo>
                    <a:pt x="713846" y="10676"/>
                    <a:pt x="644525" y="2209"/>
                    <a:pt x="568325" y="622"/>
                  </a:cubicBezTo>
                  <a:cubicBezTo>
                    <a:pt x="492125" y="-965"/>
                    <a:pt x="317500" y="622"/>
                    <a:pt x="222250" y="3797"/>
                  </a:cubicBezTo>
                  <a:cubicBezTo>
                    <a:pt x="127000" y="6972"/>
                    <a:pt x="61912" y="13322"/>
                    <a:pt x="0" y="164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9476B618-959D-C682-C3BA-3359E669F6BD}"/>
                </a:ext>
              </a:extLst>
            </p:cNvPr>
            <p:cNvSpPr/>
            <p:nvPr/>
          </p:nvSpPr>
          <p:spPr>
            <a:xfrm>
              <a:off x="7904139" y="2162055"/>
              <a:ext cx="17940" cy="470297"/>
            </a:xfrm>
            <a:custGeom>
              <a:avLst/>
              <a:gdLst>
                <a:gd name="connsiteX0" fmla="*/ 11136 w 17940"/>
                <a:gd name="connsiteY0" fmla="*/ 120 h 470297"/>
                <a:gd name="connsiteX1" fmla="*/ 1611 w 17940"/>
                <a:gd name="connsiteY1" fmla="*/ 279520 h 470297"/>
                <a:gd name="connsiteX2" fmla="*/ 1611 w 17940"/>
                <a:gd name="connsiteY2" fmla="*/ 470020 h 470297"/>
                <a:gd name="connsiteX3" fmla="*/ 17486 w 17940"/>
                <a:gd name="connsiteY3" fmla="*/ 314445 h 470297"/>
                <a:gd name="connsiteX4" fmla="*/ 11136 w 17940"/>
                <a:gd name="connsiteY4" fmla="*/ 120 h 47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40" h="470297">
                  <a:moveTo>
                    <a:pt x="11136" y="120"/>
                  </a:moveTo>
                  <a:cubicBezTo>
                    <a:pt x="8490" y="-5701"/>
                    <a:pt x="3198" y="201203"/>
                    <a:pt x="1611" y="279520"/>
                  </a:cubicBezTo>
                  <a:cubicBezTo>
                    <a:pt x="23" y="357837"/>
                    <a:pt x="-1035" y="464199"/>
                    <a:pt x="1611" y="470020"/>
                  </a:cubicBezTo>
                  <a:cubicBezTo>
                    <a:pt x="4257" y="475841"/>
                    <a:pt x="15369" y="389057"/>
                    <a:pt x="17486" y="314445"/>
                  </a:cubicBezTo>
                  <a:cubicBezTo>
                    <a:pt x="19603" y="239833"/>
                    <a:pt x="13782" y="5941"/>
                    <a:pt x="11136" y="1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D1A1E934-21C0-694C-FD1B-BD15A4577E31}"/>
                </a:ext>
              </a:extLst>
            </p:cNvPr>
            <p:cNvSpPr/>
            <p:nvPr/>
          </p:nvSpPr>
          <p:spPr>
            <a:xfrm>
              <a:off x="7781577" y="2352597"/>
              <a:ext cx="29450" cy="577993"/>
            </a:xfrm>
            <a:custGeom>
              <a:avLst/>
              <a:gdLst>
                <a:gd name="connsiteX0" fmla="*/ 13048 w 29450"/>
                <a:gd name="connsiteY0" fmla="*/ 78 h 577993"/>
                <a:gd name="connsiteX1" fmla="*/ 13048 w 29450"/>
                <a:gd name="connsiteY1" fmla="*/ 260428 h 577993"/>
                <a:gd name="connsiteX2" fmla="*/ 348 w 29450"/>
                <a:gd name="connsiteY2" fmla="*/ 577928 h 577993"/>
                <a:gd name="connsiteX3" fmla="*/ 28923 w 29450"/>
                <a:gd name="connsiteY3" fmla="*/ 285828 h 577993"/>
                <a:gd name="connsiteX4" fmla="*/ 13048 w 29450"/>
                <a:gd name="connsiteY4" fmla="*/ 78 h 57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50" h="577993">
                  <a:moveTo>
                    <a:pt x="13048" y="78"/>
                  </a:moveTo>
                  <a:cubicBezTo>
                    <a:pt x="10402" y="-4155"/>
                    <a:pt x="15165" y="164120"/>
                    <a:pt x="13048" y="260428"/>
                  </a:cubicBezTo>
                  <a:cubicBezTo>
                    <a:pt x="10931" y="356736"/>
                    <a:pt x="-2298" y="573695"/>
                    <a:pt x="348" y="577928"/>
                  </a:cubicBezTo>
                  <a:cubicBezTo>
                    <a:pt x="2994" y="582161"/>
                    <a:pt x="25219" y="379490"/>
                    <a:pt x="28923" y="285828"/>
                  </a:cubicBezTo>
                  <a:cubicBezTo>
                    <a:pt x="32627" y="192166"/>
                    <a:pt x="15694" y="4311"/>
                    <a:pt x="13048" y="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94114353-1F1D-2A28-9C9F-8E7BCF1410E8}"/>
                </a:ext>
              </a:extLst>
            </p:cNvPr>
            <p:cNvSpPr/>
            <p:nvPr/>
          </p:nvSpPr>
          <p:spPr>
            <a:xfrm>
              <a:off x="7676585" y="2920779"/>
              <a:ext cx="71340" cy="114997"/>
            </a:xfrm>
            <a:custGeom>
              <a:avLst/>
              <a:gdLst>
                <a:gd name="connsiteX0" fmla="*/ 70415 w 71340"/>
                <a:gd name="connsiteY0" fmla="*/ 221 h 114997"/>
                <a:gd name="connsiteX1" fmla="*/ 565 w 71340"/>
                <a:gd name="connsiteY1" fmla="*/ 111346 h 114997"/>
                <a:gd name="connsiteX2" fmla="*/ 38665 w 71340"/>
                <a:gd name="connsiteY2" fmla="*/ 82771 h 114997"/>
                <a:gd name="connsiteX3" fmla="*/ 70415 w 71340"/>
                <a:gd name="connsiteY3" fmla="*/ 221 h 11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0" h="114997">
                  <a:moveTo>
                    <a:pt x="70415" y="221"/>
                  </a:moveTo>
                  <a:cubicBezTo>
                    <a:pt x="64065" y="4983"/>
                    <a:pt x="5857" y="97588"/>
                    <a:pt x="565" y="111346"/>
                  </a:cubicBezTo>
                  <a:cubicBezTo>
                    <a:pt x="-4727" y="125104"/>
                    <a:pt x="28611" y="96529"/>
                    <a:pt x="38665" y="82771"/>
                  </a:cubicBezTo>
                  <a:cubicBezTo>
                    <a:pt x="48719" y="69013"/>
                    <a:pt x="76765" y="-4541"/>
                    <a:pt x="70415" y="2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EAFA56DF-78F3-99EC-5769-B437126D9799}"/>
                </a:ext>
              </a:extLst>
            </p:cNvPr>
            <p:cNvSpPr/>
            <p:nvPr/>
          </p:nvSpPr>
          <p:spPr>
            <a:xfrm>
              <a:off x="7731106" y="2532548"/>
              <a:ext cx="132785" cy="413957"/>
            </a:xfrm>
            <a:custGeom>
              <a:avLst/>
              <a:gdLst>
                <a:gd name="connsiteX0" fmla="*/ 111144 w 132785"/>
                <a:gd name="connsiteY0" fmla="*/ 1102 h 413957"/>
                <a:gd name="connsiteX1" fmla="*/ 123844 w 132785"/>
                <a:gd name="connsiteY1" fmla="*/ 156677 h 413957"/>
                <a:gd name="connsiteX2" fmla="*/ 114319 w 132785"/>
                <a:gd name="connsiteY2" fmla="*/ 359877 h 413957"/>
                <a:gd name="connsiteX3" fmla="*/ 19 w 132785"/>
                <a:gd name="connsiteY3" fmla="*/ 413852 h 413957"/>
                <a:gd name="connsiteX4" fmla="*/ 123844 w 132785"/>
                <a:gd name="connsiteY4" fmla="*/ 369402 h 413957"/>
                <a:gd name="connsiteX5" fmla="*/ 123844 w 132785"/>
                <a:gd name="connsiteY5" fmla="*/ 236052 h 413957"/>
                <a:gd name="connsiteX6" fmla="*/ 111144 w 132785"/>
                <a:gd name="connsiteY6" fmla="*/ 1102 h 4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85" h="413957">
                  <a:moveTo>
                    <a:pt x="111144" y="1102"/>
                  </a:moveTo>
                  <a:cubicBezTo>
                    <a:pt x="111144" y="-12127"/>
                    <a:pt x="123315" y="96881"/>
                    <a:pt x="123844" y="156677"/>
                  </a:cubicBezTo>
                  <a:cubicBezTo>
                    <a:pt x="124373" y="216473"/>
                    <a:pt x="134956" y="317015"/>
                    <a:pt x="114319" y="359877"/>
                  </a:cubicBezTo>
                  <a:cubicBezTo>
                    <a:pt x="93682" y="402739"/>
                    <a:pt x="-1568" y="412265"/>
                    <a:pt x="19" y="413852"/>
                  </a:cubicBezTo>
                  <a:cubicBezTo>
                    <a:pt x="1606" y="415439"/>
                    <a:pt x="103207" y="399035"/>
                    <a:pt x="123844" y="369402"/>
                  </a:cubicBezTo>
                  <a:cubicBezTo>
                    <a:pt x="144481" y="339769"/>
                    <a:pt x="122786" y="292144"/>
                    <a:pt x="123844" y="236052"/>
                  </a:cubicBezTo>
                  <a:cubicBezTo>
                    <a:pt x="124902" y="179960"/>
                    <a:pt x="111144" y="14331"/>
                    <a:pt x="11114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FB1D027A-A358-3BAE-E99D-9F0222AF1266}"/>
                </a:ext>
              </a:extLst>
            </p:cNvPr>
            <p:cNvSpPr/>
            <p:nvPr/>
          </p:nvSpPr>
          <p:spPr>
            <a:xfrm>
              <a:off x="7888531" y="2625665"/>
              <a:ext cx="376229" cy="22807"/>
            </a:xfrm>
            <a:custGeom>
              <a:avLst/>
              <a:gdLst>
                <a:gd name="connsiteX0" fmla="*/ 4519 w 376229"/>
                <a:gd name="connsiteY0" fmla="*/ 60 h 22807"/>
                <a:gd name="connsiteX1" fmla="*/ 372819 w 376229"/>
                <a:gd name="connsiteY1" fmla="*/ 15935 h 22807"/>
                <a:gd name="connsiteX2" fmla="*/ 179144 w 376229"/>
                <a:gd name="connsiteY2" fmla="*/ 22285 h 22807"/>
                <a:gd name="connsiteX3" fmla="*/ 4519 w 376229"/>
                <a:gd name="connsiteY3" fmla="*/ 60 h 2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29" h="22807">
                  <a:moveTo>
                    <a:pt x="4519" y="60"/>
                  </a:moveTo>
                  <a:cubicBezTo>
                    <a:pt x="36798" y="-998"/>
                    <a:pt x="343715" y="12231"/>
                    <a:pt x="372819" y="15935"/>
                  </a:cubicBezTo>
                  <a:cubicBezTo>
                    <a:pt x="401923" y="19639"/>
                    <a:pt x="236823" y="24402"/>
                    <a:pt x="179144" y="22285"/>
                  </a:cubicBezTo>
                  <a:cubicBezTo>
                    <a:pt x="121465" y="20168"/>
                    <a:pt x="-27760" y="1118"/>
                    <a:pt x="4519" y="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9732D79E-5084-1EC8-15A2-E193B0B697AC}"/>
                </a:ext>
              </a:extLst>
            </p:cNvPr>
            <p:cNvSpPr/>
            <p:nvPr/>
          </p:nvSpPr>
          <p:spPr>
            <a:xfrm>
              <a:off x="7899172" y="2713711"/>
              <a:ext cx="13412" cy="224960"/>
            </a:xfrm>
            <a:custGeom>
              <a:avLst/>
              <a:gdLst>
                <a:gd name="connsiteX0" fmla="*/ 12928 w 13412"/>
                <a:gd name="connsiteY0" fmla="*/ 914 h 224960"/>
                <a:gd name="connsiteX1" fmla="*/ 9753 w 13412"/>
                <a:gd name="connsiteY1" fmla="*/ 219989 h 224960"/>
                <a:gd name="connsiteX2" fmla="*/ 228 w 13412"/>
                <a:gd name="connsiteY2" fmla="*/ 143789 h 224960"/>
                <a:gd name="connsiteX3" fmla="*/ 12928 w 13412"/>
                <a:gd name="connsiteY3" fmla="*/ 914 h 2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2" h="224960">
                  <a:moveTo>
                    <a:pt x="12928" y="914"/>
                  </a:moveTo>
                  <a:cubicBezTo>
                    <a:pt x="14515" y="13614"/>
                    <a:pt x="11870" y="196176"/>
                    <a:pt x="9753" y="219989"/>
                  </a:cubicBezTo>
                  <a:cubicBezTo>
                    <a:pt x="7636" y="243802"/>
                    <a:pt x="2345" y="176068"/>
                    <a:pt x="228" y="143789"/>
                  </a:cubicBezTo>
                  <a:cubicBezTo>
                    <a:pt x="-1889" y="111510"/>
                    <a:pt x="11341" y="-11786"/>
                    <a:pt x="12928" y="9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F9B99F9E-FDBF-C0A5-2870-E3E006EBD703}"/>
                </a:ext>
              </a:extLst>
            </p:cNvPr>
            <p:cNvSpPr/>
            <p:nvPr/>
          </p:nvSpPr>
          <p:spPr>
            <a:xfrm>
              <a:off x="7691818" y="2967860"/>
              <a:ext cx="280911" cy="58048"/>
            </a:xfrm>
            <a:custGeom>
              <a:avLst/>
              <a:gdLst>
                <a:gd name="connsiteX0" fmla="*/ 1207 w 280911"/>
                <a:gd name="connsiteY0" fmla="*/ 57915 h 58048"/>
                <a:gd name="connsiteX1" fmla="*/ 93282 w 280911"/>
                <a:gd name="connsiteY1" fmla="*/ 16640 h 58048"/>
                <a:gd name="connsiteX2" fmla="*/ 169482 w 280911"/>
                <a:gd name="connsiteY2" fmla="*/ 19815 h 58048"/>
                <a:gd name="connsiteX3" fmla="*/ 280607 w 280911"/>
                <a:gd name="connsiteY3" fmla="*/ 54740 h 58048"/>
                <a:gd name="connsiteX4" fmla="*/ 201232 w 280911"/>
                <a:gd name="connsiteY4" fmla="*/ 19815 h 58048"/>
                <a:gd name="connsiteX5" fmla="*/ 163132 w 280911"/>
                <a:gd name="connsiteY5" fmla="*/ 765 h 58048"/>
                <a:gd name="connsiteX6" fmla="*/ 1207 w 280911"/>
                <a:gd name="connsiteY6" fmla="*/ 57915 h 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11" h="58048">
                  <a:moveTo>
                    <a:pt x="1207" y="57915"/>
                  </a:moveTo>
                  <a:cubicBezTo>
                    <a:pt x="-10435" y="60561"/>
                    <a:pt x="65236" y="22990"/>
                    <a:pt x="93282" y="16640"/>
                  </a:cubicBezTo>
                  <a:cubicBezTo>
                    <a:pt x="121328" y="10290"/>
                    <a:pt x="138261" y="13465"/>
                    <a:pt x="169482" y="19815"/>
                  </a:cubicBezTo>
                  <a:cubicBezTo>
                    <a:pt x="200703" y="26165"/>
                    <a:pt x="275315" y="54740"/>
                    <a:pt x="280607" y="54740"/>
                  </a:cubicBezTo>
                  <a:cubicBezTo>
                    <a:pt x="285899" y="54740"/>
                    <a:pt x="220811" y="28811"/>
                    <a:pt x="201232" y="19815"/>
                  </a:cubicBezTo>
                  <a:cubicBezTo>
                    <a:pt x="181653" y="10819"/>
                    <a:pt x="195940" y="-3468"/>
                    <a:pt x="163132" y="765"/>
                  </a:cubicBezTo>
                  <a:cubicBezTo>
                    <a:pt x="130324" y="4998"/>
                    <a:pt x="12849" y="55269"/>
                    <a:pt x="1207" y="579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B2F0EB8B-9726-4180-C997-02CC39BEB347}"/>
                </a:ext>
              </a:extLst>
            </p:cNvPr>
            <p:cNvSpPr/>
            <p:nvPr/>
          </p:nvSpPr>
          <p:spPr>
            <a:xfrm>
              <a:off x="7787178" y="2889104"/>
              <a:ext cx="103558" cy="98752"/>
            </a:xfrm>
            <a:custGeom>
              <a:avLst/>
              <a:gdLst>
                <a:gd name="connsiteX0" fmla="*/ 102697 w 103558"/>
                <a:gd name="connsiteY0" fmla="*/ 146 h 98752"/>
                <a:gd name="connsiteX1" fmla="*/ 51897 w 103558"/>
                <a:gd name="connsiteY1" fmla="*/ 47771 h 98752"/>
                <a:gd name="connsiteX2" fmla="*/ 7447 w 103558"/>
                <a:gd name="connsiteY2" fmla="*/ 98571 h 98752"/>
                <a:gd name="connsiteX3" fmla="*/ 7447 w 103558"/>
                <a:gd name="connsiteY3" fmla="*/ 63646 h 98752"/>
                <a:gd name="connsiteX4" fmla="*/ 102697 w 103558"/>
                <a:gd name="connsiteY4" fmla="*/ 146 h 9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58" h="98752">
                  <a:moveTo>
                    <a:pt x="102697" y="146"/>
                  </a:moveTo>
                  <a:cubicBezTo>
                    <a:pt x="110105" y="-2500"/>
                    <a:pt x="67772" y="31367"/>
                    <a:pt x="51897" y="47771"/>
                  </a:cubicBezTo>
                  <a:cubicBezTo>
                    <a:pt x="36022" y="64175"/>
                    <a:pt x="14855" y="95925"/>
                    <a:pt x="7447" y="98571"/>
                  </a:cubicBezTo>
                  <a:cubicBezTo>
                    <a:pt x="39" y="101217"/>
                    <a:pt x="-4724" y="74229"/>
                    <a:pt x="7447" y="63646"/>
                  </a:cubicBezTo>
                  <a:cubicBezTo>
                    <a:pt x="19618" y="53063"/>
                    <a:pt x="95289" y="2792"/>
                    <a:pt x="102697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6FA15EFC-7727-F1BA-AFE1-E5CE3BD97468}"/>
                </a:ext>
              </a:extLst>
            </p:cNvPr>
            <p:cNvSpPr/>
            <p:nvPr/>
          </p:nvSpPr>
          <p:spPr>
            <a:xfrm>
              <a:off x="7978674" y="3013058"/>
              <a:ext cx="153915" cy="309343"/>
            </a:xfrm>
            <a:custGeom>
              <a:avLst/>
              <a:gdLst>
                <a:gd name="connsiteX0" fmla="*/ 101 w 153915"/>
                <a:gd name="connsiteY0" fmla="*/ 17 h 309343"/>
                <a:gd name="connsiteX1" fmla="*/ 117576 w 153915"/>
                <a:gd name="connsiteY1" fmla="*/ 88917 h 309343"/>
                <a:gd name="connsiteX2" fmla="*/ 133451 w 153915"/>
                <a:gd name="connsiteY2" fmla="*/ 266717 h 309343"/>
                <a:gd name="connsiteX3" fmla="*/ 35026 w 153915"/>
                <a:gd name="connsiteY3" fmla="*/ 307992 h 309343"/>
                <a:gd name="connsiteX4" fmla="*/ 130276 w 153915"/>
                <a:gd name="connsiteY4" fmla="*/ 292117 h 309343"/>
                <a:gd name="connsiteX5" fmla="*/ 149326 w 153915"/>
                <a:gd name="connsiteY5" fmla="*/ 222267 h 309343"/>
                <a:gd name="connsiteX6" fmla="*/ 139801 w 153915"/>
                <a:gd name="connsiteY6" fmla="*/ 82567 h 309343"/>
                <a:gd name="connsiteX7" fmla="*/ 101 w 153915"/>
                <a:gd name="connsiteY7" fmla="*/ 17 h 30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915" h="309343">
                  <a:moveTo>
                    <a:pt x="101" y="17"/>
                  </a:moveTo>
                  <a:cubicBezTo>
                    <a:pt x="-3603" y="1075"/>
                    <a:pt x="95351" y="44467"/>
                    <a:pt x="117576" y="88917"/>
                  </a:cubicBezTo>
                  <a:cubicBezTo>
                    <a:pt x="139801" y="133367"/>
                    <a:pt x="147209" y="230205"/>
                    <a:pt x="133451" y="266717"/>
                  </a:cubicBezTo>
                  <a:cubicBezTo>
                    <a:pt x="119693" y="303229"/>
                    <a:pt x="35555" y="303759"/>
                    <a:pt x="35026" y="307992"/>
                  </a:cubicBezTo>
                  <a:cubicBezTo>
                    <a:pt x="34497" y="312225"/>
                    <a:pt x="111226" y="306405"/>
                    <a:pt x="130276" y="292117"/>
                  </a:cubicBezTo>
                  <a:cubicBezTo>
                    <a:pt x="149326" y="277830"/>
                    <a:pt x="147738" y="257192"/>
                    <a:pt x="149326" y="222267"/>
                  </a:cubicBezTo>
                  <a:cubicBezTo>
                    <a:pt x="150914" y="187342"/>
                    <a:pt x="163084" y="119609"/>
                    <a:pt x="139801" y="82567"/>
                  </a:cubicBezTo>
                  <a:cubicBezTo>
                    <a:pt x="116518" y="45525"/>
                    <a:pt x="3805" y="-1041"/>
                    <a:pt x="101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D7FB3425-F435-997C-F827-61C8704EA775}"/>
                </a:ext>
              </a:extLst>
            </p:cNvPr>
            <p:cNvSpPr/>
            <p:nvPr/>
          </p:nvSpPr>
          <p:spPr>
            <a:xfrm>
              <a:off x="7940429" y="3012776"/>
              <a:ext cx="134302" cy="308590"/>
            </a:xfrm>
            <a:custGeom>
              <a:avLst/>
              <a:gdLst>
                <a:gd name="connsiteX0" fmla="*/ 246 w 134302"/>
                <a:gd name="connsiteY0" fmla="*/ 299 h 308590"/>
                <a:gd name="connsiteX1" fmla="*/ 95496 w 134302"/>
                <a:gd name="connsiteY1" fmla="*/ 92374 h 308590"/>
                <a:gd name="connsiteX2" fmla="*/ 114546 w 134302"/>
                <a:gd name="connsiteY2" fmla="*/ 187624 h 308590"/>
                <a:gd name="connsiteX3" fmla="*/ 105021 w 134302"/>
                <a:gd name="connsiteY3" fmla="*/ 308274 h 308590"/>
                <a:gd name="connsiteX4" fmla="*/ 124071 w 134302"/>
                <a:gd name="connsiteY4" fmla="*/ 149524 h 308590"/>
                <a:gd name="connsiteX5" fmla="*/ 127246 w 134302"/>
                <a:gd name="connsiteY5" fmla="*/ 124124 h 308590"/>
                <a:gd name="connsiteX6" fmla="*/ 246 w 134302"/>
                <a:gd name="connsiteY6" fmla="*/ 299 h 30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02" h="308590">
                  <a:moveTo>
                    <a:pt x="246" y="299"/>
                  </a:moveTo>
                  <a:cubicBezTo>
                    <a:pt x="-5046" y="-4993"/>
                    <a:pt x="76446" y="61153"/>
                    <a:pt x="95496" y="92374"/>
                  </a:cubicBezTo>
                  <a:cubicBezTo>
                    <a:pt x="114546" y="123595"/>
                    <a:pt x="112959" y="151641"/>
                    <a:pt x="114546" y="187624"/>
                  </a:cubicBezTo>
                  <a:cubicBezTo>
                    <a:pt x="116134" y="223607"/>
                    <a:pt x="103434" y="314624"/>
                    <a:pt x="105021" y="308274"/>
                  </a:cubicBezTo>
                  <a:cubicBezTo>
                    <a:pt x="106609" y="301924"/>
                    <a:pt x="120367" y="180216"/>
                    <a:pt x="124071" y="149524"/>
                  </a:cubicBezTo>
                  <a:cubicBezTo>
                    <a:pt x="127775" y="118832"/>
                    <a:pt x="143121" y="145291"/>
                    <a:pt x="127246" y="124124"/>
                  </a:cubicBezTo>
                  <a:cubicBezTo>
                    <a:pt x="111371" y="102957"/>
                    <a:pt x="5538" y="5591"/>
                    <a:pt x="246" y="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F7FD4155-F42B-1CBA-439B-3FE99FC2A9DE}"/>
                </a:ext>
              </a:extLst>
            </p:cNvPr>
            <p:cNvSpPr/>
            <p:nvPr/>
          </p:nvSpPr>
          <p:spPr>
            <a:xfrm>
              <a:off x="7934098" y="2911022"/>
              <a:ext cx="317785" cy="354379"/>
            </a:xfrm>
            <a:custGeom>
              <a:avLst/>
              <a:gdLst>
                <a:gd name="connsiteX0" fmla="*/ 227 w 317785"/>
                <a:gd name="connsiteY0" fmla="*/ 453 h 354379"/>
                <a:gd name="connsiteX1" fmla="*/ 117702 w 317785"/>
                <a:gd name="connsiteY1" fmla="*/ 51253 h 354379"/>
                <a:gd name="connsiteX2" fmla="*/ 206602 w 317785"/>
                <a:gd name="connsiteY2" fmla="*/ 130628 h 354379"/>
                <a:gd name="connsiteX3" fmla="*/ 247877 w 317785"/>
                <a:gd name="connsiteY3" fmla="*/ 219528 h 354379"/>
                <a:gd name="connsiteX4" fmla="*/ 241527 w 317785"/>
                <a:gd name="connsiteY4" fmla="*/ 283028 h 354379"/>
                <a:gd name="connsiteX5" fmla="*/ 251052 w 317785"/>
                <a:gd name="connsiteY5" fmla="*/ 330653 h 354379"/>
                <a:gd name="connsiteX6" fmla="*/ 317727 w 317785"/>
                <a:gd name="connsiteY6" fmla="*/ 337003 h 354379"/>
                <a:gd name="connsiteX7" fmla="*/ 238352 w 317785"/>
                <a:gd name="connsiteY7" fmla="*/ 346528 h 354379"/>
                <a:gd name="connsiteX8" fmla="*/ 232002 w 317785"/>
                <a:gd name="connsiteY8" fmla="*/ 210003 h 354379"/>
                <a:gd name="connsiteX9" fmla="*/ 149452 w 317785"/>
                <a:gd name="connsiteY9" fmla="*/ 79828 h 354379"/>
                <a:gd name="connsiteX10" fmla="*/ 227 w 317785"/>
                <a:gd name="connsiteY10" fmla="*/ 453 h 35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785" h="354379">
                  <a:moveTo>
                    <a:pt x="227" y="453"/>
                  </a:moveTo>
                  <a:cubicBezTo>
                    <a:pt x="-5065" y="-4310"/>
                    <a:pt x="83306" y="29557"/>
                    <a:pt x="117702" y="51253"/>
                  </a:cubicBezTo>
                  <a:cubicBezTo>
                    <a:pt x="152098" y="72949"/>
                    <a:pt x="184906" y="102582"/>
                    <a:pt x="206602" y="130628"/>
                  </a:cubicBezTo>
                  <a:cubicBezTo>
                    <a:pt x="228298" y="158674"/>
                    <a:pt x="242056" y="194128"/>
                    <a:pt x="247877" y="219528"/>
                  </a:cubicBezTo>
                  <a:cubicBezTo>
                    <a:pt x="253698" y="244928"/>
                    <a:pt x="240998" y="264507"/>
                    <a:pt x="241527" y="283028"/>
                  </a:cubicBezTo>
                  <a:cubicBezTo>
                    <a:pt x="242056" y="301549"/>
                    <a:pt x="238352" y="321657"/>
                    <a:pt x="251052" y="330653"/>
                  </a:cubicBezTo>
                  <a:cubicBezTo>
                    <a:pt x="263752" y="339649"/>
                    <a:pt x="319844" y="334357"/>
                    <a:pt x="317727" y="337003"/>
                  </a:cubicBezTo>
                  <a:cubicBezTo>
                    <a:pt x="315610" y="339649"/>
                    <a:pt x="252640" y="367695"/>
                    <a:pt x="238352" y="346528"/>
                  </a:cubicBezTo>
                  <a:cubicBezTo>
                    <a:pt x="224065" y="325361"/>
                    <a:pt x="246819" y="254453"/>
                    <a:pt x="232002" y="210003"/>
                  </a:cubicBezTo>
                  <a:cubicBezTo>
                    <a:pt x="217185" y="165553"/>
                    <a:pt x="186494" y="112636"/>
                    <a:pt x="149452" y="79828"/>
                  </a:cubicBezTo>
                  <a:cubicBezTo>
                    <a:pt x="112410" y="47020"/>
                    <a:pt x="5519" y="5216"/>
                    <a:pt x="227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1FF9A3F6-C021-BF7C-D6EC-CEE856B3A966}"/>
                </a:ext>
              </a:extLst>
            </p:cNvPr>
            <p:cNvSpPr/>
            <p:nvPr/>
          </p:nvSpPr>
          <p:spPr>
            <a:xfrm>
              <a:off x="7905750" y="2689154"/>
              <a:ext cx="355936" cy="39713"/>
            </a:xfrm>
            <a:custGeom>
              <a:avLst/>
              <a:gdLst>
                <a:gd name="connsiteX0" fmla="*/ 0 w 355936"/>
                <a:gd name="connsiteY0" fmla="*/ 28646 h 39713"/>
                <a:gd name="connsiteX1" fmla="*/ 269875 w 355936"/>
                <a:gd name="connsiteY1" fmla="*/ 38171 h 39713"/>
                <a:gd name="connsiteX2" fmla="*/ 355600 w 355936"/>
                <a:gd name="connsiteY2" fmla="*/ 71 h 39713"/>
                <a:gd name="connsiteX3" fmla="*/ 298450 w 355936"/>
                <a:gd name="connsiteY3" fmla="*/ 28646 h 39713"/>
                <a:gd name="connsiteX4" fmla="*/ 266700 w 355936"/>
                <a:gd name="connsiteY4" fmla="*/ 28646 h 39713"/>
                <a:gd name="connsiteX5" fmla="*/ 209550 w 355936"/>
                <a:gd name="connsiteY5" fmla="*/ 22296 h 39713"/>
                <a:gd name="connsiteX6" fmla="*/ 0 w 355936"/>
                <a:gd name="connsiteY6" fmla="*/ 28646 h 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936" h="39713">
                  <a:moveTo>
                    <a:pt x="0" y="28646"/>
                  </a:moveTo>
                  <a:cubicBezTo>
                    <a:pt x="105304" y="35790"/>
                    <a:pt x="210608" y="42934"/>
                    <a:pt x="269875" y="38171"/>
                  </a:cubicBezTo>
                  <a:cubicBezTo>
                    <a:pt x="329142" y="33409"/>
                    <a:pt x="350838" y="1658"/>
                    <a:pt x="355600" y="71"/>
                  </a:cubicBezTo>
                  <a:cubicBezTo>
                    <a:pt x="360362" y="-1516"/>
                    <a:pt x="313267" y="23883"/>
                    <a:pt x="298450" y="28646"/>
                  </a:cubicBezTo>
                  <a:cubicBezTo>
                    <a:pt x="283633" y="33409"/>
                    <a:pt x="281517" y="29704"/>
                    <a:pt x="266700" y="28646"/>
                  </a:cubicBezTo>
                  <a:cubicBezTo>
                    <a:pt x="251883" y="27588"/>
                    <a:pt x="209550" y="22296"/>
                    <a:pt x="209550" y="22296"/>
                  </a:cubicBezTo>
                  <a:lnTo>
                    <a:pt x="0" y="286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44D131C2-AA2C-CD13-CA98-D6CF263D1617}"/>
                </a:ext>
              </a:extLst>
            </p:cNvPr>
            <p:cNvSpPr/>
            <p:nvPr/>
          </p:nvSpPr>
          <p:spPr>
            <a:xfrm>
              <a:off x="8016261" y="3321046"/>
              <a:ext cx="105543" cy="67891"/>
            </a:xfrm>
            <a:custGeom>
              <a:avLst/>
              <a:gdLst>
                <a:gd name="connsiteX0" fmla="*/ 614 w 105543"/>
                <a:gd name="connsiteY0" fmla="*/ 4 h 67891"/>
                <a:gd name="connsiteX1" fmla="*/ 22839 w 105543"/>
                <a:gd name="connsiteY1" fmla="*/ 57154 h 67891"/>
                <a:gd name="connsiteX2" fmla="*/ 73639 w 105543"/>
                <a:gd name="connsiteY2" fmla="*/ 66679 h 67891"/>
                <a:gd name="connsiteX3" fmla="*/ 105389 w 105543"/>
                <a:gd name="connsiteY3" fmla="*/ 41279 h 67891"/>
                <a:gd name="connsiteX4" fmla="*/ 60939 w 105543"/>
                <a:gd name="connsiteY4" fmla="*/ 60329 h 67891"/>
                <a:gd name="connsiteX5" fmla="*/ 45064 w 105543"/>
                <a:gd name="connsiteY5" fmla="*/ 53979 h 67891"/>
                <a:gd name="connsiteX6" fmla="*/ 614 w 105543"/>
                <a:gd name="connsiteY6" fmla="*/ 4 h 6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3" h="67891">
                  <a:moveTo>
                    <a:pt x="614" y="4"/>
                  </a:moveTo>
                  <a:cubicBezTo>
                    <a:pt x="-3090" y="533"/>
                    <a:pt x="10668" y="46041"/>
                    <a:pt x="22839" y="57154"/>
                  </a:cubicBezTo>
                  <a:cubicBezTo>
                    <a:pt x="35010" y="68267"/>
                    <a:pt x="59881" y="69325"/>
                    <a:pt x="73639" y="66679"/>
                  </a:cubicBezTo>
                  <a:cubicBezTo>
                    <a:pt x="87397" y="64033"/>
                    <a:pt x="107506" y="42337"/>
                    <a:pt x="105389" y="41279"/>
                  </a:cubicBezTo>
                  <a:cubicBezTo>
                    <a:pt x="103272" y="40221"/>
                    <a:pt x="60939" y="60329"/>
                    <a:pt x="60939" y="60329"/>
                  </a:cubicBezTo>
                  <a:cubicBezTo>
                    <a:pt x="50885" y="62446"/>
                    <a:pt x="54060" y="60329"/>
                    <a:pt x="45064" y="53979"/>
                  </a:cubicBezTo>
                  <a:cubicBezTo>
                    <a:pt x="36068" y="47629"/>
                    <a:pt x="4318" y="-525"/>
                    <a:pt x="6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A444F32D-4049-7F91-3E71-1C8E4290BBDD}"/>
                </a:ext>
              </a:extLst>
            </p:cNvPr>
            <p:cNvSpPr/>
            <p:nvPr/>
          </p:nvSpPr>
          <p:spPr>
            <a:xfrm>
              <a:off x="8029575" y="3315656"/>
              <a:ext cx="101600" cy="49946"/>
            </a:xfrm>
            <a:custGeom>
              <a:avLst/>
              <a:gdLst>
                <a:gd name="connsiteX0" fmla="*/ 0 w 101600"/>
                <a:gd name="connsiteY0" fmla="*/ 8569 h 49946"/>
                <a:gd name="connsiteX1" fmla="*/ 73025 w 101600"/>
                <a:gd name="connsiteY1" fmla="*/ 2219 h 49946"/>
                <a:gd name="connsiteX2" fmla="*/ 101600 w 101600"/>
                <a:gd name="connsiteY2" fmla="*/ 49844 h 49946"/>
                <a:gd name="connsiteX3" fmla="*/ 73025 w 101600"/>
                <a:gd name="connsiteY3" fmla="*/ 14919 h 49946"/>
                <a:gd name="connsiteX4" fmla="*/ 0 w 101600"/>
                <a:gd name="connsiteY4" fmla="*/ 8569 h 4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49946">
                  <a:moveTo>
                    <a:pt x="0" y="8569"/>
                  </a:moveTo>
                  <a:cubicBezTo>
                    <a:pt x="0" y="6452"/>
                    <a:pt x="56092" y="-4660"/>
                    <a:pt x="73025" y="2219"/>
                  </a:cubicBezTo>
                  <a:cubicBezTo>
                    <a:pt x="89958" y="9098"/>
                    <a:pt x="101600" y="47727"/>
                    <a:pt x="101600" y="49844"/>
                  </a:cubicBezTo>
                  <a:cubicBezTo>
                    <a:pt x="101600" y="51961"/>
                    <a:pt x="85196" y="20740"/>
                    <a:pt x="73025" y="14919"/>
                  </a:cubicBezTo>
                  <a:cubicBezTo>
                    <a:pt x="60854" y="9098"/>
                    <a:pt x="0" y="10686"/>
                    <a:pt x="0" y="85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31C30227-A559-6871-CAAC-A77BB916F436}"/>
                </a:ext>
              </a:extLst>
            </p:cNvPr>
            <p:cNvSpPr/>
            <p:nvPr/>
          </p:nvSpPr>
          <p:spPr>
            <a:xfrm>
              <a:off x="8121297" y="3293921"/>
              <a:ext cx="168637" cy="84282"/>
            </a:xfrm>
            <a:custGeom>
              <a:avLst/>
              <a:gdLst>
                <a:gd name="connsiteX0" fmla="*/ 353 w 168637"/>
                <a:gd name="connsiteY0" fmla="*/ 84279 h 84282"/>
                <a:gd name="connsiteX1" fmla="*/ 54328 w 168637"/>
                <a:gd name="connsiteY1" fmla="*/ 17604 h 84282"/>
                <a:gd name="connsiteX2" fmla="*/ 168628 w 168637"/>
                <a:gd name="connsiteY2" fmla="*/ 49354 h 84282"/>
                <a:gd name="connsiteX3" fmla="*/ 60678 w 168637"/>
                <a:gd name="connsiteY3" fmla="*/ 1729 h 84282"/>
                <a:gd name="connsiteX4" fmla="*/ 32103 w 168637"/>
                <a:gd name="connsiteY4" fmla="*/ 14429 h 84282"/>
                <a:gd name="connsiteX5" fmla="*/ 353 w 168637"/>
                <a:gd name="connsiteY5" fmla="*/ 84279 h 8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637" h="84282">
                  <a:moveTo>
                    <a:pt x="353" y="84279"/>
                  </a:moveTo>
                  <a:cubicBezTo>
                    <a:pt x="4057" y="84808"/>
                    <a:pt x="26282" y="23425"/>
                    <a:pt x="54328" y="17604"/>
                  </a:cubicBezTo>
                  <a:cubicBezTo>
                    <a:pt x="82374" y="11783"/>
                    <a:pt x="167570" y="52000"/>
                    <a:pt x="168628" y="49354"/>
                  </a:cubicBezTo>
                  <a:cubicBezTo>
                    <a:pt x="169686" y="46708"/>
                    <a:pt x="83432" y="7550"/>
                    <a:pt x="60678" y="1729"/>
                  </a:cubicBezTo>
                  <a:cubicBezTo>
                    <a:pt x="37924" y="-4092"/>
                    <a:pt x="41099" y="5962"/>
                    <a:pt x="32103" y="14429"/>
                  </a:cubicBezTo>
                  <a:cubicBezTo>
                    <a:pt x="23107" y="22896"/>
                    <a:pt x="-3351" y="83750"/>
                    <a:pt x="353" y="842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D9748A78-BDE4-0B0D-E769-621910FE1794}"/>
                </a:ext>
              </a:extLst>
            </p:cNvPr>
            <p:cNvSpPr/>
            <p:nvPr/>
          </p:nvSpPr>
          <p:spPr>
            <a:xfrm>
              <a:off x="8312017" y="3343055"/>
              <a:ext cx="122987" cy="371893"/>
            </a:xfrm>
            <a:custGeom>
              <a:avLst/>
              <a:gdLst>
                <a:gd name="connsiteX0" fmla="*/ 133 w 122987"/>
                <a:gd name="connsiteY0" fmla="*/ 220 h 371893"/>
                <a:gd name="connsiteX1" fmla="*/ 85858 w 122987"/>
                <a:gd name="connsiteY1" fmla="*/ 117695 h 371893"/>
                <a:gd name="connsiteX2" fmla="*/ 89033 w 122987"/>
                <a:gd name="connsiteY2" fmla="*/ 187545 h 371893"/>
                <a:gd name="connsiteX3" fmla="*/ 98558 w 122987"/>
                <a:gd name="connsiteY3" fmla="*/ 263745 h 371893"/>
                <a:gd name="connsiteX4" fmla="*/ 76333 w 122987"/>
                <a:gd name="connsiteY4" fmla="*/ 371695 h 371893"/>
                <a:gd name="connsiteX5" fmla="*/ 120783 w 122987"/>
                <a:gd name="connsiteY5" fmla="*/ 235170 h 371893"/>
                <a:gd name="connsiteX6" fmla="*/ 108083 w 122987"/>
                <a:gd name="connsiteY6" fmla="*/ 149445 h 371893"/>
                <a:gd name="connsiteX7" fmla="*/ 133 w 122987"/>
                <a:gd name="connsiteY7" fmla="*/ 220 h 37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987" h="371893">
                  <a:moveTo>
                    <a:pt x="133" y="220"/>
                  </a:moveTo>
                  <a:cubicBezTo>
                    <a:pt x="-3571" y="-5072"/>
                    <a:pt x="71041" y="86474"/>
                    <a:pt x="85858" y="117695"/>
                  </a:cubicBezTo>
                  <a:cubicBezTo>
                    <a:pt x="100675" y="148916"/>
                    <a:pt x="86916" y="163203"/>
                    <a:pt x="89033" y="187545"/>
                  </a:cubicBezTo>
                  <a:cubicBezTo>
                    <a:pt x="91150" y="211887"/>
                    <a:pt x="100675" y="233053"/>
                    <a:pt x="98558" y="263745"/>
                  </a:cubicBezTo>
                  <a:cubicBezTo>
                    <a:pt x="96441" y="294437"/>
                    <a:pt x="72629" y="376457"/>
                    <a:pt x="76333" y="371695"/>
                  </a:cubicBezTo>
                  <a:cubicBezTo>
                    <a:pt x="80037" y="366933"/>
                    <a:pt x="115491" y="272212"/>
                    <a:pt x="120783" y="235170"/>
                  </a:cubicBezTo>
                  <a:cubicBezTo>
                    <a:pt x="126075" y="198128"/>
                    <a:pt x="121841" y="184899"/>
                    <a:pt x="108083" y="149445"/>
                  </a:cubicBezTo>
                  <a:cubicBezTo>
                    <a:pt x="94325" y="113991"/>
                    <a:pt x="3837" y="5512"/>
                    <a:pt x="133" y="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FB60D0C6-EAB1-55E7-21D5-90E9662F8F85}"/>
                </a:ext>
              </a:extLst>
            </p:cNvPr>
            <p:cNvSpPr/>
            <p:nvPr/>
          </p:nvSpPr>
          <p:spPr>
            <a:xfrm>
              <a:off x="8264499" y="3339947"/>
              <a:ext cx="108080" cy="355823"/>
            </a:xfrm>
            <a:custGeom>
              <a:avLst/>
              <a:gdLst>
                <a:gd name="connsiteX0" fmla="*/ 26 w 108080"/>
                <a:gd name="connsiteY0" fmla="*/ 153 h 355823"/>
                <a:gd name="connsiteX1" fmla="*/ 85751 w 108080"/>
                <a:gd name="connsiteY1" fmla="*/ 155728 h 355823"/>
                <a:gd name="connsiteX2" fmla="*/ 95276 w 108080"/>
                <a:gd name="connsiteY2" fmla="*/ 355753 h 355823"/>
                <a:gd name="connsiteX3" fmla="*/ 107976 w 108080"/>
                <a:gd name="connsiteY3" fmla="*/ 177953 h 355823"/>
                <a:gd name="connsiteX4" fmla="*/ 95276 w 108080"/>
                <a:gd name="connsiteY4" fmla="*/ 127153 h 355823"/>
                <a:gd name="connsiteX5" fmla="*/ 26 w 108080"/>
                <a:gd name="connsiteY5" fmla="*/ 153 h 35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80" h="355823">
                  <a:moveTo>
                    <a:pt x="26" y="153"/>
                  </a:moveTo>
                  <a:cubicBezTo>
                    <a:pt x="-1561" y="4915"/>
                    <a:pt x="69876" y="96461"/>
                    <a:pt x="85751" y="155728"/>
                  </a:cubicBezTo>
                  <a:cubicBezTo>
                    <a:pt x="101626" y="214995"/>
                    <a:pt x="91572" y="352049"/>
                    <a:pt x="95276" y="355753"/>
                  </a:cubicBezTo>
                  <a:cubicBezTo>
                    <a:pt x="98980" y="359457"/>
                    <a:pt x="107976" y="216053"/>
                    <a:pt x="107976" y="177953"/>
                  </a:cubicBezTo>
                  <a:cubicBezTo>
                    <a:pt x="107976" y="139853"/>
                    <a:pt x="110093" y="151495"/>
                    <a:pt x="95276" y="127153"/>
                  </a:cubicBezTo>
                  <a:cubicBezTo>
                    <a:pt x="80459" y="102811"/>
                    <a:pt x="1613" y="-4609"/>
                    <a:pt x="26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F8038E77-DF5F-8D79-6C49-A83D041AD810}"/>
                </a:ext>
              </a:extLst>
            </p:cNvPr>
            <p:cNvSpPr/>
            <p:nvPr/>
          </p:nvSpPr>
          <p:spPr>
            <a:xfrm>
              <a:off x="8299450" y="3330386"/>
              <a:ext cx="101600" cy="117869"/>
            </a:xfrm>
            <a:custGeom>
              <a:avLst/>
              <a:gdLst>
                <a:gd name="connsiteX0" fmla="*/ 0 w 101600"/>
                <a:gd name="connsiteY0" fmla="*/ 189 h 117869"/>
                <a:gd name="connsiteX1" fmla="*/ 63500 w 101600"/>
                <a:gd name="connsiteY1" fmla="*/ 54164 h 117869"/>
                <a:gd name="connsiteX2" fmla="*/ 101600 w 101600"/>
                <a:gd name="connsiteY2" fmla="*/ 117664 h 117869"/>
                <a:gd name="connsiteX3" fmla="*/ 63500 w 101600"/>
                <a:gd name="connsiteY3" fmla="*/ 73214 h 117869"/>
                <a:gd name="connsiteX4" fmla="*/ 0 w 101600"/>
                <a:gd name="connsiteY4" fmla="*/ 189 h 11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117869">
                  <a:moveTo>
                    <a:pt x="0" y="189"/>
                  </a:moveTo>
                  <a:cubicBezTo>
                    <a:pt x="0" y="-2986"/>
                    <a:pt x="46567" y="34585"/>
                    <a:pt x="63500" y="54164"/>
                  </a:cubicBezTo>
                  <a:cubicBezTo>
                    <a:pt x="80433" y="73743"/>
                    <a:pt x="101600" y="114489"/>
                    <a:pt x="101600" y="117664"/>
                  </a:cubicBezTo>
                  <a:cubicBezTo>
                    <a:pt x="101600" y="120839"/>
                    <a:pt x="75142" y="86443"/>
                    <a:pt x="63500" y="73214"/>
                  </a:cubicBezTo>
                  <a:cubicBezTo>
                    <a:pt x="51858" y="59985"/>
                    <a:pt x="0" y="3364"/>
                    <a:pt x="0" y="1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EBCA1FD1-CD0F-A5C6-273D-2CBB112462BA}"/>
                </a:ext>
              </a:extLst>
            </p:cNvPr>
            <p:cNvSpPr/>
            <p:nvPr/>
          </p:nvSpPr>
          <p:spPr>
            <a:xfrm>
              <a:off x="8629370" y="1819085"/>
              <a:ext cx="32372" cy="362158"/>
            </a:xfrm>
            <a:custGeom>
              <a:avLst/>
              <a:gdLst>
                <a:gd name="connsiteX0" fmla="*/ 6630 w 32372"/>
                <a:gd name="connsiteY0" fmla="*/ 190 h 362158"/>
                <a:gd name="connsiteX1" fmla="*/ 22505 w 32372"/>
                <a:gd name="connsiteY1" fmla="*/ 95440 h 362158"/>
                <a:gd name="connsiteX2" fmla="*/ 9805 w 32372"/>
                <a:gd name="connsiteY2" fmla="*/ 273240 h 362158"/>
                <a:gd name="connsiteX3" fmla="*/ 16155 w 32372"/>
                <a:gd name="connsiteY3" fmla="*/ 362140 h 362158"/>
                <a:gd name="connsiteX4" fmla="*/ 280 w 32372"/>
                <a:gd name="connsiteY4" fmla="*/ 266890 h 362158"/>
                <a:gd name="connsiteX5" fmla="*/ 32030 w 32372"/>
                <a:gd name="connsiteY5" fmla="*/ 76390 h 362158"/>
                <a:gd name="connsiteX6" fmla="*/ 6630 w 32372"/>
                <a:gd name="connsiteY6" fmla="*/ 190 h 3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72" h="362158">
                  <a:moveTo>
                    <a:pt x="6630" y="190"/>
                  </a:moveTo>
                  <a:cubicBezTo>
                    <a:pt x="5043" y="3365"/>
                    <a:pt x="21976" y="49932"/>
                    <a:pt x="22505" y="95440"/>
                  </a:cubicBezTo>
                  <a:cubicBezTo>
                    <a:pt x="23034" y="140948"/>
                    <a:pt x="10863" y="228790"/>
                    <a:pt x="9805" y="273240"/>
                  </a:cubicBezTo>
                  <a:cubicBezTo>
                    <a:pt x="8747" y="317690"/>
                    <a:pt x="17743" y="363198"/>
                    <a:pt x="16155" y="362140"/>
                  </a:cubicBezTo>
                  <a:cubicBezTo>
                    <a:pt x="14567" y="361082"/>
                    <a:pt x="-2366" y="314515"/>
                    <a:pt x="280" y="266890"/>
                  </a:cubicBezTo>
                  <a:cubicBezTo>
                    <a:pt x="2926" y="219265"/>
                    <a:pt x="28326" y="118723"/>
                    <a:pt x="32030" y="76390"/>
                  </a:cubicBezTo>
                  <a:cubicBezTo>
                    <a:pt x="35734" y="34057"/>
                    <a:pt x="8217" y="-2985"/>
                    <a:pt x="6630" y="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D293CAB3-2384-3BF4-C7DB-01EDDA8D445A}"/>
                </a:ext>
              </a:extLst>
            </p:cNvPr>
            <p:cNvSpPr/>
            <p:nvPr/>
          </p:nvSpPr>
          <p:spPr>
            <a:xfrm>
              <a:off x="8677243" y="1812879"/>
              <a:ext cx="41449" cy="378310"/>
            </a:xfrm>
            <a:custGeom>
              <a:avLst/>
              <a:gdLst>
                <a:gd name="connsiteX0" fmla="*/ 28607 w 41449"/>
                <a:gd name="connsiteY0" fmla="*/ 46 h 378310"/>
                <a:gd name="connsiteX1" fmla="*/ 28607 w 41449"/>
                <a:gd name="connsiteY1" fmla="*/ 288971 h 378310"/>
                <a:gd name="connsiteX2" fmla="*/ 32 w 41449"/>
                <a:gd name="connsiteY2" fmla="*/ 377871 h 378310"/>
                <a:gd name="connsiteX3" fmla="*/ 34957 w 41449"/>
                <a:gd name="connsiteY3" fmla="*/ 320721 h 378310"/>
                <a:gd name="connsiteX4" fmla="*/ 41307 w 41449"/>
                <a:gd name="connsiteY4" fmla="*/ 266746 h 378310"/>
                <a:gd name="connsiteX5" fmla="*/ 28607 w 41449"/>
                <a:gd name="connsiteY5" fmla="*/ 46 h 37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49" h="378310">
                  <a:moveTo>
                    <a:pt x="28607" y="46"/>
                  </a:moveTo>
                  <a:cubicBezTo>
                    <a:pt x="26490" y="3750"/>
                    <a:pt x="33369" y="226000"/>
                    <a:pt x="28607" y="288971"/>
                  </a:cubicBezTo>
                  <a:cubicBezTo>
                    <a:pt x="23845" y="351942"/>
                    <a:pt x="-1026" y="372580"/>
                    <a:pt x="32" y="377871"/>
                  </a:cubicBezTo>
                  <a:cubicBezTo>
                    <a:pt x="1090" y="383162"/>
                    <a:pt x="28078" y="339242"/>
                    <a:pt x="34957" y="320721"/>
                  </a:cubicBezTo>
                  <a:cubicBezTo>
                    <a:pt x="41836" y="302200"/>
                    <a:pt x="39720" y="318604"/>
                    <a:pt x="41307" y="266746"/>
                  </a:cubicBezTo>
                  <a:cubicBezTo>
                    <a:pt x="42895" y="214888"/>
                    <a:pt x="30724" y="-3658"/>
                    <a:pt x="28607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02D929E2-5B21-6A92-5805-D0F683D82588}"/>
                </a:ext>
              </a:extLst>
            </p:cNvPr>
            <p:cNvSpPr/>
            <p:nvPr/>
          </p:nvSpPr>
          <p:spPr>
            <a:xfrm>
              <a:off x="8242930" y="2193925"/>
              <a:ext cx="421363" cy="57299"/>
            </a:xfrm>
            <a:custGeom>
              <a:avLst/>
              <a:gdLst>
                <a:gd name="connsiteX0" fmla="*/ 2545 w 421363"/>
                <a:gd name="connsiteY0" fmla="*/ 57150 h 57299"/>
                <a:gd name="connsiteX1" fmla="*/ 75570 w 421363"/>
                <a:gd name="connsiteY1" fmla="*/ 19050 h 57299"/>
                <a:gd name="connsiteX2" fmla="*/ 418470 w 421363"/>
                <a:gd name="connsiteY2" fmla="*/ 12700 h 57299"/>
                <a:gd name="connsiteX3" fmla="*/ 234320 w 421363"/>
                <a:gd name="connsiteY3" fmla="*/ 0 h 57299"/>
                <a:gd name="connsiteX4" fmla="*/ 129545 w 421363"/>
                <a:gd name="connsiteY4" fmla="*/ 3175 h 57299"/>
                <a:gd name="connsiteX5" fmla="*/ 2545 w 421363"/>
                <a:gd name="connsiteY5" fmla="*/ 57150 h 5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363" h="57299">
                  <a:moveTo>
                    <a:pt x="2545" y="57150"/>
                  </a:moveTo>
                  <a:cubicBezTo>
                    <a:pt x="-6451" y="59796"/>
                    <a:pt x="6249" y="26458"/>
                    <a:pt x="75570" y="19050"/>
                  </a:cubicBezTo>
                  <a:cubicBezTo>
                    <a:pt x="144891" y="11642"/>
                    <a:pt x="392012" y="15875"/>
                    <a:pt x="418470" y="12700"/>
                  </a:cubicBezTo>
                  <a:cubicBezTo>
                    <a:pt x="444928" y="9525"/>
                    <a:pt x="282474" y="1587"/>
                    <a:pt x="234320" y="0"/>
                  </a:cubicBezTo>
                  <a:lnTo>
                    <a:pt x="129545" y="3175"/>
                  </a:lnTo>
                  <a:cubicBezTo>
                    <a:pt x="94620" y="8996"/>
                    <a:pt x="11541" y="54504"/>
                    <a:pt x="2545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E6BFCEE0-F5EF-12A4-8280-59DC2B396606}"/>
                </a:ext>
              </a:extLst>
            </p:cNvPr>
            <p:cNvSpPr/>
            <p:nvPr/>
          </p:nvSpPr>
          <p:spPr>
            <a:xfrm>
              <a:off x="8205695" y="2186180"/>
              <a:ext cx="179508" cy="424631"/>
            </a:xfrm>
            <a:custGeom>
              <a:avLst/>
              <a:gdLst>
                <a:gd name="connsiteX0" fmla="*/ 179480 w 179508"/>
                <a:gd name="connsiteY0" fmla="*/ 1395 h 424631"/>
                <a:gd name="connsiteX1" fmla="*/ 36605 w 179508"/>
                <a:gd name="connsiteY1" fmla="*/ 7745 h 424631"/>
                <a:gd name="connsiteX2" fmla="*/ 1680 w 179508"/>
                <a:gd name="connsiteY2" fmla="*/ 26795 h 424631"/>
                <a:gd name="connsiteX3" fmla="*/ 74705 w 179508"/>
                <a:gd name="connsiteY3" fmla="*/ 33145 h 424631"/>
                <a:gd name="connsiteX4" fmla="*/ 8030 w 179508"/>
                <a:gd name="connsiteY4" fmla="*/ 45845 h 424631"/>
                <a:gd name="connsiteX5" fmla="*/ 1680 w 179508"/>
                <a:gd name="connsiteY5" fmla="*/ 423670 h 424631"/>
                <a:gd name="connsiteX6" fmla="*/ 8030 w 179508"/>
                <a:gd name="connsiteY6" fmla="*/ 150620 h 424631"/>
                <a:gd name="connsiteX7" fmla="*/ 23905 w 179508"/>
                <a:gd name="connsiteY7" fmla="*/ 33145 h 424631"/>
                <a:gd name="connsiteX8" fmla="*/ 179480 w 179508"/>
                <a:gd name="connsiteY8" fmla="*/ 1395 h 42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08" h="424631">
                  <a:moveTo>
                    <a:pt x="179480" y="1395"/>
                  </a:moveTo>
                  <a:cubicBezTo>
                    <a:pt x="181597" y="-2838"/>
                    <a:pt x="66238" y="3512"/>
                    <a:pt x="36605" y="7745"/>
                  </a:cubicBezTo>
                  <a:cubicBezTo>
                    <a:pt x="6972" y="11978"/>
                    <a:pt x="-4670" y="22562"/>
                    <a:pt x="1680" y="26795"/>
                  </a:cubicBezTo>
                  <a:cubicBezTo>
                    <a:pt x="8030" y="31028"/>
                    <a:pt x="73647" y="29970"/>
                    <a:pt x="74705" y="33145"/>
                  </a:cubicBezTo>
                  <a:cubicBezTo>
                    <a:pt x="75763" y="36320"/>
                    <a:pt x="20201" y="-19242"/>
                    <a:pt x="8030" y="45845"/>
                  </a:cubicBezTo>
                  <a:cubicBezTo>
                    <a:pt x="-4141" y="110932"/>
                    <a:pt x="1680" y="406208"/>
                    <a:pt x="1680" y="423670"/>
                  </a:cubicBezTo>
                  <a:cubicBezTo>
                    <a:pt x="1680" y="441132"/>
                    <a:pt x="4326" y="215707"/>
                    <a:pt x="8030" y="150620"/>
                  </a:cubicBezTo>
                  <a:cubicBezTo>
                    <a:pt x="11734" y="85533"/>
                    <a:pt x="2738" y="57487"/>
                    <a:pt x="23905" y="33145"/>
                  </a:cubicBezTo>
                  <a:cubicBezTo>
                    <a:pt x="45072" y="8803"/>
                    <a:pt x="177363" y="5628"/>
                    <a:pt x="179480" y="13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8B8DF88B-F87F-978A-E282-C078A1452B1F}"/>
                </a:ext>
              </a:extLst>
            </p:cNvPr>
            <p:cNvSpPr/>
            <p:nvPr/>
          </p:nvSpPr>
          <p:spPr>
            <a:xfrm>
              <a:off x="8256779" y="2235668"/>
              <a:ext cx="30344" cy="400102"/>
            </a:xfrm>
            <a:custGeom>
              <a:avLst/>
              <a:gdLst>
                <a:gd name="connsiteX0" fmla="*/ 29971 w 30344"/>
                <a:gd name="connsiteY0" fmla="*/ 2707 h 400102"/>
                <a:gd name="connsiteX1" fmla="*/ 17271 w 30344"/>
                <a:gd name="connsiteY1" fmla="*/ 85257 h 400102"/>
                <a:gd name="connsiteX2" fmla="*/ 10921 w 30344"/>
                <a:gd name="connsiteY2" fmla="*/ 396407 h 400102"/>
                <a:gd name="connsiteX3" fmla="*/ 1396 w 30344"/>
                <a:gd name="connsiteY3" fmla="*/ 250357 h 400102"/>
                <a:gd name="connsiteX4" fmla="*/ 1396 w 30344"/>
                <a:gd name="connsiteY4" fmla="*/ 158282 h 400102"/>
                <a:gd name="connsiteX5" fmla="*/ 29971 w 30344"/>
                <a:gd name="connsiteY5" fmla="*/ 2707 h 40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44" h="400102">
                  <a:moveTo>
                    <a:pt x="29971" y="2707"/>
                  </a:moveTo>
                  <a:cubicBezTo>
                    <a:pt x="32617" y="-9464"/>
                    <a:pt x="20446" y="19640"/>
                    <a:pt x="17271" y="85257"/>
                  </a:cubicBezTo>
                  <a:cubicBezTo>
                    <a:pt x="14096" y="150874"/>
                    <a:pt x="13567" y="368890"/>
                    <a:pt x="10921" y="396407"/>
                  </a:cubicBezTo>
                  <a:cubicBezTo>
                    <a:pt x="8275" y="423924"/>
                    <a:pt x="2983" y="290044"/>
                    <a:pt x="1396" y="250357"/>
                  </a:cubicBezTo>
                  <a:cubicBezTo>
                    <a:pt x="-191" y="210670"/>
                    <a:pt x="-721" y="195324"/>
                    <a:pt x="1396" y="158282"/>
                  </a:cubicBezTo>
                  <a:cubicBezTo>
                    <a:pt x="3513" y="121240"/>
                    <a:pt x="27325" y="14878"/>
                    <a:pt x="29971" y="27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77D555E0-F4F7-2BE7-00CE-7108B314E6FA}"/>
                </a:ext>
              </a:extLst>
            </p:cNvPr>
            <p:cNvSpPr/>
            <p:nvPr/>
          </p:nvSpPr>
          <p:spPr>
            <a:xfrm>
              <a:off x="8169242" y="2732091"/>
              <a:ext cx="41399" cy="406458"/>
            </a:xfrm>
            <a:custGeom>
              <a:avLst/>
              <a:gdLst>
                <a:gd name="connsiteX0" fmla="*/ 31783 w 41399"/>
                <a:gd name="connsiteY0" fmla="*/ 1584 h 406458"/>
                <a:gd name="connsiteX1" fmla="*/ 28608 w 41399"/>
                <a:gd name="connsiteY1" fmla="*/ 363534 h 406458"/>
                <a:gd name="connsiteX2" fmla="*/ 33 w 41399"/>
                <a:gd name="connsiteY2" fmla="*/ 401634 h 406458"/>
                <a:gd name="connsiteX3" fmla="*/ 34958 w 41399"/>
                <a:gd name="connsiteY3" fmla="*/ 382584 h 406458"/>
                <a:gd name="connsiteX4" fmla="*/ 41308 w 41399"/>
                <a:gd name="connsiteY4" fmla="*/ 236534 h 406458"/>
                <a:gd name="connsiteX5" fmla="*/ 31783 w 41399"/>
                <a:gd name="connsiteY5" fmla="*/ 1584 h 40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9" h="406458">
                  <a:moveTo>
                    <a:pt x="31783" y="1584"/>
                  </a:moveTo>
                  <a:cubicBezTo>
                    <a:pt x="29666" y="22751"/>
                    <a:pt x="33900" y="296859"/>
                    <a:pt x="28608" y="363534"/>
                  </a:cubicBezTo>
                  <a:cubicBezTo>
                    <a:pt x="23316" y="430209"/>
                    <a:pt x="-1025" y="398459"/>
                    <a:pt x="33" y="401634"/>
                  </a:cubicBezTo>
                  <a:cubicBezTo>
                    <a:pt x="1091" y="404809"/>
                    <a:pt x="28079" y="410101"/>
                    <a:pt x="34958" y="382584"/>
                  </a:cubicBezTo>
                  <a:cubicBezTo>
                    <a:pt x="41837" y="355067"/>
                    <a:pt x="40250" y="295801"/>
                    <a:pt x="41308" y="236534"/>
                  </a:cubicBezTo>
                  <a:cubicBezTo>
                    <a:pt x="42366" y="177267"/>
                    <a:pt x="33900" y="-19583"/>
                    <a:pt x="31783" y="15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2F76F848-76E0-4975-4C51-8DBC30B27F80}"/>
                </a:ext>
              </a:extLst>
            </p:cNvPr>
            <p:cNvSpPr/>
            <p:nvPr/>
          </p:nvSpPr>
          <p:spPr>
            <a:xfrm>
              <a:off x="8213380" y="2693959"/>
              <a:ext cx="45483" cy="463976"/>
            </a:xfrm>
            <a:custGeom>
              <a:avLst/>
              <a:gdLst>
                <a:gd name="connsiteX0" fmla="*/ 38445 w 45483"/>
                <a:gd name="connsiteY0" fmla="*/ 1616 h 463976"/>
                <a:gd name="connsiteX1" fmla="*/ 35270 w 45483"/>
                <a:gd name="connsiteY1" fmla="*/ 382616 h 463976"/>
                <a:gd name="connsiteX2" fmla="*/ 22570 w 45483"/>
                <a:gd name="connsiteY2" fmla="*/ 420716 h 463976"/>
                <a:gd name="connsiteX3" fmla="*/ 345 w 45483"/>
                <a:gd name="connsiteY3" fmla="*/ 452466 h 463976"/>
                <a:gd name="connsiteX4" fmla="*/ 41620 w 45483"/>
                <a:gd name="connsiteY4" fmla="*/ 446116 h 463976"/>
                <a:gd name="connsiteX5" fmla="*/ 44795 w 45483"/>
                <a:gd name="connsiteY5" fmla="*/ 252441 h 463976"/>
                <a:gd name="connsiteX6" fmla="*/ 38445 w 45483"/>
                <a:gd name="connsiteY6" fmla="*/ 1616 h 46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83" h="463976">
                  <a:moveTo>
                    <a:pt x="38445" y="1616"/>
                  </a:moveTo>
                  <a:cubicBezTo>
                    <a:pt x="36858" y="23312"/>
                    <a:pt x="37916" y="312766"/>
                    <a:pt x="35270" y="382616"/>
                  </a:cubicBezTo>
                  <a:cubicBezTo>
                    <a:pt x="32624" y="452466"/>
                    <a:pt x="28391" y="409074"/>
                    <a:pt x="22570" y="420716"/>
                  </a:cubicBezTo>
                  <a:cubicBezTo>
                    <a:pt x="16749" y="432358"/>
                    <a:pt x="-2830" y="448233"/>
                    <a:pt x="345" y="452466"/>
                  </a:cubicBezTo>
                  <a:cubicBezTo>
                    <a:pt x="3520" y="456699"/>
                    <a:pt x="34212" y="479453"/>
                    <a:pt x="41620" y="446116"/>
                  </a:cubicBezTo>
                  <a:cubicBezTo>
                    <a:pt x="49028" y="412779"/>
                    <a:pt x="43208" y="322291"/>
                    <a:pt x="44795" y="252441"/>
                  </a:cubicBezTo>
                  <a:cubicBezTo>
                    <a:pt x="46383" y="182591"/>
                    <a:pt x="40032" y="-20080"/>
                    <a:pt x="38445" y="16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08E4F920-C8D8-08A5-A9ED-C0B4B7FC806A}"/>
                </a:ext>
              </a:extLst>
            </p:cNvPr>
            <p:cNvSpPr/>
            <p:nvPr/>
          </p:nvSpPr>
          <p:spPr>
            <a:xfrm>
              <a:off x="8273263" y="2219295"/>
              <a:ext cx="80262" cy="95303"/>
            </a:xfrm>
            <a:custGeom>
              <a:avLst/>
              <a:gdLst>
                <a:gd name="connsiteX0" fmla="*/ 80162 w 80262"/>
                <a:gd name="connsiteY0" fmla="*/ 30 h 95303"/>
                <a:gd name="connsiteX1" fmla="*/ 19837 w 80262"/>
                <a:gd name="connsiteY1" fmla="*/ 41305 h 95303"/>
                <a:gd name="connsiteX2" fmla="*/ 3962 w 80262"/>
                <a:gd name="connsiteY2" fmla="*/ 95280 h 95303"/>
                <a:gd name="connsiteX3" fmla="*/ 3962 w 80262"/>
                <a:gd name="connsiteY3" fmla="*/ 47655 h 95303"/>
                <a:gd name="connsiteX4" fmla="*/ 80162 w 80262"/>
                <a:gd name="connsiteY4" fmla="*/ 30 h 9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262" h="95303">
                  <a:moveTo>
                    <a:pt x="80162" y="30"/>
                  </a:moveTo>
                  <a:cubicBezTo>
                    <a:pt x="82808" y="-1028"/>
                    <a:pt x="32537" y="25430"/>
                    <a:pt x="19837" y="41305"/>
                  </a:cubicBezTo>
                  <a:cubicBezTo>
                    <a:pt x="7137" y="57180"/>
                    <a:pt x="6608" y="94222"/>
                    <a:pt x="3962" y="95280"/>
                  </a:cubicBezTo>
                  <a:cubicBezTo>
                    <a:pt x="1316" y="96338"/>
                    <a:pt x="-3446" y="61413"/>
                    <a:pt x="3962" y="47655"/>
                  </a:cubicBezTo>
                  <a:cubicBezTo>
                    <a:pt x="11370" y="33897"/>
                    <a:pt x="77516" y="1088"/>
                    <a:pt x="80162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B3F0361-6AAB-13D3-7B44-58876AE5CC19}"/>
                </a:ext>
              </a:extLst>
            </p:cNvPr>
            <p:cNvSpPr/>
            <p:nvPr/>
          </p:nvSpPr>
          <p:spPr>
            <a:xfrm>
              <a:off x="8315280" y="2270920"/>
              <a:ext cx="47738" cy="857562"/>
            </a:xfrm>
            <a:custGeom>
              <a:avLst/>
              <a:gdLst>
                <a:gd name="connsiteX0" fmla="*/ 19095 w 47738"/>
                <a:gd name="connsiteY0" fmla="*/ 18255 h 857562"/>
                <a:gd name="connsiteX1" fmla="*/ 9570 w 47738"/>
                <a:gd name="connsiteY1" fmla="*/ 529430 h 857562"/>
                <a:gd name="connsiteX2" fmla="*/ 6395 w 47738"/>
                <a:gd name="connsiteY2" fmla="*/ 815180 h 857562"/>
                <a:gd name="connsiteX3" fmla="*/ 47670 w 47738"/>
                <a:gd name="connsiteY3" fmla="*/ 856455 h 857562"/>
                <a:gd name="connsiteX4" fmla="*/ 15920 w 47738"/>
                <a:gd name="connsiteY4" fmla="*/ 837405 h 857562"/>
                <a:gd name="connsiteX5" fmla="*/ 6395 w 47738"/>
                <a:gd name="connsiteY5" fmla="*/ 799305 h 857562"/>
                <a:gd name="connsiteX6" fmla="*/ 45 w 47738"/>
                <a:gd name="connsiteY6" fmla="*/ 177005 h 857562"/>
                <a:gd name="connsiteX7" fmla="*/ 19095 w 47738"/>
                <a:gd name="connsiteY7" fmla="*/ 18255 h 8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38" h="857562">
                  <a:moveTo>
                    <a:pt x="19095" y="18255"/>
                  </a:moveTo>
                  <a:cubicBezTo>
                    <a:pt x="20682" y="76992"/>
                    <a:pt x="11687" y="396609"/>
                    <a:pt x="9570" y="529430"/>
                  </a:cubicBezTo>
                  <a:cubicBezTo>
                    <a:pt x="7453" y="662251"/>
                    <a:pt x="45" y="760676"/>
                    <a:pt x="6395" y="815180"/>
                  </a:cubicBezTo>
                  <a:cubicBezTo>
                    <a:pt x="12745" y="869684"/>
                    <a:pt x="46083" y="852751"/>
                    <a:pt x="47670" y="856455"/>
                  </a:cubicBezTo>
                  <a:cubicBezTo>
                    <a:pt x="49257" y="860159"/>
                    <a:pt x="22799" y="846930"/>
                    <a:pt x="15920" y="837405"/>
                  </a:cubicBezTo>
                  <a:cubicBezTo>
                    <a:pt x="9041" y="827880"/>
                    <a:pt x="9041" y="909372"/>
                    <a:pt x="6395" y="799305"/>
                  </a:cubicBezTo>
                  <a:cubicBezTo>
                    <a:pt x="3749" y="689238"/>
                    <a:pt x="-484" y="303476"/>
                    <a:pt x="45" y="177005"/>
                  </a:cubicBezTo>
                  <a:cubicBezTo>
                    <a:pt x="574" y="50534"/>
                    <a:pt x="17508" y="-40482"/>
                    <a:pt x="19095" y="182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0E5B4122-0767-BE04-1DD9-4A255BF1AE9C}"/>
                </a:ext>
              </a:extLst>
            </p:cNvPr>
            <p:cNvSpPr/>
            <p:nvPr/>
          </p:nvSpPr>
          <p:spPr>
            <a:xfrm>
              <a:off x="8314893" y="2800681"/>
              <a:ext cx="9994" cy="311208"/>
            </a:xfrm>
            <a:custGeom>
              <a:avLst/>
              <a:gdLst>
                <a:gd name="connsiteX0" fmla="*/ 3607 w 9994"/>
                <a:gd name="connsiteY0" fmla="*/ 2844 h 311208"/>
                <a:gd name="connsiteX1" fmla="*/ 9957 w 9994"/>
                <a:gd name="connsiteY1" fmla="*/ 307644 h 311208"/>
                <a:gd name="connsiteX2" fmla="*/ 432 w 9994"/>
                <a:gd name="connsiteY2" fmla="*/ 161594 h 311208"/>
                <a:gd name="connsiteX3" fmla="*/ 3607 w 9994"/>
                <a:gd name="connsiteY3" fmla="*/ 2844 h 3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311208">
                  <a:moveTo>
                    <a:pt x="3607" y="2844"/>
                  </a:moveTo>
                  <a:cubicBezTo>
                    <a:pt x="5195" y="27186"/>
                    <a:pt x="10486" y="281186"/>
                    <a:pt x="9957" y="307644"/>
                  </a:cubicBezTo>
                  <a:cubicBezTo>
                    <a:pt x="9428" y="334102"/>
                    <a:pt x="2019" y="206044"/>
                    <a:pt x="432" y="161594"/>
                  </a:cubicBezTo>
                  <a:cubicBezTo>
                    <a:pt x="-1156" y="117144"/>
                    <a:pt x="2019" y="-21498"/>
                    <a:pt x="3607" y="28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B0EAE642-6F88-2DBA-4E8F-760758E450F8}"/>
                </a:ext>
              </a:extLst>
            </p:cNvPr>
            <p:cNvSpPr/>
            <p:nvPr/>
          </p:nvSpPr>
          <p:spPr>
            <a:xfrm>
              <a:off x="8369223" y="2228626"/>
              <a:ext cx="304935" cy="70243"/>
            </a:xfrm>
            <a:custGeom>
              <a:avLst/>
              <a:gdLst>
                <a:gd name="connsiteX0" fmla="*/ 77 w 304935"/>
                <a:gd name="connsiteY0" fmla="*/ 9749 h 70243"/>
                <a:gd name="connsiteX1" fmla="*/ 215977 w 304935"/>
                <a:gd name="connsiteY1" fmla="*/ 3399 h 70243"/>
                <a:gd name="connsiteX2" fmla="*/ 304877 w 304935"/>
                <a:gd name="connsiteY2" fmla="*/ 70074 h 70243"/>
                <a:gd name="connsiteX3" fmla="*/ 228677 w 304935"/>
                <a:gd name="connsiteY3" fmla="*/ 22449 h 70243"/>
                <a:gd name="connsiteX4" fmla="*/ 168352 w 304935"/>
                <a:gd name="connsiteY4" fmla="*/ 19274 h 70243"/>
                <a:gd name="connsiteX5" fmla="*/ 190577 w 304935"/>
                <a:gd name="connsiteY5" fmla="*/ 9749 h 70243"/>
                <a:gd name="connsiteX6" fmla="*/ 77 w 304935"/>
                <a:gd name="connsiteY6" fmla="*/ 9749 h 7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935" h="70243">
                  <a:moveTo>
                    <a:pt x="77" y="9749"/>
                  </a:moveTo>
                  <a:cubicBezTo>
                    <a:pt x="4310" y="8691"/>
                    <a:pt x="165177" y="-6655"/>
                    <a:pt x="215977" y="3399"/>
                  </a:cubicBezTo>
                  <a:cubicBezTo>
                    <a:pt x="266777" y="13453"/>
                    <a:pt x="302760" y="66899"/>
                    <a:pt x="304877" y="70074"/>
                  </a:cubicBezTo>
                  <a:cubicBezTo>
                    <a:pt x="306994" y="73249"/>
                    <a:pt x="251431" y="30916"/>
                    <a:pt x="228677" y="22449"/>
                  </a:cubicBezTo>
                  <a:cubicBezTo>
                    <a:pt x="205923" y="13982"/>
                    <a:pt x="174702" y="21391"/>
                    <a:pt x="168352" y="19274"/>
                  </a:cubicBezTo>
                  <a:cubicBezTo>
                    <a:pt x="162002" y="17157"/>
                    <a:pt x="214919" y="10278"/>
                    <a:pt x="190577" y="9749"/>
                  </a:cubicBezTo>
                  <a:cubicBezTo>
                    <a:pt x="166235" y="9220"/>
                    <a:pt x="-4156" y="10807"/>
                    <a:pt x="77" y="97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FE80CE9C-94C2-5D69-297D-B810C7BA02D5}"/>
                </a:ext>
              </a:extLst>
            </p:cNvPr>
            <p:cNvSpPr/>
            <p:nvPr/>
          </p:nvSpPr>
          <p:spPr>
            <a:xfrm>
              <a:off x="8314798" y="2222500"/>
              <a:ext cx="97327" cy="45676"/>
            </a:xfrm>
            <a:custGeom>
              <a:avLst/>
              <a:gdLst>
                <a:gd name="connsiteX0" fmla="*/ 527 w 97327"/>
                <a:gd name="connsiteY0" fmla="*/ 0 h 45676"/>
                <a:gd name="connsiteX1" fmla="*/ 95777 w 97327"/>
                <a:gd name="connsiteY1" fmla="*/ 41275 h 45676"/>
                <a:gd name="connsiteX2" fmla="*/ 57677 w 97327"/>
                <a:gd name="connsiteY2" fmla="*/ 41275 h 45676"/>
                <a:gd name="connsiteX3" fmla="*/ 527 w 97327"/>
                <a:gd name="connsiteY3" fmla="*/ 0 h 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27" h="45676">
                  <a:moveTo>
                    <a:pt x="527" y="0"/>
                  </a:moveTo>
                  <a:cubicBezTo>
                    <a:pt x="6877" y="0"/>
                    <a:pt x="86252" y="34396"/>
                    <a:pt x="95777" y="41275"/>
                  </a:cubicBezTo>
                  <a:cubicBezTo>
                    <a:pt x="105302" y="48154"/>
                    <a:pt x="68260" y="46038"/>
                    <a:pt x="57677" y="41275"/>
                  </a:cubicBezTo>
                  <a:cubicBezTo>
                    <a:pt x="47094" y="36513"/>
                    <a:pt x="-5823" y="0"/>
                    <a:pt x="52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79EE111A-5B34-6CE4-A5D7-41C2A2E38542}"/>
                </a:ext>
              </a:extLst>
            </p:cNvPr>
            <p:cNvSpPr/>
            <p:nvPr/>
          </p:nvSpPr>
          <p:spPr>
            <a:xfrm>
              <a:off x="8356063" y="2263410"/>
              <a:ext cx="295943" cy="48050"/>
            </a:xfrm>
            <a:custGeom>
              <a:avLst/>
              <a:gdLst>
                <a:gd name="connsiteX0" fmla="*/ 537 w 295943"/>
                <a:gd name="connsiteY0" fmla="*/ 9890 h 48050"/>
                <a:gd name="connsiteX1" fmla="*/ 241837 w 295943"/>
                <a:gd name="connsiteY1" fmla="*/ 13065 h 48050"/>
                <a:gd name="connsiteX2" fmla="*/ 295812 w 295943"/>
                <a:gd name="connsiteY2" fmla="*/ 47990 h 48050"/>
                <a:gd name="connsiteX3" fmla="*/ 254537 w 295943"/>
                <a:gd name="connsiteY3" fmla="*/ 3540 h 48050"/>
                <a:gd name="connsiteX4" fmla="*/ 178337 w 295943"/>
                <a:gd name="connsiteY4" fmla="*/ 3540 h 48050"/>
                <a:gd name="connsiteX5" fmla="*/ 537 w 295943"/>
                <a:gd name="connsiteY5" fmla="*/ 9890 h 4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43" h="48050">
                  <a:moveTo>
                    <a:pt x="537" y="9890"/>
                  </a:moveTo>
                  <a:cubicBezTo>
                    <a:pt x="11120" y="11478"/>
                    <a:pt x="192624" y="6715"/>
                    <a:pt x="241837" y="13065"/>
                  </a:cubicBezTo>
                  <a:cubicBezTo>
                    <a:pt x="291050" y="19415"/>
                    <a:pt x="293695" y="49578"/>
                    <a:pt x="295812" y="47990"/>
                  </a:cubicBezTo>
                  <a:cubicBezTo>
                    <a:pt x="297929" y="46402"/>
                    <a:pt x="274116" y="10948"/>
                    <a:pt x="254537" y="3540"/>
                  </a:cubicBezTo>
                  <a:cubicBezTo>
                    <a:pt x="234958" y="-3868"/>
                    <a:pt x="218024" y="2482"/>
                    <a:pt x="178337" y="3540"/>
                  </a:cubicBezTo>
                  <a:cubicBezTo>
                    <a:pt x="138650" y="4598"/>
                    <a:pt x="-10046" y="8302"/>
                    <a:pt x="537" y="9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73907316-18BE-194A-D043-17E0645CA38E}"/>
                </a:ext>
              </a:extLst>
            </p:cNvPr>
            <p:cNvSpPr/>
            <p:nvPr/>
          </p:nvSpPr>
          <p:spPr>
            <a:xfrm>
              <a:off x="8620081" y="2304612"/>
              <a:ext cx="32211" cy="413476"/>
            </a:xfrm>
            <a:custGeom>
              <a:avLst/>
              <a:gdLst>
                <a:gd name="connsiteX0" fmla="*/ 12744 w 32211"/>
                <a:gd name="connsiteY0" fmla="*/ 3613 h 413476"/>
                <a:gd name="connsiteX1" fmla="*/ 22269 w 32211"/>
                <a:gd name="connsiteY1" fmla="*/ 283013 h 413476"/>
                <a:gd name="connsiteX2" fmla="*/ 9569 w 32211"/>
                <a:gd name="connsiteY2" fmla="*/ 362388 h 413476"/>
                <a:gd name="connsiteX3" fmla="*/ 31794 w 32211"/>
                <a:gd name="connsiteY3" fmla="*/ 413188 h 413476"/>
                <a:gd name="connsiteX4" fmla="*/ 22269 w 32211"/>
                <a:gd name="connsiteY4" fmla="*/ 340163 h 413476"/>
                <a:gd name="connsiteX5" fmla="*/ 44 w 32211"/>
                <a:gd name="connsiteY5" fmla="*/ 213163 h 413476"/>
                <a:gd name="connsiteX6" fmla="*/ 28619 w 32211"/>
                <a:gd name="connsiteY6" fmla="*/ 286188 h 413476"/>
                <a:gd name="connsiteX7" fmla="*/ 28619 w 32211"/>
                <a:gd name="connsiteY7" fmla="*/ 133788 h 413476"/>
                <a:gd name="connsiteX8" fmla="*/ 12744 w 32211"/>
                <a:gd name="connsiteY8" fmla="*/ 3613 h 4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11" h="413476">
                  <a:moveTo>
                    <a:pt x="12744" y="3613"/>
                  </a:moveTo>
                  <a:cubicBezTo>
                    <a:pt x="11686" y="28484"/>
                    <a:pt x="22798" y="223217"/>
                    <a:pt x="22269" y="283013"/>
                  </a:cubicBezTo>
                  <a:cubicBezTo>
                    <a:pt x="21740" y="342809"/>
                    <a:pt x="7982" y="340692"/>
                    <a:pt x="9569" y="362388"/>
                  </a:cubicBezTo>
                  <a:cubicBezTo>
                    <a:pt x="11156" y="384084"/>
                    <a:pt x="29677" y="416892"/>
                    <a:pt x="31794" y="413188"/>
                  </a:cubicBezTo>
                  <a:cubicBezTo>
                    <a:pt x="33911" y="409484"/>
                    <a:pt x="27561" y="373500"/>
                    <a:pt x="22269" y="340163"/>
                  </a:cubicBezTo>
                  <a:cubicBezTo>
                    <a:pt x="16977" y="306826"/>
                    <a:pt x="-1014" y="222159"/>
                    <a:pt x="44" y="213163"/>
                  </a:cubicBezTo>
                  <a:cubicBezTo>
                    <a:pt x="1102" y="204167"/>
                    <a:pt x="23857" y="299417"/>
                    <a:pt x="28619" y="286188"/>
                  </a:cubicBezTo>
                  <a:cubicBezTo>
                    <a:pt x="33381" y="272959"/>
                    <a:pt x="29677" y="178767"/>
                    <a:pt x="28619" y="133788"/>
                  </a:cubicBezTo>
                  <a:cubicBezTo>
                    <a:pt x="27561" y="88809"/>
                    <a:pt x="13802" y="-21258"/>
                    <a:pt x="12744" y="36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0C4EE93E-7170-577B-DD6D-E4EF6BBFFF71}"/>
                </a:ext>
              </a:extLst>
            </p:cNvPr>
            <p:cNvSpPr/>
            <p:nvPr/>
          </p:nvSpPr>
          <p:spPr>
            <a:xfrm>
              <a:off x="8655043" y="2224331"/>
              <a:ext cx="46248" cy="487323"/>
            </a:xfrm>
            <a:custGeom>
              <a:avLst/>
              <a:gdLst>
                <a:gd name="connsiteX0" fmla="*/ 7 w 46248"/>
                <a:gd name="connsiteY0" fmla="*/ 1344 h 487323"/>
                <a:gd name="connsiteX1" fmla="*/ 34932 w 46248"/>
                <a:gd name="connsiteY1" fmla="*/ 74369 h 487323"/>
                <a:gd name="connsiteX2" fmla="*/ 44457 w 46248"/>
                <a:gd name="connsiteY2" fmla="*/ 388694 h 487323"/>
                <a:gd name="connsiteX3" fmla="*/ 3182 w 46248"/>
                <a:gd name="connsiteY3" fmla="*/ 487119 h 487323"/>
                <a:gd name="connsiteX4" fmla="*/ 34932 w 46248"/>
                <a:gd name="connsiteY4" fmla="*/ 404569 h 487323"/>
                <a:gd name="connsiteX5" fmla="*/ 31757 w 46248"/>
                <a:gd name="connsiteY5" fmla="*/ 112469 h 487323"/>
                <a:gd name="connsiteX6" fmla="*/ 7 w 46248"/>
                <a:gd name="connsiteY6" fmla="*/ 1344 h 48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48" h="487323">
                  <a:moveTo>
                    <a:pt x="7" y="1344"/>
                  </a:moveTo>
                  <a:cubicBezTo>
                    <a:pt x="536" y="-5006"/>
                    <a:pt x="27524" y="9811"/>
                    <a:pt x="34932" y="74369"/>
                  </a:cubicBezTo>
                  <a:cubicBezTo>
                    <a:pt x="42340" y="138927"/>
                    <a:pt x="49749" y="319902"/>
                    <a:pt x="44457" y="388694"/>
                  </a:cubicBezTo>
                  <a:cubicBezTo>
                    <a:pt x="39165" y="457486"/>
                    <a:pt x="4770" y="484473"/>
                    <a:pt x="3182" y="487119"/>
                  </a:cubicBezTo>
                  <a:cubicBezTo>
                    <a:pt x="1595" y="489765"/>
                    <a:pt x="30170" y="467011"/>
                    <a:pt x="34932" y="404569"/>
                  </a:cubicBezTo>
                  <a:cubicBezTo>
                    <a:pt x="39694" y="342127"/>
                    <a:pt x="34932" y="174382"/>
                    <a:pt x="31757" y="112469"/>
                  </a:cubicBezTo>
                  <a:cubicBezTo>
                    <a:pt x="28582" y="50556"/>
                    <a:pt x="-522" y="7694"/>
                    <a:pt x="7" y="13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426449EB-CB70-6358-D75D-75C183C57953}"/>
                </a:ext>
              </a:extLst>
            </p:cNvPr>
            <p:cNvSpPr/>
            <p:nvPr/>
          </p:nvSpPr>
          <p:spPr>
            <a:xfrm>
              <a:off x="8755936" y="1777970"/>
              <a:ext cx="61084" cy="435610"/>
            </a:xfrm>
            <a:custGeom>
              <a:avLst/>
              <a:gdLst>
                <a:gd name="connsiteX0" fmla="*/ 38814 w 61084"/>
                <a:gd name="connsiteY0" fmla="*/ 30 h 435610"/>
                <a:gd name="connsiteX1" fmla="*/ 13414 w 61084"/>
                <a:gd name="connsiteY1" fmla="*/ 60355 h 435610"/>
                <a:gd name="connsiteX2" fmla="*/ 22939 w 61084"/>
                <a:gd name="connsiteY2" fmla="*/ 209580 h 435610"/>
                <a:gd name="connsiteX3" fmla="*/ 7064 w 61084"/>
                <a:gd name="connsiteY3" fmla="*/ 323880 h 435610"/>
                <a:gd name="connsiteX4" fmla="*/ 3889 w 61084"/>
                <a:gd name="connsiteY4" fmla="*/ 365155 h 435610"/>
                <a:gd name="connsiteX5" fmla="*/ 61039 w 61084"/>
                <a:gd name="connsiteY5" fmla="*/ 425480 h 435610"/>
                <a:gd name="connsiteX6" fmla="*/ 13414 w 61084"/>
                <a:gd name="connsiteY6" fmla="*/ 396905 h 435610"/>
                <a:gd name="connsiteX7" fmla="*/ 7064 w 61084"/>
                <a:gd name="connsiteY7" fmla="*/ 66705 h 435610"/>
                <a:gd name="connsiteX8" fmla="*/ 38814 w 61084"/>
                <a:gd name="connsiteY8" fmla="*/ 30 h 43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84" h="435610">
                  <a:moveTo>
                    <a:pt x="38814" y="30"/>
                  </a:moveTo>
                  <a:cubicBezTo>
                    <a:pt x="39872" y="-1028"/>
                    <a:pt x="16060" y="25430"/>
                    <a:pt x="13414" y="60355"/>
                  </a:cubicBezTo>
                  <a:cubicBezTo>
                    <a:pt x="10768" y="95280"/>
                    <a:pt x="23997" y="165659"/>
                    <a:pt x="22939" y="209580"/>
                  </a:cubicBezTo>
                  <a:cubicBezTo>
                    <a:pt x="21881" y="253501"/>
                    <a:pt x="10239" y="297951"/>
                    <a:pt x="7064" y="323880"/>
                  </a:cubicBezTo>
                  <a:cubicBezTo>
                    <a:pt x="3889" y="349809"/>
                    <a:pt x="-5107" y="348222"/>
                    <a:pt x="3889" y="365155"/>
                  </a:cubicBezTo>
                  <a:cubicBezTo>
                    <a:pt x="12885" y="382088"/>
                    <a:pt x="59452" y="420188"/>
                    <a:pt x="61039" y="425480"/>
                  </a:cubicBezTo>
                  <a:cubicBezTo>
                    <a:pt x="62626" y="430772"/>
                    <a:pt x="22410" y="456701"/>
                    <a:pt x="13414" y="396905"/>
                  </a:cubicBezTo>
                  <a:cubicBezTo>
                    <a:pt x="4418" y="337109"/>
                    <a:pt x="6006" y="128088"/>
                    <a:pt x="7064" y="66705"/>
                  </a:cubicBezTo>
                  <a:cubicBezTo>
                    <a:pt x="8122" y="5322"/>
                    <a:pt x="37756" y="1088"/>
                    <a:pt x="38814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0864B632-0CC2-CC06-FBE4-B06CC3BE6BDE}"/>
                </a:ext>
              </a:extLst>
            </p:cNvPr>
            <p:cNvSpPr/>
            <p:nvPr/>
          </p:nvSpPr>
          <p:spPr>
            <a:xfrm>
              <a:off x="8781207" y="2190612"/>
              <a:ext cx="338355" cy="13435"/>
            </a:xfrm>
            <a:custGeom>
              <a:avLst/>
              <a:gdLst>
                <a:gd name="connsiteX0" fmla="*/ 843 w 338355"/>
                <a:gd name="connsiteY0" fmla="*/ 6488 h 13435"/>
                <a:gd name="connsiteX1" fmla="*/ 327868 w 338355"/>
                <a:gd name="connsiteY1" fmla="*/ 138 h 13435"/>
                <a:gd name="connsiteX2" fmla="*/ 235793 w 338355"/>
                <a:gd name="connsiteY2" fmla="*/ 12838 h 13435"/>
                <a:gd name="connsiteX3" fmla="*/ 843 w 338355"/>
                <a:gd name="connsiteY3" fmla="*/ 6488 h 1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355" h="13435">
                  <a:moveTo>
                    <a:pt x="843" y="6488"/>
                  </a:moveTo>
                  <a:cubicBezTo>
                    <a:pt x="16189" y="4371"/>
                    <a:pt x="288710" y="-920"/>
                    <a:pt x="327868" y="138"/>
                  </a:cubicBezTo>
                  <a:cubicBezTo>
                    <a:pt x="367026" y="1196"/>
                    <a:pt x="287651" y="10192"/>
                    <a:pt x="235793" y="12838"/>
                  </a:cubicBezTo>
                  <a:cubicBezTo>
                    <a:pt x="183935" y="15484"/>
                    <a:pt x="-14503" y="8605"/>
                    <a:pt x="843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F8F7383E-CB22-B3A4-38AA-F3D9F7F1E4D2}"/>
                </a:ext>
              </a:extLst>
            </p:cNvPr>
            <p:cNvSpPr/>
            <p:nvPr/>
          </p:nvSpPr>
          <p:spPr>
            <a:xfrm>
              <a:off x="9099529" y="2168209"/>
              <a:ext cx="44873" cy="111730"/>
            </a:xfrm>
            <a:custGeom>
              <a:avLst/>
              <a:gdLst>
                <a:gd name="connsiteX0" fmla="*/ 21 w 44873"/>
                <a:gd name="connsiteY0" fmla="*/ 316 h 111730"/>
                <a:gd name="connsiteX1" fmla="*/ 38121 w 44873"/>
                <a:gd name="connsiteY1" fmla="*/ 44766 h 111730"/>
                <a:gd name="connsiteX2" fmla="*/ 21 w 44873"/>
                <a:gd name="connsiteY2" fmla="*/ 111441 h 111730"/>
                <a:gd name="connsiteX3" fmla="*/ 44471 w 44873"/>
                <a:gd name="connsiteY3" fmla="*/ 66991 h 111730"/>
                <a:gd name="connsiteX4" fmla="*/ 21 w 44873"/>
                <a:gd name="connsiteY4" fmla="*/ 316 h 11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73" h="111730">
                  <a:moveTo>
                    <a:pt x="21" y="316"/>
                  </a:moveTo>
                  <a:cubicBezTo>
                    <a:pt x="-1037" y="-3388"/>
                    <a:pt x="38121" y="26245"/>
                    <a:pt x="38121" y="44766"/>
                  </a:cubicBezTo>
                  <a:cubicBezTo>
                    <a:pt x="38121" y="63287"/>
                    <a:pt x="-1037" y="107737"/>
                    <a:pt x="21" y="111441"/>
                  </a:cubicBezTo>
                  <a:cubicBezTo>
                    <a:pt x="1079" y="115145"/>
                    <a:pt x="39179" y="82337"/>
                    <a:pt x="44471" y="66991"/>
                  </a:cubicBezTo>
                  <a:cubicBezTo>
                    <a:pt x="49763" y="51645"/>
                    <a:pt x="1079" y="4020"/>
                    <a:pt x="21" y="3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AC9D3C88-24E4-A322-FBDA-B92C27AFA822}"/>
                </a:ext>
              </a:extLst>
            </p:cNvPr>
            <p:cNvSpPr/>
            <p:nvPr/>
          </p:nvSpPr>
          <p:spPr>
            <a:xfrm>
              <a:off x="8730226" y="2251035"/>
              <a:ext cx="366296" cy="54106"/>
            </a:xfrm>
            <a:custGeom>
              <a:avLst/>
              <a:gdLst>
                <a:gd name="connsiteX0" fmla="*/ 10549 w 366296"/>
                <a:gd name="connsiteY0" fmla="*/ 54015 h 54106"/>
                <a:gd name="connsiteX1" fmla="*/ 39124 w 366296"/>
                <a:gd name="connsiteY1" fmla="*/ 3215 h 54106"/>
                <a:gd name="connsiteX2" fmla="*/ 366149 w 366296"/>
                <a:gd name="connsiteY2" fmla="*/ 6390 h 54106"/>
                <a:gd name="connsiteX3" fmla="*/ 80399 w 366296"/>
                <a:gd name="connsiteY3" fmla="*/ 15915 h 54106"/>
                <a:gd name="connsiteX4" fmla="*/ 10549 w 366296"/>
                <a:gd name="connsiteY4" fmla="*/ 54015 h 5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296" h="54106">
                  <a:moveTo>
                    <a:pt x="10549" y="54015"/>
                  </a:moveTo>
                  <a:cubicBezTo>
                    <a:pt x="3670" y="51898"/>
                    <a:pt x="-20143" y="11152"/>
                    <a:pt x="39124" y="3215"/>
                  </a:cubicBezTo>
                  <a:cubicBezTo>
                    <a:pt x="98391" y="-4722"/>
                    <a:pt x="359270" y="4273"/>
                    <a:pt x="366149" y="6390"/>
                  </a:cubicBezTo>
                  <a:cubicBezTo>
                    <a:pt x="373028" y="8507"/>
                    <a:pt x="136490" y="11153"/>
                    <a:pt x="80399" y="15915"/>
                  </a:cubicBezTo>
                  <a:cubicBezTo>
                    <a:pt x="24308" y="20677"/>
                    <a:pt x="17428" y="56132"/>
                    <a:pt x="10549" y="540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1195375B-E119-4D36-2906-476824E0F788}"/>
                </a:ext>
              </a:extLst>
            </p:cNvPr>
            <p:cNvSpPr/>
            <p:nvPr/>
          </p:nvSpPr>
          <p:spPr>
            <a:xfrm>
              <a:off x="8736582" y="2285996"/>
              <a:ext cx="86834" cy="383541"/>
            </a:xfrm>
            <a:custGeom>
              <a:avLst/>
              <a:gdLst>
                <a:gd name="connsiteX0" fmla="*/ 20068 w 86834"/>
                <a:gd name="connsiteY0" fmla="*/ 4 h 383541"/>
                <a:gd name="connsiteX1" fmla="*/ 23243 w 86834"/>
                <a:gd name="connsiteY1" fmla="*/ 228604 h 383541"/>
                <a:gd name="connsiteX2" fmla="*/ 23243 w 86834"/>
                <a:gd name="connsiteY2" fmla="*/ 327029 h 383541"/>
                <a:gd name="connsiteX3" fmla="*/ 86743 w 86834"/>
                <a:gd name="connsiteY3" fmla="*/ 381004 h 383541"/>
                <a:gd name="connsiteX4" fmla="*/ 7368 w 86834"/>
                <a:gd name="connsiteY4" fmla="*/ 358779 h 383541"/>
                <a:gd name="connsiteX5" fmla="*/ 4193 w 86834"/>
                <a:gd name="connsiteY5" fmla="*/ 222254 h 383541"/>
                <a:gd name="connsiteX6" fmla="*/ 20068 w 86834"/>
                <a:gd name="connsiteY6" fmla="*/ 4 h 38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34" h="383541">
                  <a:moveTo>
                    <a:pt x="20068" y="4"/>
                  </a:moveTo>
                  <a:cubicBezTo>
                    <a:pt x="23243" y="1062"/>
                    <a:pt x="22714" y="174100"/>
                    <a:pt x="23243" y="228604"/>
                  </a:cubicBezTo>
                  <a:cubicBezTo>
                    <a:pt x="23772" y="283108"/>
                    <a:pt x="12660" y="301629"/>
                    <a:pt x="23243" y="327029"/>
                  </a:cubicBezTo>
                  <a:cubicBezTo>
                    <a:pt x="33826" y="352429"/>
                    <a:pt x="89389" y="375712"/>
                    <a:pt x="86743" y="381004"/>
                  </a:cubicBezTo>
                  <a:cubicBezTo>
                    <a:pt x="84097" y="386296"/>
                    <a:pt x="21126" y="385237"/>
                    <a:pt x="7368" y="358779"/>
                  </a:cubicBezTo>
                  <a:cubicBezTo>
                    <a:pt x="-6390" y="332321"/>
                    <a:pt x="3135" y="275700"/>
                    <a:pt x="4193" y="222254"/>
                  </a:cubicBezTo>
                  <a:cubicBezTo>
                    <a:pt x="5251" y="168808"/>
                    <a:pt x="16893" y="-1054"/>
                    <a:pt x="20068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F00B9BDD-A625-76D0-3F22-B53539A9AE2D}"/>
                </a:ext>
              </a:extLst>
            </p:cNvPr>
            <p:cNvSpPr/>
            <p:nvPr/>
          </p:nvSpPr>
          <p:spPr>
            <a:xfrm>
              <a:off x="8791333" y="2647950"/>
              <a:ext cx="358893" cy="11357"/>
            </a:xfrm>
            <a:custGeom>
              <a:avLst/>
              <a:gdLst>
                <a:gd name="connsiteX0" fmla="*/ 242 w 358893"/>
                <a:gd name="connsiteY0" fmla="*/ 9525 h 11357"/>
                <a:gd name="connsiteX1" fmla="*/ 339967 w 358893"/>
                <a:gd name="connsiteY1" fmla="*/ 0 h 11357"/>
                <a:gd name="connsiteX2" fmla="*/ 285992 w 358893"/>
                <a:gd name="connsiteY2" fmla="*/ 9525 h 11357"/>
                <a:gd name="connsiteX3" fmla="*/ 242 w 358893"/>
                <a:gd name="connsiteY3" fmla="*/ 9525 h 1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893" h="11357">
                  <a:moveTo>
                    <a:pt x="242" y="9525"/>
                  </a:moveTo>
                  <a:cubicBezTo>
                    <a:pt x="9238" y="7938"/>
                    <a:pt x="292342" y="0"/>
                    <a:pt x="339967" y="0"/>
                  </a:cubicBezTo>
                  <a:cubicBezTo>
                    <a:pt x="387592" y="0"/>
                    <a:pt x="336263" y="6350"/>
                    <a:pt x="285992" y="9525"/>
                  </a:cubicBezTo>
                  <a:cubicBezTo>
                    <a:pt x="235721" y="12700"/>
                    <a:pt x="-8754" y="11112"/>
                    <a:pt x="24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651B41BB-80F4-64BE-4FA7-F82D041CB9FE}"/>
                </a:ext>
              </a:extLst>
            </p:cNvPr>
            <p:cNvSpPr/>
            <p:nvPr/>
          </p:nvSpPr>
          <p:spPr>
            <a:xfrm>
              <a:off x="8788208" y="2584301"/>
              <a:ext cx="360731" cy="58601"/>
            </a:xfrm>
            <a:custGeom>
              <a:avLst/>
              <a:gdLst>
                <a:gd name="connsiteX0" fmla="*/ 192 w 360731"/>
                <a:gd name="connsiteY0" fmla="*/ 57299 h 58601"/>
                <a:gd name="connsiteX1" fmla="*/ 235142 w 360731"/>
                <a:gd name="connsiteY1" fmla="*/ 57299 h 58601"/>
                <a:gd name="connsiteX2" fmla="*/ 311342 w 360731"/>
                <a:gd name="connsiteY2" fmla="*/ 54124 h 58601"/>
                <a:gd name="connsiteX3" fmla="*/ 327217 w 360731"/>
                <a:gd name="connsiteY3" fmla="*/ 54124 h 58601"/>
                <a:gd name="connsiteX4" fmla="*/ 352617 w 360731"/>
                <a:gd name="connsiteY4" fmla="*/ 149 h 58601"/>
                <a:gd name="connsiteX5" fmla="*/ 358967 w 360731"/>
                <a:gd name="connsiteY5" fmla="*/ 38249 h 58601"/>
                <a:gd name="connsiteX6" fmla="*/ 324042 w 360731"/>
                <a:gd name="connsiteY6" fmla="*/ 44599 h 58601"/>
                <a:gd name="connsiteX7" fmla="*/ 197042 w 360731"/>
                <a:gd name="connsiteY7" fmla="*/ 41424 h 58601"/>
                <a:gd name="connsiteX8" fmla="*/ 192 w 360731"/>
                <a:gd name="connsiteY8" fmla="*/ 57299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731" h="58601">
                  <a:moveTo>
                    <a:pt x="192" y="57299"/>
                  </a:moveTo>
                  <a:cubicBezTo>
                    <a:pt x="6542" y="59945"/>
                    <a:pt x="183284" y="57828"/>
                    <a:pt x="235142" y="57299"/>
                  </a:cubicBezTo>
                  <a:cubicBezTo>
                    <a:pt x="287000" y="56770"/>
                    <a:pt x="311342" y="54124"/>
                    <a:pt x="311342" y="54124"/>
                  </a:cubicBezTo>
                  <a:cubicBezTo>
                    <a:pt x="326688" y="53595"/>
                    <a:pt x="320338" y="63120"/>
                    <a:pt x="327217" y="54124"/>
                  </a:cubicBezTo>
                  <a:cubicBezTo>
                    <a:pt x="334096" y="45128"/>
                    <a:pt x="347325" y="2795"/>
                    <a:pt x="352617" y="149"/>
                  </a:cubicBezTo>
                  <a:cubicBezTo>
                    <a:pt x="357909" y="-2497"/>
                    <a:pt x="363730" y="30841"/>
                    <a:pt x="358967" y="38249"/>
                  </a:cubicBezTo>
                  <a:cubicBezTo>
                    <a:pt x="354205" y="45657"/>
                    <a:pt x="324042" y="44599"/>
                    <a:pt x="324042" y="44599"/>
                  </a:cubicBezTo>
                  <a:cubicBezTo>
                    <a:pt x="297055" y="45128"/>
                    <a:pt x="247842" y="39307"/>
                    <a:pt x="197042" y="41424"/>
                  </a:cubicBezTo>
                  <a:cubicBezTo>
                    <a:pt x="146242" y="43541"/>
                    <a:pt x="-6158" y="54653"/>
                    <a:pt x="192" y="57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CE382668-F07C-3A5C-39EB-CDC93E737236}"/>
                </a:ext>
              </a:extLst>
            </p:cNvPr>
            <p:cNvSpPr/>
            <p:nvPr/>
          </p:nvSpPr>
          <p:spPr>
            <a:xfrm>
              <a:off x="8604603" y="2666984"/>
              <a:ext cx="531762" cy="82799"/>
            </a:xfrm>
            <a:custGeom>
              <a:avLst/>
              <a:gdLst>
                <a:gd name="connsiteX0" fmla="*/ 21872 w 531762"/>
                <a:gd name="connsiteY0" fmla="*/ 16 h 82799"/>
                <a:gd name="connsiteX1" fmla="*/ 21872 w 531762"/>
                <a:gd name="connsiteY1" fmla="*/ 63516 h 82799"/>
                <a:gd name="connsiteX2" fmla="*/ 161572 w 531762"/>
                <a:gd name="connsiteY2" fmla="*/ 60341 h 82799"/>
                <a:gd name="connsiteX3" fmla="*/ 466372 w 531762"/>
                <a:gd name="connsiteY3" fmla="*/ 57166 h 82799"/>
                <a:gd name="connsiteX4" fmla="*/ 494947 w 531762"/>
                <a:gd name="connsiteY4" fmla="*/ 60341 h 82799"/>
                <a:gd name="connsiteX5" fmla="*/ 529872 w 531762"/>
                <a:gd name="connsiteY5" fmla="*/ 82566 h 82799"/>
                <a:gd name="connsiteX6" fmla="*/ 504472 w 531762"/>
                <a:gd name="connsiteY6" fmla="*/ 44466 h 82799"/>
                <a:gd name="connsiteX7" fmla="*/ 320322 w 531762"/>
                <a:gd name="connsiteY7" fmla="*/ 57166 h 82799"/>
                <a:gd name="connsiteX8" fmla="*/ 21872 w 531762"/>
                <a:gd name="connsiteY8" fmla="*/ 57166 h 82799"/>
                <a:gd name="connsiteX9" fmla="*/ 21872 w 531762"/>
                <a:gd name="connsiteY9" fmla="*/ 16 h 8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762" h="82799">
                  <a:moveTo>
                    <a:pt x="21872" y="16"/>
                  </a:moveTo>
                  <a:cubicBezTo>
                    <a:pt x="21872" y="1074"/>
                    <a:pt x="-1411" y="53462"/>
                    <a:pt x="21872" y="63516"/>
                  </a:cubicBezTo>
                  <a:cubicBezTo>
                    <a:pt x="45155" y="73570"/>
                    <a:pt x="161572" y="60341"/>
                    <a:pt x="161572" y="60341"/>
                  </a:cubicBezTo>
                  <a:lnTo>
                    <a:pt x="466372" y="57166"/>
                  </a:lnTo>
                  <a:cubicBezTo>
                    <a:pt x="521934" y="57166"/>
                    <a:pt x="484364" y="56108"/>
                    <a:pt x="494947" y="60341"/>
                  </a:cubicBezTo>
                  <a:cubicBezTo>
                    <a:pt x="505530" y="64574"/>
                    <a:pt x="528285" y="85212"/>
                    <a:pt x="529872" y="82566"/>
                  </a:cubicBezTo>
                  <a:cubicBezTo>
                    <a:pt x="531460" y="79920"/>
                    <a:pt x="539397" y="48699"/>
                    <a:pt x="504472" y="44466"/>
                  </a:cubicBezTo>
                  <a:cubicBezTo>
                    <a:pt x="469547" y="40233"/>
                    <a:pt x="400755" y="55049"/>
                    <a:pt x="320322" y="57166"/>
                  </a:cubicBezTo>
                  <a:cubicBezTo>
                    <a:pt x="239889" y="59283"/>
                    <a:pt x="71084" y="64045"/>
                    <a:pt x="21872" y="57166"/>
                  </a:cubicBezTo>
                  <a:cubicBezTo>
                    <a:pt x="-27340" y="50287"/>
                    <a:pt x="21872" y="-1042"/>
                    <a:pt x="2187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CBEC7824-7CAA-5317-8E6B-B0F2E4394213}"/>
                </a:ext>
              </a:extLst>
            </p:cNvPr>
            <p:cNvSpPr/>
            <p:nvPr/>
          </p:nvSpPr>
          <p:spPr>
            <a:xfrm>
              <a:off x="8270115" y="3241231"/>
              <a:ext cx="394903" cy="312058"/>
            </a:xfrm>
            <a:custGeom>
              <a:avLst/>
              <a:gdLst>
                <a:gd name="connsiteX0" fmla="*/ 760 w 394903"/>
                <a:gd name="connsiteY0" fmla="*/ 444 h 312058"/>
                <a:gd name="connsiteX1" fmla="*/ 165860 w 394903"/>
                <a:gd name="connsiteY1" fmla="*/ 117919 h 312058"/>
                <a:gd name="connsiteX2" fmla="*/ 203960 w 394903"/>
                <a:gd name="connsiteY2" fmla="*/ 263969 h 312058"/>
                <a:gd name="connsiteX3" fmla="*/ 235710 w 394903"/>
                <a:gd name="connsiteY3" fmla="*/ 292544 h 312058"/>
                <a:gd name="connsiteX4" fmla="*/ 353185 w 394903"/>
                <a:gd name="connsiteY4" fmla="*/ 292544 h 312058"/>
                <a:gd name="connsiteX5" fmla="*/ 391285 w 394903"/>
                <a:gd name="connsiteY5" fmla="*/ 279844 h 312058"/>
                <a:gd name="connsiteX6" fmla="*/ 273810 w 394903"/>
                <a:gd name="connsiteY6" fmla="*/ 311594 h 312058"/>
                <a:gd name="connsiteX7" fmla="*/ 188085 w 394903"/>
                <a:gd name="connsiteY7" fmla="*/ 251269 h 312058"/>
                <a:gd name="connsiteX8" fmla="*/ 169035 w 394903"/>
                <a:gd name="connsiteY8" fmla="*/ 149669 h 312058"/>
                <a:gd name="connsiteX9" fmla="*/ 105535 w 394903"/>
                <a:gd name="connsiteY9" fmla="*/ 79819 h 312058"/>
                <a:gd name="connsiteX10" fmla="*/ 760 w 394903"/>
                <a:gd name="connsiteY10" fmla="*/ 444 h 31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903" h="312058">
                  <a:moveTo>
                    <a:pt x="760" y="444"/>
                  </a:moveTo>
                  <a:cubicBezTo>
                    <a:pt x="10814" y="6794"/>
                    <a:pt x="131993" y="73998"/>
                    <a:pt x="165860" y="117919"/>
                  </a:cubicBezTo>
                  <a:cubicBezTo>
                    <a:pt x="199727" y="161840"/>
                    <a:pt x="192318" y="234865"/>
                    <a:pt x="203960" y="263969"/>
                  </a:cubicBezTo>
                  <a:cubicBezTo>
                    <a:pt x="215602" y="293073"/>
                    <a:pt x="210839" y="287782"/>
                    <a:pt x="235710" y="292544"/>
                  </a:cubicBezTo>
                  <a:cubicBezTo>
                    <a:pt x="260581" y="297306"/>
                    <a:pt x="327256" y="294661"/>
                    <a:pt x="353185" y="292544"/>
                  </a:cubicBezTo>
                  <a:cubicBezTo>
                    <a:pt x="379114" y="290427"/>
                    <a:pt x="404514" y="276669"/>
                    <a:pt x="391285" y="279844"/>
                  </a:cubicBezTo>
                  <a:cubicBezTo>
                    <a:pt x="378056" y="283019"/>
                    <a:pt x="307677" y="316356"/>
                    <a:pt x="273810" y="311594"/>
                  </a:cubicBezTo>
                  <a:cubicBezTo>
                    <a:pt x="239943" y="306832"/>
                    <a:pt x="205548" y="278257"/>
                    <a:pt x="188085" y="251269"/>
                  </a:cubicBezTo>
                  <a:cubicBezTo>
                    <a:pt x="170622" y="224281"/>
                    <a:pt x="182793" y="178244"/>
                    <a:pt x="169035" y="149669"/>
                  </a:cubicBezTo>
                  <a:cubicBezTo>
                    <a:pt x="155277" y="121094"/>
                    <a:pt x="127760" y="102044"/>
                    <a:pt x="105535" y="79819"/>
                  </a:cubicBezTo>
                  <a:cubicBezTo>
                    <a:pt x="83310" y="57594"/>
                    <a:pt x="-9294" y="-5906"/>
                    <a:pt x="760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19F2692-2981-6676-DCCC-951047A4C3B3}"/>
                </a:ext>
              </a:extLst>
            </p:cNvPr>
            <p:cNvSpPr/>
            <p:nvPr/>
          </p:nvSpPr>
          <p:spPr>
            <a:xfrm>
              <a:off x="8347075" y="3124200"/>
              <a:ext cx="346918" cy="9525"/>
            </a:xfrm>
            <a:custGeom>
              <a:avLst/>
              <a:gdLst>
                <a:gd name="connsiteX0" fmla="*/ 0 w 346918"/>
                <a:gd name="connsiteY0" fmla="*/ 0 h 9525"/>
                <a:gd name="connsiteX1" fmla="*/ 342900 w 346918"/>
                <a:gd name="connsiteY1" fmla="*/ 0 h 9525"/>
                <a:gd name="connsiteX2" fmla="*/ 196850 w 346918"/>
                <a:gd name="connsiteY2" fmla="*/ 9525 h 9525"/>
                <a:gd name="connsiteX3" fmla="*/ 0 w 34691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18" h="9525">
                  <a:moveTo>
                    <a:pt x="0" y="0"/>
                  </a:moveTo>
                  <a:lnTo>
                    <a:pt x="342900" y="0"/>
                  </a:lnTo>
                  <a:cubicBezTo>
                    <a:pt x="375708" y="1588"/>
                    <a:pt x="196850" y="9525"/>
                    <a:pt x="19685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6632E081-A611-929D-8763-0786F6B1B4B0}"/>
                </a:ext>
              </a:extLst>
            </p:cNvPr>
            <p:cNvSpPr/>
            <p:nvPr/>
          </p:nvSpPr>
          <p:spPr>
            <a:xfrm>
              <a:off x="8343900" y="3098800"/>
              <a:ext cx="399400" cy="12700"/>
            </a:xfrm>
            <a:custGeom>
              <a:avLst/>
              <a:gdLst>
                <a:gd name="connsiteX0" fmla="*/ 0 w 399400"/>
                <a:gd name="connsiteY0" fmla="*/ 0 h 12700"/>
                <a:gd name="connsiteX1" fmla="*/ 66675 w 399400"/>
                <a:gd name="connsiteY1" fmla="*/ 3175 h 12700"/>
                <a:gd name="connsiteX2" fmla="*/ 390525 w 399400"/>
                <a:gd name="connsiteY2" fmla="*/ 0 h 12700"/>
                <a:gd name="connsiteX3" fmla="*/ 282575 w 399400"/>
                <a:gd name="connsiteY3" fmla="*/ 12700 h 12700"/>
                <a:gd name="connsiteX4" fmla="*/ 0 w 399400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400" h="12700">
                  <a:moveTo>
                    <a:pt x="0" y="0"/>
                  </a:moveTo>
                  <a:cubicBezTo>
                    <a:pt x="794" y="1587"/>
                    <a:pt x="66675" y="3175"/>
                    <a:pt x="66675" y="3175"/>
                  </a:cubicBezTo>
                  <a:lnTo>
                    <a:pt x="390525" y="0"/>
                  </a:lnTo>
                  <a:cubicBezTo>
                    <a:pt x="426508" y="1588"/>
                    <a:pt x="345546" y="12700"/>
                    <a:pt x="282575" y="12700"/>
                  </a:cubicBezTo>
                  <a:cubicBezTo>
                    <a:pt x="219604" y="12700"/>
                    <a:pt x="116152" y="6350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122EB3A8-0556-CF4C-E68C-BCE29B44986C}"/>
                </a:ext>
              </a:extLst>
            </p:cNvPr>
            <p:cNvSpPr/>
            <p:nvPr/>
          </p:nvSpPr>
          <p:spPr>
            <a:xfrm>
              <a:off x="8213725" y="3117736"/>
              <a:ext cx="489061" cy="82678"/>
            </a:xfrm>
            <a:custGeom>
              <a:avLst/>
              <a:gdLst>
                <a:gd name="connsiteX0" fmla="*/ 0 w 489061"/>
                <a:gd name="connsiteY0" fmla="*/ 63614 h 82678"/>
                <a:gd name="connsiteX1" fmla="*/ 69850 w 489061"/>
                <a:gd name="connsiteY1" fmla="*/ 63614 h 82678"/>
                <a:gd name="connsiteX2" fmla="*/ 92075 w 489061"/>
                <a:gd name="connsiteY2" fmla="*/ 82664 h 82678"/>
                <a:gd name="connsiteX3" fmla="*/ 142875 w 489061"/>
                <a:gd name="connsiteY3" fmla="*/ 66789 h 82678"/>
                <a:gd name="connsiteX4" fmla="*/ 381000 w 489061"/>
                <a:gd name="connsiteY4" fmla="*/ 66789 h 82678"/>
                <a:gd name="connsiteX5" fmla="*/ 488950 w 489061"/>
                <a:gd name="connsiteY5" fmla="*/ 114 h 82678"/>
                <a:gd name="connsiteX6" fmla="*/ 400050 w 489061"/>
                <a:gd name="connsiteY6" fmla="*/ 50914 h 82678"/>
                <a:gd name="connsiteX7" fmla="*/ 330200 w 489061"/>
                <a:gd name="connsiteY7" fmla="*/ 57264 h 82678"/>
                <a:gd name="connsiteX8" fmla="*/ 0 w 489061"/>
                <a:gd name="connsiteY8" fmla="*/ 63614 h 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61" h="82678">
                  <a:moveTo>
                    <a:pt x="0" y="63614"/>
                  </a:moveTo>
                  <a:cubicBezTo>
                    <a:pt x="27252" y="62026"/>
                    <a:pt x="54504" y="60439"/>
                    <a:pt x="69850" y="63614"/>
                  </a:cubicBezTo>
                  <a:cubicBezTo>
                    <a:pt x="85196" y="66789"/>
                    <a:pt x="79904" y="82135"/>
                    <a:pt x="92075" y="82664"/>
                  </a:cubicBezTo>
                  <a:cubicBezTo>
                    <a:pt x="104246" y="83193"/>
                    <a:pt x="94721" y="69435"/>
                    <a:pt x="142875" y="66789"/>
                  </a:cubicBezTo>
                  <a:cubicBezTo>
                    <a:pt x="191029" y="64143"/>
                    <a:pt x="323321" y="77902"/>
                    <a:pt x="381000" y="66789"/>
                  </a:cubicBezTo>
                  <a:cubicBezTo>
                    <a:pt x="438679" y="55676"/>
                    <a:pt x="485775" y="2760"/>
                    <a:pt x="488950" y="114"/>
                  </a:cubicBezTo>
                  <a:cubicBezTo>
                    <a:pt x="492125" y="-2532"/>
                    <a:pt x="426508" y="41389"/>
                    <a:pt x="400050" y="50914"/>
                  </a:cubicBezTo>
                  <a:cubicBezTo>
                    <a:pt x="373592" y="60439"/>
                    <a:pt x="330200" y="57264"/>
                    <a:pt x="330200" y="57264"/>
                  </a:cubicBezTo>
                  <a:lnTo>
                    <a:pt x="0" y="63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2DF848CC-2180-F315-D2FB-41F92B7C9D25}"/>
                </a:ext>
              </a:extLst>
            </p:cNvPr>
            <p:cNvSpPr/>
            <p:nvPr/>
          </p:nvSpPr>
          <p:spPr>
            <a:xfrm>
              <a:off x="8597228" y="3182091"/>
              <a:ext cx="13490" cy="335015"/>
            </a:xfrm>
            <a:custGeom>
              <a:avLst/>
              <a:gdLst>
                <a:gd name="connsiteX0" fmla="*/ 7022 w 13490"/>
                <a:gd name="connsiteY0" fmla="*/ 2434 h 335015"/>
                <a:gd name="connsiteX1" fmla="*/ 7022 w 13490"/>
                <a:gd name="connsiteY1" fmla="*/ 196109 h 335015"/>
                <a:gd name="connsiteX2" fmla="*/ 13372 w 13490"/>
                <a:gd name="connsiteY2" fmla="*/ 332634 h 335015"/>
                <a:gd name="connsiteX3" fmla="*/ 672 w 13490"/>
                <a:gd name="connsiteY3" fmla="*/ 269134 h 335015"/>
                <a:gd name="connsiteX4" fmla="*/ 672 w 13490"/>
                <a:gd name="connsiteY4" fmla="*/ 97684 h 335015"/>
                <a:gd name="connsiteX5" fmla="*/ 7022 w 13490"/>
                <a:gd name="connsiteY5" fmla="*/ 2434 h 33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0" h="335015">
                  <a:moveTo>
                    <a:pt x="7022" y="2434"/>
                  </a:moveTo>
                  <a:cubicBezTo>
                    <a:pt x="8080" y="18838"/>
                    <a:pt x="5964" y="141076"/>
                    <a:pt x="7022" y="196109"/>
                  </a:cubicBezTo>
                  <a:cubicBezTo>
                    <a:pt x="8080" y="251142"/>
                    <a:pt x="14430" y="320463"/>
                    <a:pt x="13372" y="332634"/>
                  </a:cubicBezTo>
                  <a:cubicBezTo>
                    <a:pt x="12314" y="344805"/>
                    <a:pt x="2789" y="308292"/>
                    <a:pt x="672" y="269134"/>
                  </a:cubicBezTo>
                  <a:cubicBezTo>
                    <a:pt x="-1445" y="229976"/>
                    <a:pt x="2259" y="138959"/>
                    <a:pt x="672" y="97684"/>
                  </a:cubicBezTo>
                  <a:cubicBezTo>
                    <a:pt x="-915" y="56409"/>
                    <a:pt x="5964" y="-13970"/>
                    <a:pt x="7022" y="24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17BF5B62-1A6D-FFA2-D2BB-0C935C1611D4}"/>
                </a:ext>
              </a:extLst>
            </p:cNvPr>
            <p:cNvSpPr/>
            <p:nvPr/>
          </p:nvSpPr>
          <p:spPr>
            <a:xfrm>
              <a:off x="8654780" y="3144779"/>
              <a:ext cx="17447" cy="376431"/>
            </a:xfrm>
            <a:custGeom>
              <a:avLst/>
              <a:gdLst>
                <a:gd name="connsiteX0" fmla="*/ 6620 w 17447"/>
                <a:gd name="connsiteY0" fmla="*/ 1646 h 376431"/>
                <a:gd name="connsiteX1" fmla="*/ 270 w 17447"/>
                <a:gd name="connsiteY1" fmla="*/ 271521 h 376431"/>
                <a:gd name="connsiteX2" fmla="*/ 16145 w 17447"/>
                <a:gd name="connsiteY2" fmla="*/ 376296 h 376431"/>
                <a:gd name="connsiteX3" fmla="*/ 16145 w 17447"/>
                <a:gd name="connsiteY3" fmla="*/ 290571 h 376431"/>
                <a:gd name="connsiteX4" fmla="*/ 12970 w 17447"/>
                <a:gd name="connsiteY4" fmla="*/ 163571 h 376431"/>
                <a:gd name="connsiteX5" fmla="*/ 6620 w 17447"/>
                <a:gd name="connsiteY5" fmla="*/ 1646 h 3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47" h="376431">
                  <a:moveTo>
                    <a:pt x="6620" y="1646"/>
                  </a:moveTo>
                  <a:cubicBezTo>
                    <a:pt x="4503" y="19638"/>
                    <a:pt x="-1317" y="209079"/>
                    <a:pt x="270" y="271521"/>
                  </a:cubicBezTo>
                  <a:cubicBezTo>
                    <a:pt x="1857" y="333963"/>
                    <a:pt x="13499" y="373121"/>
                    <a:pt x="16145" y="376296"/>
                  </a:cubicBezTo>
                  <a:cubicBezTo>
                    <a:pt x="18791" y="379471"/>
                    <a:pt x="16674" y="326025"/>
                    <a:pt x="16145" y="290571"/>
                  </a:cubicBezTo>
                  <a:cubicBezTo>
                    <a:pt x="15616" y="255117"/>
                    <a:pt x="14558" y="209079"/>
                    <a:pt x="12970" y="163571"/>
                  </a:cubicBezTo>
                  <a:cubicBezTo>
                    <a:pt x="11383" y="118063"/>
                    <a:pt x="8737" y="-16346"/>
                    <a:pt x="6620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4AFC128A-A52F-637A-6BEA-9620B6DA9196}"/>
                </a:ext>
              </a:extLst>
            </p:cNvPr>
            <p:cNvSpPr/>
            <p:nvPr/>
          </p:nvSpPr>
          <p:spPr>
            <a:xfrm>
              <a:off x="8721715" y="3099422"/>
              <a:ext cx="395794" cy="456829"/>
            </a:xfrm>
            <a:custGeom>
              <a:avLst/>
              <a:gdLst>
                <a:gd name="connsiteX0" fmla="*/ 19060 w 395794"/>
                <a:gd name="connsiteY0" fmla="*/ 8903 h 456829"/>
                <a:gd name="connsiteX1" fmla="*/ 10 w 395794"/>
                <a:gd name="connsiteY1" fmla="*/ 389903 h 456829"/>
                <a:gd name="connsiteX2" fmla="*/ 22235 w 395794"/>
                <a:gd name="connsiteY2" fmla="*/ 424828 h 456829"/>
                <a:gd name="connsiteX3" fmla="*/ 127010 w 395794"/>
                <a:gd name="connsiteY3" fmla="*/ 437528 h 456829"/>
                <a:gd name="connsiteX4" fmla="*/ 330210 w 395794"/>
                <a:gd name="connsiteY4" fmla="*/ 437528 h 456829"/>
                <a:gd name="connsiteX5" fmla="*/ 393710 w 395794"/>
                <a:gd name="connsiteY5" fmla="*/ 405778 h 456829"/>
                <a:gd name="connsiteX6" fmla="*/ 346085 w 395794"/>
                <a:gd name="connsiteY6" fmla="*/ 447053 h 456829"/>
                <a:gd name="connsiteX7" fmla="*/ 38110 w 395794"/>
                <a:gd name="connsiteY7" fmla="*/ 456578 h 456829"/>
                <a:gd name="connsiteX8" fmla="*/ 12710 w 395794"/>
                <a:gd name="connsiteY8" fmla="*/ 440703 h 456829"/>
                <a:gd name="connsiteX9" fmla="*/ 15885 w 395794"/>
                <a:gd name="connsiteY9" fmla="*/ 361328 h 456829"/>
                <a:gd name="connsiteX10" fmla="*/ 3185 w 395794"/>
                <a:gd name="connsiteY10" fmla="*/ 139078 h 456829"/>
                <a:gd name="connsiteX11" fmla="*/ 19060 w 395794"/>
                <a:gd name="connsiteY11" fmla="*/ 8903 h 45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5794" h="456829">
                  <a:moveTo>
                    <a:pt x="19060" y="8903"/>
                  </a:moveTo>
                  <a:cubicBezTo>
                    <a:pt x="18531" y="50707"/>
                    <a:pt x="-519" y="320582"/>
                    <a:pt x="10" y="389903"/>
                  </a:cubicBezTo>
                  <a:cubicBezTo>
                    <a:pt x="539" y="459224"/>
                    <a:pt x="1068" y="416891"/>
                    <a:pt x="22235" y="424828"/>
                  </a:cubicBezTo>
                  <a:cubicBezTo>
                    <a:pt x="43402" y="432766"/>
                    <a:pt x="75681" y="435411"/>
                    <a:pt x="127010" y="437528"/>
                  </a:cubicBezTo>
                  <a:cubicBezTo>
                    <a:pt x="178339" y="439645"/>
                    <a:pt x="285760" y="442820"/>
                    <a:pt x="330210" y="437528"/>
                  </a:cubicBezTo>
                  <a:cubicBezTo>
                    <a:pt x="374660" y="432236"/>
                    <a:pt x="391064" y="404191"/>
                    <a:pt x="393710" y="405778"/>
                  </a:cubicBezTo>
                  <a:cubicBezTo>
                    <a:pt x="396356" y="407366"/>
                    <a:pt x="405352" y="438586"/>
                    <a:pt x="346085" y="447053"/>
                  </a:cubicBezTo>
                  <a:cubicBezTo>
                    <a:pt x="286818" y="455520"/>
                    <a:pt x="93672" y="457636"/>
                    <a:pt x="38110" y="456578"/>
                  </a:cubicBezTo>
                  <a:cubicBezTo>
                    <a:pt x="-17452" y="455520"/>
                    <a:pt x="16414" y="456578"/>
                    <a:pt x="12710" y="440703"/>
                  </a:cubicBezTo>
                  <a:cubicBezTo>
                    <a:pt x="9006" y="424828"/>
                    <a:pt x="17472" y="411599"/>
                    <a:pt x="15885" y="361328"/>
                  </a:cubicBezTo>
                  <a:cubicBezTo>
                    <a:pt x="14298" y="311057"/>
                    <a:pt x="3714" y="195170"/>
                    <a:pt x="3185" y="139078"/>
                  </a:cubicBezTo>
                  <a:cubicBezTo>
                    <a:pt x="2656" y="82986"/>
                    <a:pt x="19589" y="-32901"/>
                    <a:pt x="19060" y="89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CEC1C87F-5F0D-1441-AE60-025BB2AAB40C}"/>
                </a:ext>
              </a:extLst>
            </p:cNvPr>
            <p:cNvSpPr/>
            <p:nvPr/>
          </p:nvSpPr>
          <p:spPr>
            <a:xfrm>
              <a:off x="8388616" y="3569564"/>
              <a:ext cx="661346" cy="129968"/>
            </a:xfrm>
            <a:custGeom>
              <a:avLst/>
              <a:gdLst>
                <a:gd name="connsiteX0" fmla="*/ 9259 w 661346"/>
                <a:gd name="connsiteY0" fmla="*/ 129311 h 129968"/>
                <a:gd name="connsiteX1" fmla="*/ 253734 w 661346"/>
                <a:gd name="connsiteY1" fmla="*/ 37236 h 129968"/>
                <a:gd name="connsiteX2" fmla="*/ 380734 w 661346"/>
                <a:gd name="connsiteY2" fmla="*/ 24536 h 129968"/>
                <a:gd name="connsiteX3" fmla="*/ 495034 w 661346"/>
                <a:gd name="connsiteY3" fmla="*/ 37236 h 129968"/>
                <a:gd name="connsiteX4" fmla="*/ 590284 w 661346"/>
                <a:gd name="connsiteY4" fmla="*/ 46761 h 129968"/>
                <a:gd name="connsiteX5" fmla="*/ 656959 w 661346"/>
                <a:gd name="connsiteY5" fmla="*/ 53111 h 129968"/>
                <a:gd name="connsiteX6" fmla="*/ 463284 w 661346"/>
                <a:gd name="connsiteY6" fmla="*/ 21361 h 129968"/>
                <a:gd name="connsiteX7" fmla="*/ 399784 w 661346"/>
                <a:gd name="connsiteY7" fmla="*/ 2311 h 129968"/>
                <a:gd name="connsiteX8" fmla="*/ 82284 w 661346"/>
                <a:gd name="connsiteY8" fmla="*/ 75336 h 129968"/>
                <a:gd name="connsiteX9" fmla="*/ 9259 w 661346"/>
                <a:gd name="connsiteY9" fmla="*/ 129311 h 12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346" h="129968">
                  <a:moveTo>
                    <a:pt x="9259" y="129311"/>
                  </a:moveTo>
                  <a:cubicBezTo>
                    <a:pt x="37834" y="122961"/>
                    <a:pt x="191822" y="54698"/>
                    <a:pt x="253734" y="37236"/>
                  </a:cubicBezTo>
                  <a:cubicBezTo>
                    <a:pt x="315646" y="19774"/>
                    <a:pt x="340517" y="24536"/>
                    <a:pt x="380734" y="24536"/>
                  </a:cubicBezTo>
                  <a:cubicBezTo>
                    <a:pt x="420951" y="24536"/>
                    <a:pt x="495034" y="37236"/>
                    <a:pt x="495034" y="37236"/>
                  </a:cubicBezTo>
                  <a:lnTo>
                    <a:pt x="590284" y="46761"/>
                  </a:lnTo>
                  <a:cubicBezTo>
                    <a:pt x="617272" y="49407"/>
                    <a:pt x="678126" y="57344"/>
                    <a:pt x="656959" y="53111"/>
                  </a:cubicBezTo>
                  <a:cubicBezTo>
                    <a:pt x="635792" y="48878"/>
                    <a:pt x="506146" y="29828"/>
                    <a:pt x="463284" y="21361"/>
                  </a:cubicBezTo>
                  <a:cubicBezTo>
                    <a:pt x="420422" y="12894"/>
                    <a:pt x="463284" y="-6685"/>
                    <a:pt x="399784" y="2311"/>
                  </a:cubicBezTo>
                  <a:cubicBezTo>
                    <a:pt x="336284" y="11307"/>
                    <a:pt x="142609" y="56286"/>
                    <a:pt x="82284" y="75336"/>
                  </a:cubicBezTo>
                  <a:cubicBezTo>
                    <a:pt x="21959" y="94386"/>
                    <a:pt x="-19316" y="135661"/>
                    <a:pt x="9259" y="129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BF0CF54C-F8E6-51FF-59CA-CA1CA0E3BE50}"/>
                </a:ext>
              </a:extLst>
            </p:cNvPr>
            <p:cNvSpPr/>
            <p:nvPr/>
          </p:nvSpPr>
          <p:spPr>
            <a:xfrm>
              <a:off x="9030608" y="3570660"/>
              <a:ext cx="117225" cy="49025"/>
            </a:xfrm>
            <a:custGeom>
              <a:avLst/>
              <a:gdLst>
                <a:gd name="connsiteX0" fmla="*/ 2267 w 117225"/>
                <a:gd name="connsiteY0" fmla="*/ 48840 h 49025"/>
                <a:gd name="connsiteX1" fmla="*/ 116567 w 117225"/>
                <a:gd name="connsiteY1" fmla="*/ 1215 h 49025"/>
                <a:gd name="connsiteX2" fmla="*/ 46717 w 117225"/>
                <a:gd name="connsiteY2" fmla="*/ 17090 h 49025"/>
                <a:gd name="connsiteX3" fmla="*/ 2267 w 117225"/>
                <a:gd name="connsiteY3" fmla="*/ 48840 h 4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5" h="49025">
                  <a:moveTo>
                    <a:pt x="2267" y="48840"/>
                  </a:moveTo>
                  <a:cubicBezTo>
                    <a:pt x="13909" y="46194"/>
                    <a:pt x="109159" y="6507"/>
                    <a:pt x="116567" y="1215"/>
                  </a:cubicBezTo>
                  <a:cubicBezTo>
                    <a:pt x="123975" y="-4077"/>
                    <a:pt x="66825" y="9153"/>
                    <a:pt x="46717" y="17090"/>
                  </a:cubicBezTo>
                  <a:cubicBezTo>
                    <a:pt x="26609" y="25027"/>
                    <a:pt x="-9375" y="51486"/>
                    <a:pt x="2267" y="488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7A80A673-191C-0D8E-3E2B-6FD7EFFE1B34}"/>
                </a:ext>
              </a:extLst>
            </p:cNvPr>
            <p:cNvSpPr/>
            <p:nvPr/>
          </p:nvSpPr>
          <p:spPr>
            <a:xfrm>
              <a:off x="9036050" y="3592883"/>
              <a:ext cx="13184" cy="136141"/>
            </a:xfrm>
            <a:custGeom>
              <a:avLst/>
              <a:gdLst>
                <a:gd name="connsiteX0" fmla="*/ 12700 w 13184"/>
                <a:gd name="connsiteY0" fmla="*/ 1217 h 136141"/>
                <a:gd name="connsiteX1" fmla="*/ 9525 w 13184"/>
                <a:gd name="connsiteY1" fmla="*/ 134567 h 136141"/>
                <a:gd name="connsiteX2" fmla="*/ 0 w 13184"/>
                <a:gd name="connsiteY2" fmla="*/ 71067 h 136141"/>
                <a:gd name="connsiteX3" fmla="*/ 12700 w 13184"/>
                <a:gd name="connsiteY3" fmla="*/ 1217 h 1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4" h="136141">
                  <a:moveTo>
                    <a:pt x="12700" y="1217"/>
                  </a:moveTo>
                  <a:cubicBezTo>
                    <a:pt x="14288" y="11800"/>
                    <a:pt x="11642" y="122925"/>
                    <a:pt x="9525" y="134567"/>
                  </a:cubicBezTo>
                  <a:cubicBezTo>
                    <a:pt x="7408" y="146209"/>
                    <a:pt x="0" y="90117"/>
                    <a:pt x="0" y="71067"/>
                  </a:cubicBezTo>
                  <a:cubicBezTo>
                    <a:pt x="0" y="52017"/>
                    <a:pt x="11112" y="-9366"/>
                    <a:pt x="12700" y="12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93AD2270-5C5F-237D-5E45-2AF8B328FE9F}"/>
                </a:ext>
              </a:extLst>
            </p:cNvPr>
            <p:cNvSpPr/>
            <p:nvPr/>
          </p:nvSpPr>
          <p:spPr>
            <a:xfrm>
              <a:off x="9089585" y="1769064"/>
              <a:ext cx="25987" cy="403368"/>
            </a:xfrm>
            <a:custGeom>
              <a:avLst/>
              <a:gdLst>
                <a:gd name="connsiteX0" fmla="*/ 440 w 25987"/>
                <a:gd name="connsiteY0" fmla="*/ 2586 h 403368"/>
                <a:gd name="connsiteX1" fmla="*/ 9965 w 25987"/>
                <a:gd name="connsiteY1" fmla="*/ 161336 h 403368"/>
                <a:gd name="connsiteX2" fmla="*/ 13140 w 25987"/>
                <a:gd name="connsiteY2" fmla="*/ 399461 h 403368"/>
                <a:gd name="connsiteX3" fmla="*/ 25840 w 25987"/>
                <a:gd name="connsiteY3" fmla="*/ 288336 h 403368"/>
                <a:gd name="connsiteX4" fmla="*/ 440 w 25987"/>
                <a:gd name="connsiteY4" fmla="*/ 2586 h 40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" h="403368">
                  <a:moveTo>
                    <a:pt x="440" y="2586"/>
                  </a:moveTo>
                  <a:cubicBezTo>
                    <a:pt x="-2206" y="-18581"/>
                    <a:pt x="7848" y="95190"/>
                    <a:pt x="9965" y="161336"/>
                  </a:cubicBezTo>
                  <a:cubicBezTo>
                    <a:pt x="12082" y="227482"/>
                    <a:pt x="10494" y="378294"/>
                    <a:pt x="13140" y="399461"/>
                  </a:cubicBezTo>
                  <a:cubicBezTo>
                    <a:pt x="15786" y="420628"/>
                    <a:pt x="27427" y="351836"/>
                    <a:pt x="25840" y="288336"/>
                  </a:cubicBezTo>
                  <a:cubicBezTo>
                    <a:pt x="24253" y="224836"/>
                    <a:pt x="3086" y="23753"/>
                    <a:pt x="440" y="25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91F1077B-C460-72EB-7D5C-15A1CBFF0520}"/>
                </a:ext>
              </a:extLst>
            </p:cNvPr>
            <p:cNvSpPr/>
            <p:nvPr/>
          </p:nvSpPr>
          <p:spPr>
            <a:xfrm>
              <a:off x="9143764" y="1783885"/>
              <a:ext cx="17301" cy="435795"/>
            </a:xfrm>
            <a:custGeom>
              <a:avLst/>
              <a:gdLst>
                <a:gd name="connsiteX0" fmla="*/ 16111 w 17301"/>
                <a:gd name="connsiteY0" fmla="*/ 465 h 435795"/>
                <a:gd name="connsiteX1" fmla="*/ 16111 w 17301"/>
                <a:gd name="connsiteY1" fmla="*/ 213190 h 435795"/>
                <a:gd name="connsiteX2" fmla="*/ 6586 w 17301"/>
                <a:gd name="connsiteY2" fmla="*/ 324315 h 435795"/>
                <a:gd name="connsiteX3" fmla="*/ 16111 w 17301"/>
                <a:gd name="connsiteY3" fmla="*/ 435440 h 435795"/>
                <a:gd name="connsiteX4" fmla="*/ 236 w 17301"/>
                <a:gd name="connsiteY4" fmla="*/ 286215 h 435795"/>
                <a:gd name="connsiteX5" fmla="*/ 6586 w 17301"/>
                <a:gd name="connsiteY5" fmla="*/ 159215 h 435795"/>
                <a:gd name="connsiteX6" fmla="*/ 16111 w 17301"/>
                <a:gd name="connsiteY6" fmla="*/ 465 h 43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01" h="435795">
                  <a:moveTo>
                    <a:pt x="16111" y="465"/>
                  </a:moveTo>
                  <a:cubicBezTo>
                    <a:pt x="17698" y="9461"/>
                    <a:pt x="17699" y="159215"/>
                    <a:pt x="16111" y="213190"/>
                  </a:cubicBezTo>
                  <a:cubicBezTo>
                    <a:pt x="14523" y="267165"/>
                    <a:pt x="6586" y="287273"/>
                    <a:pt x="6586" y="324315"/>
                  </a:cubicBezTo>
                  <a:cubicBezTo>
                    <a:pt x="6586" y="361357"/>
                    <a:pt x="17169" y="441790"/>
                    <a:pt x="16111" y="435440"/>
                  </a:cubicBezTo>
                  <a:cubicBezTo>
                    <a:pt x="15053" y="429090"/>
                    <a:pt x="1823" y="332252"/>
                    <a:pt x="236" y="286215"/>
                  </a:cubicBezTo>
                  <a:cubicBezTo>
                    <a:pt x="-1351" y="240178"/>
                    <a:pt x="5528" y="203136"/>
                    <a:pt x="6586" y="159215"/>
                  </a:cubicBezTo>
                  <a:cubicBezTo>
                    <a:pt x="7644" y="115294"/>
                    <a:pt x="14524" y="-8531"/>
                    <a:pt x="16111" y="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5D1C751C-E53A-573B-F1ED-8C0601DD1AB0}"/>
                </a:ext>
              </a:extLst>
            </p:cNvPr>
            <p:cNvSpPr/>
            <p:nvPr/>
          </p:nvSpPr>
          <p:spPr>
            <a:xfrm>
              <a:off x="9079916" y="2276214"/>
              <a:ext cx="17048" cy="353836"/>
            </a:xfrm>
            <a:custGeom>
              <a:avLst/>
              <a:gdLst>
                <a:gd name="connsiteX0" fmla="*/ 6934 w 17048"/>
                <a:gd name="connsiteY0" fmla="*/ 261 h 353836"/>
                <a:gd name="connsiteX1" fmla="*/ 3759 w 17048"/>
                <a:gd name="connsiteY1" fmla="*/ 225686 h 353836"/>
                <a:gd name="connsiteX2" fmla="*/ 584 w 17048"/>
                <a:gd name="connsiteY2" fmla="*/ 352686 h 353836"/>
                <a:gd name="connsiteX3" fmla="*/ 16459 w 17048"/>
                <a:gd name="connsiteY3" fmla="*/ 273311 h 353836"/>
                <a:gd name="connsiteX4" fmla="*/ 6934 w 17048"/>
                <a:gd name="connsiteY4" fmla="*/ 261 h 35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8" h="353836">
                  <a:moveTo>
                    <a:pt x="6934" y="261"/>
                  </a:moveTo>
                  <a:cubicBezTo>
                    <a:pt x="4817" y="-7676"/>
                    <a:pt x="4817" y="166949"/>
                    <a:pt x="3759" y="225686"/>
                  </a:cubicBezTo>
                  <a:cubicBezTo>
                    <a:pt x="2701" y="284423"/>
                    <a:pt x="-1533" y="344749"/>
                    <a:pt x="584" y="352686"/>
                  </a:cubicBezTo>
                  <a:cubicBezTo>
                    <a:pt x="2701" y="360623"/>
                    <a:pt x="13284" y="326757"/>
                    <a:pt x="16459" y="273311"/>
                  </a:cubicBezTo>
                  <a:cubicBezTo>
                    <a:pt x="19634" y="219865"/>
                    <a:pt x="9051" y="8198"/>
                    <a:pt x="6934" y="2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4730400D-85A8-074A-B4A6-A7EE53E59DF1}"/>
                </a:ext>
              </a:extLst>
            </p:cNvPr>
            <p:cNvSpPr/>
            <p:nvPr/>
          </p:nvSpPr>
          <p:spPr>
            <a:xfrm>
              <a:off x="9133252" y="2259530"/>
              <a:ext cx="23498" cy="344101"/>
            </a:xfrm>
            <a:custGeom>
              <a:avLst/>
              <a:gdLst>
                <a:gd name="connsiteX0" fmla="*/ 17098 w 23498"/>
                <a:gd name="connsiteY0" fmla="*/ 1070 h 344101"/>
                <a:gd name="connsiteX1" fmla="*/ 7573 w 23498"/>
                <a:gd name="connsiteY1" fmla="*/ 251895 h 344101"/>
                <a:gd name="connsiteX2" fmla="*/ 23448 w 23498"/>
                <a:gd name="connsiteY2" fmla="*/ 343970 h 344101"/>
                <a:gd name="connsiteX3" fmla="*/ 1223 w 23498"/>
                <a:gd name="connsiteY3" fmla="*/ 236020 h 344101"/>
                <a:gd name="connsiteX4" fmla="*/ 4398 w 23498"/>
                <a:gd name="connsiteY4" fmla="*/ 162995 h 344101"/>
                <a:gd name="connsiteX5" fmla="*/ 17098 w 23498"/>
                <a:gd name="connsiteY5" fmla="*/ 1070 h 34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8" h="344101">
                  <a:moveTo>
                    <a:pt x="17098" y="1070"/>
                  </a:moveTo>
                  <a:cubicBezTo>
                    <a:pt x="17627" y="15887"/>
                    <a:pt x="6515" y="194745"/>
                    <a:pt x="7573" y="251895"/>
                  </a:cubicBezTo>
                  <a:cubicBezTo>
                    <a:pt x="8631" y="309045"/>
                    <a:pt x="24506" y="346616"/>
                    <a:pt x="23448" y="343970"/>
                  </a:cubicBezTo>
                  <a:cubicBezTo>
                    <a:pt x="22390" y="341324"/>
                    <a:pt x="4398" y="266183"/>
                    <a:pt x="1223" y="236020"/>
                  </a:cubicBezTo>
                  <a:cubicBezTo>
                    <a:pt x="-1952" y="205857"/>
                    <a:pt x="1752" y="196333"/>
                    <a:pt x="4398" y="162995"/>
                  </a:cubicBezTo>
                  <a:cubicBezTo>
                    <a:pt x="7044" y="129658"/>
                    <a:pt x="16569" y="-13747"/>
                    <a:pt x="17098" y="107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1AD56B5F-63E2-0C49-B980-B38BAC68ACF3}"/>
                </a:ext>
              </a:extLst>
            </p:cNvPr>
            <p:cNvSpPr/>
            <p:nvPr/>
          </p:nvSpPr>
          <p:spPr>
            <a:xfrm>
              <a:off x="9026340" y="2741915"/>
              <a:ext cx="60563" cy="785512"/>
            </a:xfrm>
            <a:custGeom>
              <a:avLst/>
              <a:gdLst>
                <a:gd name="connsiteX0" fmla="*/ 44635 w 60563"/>
                <a:gd name="connsiteY0" fmla="*/ 1285 h 785512"/>
                <a:gd name="connsiteX1" fmla="*/ 47810 w 60563"/>
                <a:gd name="connsiteY1" fmla="*/ 188610 h 785512"/>
                <a:gd name="connsiteX2" fmla="*/ 31935 w 60563"/>
                <a:gd name="connsiteY2" fmla="*/ 601360 h 785512"/>
                <a:gd name="connsiteX3" fmla="*/ 185 w 60563"/>
                <a:gd name="connsiteY3" fmla="*/ 785510 h 785512"/>
                <a:gd name="connsiteX4" fmla="*/ 47810 w 60563"/>
                <a:gd name="connsiteY4" fmla="*/ 604535 h 785512"/>
                <a:gd name="connsiteX5" fmla="*/ 60510 w 60563"/>
                <a:gd name="connsiteY5" fmla="*/ 134635 h 785512"/>
                <a:gd name="connsiteX6" fmla="*/ 44635 w 60563"/>
                <a:gd name="connsiteY6" fmla="*/ 1285 h 78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63" h="785512">
                  <a:moveTo>
                    <a:pt x="44635" y="1285"/>
                  </a:moveTo>
                  <a:cubicBezTo>
                    <a:pt x="42518" y="10281"/>
                    <a:pt x="49927" y="88598"/>
                    <a:pt x="47810" y="188610"/>
                  </a:cubicBezTo>
                  <a:cubicBezTo>
                    <a:pt x="45693" y="288622"/>
                    <a:pt x="39872" y="501877"/>
                    <a:pt x="31935" y="601360"/>
                  </a:cubicBezTo>
                  <a:cubicBezTo>
                    <a:pt x="23997" y="700843"/>
                    <a:pt x="-2461" y="784981"/>
                    <a:pt x="185" y="785510"/>
                  </a:cubicBezTo>
                  <a:cubicBezTo>
                    <a:pt x="2831" y="786039"/>
                    <a:pt x="37756" y="713014"/>
                    <a:pt x="47810" y="604535"/>
                  </a:cubicBezTo>
                  <a:cubicBezTo>
                    <a:pt x="57864" y="496056"/>
                    <a:pt x="59452" y="239410"/>
                    <a:pt x="60510" y="134635"/>
                  </a:cubicBezTo>
                  <a:cubicBezTo>
                    <a:pt x="61568" y="29860"/>
                    <a:pt x="46752" y="-7711"/>
                    <a:pt x="44635" y="12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FDD21950-EDDA-E04A-C51C-6005F39EE819}"/>
                </a:ext>
              </a:extLst>
            </p:cNvPr>
            <p:cNvSpPr/>
            <p:nvPr/>
          </p:nvSpPr>
          <p:spPr>
            <a:xfrm>
              <a:off x="9111828" y="2749739"/>
              <a:ext cx="29946" cy="752920"/>
            </a:xfrm>
            <a:custGeom>
              <a:avLst/>
              <a:gdLst>
                <a:gd name="connsiteX0" fmla="*/ 25822 w 29946"/>
                <a:gd name="connsiteY0" fmla="*/ 2986 h 752920"/>
                <a:gd name="connsiteX1" fmla="*/ 9947 w 29946"/>
                <a:gd name="connsiteY1" fmla="*/ 399861 h 752920"/>
                <a:gd name="connsiteX2" fmla="*/ 9947 w 29946"/>
                <a:gd name="connsiteY2" fmla="*/ 603061 h 752920"/>
                <a:gd name="connsiteX3" fmla="*/ 422 w 29946"/>
                <a:gd name="connsiteY3" fmla="*/ 752286 h 752920"/>
                <a:gd name="connsiteX4" fmla="*/ 25822 w 29946"/>
                <a:gd name="connsiteY4" fmla="*/ 545911 h 752920"/>
                <a:gd name="connsiteX5" fmla="*/ 28997 w 29946"/>
                <a:gd name="connsiteY5" fmla="*/ 234761 h 752920"/>
                <a:gd name="connsiteX6" fmla="*/ 25822 w 29946"/>
                <a:gd name="connsiteY6" fmla="*/ 2986 h 7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46" h="752920">
                  <a:moveTo>
                    <a:pt x="25822" y="2986"/>
                  </a:moveTo>
                  <a:cubicBezTo>
                    <a:pt x="22647" y="30503"/>
                    <a:pt x="12593" y="299849"/>
                    <a:pt x="9947" y="399861"/>
                  </a:cubicBezTo>
                  <a:cubicBezTo>
                    <a:pt x="7301" y="499873"/>
                    <a:pt x="11534" y="544324"/>
                    <a:pt x="9947" y="603061"/>
                  </a:cubicBezTo>
                  <a:cubicBezTo>
                    <a:pt x="8360" y="661798"/>
                    <a:pt x="-2224" y="761811"/>
                    <a:pt x="422" y="752286"/>
                  </a:cubicBezTo>
                  <a:cubicBezTo>
                    <a:pt x="3068" y="742761"/>
                    <a:pt x="21060" y="632165"/>
                    <a:pt x="25822" y="545911"/>
                  </a:cubicBezTo>
                  <a:cubicBezTo>
                    <a:pt x="30584" y="459657"/>
                    <a:pt x="30585" y="324719"/>
                    <a:pt x="28997" y="234761"/>
                  </a:cubicBezTo>
                  <a:cubicBezTo>
                    <a:pt x="27410" y="144803"/>
                    <a:pt x="28997" y="-24531"/>
                    <a:pt x="25822" y="29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D54494FF-9CBF-D8F5-7B91-C80A8299D28B}"/>
                </a:ext>
              </a:extLst>
            </p:cNvPr>
            <p:cNvSpPr/>
            <p:nvPr/>
          </p:nvSpPr>
          <p:spPr>
            <a:xfrm>
              <a:off x="8952178" y="3501929"/>
              <a:ext cx="167649" cy="31858"/>
            </a:xfrm>
            <a:custGeom>
              <a:avLst/>
              <a:gdLst>
                <a:gd name="connsiteX0" fmla="*/ 1322 w 167649"/>
                <a:gd name="connsiteY0" fmla="*/ 31846 h 31858"/>
                <a:gd name="connsiteX1" fmla="*/ 163247 w 167649"/>
                <a:gd name="connsiteY1" fmla="*/ 6446 h 31858"/>
                <a:gd name="connsiteX2" fmla="*/ 118797 w 167649"/>
                <a:gd name="connsiteY2" fmla="*/ 96 h 31858"/>
                <a:gd name="connsiteX3" fmla="*/ 87047 w 167649"/>
                <a:gd name="connsiteY3" fmla="*/ 9621 h 31858"/>
                <a:gd name="connsiteX4" fmla="*/ 1322 w 167649"/>
                <a:gd name="connsiteY4" fmla="*/ 31846 h 3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49" h="31858">
                  <a:moveTo>
                    <a:pt x="1322" y="31846"/>
                  </a:moveTo>
                  <a:cubicBezTo>
                    <a:pt x="14022" y="31317"/>
                    <a:pt x="143668" y="11738"/>
                    <a:pt x="163247" y="6446"/>
                  </a:cubicBezTo>
                  <a:cubicBezTo>
                    <a:pt x="182826" y="1154"/>
                    <a:pt x="131497" y="-433"/>
                    <a:pt x="118797" y="96"/>
                  </a:cubicBezTo>
                  <a:cubicBezTo>
                    <a:pt x="106097" y="625"/>
                    <a:pt x="102922" y="2742"/>
                    <a:pt x="87047" y="9621"/>
                  </a:cubicBezTo>
                  <a:cubicBezTo>
                    <a:pt x="71172" y="16500"/>
                    <a:pt x="-11378" y="32375"/>
                    <a:pt x="1322" y="318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8312F6C7-D513-D124-DD57-026290E57AFB}"/>
                </a:ext>
              </a:extLst>
            </p:cNvPr>
            <p:cNvSpPr/>
            <p:nvPr/>
          </p:nvSpPr>
          <p:spPr>
            <a:xfrm>
              <a:off x="9042278" y="3609968"/>
              <a:ext cx="108860" cy="222849"/>
            </a:xfrm>
            <a:custGeom>
              <a:avLst/>
              <a:gdLst>
                <a:gd name="connsiteX0" fmla="*/ 122 w 108860"/>
                <a:gd name="connsiteY0" fmla="*/ 28582 h 222849"/>
                <a:gd name="connsiteX1" fmla="*/ 104897 w 108860"/>
                <a:gd name="connsiteY1" fmla="*/ 7 h 222849"/>
                <a:gd name="connsiteX2" fmla="*/ 85847 w 108860"/>
                <a:gd name="connsiteY2" fmla="*/ 31757 h 222849"/>
                <a:gd name="connsiteX3" fmla="*/ 76322 w 108860"/>
                <a:gd name="connsiteY3" fmla="*/ 92082 h 222849"/>
                <a:gd name="connsiteX4" fmla="*/ 76322 w 108860"/>
                <a:gd name="connsiteY4" fmla="*/ 222257 h 222849"/>
                <a:gd name="connsiteX5" fmla="*/ 69972 w 108860"/>
                <a:gd name="connsiteY5" fmla="*/ 34932 h 222849"/>
                <a:gd name="connsiteX6" fmla="*/ 82672 w 108860"/>
                <a:gd name="connsiteY6" fmla="*/ 15882 h 222849"/>
                <a:gd name="connsiteX7" fmla="*/ 122 w 108860"/>
                <a:gd name="connsiteY7" fmla="*/ 28582 h 22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60" h="222849">
                  <a:moveTo>
                    <a:pt x="122" y="28582"/>
                  </a:moveTo>
                  <a:cubicBezTo>
                    <a:pt x="3826" y="25936"/>
                    <a:pt x="90610" y="-522"/>
                    <a:pt x="104897" y="7"/>
                  </a:cubicBezTo>
                  <a:cubicBezTo>
                    <a:pt x="119185" y="536"/>
                    <a:pt x="90610" y="16411"/>
                    <a:pt x="85847" y="31757"/>
                  </a:cubicBezTo>
                  <a:cubicBezTo>
                    <a:pt x="81084" y="47103"/>
                    <a:pt x="77910" y="60332"/>
                    <a:pt x="76322" y="92082"/>
                  </a:cubicBezTo>
                  <a:cubicBezTo>
                    <a:pt x="74734" y="123832"/>
                    <a:pt x="77380" y="231782"/>
                    <a:pt x="76322" y="222257"/>
                  </a:cubicBezTo>
                  <a:cubicBezTo>
                    <a:pt x="75264" y="212732"/>
                    <a:pt x="68914" y="69328"/>
                    <a:pt x="69972" y="34932"/>
                  </a:cubicBezTo>
                  <a:cubicBezTo>
                    <a:pt x="71030" y="536"/>
                    <a:pt x="87434" y="15882"/>
                    <a:pt x="82672" y="15882"/>
                  </a:cubicBezTo>
                  <a:cubicBezTo>
                    <a:pt x="77910" y="15882"/>
                    <a:pt x="-3582" y="31228"/>
                    <a:pt x="122" y="285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46C4F6DD-3AEC-BC9D-CC97-B7B1D78E2D48}"/>
                </a:ext>
              </a:extLst>
            </p:cNvPr>
            <p:cNvSpPr/>
            <p:nvPr/>
          </p:nvSpPr>
          <p:spPr>
            <a:xfrm>
              <a:off x="9322396" y="1806536"/>
              <a:ext cx="60141" cy="930791"/>
            </a:xfrm>
            <a:custGeom>
              <a:avLst/>
              <a:gdLst>
                <a:gd name="connsiteX0" fmla="*/ 59729 w 60141"/>
                <a:gd name="connsiteY0" fmla="*/ 39 h 930791"/>
                <a:gd name="connsiteX1" fmla="*/ 27979 w 60141"/>
                <a:gd name="connsiteY1" fmla="*/ 234989 h 930791"/>
                <a:gd name="connsiteX2" fmla="*/ 21629 w 60141"/>
                <a:gd name="connsiteY2" fmla="*/ 923964 h 930791"/>
                <a:gd name="connsiteX3" fmla="*/ 8929 w 60141"/>
                <a:gd name="connsiteY3" fmla="*/ 568364 h 930791"/>
                <a:gd name="connsiteX4" fmla="*/ 2579 w 60141"/>
                <a:gd name="connsiteY4" fmla="*/ 247689 h 930791"/>
                <a:gd name="connsiteX5" fmla="*/ 59729 w 60141"/>
                <a:gd name="connsiteY5" fmla="*/ 39 h 9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41" h="930791">
                  <a:moveTo>
                    <a:pt x="59729" y="39"/>
                  </a:moveTo>
                  <a:cubicBezTo>
                    <a:pt x="63962" y="-2078"/>
                    <a:pt x="34329" y="81002"/>
                    <a:pt x="27979" y="234989"/>
                  </a:cubicBezTo>
                  <a:cubicBezTo>
                    <a:pt x="21629" y="388977"/>
                    <a:pt x="24804" y="868402"/>
                    <a:pt x="21629" y="923964"/>
                  </a:cubicBezTo>
                  <a:cubicBezTo>
                    <a:pt x="18454" y="979526"/>
                    <a:pt x="12104" y="681076"/>
                    <a:pt x="8929" y="568364"/>
                  </a:cubicBezTo>
                  <a:cubicBezTo>
                    <a:pt x="5754" y="455652"/>
                    <a:pt x="-4829" y="336589"/>
                    <a:pt x="2579" y="247689"/>
                  </a:cubicBezTo>
                  <a:cubicBezTo>
                    <a:pt x="9987" y="158789"/>
                    <a:pt x="55496" y="2156"/>
                    <a:pt x="59729" y="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868FEEBE-991D-BAEB-75B0-3B45A73CA43C}"/>
                </a:ext>
              </a:extLst>
            </p:cNvPr>
            <p:cNvSpPr/>
            <p:nvPr/>
          </p:nvSpPr>
          <p:spPr>
            <a:xfrm>
              <a:off x="9321800" y="2853652"/>
              <a:ext cx="139737" cy="1019753"/>
            </a:xfrm>
            <a:custGeom>
              <a:avLst/>
              <a:gdLst>
                <a:gd name="connsiteX0" fmla="*/ 73025 w 139737"/>
                <a:gd name="connsiteY0" fmla="*/ 673 h 1019753"/>
                <a:gd name="connsiteX1" fmla="*/ 31750 w 139737"/>
                <a:gd name="connsiteY1" fmla="*/ 543598 h 1019753"/>
                <a:gd name="connsiteX2" fmla="*/ 22225 w 139737"/>
                <a:gd name="connsiteY2" fmla="*/ 899198 h 1019753"/>
                <a:gd name="connsiteX3" fmla="*/ 22225 w 139737"/>
                <a:gd name="connsiteY3" fmla="*/ 835698 h 1019753"/>
                <a:gd name="connsiteX4" fmla="*/ 0 w 139737"/>
                <a:gd name="connsiteY4" fmla="*/ 1016673 h 1019753"/>
                <a:gd name="connsiteX5" fmla="*/ 22225 w 139737"/>
                <a:gd name="connsiteY5" fmla="*/ 943648 h 1019753"/>
                <a:gd name="connsiteX6" fmla="*/ 73025 w 139737"/>
                <a:gd name="connsiteY6" fmla="*/ 864273 h 1019753"/>
                <a:gd name="connsiteX7" fmla="*/ 139700 w 139737"/>
                <a:gd name="connsiteY7" fmla="*/ 826173 h 1019753"/>
                <a:gd name="connsiteX8" fmla="*/ 63500 w 139737"/>
                <a:gd name="connsiteY8" fmla="*/ 835698 h 1019753"/>
                <a:gd name="connsiteX9" fmla="*/ 53975 w 139737"/>
                <a:gd name="connsiteY9" fmla="*/ 788073 h 1019753"/>
                <a:gd name="connsiteX10" fmla="*/ 44450 w 139737"/>
                <a:gd name="connsiteY10" fmla="*/ 661073 h 1019753"/>
                <a:gd name="connsiteX11" fmla="*/ 73025 w 139737"/>
                <a:gd name="connsiteY11" fmla="*/ 673 h 101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37" h="1019753">
                  <a:moveTo>
                    <a:pt x="73025" y="673"/>
                  </a:moveTo>
                  <a:cubicBezTo>
                    <a:pt x="70908" y="-18906"/>
                    <a:pt x="40217" y="393844"/>
                    <a:pt x="31750" y="543598"/>
                  </a:cubicBezTo>
                  <a:cubicBezTo>
                    <a:pt x="23283" y="693352"/>
                    <a:pt x="23812" y="850515"/>
                    <a:pt x="22225" y="899198"/>
                  </a:cubicBezTo>
                  <a:cubicBezTo>
                    <a:pt x="20638" y="947881"/>
                    <a:pt x="25929" y="816119"/>
                    <a:pt x="22225" y="835698"/>
                  </a:cubicBezTo>
                  <a:cubicBezTo>
                    <a:pt x="18521" y="855277"/>
                    <a:pt x="0" y="998681"/>
                    <a:pt x="0" y="1016673"/>
                  </a:cubicBezTo>
                  <a:cubicBezTo>
                    <a:pt x="0" y="1034665"/>
                    <a:pt x="10054" y="969048"/>
                    <a:pt x="22225" y="943648"/>
                  </a:cubicBezTo>
                  <a:cubicBezTo>
                    <a:pt x="34396" y="918248"/>
                    <a:pt x="53446" y="883852"/>
                    <a:pt x="73025" y="864273"/>
                  </a:cubicBezTo>
                  <a:cubicBezTo>
                    <a:pt x="92604" y="844694"/>
                    <a:pt x="141287" y="830935"/>
                    <a:pt x="139700" y="826173"/>
                  </a:cubicBezTo>
                  <a:cubicBezTo>
                    <a:pt x="138113" y="821411"/>
                    <a:pt x="77788" y="842048"/>
                    <a:pt x="63500" y="835698"/>
                  </a:cubicBezTo>
                  <a:cubicBezTo>
                    <a:pt x="49212" y="829348"/>
                    <a:pt x="57150" y="817177"/>
                    <a:pt x="53975" y="788073"/>
                  </a:cubicBezTo>
                  <a:cubicBezTo>
                    <a:pt x="50800" y="758969"/>
                    <a:pt x="39688" y="785956"/>
                    <a:pt x="44450" y="661073"/>
                  </a:cubicBezTo>
                  <a:cubicBezTo>
                    <a:pt x="49212" y="536190"/>
                    <a:pt x="75142" y="20252"/>
                    <a:pt x="73025" y="6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43A8167D-259C-2D1D-5FD1-5CEDC27B8A29}"/>
                </a:ext>
              </a:extLst>
            </p:cNvPr>
            <p:cNvSpPr/>
            <p:nvPr/>
          </p:nvSpPr>
          <p:spPr>
            <a:xfrm>
              <a:off x="9204314" y="2718519"/>
              <a:ext cx="25998" cy="618373"/>
            </a:xfrm>
            <a:custGeom>
              <a:avLst/>
              <a:gdLst>
                <a:gd name="connsiteX0" fmla="*/ 11 w 25998"/>
                <a:gd name="connsiteY0" fmla="*/ 11981 h 618373"/>
                <a:gd name="connsiteX1" fmla="*/ 22236 w 25998"/>
                <a:gd name="connsiteY1" fmla="*/ 615231 h 618373"/>
                <a:gd name="connsiteX2" fmla="*/ 25411 w 25998"/>
                <a:gd name="connsiteY2" fmla="*/ 240581 h 618373"/>
                <a:gd name="connsiteX3" fmla="*/ 11 w 25998"/>
                <a:gd name="connsiteY3" fmla="*/ 11981 h 618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98" h="618373">
                  <a:moveTo>
                    <a:pt x="11" y="11981"/>
                  </a:moveTo>
                  <a:cubicBezTo>
                    <a:pt x="-518" y="74423"/>
                    <a:pt x="18003" y="577131"/>
                    <a:pt x="22236" y="615231"/>
                  </a:cubicBezTo>
                  <a:cubicBezTo>
                    <a:pt x="26469" y="653331"/>
                    <a:pt x="26469" y="334243"/>
                    <a:pt x="25411" y="240581"/>
                  </a:cubicBezTo>
                  <a:cubicBezTo>
                    <a:pt x="24353" y="146919"/>
                    <a:pt x="540" y="-50461"/>
                    <a:pt x="11" y="119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719487F8-B6AD-207A-AB92-E11495385AE0}"/>
                </a:ext>
              </a:extLst>
            </p:cNvPr>
            <p:cNvSpPr/>
            <p:nvPr/>
          </p:nvSpPr>
          <p:spPr>
            <a:xfrm>
              <a:off x="9387557" y="3796901"/>
              <a:ext cx="89930" cy="715116"/>
            </a:xfrm>
            <a:custGeom>
              <a:avLst/>
              <a:gdLst>
                <a:gd name="connsiteX0" fmla="*/ 89818 w 89930"/>
                <a:gd name="connsiteY0" fmla="*/ 399 h 715116"/>
                <a:gd name="connsiteX1" fmla="*/ 19968 w 89930"/>
                <a:gd name="connsiteY1" fmla="*/ 368699 h 715116"/>
                <a:gd name="connsiteX2" fmla="*/ 42193 w 89930"/>
                <a:gd name="connsiteY2" fmla="*/ 714774 h 715116"/>
                <a:gd name="connsiteX3" fmla="*/ 918 w 89930"/>
                <a:gd name="connsiteY3" fmla="*/ 305199 h 715116"/>
                <a:gd name="connsiteX4" fmla="*/ 89818 w 89930"/>
                <a:gd name="connsiteY4" fmla="*/ 399 h 71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30" h="715116">
                  <a:moveTo>
                    <a:pt x="89818" y="399"/>
                  </a:moveTo>
                  <a:cubicBezTo>
                    <a:pt x="92993" y="10982"/>
                    <a:pt x="27905" y="249637"/>
                    <a:pt x="19968" y="368699"/>
                  </a:cubicBezTo>
                  <a:cubicBezTo>
                    <a:pt x="12031" y="487761"/>
                    <a:pt x="45368" y="725357"/>
                    <a:pt x="42193" y="714774"/>
                  </a:cubicBezTo>
                  <a:cubicBezTo>
                    <a:pt x="39018" y="704191"/>
                    <a:pt x="-7019" y="418441"/>
                    <a:pt x="918" y="305199"/>
                  </a:cubicBezTo>
                  <a:cubicBezTo>
                    <a:pt x="8855" y="191957"/>
                    <a:pt x="86643" y="-10184"/>
                    <a:pt x="89818" y="3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E25C5338-52CC-96BC-9972-20196953C49E}"/>
                </a:ext>
              </a:extLst>
            </p:cNvPr>
            <p:cNvSpPr/>
            <p:nvPr/>
          </p:nvSpPr>
          <p:spPr>
            <a:xfrm>
              <a:off x="4465473" y="2730113"/>
              <a:ext cx="11973" cy="197550"/>
            </a:xfrm>
            <a:custGeom>
              <a:avLst/>
              <a:gdLst>
                <a:gd name="connsiteX0" fmla="*/ 4084 w 11973"/>
                <a:gd name="connsiteY0" fmla="*/ 1704 h 197550"/>
                <a:gd name="connsiteX1" fmla="*/ 290 w 11973"/>
                <a:gd name="connsiteY1" fmla="*/ 195208 h 197550"/>
                <a:gd name="connsiteX2" fmla="*/ 11672 w 11973"/>
                <a:gd name="connsiteY2" fmla="*/ 104148 h 197550"/>
                <a:gd name="connsiteX3" fmla="*/ 4084 w 11973"/>
                <a:gd name="connsiteY3" fmla="*/ 1704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3" h="197550">
                  <a:moveTo>
                    <a:pt x="4084" y="1704"/>
                  </a:moveTo>
                  <a:cubicBezTo>
                    <a:pt x="2187" y="16881"/>
                    <a:pt x="-975" y="178134"/>
                    <a:pt x="290" y="195208"/>
                  </a:cubicBezTo>
                  <a:cubicBezTo>
                    <a:pt x="1555" y="212282"/>
                    <a:pt x="9775" y="131340"/>
                    <a:pt x="11672" y="104148"/>
                  </a:cubicBezTo>
                  <a:cubicBezTo>
                    <a:pt x="13569" y="76956"/>
                    <a:pt x="5981" y="-13473"/>
                    <a:pt x="4084" y="1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493A9E29-7519-FC49-AFCB-E647E28EE6D7}"/>
                </a:ext>
              </a:extLst>
            </p:cNvPr>
            <p:cNvSpPr/>
            <p:nvPr/>
          </p:nvSpPr>
          <p:spPr>
            <a:xfrm>
              <a:off x="4367036" y="2727163"/>
              <a:ext cx="94994" cy="187057"/>
            </a:xfrm>
            <a:custGeom>
              <a:avLst/>
              <a:gdLst>
                <a:gd name="connsiteX0" fmla="*/ 78 w 94994"/>
                <a:gd name="connsiteY0" fmla="*/ 860 h 187057"/>
                <a:gd name="connsiteX1" fmla="*/ 68373 w 94994"/>
                <a:gd name="connsiteY1" fmla="*/ 27420 h 187057"/>
                <a:gd name="connsiteX2" fmla="*/ 68373 w 94994"/>
                <a:gd name="connsiteY2" fmla="*/ 80538 h 187057"/>
                <a:gd name="connsiteX3" fmla="*/ 68373 w 94994"/>
                <a:gd name="connsiteY3" fmla="*/ 110892 h 187057"/>
                <a:gd name="connsiteX4" fmla="*/ 94932 w 94994"/>
                <a:gd name="connsiteY4" fmla="*/ 186776 h 187057"/>
                <a:gd name="connsiteX5" fmla="*/ 75962 w 94994"/>
                <a:gd name="connsiteY5" fmla="*/ 133657 h 187057"/>
                <a:gd name="connsiteX6" fmla="*/ 83550 w 94994"/>
                <a:gd name="connsiteY6" fmla="*/ 57773 h 187057"/>
                <a:gd name="connsiteX7" fmla="*/ 78 w 94994"/>
                <a:gd name="connsiteY7" fmla="*/ 860 h 18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94" h="187057">
                  <a:moveTo>
                    <a:pt x="78" y="860"/>
                  </a:moveTo>
                  <a:cubicBezTo>
                    <a:pt x="-2452" y="-4199"/>
                    <a:pt x="56991" y="14140"/>
                    <a:pt x="68373" y="27420"/>
                  </a:cubicBezTo>
                  <a:cubicBezTo>
                    <a:pt x="79756" y="40700"/>
                    <a:pt x="68373" y="80538"/>
                    <a:pt x="68373" y="80538"/>
                  </a:cubicBezTo>
                  <a:cubicBezTo>
                    <a:pt x="68373" y="94450"/>
                    <a:pt x="63947" y="93186"/>
                    <a:pt x="68373" y="110892"/>
                  </a:cubicBezTo>
                  <a:cubicBezTo>
                    <a:pt x="72800" y="128598"/>
                    <a:pt x="93667" y="182982"/>
                    <a:pt x="94932" y="186776"/>
                  </a:cubicBezTo>
                  <a:cubicBezTo>
                    <a:pt x="96197" y="190570"/>
                    <a:pt x="77859" y="155158"/>
                    <a:pt x="75962" y="133657"/>
                  </a:cubicBezTo>
                  <a:cubicBezTo>
                    <a:pt x="74065" y="112157"/>
                    <a:pt x="91138" y="74214"/>
                    <a:pt x="83550" y="57773"/>
                  </a:cubicBezTo>
                  <a:cubicBezTo>
                    <a:pt x="75962" y="41332"/>
                    <a:pt x="2608" y="5919"/>
                    <a:pt x="78" y="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3267F258-D67B-3745-7E38-680EEB136C11}"/>
                </a:ext>
              </a:extLst>
            </p:cNvPr>
            <p:cNvSpPr/>
            <p:nvPr/>
          </p:nvSpPr>
          <p:spPr>
            <a:xfrm>
              <a:off x="4545338" y="2723639"/>
              <a:ext cx="12907" cy="187630"/>
            </a:xfrm>
            <a:custGeom>
              <a:avLst/>
              <a:gdLst>
                <a:gd name="connsiteX0" fmla="*/ 11485 w 12907"/>
                <a:gd name="connsiteY0" fmla="*/ 590 h 187630"/>
                <a:gd name="connsiteX1" fmla="*/ 11485 w 12907"/>
                <a:gd name="connsiteY1" fmla="*/ 182711 h 187630"/>
                <a:gd name="connsiteX2" fmla="*/ 103 w 12907"/>
                <a:gd name="connsiteY2" fmla="*/ 125798 h 187630"/>
                <a:gd name="connsiteX3" fmla="*/ 11485 w 12907"/>
                <a:gd name="connsiteY3" fmla="*/ 590 h 1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7" h="187630">
                  <a:moveTo>
                    <a:pt x="11485" y="590"/>
                  </a:moveTo>
                  <a:cubicBezTo>
                    <a:pt x="13382" y="10076"/>
                    <a:pt x="13382" y="161843"/>
                    <a:pt x="11485" y="182711"/>
                  </a:cubicBezTo>
                  <a:cubicBezTo>
                    <a:pt x="9588" y="203579"/>
                    <a:pt x="1368" y="152990"/>
                    <a:pt x="103" y="125798"/>
                  </a:cubicBezTo>
                  <a:cubicBezTo>
                    <a:pt x="-1162" y="98606"/>
                    <a:pt x="9588" y="-8896"/>
                    <a:pt x="11485" y="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BAB6167C-14E2-1D8E-9A86-0BBC26F9972A}"/>
                </a:ext>
              </a:extLst>
            </p:cNvPr>
            <p:cNvSpPr/>
            <p:nvPr/>
          </p:nvSpPr>
          <p:spPr>
            <a:xfrm>
              <a:off x="4184977" y="3270276"/>
              <a:ext cx="108607" cy="136927"/>
            </a:xfrm>
            <a:custGeom>
              <a:avLst/>
              <a:gdLst>
                <a:gd name="connsiteX0" fmla="*/ 26575 w 108607"/>
                <a:gd name="connsiteY0" fmla="*/ 317 h 136927"/>
                <a:gd name="connsiteX1" fmla="*/ 106253 w 108607"/>
                <a:gd name="connsiteY1" fmla="*/ 57229 h 136927"/>
                <a:gd name="connsiteX2" fmla="*/ 79694 w 108607"/>
                <a:gd name="connsiteY2" fmla="*/ 110348 h 136927"/>
                <a:gd name="connsiteX3" fmla="*/ 16 w 108607"/>
                <a:gd name="connsiteY3" fmla="*/ 136907 h 136927"/>
                <a:gd name="connsiteX4" fmla="*/ 72105 w 108607"/>
                <a:gd name="connsiteY4" fmla="*/ 106554 h 136927"/>
                <a:gd name="connsiteX5" fmla="*/ 87282 w 108607"/>
                <a:gd name="connsiteY5" fmla="*/ 83789 h 136927"/>
                <a:gd name="connsiteX6" fmla="*/ 26575 w 108607"/>
                <a:gd name="connsiteY6" fmla="*/ 31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07" h="136927">
                  <a:moveTo>
                    <a:pt x="26575" y="317"/>
                  </a:moveTo>
                  <a:cubicBezTo>
                    <a:pt x="29737" y="-4110"/>
                    <a:pt x="97400" y="38890"/>
                    <a:pt x="106253" y="57229"/>
                  </a:cubicBezTo>
                  <a:cubicBezTo>
                    <a:pt x="115106" y="75568"/>
                    <a:pt x="97400" y="97069"/>
                    <a:pt x="79694" y="110348"/>
                  </a:cubicBezTo>
                  <a:cubicBezTo>
                    <a:pt x="61988" y="123627"/>
                    <a:pt x="1281" y="137539"/>
                    <a:pt x="16" y="136907"/>
                  </a:cubicBezTo>
                  <a:cubicBezTo>
                    <a:pt x="-1249" y="136275"/>
                    <a:pt x="72105" y="106554"/>
                    <a:pt x="72105" y="106554"/>
                  </a:cubicBezTo>
                  <a:cubicBezTo>
                    <a:pt x="86649" y="97701"/>
                    <a:pt x="89811" y="97069"/>
                    <a:pt x="87282" y="83789"/>
                  </a:cubicBezTo>
                  <a:cubicBezTo>
                    <a:pt x="84753" y="70509"/>
                    <a:pt x="23413" y="4744"/>
                    <a:pt x="26575" y="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5A9FD011-D16E-2209-FEA7-44D0D4235D26}"/>
                </a:ext>
              </a:extLst>
            </p:cNvPr>
            <p:cNvSpPr/>
            <p:nvPr/>
          </p:nvSpPr>
          <p:spPr>
            <a:xfrm>
              <a:off x="4220687" y="2996694"/>
              <a:ext cx="438615" cy="292928"/>
            </a:xfrm>
            <a:custGeom>
              <a:avLst/>
              <a:gdLst>
                <a:gd name="connsiteX0" fmla="*/ 9836 w 438615"/>
                <a:gd name="connsiteY0" fmla="*/ 292869 h 292928"/>
                <a:gd name="connsiteX1" fmla="*/ 9836 w 438615"/>
                <a:gd name="connsiteY1" fmla="*/ 171455 h 292928"/>
                <a:gd name="connsiteX2" fmla="*/ 142633 w 438615"/>
                <a:gd name="connsiteY2" fmla="*/ 23482 h 292928"/>
                <a:gd name="connsiteX3" fmla="*/ 233693 w 438615"/>
                <a:gd name="connsiteY3" fmla="*/ 12099 h 292928"/>
                <a:gd name="connsiteX4" fmla="*/ 374078 w 438615"/>
                <a:gd name="connsiteY4" fmla="*/ 23482 h 292928"/>
                <a:gd name="connsiteX5" fmla="*/ 438579 w 438615"/>
                <a:gd name="connsiteY5" fmla="*/ 46247 h 292928"/>
                <a:gd name="connsiteX6" fmla="*/ 366490 w 438615"/>
                <a:gd name="connsiteY6" fmla="*/ 19688 h 292928"/>
                <a:gd name="connsiteX7" fmla="*/ 275429 w 438615"/>
                <a:gd name="connsiteY7" fmla="*/ 4511 h 292928"/>
                <a:gd name="connsiteX8" fmla="*/ 210928 w 438615"/>
                <a:gd name="connsiteY8" fmla="*/ 717 h 292928"/>
                <a:gd name="connsiteX9" fmla="*/ 154015 w 438615"/>
                <a:gd name="connsiteY9" fmla="*/ 4511 h 292928"/>
                <a:gd name="connsiteX10" fmla="*/ 89514 w 438615"/>
                <a:gd name="connsiteY10" fmla="*/ 42453 h 292928"/>
                <a:gd name="connsiteX11" fmla="*/ 21218 w 438615"/>
                <a:gd name="connsiteY11" fmla="*/ 133513 h 292928"/>
                <a:gd name="connsiteX12" fmla="*/ 9836 w 438615"/>
                <a:gd name="connsiteY12" fmla="*/ 156279 h 292928"/>
                <a:gd name="connsiteX13" fmla="*/ 9836 w 438615"/>
                <a:gd name="connsiteY13" fmla="*/ 292869 h 29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8615" h="292928">
                  <a:moveTo>
                    <a:pt x="9836" y="292869"/>
                  </a:moveTo>
                  <a:cubicBezTo>
                    <a:pt x="9836" y="295398"/>
                    <a:pt x="-12297" y="216353"/>
                    <a:pt x="9836" y="171455"/>
                  </a:cubicBezTo>
                  <a:cubicBezTo>
                    <a:pt x="31969" y="126557"/>
                    <a:pt x="105323" y="50041"/>
                    <a:pt x="142633" y="23482"/>
                  </a:cubicBezTo>
                  <a:cubicBezTo>
                    <a:pt x="179943" y="-3077"/>
                    <a:pt x="195119" y="12099"/>
                    <a:pt x="233693" y="12099"/>
                  </a:cubicBezTo>
                  <a:cubicBezTo>
                    <a:pt x="272267" y="12099"/>
                    <a:pt x="339930" y="17791"/>
                    <a:pt x="374078" y="23482"/>
                  </a:cubicBezTo>
                  <a:cubicBezTo>
                    <a:pt x="408226" y="29173"/>
                    <a:pt x="439844" y="46879"/>
                    <a:pt x="438579" y="46247"/>
                  </a:cubicBezTo>
                  <a:cubicBezTo>
                    <a:pt x="437314" y="45615"/>
                    <a:pt x="393682" y="26644"/>
                    <a:pt x="366490" y="19688"/>
                  </a:cubicBezTo>
                  <a:cubicBezTo>
                    <a:pt x="339298" y="12732"/>
                    <a:pt x="301356" y="7673"/>
                    <a:pt x="275429" y="4511"/>
                  </a:cubicBezTo>
                  <a:cubicBezTo>
                    <a:pt x="249502" y="1349"/>
                    <a:pt x="231164" y="717"/>
                    <a:pt x="210928" y="717"/>
                  </a:cubicBezTo>
                  <a:cubicBezTo>
                    <a:pt x="190692" y="717"/>
                    <a:pt x="174251" y="-2445"/>
                    <a:pt x="154015" y="4511"/>
                  </a:cubicBezTo>
                  <a:cubicBezTo>
                    <a:pt x="133779" y="11467"/>
                    <a:pt x="111647" y="20953"/>
                    <a:pt x="89514" y="42453"/>
                  </a:cubicBezTo>
                  <a:cubicBezTo>
                    <a:pt x="67381" y="63953"/>
                    <a:pt x="21218" y="133513"/>
                    <a:pt x="21218" y="133513"/>
                  </a:cubicBezTo>
                  <a:cubicBezTo>
                    <a:pt x="7938" y="152484"/>
                    <a:pt x="11101" y="134779"/>
                    <a:pt x="9836" y="156279"/>
                  </a:cubicBezTo>
                  <a:cubicBezTo>
                    <a:pt x="8571" y="177779"/>
                    <a:pt x="9836" y="290340"/>
                    <a:pt x="9836" y="2928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C7C57FE6-3D43-B6CB-F88F-9F1A5DC12990}"/>
                </a:ext>
              </a:extLst>
            </p:cNvPr>
            <p:cNvSpPr/>
            <p:nvPr/>
          </p:nvSpPr>
          <p:spPr>
            <a:xfrm>
              <a:off x="4617428" y="3039121"/>
              <a:ext cx="140677" cy="266035"/>
            </a:xfrm>
            <a:custGeom>
              <a:avLst/>
              <a:gdLst>
                <a:gd name="connsiteX0" fmla="*/ 102 w 140677"/>
                <a:gd name="connsiteY0" fmla="*/ 26 h 266035"/>
                <a:gd name="connsiteX1" fmla="*/ 87369 w 140677"/>
                <a:gd name="connsiteY1" fmla="*/ 68321 h 266035"/>
                <a:gd name="connsiteX2" fmla="*/ 117722 w 140677"/>
                <a:gd name="connsiteY2" fmla="*/ 147999 h 266035"/>
                <a:gd name="connsiteX3" fmla="*/ 121516 w 140677"/>
                <a:gd name="connsiteY3" fmla="*/ 208706 h 266035"/>
                <a:gd name="connsiteX4" fmla="*/ 98751 w 140677"/>
                <a:gd name="connsiteY4" fmla="*/ 265619 h 266035"/>
                <a:gd name="connsiteX5" fmla="*/ 140487 w 140677"/>
                <a:gd name="connsiteY5" fmla="*/ 178353 h 266035"/>
                <a:gd name="connsiteX6" fmla="*/ 113928 w 140677"/>
                <a:gd name="connsiteY6" fmla="*/ 113852 h 266035"/>
                <a:gd name="connsiteX7" fmla="*/ 106340 w 140677"/>
                <a:gd name="connsiteY7" fmla="*/ 75910 h 266035"/>
                <a:gd name="connsiteX8" fmla="*/ 102 w 140677"/>
                <a:gd name="connsiteY8" fmla="*/ 26 h 26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77" h="266035">
                  <a:moveTo>
                    <a:pt x="102" y="26"/>
                  </a:moveTo>
                  <a:cubicBezTo>
                    <a:pt x="-3060" y="-1239"/>
                    <a:pt x="67766" y="43659"/>
                    <a:pt x="87369" y="68321"/>
                  </a:cubicBezTo>
                  <a:cubicBezTo>
                    <a:pt x="106972" y="92983"/>
                    <a:pt x="112031" y="124602"/>
                    <a:pt x="117722" y="147999"/>
                  </a:cubicBezTo>
                  <a:cubicBezTo>
                    <a:pt x="123413" y="171396"/>
                    <a:pt x="124678" y="189103"/>
                    <a:pt x="121516" y="208706"/>
                  </a:cubicBezTo>
                  <a:cubicBezTo>
                    <a:pt x="118354" y="228309"/>
                    <a:pt x="95589" y="270678"/>
                    <a:pt x="98751" y="265619"/>
                  </a:cubicBezTo>
                  <a:cubicBezTo>
                    <a:pt x="101913" y="260560"/>
                    <a:pt x="137958" y="203647"/>
                    <a:pt x="140487" y="178353"/>
                  </a:cubicBezTo>
                  <a:cubicBezTo>
                    <a:pt x="143016" y="153059"/>
                    <a:pt x="119619" y="130926"/>
                    <a:pt x="113928" y="113852"/>
                  </a:cubicBezTo>
                  <a:cubicBezTo>
                    <a:pt x="108237" y="96778"/>
                    <a:pt x="120252" y="91719"/>
                    <a:pt x="106340" y="75910"/>
                  </a:cubicBezTo>
                  <a:cubicBezTo>
                    <a:pt x="92428" y="60101"/>
                    <a:pt x="3264" y="1291"/>
                    <a:pt x="102" y="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BCB559B5-18E8-EBF9-094F-D1FAC4523906}"/>
                </a:ext>
              </a:extLst>
            </p:cNvPr>
            <p:cNvSpPr/>
            <p:nvPr/>
          </p:nvSpPr>
          <p:spPr>
            <a:xfrm>
              <a:off x="4617027" y="3014898"/>
              <a:ext cx="175176" cy="303772"/>
            </a:xfrm>
            <a:custGeom>
              <a:avLst/>
              <a:gdLst>
                <a:gd name="connsiteX0" fmla="*/ 503 w 175176"/>
                <a:gd name="connsiteY0" fmla="*/ 1484 h 303772"/>
                <a:gd name="connsiteX1" fmla="*/ 156065 w 175176"/>
                <a:gd name="connsiteY1" fmla="*/ 122898 h 303772"/>
                <a:gd name="connsiteX2" fmla="*/ 152271 w 175176"/>
                <a:gd name="connsiteY2" fmla="*/ 244312 h 303772"/>
                <a:gd name="connsiteX3" fmla="*/ 152271 w 175176"/>
                <a:gd name="connsiteY3" fmla="*/ 267077 h 303772"/>
                <a:gd name="connsiteX4" fmla="*/ 91564 w 175176"/>
                <a:gd name="connsiteY4" fmla="*/ 301225 h 303772"/>
                <a:gd name="connsiteX5" fmla="*/ 144683 w 175176"/>
                <a:gd name="connsiteY5" fmla="*/ 293636 h 303772"/>
                <a:gd name="connsiteX6" fmla="*/ 163653 w 175176"/>
                <a:gd name="connsiteY6" fmla="*/ 232929 h 303772"/>
                <a:gd name="connsiteX7" fmla="*/ 175036 w 175176"/>
                <a:gd name="connsiteY7" fmla="*/ 145663 h 303772"/>
                <a:gd name="connsiteX8" fmla="*/ 156065 w 175176"/>
                <a:gd name="connsiteY8" fmla="*/ 115309 h 303772"/>
                <a:gd name="connsiteX9" fmla="*/ 106741 w 175176"/>
                <a:gd name="connsiteY9" fmla="*/ 58397 h 303772"/>
                <a:gd name="connsiteX10" fmla="*/ 503 w 175176"/>
                <a:gd name="connsiteY10" fmla="*/ 1484 h 30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176" h="303772">
                  <a:moveTo>
                    <a:pt x="503" y="1484"/>
                  </a:moveTo>
                  <a:cubicBezTo>
                    <a:pt x="8724" y="12234"/>
                    <a:pt x="130770" y="82427"/>
                    <a:pt x="156065" y="122898"/>
                  </a:cubicBezTo>
                  <a:cubicBezTo>
                    <a:pt x="181360" y="163369"/>
                    <a:pt x="152271" y="244312"/>
                    <a:pt x="152271" y="244312"/>
                  </a:cubicBezTo>
                  <a:cubicBezTo>
                    <a:pt x="151639" y="268342"/>
                    <a:pt x="162389" y="257592"/>
                    <a:pt x="152271" y="267077"/>
                  </a:cubicBezTo>
                  <a:cubicBezTo>
                    <a:pt x="142153" y="276562"/>
                    <a:pt x="92829" y="296799"/>
                    <a:pt x="91564" y="301225"/>
                  </a:cubicBezTo>
                  <a:cubicBezTo>
                    <a:pt x="90299" y="305651"/>
                    <a:pt x="132668" y="305018"/>
                    <a:pt x="144683" y="293636"/>
                  </a:cubicBezTo>
                  <a:cubicBezTo>
                    <a:pt x="156698" y="282254"/>
                    <a:pt x="158594" y="257591"/>
                    <a:pt x="163653" y="232929"/>
                  </a:cubicBezTo>
                  <a:cubicBezTo>
                    <a:pt x="168712" y="208267"/>
                    <a:pt x="176301" y="165266"/>
                    <a:pt x="175036" y="145663"/>
                  </a:cubicBezTo>
                  <a:cubicBezTo>
                    <a:pt x="173771" y="126060"/>
                    <a:pt x="167448" y="129853"/>
                    <a:pt x="156065" y="115309"/>
                  </a:cubicBezTo>
                  <a:cubicBezTo>
                    <a:pt x="144683" y="100765"/>
                    <a:pt x="126344" y="75471"/>
                    <a:pt x="106741" y="58397"/>
                  </a:cubicBezTo>
                  <a:cubicBezTo>
                    <a:pt x="87138" y="41323"/>
                    <a:pt x="-7718" y="-9266"/>
                    <a:pt x="503" y="14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3E86574F-EF72-3660-8E74-4A892D017484}"/>
                </a:ext>
              </a:extLst>
            </p:cNvPr>
            <p:cNvSpPr/>
            <p:nvPr/>
          </p:nvSpPr>
          <p:spPr>
            <a:xfrm>
              <a:off x="4677315" y="3274296"/>
              <a:ext cx="88194" cy="136920"/>
            </a:xfrm>
            <a:custGeom>
              <a:avLst/>
              <a:gdLst>
                <a:gd name="connsiteX0" fmla="*/ 42658 w 88194"/>
                <a:gd name="connsiteY0" fmla="*/ 91 h 136920"/>
                <a:gd name="connsiteX1" fmla="*/ 922 w 88194"/>
                <a:gd name="connsiteY1" fmla="*/ 64592 h 136920"/>
                <a:gd name="connsiteX2" fmla="*/ 19893 w 88194"/>
                <a:gd name="connsiteY2" fmla="*/ 98740 h 136920"/>
                <a:gd name="connsiteX3" fmla="*/ 88189 w 88194"/>
                <a:gd name="connsiteY3" fmla="*/ 136682 h 136920"/>
                <a:gd name="connsiteX4" fmla="*/ 16099 w 88194"/>
                <a:gd name="connsiteY4" fmla="*/ 79769 h 136920"/>
                <a:gd name="connsiteX5" fmla="*/ 42658 w 88194"/>
                <a:gd name="connsiteY5" fmla="*/ 91 h 136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194" h="136920">
                  <a:moveTo>
                    <a:pt x="42658" y="91"/>
                  </a:moveTo>
                  <a:cubicBezTo>
                    <a:pt x="40129" y="-2438"/>
                    <a:pt x="4716" y="48151"/>
                    <a:pt x="922" y="64592"/>
                  </a:cubicBezTo>
                  <a:cubicBezTo>
                    <a:pt x="-2872" y="81034"/>
                    <a:pt x="5349" y="86725"/>
                    <a:pt x="19893" y="98740"/>
                  </a:cubicBezTo>
                  <a:cubicBezTo>
                    <a:pt x="34437" y="110755"/>
                    <a:pt x="88821" y="139844"/>
                    <a:pt x="88189" y="136682"/>
                  </a:cubicBezTo>
                  <a:cubicBezTo>
                    <a:pt x="87557" y="133520"/>
                    <a:pt x="25584" y="97475"/>
                    <a:pt x="16099" y="79769"/>
                  </a:cubicBezTo>
                  <a:cubicBezTo>
                    <a:pt x="6614" y="62063"/>
                    <a:pt x="45187" y="2620"/>
                    <a:pt x="42658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8A6402E1-9D40-0EE0-D726-889FE3EB6905}"/>
                </a:ext>
              </a:extLst>
            </p:cNvPr>
            <p:cNvSpPr/>
            <p:nvPr/>
          </p:nvSpPr>
          <p:spPr>
            <a:xfrm>
              <a:off x="4708586" y="3311795"/>
              <a:ext cx="121747" cy="84043"/>
            </a:xfrm>
            <a:custGeom>
              <a:avLst/>
              <a:gdLst>
                <a:gd name="connsiteX0" fmla="*/ 5 w 121747"/>
                <a:gd name="connsiteY0" fmla="*/ 11916 h 84043"/>
                <a:gd name="connsiteX1" fmla="*/ 72094 w 121747"/>
                <a:gd name="connsiteY1" fmla="*/ 84006 h 84043"/>
                <a:gd name="connsiteX2" fmla="*/ 121419 w 121747"/>
                <a:gd name="connsiteY2" fmla="*/ 534 h 84043"/>
                <a:gd name="connsiteX3" fmla="*/ 94860 w 121747"/>
                <a:gd name="connsiteY3" fmla="*/ 46064 h 84043"/>
                <a:gd name="connsiteX4" fmla="*/ 91065 w 121747"/>
                <a:gd name="connsiteY4" fmla="*/ 53652 h 84043"/>
                <a:gd name="connsiteX5" fmla="*/ 75889 w 121747"/>
                <a:gd name="connsiteY5" fmla="*/ 65035 h 84043"/>
                <a:gd name="connsiteX6" fmla="*/ 5 w 121747"/>
                <a:gd name="connsiteY6" fmla="*/ 11916 h 8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747" h="84043">
                  <a:moveTo>
                    <a:pt x="5" y="11916"/>
                  </a:moveTo>
                  <a:cubicBezTo>
                    <a:pt x="-627" y="15078"/>
                    <a:pt x="51858" y="85903"/>
                    <a:pt x="72094" y="84006"/>
                  </a:cubicBezTo>
                  <a:cubicBezTo>
                    <a:pt x="92330" y="82109"/>
                    <a:pt x="117625" y="6858"/>
                    <a:pt x="121419" y="534"/>
                  </a:cubicBezTo>
                  <a:cubicBezTo>
                    <a:pt x="125213" y="-5790"/>
                    <a:pt x="94860" y="46064"/>
                    <a:pt x="94860" y="46064"/>
                  </a:cubicBezTo>
                  <a:cubicBezTo>
                    <a:pt x="89801" y="54917"/>
                    <a:pt x="91065" y="53652"/>
                    <a:pt x="91065" y="53652"/>
                  </a:cubicBezTo>
                  <a:cubicBezTo>
                    <a:pt x="87903" y="56814"/>
                    <a:pt x="85374" y="68197"/>
                    <a:pt x="75889" y="65035"/>
                  </a:cubicBezTo>
                  <a:cubicBezTo>
                    <a:pt x="66404" y="61873"/>
                    <a:pt x="637" y="8754"/>
                    <a:pt x="5" y="119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497B9486-51A0-D2AA-69B3-16934FD0B579}"/>
                </a:ext>
              </a:extLst>
            </p:cNvPr>
            <p:cNvSpPr/>
            <p:nvPr/>
          </p:nvSpPr>
          <p:spPr>
            <a:xfrm>
              <a:off x="4559458" y="2918503"/>
              <a:ext cx="294897" cy="337186"/>
            </a:xfrm>
            <a:custGeom>
              <a:avLst/>
              <a:gdLst>
                <a:gd name="connsiteX0" fmla="*/ 1159 w 294897"/>
                <a:gd name="connsiteY0" fmla="*/ 3024 h 337186"/>
                <a:gd name="connsiteX1" fmla="*/ 103603 w 294897"/>
                <a:gd name="connsiteY1" fmla="*/ 29583 h 337186"/>
                <a:gd name="connsiteX2" fmla="*/ 232605 w 294897"/>
                <a:gd name="connsiteY2" fmla="*/ 135821 h 337186"/>
                <a:gd name="connsiteX3" fmla="*/ 289518 w 294897"/>
                <a:gd name="connsiteY3" fmla="*/ 242058 h 337186"/>
                <a:gd name="connsiteX4" fmla="*/ 289518 w 294897"/>
                <a:gd name="connsiteY4" fmla="*/ 336913 h 337186"/>
                <a:gd name="connsiteX5" fmla="*/ 262959 w 294897"/>
                <a:gd name="connsiteY5" fmla="*/ 211704 h 337186"/>
                <a:gd name="connsiteX6" fmla="*/ 171898 w 294897"/>
                <a:gd name="connsiteY6" fmla="*/ 86496 h 337186"/>
                <a:gd name="connsiteX7" fmla="*/ 1159 w 294897"/>
                <a:gd name="connsiteY7" fmla="*/ 3024 h 33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97" h="337186">
                  <a:moveTo>
                    <a:pt x="1159" y="3024"/>
                  </a:moveTo>
                  <a:cubicBezTo>
                    <a:pt x="-10223" y="-6461"/>
                    <a:pt x="65029" y="7450"/>
                    <a:pt x="103603" y="29583"/>
                  </a:cubicBezTo>
                  <a:cubicBezTo>
                    <a:pt x="142177" y="51716"/>
                    <a:pt x="201619" y="100409"/>
                    <a:pt x="232605" y="135821"/>
                  </a:cubicBezTo>
                  <a:cubicBezTo>
                    <a:pt x="263591" y="171233"/>
                    <a:pt x="280033" y="208543"/>
                    <a:pt x="289518" y="242058"/>
                  </a:cubicBezTo>
                  <a:cubicBezTo>
                    <a:pt x="299004" y="275573"/>
                    <a:pt x="293944" y="341972"/>
                    <a:pt x="289518" y="336913"/>
                  </a:cubicBezTo>
                  <a:cubicBezTo>
                    <a:pt x="285092" y="331854"/>
                    <a:pt x="282562" y="253440"/>
                    <a:pt x="262959" y="211704"/>
                  </a:cubicBezTo>
                  <a:cubicBezTo>
                    <a:pt x="243356" y="169968"/>
                    <a:pt x="209840" y="120644"/>
                    <a:pt x="171898" y="86496"/>
                  </a:cubicBezTo>
                  <a:cubicBezTo>
                    <a:pt x="133956" y="52348"/>
                    <a:pt x="12541" y="12509"/>
                    <a:pt x="1159" y="3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8E072439-8A9B-E504-75BF-90D1FCE2E320}"/>
                </a:ext>
              </a:extLst>
            </p:cNvPr>
            <p:cNvSpPr/>
            <p:nvPr/>
          </p:nvSpPr>
          <p:spPr>
            <a:xfrm>
              <a:off x="4883063" y="3247575"/>
              <a:ext cx="219295" cy="121127"/>
            </a:xfrm>
            <a:custGeom>
              <a:avLst/>
              <a:gdLst>
                <a:gd name="connsiteX0" fmla="*/ 61 w 219295"/>
                <a:gd name="connsiteY0" fmla="*/ 4047 h 121127"/>
                <a:gd name="connsiteX1" fmla="*/ 75944 w 219295"/>
                <a:gd name="connsiteY1" fmla="*/ 11635 h 121127"/>
                <a:gd name="connsiteX2" fmla="*/ 216330 w 219295"/>
                <a:gd name="connsiteY2" fmla="*/ 117872 h 121127"/>
                <a:gd name="connsiteX3" fmla="*/ 163211 w 219295"/>
                <a:gd name="connsiteY3" fmla="*/ 87519 h 121127"/>
                <a:gd name="connsiteX4" fmla="*/ 64562 w 219295"/>
                <a:gd name="connsiteY4" fmla="*/ 23018 h 121127"/>
                <a:gd name="connsiteX5" fmla="*/ 61 w 219295"/>
                <a:gd name="connsiteY5" fmla="*/ 4047 h 12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95" h="121127">
                  <a:moveTo>
                    <a:pt x="61" y="4047"/>
                  </a:moveTo>
                  <a:cubicBezTo>
                    <a:pt x="1958" y="2150"/>
                    <a:pt x="39899" y="-7336"/>
                    <a:pt x="75944" y="11635"/>
                  </a:cubicBezTo>
                  <a:cubicBezTo>
                    <a:pt x="111989" y="30606"/>
                    <a:pt x="201786" y="105225"/>
                    <a:pt x="216330" y="117872"/>
                  </a:cubicBezTo>
                  <a:cubicBezTo>
                    <a:pt x="230874" y="130519"/>
                    <a:pt x="188506" y="103328"/>
                    <a:pt x="163211" y="87519"/>
                  </a:cubicBezTo>
                  <a:cubicBezTo>
                    <a:pt x="137916" y="71710"/>
                    <a:pt x="88592" y="35033"/>
                    <a:pt x="64562" y="23018"/>
                  </a:cubicBezTo>
                  <a:cubicBezTo>
                    <a:pt x="40532" y="11003"/>
                    <a:pt x="-1836" y="5944"/>
                    <a:pt x="61" y="40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7E3BADBB-E5B6-053B-B4B5-0E5414F22037}"/>
                </a:ext>
              </a:extLst>
            </p:cNvPr>
            <p:cNvSpPr/>
            <p:nvPr/>
          </p:nvSpPr>
          <p:spPr>
            <a:xfrm>
              <a:off x="4814815" y="3315956"/>
              <a:ext cx="239725" cy="129224"/>
            </a:xfrm>
            <a:custGeom>
              <a:avLst/>
              <a:gdLst>
                <a:gd name="connsiteX0" fmla="*/ 13 w 239725"/>
                <a:gd name="connsiteY0" fmla="*/ 3961 h 129224"/>
                <a:gd name="connsiteX1" fmla="*/ 125222 w 239725"/>
                <a:gd name="connsiteY1" fmla="*/ 11549 h 129224"/>
                <a:gd name="connsiteX2" fmla="*/ 239047 w 239725"/>
                <a:gd name="connsiteY2" fmla="*/ 129169 h 129224"/>
                <a:gd name="connsiteX3" fmla="*/ 170752 w 239725"/>
                <a:gd name="connsiteY3" fmla="*/ 26726 h 129224"/>
                <a:gd name="connsiteX4" fmla="*/ 132810 w 239725"/>
                <a:gd name="connsiteY4" fmla="*/ 7755 h 129224"/>
                <a:gd name="connsiteX5" fmla="*/ 13 w 239725"/>
                <a:gd name="connsiteY5" fmla="*/ 3961 h 12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725" h="129224">
                  <a:moveTo>
                    <a:pt x="13" y="3961"/>
                  </a:moveTo>
                  <a:cubicBezTo>
                    <a:pt x="-1252" y="4593"/>
                    <a:pt x="85383" y="-9319"/>
                    <a:pt x="125222" y="11549"/>
                  </a:cubicBezTo>
                  <a:cubicBezTo>
                    <a:pt x="165061" y="32417"/>
                    <a:pt x="231459" y="126640"/>
                    <a:pt x="239047" y="129169"/>
                  </a:cubicBezTo>
                  <a:cubicBezTo>
                    <a:pt x="246635" y="131698"/>
                    <a:pt x="188458" y="46962"/>
                    <a:pt x="170752" y="26726"/>
                  </a:cubicBezTo>
                  <a:cubicBezTo>
                    <a:pt x="153046" y="6490"/>
                    <a:pt x="155575" y="12814"/>
                    <a:pt x="132810" y="7755"/>
                  </a:cubicBezTo>
                  <a:cubicBezTo>
                    <a:pt x="110045" y="2696"/>
                    <a:pt x="1278" y="3329"/>
                    <a:pt x="13" y="39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A31599E0-C3D0-FFB0-9F82-D7C5648037E4}"/>
                </a:ext>
              </a:extLst>
            </p:cNvPr>
            <p:cNvSpPr/>
            <p:nvPr/>
          </p:nvSpPr>
          <p:spPr>
            <a:xfrm>
              <a:off x="4830005" y="3325241"/>
              <a:ext cx="185915" cy="131359"/>
            </a:xfrm>
            <a:custGeom>
              <a:avLst/>
              <a:gdLst>
                <a:gd name="connsiteX0" fmla="*/ 0 w 185915"/>
                <a:gd name="connsiteY0" fmla="*/ 2264 h 131359"/>
                <a:gd name="connsiteX1" fmla="*/ 98649 w 185915"/>
                <a:gd name="connsiteY1" fmla="*/ 17441 h 131359"/>
                <a:gd name="connsiteX2" fmla="*/ 185915 w 185915"/>
                <a:gd name="connsiteY2" fmla="*/ 131267 h 131359"/>
                <a:gd name="connsiteX3" fmla="*/ 98649 w 185915"/>
                <a:gd name="connsiteY3" fmla="*/ 36412 h 131359"/>
                <a:gd name="connsiteX4" fmla="*/ 0 w 185915"/>
                <a:gd name="connsiteY4" fmla="*/ 2264 h 13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15" h="131359">
                  <a:moveTo>
                    <a:pt x="0" y="2264"/>
                  </a:moveTo>
                  <a:cubicBezTo>
                    <a:pt x="0" y="-898"/>
                    <a:pt x="67663" y="-4059"/>
                    <a:pt x="98649" y="17441"/>
                  </a:cubicBezTo>
                  <a:cubicBezTo>
                    <a:pt x="129635" y="38941"/>
                    <a:pt x="185915" y="128105"/>
                    <a:pt x="185915" y="131267"/>
                  </a:cubicBezTo>
                  <a:cubicBezTo>
                    <a:pt x="185915" y="134429"/>
                    <a:pt x="124576" y="55383"/>
                    <a:pt x="98649" y="36412"/>
                  </a:cubicBezTo>
                  <a:cubicBezTo>
                    <a:pt x="72722" y="17441"/>
                    <a:pt x="0" y="5426"/>
                    <a:pt x="0" y="22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7AFD8060-CA86-2E6D-AF84-FB9A000BBDAE}"/>
                </a:ext>
              </a:extLst>
            </p:cNvPr>
            <p:cNvSpPr/>
            <p:nvPr/>
          </p:nvSpPr>
          <p:spPr>
            <a:xfrm>
              <a:off x="4906403" y="2929115"/>
              <a:ext cx="79751" cy="246692"/>
            </a:xfrm>
            <a:custGeom>
              <a:avLst/>
              <a:gdLst>
                <a:gd name="connsiteX0" fmla="*/ 18457 w 79751"/>
                <a:gd name="connsiteY0" fmla="*/ 0 h 246692"/>
                <a:gd name="connsiteX1" fmla="*/ 18457 w 79751"/>
                <a:gd name="connsiteY1" fmla="*/ 201092 h 246692"/>
                <a:gd name="connsiteX2" fmla="*/ 37428 w 79751"/>
                <a:gd name="connsiteY2" fmla="*/ 223858 h 246692"/>
                <a:gd name="connsiteX3" fmla="*/ 79164 w 79751"/>
                <a:gd name="connsiteY3" fmla="*/ 246623 h 246692"/>
                <a:gd name="connsiteX4" fmla="*/ 3280 w 79751"/>
                <a:gd name="connsiteY4" fmla="*/ 216269 h 246692"/>
                <a:gd name="connsiteX5" fmla="*/ 18457 w 79751"/>
                <a:gd name="connsiteY5" fmla="*/ 0 h 24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51" h="246692">
                  <a:moveTo>
                    <a:pt x="18457" y="0"/>
                  </a:moveTo>
                  <a:lnTo>
                    <a:pt x="18457" y="201092"/>
                  </a:lnTo>
                  <a:cubicBezTo>
                    <a:pt x="21619" y="238402"/>
                    <a:pt x="27310" y="216269"/>
                    <a:pt x="37428" y="223858"/>
                  </a:cubicBezTo>
                  <a:cubicBezTo>
                    <a:pt x="47546" y="231447"/>
                    <a:pt x="84855" y="247888"/>
                    <a:pt x="79164" y="246623"/>
                  </a:cubicBezTo>
                  <a:cubicBezTo>
                    <a:pt x="73473" y="245358"/>
                    <a:pt x="15295" y="252314"/>
                    <a:pt x="3280" y="216269"/>
                  </a:cubicBezTo>
                  <a:cubicBezTo>
                    <a:pt x="-8735" y="180224"/>
                    <a:pt x="15928" y="2529"/>
                    <a:pt x="1845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0B79693A-2A79-98E9-F971-C7218BE91F61}"/>
                </a:ext>
              </a:extLst>
            </p:cNvPr>
            <p:cNvSpPr/>
            <p:nvPr/>
          </p:nvSpPr>
          <p:spPr>
            <a:xfrm>
              <a:off x="4901742" y="3181047"/>
              <a:ext cx="434020" cy="28912"/>
            </a:xfrm>
            <a:custGeom>
              <a:avLst/>
              <a:gdLst>
                <a:gd name="connsiteX0" fmla="*/ 4147 w 434020"/>
                <a:gd name="connsiteY0" fmla="*/ 28838 h 28912"/>
                <a:gd name="connsiteX1" fmla="*/ 95207 w 434020"/>
                <a:gd name="connsiteY1" fmla="*/ 2279 h 28912"/>
                <a:gd name="connsiteX2" fmla="*/ 432890 w 434020"/>
                <a:gd name="connsiteY2" fmla="*/ 2279 h 28912"/>
                <a:gd name="connsiteX3" fmla="*/ 197651 w 434020"/>
                <a:gd name="connsiteY3" fmla="*/ 9868 h 28912"/>
                <a:gd name="connsiteX4" fmla="*/ 4147 w 434020"/>
                <a:gd name="connsiteY4" fmla="*/ 28838 h 2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020" h="28912">
                  <a:moveTo>
                    <a:pt x="4147" y="28838"/>
                  </a:moveTo>
                  <a:cubicBezTo>
                    <a:pt x="-12927" y="27573"/>
                    <a:pt x="23750" y="6705"/>
                    <a:pt x="95207" y="2279"/>
                  </a:cubicBezTo>
                  <a:cubicBezTo>
                    <a:pt x="166664" y="-2147"/>
                    <a:pt x="415816" y="1014"/>
                    <a:pt x="432890" y="2279"/>
                  </a:cubicBezTo>
                  <a:cubicBezTo>
                    <a:pt x="449964" y="3544"/>
                    <a:pt x="269108" y="4809"/>
                    <a:pt x="197651" y="9868"/>
                  </a:cubicBezTo>
                  <a:cubicBezTo>
                    <a:pt x="126194" y="14927"/>
                    <a:pt x="21221" y="30103"/>
                    <a:pt x="4147" y="288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E6282430-5451-A4A8-B1F8-CBDF7A5834D7}"/>
                </a:ext>
              </a:extLst>
            </p:cNvPr>
            <p:cNvSpPr/>
            <p:nvPr/>
          </p:nvSpPr>
          <p:spPr>
            <a:xfrm>
              <a:off x="5023176" y="3107301"/>
              <a:ext cx="398747" cy="19448"/>
            </a:xfrm>
            <a:custGeom>
              <a:avLst/>
              <a:gdLst>
                <a:gd name="connsiteX0" fmla="*/ 4127 w 398747"/>
                <a:gd name="connsiteY0" fmla="*/ 141 h 19448"/>
                <a:gd name="connsiteX1" fmla="*/ 231778 w 398747"/>
                <a:gd name="connsiteY1" fmla="*/ 7730 h 19448"/>
                <a:gd name="connsiteX2" fmla="*/ 398723 w 398747"/>
                <a:gd name="connsiteY2" fmla="*/ 7730 h 19448"/>
                <a:gd name="connsiteX3" fmla="*/ 243161 w 398747"/>
                <a:gd name="connsiteY3" fmla="*/ 19112 h 19448"/>
                <a:gd name="connsiteX4" fmla="*/ 95187 w 398747"/>
                <a:gd name="connsiteY4" fmla="*/ 15318 h 19448"/>
                <a:gd name="connsiteX5" fmla="*/ 4127 w 398747"/>
                <a:gd name="connsiteY5" fmla="*/ 141 h 1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747" h="19448">
                  <a:moveTo>
                    <a:pt x="4127" y="141"/>
                  </a:moveTo>
                  <a:cubicBezTo>
                    <a:pt x="26892" y="-1124"/>
                    <a:pt x="166012" y="6465"/>
                    <a:pt x="231778" y="7730"/>
                  </a:cubicBezTo>
                  <a:cubicBezTo>
                    <a:pt x="297544" y="8995"/>
                    <a:pt x="396826" y="5833"/>
                    <a:pt x="398723" y="7730"/>
                  </a:cubicBezTo>
                  <a:cubicBezTo>
                    <a:pt x="400620" y="9627"/>
                    <a:pt x="293750" y="17847"/>
                    <a:pt x="243161" y="19112"/>
                  </a:cubicBezTo>
                  <a:cubicBezTo>
                    <a:pt x="192572" y="20377"/>
                    <a:pt x="131864" y="17847"/>
                    <a:pt x="95187" y="15318"/>
                  </a:cubicBezTo>
                  <a:cubicBezTo>
                    <a:pt x="58510" y="12789"/>
                    <a:pt x="-18638" y="1406"/>
                    <a:pt x="4127" y="1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E7422906-C2E0-0A9E-8BF0-271B9C1DCAE0}"/>
                </a:ext>
              </a:extLst>
            </p:cNvPr>
            <p:cNvSpPr/>
            <p:nvPr/>
          </p:nvSpPr>
          <p:spPr>
            <a:xfrm>
              <a:off x="5320595" y="3198499"/>
              <a:ext cx="29595" cy="337688"/>
            </a:xfrm>
            <a:custGeom>
              <a:avLst/>
              <a:gdLst>
                <a:gd name="connsiteX0" fmla="*/ 29214 w 29595"/>
                <a:gd name="connsiteY0" fmla="*/ 4 h 337688"/>
                <a:gd name="connsiteX1" fmla="*/ 2655 w 29595"/>
                <a:gd name="connsiteY1" fmla="*/ 125212 h 337688"/>
                <a:gd name="connsiteX2" fmla="*/ 2655 w 29595"/>
                <a:gd name="connsiteY2" fmla="*/ 337687 h 337688"/>
                <a:gd name="connsiteX3" fmla="*/ 17832 w 29595"/>
                <a:gd name="connsiteY3" fmla="*/ 121418 h 337688"/>
                <a:gd name="connsiteX4" fmla="*/ 29214 w 29595"/>
                <a:gd name="connsiteY4" fmla="*/ 4 h 33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95" h="337688">
                  <a:moveTo>
                    <a:pt x="29214" y="4"/>
                  </a:moveTo>
                  <a:cubicBezTo>
                    <a:pt x="26684" y="636"/>
                    <a:pt x="7081" y="68932"/>
                    <a:pt x="2655" y="125212"/>
                  </a:cubicBezTo>
                  <a:cubicBezTo>
                    <a:pt x="-1772" y="181493"/>
                    <a:pt x="125" y="338319"/>
                    <a:pt x="2655" y="337687"/>
                  </a:cubicBezTo>
                  <a:cubicBezTo>
                    <a:pt x="5185" y="337055"/>
                    <a:pt x="14670" y="170110"/>
                    <a:pt x="17832" y="121418"/>
                  </a:cubicBezTo>
                  <a:cubicBezTo>
                    <a:pt x="20994" y="72726"/>
                    <a:pt x="31744" y="-628"/>
                    <a:pt x="292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64F64501-5ACB-4EA4-590D-120D4C39C431}"/>
                </a:ext>
              </a:extLst>
            </p:cNvPr>
            <p:cNvSpPr/>
            <p:nvPr/>
          </p:nvSpPr>
          <p:spPr>
            <a:xfrm>
              <a:off x="5311797" y="3175738"/>
              <a:ext cx="8221" cy="361010"/>
            </a:xfrm>
            <a:custGeom>
              <a:avLst/>
              <a:gdLst>
                <a:gd name="connsiteX0" fmla="*/ 3864 w 8221"/>
                <a:gd name="connsiteY0" fmla="*/ 0 h 361010"/>
                <a:gd name="connsiteX1" fmla="*/ 3864 w 8221"/>
                <a:gd name="connsiteY1" fmla="*/ 87266 h 361010"/>
                <a:gd name="connsiteX2" fmla="*/ 70 w 8221"/>
                <a:gd name="connsiteY2" fmla="*/ 360448 h 361010"/>
                <a:gd name="connsiteX3" fmla="*/ 7659 w 8221"/>
                <a:gd name="connsiteY3" fmla="*/ 159356 h 361010"/>
                <a:gd name="connsiteX4" fmla="*/ 7659 w 8221"/>
                <a:gd name="connsiteY4" fmla="*/ 185915 h 361010"/>
                <a:gd name="connsiteX5" fmla="*/ 7659 w 8221"/>
                <a:gd name="connsiteY5" fmla="*/ 121414 h 361010"/>
                <a:gd name="connsiteX6" fmla="*/ 3864 w 8221"/>
                <a:gd name="connsiteY6" fmla="*/ 0 h 3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21" h="361010">
                  <a:moveTo>
                    <a:pt x="3864" y="0"/>
                  </a:moveTo>
                  <a:cubicBezTo>
                    <a:pt x="4180" y="13595"/>
                    <a:pt x="4496" y="27191"/>
                    <a:pt x="3864" y="87266"/>
                  </a:cubicBezTo>
                  <a:cubicBezTo>
                    <a:pt x="3232" y="147341"/>
                    <a:pt x="-563" y="348433"/>
                    <a:pt x="70" y="360448"/>
                  </a:cubicBezTo>
                  <a:cubicBezTo>
                    <a:pt x="703" y="372463"/>
                    <a:pt x="6394" y="188445"/>
                    <a:pt x="7659" y="159356"/>
                  </a:cubicBezTo>
                  <a:cubicBezTo>
                    <a:pt x="8924" y="130267"/>
                    <a:pt x="7659" y="185915"/>
                    <a:pt x="7659" y="185915"/>
                  </a:cubicBezTo>
                  <a:lnTo>
                    <a:pt x="7659" y="121414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F168C0EF-F097-C41D-9792-1D372A56AA01}"/>
                </a:ext>
              </a:extLst>
            </p:cNvPr>
            <p:cNvSpPr/>
            <p:nvPr/>
          </p:nvSpPr>
          <p:spPr>
            <a:xfrm>
              <a:off x="5289102" y="3190915"/>
              <a:ext cx="19251" cy="189761"/>
            </a:xfrm>
            <a:custGeom>
              <a:avLst/>
              <a:gdLst>
                <a:gd name="connsiteX0" fmla="*/ 0 w 19251"/>
                <a:gd name="connsiteY0" fmla="*/ 0 h 189761"/>
                <a:gd name="connsiteX1" fmla="*/ 15177 w 19251"/>
                <a:gd name="connsiteY1" fmla="*/ 110031 h 189761"/>
                <a:gd name="connsiteX2" fmla="*/ 18971 w 19251"/>
                <a:gd name="connsiteY2" fmla="*/ 189709 h 189761"/>
                <a:gd name="connsiteX3" fmla="*/ 18971 w 19251"/>
                <a:gd name="connsiteY3" fmla="*/ 98648 h 189761"/>
                <a:gd name="connsiteX4" fmla="*/ 0 w 19251"/>
                <a:gd name="connsiteY4" fmla="*/ 0 h 18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51" h="189761">
                  <a:moveTo>
                    <a:pt x="0" y="0"/>
                  </a:moveTo>
                  <a:cubicBezTo>
                    <a:pt x="6007" y="39206"/>
                    <a:pt x="12015" y="78413"/>
                    <a:pt x="15177" y="110031"/>
                  </a:cubicBezTo>
                  <a:cubicBezTo>
                    <a:pt x="18339" y="141649"/>
                    <a:pt x="18339" y="191606"/>
                    <a:pt x="18971" y="189709"/>
                  </a:cubicBezTo>
                  <a:cubicBezTo>
                    <a:pt x="19603" y="187812"/>
                    <a:pt x="18971" y="98648"/>
                    <a:pt x="18971" y="986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049F118D-1F21-7189-BAE6-F04D076C7DDF}"/>
                </a:ext>
              </a:extLst>
            </p:cNvPr>
            <p:cNvSpPr/>
            <p:nvPr/>
          </p:nvSpPr>
          <p:spPr>
            <a:xfrm>
              <a:off x="5299724" y="3183132"/>
              <a:ext cx="16454" cy="209135"/>
            </a:xfrm>
            <a:custGeom>
              <a:avLst/>
              <a:gdLst>
                <a:gd name="connsiteX0" fmla="*/ 4555 w 16454"/>
                <a:gd name="connsiteY0" fmla="*/ 194 h 209135"/>
                <a:gd name="connsiteX1" fmla="*/ 12143 w 16454"/>
                <a:gd name="connsiteY1" fmla="*/ 102637 h 209135"/>
                <a:gd name="connsiteX2" fmla="*/ 15937 w 16454"/>
                <a:gd name="connsiteY2" fmla="*/ 208875 h 209135"/>
                <a:gd name="connsiteX3" fmla="*/ 761 w 16454"/>
                <a:gd name="connsiteY3" fmla="*/ 129197 h 209135"/>
                <a:gd name="connsiteX4" fmla="*/ 4555 w 16454"/>
                <a:gd name="connsiteY4" fmla="*/ 194 h 20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54" h="209135">
                  <a:moveTo>
                    <a:pt x="4555" y="194"/>
                  </a:moveTo>
                  <a:cubicBezTo>
                    <a:pt x="6452" y="-4233"/>
                    <a:pt x="10246" y="67857"/>
                    <a:pt x="12143" y="102637"/>
                  </a:cubicBezTo>
                  <a:cubicBezTo>
                    <a:pt x="14040" y="137417"/>
                    <a:pt x="17834" y="204448"/>
                    <a:pt x="15937" y="208875"/>
                  </a:cubicBezTo>
                  <a:cubicBezTo>
                    <a:pt x="14040" y="213302"/>
                    <a:pt x="3290" y="160183"/>
                    <a:pt x="761" y="129197"/>
                  </a:cubicBezTo>
                  <a:cubicBezTo>
                    <a:pt x="-1768" y="98211"/>
                    <a:pt x="2658" y="4621"/>
                    <a:pt x="4555" y="1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719D11B5-724A-521D-0131-DB56464C28AE}"/>
                </a:ext>
              </a:extLst>
            </p:cNvPr>
            <p:cNvSpPr/>
            <p:nvPr/>
          </p:nvSpPr>
          <p:spPr>
            <a:xfrm>
              <a:off x="5410859" y="3115008"/>
              <a:ext cx="60495" cy="466712"/>
            </a:xfrm>
            <a:custGeom>
              <a:avLst/>
              <a:gdLst>
                <a:gd name="connsiteX0" fmla="*/ 11040 w 60495"/>
                <a:gd name="connsiteY0" fmla="*/ 23 h 466712"/>
                <a:gd name="connsiteX1" fmla="*/ 14834 w 60495"/>
                <a:gd name="connsiteY1" fmla="*/ 250439 h 466712"/>
                <a:gd name="connsiteX2" fmla="*/ 7246 w 60495"/>
                <a:gd name="connsiteY2" fmla="*/ 314941 h 466712"/>
                <a:gd name="connsiteX3" fmla="*/ 3451 w 60495"/>
                <a:gd name="connsiteY3" fmla="*/ 379442 h 466712"/>
                <a:gd name="connsiteX4" fmla="*/ 60364 w 60495"/>
                <a:gd name="connsiteY4" fmla="*/ 466708 h 466712"/>
                <a:gd name="connsiteX5" fmla="*/ 18628 w 60495"/>
                <a:gd name="connsiteY5" fmla="*/ 375648 h 466712"/>
                <a:gd name="connsiteX6" fmla="*/ 3451 w 60495"/>
                <a:gd name="connsiteY6" fmla="*/ 265616 h 466712"/>
                <a:gd name="connsiteX7" fmla="*/ 11040 w 60495"/>
                <a:gd name="connsiteY7" fmla="*/ 23 h 4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95" h="466712">
                  <a:moveTo>
                    <a:pt x="11040" y="23"/>
                  </a:moveTo>
                  <a:cubicBezTo>
                    <a:pt x="12937" y="-2507"/>
                    <a:pt x="15466" y="197953"/>
                    <a:pt x="14834" y="250439"/>
                  </a:cubicBezTo>
                  <a:cubicBezTo>
                    <a:pt x="14202" y="302925"/>
                    <a:pt x="9143" y="293441"/>
                    <a:pt x="7246" y="314941"/>
                  </a:cubicBezTo>
                  <a:cubicBezTo>
                    <a:pt x="5349" y="336442"/>
                    <a:pt x="-5402" y="354148"/>
                    <a:pt x="3451" y="379442"/>
                  </a:cubicBezTo>
                  <a:cubicBezTo>
                    <a:pt x="12304" y="404736"/>
                    <a:pt x="57834" y="467340"/>
                    <a:pt x="60364" y="466708"/>
                  </a:cubicBezTo>
                  <a:cubicBezTo>
                    <a:pt x="62894" y="466076"/>
                    <a:pt x="28114" y="409163"/>
                    <a:pt x="18628" y="375648"/>
                  </a:cubicBezTo>
                  <a:cubicBezTo>
                    <a:pt x="9142" y="342133"/>
                    <a:pt x="4716" y="321896"/>
                    <a:pt x="3451" y="265616"/>
                  </a:cubicBezTo>
                  <a:cubicBezTo>
                    <a:pt x="2186" y="209336"/>
                    <a:pt x="9143" y="2553"/>
                    <a:pt x="11040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EEBE7B64-E272-1121-ADE6-28A25017540B}"/>
                </a:ext>
              </a:extLst>
            </p:cNvPr>
            <p:cNvSpPr/>
            <p:nvPr/>
          </p:nvSpPr>
          <p:spPr>
            <a:xfrm>
              <a:off x="5311867" y="3610430"/>
              <a:ext cx="26752" cy="155047"/>
            </a:xfrm>
            <a:custGeom>
              <a:avLst/>
              <a:gdLst>
                <a:gd name="connsiteX0" fmla="*/ 26560 w 26752"/>
                <a:gd name="connsiteY0" fmla="*/ 1640 h 155047"/>
                <a:gd name="connsiteX1" fmla="*/ 11383 w 26752"/>
                <a:gd name="connsiteY1" fmla="*/ 153407 h 155047"/>
                <a:gd name="connsiteX2" fmla="*/ 0 w 26752"/>
                <a:gd name="connsiteY2" fmla="*/ 77524 h 155047"/>
                <a:gd name="connsiteX3" fmla="*/ 26560 w 26752"/>
                <a:gd name="connsiteY3" fmla="*/ 1640 h 15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52" h="155047">
                  <a:moveTo>
                    <a:pt x="26560" y="1640"/>
                  </a:moveTo>
                  <a:cubicBezTo>
                    <a:pt x="28457" y="14287"/>
                    <a:pt x="15810" y="140760"/>
                    <a:pt x="11383" y="153407"/>
                  </a:cubicBezTo>
                  <a:cubicBezTo>
                    <a:pt x="6956" y="166054"/>
                    <a:pt x="0" y="102186"/>
                    <a:pt x="0" y="77524"/>
                  </a:cubicBezTo>
                  <a:cubicBezTo>
                    <a:pt x="0" y="52862"/>
                    <a:pt x="24663" y="-11007"/>
                    <a:pt x="26560" y="16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B965075E-BB74-E35F-1C5A-6C6D3593101D}"/>
                </a:ext>
              </a:extLst>
            </p:cNvPr>
            <p:cNvSpPr/>
            <p:nvPr/>
          </p:nvSpPr>
          <p:spPr>
            <a:xfrm>
              <a:off x="5418639" y="3630588"/>
              <a:ext cx="246096" cy="84086"/>
            </a:xfrm>
            <a:custGeom>
              <a:avLst/>
              <a:gdLst>
                <a:gd name="connsiteX0" fmla="*/ 246088 w 246096"/>
                <a:gd name="connsiteY0" fmla="*/ 23218 h 84086"/>
                <a:gd name="connsiteX1" fmla="*/ 75349 w 246096"/>
                <a:gd name="connsiteY1" fmla="*/ 11835 h 84086"/>
                <a:gd name="connsiteX2" fmla="*/ 22231 w 246096"/>
                <a:gd name="connsiteY2" fmla="*/ 30806 h 84086"/>
                <a:gd name="connsiteX3" fmla="*/ 10848 w 246096"/>
                <a:gd name="connsiteY3" fmla="*/ 83925 h 84086"/>
                <a:gd name="connsiteX4" fmla="*/ 3260 w 246096"/>
                <a:gd name="connsiteY4" fmla="*/ 11835 h 84086"/>
                <a:gd name="connsiteX5" fmla="*/ 67761 w 246096"/>
                <a:gd name="connsiteY5" fmla="*/ 453 h 84086"/>
                <a:gd name="connsiteX6" fmla="*/ 246088 w 246096"/>
                <a:gd name="connsiteY6" fmla="*/ 23218 h 8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96" h="84086">
                  <a:moveTo>
                    <a:pt x="246088" y="23218"/>
                  </a:moveTo>
                  <a:cubicBezTo>
                    <a:pt x="247353" y="25115"/>
                    <a:pt x="112658" y="10570"/>
                    <a:pt x="75349" y="11835"/>
                  </a:cubicBezTo>
                  <a:cubicBezTo>
                    <a:pt x="38040" y="13100"/>
                    <a:pt x="32981" y="18791"/>
                    <a:pt x="22231" y="30806"/>
                  </a:cubicBezTo>
                  <a:cubicBezTo>
                    <a:pt x="11481" y="42821"/>
                    <a:pt x="14010" y="87087"/>
                    <a:pt x="10848" y="83925"/>
                  </a:cubicBezTo>
                  <a:cubicBezTo>
                    <a:pt x="7686" y="80763"/>
                    <a:pt x="-6225" y="25747"/>
                    <a:pt x="3260" y="11835"/>
                  </a:cubicBezTo>
                  <a:cubicBezTo>
                    <a:pt x="12745" y="-2077"/>
                    <a:pt x="31084" y="-179"/>
                    <a:pt x="67761" y="453"/>
                  </a:cubicBezTo>
                  <a:cubicBezTo>
                    <a:pt x="104438" y="1085"/>
                    <a:pt x="244823" y="21321"/>
                    <a:pt x="246088" y="232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A1654327-9703-7432-17A3-ADDBE69F9F8E}"/>
                </a:ext>
              </a:extLst>
            </p:cNvPr>
            <p:cNvSpPr/>
            <p:nvPr/>
          </p:nvSpPr>
          <p:spPr>
            <a:xfrm>
              <a:off x="5399068" y="3452310"/>
              <a:ext cx="406056" cy="150128"/>
            </a:xfrm>
            <a:custGeom>
              <a:avLst/>
              <a:gdLst>
                <a:gd name="connsiteX0" fmla="*/ 66 w 406056"/>
                <a:gd name="connsiteY0" fmla="*/ 404 h 150128"/>
                <a:gd name="connsiteX1" fmla="*/ 30419 w 406056"/>
                <a:gd name="connsiteY1" fmla="*/ 99053 h 150128"/>
                <a:gd name="connsiteX2" fmla="*/ 87332 w 406056"/>
                <a:gd name="connsiteY2" fmla="*/ 125612 h 150128"/>
                <a:gd name="connsiteX3" fmla="*/ 258071 w 406056"/>
                <a:gd name="connsiteY3" fmla="*/ 125612 h 150128"/>
                <a:gd name="connsiteX4" fmla="*/ 406044 w 406056"/>
                <a:gd name="connsiteY4" fmla="*/ 118024 h 150128"/>
                <a:gd name="connsiteX5" fmla="*/ 250482 w 406056"/>
                <a:gd name="connsiteY5" fmla="*/ 140789 h 150128"/>
                <a:gd name="connsiteX6" fmla="*/ 38008 w 406056"/>
                <a:gd name="connsiteY6" fmla="*/ 140789 h 150128"/>
                <a:gd name="connsiteX7" fmla="*/ 66 w 406056"/>
                <a:gd name="connsiteY7" fmla="*/ 404 h 15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056" h="150128">
                  <a:moveTo>
                    <a:pt x="66" y="404"/>
                  </a:moveTo>
                  <a:cubicBezTo>
                    <a:pt x="-1199" y="-6552"/>
                    <a:pt x="15875" y="78185"/>
                    <a:pt x="30419" y="99053"/>
                  </a:cubicBezTo>
                  <a:cubicBezTo>
                    <a:pt x="44963" y="119921"/>
                    <a:pt x="49390" y="121186"/>
                    <a:pt x="87332" y="125612"/>
                  </a:cubicBezTo>
                  <a:cubicBezTo>
                    <a:pt x="125274" y="130038"/>
                    <a:pt x="204952" y="126877"/>
                    <a:pt x="258071" y="125612"/>
                  </a:cubicBezTo>
                  <a:cubicBezTo>
                    <a:pt x="311190" y="124347"/>
                    <a:pt x="407309" y="115495"/>
                    <a:pt x="406044" y="118024"/>
                  </a:cubicBezTo>
                  <a:cubicBezTo>
                    <a:pt x="404779" y="120553"/>
                    <a:pt x="311821" y="136995"/>
                    <a:pt x="250482" y="140789"/>
                  </a:cubicBezTo>
                  <a:cubicBezTo>
                    <a:pt x="189143" y="144583"/>
                    <a:pt x="79744" y="159760"/>
                    <a:pt x="38008" y="140789"/>
                  </a:cubicBezTo>
                  <a:cubicBezTo>
                    <a:pt x="-3728" y="121818"/>
                    <a:pt x="1331" y="7360"/>
                    <a:pt x="66" y="4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333D9201-6257-01E8-053A-F64394B328F4}"/>
                </a:ext>
              </a:extLst>
            </p:cNvPr>
            <p:cNvSpPr/>
            <p:nvPr/>
          </p:nvSpPr>
          <p:spPr>
            <a:xfrm>
              <a:off x="6375375" y="6495826"/>
              <a:ext cx="41485" cy="293403"/>
            </a:xfrm>
            <a:custGeom>
              <a:avLst/>
              <a:gdLst>
                <a:gd name="connsiteX0" fmla="*/ 41300 w 41485"/>
                <a:gd name="connsiteY0" fmla="*/ 224 h 293403"/>
                <a:gd name="connsiteX1" fmla="*/ 15900 w 41485"/>
                <a:gd name="connsiteY1" fmla="*/ 66899 h 293403"/>
                <a:gd name="connsiteX2" fmla="*/ 31775 w 41485"/>
                <a:gd name="connsiteY2" fmla="*/ 292324 h 293403"/>
                <a:gd name="connsiteX3" fmla="*/ 12725 w 41485"/>
                <a:gd name="connsiteY3" fmla="*/ 149449 h 293403"/>
                <a:gd name="connsiteX4" fmla="*/ 25 w 41485"/>
                <a:gd name="connsiteY4" fmla="*/ 82774 h 293403"/>
                <a:gd name="connsiteX5" fmla="*/ 41300 w 41485"/>
                <a:gd name="connsiteY5" fmla="*/ 224 h 29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5" h="293403">
                  <a:moveTo>
                    <a:pt x="41300" y="224"/>
                  </a:moveTo>
                  <a:cubicBezTo>
                    <a:pt x="43946" y="-2422"/>
                    <a:pt x="17487" y="18216"/>
                    <a:pt x="15900" y="66899"/>
                  </a:cubicBezTo>
                  <a:cubicBezTo>
                    <a:pt x="14313" y="115582"/>
                    <a:pt x="32304" y="278566"/>
                    <a:pt x="31775" y="292324"/>
                  </a:cubicBezTo>
                  <a:cubicBezTo>
                    <a:pt x="31246" y="306082"/>
                    <a:pt x="18017" y="184374"/>
                    <a:pt x="12725" y="149449"/>
                  </a:cubicBezTo>
                  <a:cubicBezTo>
                    <a:pt x="7433" y="114524"/>
                    <a:pt x="-504" y="102353"/>
                    <a:pt x="25" y="82774"/>
                  </a:cubicBezTo>
                  <a:cubicBezTo>
                    <a:pt x="554" y="63195"/>
                    <a:pt x="38654" y="2870"/>
                    <a:pt x="41300" y="2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B7136ABE-3C0D-9195-A886-11E3144BED59}"/>
                </a:ext>
              </a:extLst>
            </p:cNvPr>
            <p:cNvSpPr/>
            <p:nvPr/>
          </p:nvSpPr>
          <p:spPr>
            <a:xfrm>
              <a:off x="6380010" y="6854050"/>
              <a:ext cx="33576" cy="434567"/>
            </a:xfrm>
            <a:custGeom>
              <a:avLst/>
              <a:gdLst>
                <a:gd name="connsiteX0" fmla="*/ 33490 w 33576"/>
                <a:gd name="connsiteY0" fmla="*/ 3950 h 434567"/>
                <a:gd name="connsiteX1" fmla="*/ 1740 w 33576"/>
                <a:gd name="connsiteY1" fmla="*/ 118250 h 434567"/>
                <a:gd name="connsiteX2" fmla="*/ 4915 w 33576"/>
                <a:gd name="connsiteY2" fmla="*/ 432575 h 434567"/>
                <a:gd name="connsiteX3" fmla="*/ 11265 w 33576"/>
                <a:gd name="connsiteY3" fmla="*/ 242075 h 434567"/>
                <a:gd name="connsiteX4" fmla="*/ 33490 w 33576"/>
                <a:gd name="connsiteY4" fmla="*/ 3950 h 43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6" h="434567">
                  <a:moveTo>
                    <a:pt x="33490" y="3950"/>
                  </a:moveTo>
                  <a:cubicBezTo>
                    <a:pt x="31903" y="-16687"/>
                    <a:pt x="6502" y="46813"/>
                    <a:pt x="1740" y="118250"/>
                  </a:cubicBezTo>
                  <a:cubicBezTo>
                    <a:pt x="-3023" y="189688"/>
                    <a:pt x="3328" y="411938"/>
                    <a:pt x="4915" y="432575"/>
                  </a:cubicBezTo>
                  <a:cubicBezTo>
                    <a:pt x="6502" y="453212"/>
                    <a:pt x="8090" y="308221"/>
                    <a:pt x="11265" y="242075"/>
                  </a:cubicBezTo>
                  <a:cubicBezTo>
                    <a:pt x="14440" y="175929"/>
                    <a:pt x="35077" y="24587"/>
                    <a:pt x="33490" y="39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690E3330-AFF3-57C2-E2CD-01C5B8E08145}"/>
                </a:ext>
              </a:extLst>
            </p:cNvPr>
            <p:cNvSpPr/>
            <p:nvPr/>
          </p:nvSpPr>
          <p:spPr>
            <a:xfrm>
              <a:off x="6073253" y="5622797"/>
              <a:ext cx="24431" cy="806672"/>
            </a:xfrm>
            <a:custGeom>
              <a:avLst/>
              <a:gdLst>
                <a:gd name="connsiteX0" fmla="*/ 19572 w 24431"/>
                <a:gd name="connsiteY0" fmla="*/ 128 h 806672"/>
                <a:gd name="connsiteX1" fmla="*/ 6872 w 24431"/>
                <a:gd name="connsiteY1" fmla="*/ 270003 h 806672"/>
                <a:gd name="connsiteX2" fmla="*/ 19572 w 24431"/>
                <a:gd name="connsiteY2" fmla="*/ 511303 h 806672"/>
                <a:gd name="connsiteX3" fmla="*/ 522 w 24431"/>
                <a:gd name="connsiteY3" fmla="*/ 806578 h 806672"/>
                <a:gd name="connsiteX4" fmla="*/ 6872 w 24431"/>
                <a:gd name="connsiteY4" fmla="*/ 539878 h 806672"/>
                <a:gd name="connsiteX5" fmla="*/ 22747 w 24431"/>
                <a:gd name="connsiteY5" fmla="*/ 238253 h 806672"/>
                <a:gd name="connsiteX6" fmla="*/ 19572 w 24431"/>
                <a:gd name="connsiteY6" fmla="*/ 128 h 80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31" h="806672">
                  <a:moveTo>
                    <a:pt x="19572" y="128"/>
                  </a:moveTo>
                  <a:cubicBezTo>
                    <a:pt x="16926" y="5420"/>
                    <a:pt x="6872" y="184807"/>
                    <a:pt x="6872" y="270003"/>
                  </a:cubicBezTo>
                  <a:cubicBezTo>
                    <a:pt x="6872" y="355199"/>
                    <a:pt x="20630" y="421874"/>
                    <a:pt x="19572" y="511303"/>
                  </a:cubicBezTo>
                  <a:cubicBezTo>
                    <a:pt x="18514" y="600732"/>
                    <a:pt x="2639" y="801816"/>
                    <a:pt x="522" y="806578"/>
                  </a:cubicBezTo>
                  <a:cubicBezTo>
                    <a:pt x="-1595" y="811340"/>
                    <a:pt x="3168" y="634599"/>
                    <a:pt x="6872" y="539878"/>
                  </a:cubicBezTo>
                  <a:cubicBezTo>
                    <a:pt x="10576" y="445157"/>
                    <a:pt x="18514" y="322390"/>
                    <a:pt x="22747" y="238253"/>
                  </a:cubicBezTo>
                  <a:cubicBezTo>
                    <a:pt x="26980" y="154116"/>
                    <a:pt x="22218" y="-5164"/>
                    <a:pt x="19572" y="1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C076D9DE-5215-9506-53CF-4B9EF131DBDB}"/>
                </a:ext>
              </a:extLst>
            </p:cNvPr>
            <p:cNvSpPr/>
            <p:nvPr/>
          </p:nvSpPr>
          <p:spPr>
            <a:xfrm>
              <a:off x="6006882" y="5657636"/>
              <a:ext cx="22979" cy="400533"/>
            </a:xfrm>
            <a:custGeom>
              <a:avLst/>
              <a:gdLst>
                <a:gd name="connsiteX0" fmla="*/ 22443 w 22979"/>
                <a:gd name="connsiteY0" fmla="*/ 214 h 400533"/>
                <a:gd name="connsiteX1" fmla="*/ 16093 w 22979"/>
                <a:gd name="connsiteY1" fmla="*/ 197064 h 400533"/>
                <a:gd name="connsiteX2" fmla="*/ 16093 w 22979"/>
                <a:gd name="connsiteY2" fmla="*/ 400264 h 400533"/>
                <a:gd name="connsiteX3" fmla="*/ 218 w 22979"/>
                <a:gd name="connsiteY3" fmla="*/ 235164 h 400533"/>
                <a:gd name="connsiteX4" fmla="*/ 22443 w 22979"/>
                <a:gd name="connsiteY4" fmla="*/ 214 h 40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9" h="400533">
                  <a:moveTo>
                    <a:pt x="22443" y="214"/>
                  </a:moveTo>
                  <a:cubicBezTo>
                    <a:pt x="25089" y="-6136"/>
                    <a:pt x="17151" y="130389"/>
                    <a:pt x="16093" y="197064"/>
                  </a:cubicBezTo>
                  <a:cubicBezTo>
                    <a:pt x="15035" y="263739"/>
                    <a:pt x="18739" y="393914"/>
                    <a:pt x="16093" y="400264"/>
                  </a:cubicBezTo>
                  <a:cubicBezTo>
                    <a:pt x="13447" y="406614"/>
                    <a:pt x="2864" y="299193"/>
                    <a:pt x="218" y="235164"/>
                  </a:cubicBezTo>
                  <a:cubicBezTo>
                    <a:pt x="-2428" y="171135"/>
                    <a:pt x="19797" y="6564"/>
                    <a:pt x="22443" y="2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61BD194F-8423-8BD7-520B-BA7BD2E43DE5}"/>
                </a:ext>
              </a:extLst>
            </p:cNvPr>
            <p:cNvSpPr/>
            <p:nvPr/>
          </p:nvSpPr>
          <p:spPr>
            <a:xfrm>
              <a:off x="6038804" y="5902290"/>
              <a:ext cx="19785" cy="552534"/>
            </a:xfrm>
            <a:custGeom>
              <a:avLst/>
              <a:gdLst>
                <a:gd name="connsiteX0" fmla="*/ 19096 w 19785"/>
                <a:gd name="connsiteY0" fmla="*/ 35 h 552534"/>
                <a:gd name="connsiteX1" fmla="*/ 15921 w 19785"/>
                <a:gd name="connsiteY1" fmla="*/ 314360 h 552534"/>
                <a:gd name="connsiteX2" fmla="*/ 19096 w 19785"/>
                <a:gd name="connsiteY2" fmla="*/ 552485 h 552534"/>
                <a:gd name="connsiteX3" fmla="*/ 46 w 19785"/>
                <a:gd name="connsiteY3" fmla="*/ 295310 h 552534"/>
                <a:gd name="connsiteX4" fmla="*/ 19096 w 19785"/>
                <a:gd name="connsiteY4" fmla="*/ 35 h 55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5" h="552534">
                  <a:moveTo>
                    <a:pt x="19096" y="35"/>
                  </a:moveTo>
                  <a:cubicBezTo>
                    <a:pt x="21742" y="3210"/>
                    <a:pt x="15921" y="222285"/>
                    <a:pt x="15921" y="314360"/>
                  </a:cubicBezTo>
                  <a:cubicBezTo>
                    <a:pt x="15921" y="406435"/>
                    <a:pt x="21742" y="555660"/>
                    <a:pt x="19096" y="552485"/>
                  </a:cubicBezTo>
                  <a:cubicBezTo>
                    <a:pt x="16450" y="549310"/>
                    <a:pt x="-1012" y="381564"/>
                    <a:pt x="46" y="295310"/>
                  </a:cubicBezTo>
                  <a:cubicBezTo>
                    <a:pt x="1104" y="209056"/>
                    <a:pt x="16450" y="-3140"/>
                    <a:pt x="19096" y="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38096043-386E-F9E8-DA81-E263EF20D934}"/>
                </a:ext>
              </a:extLst>
            </p:cNvPr>
            <p:cNvSpPr/>
            <p:nvPr/>
          </p:nvSpPr>
          <p:spPr>
            <a:xfrm>
              <a:off x="6008217" y="6063538"/>
              <a:ext cx="46388" cy="508743"/>
            </a:xfrm>
            <a:custGeom>
              <a:avLst/>
              <a:gdLst>
                <a:gd name="connsiteX0" fmla="*/ 24283 w 46388"/>
                <a:gd name="connsiteY0" fmla="*/ 712 h 508743"/>
                <a:gd name="connsiteX1" fmla="*/ 2058 w 46388"/>
                <a:gd name="connsiteY1" fmla="*/ 181687 h 508743"/>
                <a:gd name="connsiteX2" fmla="*/ 2058 w 46388"/>
                <a:gd name="connsiteY2" fmla="*/ 492837 h 508743"/>
                <a:gd name="connsiteX3" fmla="*/ 11583 w 46388"/>
                <a:gd name="connsiteY3" fmla="*/ 397587 h 508743"/>
                <a:gd name="connsiteX4" fmla="*/ 43333 w 46388"/>
                <a:gd name="connsiteY4" fmla="*/ 508712 h 508743"/>
                <a:gd name="connsiteX5" fmla="*/ 43333 w 46388"/>
                <a:gd name="connsiteY5" fmla="*/ 407112 h 508743"/>
                <a:gd name="connsiteX6" fmla="*/ 27458 w 46388"/>
                <a:gd name="connsiteY6" fmla="*/ 245187 h 508743"/>
                <a:gd name="connsiteX7" fmla="*/ 24283 w 46388"/>
                <a:gd name="connsiteY7" fmla="*/ 712 h 50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88" h="508743">
                  <a:moveTo>
                    <a:pt x="24283" y="712"/>
                  </a:moveTo>
                  <a:cubicBezTo>
                    <a:pt x="20050" y="-9871"/>
                    <a:pt x="5762" y="99666"/>
                    <a:pt x="2058" y="181687"/>
                  </a:cubicBezTo>
                  <a:cubicBezTo>
                    <a:pt x="-1646" y="263708"/>
                    <a:pt x="470" y="456854"/>
                    <a:pt x="2058" y="492837"/>
                  </a:cubicBezTo>
                  <a:cubicBezTo>
                    <a:pt x="3645" y="528820"/>
                    <a:pt x="4704" y="394941"/>
                    <a:pt x="11583" y="397587"/>
                  </a:cubicBezTo>
                  <a:cubicBezTo>
                    <a:pt x="18462" y="400233"/>
                    <a:pt x="38041" y="507125"/>
                    <a:pt x="43333" y="508712"/>
                  </a:cubicBezTo>
                  <a:cubicBezTo>
                    <a:pt x="48625" y="510299"/>
                    <a:pt x="45979" y="451033"/>
                    <a:pt x="43333" y="407112"/>
                  </a:cubicBezTo>
                  <a:cubicBezTo>
                    <a:pt x="40687" y="363191"/>
                    <a:pt x="32220" y="306570"/>
                    <a:pt x="27458" y="245187"/>
                  </a:cubicBezTo>
                  <a:cubicBezTo>
                    <a:pt x="22696" y="183804"/>
                    <a:pt x="28516" y="11295"/>
                    <a:pt x="24283" y="7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 1655">
              <a:extLst>
                <a:ext uri="{FF2B5EF4-FFF2-40B4-BE49-F238E27FC236}">
                  <a16:creationId xmlns:a16="http://schemas.microsoft.com/office/drawing/2014/main" id="{FA0E2F09-15FF-97AF-DF8B-D35EBF2D1A92}"/>
                </a:ext>
              </a:extLst>
            </p:cNvPr>
            <p:cNvSpPr/>
            <p:nvPr/>
          </p:nvSpPr>
          <p:spPr>
            <a:xfrm>
              <a:off x="4645025" y="6584950"/>
              <a:ext cx="1406671" cy="57150"/>
            </a:xfrm>
            <a:custGeom>
              <a:avLst/>
              <a:gdLst>
                <a:gd name="connsiteX0" fmla="*/ 0 w 1406671"/>
                <a:gd name="connsiteY0" fmla="*/ 47625 h 57150"/>
                <a:gd name="connsiteX1" fmla="*/ 917575 w 1406671"/>
                <a:gd name="connsiteY1" fmla="*/ 31750 h 57150"/>
                <a:gd name="connsiteX2" fmla="*/ 1400175 w 1406671"/>
                <a:gd name="connsiteY2" fmla="*/ 0 h 57150"/>
                <a:gd name="connsiteX3" fmla="*/ 1165225 w 1406671"/>
                <a:gd name="connsiteY3" fmla="*/ 31750 h 57150"/>
                <a:gd name="connsiteX4" fmla="*/ 730250 w 1406671"/>
                <a:gd name="connsiteY4" fmla="*/ 50800 h 57150"/>
                <a:gd name="connsiteX5" fmla="*/ 393700 w 1406671"/>
                <a:gd name="connsiteY5" fmla="*/ 57150 h 57150"/>
                <a:gd name="connsiteX6" fmla="*/ 0 w 1406671"/>
                <a:gd name="connsiteY6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6671" h="57150">
                  <a:moveTo>
                    <a:pt x="0" y="47625"/>
                  </a:moveTo>
                  <a:lnTo>
                    <a:pt x="917575" y="31750"/>
                  </a:lnTo>
                  <a:cubicBezTo>
                    <a:pt x="1150937" y="23813"/>
                    <a:pt x="1358900" y="0"/>
                    <a:pt x="1400175" y="0"/>
                  </a:cubicBezTo>
                  <a:cubicBezTo>
                    <a:pt x="1441450" y="0"/>
                    <a:pt x="1276879" y="23283"/>
                    <a:pt x="1165225" y="31750"/>
                  </a:cubicBezTo>
                  <a:cubicBezTo>
                    <a:pt x="1053571" y="40217"/>
                    <a:pt x="858837" y="46567"/>
                    <a:pt x="730250" y="50800"/>
                  </a:cubicBezTo>
                  <a:cubicBezTo>
                    <a:pt x="601663" y="55033"/>
                    <a:pt x="393700" y="57150"/>
                    <a:pt x="393700" y="57150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4D3891F7-17A6-33C3-EFBB-19D0EF89F056}"/>
                </a:ext>
              </a:extLst>
            </p:cNvPr>
            <p:cNvSpPr/>
            <p:nvPr/>
          </p:nvSpPr>
          <p:spPr>
            <a:xfrm>
              <a:off x="5781562" y="5854645"/>
              <a:ext cx="42015" cy="520818"/>
            </a:xfrm>
            <a:custGeom>
              <a:avLst/>
              <a:gdLst>
                <a:gd name="connsiteX0" fmla="*/ 25513 w 42015"/>
                <a:gd name="connsiteY0" fmla="*/ 55 h 520818"/>
                <a:gd name="connsiteX1" fmla="*/ 15988 w 42015"/>
                <a:gd name="connsiteY1" fmla="*/ 377880 h 520818"/>
                <a:gd name="connsiteX2" fmla="*/ 28688 w 42015"/>
                <a:gd name="connsiteY2" fmla="*/ 469955 h 520818"/>
                <a:gd name="connsiteX3" fmla="*/ 113 w 42015"/>
                <a:gd name="connsiteY3" fmla="*/ 520755 h 520818"/>
                <a:gd name="connsiteX4" fmla="*/ 41388 w 42015"/>
                <a:gd name="connsiteY4" fmla="*/ 460430 h 520818"/>
                <a:gd name="connsiteX5" fmla="*/ 25513 w 42015"/>
                <a:gd name="connsiteY5" fmla="*/ 406455 h 520818"/>
                <a:gd name="connsiteX6" fmla="*/ 25513 w 42015"/>
                <a:gd name="connsiteY6" fmla="*/ 55 h 5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5" h="520818">
                  <a:moveTo>
                    <a:pt x="25513" y="55"/>
                  </a:moveTo>
                  <a:cubicBezTo>
                    <a:pt x="23926" y="-4707"/>
                    <a:pt x="15459" y="299563"/>
                    <a:pt x="15988" y="377880"/>
                  </a:cubicBezTo>
                  <a:cubicBezTo>
                    <a:pt x="16517" y="456197"/>
                    <a:pt x="31334" y="446143"/>
                    <a:pt x="28688" y="469955"/>
                  </a:cubicBezTo>
                  <a:cubicBezTo>
                    <a:pt x="26042" y="493767"/>
                    <a:pt x="-2004" y="522343"/>
                    <a:pt x="113" y="520755"/>
                  </a:cubicBezTo>
                  <a:cubicBezTo>
                    <a:pt x="2230" y="519167"/>
                    <a:pt x="37155" y="479480"/>
                    <a:pt x="41388" y="460430"/>
                  </a:cubicBezTo>
                  <a:cubicBezTo>
                    <a:pt x="45621" y="441380"/>
                    <a:pt x="27100" y="479480"/>
                    <a:pt x="25513" y="406455"/>
                  </a:cubicBezTo>
                  <a:cubicBezTo>
                    <a:pt x="23926" y="333430"/>
                    <a:pt x="27100" y="4817"/>
                    <a:pt x="25513" y="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DFBA2CBC-C7EA-CC68-2CFE-6E5EC42C669F}"/>
                </a:ext>
              </a:extLst>
            </p:cNvPr>
            <p:cNvSpPr/>
            <p:nvPr/>
          </p:nvSpPr>
          <p:spPr>
            <a:xfrm>
              <a:off x="5742580" y="5885888"/>
              <a:ext cx="26395" cy="439493"/>
            </a:xfrm>
            <a:custGeom>
              <a:avLst/>
              <a:gdLst>
                <a:gd name="connsiteX0" fmla="*/ 16870 w 26395"/>
                <a:gd name="connsiteY0" fmla="*/ 6912 h 439493"/>
                <a:gd name="connsiteX1" fmla="*/ 4170 w 26395"/>
                <a:gd name="connsiteY1" fmla="*/ 400612 h 439493"/>
                <a:gd name="connsiteX2" fmla="*/ 995 w 26395"/>
                <a:gd name="connsiteY2" fmla="*/ 419662 h 439493"/>
                <a:gd name="connsiteX3" fmla="*/ 20045 w 26395"/>
                <a:gd name="connsiteY3" fmla="*/ 352987 h 439493"/>
                <a:gd name="connsiteX4" fmla="*/ 26395 w 26395"/>
                <a:gd name="connsiteY4" fmla="*/ 162487 h 439493"/>
                <a:gd name="connsiteX5" fmla="*/ 16870 w 26395"/>
                <a:gd name="connsiteY5" fmla="*/ 6912 h 43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39493">
                  <a:moveTo>
                    <a:pt x="16870" y="6912"/>
                  </a:moveTo>
                  <a:cubicBezTo>
                    <a:pt x="13166" y="46599"/>
                    <a:pt x="4170" y="400612"/>
                    <a:pt x="4170" y="400612"/>
                  </a:cubicBezTo>
                  <a:cubicBezTo>
                    <a:pt x="1524" y="469404"/>
                    <a:pt x="-1651" y="427599"/>
                    <a:pt x="995" y="419662"/>
                  </a:cubicBezTo>
                  <a:cubicBezTo>
                    <a:pt x="3641" y="411725"/>
                    <a:pt x="15812" y="395850"/>
                    <a:pt x="20045" y="352987"/>
                  </a:cubicBezTo>
                  <a:cubicBezTo>
                    <a:pt x="24278" y="310125"/>
                    <a:pt x="26395" y="215933"/>
                    <a:pt x="26395" y="162487"/>
                  </a:cubicBezTo>
                  <a:cubicBezTo>
                    <a:pt x="26395" y="109041"/>
                    <a:pt x="20574" y="-32775"/>
                    <a:pt x="16870" y="69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B9BCB5B8-FC3A-AC33-8182-7CB0C671535F}"/>
                </a:ext>
              </a:extLst>
            </p:cNvPr>
            <p:cNvSpPr/>
            <p:nvPr/>
          </p:nvSpPr>
          <p:spPr>
            <a:xfrm>
              <a:off x="5432425" y="6317751"/>
              <a:ext cx="371475" cy="17550"/>
            </a:xfrm>
            <a:custGeom>
              <a:avLst/>
              <a:gdLst>
                <a:gd name="connsiteX0" fmla="*/ 0 w 371475"/>
                <a:gd name="connsiteY0" fmla="*/ 16374 h 17550"/>
                <a:gd name="connsiteX1" fmla="*/ 304800 w 371475"/>
                <a:gd name="connsiteY1" fmla="*/ 499 h 17550"/>
                <a:gd name="connsiteX2" fmla="*/ 282575 w 371475"/>
                <a:gd name="connsiteY2" fmla="*/ 3674 h 17550"/>
                <a:gd name="connsiteX3" fmla="*/ 311150 w 371475"/>
                <a:gd name="connsiteY3" fmla="*/ 499 h 17550"/>
                <a:gd name="connsiteX4" fmla="*/ 371475 w 371475"/>
                <a:gd name="connsiteY4" fmla="*/ 16374 h 17550"/>
                <a:gd name="connsiteX5" fmla="*/ 311150 w 371475"/>
                <a:gd name="connsiteY5" fmla="*/ 16374 h 17550"/>
                <a:gd name="connsiteX6" fmla="*/ 285750 w 371475"/>
                <a:gd name="connsiteY6" fmla="*/ 16374 h 17550"/>
                <a:gd name="connsiteX7" fmla="*/ 0 w 371475"/>
                <a:gd name="connsiteY7" fmla="*/ 16374 h 1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475" h="17550">
                  <a:moveTo>
                    <a:pt x="0" y="16374"/>
                  </a:moveTo>
                  <a:lnTo>
                    <a:pt x="304800" y="499"/>
                  </a:lnTo>
                  <a:cubicBezTo>
                    <a:pt x="351896" y="-1618"/>
                    <a:pt x="281517" y="3674"/>
                    <a:pt x="282575" y="3674"/>
                  </a:cubicBezTo>
                  <a:cubicBezTo>
                    <a:pt x="283633" y="3674"/>
                    <a:pt x="296333" y="-1618"/>
                    <a:pt x="311150" y="499"/>
                  </a:cubicBezTo>
                  <a:cubicBezTo>
                    <a:pt x="325967" y="2616"/>
                    <a:pt x="371475" y="13728"/>
                    <a:pt x="371475" y="16374"/>
                  </a:cubicBezTo>
                  <a:cubicBezTo>
                    <a:pt x="371475" y="19020"/>
                    <a:pt x="311150" y="16374"/>
                    <a:pt x="311150" y="16374"/>
                  </a:cubicBezTo>
                  <a:lnTo>
                    <a:pt x="285750" y="16374"/>
                  </a:lnTo>
                  <a:lnTo>
                    <a:pt x="0" y="1637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16A34C20-2D68-B935-624B-1C4285231090}"/>
                </a:ext>
              </a:extLst>
            </p:cNvPr>
            <p:cNvSpPr/>
            <p:nvPr/>
          </p:nvSpPr>
          <p:spPr>
            <a:xfrm>
              <a:off x="4568818" y="6579997"/>
              <a:ext cx="927343" cy="46866"/>
            </a:xfrm>
            <a:custGeom>
              <a:avLst/>
              <a:gdLst>
                <a:gd name="connsiteX0" fmla="*/ 7 w 927343"/>
                <a:gd name="connsiteY0" fmla="*/ 46228 h 46866"/>
                <a:gd name="connsiteX1" fmla="*/ 190507 w 927343"/>
                <a:gd name="connsiteY1" fmla="*/ 1778 h 46866"/>
                <a:gd name="connsiteX2" fmla="*/ 177807 w 927343"/>
                <a:gd name="connsiteY2" fmla="*/ 8128 h 46866"/>
                <a:gd name="connsiteX3" fmla="*/ 685807 w 927343"/>
                <a:gd name="connsiteY3" fmla="*/ 4953 h 46866"/>
                <a:gd name="connsiteX4" fmla="*/ 927107 w 927343"/>
                <a:gd name="connsiteY4" fmla="*/ 8128 h 46866"/>
                <a:gd name="connsiteX5" fmla="*/ 647707 w 927343"/>
                <a:gd name="connsiteY5" fmla="*/ 20828 h 46866"/>
                <a:gd name="connsiteX6" fmla="*/ 825507 w 927343"/>
                <a:gd name="connsiteY6" fmla="*/ 33528 h 46866"/>
                <a:gd name="connsiteX7" fmla="*/ 473082 w 927343"/>
                <a:gd name="connsiteY7" fmla="*/ 30353 h 46866"/>
                <a:gd name="connsiteX8" fmla="*/ 184157 w 927343"/>
                <a:gd name="connsiteY8" fmla="*/ 27178 h 46866"/>
                <a:gd name="connsiteX9" fmla="*/ 7 w 927343"/>
                <a:gd name="connsiteY9" fmla="*/ 46228 h 4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343" h="46866">
                  <a:moveTo>
                    <a:pt x="7" y="46228"/>
                  </a:moveTo>
                  <a:cubicBezTo>
                    <a:pt x="1065" y="41995"/>
                    <a:pt x="160874" y="8128"/>
                    <a:pt x="190507" y="1778"/>
                  </a:cubicBezTo>
                  <a:cubicBezTo>
                    <a:pt x="220140" y="-4572"/>
                    <a:pt x="177807" y="8128"/>
                    <a:pt x="177807" y="8128"/>
                  </a:cubicBezTo>
                  <a:lnTo>
                    <a:pt x="685807" y="4953"/>
                  </a:lnTo>
                  <a:cubicBezTo>
                    <a:pt x="810690" y="4953"/>
                    <a:pt x="933457" y="5482"/>
                    <a:pt x="927107" y="8128"/>
                  </a:cubicBezTo>
                  <a:cubicBezTo>
                    <a:pt x="920757" y="10774"/>
                    <a:pt x="664640" y="16595"/>
                    <a:pt x="647707" y="20828"/>
                  </a:cubicBezTo>
                  <a:cubicBezTo>
                    <a:pt x="630774" y="25061"/>
                    <a:pt x="854611" y="31941"/>
                    <a:pt x="825507" y="33528"/>
                  </a:cubicBezTo>
                  <a:cubicBezTo>
                    <a:pt x="796403" y="35115"/>
                    <a:pt x="473082" y="30353"/>
                    <a:pt x="473082" y="30353"/>
                  </a:cubicBezTo>
                  <a:cubicBezTo>
                    <a:pt x="366190" y="29295"/>
                    <a:pt x="265119" y="21886"/>
                    <a:pt x="184157" y="27178"/>
                  </a:cubicBezTo>
                  <a:cubicBezTo>
                    <a:pt x="103195" y="32470"/>
                    <a:pt x="-1051" y="50461"/>
                    <a:pt x="7" y="462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703740B9-B051-2424-F003-FBE918D88EFC}"/>
                </a:ext>
              </a:extLst>
            </p:cNvPr>
            <p:cNvSpPr/>
            <p:nvPr/>
          </p:nvSpPr>
          <p:spPr>
            <a:xfrm>
              <a:off x="5363325" y="6562548"/>
              <a:ext cx="676091" cy="47802"/>
            </a:xfrm>
            <a:custGeom>
              <a:avLst/>
              <a:gdLst>
                <a:gd name="connsiteX0" fmla="*/ 119900 w 676091"/>
                <a:gd name="connsiteY0" fmla="*/ 19227 h 47802"/>
                <a:gd name="connsiteX1" fmla="*/ 332625 w 676091"/>
                <a:gd name="connsiteY1" fmla="*/ 177 h 47802"/>
                <a:gd name="connsiteX2" fmla="*/ 383425 w 676091"/>
                <a:gd name="connsiteY2" fmla="*/ 9702 h 47802"/>
                <a:gd name="connsiteX3" fmla="*/ 551700 w 676091"/>
                <a:gd name="connsiteY3" fmla="*/ 9702 h 47802"/>
                <a:gd name="connsiteX4" fmla="*/ 408825 w 676091"/>
                <a:gd name="connsiteY4" fmla="*/ 25577 h 47802"/>
                <a:gd name="connsiteX5" fmla="*/ 675525 w 676091"/>
                <a:gd name="connsiteY5" fmla="*/ 19227 h 47802"/>
                <a:gd name="connsiteX6" fmla="*/ 323100 w 676091"/>
                <a:gd name="connsiteY6" fmla="*/ 41452 h 47802"/>
                <a:gd name="connsiteX7" fmla="*/ 2425 w 676091"/>
                <a:gd name="connsiteY7" fmla="*/ 47802 h 47802"/>
                <a:gd name="connsiteX8" fmla="*/ 173875 w 676091"/>
                <a:gd name="connsiteY8" fmla="*/ 41452 h 47802"/>
                <a:gd name="connsiteX9" fmla="*/ 119900 w 676091"/>
                <a:gd name="connsiteY9" fmla="*/ 19227 h 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91" h="47802">
                  <a:moveTo>
                    <a:pt x="119900" y="19227"/>
                  </a:moveTo>
                  <a:cubicBezTo>
                    <a:pt x="146358" y="12348"/>
                    <a:pt x="288704" y="1764"/>
                    <a:pt x="332625" y="177"/>
                  </a:cubicBezTo>
                  <a:cubicBezTo>
                    <a:pt x="376546" y="-1410"/>
                    <a:pt x="346913" y="8115"/>
                    <a:pt x="383425" y="9702"/>
                  </a:cubicBezTo>
                  <a:cubicBezTo>
                    <a:pt x="419937" y="11289"/>
                    <a:pt x="547467" y="7056"/>
                    <a:pt x="551700" y="9702"/>
                  </a:cubicBezTo>
                  <a:cubicBezTo>
                    <a:pt x="555933" y="12348"/>
                    <a:pt x="388188" y="23990"/>
                    <a:pt x="408825" y="25577"/>
                  </a:cubicBezTo>
                  <a:cubicBezTo>
                    <a:pt x="429462" y="27164"/>
                    <a:pt x="689812" y="16581"/>
                    <a:pt x="675525" y="19227"/>
                  </a:cubicBezTo>
                  <a:cubicBezTo>
                    <a:pt x="661238" y="21873"/>
                    <a:pt x="435283" y="36690"/>
                    <a:pt x="323100" y="41452"/>
                  </a:cubicBezTo>
                  <a:cubicBezTo>
                    <a:pt x="210917" y="46215"/>
                    <a:pt x="27296" y="47802"/>
                    <a:pt x="2425" y="47802"/>
                  </a:cubicBezTo>
                  <a:cubicBezTo>
                    <a:pt x="-22446" y="47802"/>
                    <a:pt x="151650" y="44098"/>
                    <a:pt x="173875" y="41452"/>
                  </a:cubicBezTo>
                  <a:cubicBezTo>
                    <a:pt x="196100" y="38806"/>
                    <a:pt x="93442" y="26106"/>
                    <a:pt x="119900" y="192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F013AF7F-1892-EFF3-225A-FCF5C4810EEE}"/>
                </a:ext>
              </a:extLst>
            </p:cNvPr>
            <p:cNvSpPr/>
            <p:nvPr/>
          </p:nvSpPr>
          <p:spPr>
            <a:xfrm>
              <a:off x="5397662" y="6146213"/>
              <a:ext cx="399379" cy="248442"/>
            </a:xfrm>
            <a:custGeom>
              <a:avLst/>
              <a:gdLst>
                <a:gd name="connsiteX0" fmla="*/ 22063 w 399379"/>
                <a:gd name="connsiteY0" fmla="*/ 587 h 248442"/>
                <a:gd name="connsiteX1" fmla="*/ 18888 w 399379"/>
                <a:gd name="connsiteY1" fmla="*/ 162512 h 248442"/>
                <a:gd name="connsiteX2" fmla="*/ 22063 w 399379"/>
                <a:gd name="connsiteY2" fmla="*/ 222837 h 248442"/>
                <a:gd name="connsiteX3" fmla="*/ 63338 w 399379"/>
                <a:gd name="connsiteY3" fmla="*/ 226012 h 248442"/>
                <a:gd name="connsiteX4" fmla="*/ 396713 w 399379"/>
                <a:gd name="connsiteY4" fmla="*/ 222837 h 248442"/>
                <a:gd name="connsiteX5" fmla="*/ 209388 w 399379"/>
                <a:gd name="connsiteY5" fmla="*/ 241887 h 248442"/>
                <a:gd name="connsiteX6" fmla="*/ 18888 w 399379"/>
                <a:gd name="connsiteY6" fmla="*/ 245062 h 248442"/>
                <a:gd name="connsiteX7" fmla="*/ 6188 w 399379"/>
                <a:gd name="connsiteY7" fmla="*/ 226012 h 248442"/>
                <a:gd name="connsiteX8" fmla="*/ 22063 w 399379"/>
                <a:gd name="connsiteY8" fmla="*/ 587 h 248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379" h="248442">
                  <a:moveTo>
                    <a:pt x="22063" y="587"/>
                  </a:moveTo>
                  <a:cubicBezTo>
                    <a:pt x="24180" y="-9996"/>
                    <a:pt x="18888" y="125470"/>
                    <a:pt x="18888" y="162512"/>
                  </a:cubicBezTo>
                  <a:cubicBezTo>
                    <a:pt x="18888" y="199554"/>
                    <a:pt x="14655" y="212254"/>
                    <a:pt x="22063" y="222837"/>
                  </a:cubicBezTo>
                  <a:cubicBezTo>
                    <a:pt x="29471" y="233420"/>
                    <a:pt x="63338" y="226012"/>
                    <a:pt x="63338" y="226012"/>
                  </a:cubicBezTo>
                  <a:lnTo>
                    <a:pt x="396713" y="222837"/>
                  </a:lnTo>
                  <a:cubicBezTo>
                    <a:pt x="421055" y="225483"/>
                    <a:pt x="272359" y="238183"/>
                    <a:pt x="209388" y="241887"/>
                  </a:cubicBezTo>
                  <a:cubicBezTo>
                    <a:pt x="146417" y="245591"/>
                    <a:pt x="18888" y="245062"/>
                    <a:pt x="18888" y="245062"/>
                  </a:cubicBezTo>
                  <a:cubicBezTo>
                    <a:pt x="-14979" y="242416"/>
                    <a:pt x="7246" y="263054"/>
                    <a:pt x="6188" y="226012"/>
                  </a:cubicBezTo>
                  <a:cubicBezTo>
                    <a:pt x="5130" y="188970"/>
                    <a:pt x="19946" y="11170"/>
                    <a:pt x="22063" y="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22B4FF62-BE71-A81E-F776-02A6BFB2708C}"/>
                </a:ext>
              </a:extLst>
            </p:cNvPr>
            <p:cNvSpPr/>
            <p:nvPr/>
          </p:nvSpPr>
          <p:spPr>
            <a:xfrm>
              <a:off x="5419725" y="6327305"/>
              <a:ext cx="175655" cy="16345"/>
            </a:xfrm>
            <a:custGeom>
              <a:avLst/>
              <a:gdLst>
                <a:gd name="connsiteX0" fmla="*/ 0 w 175655"/>
                <a:gd name="connsiteY0" fmla="*/ 16345 h 16345"/>
                <a:gd name="connsiteX1" fmla="*/ 171450 w 175655"/>
                <a:gd name="connsiteY1" fmla="*/ 6820 h 16345"/>
                <a:gd name="connsiteX2" fmla="*/ 127000 w 175655"/>
                <a:gd name="connsiteY2" fmla="*/ 470 h 16345"/>
                <a:gd name="connsiteX3" fmla="*/ 107950 w 175655"/>
                <a:gd name="connsiteY3" fmla="*/ 470 h 16345"/>
                <a:gd name="connsiteX4" fmla="*/ 0 w 175655"/>
                <a:gd name="connsiteY4" fmla="*/ 16345 h 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55" h="16345">
                  <a:moveTo>
                    <a:pt x="0" y="16345"/>
                  </a:moveTo>
                  <a:lnTo>
                    <a:pt x="171450" y="6820"/>
                  </a:lnTo>
                  <a:cubicBezTo>
                    <a:pt x="192617" y="4174"/>
                    <a:pt x="127000" y="470"/>
                    <a:pt x="127000" y="470"/>
                  </a:cubicBezTo>
                  <a:cubicBezTo>
                    <a:pt x="116417" y="-588"/>
                    <a:pt x="107950" y="470"/>
                    <a:pt x="107950" y="470"/>
                  </a:cubicBezTo>
                  <a:lnTo>
                    <a:pt x="0" y="1634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EC7600E4-7003-F0B2-5F32-E372222554E4}"/>
                </a:ext>
              </a:extLst>
            </p:cNvPr>
            <p:cNvSpPr/>
            <p:nvPr/>
          </p:nvSpPr>
          <p:spPr>
            <a:xfrm>
              <a:off x="4968744" y="6193978"/>
              <a:ext cx="377116" cy="222705"/>
            </a:xfrm>
            <a:custGeom>
              <a:avLst/>
              <a:gdLst>
                <a:gd name="connsiteX0" fmla="*/ 365256 w 377116"/>
                <a:gd name="connsiteY0" fmla="*/ 447 h 222705"/>
                <a:gd name="connsiteX1" fmla="*/ 362081 w 377116"/>
                <a:gd name="connsiteY1" fmla="*/ 152847 h 222705"/>
                <a:gd name="connsiteX2" fmla="*/ 358906 w 377116"/>
                <a:gd name="connsiteY2" fmla="*/ 194122 h 222705"/>
                <a:gd name="connsiteX3" fmla="*/ 349381 w 377116"/>
                <a:gd name="connsiteY3" fmla="*/ 197297 h 222705"/>
                <a:gd name="connsiteX4" fmla="*/ 143006 w 377116"/>
                <a:gd name="connsiteY4" fmla="*/ 203647 h 222705"/>
                <a:gd name="connsiteX5" fmla="*/ 3306 w 377116"/>
                <a:gd name="connsiteY5" fmla="*/ 203647 h 222705"/>
                <a:gd name="connsiteX6" fmla="*/ 282706 w 377116"/>
                <a:gd name="connsiteY6" fmla="*/ 213172 h 222705"/>
                <a:gd name="connsiteX7" fmla="*/ 371606 w 377116"/>
                <a:gd name="connsiteY7" fmla="*/ 206822 h 222705"/>
                <a:gd name="connsiteX8" fmla="*/ 365256 w 377116"/>
                <a:gd name="connsiteY8" fmla="*/ 447 h 22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16" h="222705">
                  <a:moveTo>
                    <a:pt x="365256" y="447"/>
                  </a:moveTo>
                  <a:cubicBezTo>
                    <a:pt x="363669" y="-8549"/>
                    <a:pt x="363139" y="120568"/>
                    <a:pt x="362081" y="152847"/>
                  </a:cubicBezTo>
                  <a:cubicBezTo>
                    <a:pt x="361023" y="185126"/>
                    <a:pt x="358906" y="194122"/>
                    <a:pt x="358906" y="194122"/>
                  </a:cubicBezTo>
                  <a:cubicBezTo>
                    <a:pt x="356789" y="201530"/>
                    <a:pt x="385364" y="195710"/>
                    <a:pt x="349381" y="197297"/>
                  </a:cubicBezTo>
                  <a:cubicBezTo>
                    <a:pt x="313398" y="198885"/>
                    <a:pt x="200685" y="202589"/>
                    <a:pt x="143006" y="203647"/>
                  </a:cubicBezTo>
                  <a:cubicBezTo>
                    <a:pt x="85327" y="204705"/>
                    <a:pt x="-19977" y="202060"/>
                    <a:pt x="3306" y="203647"/>
                  </a:cubicBezTo>
                  <a:cubicBezTo>
                    <a:pt x="26589" y="205235"/>
                    <a:pt x="221323" y="212643"/>
                    <a:pt x="282706" y="213172"/>
                  </a:cubicBezTo>
                  <a:cubicBezTo>
                    <a:pt x="344089" y="213701"/>
                    <a:pt x="356789" y="238043"/>
                    <a:pt x="371606" y="206822"/>
                  </a:cubicBezTo>
                  <a:cubicBezTo>
                    <a:pt x="386423" y="175601"/>
                    <a:pt x="366843" y="9443"/>
                    <a:pt x="365256" y="4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8FF94A68-A9C4-FF5C-FB7A-99ED716B5E88}"/>
                </a:ext>
              </a:extLst>
            </p:cNvPr>
            <p:cNvSpPr/>
            <p:nvPr/>
          </p:nvSpPr>
          <p:spPr>
            <a:xfrm>
              <a:off x="5095862" y="6326405"/>
              <a:ext cx="225800" cy="58563"/>
            </a:xfrm>
            <a:custGeom>
              <a:avLst/>
              <a:gdLst>
                <a:gd name="connsiteX0" fmla="*/ 13 w 225800"/>
                <a:gd name="connsiteY0" fmla="*/ 17245 h 58563"/>
                <a:gd name="connsiteX1" fmla="*/ 187338 w 225800"/>
                <a:gd name="connsiteY1" fmla="*/ 1370 h 58563"/>
                <a:gd name="connsiteX2" fmla="*/ 225438 w 225800"/>
                <a:gd name="connsiteY2" fmla="*/ 58520 h 58563"/>
                <a:gd name="connsiteX3" fmla="*/ 177813 w 225800"/>
                <a:gd name="connsiteY3" fmla="*/ 10895 h 58563"/>
                <a:gd name="connsiteX4" fmla="*/ 13 w 225800"/>
                <a:gd name="connsiteY4" fmla="*/ 17245 h 5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00" h="58563">
                  <a:moveTo>
                    <a:pt x="13" y="17245"/>
                  </a:moveTo>
                  <a:cubicBezTo>
                    <a:pt x="1600" y="15658"/>
                    <a:pt x="149767" y="-5509"/>
                    <a:pt x="187338" y="1370"/>
                  </a:cubicBezTo>
                  <a:cubicBezTo>
                    <a:pt x="224909" y="8249"/>
                    <a:pt x="227025" y="56933"/>
                    <a:pt x="225438" y="58520"/>
                  </a:cubicBezTo>
                  <a:cubicBezTo>
                    <a:pt x="223851" y="60107"/>
                    <a:pt x="213267" y="17774"/>
                    <a:pt x="177813" y="10895"/>
                  </a:cubicBezTo>
                  <a:cubicBezTo>
                    <a:pt x="142359" y="4016"/>
                    <a:pt x="-1574" y="18832"/>
                    <a:pt x="13" y="172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DEC70A7A-F5CB-5A2F-B468-B22E5B4810A3}"/>
                </a:ext>
              </a:extLst>
            </p:cNvPr>
            <p:cNvSpPr/>
            <p:nvPr/>
          </p:nvSpPr>
          <p:spPr>
            <a:xfrm>
              <a:off x="5260893" y="6232438"/>
              <a:ext cx="13214" cy="113791"/>
            </a:xfrm>
            <a:custGeom>
              <a:avLst/>
              <a:gdLst>
                <a:gd name="connsiteX0" fmla="*/ 12782 w 13214"/>
                <a:gd name="connsiteY0" fmla="*/ 87 h 113791"/>
                <a:gd name="connsiteX1" fmla="*/ 9607 w 13214"/>
                <a:gd name="connsiteY1" fmla="*/ 111212 h 113791"/>
                <a:gd name="connsiteX2" fmla="*/ 3257 w 13214"/>
                <a:gd name="connsiteY2" fmla="*/ 79462 h 113791"/>
                <a:gd name="connsiteX3" fmla="*/ 82 w 13214"/>
                <a:gd name="connsiteY3" fmla="*/ 92162 h 113791"/>
                <a:gd name="connsiteX4" fmla="*/ 12782 w 13214"/>
                <a:gd name="connsiteY4" fmla="*/ 87 h 11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4" h="113791">
                  <a:moveTo>
                    <a:pt x="12782" y="87"/>
                  </a:moveTo>
                  <a:cubicBezTo>
                    <a:pt x="14369" y="3262"/>
                    <a:pt x="11194" y="97983"/>
                    <a:pt x="9607" y="111212"/>
                  </a:cubicBezTo>
                  <a:cubicBezTo>
                    <a:pt x="8020" y="124441"/>
                    <a:pt x="4844" y="82637"/>
                    <a:pt x="3257" y="79462"/>
                  </a:cubicBezTo>
                  <a:cubicBezTo>
                    <a:pt x="1670" y="76287"/>
                    <a:pt x="-447" y="103274"/>
                    <a:pt x="82" y="92162"/>
                  </a:cubicBezTo>
                  <a:cubicBezTo>
                    <a:pt x="611" y="81050"/>
                    <a:pt x="11195" y="-3088"/>
                    <a:pt x="12782" y="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3A53A902-A562-74A5-CFC1-9034DBBB3A87}"/>
                </a:ext>
              </a:extLst>
            </p:cNvPr>
            <p:cNvSpPr/>
            <p:nvPr/>
          </p:nvSpPr>
          <p:spPr>
            <a:xfrm>
              <a:off x="4898237" y="6686550"/>
              <a:ext cx="1099977" cy="48112"/>
            </a:xfrm>
            <a:custGeom>
              <a:avLst/>
              <a:gdLst>
                <a:gd name="connsiteX0" fmla="*/ 788 w 1099977"/>
                <a:gd name="connsiteY0" fmla="*/ 47625 h 48112"/>
                <a:gd name="connsiteX1" fmla="*/ 404013 w 1099977"/>
                <a:gd name="connsiteY1" fmla="*/ 41275 h 48112"/>
                <a:gd name="connsiteX2" fmla="*/ 292888 w 1099977"/>
                <a:gd name="connsiteY2" fmla="*/ 47625 h 48112"/>
                <a:gd name="connsiteX3" fmla="*/ 867563 w 1099977"/>
                <a:gd name="connsiteY3" fmla="*/ 9525 h 48112"/>
                <a:gd name="connsiteX4" fmla="*/ 708813 w 1099977"/>
                <a:gd name="connsiteY4" fmla="*/ 25400 h 48112"/>
                <a:gd name="connsiteX5" fmla="*/ 1086638 w 1099977"/>
                <a:gd name="connsiteY5" fmla="*/ 12700 h 48112"/>
                <a:gd name="connsiteX6" fmla="*/ 1019963 w 1099977"/>
                <a:gd name="connsiteY6" fmla="*/ 15875 h 48112"/>
                <a:gd name="connsiteX7" fmla="*/ 1070763 w 1099977"/>
                <a:gd name="connsiteY7" fmla="*/ 28575 h 48112"/>
                <a:gd name="connsiteX8" fmla="*/ 927888 w 1099977"/>
                <a:gd name="connsiteY8" fmla="*/ 0 h 48112"/>
                <a:gd name="connsiteX9" fmla="*/ 464338 w 1099977"/>
                <a:gd name="connsiteY9" fmla="*/ 28575 h 48112"/>
                <a:gd name="connsiteX10" fmla="*/ 604038 w 1099977"/>
                <a:gd name="connsiteY10" fmla="*/ 15875 h 48112"/>
                <a:gd name="connsiteX11" fmla="*/ 308763 w 1099977"/>
                <a:gd name="connsiteY11" fmla="*/ 25400 h 48112"/>
                <a:gd name="connsiteX12" fmla="*/ 788 w 1099977"/>
                <a:gd name="connsiteY12" fmla="*/ 47625 h 4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9977" h="48112">
                  <a:moveTo>
                    <a:pt x="788" y="47625"/>
                  </a:moveTo>
                  <a:cubicBezTo>
                    <a:pt x="16663" y="50271"/>
                    <a:pt x="355330" y="41275"/>
                    <a:pt x="404013" y="41275"/>
                  </a:cubicBezTo>
                  <a:cubicBezTo>
                    <a:pt x="452696" y="41275"/>
                    <a:pt x="292888" y="47625"/>
                    <a:pt x="292888" y="47625"/>
                  </a:cubicBezTo>
                  <a:lnTo>
                    <a:pt x="867563" y="9525"/>
                  </a:lnTo>
                  <a:cubicBezTo>
                    <a:pt x="936884" y="5821"/>
                    <a:pt x="672301" y="24871"/>
                    <a:pt x="708813" y="25400"/>
                  </a:cubicBezTo>
                  <a:cubicBezTo>
                    <a:pt x="745325" y="25929"/>
                    <a:pt x="1034780" y="14287"/>
                    <a:pt x="1086638" y="12700"/>
                  </a:cubicBezTo>
                  <a:cubicBezTo>
                    <a:pt x="1138496" y="11112"/>
                    <a:pt x="1022609" y="13229"/>
                    <a:pt x="1019963" y="15875"/>
                  </a:cubicBezTo>
                  <a:cubicBezTo>
                    <a:pt x="1017317" y="18521"/>
                    <a:pt x="1086109" y="31221"/>
                    <a:pt x="1070763" y="28575"/>
                  </a:cubicBezTo>
                  <a:cubicBezTo>
                    <a:pt x="1055417" y="25929"/>
                    <a:pt x="1028959" y="0"/>
                    <a:pt x="927888" y="0"/>
                  </a:cubicBezTo>
                  <a:cubicBezTo>
                    <a:pt x="826817" y="0"/>
                    <a:pt x="518313" y="25929"/>
                    <a:pt x="464338" y="28575"/>
                  </a:cubicBezTo>
                  <a:cubicBezTo>
                    <a:pt x="410363" y="31221"/>
                    <a:pt x="629967" y="16404"/>
                    <a:pt x="604038" y="15875"/>
                  </a:cubicBezTo>
                  <a:cubicBezTo>
                    <a:pt x="578109" y="15346"/>
                    <a:pt x="404542" y="21167"/>
                    <a:pt x="308763" y="25400"/>
                  </a:cubicBezTo>
                  <a:cubicBezTo>
                    <a:pt x="212984" y="29633"/>
                    <a:pt x="-15087" y="44979"/>
                    <a:pt x="788" y="476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DBF9E597-3FE9-738F-5174-35919F88A913}"/>
                </a:ext>
              </a:extLst>
            </p:cNvPr>
            <p:cNvSpPr/>
            <p:nvPr/>
          </p:nvSpPr>
          <p:spPr>
            <a:xfrm>
              <a:off x="6040693" y="6656310"/>
              <a:ext cx="42720" cy="525771"/>
            </a:xfrm>
            <a:custGeom>
              <a:avLst/>
              <a:gdLst>
                <a:gd name="connsiteX0" fmla="*/ 42607 w 42720"/>
                <a:gd name="connsiteY0" fmla="*/ 1665 h 525771"/>
                <a:gd name="connsiteX1" fmla="*/ 14032 w 42720"/>
                <a:gd name="connsiteY1" fmla="*/ 103265 h 525771"/>
                <a:gd name="connsiteX2" fmla="*/ 26732 w 42720"/>
                <a:gd name="connsiteY2" fmla="*/ 344565 h 525771"/>
                <a:gd name="connsiteX3" fmla="*/ 23557 w 42720"/>
                <a:gd name="connsiteY3" fmla="*/ 277890 h 525771"/>
                <a:gd name="connsiteX4" fmla="*/ 23557 w 42720"/>
                <a:gd name="connsiteY4" fmla="*/ 525540 h 525771"/>
                <a:gd name="connsiteX5" fmla="*/ 7682 w 42720"/>
                <a:gd name="connsiteY5" fmla="*/ 227090 h 525771"/>
                <a:gd name="connsiteX6" fmla="*/ 1332 w 42720"/>
                <a:gd name="connsiteY6" fmla="*/ 176290 h 525771"/>
                <a:gd name="connsiteX7" fmla="*/ 42607 w 42720"/>
                <a:gd name="connsiteY7" fmla="*/ 1665 h 52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20" h="525771">
                  <a:moveTo>
                    <a:pt x="42607" y="1665"/>
                  </a:moveTo>
                  <a:cubicBezTo>
                    <a:pt x="44724" y="-10506"/>
                    <a:pt x="16678" y="46115"/>
                    <a:pt x="14032" y="103265"/>
                  </a:cubicBezTo>
                  <a:cubicBezTo>
                    <a:pt x="11386" y="160415"/>
                    <a:pt x="25145" y="315461"/>
                    <a:pt x="26732" y="344565"/>
                  </a:cubicBezTo>
                  <a:cubicBezTo>
                    <a:pt x="28319" y="373669"/>
                    <a:pt x="24086" y="247728"/>
                    <a:pt x="23557" y="277890"/>
                  </a:cubicBezTo>
                  <a:cubicBezTo>
                    <a:pt x="23028" y="308053"/>
                    <a:pt x="26203" y="534007"/>
                    <a:pt x="23557" y="525540"/>
                  </a:cubicBezTo>
                  <a:cubicBezTo>
                    <a:pt x="20911" y="517073"/>
                    <a:pt x="11386" y="285298"/>
                    <a:pt x="7682" y="227090"/>
                  </a:cubicBezTo>
                  <a:cubicBezTo>
                    <a:pt x="3978" y="168882"/>
                    <a:pt x="-2901" y="209098"/>
                    <a:pt x="1332" y="176290"/>
                  </a:cubicBezTo>
                  <a:cubicBezTo>
                    <a:pt x="5565" y="143482"/>
                    <a:pt x="40490" y="13836"/>
                    <a:pt x="42607" y="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47841E1C-B2BD-DC19-231B-806BB4228081}"/>
                </a:ext>
              </a:extLst>
            </p:cNvPr>
            <p:cNvSpPr/>
            <p:nvPr/>
          </p:nvSpPr>
          <p:spPr>
            <a:xfrm>
              <a:off x="5886913" y="6711592"/>
              <a:ext cx="132888" cy="432568"/>
            </a:xfrm>
            <a:custGeom>
              <a:avLst/>
              <a:gdLst>
                <a:gd name="connsiteX0" fmla="*/ 132887 w 132888"/>
                <a:gd name="connsiteY0" fmla="*/ 358 h 432568"/>
                <a:gd name="connsiteX1" fmla="*/ 5887 w 132888"/>
                <a:gd name="connsiteY1" fmla="*/ 44808 h 432568"/>
                <a:gd name="connsiteX2" fmla="*/ 50337 w 132888"/>
                <a:gd name="connsiteY2" fmla="*/ 86083 h 432568"/>
                <a:gd name="connsiteX3" fmla="*/ 47162 w 132888"/>
                <a:gd name="connsiteY3" fmla="*/ 127358 h 432568"/>
                <a:gd name="connsiteX4" fmla="*/ 43987 w 132888"/>
                <a:gd name="connsiteY4" fmla="*/ 174983 h 432568"/>
                <a:gd name="connsiteX5" fmla="*/ 37637 w 132888"/>
                <a:gd name="connsiteY5" fmla="*/ 432158 h 432568"/>
                <a:gd name="connsiteX6" fmla="*/ 34462 w 132888"/>
                <a:gd name="connsiteY6" fmla="*/ 108308 h 432568"/>
                <a:gd name="connsiteX7" fmla="*/ 2712 w 132888"/>
                <a:gd name="connsiteY7" fmla="*/ 70208 h 432568"/>
                <a:gd name="connsiteX8" fmla="*/ 132887 w 132888"/>
                <a:gd name="connsiteY8" fmla="*/ 358 h 4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888" h="432568">
                  <a:moveTo>
                    <a:pt x="132887" y="358"/>
                  </a:moveTo>
                  <a:cubicBezTo>
                    <a:pt x="133416" y="-3875"/>
                    <a:pt x="19645" y="30520"/>
                    <a:pt x="5887" y="44808"/>
                  </a:cubicBezTo>
                  <a:cubicBezTo>
                    <a:pt x="-7871" y="59096"/>
                    <a:pt x="43458" y="72325"/>
                    <a:pt x="50337" y="86083"/>
                  </a:cubicBezTo>
                  <a:cubicBezTo>
                    <a:pt x="57216" y="99841"/>
                    <a:pt x="48220" y="112541"/>
                    <a:pt x="47162" y="127358"/>
                  </a:cubicBezTo>
                  <a:cubicBezTo>
                    <a:pt x="46104" y="142175"/>
                    <a:pt x="45574" y="124183"/>
                    <a:pt x="43987" y="174983"/>
                  </a:cubicBezTo>
                  <a:cubicBezTo>
                    <a:pt x="42399" y="225783"/>
                    <a:pt x="39224" y="443270"/>
                    <a:pt x="37637" y="432158"/>
                  </a:cubicBezTo>
                  <a:cubicBezTo>
                    <a:pt x="36050" y="421046"/>
                    <a:pt x="40283" y="168633"/>
                    <a:pt x="34462" y="108308"/>
                  </a:cubicBezTo>
                  <a:cubicBezTo>
                    <a:pt x="28641" y="47983"/>
                    <a:pt x="-10517" y="83966"/>
                    <a:pt x="2712" y="70208"/>
                  </a:cubicBezTo>
                  <a:cubicBezTo>
                    <a:pt x="15941" y="56450"/>
                    <a:pt x="132358" y="4591"/>
                    <a:pt x="132887" y="3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DFCB10F4-159F-911A-1F8D-5949A10F3052}"/>
                </a:ext>
              </a:extLst>
            </p:cNvPr>
            <p:cNvSpPr/>
            <p:nvPr/>
          </p:nvSpPr>
          <p:spPr>
            <a:xfrm>
              <a:off x="4948734" y="6725709"/>
              <a:ext cx="1010022" cy="52277"/>
            </a:xfrm>
            <a:custGeom>
              <a:avLst/>
              <a:gdLst>
                <a:gd name="connsiteX0" fmla="*/ 10616 w 1010022"/>
                <a:gd name="connsiteY0" fmla="*/ 43391 h 52277"/>
                <a:gd name="connsiteX1" fmla="*/ 544016 w 1010022"/>
                <a:gd name="connsiteY1" fmla="*/ 14816 h 52277"/>
                <a:gd name="connsiteX2" fmla="*/ 445591 w 1010022"/>
                <a:gd name="connsiteY2" fmla="*/ 30691 h 52277"/>
                <a:gd name="connsiteX3" fmla="*/ 1001216 w 1010022"/>
                <a:gd name="connsiteY3" fmla="*/ 2116 h 52277"/>
                <a:gd name="connsiteX4" fmla="*/ 801191 w 1010022"/>
                <a:gd name="connsiteY4" fmla="*/ 2116 h 52277"/>
                <a:gd name="connsiteX5" fmla="*/ 566241 w 1010022"/>
                <a:gd name="connsiteY5" fmla="*/ 5291 h 52277"/>
                <a:gd name="connsiteX6" fmla="*/ 436066 w 1010022"/>
                <a:gd name="connsiteY6" fmla="*/ 8466 h 52277"/>
                <a:gd name="connsiteX7" fmla="*/ 204291 w 1010022"/>
                <a:gd name="connsiteY7" fmla="*/ 49741 h 52277"/>
                <a:gd name="connsiteX8" fmla="*/ 10616 w 1010022"/>
                <a:gd name="connsiteY8" fmla="*/ 43391 h 5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0022" h="52277">
                  <a:moveTo>
                    <a:pt x="10616" y="43391"/>
                  </a:moveTo>
                  <a:cubicBezTo>
                    <a:pt x="67237" y="37570"/>
                    <a:pt x="471520" y="16933"/>
                    <a:pt x="544016" y="14816"/>
                  </a:cubicBezTo>
                  <a:cubicBezTo>
                    <a:pt x="616512" y="12699"/>
                    <a:pt x="369391" y="32808"/>
                    <a:pt x="445591" y="30691"/>
                  </a:cubicBezTo>
                  <a:cubicBezTo>
                    <a:pt x="521791" y="28574"/>
                    <a:pt x="941949" y="6878"/>
                    <a:pt x="1001216" y="2116"/>
                  </a:cubicBezTo>
                  <a:cubicBezTo>
                    <a:pt x="1060483" y="-2647"/>
                    <a:pt x="801191" y="2116"/>
                    <a:pt x="801191" y="2116"/>
                  </a:cubicBezTo>
                  <a:lnTo>
                    <a:pt x="566241" y="5291"/>
                  </a:lnTo>
                  <a:cubicBezTo>
                    <a:pt x="505387" y="6349"/>
                    <a:pt x="496391" y="1058"/>
                    <a:pt x="436066" y="8466"/>
                  </a:cubicBezTo>
                  <a:cubicBezTo>
                    <a:pt x="375741" y="15874"/>
                    <a:pt x="269378" y="43391"/>
                    <a:pt x="204291" y="49741"/>
                  </a:cubicBezTo>
                  <a:cubicBezTo>
                    <a:pt x="139204" y="56091"/>
                    <a:pt x="-46005" y="49212"/>
                    <a:pt x="10616" y="433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209CD0ED-088C-5BF0-EA14-57524003F392}"/>
                </a:ext>
              </a:extLst>
            </p:cNvPr>
            <p:cNvSpPr/>
            <p:nvPr/>
          </p:nvSpPr>
          <p:spPr>
            <a:xfrm>
              <a:off x="5804759" y="6749317"/>
              <a:ext cx="81527" cy="388141"/>
            </a:xfrm>
            <a:custGeom>
              <a:avLst/>
              <a:gdLst>
                <a:gd name="connsiteX0" fmla="*/ 40416 w 81527"/>
                <a:gd name="connsiteY0" fmla="*/ 733 h 388141"/>
                <a:gd name="connsiteX1" fmla="*/ 56291 w 81527"/>
                <a:gd name="connsiteY1" fmla="*/ 248383 h 388141"/>
                <a:gd name="connsiteX2" fmla="*/ 75341 w 81527"/>
                <a:gd name="connsiteY2" fmla="*/ 381733 h 388141"/>
                <a:gd name="connsiteX3" fmla="*/ 75341 w 81527"/>
                <a:gd name="connsiteY3" fmla="*/ 362683 h 388141"/>
                <a:gd name="connsiteX4" fmla="*/ 2316 w 81527"/>
                <a:gd name="connsiteY4" fmla="*/ 324583 h 388141"/>
                <a:gd name="connsiteX5" fmla="*/ 18191 w 81527"/>
                <a:gd name="connsiteY5" fmla="*/ 334108 h 388141"/>
                <a:gd name="connsiteX6" fmla="*/ 40416 w 81527"/>
                <a:gd name="connsiteY6" fmla="*/ 733 h 38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7" h="388141">
                  <a:moveTo>
                    <a:pt x="40416" y="733"/>
                  </a:moveTo>
                  <a:cubicBezTo>
                    <a:pt x="46766" y="-13555"/>
                    <a:pt x="50470" y="184883"/>
                    <a:pt x="56291" y="248383"/>
                  </a:cubicBezTo>
                  <a:cubicBezTo>
                    <a:pt x="62112" y="311883"/>
                    <a:pt x="75341" y="381733"/>
                    <a:pt x="75341" y="381733"/>
                  </a:cubicBezTo>
                  <a:cubicBezTo>
                    <a:pt x="78516" y="400783"/>
                    <a:pt x="87512" y="372208"/>
                    <a:pt x="75341" y="362683"/>
                  </a:cubicBezTo>
                  <a:cubicBezTo>
                    <a:pt x="63170" y="353158"/>
                    <a:pt x="11841" y="329346"/>
                    <a:pt x="2316" y="324583"/>
                  </a:cubicBezTo>
                  <a:cubicBezTo>
                    <a:pt x="-7209" y="319820"/>
                    <a:pt x="15545" y="381733"/>
                    <a:pt x="18191" y="334108"/>
                  </a:cubicBezTo>
                  <a:cubicBezTo>
                    <a:pt x="20837" y="286483"/>
                    <a:pt x="34066" y="15021"/>
                    <a:pt x="40416" y="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56EBB192-513E-6FC3-235C-D9BCC171A6C9}"/>
                </a:ext>
              </a:extLst>
            </p:cNvPr>
            <p:cNvSpPr/>
            <p:nvPr/>
          </p:nvSpPr>
          <p:spPr>
            <a:xfrm>
              <a:off x="779697" y="4326144"/>
              <a:ext cx="52626" cy="687181"/>
            </a:xfrm>
            <a:custGeom>
              <a:avLst/>
              <a:gdLst>
                <a:gd name="connsiteX0" fmla="*/ 7703 w 52626"/>
                <a:gd name="connsiteY0" fmla="*/ 1381 h 687181"/>
                <a:gd name="connsiteX1" fmla="*/ 14053 w 52626"/>
                <a:gd name="connsiteY1" fmla="*/ 385556 h 687181"/>
                <a:gd name="connsiteX2" fmla="*/ 1353 w 52626"/>
                <a:gd name="connsiteY2" fmla="*/ 509381 h 687181"/>
                <a:gd name="connsiteX3" fmla="*/ 52153 w 52626"/>
                <a:gd name="connsiteY3" fmla="*/ 557006 h 687181"/>
                <a:gd name="connsiteX4" fmla="*/ 26753 w 52626"/>
                <a:gd name="connsiteY4" fmla="*/ 582406 h 687181"/>
                <a:gd name="connsiteX5" fmla="*/ 26753 w 52626"/>
                <a:gd name="connsiteY5" fmla="*/ 687181 h 687181"/>
                <a:gd name="connsiteX6" fmla="*/ 26753 w 52626"/>
                <a:gd name="connsiteY6" fmla="*/ 506206 h 687181"/>
                <a:gd name="connsiteX7" fmla="*/ 26753 w 52626"/>
                <a:gd name="connsiteY7" fmla="*/ 264906 h 687181"/>
                <a:gd name="connsiteX8" fmla="*/ 7703 w 52626"/>
                <a:gd name="connsiteY8" fmla="*/ 1381 h 68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26" h="687181">
                  <a:moveTo>
                    <a:pt x="7703" y="1381"/>
                  </a:moveTo>
                  <a:cubicBezTo>
                    <a:pt x="5586" y="21489"/>
                    <a:pt x="15111" y="300889"/>
                    <a:pt x="14053" y="385556"/>
                  </a:cubicBezTo>
                  <a:cubicBezTo>
                    <a:pt x="12995" y="470223"/>
                    <a:pt x="-4997" y="480806"/>
                    <a:pt x="1353" y="509381"/>
                  </a:cubicBezTo>
                  <a:cubicBezTo>
                    <a:pt x="7703" y="537956"/>
                    <a:pt x="47920" y="544835"/>
                    <a:pt x="52153" y="557006"/>
                  </a:cubicBezTo>
                  <a:cubicBezTo>
                    <a:pt x="56386" y="569177"/>
                    <a:pt x="30986" y="560710"/>
                    <a:pt x="26753" y="582406"/>
                  </a:cubicBezTo>
                  <a:cubicBezTo>
                    <a:pt x="22520" y="604102"/>
                    <a:pt x="26753" y="687181"/>
                    <a:pt x="26753" y="687181"/>
                  </a:cubicBezTo>
                  <a:lnTo>
                    <a:pt x="26753" y="506206"/>
                  </a:lnTo>
                  <a:cubicBezTo>
                    <a:pt x="26753" y="435827"/>
                    <a:pt x="26224" y="343752"/>
                    <a:pt x="26753" y="264906"/>
                  </a:cubicBezTo>
                  <a:cubicBezTo>
                    <a:pt x="27282" y="186060"/>
                    <a:pt x="9820" y="-18727"/>
                    <a:pt x="7703" y="13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87BD9E65-ECB6-C20C-954D-704D96534472}"/>
                </a:ext>
              </a:extLst>
            </p:cNvPr>
            <p:cNvSpPr/>
            <p:nvPr/>
          </p:nvSpPr>
          <p:spPr>
            <a:xfrm>
              <a:off x="771289" y="4339797"/>
              <a:ext cx="19286" cy="638889"/>
            </a:xfrm>
            <a:custGeom>
              <a:avLst/>
              <a:gdLst>
                <a:gd name="connsiteX0" fmla="*/ 236 w 19286"/>
                <a:gd name="connsiteY0" fmla="*/ 428 h 638889"/>
                <a:gd name="connsiteX1" fmla="*/ 6586 w 19286"/>
                <a:gd name="connsiteY1" fmla="*/ 302053 h 638889"/>
                <a:gd name="connsiteX2" fmla="*/ 6586 w 19286"/>
                <a:gd name="connsiteY2" fmla="*/ 444928 h 638889"/>
                <a:gd name="connsiteX3" fmla="*/ 12936 w 19286"/>
                <a:gd name="connsiteY3" fmla="*/ 638603 h 638889"/>
                <a:gd name="connsiteX4" fmla="*/ 16111 w 19286"/>
                <a:gd name="connsiteY4" fmla="*/ 486203 h 638889"/>
                <a:gd name="connsiteX5" fmla="*/ 19286 w 19286"/>
                <a:gd name="connsiteY5" fmla="*/ 397303 h 638889"/>
                <a:gd name="connsiteX6" fmla="*/ 16111 w 19286"/>
                <a:gd name="connsiteY6" fmla="*/ 238553 h 638889"/>
                <a:gd name="connsiteX7" fmla="*/ 236 w 19286"/>
                <a:gd name="connsiteY7" fmla="*/ 428 h 63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86" h="638889">
                  <a:moveTo>
                    <a:pt x="236" y="428"/>
                  </a:moveTo>
                  <a:cubicBezTo>
                    <a:pt x="-1352" y="11011"/>
                    <a:pt x="5528" y="227970"/>
                    <a:pt x="6586" y="302053"/>
                  </a:cubicBezTo>
                  <a:cubicBezTo>
                    <a:pt x="7644" y="376136"/>
                    <a:pt x="5528" y="388836"/>
                    <a:pt x="6586" y="444928"/>
                  </a:cubicBezTo>
                  <a:cubicBezTo>
                    <a:pt x="7644" y="501020"/>
                    <a:pt x="11349" y="631724"/>
                    <a:pt x="12936" y="638603"/>
                  </a:cubicBezTo>
                  <a:cubicBezTo>
                    <a:pt x="14523" y="645482"/>
                    <a:pt x="15053" y="526420"/>
                    <a:pt x="16111" y="486203"/>
                  </a:cubicBezTo>
                  <a:cubicBezTo>
                    <a:pt x="17169" y="445986"/>
                    <a:pt x="19286" y="438578"/>
                    <a:pt x="19286" y="397303"/>
                  </a:cubicBezTo>
                  <a:cubicBezTo>
                    <a:pt x="19286" y="356028"/>
                    <a:pt x="18228" y="298878"/>
                    <a:pt x="16111" y="238553"/>
                  </a:cubicBezTo>
                  <a:cubicBezTo>
                    <a:pt x="13994" y="178228"/>
                    <a:pt x="1824" y="-10155"/>
                    <a:pt x="236" y="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6D174401-AE4E-0B57-F35C-BC002CFACD4F}"/>
                </a:ext>
              </a:extLst>
            </p:cNvPr>
            <p:cNvSpPr/>
            <p:nvPr/>
          </p:nvSpPr>
          <p:spPr>
            <a:xfrm>
              <a:off x="450850" y="4930603"/>
              <a:ext cx="373545" cy="96651"/>
            </a:xfrm>
            <a:custGeom>
              <a:avLst/>
              <a:gdLst>
                <a:gd name="connsiteX0" fmla="*/ 0 w 373545"/>
                <a:gd name="connsiteY0" fmla="*/ 85897 h 96651"/>
                <a:gd name="connsiteX1" fmla="*/ 346075 w 373545"/>
                <a:gd name="connsiteY1" fmla="*/ 89072 h 96651"/>
                <a:gd name="connsiteX2" fmla="*/ 352425 w 373545"/>
                <a:gd name="connsiteY2" fmla="*/ 172 h 96651"/>
                <a:gd name="connsiteX3" fmla="*/ 355600 w 373545"/>
                <a:gd name="connsiteY3" fmla="*/ 66847 h 96651"/>
                <a:gd name="connsiteX4" fmla="*/ 317500 w 373545"/>
                <a:gd name="connsiteY4" fmla="*/ 79547 h 96651"/>
                <a:gd name="connsiteX5" fmla="*/ 234950 w 373545"/>
                <a:gd name="connsiteY5" fmla="*/ 79547 h 96651"/>
                <a:gd name="connsiteX6" fmla="*/ 0 w 373545"/>
                <a:gd name="connsiteY6" fmla="*/ 85897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545" h="96651">
                  <a:moveTo>
                    <a:pt x="0" y="85897"/>
                  </a:moveTo>
                  <a:cubicBezTo>
                    <a:pt x="143669" y="94628"/>
                    <a:pt x="287338" y="103360"/>
                    <a:pt x="346075" y="89072"/>
                  </a:cubicBezTo>
                  <a:cubicBezTo>
                    <a:pt x="404813" y="74784"/>
                    <a:pt x="350838" y="3876"/>
                    <a:pt x="352425" y="172"/>
                  </a:cubicBezTo>
                  <a:cubicBezTo>
                    <a:pt x="354012" y="-3532"/>
                    <a:pt x="361421" y="53618"/>
                    <a:pt x="355600" y="66847"/>
                  </a:cubicBezTo>
                  <a:cubicBezTo>
                    <a:pt x="349779" y="80076"/>
                    <a:pt x="337608" y="77430"/>
                    <a:pt x="317500" y="79547"/>
                  </a:cubicBezTo>
                  <a:cubicBezTo>
                    <a:pt x="297392" y="81664"/>
                    <a:pt x="234950" y="79547"/>
                    <a:pt x="234950" y="79547"/>
                  </a:cubicBezTo>
                  <a:lnTo>
                    <a:pt x="0" y="858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38E8AA1A-F40B-456C-7823-EE7F57696687}"/>
                </a:ext>
              </a:extLst>
            </p:cNvPr>
            <p:cNvSpPr/>
            <p:nvPr/>
          </p:nvSpPr>
          <p:spPr>
            <a:xfrm>
              <a:off x="434971" y="4978400"/>
              <a:ext cx="384465" cy="38193"/>
            </a:xfrm>
            <a:custGeom>
              <a:avLst/>
              <a:gdLst>
                <a:gd name="connsiteX0" fmla="*/ 4 w 384465"/>
                <a:gd name="connsiteY0" fmla="*/ 38100 h 38193"/>
                <a:gd name="connsiteX1" fmla="*/ 60329 w 384465"/>
                <a:gd name="connsiteY1" fmla="*/ 15875 h 38193"/>
                <a:gd name="connsiteX2" fmla="*/ 374654 w 384465"/>
                <a:gd name="connsiteY2" fmla="*/ 9525 h 38193"/>
                <a:gd name="connsiteX3" fmla="*/ 311154 w 384465"/>
                <a:gd name="connsiteY3" fmla="*/ 0 h 38193"/>
                <a:gd name="connsiteX4" fmla="*/ 104779 w 384465"/>
                <a:gd name="connsiteY4" fmla="*/ 3175 h 38193"/>
                <a:gd name="connsiteX5" fmla="*/ 57154 w 384465"/>
                <a:gd name="connsiteY5" fmla="*/ 6350 h 38193"/>
                <a:gd name="connsiteX6" fmla="*/ 4 w 384465"/>
                <a:gd name="connsiteY6" fmla="*/ 38100 h 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65" h="38193">
                  <a:moveTo>
                    <a:pt x="4" y="38100"/>
                  </a:moveTo>
                  <a:cubicBezTo>
                    <a:pt x="533" y="39687"/>
                    <a:pt x="-2113" y="20637"/>
                    <a:pt x="60329" y="15875"/>
                  </a:cubicBezTo>
                  <a:cubicBezTo>
                    <a:pt x="122771" y="11113"/>
                    <a:pt x="332850" y="12171"/>
                    <a:pt x="374654" y="9525"/>
                  </a:cubicBezTo>
                  <a:cubicBezTo>
                    <a:pt x="416458" y="6879"/>
                    <a:pt x="311154" y="0"/>
                    <a:pt x="311154" y="0"/>
                  </a:cubicBezTo>
                  <a:lnTo>
                    <a:pt x="104779" y="3175"/>
                  </a:lnTo>
                  <a:cubicBezTo>
                    <a:pt x="62446" y="4233"/>
                    <a:pt x="71971" y="3175"/>
                    <a:pt x="57154" y="6350"/>
                  </a:cubicBezTo>
                  <a:cubicBezTo>
                    <a:pt x="42337" y="9525"/>
                    <a:pt x="-525" y="36513"/>
                    <a:pt x="4" y="381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9FEF05A7-74A4-04BF-30A8-A134BAD8E2D5}"/>
                </a:ext>
              </a:extLst>
            </p:cNvPr>
            <p:cNvSpPr/>
            <p:nvPr/>
          </p:nvSpPr>
          <p:spPr>
            <a:xfrm>
              <a:off x="25400" y="4530725"/>
              <a:ext cx="429694" cy="9995"/>
            </a:xfrm>
            <a:custGeom>
              <a:avLst/>
              <a:gdLst>
                <a:gd name="connsiteX0" fmla="*/ 0 w 429694"/>
                <a:gd name="connsiteY0" fmla="*/ 0 h 9995"/>
                <a:gd name="connsiteX1" fmla="*/ 381000 w 429694"/>
                <a:gd name="connsiteY1" fmla="*/ 3175 h 9995"/>
                <a:gd name="connsiteX2" fmla="*/ 419100 w 429694"/>
                <a:gd name="connsiteY2" fmla="*/ 9525 h 9995"/>
                <a:gd name="connsiteX3" fmla="*/ 330200 w 429694"/>
                <a:gd name="connsiteY3" fmla="*/ 9525 h 9995"/>
                <a:gd name="connsiteX4" fmla="*/ 219075 w 429694"/>
                <a:gd name="connsiteY4" fmla="*/ 9525 h 9995"/>
                <a:gd name="connsiteX5" fmla="*/ 0 w 429694"/>
                <a:gd name="connsiteY5" fmla="*/ 0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694" h="9995">
                  <a:moveTo>
                    <a:pt x="0" y="0"/>
                  </a:moveTo>
                  <a:lnTo>
                    <a:pt x="381000" y="3175"/>
                  </a:lnTo>
                  <a:cubicBezTo>
                    <a:pt x="450850" y="4763"/>
                    <a:pt x="427567" y="8467"/>
                    <a:pt x="419100" y="9525"/>
                  </a:cubicBezTo>
                  <a:cubicBezTo>
                    <a:pt x="410633" y="10583"/>
                    <a:pt x="330200" y="9525"/>
                    <a:pt x="330200" y="9525"/>
                  </a:cubicBezTo>
                  <a:lnTo>
                    <a:pt x="219075" y="9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18D6765E-5C42-D0F7-3355-BACC92CA734C}"/>
                </a:ext>
              </a:extLst>
            </p:cNvPr>
            <p:cNvSpPr/>
            <p:nvPr/>
          </p:nvSpPr>
          <p:spPr>
            <a:xfrm>
              <a:off x="444500" y="4549448"/>
              <a:ext cx="19446" cy="461678"/>
            </a:xfrm>
            <a:custGeom>
              <a:avLst/>
              <a:gdLst>
                <a:gd name="connsiteX0" fmla="*/ 3175 w 19446"/>
                <a:gd name="connsiteY0" fmla="*/ 327 h 461678"/>
                <a:gd name="connsiteX1" fmla="*/ 3175 w 19446"/>
                <a:gd name="connsiteY1" fmla="*/ 228927 h 461678"/>
                <a:gd name="connsiteX2" fmla="*/ 15875 w 19446"/>
                <a:gd name="connsiteY2" fmla="*/ 365452 h 461678"/>
                <a:gd name="connsiteX3" fmla="*/ 12700 w 19446"/>
                <a:gd name="connsiteY3" fmla="*/ 444827 h 461678"/>
                <a:gd name="connsiteX4" fmla="*/ 0 w 19446"/>
                <a:gd name="connsiteY4" fmla="*/ 460702 h 461678"/>
                <a:gd name="connsiteX5" fmla="*/ 15875 w 19446"/>
                <a:gd name="connsiteY5" fmla="*/ 444827 h 461678"/>
                <a:gd name="connsiteX6" fmla="*/ 19050 w 19446"/>
                <a:gd name="connsiteY6" fmla="*/ 324177 h 461678"/>
                <a:gd name="connsiteX7" fmla="*/ 9525 w 19446"/>
                <a:gd name="connsiteY7" fmla="*/ 181302 h 461678"/>
                <a:gd name="connsiteX8" fmla="*/ 3175 w 19446"/>
                <a:gd name="connsiteY8" fmla="*/ 327 h 46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6" h="461678">
                  <a:moveTo>
                    <a:pt x="3175" y="327"/>
                  </a:moveTo>
                  <a:cubicBezTo>
                    <a:pt x="2117" y="8264"/>
                    <a:pt x="1058" y="168073"/>
                    <a:pt x="3175" y="228927"/>
                  </a:cubicBezTo>
                  <a:cubicBezTo>
                    <a:pt x="5292" y="289781"/>
                    <a:pt x="14288" y="329469"/>
                    <a:pt x="15875" y="365452"/>
                  </a:cubicBezTo>
                  <a:cubicBezTo>
                    <a:pt x="17463" y="401435"/>
                    <a:pt x="12700" y="444827"/>
                    <a:pt x="12700" y="444827"/>
                  </a:cubicBezTo>
                  <a:cubicBezTo>
                    <a:pt x="10054" y="460702"/>
                    <a:pt x="0" y="460702"/>
                    <a:pt x="0" y="460702"/>
                  </a:cubicBezTo>
                  <a:cubicBezTo>
                    <a:pt x="529" y="460702"/>
                    <a:pt x="12700" y="467581"/>
                    <a:pt x="15875" y="444827"/>
                  </a:cubicBezTo>
                  <a:cubicBezTo>
                    <a:pt x="19050" y="422073"/>
                    <a:pt x="20108" y="368098"/>
                    <a:pt x="19050" y="324177"/>
                  </a:cubicBezTo>
                  <a:cubicBezTo>
                    <a:pt x="17992" y="280256"/>
                    <a:pt x="11642" y="231573"/>
                    <a:pt x="9525" y="181302"/>
                  </a:cubicBezTo>
                  <a:cubicBezTo>
                    <a:pt x="7408" y="131031"/>
                    <a:pt x="4233" y="-7610"/>
                    <a:pt x="3175" y="3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579D4A45-4753-7B2A-337A-1CC3464D4061}"/>
                </a:ext>
              </a:extLst>
            </p:cNvPr>
            <p:cNvSpPr/>
            <p:nvPr/>
          </p:nvSpPr>
          <p:spPr>
            <a:xfrm>
              <a:off x="-966" y="4554903"/>
              <a:ext cx="428461" cy="14348"/>
            </a:xfrm>
            <a:custGeom>
              <a:avLst/>
              <a:gdLst>
                <a:gd name="connsiteX0" fmla="*/ 966 w 428461"/>
                <a:gd name="connsiteY0" fmla="*/ 7572 h 14348"/>
                <a:gd name="connsiteX1" fmla="*/ 251791 w 428461"/>
                <a:gd name="connsiteY1" fmla="*/ 1222 h 14348"/>
                <a:gd name="connsiteX2" fmla="*/ 423241 w 428461"/>
                <a:gd name="connsiteY2" fmla="*/ 1222 h 14348"/>
                <a:gd name="connsiteX3" fmla="*/ 350216 w 428461"/>
                <a:gd name="connsiteY3" fmla="*/ 13922 h 14348"/>
                <a:gd name="connsiteX4" fmla="*/ 966 w 428461"/>
                <a:gd name="connsiteY4" fmla="*/ 7572 h 1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461" h="14348">
                  <a:moveTo>
                    <a:pt x="966" y="7572"/>
                  </a:moveTo>
                  <a:cubicBezTo>
                    <a:pt x="-15438" y="5455"/>
                    <a:pt x="181412" y="2280"/>
                    <a:pt x="251791" y="1222"/>
                  </a:cubicBezTo>
                  <a:cubicBezTo>
                    <a:pt x="322170" y="164"/>
                    <a:pt x="406837" y="-895"/>
                    <a:pt x="423241" y="1222"/>
                  </a:cubicBezTo>
                  <a:cubicBezTo>
                    <a:pt x="439645" y="3339"/>
                    <a:pt x="417949" y="11805"/>
                    <a:pt x="350216" y="13922"/>
                  </a:cubicBezTo>
                  <a:cubicBezTo>
                    <a:pt x="282483" y="16039"/>
                    <a:pt x="17370" y="9689"/>
                    <a:pt x="966" y="75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58F1C3BB-EA69-CE56-22EE-712C6BE27867}"/>
                </a:ext>
              </a:extLst>
            </p:cNvPr>
            <p:cNvSpPr/>
            <p:nvPr/>
          </p:nvSpPr>
          <p:spPr>
            <a:xfrm>
              <a:off x="3174" y="4635500"/>
              <a:ext cx="311155" cy="9607"/>
            </a:xfrm>
            <a:custGeom>
              <a:avLst/>
              <a:gdLst>
                <a:gd name="connsiteX0" fmla="*/ 1 w 311155"/>
                <a:gd name="connsiteY0" fmla="*/ 3175 h 9607"/>
                <a:gd name="connsiteX1" fmla="*/ 212726 w 311155"/>
                <a:gd name="connsiteY1" fmla="*/ 9525 h 9607"/>
                <a:gd name="connsiteX2" fmla="*/ 311151 w 311155"/>
                <a:gd name="connsiteY2" fmla="*/ 6350 h 9607"/>
                <a:gd name="connsiteX3" fmla="*/ 215901 w 311155"/>
                <a:gd name="connsiteY3" fmla="*/ 0 h 9607"/>
                <a:gd name="connsiteX4" fmla="*/ 1 w 311155"/>
                <a:gd name="connsiteY4" fmla="*/ 3175 h 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155" h="9607">
                  <a:moveTo>
                    <a:pt x="1" y="3175"/>
                  </a:moveTo>
                  <a:cubicBezTo>
                    <a:pt x="-528" y="4762"/>
                    <a:pt x="160868" y="8996"/>
                    <a:pt x="212726" y="9525"/>
                  </a:cubicBezTo>
                  <a:cubicBezTo>
                    <a:pt x="264584" y="10054"/>
                    <a:pt x="310622" y="7937"/>
                    <a:pt x="311151" y="6350"/>
                  </a:cubicBezTo>
                  <a:cubicBezTo>
                    <a:pt x="311680" y="4763"/>
                    <a:pt x="266172" y="1058"/>
                    <a:pt x="215901" y="0"/>
                  </a:cubicBezTo>
                  <a:lnTo>
                    <a:pt x="1" y="317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C5DA62F5-D758-BABF-E245-C283BC793992}"/>
                </a:ext>
              </a:extLst>
            </p:cNvPr>
            <p:cNvSpPr/>
            <p:nvPr/>
          </p:nvSpPr>
          <p:spPr>
            <a:xfrm>
              <a:off x="313389" y="4625929"/>
              <a:ext cx="52072" cy="375291"/>
            </a:xfrm>
            <a:custGeom>
              <a:avLst/>
              <a:gdLst>
                <a:gd name="connsiteX0" fmla="*/ 936 w 52072"/>
                <a:gd name="connsiteY0" fmla="*/ 46 h 375291"/>
                <a:gd name="connsiteX1" fmla="*/ 51736 w 52072"/>
                <a:gd name="connsiteY1" fmla="*/ 66721 h 375291"/>
                <a:gd name="connsiteX2" fmla="*/ 23161 w 52072"/>
                <a:gd name="connsiteY2" fmla="*/ 63546 h 375291"/>
                <a:gd name="connsiteX3" fmla="*/ 26336 w 52072"/>
                <a:gd name="connsiteY3" fmla="*/ 200071 h 375291"/>
                <a:gd name="connsiteX4" fmla="*/ 19986 w 52072"/>
                <a:gd name="connsiteY4" fmla="*/ 374696 h 375291"/>
                <a:gd name="connsiteX5" fmla="*/ 7286 w 52072"/>
                <a:gd name="connsiteY5" fmla="*/ 136571 h 375291"/>
                <a:gd name="connsiteX6" fmla="*/ 16811 w 52072"/>
                <a:gd name="connsiteY6" fmla="*/ 57196 h 375291"/>
                <a:gd name="connsiteX7" fmla="*/ 936 w 52072"/>
                <a:gd name="connsiteY7" fmla="*/ 46 h 37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2" h="375291">
                  <a:moveTo>
                    <a:pt x="936" y="46"/>
                  </a:moveTo>
                  <a:cubicBezTo>
                    <a:pt x="6757" y="1634"/>
                    <a:pt x="48032" y="56138"/>
                    <a:pt x="51736" y="66721"/>
                  </a:cubicBezTo>
                  <a:cubicBezTo>
                    <a:pt x="55440" y="77304"/>
                    <a:pt x="27394" y="41321"/>
                    <a:pt x="23161" y="63546"/>
                  </a:cubicBezTo>
                  <a:cubicBezTo>
                    <a:pt x="18928" y="85771"/>
                    <a:pt x="26865" y="148213"/>
                    <a:pt x="26336" y="200071"/>
                  </a:cubicBezTo>
                  <a:cubicBezTo>
                    <a:pt x="25807" y="251929"/>
                    <a:pt x="23161" y="385279"/>
                    <a:pt x="19986" y="374696"/>
                  </a:cubicBezTo>
                  <a:cubicBezTo>
                    <a:pt x="16811" y="364113"/>
                    <a:pt x="7815" y="189488"/>
                    <a:pt x="7286" y="136571"/>
                  </a:cubicBezTo>
                  <a:cubicBezTo>
                    <a:pt x="6757" y="83654"/>
                    <a:pt x="15224" y="76246"/>
                    <a:pt x="16811" y="57196"/>
                  </a:cubicBezTo>
                  <a:cubicBezTo>
                    <a:pt x="18398" y="38146"/>
                    <a:pt x="-4885" y="-1542"/>
                    <a:pt x="936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C6C80B47-56D7-836A-BF50-3C18F779D5BD}"/>
                </a:ext>
              </a:extLst>
            </p:cNvPr>
            <p:cNvSpPr/>
            <p:nvPr/>
          </p:nvSpPr>
          <p:spPr>
            <a:xfrm>
              <a:off x="12078" y="4634068"/>
              <a:ext cx="19837" cy="390070"/>
            </a:xfrm>
            <a:custGeom>
              <a:avLst/>
              <a:gdLst>
                <a:gd name="connsiteX0" fmla="*/ 3797 w 19837"/>
                <a:gd name="connsiteY0" fmla="*/ 1432 h 390070"/>
                <a:gd name="connsiteX1" fmla="*/ 622 w 19837"/>
                <a:gd name="connsiteY1" fmla="*/ 147482 h 390070"/>
                <a:gd name="connsiteX2" fmla="*/ 13322 w 19837"/>
                <a:gd name="connsiteY2" fmla="*/ 388782 h 390070"/>
                <a:gd name="connsiteX3" fmla="*/ 19672 w 19837"/>
                <a:gd name="connsiteY3" fmla="*/ 233207 h 390070"/>
                <a:gd name="connsiteX4" fmla="*/ 3797 w 19837"/>
                <a:gd name="connsiteY4" fmla="*/ 1432 h 39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7" h="390070">
                  <a:moveTo>
                    <a:pt x="3797" y="1432"/>
                  </a:moveTo>
                  <a:cubicBezTo>
                    <a:pt x="622" y="-12855"/>
                    <a:pt x="-965" y="82924"/>
                    <a:pt x="622" y="147482"/>
                  </a:cubicBezTo>
                  <a:cubicBezTo>
                    <a:pt x="2209" y="212040"/>
                    <a:pt x="10147" y="374495"/>
                    <a:pt x="13322" y="388782"/>
                  </a:cubicBezTo>
                  <a:cubicBezTo>
                    <a:pt x="16497" y="403069"/>
                    <a:pt x="20730" y="295119"/>
                    <a:pt x="19672" y="233207"/>
                  </a:cubicBezTo>
                  <a:cubicBezTo>
                    <a:pt x="18614" y="171295"/>
                    <a:pt x="6972" y="15719"/>
                    <a:pt x="3797" y="1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781163C3-66F2-E8D8-5647-1F5F7D8ABA7C}"/>
                </a:ext>
              </a:extLst>
            </p:cNvPr>
            <p:cNvSpPr/>
            <p:nvPr/>
          </p:nvSpPr>
          <p:spPr>
            <a:xfrm>
              <a:off x="34526" y="5003558"/>
              <a:ext cx="315361" cy="10167"/>
            </a:xfrm>
            <a:custGeom>
              <a:avLst/>
              <a:gdLst>
                <a:gd name="connsiteX0" fmla="*/ 399 w 315361"/>
                <a:gd name="connsiteY0" fmla="*/ 3417 h 10167"/>
                <a:gd name="connsiteX1" fmla="*/ 302024 w 315361"/>
                <a:gd name="connsiteY1" fmla="*/ 242 h 10167"/>
                <a:gd name="connsiteX2" fmla="*/ 238524 w 315361"/>
                <a:gd name="connsiteY2" fmla="*/ 9767 h 10167"/>
                <a:gd name="connsiteX3" fmla="*/ 399 w 315361"/>
                <a:gd name="connsiteY3" fmla="*/ 3417 h 1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361" h="10167">
                  <a:moveTo>
                    <a:pt x="399" y="3417"/>
                  </a:moveTo>
                  <a:cubicBezTo>
                    <a:pt x="10982" y="1829"/>
                    <a:pt x="262337" y="-816"/>
                    <a:pt x="302024" y="242"/>
                  </a:cubicBezTo>
                  <a:cubicBezTo>
                    <a:pt x="341711" y="1300"/>
                    <a:pt x="284561" y="7650"/>
                    <a:pt x="238524" y="9767"/>
                  </a:cubicBezTo>
                  <a:cubicBezTo>
                    <a:pt x="192487" y="11884"/>
                    <a:pt x="-10184" y="5005"/>
                    <a:pt x="399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E1226E83-29F1-BB14-6AB7-F0CF6964ECE4}"/>
                </a:ext>
              </a:extLst>
            </p:cNvPr>
            <p:cNvSpPr/>
            <p:nvPr/>
          </p:nvSpPr>
          <p:spPr>
            <a:xfrm>
              <a:off x="31750" y="5029200"/>
              <a:ext cx="318917" cy="12700"/>
            </a:xfrm>
            <a:custGeom>
              <a:avLst/>
              <a:gdLst>
                <a:gd name="connsiteX0" fmla="*/ 0 w 318917"/>
                <a:gd name="connsiteY0" fmla="*/ 0 h 12700"/>
                <a:gd name="connsiteX1" fmla="*/ 311150 w 318917"/>
                <a:gd name="connsiteY1" fmla="*/ 3175 h 12700"/>
                <a:gd name="connsiteX2" fmla="*/ 231775 w 318917"/>
                <a:gd name="connsiteY2" fmla="*/ 12700 h 12700"/>
                <a:gd name="connsiteX3" fmla="*/ 0 w 318917"/>
                <a:gd name="connsiteY3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917" h="12700">
                  <a:moveTo>
                    <a:pt x="0" y="0"/>
                  </a:moveTo>
                  <a:lnTo>
                    <a:pt x="311150" y="3175"/>
                  </a:lnTo>
                  <a:cubicBezTo>
                    <a:pt x="349779" y="5292"/>
                    <a:pt x="231775" y="12700"/>
                    <a:pt x="231775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9631049C-34B8-0DEC-E1FE-FB7F4B77011A}"/>
                </a:ext>
              </a:extLst>
            </p:cNvPr>
            <p:cNvSpPr/>
            <p:nvPr/>
          </p:nvSpPr>
          <p:spPr>
            <a:xfrm>
              <a:off x="27833" y="5018392"/>
              <a:ext cx="10509" cy="165392"/>
            </a:xfrm>
            <a:custGeom>
              <a:avLst/>
              <a:gdLst>
                <a:gd name="connsiteX0" fmla="*/ 7092 w 10509"/>
                <a:gd name="connsiteY0" fmla="*/ 1283 h 165392"/>
                <a:gd name="connsiteX1" fmla="*/ 10267 w 10509"/>
                <a:gd name="connsiteY1" fmla="*/ 163208 h 165392"/>
                <a:gd name="connsiteX2" fmla="*/ 742 w 10509"/>
                <a:gd name="connsiteY2" fmla="*/ 90183 h 165392"/>
                <a:gd name="connsiteX3" fmla="*/ 7092 w 10509"/>
                <a:gd name="connsiteY3" fmla="*/ 1283 h 1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09" h="165392">
                  <a:moveTo>
                    <a:pt x="7092" y="1283"/>
                  </a:moveTo>
                  <a:cubicBezTo>
                    <a:pt x="8679" y="13454"/>
                    <a:pt x="11325" y="148391"/>
                    <a:pt x="10267" y="163208"/>
                  </a:cubicBezTo>
                  <a:cubicBezTo>
                    <a:pt x="9209" y="178025"/>
                    <a:pt x="3917" y="113466"/>
                    <a:pt x="742" y="90183"/>
                  </a:cubicBezTo>
                  <a:cubicBezTo>
                    <a:pt x="-2433" y="66900"/>
                    <a:pt x="5505" y="-10888"/>
                    <a:pt x="7092" y="1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CF304A8B-DFF1-3519-EDE7-502538865762}"/>
                </a:ext>
              </a:extLst>
            </p:cNvPr>
            <p:cNvSpPr/>
            <p:nvPr/>
          </p:nvSpPr>
          <p:spPr>
            <a:xfrm>
              <a:off x="16850" y="5114493"/>
              <a:ext cx="336625" cy="38625"/>
            </a:xfrm>
            <a:custGeom>
              <a:avLst/>
              <a:gdLst>
                <a:gd name="connsiteX0" fmla="*/ 2200 w 336625"/>
                <a:gd name="connsiteY0" fmla="*/ 6782 h 38625"/>
                <a:gd name="connsiteX1" fmla="*/ 65700 w 336625"/>
                <a:gd name="connsiteY1" fmla="*/ 38532 h 38625"/>
                <a:gd name="connsiteX2" fmla="*/ 113325 w 336625"/>
                <a:gd name="connsiteY2" fmla="*/ 16307 h 38625"/>
                <a:gd name="connsiteX3" fmla="*/ 332400 w 336625"/>
                <a:gd name="connsiteY3" fmla="*/ 9957 h 38625"/>
                <a:gd name="connsiteX4" fmla="*/ 249850 w 336625"/>
                <a:gd name="connsiteY4" fmla="*/ 3607 h 38625"/>
                <a:gd name="connsiteX5" fmla="*/ 151425 w 336625"/>
                <a:gd name="connsiteY5" fmla="*/ 432 h 38625"/>
                <a:gd name="connsiteX6" fmla="*/ 2200 w 336625"/>
                <a:gd name="connsiteY6" fmla="*/ 6782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25" h="38625">
                  <a:moveTo>
                    <a:pt x="2200" y="6782"/>
                  </a:moveTo>
                  <a:cubicBezTo>
                    <a:pt x="-12088" y="13132"/>
                    <a:pt x="47179" y="36945"/>
                    <a:pt x="65700" y="38532"/>
                  </a:cubicBezTo>
                  <a:cubicBezTo>
                    <a:pt x="84221" y="40119"/>
                    <a:pt x="68875" y="21070"/>
                    <a:pt x="113325" y="16307"/>
                  </a:cubicBezTo>
                  <a:cubicBezTo>
                    <a:pt x="157775" y="11545"/>
                    <a:pt x="309646" y="12074"/>
                    <a:pt x="332400" y="9957"/>
                  </a:cubicBezTo>
                  <a:cubicBezTo>
                    <a:pt x="355154" y="7840"/>
                    <a:pt x="280012" y="5194"/>
                    <a:pt x="249850" y="3607"/>
                  </a:cubicBezTo>
                  <a:cubicBezTo>
                    <a:pt x="219688" y="2020"/>
                    <a:pt x="187937" y="-1155"/>
                    <a:pt x="151425" y="432"/>
                  </a:cubicBezTo>
                  <a:cubicBezTo>
                    <a:pt x="114913" y="2019"/>
                    <a:pt x="16488" y="432"/>
                    <a:pt x="2200" y="67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E3E7B3E4-8550-0275-3935-E2E93820D265}"/>
                </a:ext>
              </a:extLst>
            </p:cNvPr>
            <p:cNvSpPr/>
            <p:nvPr/>
          </p:nvSpPr>
          <p:spPr>
            <a:xfrm>
              <a:off x="331764" y="5121274"/>
              <a:ext cx="33373" cy="474310"/>
            </a:xfrm>
            <a:custGeom>
              <a:avLst/>
              <a:gdLst>
                <a:gd name="connsiteX0" fmla="*/ 1611 w 33373"/>
                <a:gd name="connsiteY0" fmla="*/ 1 h 474310"/>
                <a:gd name="connsiteX1" fmla="*/ 1611 w 33373"/>
                <a:gd name="connsiteY1" fmla="*/ 184151 h 474310"/>
                <a:gd name="connsiteX2" fmla="*/ 17486 w 33373"/>
                <a:gd name="connsiteY2" fmla="*/ 387351 h 474310"/>
                <a:gd name="connsiteX3" fmla="*/ 14311 w 33373"/>
                <a:gd name="connsiteY3" fmla="*/ 473076 h 474310"/>
                <a:gd name="connsiteX4" fmla="*/ 33361 w 33373"/>
                <a:gd name="connsiteY4" fmla="*/ 419101 h 474310"/>
                <a:gd name="connsiteX5" fmla="*/ 11136 w 33373"/>
                <a:gd name="connsiteY5" fmla="*/ 180976 h 474310"/>
                <a:gd name="connsiteX6" fmla="*/ 1611 w 33373"/>
                <a:gd name="connsiteY6" fmla="*/ 1 h 4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73" h="474310">
                  <a:moveTo>
                    <a:pt x="1611" y="1"/>
                  </a:moveTo>
                  <a:cubicBezTo>
                    <a:pt x="24" y="530"/>
                    <a:pt x="-1035" y="119593"/>
                    <a:pt x="1611" y="184151"/>
                  </a:cubicBezTo>
                  <a:cubicBezTo>
                    <a:pt x="4257" y="248709"/>
                    <a:pt x="15369" y="339197"/>
                    <a:pt x="17486" y="387351"/>
                  </a:cubicBezTo>
                  <a:cubicBezTo>
                    <a:pt x="19603" y="435505"/>
                    <a:pt x="11665" y="467784"/>
                    <a:pt x="14311" y="473076"/>
                  </a:cubicBezTo>
                  <a:cubicBezTo>
                    <a:pt x="16957" y="478368"/>
                    <a:pt x="33890" y="467784"/>
                    <a:pt x="33361" y="419101"/>
                  </a:cubicBezTo>
                  <a:cubicBezTo>
                    <a:pt x="32832" y="370418"/>
                    <a:pt x="14840" y="247651"/>
                    <a:pt x="11136" y="180976"/>
                  </a:cubicBezTo>
                  <a:cubicBezTo>
                    <a:pt x="7432" y="114301"/>
                    <a:pt x="3198" y="-528"/>
                    <a:pt x="1611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F2F07B2A-BBD2-DB3C-DB89-8A73F0883A17}"/>
                </a:ext>
              </a:extLst>
            </p:cNvPr>
            <p:cNvSpPr/>
            <p:nvPr/>
          </p:nvSpPr>
          <p:spPr>
            <a:xfrm>
              <a:off x="438130" y="5076539"/>
              <a:ext cx="476408" cy="48121"/>
            </a:xfrm>
            <a:custGeom>
              <a:avLst/>
              <a:gdLst>
                <a:gd name="connsiteX0" fmla="*/ 20 w 476408"/>
                <a:gd name="connsiteY0" fmla="*/ 47911 h 48121"/>
                <a:gd name="connsiteX1" fmla="*/ 247670 w 476408"/>
                <a:gd name="connsiteY1" fmla="*/ 41561 h 48121"/>
                <a:gd name="connsiteX2" fmla="*/ 431820 w 476408"/>
                <a:gd name="connsiteY2" fmla="*/ 35211 h 48121"/>
                <a:gd name="connsiteX3" fmla="*/ 476270 w 476408"/>
                <a:gd name="connsiteY3" fmla="*/ 286 h 48121"/>
                <a:gd name="connsiteX4" fmla="*/ 444520 w 476408"/>
                <a:gd name="connsiteY4" fmla="*/ 19336 h 48121"/>
                <a:gd name="connsiteX5" fmla="*/ 409595 w 476408"/>
                <a:gd name="connsiteY5" fmla="*/ 32036 h 48121"/>
                <a:gd name="connsiteX6" fmla="*/ 263545 w 476408"/>
                <a:gd name="connsiteY6" fmla="*/ 32036 h 48121"/>
                <a:gd name="connsiteX7" fmla="*/ 20 w 476408"/>
                <a:gd name="connsiteY7" fmla="*/ 47911 h 4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408" h="48121">
                  <a:moveTo>
                    <a:pt x="20" y="47911"/>
                  </a:moveTo>
                  <a:cubicBezTo>
                    <a:pt x="-2626" y="49499"/>
                    <a:pt x="247670" y="41561"/>
                    <a:pt x="247670" y="41561"/>
                  </a:cubicBezTo>
                  <a:cubicBezTo>
                    <a:pt x="319637" y="39444"/>
                    <a:pt x="393720" y="42090"/>
                    <a:pt x="431820" y="35211"/>
                  </a:cubicBezTo>
                  <a:cubicBezTo>
                    <a:pt x="469920" y="28332"/>
                    <a:pt x="474153" y="2932"/>
                    <a:pt x="476270" y="286"/>
                  </a:cubicBezTo>
                  <a:cubicBezTo>
                    <a:pt x="478387" y="-2360"/>
                    <a:pt x="455633" y="14044"/>
                    <a:pt x="444520" y="19336"/>
                  </a:cubicBezTo>
                  <a:cubicBezTo>
                    <a:pt x="433408" y="24628"/>
                    <a:pt x="439757" y="29919"/>
                    <a:pt x="409595" y="32036"/>
                  </a:cubicBezTo>
                  <a:cubicBezTo>
                    <a:pt x="379433" y="34153"/>
                    <a:pt x="326516" y="30978"/>
                    <a:pt x="263545" y="32036"/>
                  </a:cubicBezTo>
                  <a:cubicBezTo>
                    <a:pt x="200574" y="33094"/>
                    <a:pt x="2666" y="46323"/>
                    <a:pt x="20" y="479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D6054D7F-26CD-0C7C-D3E0-19FE0B79364B}"/>
                </a:ext>
              </a:extLst>
            </p:cNvPr>
            <p:cNvSpPr/>
            <p:nvPr/>
          </p:nvSpPr>
          <p:spPr>
            <a:xfrm>
              <a:off x="855602" y="4343398"/>
              <a:ext cx="71498" cy="232179"/>
            </a:xfrm>
            <a:custGeom>
              <a:avLst/>
              <a:gdLst>
                <a:gd name="connsiteX0" fmla="*/ 17523 w 71498"/>
                <a:gd name="connsiteY0" fmla="*/ 2 h 232179"/>
                <a:gd name="connsiteX1" fmla="*/ 17523 w 71498"/>
                <a:gd name="connsiteY1" fmla="*/ 123827 h 232179"/>
                <a:gd name="connsiteX2" fmla="*/ 4823 w 71498"/>
                <a:gd name="connsiteY2" fmla="*/ 161927 h 232179"/>
                <a:gd name="connsiteX3" fmla="*/ 71498 w 71498"/>
                <a:gd name="connsiteY3" fmla="*/ 231777 h 232179"/>
                <a:gd name="connsiteX4" fmla="*/ 4823 w 71498"/>
                <a:gd name="connsiteY4" fmla="*/ 187327 h 232179"/>
                <a:gd name="connsiteX5" fmla="*/ 4823 w 71498"/>
                <a:gd name="connsiteY5" fmla="*/ 120652 h 232179"/>
                <a:gd name="connsiteX6" fmla="*/ 17523 w 71498"/>
                <a:gd name="connsiteY6" fmla="*/ 2 h 23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98" h="232179">
                  <a:moveTo>
                    <a:pt x="17523" y="2"/>
                  </a:moveTo>
                  <a:cubicBezTo>
                    <a:pt x="19640" y="531"/>
                    <a:pt x="19640" y="96840"/>
                    <a:pt x="17523" y="123827"/>
                  </a:cubicBezTo>
                  <a:cubicBezTo>
                    <a:pt x="15406" y="150815"/>
                    <a:pt x="-4173" y="143935"/>
                    <a:pt x="4823" y="161927"/>
                  </a:cubicBezTo>
                  <a:cubicBezTo>
                    <a:pt x="13819" y="179919"/>
                    <a:pt x="71498" y="227544"/>
                    <a:pt x="71498" y="231777"/>
                  </a:cubicBezTo>
                  <a:cubicBezTo>
                    <a:pt x="71498" y="236010"/>
                    <a:pt x="15935" y="205848"/>
                    <a:pt x="4823" y="187327"/>
                  </a:cubicBezTo>
                  <a:cubicBezTo>
                    <a:pt x="-6290" y="168806"/>
                    <a:pt x="5352" y="146581"/>
                    <a:pt x="4823" y="120652"/>
                  </a:cubicBezTo>
                  <a:cubicBezTo>
                    <a:pt x="4294" y="94723"/>
                    <a:pt x="15406" y="-527"/>
                    <a:pt x="17523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4356006E-FB0A-353A-7482-D9894C3B66EE}"/>
                </a:ext>
              </a:extLst>
            </p:cNvPr>
            <p:cNvSpPr/>
            <p:nvPr/>
          </p:nvSpPr>
          <p:spPr>
            <a:xfrm>
              <a:off x="866332" y="4635500"/>
              <a:ext cx="29206" cy="396875"/>
            </a:xfrm>
            <a:custGeom>
              <a:avLst/>
              <a:gdLst>
                <a:gd name="connsiteX0" fmla="*/ 19493 w 29206"/>
                <a:gd name="connsiteY0" fmla="*/ 0 h 396875"/>
                <a:gd name="connsiteX1" fmla="*/ 13143 w 29206"/>
                <a:gd name="connsiteY1" fmla="*/ 247650 h 396875"/>
                <a:gd name="connsiteX2" fmla="*/ 29018 w 29206"/>
                <a:gd name="connsiteY2" fmla="*/ 396875 h 396875"/>
                <a:gd name="connsiteX3" fmla="*/ 443 w 29206"/>
                <a:gd name="connsiteY3" fmla="*/ 247650 h 396875"/>
                <a:gd name="connsiteX4" fmla="*/ 19493 w 29206"/>
                <a:gd name="connsiteY4" fmla="*/ 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6" h="396875">
                  <a:moveTo>
                    <a:pt x="19493" y="0"/>
                  </a:moveTo>
                  <a:cubicBezTo>
                    <a:pt x="21610" y="0"/>
                    <a:pt x="11556" y="181504"/>
                    <a:pt x="13143" y="247650"/>
                  </a:cubicBezTo>
                  <a:cubicBezTo>
                    <a:pt x="14730" y="313796"/>
                    <a:pt x="31135" y="396875"/>
                    <a:pt x="29018" y="396875"/>
                  </a:cubicBezTo>
                  <a:cubicBezTo>
                    <a:pt x="26901" y="396875"/>
                    <a:pt x="4147" y="309033"/>
                    <a:pt x="443" y="247650"/>
                  </a:cubicBezTo>
                  <a:cubicBezTo>
                    <a:pt x="-3261" y="186267"/>
                    <a:pt x="17376" y="0"/>
                    <a:pt x="1949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661AF40B-3AFB-5E55-6939-002C9E2F24FF}"/>
                </a:ext>
              </a:extLst>
            </p:cNvPr>
            <p:cNvSpPr/>
            <p:nvPr/>
          </p:nvSpPr>
          <p:spPr>
            <a:xfrm>
              <a:off x="907308" y="4638523"/>
              <a:ext cx="48469" cy="474892"/>
            </a:xfrm>
            <a:custGeom>
              <a:avLst/>
              <a:gdLst>
                <a:gd name="connsiteX0" fmla="*/ 48367 w 48469"/>
                <a:gd name="connsiteY0" fmla="*/ 152 h 474892"/>
                <a:gd name="connsiteX1" fmla="*/ 13442 w 48469"/>
                <a:gd name="connsiteY1" fmla="*/ 54127 h 474892"/>
                <a:gd name="connsiteX2" fmla="*/ 13442 w 48469"/>
                <a:gd name="connsiteY2" fmla="*/ 146202 h 474892"/>
                <a:gd name="connsiteX3" fmla="*/ 22967 w 48469"/>
                <a:gd name="connsiteY3" fmla="*/ 412902 h 474892"/>
                <a:gd name="connsiteX4" fmla="*/ 10267 w 48469"/>
                <a:gd name="connsiteY4" fmla="*/ 466877 h 474892"/>
                <a:gd name="connsiteX5" fmla="*/ 7092 w 48469"/>
                <a:gd name="connsiteY5" fmla="*/ 285902 h 474892"/>
                <a:gd name="connsiteX6" fmla="*/ 742 w 48469"/>
                <a:gd name="connsiteY6" fmla="*/ 70002 h 474892"/>
                <a:gd name="connsiteX7" fmla="*/ 48367 w 48469"/>
                <a:gd name="connsiteY7" fmla="*/ 152 h 4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69" h="474892">
                  <a:moveTo>
                    <a:pt x="48367" y="152"/>
                  </a:moveTo>
                  <a:cubicBezTo>
                    <a:pt x="50484" y="-2494"/>
                    <a:pt x="19263" y="29785"/>
                    <a:pt x="13442" y="54127"/>
                  </a:cubicBezTo>
                  <a:cubicBezTo>
                    <a:pt x="7621" y="78469"/>
                    <a:pt x="11855" y="86406"/>
                    <a:pt x="13442" y="146202"/>
                  </a:cubicBezTo>
                  <a:cubicBezTo>
                    <a:pt x="15029" y="205998"/>
                    <a:pt x="23496" y="359456"/>
                    <a:pt x="22967" y="412902"/>
                  </a:cubicBezTo>
                  <a:cubicBezTo>
                    <a:pt x="22438" y="466348"/>
                    <a:pt x="12913" y="488044"/>
                    <a:pt x="10267" y="466877"/>
                  </a:cubicBezTo>
                  <a:cubicBezTo>
                    <a:pt x="7621" y="445710"/>
                    <a:pt x="8679" y="352048"/>
                    <a:pt x="7092" y="285902"/>
                  </a:cubicBezTo>
                  <a:cubicBezTo>
                    <a:pt x="5505" y="219756"/>
                    <a:pt x="-2433" y="113923"/>
                    <a:pt x="742" y="70002"/>
                  </a:cubicBezTo>
                  <a:cubicBezTo>
                    <a:pt x="3917" y="26081"/>
                    <a:pt x="46250" y="2798"/>
                    <a:pt x="48367" y="1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C28D0756-FE3A-25B0-BD08-699FCA57F102}"/>
                </a:ext>
              </a:extLst>
            </p:cNvPr>
            <p:cNvSpPr/>
            <p:nvPr/>
          </p:nvSpPr>
          <p:spPr>
            <a:xfrm>
              <a:off x="895349" y="4530245"/>
              <a:ext cx="358781" cy="27306"/>
            </a:xfrm>
            <a:custGeom>
              <a:avLst/>
              <a:gdLst>
                <a:gd name="connsiteX0" fmla="*/ 1 w 358781"/>
                <a:gd name="connsiteY0" fmla="*/ 19530 h 27306"/>
                <a:gd name="connsiteX1" fmla="*/ 260351 w 358781"/>
                <a:gd name="connsiteY1" fmla="*/ 10005 h 27306"/>
                <a:gd name="connsiteX2" fmla="*/ 358776 w 358781"/>
                <a:gd name="connsiteY2" fmla="*/ 480 h 27306"/>
                <a:gd name="connsiteX3" fmla="*/ 257176 w 358781"/>
                <a:gd name="connsiteY3" fmla="*/ 25880 h 27306"/>
                <a:gd name="connsiteX4" fmla="*/ 1 w 358781"/>
                <a:gd name="connsiteY4" fmla="*/ 19530 h 2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781" h="27306">
                  <a:moveTo>
                    <a:pt x="1" y="19530"/>
                  </a:moveTo>
                  <a:cubicBezTo>
                    <a:pt x="530" y="16884"/>
                    <a:pt x="200555" y="13180"/>
                    <a:pt x="260351" y="10005"/>
                  </a:cubicBezTo>
                  <a:cubicBezTo>
                    <a:pt x="320147" y="6830"/>
                    <a:pt x="359305" y="-2166"/>
                    <a:pt x="358776" y="480"/>
                  </a:cubicBezTo>
                  <a:cubicBezTo>
                    <a:pt x="358247" y="3126"/>
                    <a:pt x="315384" y="21118"/>
                    <a:pt x="257176" y="25880"/>
                  </a:cubicBezTo>
                  <a:cubicBezTo>
                    <a:pt x="198968" y="30642"/>
                    <a:pt x="-528" y="22176"/>
                    <a:pt x="1" y="195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C3DD4037-9C9F-422C-1103-E2FC3D9B7D19}"/>
                </a:ext>
              </a:extLst>
            </p:cNvPr>
            <p:cNvSpPr/>
            <p:nvPr/>
          </p:nvSpPr>
          <p:spPr>
            <a:xfrm>
              <a:off x="895814" y="4333873"/>
              <a:ext cx="343798" cy="196647"/>
            </a:xfrm>
            <a:custGeom>
              <a:avLst/>
              <a:gdLst>
                <a:gd name="connsiteX0" fmla="*/ 5886 w 343798"/>
                <a:gd name="connsiteY0" fmla="*/ 2 h 196647"/>
                <a:gd name="connsiteX1" fmla="*/ 12236 w 343798"/>
                <a:gd name="connsiteY1" fmla="*/ 117477 h 196647"/>
                <a:gd name="connsiteX2" fmla="*/ 5886 w 343798"/>
                <a:gd name="connsiteY2" fmla="*/ 155577 h 196647"/>
                <a:gd name="connsiteX3" fmla="*/ 5886 w 343798"/>
                <a:gd name="connsiteY3" fmla="*/ 171452 h 196647"/>
                <a:gd name="connsiteX4" fmla="*/ 82086 w 343798"/>
                <a:gd name="connsiteY4" fmla="*/ 174627 h 196647"/>
                <a:gd name="connsiteX5" fmla="*/ 342436 w 343798"/>
                <a:gd name="connsiteY5" fmla="*/ 177802 h 196647"/>
                <a:gd name="connsiteX6" fmla="*/ 177336 w 343798"/>
                <a:gd name="connsiteY6" fmla="*/ 190502 h 196647"/>
                <a:gd name="connsiteX7" fmla="*/ 18586 w 343798"/>
                <a:gd name="connsiteY7" fmla="*/ 190502 h 196647"/>
                <a:gd name="connsiteX8" fmla="*/ 28111 w 343798"/>
                <a:gd name="connsiteY8" fmla="*/ 114302 h 196647"/>
                <a:gd name="connsiteX9" fmla="*/ 5886 w 343798"/>
                <a:gd name="connsiteY9" fmla="*/ 2 h 19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798" h="196647">
                  <a:moveTo>
                    <a:pt x="5886" y="2"/>
                  </a:moveTo>
                  <a:cubicBezTo>
                    <a:pt x="3240" y="531"/>
                    <a:pt x="12236" y="91548"/>
                    <a:pt x="12236" y="117477"/>
                  </a:cubicBezTo>
                  <a:cubicBezTo>
                    <a:pt x="12236" y="143406"/>
                    <a:pt x="6944" y="146581"/>
                    <a:pt x="5886" y="155577"/>
                  </a:cubicBezTo>
                  <a:cubicBezTo>
                    <a:pt x="4828" y="164573"/>
                    <a:pt x="-6814" y="168277"/>
                    <a:pt x="5886" y="171452"/>
                  </a:cubicBezTo>
                  <a:cubicBezTo>
                    <a:pt x="18586" y="174627"/>
                    <a:pt x="82086" y="174627"/>
                    <a:pt x="82086" y="174627"/>
                  </a:cubicBezTo>
                  <a:cubicBezTo>
                    <a:pt x="138178" y="175685"/>
                    <a:pt x="326561" y="175156"/>
                    <a:pt x="342436" y="177802"/>
                  </a:cubicBezTo>
                  <a:cubicBezTo>
                    <a:pt x="358311" y="180448"/>
                    <a:pt x="231311" y="188385"/>
                    <a:pt x="177336" y="190502"/>
                  </a:cubicBezTo>
                  <a:cubicBezTo>
                    <a:pt x="123361" y="192619"/>
                    <a:pt x="43457" y="203202"/>
                    <a:pt x="18586" y="190502"/>
                  </a:cubicBezTo>
                  <a:cubicBezTo>
                    <a:pt x="-6285" y="177802"/>
                    <a:pt x="29698" y="142348"/>
                    <a:pt x="28111" y="114302"/>
                  </a:cubicBezTo>
                  <a:cubicBezTo>
                    <a:pt x="26524" y="86256"/>
                    <a:pt x="8532" y="-527"/>
                    <a:pt x="5886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A3DB50E4-B441-8330-6981-B099FE3B9873}"/>
                </a:ext>
              </a:extLst>
            </p:cNvPr>
            <p:cNvSpPr/>
            <p:nvPr/>
          </p:nvSpPr>
          <p:spPr>
            <a:xfrm>
              <a:off x="903990" y="4612540"/>
              <a:ext cx="380625" cy="827272"/>
            </a:xfrm>
            <a:custGeom>
              <a:avLst/>
              <a:gdLst>
                <a:gd name="connsiteX0" fmla="*/ 885 w 380625"/>
                <a:gd name="connsiteY0" fmla="*/ 26135 h 827272"/>
                <a:gd name="connsiteX1" fmla="*/ 239010 w 380625"/>
                <a:gd name="connsiteY1" fmla="*/ 7085 h 827272"/>
                <a:gd name="connsiteX2" fmla="*/ 312035 w 380625"/>
                <a:gd name="connsiteY2" fmla="*/ 13435 h 827272"/>
                <a:gd name="connsiteX3" fmla="*/ 378710 w 380625"/>
                <a:gd name="connsiteY3" fmla="*/ 22960 h 827272"/>
                <a:gd name="connsiteX4" fmla="*/ 362835 w 380625"/>
                <a:gd name="connsiteY4" fmla="*/ 80110 h 827272"/>
                <a:gd name="connsiteX5" fmla="*/ 366010 w 380625"/>
                <a:gd name="connsiteY5" fmla="*/ 140435 h 827272"/>
                <a:gd name="connsiteX6" fmla="*/ 372360 w 380625"/>
                <a:gd name="connsiteY6" fmla="*/ 569060 h 827272"/>
                <a:gd name="connsiteX7" fmla="*/ 369185 w 380625"/>
                <a:gd name="connsiteY7" fmla="*/ 826235 h 827272"/>
                <a:gd name="connsiteX8" fmla="*/ 353310 w 380625"/>
                <a:gd name="connsiteY8" fmla="*/ 476985 h 827272"/>
                <a:gd name="connsiteX9" fmla="*/ 353310 w 380625"/>
                <a:gd name="connsiteY9" fmla="*/ 35660 h 827272"/>
                <a:gd name="connsiteX10" fmla="*/ 334260 w 380625"/>
                <a:gd name="connsiteY10" fmla="*/ 26135 h 827272"/>
                <a:gd name="connsiteX11" fmla="*/ 885 w 380625"/>
                <a:gd name="connsiteY11" fmla="*/ 26135 h 82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25" h="827272">
                  <a:moveTo>
                    <a:pt x="885" y="26135"/>
                  </a:moveTo>
                  <a:cubicBezTo>
                    <a:pt x="-14990" y="22960"/>
                    <a:pt x="187152" y="9202"/>
                    <a:pt x="239010" y="7085"/>
                  </a:cubicBezTo>
                  <a:cubicBezTo>
                    <a:pt x="290868" y="4968"/>
                    <a:pt x="288752" y="10789"/>
                    <a:pt x="312035" y="13435"/>
                  </a:cubicBezTo>
                  <a:cubicBezTo>
                    <a:pt x="335318" y="16081"/>
                    <a:pt x="370243" y="11848"/>
                    <a:pt x="378710" y="22960"/>
                  </a:cubicBezTo>
                  <a:cubicBezTo>
                    <a:pt x="387177" y="34072"/>
                    <a:pt x="364952" y="60531"/>
                    <a:pt x="362835" y="80110"/>
                  </a:cubicBezTo>
                  <a:cubicBezTo>
                    <a:pt x="360718" y="99689"/>
                    <a:pt x="364423" y="58943"/>
                    <a:pt x="366010" y="140435"/>
                  </a:cubicBezTo>
                  <a:cubicBezTo>
                    <a:pt x="367598" y="221927"/>
                    <a:pt x="371831" y="454760"/>
                    <a:pt x="372360" y="569060"/>
                  </a:cubicBezTo>
                  <a:cubicBezTo>
                    <a:pt x="372889" y="683360"/>
                    <a:pt x="372360" y="841581"/>
                    <a:pt x="369185" y="826235"/>
                  </a:cubicBezTo>
                  <a:cubicBezTo>
                    <a:pt x="366010" y="810889"/>
                    <a:pt x="355956" y="608747"/>
                    <a:pt x="353310" y="476985"/>
                  </a:cubicBezTo>
                  <a:cubicBezTo>
                    <a:pt x="350664" y="345223"/>
                    <a:pt x="353310" y="35660"/>
                    <a:pt x="353310" y="35660"/>
                  </a:cubicBezTo>
                  <a:cubicBezTo>
                    <a:pt x="350135" y="-39482"/>
                    <a:pt x="388764" y="27722"/>
                    <a:pt x="334260" y="26135"/>
                  </a:cubicBezTo>
                  <a:cubicBezTo>
                    <a:pt x="279756" y="24548"/>
                    <a:pt x="16760" y="29310"/>
                    <a:pt x="885" y="261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97202722-44A5-7101-7716-BD7F3A3E45CD}"/>
                </a:ext>
              </a:extLst>
            </p:cNvPr>
            <p:cNvSpPr/>
            <p:nvPr/>
          </p:nvSpPr>
          <p:spPr>
            <a:xfrm>
              <a:off x="397885" y="5079706"/>
              <a:ext cx="100861" cy="446338"/>
            </a:xfrm>
            <a:custGeom>
              <a:avLst/>
              <a:gdLst>
                <a:gd name="connsiteX0" fmla="*/ 100590 w 100861"/>
                <a:gd name="connsiteY0" fmla="*/ 294 h 446338"/>
                <a:gd name="connsiteX1" fmla="*/ 33915 w 100861"/>
                <a:gd name="connsiteY1" fmla="*/ 41569 h 446338"/>
                <a:gd name="connsiteX2" fmla="*/ 27565 w 100861"/>
                <a:gd name="connsiteY2" fmla="*/ 76494 h 446338"/>
                <a:gd name="connsiteX3" fmla="*/ 24390 w 100861"/>
                <a:gd name="connsiteY3" fmla="*/ 181269 h 446338"/>
                <a:gd name="connsiteX4" fmla="*/ 33915 w 100861"/>
                <a:gd name="connsiteY4" fmla="*/ 397169 h 446338"/>
                <a:gd name="connsiteX5" fmla="*/ 72015 w 100861"/>
                <a:gd name="connsiteY5" fmla="*/ 444794 h 446338"/>
                <a:gd name="connsiteX6" fmla="*/ 11690 w 100861"/>
                <a:gd name="connsiteY6" fmla="*/ 362244 h 446338"/>
                <a:gd name="connsiteX7" fmla="*/ 5340 w 100861"/>
                <a:gd name="connsiteY7" fmla="*/ 63794 h 446338"/>
                <a:gd name="connsiteX8" fmla="*/ 100590 w 100861"/>
                <a:gd name="connsiteY8" fmla="*/ 294 h 44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1" h="446338">
                  <a:moveTo>
                    <a:pt x="100590" y="294"/>
                  </a:moveTo>
                  <a:cubicBezTo>
                    <a:pt x="105352" y="-3410"/>
                    <a:pt x="46086" y="28869"/>
                    <a:pt x="33915" y="41569"/>
                  </a:cubicBezTo>
                  <a:cubicBezTo>
                    <a:pt x="21744" y="54269"/>
                    <a:pt x="29152" y="53211"/>
                    <a:pt x="27565" y="76494"/>
                  </a:cubicBezTo>
                  <a:cubicBezTo>
                    <a:pt x="25977" y="99777"/>
                    <a:pt x="23332" y="127823"/>
                    <a:pt x="24390" y="181269"/>
                  </a:cubicBezTo>
                  <a:cubicBezTo>
                    <a:pt x="25448" y="234715"/>
                    <a:pt x="25977" y="353248"/>
                    <a:pt x="33915" y="397169"/>
                  </a:cubicBezTo>
                  <a:cubicBezTo>
                    <a:pt x="41852" y="441090"/>
                    <a:pt x="75719" y="450615"/>
                    <a:pt x="72015" y="444794"/>
                  </a:cubicBezTo>
                  <a:cubicBezTo>
                    <a:pt x="68311" y="438973"/>
                    <a:pt x="22802" y="425744"/>
                    <a:pt x="11690" y="362244"/>
                  </a:cubicBezTo>
                  <a:cubicBezTo>
                    <a:pt x="577" y="298744"/>
                    <a:pt x="-4714" y="123590"/>
                    <a:pt x="5340" y="63794"/>
                  </a:cubicBezTo>
                  <a:cubicBezTo>
                    <a:pt x="15394" y="3998"/>
                    <a:pt x="95828" y="3998"/>
                    <a:pt x="100590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1B81B291-406B-FE93-6AEF-43B088290A97}"/>
                </a:ext>
              </a:extLst>
            </p:cNvPr>
            <p:cNvSpPr/>
            <p:nvPr/>
          </p:nvSpPr>
          <p:spPr>
            <a:xfrm>
              <a:off x="456719" y="5118748"/>
              <a:ext cx="16506" cy="363713"/>
            </a:xfrm>
            <a:custGeom>
              <a:avLst/>
              <a:gdLst>
                <a:gd name="connsiteX0" fmla="*/ 481 w 16506"/>
                <a:gd name="connsiteY0" fmla="*/ 5702 h 363713"/>
                <a:gd name="connsiteX1" fmla="*/ 10006 w 16506"/>
                <a:gd name="connsiteY1" fmla="*/ 123177 h 363713"/>
                <a:gd name="connsiteX2" fmla="*/ 16356 w 16506"/>
                <a:gd name="connsiteY2" fmla="*/ 351777 h 363713"/>
                <a:gd name="connsiteX3" fmla="*/ 3656 w 16506"/>
                <a:gd name="connsiteY3" fmla="*/ 297802 h 363713"/>
                <a:gd name="connsiteX4" fmla="*/ 481 w 16506"/>
                <a:gd name="connsiteY4" fmla="*/ 5702 h 36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06" h="363713">
                  <a:moveTo>
                    <a:pt x="481" y="5702"/>
                  </a:moveTo>
                  <a:cubicBezTo>
                    <a:pt x="1539" y="-23402"/>
                    <a:pt x="7360" y="65498"/>
                    <a:pt x="10006" y="123177"/>
                  </a:cubicBezTo>
                  <a:cubicBezTo>
                    <a:pt x="12652" y="180856"/>
                    <a:pt x="17414" y="322673"/>
                    <a:pt x="16356" y="351777"/>
                  </a:cubicBezTo>
                  <a:cubicBezTo>
                    <a:pt x="15298" y="380881"/>
                    <a:pt x="7360" y="354423"/>
                    <a:pt x="3656" y="297802"/>
                  </a:cubicBezTo>
                  <a:cubicBezTo>
                    <a:pt x="-48" y="241181"/>
                    <a:pt x="-577" y="34806"/>
                    <a:pt x="481" y="57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44AC17E1-B5C4-9809-1DDC-EE261C5CC2FB}"/>
                </a:ext>
              </a:extLst>
            </p:cNvPr>
            <p:cNvSpPr/>
            <p:nvPr/>
          </p:nvSpPr>
          <p:spPr>
            <a:xfrm>
              <a:off x="460375" y="5465939"/>
              <a:ext cx="814585" cy="29986"/>
            </a:xfrm>
            <a:custGeom>
              <a:avLst/>
              <a:gdLst>
                <a:gd name="connsiteX0" fmla="*/ 0 w 814585"/>
                <a:gd name="connsiteY0" fmla="*/ 29986 h 29986"/>
                <a:gd name="connsiteX1" fmla="*/ 577850 w 814585"/>
                <a:gd name="connsiteY1" fmla="*/ 20461 h 29986"/>
                <a:gd name="connsiteX2" fmla="*/ 812800 w 814585"/>
                <a:gd name="connsiteY2" fmla="*/ 1411 h 29986"/>
                <a:gd name="connsiteX3" fmla="*/ 692150 w 814585"/>
                <a:gd name="connsiteY3" fmla="*/ 1411 h 29986"/>
                <a:gd name="connsiteX4" fmla="*/ 368300 w 814585"/>
                <a:gd name="connsiteY4" fmla="*/ 10936 h 29986"/>
                <a:gd name="connsiteX5" fmla="*/ 0 w 814585"/>
                <a:gd name="connsiteY5" fmla="*/ 29986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585" h="29986">
                  <a:moveTo>
                    <a:pt x="0" y="29986"/>
                  </a:moveTo>
                  <a:lnTo>
                    <a:pt x="577850" y="20461"/>
                  </a:lnTo>
                  <a:cubicBezTo>
                    <a:pt x="713317" y="15698"/>
                    <a:pt x="793750" y="4586"/>
                    <a:pt x="812800" y="1411"/>
                  </a:cubicBezTo>
                  <a:cubicBezTo>
                    <a:pt x="831850" y="-1764"/>
                    <a:pt x="692150" y="1411"/>
                    <a:pt x="692150" y="1411"/>
                  </a:cubicBezTo>
                  <a:lnTo>
                    <a:pt x="368300" y="10936"/>
                  </a:lnTo>
                  <a:lnTo>
                    <a:pt x="0" y="2998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E893EEDE-71E0-1B50-F072-5832C27D8E80}"/>
                </a:ext>
              </a:extLst>
            </p:cNvPr>
            <p:cNvSpPr/>
            <p:nvPr/>
          </p:nvSpPr>
          <p:spPr>
            <a:xfrm>
              <a:off x="466725" y="5445125"/>
              <a:ext cx="817085" cy="19050"/>
            </a:xfrm>
            <a:custGeom>
              <a:avLst/>
              <a:gdLst>
                <a:gd name="connsiteX0" fmla="*/ 0 w 817085"/>
                <a:gd name="connsiteY0" fmla="*/ 19050 h 19050"/>
                <a:gd name="connsiteX1" fmla="*/ 520700 w 817085"/>
                <a:gd name="connsiteY1" fmla="*/ 15875 h 19050"/>
                <a:gd name="connsiteX2" fmla="*/ 809625 w 817085"/>
                <a:gd name="connsiteY2" fmla="*/ 9525 h 19050"/>
                <a:gd name="connsiteX3" fmla="*/ 695325 w 817085"/>
                <a:gd name="connsiteY3" fmla="*/ 0 h 19050"/>
                <a:gd name="connsiteX4" fmla="*/ 307975 w 817085"/>
                <a:gd name="connsiteY4" fmla="*/ 9525 h 19050"/>
                <a:gd name="connsiteX5" fmla="*/ 0 w 817085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85" h="19050">
                  <a:moveTo>
                    <a:pt x="0" y="19050"/>
                  </a:moveTo>
                  <a:lnTo>
                    <a:pt x="520700" y="15875"/>
                  </a:lnTo>
                  <a:cubicBezTo>
                    <a:pt x="655637" y="14288"/>
                    <a:pt x="780521" y="12171"/>
                    <a:pt x="809625" y="9525"/>
                  </a:cubicBezTo>
                  <a:cubicBezTo>
                    <a:pt x="838729" y="6879"/>
                    <a:pt x="778933" y="0"/>
                    <a:pt x="695325" y="0"/>
                  </a:cubicBezTo>
                  <a:cubicBezTo>
                    <a:pt x="611717" y="0"/>
                    <a:pt x="307975" y="9525"/>
                    <a:pt x="307975" y="9525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4DB56C47-345F-B00B-E2D0-69D49F297FC1}"/>
                </a:ext>
              </a:extLst>
            </p:cNvPr>
            <p:cNvSpPr/>
            <p:nvPr/>
          </p:nvSpPr>
          <p:spPr>
            <a:xfrm>
              <a:off x="333375" y="5581650"/>
              <a:ext cx="492306" cy="9525"/>
            </a:xfrm>
            <a:custGeom>
              <a:avLst/>
              <a:gdLst>
                <a:gd name="connsiteX0" fmla="*/ 0 w 492306"/>
                <a:gd name="connsiteY0" fmla="*/ 9525 h 9525"/>
                <a:gd name="connsiteX1" fmla="*/ 327025 w 492306"/>
                <a:gd name="connsiteY1" fmla="*/ 6350 h 9525"/>
                <a:gd name="connsiteX2" fmla="*/ 492125 w 492306"/>
                <a:gd name="connsiteY2" fmla="*/ 3175 h 9525"/>
                <a:gd name="connsiteX3" fmla="*/ 361950 w 492306"/>
                <a:gd name="connsiteY3" fmla="*/ 0 h 9525"/>
                <a:gd name="connsiteX4" fmla="*/ 0 w 492306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06" h="9525">
                  <a:moveTo>
                    <a:pt x="0" y="9525"/>
                  </a:moveTo>
                  <a:lnTo>
                    <a:pt x="327025" y="6350"/>
                  </a:lnTo>
                  <a:lnTo>
                    <a:pt x="492125" y="3175"/>
                  </a:lnTo>
                  <a:cubicBezTo>
                    <a:pt x="497946" y="2117"/>
                    <a:pt x="361950" y="0"/>
                    <a:pt x="361950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C496BD1E-C61E-8490-701C-BA4AA6B48C30}"/>
                </a:ext>
              </a:extLst>
            </p:cNvPr>
            <p:cNvSpPr/>
            <p:nvPr/>
          </p:nvSpPr>
          <p:spPr>
            <a:xfrm>
              <a:off x="357829" y="5558897"/>
              <a:ext cx="323033" cy="26786"/>
            </a:xfrm>
            <a:custGeom>
              <a:avLst/>
              <a:gdLst>
                <a:gd name="connsiteX0" fmla="*/ 7296 w 323033"/>
                <a:gd name="connsiteY0" fmla="*/ 10053 h 26786"/>
                <a:gd name="connsiteX1" fmla="*/ 321621 w 323033"/>
                <a:gd name="connsiteY1" fmla="*/ 528 h 26786"/>
                <a:gd name="connsiteX2" fmla="*/ 118421 w 323033"/>
                <a:gd name="connsiteY2" fmla="*/ 25928 h 26786"/>
                <a:gd name="connsiteX3" fmla="*/ 7296 w 323033"/>
                <a:gd name="connsiteY3" fmla="*/ 10053 h 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033" h="26786">
                  <a:moveTo>
                    <a:pt x="7296" y="10053"/>
                  </a:moveTo>
                  <a:cubicBezTo>
                    <a:pt x="41163" y="5820"/>
                    <a:pt x="303100" y="-2118"/>
                    <a:pt x="321621" y="528"/>
                  </a:cubicBezTo>
                  <a:cubicBezTo>
                    <a:pt x="340142" y="3174"/>
                    <a:pt x="171338" y="21166"/>
                    <a:pt x="118421" y="25928"/>
                  </a:cubicBezTo>
                  <a:cubicBezTo>
                    <a:pt x="65504" y="30690"/>
                    <a:pt x="-26571" y="14286"/>
                    <a:pt x="7296" y="100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DD5FC180-8E04-3C45-A010-5BE7CB757335}"/>
                </a:ext>
              </a:extLst>
            </p:cNvPr>
            <p:cNvSpPr/>
            <p:nvPr/>
          </p:nvSpPr>
          <p:spPr>
            <a:xfrm>
              <a:off x="787123" y="5559366"/>
              <a:ext cx="71085" cy="408142"/>
            </a:xfrm>
            <a:custGeom>
              <a:avLst/>
              <a:gdLst>
                <a:gd name="connsiteX0" fmla="*/ 277 w 71085"/>
                <a:gd name="connsiteY0" fmla="*/ 59 h 408142"/>
                <a:gd name="connsiteX1" fmla="*/ 70127 w 71085"/>
                <a:gd name="connsiteY1" fmla="*/ 44509 h 408142"/>
                <a:gd name="connsiteX2" fmla="*/ 41552 w 71085"/>
                <a:gd name="connsiteY2" fmla="*/ 92134 h 408142"/>
                <a:gd name="connsiteX3" fmla="*/ 51077 w 71085"/>
                <a:gd name="connsiteY3" fmla="*/ 117534 h 408142"/>
                <a:gd name="connsiteX4" fmla="*/ 54252 w 71085"/>
                <a:gd name="connsiteY4" fmla="*/ 187384 h 408142"/>
                <a:gd name="connsiteX5" fmla="*/ 57427 w 71085"/>
                <a:gd name="connsiteY5" fmla="*/ 406459 h 408142"/>
                <a:gd name="connsiteX6" fmla="*/ 47902 w 71085"/>
                <a:gd name="connsiteY6" fmla="*/ 276284 h 408142"/>
                <a:gd name="connsiteX7" fmla="*/ 44727 w 71085"/>
                <a:gd name="connsiteY7" fmla="*/ 54034 h 408142"/>
                <a:gd name="connsiteX8" fmla="*/ 277 w 71085"/>
                <a:gd name="connsiteY8" fmla="*/ 59 h 40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085" h="408142">
                  <a:moveTo>
                    <a:pt x="277" y="59"/>
                  </a:moveTo>
                  <a:cubicBezTo>
                    <a:pt x="4510" y="-1528"/>
                    <a:pt x="63248" y="29163"/>
                    <a:pt x="70127" y="44509"/>
                  </a:cubicBezTo>
                  <a:cubicBezTo>
                    <a:pt x="77006" y="59855"/>
                    <a:pt x="44727" y="79963"/>
                    <a:pt x="41552" y="92134"/>
                  </a:cubicBezTo>
                  <a:cubicBezTo>
                    <a:pt x="38377" y="104305"/>
                    <a:pt x="48960" y="101659"/>
                    <a:pt x="51077" y="117534"/>
                  </a:cubicBezTo>
                  <a:cubicBezTo>
                    <a:pt x="53194" y="133409"/>
                    <a:pt x="53194" y="139230"/>
                    <a:pt x="54252" y="187384"/>
                  </a:cubicBezTo>
                  <a:cubicBezTo>
                    <a:pt x="55310" y="235538"/>
                    <a:pt x="58485" y="391642"/>
                    <a:pt x="57427" y="406459"/>
                  </a:cubicBezTo>
                  <a:cubicBezTo>
                    <a:pt x="56369" y="421276"/>
                    <a:pt x="50019" y="335021"/>
                    <a:pt x="47902" y="276284"/>
                  </a:cubicBezTo>
                  <a:cubicBezTo>
                    <a:pt x="45785" y="217547"/>
                    <a:pt x="47902" y="97426"/>
                    <a:pt x="44727" y="54034"/>
                  </a:cubicBezTo>
                  <a:cubicBezTo>
                    <a:pt x="41552" y="10642"/>
                    <a:pt x="-3956" y="1646"/>
                    <a:pt x="277" y="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F5318D6E-0E5A-CE4E-4212-8E3E4BEA83F5}"/>
                </a:ext>
              </a:extLst>
            </p:cNvPr>
            <p:cNvSpPr/>
            <p:nvPr/>
          </p:nvSpPr>
          <p:spPr>
            <a:xfrm>
              <a:off x="771521" y="5552035"/>
              <a:ext cx="49128" cy="376351"/>
            </a:xfrm>
            <a:custGeom>
              <a:avLst/>
              <a:gdLst>
                <a:gd name="connsiteX0" fmla="*/ 4 w 49128"/>
                <a:gd name="connsiteY0" fmla="*/ 4215 h 376351"/>
                <a:gd name="connsiteX1" fmla="*/ 47629 w 49128"/>
                <a:gd name="connsiteY1" fmla="*/ 67715 h 376351"/>
                <a:gd name="connsiteX2" fmla="*/ 38104 w 49128"/>
                <a:gd name="connsiteY2" fmla="*/ 105815 h 376351"/>
                <a:gd name="connsiteX3" fmla="*/ 31754 w 49128"/>
                <a:gd name="connsiteY3" fmla="*/ 131215 h 376351"/>
                <a:gd name="connsiteX4" fmla="*/ 34929 w 49128"/>
                <a:gd name="connsiteY4" fmla="*/ 375690 h 376351"/>
                <a:gd name="connsiteX5" fmla="*/ 44454 w 49128"/>
                <a:gd name="connsiteY5" fmla="*/ 197890 h 376351"/>
                <a:gd name="connsiteX6" fmla="*/ 4 w 49128"/>
                <a:gd name="connsiteY6" fmla="*/ 4215 h 37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28" h="376351">
                  <a:moveTo>
                    <a:pt x="4" y="4215"/>
                  </a:moveTo>
                  <a:cubicBezTo>
                    <a:pt x="533" y="-17481"/>
                    <a:pt x="41279" y="50782"/>
                    <a:pt x="47629" y="67715"/>
                  </a:cubicBezTo>
                  <a:cubicBezTo>
                    <a:pt x="53979" y="84648"/>
                    <a:pt x="38104" y="105815"/>
                    <a:pt x="38104" y="105815"/>
                  </a:cubicBezTo>
                  <a:cubicBezTo>
                    <a:pt x="35458" y="116398"/>
                    <a:pt x="32283" y="86236"/>
                    <a:pt x="31754" y="131215"/>
                  </a:cubicBezTo>
                  <a:cubicBezTo>
                    <a:pt x="31225" y="176194"/>
                    <a:pt x="32812" y="364578"/>
                    <a:pt x="34929" y="375690"/>
                  </a:cubicBezTo>
                  <a:cubicBezTo>
                    <a:pt x="37046" y="386802"/>
                    <a:pt x="45512" y="255040"/>
                    <a:pt x="44454" y="197890"/>
                  </a:cubicBezTo>
                  <a:cubicBezTo>
                    <a:pt x="43396" y="140740"/>
                    <a:pt x="-525" y="25911"/>
                    <a:pt x="4" y="4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712F73FF-2C9A-F1D2-C0BB-44F62AC07099}"/>
                </a:ext>
              </a:extLst>
            </p:cNvPr>
            <p:cNvSpPr/>
            <p:nvPr/>
          </p:nvSpPr>
          <p:spPr>
            <a:xfrm>
              <a:off x="367075" y="5949451"/>
              <a:ext cx="482961" cy="83084"/>
            </a:xfrm>
            <a:custGeom>
              <a:avLst/>
              <a:gdLst>
                <a:gd name="connsiteX0" fmla="*/ 4400 w 482961"/>
                <a:gd name="connsiteY0" fmla="*/ 83049 h 83084"/>
                <a:gd name="connsiteX1" fmla="*/ 26625 w 482961"/>
                <a:gd name="connsiteY1" fmla="*/ 22724 h 83084"/>
                <a:gd name="connsiteX2" fmla="*/ 163150 w 482961"/>
                <a:gd name="connsiteY2" fmla="*/ 22724 h 83084"/>
                <a:gd name="connsiteX3" fmla="*/ 426675 w 482961"/>
                <a:gd name="connsiteY3" fmla="*/ 16374 h 83084"/>
                <a:gd name="connsiteX4" fmla="*/ 480650 w 482961"/>
                <a:gd name="connsiteY4" fmla="*/ 499 h 83084"/>
                <a:gd name="connsiteX5" fmla="*/ 382225 w 482961"/>
                <a:gd name="connsiteY5" fmla="*/ 3674 h 83084"/>
                <a:gd name="connsiteX6" fmla="*/ 204425 w 482961"/>
                <a:gd name="connsiteY6" fmla="*/ 6849 h 83084"/>
                <a:gd name="connsiteX7" fmla="*/ 83775 w 482961"/>
                <a:gd name="connsiteY7" fmla="*/ 13199 h 83084"/>
                <a:gd name="connsiteX8" fmla="*/ 4400 w 482961"/>
                <a:gd name="connsiteY8" fmla="*/ 83049 h 8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61" h="83084">
                  <a:moveTo>
                    <a:pt x="4400" y="83049"/>
                  </a:moveTo>
                  <a:cubicBezTo>
                    <a:pt x="-5125" y="84637"/>
                    <a:pt x="167" y="32778"/>
                    <a:pt x="26625" y="22724"/>
                  </a:cubicBezTo>
                  <a:cubicBezTo>
                    <a:pt x="53083" y="12670"/>
                    <a:pt x="163150" y="22724"/>
                    <a:pt x="163150" y="22724"/>
                  </a:cubicBezTo>
                  <a:cubicBezTo>
                    <a:pt x="229825" y="21666"/>
                    <a:pt x="373758" y="20078"/>
                    <a:pt x="426675" y="16374"/>
                  </a:cubicBezTo>
                  <a:cubicBezTo>
                    <a:pt x="479592" y="12670"/>
                    <a:pt x="488058" y="2616"/>
                    <a:pt x="480650" y="499"/>
                  </a:cubicBezTo>
                  <a:cubicBezTo>
                    <a:pt x="473242" y="-1618"/>
                    <a:pt x="382225" y="3674"/>
                    <a:pt x="382225" y="3674"/>
                  </a:cubicBezTo>
                  <a:lnTo>
                    <a:pt x="204425" y="6849"/>
                  </a:lnTo>
                  <a:cubicBezTo>
                    <a:pt x="154683" y="8436"/>
                    <a:pt x="116054" y="6320"/>
                    <a:pt x="83775" y="13199"/>
                  </a:cubicBezTo>
                  <a:cubicBezTo>
                    <a:pt x="51496" y="20078"/>
                    <a:pt x="13925" y="81461"/>
                    <a:pt x="4400" y="830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881CFA9C-9470-45EE-E64D-0510FF03488F}"/>
                </a:ext>
              </a:extLst>
            </p:cNvPr>
            <p:cNvSpPr/>
            <p:nvPr/>
          </p:nvSpPr>
          <p:spPr>
            <a:xfrm>
              <a:off x="908003" y="5537184"/>
              <a:ext cx="383403" cy="41302"/>
            </a:xfrm>
            <a:custGeom>
              <a:avLst/>
              <a:gdLst>
                <a:gd name="connsiteX0" fmla="*/ 47 w 383403"/>
                <a:gd name="connsiteY0" fmla="*/ 22241 h 41302"/>
                <a:gd name="connsiteX1" fmla="*/ 123872 w 383403"/>
                <a:gd name="connsiteY1" fmla="*/ 41291 h 41302"/>
                <a:gd name="connsiteX2" fmla="*/ 358822 w 383403"/>
                <a:gd name="connsiteY2" fmla="*/ 19066 h 41302"/>
                <a:gd name="connsiteX3" fmla="*/ 368347 w 383403"/>
                <a:gd name="connsiteY3" fmla="*/ 16 h 41302"/>
                <a:gd name="connsiteX4" fmla="*/ 288972 w 383403"/>
                <a:gd name="connsiteY4" fmla="*/ 22241 h 41302"/>
                <a:gd name="connsiteX5" fmla="*/ 111172 w 383403"/>
                <a:gd name="connsiteY5" fmla="*/ 28591 h 41302"/>
                <a:gd name="connsiteX6" fmla="*/ 47 w 383403"/>
                <a:gd name="connsiteY6" fmla="*/ 22241 h 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403" h="41302">
                  <a:moveTo>
                    <a:pt x="47" y="22241"/>
                  </a:moveTo>
                  <a:cubicBezTo>
                    <a:pt x="2164" y="24358"/>
                    <a:pt x="64076" y="41820"/>
                    <a:pt x="123872" y="41291"/>
                  </a:cubicBezTo>
                  <a:cubicBezTo>
                    <a:pt x="183668" y="40762"/>
                    <a:pt x="318076" y="25945"/>
                    <a:pt x="358822" y="19066"/>
                  </a:cubicBezTo>
                  <a:cubicBezTo>
                    <a:pt x="399568" y="12187"/>
                    <a:pt x="379989" y="-513"/>
                    <a:pt x="368347" y="16"/>
                  </a:cubicBezTo>
                  <a:cubicBezTo>
                    <a:pt x="356705" y="545"/>
                    <a:pt x="331835" y="17478"/>
                    <a:pt x="288972" y="22241"/>
                  </a:cubicBezTo>
                  <a:cubicBezTo>
                    <a:pt x="246110" y="27004"/>
                    <a:pt x="154564" y="28062"/>
                    <a:pt x="111172" y="28591"/>
                  </a:cubicBezTo>
                  <a:cubicBezTo>
                    <a:pt x="67780" y="29120"/>
                    <a:pt x="-2070" y="20124"/>
                    <a:pt x="47" y="22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72AA2076-BE40-7B51-BA21-79B8F22C73BC}"/>
                </a:ext>
              </a:extLst>
            </p:cNvPr>
            <p:cNvSpPr/>
            <p:nvPr/>
          </p:nvSpPr>
          <p:spPr>
            <a:xfrm>
              <a:off x="903105" y="5542384"/>
              <a:ext cx="103531" cy="521261"/>
            </a:xfrm>
            <a:custGeom>
              <a:avLst/>
              <a:gdLst>
                <a:gd name="connsiteX0" fmla="*/ 103370 w 103531"/>
                <a:gd name="connsiteY0" fmla="*/ 1166 h 521261"/>
                <a:gd name="connsiteX1" fmla="*/ 27170 w 103531"/>
                <a:gd name="connsiteY1" fmla="*/ 58316 h 521261"/>
                <a:gd name="connsiteX2" fmla="*/ 23995 w 103531"/>
                <a:gd name="connsiteY2" fmla="*/ 71016 h 521261"/>
                <a:gd name="connsiteX3" fmla="*/ 23995 w 103531"/>
                <a:gd name="connsiteY3" fmla="*/ 96416 h 521261"/>
                <a:gd name="connsiteX4" fmla="*/ 23995 w 103531"/>
                <a:gd name="connsiteY4" fmla="*/ 312316 h 521261"/>
                <a:gd name="connsiteX5" fmla="*/ 17645 w 103531"/>
                <a:gd name="connsiteY5" fmla="*/ 512341 h 521261"/>
                <a:gd name="connsiteX6" fmla="*/ 17645 w 103531"/>
                <a:gd name="connsiteY6" fmla="*/ 442491 h 521261"/>
                <a:gd name="connsiteX7" fmla="*/ 1770 w 103531"/>
                <a:gd name="connsiteY7" fmla="*/ 58316 h 521261"/>
                <a:gd name="connsiteX8" fmla="*/ 103370 w 103531"/>
                <a:gd name="connsiteY8" fmla="*/ 1166 h 52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531" h="521261">
                  <a:moveTo>
                    <a:pt x="103370" y="1166"/>
                  </a:moveTo>
                  <a:cubicBezTo>
                    <a:pt x="107603" y="1166"/>
                    <a:pt x="27170" y="58316"/>
                    <a:pt x="27170" y="58316"/>
                  </a:cubicBezTo>
                  <a:cubicBezTo>
                    <a:pt x="13941" y="69958"/>
                    <a:pt x="23995" y="71016"/>
                    <a:pt x="23995" y="71016"/>
                  </a:cubicBezTo>
                  <a:cubicBezTo>
                    <a:pt x="23466" y="77366"/>
                    <a:pt x="23995" y="96416"/>
                    <a:pt x="23995" y="96416"/>
                  </a:cubicBezTo>
                  <a:cubicBezTo>
                    <a:pt x="23995" y="136633"/>
                    <a:pt x="25053" y="242995"/>
                    <a:pt x="23995" y="312316"/>
                  </a:cubicBezTo>
                  <a:cubicBezTo>
                    <a:pt x="22937" y="381637"/>
                    <a:pt x="18703" y="490645"/>
                    <a:pt x="17645" y="512341"/>
                  </a:cubicBezTo>
                  <a:cubicBezTo>
                    <a:pt x="16587" y="534037"/>
                    <a:pt x="20291" y="518162"/>
                    <a:pt x="17645" y="442491"/>
                  </a:cubicBezTo>
                  <a:cubicBezTo>
                    <a:pt x="14999" y="366820"/>
                    <a:pt x="-6168" y="129754"/>
                    <a:pt x="1770" y="58316"/>
                  </a:cubicBezTo>
                  <a:cubicBezTo>
                    <a:pt x="9707" y="-13122"/>
                    <a:pt x="99137" y="1166"/>
                    <a:pt x="103370" y="11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643D704F-1854-F4CB-C318-04D6EE3C1C89}"/>
                </a:ext>
              </a:extLst>
            </p:cNvPr>
            <p:cNvSpPr/>
            <p:nvPr/>
          </p:nvSpPr>
          <p:spPr>
            <a:xfrm>
              <a:off x="472083" y="6031890"/>
              <a:ext cx="462744" cy="14897"/>
            </a:xfrm>
            <a:custGeom>
              <a:avLst/>
              <a:gdLst>
                <a:gd name="connsiteX0" fmla="*/ 992 w 462744"/>
                <a:gd name="connsiteY0" fmla="*/ 13310 h 14897"/>
                <a:gd name="connsiteX1" fmla="*/ 334367 w 462744"/>
                <a:gd name="connsiteY1" fmla="*/ 13310 h 14897"/>
                <a:gd name="connsiteX2" fmla="*/ 420092 w 462744"/>
                <a:gd name="connsiteY2" fmla="*/ 610 h 14897"/>
                <a:gd name="connsiteX3" fmla="*/ 461367 w 462744"/>
                <a:gd name="connsiteY3" fmla="*/ 3785 h 14897"/>
                <a:gd name="connsiteX4" fmla="*/ 372467 w 462744"/>
                <a:gd name="connsiteY4" fmla="*/ 610 h 14897"/>
                <a:gd name="connsiteX5" fmla="*/ 235942 w 462744"/>
                <a:gd name="connsiteY5" fmla="*/ 610 h 14897"/>
                <a:gd name="connsiteX6" fmla="*/ 992 w 462744"/>
                <a:gd name="connsiteY6" fmla="*/ 13310 h 1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744" h="14897">
                  <a:moveTo>
                    <a:pt x="992" y="13310"/>
                  </a:moveTo>
                  <a:cubicBezTo>
                    <a:pt x="17396" y="15427"/>
                    <a:pt x="264517" y="15427"/>
                    <a:pt x="334367" y="13310"/>
                  </a:cubicBezTo>
                  <a:cubicBezTo>
                    <a:pt x="404217" y="11193"/>
                    <a:pt x="398925" y="2197"/>
                    <a:pt x="420092" y="610"/>
                  </a:cubicBezTo>
                  <a:cubicBezTo>
                    <a:pt x="441259" y="-977"/>
                    <a:pt x="469304" y="3785"/>
                    <a:pt x="461367" y="3785"/>
                  </a:cubicBezTo>
                  <a:cubicBezTo>
                    <a:pt x="453430" y="3785"/>
                    <a:pt x="410038" y="1139"/>
                    <a:pt x="372467" y="610"/>
                  </a:cubicBezTo>
                  <a:cubicBezTo>
                    <a:pt x="334896" y="81"/>
                    <a:pt x="295738" y="-448"/>
                    <a:pt x="235942" y="610"/>
                  </a:cubicBezTo>
                  <a:cubicBezTo>
                    <a:pt x="176146" y="1668"/>
                    <a:pt x="-15412" y="11193"/>
                    <a:pt x="992" y="133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068019ED-7CC2-8799-1F51-2656CDA7F13B}"/>
                </a:ext>
              </a:extLst>
            </p:cNvPr>
            <p:cNvSpPr/>
            <p:nvPr/>
          </p:nvSpPr>
          <p:spPr>
            <a:xfrm>
              <a:off x="443353" y="6018154"/>
              <a:ext cx="48874" cy="519775"/>
            </a:xfrm>
            <a:custGeom>
              <a:avLst/>
              <a:gdLst>
                <a:gd name="connsiteX0" fmla="*/ 48772 w 48874"/>
                <a:gd name="connsiteY0" fmla="*/ 1646 h 519775"/>
                <a:gd name="connsiteX1" fmla="*/ 13847 w 48874"/>
                <a:gd name="connsiteY1" fmla="*/ 46096 h 519775"/>
                <a:gd name="connsiteX2" fmla="*/ 13847 w 48874"/>
                <a:gd name="connsiteY2" fmla="*/ 188971 h 519775"/>
                <a:gd name="connsiteX3" fmla="*/ 29722 w 48874"/>
                <a:gd name="connsiteY3" fmla="*/ 484246 h 519775"/>
                <a:gd name="connsiteX4" fmla="*/ 45597 w 48874"/>
                <a:gd name="connsiteY4" fmla="*/ 503296 h 519775"/>
                <a:gd name="connsiteX5" fmla="*/ 10672 w 48874"/>
                <a:gd name="connsiteY5" fmla="*/ 382646 h 519775"/>
                <a:gd name="connsiteX6" fmla="*/ 1147 w 48874"/>
                <a:gd name="connsiteY6" fmla="*/ 46096 h 519775"/>
                <a:gd name="connsiteX7" fmla="*/ 48772 w 48874"/>
                <a:gd name="connsiteY7" fmla="*/ 1646 h 51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4" h="519775">
                  <a:moveTo>
                    <a:pt x="48772" y="1646"/>
                  </a:moveTo>
                  <a:cubicBezTo>
                    <a:pt x="50889" y="1646"/>
                    <a:pt x="19668" y="14875"/>
                    <a:pt x="13847" y="46096"/>
                  </a:cubicBezTo>
                  <a:cubicBezTo>
                    <a:pt x="8026" y="77317"/>
                    <a:pt x="11201" y="115946"/>
                    <a:pt x="13847" y="188971"/>
                  </a:cubicBezTo>
                  <a:cubicBezTo>
                    <a:pt x="16493" y="261996"/>
                    <a:pt x="29722" y="484246"/>
                    <a:pt x="29722" y="484246"/>
                  </a:cubicBezTo>
                  <a:cubicBezTo>
                    <a:pt x="35014" y="536633"/>
                    <a:pt x="48772" y="520229"/>
                    <a:pt x="45597" y="503296"/>
                  </a:cubicBezTo>
                  <a:cubicBezTo>
                    <a:pt x="42422" y="486363"/>
                    <a:pt x="18080" y="458846"/>
                    <a:pt x="10672" y="382646"/>
                  </a:cubicBezTo>
                  <a:cubicBezTo>
                    <a:pt x="3264" y="306446"/>
                    <a:pt x="-2557" y="105363"/>
                    <a:pt x="1147" y="46096"/>
                  </a:cubicBezTo>
                  <a:cubicBezTo>
                    <a:pt x="4851" y="-13171"/>
                    <a:pt x="46655" y="1646"/>
                    <a:pt x="48772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1F60590A-6844-E802-265D-C89B468CEE3B}"/>
                </a:ext>
              </a:extLst>
            </p:cNvPr>
            <p:cNvSpPr/>
            <p:nvPr/>
          </p:nvSpPr>
          <p:spPr>
            <a:xfrm>
              <a:off x="494595" y="6056255"/>
              <a:ext cx="13405" cy="418980"/>
            </a:xfrm>
            <a:custGeom>
              <a:avLst/>
              <a:gdLst>
                <a:gd name="connsiteX0" fmla="*/ 705 w 13405"/>
                <a:gd name="connsiteY0" fmla="*/ 1645 h 418980"/>
                <a:gd name="connsiteX1" fmla="*/ 705 w 13405"/>
                <a:gd name="connsiteY1" fmla="*/ 96895 h 418980"/>
                <a:gd name="connsiteX2" fmla="*/ 705 w 13405"/>
                <a:gd name="connsiteY2" fmla="*/ 338195 h 418980"/>
                <a:gd name="connsiteX3" fmla="*/ 7055 w 13405"/>
                <a:gd name="connsiteY3" fmla="*/ 417570 h 418980"/>
                <a:gd name="connsiteX4" fmla="*/ 10230 w 13405"/>
                <a:gd name="connsiteY4" fmla="*/ 284220 h 418980"/>
                <a:gd name="connsiteX5" fmla="*/ 13405 w 13405"/>
                <a:gd name="connsiteY5" fmla="*/ 290570 h 418980"/>
                <a:gd name="connsiteX6" fmla="*/ 10230 w 13405"/>
                <a:gd name="connsiteY6" fmla="*/ 195320 h 418980"/>
                <a:gd name="connsiteX7" fmla="*/ 705 w 13405"/>
                <a:gd name="connsiteY7" fmla="*/ 1645 h 41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05" h="418980">
                  <a:moveTo>
                    <a:pt x="705" y="1645"/>
                  </a:moveTo>
                  <a:cubicBezTo>
                    <a:pt x="-882" y="-14759"/>
                    <a:pt x="705" y="96895"/>
                    <a:pt x="705" y="96895"/>
                  </a:cubicBezTo>
                  <a:cubicBezTo>
                    <a:pt x="705" y="152987"/>
                    <a:pt x="-353" y="284749"/>
                    <a:pt x="705" y="338195"/>
                  </a:cubicBezTo>
                  <a:cubicBezTo>
                    <a:pt x="1763" y="391641"/>
                    <a:pt x="5468" y="426566"/>
                    <a:pt x="7055" y="417570"/>
                  </a:cubicBezTo>
                  <a:cubicBezTo>
                    <a:pt x="8642" y="408574"/>
                    <a:pt x="9172" y="305387"/>
                    <a:pt x="10230" y="284220"/>
                  </a:cubicBezTo>
                  <a:cubicBezTo>
                    <a:pt x="11288" y="263053"/>
                    <a:pt x="13405" y="305387"/>
                    <a:pt x="13405" y="290570"/>
                  </a:cubicBezTo>
                  <a:cubicBezTo>
                    <a:pt x="13405" y="275753"/>
                    <a:pt x="11288" y="239241"/>
                    <a:pt x="10230" y="195320"/>
                  </a:cubicBezTo>
                  <a:cubicBezTo>
                    <a:pt x="9172" y="151399"/>
                    <a:pt x="2292" y="18049"/>
                    <a:pt x="705" y="1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82F5823D-B771-C968-35F0-FD7FAC0AEC6F}"/>
                </a:ext>
              </a:extLst>
            </p:cNvPr>
            <p:cNvSpPr/>
            <p:nvPr/>
          </p:nvSpPr>
          <p:spPr>
            <a:xfrm>
              <a:off x="939433" y="5565772"/>
              <a:ext cx="63945" cy="465526"/>
            </a:xfrm>
            <a:custGeom>
              <a:avLst/>
              <a:gdLst>
                <a:gd name="connsiteX0" fmla="*/ 63867 w 63945"/>
                <a:gd name="connsiteY0" fmla="*/ 3 h 465526"/>
                <a:gd name="connsiteX1" fmla="*/ 3542 w 63945"/>
                <a:gd name="connsiteY1" fmla="*/ 76203 h 465526"/>
                <a:gd name="connsiteX2" fmla="*/ 6717 w 63945"/>
                <a:gd name="connsiteY2" fmla="*/ 136528 h 465526"/>
                <a:gd name="connsiteX3" fmla="*/ 3542 w 63945"/>
                <a:gd name="connsiteY3" fmla="*/ 460378 h 465526"/>
                <a:gd name="connsiteX4" fmla="*/ 13067 w 63945"/>
                <a:gd name="connsiteY4" fmla="*/ 327028 h 465526"/>
                <a:gd name="connsiteX5" fmla="*/ 13067 w 63945"/>
                <a:gd name="connsiteY5" fmla="*/ 212728 h 465526"/>
                <a:gd name="connsiteX6" fmla="*/ 16242 w 63945"/>
                <a:gd name="connsiteY6" fmla="*/ 79378 h 465526"/>
                <a:gd name="connsiteX7" fmla="*/ 63867 w 63945"/>
                <a:gd name="connsiteY7" fmla="*/ 3 h 46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45" h="465526">
                  <a:moveTo>
                    <a:pt x="63867" y="3"/>
                  </a:moveTo>
                  <a:cubicBezTo>
                    <a:pt x="61750" y="-526"/>
                    <a:pt x="13067" y="53449"/>
                    <a:pt x="3542" y="76203"/>
                  </a:cubicBezTo>
                  <a:cubicBezTo>
                    <a:pt x="-5983" y="98957"/>
                    <a:pt x="6717" y="72499"/>
                    <a:pt x="6717" y="136528"/>
                  </a:cubicBezTo>
                  <a:cubicBezTo>
                    <a:pt x="6717" y="200557"/>
                    <a:pt x="2484" y="428628"/>
                    <a:pt x="3542" y="460378"/>
                  </a:cubicBezTo>
                  <a:cubicBezTo>
                    <a:pt x="4600" y="492128"/>
                    <a:pt x="11480" y="368303"/>
                    <a:pt x="13067" y="327028"/>
                  </a:cubicBezTo>
                  <a:cubicBezTo>
                    <a:pt x="14654" y="285753"/>
                    <a:pt x="12538" y="254003"/>
                    <a:pt x="13067" y="212728"/>
                  </a:cubicBezTo>
                  <a:cubicBezTo>
                    <a:pt x="13596" y="171453"/>
                    <a:pt x="7775" y="113245"/>
                    <a:pt x="16242" y="79378"/>
                  </a:cubicBezTo>
                  <a:cubicBezTo>
                    <a:pt x="24709" y="45511"/>
                    <a:pt x="65984" y="532"/>
                    <a:pt x="63867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B4D51B54-BAF7-C04F-1D42-C349B531A5D9}"/>
                </a:ext>
              </a:extLst>
            </p:cNvPr>
            <p:cNvSpPr/>
            <p:nvPr/>
          </p:nvSpPr>
          <p:spPr>
            <a:xfrm>
              <a:off x="1269930" y="5581858"/>
              <a:ext cx="25552" cy="861229"/>
            </a:xfrm>
            <a:custGeom>
              <a:avLst/>
              <a:gdLst>
                <a:gd name="connsiteX0" fmla="*/ 70 w 25552"/>
                <a:gd name="connsiteY0" fmla="*/ 6142 h 861229"/>
                <a:gd name="connsiteX1" fmla="*/ 12770 w 25552"/>
                <a:gd name="connsiteY1" fmla="*/ 403017 h 861229"/>
                <a:gd name="connsiteX2" fmla="*/ 15945 w 25552"/>
                <a:gd name="connsiteY2" fmla="*/ 736392 h 861229"/>
                <a:gd name="connsiteX3" fmla="*/ 22295 w 25552"/>
                <a:gd name="connsiteY3" fmla="*/ 853867 h 861229"/>
                <a:gd name="connsiteX4" fmla="*/ 25470 w 25552"/>
                <a:gd name="connsiteY4" fmla="*/ 549067 h 861229"/>
                <a:gd name="connsiteX5" fmla="*/ 19120 w 25552"/>
                <a:gd name="connsiteY5" fmla="*/ 187117 h 861229"/>
                <a:gd name="connsiteX6" fmla="*/ 70 w 25552"/>
                <a:gd name="connsiteY6" fmla="*/ 6142 h 8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2" h="861229">
                  <a:moveTo>
                    <a:pt x="70" y="6142"/>
                  </a:moveTo>
                  <a:cubicBezTo>
                    <a:pt x="-988" y="42125"/>
                    <a:pt x="10124" y="281309"/>
                    <a:pt x="12770" y="403017"/>
                  </a:cubicBezTo>
                  <a:cubicBezTo>
                    <a:pt x="15416" y="524725"/>
                    <a:pt x="14358" y="661250"/>
                    <a:pt x="15945" y="736392"/>
                  </a:cubicBezTo>
                  <a:cubicBezTo>
                    <a:pt x="17533" y="811534"/>
                    <a:pt x="20708" y="885088"/>
                    <a:pt x="22295" y="853867"/>
                  </a:cubicBezTo>
                  <a:cubicBezTo>
                    <a:pt x="23882" y="822646"/>
                    <a:pt x="25999" y="660192"/>
                    <a:pt x="25470" y="549067"/>
                  </a:cubicBezTo>
                  <a:cubicBezTo>
                    <a:pt x="24941" y="437942"/>
                    <a:pt x="22295" y="273900"/>
                    <a:pt x="19120" y="187117"/>
                  </a:cubicBezTo>
                  <a:cubicBezTo>
                    <a:pt x="15945" y="100334"/>
                    <a:pt x="1128" y="-29841"/>
                    <a:pt x="70" y="6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47CF6419-19EE-EB74-EC05-9B2E6925BE3E}"/>
                </a:ext>
              </a:extLst>
            </p:cNvPr>
            <p:cNvSpPr/>
            <p:nvPr/>
          </p:nvSpPr>
          <p:spPr>
            <a:xfrm>
              <a:off x="498475" y="6451600"/>
              <a:ext cx="806175" cy="31750"/>
            </a:xfrm>
            <a:custGeom>
              <a:avLst/>
              <a:gdLst>
                <a:gd name="connsiteX0" fmla="*/ 0 w 806175"/>
                <a:gd name="connsiteY0" fmla="*/ 22225 h 31750"/>
                <a:gd name="connsiteX1" fmla="*/ 485775 w 806175"/>
                <a:gd name="connsiteY1" fmla="*/ 9525 h 31750"/>
                <a:gd name="connsiteX2" fmla="*/ 793750 w 806175"/>
                <a:gd name="connsiteY2" fmla="*/ 0 h 31750"/>
                <a:gd name="connsiteX3" fmla="*/ 714375 w 806175"/>
                <a:gd name="connsiteY3" fmla="*/ 12700 h 31750"/>
                <a:gd name="connsiteX4" fmla="*/ 425450 w 806175"/>
                <a:gd name="connsiteY4" fmla="*/ 22225 h 31750"/>
                <a:gd name="connsiteX5" fmla="*/ 234950 w 806175"/>
                <a:gd name="connsiteY5" fmla="*/ 31750 h 31750"/>
                <a:gd name="connsiteX6" fmla="*/ 0 w 806175"/>
                <a:gd name="connsiteY6" fmla="*/ 22225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175" h="31750">
                  <a:moveTo>
                    <a:pt x="0" y="22225"/>
                  </a:moveTo>
                  <a:lnTo>
                    <a:pt x="485775" y="9525"/>
                  </a:lnTo>
                  <a:lnTo>
                    <a:pt x="793750" y="0"/>
                  </a:lnTo>
                  <a:cubicBezTo>
                    <a:pt x="831850" y="529"/>
                    <a:pt x="775758" y="8996"/>
                    <a:pt x="714375" y="12700"/>
                  </a:cubicBezTo>
                  <a:cubicBezTo>
                    <a:pt x="652992" y="16404"/>
                    <a:pt x="505354" y="19050"/>
                    <a:pt x="425450" y="22225"/>
                  </a:cubicBezTo>
                  <a:cubicBezTo>
                    <a:pt x="345546" y="25400"/>
                    <a:pt x="234950" y="31750"/>
                    <a:pt x="234950" y="31750"/>
                  </a:cubicBezTo>
                  <a:lnTo>
                    <a:pt x="0" y="222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7699594F-4064-CFB9-7513-816D0CF50DD8}"/>
                </a:ext>
              </a:extLst>
            </p:cNvPr>
            <p:cNvSpPr/>
            <p:nvPr/>
          </p:nvSpPr>
          <p:spPr>
            <a:xfrm>
              <a:off x="1244598" y="5530729"/>
              <a:ext cx="85727" cy="924137"/>
            </a:xfrm>
            <a:custGeom>
              <a:avLst/>
              <a:gdLst>
                <a:gd name="connsiteX0" fmla="*/ 2 w 85727"/>
                <a:gd name="connsiteY0" fmla="*/ 121 h 924137"/>
                <a:gd name="connsiteX1" fmla="*/ 69852 w 85727"/>
                <a:gd name="connsiteY1" fmla="*/ 57271 h 924137"/>
                <a:gd name="connsiteX2" fmla="*/ 85727 w 85727"/>
                <a:gd name="connsiteY2" fmla="*/ 44571 h 924137"/>
                <a:gd name="connsiteX3" fmla="*/ 69852 w 85727"/>
                <a:gd name="connsiteY3" fmla="*/ 89021 h 924137"/>
                <a:gd name="connsiteX4" fmla="*/ 66677 w 85727"/>
                <a:gd name="connsiteY4" fmla="*/ 114421 h 924137"/>
                <a:gd name="connsiteX5" fmla="*/ 60327 w 85727"/>
                <a:gd name="connsiteY5" fmla="*/ 196971 h 924137"/>
                <a:gd name="connsiteX6" fmla="*/ 63502 w 85727"/>
                <a:gd name="connsiteY6" fmla="*/ 269996 h 924137"/>
                <a:gd name="connsiteX7" fmla="*/ 69852 w 85727"/>
                <a:gd name="connsiteY7" fmla="*/ 384296 h 924137"/>
                <a:gd name="connsiteX8" fmla="*/ 76202 w 85727"/>
                <a:gd name="connsiteY8" fmla="*/ 724021 h 924137"/>
                <a:gd name="connsiteX9" fmla="*/ 79377 w 85727"/>
                <a:gd name="connsiteY9" fmla="*/ 924046 h 924137"/>
                <a:gd name="connsiteX10" fmla="*/ 66677 w 85727"/>
                <a:gd name="connsiteY10" fmla="*/ 743071 h 924137"/>
                <a:gd name="connsiteX11" fmla="*/ 79377 w 85727"/>
                <a:gd name="connsiteY11" fmla="*/ 298571 h 924137"/>
                <a:gd name="connsiteX12" fmla="*/ 73027 w 85727"/>
                <a:gd name="connsiteY12" fmla="*/ 76321 h 924137"/>
                <a:gd name="connsiteX13" fmla="*/ 2 w 85727"/>
                <a:gd name="connsiteY13" fmla="*/ 121 h 92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7" h="924137">
                  <a:moveTo>
                    <a:pt x="2" y="121"/>
                  </a:moveTo>
                  <a:cubicBezTo>
                    <a:pt x="-527" y="-3054"/>
                    <a:pt x="69852" y="57271"/>
                    <a:pt x="69852" y="57271"/>
                  </a:cubicBezTo>
                  <a:cubicBezTo>
                    <a:pt x="84139" y="64679"/>
                    <a:pt x="85727" y="39279"/>
                    <a:pt x="85727" y="44571"/>
                  </a:cubicBezTo>
                  <a:cubicBezTo>
                    <a:pt x="85727" y="49863"/>
                    <a:pt x="73027" y="77379"/>
                    <a:pt x="69852" y="89021"/>
                  </a:cubicBezTo>
                  <a:cubicBezTo>
                    <a:pt x="66677" y="100663"/>
                    <a:pt x="68265" y="96429"/>
                    <a:pt x="66677" y="114421"/>
                  </a:cubicBezTo>
                  <a:cubicBezTo>
                    <a:pt x="65090" y="132413"/>
                    <a:pt x="60856" y="171042"/>
                    <a:pt x="60327" y="196971"/>
                  </a:cubicBezTo>
                  <a:cubicBezTo>
                    <a:pt x="59798" y="222900"/>
                    <a:pt x="61915" y="238775"/>
                    <a:pt x="63502" y="269996"/>
                  </a:cubicBezTo>
                  <a:cubicBezTo>
                    <a:pt x="65089" y="301217"/>
                    <a:pt x="67735" y="308625"/>
                    <a:pt x="69852" y="384296"/>
                  </a:cubicBezTo>
                  <a:cubicBezTo>
                    <a:pt x="71969" y="459967"/>
                    <a:pt x="74615" y="634063"/>
                    <a:pt x="76202" y="724021"/>
                  </a:cubicBezTo>
                  <a:cubicBezTo>
                    <a:pt x="77790" y="813979"/>
                    <a:pt x="80964" y="920871"/>
                    <a:pt x="79377" y="924046"/>
                  </a:cubicBezTo>
                  <a:cubicBezTo>
                    <a:pt x="77790" y="927221"/>
                    <a:pt x="66677" y="847317"/>
                    <a:pt x="66677" y="743071"/>
                  </a:cubicBezTo>
                  <a:cubicBezTo>
                    <a:pt x="66677" y="638825"/>
                    <a:pt x="78319" y="409696"/>
                    <a:pt x="79377" y="298571"/>
                  </a:cubicBezTo>
                  <a:cubicBezTo>
                    <a:pt x="80435" y="187446"/>
                    <a:pt x="83081" y="121829"/>
                    <a:pt x="73027" y="76321"/>
                  </a:cubicBezTo>
                  <a:cubicBezTo>
                    <a:pt x="62973" y="30813"/>
                    <a:pt x="531" y="3296"/>
                    <a:pt x="2" y="1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CB7F3BDF-7754-D047-4A0E-AC1363AD048B}"/>
                </a:ext>
              </a:extLst>
            </p:cNvPr>
            <p:cNvSpPr/>
            <p:nvPr/>
          </p:nvSpPr>
          <p:spPr>
            <a:xfrm>
              <a:off x="1228648" y="4413189"/>
              <a:ext cx="58041" cy="130282"/>
            </a:xfrm>
            <a:custGeom>
              <a:avLst/>
              <a:gdLst>
                <a:gd name="connsiteX0" fmla="*/ 28652 w 58041"/>
                <a:gd name="connsiteY0" fmla="*/ 61 h 130282"/>
                <a:gd name="connsiteX1" fmla="*/ 44527 w 58041"/>
                <a:gd name="connsiteY1" fmla="*/ 101661 h 130282"/>
                <a:gd name="connsiteX2" fmla="*/ 77 w 58041"/>
                <a:gd name="connsiteY2" fmla="*/ 127061 h 130282"/>
                <a:gd name="connsiteX3" fmla="*/ 57227 w 58041"/>
                <a:gd name="connsiteY3" fmla="*/ 117536 h 130282"/>
                <a:gd name="connsiteX4" fmla="*/ 28652 w 58041"/>
                <a:gd name="connsiteY4" fmla="*/ 61 h 13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41" h="130282">
                  <a:moveTo>
                    <a:pt x="28652" y="61"/>
                  </a:moveTo>
                  <a:cubicBezTo>
                    <a:pt x="26535" y="-2585"/>
                    <a:pt x="49289" y="80494"/>
                    <a:pt x="44527" y="101661"/>
                  </a:cubicBezTo>
                  <a:cubicBezTo>
                    <a:pt x="39765" y="122828"/>
                    <a:pt x="-2040" y="124415"/>
                    <a:pt x="77" y="127061"/>
                  </a:cubicBezTo>
                  <a:cubicBezTo>
                    <a:pt x="2194" y="129707"/>
                    <a:pt x="50877" y="136057"/>
                    <a:pt x="57227" y="117536"/>
                  </a:cubicBezTo>
                  <a:cubicBezTo>
                    <a:pt x="63577" y="99015"/>
                    <a:pt x="30769" y="2707"/>
                    <a:pt x="28652" y="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7155E5F1-2E9E-D689-9741-F8ED40397C96}"/>
                </a:ext>
              </a:extLst>
            </p:cNvPr>
            <p:cNvSpPr/>
            <p:nvPr/>
          </p:nvSpPr>
          <p:spPr>
            <a:xfrm>
              <a:off x="1234840" y="4413226"/>
              <a:ext cx="9887" cy="106598"/>
            </a:xfrm>
            <a:custGeom>
              <a:avLst/>
              <a:gdLst>
                <a:gd name="connsiteX0" fmla="*/ 3410 w 9887"/>
                <a:gd name="connsiteY0" fmla="*/ 24 h 106598"/>
                <a:gd name="connsiteX1" fmla="*/ 235 w 9887"/>
                <a:gd name="connsiteY1" fmla="*/ 95274 h 106598"/>
                <a:gd name="connsiteX2" fmla="*/ 235 w 9887"/>
                <a:gd name="connsiteY2" fmla="*/ 104799 h 106598"/>
                <a:gd name="connsiteX3" fmla="*/ 9760 w 9887"/>
                <a:gd name="connsiteY3" fmla="*/ 85749 h 106598"/>
                <a:gd name="connsiteX4" fmla="*/ 3410 w 9887"/>
                <a:gd name="connsiteY4" fmla="*/ 24 h 10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7" h="106598">
                  <a:moveTo>
                    <a:pt x="3410" y="24"/>
                  </a:moveTo>
                  <a:cubicBezTo>
                    <a:pt x="1823" y="1611"/>
                    <a:pt x="235" y="95274"/>
                    <a:pt x="235" y="95274"/>
                  </a:cubicBezTo>
                  <a:cubicBezTo>
                    <a:pt x="-294" y="112736"/>
                    <a:pt x="235" y="104799"/>
                    <a:pt x="235" y="104799"/>
                  </a:cubicBezTo>
                  <a:cubicBezTo>
                    <a:pt x="1822" y="103212"/>
                    <a:pt x="8702" y="98449"/>
                    <a:pt x="9760" y="85749"/>
                  </a:cubicBezTo>
                  <a:cubicBezTo>
                    <a:pt x="10818" y="73049"/>
                    <a:pt x="4997" y="-1563"/>
                    <a:pt x="341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AB0D4A12-588B-D879-DC42-71F79415370C}"/>
                </a:ext>
              </a:extLst>
            </p:cNvPr>
            <p:cNvSpPr/>
            <p:nvPr/>
          </p:nvSpPr>
          <p:spPr>
            <a:xfrm>
              <a:off x="1352473" y="4409631"/>
              <a:ext cx="384364" cy="146554"/>
            </a:xfrm>
            <a:custGeom>
              <a:avLst/>
              <a:gdLst>
                <a:gd name="connsiteX0" fmla="*/ 9602 w 384364"/>
                <a:gd name="connsiteY0" fmla="*/ 444 h 146554"/>
                <a:gd name="connsiteX1" fmla="*/ 3252 w 384364"/>
                <a:gd name="connsiteY1" fmla="*/ 63944 h 146554"/>
                <a:gd name="connsiteX2" fmla="*/ 15952 w 384364"/>
                <a:gd name="connsiteY2" fmla="*/ 98869 h 146554"/>
                <a:gd name="connsiteX3" fmla="*/ 38177 w 384364"/>
                <a:gd name="connsiteY3" fmla="*/ 130619 h 146554"/>
                <a:gd name="connsiteX4" fmla="*/ 158827 w 384364"/>
                <a:gd name="connsiteY4" fmla="*/ 114744 h 146554"/>
                <a:gd name="connsiteX5" fmla="*/ 384252 w 384364"/>
                <a:gd name="connsiteY5" fmla="*/ 124269 h 146554"/>
                <a:gd name="connsiteX6" fmla="*/ 187402 w 384364"/>
                <a:gd name="connsiteY6" fmla="*/ 130619 h 146554"/>
                <a:gd name="connsiteX7" fmla="*/ 63577 w 384364"/>
                <a:gd name="connsiteY7" fmla="*/ 146494 h 146554"/>
                <a:gd name="connsiteX8" fmla="*/ 9602 w 384364"/>
                <a:gd name="connsiteY8" fmla="*/ 124269 h 146554"/>
                <a:gd name="connsiteX9" fmla="*/ 77 w 384364"/>
                <a:gd name="connsiteY9" fmla="*/ 98869 h 146554"/>
                <a:gd name="connsiteX10" fmla="*/ 9602 w 384364"/>
                <a:gd name="connsiteY10" fmla="*/ 444 h 14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64" h="146554">
                  <a:moveTo>
                    <a:pt x="9602" y="444"/>
                  </a:moveTo>
                  <a:cubicBezTo>
                    <a:pt x="10131" y="-5377"/>
                    <a:pt x="2194" y="47540"/>
                    <a:pt x="3252" y="63944"/>
                  </a:cubicBezTo>
                  <a:cubicBezTo>
                    <a:pt x="4310" y="80348"/>
                    <a:pt x="10131" y="87757"/>
                    <a:pt x="15952" y="98869"/>
                  </a:cubicBezTo>
                  <a:cubicBezTo>
                    <a:pt x="21773" y="109981"/>
                    <a:pt x="14365" y="127973"/>
                    <a:pt x="38177" y="130619"/>
                  </a:cubicBezTo>
                  <a:cubicBezTo>
                    <a:pt x="61989" y="133265"/>
                    <a:pt x="101148" y="115802"/>
                    <a:pt x="158827" y="114744"/>
                  </a:cubicBezTo>
                  <a:cubicBezTo>
                    <a:pt x="216506" y="113686"/>
                    <a:pt x="379490" y="121623"/>
                    <a:pt x="384252" y="124269"/>
                  </a:cubicBezTo>
                  <a:cubicBezTo>
                    <a:pt x="389014" y="126915"/>
                    <a:pt x="240848" y="126915"/>
                    <a:pt x="187402" y="130619"/>
                  </a:cubicBezTo>
                  <a:cubicBezTo>
                    <a:pt x="133956" y="134323"/>
                    <a:pt x="93210" y="147552"/>
                    <a:pt x="63577" y="146494"/>
                  </a:cubicBezTo>
                  <a:cubicBezTo>
                    <a:pt x="33944" y="145436"/>
                    <a:pt x="20185" y="132206"/>
                    <a:pt x="9602" y="124269"/>
                  </a:cubicBezTo>
                  <a:cubicBezTo>
                    <a:pt x="-981" y="116332"/>
                    <a:pt x="1135" y="115273"/>
                    <a:pt x="77" y="98869"/>
                  </a:cubicBezTo>
                  <a:cubicBezTo>
                    <a:pt x="-981" y="82465"/>
                    <a:pt x="9073" y="6265"/>
                    <a:pt x="9602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0C7D755D-9664-9D34-A949-CD8C65436288}"/>
                </a:ext>
              </a:extLst>
            </p:cNvPr>
            <p:cNvSpPr/>
            <p:nvPr/>
          </p:nvSpPr>
          <p:spPr>
            <a:xfrm>
              <a:off x="1400175" y="4549775"/>
              <a:ext cx="317500" cy="27132"/>
            </a:xfrm>
            <a:custGeom>
              <a:avLst/>
              <a:gdLst>
                <a:gd name="connsiteX0" fmla="*/ 0 w 317500"/>
                <a:gd name="connsiteY0" fmla="*/ 25400 h 27132"/>
                <a:gd name="connsiteX1" fmla="*/ 200025 w 317500"/>
                <a:gd name="connsiteY1" fmla="*/ 9525 h 27132"/>
                <a:gd name="connsiteX2" fmla="*/ 317500 w 317500"/>
                <a:gd name="connsiteY2" fmla="*/ 0 h 27132"/>
                <a:gd name="connsiteX3" fmla="*/ 168275 w 317500"/>
                <a:gd name="connsiteY3" fmla="*/ 19050 h 27132"/>
                <a:gd name="connsiteX4" fmla="*/ 0 w 317500"/>
                <a:gd name="connsiteY4" fmla="*/ 25400 h 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0" h="27132">
                  <a:moveTo>
                    <a:pt x="0" y="25400"/>
                  </a:moveTo>
                  <a:lnTo>
                    <a:pt x="200025" y="9525"/>
                  </a:lnTo>
                  <a:lnTo>
                    <a:pt x="317500" y="0"/>
                  </a:lnTo>
                  <a:cubicBezTo>
                    <a:pt x="312208" y="1587"/>
                    <a:pt x="218017" y="13229"/>
                    <a:pt x="168275" y="19050"/>
                  </a:cubicBezTo>
                  <a:cubicBezTo>
                    <a:pt x="118533" y="24871"/>
                    <a:pt x="68791" y="29898"/>
                    <a:pt x="0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57117C41-D6B6-29C8-DB8D-2BBE4DEB2DC7}"/>
                </a:ext>
              </a:extLst>
            </p:cNvPr>
            <p:cNvSpPr/>
            <p:nvPr/>
          </p:nvSpPr>
          <p:spPr>
            <a:xfrm>
              <a:off x="1356779" y="4600541"/>
              <a:ext cx="62712" cy="855726"/>
            </a:xfrm>
            <a:custGeom>
              <a:avLst/>
              <a:gdLst>
                <a:gd name="connsiteX0" fmla="*/ 62446 w 62712"/>
                <a:gd name="connsiteY0" fmla="*/ 34 h 855726"/>
                <a:gd name="connsiteX1" fmla="*/ 24346 w 62712"/>
                <a:gd name="connsiteY1" fmla="*/ 60359 h 855726"/>
                <a:gd name="connsiteX2" fmla="*/ 27521 w 62712"/>
                <a:gd name="connsiteY2" fmla="*/ 50834 h 855726"/>
                <a:gd name="connsiteX3" fmla="*/ 8471 w 62712"/>
                <a:gd name="connsiteY3" fmla="*/ 76234 h 855726"/>
                <a:gd name="connsiteX4" fmla="*/ 17996 w 62712"/>
                <a:gd name="connsiteY4" fmla="*/ 219109 h 855726"/>
                <a:gd name="connsiteX5" fmla="*/ 27521 w 62712"/>
                <a:gd name="connsiteY5" fmla="*/ 622334 h 855726"/>
                <a:gd name="connsiteX6" fmla="*/ 30696 w 62712"/>
                <a:gd name="connsiteY6" fmla="*/ 854109 h 855726"/>
                <a:gd name="connsiteX7" fmla="*/ 11646 w 62712"/>
                <a:gd name="connsiteY7" fmla="*/ 511209 h 855726"/>
                <a:gd name="connsiteX8" fmla="*/ 2121 w 62712"/>
                <a:gd name="connsiteY8" fmla="*/ 69884 h 855726"/>
                <a:gd name="connsiteX9" fmla="*/ 62446 w 62712"/>
                <a:gd name="connsiteY9" fmla="*/ 34 h 8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12" h="855726">
                  <a:moveTo>
                    <a:pt x="62446" y="34"/>
                  </a:moveTo>
                  <a:cubicBezTo>
                    <a:pt x="66150" y="-1553"/>
                    <a:pt x="30167" y="51892"/>
                    <a:pt x="24346" y="60359"/>
                  </a:cubicBezTo>
                  <a:cubicBezTo>
                    <a:pt x="18525" y="68826"/>
                    <a:pt x="30167" y="48188"/>
                    <a:pt x="27521" y="50834"/>
                  </a:cubicBezTo>
                  <a:cubicBezTo>
                    <a:pt x="24875" y="53480"/>
                    <a:pt x="10058" y="48188"/>
                    <a:pt x="8471" y="76234"/>
                  </a:cubicBezTo>
                  <a:cubicBezTo>
                    <a:pt x="6884" y="104280"/>
                    <a:pt x="14821" y="128092"/>
                    <a:pt x="17996" y="219109"/>
                  </a:cubicBezTo>
                  <a:cubicBezTo>
                    <a:pt x="21171" y="310126"/>
                    <a:pt x="25404" y="516501"/>
                    <a:pt x="27521" y="622334"/>
                  </a:cubicBezTo>
                  <a:cubicBezTo>
                    <a:pt x="29638" y="728167"/>
                    <a:pt x="33342" y="872630"/>
                    <a:pt x="30696" y="854109"/>
                  </a:cubicBezTo>
                  <a:cubicBezTo>
                    <a:pt x="28050" y="835588"/>
                    <a:pt x="16408" y="641913"/>
                    <a:pt x="11646" y="511209"/>
                  </a:cubicBezTo>
                  <a:cubicBezTo>
                    <a:pt x="6884" y="380505"/>
                    <a:pt x="-4758" y="151376"/>
                    <a:pt x="2121" y="69884"/>
                  </a:cubicBezTo>
                  <a:cubicBezTo>
                    <a:pt x="9000" y="-11608"/>
                    <a:pt x="58742" y="1621"/>
                    <a:pt x="62446" y="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EE0575C6-BB75-E4F5-DD62-B649CA2E377F}"/>
                </a:ext>
              </a:extLst>
            </p:cNvPr>
            <p:cNvSpPr/>
            <p:nvPr/>
          </p:nvSpPr>
          <p:spPr>
            <a:xfrm>
              <a:off x="1292197" y="4636600"/>
              <a:ext cx="38139" cy="415320"/>
            </a:xfrm>
            <a:custGeom>
              <a:avLst/>
              <a:gdLst>
                <a:gd name="connsiteX0" fmla="*/ 38128 w 38139"/>
                <a:gd name="connsiteY0" fmla="*/ 2075 h 415320"/>
                <a:gd name="connsiteX1" fmla="*/ 12728 w 38139"/>
                <a:gd name="connsiteY1" fmla="*/ 97325 h 415320"/>
                <a:gd name="connsiteX2" fmla="*/ 28 w 38139"/>
                <a:gd name="connsiteY2" fmla="*/ 414825 h 415320"/>
                <a:gd name="connsiteX3" fmla="*/ 15903 w 38139"/>
                <a:gd name="connsiteY3" fmla="*/ 167175 h 415320"/>
                <a:gd name="connsiteX4" fmla="*/ 38128 w 38139"/>
                <a:gd name="connsiteY4" fmla="*/ 2075 h 41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9" h="415320">
                  <a:moveTo>
                    <a:pt x="38128" y="2075"/>
                  </a:moveTo>
                  <a:cubicBezTo>
                    <a:pt x="37599" y="-9567"/>
                    <a:pt x="19078" y="28533"/>
                    <a:pt x="12728" y="97325"/>
                  </a:cubicBezTo>
                  <a:cubicBezTo>
                    <a:pt x="6378" y="166117"/>
                    <a:pt x="-501" y="403183"/>
                    <a:pt x="28" y="414825"/>
                  </a:cubicBezTo>
                  <a:cubicBezTo>
                    <a:pt x="557" y="426467"/>
                    <a:pt x="10611" y="229617"/>
                    <a:pt x="15903" y="167175"/>
                  </a:cubicBezTo>
                  <a:cubicBezTo>
                    <a:pt x="21195" y="104733"/>
                    <a:pt x="38657" y="13717"/>
                    <a:pt x="38128" y="20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3C8C0B87-85ED-B8D1-DC53-96E924A806DC}"/>
                </a:ext>
              </a:extLst>
            </p:cNvPr>
            <p:cNvSpPr/>
            <p:nvPr/>
          </p:nvSpPr>
          <p:spPr>
            <a:xfrm>
              <a:off x="1371542" y="4600544"/>
              <a:ext cx="379176" cy="454301"/>
            </a:xfrm>
            <a:custGeom>
              <a:avLst/>
              <a:gdLst>
                <a:gd name="connsiteX0" fmla="*/ 58 w 379176"/>
                <a:gd name="connsiteY0" fmla="*/ 31781 h 454301"/>
                <a:gd name="connsiteX1" fmla="*/ 282633 w 379176"/>
                <a:gd name="connsiteY1" fmla="*/ 22256 h 454301"/>
                <a:gd name="connsiteX2" fmla="*/ 358833 w 379176"/>
                <a:gd name="connsiteY2" fmla="*/ 22256 h 454301"/>
                <a:gd name="connsiteX3" fmla="*/ 346133 w 379176"/>
                <a:gd name="connsiteY3" fmla="*/ 22256 h 454301"/>
                <a:gd name="connsiteX4" fmla="*/ 377883 w 379176"/>
                <a:gd name="connsiteY4" fmla="*/ 31781 h 454301"/>
                <a:gd name="connsiteX5" fmla="*/ 368358 w 379176"/>
                <a:gd name="connsiteY5" fmla="*/ 41306 h 454301"/>
                <a:gd name="connsiteX6" fmla="*/ 358833 w 379176"/>
                <a:gd name="connsiteY6" fmla="*/ 123856 h 454301"/>
                <a:gd name="connsiteX7" fmla="*/ 377883 w 379176"/>
                <a:gd name="connsiteY7" fmla="*/ 454056 h 454301"/>
                <a:gd name="connsiteX8" fmla="*/ 374708 w 379176"/>
                <a:gd name="connsiteY8" fmla="*/ 66706 h 454301"/>
                <a:gd name="connsiteX9" fmla="*/ 352483 w 379176"/>
                <a:gd name="connsiteY9" fmla="*/ 6381 h 454301"/>
                <a:gd name="connsiteX10" fmla="*/ 308033 w 379176"/>
                <a:gd name="connsiteY10" fmla="*/ 3206 h 454301"/>
                <a:gd name="connsiteX11" fmla="*/ 58 w 379176"/>
                <a:gd name="connsiteY11" fmla="*/ 31781 h 4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176" h="454301">
                  <a:moveTo>
                    <a:pt x="58" y="31781"/>
                  </a:moveTo>
                  <a:cubicBezTo>
                    <a:pt x="-4175" y="34956"/>
                    <a:pt x="222837" y="23843"/>
                    <a:pt x="282633" y="22256"/>
                  </a:cubicBezTo>
                  <a:cubicBezTo>
                    <a:pt x="342429" y="20669"/>
                    <a:pt x="358833" y="22256"/>
                    <a:pt x="358833" y="22256"/>
                  </a:cubicBezTo>
                  <a:cubicBezTo>
                    <a:pt x="369416" y="22256"/>
                    <a:pt x="342958" y="20669"/>
                    <a:pt x="346133" y="22256"/>
                  </a:cubicBezTo>
                  <a:cubicBezTo>
                    <a:pt x="349308" y="23843"/>
                    <a:pt x="377883" y="31781"/>
                    <a:pt x="377883" y="31781"/>
                  </a:cubicBezTo>
                  <a:cubicBezTo>
                    <a:pt x="381587" y="34956"/>
                    <a:pt x="371533" y="25960"/>
                    <a:pt x="368358" y="41306"/>
                  </a:cubicBezTo>
                  <a:cubicBezTo>
                    <a:pt x="365183" y="56652"/>
                    <a:pt x="357245" y="55064"/>
                    <a:pt x="358833" y="123856"/>
                  </a:cubicBezTo>
                  <a:cubicBezTo>
                    <a:pt x="360421" y="192648"/>
                    <a:pt x="375237" y="463581"/>
                    <a:pt x="377883" y="454056"/>
                  </a:cubicBezTo>
                  <a:cubicBezTo>
                    <a:pt x="380529" y="444531"/>
                    <a:pt x="378941" y="141318"/>
                    <a:pt x="374708" y="66706"/>
                  </a:cubicBezTo>
                  <a:cubicBezTo>
                    <a:pt x="370475" y="-7906"/>
                    <a:pt x="363595" y="16964"/>
                    <a:pt x="352483" y="6381"/>
                  </a:cubicBezTo>
                  <a:cubicBezTo>
                    <a:pt x="341371" y="-4202"/>
                    <a:pt x="361479" y="1089"/>
                    <a:pt x="308033" y="3206"/>
                  </a:cubicBezTo>
                  <a:cubicBezTo>
                    <a:pt x="254587" y="5323"/>
                    <a:pt x="4291" y="28606"/>
                    <a:pt x="58" y="317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F9A7D9FA-59A8-42D5-C3AF-5D1298533F9C}"/>
                </a:ext>
              </a:extLst>
            </p:cNvPr>
            <p:cNvSpPr/>
            <p:nvPr/>
          </p:nvSpPr>
          <p:spPr>
            <a:xfrm>
              <a:off x="1434787" y="4635475"/>
              <a:ext cx="293809" cy="423298"/>
            </a:xfrm>
            <a:custGeom>
              <a:avLst/>
              <a:gdLst>
                <a:gd name="connsiteX0" fmla="*/ 6663 w 293809"/>
                <a:gd name="connsiteY0" fmla="*/ 9550 h 423298"/>
                <a:gd name="connsiteX1" fmla="*/ 267013 w 293809"/>
                <a:gd name="connsiteY1" fmla="*/ 12725 h 423298"/>
                <a:gd name="connsiteX2" fmla="*/ 225738 w 293809"/>
                <a:gd name="connsiteY2" fmla="*/ 22250 h 423298"/>
                <a:gd name="connsiteX3" fmla="*/ 286063 w 293809"/>
                <a:gd name="connsiteY3" fmla="*/ 25425 h 423298"/>
                <a:gd name="connsiteX4" fmla="*/ 282888 w 293809"/>
                <a:gd name="connsiteY4" fmla="*/ 31775 h 423298"/>
                <a:gd name="connsiteX5" fmla="*/ 282888 w 293809"/>
                <a:gd name="connsiteY5" fmla="*/ 66700 h 423298"/>
                <a:gd name="connsiteX6" fmla="*/ 292413 w 293809"/>
                <a:gd name="connsiteY6" fmla="*/ 422300 h 423298"/>
                <a:gd name="connsiteX7" fmla="*/ 292413 w 293809"/>
                <a:gd name="connsiteY7" fmla="*/ 168300 h 423298"/>
                <a:gd name="connsiteX8" fmla="*/ 279713 w 293809"/>
                <a:gd name="connsiteY8" fmla="*/ 15900 h 423298"/>
                <a:gd name="connsiteX9" fmla="*/ 241613 w 293809"/>
                <a:gd name="connsiteY9" fmla="*/ 12725 h 423298"/>
                <a:gd name="connsiteX10" fmla="*/ 89213 w 293809"/>
                <a:gd name="connsiteY10" fmla="*/ 25 h 423298"/>
                <a:gd name="connsiteX11" fmla="*/ 6663 w 293809"/>
                <a:gd name="connsiteY11" fmla="*/ 9550 h 42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809" h="423298">
                  <a:moveTo>
                    <a:pt x="6663" y="9550"/>
                  </a:moveTo>
                  <a:cubicBezTo>
                    <a:pt x="36296" y="11667"/>
                    <a:pt x="230501" y="10608"/>
                    <a:pt x="267013" y="12725"/>
                  </a:cubicBezTo>
                  <a:cubicBezTo>
                    <a:pt x="303525" y="14842"/>
                    <a:pt x="222563" y="20133"/>
                    <a:pt x="225738" y="22250"/>
                  </a:cubicBezTo>
                  <a:cubicBezTo>
                    <a:pt x="228913" y="24367"/>
                    <a:pt x="286063" y="25425"/>
                    <a:pt x="286063" y="25425"/>
                  </a:cubicBezTo>
                  <a:cubicBezTo>
                    <a:pt x="295588" y="27013"/>
                    <a:pt x="283417" y="24896"/>
                    <a:pt x="282888" y="31775"/>
                  </a:cubicBezTo>
                  <a:cubicBezTo>
                    <a:pt x="282359" y="38654"/>
                    <a:pt x="281301" y="1613"/>
                    <a:pt x="282888" y="66700"/>
                  </a:cubicBezTo>
                  <a:cubicBezTo>
                    <a:pt x="284475" y="131787"/>
                    <a:pt x="290826" y="405367"/>
                    <a:pt x="292413" y="422300"/>
                  </a:cubicBezTo>
                  <a:cubicBezTo>
                    <a:pt x="294001" y="439233"/>
                    <a:pt x="294530" y="236033"/>
                    <a:pt x="292413" y="168300"/>
                  </a:cubicBezTo>
                  <a:cubicBezTo>
                    <a:pt x="290296" y="100567"/>
                    <a:pt x="288180" y="41829"/>
                    <a:pt x="279713" y="15900"/>
                  </a:cubicBezTo>
                  <a:cubicBezTo>
                    <a:pt x="271246" y="-10029"/>
                    <a:pt x="241613" y="12725"/>
                    <a:pt x="241613" y="12725"/>
                  </a:cubicBezTo>
                  <a:cubicBezTo>
                    <a:pt x="209863" y="10079"/>
                    <a:pt x="124667" y="554"/>
                    <a:pt x="89213" y="25"/>
                  </a:cubicBezTo>
                  <a:cubicBezTo>
                    <a:pt x="53759" y="-504"/>
                    <a:pt x="-22970" y="7433"/>
                    <a:pt x="6663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D8E4DBA5-4018-77AA-C114-F57A6F6B481F}"/>
                </a:ext>
              </a:extLst>
            </p:cNvPr>
            <p:cNvSpPr/>
            <p:nvPr/>
          </p:nvSpPr>
          <p:spPr>
            <a:xfrm>
              <a:off x="1745795" y="5006829"/>
              <a:ext cx="470578" cy="88484"/>
            </a:xfrm>
            <a:custGeom>
              <a:avLst/>
              <a:gdLst>
                <a:gd name="connsiteX0" fmla="*/ 16330 w 470578"/>
                <a:gd name="connsiteY0" fmla="*/ 146 h 88484"/>
                <a:gd name="connsiteX1" fmla="*/ 455 w 470578"/>
                <a:gd name="connsiteY1" fmla="*/ 60471 h 88484"/>
                <a:gd name="connsiteX2" fmla="*/ 35380 w 470578"/>
                <a:gd name="connsiteY2" fmla="*/ 85871 h 88484"/>
                <a:gd name="connsiteX3" fmla="*/ 254455 w 470578"/>
                <a:gd name="connsiteY3" fmla="*/ 85871 h 88484"/>
                <a:gd name="connsiteX4" fmla="*/ 470355 w 470578"/>
                <a:gd name="connsiteY4" fmla="*/ 69996 h 88484"/>
                <a:gd name="connsiteX5" fmla="*/ 298905 w 470578"/>
                <a:gd name="connsiteY5" fmla="*/ 73171 h 88484"/>
                <a:gd name="connsiteX6" fmla="*/ 29030 w 470578"/>
                <a:gd name="connsiteY6" fmla="*/ 79521 h 88484"/>
                <a:gd name="connsiteX7" fmla="*/ 16330 w 470578"/>
                <a:gd name="connsiteY7" fmla="*/ 146 h 8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578" h="88484">
                  <a:moveTo>
                    <a:pt x="16330" y="146"/>
                  </a:moveTo>
                  <a:cubicBezTo>
                    <a:pt x="11568" y="-3029"/>
                    <a:pt x="-2720" y="46184"/>
                    <a:pt x="455" y="60471"/>
                  </a:cubicBezTo>
                  <a:cubicBezTo>
                    <a:pt x="3630" y="74758"/>
                    <a:pt x="-6953" y="81638"/>
                    <a:pt x="35380" y="85871"/>
                  </a:cubicBezTo>
                  <a:cubicBezTo>
                    <a:pt x="77713" y="90104"/>
                    <a:pt x="181959" y="88517"/>
                    <a:pt x="254455" y="85871"/>
                  </a:cubicBezTo>
                  <a:cubicBezTo>
                    <a:pt x="326951" y="83225"/>
                    <a:pt x="462947" y="72113"/>
                    <a:pt x="470355" y="69996"/>
                  </a:cubicBezTo>
                  <a:cubicBezTo>
                    <a:pt x="477763" y="67879"/>
                    <a:pt x="298905" y="73171"/>
                    <a:pt x="298905" y="73171"/>
                  </a:cubicBezTo>
                  <a:cubicBezTo>
                    <a:pt x="225351" y="74759"/>
                    <a:pt x="76126" y="86400"/>
                    <a:pt x="29030" y="79521"/>
                  </a:cubicBezTo>
                  <a:cubicBezTo>
                    <a:pt x="-18066" y="72642"/>
                    <a:pt x="21092" y="3321"/>
                    <a:pt x="16330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E4097AED-F598-2513-FAC5-E4343DDB3046}"/>
                </a:ext>
              </a:extLst>
            </p:cNvPr>
            <p:cNvSpPr/>
            <p:nvPr/>
          </p:nvSpPr>
          <p:spPr>
            <a:xfrm>
              <a:off x="1377820" y="4639760"/>
              <a:ext cx="35571" cy="812368"/>
            </a:xfrm>
            <a:custGeom>
              <a:avLst/>
              <a:gdLst>
                <a:gd name="connsiteX0" fmla="*/ 35055 w 35571"/>
                <a:gd name="connsiteY0" fmla="*/ 2090 h 812368"/>
                <a:gd name="connsiteX1" fmla="*/ 130 w 35571"/>
                <a:gd name="connsiteY1" fmla="*/ 65590 h 812368"/>
                <a:gd name="connsiteX2" fmla="*/ 22355 w 35571"/>
                <a:gd name="connsiteY2" fmla="*/ 240215 h 812368"/>
                <a:gd name="connsiteX3" fmla="*/ 19180 w 35571"/>
                <a:gd name="connsiteY3" fmla="*/ 237040 h 812368"/>
                <a:gd name="connsiteX4" fmla="*/ 22355 w 35571"/>
                <a:gd name="connsiteY4" fmla="*/ 491040 h 812368"/>
                <a:gd name="connsiteX5" fmla="*/ 31880 w 35571"/>
                <a:gd name="connsiteY5" fmla="*/ 583115 h 812368"/>
                <a:gd name="connsiteX6" fmla="*/ 25530 w 35571"/>
                <a:gd name="connsiteY6" fmla="*/ 662490 h 812368"/>
                <a:gd name="connsiteX7" fmla="*/ 35055 w 35571"/>
                <a:gd name="connsiteY7" fmla="*/ 802190 h 812368"/>
                <a:gd name="connsiteX8" fmla="*/ 25530 w 35571"/>
                <a:gd name="connsiteY8" fmla="*/ 357690 h 812368"/>
                <a:gd name="connsiteX9" fmla="*/ 22355 w 35571"/>
                <a:gd name="connsiteY9" fmla="*/ 132265 h 812368"/>
                <a:gd name="connsiteX10" fmla="*/ 35055 w 35571"/>
                <a:gd name="connsiteY10" fmla="*/ 2090 h 81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71" h="812368">
                  <a:moveTo>
                    <a:pt x="35055" y="2090"/>
                  </a:moveTo>
                  <a:cubicBezTo>
                    <a:pt x="31351" y="-9022"/>
                    <a:pt x="2247" y="25903"/>
                    <a:pt x="130" y="65590"/>
                  </a:cubicBezTo>
                  <a:cubicBezTo>
                    <a:pt x="-1987" y="105277"/>
                    <a:pt x="22355" y="240215"/>
                    <a:pt x="22355" y="240215"/>
                  </a:cubicBezTo>
                  <a:cubicBezTo>
                    <a:pt x="25530" y="268790"/>
                    <a:pt x="19180" y="195236"/>
                    <a:pt x="19180" y="237040"/>
                  </a:cubicBezTo>
                  <a:cubicBezTo>
                    <a:pt x="19180" y="278844"/>
                    <a:pt x="20238" y="433361"/>
                    <a:pt x="22355" y="491040"/>
                  </a:cubicBezTo>
                  <a:cubicBezTo>
                    <a:pt x="24472" y="548719"/>
                    <a:pt x="31351" y="554540"/>
                    <a:pt x="31880" y="583115"/>
                  </a:cubicBezTo>
                  <a:cubicBezTo>
                    <a:pt x="32409" y="611690"/>
                    <a:pt x="25001" y="625978"/>
                    <a:pt x="25530" y="662490"/>
                  </a:cubicBezTo>
                  <a:cubicBezTo>
                    <a:pt x="26059" y="699002"/>
                    <a:pt x="35055" y="852990"/>
                    <a:pt x="35055" y="802190"/>
                  </a:cubicBezTo>
                  <a:cubicBezTo>
                    <a:pt x="35055" y="751390"/>
                    <a:pt x="27647" y="469344"/>
                    <a:pt x="25530" y="357690"/>
                  </a:cubicBezTo>
                  <a:cubicBezTo>
                    <a:pt x="23413" y="246036"/>
                    <a:pt x="23413" y="188886"/>
                    <a:pt x="22355" y="132265"/>
                  </a:cubicBezTo>
                  <a:cubicBezTo>
                    <a:pt x="21297" y="75644"/>
                    <a:pt x="38759" y="13202"/>
                    <a:pt x="35055" y="20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4816BD9C-3F21-CAF6-2B10-68FBCCD2D28D}"/>
                </a:ext>
              </a:extLst>
            </p:cNvPr>
            <p:cNvSpPr/>
            <p:nvPr/>
          </p:nvSpPr>
          <p:spPr>
            <a:xfrm>
              <a:off x="1419225" y="5422900"/>
              <a:ext cx="775940" cy="25400"/>
            </a:xfrm>
            <a:custGeom>
              <a:avLst/>
              <a:gdLst>
                <a:gd name="connsiteX0" fmla="*/ 0 w 775940"/>
                <a:gd name="connsiteY0" fmla="*/ 25400 h 25400"/>
                <a:gd name="connsiteX1" fmla="*/ 276225 w 775940"/>
                <a:gd name="connsiteY1" fmla="*/ 25400 h 25400"/>
                <a:gd name="connsiteX2" fmla="*/ 466725 w 775940"/>
                <a:gd name="connsiteY2" fmla="*/ 19050 h 25400"/>
                <a:gd name="connsiteX3" fmla="*/ 771525 w 775940"/>
                <a:gd name="connsiteY3" fmla="*/ 9525 h 25400"/>
                <a:gd name="connsiteX4" fmla="*/ 635000 w 775940"/>
                <a:gd name="connsiteY4" fmla="*/ 0 h 25400"/>
                <a:gd name="connsiteX5" fmla="*/ 460375 w 775940"/>
                <a:gd name="connsiteY5" fmla="*/ 9525 h 25400"/>
                <a:gd name="connsiteX6" fmla="*/ 206375 w 775940"/>
                <a:gd name="connsiteY6" fmla="*/ 6350 h 25400"/>
                <a:gd name="connsiteX7" fmla="*/ 0 w 775940"/>
                <a:gd name="connsiteY7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40" h="25400">
                  <a:moveTo>
                    <a:pt x="0" y="25400"/>
                  </a:moveTo>
                  <a:lnTo>
                    <a:pt x="276225" y="25400"/>
                  </a:lnTo>
                  <a:cubicBezTo>
                    <a:pt x="354012" y="24342"/>
                    <a:pt x="466725" y="19050"/>
                    <a:pt x="466725" y="19050"/>
                  </a:cubicBezTo>
                  <a:lnTo>
                    <a:pt x="771525" y="9525"/>
                  </a:lnTo>
                  <a:cubicBezTo>
                    <a:pt x="799571" y="6350"/>
                    <a:pt x="686858" y="0"/>
                    <a:pt x="635000" y="0"/>
                  </a:cubicBezTo>
                  <a:cubicBezTo>
                    <a:pt x="583142" y="0"/>
                    <a:pt x="460375" y="9525"/>
                    <a:pt x="460375" y="9525"/>
                  </a:cubicBezTo>
                  <a:lnTo>
                    <a:pt x="206375" y="635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1FDDE310-73E9-F3B3-63B4-C917C20B4B95}"/>
                </a:ext>
              </a:extLst>
            </p:cNvPr>
            <p:cNvSpPr/>
            <p:nvPr/>
          </p:nvSpPr>
          <p:spPr>
            <a:xfrm>
              <a:off x="1360947" y="5429250"/>
              <a:ext cx="881502" cy="57150"/>
            </a:xfrm>
            <a:custGeom>
              <a:avLst/>
              <a:gdLst>
                <a:gd name="connsiteX0" fmla="*/ 1128 w 881502"/>
                <a:gd name="connsiteY0" fmla="*/ 0 h 57150"/>
                <a:gd name="connsiteX1" fmla="*/ 55103 w 881502"/>
                <a:gd name="connsiteY1" fmla="*/ 47625 h 57150"/>
                <a:gd name="connsiteX2" fmla="*/ 23353 w 881502"/>
                <a:gd name="connsiteY2" fmla="*/ 53975 h 57150"/>
                <a:gd name="connsiteX3" fmla="*/ 223378 w 881502"/>
                <a:gd name="connsiteY3" fmla="*/ 57150 h 57150"/>
                <a:gd name="connsiteX4" fmla="*/ 861553 w 881502"/>
                <a:gd name="connsiteY4" fmla="*/ 41275 h 57150"/>
                <a:gd name="connsiteX5" fmla="*/ 683753 w 881502"/>
                <a:gd name="connsiteY5" fmla="*/ 34925 h 57150"/>
                <a:gd name="connsiteX6" fmla="*/ 312278 w 881502"/>
                <a:gd name="connsiteY6" fmla="*/ 50800 h 57150"/>
                <a:gd name="connsiteX7" fmla="*/ 115428 w 881502"/>
                <a:gd name="connsiteY7" fmla="*/ 47625 h 57150"/>
                <a:gd name="connsiteX8" fmla="*/ 1128 w 881502"/>
                <a:gd name="connsiteY8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502" h="57150">
                  <a:moveTo>
                    <a:pt x="1128" y="0"/>
                  </a:moveTo>
                  <a:cubicBezTo>
                    <a:pt x="-8926" y="0"/>
                    <a:pt x="51399" y="38629"/>
                    <a:pt x="55103" y="47625"/>
                  </a:cubicBezTo>
                  <a:cubicBezTo>
                    <a:pt x="58807" y="56621"/>
                    <a:pt x="-4693" y="52388"/>
                    <a:pt x="23353" y="53975"/>
                  </a:cubicBezTo>
                  <a:cubicBezTo>
                    <a:pt x="51399" y="55562"/>
                    <a:pt x="223378" y="57150"/>
                    <a:pt x="223378" y="57150"/>
                  </a:cubicBezTo>
                  <a:lnTo>
                    <a:pt x="861553" y="41275"/>
                  </a:lnTo>
                  <a:cubicBezTo>
                    <a:pt x="938282" y="37571"/>
                    <a:pt x="775299" y="33338"/>
                    <a:pt x="683753" y="34925"/>
                  </a:cubicBezTo>
                  <a:cubicBezTo>
                    <a:pt x="592207" y="36512"/>
                    <a:pt x="406999" y="48683"/>
                    <a:pt x="312278" y="50800"/>
                  </a:cubicBezTo>
                  <a:lnTo>
                    <a:pt x="115428" y="47625"/>
                  </a:lnTo>
                  <a:cubicBezTo>
                    <a:pt x="66216" y="43392"/>
                    <a:pt x="11182" y="0"/>
                    <a:pt x="112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EE818095-D70C-5834-891C-31C86D13A047}"/>
                </a:ext>
              </a:extLst>
            </p:cNvPr>
            <p:cNvSpPr/>
            <p:nvPr/>
          </p:nvSpPr>
          <p:spPr>
            <a:xfrm>
              <a:off x="1244600" y="5076479"/>
              <a:ext cx="92898" cy="442207"/>
            </a:xfrm>
            <a:custGeom>
              <a:avLst/>
              <a:gdLst>
                <a:gd name="connsiteX0" fmla="*/ 60325 w 92898"/>
                <a:gd name="connsiteY0" fmla="*/ 3521 h 442207"/>
                <a:gd name="connsiteX1" fmla="*/ 79375 w 92898"/>
                <a:gd name="connsiteY1" fmla="*/ 343246 h 442207"/>
                <a:gd name="connsiteX2" fmla="*/ 0 w 92898"/>
                <a:gd name="connsiteY2" fmla="*/ 441671 h 442207"/>
                <a:gd name="connsiteX3" fmla="*/ 79375 w 92898"/>
                <a:gd name="connsiteY3" fmla="*/ 381346 h 442207"/>
                <a:gd name="connsiteX4" fmla="*/ 92075 w 92898"/>
                <a:gd name="connsiteY4" fmla="*/ 352771 h 442207"/>
                <a:gd name="connsiteX5" fmla="*/ 88900 w 92898"/>
                <a:gd name="connsiteY5" fmla="*/ 174971 h 442207"/>
                <a:gd name="connsiteX6" fmla="*/ 60325 w 92898"/>
                <a:gd name="connsiteY6" fmla="*/ 3521 h 44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98" h="442207">
                  <a:moveTo>
                    <a:pt x="60325" y="3521"/>
                  </a:moveTo>
                  <a:cubicBezTo>
                    <a:pt x="58738" y="31567"/>
                    <a:pt x="89429" y="270221"/>
                    <a:pt x="79375" y="343246"/>
                  </a:cubicBezTo>
                  <a:cubicBezTo>
                    <a:pt x="69321" y="416271"/>
                    <a:pt x="0" y="435321"/>
                    <a:pt x="0" y="441671"/>
                  </a:cubicBezTo>
                  <a:cubicBezTo>
                    <a:pt x="0" y="448021"/>
                    <a:pt x="64029" y="396163"/>
                    <a:pt x="79375" y="381346"/>
                  </a:cubicBezTo>
                  <a:cubicBezTo>
                    <a:pt x="94721" y="366529"/>
                    <a:pt x="90488" y="387167"/>
                    <a:pt x="92075" y="352771"/>
                  </a:cubicBezTo>
                  <a:cubicBezTo>
                    <a:pt x="93663" y="318375"/>
                    <a:pt x="93133" y="227358"/>
                    <a:pt x="88900" y="174971"/>
                  </a:cubicBezTo>
                  <a:cubicBezTo>
                    <a:pt x="84667" y="122584"/>
                    <a:pt x="61912" y="-24525"/>
                    <a:pt x="60325" y="35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 1724">
              <a:extLst>
                <a:ext uri="{FF2B5EF4-FFF2-40B4-BE49-F238E27FC236}">
                  <a16:creationId xmlns:a16="http://schemas.microsoft.com/office/drawing/2014/main" id="{413960A9-913A-D860-CAA1-FAE34053A002}"/>
                </a:ext>
              </a:extLst>
            </p:cNvPr>
            <p:cNvSpPr/>
            <p:nvPr/>
          </p:nvSpPr>
          <p:spPr>
            <a:xfrm>
              <a:off x="527695" y="5511640"/>
              <a:ext cx="697567" cy="22416"/>
            </a:xfrm>
            <a:custGeom>
              <a:avLst/>
              <a:gdLst>
                <a:gd name="connsiteX0" fmla="*/ 5705 w 697567"/>
                <a:gd name="connsiteY0" fmla="*/ 12860 h 22416"/>
                <a:gd name="connsiteX1" fmla="*/ 688330 w 697567"/>
                <a:gd name="connsiteY1" fmla="*/ 160 h 22416"/>
                <a:gd name="connsiteX2" fmla="*/ 377180 w 697567"/>
                <a:gd name="connsiteY2" fmla="*/ 22385 h 22416"/>
                <a:gd name="connsiteX3" fmla="*/ 5705 w 697567"/>
                <a:gd name="connsiteY3" fmla="*/ 12860 h 2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567" h="22416">
                  <a:moveTo>
                    <a:pt x="5705" y="12860"/>
                  </a:moveTo>
                  <a:cubicBezTo>
                    <a:pt x="57563" y="9156"/>
                    <a:pt x="626418" y="-1427"/>
                    <a:pt x="688330" y="160"/>
                  </a:cubicBezTo>
                  <a:cubicBezTo>
                    <a:pt x="750242" y="1747"/>
                    <a:pt x="484601" y="21856"/>
                    <a:pt x="377180" y="22385"/>
                  </a:cubicBezTo>
                  <a:cubicBezTo>
                    <a:pt x="269759" y="22914"/>
                    <a:pt x="-46153" y="16564"/>
                    <a:pt x="5705" y="12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83615D0F-4743-3FA1-FF58-34DF7158D6EF}"/>
                </a:ext>
              </a:extLst>
            </p:cNvPr>
            <p:cNvSpPr/>
            <p:nvPr/>
          </p:nvSpPr>
          <p:spPr>
            <a:xfrm>
              <a:off x="1380788" y="5508481"/>
              <a:ext cx="378387" cy="57701"/>
            </a:xfrm>
            <a:custGeom>
              <a:avLst/>
              <a:gdLst>
                <a:gd name="connsiteX0" fmla="*/ 337 w 378387"/>
                <a:gd name="connsiteY0" fmla="*/ 144 h 57701"/>
                <a:gd name="connsiteX1" fmla="*/ 70187 w 378387"/>
                <a:gd name="connsiteY1" fmla="*/ 38244 h 57701"/>
                <a:gd name="connsiteX2" fmla="*/ 203537 w 378387"/>
                <a:gd name="connsiteY2" fmla="*/ 38244 h 57701"/>
                <a:gd name="connsiteX3" fmla="*/ 378162 w 378387"/>
                <a:gd name="connsiteY3" fmla="*/ 28719 h 57701"/>
                <a:gd name="connsiteX4" fmla="*/ 165437 w 378387"/>
                <a:gd name="connsiteY4" fmla="*/ 54119 h 57701"/>
                <a:gd name="connsiteX5" fmla="*/ 47962 w 378387"/>
                <a:gd name="connsiteY5" fmla="*/ 54119 h 57701"/>
                <a:gd name="connsiteX6" fmla="*/ 337 w 378387"/>
                <a:gd name="connsiteY6" fmla="*/ 144 h 5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387" h="57701">
                  <a:moveTo>
                    <a:pt x="337" y="144"/>
                  </a:moveTo>
                  <a:cubicBezTo>
                    <a:pt x="4041" y="-2502"/>
                    <a:pt x="36320" y="31894"/>
                    <a:pt x="70187" y="38244"/>
                  </a:cubicBezTo>
                  <a:cubicBezTo>
                    <a:pt x="104054" y="44594"/>
                    <a:pt x="152208" y="39831"/>
                    <a:pt x="203537" y="38244"/>
                  </a:cubicBezTo>
                  <a:cubicBezTo>
                    <a:pt x="254866" y="36657"/>
                    <a:pt x="384512" y="26073"/>
                    <a:pt x="378162" y="28719"/>
                  </a:cubicBezTo>
                  <a:cubicBezTo>
                    <a:pt x="371812" y="31365"/>
                    <a:pt x="220470" y="49886"/>
                    <a:pt x="165437" y="54119"/>
                  </a:cubicBezTo>
                  <a:cubicBezTo>
                    <a:pt x="110404" y="58352"/>
                    <a:pt x="71775" y="59411"/>
                    <a:pt x="47962" y="54119"/>
                  </a:cubicBezTo>
                  <a:cubicBezTo>
                    <a:pt x="24149" y="48827"/>
                    <a:pt x="-3367" y="2790"/>
                    <a:pt x="337" y="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2A02B7B0-C140-B4A9-C0B3-791A2B103AFF}"/>
                </a:ext>
              </a:extLst>
            </p:cNvPr>
            <p:cNvSpPr/>
            <p:nvPr/>
          </p:nvSpPr>
          <p:spPr>
            <a:xfrm>
              <a:off x="1827864" y="5521306"/>
              <a:ext cx="84020" cy="400341"/>
            </a:xfrm>
            <a:custGeom>
              <a:avLst/>
              <a:gdLst>
                <a:gd name="connsiteX0" fmla="*/ 83486 w 84020"/>
                <a:gd name="connsiteY0" fmla="*/ 19 h 400341"/>
                <a:gd name="connsiteX1" fmla="*/ 35861 w 84020"/>
                <a:gd name="connsiteY1" fmla="*/ 53994 h 400341"/>
                <a:gd name="connsiteX2" fmla="*/ 23161 w 84020"/>
                <a:gd name="connsiteY2" fmla="*/ 79394 h 400341"/>
                <a:gd name="connsiteX3" fmla="*/ 35861 w 84020"/>
                <a:gd name="connsiteY3" fmla="*/ 225444 h 400341"/>
                <a:gd name="connsiteX4" fmla="*/ 16811 w 84020"/>
                <a:gd name="connsiteY4" fmla="*/ 400069 h 400341"/>
                <a:gd name="connsiteX5" fmla="*/ 13636 w 84020"/>
                <a:gd name="connsiteY5" fmla="*/ 260369 h 400341"/>
                <a:gd name="connsiteX6" fmla="*/ 936 w 84020"/>
                <a:gd name="connsiteY6" fmla="*/ 60344 h 400341"/>
                <a:gd name="connsiteX7" fmla="*/ 83486 w 84020"/>
                <a:gd name="connsiteY7" fmla="*/ 19 h 40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20" h="400341">
                  <a:moveTo>
                    <a:pt x="83486" y="19"/>
                  </a:moveTo>
                  <a:cubicBezTo>
                    <a:pt x="89307" y="-1039"/>
                    <a:pt x="45915" y="40765"/>
                    <a:pt x="35861" y="53994"/>
                  </a:cubicBezTo>
                  <a:cubicBezTo>
                    <a:pt x="25807" y="67223"/>
                    <a:pt x="23161" y="50819"/>
                    <a:pt x="23161" y="79394"/>
                  </a:cubicBezTo>
                  <a:cubicBezTo>
                    <a:pt x="23161" y="107969"/>
                    <a:pt x="36919" y="171998"/>
                    <a:pt x="35861" y="225444"/>
                  </a:cubicBezTo>
                  <a:cubicBezTo>
                    <a:pt x="34803" y="278890"/>
                    <a:pt x="20515" y="394248"/>
                    <a:pt x="16811" y="400069"/>
                  </a:cubicBezTo>
                  <a:cubicBezTo>
                    <a:pt x="13107" y="405890"/>
                    <a:pt x="16282" y="316990"/>
                    <a:pt x="13636" y="260369"/>
                  </a:cubicBezTo>
                  <a:cubicBezTo>
                    <a:pt x="10990" y="203748"/>
                    <a:pt x="-3827" y="100561"/>
                    <a:pt x="936" y="60344"/>
                  </a:cubicBezTo>
                  <a:cubicBezTo>
                    <a:pt x="5698" y="20127"/>
                    <a:pt x="77665" y="1077"/>
                    <a:pt x="83486" y="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A84AD55D-3AA1-9013-9E45-009A58BEFCFA}"/>
                </a:ext>
              </a:extLst>
            </p:cNvPr>
            <p:cNvSpPr/>
            <p:nvPr/>
          </p:nvSpPr>
          <p:spPr>
            <a:xfrm>
              <a:off x="1758340" y="5510921"/>
              <a:ext cx="16612" cy="499385"/>
            </a:xfrm>
            <a:custGeom>
              <a:avLst/>
              <a:gdLst>
                <a:gd name="connsiteX0" fmla="*/ 610 w 16612"/>
                <a:gd name="connsiteY0" fmla="*/ 4054 h 499385"/>
                <a:gd name="connsiteX1" fmla="*/ 610 w 16612"/>
                <a:gd name="connsiteY1" fmla="*/ 254879 h 499385"/>
                <a:gd name="connsiteX2" fmla="*/ 6960 w 16612"/>
                <a:gd name="connsiteY2" fmla="*/ 400929 h 499385"/>
                <a:gd name="connsiteX3" fmla="*/ 10135 w 16612"/>
                <a:gd name="connsiteY3" fmla="*/ 499354 h 499385"/>
                <a:gd name="connsiteX4" fmla="*/ 16485 w 16612"/>
                <a:gd name="connsiteY4" fmla="*/ 391404 h 499385"/>
                <a:gd name="connsiteX5" fmla="*/ 3785 w 16612"/>
                <a:gd name="connsiteY5" fmla="*/ 118354 h 499385"/>
                <a:gd name="connsiteX6" fmla="*/ 610 w 16612"/>
                <a:gd name="connsiteY6" fmla="*/ 4054 h 49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12" h="499385">
                  <a:moveTo>
                    <a:pt x="610" y="4054"/>
                  </a:moveTo>
                  <a:cubicBezTo>
                    <a:pt x="81" y="26808"/>
                    <a:pt x="-448" y="188733"/>
                    <a:pt x="610" y="254879"/>
                  </a:cubicBezTo>
                  <a:cubicBezTo>
                    <a:pt x="1668" y="321025"/>
                    <a:pt x="5373" y="360183"/>
                    <a:pt x="6960" y="400929"/>
                  </a:cubicBezTo>
                  <a:cubicBezTo>
                    <a:pt x="8547" y="441675"/>
                    <a:pt x="8548" y="500941"/>
                    <a:pt x="10135" y="499354"/>
                  </a:cubicBezTo>
                  <a:cubicBezTo>
                    <a:pt x="11722" y="497767"/>
                    <a:pt x="17543" y="454904"/>
                    <a:pt x="16485" y="391404"/>
                  </a:cubicBezTo>
                  <a:cubicBezTo>
                    <a:pt x="15427" y="327904"/>
                    <a:pt x="3785" y="177621"/>
                    <a:pt x="3785" y="118354"/>
                  </a:cubicBezTo>
                  <a:cubicBezTo>
                    <a:pt x="3785" y="59087"/>
                    <a:pt x="1139" y="-18700"/>
                    <a:pt x="610" y="40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5F7448CB-3035-E0BD-63F5-E2581D8FC34E}"/>
                </a:ext>
              </a:extLst>
            </p:cNvPr>
            <p:cNvSpPr/>
            <p:nvPr/>
          </p:nvSpPr>
          <p:spPr>
            <a:xfrm>
              <a:off x="1732076" y="5553074"/>
              <a:ext cx="36586" cy="469902"/>
            </a:xfrm>
            <a:custGeom>
              <a:avLst/>
              <a:gdLst>
                <a:gd name="connsiteX0" fmla="*/ 1474 w 36586"/>
                <a:gd name="connsiteY0" fmla="*/ 1 h 469902"/>
                <a:gd name="connsiteX1" fmla="*/ 4649 w 36586"/>
                <a:gd name="connsiteY1" fmla="*/ 244476 h 469902"/>
                <a:gd name="connsiteX2" fmla="*/ 36399 w 36586"/>
                <a:gd name="connsiteY2" fmla="*/ 469901 h 469902"/>
                <a:gd name="connsiteX3" fmla="*/ 17349 w 36586"/>
                <a:gd name="connsiteY3" fmla="*/ 241301 h 469902"/>
                <a:gd name="connsiteX4" fmla="*/ 1474 w 36586"/>
                <a:gd name="connsiteY4" fmla="*/ 1 h 46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86" h="469902">
                  <a:moveTo>
                    <a:pt x="1474" y="1"/>
                  </a:moveTo>
                  <a:cubicBezTo>
                    <a:pt x="-643" y="530"/>
                    <a:pt x="-1172" y="166159"/>
                    <a:pt x="4649" y="244476"/>
                  </a:cubicBezTo>
                  <a:cubicBezTo>
                    <a:pt x="10470" y="322793"/>
                    <a:pt x="34282" y="470430"/>
                    <a:pt x="36399" y="469901"/>
                  </a:cubicBezTo>
                  <a:cubicBezTo>
                    <a:pt x="38516" y="469372"/>
                    <a:pt x="22112" y="314326"/>
                    <a:pt x="17349" y="241301"/>
                  </a:cubicBezTo>
                  <a:cubicBezTo>
                    <a:pt x="12586" y="168276"/>
                    <a:pt x="3591" y="-528"/>
                    <a:pt x="1474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11AA6A57-B65A-DC47-C88E-8533B49A339A}"/>
                </a:ext>
              </a:extLst>
            </p:cNvPr>
            <p:cNvSpPr/>
            <p:nvPr/>
          </p:nvSpPr>
          <p:spPr>
            <a:xfrm>
              <a:off x="1369118" y="5511712"/>
              <a:ext cx="66056" cy="944627"/>
            </a:xfrm>
            <a:custGeom>
              <a:avLst/>
              <a:gdLst>
                <a:gd name="connsiteX0" fmla="*/ 65982 w 66056"/>
                <a:gd name="connsiteY0" fmla="*/ 88 h 944627"/>
                <a:gd name="connsiteX1" fmla="*/ 15182 w 66056"/>
                <a:gd name="connsiteY1" fmla="*/ 76288 h 944627"/>
                <a:gd name="connsiteX2" fmla="*/ 8832 w 66056"/>
                <a:gd name="connsiteY2" fmla="*/ 127088 h 944627"/>
                <a:gd name="connsiteX3" fmla="*/ 18357 w 66056"/>
                <a:gd name="connsiteY3" fmla="*/ 381088 h 944627"/>
                <a:gd name="connsiteX4" fmla="*/ 37407 w 66056"/>
                <a:gd name="connsiteY4" fmla="*/ 746213 h 944627"/>
                <a:gd name="connsiteX5" fmla="*/ 43757 w 66056"/>
                <a:gd name="connsiteY5" fmla="*/ 943063 h 944627"/>
                <a:gd name="connsiteX6" fmla="*/ 21532 w 66056"/>
                <a:gd name="connsiteY6" fmla="*/ 806538 h 944627"/>
                <a:gd name="connsiteX7" fmla="*/ 5657 w 66056"/>
                <a:gd name="connsiteY7" fmla="*/ 289013 h 944627"/>
                <a:gd name="connsiteX8" fmla="*/ 2482 w 66056"/>
                <a:gd name="connsiteY8" fmla="*/ 92163 h 944627"/>
                <a:gd name="connsiteX9" fmla="*/ 65982 w 66056"/>
                <a:gd name="connsiteY9" fmla="*/ 88 h 9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56" h="944627">
                  <a:moveTo>
                    <a:pt x="65982" y="88"/>
                  </a:moveTo>
                  <a:cubicBezTo>
                    <a:pt x="68099" y="-2558"/>
                    <a:pt x="24707" y="55121"/>
                    <a:pt x="15182" y="76288"/>
                  </a:cubicBezTo>
                  <a:cubicBezTo>
                    <a:pt x="5657" y="97455"/>
                    <a:pt x="8303" y="76288"/>
                    <a:pt x="8832" y="127088"/>
                  </a:cubicBezTo>
                  <a:cubicBezTo>
                    <a:pt x="9361" y="177888"/>
                    <a:pt x="13595" y="277901"/>
                    <a:pt x="18357" y="381088"/>
                  </a:cubicBezTo>
                  <a:cubicBezTo>
                    <a:pt x="23119" y="484275"/>
                    <a:pt x="33174" y="652551"/>
                    <a:pt x="37407" y="746213"/>
                  </a:cubicBezTo>
                  <a:cubicBezTo>
                    <a:pt x="41640" y="839875"/>
                    <a:pt x="46403" y="933009"/>
                    <a:pt x="43757" y="943063"/>
                  </a:cubicBezTo>
                  <a:cubicBezTo>
                    <a:pt x="41111" y="953117"/>
                    <a:pt x="27882" y="915546"/>
                    <a:pt x="21532" y="806538"/>
                  </a:cubicBezTo>
                  <a:cubicBezTo>
                    <a:pt x="15182" y="697530"/>
                    <a:pt x="8832" y="408075"/>
                    <a:pt x="5657" y="289013"/>
                  </a:cubicBezTo>
                  <a:cubicBezTo>
                    <a:pt x="2482" y="169951"/>
                    <a:pt x="-3339" y="137671"/>
                    <a:pt x="2482" y="92163"/>
                  </a:cubicBezTo>
                  <a:cubicBezTo>
                    <a:pt x="8303" y="46655"/>
                    <a:pt x="63865" y="2734"/>
                    <a:pt x="65982" y="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C80F16D4-85B8-14D9-11AA-399BB56692EB}"/>
                </a:ext>
              </a:extLst>
            </p:cNvPr>
            <p:cNvSpPr/>
            <p:nvPr/>
          </p:nvSpPr>
          <p:spPr>
            <a:xfrm>
              <a:off x="1712029" y="6000705"/>
              <a:ext cx="523403" cy="15920"/>
            </a:xfrm>
            <a:custGeom>
              <a:avLst/>
              <a:gdLst>
                <a:gd name="connsiteX0" fmla="*/ 21521 w 523403"/>
                <a:gd name="connsiteY0" fmla="*/ 15920 h 15920"/>
                <a:gd name="connsiteX1" fmla="*/ 507296 w 523403"/>
                <a:gd name="connsiteY1" fmla="*/ 9570 h 15920"/>
                <a:gd name="connsiteX2" fmla="*/ 380296 w 523403"/>
                <a:gd name="connsiteY2" fmla="*/ 45 h 15920"/>
                <a:gd name="connsiteX3" fmla="*/ 113596 w 523403"/>
                <a:gd name="connsiteY3" fmla="*/ 6395 h 15920"/>
                <a:gd name="connsiteX4" fmla="*/ 21521 w 523403"/>
                <a:gd name="connsiteY4" fmla="*/ 15920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03" h="15920">
                  <a:moveTo>
                    <a:pt x="21521" y="15920"/>
                  </a:moveTo>
                  <a:lnTo>
                    <a:pt x="507296" y="9570"/>
                  </a:lnTo>
                  <a:cubicBezTo>
                    <a:pt x="567092" y="6924"/>
                    <a:pt x="445913" y="574"/>
                    <a:pt x="380296" y="45"/>
                  </a:cubicBezTo>
                  <a:cubicBezTo>
                    <a:pt x="314679" y="-484"/>
                    <a:pt x="171275" y="3749"/>
                    <a:pt x="113596" y="6395"/>
                  </a:cubicBezTo>
                  <a:cubicBezTo>
                    <a:pt x="55917" y="9041"/>
                    <a:pt x="-44096" y="15391"/>
                    <a:pt x="21521" y="159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F59A8F59-287D-483B-6D79-2913EF5966FB}"/>
                </a:ext>
              </a:extLst>
            </p:cNvPr>
            <p:cNvSpPr/>
            <p:nvPr/>
          </p:nvSpPr>
          <p:spPr>
            <a:xfrm>
              <a:off x="1853812" y="5524487"/>
              <a:ext cx="79901" cy="390792"/>
            </a:xfrm>
            <a:custGeom>
              <a:avLst/>
              <a:gdLst>
                <a:gd name="connsiteX0" fmla="*/ 79763 w 79901"/>
                <a:gd name="connsiteY0" fmla="*/ 13 h 390792"/>
                <a:gd name="connsiteX1" fmla="*/ 19438 w 79901"/>
                <a:gd name="connsiteY1" fmla="*/ 76213 h 390792"/>
                <a:gd name="connsiteX2" fmla="*/ 13088 w 79901"/>
                <a:gd name="connsiteY2" fmla="*/ 98438 h 390792"/>
                <a:gd name="connsiteX3" fmla="*/ 19438 w 79901"/>
                <a:gd name="connsiteY3" fmla="*/ 250838 h 390792"/>
                <a:gd name="connsiteX4" fmla="*/ 22613 w 79901"/>
                <a:gd name="connsiteY4" fmla="*/ 333388 h 390792"/>
                <a:gd name="connsiteX5" fmla="*/ 6738 w 79901"/>
                <a:gd name="connsiteY5" fmla="*/ 390538 h 390792"/>
                <a:gd name="connsiteX6" fmla="*/ 28963 w 79901"/>
                <a:gd name="connsiteY6" fmla="*/ 311163 h 390792"/>
                <a:gd name="connsiteX7" fmla="*/ 388 w 79901"/>
                <a:gd name="connsiteY7" fmla="*/ 82563 h 390792"/>
                <a:gd name="connsiteX8" fmla="*/ 79763 w 79901"/>
                <a:gd name="connsiteY8" fmla="*/ 13 h 39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01" h="390792">
                  <a:moveTo>
                    <a:pt x="79763" y="13"/>
                  </a:moveTo>
                  <a:cubicBezTo>
                    <a:pt x="82938" y="-1045"/>
                    <a:pt x="30550" y="59809"/>
                    <a:pt x="19438" y="76213"/>
                  </a:cubicBezTo>
                  <a:cubicBezTo>
                    <a:pt x="8326" y="92617"/>
                    <a:pt x="13088" y="69334"/>
                    <a:pt x="13088" y="98438"/>
                  </a:cubicBezTo>
                  <a:cubicBezTo>
                    <a:pt x="13088" y="127542"/>
                    <a:pt x="17851" y="211680"/>
                    <a:pt x="19438" y="250838"/>
                  </a:cubicBezTo>
                  <a:cubicBezTo>
                    <a:pt x="21025" y="289996"/>
                    <a:pt x="24730" y="310105"/>
                    <a:pt x="22613" y="333388"/>
                  </a:cubicBezTo>
                  <a:cubicBezTo>
                    <a:pt x="20496" y="356671"/>
                    <a:pt x="5680" y="394242"/>
                    <a:pt x="6738" y="390538"/>
                  </a:cubicBezTo>
                  <a:cubicBezTo>
                    <a:pt x="7796" y="386834"/>
                    <a:pt x="30021" y="362492"/>
                    <a:pt x="28963" y="311163"/>
                  </a:cubicBezTo>
                  <a:cubicBezTo>
                    <a:pt x="27905" y="259834"/>
                    <a:pt x="-3845" y="130717"/>
                    <a:pt x="388" y="82563"/>
                  </a:cubicBezTo>
                  <a:cubicBezTo>
                    <a:pt x="4621" y="34409"/>
                    <a:pt x="76588" y="1071"/>
                    <a:pt x="79763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86762206-29EB-BE8E-2C4D-130D8C2A0AB2}"/>
                </a:ext>
              </a:extLst>
            </p:cNvPr>
            <p:cNvSpPr/>
            <p:nvPr/>
          </p:nvSpPr>
          <p:spPr>
            <a:xfrm>
              <a:off x="1408772" y="5539765"/>
              <a:ext cx="35885" cy="949499"/>
            </a:xfrm>
            <a:custGeom>
              <a:avLst/>
              <a:gdLst>
                <a:gd name="connsiteX0" fmla="*/ 35853 w 35885"/>
                <a:gd name="connsiteY0" fmla="*/ 610 h 949499"/>
                <a:gd name="connsiteX1" fmla="*/ 7278 w 35885"/>
                <a:gd name="connsiteY1" fmla="*/ 51410 h 949499"/>
                <a:gd name="connsiteX2" fmla="*/ 7278 w 35885"/>
                <a:gd name="connsiteY2" fmla="*/ 73635 h 949499"/>
                <a:gd name="connsiteX3" fmla="*/ 7278 w 35885"/>
                <a:gd name="connsiteY3" fmla="*/ 257785 h 949499"/>
                <a:gd name="connsiteX4" fmla="*/ 16803 w 35885"/>
                <a:gd name="connsiteY4" fmla="*/ 467335 h 949499"/>
                <a:gd name="connsiteX5" fmla="*/ 13628 w 35885"/>
                <a:gd name="connsiteY5" fmla="*/ 807060 h 949499"/>
                <a:gd name="connsiteX6" fmla="*/ 10453 w 35885"/>
                <a:gd name="connsiteY6" fmla="*/ 927710 h 949499"/>
                <a:gd name="connsiteX7" fmla="*/ 7278 w 35885"/>
                <a:gd name="connsiteY7" fmla="*/ 387960 h 949499"/>
                <a:gd name="connsiteX8" fmla="*/ 928 w 35885"/>
                <a:gd name="connsiteY8" fmla="*/ 89510 h 949499"/>
                <a:gd name="connsiteX9" fmla="*/ 35853 w 35885"/>
                <a:gd name="connsiteY9" fmla="*/ 610 h 94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885" h="949499">
                  <a:moveTo>
                    <a:pt x="35853" y="610"/>
                  </a:moveTo>
                  <a:cubicBezTo>
                    <a:pt x="36911" y="-5740"/>
                    <a:pt x="12040" y="39239"/>
                    <a:pt x="7278" y="51410"/>
                  </a:cubicBezTo>
                  <a:cubicBezTo>
                    <a:pt x="2516" y="63581"/>
                    <a:pt x="7278" y="73635"/>
                    <a:pt x="7278" y="73635"/>
                  </a:cubicBezTo>
                  <a:cubicBezTo>
                    <a:pt x="7278" y="108031"/>
                    <a:pt x="5691" y="192168"/>
                    <a:pt x="7278" y="257785"/>
                  </a:cubicBezTo>
                  <a:cubicBezTo>
                    <a:pt x="8865" y="323402"/>
                    <a:pt x="15745" y="375789"/>
                    <a:pt x="16803" y="467335"/>
                  </a:cubicBezTo>
                  <a:cubicBezTo>
                    <a:pt x="17861" y="558881"/>
                    <a:pt x="14686" y="730331"/>
                    <a:pt x="13628" y="807060"/>
                  </a:cubicBezTo>
                  <a:cubicBezTo>
                    <a:pt x="12570" y="883789"/>
                    <a:pt x="11511" y="997560"/>
                    <a:pt x="10453" y="927710"/>
                  </a:cubicBezTo>
                  <a:cubicBezTo>
                    <a:pt x="9395" y="857860"/>
                    <a:pt x="8865" y="527660"/>
                    <a:pt x="7278" y="387960"/>
                  </a:cubicBezTo>
                  <a:cubicBezTo>
                    <a:pt x="5690" y="248260"/>
                    <a:pt x="-2776" y="149835"/>
                    <a:pt x="928" y="89510"/>
                  </a:cubicBezTo>
                  <a:cubicBezTo>
                    <a:pt x="4632" y="29185"/>
                    <a:pt x="34795" y="6960"/>
                    <a:pt x="35853" y="6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D0597F79-0EAD-1A5C-B587-F93A8A773BA9}"/>
                </a:ext>
              </a:extLst>
            </p:cNvPr>
            <p:cNvSpPr/>
            <p:nvPr/>
          </p:nvSpPr>
          <p:spPr>
            <a:xfrm>
              <a:off x="1389722" y="5565505"/>
              <a:ext cx="348019" cy="19746"/>
            </a:xfrm>
            <a:custGeom>
              <a:avLst/>
              <a:gdLst>
                <a:gd name="connsiteX0" fmla="*/ 928 w 348019"/>
                <a:gd name="connsiteY0" fmla="*/ 19320 h 19746"/>
                <a:gd name="connsiteX1" fmla="*/ 331128 w 348019"/>
                <a:gd name="connsiteY1" fmla="*/ 12970 h 19746"/>
                <a:gd name="connsiteX2" fmla="*/ 293028 w 348019"/>
                <a:gd name="connsiteY2" fmla="*/ 6620 h 19746"/>
                <a:gd name="connsiteX3" fmla="*/ 232703 w 348019"/>
                <a:gd name="connsiteY3" fmla="*/ 270 h 19746"/>
                <a:gd name="connsiteX4" fmla="*/ 928 w 348019"/>
                <a:gd name="connsiteY4" fmla="*/ 19320 h 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019" h="19746">
                  <a:moveTo>
                    <a:pt x="928" y="19320"/>
                  </a:moveTo>
                  <a:cubicBezTo>
                    <a:pt x="17332" y="21437"/>
                    <a:pt x="282445" y="15087"/>
                    <a:pt x="331128" y="12970"/>
                  </a:cubicBezTo>
                  <a:cubicBezTo>
                    <a:pt x="379811" y="10853"/>
                    <a:pt x="309432" y="8737"/>
                    <a:pt x="293028" y="6620"/>
                  </a:cubicBezTo>
                  <a:cubicBezTo>
                    <a:pt x="276624" y="4503"/>
                    <a:pt x="275036" y="-1318"/>
                    <a:pt x="232703" y="270"/>
                  </a:cubicBezTo>
                  <a:cubicBezTo>
                    <a:pt x="190370" y="1857"/>
                    <a:pt x="-15476" y="17203"/>
                    <a:pt x="928" y="193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C234316D-28D7-588C-A1C6-5EC2828F4E90}"/>
                </a:ext>
              </a:extLst>
            </p:cNvPr>
            <p:cNvSpPr/>
            <p:nvPr/>
          </p:nvSpPr>
          <p:spPr>
            <a:xfrm>
              <a:off x="1393715" y="6442042"/>
              <a:ext cx="852194" cy="72627"/>
            </a:xfrm>
            <a:custGeom>
              <a:avLst/>
              <a:gdLst>
                <a:gd name="connsiteX0" fmla="*/ 9635 w 852194"/>
                <a:gd name="connsiteY0" fmla="*/ 33 h 72627"/>
                <a:gd name="connsiteX1" fmla="*/ 60435 w 852194"/>
                <a:gd name="connsiteY1" fmla="*/ 69883 h 72627"/>
                <a:gd name="connsiteX2" fmla="*/ 50910 w 852194"/>
                <a:gd name="connsiteY2" fmla="*/ 57183 h 72627"/>
                <a:gd name="connsiteX3" fmla="*/ 463660 w 852194"/>
                <a:gd name="connsiteY3" fmla="*/ 44483 h 72627"/>
                <a:gd name="connsiteX4" fmla="*/ 844660 w 852194"/>
                <a:gd name="connsiteY4" fmla="*/ 28608 h 72627"/>
                <a:gd name="connsiteX5" fmla="*/ 695435 w 852194"/>
                <a:gd name="connsiteY5" fmla="*/ 54008 h 72627"/>
                <a:gd name="connsiteX6" fmla="*/ 431910 w 852194"/>
                <a:gd name="connsiteY6" fmla="*/ 54008 h 72627"/>
                <a:gd name="connsiteX7" fmla="*/ 142985 w 852194"/>
                <a:gd name="connsiteY7" fmla="*/ 66708 h 72627"/>
                <a:gd name="connsiteX8" fmla="*/ 3285 w 852194"/>
                <a:gd name="connsiteY8" fmla="*/ 60358 h 72627"/>
                <a:gd name="connsiteX9" fmla="*/ 41385 w 852194"/>
                <a:gd name="connsiteY9" fmla="*/ 60358 h 72627"/>
                <a:gd name="connsiteX10" fmla="*/ 9635 w 852194"/>
                <a:gd name="connsiteY10" fmla="*/ 33 h 7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194" h="72627">
                  <a:moveTo>
                    <a:pt x="9635" y="33"/>
                  </a:moveTo>
                  <a:cubicBezTo>
                    <a:pt x="12810" y="1620"/>
                    <a:pt x="53556" y="60358"/>
                    <a:pt x="60435" y="69883"/>
                  </a:cubicBezTo>
                  <a:cubicBezTo>
                    <a:pt x="67314" y="79408"/>
                    <a:pt x="-16294" y="61416"/>
                    <a:pt x="50910" y="57183"/>
                  </a:cubicBezTo>
                  <a:cubicBezTo>
                    <a:pt x="118114" y="52950"/>
                    <a:pt x="463660" y="44483"/>
                    <a:pt x="463660" y="44483"/>
                  </a:cubicBezTo>
                  <a:lnTo>
                    <a:pt x="844660" y="28608"/>
                  </a:lnTo>
                  <a:cubicBezTo>
                    <a:pt x="883289" y="30195"/>
                    <a:pt x="764227" y="49775"/>
                    <a:pt x="695435" y="54008"/>
                  </a:cubicBezTo>
                  <a:cubicBezTo>
                    <a:pt x="626643" y="58241"/>
                    <a:pt x="523985" y="51891"/>
                    <a:pt x="431910" y="54008"/>
                  </a:cubicBezTo>
                  <a:cubicBezTo>
                    <a:pt x="339835" y="56125"/>
                    <a:pt x="214422" y="65650"/>
                    <a:pt x="142985" y="66708"/>
                  </a:cubicBezTo>
                  <a:cubicBezTo>
                    <a:pt x="71548" y="67766"/>
                    <a:pt x="20218" y="61416"/>
                    <a:pt x="3285" y="60358"/>
                  </a:cubicBezTo>
                  <a:cubicBezTo>
                    <a:pt x="-13648" y="59300"/>
                    <a:pt x="40327" y="67237"/>
                    <a:pt x="41385" y="60358"/>
                  </a:cubicBezTo>
                  <a:cubicBezTo>
                    <a:pt x="42443" y="53479"/>
                    <a:pt x="6460" y="-1554"/>
                    <a:pt x="9635" y="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19600412-5633-46F2-833D-1BE5026124DD}"/>
                </a:ext>
              </a:extLst>
            </p:cNvPr>
            <p:cNvSpPr/>
            <p:nvPr/>
          </p:nvSpPr>
          <p:spPr>
            <a:xfrm>
              <a:off x="1431925" y="6426200"/>
              <a:ext cx="796940" cy="25400"/>
            </a:xfrm>
            <a:custGeom>
              <a:avLst/>
              <a:gdLst>
                <a:gd name="connsiteX0" fmla="*/ 0 w 796940"/>
                <a:gd name="connsiteY0" fmla="*/ 25400 h 25400"/>
                <a:gd name="connsiteX1" fmla="*/ 428625 w 796940"/>
                <a:gd name="connsiteY1" fmla="*/ 12700 h 25400"/>
                <a:gd name="connsiteX2" fmla="*/ 790575 w 796940"/>
                <a:gd name="connsiteY2" fmla="*/ 0 h 25400"/>
                <a:gd name="connsiteX3" fmla="*/ 638175 w 796940"/>
                <a:gd name="connsiteY3" fmla="*/ 19050 h 25400"/>
                <a:gd name="connsiteX4" fmla="*/ 368300 w 796940"/>
                <a:gd name="connsiteY4" fmla="*/ 25400 h 25400"/>
                <a:gd name="connsiteX5" fmla="*/ 0 w 796940"/>
                <a:gd name="connsiteY5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940" h="25400">
                  <a:moveTo>
                    <a:pt x="0" y="25400"/>
                  </a:moveTo>
                  <a:lnTo>
                    <a:pt x="428625" y="12700"/>
                  </a:lnTo>
                  <a:lnTo>
                    <a:pt x="790575" y="0"/>
                  </a:lnTo>
                  <a:cubicBezTo>
                    <a:pt x="825500" y="1058"/>
                    <a:pt x="708554" y="14817"/>
                    <a:pt x="638175" y="19050"/>
                  </a:cubicBezTo>
                  <a:cubicBezTo>
                    <a:pt x="567796" y="23283"/>
                    <a:pt x="368300" y="25400"/>
                    <a:pt x="368300" y="25400"/>
                  </a:cubicBez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0D93D2CC-8F44-0680-A145-C38A89BA6953}"/>
                </a:ext>
              </a:extLst>
            </p:cNvPr>
            <p:cNvSpPr/>
            <p:nvPr/>
          </p:nvSpPr>
          <p:spPr>
            <a:xfrm>
              <a:off x="1424472" y="6432550"/>
              <a:ext cx="418145" cy="25928"/>
            </a:xfrm>
            <a:custGeom>
              <a:avLst/>
              <a:gdLst>
                <a:gd name="connsiteX0" fmla="*/ 1103 w 418145"/>
                <a:gd name="connsiteY0" fmla="*/ 25400 h 25928"/>
                <a:gd name="connsiteX1" fmla="*/ 404328 w 418145"/>
                <a:gd name="connsiteY1" fmla="*/ 15875 h 25928"/>
                <a:gd name="connsiteX2" fmla="*/ 290028 w 418145"/>
                <a:gd name="connsiteY2" fmla="*/ 0 h 25928"/>
                <a:gd name="connsiteX3" fmla="*/ 1103 w 418145"/>
                <a:gd name="connsiteY3" fmla="*/ 25400 h 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45" h="25928">
                  <a:moveTo>
                    <a:pt x="1103" y="25400"/>
                  </a:moveTo>
                  <a:cubicBezTo>
                    <a:pt x="20153" y="28046"/>
                    <a:pt x="356174" y="20108"/>
                    <a:pt x="404328" y="15875"/>
                  </a:cubicBezTo>
                  <a:cubicBezTo>
                    <a:pt x="452482" y="11642"/>
                    <a:pt x="365170" y="0"/>
                    <a:pt x="290028" y="0"/>
                  </a:cubicBezTo>
                  <a:cubicBezTo>
                    <a:pt x="214886" y="0"/>
                    <a:pt x="-17947" y="22754"/>
                    <a:pt x="1103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86171857-6A5B-3968-7E98-51710F8E4B8D}"/>
                </a:ext>
              </a:extLst>
            </p:cNvPr>
            <p:cNvSpPr/>
            <p:nvPr/>
          </p:nvSpPr>
          <p:spPr>
            <a:xfrm>
              <a:off x="2188160" y="5987899"/>
              <a:ext cx="43987" cy="448553"/>
            </a:xfrm>
            <a:custGeom>
              <a:avLst/>
              <a:gdLst>
                <a:gd name="connsiteX0" fmla="*/ 43865 w 43987"/>
                <a:gd name="connsiteY0" fmla="*/ 151 h 448553"/>
                <a:gd name="connsiteX1" fmla="*/ 15290 w 43987"/>
                <a:gd name="connsiteY1" fmla="*/ 66826 h 448553"/>
                <a:gd name="connsiteX2" fmla="*/ 15290 w 43987"/>
                <a:gd name="connsiteY2" fmla="*/ 133501 h 448553"/>
                <a:gd name="connsiteX3" fmla="*/ 24815 w 43987"/>
                <a:gd name="connsiteY3" fmla="*/ 447826 h 448553"/>
                <a:gd name="connsiteX4" fmla="*/ 5765 w 43987"/>
                <a:gd name="connsiteY4" fmla="*/ 216051 h 448553"/>
                <a:gd name="connsiteX5" fmla="*/ 2590 w 43987"/>
                <a:gd name="connsiteY5" fmla="*/ 85876 h 448553"/>
                <a:gd name="connsiteX6" fmla="*/ 43865 w 43987"/>
                <a:gd name="connsiteY6" fmla="*/ 151 h 44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87" h="448553">
                  <a:moveTo>
                    <a:pt x="43865" y="151"/>
                  </a:moveTo>
                  <a:cubicBezTo>
                    <a:pt x="45982" y="-3024"/>
                    <a:pt x="20052" y="44601"/>
                    <a:pt x="15290" y="66826"/>
                  </a:cubicBezTo>
                  <a:cubicBezTo>
                    <a:pt x="10527" y="89051"/>
                    <a:pt x="13703" y="70001"/>
                    <a:pt x="15290" y="133501"/>
                  </a:cubicBezTo>
                  <a:cubicBezTo>
                    <a:pt x="16877" y="197001"/>
                    <a:pt x="26402" y="434068"/>
                    <a:pt x="24815" y="447826"/>
                  </a:cubicBezTo>
                  <a:cubicBezTo>
                    <a:pt x="23228" y="461584"/>
                    <a:pt x="9469" y="276376"/>
                    <a:pt x="5765" y="216051"/>
                  </a:cubicBezTo>
                  <a:cubicBezTo>
                    <a:pt x="2061" y="155726"/>
                    <a:pt x="-3231" y="121859"/>
                    <a:pt x="2590" y="85876"/>
                  </a:cubicBezTo>
                  <a:cubicBezTo>
                    <a:pt x="8411" y="49893"/>
                    <a:pt x="41748" y="3326"/>
                    <a:pt x="43865" y="1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C82C3A9B-C5C1-1AF2-4D29-8066AEC01A99}"/>
                </a:ext>
              </a:extLst>
            </p:cNvPr>
            <p:cNvSpPr/>
            <p:nvPr/>
          </p:nvSpPr>
          <p:spPr>
            <a:xfrm>
              <a:off x="2092236" y="5991225"/>
              <a:ext cx="192115" cy="473377"/>
            </a:xfrm>
            <a:custGeom>
              <a:avLst/>
              <a:gdLst>
                <a:gd name="connsiteX0" fmla="*/ 3264 w 192115"/>
                <a:gd name="connsiteY0" fmla="*/ 0 h 473377"/>
                <a:gd name="connsiteX1" fmla="*/ 184239 w 192115"/>
                <a:gd name="connsiteY1" fmla="*/ 6350 h 473377"/>
                <a:gd name="connsiteX2" fmla="*/ 162014 w 192115"/>
                <a:gd name="connsiteY2" fmla="*/ 28575 h 473377"/>
                <a:gd name="connsiteX3" fmla="*/ 152489 w 192115"/>
                <a:gd name="connsiteY3" fmla="*/ 50800 h 473377"/>
                <a:gd name="connsiteX4" fmla="*/ 152489 w 192115"/>
                <a:gd name="connsiteY4" fmla="*/ 142875 h 473377"/>
                <a:gd name="connsiteX5" fmla="*/ 158839 w 192115"/>
                <a:gd name="connsiteY5" fmla="*/ 473075 h 473377"/>
                <a:gd name="connsiteX6" fmla="*/ 133439 w 192115"/>
                <a:gd name="connsiteY6" fmla="*/ 79375 h 473377"/>
                <a:gd name="connsiteX7" fmla="*/ 146139 w 192115"/>
                <a:gd name="connsiteY7" fmla="*/ 25400 h 473377"/>
                <a:gd name="connsiteX8" fmla="*/ 69939 w 192115"/>
                <a:gd name="connsiteY8" fmla="*/ 6350 h 473377"/>
                <a:gd name="connsiteX9" fmla="*/ 3264 w 192115"/>
                <a:gd name="connsiteY9" fmla="*/ 0 h 47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15" h="473377">
                  <a:moveTo>
                    <a:pt x="3264" y="0"/>
                  </a:moveTo>
                  <a:cubicBezTo>
                    <a:pt x="22314" y="0"/>
                    <a:pt x="157781" y="1588"/>
                    <a:pt x="184239" y="6350"/>
                  </a:cubicBezTo>
                  <a:cubicBezTo>
                    <a:pt x="210697" y="11112"/>
                    <a:pt x="162014" y="28575"/>
                    <a:pt x="162014" y="28575"/>
                  </a:cubicBezTo>
                  <a:cubicBezTo>
                    <a:pt x="156722" y="35983"/>
                    <a:pt x="154076" y="31750"/>
                    <a:pt x="152489" y="50800"/>
                  </a:cubicBezTo>
                  <a:cubicBezTo>
                    <a:pt x="150902" y="69850"/>
                    <a:pt x="151431" y="72496"/>
                    <a:pt x="152489" y="142875"/>
                  </a:cubicBezTo>
                  <a:cubicBezTo>
                    <a:pt x="153547" y="213254"/>
                    <a:pt x="162014" y="483658"/>
                    <a:pt x="158839" y="473075"/>
                  </a:cubicBezTo>
                  <a:cubicBezTo>
                    <a:pt x="155664" y="462492"/>
                    <a:pt x="135556" y="153987"/>
                    <a:pt x="133439" y="79375"/>
                  </a:cubicBezTo>
                  <a:cubicBezTo>
                    <a:pt x="131322" y="4763"/>
                    <a:pt x="156722" y="37571"/>
                    <a:pt x="146139" y="25400"/>
                  </a:cubicBezTo>
                  <a:cubicBezTo>
                    <a:pt x="135556" y="13229"/>
                    <a:pt x="69939" y="6350"/>
                    <a:pt x="69939" y="6350"/>
                  </a:cubicBezTo>
                  <a:cubicBezTo>
                    <a:pt x="54064" y="3175"/>
                    <a:pt x="-15786" y="0"/>
                    <a:pt x="3264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9C89BE1A-8295-270D-3ADF-52450D79E8EE}"/>
                </a:ext>
              </a:extLst>
            </p:cNvPr>
            <p:cNvSpPr/>
            <p:nvPr/>
          </p:nvSpPr>
          <p:spPr>
            <a:xfrm>
              <a:off x="1834550" y="5867376"/>
              <a:ext cx="58350" cy="97616"/>
            </a:xfrm>
            <a:custGeom>
              <a:avLst/>
              <a:gdLst>
                <a:gd name="connsiteX0" fmla="*/ 600 w 58350"/>
                <a:gd name="connsiteY0" fmla="*/ 24 h 97616"/>
                <a:gd name="connsiteX1" fmla="*/ 57750 w 58350"/>
                <a:gd name="connsiteY1" fmla="*/ 92099 h 97616"/>
                <a:gd name="connsiteX2" fmla="*/ 29175 w 58350"/>
                <a:gd name="connsiteY2" fmla="*/ 82574 h 97616"/>
                <a:gd name="connsiteX3" fmla="*/ 600 w 58350"/>
                <a:gd name="connsiteY3" fmla="*/ 24 h 9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0" h="97616">
                  <a:moveTo>
                    <a:pt x="600" y="24"/>
                  </a:moveTo>
                  <a:cubicBezTo>
                    <a:pt x="5362" y="1611"/>
                    <a:pt x="52988" y="78341"/>
                    <a:pt x="57750" y="92099"/>
                  </a:cubicBezTo>
                  <a:cubicBezTo>
                    <a:pt x="62512" y="105857"/>
                    <a:pt x="37642" y="90512"/>
                    <a:pt x="29175" y="82574"/>
                  </a:cubicBezTo>
                  <a:cubicBezTo>
                    <a:pt x="20708" y="74637"/>
                    <a:pt x="-4162" y="-1563"/>
                    <a:pt x="60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E328B9D1-AD3E-B3F5-E0D2-911C4EB71308}"/>
                </a:ext>
              </a:extLst>
            </p:cNvPr>
            <p:cNvSpPr/>
            <p:nvPr/>
          </p:nvSpPr>
          <p:spPr>
            <a:xfrm>
              <a:off x="1831975" y="5882754"/>
              <a:ext cx="516814" cy="73652"/>
            </a:xfrm>
            <a:custGeom>
              <a:avLst/>
              <a:gdLst>
                <a:gd name="connsiteX0" fmla="*/ 0 w 516814"/>
                <a:gd name="connsiteY0" fmla="*/ 13221 h 73652"/>
                <a:gd name="connsiteX1" fmla="*/ 377825 w 516814"/>
                <a:gd name="connsiteY1" fmla="*/ 10046 h 73652"/>
                <a:gd name="connsiteX2" fmla="*/ 444500 w 516814"/>
                <a:gd name="connsiteY2" fmla="*/ 3696 h 73652"/>
                <a:gd name="connsiteX3" fmla="*/ 514350 w 516814"/>
                <a:gd name="connsiteY3" fmla="*/ 73546 h 73652"/>
                <a:gd name="connsiteX4" fmla="*/ 488950 w 516814"/>
                <a:gd name="connsiteY4" fmla="*/ 19571 h 73652"/>
                <a:gd name="connsiteX5" fmla="*/ 374650 w 516814"/>
                <a:gd name="connsiteY5" fmla="*/ 19571 h 73652"/>
                <a:gd name="connsiteX6" fmla="*/ 0 w 516814"/>
                <a:gd name="connsiteY6" fmla="*/ 13221 h 7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814" h="73652">
                  <a:moveTo>
                    <a:pt x="0" y="13221"/>
                  </a:moveTo>
                  <a:lnTo>
                    <a:pt x="377825" y="10046"/>
                  </a:lnTo>
                  <a:cubicBezTo>
                    <a:pt x="451908" y="8458"/>
                    <a:pt x="421746" y="-6887"/>
                    <a:pt x="444500" y="3696"/>
                  </a:cubicBezTo>
                  <a:cubicBezTo>
                    <a:pt x="467254" y="14279"/>
                    <a:pt x="506942" y="70900"/>
                    <a:pt x="514350" y="73546"/>
                  </a:cubicBezTo>
                  <a:cubicBezTo>
                    <a:pt x="521758" y="76192"/>
                    <a:pt x="512233" y="28567"/>
                    <a:pt x="488950" y="19571"/>
                  </a:cubicBezTo>
                  <a:cubicBezTo>
                    <a:pt x="465667" y="10575"/>
                    <a:pt x="374650" y="19571"/>
                    <a:pt x="374650" y="19571"/>
                  </a:cubicBezTo>
                  <a:lnTo>
                    <a:pt x="0" y="1322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DFB4A267-5230-583D-6096-C1AF2B3BD30E}"/>
                </a:ext>
              </a:extLst>
            </p:cNvPr>
            <p:cNvSpPr/>
            <p:nvPr/>
          </p:nvSpPr>
          <p:spPr>
            <a:xfrm>
              <a:off x="1838325" y="5922904"/>
              <a:ext cx="485832" cy="530492"/>
            </a:xfrm>
            <a:custGeom>
              <a:avLst/>
              <a:gdLst>
                <a:gd name="connsiteX0" fmla="*/ 0 w 485832"/>
                <a:gd name="connsiteY0" fmla="*/ 11171 h 530492"/>
                <a:gd name="connsiteX1" fmla="*/ 339725 w 485832"/>
                <a:gd name="connsiteY1" fmla="*/ 7996 h 530492"/>
                <a:gd name="connsiteX2" fmla="*/ 444500 w 485832"/>
                <a:gd name="connsiteY2" fmla="*/ 1646 h 530492"/>
                <a:gd name="connsiteX3" fmla="*/ 457200 w 485832"/>
                <a:gd name="connsiteY3" fmla="*/ 1646 h 530492"/>
                <a:gd name="connsiteX4" fmla="*/ 463550 w 485832"/>
                <a:gd name="connsiteY4" fmla="*/ 1646 h 530492"/>
                <a:gd name="connsiteX5" fmla="*/ 479425 w 485832"/>
                <a:gd name="connsiteY5" fmla="*/ 23871 h 530492"/>
                <a:gd name="connsiteX6" fmla="*/ 485775 w 485832"/>
                <a:gd name="connsiteY6" fmla="*/ 49271 h 530492"/>
                <a:gd name="connsiteX7" fmla="*/ 476250 w 485832"/>
                <a:gd name="connsiteY7" fmla="*/ 71496 h 530492"/>
                <a:gd name="connsiteX8" fmla="*/ 476250 w 485832"/>
                <a:gd name="connsiteY8" fmla="*/ 103246 h 530492"/>
                <a:gd name="connsiteX9" fmla="*/ 479425 w 485832"/>
                <a:gd name="connsiteY9" fmla="*/ 328671 h 530492"/>
                <a:gd name="connsiteX10" fmla="*/ 482600 w 485832"/>
                <a:gd name="connsiteY10" fmla="*/ 500121 h 530492"/>
                <a:gd name="connsiteX11" fmla="*/ 469900 w 485832"/>
                <a:gd name="connsiteY11" fmla="*/ 528696 h 530492"/>
                <a:gd name="connsiteX12" fmla="*/ 473075 w 485832"/>
                <a:gd name="connsiteY12" fmla="*/ 477896 h 530492"/>
                <a:gd name="connsiteX13" fmla="*/ 463550 w 485832"/>
                <a:gd name="connsiteY13" fmla="*/ 131821 h 530492"/>
                <a:gd name="connsiteX14" fmla="*/ 466725 w 485832"/>
                <a:gd name="connsiteY14" fmla="*/ 27046 h 530492"/>
                <a:gd name="connsiteX15" fmla="*/ 441325 w 485832"/>
                <a:gd name="connsiteY15" fmla="*/ 17521 h 530492"/>
                <a:gd name="connsiteX16" fmla="*/ 412750 w 485832"/>
                <a:gd name="connsiteY16" fmla="*/ 14346 h 530492"/>
                <a:gd name="connsiteX17" fmla="*/ 0 w 485832"/>
                <a:gd name="connsiteY17" fmla="*/ 11171 h 5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832" h="530492">
                  <a:moveTo>
                    <a:pt x="0" y="11171"/>
                  </a:moveTo>
                  <a:lnTo>
                    <a:pt x="339725" y="7996"/>
                  </a:lnTo>
                  <a:cubicBezTo>
                    <a:pt x="413808" y="6408"/>
                    <a:pt x="424921" y="2704"/>
                    <a:pt x="444500" y="1646"/>
                  </a:cubicBezTo>
                  <a:cubicBezTo>
                    <a:pt x="464079" y="588"/>
                    <a:pt x="457200" y="1646"/>
                    <a:pt x="457200" y="1646"/>
                  </a:cubicBezTo>
                  <a:cubicBezTo>
                    <a:pt x="460375" y="1646"/>
                    <a:pt x="459846" y="-2058"/>
                    <a:pt x="463550" y="1646"/>
                  </a:cubicBezTo>
                  <a:cubicBezTo>
                    <a:pt x="467254" y="5350"/>
                    <a:pt x="475721" y="15934"/>
                    <a:pt x="479425" y="23871"/>
                  </a:cubicBezTo>
                  <a:cubicBezTo>
                    <a:pt x="483129" y="31808"/>
                    <a:pt x="486304" y="41334"/>
                    <a:pt x="485775" y="49271"/>
                  </a:cubicBezTo>
                  <a:cubicBezTo>
                    <a:pt x="485246" y="57209"/>
                    <a:pt x="477837" y="62500"/>
                    <a:pt x="476250" y="71496"/>
                  </a:cubicBezTo>
                  <a:cubicBezTo>
                    <a:pt x="474663" y="80492"/>
                    <a:pt x="475721" y="60384"/>
                    <a:pt x="476250" y="103246"/>
                  </a:cubicBezTo>
                  <a:cubicBezTo>
                    <a:pt x="476779" y="146108"/>
                    <a:pt x="478367" y="262525"/>
                    <a:pt x="479425" y="328671"/>
                  </a:cubicBezTo>
                  <a:cubicBezTo>
                    <a:pt x="480483" y="394817"/>
                    <a:pt x="484187" y="466784"/>
                    <a:pt x="482600" y="500121"/>
                  </a:cubicBezTo>
                  <a:cubicBezTo>
                    <a:pt x="481013" y="533458"/>
                    <a:pt x="471487" y="532400"/>
                    <a:pt x="469900" y="528696"/>
                  </a:cubicBezTo>
                  <a:cubicBezTo>
                    <a:pt x="468313" y="524992"/>
                    <a:pt x="474133" y="544042"/>
                    <a:pt x="473075" y="477896"/>
                  </a:cubicBezTo>
                  <a:cubicBezTo>
                    <a:pt x="472017" y="411750"/>
                    <a:pt x="464608" y="206963"/>
                    <a:pt x="463550" y="131821"/>
                  </a:cubicBezTo>
                  <a:cubicBezTo>
                    <a:pt x="462492" y="56679"/>
                    <a:pt x="466725" y="27046"/>
                    <a:pt x="466725" y="27046"/>
                  </a:cubicBezTo>
                  <a:cubicBezTo>
                    <a:pt x="463021" y="7996"/>
                    <a:pt x="450321" y="19638"/>
                    <a:pt x="441325" y="17521"/>
                  </a:cubicBezTo>
                  <a:cubicBezTo>
                    <a:pt x="432329" y="15404"/>
                    <a:pt x="412750" y="14346"/>
                    <a:pt x="412750" y="14346"/>
                  </a:cubicBezTo>
                  <a:lnTo>
                    <a:pt x="0" y="1117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27567D95-AF43-12BE-4E76-AE9DE4B1F039}"/>
                </a:ext>
              </a:extLst>
            </p:cNvPr>
            <p:cNvSpPr/>
            <p:nvPr/>
          </p:nvSpPr>
          <p:spPr>
            <a:xfrm>
              <a:off x="2324100" y="5943568"/>
              <a:ext cx="31937" cy="502224"/>
            </a:xfrm>
            <a:custGeom>
              <a:avLst/>
              <a:gdLst>
                <a:gd name="connsiteX0" fmla="*/ 31750 w 31937"/>
                <a:gd name="connsiteY0" fmla="*/ 32 h 502224"/>
                <a:gd name="connsiteX1" fmla="*/ 12700 w 31937"/>
                <a:gd name="connsiteY1" fmla="*/ 69882 h 502224"/>
                <a:gd name="connsiteX2" fmla="*/ 3175 w 31937"/>
                <a:gd name="connsiteY2" fmla="*/ 130207 h 502224"/>
                <a:gd name="connsiteX3" fmla="*/ 6350 w 31937"/>
                <a:gd name="connsiteY3" fmla="*/ 317532 h 502224"/>
                <a:gd name="connsiteX4" fmla="*/ 6350 w 31937"/>
                <a:gd name="connsiteY4" fmla="*/ 501682 h 502224"/>
                <a:gd name="connsiteX5" fmla="*/ 19050 w 31937"/>
                <a:gd name="connsiteY5" fmla="*/ 257207 h 502224"/>
                <a:gd name="connsiteX6" fmla="*/ 0 w 31937"/>
                <a:gd name="connsiteY6" fmla="*/ 63532 h 502224"/>
                <a:gd name="connsiteX7" fmla="*/ 31750 w 31937"/>
                <a:gd name="connsiteY7" fmla="*/ 32 h 5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37" h="502224">
                  <a:moveTo>
                    <a:pt x="31750" y="32"/>
                  </a:moveTo>
                  <a:cubicBezTo>
                    <a:pt x="33867" y="1090"/>
                    <a:pt x="17462" y="48186"/>
                    <a:pt x="12700" y="69882"/>
                  </a:cubicBezTo>
                  <a:cubicBezTo>
                    <a:pt x="7938" y="91578"/>
                    <a:pt x="4233" y="88932"/>
                    <a:pt x="3175" y="130207"/>
                  </a:cubicBezTo>
                  <a:cubicBezTo>
                    <a:pt x="2117" y="171482"/>
                    <a:pt x="5821" y="255620"/>
                    <a:pt x="6350" y="317532"/>
                  </a:cubicBezTo>
                  <a:cubicBezTo>
                    <a:pt x="6879" y="379444"/>
                    <a:pt x="4233" y="511736"/>
                    <a:pt x="6350" y="501682"/>
                  </a:cubicBezTo>
                  <a:cubicBezTo>
                    <a:pt x="8467" y="491628"/>
                    <a:pt x="20108" y="330232"/>
                    <a:pt x="19050" y="257207"/>
                  </a:cubicBezTo>
                  <a:cubicBezTo>
                    <a:pt x="17992" y="184182"/>
                    <a:pt x="0" y="103219"/>
                    <a:pt x="0" y="63532"/>
                  </a:cubicBezTo>
                  <a:cubicBezTo>
                    <a:pt x="0" y="23845"/>
                    <a:pt x="29633" y="-1026"/>
                    <a:pt x="31750" y="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31642411-16EA-0A12-12C1-9ED1FAEDC21C}"/>
                </a:ext>
              </a:extLst>
            </p:cNvPr>
            <p:cNvSpPr/>
            <p:nvPr/>
          </p:nvSpPr>
          <p:spPr>
            <a:xfrm>
              <a:off x="2291618" y="6435623"/>
              <a:ext cx="421361" cy="44739"/>
            </a:xfrm>
            <a:custGeom>
              <a:avLst/>
              <a:gdLst>
                <a:gd name="connsiteX0" fmla="*/ 732 w 421361"/>
                <a:gd name="connsiteY0" fmla="*/ 102 h 44739"/>
                <a:gd name="connsiteX1" fmla="*/ 54707 w 421361"/>
                <a:gd name="connsiteY1" fmla="*/ 31852 h 44739"/>
                <a:gd name="connsiteX2" fmla="*/ 242032 w 421361"/>
                <a:gd name="connsiteY2" fmla="*/ 15977 h 44739"/>
                <a:gd name="connsiteX3" fmla="*/ 178532 w 421361"/>
                <a:gd name="connsiteY3" fmla="*/ 15977 h 44739"/>
                <a:gd name="connsiteX4" fmla="*/ 410307 w 421361"/>
                <a:gd name="connsiteY4" fmla="*/ 9627 h 44739"/>
                <a:gd name="connsiteX5" fmla="*/ 384907 w 421361"/>
                <a:gd name="connsiteY5" fmla="*/ 9627 h 44739"/>
                <a:gd name="connsiteX6" fmla="*/ 416657 w 421361"/>
                <a:gd name="connsiteY6" fmla="*/ 15977 h 44739"/>
                <a:gd name="connsiteX7" fmla="*/ 264257 w 421361"/>
                <a:gd name="connsiteY7" fmla="*/ 25502 h 44739"/>
                <a:gd name="connsiteX8" fmla="*/ 83282 w 421361"/>
                <a:gd name="connsiteY8" fmla="*/ 44552 h 44739"/>
                <a:gd name="connsiteX9" fmla="*/ 732 w 421361"/>
                <a:gd name="connsiteY9" fmla="*/ 102 h 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361" h="44739">
                  <a:moveTo>
                    <a:pt x="732" y="102"/>
                  </a:moveTo>
                  <a:cubicBezTo>
                    <a:pt x="-4030" y="-2015"/>
                    <a:pt x="14490" y="29206"/>
                    <a:pt x="54707" y="31852"/>
                  </a:cubicBezTo>
                  <a:cubicBezTo>
                    <a:pt x="94924" y="34498"/>
                    <a:pt x="221395" y="18623"/>
                    <a:pt x="242032" y="15977"/>
                  </a:cubicBezTo>
                  <a:cubicBezTo>
                    <a:pt x="262669" y="13331"/>
                    <a:pt x="150486" y="17035"/>
                    <a:pt x="178532" y="15977"/>
                  </a:cubicBezTo>
                  <a:cubicBezTo>
                    <a:pt x="206578" y="14919"/>
                    <a:pt x="375911" y="10685"/>
                    <a:pt x="410307" y="9627"/>
                  </a:cubicBezTo>
                  <a:cubicBezTo>
                    <a:pt x="444703" y="8569"/>
                    <a:pt x="383849" y="8569"/>
                    <a:pt x="384907" y="9627"/>
                  </a:cubicBezTo>
                  <a:cubicBezTo>
                    <a:pt x="385965" y="10685"/>
                    <a:pt x="436765" y="13331"/>
                    <a:pt x="416657" y="15977"/>
                  </a:cubicBezTo>
                  <a:cubicBezTo>
                    <a:pt x="396549" y="18623"/>
                    <a:pt x="319820" y="20740"/>
                    <a:pt x="264257" y="25502"/>
                  </a:cubicBezTo>
                  <a:cubicBezTo>
                    <a:pt x="208695" y="30265"/>
                    <a:pt x="122969" y="46669"/>
                    <a:pt x="83282" y="44552"/>
                  </a:cubicBezTo>
                  <a:cubicBezTo>
                    <a:pt x="43595" y="42435"/>
                    <a:pt x="5494" y="2219"/>
                    <a:pt x="732" y="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03EDA11E-69B9-CF7A-4FF3-44F8B6E28614}"/>
                </a:ext>
              </a:extLst>
            </p:cNvPr>
            <p:cNvSpPr/>
            <p:nvPr/>
          </p:nvSpPr>
          <p:spPr>
            <a:xfrm>
              <a:off x="2333625" y="6356271"/>
              <a:ext cx="384706" cy="66208"/>
            </a:xfrm>
            <a:custGeom>
              <a:avLst/>
              <a:gdLst>
                <a:gd name="connsiteX0" fmla="*/ 0 w 384706"/>
                <a:gd name="connsiteY0" fmla="*/ 60404 h 66208"/>
                <a:gd name="connsiteX1" fmla="*/ 368300 w 384706"/>
                <a:gd name="connsiteY1" fmla="*/ 60404 h 66208"/>
                <a:gd name="connsiteX2" fmla="*/ 323850 w 384706"/>
                <a:gd name="connsiteY2" fmla="*/ 79 h 66208"/>
                <a:gd name="connsiteX3" fmla="*/ 355600 w 384706"/>
                <a:gd name="connsiteY3" fmla="*/ 47704 h 66208"/>
                <a:gd name="connsiteX4" fmla="*/ 263525 w 384706"/>
                <a:gd name="connsiteY4" fmla="*/ 54054 h 66208"/>
                <a:gd name="connsiteX5" fmla="*/ 0 w 384706"/>
                <a:gd name="connsiteY5" fmla="*/ 60404 h 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706" h="66208">
                  <a:moveTo>
                    <a:pt x="0" y="60404"/>
                  </a:moveTo>
                  <a:cubicBezTo>
                    <a:pt x="157162" y="65431"/>
                    <a:pt x="314325" y="70458"/>
                    <a:pt x="368300" y="60404"/>
                  </a:cubicBezTo>
                  <a:cubicBezTo>
                    <a:pt x="422275" y="50350"/>
                    <a:pt x="325967" y="2196"/>
                    <a:pt x="323850" y="79"/>
                  </a:cubicBezTo>
                  <a:cubicBezTo>
                    <a:pt x="321733" y="-2038"/>
                    <a:pt x="365654" y="38708"/>
                    <a:pt x="355600" y="47704"/>
                  </a:cubicBezTo>
                  <a:cubicBezTo>
                    <a:pt x="345546" y="56700"/>
                    <a:pt x="263525" y="54054"/>
                    <a:pt x="263525" y="54054"/>
                  </a:cubicBezTo>
                  <a:lnTo>
                    <a:pt x="0" y="6040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6BA8F258-1F1C-AB8E-2A65-6BA96A738E80}"/>
                </a:ext>
              </a:extLst>
            </p:cNvPr>
            <p:cNvSpPr/>
            <p:nvPr/>
          </p:nvSpPr>
          <p:spPr>
            <a:xfrm>
              <a:off x="2178008" y="5054546"/>
              <a:ext cx="70090" cy="416680"/>
            </a:xfrm>
            <a:custGeom>
              <a:avLst/>
              <a:gdLst>
                <a:gd name="connsiteX0" fmla="*/ 42 w 70090"/>
                <a:gd name="connsiteY0" fmla="*/ 54 h 416680"/>
                <a:gd name="connsiteX1" fmla="*/ 50842 w 70090"/>
                <a:gd name="connsiteY1" fmla="*/ 79429 h 416680"/>
                <a:gd name="connsiteX2" fmla="*/ 57192 w 70090"/>
                <a:gd name="connsiteY2" fmla="*/ 298504 h 416680"/>
                <a:gd name="connsiteX3" fmla="*/ 54017 w 70090"/>
                <a:gd name="connsiteY3" fmla="*/ 415979 h 416680"/>
                <a:gd name="connsiteX4" fmla="*/ 69892 w 70090"/>
                <a:gd name="connsiteY4" fmla="*/ 247704 h 416680"/>
                <a:gd name="connsiteX5" fmla="*/ 60367 w 70090"/>
                <a:gd name="connsiteY5" fmla="*/ 69904 h 416680"/>
                <a:gd name="connsiteX6" fmla="*/ 42 w 70090"/>
                <a:gd name="connsiteY6" fmla="*/ 54 h 4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0" h="416680">
                  <a:moveTo>
                    <a:pt x="42" y="54"/>
                  </a:moveTo>
                  <a:cubicBezTo>
                    <a:pt x="-1545" y="1641"/>
                    <a:pt x="41317" y="29687"/>
                    <a:pt x="50842" y="79429"/>
                  </a:cubicBezTo>
                  <a:cubicBezTo>
                    <a:pt x="60367" y="129171"/>
                    <a:pt x="56663" y="242412"/>
                    <a:pt x="57192" y="298504"/>
                  </a:cubicBezTo>
                  <a:cubicBezTo>
                    <a:pt x="57721" y="354596"/>
                    <a:pt x="51900" y="424446"/>
                    <a:pt x="54017" y="415979"/>
                  </a:cubicBezTo>
                  <a:cubicBezTo>
                    <a:pt x="56134" y="407512"/>
                    <a:pt x="68834" y="305383"/>
                    <a:pt x="69892" y="247704"/>
                  </a:cubicBezTo>
                  <a:cubicBezTo>
                    <a:pt x="70950" y="190025"/>
                    <a:pt x="67775" y="108004"/>
                    <a:pt x="60367" y="69904"/>
                  </a:cubicBezTo>
                  <a:cubicBezTo>
                    <a:pt x="52959" y="31804"/>
                    <a:pt x="1629" y="-1533"/>
                    <a:pt x="42" y="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D92B3DB1-76CD-A7E0-00D6-F15B594B83A6}"/>
                </a:ext>
              </a:extLst>
            </p:cNvPr>
            <p:cNvSpPr/>
            <p:nvPr/>
          </p:nvSpPr>
          <p:spPr>
            <a:xfrm>
              <a:off x="2184223" y="5092699"/>
              <a:ext cx="28989" cy="339728"/>
            </a:xfrm>
            <a:custGeom>
              <a:avLst/>
              <a:gdLst>
                <a:gd name="connsiteX0" fmla="*/ 177 w 28989"/>
                <a:gd name="connsiteY0" fmla="*/ 1 h 339728"/>
                <a:gd name="connsiteX1" fmla="*/ 16052 w 28989"/>
                <a:gd name="connsiteY1" fmla="*/ 187326 h 339728"/>
                <a:gd name="connsiteX2" fmla="*/ 3352 w 28989"/>
                <a:gd name="connsiteY2" fmla="*/ 339726 h 339728"/>
                <a:gd name="connsiteX3" fmla="*/ 28752 w 28989"/>
                <a:gd name="connsiteY3" fmla="*/ 184151 h 339728"/>
                <a:gd name="connsiteX4" fmla="*/ 177 w 28989"/>
                <a:gd name="connsiteY4" fmla="*/ 1 h 33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89" h="339728">
                  <a:moveTo>
                    <a:pt x="177" y="1"/>
                  </a:moveTo>
                  <a:cubicBezTo>
                    <a:pt x="-1940" y="530"/>
                    <a:pt x="15523" y="130705"/>
                    <a:pt x="16052" y="187326"/>
                  </a:cubicBezTo>
                  <a:cubicBezTo>
                    <a:pt x="16581" y="243947"/>
                    <a:pt x="1235" y="340255"/>
                    <a:pt x="3352" y="339726"/>
                  </a:cubicBezTo>
                  <a:cubicBezTo>
                    <a:pt x="5469" y="339197"/>
                    <a:pt x="25577" y="239713"/>
                    <a:pt x="28752" y="184151"/>
                  </a:cubicBezTo>
                  <a:cubicBezTo>
                    <a:pt x="31927" y="128589"/>
                    <a:pt x="2294" y="-528"/>
                    <a:pt x="177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EE75CD5E-3EF5-8FCB-2E51-F697B15E44A0}"/>
                </a:ext>
              </a:extLst>
            </p:cNvPr>
            <p:cNvSpPr/>
            <p:nvPr/>
          </p:nvSpPr>
          <p:spPr>
            <a:xfrm>
              <a:off x="2685261" y="5237820"/>
              <a:ext cx="20197" cy="1147351"/>
            </a:xfrm>
            <a:custGeom>
              <a:avLst/>
              <a:gdLst>
                <a:gd name="connsiteX0" fmla="*/ 7139 w 20197"/>
                <a:gd name="connsiteY0" fmla="*/ 10455 h 1147351"/>
                <a:gd name="connsiteX1" fmla="*/ 3964 w 20197"/>
                <a:gd name="connsiteY1" fmla="*/ 648630 h 1147351"/>
                <a:gd name="connsiteX2" fmla="*/ 789 w 20197"/>
                <a:gd name="connsiteY2" fmla="*/ 1128055 h 1147351"/>
                <a:gd name="connsiteX3" fmla="*/ 19839 w 20197"/>
                <a:gd name="connsiteY3" fmla="*/ 978830 h 1147351"/>
                <a:gd name="connsiteX4" fmla="*/ 13489 w 20197"/>
                <a:gd name="connsiteY4" fmla="*/ 302555 h 1147351"/>
                <a:gd name="connsiteX5" fmla="*/ 7139 w 20197"/>
                <a:gd name="connsiteY5" fmla="*/ 10455 h 114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7" h="1147351">
                  <a:moveTo>
                    <a:pt x="7139" y="10455"/>
                  </a:moveTo>
                  <a:cubicBezTo>
                    <a:pt x="5552" y="68134"/>
                    <a:pt x="5022" y="462363"/>
                    <a:pt x="3964" y="648630"/>
                  </a:cubicBezTo>
                  <a:cubicBezTo>
                    <a:pt x="2906" y="834897"/>
                    <a:pt x="-1857" y="1073022"/>
                    <a:pt x="789" y="1128055"/>
                  </a:cubicBezTo>
                  <a:cubicBezTo>
                    <a:pt x="3435" y="1183088"/>
                    <a:pt x="17722" y="1116413"/>
                    <a:pt x="19839" y="978830"/>
                  </a:cubicBezTo>
                  <a:cubicBezTo>
                    <a:pt x="21956" y="841247"/>
                    <a:pt x="14018" y="459717"/>
                    <a:pt x="13489" y="302555"/>
                  </a:cubicBezTo>
                  <a:cubicBezTo>
                    <a:pt x="12960" y="145393"/>
                    <a:pt x="8726" y="-47224"/>
                    <a:pt x="7139" y="10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BADC33D5-8C78-87D8-D8CF-E2E1491F4654}"/>
                </a:ext>
              </a:extLst>
            </p:cNvPr>
            <p:cNvSpPr/>
            <p:nvPr/>
          </p:nvSpPr>
          <p:spPr>
            <a:xfrm>
              <a:off x="2704985" y="5254614"/>
              <a:ext cx="45666" cy="1216036"/>
            </a:xfrm>
            <a:custGeom>
              <a:avLst/>
              <a:gdLst>
                <a:gd name="connsiteX0" fmla="*/ 22340 w 45666"/>
                <a:gd name="connsiteY0" fmla="*/ 11 h 1216036"/>
                <a:gd name="connsiteX1" fmla="*/ 19165 w 45666"/>
                <a:gd name="connsiteY1" fmla="*/ 301636 h 1216036"/>
                <a:gd name="connsiteX2" fmla="*/ 15990 w 45666"/>
                <a:gd name="connsiteY2" fmla="*/ 409586 h 1216036"/>
                <a:gd name="connsiteX3" fmla="*/ 28690 w 45666"/>
                <a:gd name="connsiteY3" fmla="*/ 381011 h 1216036"/>
                <a:gd name="connsiteX4" fmla="*/ 31865 w 45666"/>
                <a:gd name="connsiteY4" fmla="*/ 574686 h 1216036"/>
                <a:gd name="connsiteX5" fmla="*/ 31865 w 45666"/>
                <a:gd name="connsiteY5" fmla="*/ 574686 h 1216036"/>
                <a:gd name="connsiteX6" fmla="*/ 35040 w 45666"/>
                <a:gd name="connsiteY6" fmla="*/ 746136 h 1216036"/>
                <a:gd name="connsiteX7" fmla="*/ 31865 w 45666"/>
                <a:gd name="connsiteY7" fmla="*/ 730261 h 1216036"/>
                <a:gd name="connsiteX8" fmla="*/ 38215 w 45666"/>
                <a:gd name="connsiteY8" fmla="*/ 879486 h 1216036"/>
                <a:gd name="connsiteX9" fmla="*/ 38215 w 45666"/>
                <a:gd name="connsiteY9" fmla="*/ 892186 h 1216036"/>
                <a:gd name="connsiteX10" fmla="*/ 31865 w 45666"/>
                <a:gd name="connsiteY10" fmla="*/ 1085861 h 1216036"/>
                <a:gd name="connsiteX11" fmla="*/ 115 w 45666"/>
                <a:gd name="connsiteY11" fmla="*/ 1101736 h 1216036"/>
                <a:gd name="connsiteX12" fmla="*/ 44565 w 45666"/>
                <a:gd name="connsiteY12" fmla="*/ 1216036 h 1216036"/>
                <a:gd name="connsiteX13" fmla="*/ 31865 w 45666"/>
                <a:gd name="connsiteY13" fmla="*/ 1101736 h 1216036"/>
                <a:gd name="connsiteX14" fmla="*/ 28690 w 45666"/>
                <a:gd name="connsiteY14" fmla="*/ 774711 h 1216036"/>
                <a:gd name="connsiteX15" fmla="*/ 41390 w 45666"/>
                <a:gd name="connsiteY15" fmla="*/ 292111 h 1216036"/>
                <a:gd name="connsiteX16" fmla="*/ 22340 w 45666"/>
                <a:gd name="connsiteY16" fmla="*/ 11 h 121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666" h="1216036">
                  <a:moveTo>
                    <a:pt x="22340" y="11"/>
                  </a:moveTo>
                  <a:cubicBezTo>
                    <a:pt x="18636" y="1598"/>
                    <a:pt x="20223" y="233374"/>
                    <a:pt x="19165" y="301636"/>
                  </a:cubicBezTo>
                  <a:cubicBezTo>
                    <a:pt x="18107" y="369898"/>
                    <a:pt x="14403" y="396357"/>
                    <a:pt x="15990" y="409586"/>
                  </a:cubicBezTo>
                  <a:cubicBezTo>
                    <a:pt x="17577" y="422815"/>
                    <a:pt x="26044" y="353494"/>
                    <a:pt x="28690" y="381011"/>
                  </a:cubicBezTo>
                  <a:cubicBezTo>
                    <a:pt x="31336" y="408528"/>
                    <a:pt x="31865" y="574686"/>
                    <a:pt x="31865" y="574686"/>
                  </a:cubicBezTo>
                  <a:lnTo>
                    <a:pt x="31865" y="574686"/>
                  </a:lnTo>
                  <a:cubicBezTo>
                    <a:pt x="32394" y="603261"/>
                    <a:pt x="35040" y="720207"/>
                    <a:pt x="35040" y="746136"/>
                  </a:cubicBezTo>
                  <a:cubicBezTo>
                    <a:pt x="35040" y="772065"/>
                    <a:pt x="31336" y="708036"/>
                    <a:pt x="31865" y="730261"/>
                  </a:cubicBezTo>
                  <a:cubicBezTo>
                    <a:pt x="32394" y="752486"/>
                    <a:pt x="37157" y="852499"/>
                    <a:pt x="38215" y="879486"/>
                  </a:cubicBezTo>
                  <a:cubicBezTo>
                    <a:pt x="39273" y="906473"/>
                    <a:pt x="39273" y="857790"/>
                    <a:pt x="38215" y="892186"/>
                  </a:cubicBezTo>
                  <a:cubicBezTo>
                    <a:pt x="37157" y="926582"/>
                    <a:pt x="38215" y="1050936"/>
                    <a:pt x="31865" y="1085861"/>
                  </a:cubicBezTo>
                  <a:cubicBezTo>
                    <a:pt x="25515" y="1120786"/>
                    <a:pt x="-2002" y="1080040"/>
                    <a:pt x="115" y="1101736"/>
                  </a:cubicBezTo>
                  <a:cubicBezTo>
                    <a:pt x="2232" y="1123432"/>
                    <a:pt x="39273" y="1216036"/>
                    <a:pt x="44565" y="1216036"/>
                  </a:cubicBezTo>
                  <a:cubicBezTo>
                    <a:pt x="49857" y="1216036"/>
                    <a:pt x="34511" y="1175290"/>
                    <a:pt x="31865" y="1101736"/>
                  </a:cubicBezTo>
                  <a:cubicBezTo>
                    <a:pt x="29219" y="1028182"/>
                    <a:pt x="27103" y="909648"/>
                    <a:pt x="28690" y="774711"/>
                  </a:cubicBezTo>
                  <a:cubicBezTo>
                    <a:pt x="30277" y="639774"/>
                    <a:pt x="40861" y="416465"/>
                    <a:pt x="41390" y="292111"/>
                  </a:cubicBezTo>
                  <a:cubicBezTo>
                    <a:pt x="41919" y="167757"/>
                    <a:pt x="26044" y="-1576"/>
                    <a:pt x="22340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AC545D92-A10E-1047-7F18-E5F2E9F2F467}"/>
                </a:ext>
              </a:extLst>
            </p:cNvPr>
            <p:cNvSpPr/>
            <p:nvPr/>
          </p:nvSpPr>
          <p:spPr>
            <a:xfrm>
              <a:off x="1384290" y="4457685"/>
              <a:ext cx="336708" cy="64073"/>
            </a:xfrm>
            <a:custGeom>
              <a:avLst/>
              <a:gdLst>
                <a:gd name="connsiteX0" fmla="*/ 317510 w 336708"/>
                <a:gd name="connsiteY0" fmla="*/ 15 h 64073"/>
                <a:gd name="connsiteX1" fmla="*/ 336560 w 336708"/>
                <a:gd name="connsiteY1" fmla="*/ 53990 h 64073"/>
                <a:gd name="connsiteX2" fmla="*/ 320685 w 336708"/>
                <a:gd name="connsiteY2" fmla="*/ 57165 h 64073"/>
                <a:gd name="connsiteX3" fmla="*/ 238135 w 336708"/>
                <a:gd name="connsiteY3" fmla="*/ 47640 h 64073"/>
                <a:gd name="connsiteX4" fmla="*/ 10 w 336708"/>
                <a:gd name="connsiteY4" fmla="*/ 44465 h 64073"/>
                <a:gd name="connsiteX5" fmla="*/ 247660 w 336708"/>
                <a:gd name="connsiteY5" fmla="*/ 60340 h 64073"/>
                <a:gd name="connsiteX6" fmla="*/ 327035 w 336708"/>
                <a:gd name="connsiteY6" fmla="*/ 60340 h 64073"/>
                <a:gd name="connsiteX7" fmla="*/ 317510 w 336708"/>
                <a:gd name="connsiteY7" fmla="*/ 15 h 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708" h="64073">
                  <a:moveTo>
                    <a:pt x="317510" y="15"/>
                  </a:moveTo>
                  <a:cubicBezTo>
                    <a:pt x="319098" y="-1043"/>
                    <a:pt x="336560" y="53990"/>
                    <a:pt x="336560" y="53990"/>
                  </a:cubicBezTo>
                  <a:cubicBezTo>
                    <a:pt x="337089" y="63515"/>
                    <a:pt x="337089" y="58223"/>
                    <a:pt x="320685" y="57165"/>
                  </a:cubicBezTo>
                  <a:cubicBezTo>
                    <a:pt x="304281" y="56107"/>
                    <a:pt x="291581" y="49757"/>
                    <a:pt x="238135" y="47640"/>
                  </a:cubicBezTo>
                  <a:cubicBezTo>
                    <a:pt x="184689" y="45523"/>
                    <a:pt x="-1578" y="42348"/>
                    <a:pt x="10" y="44465"/>
                  </a:cubicBezTo>
                  <a:cubicBezTo>
                    <a:pt x="1598" y="46582"/>
                    <a:pt x="193156" y="57694"/>
                    <a:pt x="247660" y="60340"/>
                  </a:cubicBezTo>
                  <a:cubicBezTo>
                    <a:pt x="302164" y="62986"/>
                    <a:pt x="313806" y="67219"/>
                    <a:pt x="327035" y="60340"/>
                  </a:cubicBezTo>
                  <a:cubicBezTo>
                    <a:pt x="340264" y="53461"/>
                    <a:pt x="315922" y="1073"/>
                    <a:pt x="317510" y="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EFC3AE9E-5815-16D9-9C78-350A5FEB90F3}"/>
                </a:ext>
              </a:extLst>
            </p:cNvPr>
            <p:cNvSpPr/>
            <p:nvPr/>
          </p:nvSpPr>
          <p:spPr>
            <a:xfrm>
              <a:off x="1733233" y="4480305"/>
              <a:ext cx="110054" cy="510294"/>
            </a:xfrm>
            <a:custGeom>
              <a:avLst/>
              <a:gdLst>
                <a:gd name="connsiteX0" fmla="*/ 317 w 110054"/>
                <a:gd name="connsiteY0" fmla="*/ 2795 h 510294"/>
                <a:gd name="connsiteX1" fmla="*/ 70167 w 110054"/>
                <a:gd name="connsiteY1" fmla="*/ 40895 h 510294"/>
                <a:gd name="connsiteX2" fmla="*/ 76517 w 110054"/>
                <a:gd name="connsiteY2" fmla="*/ 98045 h 510294"/>
                <a:gd name="connsiteX3" fmla="*/ 89217 w 110054"/>
                <a:gd name="connsiteY3" fmla="*/ 494920 h 510294"/>
                <a:gd name="connsiteX4" fmla="*/ 51117 w 110054"/>
                <a:gd name="connsiteY4" fmla="*/ 434595 h 510294"/>
                <a:gd name="connsiteX5" fmla="*/ 98742 w 110054"/>
                <a:gd name="connsiteY5" fmla="*/ 488570 h 510294"/>
                <a:gd name="connsiteX6" fmla="*/ 108267 w 110054"/>
                <a:gd name="connsiteY6" fmla="*/ 393320 h 510294"/>
                <a:gd name="connsiteX7" fmla="*/ 101917 w 110054"/>
                <a:gd name="connsiteY7" fmla="*/ 47245 h 510294"/>
                <a:gd name="connsiteX8" fmla="*/ 317 w 110054"/>
                <a:gd name="connsiteY8" fmla="*/ 2795 h 5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54" h="510294">
                  <a:moveTo>
                    <a:pt x="317" y="2795"/>
                  </a:moveTo>
                  <a:cubicBezTo>
                    <a:pt x="-4974" y="1737"/>
                    <a:pt x="57467" y="25020"/>
                    <a:pt x="70167" y="40895"/>
                  </a:cubicBezTo>
                  <a:cubicBezTo>
                    <a:pt x="82867" y="56770"/>
                    <a:pt x="73342" y="22374"/>
                    <a:pt x="76517" y="98045"/>
                  </a:cubicBezTo>
                  <a:cubicBezTo>
                    <a:pt x="79692" y="173716"/>
                    <a:pt x="93450" y="438828"/>
                    <a:pt x="89217" y="494920"/>
                  </a:cubicBezTo>
                  <a:cubicBezTo>
                    <a:pt x="84984" y="551012"/>
                    <a:pt x="49529" y="435653"/>
                    <a:pt x="51117" y="434595"/>
                  </a:cubicBezTo>
                  <a:cubicBezTo>
                    <a:pt x="52705" y="433537"/>
                    <a:pt x="89217" y="495449"/>
                    <a:pt x="98742" y="488570"/>
                  </a:cubicBezTo>
                  <a:cubicBezTo>
                    <a:pt x="108267" y="481691"/>
                    <a:pt x="107738" y="466874"/>
                    <a:pt x="108267" y="393320"/>
                  </a:cubicBezTo>
                  <a:cubicBezTo>
                    <a:pt x="108796" y="319766"/>
                    <a:pt x="114617" y="112862"/>
                    <a:pt x="101917" y="47245"/>
                  </a:cubicBezTo>
                  <a:cubicBezTo>
                    <a:pt x="89217" y="-18372"/>
                    <a:pt x="5608" y="3853"/>
                    <a:pt x="317" y="27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9F2152CF-0FEF-3B8E-CD43-392E96DC2E78}"/>
                </a:ext>
              </a:extLst>
            </p:cNvPr>
            <p:cNvSpPr/>
            <p:nvPr/>
          </p:nvSpPr>
          <p:spPr>
            <a:xfrm>
              <a:off x="1786491" y="4927509"/>
              <a:ext cx="446655" cy="84644"/>
            </a:xfrm>
            <a:custGeom>
              <a:avLst/>
              <a:gdLst>
                <a:gd name="connsiteX0" fmla="*/ 23259 w 446655"/>
                <a:gd name="connsiteY0" fmla="*/ 91 h 84644"/>
                <a:gd name="connsiteX1" fmla="*/ 67709 w 446655"/>
                <a:gd name="connsiteY1" fmla="*/ 63591 h 84644"/>
                <a:gd name="connsiteX2" fmla="*/ 77234 w 446655"/>
                <a:gd name="connsiteY2" fmla="*/ 63591 h 84644"/>
                <a:gd name="connsiteX3" fmla="*/ 16909 w 446655"/>
                <a:gd name="connsiteY3" fmla="*/ 82641 h 84644"/>
                <a:gd name="connsiteX4" fmla="*/ 426484 w 446655"/>
                <a:gd name="connsiteY4" fmla="*/ 82641 h 84644"/>
                <a:gd name="connsiteX5" fmla="*/ 369334 w 446655"/>
                <a:gd name="connsiteY5" fmla="*/ 69941 h 84644"/>
                <a:gd name="connsiteX6" fmla="*/ 242334 w 446655"/>
                <a:gd name="connsiteY6" fmla="*/ 76291 h 84644"/>
                <a:gd name="connsiteX7" fmla="*/ 70884 w 446655"/>
                <a:gd name="connsiteY7" fmla="*/ 79466 h 84644"/>
                <a:gd name="connsiteX8" fmla="*/ 23259 w 446655"/>
                <a:gd name="connsiteY8" fmla="*/ 91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655" h="84644">
                  <a:moveTo>
                    <a:pt x="23259" y="91"/>
                  </a:moveTo>
                  <a:cubicBezTo>
                    <a:pt x="22730" y="-2555"/>
                    <a:pt x="58713" y="53008"/>
                    <a:pt x="67709" y="63591"/>
                  </a:cubicBezTo>
                  <a:cubicBezTo>
                    <a:pt x="76705" y="74174"/>
                    <a:pt x="85701" y="60416"/>
                    <a:pt x="77234" y="63591"/>
                  </a:cubicBezTo>
                  <a:cubicBezTo>
                    <a:pt x="68767" y="66766"/>
                    <a:pt x="-41299" y="79466"/>
                    <a:pt x="16909" y="82641"/>
                  </a:cubicBezTo>
                  <a:cubicBezTo>
                    <a:pt x="75117" y="85816"/>
                    <a:pt x="367747" y="84758"/>
                    <a:pt x="426484" y="82641"/>
                  </a:cubicBezTo>
                  <a:cubicBezTo>
                    <a:pt x="485221" y="80524"/>
                    <a:pt x="400026" y="70999"/>
                    <a:pt x="369334" y="69941"/>
                  </a:cubicBezTo>
                  <a:cubicBezTo>
                    <a:pt x="338642" y="68883"/>
                    <a:pt x="292076" y="74704"/>
                    <a:pt x="242334" y="76291"/>
                  </a:cubicBezTo>
                  <a:cubicBezTo>
                    <a:pt x="192592" y="77879"/>
                    <a:pt x="104222" y="85816"/>
                    <a:pt x="70884" y="79466"/>
                  </a:cubicBezTo>
                  <a:cubicBezTo>
                    <a:pt x="37547" y="73116"/>
                    <a:pt x="23788" y="2737"/>
                    <a:pt x="23259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AF4261F5-3EE8-96C6-8793-E3F07F049BDE}"/>
                </a:ext>
              </a:extLst>
            </p:cNvPr>
            <p:cNvSpPr/>
            <p:nvPr/>
          </p:nvSpPr>
          <p:spPr>
            <a:xfrm>
              <a:off x="1868117" y="4959254"/>
              <a:ext cx="328874" cy="16121"/>
            </a:xfrm>
            <a:custGeom>
              <a:avLst/>
              <a:gdLst>
                <a:gd name="connsiteX0" fmla="*/ 1958 w 328874"/>
                <a:gd name="connsiteY0" fmla="*/ 9621 h 16121"/>
                <a:gd name="connsiteX1" fmla="*/ 322633 w 328874"/>
                <a:gd name="connsiteY1" fmla="*/ 96 h 16121"/>
                <a:gd name="connsiteX2" fmla="*/ 195633 w 328874"/>
                <a:gd name="connsiteY2" fmla="*/ 15971 h 16121"/>
                <a:gd name="connsiteX3" fmla="*/ 1958 w 328874"/>
                <a:gd name="connsiteY3" fmla="*/ 9621 h 1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74" h="16121">
                  <a:moveTo>
                    <a:pt x="1958" y="9621"/>
                  </a:moveTo>
                  <a:cubicBezTo>
                    <a:pt x="23125" y="6975"/>
                    <a:pt x="290354" y="-962"/>
                    <a:pt x="322633" y="96"/>
                  </a:cubicBezTo>
                  <a:cubicBezTo>
                    <a:pt x="354912" y="1154"/>
                    <a:pt x="254370" y="14913"/>
                    <a:pt x="195633" y="15971"/>
                  </a:cubicBezTo>
                  <a:cubicBezTo>
                    <a:pt x="136896" y="17029"/>
                    <a:pt x="-19209" y="12267"/>
                    <a:pt x="1958" y="9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15F6E4DB-F784-95CF-95B8-119B84F12DAA}"/>
                </a:ext>
              </a:extLst>
            </p:cNvPr>
            <p:cNvSpPr/>
            <p:nvPr/>
          </p:nvSpPr>
          <p:spPr>
            <a:xfrm>
              <a:off x="2196833" y="4587499"/>
              <a:ext cx="22737" cy="407735"/>
            </a:xfrm>
            <a:custGeom>
              <a:avLst/>
              <a:gdLst>
                <a:gd name="connsiteX0" fmla="*/ 3442 w 22737"/>
                <a:gd name="connsiteY0" fmla="*/ 376 h 407735"/>
                <a:gd name="connsiteX1" fmla="*/ 9792 w 22737"/>
                <a:gd name="connsiteY1" fmla="*/ 232151 h 407735"/>
                <a:gd name="connsiteX2" fmla="*/ 267 w 22737"/>
                <a:gd name="connsiteY2" fmla="*/ 406776 h 407735"/>
                <a:gd name="connsiteX3" fmla="*/ 22492 w 22737"/>
                <a:gd name="connsiteY3" fmla="*/ 289301 h 407735"/>
                <a:gd name="connsiteX4" fmla="*/ 3442 w 22737"/>
                <a:gd name="connsiteY4" fmla="*/ 376 h 40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7" h="407735">
                  <a:moveTo>
                    <a:pt x="3442" y="376"/>
                  </a:moveTo>
                  <a:cubicBezTo>
                    <a:pt x="1325" y="-9149"/>
                    <a:pt x="10321" y="164418"/>
                    <a:pt x="9792" y="232151"/>
                  </a:cubicBezTo>
                  <a:cubicBezTo>
                    <a:pt x="9263" y="299884"/>
                    <a:pt x="-1850" y="397251"/>
                    <a:pt x="267" y="406776"/>
                  </a:cubicBezTo>
                  <a:cubicBezTo>
                    <a:pt x="2384" y="416301"/>
                    <a:pt x="19846" y="353330"/>
                    <a:pt x="22492" y="289301"/>
                  </a:cubicBezTo>
                  <a:cubicBezTo>
                    <a:pt x="25138" y="225272"/>
                    <a:pt x="5559" y="9901"/>
                    <a:pt x="3442" y="3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D62B7486-227D-96C0-7D8C-EFDEF04391E1}"/>
                </a:ext>
              </a:extLst>
            </p:cNvPr>
            <p:cNvSpPr/>
            <p:nvPr/>
          </p:nvSpPr>
          <p:spPr>
            <a:xfrm>
              <a:off x="2274688" y="4608041"/>
              <a:ext cx="81175" cy="427520"/>
            </a:xfrm>
            <a:custGeom>
              <a:avLst/>
              <a:gdLst>
                <a:gd name="connsiteX0" fmla="*/ 4962 w 81175"/>
                <a:gd name="connsiteY0" fmla="*/ 2059 h 427520"/>
                <a:gd name="connsiteX1" fmla="*/ 14487 w 81175"/>
                <a:gd name="connsiteY1" fmla="*/ 294159 h 427520"/>
                <a:gd name="connsiteX2" fmla="*/ 30362 w 81175"/>
                <a:gd name="connsiteY2" fmla="*/ 325909 h 427520"/>
                <a:gd name="connsiteX3" fmla="*/ 14487 w 81175"/>
                <a:gd name="connsiteY3" fmla="*/ 364009 h 427520"/>
                <a:gd name="connsiteX4" fmla="*/ 81162 w 81175"/>
                <a:gd name="connsiteY4" fmla="*/ 427509 h 427520"/>
                <a:gd name="connsiteX5" fmla="*/ 8137 w 81175"/>
                <a:gd name="connsiteY5" fmla="*/ 367184 h 427520"/>
                <a:gd name="connsiteX6" fmla="*/ 1787 w 81175"/>
                <a:gd name="connsiteY6" fmla="*/ 173509 h 427520"/>
                <a:gd name="connsiteX7" fmla="*/ 4962 w 81175"/>
                <a:gd name="connsiteY7" fmla="*/ 2059 h 4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175" h="427520">
                  <a:moveTo>
                    <a:pt x="4962" y="2059"/>
                  </a:moveTo>
                  <a:cubicBezTo>
                    <a:pt x="7079" y="22167"/>
                    <a:pt x="10254" y="240184"/>
                    <a:pt x="14487" y="294159"/>
                  </a:cubicBezTo>
                  <a:cubicBezTo>
                    <a:pt x="18720" y="348134"/>
                    <a:pt x="30362" y="314267"/>
                    <a:pt x="30362" y="325909"/>
                  </a:cubicBezTo>
                  <a:cubicBezTo>
                    <a:pt x="30362" y="337551"/>
                    <a:pt x="6020" y="347076"/>
                    <a:pt x="14487" y="364009"/>
                  </a:cubicBezTo>
                  <a:cubicBezTo>
                    <a:pt x="22954" y="380942"/>
                    <a:pt x="82220" y="426980"/>
                    <a:pt x="81162" y="427509"/>
                  </a:cubicBezTo>
                  <a:cubicBezTo>
                    <a:pt x="80104" y="428038"/>
                    <a:pt x="21366" y="409517"/>
                    <a:pt x="8137" y="367184"/>
                  </a:cubicBezTo>
                  <a:cubicBezTo>
                    <a:pt x="-5092" y="324851"/>
                    <a:pt x="1787" y="232776"/>
                    <a:pt x="1787" y="173509"/>
                  </a:cubicBezTo>
                  <a:cubicBezTo>
                    <a:pt x="1787" y="114242"/>
                    <a:pt x="2845" y="-18049"/>
                    <a:pt x="4962" y="20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F17BCF70-540A-9D6E-2E31-183B3E7B056F}"/>
                </a:ext>
              </a:extLst>
            </p:cNvPr>
            <p:cNvSpPr/>
            <p:nvPr/>
          </p:nvSpPr>
          <p:spPr>
            <a:xfrm>
              <a:off x="2300428" y="4612991"/>
              <a:ext cx="17518" cy="318265"/>
            </a:xfrm>
            <a:custGeom>
              <a:avLst/>
              <a:gdLst>
                <a:gd name="connsiteX0" fmla="*/ 1447 w 17518"/>
                <a:gd name="connsiteY0" fmla="*/ 284 h 318265"/>
                <a:gd name="connsiteX1" fmla="*/ 1447 w 17518"/>
                <a:gd name="connsiteY1" fmla="*/ 203484 h 318265"/>
                <a:gd name="connsiteX2" fmla="*/ 7797 w 17518"/>
                <a:gd name="connsiteY2" fmla="*/ 317784 h 318265"/>
                <a:gd name="connsiteX3" fmla="*/ 17322 w 17518"/>
                <a:gd name="connsiteY3" fmla="*/ 162209 h 318265"/>
                <a:gd name="connsiteX4" fmla="*/ 1447 w 17518"/>
                <a:gd name="connsiteY4" fmla="*/ 284 h 31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8" h="318265">
                  <a:moveTo>
                    <a:pt x="1447" y="284"/>
                  </a:moveTo>
                  <a:cubicBezTo>
                    <a:pt x="-1199" y="7163"/>
                    <a:pt x="389" y="150567"/>
                    <a:pt x="1447" y="203484"/>
                  </a:cubicBezTo>
                  <a:cubicBezTo>
                    <a:pt x="2505" y="256401"/>
                    <a:pt x="5151" y="324663"/>
                    <a:pt x="7797" y="317784"/>
                  </a:cubicBezTo>
                  <a:cubicBezTo>
                    <a:pt x="10443" y="310905"/>
                    <a:pt x="18909" y="211421"/>
                    <a:pt x="17322" y="162209"/>
                  </a:cubicBezTo>
                  <a:cubicBezTo>
                    <a:pt x="15735" y="112997"/>
                    <a:pt x="4093" y="-6595"/>
                    <a:pt x="1447" y="2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EDACFE01-339A-79CA-87D6-2EBD916F0772}"/>
                </a:ext>
              </a:extLst>
            </p:cNvPr>
            <p:cNvSpPr/>
            <p:nvPr/>
          </p:nvSpPr>
          <p:spPr>
            <a:xfrm>
              <a:off x="2266477" y="4984648"/>
              <a:ext cx="393072" cy="13228"/>
            </a:xfrm>
            <a:custGeom>
              <a:avLst/>
              <a:gdLst>
                <a:gd name="connsiteX0" fmla="*/ 473 w 393072"/>
                <a:gd name="connsiteY0" fmla="*/ 6452 h 13228"/>
                <a:gd name="connsiteX1" fmla="*/ 241773 w 393072"/>
                <a:gd name="connsiteY1" fmla="*/ 102 h 13228"/>
                <a:gd name="connsiteX2" fmla="*/ 390998 w 393072"/>
                <a:gd name="connsiteY2" fmla="*/ 3277 h 13228"/>
                <a:gd name="connsiteX3" fmla="*/ 308448 w 393072"/>
                <a:gd name="connsiteY3" fmla="*/ 12802 h 13228"/>
                <a:gd name="connsiteX4" fmla="*/ 473 w 393072"/>
                <a:gd name="connsiteY4" fmla="*/ 6452 h 1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72" h="13228">
                  <a:moveTo>
                    <a:pt x="473" y="6452"/>
                  </a:moveTo>
                  <a:cubicBezTo>
                    <a:pt x="-10639" y="4335"/>
                    <a:pt x="176686" y="631"/>
                    <a:pt x="241773" y="102"/>
                  </a:cubicBezTo>
                  <a:cubicBezTo>
                    <a:pt x="306860" y="-427"/>
                    <a:pt x="379886" y="1160"/>
                    <a:pt x="390998" y="3277"/>
                  </a:cubicBezTo>
                  <a:cubicBezTo>
                    <a:pt x="402110" y="5394"/>
                    <a:pt x="367715" y="10685"/>
                    <a:pt x="308448" y="12802"/>
                  </a:cubicBezTo>
                  <a:cubicBezTo>
                    <a:pt x="249181" y="14919"/>
                    <a:pt x="11585" y="8569"/>
                    <a:pt x="473" y="64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ED2C66AB-35C7-9927-D0C8-EAECB38DE6E6}"/>
                </a:ext>
              </a:extLst>
            </p:cNvPr>
            <p:cNvSpPr/>
            <p:nvPr/>
          </p:nvSpPr>
          <p:spPr>
            <a:xfrm>
              <a:off x="2260600" y="4962525"/>
              <a:ext cx="381747" cy="13083"/>
            </a:xfrm>
            <a:custGeom>
              <a:avLst/>
              <a:gdLst>
                <a:gd name="connsiteX0" fmla="*/ 0 w 381747"/>
                <a:gd name="connsiteY0" fmla="*/ 3175 h 13083"/>
                <a:gd name="connsiteX1" fmla="*/ 219075 w 381747"/>
                <a:gd name="connsiteY1" fmla="*/ 0 h 13083"/>
                <a:gd name="connsiteX2" fmla="*/ 381000 w 381747"/>
                <a:gd name="connsiteY2" fmla="*/ 0 h 13083"/>
                <a:gd name="connsiteX3" fmla="*/ 276225 w 381747"/>
                <a:gd name="connsiteY3" fmla="*/ 6350 h 13083"/>
                <a:gd name="connsiteX4" fmla="*/ 200025 w 381747"/>
                <a:gd name="connsiteY4" fmla="*/ 12700 h 13083"/>
                <a:gd name="connsiteX5" fmla="*/ 0 w 381747"/>
                <a:gd name="connsiteY5" fmla="*/ 3175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747" h="13083">
                  <a:moveTo>
                    <a:pt x="0" y="3175"/>
                  </a:moveTo>
                  <a:lnTo>
                    <a:pt x="219075" y="0"/>
                  </a:lnTo>
                  <a:lnTo>
                    <a:pt x="381000" y="0"/>
                  </a:lnTo>
                  <a:cubicBezTo>
                    <a:pt x="390525" y="1058"/>
                    <a:pt x="306387" y="4233"/>
                    <a:pt x="276225" y="6350"/>
                  </a:cubicBezTo>
                  <a:cubicBezTo>
                    <a:pt x="246063" y="8467"/>
                    <a:pt x="238654" y="11642"/>
                    <a:pt x="200025" y="12700"/>
                  </a:cubicBezTo>
                  <a:cubicBezTo>
                    <a:pt x="161396" y="13758"/>
                    <a:pt x="102923" y="13229"/>
                    <a:pt x="0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09F809B7-8BF8-544C-A79D-F946C9A1D523}"/>
                </a:ext>
              </a:extLst>
            </p:cNvPr>
            <p:cNvSpPr/>
            <p:nvPr/>
          </p:nvSpPr>
          <p:spPr>
            <a:xfrm>
              <a:off x="2291960" y="5058916"/>
              <a:ext cx="353174" cy="138559"/>
            </a:xfrm>
            <a:custGeom>
              <a:avLst/>
              <a:gdLst>
                <a:gd name="connsiteX0" fmla="*/ 352815 w 353174"/>
                <a:gd name="connsiteY0" fmla="*/ 14734 h 138559"/>
                <a:gd name="connsiteX1" fmla="*/ 130565 w 353174"/>
                <a:gd name="connsiteY1" fmla="*/ 33784 h 138559"/>
                <a:gd name="connsiteX2" fmla="*/ 60715 w 353174"/>
                <a:gd name="connsiteY2" fmla="*/ 40134 h 138559"/>
                <a:gd name="connsiteX3" fmla="*/ 149615 w 353174"/>
                <a:gd name="connsiteY3" fmla="*/ 24259 h 138559"/>
                <a:gd name="connsiteX4" fmla="*/ 44840 w 353174"/>
                <a:gd name="connsiteY4" fmla="*/ 14734 h 138559"/>
                <a:gd name="connsiteX5" fmla="*/ 19440 w 353174"/>
                <a:gd name="connsiteY5" fmla="*/ 14734 h 138559"/>
                <a:gd name="connsiteX6" fmla="*/ 13090 w 353174"/>
                <a:gd name="connsiteY6" fmla="*/ 40134 h 138559"/>
                <a:gd name="connsiteX7" fmla="*/ 22615 w 353174"/>
                <a:gd name="connsiteY7" fmla="*/ 138559 h 138559"/>
                <a:gd name="connsiteX8" fmla="*/ 390 w 353174"/>
                <a:gd name="connsiteY8" fmla="*/ 40134 h 138559"/>
                <a:gd name="connsiteX9" fmla="*/ 44840 w 353174"/>
                <a:gd name="connsiteY9" fmla="*/ 2034 h 138559"/>
                <a:gd name="connsiteX10" fmla="*/ 82940 w 353174"/>
                <a:gd name="connsiteY10" fmla="*/ 5209 h 138559"/>
                <a:gd name="connsiteX11" fmla="*/ 108340 w 353174"/>
                <a:gd name="connsiteY11" fmla="*/ 5209 h 138559"/>
                <a:gd name="connsiteX12" fmla="*/ 181365 w 353174"/>
                <a:gd name="connsiteY12" fmla="*/ 8384 h 138559"/>
                <a:gd name="connsiteX13" fmla="*/ 352815 w 353174"/>
                <a:gd name="connsiteY13" fmla="*/ 14734 h 1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3174" h="138559">
                  <a:moveTo>
                    <a:pt x="352815" y="14734"/>
                  </a:moveTo>
                  <a:cubicBezTo>
                    <a:pt x="344348" y="18967"/>
                    <a:pt x="130565" y="33784"/>
                    <a:pt x="130565" y="33784"/>
                  </a:cubicBezTo>
                  <a:cubicBezTo>
                    <a:pt x="81882" y="38017"/>
                    <a:pt x="57540" y="41721"/>
                    <a:pt x="60715" y="40134"/>
                  </a:cubicBezTo>
                  <a:cubicBezTo>
                    <a:pt x="63890" y="38547"/>
                    <a:pt x="152261" y="28492"/>
                    <a:pt x="149615" y="24259"/>
                  </a:cubicBezTo>
                  <a:cubicBezTo>
                    <a:pt x="146969" y="20026"/>
                    <a:pt x="66536" y="16321"/>
                    <a:pt x="44840" y="14734"/>
                  </a:cubicBezTo>
                  <a:cubicBezTo>
                    <a:pt x="23144" y="13147"/>
                    <a:pt x="24732" y="10501"/>
                    <a:pt x="19440" y="14734"/>
                  </a:cubicBezTo>
                  <a:cubicBezTo>
                    <a:pt x="14148" y="18967"/>
                    <a:pt x="12561" y="19497"/>
                    <a:pt x="13090" y="40134"/>
                  </a:cubicBezTo>
                  <a:cubicBezTo>
                    <a:pt x="13619" y="60771"/>
                    <a:pt x="24732" y="138559"/>
                    <a:pt x="22615" y="138559"/>
                  </a:cubicBezTo>
                  <a:cubicBezTo>
                    <a:pt x="20498" y="138559"/>
                    <a:pt x="-3314" y="62888"/>
                    <a:pt x="390" y="40134"/>
                  </a:cubicBezTo>
                  <a:cubicBezTo>
                    <a:pt x="4094" y="17380"/>
                    <a:pt x="31082" y="7855"/>
                    <a:pt x="44840" y="2034"/>
                  </a:cubicBezTo>
                  <a:cubicBezTo>
                    <a:pt x="58598" y="-3787"/>
                    <a:pt x="72357" y="4680"/>
                    <a:pt x="82940" y="5209"/>
                  </a:cubicBezTo>
                  <a:cubicBezTo>
                    <a:pt x="93523" y="5738"/>
                    <a:pt x="91936" y="4680"/>
                    <a:pt x="108340" y="5209"/>
                  </a:cubicBezTo>
                  <a:cubicBezTo>
                    <a:pt x="124744" y="5738"/>
                    <a:pt x="144853" y="8384"/>
                    <a:pt x="181365" y="8384"/>
                  </a:cubicBezTo>
                  <a:cubicBezTo>
                    <a:pt x="217877" y="8384"/>
                    <a:pt x="361282" y="10501"/>
                    <a:pt x="352815" y="147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01090259-2518-EE27-7E82-9C0C167902FE}"/>
                </a:ext>
              </a:extLst>
            </p:cNvPr>
            <p:cNvSpPr/>
            <p:nvPr/>
          </p:nvSpPr>
          <p:spPr>
            <a:xfrm>
              <a:off x="2259713" y="5047967"/>
              <a:ext cx="55002" cy="480028"/>
            </a:xfrm>
            <a:custGeom>
              <a:avLst/>
              <a:gdLst>
                <a:gd name="connsiteX0" fmla="*/ 54862 w 55002"/>
                <a:gd name="connsiteY0" fmla="*/ 283 h 480028"/>
                <a:gd name="connsiteX1" fmla="*/ 16762 w 55002"/>
                <a:gd name="connsiteY1" fmla="*/ 54258 h 480028"/>
                <a:gd name="connsiteX2" fmla="*/ 23112 w 55002"/>
                <a:gd name="connsiteY2" fmla="*/ 146333 h 480028"/>
                <a:gd name="connsiteX3" fmla="*/ 19937 w 55002"/>
                <a:gd name="connsiteY3" fmla="*/ 447958 h 480028"/>
                <a:gd name="connsiteX4" fmla="*/ 35812 w 55002"/>
                <a:gd name="connsiteY4" fmla="*/ 467008 h 480028"/>
                <a:gd name="connsiteX5" fmla="*/ 10412 w 55002"/>
                <a:gd name="connsiteY5" fmla="*/ 409858 h 480028"/>
                <a:gd name="connsiteX6" fmla="*/ 13587 w 55002"/>
                <a:gd name="connsiteY6" fmla="*/ 108233 h 480028"/>
                <a:gd name="connsiteX7" fmla="*/ 887 w 55002"/>
                <a:gd name="connsiteY7" fmla="*/ 76483 h 480028"/>
                <a:gd name="connsiteX8" fmla="*/ 54862 w 55002"/>
                <a:gd name="connsiteY8" fmla="*/ 283 h 48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02" h="480028">
                  <a:moveTo>
                    <a:pt x="54862" y="283"/>
                  </a:moveTo>
                  <a:cubicBezTo>
                    <a:pt x="57508" y="-3421"/>
                    <a:pt x="22054" y="29916"/>
                    <a:pt x="16762" y="54258"/>
                  </a:cubicBezTo>
                  <a:cubicBezTo>
                    <a:pt x="11470" y="78600"/>
                    <a:pt x="22583" y="80716"/>
                    <a:pt x="23112" y="146333"/>
                  </a:cubicBezTo>
                  <a:cubicBezTo>
                    <a:pt x="23641" y="211950"/>
                    <a:pt x="19937" y="447958"/>
                    <a:pt x="19937" y="447958"/>
                  </a:cubicBezTo>
                  <a:cubicBezTo>
                    <a:pt x="22054" y="501404"/>
                    <a:pt x="37399" y="473358"/>
                    <a:pt x="35812" y="467008"/>
                  </a:cubicBezTo>
                  <a:cubicBezTo>
                    <a:pt x="34224" y="460658"/>
                    <a:pt x="14116" y="469654"/>
                    <a:pt x="10412" y="409858"/>
                  </a:cubicBezTo>
                  <a:cubicBezTo>
                    <a:pt x="6708" y="350062"/>
                    <a:pt x="15174" y="163795"/>
                    <a:pt x="13587" y="108233"/>
                  </a:cubicBezTo>
                  <a:cubicBezTo>
                    <a:pt x="12000" y="52671"/>
                    <a:pt x="-3876" y="90771"/>
                    <a:pt x="887" y="76483"/>
                  </a:cubicBezTo>
                  <a:cubicBezTo>
                    <a:pt x="5650" y="62195"/>
                    <a:pt x="52216" y="3987"/>
                    <a:pt x="54862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F16B1F54-9785-825F-39C2-F60B5996DFDA}"/>
                </a:ext>
              </a:extLst>
            </p:cNvPr>
            <p:cNvSpPr/>
            <p:nvPr/>
          </p:nvSpPr>
          <p:spPr>
            <a:xfrm>
              <a:off x="1916471" y="5513447"/>
              <a:ext cx="404488" cy="30712"/>
            </a:xfrm>
            <a:custGeom>
              <a:avLst/>
              <a:gdLst>
                <a:gd name="connsiteX0" fmla="*/ 4404 w 404488"/>
                <a:gd name="connsiteY0" fmla="*/ 23753 h 30712"/>
                <a:gd name="connsiteX1" fmla="*/ 274279 w 404488"/>
                <a:gd name="connsiteY1" fmla="*/ 1528 h 30712"/>
                <a:gd name="connsiteX2" fmla="*/ 331429 w 404488"/>
                <a:gd name="connsiteY2" fmla="*/ 4703 h 30712"/>
                <a:gd name="connsiteX3" fmla="*/ 404454 w 404488"/>
                <a:gd name="connsiteY3" fmla="*/ 26928 h 30712"/>
                <a:gd name="connsiteX4" fmla="*/ 321904 w 404488"/>
                <a:gd name="connsiteY4" fmla="*/ 23753 h 30712"/>
                <a:gd name="connsiteX5" fmla="*/ 121879 w 404488"/>
                <a:gd name="connsiteY5" fmla="*/ 30103 h 30712"/>
                <a:gd name="connsiteX6" fmla="*/ 4404 w 404488"/>
                <a:gd name="connsiteY6" fmla="*/ 23753 h 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488" h="30712">
                  <a:moveTo>
                    <a:pt x="4404" y="23753"/>
                  </a:moveTo>
                  <a:cubicBezTo>
                    <a:pt x="29804" y="18991"/>
                    <a:pt x="219775" y="4703"/>
                    <a:pt x="274279" y="1528"/>
                  </a:cubicBezTo>
                  <a:cubicBezTo>
                    <a:pt x="328783" y="-1647"/>
                    <a:pt x="309733" y="470"/>
                    <a:pt x="331429" y="4703"/>
                  </a:cubicBezTo>
                  <a:cubicBezTo>
                    <a:pt x="353125" y="8936"/>
                    <a:pt x="406041" y="23753"/>
                    <a:pt x="404454" y="26928"/>
                  </a:cubicBezTo>
                  <a:cubicBezTo>
                    <a:pt x="402867" y="30103"/>
                    <a:pt x="369000" y="23224"/>
                    <a:pt x="321904" y="23753"/>
                  </a:cubicBezTo>
                  <a:cubicBezTo>
                    <a:pt x="274808" y="24282"/>
                    <a:pt x="174266" y="27986"/>
                    <a:pt x="121879" y="30103"/>
                  </a:cubicBezTo>
                  <a:cubicBezTo>
                    <a:pt x="69492" y="32220"/>
                    <a:pt x="-20996" y="28515"/>
                    <a:pt x="4404" y="2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D38C24D6-9E5D-746B-582C-E7464B54CD7D}"/>
                </a:ext>
              </a:extLst>
            </p:cNvPr>
            <p:cNvSpPr/>
            <p:nvPr/>
          </p:nvSpPr>
          <p:spPr>
            <a:xfrm>
              <a:off x="2298578" y="5080907"/>
              <a:ext cx="19568" cy="459476"/>
            </a:xfrm>
            <a:custGeom>
              <a:avLst/>
              <a:gdLst>
                <a:gd name="connsiteX0" fmla="*/ 15997 w 19568"/>
                <a:gd name="connsiteY0" fmla="*/ 2268 h 459476"/>
                <a:gd name="connsiteX1" fmla="*/ 19172 w 19568"/>
                <a:gd name="connsiteY1" fmla="*/ 180068 h 459476"/>
                <a:gd name="connsiteX2" fmla="*/ 9647 w 19568"/>
                <a:gd name="connsiteY2" fmla="*/ 319768 h 459476"/>
                <a:gd name="connsiteX3" fmla="*/ 19172 w 19568"/>
                <a:gd name="connsiteY3" fmla="*/ 459468 h 459476"/>
                <a:gd name="connsiteX4" fmla="*/ 122 w 19568"/>
                <a:gd name="connsiteY4" fmla="*/ 313418 h 459476"/>
                <a:gd name="connsiteX5" fmla="*/ 15997 w 19568"/>
                <a:gd name="connsiteY5" fmla="*/ 2268 h 45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68" h="459476">
                  <a:moveTo>
                    <a:pt x="15997" y="2268"/>
                  </a:moveTo>
                  <a:cubicBezTo>
                    <a:pt x="19172" y="-19957"/>
                    <a:pt x="20230" y="127151"/>
                    <a:pt x="19172" y="180068"/>
                  </a:cubicBezTo>
                  <a:cubicBezTo>
                    <a:pt x="18114" y="232985"/>
                    <a:pt x="9647" y="273201"/>
                    <a:pt x="9647" y="319768"/>
                  </a:cubicBezTo>
                  <a:cubicBezTo>
                    <a:pt x="9647" y="366335"/>
                    <a:pt x="20760" y="460526"/>
                    <a:pt x="19172" y="459468"/>
                  </a:cubicBezTo>
                  <a:cubicBezTo>
                    <a:pt x="17584" y="458410"/>
                    <a:pt x="1709" y="388030"/>
                    <a:pt x="122" y="313418"/>
                  </a:cubicBezTo>
                  <a:cubicBezTo>
                    <a:pt x="-1465" y="238806"/>
                    <a:pt x="12822" y="24493"/>
                    <a:pt x="15997" y="22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B6E343C2-E7B7-FAB6-61BF-C1E707C2282E}"/>
                </a:ext>
              </a:extLst>
            </p:cNvPr>
            <p:cNvSpPr/>
            <p:nvPr/>
          </p:nvSpPr>
          <p:spPr>
            <a:xfrm>
              <a:off x="2941689" y="5577772"/>
              <a:ext cx="33286" cy="1088425"/>
            </a:xfrm>
            <a:custGeom>
              <a:avLst/>
              <a:gdLst>
                <a:gd name="connsiteX0" fmla="*/ 1536 w 33286"/>
                <a:gd name="connsiteY0" fmla="*/ 703 h 1088425"/>
                <a:gd name="connsiteX1" fmla="*/ 1536 w 33286"/>
                <a:gd name="connsiteY1" fmla="*/ 610303 h 1088425"/>
                <a:gd name="connsiteX2" fmla="*/ 4711 w 33286"/>
                <a:gd name="connsiteY2" fmla="*/ 581728 h 1088425"/>
                <a:gd name="connsiteX3" fmla="*/ 20586 w 33286"/>
                <a:gd name="connsiteY3" fmla="*/ 892878 h 1088425"/>
                <a:gd name="connsiteX4" fmla="*/ 11061 w 33286"/>
                <a:gd name="connsiteY4" fmla="*/ 867478 h 1088425"/>
                <a:gd name="connsiteX5" fmla="*/ 20586 w 33286"/>
                <a:gd name="connsiteY5" fmla="*/ 1086553 h 1088425"/>
                <a:gd name="connsiteX6" fmla="*/ 33286 w 33286"/>
                <a:gd name="connsiteY6" fmla="*/ 724603 h 1088425"/>
                <a:gd name="connsiteX7" fmla="*/ 20586 w 33286"/>
                <a:gd name="connsiteY7" fmla="*/ 492828 h 1088425"/>
                <a:gd name="connsiteX8" fmla="*/ 1536 w 33286"/>
                <a:gd name="connsiteY8" fmla="*/ 703 h 108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86" h="1088425">
                  <a:moveTo>
                    <a:pt x="1536" y="703"/>
                  </a:moveTo>
                  <a:cubicBezTo>
                    <a:pt x="-1639" y="20282"/>
                    <a:pt x="1007" y="513466"/>
                    <a:pt x="1536" y="610303"/>
                  </a:cubicBezTo>
                  <a:cubicBezTo>
                    <a:pt x="2065" y="707140"/>
                    <a:pt x="1536" y="534632"/>
                    <a:pt x="4711" y="581728"/>
                  </a:cubicBezTo>
                  <a:cubicBezTo>
                    <a:pt x="7886" y="628824"/>
                    <a:pt x="19528" y="845253"/>
                    <a:pt x="20586" y="892878"/>
                  </a:cubicBezTo>
                  <a:cubicBezTo>
                    <a:pt x="21644" y="940503"/>
                    <a:pt x="11061" y="835199"/>
                    <a:pt x="11061" y="867478"/>
                  </a:cubicBezTo>
                  <a:cubicBezTo>
                    <a:pt x="11061" y="899757"/>
                    <a:pt x="16882" y="1110366"/>
                    <a:pt x="20586" y="1086553"/>
                  </a:cubicBezTo>
                  <a:cubicBezTo>
                    <a:pt x="24290" y="1062741"/>
                    <a:pt x="33286" y="823557"/>
                    <a:pt x="33286" y="724603"/>
                  </a:cubicBezTo>
                  <a:cubicBezTo>
                    <a:pt x="33286" y="625649"/>
                    <a:pt x="23232" y="609774"/>
                    <a:pt x="20586" y="492828"/>
                  </a:cubicBezTo>
                  <a:cubicBezTo>
                    <a:pt x="17940" y="375882"/>
                    <a:pt x="4711" y="-18876"/>
                    <a:pt x="1536" y="7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AC190FF1-66E6-9171-280D-BE140DB646BD}"/>
                </a:ext>
              </a:extLst>
            </p:cNvPr>
            <p:cNvSpPr/>
            <p:nvPr/>
          </p:nvSpPr>
          <p:spPr>
            <a:xfrm>
              <a:off x="3113903" y="5894264"/>
              <a:ext cx="385765" cy="585923"/>
            </a:xfrm>
            <a:custGeom>
              <a:avLst/>
              <a:gdLst>
                <a:gd name="connsiteX0" fmla="*/ 48397 w 385765"/>
                <a:gd name="connsiteY0" fmla="*/ 1711 h 585923"/>
                <a:gd name="connsiteX1" fmla="*/ 48397 w 385765"/>
                <a:gd name="connsiteY1" fmla="*/ 284286 h 585923"/>
                <a:gd name="connsiteX2" fmla="*/ 45222 w 385765"/>
                <a:gd name="connsiteY2" fmla="*/ 452561 h 585923"/>
                <a:gd name="connsiteX3" fmla="*/ 29347 w 385765"/>
                <a:gd name="connsiteY3" fmla="*/ 525586 h 585923"/>
                <a:gd name="connsiteX4" fmla="*/ 3947 w 385765"/>
                <a:gd name="connsiteY4" fmla="*/ 544636 h 585923"/>
                <a:gd name="connsiteX5" fmla="*/ 121422 w 385765"/>
                <a:gd name="connsiteY5" fmla="*/ 563686 h 585923"/>
                <a:gd name="connsiteX6" fmla="*/ 83322 w 385765"/>
                <a:gd name="connsiteY6" fmla="*/ 585911 h 585923"/>
                <a:gd name="connsiteX7" fmla="*/ 384947 w 385765"/>
                <a:gd name="connsiteY7" fmla="*/ 560511 h 585923"/>
                <a:gd name="connsiteX8" fmla="*/ 169047 w 385765"/>
                <a:gd name="connsiteY8" fmla="*/ 570036 h 585923"/>
                <a:gd name="connsiteX9" fmla="*/ 64272 w 385765"/>
                <a:gd name="connsiteY9" fmla="*/ 547811 h 585923"/>
                <a:gd name="connsiteX10" fmla="*/ 45222 w 385765"/>
                <a:gd name="connsiteY10" fmla="*/ 541461 h 585923"/>
                <a:gd name="connsiteX11" fmla="*/ 51572 w 385765"/>
                <a:gd name="connsiteY11" fmla="*/ 516061 h 585923"/>
                <a:gd name="connsiteX12" fmla="*/ 67447 w 385765"/>
                <a:gd name="connsiteY12" fmla="*/ 427161 h 585923"/>
                <a:gd name="connsiteX13" fmla="*/ 48397 w 385765"/>
                <a:gd name="connsiteY13" fmla="*/ 1711 h 58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765" h="585923">
                  <a:moveTo>
                    <a:pt x="48397" y="1711"/>
                  </a:moveTo>
                  <a:cubicBezTo>
                    <a:pt x="45222" y="-22102"/>
                    <a:pt x="48926" y="209144"/>
                    <a:pt x="48397" y="284286"/>
                  </a:cubicBezTo>
                  <a:cubicBezTo>
                    <a:pt x="47868" y="359428"/>
                    <a:pt x="48397" y="412344"/>
                    <a:pt x="45222" y="452561"/>
                  </a:cubicBezTo>
                  <a:cubicBezTo>
                    <a:pt x="42047" y="492778"/>
                    <a:pt x="36226" y="510240"/>
                    <a:pt x="29347" y="525586"/>
                  </a:cubicBezTo>
                  <a:cubicBezTo>
                    <a:pt x="22468" y="540932"/>
                    <a:pt x="-11399" y="538286"/>
                    <a:pt x="3947" y="544636"/>
                  </a:cubicBezTo>
                  <a:cubicBezTo>
                    <a:pt x="19293" y="550986"/>
                    <a:pt x="108193" y="556807"/>
                    <a:pt x="121422" y="563686"/>
                  </a:cubicBezTo>
                  <a:cubicBezTo>
                    <a:pt x="134651" y="570565"/>
                    <a:pt x="39401" y="586440"/>
                    <a:pt x="83322" y="585911"/>
                  </a:cubicBezTo>
                  <a:cubicBezTo>
                    <a:pt x="127243" y="585382"/>
                    <a:pt x="370660" y="563157"/>
                    <a:pt x="384947" y="560511"/>
                  </a:cubicBezTo>
                  <a:cubicBezTo>
                    <a:pt x="399234" y="557865"/>
                    <a:pt x="222493" y="572153"/>
                    <a:pt x="169047" y="570036"/>
                  </a:cubicBezTo>
                  <a:cubicBezTo>
                    <a:pt x="115601" y="567919"/>
                    <a:pt x="64272" y="547811"/>
                    <a:pt x="64272" y="547811"/>
                  </a:cubicBezTo>
                  <a:cubicBezTo>
                    <a:pt x="43635" y="543049"/>
                    <a:pt x="45222" y="541461"/>
                    <a:pt x="45222" y="541461"/>
                  </a:cubicBezTo>
                  <a:cubicBezTo>
                    <a:pt x="43105" y="536169"/>
                    <a:pt x="47868" y="535111"/>
                    <a:pt x="51572" y="516061"/>
                  </a:cubicBezTo>
                  <a:cubicBezTo>
                    <a:pt x="55276" y="497011"/>
                    <a:pt x="65860" y="510769"/>
                    <a:pt x="67447" y="427161"/>
                  </a:cubicBezTo>
                  <a:cubicBezTo>
                    <a:pt x="69035" y="343553"/>
                    <a:pt x="51572" y="25524"/>
                    <a:pt x="48397" y="1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4B8AD7BD-A2E1-5B55-0E1B-7456AB061F48}"/>
                </a:ext>
              </a:extLst>
            </p:cNvPr>
            <p:cNvSpPr/>
            <p:nvPr/>
          </p:nvSpPr>
          <p:spPr>
            <a:xfrm>
              <a:off x="2920567" y="4267785"/>
              <a:ext cx="31124" cy="243777"/>
            </a:xfrm>
            <a:custGeom>
              <a:avLst/>
              <a:gdLst>
                <a:gd name="connsiteX0" fmla="*/ 29008 w 31124"/>
                <a:gd name="connsiteY0" fmla="*/ 2590 h 243777"/>
                <a:gd name="connsiteX1" fmla="*/ 29008 w 31124"/>
                <a:gd name="connsiteY1" fmla="*/ 228015 h 243777"/>
                <a:gd name="connsiteX2" fmla="*/ 29008 w 31124"/>
                <a:gd name="connsiteY2" fmla="*/ 212140 h 243777"/>
                <a:gd name="connsiteX3" fmla="*/ 433 w 31124"/>
                <a:gd name="connsiteY3" fmla="*/ 110540 h 243777"/>
                <a:gd name="connsiteX4" fmla="*/ 29008 w 31124"/>
                <a:gd name="connsiteY4" fmla="*/ 2590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24" h="243777">
                  <a:moveTo>
                    <a:pt x="29008" y="2590"/>
                  </a:moveTo>
                  <a:cubicBezTo>
                    <a:pt x="33770" y="22169"/>
                    <a:pt x="29008" y="228015"/>
                    <a:pt x="29008" y="228015"/>
                  </a:cubicBezTo>
                  <a:cubicBezTo>
                    <a:pt x="29008" y="262940"/>
                    <a:pt x="33770" y="231719"/>
                    <a:pt x="29008" y="212140"/>
                  </a:cubicBezTo>
                  <a:cubicBezTo>
                    <a:pt x="24246" y="192561"/>
                    <a:pt x="4666" y="141232"/>
                    <a:pt x="433" y="110540"/>
                  </a:cubicBezTo>
                  <a:cubicBezTo>
                    <a:pt x="-3800" y="79848"/>
                    <a:pt x="24246" y="-16989"/>
                    <a:pt x="29008" y="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3A406531-8533-3289-C3AC-9379C7E28B8B}"/>
                </a:ext>
              </a:extLst>
            </p:cNvPr>
            <p:cNvSpPr/>
            <p:nvPr/>
          </p:nvSpPr>
          <p:spPr>
            <a:xfrm>
              <a:off x="2850996" y="4272448"/>
              <a:ext cx="19690" cy="211404"/>
            </a:xfrm>
            <a:custGeom>
              <a:avLst/>
              <a:gdLst>
                <a:gd name="connsiteX0" fmla="*/ 12854 w 19690"/>
                <a:gd name="connsiteY0" fmla="*/ 1102 h 211404"/>
                <a:gd name="connsiteX1" fmla="*/ 19204 w 19690"/>
                <a:gd name="connsiteY1" fmla="*/ 207477 h 211404"/>
                <a:gd name="connsiteX2" fmla="*/ 154 w 19690"/>
                <a:gd name="connsiteY2" fmla="*/ 128102 h 211404"/>
                <a:gd name="connsiteX3" fmla="*/ 12854 w 19690"/>
                <a:gd name="connsiteY3" fmla="*/ 1102 h 2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90" h="211404">
                  <a:moveTo>
                    <a:pt x="12854" y="1102"/>
                  </a:moveTo>
                  <a:cubicBezTo>
                    <a:pt x="16029" y="14331"/>
                    <a:pt x="21321" y="186310"/>
                    <a:pt x="19204" y="207477"/>
                  </a:cubicBezTo>
                  <a:cubicBezTo>
                    <a:pt x="17087" y="228644"/>
                    <a:pt x="1741" y="158794"/>
                    <a:pt x="154" y="128102"/>
                  </a:cubicBezTo>
                  <a:cubicBezTo>
                    <a:pt x="-1434" y="97410"/>
                    <a:pt x="9679" y="-12127"/>
                    <a:pt x="1285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48B2C59E-DFA3-95B8-BBDD-EA5ED7201DC1}"/>
                </a:ext>
              </a:extLst>
            </p:cNvPr>
            <p:cNvSpPr/>
            <p:nvPr/>
          </p:nvSpPr>
          <p:spPr>
            <a:xfrm>
              <a:off x="3142757" y="4251477"/>
              <a:ext cx="551337" cy="295219"/>
            </a:xfrm>
            <a:custGeom>
              <a:avLst/>
              <a:gdLst>
                <a:gd name="connsiteX0" fmla="*/ 22718 w 551337"/>
                <a:gd name="connsiteY0" fmla="*/ 6198 h 295219"/>
                <a:gd name="connsiteX1" fmla="*/ 13193 w 551337"/>
                <a:gd name="connsiteY1" fmla="*/ 63348 h 295219"/>
                <a:gd name="connsiteX2" fmla="*/ 16368 w 551337"/>
                <a:gd name="connsiteY2" fmla="*/ 244323 h 295219"/>
                <a:gd name="connsiteX3" fmla="*/ 79868 w 551337"/>
                <a:gd name="connsiteY3" fmla="*/ 266548 h 295219"/>
                <a:gd name="connsiteX4" fmla="*/ 537068 w 551337"/>
                <a:gd name="connsiteY4" fmla="*/ 263373 h 295219"/>
                <a:gd name="connsiteX5" fmla="*/ 419593 w 551337"/>
                <a:gd name="connsiteY5" fmla="*/ 288773 h 295219"/>
                <a:gd name="connsiteX6" fmla="*/ 254493 w 551337"/>
                <a:gd name="connsiteY6" fmla="*/ 295123 h 295219"/>
                <a:gd name="connsiteX7" fmla="*/ 54468 w 551337"/>
                <a:gd name="connsiteY7" fmla="*/ 285598 h 295219"/>
                <a:gd name="connsiteX8" fmla="*/ 48118 w 551337"/>
                <a:gd name="connsiteY8" fmla="*/ 285598 h 295219"/>
                <a:gd name="connsiteX9" fmla="*/ 25893 w 551337"/>
                <a:gd name="connsiteY9" fmla="*/ 279248 h 295219"/>
                <a:gd name="connsiteX10" fmla="*/ 493 w 551337"/>
                <a:gd name="connsiteY10" fmla="*/ 193523 h 295219"/>
                <a:gd name="connsiteX11" fmla="*/ 22718 w 551337"/>
                <a:gd name="connsiteY11" fmla="*/ 6198 h 29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337" h="295219">
                  <a:moveTo>
                    <a:pt x="22718" y="6198"/>
                  </a:moveTo>
                  <a:cubicBezTo>
                    <a:pt x="24835" y="-15498"/>
                    <a:pt x="14251" y="23661"/>
                    <a:pt x="13193" y="63348"/>
                  </a:cubicBezTo>
                  <a:cubicBezTo>
                    <a:pt x="12135" y="103035"/>
                    <a:pt x="5255" y="210456"/>
                    <a:pt x="16368" y="244323"/>
                  </a:cubicBezTo>
                  <a:cubicBezTo>
                    <a:pt x="27481" y="278190"/>
                    <a:pt x="-6915" y="263373"/>
                    <a:pt x="79868" y="266548"/>
                  </a:cubicBezTo>
                  <a:cubicBezTo>
                    <a:pt x="166651" y="269723"/>
                    <a:pt x="480447" y="259669"/>
                    <a:pt x="537068" y="263373"/>
                  </a:cubicBezTo>
                  <a:cubicBezTo>
                    <a:pt x="593689" y="267077"/>
                    <a:pt x="466689" y="283481"/>
                    <a:pt x="419593" y="288773"/>
                  </a:cubicBezTo>
                  <a:cubicBezTo>
                    <a:pt x="372497" y="294065"/>
                    <a:pt x="315347" y="295652"/>
                    <a:pt x="254493" y="295123"/>
                  </a:cubicBezTo>
                  <a:cubicBezTo>
                    <a:pt x="193639" y="294594"/>
                    <a:pt x="88864" y="287186"/>
                    <a:pt x="54468" y="285598"/>
                  </a:cubicBezTo>
                  <a:cubicBezTo>
                    <a:pt x="20072" y="284011"/>
                    <a:pt x="52880" y="286656"/>
                    <a:pt x="48118" y="285598"/>
                  </a:cubicBezTo>
                  <a:cubicBezTo>
                    <a:pt x="43356" y="284540"/>
                    <a:pt x="33830" y="294594"/>
                    <a:pt x="25893" y="279248"/>
                  </a:cubicBezTo>
                  <a:cubicBezTo>
                    <a:pt x="17956" y="263902"/>
                    <a:pt x="4726" y="235856"/>
                    <a:pt x="493" y="193523"/>
                  </a:cubicBezTo>
                  <a:cubicBezTo>
                    <a:pt x="-3740" y="151190"/>
                    <a:pt x="20601" y="27894"/>
                    <a:pt x="22718" y="61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1C6A51F0-F647-0C23-D594-117D8371CE3A}"/>
                </a:ext>
              </a:extLst>
            </p:cNvPr>
            <p:cNvSpPr/>
            <p:nvPr/>
          </p:nvSpPr>
          <p:spPr>
            <a:xfrm>
              <a:off x="3073591" y="4273993"/>
              <a:ext cx="101419" cy="299254"/>
            </a:xfrm>
            <a:custGeom>
              <a:avLst/>
              <a:gdLst>
                <a:gd name="connsiteX0" fmla="*/ 22034 w 101419"/>
                <a:gd name="connsiteY0" fmla="*/ 5907 h 299254"/>
                <a:gd name="connsiteX1" fmla="*/ 25209 w 101419"/>
                <a:gd name="connsiteY1" fmla="*/ 244032 h 299254"/>
                <a:gd name="connsiteX2" fmla="*/ 2984 w 101419"/>
                <a:gd name="connsiteY2" fmla="*/ 221807 h 299254"/>
                <a:gd name="connsiteX3" fmla="*/ 101409 w 101419"/>
                <a:gd name="connsiteY3" fmla="*/ 298007 h 299254"/>
                <a:gd name="connsiteX4" fmla="*/ 9334 w 101419"/>
                <a:gd name="connsiteY4" fmla="*/ 266257 h 299254"/>
                <a:gd name="connsiteX5" fmla="*/ 34734 w 101419"/>
                <a:gd name="connsiteY5" fmla="*/ 228157 h 299254"/>
                <a:gd name="connsiteX6" fmla="*/ 37909 w 101419"/>
                <a:gd name="connsiteY6" fmla="*/ 82107 h 299254"/>
                <a:gd name="connsiteX7" fmla="*/ 22034 w 101419"/>
                <a:gd name="connsiteY7" fmla="*/ 5907 h 29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419" h="299254">
                  <a:moveTo>
                    <a:pt x="22034" y="5907"/>
                  </a:moveTo>
                  <a:cubicBezTo>
                    <a:pt x="19917" y="32895"/>
                    <a:pt x="28384" y="208049"/>
                    <a:pt x="25209" y="244032"/>
                  </a:cubicBezTo>
                  <a:cubicBezTo>
                    <a:pt x="22034" y="280015"/>
                    <a:pt x="-9716" y="212811"/>
                    <a:pt x="2984" y="221807"/>
                  </a:cubicBezTo>
                  <a:cubicBezTo>
                    <a:pt x="15684" y="230803"/>
                    <a:pt x="100351" y="290599"/>
                    <a:pt x="101409" y="298007"/>
                  </a:cubicBezTo>
                  <a:cubicBezTo>
                    <a:pt x="102467" y="305415"/>
                    <a:pt x="20446" y="277899"/>
                    <a:pt x="9334" y="266257"/>
                  </a:cubicBezTo>
                  <a:cubicBezTo>
                    <a:pt x="-1779" y="254615"/>
                    <a:pt x="29972" y="258848"/>
                    <a:pt x="34734" y="228157"/>
                  </a:cubicBezTo>
                  <a:cubicBezTo>
                    <a:pt x="39496" y="197466"/>
                    <a:pt x="38438" y="112799"/>
                    <a:pt x="37909" y="82107"/>
                  </a:cubicBezTo>
                  <a:cubicBezTo>
                    <a:pt x="37380" y="51415"/>
                    <a:pt x="24151" y="-21081"/>
                    <a:pt x="22034" y="59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55B4DF0B-FD9F-805B-88DB-A00C8017A6DC}"/>
                </a:ext>
              </a:extLst>
            </p:cNvPr>
            <p:cNvSpPr/>
            <p:nvPr/>
          </p:nvSpPr>
          <p:spPr>
            <a:xfrm>
              <a:off x="3641565" y="4503121"/>
              <a:ext cx="380747" cy="505418"/>
            </a:xfrm>
            <a:custGeom>
              <a:avLst/>
              <a:gdLst>
                <a:gd name="connsiteX0" fmla="*/ 22385 w 380747"/>
                <a:gd name="connsiteY0" fmla="*/ 21254 h 505418"/>
                <a:gd name="connsiteX1" fmla="*/ 12860 w 380747"/>
                <a:gd name="connsiteY1" fmla="*/ 411779 h 505418"/>
                <a:gd name="connsiteX2" fmla="*/ 160 w 380747"/>
                <a:gd name="connsiteY2" fmla="*/ 434004 h 505418"/>
                <a:gd name="connsiteX3" fmla="*/ 22385 w 380747"/>
                <a:gd name="connsiteY3" fmla="*/ 462579 h 505418"/>
                <a:gd name="connsiteX4" fmla="*/ 47785 w 380747"/>
                <a:gd name="connsiteY4" fmla="*/ 475279 h 505418"/>
                <a:gd name="connsiteX5" fmla="*/ 377985 w 380747"/>
                <a:gd name="connsiteY5" fmla="*/ 475279 h 505418"/>
                <a:gd name="connsiteX6" fmla="*/ 197010 w 380747"/>
                <a:gd name="connsiteY6" fmla="*/ 503854 h 505418"/>
                <a:gd name="connsiteX7" fmla="*/ 41435 w 380747"/>
                <a:gd name="connsiteY7" fmla="*/ 497504 h 505418"/>
                <a:gd name="connsiteX8" fmla="*/ 6510 w 380747"/>
                <a:gd name="connsiteY8" fmla="*/ 462579 h 505418"/>
                <a:gd name="connsiteX9" fmla="*/ 16035 w 380747"/>
                <a:gd name="connsiteY9" fmla="*/ 446704 h 505418"/>
                <a:gd name="connsiteX10" fmla="*/ 3335 w 380747"/>
                <a:gd name="connsiteY10" fmla="*/ 326054 h 505418"/>
                <a:gd name="connsiteX11" fmla="*/ 6510 w 380747"/>
                <a:gd name="connsiteY11" fmla="*/ 78404 h 505418"/>
                <a:gd name="connsiteX12" fmla="*/ 22385 w 380747"/>
                <a:gd name="connsiteY12" fmla="*/ 21254 h 50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0747" h="505418">
                  <a:moveTo>
                    <a:pt x="22385" y="21254"/>
                  </a:moveTo>
                  <a:cubicBezTo>
                    <a:pt x="23443" y="76816"/>
                    <a:pt x="16564" y="342987"/>
                    <a:pt x="12860" y="411779"/>
                  </a:cubicBezTo>
                  <a:cubicBezTo>
                    <a:pt x="9156" y="480571"/>
                    <a:pt x="-1427" y="425537"/>
                    <a:pt x="160" y="434004"/>
                  </a:cubicBezTo>
                  <a:cubicBezTo>
                    <a:pt x="1747" y="442471"/>
                    <a:pt x="22385" y="462579"/>
                    <a:pt x="22385" y="462579"/>
                  </a:cubicBezTo>
                  <a:cubicBezTo>
                    <a:pt x="30323" y="469458"/>
                    <a:pt x="-11482" y="473162"/>
                    <a:pt x="47785" y="475279"/>
                  </a:cubicBezTo>
                  <a:cubicBezTo>
                    <a:pt x="107052" y="477396"/>
                    <a:pt x="353114" y="470517"/>
                    <a:pt x="377985" y="475279"/>
                  </a:cubicBezTo>
                  <a:cubicBezTo>
                    <a:pt x="402856" y="480041"/>
                    <a:pt x="253102" y="500150"/>
                    <a:pt x="197010" y="503854"/>
                  </a:cubicBezTo>
                  <a:cubicBezTo>
                    <a:pt x="140918" y="507558"/>
                    <a:pt x="73185" y="504383"/>
                    <a:pt x="41435" y="497504"/>
                  </a:cubicBezTo>
                  <a:cubicBezTo>
                    <a:pt x="9685" y="490625"/>
                    <a:pt x="6510" y="462579"/>
                    <a:pt x="6510" y="462579"/>
                  </a:cubicBezTo>
                  <a:cubicBezTo>
                    <a:pt x="2277" y="454112"/>
                    <a:pt x="16564" y="469458"/>
                    <a:pt x="16035" y="446704"/>
                  </a:cubicBezTo>
                  <a:cubicBezTo>
                    <a:pt x="15506" y="423950"/>
                    <a:pt x="4922" y="387437"/>
                    <a:pt x="3335" y="326054"/>
                  </a:cubicBezTo>
                  <a:cubicBezTo>
                    <a:pt x="1748" y="264671"/>
                    <a:pt x="5981" y="125500"/>
                    <a:pt x="6510" y="78404"/>
                  </a:cubicBezTo>
                  <a:cubicBezTo>
                    <a:pt x="7039" y="31308"/>
                    <a:pt x="21327" y="-34308"/>
                    <a:pt x="22385" y="212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A5D90C25-97AC-3797-2675-944514891545}"/>
                </a:ext>
              </a:extLst>
            </p:cNvPr>
            <p:cNvSpPr/>
            <p:nvPr/>
          </p:nvSpPr>
          <p:spPr>
            <a:xfrm>
              <a:off x="3175000" y="4589327"/>
              <a:ext cx="396875" cy="364693"/>
            </a:xfrm>
            <a:custGeom>
              <a:avLst/>
              <a:gdLst>
                <a:gd name="connsiteX0" fmla="*/ 0 w 396875"/>
                <a:gd name="connsiteY0" fmla="*/ 8073 h 364693"/>
                <a:gd name="connsiteX1" fmla="*/ 368300 w 396875"/>
                <a:gd name="connsiteY1" fmla="*/ 11248 h 364693"/>
                <a:gd name="connsiteX2" fmla="*/ 339725 w 396875"/>
                <a:gd name="connsiteY2" fmla="*/ 11248 h 364693"/>
                <a:gd name="connsiteX3" fmla="*/ 377825 w 396875"/>
                <a:gd name="connsiteY3" fmla="*/ 11248 h 364693"/>
                <a:gd name="connsiteX4" fmla="*/ 377825 w 396875"/>
                <a:gd name="connsiteY4" fmla="*/ 68398 h 364693"/>
                <a:gd name="connsiteX5" fmla="*/ 390525 w 396875"/>
                <a:gd name="connsiteY5" fmla="*/ 189048 h 364693"/>
                <a:gd name="connsiteX6" fmla="*/ 384175 w 396875"/>
                <a:gd name="connsiteY6" fmla="*/ 363673 h 364693"/>
                <a:gd name="connsiteX7" fmla="*/ 396875 w 396875"/>
                <a:gd name="connsiteY7" fmla="*/ 103323 h 364693"/>
                <a:gd name="connsiteX8" fmla="*/ 384175 w 396875"/>
                <a:gd name="connsiteY8" fmla="*/ 8073 h 364693"/>
                <a:gd name="connsiteX9" fmla="*/ 358775 w 396875"/>
                <a:gd name="connsiteY9" fmla="*/ 4898 h 364693"/>
                <a:gd name="connsiteX10" fmla="*/ 288925 w 396875"/>
                <a:gd name="connsiteY10" fmla="*/ 4898 h 364693"/>
                <a:gd name="connsiteX11" fmla="*/ 0 w 396875"/>
                <a:gd name="connsiteY11" fmla="*/ 8073 h 3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75" h="364693">
                  <a:moveTo>
                    <a:pt x="0" y="8073"/>
                  </a:moveTo>
                  <a:lnTo>
                    <a:pt x="368300" y="11248"/>
                  </a:lnTo>
                  <a:lnTo>
                    <a:pt x="339725" y="11248"/>
                  </a:lnTo>
                  <a:cubicBezTo>
                    <a:pt x="341312" y="11248"/>
                    <a:pt x="371475" y="1723"/>
                    <a:pt x="377825" y="11248"/>
                  </a:cubicBezTo>
                  <a:cubicBezTo>
                    <a:pt x="384175" y="20773"/>
                    <a:pt x="375708" y="38765"/>
                    <a:pt x="377825" y="68398"/>
                  </a:cubicBezTo>
                  <a:cubicBezTo>
                    <a:pt x="379942" y="98031"/>
                    <a:pt x="389467" y="139836"/>
                    <a:pt x="390525" y="189048"/>
                  </a:cubicBezTo>
                  <a:cubicBezTo>
                    <a:pt x="391583" y="238260"/>
                    <a:pt x="383117" y="377960"/>
                    <a:pt x="384175" y="363673"/>
                  </a:cubicBezTo>
                  <a:cubicBezTo>
                    <a:pt x="385233" y="349386"/>
                    <a:pt x="396875" y="162590"/>
                    <a:pt x="396875" y="103323"/>
                  </a:cubicBezTo>
                  <a:cubicBezTo>
                    <a:pt x="396875" y="44056"/>
                    <a:pt x="390525" y="24477"/>
                    <a:pt x="384175" y="8073"/>
                  </a:cubicBezTo>
                  <a:cubicBezTo>
                    <a:pt x="377825" y="-8331"/>
                    <a:pt x="374650" y="5427"/>
                    <a:pt x="358775" y="4898"/>
                  </a:cubicBezTo>
                  <a:cubicBezTo>
                    <a:pt x="342900" y="4369"/>
                    <a:pt x="288925" y="4898"/>
                    <a:pt x="288925" y="4898"/>
                  </a:cubicBezTo>
                  <a:lnTo>
                    <a:pt x="0" y="807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069AFA8D-3459-553C-93E5-2C5CE4612EAB}"/>
                </a:ext>
              </a:extLst>
            </p:cNvPr>
            <p:cNvSpPr/>
            <p:nvPr/>
          </p:nvSpPr>
          <p:spPr>
            <a:xfrm>
              <a:off x="3559132" y="4780389"/>
              <a:ext cx="19279" cy="185179"/>
            </a:xfrm>
            <a:custGeom>
              <a:avLst/>
              <a:gdLst>
                <a:gd name="connsiteX0" fmla="*/ 19093 w 19279"/>
                <a:gd name="connsiteY0" fmla="*/ 1161 h 185179"/>
                <a:gd name="connsiteX1" fmla="*/ 9568 w 19279"/>
                <a:gd name="connsiteY1" fmla="*/ 178961 h 185179"/>
                <a:gd name="connsiteX2" fmla="*/ 6393 w 19279"/>
                <a:gd name="connsiteY2" fmla="*/ 140861 h 185179"/>
                <a:gd name="connsiteX3" fmla="*/ 43 w 19279"/>
                <a:gd name="connsiteY3" fmla="*/ 102761 h 185179"/>
                <a:gd name="connsiteX4" fmla="*/ 19093 w 19279"/>
                <a:gd name="connsiteY4" fmla="*/ 1161 h 18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9" h="185179">
                  <a:moveTo>
                    <a:pt x="19093" y="1161"/>
                  </a:moveTo>
                  <a:cubicBezTo>
                    <a:pt x="20680" y="13861"/>
                    <a:pt x="11685" y="155678"/>
                    <a:pt x="9568" y="178961"/>
                  </a:cubicBezTo>
                  <a:cubicBezTo>
                    <a:pt x="7451" y="202244"/>
                    <a:pt x="7980" y="153561"/>
                    <a:pt x="6393" y="140861"/>
                  </a:cubicBezTo>
                  <a:cubicBezTo>
                    <a:pt x="4806" y="128161"/>
                    <a:pt x="1101" y="121811"/>
                    <a:pt x="43" y="102761"/>
                  </a:cubicBezTo>
                  <a:cubicBezTo>
                    <a:pt x="-1015" y="83711"/>
                    <a:pt x="17506" y="-11539"/>
                    <a:pt x="19093" y="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7F20372D-0386-50FA-9BF0-B73EEB6C3C5A}"/>
                </a:ext>
              </a:extLst>
            </p:cNvPr>
            <p:cNvSpPr/>
            <p:nvPr/>
          </p:nvSpPr>
          <p:spPr>
            <a:xfrm>
              <a:off x="3139824" y="4573601"/>
              <a:ext cx="57534" cy="328730"/>
            </a:xfrm>
            <a:custGeom>
              <a:avLst/>
              <a:gdLst>
                <a:gd name="connsiteX0" fmla="*/ 57401 w 57534"/>
                <a:gd name="connsiteY0" fmla="*/ 1574 h 328730"/>
                <a:gd name="connsiteX1" fmla="*/ 16126 w 57534"/>
                <a:gd name="connsiteY1" fmla="*/ 58724 h 328730"/>
                <a:gd name="connsiteX2" fmla="*/ 19301 w 57534"/>
                <a:gd name="connsiteY2" fmla="*/ 328599 h 328730"/>
                <a:gd name="connsiteX3" fmla="*/ 251 w 57534"/>
                <a:gd name="connsiteY3" fmla="*/ 93649 h 328730"/>
                <a:gd name="connsiteX4" fmla="*/ 57401 w 57534"/>
                <a:gd name="connsiteY4" fmla="*/ 1574 h 3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34" h="328730">
                  <a:moveTo>
                    <a:pt x="57401" y="1574"/>
                  </a:moveTo>
                  <a:cubicBezTo>
                    <a:pt x="60047" y="-4247"/>
                    <a:pt x="22476" y="4220"/>
                    <a:pt x="16126" y="58724"/>
                  </a:cubicBezTo>
                  <a:cubicBezTo>
                    <a:pt x="9776" y="113228"/>
                    <a:pt x="21947" y="322778"/>
                    <a:pt x="19301" y="328599"/>
                  </a:cubicBezTo>
                  <a:cubicBezTo>
                    <a:pt x="16655" y="334420"/>
                    <a:pt x="-2395" y="145507"/>
                    <a:pt x="251" y="93649"/>
                  </a:cubicBezTo>
                  <a:cubicBezTo>
                    <a:pt x="2897" y="41791"/>
                    <a:pt x="54755" y="7395"/>
                    <a:pt x="57401" y="157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BCD2F98F-9F08-7552-4C41-5DAE34D3766E}"/>
                </a:ext>
              </a:extLst>
            </p:cNvPr>
            <p:cNvSpPr/>
            <p:nvPr/>
          </p:nvSpPr>
          <p:spPr>
            <a:xfrm>
              <a:off x="3170875" y="4612729"/>
              <a:ext cx="366217" cy="337096"/>
            </a:xfrm>
            <a:custGeom>
              <a:avLst/>
              <a:gdLst>
                <a:gd name="connsiteX0" fmla="*/ 950 w 366217"/>
                <a:gd name="connsiteY0" fmla="*/ 546 h 337096"/>
                <a:gd name="connsiteX1" fmla="*/ 337500 w 366217"/>
                <a:gd name="connsiteY1" fmla="*/ 3721 h 337096"/>
                <a:gd name="connsiteX2" fmla="*/ 296225 w 366217"/>
                <a:gd name="connsiteY2" fmla="*/ 16421 h 337096"/>
                <a:gd name="connsiteX3" fmla="*/ 343850 w 366217"/>
                <a:gd name="connsiteY3" fmla="*/ 16421 h 337096"/>
                <a:gd name="connsiteX4" fmla="*/ 366075 w 366217"/>
                <a:gd name="connsiteY4" fmla="*/ 60871 h 337096"/>
                <a:gd name="connsiteX5" fmla="*/ 353375 w 366217"/>
                <a:gd name="connsiteY5" fmla="*/ 197396 h 337096"/>
                <a:gd name="connsiteX6" fmla="*/ 353375 w 366217"/>
                <a:gd name="connsiteY6" fmla="*/ 337096 h 337096"/>
                <a:gd name="connsiteX7" fmla="*/ 353375 w 366217"/>
                <a:gd name="connsiteY7" fmla="*/ 57696 h 337096"/>
                <a:gd name="connsiteX8" fmla="*/ 340675 w 366217"/>
                <a:gd name="connsiteY8" fmla="*/ 10071 h 337096"/>
                <a:gd name="connsiteX9" fmla="*/ 239075 w 366217"/>
                <a:gd name="connsiteY9" fmla="*/ 13246 h 337096"/>
                <a:gd name="connsiteX10" fmla="*/ 950 w 366217"/>
                <a:gd name="connsiteY10" fmla="*/ 546 h 33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217" h="337096">
                  <a:moveTo>
                    <a:pt x="950" y="546"/>
                  </a:moveTo>
                  <a:cubicBezTo>
                    <a:pt x="17354" y="-1041"/>
                    <a:pt x="288288" y="1075"/>
                    <a:pt x="337500" y="3721"/>
                  </a:cubicBezTo>
                  <a:cubicBezTo>
                    <a:pt x="386713" y="6367"/>
                    <a:pt x="295167" y="14304"/>
                    <a:pt x="296225" y="16421"/>
                  </a:cubicBezTo>
                  <a:cubicBezTo>
                    <a:pt x="297283" y="18538"/>
                    <a:pt x="332208" y="9013"/>
                    <a:pt x="343850" y="16421"/>
                  </a:cubicBezTo>
                  <a:cubicBezTo>
                    <a:pt x="355492" y="23829"/>
                    <a:pt x="364488" y="30709"/>
                    <a:pt x="366075" y="60871"/>
                  </a:cubicBezTo>
                  <a:cubicBezTo>
                    <a:pt x="367662" y="91033"/>
                    <a:pt x="355492" y="151359"/>
                    <a:pt x="353375" y="197396"/>
                  </a:cubicBezTo>
                  <a:cubicBezTo>
                    <a:pt x="351258" y="243433"/>
                    <a:pt x="353375" y="337096"/>
                    <a:pt x="353375" y="337096"/>
                  </a:cubicBezTo>
                  <a:cubicBezTo>
                    <a:pt x="353375" y="313813"/>
                    <a:pt x="355492" y="112200"/>
                    <a:pt x="353375" y="57696"/>
                  </a:cubicBezTo>
                  <a:cubicBezTo>
                    <a:pt x="351258" y="3192"/>
                    <a:pt x="359725" y="17479"/>
                    <a:pt x="340675" y="10071"/>
                  </a:cubicBezTo>
                  <a:cubicBezTo>
                    <a:pt x="321625" y="2663"/>
                    <a:pt x="293050" y="13775"/>
                    <a:pt x="239075" y="13246"/>
                  </a:cubicBezTo>
                  <a:cubicBezTo>
                    <a:pt x="185100" y="12717"/>
                    <a:pt x="-15454" y="2133"/>
                    <a:pt x="950" y="5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E5A52806-610E-15CB-561C-C4D554B9C1E0}"/>
                </a:ext>
              </a:extLst>
            </p:cNvPr>
            <p:cNvSpPr/>
            <p:nvPr/>
          </p:nvSpPr>
          <p:spPr>
            <a:xfrm>
              <a:off x="3517891" y="4714770"/>
              <a:ext cx="22513" cy="225584"/>
            </a:xfrm>
            <a:custGeom>
              <a:avLst/>
              <a:gdLst>
                <a:gd name="connsiteX0" fmla="*/ 22234 w 22513"/>
                <a:gd name="connsiteY0" fmla="*/ 105 h 225584"/>
                <a:gd name="connsiteX1" fmla="*/ 12709 w 22513"/>
                <a:gd name="connsiteY1" fmla="*/ 82655 h 225584"/>
                <a:gd name="connsiteX2" fmla="*/ 15884 w 22513"/>
                <a:gd name="connsiteY2" fmla="*/ 225530 h 225584"/>
                <a:gd name="connsiteX3" fmla="*/ 9 w 22513"/>
                <a:gd name="connsiteY3" fmla="*/ 98530 h 225584"/>
                <a:gd name="connsiteX4" fmla="*/ 22234 w 22513"/>
                <a:gd name="connsiteY4" fmla="*/ 105 h 2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" h="225584">
                  <a:moveTo>
                    <a:pt x="22234" y="105"/>
                  </a:moveTo>
                  <a:cubicBezTo>
                    <a:pt x="24351" y="-2541"/>
                    <a:pt x="13767" y="45084"/>
                    <a:pt x="12709" y="82655"/>
                  </a:cubicBezTo>
                  <a:cubicBezTo>
                    <a:pt x="11651" y="120226"/>
                    <a:pt x="18001" y="222884"/>
                    <a:pt x="15884" y="225530"/>
                  </a:cubicBezTo>
                  <a:cubicBezTo>
                    <a:pt x="13767" y="228176"/>
                    <a:pt x="538" y="133984"/>
                    <a:pt x="9" y="98530"/>
                  </a:cubicBezTo>
                  <a:cubicBezTo>
                    <a:pt x="-520" y="63076"/>
                    <a:pt x="20117" y="2751"/>
                    <a:pt x="22234" y="1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EE40A00A-EE83-BEED-D901-3DE786D2E834}"/>
                </a:ext>
              </a:extLst>
            </p:cNvPr>
            <p:cNvSpPr/>
            <p:nvPr/>
          </p:nvSpPr>
          <p:spPr>
            <a:xfrm>
              <a:off x="3213764" y="4932363"/>
              <a:ext cx="344244" cy="14354"/>
            </a:xfrm>
            <a:custGeom>
              <a:avLst/>
              <a:gdLst>
                <a:gd name="connsiteX0" fmla="*/ 2511 w 344244"/>
                <a:gd name="connsiteY0" fmla="*/ 1587 h 14354"/>
                <a:gd name="connsiteX1" fmla="*/ 339061 w 344244"/>
                <a:gd name="connsiteY1" fmla="*/ 1587 h 14354"/>
                <a:gd name="connsiteX2" fmla="*/ 193011 w 344244"/>
                <a:gd name="connsiteY2" fmla="*/ 14287 h 14354"/>
                <a:gd name="connsiteX3" fmla="*/ 2511 w 344244"/>
                <a:gd name="connsiteY3" fmla="*/ 1587 h 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44" h="14354">
                  <a:moveTo>
                    <a:pt x="2511" y="1587"/>
                  </a:moveTo>
                  <a:cubicBezTo>
                    <a:pt x="26853" y="-530"/>
                    <a:pt x="307311" y="-530"/>
                    <a:pt x="339061" y="1587"/>
                  </a:cubicBezTo>
                  <a:cubicBezTo>
                    <a:pt x="370811" y="3704"/>
                    <a:pt x="248573" y="13229"/>
                    <a:pt x="193011" y="14287"/>
                  </a:cubicBezTo>
                  <a:cubicBezTo>
                    <a:pt x="137449" y="15345"/>
                    <a:pt x="-21831" y="3704"/>
                    <a:pt x="2511" y="1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2A73CAA3-6C71-F32F-E1BA-08FD85D75190}"/>
                </a:ext>
              </a:extLst>
            </p:cNvPr>
            <p:cNvSpPr/>
            <p:nvPr/>
          </p:nvSpPr>
          <p:spPr>
            <a:xfrm>
              <a:off x="3195439" y="4968638"/>
              <a:ext cx="380825" cy="35162"/>
            </a:xfrm>
            <a:custGeom>
              <a:avLst/>
              <a:gdLst>
                <a:gd name="connsiteX0" fmla="*/ 4961 w 380825"/>
                <a:gd name="connsiteY0" fmla="*/ 12937 h 35162"/>
                <a:gd name="connsiteX1" fmla="*/ 293886 w 380825"/>
                <a:gd name="connsiteY1" fmla="*/ 12937 h 35162"/>
                <a:gd name="connsiteX2" fmla="*/ 379611 w 380825"/>
                <a:gd name="connsiteY2" fmla="*/ 237 h 35162"/>
                <a:gd name="connsiteX3" fmla="*/ 246261 w 380825"/>
                <a:gd name="connsiteY3" fmla="*/ 25637 h 35162"/>
                <a:gd name="connsiteX4" fmla="*/ 119261 w 380825"/>
                <a:gd name="connsiteY4" fmla="*/ 35162 h 35162"/>
                <a:gd name="connsiteX5" fmla="*/ 4961 w 380825"/>
                <a:gd name="connsiteY5" fmla="*/ 12937 h 3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25" h="35162">
                  <a:moveTo>
                    <a:pt x="4961" y="12937"/>
                  </a:moveTo>
                  <a:cubicBezTo>
                    <a:pt x="34065" y="9233"/>
                    <a:pt x="231444" y="15054"/>
                    <a:pt x="293886" y="12937"/>
                  </a:cubicBezTo>
                  <a:cubicBezTo>
                    <a:pt x="356328" y="10820"/>
                    <a:pt x="387548" y="-1880"/>
                    <a:pt x="379611" y="237"/>
                  </a:cubicBezTo>
                  <a:cubicBezTo>
                    <a:pt x="371674" y="2354"/>
                    <a:pt x="289653" y="19816"/>
                    <a:pt x="246261" y="25637"/>
                  </a:cubicBezTo>
                  <a:cubicBezTo>
                    <a:pt x="202869" y="31458"/>
                    <a:pt x="155773" y="35162"/>
                    <a:pt x="119261" y="35162"/>
                  </a:cubicBezTo>
                  <a:cubicBezTo>
                    <a:pt x="82749" y="35162"/>
                    <a:pt x="-24143" y="16641"/>
                    <a:pt x="4961" y="12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AC0B6618-FB57-87BF-1D32-B65F5DFAE017}"/>
                </a:ext>
              </a:extLst>
            </p:cNvPr>
            <p:cNvSpPr/>
            <p:nvPr/>
          </p:nvSpPr>
          <p:spPr>
            <a:xfrm>
              <a:off x="3479789" y="4895753"/>
              <a:ext cx="92217" cy="79635"/>
            </a:xfrm>
            <a:custGeom>
              <a:avLst/>
              <a:gdLst>
                <a:gd name="connsiteX0" fmla="*/ 11 w 92217"/>
                <a:gd name="connsiteY0" fmla="*/ 97 h 79635"/>
                <a:gd name="connsiteX1" fmla="*/ 85736 w 92217"/>
                <a:gd name="connsiteY1" fmla="*/ 76297 h 79635"/>
                <a:gd name="connsiteX2" fmla="*/ 79386 w 92217"/>
                <a:gd name="connsiteY2" fmla="*/ 60422 h 79635"/>
                <a:gd name="connsiteX3" fmla="*/ 11 w 92217"/>
                <a:gd name="connsiteY3" fmla="*/ 97 h 7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17" h="79635">
                  <a:moveTo>
                    <a:pt x="11" y="97"/>
                  </a:moveTo>
                  <a:cubicBezTo>
                    <a:pt x="1069" y="2743"/>
                    <a:pt x="85736" y="76297"/>
                    <a:pt x="85736" y="76297"/>
                  </a:cubicBezTo>
                  <a:cubicBezTo>
                    <a:pt x="98965" y="86351"/>
                    <a:pt x="89440" y="71534"/>
                    <a:pt x="79386" y="60422"/>
                  </a:cubicBezTo>
                  <a:cubicBezTo>
                    <a:pt x="69332" y="49310"/>
                    <a:pt x="-1047" y="-2549"/>
                    <a:pt x="11" y="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71948CDA-1951-0FDD-451C-CDC30C285EA3}"/>
                </a:ext>
              </a:extLst>
            </p:cNvPr>
            <p:cNvSpPr/>
            <p:nvPr/>
          </p:nvSpPr>
          <p:spPr>
            <a:xfrm>
              <a:off x="3230462" y="5039495"/>
              <a:ext cx="427138" cy="482157"/>
            </a:xfrm>
            <a:custGeom>
              <a:avLst/>
              <a:gdLst>
                <a:gd name="connsiteX0" fmla="*/ 1688 w 427138"/>
                <a:gd name="connsiteY0" fmla="*/ 18280 h 482157"/>
                <a:gd name="connsiteX1" fmla="*/ 363638 w 427138"/>
                <a:gd name="connsiteY1" fmla="*/ 24630 h 482157"/>
                <a:gd name="connsiteX2" fmla="*/ 341413 w 427138"/>
                <a:gd name="connsiteY2" fmla="*/ 27805 h 482157"/>
                <a:gd name="connsiteX3" fmla="*/ 338238 w 427138"/>
                <a:gd name="connsiteY3" fmla="*/ 62730 h 482157"/>
                <a:gd name="connsiteX4" fmla="*/ 344588 w 427138"/>
                <a:gd name="connsiteY4" fmla="*/ 129405 h 482157"/>
                <a:gd name="connsiteX5" fmla="*/ 335063 w 427138"/>
                <a:gd name="connsiteY5" fmla="*/ 351655 h 482157"/>
                <a:gd name="connsiteX6" fmla="*/ 335063 w 427138"/>
                <a:gd name="connsiteY6" fmla="*/ 380230 h 482157"/>
                <a:gd name="connsiteX7" fmla="*/ 347763 w 427138"/>
                <a:gd name="connsiteY7" fmla="*/ 389755 h 482157"/>
                <a:gd name="connsiteX8" fmla="*/ 427138 w 427138"/>
                <a:gd name="connsiteY8" fmla="*/ 481830 h 482157"/>
                <a:gd name="connsiteX9" fmla="*/ 347763 w 427138"/>
                <a:gd name="connsiteY9" fmla="*/ 415155 h 482157"/>
                <a:gd name="connsiteX10" fmla="*/ 328713 w 427138"/>
                <a:gd name="connsiteY10" fmla="*/ 281805 h 482157"/>
                <a:gd name="connsiteX11" fmla="*/ 322363 w 427138"/>
                <a:gd name="connsiteY11" fmla="*/ 8755 h 482157"/>
                <a:gd name="connsiteX12" fmla="*/ 331888 w 427138"/>
                <a:gd name="connsiteY12" fmla="*/ 62730 h 482157"/>
                <a:gd name="connsiteX13" fmla="*/ 319188 w 427138"/>
                <a:gd name="connsiteY13" fmla="*/ 15105 h 482157"/>
                <a:gd name="connsiteX14" fmla="*/ 230288 w 427138"/>
                <a:gd name="connsiteY14" fmla="*/ 11930 h 482157"/>
                <a:gd name="connsiteX15" fmla="*/ 1688 w 427138"/>
                <a:gd name="connsiteY15" fmla="*/ 18280 h 48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138" h="482157">
                  <a:moveTo>
                    <a:pt x="1688" y="18280"/>
                  </a:moveTo>
                  <a:cubicBezTo>
                    <a:pt x="23913" y="20397"/>
                    <a:pt x="307017" y="23043"/>
                    <a:pt x="363638" y="24630"/>
                  </a:cubicBezTo>
                  <a:cubicBezTo>
                    <a:pt x="420259" y="26217"/>
                    <a:pt x="345646" y="21455"/>
                    <a:pt x="341413" y="27805"/>
                  </a:cubicBezTo>
                  <a:cubicBezTo>
                    <a:pt x="337180" y="34155"/>
                    <a:pt x="337709" y="45797"/>
                    <a:pt x="338238" y="62730"/>
                  </a:cubicBezTo>
                  <a:cubicBezTo>
                    <a:pt x="338767" y="79663"/>
                    <a:pt x="345117" y="81251"/>
                    <a:pt x="344588" y="129405"/>
                  </a:cubicBezTo>
                  <a:cubicBezTo>
                    <a:pt x="344059" y="177559"/>
                    <a:pt x="336650" y="309851"/>
                    <a:pt x="335063" y="351655"/>
                  </a:cubicBezTo>
                  <a:cubicBezTo>
                    <a:pt x="333476" y="393459"/>
                    <a:pt x="335063" y="380230"/>
                    <a:pt x="335063" y="380230"/>
                  </a:cubicBezTo>
                  <a:cubicBezTo>
                    <a:pt x="337180" y="386580"/>
                    <a:pt x="332417" y="372822"/>
                    <a:pt x="347763" y="389755"/>
                  </a:cubicBezTo>
                  <a:cubicBezTo>
                    <a:pt x="363109" y="406688"/>
                    <a:pt x="427138" y="477597"/>
                    <a:pt x="427138" y="481830"/>
                  </a:cubicBezTo>
                  <a:cubicBezTo>
                    <a:pt x="427138" y="486063"/>
                    <a:pt x="364167" y="448493"/>
                    <a:pt x="347763" y="415155"/>
                  </a:cubicBezTo>
                  <a:cubicBezTo>
                    <a:pt x="331359" y="381817"/>
                    <a:pt x="332946" y="349538"/>
                    <a:pt x="328713" y="281805"/>
                  </a:cubicBezTo>
                  <a:cubicBezTo>
                    <a:pt x="324480" y="214072"/>
                    <a:pt x="321834" y="45267"/>
                    <a:pt x="322363" y="8755"/>
                  </a:cubicBezTo>
                  <a:cubicBezTo>
                    <a:pt x="322892" y="-27757"/>
                    <a:pt x="332417" y="61672"/>
                    <a:pt x="331888" y="62730"/>
                  </a:cubicBezTo>
                  <a:cubicBezTo>
                    <a:pt x="331359" y="63788"/>
                    <a:pt x="336121" y="23572"/>
                    <a:pt x="319188" y="15105"/>
                  </a:cubicBezTo>
                  <a:cubicBezTo>
                    <a:pt x="302255" y="6638"/>
                    <a:pt x="277384" y="12459"/>
                    <a:pt x="230288" y="11930"/>
                  </a:cubicBezTo>
                  <a:cubicBezTo>
                    <a:pt x="183192" y="11401"/>
                    <a:pt x="-20537" y="16163"/>
                    <a:pt x="1688" y="182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7FFD0B1A-EF8A-FDA6-7382-7094A6A5E13C}"/>
                </a:ext>
              </a:extLst>
            </p:cNvPr>
            <p:cNvSpPr/>
            <p:nvPr/>
          </p:nvSpPr>
          <p:spPr>
            <a:xfrm>
              <a:off x="3957548" y="4213211"/>
              <a:ext cx="36747" cy="725315"/>
            </a:xfrm>
            <a:custGeom>
              <a:avLst/>
              <a:gdLst>
                <a:gd name="connsiteX0" fmla="*/ 36602 w 36747"/>
                <a:gd name="connsiteY0" fmla="*/ 14 h 725315"/>
                <a:gd name="connsiteX1" fmla="*/ 14377 w 36747"/>
                <a:gd name="connsiteY1" fmla="*/ 323864 h 725315"/>
                <a:gd name="connsiteX2" fmla="*/ 20727 w 36747"/>
                <a:gd name="connsiteY2" fmla="*/ 587389 h 725315"/>
                <a:gd name="connsiteX3" fmla="*/ 8027 w 36747"/>
                <a:gd name="connsiteY3" fmla="*/ 723914 h 725315"/>
                <a:gd name="connsiteX4" fmla="*/ 8027 w 36747"/>
                <a:gd name="connsiteY4" fmla="*/ 508014 h 725315"/>
                <a:gd name="connsiteX5" fmla="*/ 1677 w 36747"/>
                <a:gd name="connsiteY5" fmla="*/ 336564 h 725315"/>
                <a:gd name="connsiteX6" fmla="*/ 36602 w 36747"/>
                <a:gd name="connsiteY6" fmla="*/ 14 h 72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47" h="725315">
                  <a:moveTo>
                    <a:pt x="36602" y="14"/>
                  </a:moveTo>
                  <a:cubicBezTo>
                    <a:pt x="38719" y="-2103"/>
                    <a:pt x="17023" y="225968"/>
                    <a:pt x="14377" y="323864"/>
                  </a:cubicBezTo>
                  <a:cubicBezTo>
                    <a:pt x="11731" y="421760"/>
                    <a:pt x="21785" y="520714"/>
                    <a:pt x="20727" y="587389"/>
                  </a:cubicBezTo>
                  <a:cubicBezTo>
                    <a:pt x="19669" y="654064"/>
                    <a:pt x="10144" y="737143"/>
                    <a:pt x="8027" y="723914"/>
                  </a:cubicBezTo>
                  <a:cubicBezTo>
                    <a:pt x="5910" y="710685"/>
                    <a:pt x="9085" y="572572"/>
                    <a:pt x="8027" y="508014"/>
                  </a:cubicBezTo>
                  <a:cubicBezTo>
                    <a:pt x="6969" y="443456"/>
                    <a:pt x="-4144" y="418585"/>
                    <a:pt x="1677" y="336564"/>
                  </a:cubicBezTo>
                  <a:cubicBezTo>
                    <a:pt x="7498" y="254543"/>
                    <a:pt x="34485" y="2131"/>
                    <a:pt x="36602" y="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C2BEABC6-F524-DD30-B575-7E5E5B811DE7}"/>
                </a:ext>
              </a:extLst>
            </p:cNvPr>
            <p:cNvSpPr/>
            <p:nvPr/>
          </p:nvSpPr>
          <p:spPr>
            <a:xfrm>
              <a:off x="4009479" y="4201590"/>
              <a:ext cx="16569" cy="773140"/>
            </a:xfrm>
            <a:custGeom>
              <a:avLst/>
              <a:gdLst>
                <a:gd name="connsiteX0" fmla="*/ 3721 w 16569"/>
                <a:gd name="connsiteY0" fmla="*/ 2110 h 773140"/>
                <a:gd name="connsiteX1" fmla="*/ 546 w 16569"/>
                <a:gd name="connsiteY1" fmla="*/ 579960 h 773140"/>
                <a:gd name="connsiteX2" fmla="*/ 13246 w 16569"/>
                <a:gd name="connsiteY2" fmla="*/ 767285 h 773140"/>
                <a:gd name="connsiteX3" fmla="*/ 16421 w 16569"/>
                <a:gd name="connsiteY3" fmla="*/ 398985 h 773140"/>
                <a:gd name="connsiteX4" fmla="*/ 3721 w 16569"/>
                <a:gd name="connsiteY4" fmla="*/ 2110 h 77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9" h="773140">
                  <a:moveTo>
                    <a:pt x="3721" y="2110"/>
                  </a:moveTo>
                  <a:cubicBezTo>
                    <a:pt x="1075" y="32272"/>
                    <a:pt x="-1041" y="452431"/>
                    <a:pt x="546" y="579960"/>
                  </a:cubicBezTo>
                  <a:cubicBezTo>
                    <a:pt x="2133" y="707489"/>
                    <a:pt x="10600" y="797447"/>
                    <a:pt x="13246" y="767285"/>
                  </a:cubicBezTo>
                  <a:cubicBezTo>
                    <a:pt x="15892" y="737123"/>
                    <a:pt x="14834" y="524927"/>
                    <a:pt x="16421" y="398985"/>
                  </a:cubicBezTo>
                  <a:cubicBezTo>
                    <a:pt x="18009" y="273043"/>
                    <a:pt x="6367" y="-28052"/>
                    <a:pt x="3721" y="21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11BF33E1-6A5B-DE23-0959-4F8F031BF19A}"/>
                </a:ext>
              </a:extLst>
            </p:cNvPr>
            <p:cNvSpPr/>
            <p:nvPr/>
          </p:nvSpPr>
          <p:spPr>
            <a:xfrm>
              <a:off x="3644900" y="5000571"/>
              <a:ext cx="474714" cy="54391"/>
            </a:xfrm>
            <a:custGeom>
              <a:avLst/>
              <a:gdLst>
                <a:gd name="connsiteX0" fmla="*/ 0 w 474714"/>
                <a:gd name="connsiteY0" fmla="*/ 41329 h 54391"/>
                <a:gd name="connsiteX1" fmla="*/ 276225 w 474714"/>
                <a:gd name="connsiteY1" fmla="*/ 34979 h 54391"/>
                <a:gd name="connsiteX2" fmla="*/ 400050 w 474714"/>
                <a:gd name="connsiteY2" fmla="*/ 38154 h 54391"/>
                <a:gd name="connsiteX3" fmla="*/ 473075 w 474714"/>
                <a:gd name="connsiteY3" fmla="*/ 54 h 54391"/>
                <a:gd name="connsiteX4" fmla="*/ 434975 w 474714"/>
                <a:gd name="connsiteY4" fmla="*/ 47679 h 54391"/>
                <a:gd name="connsiteX5" fmla="*/ 263525 w 474714"/>
                <a:gd name="connsiteY5" fmla="*/ 54029 h 54391"/>
                <a:gd name="connsiteX6" fmla="*/ 0 w 474714"/>
                <a:gd name="connsiteY6" fmla="*/ 41329 h 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714" h="54391">
                  <a:moveTo>
                    <a:pt x="0" y="41329"/>
                  </a:moveTo>
                  <a:lnTo>
                    <a:pt x="276225" y="34979"/>
                  </a:lnTo>
                  <a:cubicBezTo>
                    <a:pt x="342900" y="34450"/>
                    <a:pt x="367242" y="43975"/>
                    <a:pt x="400050" y="38154"/>
                  </a:cubicBezTo>
                  <a:cubicBezTo>
                    <a:pt x="432858" y="32333"/>
                    <a:pt x="467254" y="-1534"/>
                    <a:pt x="473075" y="54"/>
                  </a:cubicBezTo>
                  <a:cubicBezTo>
                    <a:pt x="478896" y="1641"/>
                    <a:pt x="469900" y="38683"/>
                    <a:pt x="434975" y="47679"/>
                  </a:cubicBezTo>
                  <a:cubicBezTo>
                    <a:pt x="400050" y="56675"/>
                    <a:pt x="263525" y="54029"/>
                    <a:pt x="263525" y="54029"/>
                  </a:cubicBezTo>
                  <a:lnTo>
                    <a:pt x="0" y="413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A7C59003-2A2A-9BC2-4615-22D322A3B07A}"/>
                </a:ext>
              </a:extLst>
            </p:cNvPr>
            <p:cNvSpPr/>
            <p:nvPr/>
          </p:nvSpPr>
          <p:spPr>
            <a:xfrm>
              <a:off x="3642071" y="5034632"/>
              <a:ext cx="323978" cy="427211"/>
            </a:xfrm>
            <a:custGeom>
              <a:avLst/>
              <a:gdLst>
                <a:gd name="connsiteX0" fmla="*/ 85379 w 323978"/>
                <a:gd name="connsiteY0" fmla="*/ 918 h 427211"/>
                <a:gd name="connsiteX1" fmla="*/ 25054 w 323978"/>
                <a:gd name="connsiteY1" fmla="*/ 42193 h 427211"/>
                <a:gd name="connsiteX2" fmla="*/ 18704 w 323978"/>
                <a:gd name="connsiteY2" fmla="*/ 86643 h 427211"/>
                <a:gd name="connsiteX3" fmla="*/ 12354 w 323978"/>
                <a:gd name="connsiteY3" fmla="*/ 299368 h 427211"/>
                <a:gd name="connsiteX4" fmla="*/ 6004 w 323978"/>
                <a:gd name="connsiteY4" fmla="*/ 372393 h 427211"/>
                <a:gd name="connsiteX5" fmla="*/ 31404 w 323978"/>
                <a:gd name="connsiteY5" fmla="*/ 394618 h 427211"/>
                <a:gd name="connsiteX6" fmla="*/ 323504 w 323978"/>
                <a:gd name="connsiteY6" fmla="*/ 397793 h 427211"/>
                <a:gd name="connsiteX7" fmla="*/ 98079 w 323978"/>
                <a:gd name="connsiteY7" fmla="*/ 413668 h 427211"/>
                <a:gd name="connsiteX8" fmla="*/ 28229 w 323978"/>
                <a:gd name="connsiteY8" fmla="*/ 413668 h 427211"/>
                <a:gd name="connsiteX9" fmla="*/ 2829 w 323978"/>
                <a:gd name="connsiteY9" fmla="*/ 239043 h 427211"/>
                <a:gd name="connsiteX10" fmla="*/ 9179 w 323978"/>
                <a:gd name="connsiteY10" fmla="*/ 32668 h 427211"/>
                <a:gd name="connsiteX11" fmla="*/ 85379 w 323978"/>
                <a:gd name="connsiteY11" fmla="*/ 918 h 4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978" h="427211">
                  <a:moveTo>
                    <a:pt x="85379" y="918"/>
                  </a:moveTo>
                  <a:cubicBezTo>
                    <a:pt x="88025" y="2506"/>
                    <a:pt x="36166" y="27906"/>
                    <a:pt x="25054" y="42193"/>
                  </a:cubicBezTo>
                  <a:cubicBezTo>
                    <a:pt x="13941" y="56481"/>
                    <a:pt x="20821" y="43781"/>
                    <a:pt x="18704" y="86643"/>
                  </a:cubicBezTo>
                  <a:cubicBezTo>
                    <a:pt x="16587" y="129505"/>
                    <a:pt x="14471" y="251743"/>
                    <a:pt x="12354" y="299368"/>
                  </a:cubicBezTo>
                  <a:cubicBezTo>
                    <a:pt x="10237" y="346993"/>
                    <a:pt x="2829" y="356518"/>
                    <a:pt x="6004" y="372393"/>
                  </a:cubicBezTo>
                  <a:cubicBezTo>
                    <a:pt x="9179" y="388268"/>
                    <a:pt x="-21513" y="390385"/>
                    <a:pt x="31404" y="394618"/>
                  </a:cubicBezTo>
                  <a:cubicBezTo>
                    <a:pt x="84321" y="398851"/>
                    <a:pt x="312391" y="394618"/>
                    <a:pt x="323504" y="397793"/>
                  </a:cubicBezTo>
                  <a:cubicBezTo>
                    <a:pt x="334617" y="400968"/>
                    <a:pt x="147292" y="411022"/>
                    <a:pt x="98079" y="413668"/>
                  </a:cubicBezTo>
                  <a:cubicBezTo>
                    <a:pt x="48866" y="416314"/>
                    <a:pt x="44104" y="442772"/>
                    <a:pt x="28229" y="413668"/>
                  </a:cubicBezTo>
                  <a:cubicBezTo>
                    <a:pt x="12354" y="384564"/>
                    <a:pt x="6004" y="302543"/>
                    <a:pt x="2829" y="239043"/>
                  </a:cubicBezTo>
                  <a:cubicBezTo>
                    <a:pt x="-346" y="175543"/>
                    <a:pt x="1771" y="69710"/>
                    <a:pt x="9179" y="32668"/>
                  </a:cubicBezTo>
                  <a:cubicBezTo>
                    <a:pt x="16587" y="-4374"/>
                    <a:pt x="82733" y="-670"/>
                    <a:pt x="85379" y="9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E2B020FA-0C64-276D-1185-C3F70C81C857}"/>
                </a:ext>
              </a:extLst>
            </p:cNvPr>
            <p:cNvSpPr/>
            <p:nvPr/>
          </p:nvSpPr>
          <p:spPr>
            <a:xfrm>
              <a:off x="3645738" y="5493852"/>
              <a:ext cx="392527" cy="59365"/>
            </a:xfrm>
            <a:custGeom>
              <a:avLst/>
              <a:gdLst>
                <a:gd name="connsiteX0" fmla="*/ 2337 w 392527"/>
                <a:gd name="connsiteY0" fmla="*/ 8423 h 59365"/>
                <a:gd name="connsiteX1" fmla="*/ 345237 w 392527"/>
                <a:gd name="connsiteY1" fmla="*/ 5248 h 59365"/>
                <a:gd name="connsiteX2" fmla="*/ 380162 w 392527"/>
                <a:gd name="connsiteY2" fmla="*/ 2073 h 59365"/>
                <a:gd name="connsiteX3" fmla="*/ 345237 w 392527"/>
                <a:gd name="connsiteY3" fmla="*/ 5248 h 59365"/>
                <a:gd name="connsiteX4" fmla="*/ 389687 w 392527"/>
                <a:gd name="connsiteY4" fmla="*/ 59223 h 59365"/>
                <a:gd name="connsiteX5" fmla="*/ 367462 w 392527"/>
                <a:gd name="connsiteY5" fmla="*/ 21123 h 59365"/>
                <a:gd name="connsiteX6" fmla="*/ 202362 w 392527"/>
                <a:gd name="connsiteY6" fmla="*/ 24298 h 59365"/>
                <a:gd name="connsiteX7" fmla="*/ 2337 w 392527"/>
                <a:gd name="connsiteY7" fmla="*/ 8423 h 5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27" h="59365">
                  <a:moveTo>
                    <a:pt x="2337" y="8423"/>
                  </a:moveTo>
                  <a:cubicBezTo>
                    <a:pt x="26150" y="5248"/>
                    <a:pt x="282266" y="6306"/>
                    <a:pt x="345237" y="5248"/>
                  </a:cubicBezTo>
                  <a:cubicBezTo>
                    <a:pt x="408208" y="4190"/>
                    <a:pt x="380162" y="2073"/>
                    <a:pt x="380162" y="2073"/>
                  </a:cubicBezTo>
                  <a:cubicBezTo>
                    <a:pt x="380162" y="2073"/>
                    <a:pt x="343650" y="-4277"/>
                    <a:pt x="345237" y="5248"/>
                  </a:cubicBezTo>
                  <a:cubicBezTo>
                    <a:pt x="346825" y="14773"/>
                    <a:pt x="385983" y="56577"/>
                    <a:pt x="389687" y="59223"/>
                  </a:cubicBezTo>
                  <a:cubicBezTo>
                    <a:pt x="393391" y="61869"/>
                    <a:pt x="398683" y="26944"/>
                    <a:pt x="367462" y="21123"/>
                  </a:cubicBezTo>
                  <a:cubicBezTo>
                    <a:pt x="336241" y="15302"/>
                    <a:pt x="261629" y="24298"/>
                    <a:pt x="202362" y="24298"/>
                  </a:cubicBezTo>
                  <a:cubicBezTo>
                    <a:pt x="143095" y="24298"/>
                    <a:pt x="-21476" y="11598"/>
                    <a:pt x="2337" y="84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6488BB65-EDF3-6BE9-F33C-7D5AD31A461C}"/>
                </a:ext>
              </a:extLst>
            </p:cNvPr>
            <p:cNvSpPr/>
            <p:nvPr/>
          </p:nvSpPr>
          <p:spPr>
            <a:xfrm>
              <a:off x="3676650" y="5051186"/>
              <a:ext cx="53975" cy="368553"/>
            </a:xfrm>
            <a:custGeom>
              <a:avLst/>
              <a:gdLst>
                <a:gd name="connsiteX0" fmla="*/ 53975 w 53975"/>
                <a:gd name="connsiteY0" fmla="*/ 239 h 368553"/>
                <a:gd name="connsiteX1" fmla="*/ 9525 w 53975"/>
                <a:gd name="connsiteY1" fmla="*/ 51039 h 368553"/>
                <a:gd name="connsiteX2" fmla="*/ 0 w 53975"/>
                <a:gd name="connsiteY2" fmla="*/ 85964 h 368553"/>
                <a:gd name="connsiteX3" fmla="*/ 9525 w 53975"/>
                <a:gd name="connsiteY3" fmla="*/ 368539 h 368553"/>
                <a:gd name="connsiteX4" fmla="*/ 9525 w 53975"/>
                <a:gd name="connsiteY4" fmla="*/ 73264 h 368553"/>
                <a:gd name="connsiteX5" fmla="*/ 53975 w 53975"/>
                <a:gd name="connsiteY5" fmla="*/ 239 h 36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75" h="368553">
                  <a:moveTo>
                    <a:pt x="53975" y="239"/>
                  </a:moveTo>
                  <a:cubicBezTo>
                    <a:pt x="53975" y="-3465"/>
                    <a:pt x="18521" y="36752"/>
                    <a:pt x="9525" y="51039"/>
                  </a:cubicBezTo>
                  <a:cubicBezTo>
                    <a:pt x="529" y="65326"/>
                    <a:pt x="0" y="33047"/>
                    <a:pt x="0" y="85964"/>
                  </a:cubicBezTo>
                  <a:cubicBezTo>
                    <a:pt x="0" y="138881"/>
                    <a:pt x="7937" y="370656"/>
                    <a:pt x="9525" y="368539"/>
                  </a:cubicBezTo>
                  <a:cubicBezTo>
                    <a:pt x="11113" y="366422"/>
                    <a:pt x="4233" y="133589"/>
                    <a:pt x="9525" y="73264"/>
                  </a:cubicBezTo>
                  <a:cubicBezTo>
                    <a:pt x="14817" y="12939"/>
                    <a:pt x="53975" y="3943"/>
                    <a:pt x="53975" y="2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3A07EAA7-0D53-9EBF-23EF-13AFFFC367A1}"/>
                </a:ext>
              </a:extLst>
            </p:cNvPr>
            <p:cNvSpPr/>
            <p:nvPr/>
          </p:nvSpPr>
          <p:spPr>
            <a:xfrm>
              <a:off x="4022589" y="5509248"/>
              <a:ext cx="13320" cy="378219"/>
            </a:xfrm>
            <a:custGeom>
              <a:avLst/>
              <a:gdLst>
                <a:gd name="connsiteX0" fmla="*/ 12836 w 13320"/>
                <a:gd name="connsiteY0" fmla="*/ 12077 h 378219"/>
                <a:gd name="connsiteX1" fmla="*/ 9661 w 13320"/>
                <a:gd name="connsiteY1" fmla="*/ 377202 h 378219"/>
                <a:gd name="connsiteX2" fmla="*/ 136 w 13320"/>
                <a:gd name="connsiteY2" fmla="*/ 116852 h 378219"/>
                <a:gd name="connsiteX3" fmla="*/ 12836 w 13320"/>
                <a:gd name="connsiteY3" fmla="*/ 12077 h 37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0" h="378219">
                  <a:moveTo>
                    <a:pt x="12836" y="12077"/>
                  </a:moveTo>
                  <a:cubicBezTo>
                    <a:pt x="14424" y="55469"/>
                    <a:pt x="11778" y="359740"/>
                    <a:pt x="9661" y="377202"/>
                  </a:cubicBezTo>
                  <a:cubicBezTo>
                    <a:pt x="7544" y="394664"/>
                    <a:pt x="1723" y="182469"/>
                    <a:pt x="136" y="116852"/>
                  </a:cubicBezTo>
                  <a:cubicBezTo>
                    <a:pt x="-1451" y="51235"/>
                    <a:pt x="11248" y="-31315"/>
                    <a:pt x="12836" y="120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D4FAEB59-601E-E88E-4640-C1DED3053729}"/>
                </a:ext>
              </a:extLst>
            </p:cNvPr>
            <p:cNvSpPr/>
            <p:nvPr/>
          </p:nvSpPr>
          <p:spPr>
            <a:xfrm>
              <a:off x="3984193" y="5507356"/>
              <a:ext cx="10039" cy="319265"/>
            </a:xfrm>
            <a:custGeom>
              <a:avLst/>
              <a:gdLst>
                <a:gd name="connsiteX0" fmla="*/ 3607 w 10039"/>
                <a:gd name="connsiteY0" fmla="*/ 1269 h 319265"/>
                <a:gd name="connsiteX1" fmla="*/ 9957 w 10039"/>
                <a:gd name="connsiteY1" fmla="*/ 90169 h 319265"/>
                <a:gd name="connsiteX2" fmla="*/ 6782 w 10039"/>
                <a:gd name="connsiteY2" fmla="*/ 318769 h 319265"/>
                <a:gd name="connsiteX3" fmla="*/ 432 w 10039"/>
                <a:gd name="connsiteY3" fmla="*/ 147319 h 319265"/>
                <a:gd name="connsiteX4" fmla="*/ 3607 w 10039"/>
                <a:gd name="connsiteY4" fmla="*/ 1269 h 3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9" h="319265">
                  <a:moveTo>
                    <a:pt x="3607" y="1269"/>
                  </a:moveTo>
                  <a:cubicBezTo>
                    <a:pt x="5195" y="-8256"/>
                    <a:pt x="9428" y="37252"/>
                    <a:pt x="9957" y="90169"/>
                  </a:cubicBezTo>
                  <a:cubicBezTo>
                    <a:pt x="10486" y="143086"/>
                    <a:pt x="8370" y="309244"/>
                    <a:pt x="6782" y="318769"/>
                  </a:cubicBezTo>
                  <a:cubicBezTo>
                    <a:pt x="5195" y="328294"/>
                    <a:pt x="2019" y="198119"/>
                    <a:pt x="432" y="147319"/>
                  </a:cubicBezTo>
                  <a:cubicBezTo>
                    <a:pt x="-1156" y="96519"/>
                    <a:pt x="2019" y="10794"/>
                    <a:pt x="3607" y="12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C3D62255-076B-09CC-33C2-A790E4011FED}"/>
                </a:ext>
              </a:extLst>
            </p:cNvPr>
            <p:cNvSpPr/>
            <p:nvPr/>
          </p:nvSpPr>
          <p:spPr>
            <a:xfrm>
              <a:off x="3721030" y="5381264"/>
              <a:ext cx="757046" cy="73386"/>
            </a:xfrm>
            <a:custGeom>
              <a:avLst/>
              <a:gdLst>
                <a:gd name="connsiteX0" fmla="*/ 184220 w 757046"/>
                <a:gd name="connsiteY0" fmla="*/ 51161 h 73386"/>
                <a:gd name="connsiteX1" fmla="*/ 581095 w 757046"/>
                <a:gd name="connsiteY1" fmla="*/ 51161 h 73386"/>
                <a:gd name="connsiteX2" fmla="*/ 704920 w 757046"/>
                <a:gd name="connsiteY2" fmla="*/ 44811 h 73386"/>
                <a:gd name="connsiteX3" fmla="*/ 755720 w 757046"/>
                <a:gd name="connsiteY3" fmla="*/ 361 h 73386"/>
                <a:gd name="connsiteX4" fmla="*/ 739845 w 757046"/>
                <a:gd name="connsiteY4" fmla="*/ 25761 h 73386"/>
                <a:gd name="connsiteX5" fmla="*/ 714445 w 757046"/>
                <a:gd name="connsiteY5" fmla="*/ 60686 h 73386"/>
                <a:gd name="connsiteX6" fmla="*/ 612845 w 757046"/>
                <a:gd name="connsiteY6" fmla="*/ 67036 h 73386"/>
                <a:gd name="connsiteX7" fmla="*/ 19120 w 757046"/>
                <a:gd name="connsiteY7" fmla="*/ 73386 h 73386"/>
                <a:gd name="connsiteX8" fmla="*/ 184220 w 757046"/>
                <a:gd name="connsiteY8" fmla="*/ 51161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7046" h="73386">
                  <a:moveTo>
                    <a:pt x="184220" y="51161"/>
                  </a:moveTo>
                  <a:cubicBezTo>
                    <a:pt x="277882" y="47457"/>
                    <a:pt x="494312" y="52219"/>
                    <a:pt x="581095" y="51161"/>
                  </a:cubicBezTo>
                  <a:cubicBezTo>
                    <a:pt x="667878" y="50103"/>
                    <a:pt x="675816" y="53278"/>
                    <a:pt x="704920" y="44811"/>
                  </a:cubicBezTo>
                  <a:cubicBezTo>
                    <a:pt x="734024" y="36344"/>
                    <a:pt x="749899" y="3536"/>
                    <a:pt x="755720" y="361"/>
                  </a:cubicBezTo>
                  <a:cubicBezTo>
                    <a:pt x="761541" y="-2814"/>
                    <a:pt x="746724" y="15707"/>
                    <a:pt x="739845" y="25761"/>
                  </a:cubicBezTo>
                  <a:cubicBezTo>
                    <a:pt x="732966" y="35815"/>
                    <a:pt x="735611" y="53807"/>
                    <a:pt x="714445" y="60686"/>
                  </a:cubicBezTo>
                  <a:cubicBezTo>
                    <a:pt x="693279" y="67565"/>
                    <a:pt x="612845" y="67036"/>
                    <a:pt x="612845" y="67036"/>
                  </a:cubicBezTo>
                  <a:lnTo>
                    <a:pt x="19120" y="73386"/>
                  </a:lnTo>
                  <a:cubicBezTo>
                    <a:pt x="-51788" y="73386"/>
                    <a:pt x="90558" y="54865"/>
                    <a:pt x="184220" y="5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B0BC8A14-618B-9972-8A52-CBFA3F7C78DC}"/>
                </a:ext>
              </a:extLst>
            </p:cNvPr>
            <p:cNvSpPr/>
            <p:nvPr/>
          </p:nvSpPr>
          <p:spPr>
            <a:xfrm>
              <a:off x="4460743" y="5032279"/>
              <a:ext cx="16326" cy="365509"/>
            </a:xfrm>
            <a:custGeom>
              <a:avLst/>
              <a:gdLst>
                <a:gd name="connsiteX0" fmla="*/ 6482 w 16326"/>
                <a:gd name="connsiteY0" fmla="*/ 96 h 365509"/>
                <a:gd name="connsiteX1" fmla="*/ 132 w 16326"/>
                <a:gd name="connsiteY1" fmla="*/ 228696 h 365509"/>
                <a:gd name="connsiteX2" fmla="*/ 3307 w 16326"/>
                <a:gd name="connsiteY2" fmla="*/ 365221 h 365509"/>
                <a:gd name="connsiteX3" fmla="*/ 16007 w 16326"/>
                <a:gd name="connsiteY3" fmla="*/ 257271 h 365509"/>
                <a:gd name="connsiteX4" fmla="*/ 6482 w 16326"/>
                <a:gd name="connsiteY4" fmla="*/ 96 h 36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6" h="365509">
                  <a:moveTo>
                    <a:pt x="6482" y="96"/>
                  </a:moveTo>
                  <a:cubicBezTo>
                    <a:pt x="3836" y="-4666"/>
                    <a:pt x="661" y="167842"/>
                    <a:pt x="132" y="228696"/>
                  </a:cubicBezTo>
                  <a:cubicBezTo>
                    <a:pt x="-397" y="289550"/>
                    <a:pt x="661" y="360459"/>
                    <a:pt x="3307" y="365221"/>
                  </a:cubicBezTo>
                  <a:cubicBezTo>
                    <a:pt x="5953" y="369983"/>
                    <a:pt x="13890" y="314950"/>
                    <a:pt x="16007" y="257271"/>
                  </a:cubicBezTo>
                  <a:cubicBezTo>
                    <a:pt x="18124" y="199592"/>
                    <a:pt x="9128" y="4858"/>
                    <a:pt x="6482" y="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F4417DD9-53E7-3D1E-8970-FFC4433D97A4}"/>
                </a:ext>
              </a:extLst>
            </p:cNvPr>
            <p:cNvSpPr/>
            <p:nvPr/>
          </p:nvSpPr>
          <p:spPr>
            <a:xfrm>
              <a:off x="3679825" y="5305371"/>
              <a:ext cx="754259" cy="90045"/>
            </a:xfrm>
            <a:custGeom>
              <a:avLst/>
              <a:gdLst>
                <a:gd name="connsiteX0" fmla="*/ 0 w 754259"/>
                <a:gd name="connsiteY0" fmla="*/ 79429 h 90045"/>
                <a:gd name="connsiteX1" fmla="*/ 498475 w 754259"/>
                <a:gd name="connsiteY1" fmla="*/ 85779 h 90045"/>
                <a:gd name="connsiteX2" fmla="*/ 708025 w 754259"/>
                <a:gd name="connsiteY2" fmla="*/ 82604 h 90045"/>
                <a:gd name="connsiteX3" fmla="*/ 742950 w 754259"/>
                <a:gd name="connsiteY3" fmla="*/ 54 h 90045"/>
                <a:gd name="connsiteX4" fmla="*/ 746125 w 754259"/>
                <a:gd name="connsiteY4" fmla="*/ 69904 h 90045"/>
                <a:gd name="connsiteX5" fmla="*/ 641350 w 754259"/>
                <a:gd name="connsiteY5" fmla="*/ 69904 h 90045"/>
                <a:gd name="connsiteX6" fmla="*/ 0 w 754259"/>
                <a:gd name="connsiteY6" fmla="*/ 79429 h 9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259" h="90045">
                  <a:moveTo>
                    <a:pt x="0" y="79429"/>
                  </a:moveTo>
                  <a:lnTo>
                    <a:pt x="498475" y="85779"/>
                  </a:lnTo>
                  <a:cubicBezTo>
                    <a:pt x="616479" y="86308"/>
                    <a:pt x="667279" y="96891"/>
                    <a:pt x="708025" y="82604"/>
                  </a:cubicBezTo>
                  <a:cubicBezTo>
                    <a:pt x="748771" y="68317"/>
                    <a:pt x="736600" y="2171"/>
                    <a:pt x="742950" y="54"/>
                  </a:cubicBezTo>
                  <a:cubicBezTo>
                    <a:pt x="749300" y="-2063"/>
                    <a:pt x="763058" y="58262"/>
                    <a:pt x="746125" y="69904"/>
                  </a:cubicBezTo>
                  <a:cubicBezTo>
                    <a:pt x="729192" y="81546"/>
                    <a:pt x="641350" y="69904"/>
                    <a:pt x="641350" y="69904"/>
                  </a:cubicBezTo>
                  <a:lnTo>
                    <a:pt x="0" y="794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A66160BD-6118-3172-AAE4-11D29275471F}"/>
                </a:ext>
              </a:extLst>
            </p:cNvPr>
            <p:cNvSpPr/>
            <p:nvPr/>
          </p:nvSpPr>
          <p:spPr>
            <a:xfrm>
              <a:off x="4431878" y="5025998"/>
              <a:ext cx="25930" cy="349408"/>
            </a:xfrm>
            <a:custGeom>
              <a:avLst/>
              <a:gdLst>
                <a:gd name="connsiteX0" fmla="*/ 9947 w 25930"/>
                <a:gd name="connsiteY0" fmla="*/ 27 h 349408"/>
                <a:gd name="connsiteX1" fmla="*/ 422 w 25930"/>
                <a:gd name="connsiteY1" fmla="*/ 244502 h 349408"/>
                <a:gd name="connsiteX2" fmla="*/ 25822 w 25930"/>
                <a:gd name="connsiteY2" fmla="*/ 349277 h 349408"/>
                <a:gd name="connsiteX3" fmla="*/ 9947 w 25930"/>
                <a:gd name="connsiteY3" fmla="*/ 260377 h 349408"/>
                <a:gd name="connsiteX4" fmla="*/ 9947 w 25930"/>
                <a:gd name="connsiteY4" fmla="*/ 27 h 34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30" h="349408">
                  <a:moveTo>
                    <a:pt x="9947" y="27"/>
                  </a:moveTo>
                  <a:cubicBezTo>
                    <a:pt x="8359" y="-2619"/>
                    <a:pt x="-2224" y="186294"/>
                    <a:pt x="422" y="244502"/>
                  </a:cubicBezTo>
                  <a:cubicBezTo>
                    <a:pt x="3068" y="302710"/>
                    <a:pt x="24235" y="346631"/>
                    <a:pt x="25822" y="349277"/>
                  </a:cubicBezTo>
                  <a:cubicBezTo>
                    <a:pt x="27410" y="351923"/>
                    <a:pt x="11005" y="314352"/>
                    <a:pt x="9947" y="260377"/>
                  </a:cubicBezTo>
                  <a:cubicBezTo>
                    <a:pt x="8889" y="206402"/>
                    <a:pt x="11535" y="2673"/>
                    <a:pt x="9947" y="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DE42CF7B-BD38-84F6-65C7-5A077B40E930}"/>
                </a:ext>
              </a:extLst>
            </p:cNvPr>
            <p:cNvSpPr/>
            <p:nvPr/>
          </p:nvSpPr>
          <p:spPr>
            <a:xfrm>
              <a:off x="4511564" y="5019672"/>
              <a:ext cx="96319" cy="409930"/>
            </a:xfrm>
            <a:custGeom>
              <a:avLst/>
              <a:gdLst>
                <a:gd name="connsiteX0" fmla="*/ 25511 w 96319"/>
                <a:gd name="connsiteY0" fmla="*/ 3 h 409930"/>
                <a:gd name="connsiteX1" fmla="*/ 28686 w 96319"/>
                <a:gd name="connsiteY1" fmla="*/ 304803 h 409930"/>
                <a:gd name="connsiteX2" fmla="*/ 111 w 96319"/>
                <a:gd name="connsiteY2" fmla="*/ 374653 h 409930"/>
                <a:gd name="connsiteX3" fmla="*/ 19161 w 96319"/>
                <a:gd name="connsiteY3" fmla="*/ 358778 h 409930"/>
                <a:gd name="connsiteX4" fmla="*/ 28686 w 96319"/>
                <a:gd name="connsiteY4" fmla="*/ 387353 h 409930"/>
                <a:gd name="connsiteX5" fmla="*/ 95361 w 96319"/>
                <a:gd name="connsiteY5" fmla="*/ 409578 h 409930"/>
                <a:gd name="connsiteX6" fmla="*/ 66786 w 96319"/>
                <a:gd name="connsiteY6" fmla="*/ 396878 h 409930"/>
                <a:gd name="connsiteX7" fmla="*/ 47736 w 96319"/>
                <a:gd name="connsiteY7" fmla="*/ 346078 h 409930"/>
                <a:gd name="connsiteX8" fmla="*/ 50911 w 96319"/>
                <a:gd name="connsiteY8" fmla="*/ 298453 h 409930"/>
                <a:gd name="connsiteX9" fmla="*/ 25511 w 96319"/>
                <a:gd name="connsiteY9" fmla="*/ 3 h 40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319" h="409930">
                  <a:moveTo>
                    <a:pt x="25511" y="3"/>
                  </a:moveTo>
                  <a:cubicBezTo>
                    <a:pt x="21807" y="1061"/>
                    <a:pt x="32919" y="242361"/>
                    <a:pt x="28686" y="304803"/>
                  </a:cubicBezTo>
                  <a:cubicBezTo>
                    <a:pt x="24453" y="367245"/>
                    <a:pt x="111" y="374653"/>
                    <a:pt x="111" y="374653"/>
                  </a:cubicBezTo>
                  <a:cubicBezTo>
                    <a:pt x="-1476" y="383649"/>
                    <a:pt x="14399" y="356661"/>
                    <a:pt x="19161" y="358778"/>
                  </a:cubicBezTo>
                  <a:cubicBezTo>
                    <a:pt x="23923" y="360895"/>
                    <a:pt x="15986" y="378886"/>
                    <a:pt x="28686" y="387353"/>
                  </a:cubicBezTo>
                  <a:cubicBezTo>
                    <a:pt x="41386" y="395820"/>
                    <a:pt x="89011" y="407991"/>
                    <a:pt x="95361" y="409578"/>
                  </a:cubicBezTo>
                  <a:cubicBezTo>
                    <a:pt x="101711" y="411166"/>
                    <a:pt x="74723" y="407461"/>
                    <a:pt x="66786" y="396878"/>
                  </a:cubicBezTo>
                  <a:cubicBezTo>
                    <a:pt x="58849" y="386295"/>
                    <a:pt x="50382" y="362482"/>
                    <a:pt x="47736" y="346078"/>
                  </a:cubicBezTo>
                  <a:cubicBezTo>
                    <a:pt x="45090" y="329674"/>
                    <a:pt x="53028" y="351899"/>
                    <a:pt x="50911" y="298453"/>
                  </a:cubicBezTo>
                  <a:cubicBezTo>
                    <a:pt x="48794" y="245007"/>
                    <a:pt x="29215" y="-1055"/>
                    <a:pt x="25511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4DA75E1A-CA42-3378-DE32-8BB65459E510}"/>
                </a:ext>
              </a:extLst>
            </p:cNvPr>
            <p:cNvSpPr/>
            <p:nvPr/>
          </p:nvSpPr>
          <p:spPr>
            <a:xfrm>
              <a:off x="4114189" y="5480013"/>
              <a:ext cx="369045" cy="104843"/>
            </a:xfrm>
            <a:custGeom>
              <a:avLst/>
              <a:gdLst>
                <a:gd name="connsiteX0" fmla="*/ 611 w 369045"/>
                <a:gd name="connsiteY0" fmla="*/ 9562 h 104843"/>
                <a:gd name="connsiteX1" fmla="*/ 318111 w 369045"/>
                <a:gd name="connsiteY1" fmla="*/ 37 h 104843"/>
                <a:gd name="connsiteX2" fmla="*/ 283186 w 369045"/>
                <a:gd name="connsiteY2" fmla="*/ 6387 h 104843"/>
                <a:gd name="connsiteX3" fmla="*/ 324461 w 369045"/>
                <a:gd name="connsiteY3" fmla="*/ 9562 h 104843"/>
                <a:gd name="connsiteX4" fmla="*/ 349861 w 369045"/>
                <a:gd name="connsiteY4" fmla="*/ 31787 h 104843"/>
                <a:gd name="connsiteX5" fmla="*/ 314936 w 369045"/>
                <a:gd name="connsiteY5" fmla="*/ 104812 h 104843"/>
                <a:gd name="connsiteX6" fmla="*/ 368911 w 369045"/>
                <a:gd name="connsiteY6" fmla="*/ 22262 h 104843"/>
                <a:gd name="connsiteX7" fmla="*/ 295886 w 369045"/>
                <a:gd name="connsiteY7" fmla="*/ 22262 h 104843"/>
                <a:gd name="connsiteX8" fmla="*/ 238736 w 369045"/>
                <a:gd name="connsiteY8" fmla="*/ 31787 h 104843"/>
                <a:gd name="connsiteX9" fmla="*/ 611 w 369045"/>
                <a:gd name="connsiteY9" fmla="*/ 9562 h 10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045" h="104843">
                  <a:moveTo>
                    <a:pt x="611" y="9562"/>
                  </a:moveTo>
                  <a:cubicBezTo>
                    <a:pt x="13840" y="4270"/>
                    <a:pt x="271015" y="566"/>
                    <a:pt x="318111" y="37"/>
                  </a:cubicBezTo>
                  <a:cubicBezTo>
                    <a:pt x="365207" y="-492"/>
                    <a:pt x="282128" y="4799"/>
                    <a:pt x="283186" y="6387"/>
                  </a:cubicBezTo>
                  <a:cubicBezTo>
                    <a:pt x="284244" y="7975"/>
                    <a:pt x="313349" y="5329"/>
                    <a:pt x="324461" y="9562"/>
                  </a:cubicBezTo>
                  <a:cubicBezTo>
                    <a:pt x="335574" y="13795"/>
                    <a:pt x="351449" y="15912"/>
                    <a:pt x="349861" y="31787"/>
                  </a:cubicBezTo>
                  <a:cubicBezTo>
                    <a:pt x="348274" y="47662"/>
                    <a:pt x="311761" y="106399"/>
                    <a:pt x="314936" y="104812"/>
                  </a:cubicBezTo>
                  <a:cubicBezTo>
                    <a:pt x="318111" y="103225"/>
                    <a:pt x="372086" y="36020"/>
                    <a:pt x="368911" y="22262"/>
                  </a:cubicBezTo>
                  <a:cubicBezTo>
                    <a:pt x="365736" y="8504"/>
                    <a:pt x="317582" y="20675"/>
                    <a:pt x="295886" y="22262"/>
                  </a:cubicBezTo>
                  <a:cubicBezTo>
                    <a:pt x="274190" y="23849"/>
                    <a:pt x="284773" y="30200"/>
                    <a:pt x="238736" y="31787"/>
                  </a:cubicBezTo>
                  <a:cubicBezTo>
                    <a:pt x="192699" y="33374"/>
                    <a:pt x="-12618" y="14854"/>
                    <a:pt x="611" y="9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3A589953-8B39-1059-D3FB-D36C07A20E36}"/>
                </a:ext>
              </a:extLst>
            </p:cNvPr>
            <p:cNvSpPr/>
            <p:nvPr/>
          </p:nvSpPr>
          <p:spPr>
            <a:xfrm>
              <a:off x="4073125" y="5471875"/>
              <a:ext cx="165847" cy="397413"/>
            </a:xfrm>
            <a:custGeom>
              <a:avLst/>
              <a:gdLst>
                <a:gd name="connsiteX0" fmla="*/ 165500 w 165847"/>
                <a:gd name="connsiteY0" fmla="*/ 1825 h 397413"/>
                <a:gd name="connsiteX1" fmla="*/ 51200 w 165847"/>
                <a:gd name="connsiteY1" fmla="*/ 20875 h 397413"/>
                <a:gd name="connsiteX2" fmla="*/ 22625 w 165847"/>
                <a:gd name="connsiteY2" fmla="*/ 43100 h 397413"/>
                <a:gd name="connsiteX3" fmla="*/ 25800 w 165847"/>
                <a:gd name="connsiteY3" fmla="*/ 81200 h 397413"/>
                <a:gd name="connsiteX4" fmla="*/ 19450 w 165847"/>
                <a:gd name="connsiteY4" fmla="*/ 290750 h 397413"/>
                <a:gd name="connsiteX5" fmla="*/ 400 w 165847"/>
                <a:gd name="connsiteY5" fmla="*/ 395525 h 397413"/>
                <a:gd name="connsiteX6" fmla="*/ 6750 w 165847"/>
                <a:gd name="connsiteY6" fmla="*/ 335200 h 397413"/>
                <a:gd name="connsiteX7" fmla="*/ 9925 w 165847"/>
                <a:gd name="connsiteY7" fmla="*/ 68500 h 397413"/>
                <a:gd name="connsiteX8" fmla="*/ 165500 w 165847"/>
                <a:gd name="connsiteY8" fmla="*/ 1825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47" h="397413">
                  <a:moveTo>
                    <a:pt x="165500" y="1825"/>
                  </a:moveTo>
                  <a:cubicBezTo>
                    <a:pt x="172379" y="-6113"/>
                    <a:pt x="75012" y="13996"/>
                    <a:pt x="51200" y="20875"/>
                  </a:cubicBezTo>
                  <a:cubicBezTo>
                    <a:pt x="27388" y="27754"/>
                    <a:pt x="26858" y="33046"/>
                    <a:pt x="22625" y="43100"/>
                  </a:cubicBezTo>
                  <a:cubicBezTo>
                    <a:pt x="18392" y="53154"/>
                    <a:pt x="26329" y="39925"/>
                    <a:pt x="25800" y="81200"/>
                  </a:cubicBezTo>
                  <a:cubicBezTo>
                    <a:pt x="25271" y="122475"/>
                    <a:pt x="23683" y="238363"/>
                    <a:pt x="19450" y="290750"/>
                  </a:cubicBezTo>
                  <a:cubicBezTo>
                    <a:pt x="15217" y="343137"/>
                    <a:pt x="2517" y="388117"/>
                    <a:pt x="400" y="395525"/>
                  </a:cubicBezTo>
                  <a:cubicBezTo>
                    <a:pt x="-1717" y="402933"/>
                    <a:pt x="5163" y="389704"/>
                    <a:pt x="6750" y="335200"/>
                  </a:cubicBezTo>
                  <a:cubicBezTo>
                    <a:pt x="8337" y="280696"/>
                    <a:pt x="-10183" y="121946"/>
                    <a:pt x="9925" y="68500"/>
                  </a:cubicBezTo>
                  <a:cubicBezTo>
                    <a:pt x="30033" y="15054"/>
                    <a:pt x="158621" y="9763"/>
                    <a:pt x="165500" y="18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C4AA3D8E-F483-C592-9E41-8FBACA6F9BBB}"/>
                </a:ext>
              </a:extLst>
            </p:cNvPr>
            <p:cNvSpPr/>
            <p:nvPr/>
          </p:nvSpPr>
          <p:spPr>
            <a:xfrm>
              <a:off x="4543157" y="4555260"/>
              <a:ext cx="382120" cy="480480"/>
            </a:xfrm>
            <a:custGeom>
              <a:avLst/>
              <a:gdLst>
                <a:gd name="connsiteX0" fmla="*/ 268 w 382120"/>
                <a:gd name="connsiteY0" fmla="*/ 51665 h 480480"/>
                <a:gd name="connsiteX1" fmla="*/ 54243 w 382120"/>
                <a:gd name="connsiteY1" fmla="*/ 23090 h 480480"/>
                <a:gd name="connsiteX2" fmla="*/ 190768 w 382120"/>
                <a:gd name="connsiteY2" fmla="*/ 26265 h 480480"/>
                <a:gd name="connsiteX3" fmla="*/ 327293 w 382120"/>
                <a:gd name="connsiteY3" fmla="*/ 26265 h 480480"/>
                <a:gd name="connsiteX4" fmla="*/ 222518 w 382120"/>
                <a:gd name="connsiteY4" fmla="*/ 23090 h 480480"/>
                <a:gd name="connsiteX5" fmla="*/ 343168 w 382120"/>
                <a:gd name="connsiteY5" fmla="*/ 26265 h 480480"/>
                <a:gd name="connsiteX6" fmla="*/ 339993 w 382120"/>
                <a:gd name="connsiteY6" fmla="*/ 64365 h 480480"/>
                <a:gd name="connsiteX7" fmla="*/ 362218 w 382120"/>
                <a:gd name="connsiteY7" fmla="*/ 318365 h 480480"/>
                <a:gd name="connsiteX8" fmla="*/ 378093 w 382120"/>
                <a:gd name="connsiteY8" fmla="*/ 480290 h 480480"/>
                <a:gd name="connsiteX9" fmla="*/ 381268 w 382120"/>
                <a:gd name="connsiteY9" fmla="*/ 346940 h 480480"/>
                <a:gd name="connsiteX10" fmla="*/ 365393 w 382120"/>
                <a:gd name="connsiteY10" fmla="*/ 165965 h 480480"/>
                <a:gd name="connsiteX11" fmla="*/ 346343 w 382120"/>
                <a:gd name="connsiteY11" fmla="*/ 19915 h 480480"/>
                <a:gd name="connsiteX12" fmla="*/ 292368 w 382120"/>
                <a:gd name="connsiteY12" fmla="*/ 7215 h 480480"/>
                <a:gd name="connsiteX13" fmla="*/ 73293 w 382120"/>
                <a:gd name="connsiteY13" fmla="*/ 865 h 480480"/>
                <a:gd name="connsiteX14" fmla="*/ 268 w 382120"/>
                <a:gd name="connsiteY14" fmla="*/ 51665 h 48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120" h="480480">
                  <a:moveTo>
                    <a:pt x="268" y="51665"/>
                  </a:moveTo>
                  <a:cubicBezTo>
                    <a:pt x="-2907" y="55369"/>
                    <a:pt x="22493" y="27323"/>
                    <a:pt x="54243" y="23090"/>
                  </a:cubicBezTo>
                  <a:cubicBezTo>
                    <a:pt x="85993" y="18857"/>
                    <a:pt x="145260" y="25736"/>
                    <a:pt x="190768" y="26265"/>
                  </a:cubicBezTo>
                  <a:cubicBezTo>
                    <a:pt x="236276" y="26794"/>
                    <a:pt x="322001" y="26794"/>
                    <a:pt x="327293" y="26265"/>
                  </a:cubicBezTo>
                  <a:cubicBezTo>
                    <a:pt x="332585" y="25736"/>
                    <a:pt x="219872" y="23090"/>
                    <a:pt x="222518" y="23090"/>
                  </a:cubicBezTo>
                  <a:cubicBezTo>
                    <a:pt x="225164" y="23090"/>
                    <a:pt x="323589" y="19386"/>
                    <a:pt x="343168" y="26265"/>
                  </a:cubicBezTo>
                  <a:cubicBezTo>
                    <a:pt x="362747" y="33144"/>
                    <a:pt x="336818" y="15682"/>
                    <a:pt x="339993" y="64365"/>
                  </a:cubicBezTo>
                  <a:cubicBezTo>
                    <a:pt x="343168" y="113048"/>
                    <a:pt x="355868" y="249044"/>
                    <a:pt x="362218" y="318365"/>
                  </a:cubicBezTo>
                  <a:cubicBezTo>
                    <a:pt x="368568" y="387686"/>
                    <a:pt x="374918" y="475528"/>
                    <a:pt x="378093" y="480290"/>
                  </a:cubicBezTo>
                  <a:cubicBezTo>
                    <a:pt x="381268" y="485052"/>
                    <a:pt x="383385" y="399327"/>
                    <a:pt x="381268" y="346940"/>
                  </a:cubicBezTo>
                  <a:cubicBezTo>
                    <a:pt x="379151" y="294553"/>
                    <a:pt x="371214" y="220469"/>
                    <a:pt x="365393" y="165965"/>
                  </a:cubicBezTo>
                  <a:cubicBezTo>
                    <a:pt x="359572" y="111461"/>
                    <a:pt x="358514" y="46373"/>
                    <a:pt x="346343" y="19915"/>
                  </a:cubicBezTo>
                  <a:cubicBezTo>
                    <a:pt x="334172" y="-6543"/>
                    <a:pt x="337876" y="10390"/>
                    <a:pt x="292368" y="7215"/>
                  </a:cubicBezTo>
                  <a:cubicBezTo>
                    <a:pt x="246860" y="4040"/>
                    <a:pt x="119330" y="-2310"/>
                    <a:pt x="73293" y="865"/>
                  </a:cubicBezTo>
                  <a:cubicBezTo>
                    <a:pt x="27256" y="4040"/>
                    <a:pt x="3443" y="47961"/>
                    <a:pt x="268" y="5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B76A2F61-B859-EC7D-05C0-62C3A71C1D9F}"/>
                </a:ext>
              </a:extLst>
            </p:cNvPr>
            <p:cNvSpPr/>
            <p:nvPr/>
          </p:nvSpPr>
          <p:spPr>
            <a:xfrm>
              <a:off x="4882452" y="4583383"/>
              <a:ext cx="16854" cy="451406"/>
            </a:xfrm>
            <a:custGeom>
              <a:avLst/>
              <a:gdLst>
                <a:gd name="connsiteX0" fmla="*/ 698 w 16854"/>
                <a:gd name="connsiteY0" fmla="*/ 1317 h 451406"/>
                <a:gd name="connsiteX1" fmla="*/ 3873 w 16854"/>
                <a:gd name="connsiteY1" fmla="*/ 248967 h 451406"/>
                <a:gd name="connsiteX2" fmla="*/ 13398 w 16854"/>
                <a:gd name="connsiteY2" fmla="*/ 445817 h 451406"/>
                <a:gd name="connsiteX3" fmla="*/ 16573 w 16854"/>
                <a:gd name="connsiteY3" fmla="*/ 363267 h 451406"/>
                <a:gd name="connsiteX4" fmla="*/ 698 w 16854"/>
                <a:gd name="connsiteY4" fmla="*/ 1317 h 45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4" h="451406">
                  <a:moveTo>
                    <a:pt x="698" y="1317"/>
                  </a:moveTo>
                  <a:cubicBezTo>
                    <a:pt x="-1419" y="-17733"/>
                    <a:pt x="1756" y="174884"/>
                    <a:pt x="3873" y="248967"/>
                  </a:cubicBezTo>
                  <a:cubicBezTo>
                    <a:pt x="5990" y="323050"/>
                    <a:pt x="11281" y="426767"/>
                    <a:pt x="13398" y="445817"/>
                  </a:cubicBezTo>
                  <a:cubicBezTo>
                    <a:pt x="15515" y="464867"/>
                    <a:pt x="17631" y="434704"/>
                    <a:pt x="16573" y="363267"/>
                  </a:cubicBezTo>
                  <a:cubicBezTo>
                    <a:pt x="15515" y="291830"/>
                    <a:pt x="2815" y="20367"/>
                    <a:pt x="698" y="1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9B6E2219-D836-34C6-CB80-946F98DCC79C}"/>
                </a:ext>
              </a:extLst>
            </p:cNvPr>
            <p:cNvSpPr/>
            <p:nvPr/>
          </p:nvSpPr>
          <p:spPr>
            <a:xfrm>
              <a:off x="4543129" y="4454276"/>
              <a:ext cx="373604" cy="66957"/>
            </a:xfrm>
            <a:custGeom>
              <a:avLst/>
              <a:gdLst>
                <a:gd name="connsiteX0" fmla="*/ 296 w 373604"/>
                <a:gd name="connsiteY0" fmla="*/ 19299 h 66957"/>
                <a:gd name="connsiteX1" fmla="*/ 51096 w 373604"/>
                <a:gd name="connsiteY1" fmla="*/ 57399 h 66957"/>
                <a:gd name="connsiteX2" fmla="*/ 76496 w 373604"/>
                <a:gd name="connsiteY2" fmla="*/ 47874 h 66957"/>
                <a:gd name="connsiteX3" fmla="*/ 232071 w 373604"/>
                <a:gd name="connsiteY3" fmla="*/ 54224 h 66957"/>
                <a:gd name="connsiteX4" fmla="*/ 365421 w 373604"/>
                <a:gd name="connsiteY4" fmla="*/ 54224 h 66957"/>
                <a:gd name="connsiteX5" fmla="*/ 359071 w 373604"/>
                <a:gd name="connsiteY5" fmla="*/ 249 h 66957"/>
                <a:gd name="connsiteX6" fmla="*/ 359071 w 373604"/>
                <a:gd name="connsiteY6" fmla="*/ 35174 h 66957"/>
                <a:gd name="connsiteX7" fmla="*/ 333671 w 373604"/>
                <a:gd name="connsiteY7" fmla="*/ 60574 h 66957"/>
                <a:gd name="connsiteX8" fmla="*/ 200321 w 373604"/>
                <a:gd name="connsiteY8" fmla="*/ 60574 h 66957"/>
                <a:gd name="connsiteX9" fmla="*/ 76496 w 373604"/>
                <a:gd name="connsiteY9" fmla="*/ 66924 h 66957"/>
                <a:gd name="connsiteX10" fmla="*/ 296 w 373604"/>
                <a:gd name="connsiteY10" fmla="*/ 19299 h 6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3604" h="66957">
                  <a:moveTo>
                    <a:pt x="296" y="19299"/>
                  </a:moveTo>
                  <a:cubicBezTo>
                    <a:pt x="-3937" y="17712"/>
                    <a:pt x="38396" y="52636"/>
                    <a:pt x="51096" y="57399"/>
                  </a:cubicBezTo>
                  <a:cubicBezTo>
                    <a:pt x="63796" y="62162"/>
                    <a:pt x="46334" y="48403"/>
                    <a:pt x="76496" y="47874"/>
                  </a:cubicBezTo>
                  <a:cubicBezTo>
                    <a:pt x="106659" y="47345"/>
                    <a:pt x="183917" y="53166"/>
                    <a:pt x="232071" y="54224"/>
                  </a:cubicBezTo>
                  <a:cubicBezTo>
                    <a:pt x="280225" y="55282"/>
                    <a:pt x="344254" y="63220"/>
                    <a:pt x="365421" y="54224"/>
                  </a:cubicBezTo>
                  <a:cubicBezTo>
                    <a:pt x="386588" y="45228"/>
                    <a:pt x="360129" y="3424"/>
                    <a:pt x="359071" y="249"/>
                  </a:cubicBezTo>
                  <a:cubicBezTo>
                    <a:pt x="358013" y="-2926"/>
                    <a:pt x="363304" y="25120"/>
                    <a:pt x="359071" y="35174"/>
                  </a:cubicBezTo>
                  <a:cubicBezTo>
                    <a:pt x="354838" y="45228"/>
                    <a:pt x="360129" y="56341"/>
                    <a:pt x="333671" y="60574"/>
                  </a:cubicBezTo>
                  <a:cubicBezTo>
                    <a:pt x="307213" y="64807"/>
                    <a:pt x="243183" y="59516"/>
                    <a:pt x="200321" y="60574"/>
                  </a:cubicBezTo>
                  <a:cubicBezTo>
                    <a:pt x="157459" y="61632"/>
                    <a:pt x="107717" y="67453"/>
                    <a:pt x="76496" y="66924"/>
                  </a:cubicBezTo>
                  <a:cubicBezTo>
                    <a:pt x="45275" y="66395"/>
                    <a:pt x="4529" y="20886"/>
                    <a:pt x="296" y="19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8F48A3F9-CD38-C494-FAE4-AB641219C8AF}"/>
                </a:ext>
              </a:extLst>
            </p:cNvPr>
            <p:cNvSpPr/>
            <p:nvPr/>
          </p:nvSpPr>
          <p:spPr>
            <a:xfrm>
              <a:off x="4942933" y="4426106"/>
              <a:ext cx="58150" cy="525427"/>
            </a:xfrm>
            <a:custGeom>
              <a:avLst/>
              <a:gdLst>
                <a:gd name="connsiteX0" fmla="*/ 542 w 58150"/>
                <a:gd name="connsiteY0" fmla="*/ 9369 h 525427"/>
                <a:gd name="connsiteX1" fmla="*/ 29117 w 58150"/>
                <a:gd name="connsiteY1" fmla="*/ 79219 h 525427"/>
                <a:gd name="connsiteX2" fmla="*/ 32292 w 58150"/>
                <a:gd name="connsiteY2" fmla="*/ 180819 h 525427"/>
                <a:gd name="connsiteX3" fmla="*/ 19592 w 58150"/>
                <a:gd name="connsiteY3" fmla="*/ 511019 h 525427"/>
                <a:gd name="connsiteX4" fmla="*/ 32292 w 58150"/>
                <a:gd name="connsiteY4" fmla="*/ 469744 h 525427"/>
                <a:gd name="connsiteX5" fmla="*/ 48167 w 58150"/>
                <a:gd name="connsiteY5" fmla="*/ 501494 h 525427"/>
                <a:gd name="connsiteX6" fmla="*/ 44992 w 58150"/>
                <a:gd name="connsiteY6" fmla="*/ 263369 h 525427"/>
                <a:gd name="connsiteX7" fmla="*/ 57692 w 58150"/>
                <a:gd name="connsiteY7" fmla="*/ 28419 h 525427"/>
                <a:gd name="connsiteX8" fmla="*/ 542 w 58150"/>
                <a:gd name="connsiteY8" fmla="*/ 9369 h 5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50" h="525427">
                  <a:moveTo>
                    <a:pt x="542" y="9369"/>
                  </a:moveTo>
                  <a:cubicBezTo>
                    <a:pt x="-4221" y="17836"/>
                    <a:pt x="23825" y="50644"/>
                    <a:pt x="29117" y="79219"/>
                  </a:cubicBezTo>
                  <a:cubicBezTo>
                    <a:pt x="34409" y="107794"/>
                    <a:pt x="33879" y="108852"/>
                    <a:pt x="32292" y="180819"/>
                  </a:cubicBezTo>
                  <a:cubicBezTo>
                    <a:pt x="30705" y="252786"/>
                    <a:pt x="19592" y="462865"/>
                    <a:pt x="19592" y="511019"/>
                  </a:cubicBezTo>
                  <a:cubicBezTo>
                    <a:pt x="19592" y="559173"/>
                    <a:pt x="27530" y="471331"/>
                    <a:pt x="32292" y="469744"/>
                  </a:cubicBezTo>
                  <a:cubicBezTo>
                    <a:pt x="37054" y="468157"/>
                    <a:pt x="46050" y="535890"/>
                    <a:pt x="48167" y="501494"/>
                  </a:cubicBezTo>
                  <a:cubicBezTo>
                    <a:pt x="50284" y="467098"/>
                    <a:pt x="43405" y="342215"/>
                    <a:pt x="44992" y="263369"/>
                  </a:cubicBezTo>
                  <a:cubicBezTo>
                    <a:pt x="46579" y="184523"/>
                    <a:pt x="60867" y="70223"/>
                    <a:pt x="57692" y="28419"/>
                  </a:cubicBezTo>
                  <a:cubicBezTo>
                    <a:pt x="54517" y="-13385"/>
                    <a:pt x="5305" y="902"/>
                    <a:pt x="542" y="93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8FCDAA91-10B8-9EBB-FFC0-D5E2A8ED6386}"/>
                </a:ext>
              </a:extLst>
            </p:cNvPr>
            <p:cNvSpPr/>
            <p:nvPr/>
          </p:nvSpPr>
          <p:spPr>
            <a:xfrm>
              <a:off x="4876800" y="4959347"/>
              <a:ext cx="260525" cy="75027"/>
            </a:xfrm>
            <a:custGeom>
              <a:avLst/>
              <a:gdLst>
                <a:gd name="connsiteX0" fmla="*/ 6350 w 260525"/>
                <a:gd name="connsiteY0" fmla="*/ 3 h 75027"/>
                <a:gd name="connsiteX1" fmla="*/ 38100 w 260525"/>
                <a:gd name="connsiteY1" fmla="*/ 69853 h 75027"/>
                <a:gd name="connsiteX2" fmla="*/ 0 w 260525"/>
                <a:gd name="connsiteY2" fmla="*/ 69853 h 75027"/>
                <a:gd name="connsiteX3" fmla="*/ 247650 w 260525"/>
                <a:gd name="connsiteY3" fmla="*/ 73028 h 75027"/>
                <a:gd name="connsiteX4" fmla="*/ 219075 w 260525"/>
                <a:gd name="connsiteY4" fmla="*/ 53978 h 75027"/>
                <a:gd name="connsiteX5" fmla="*/ 165100 w 260525"/>
                <a:gd name="connsiteY5" fmla="*/ 53978 h 75027"/>
                <a:gd name="connsiteX6" fmla="*/ 88900 w 260525"/>
                <a:gd name="connsiteY6" fmla="*/ 73028 h 75027"/>
                <a:gd name="connsiteX7" fmla="*/ 6350 w 260525"/>
                <a:gd name="connsiteY7" fmla="*/ 3 h 7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25" h="75027">
                  <a:moveTo>
                    <a:pt x="6350" y="3"/>
                  </a:moveTo>
                  <a:cubicBezTo>
                    <a:pt x="-2117" y="-526"/>
                    <a:pt x="39158" y="58211"/>
                    <a:pt x="38100" y="69853"/>
                  </a:cubicBezTo>
                  <a:cubicBezTo>
                    <a:pt x="37042" y="81495"/>
                    <a:pt x="0" y="69853"/>
                    <a:pt x="0" y="69853"/>
                  </a:cubicBezTo>
                  <a:cubicBezTo>
                    <a:pt x="34925" y="70382"/>
                    <a:pt x="211138" y="75674"/>
                    <a:pt x="247650" y="73028"/>
                  </a:cubicBezTo>
                  <a:cubicBezTo>
                    <a:pt x="284162" y="70382"/>
                    <a:pt x="232833" y="57153"/>
                    <a:pt x="219075" y="53978"/>
                  </a:cubicBezTo>
                  <a:cubicBezTo>
                    <a:pt x="205317" y="50803"/>
                    <a:pt x="186796" y="50803"/>
                    <a:pt x="165100" y="53978"/>
                  </a:cubicBezTo>
                  <a:cubicBezTo>
                    <a:pt x="143404" y="57153"/>
                    <a:pt x="112713" y="78320"/>
                    <a:pt x="88900" y="73028"/>
                  </a:cubicBezTo>
                  <a:cubicBezTo>
                    <a:pt x="65087" y="67736"/>
                    <a:pt x="14817" y="532"/>
                    <a:pt x="6350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678D8242-105A-1977-8C91-A971A88D1A59}"/>
                </a:ext>
              </a:extLst>
            </p:cNvPr>
            <p:cNvSpPr/>
            <p:nvPr/>
          </p:nvSpPr>
          <p:spPr>
            <a:xfrm>
              <a:off x="4951756" y="4867176"/>
              <a:ext cx="223747" cy="105654"/>
            </a:xfrm>
            <a:custGeom>
              <a:avLst/>
              <a:gdLst>
                <a:gd name="connsiteX0" fmla="*/ 1244 w 223747"/>
                <a:gd name="connsiteY0" fmla="*/ 99 h 105654"/>
                <a:gd name="connsiteX1" fmla="*/ 17119 w 223747"/>
                <a:gd name="connsiteY1" fmla="*/ 85824 h 105654"/>
                <a:gd name="connsiteX2" fmla="*/ 80619 w 223747"/>
                <a:gd name="connsiteY2" fmla="*/ 88999 h 105654"/>
                <a:gd name="connsiteX3" fmla="*/ 223494 w 223747"/>
                <a:gd name="connsiteY3" fmla="*/ 79474 h 105654"/>
                <a:gd name="connsiteX4" fmla="*/ 42519 w 223747"/>
                <a:gd name="connsiteY4" fmla="*/ 104874 h 105654"/>
                <a:gd name="connsiteX5" fmla="*/ 1244 w 223747"/>
                <a:gd name="connsiteY5" fmla="*/ 99 h 10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747" h="105654">
                  <a:moveTo>
                    <a:pt x="1244" y="99"/>
                  </a:moveTo>
                  <a:cubicBezTo>
                    <a:pt x="-2989" y="-3076"/>
                    <a:pt x="3890" y="71007"/>
                    <a:pt x="17119" y="85824"/>
                  </a:cubicBezTo>
                  <a:cubicBezTo>
                    <a:pt x="30348" y="100641"/>
                    <a:pt x="46223" y="90057"/>
                    <a:pt x="80619" y="88999"/>
                  </a:cubicBezTo>
                  <a:cubicBezTo>
                    <a:pt x="115015" y="87941"/>
                    <a:pt x="229844" y="76828"/>
                    <a:pt x="223494" y="79474"/>
                  </a:cubicBezTo>
                  <a:cubicBezTo>
                    <a:pt x="217144" y="82120"/>
                    <a:pt x="80090" y="110695"/>
                    <a:pt x="42519" y="104874"/>
                  </a:cubicBezTo>
                  <a:cubicBezTo>
                    <a:pt x="4948" y="99053"/>
                    <a:pt x="5477" y="3274"/>
                    <a:pt x="1244" y="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87047B1C-2100-BE89-6F0A-8B93F1DCCED3}"/>
                </a:ext>
              </a:extLst>
            </p:cNvPr>
            <p:cNvSpPr/>
            <p:nvPr/>
          </p:nvSpPr>
          <p:spPr>
            <a:xfrm>
              <a:off x="5300975" y="4476297"/>
              <a:ext cx="325358" cy="45541"/>
            </a:xfrm>
            <a:custGeom>
              <a:avLst/>
              <a:gdLst>
                <a:gd name="connsiteX0" fmla="*/ 1275 w 325358"/>
                <a:gd name="connsiteY0" fmla="*/ 453 h 45541"/>
                <a:gd name="connsiteX1" fmla="*/ 153675 w 325358"/>
                <a:gd name="connsiteY1" fmla="*/ 19503 h 45541"/>
                <a:gd name="connsiteX2" fmla="*/ 325125 w 325358"/>
                <a:gd name="connsiteY2" fmla="*/ 16328 h 45541"/>
                <a:gd name="connsiteX3" fmla="*/ 188600 w 325358"/>
                <a:gd name="connsiteY3" fmla="*/ 35378 h 45541"/>
                <a:gd name="connsiteX4" fmla="*/ 99700 w 325358"/>
                <a:gd name="connsiteY4" fmla="*/ 38553 h 45541"/>
                <a:gd name="connsiteX5" fmla="*/ 39375 w 325358"/>
                <a:gd name="connsiteY5" fmla="*/ 44903 h 45541"/>
                <a:gd name="connsiteX6" fmla="*/ 77475 w 325358"/>
                <a:gd name="connsiteY6" fmla="*/ 41728 h 45541"/>
                <a:gd name="connsiteX7" fmla="*/ 1275 w 325358"/>
                <a:gd name="connsiteY7" fmla="*/ 453 h 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58" h="45541">
                  <a:moveTo>
                    <a:pt x="1275" y="453"/>
                  </a:moveTo>
                  <a:cubicBezTo>
                    <a:pt x="13975" y="-3251"/>
                    <a:pt x="99700" y="16857"/>
                    <a:pt x="153675" y="19503"/>
                  </a:cubicBezTo>
                  <a:cubicBezTo>
                    <a:pt x="207650" y="22149"/>
                    <a:pt x="319304" y="13682"/>
                    <a:pt x="325125" y="16328"/>
                  </a:cubicBezTo>
                  <a:cubicBezTo>
                    <a:pt x="330946" y="18974"/>
                    <a:pt x="226171" y="31674"/>
                    <a:pt x="188600" y="35378"/>
                  </a:cubicBezTo>
                  <a:cubicBezTo>
                    <a:pt x="151029" y="39082"/>
                    <a:pt x="124571" y="36966"/>
                    <a:pt x="99700" y="38553"/>
                  </a:cubicBezTo>
                  <a:cubicBezTo>
                    <a:pt x="74829" y="40141"/>
                    <a:pt x="43079" y="44374"/>
                    <a:pt x="39375" y="44903"/>
                  </a:cubicBezTo>
                  <a:cubicBezTo>
                    <a:pt x="35671" y="45432"/>
                    <a:pt x="80121" y="47020"/>
                    <a:pt x="77475" y="41728"/>
                  </a:cubicBezTo>
                  <a:cubicBezTo>
                    <a:pt x="74829" y="36436"/>
                    <a:pt x="-11425" y="4157"/>
                    <a:pt x="1275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1B6364A8-1C44-3718-F5F6-602170964104}"/>
                </a:ext>
              </a:extLst>
            </p:cNvPr>
            <p:cNvSpPr/>
            <p:nvPr/>
          </p:nvSpPr>
          <p:spPr>
            <a:xfrm>
              <a:off x="5285537" y="4483099"/>
              <a:ext cx="17411" cy="337105"/>
            </a:xfrm>
            <a:custGeom>
              <a:avLst/>
              <a:gdLst>
                <a:gd name="connsiteX0" fmla="*/ 16713 w 17411"/>
                <a:gd name="connsiteY0" fmla="*/ 1 h 337105"/>
                <a:gd name="connsiteX1" fmla="*/ 13538 w 17411"/>
                <a:gd name="connsiteY1" fmla="*/ 139701 h 337105"/>
                <a:gd name="connsiteX2" fmla="*/ 4013 w 17411"/>
                <a:gd name="connsiteY2" fmla="*/ 336551 h 337105"/>
                <a:gd name="connsiteX3" fmla="*/ 838 w 17411"/>
                <a:gd name="connsiteY3" fmla="*/ 196851 h 337105"/>
                <a:gd name="connsiteX4" fmla="*/ 838 w 17411"/>
                <a:gd name="connsiteY4" fmla="*/ 136526 h 337105"/>
                <a:gd name="connsiteX5" fmla="*/ 16713 w 17411"/>
                <a:gd name="connsiteY5" fmla="*/ 1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1" h="337105">
                  <a:moveTo>
                    <a:pt x="16713" y="1"/>
                  </a:moveTo>
                  <a:cubicBezTo>
                    <a:pt x="18830" y="530"/>
                    <a:pt x="15655" y="83609"/>
                    <a:pt x="13538" y="139701"/>
                  </a:cubicBezTo>
                  <a:cubicBezTo>
                    <a:pt x="11421" y="195793"/>
                    <a:pt x="6130" y="327026"/>
                    <a:pt x="4013" y="336551"/>
                  </a:cubicBezTo>
                  <a:cubicBezTo>
                    <a:pt x="1896" y="346076"/>
                    <a:pt x="1367" y="230188"/>
                    <a:pt x="838" y="196851"/>
                  </a:cubicBezTo>
                  <a:cubicBezTo>
                    <a:pt x="309" y="163514"/>
                    <a:pt x="-749" y="166159"/>
                    <a:pt x="838" y="136526"/>
                  </a:cubicBezTo>
                  <a:cubicBezTo>
                    <a:pt x="2425" y="106893"/>
                    <a:pt x="14596" y="-528"/>
                    <a:pt x="16713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DB6BE4CE-5A3C-66A3-030E-69E4BC632B07}"/>
                </a:ext>
              </a:extLst>
            </p:cNvPr>
            <p:cNvSpPr/>
            <p:nvPr/>
          </p:nvSpPr>
          <p:spPr>
            <a:xfrm>
              <a:off x="5321250" y="4490491"/>
              <a:ext cx="22554" cy="285197"/>
            </a:xfrm>
            <a:custGeom>
              <a:avLst/>
              <a:gdLst>
                <a:gd name="connsiteX0" fmla="*/ 50 w 22554"/>
                <a:gd name="connsiteY0" fmla="*/ 2134 h 285197"/>
                <a:gd name="connsiteX1" fmla="*/ 22275 w 22554"/>
                <a:gd name="connsiteY1" fmla="*/ 62459 h 285197"/>
                <a:gd name="connsiteX2" fmla="*/ 12750 w 22554"/>
                <a:gd name="connsiteY2" fmla="*/ 284709 h 285197"/>
                <a:gd name="connsiteX3" fmla="*/ 15925 w 22554"/>
                <a:gd name="connsiteY3" fmla="*/ 119609 h 285197"/>
                <a:gd name="connsiteX4" fmla="*/ 50 w 22554"/>
                <a:gd name="connsiteY4" fmla="*/ 2134 h 2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54" h="285197">
                  <a:moveTo>
                    <a:pt x="50" y="2134"/>
                  </a:moveTo>
                  <a:cubicBezTo>
                    <a:pt x="1108" y="-7391"/>
                    <a:pt x="20158" y="15363"/>
                    <a:pt x="22275" y="62459"/>
                  </a:cubicBezTo>
                  <a:cubicBezTo>
                    <a:pt x="24392" y="109555"/>
                    <a:pt x="13808" y="275184"/>
                    <a:pt x="12750" y="284709"/>
                  </a:cubicBezTo>
                  <a:cubicBezTo>
                    <a:pt x="11692" y="294234"/>
                    <a:pt x="16983" y="161942"/>
                    <a:pt x="15925" y="119609"/>
                  </a:cubicBezTo>
                  <a:cubicBezTo>
                    <a:pt x="14867" y="77276"/>
                    <a:pt x="-1008" y="11659"/>
                    <a:pt x="50" y="21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8C560606-3686-1F5D-3FCB-0CE043BCD394}"/>
                </a:ext>
              </a:extLst>
            </p:cNvPr>
            <p:cNvSpPr/>
            <p:nvPr/>
          </p:nvSpPr>
          <p:spPr>
            <a:xfrm>
              <a:off x="5333973" y="4505282"/>
              <a:ext cx="250006" cy="266768"/>
            </a:xfrm>
            <a:custGeom>
              <a:avLst/>
              <a:gdLst>
                <a:gd name="connsiteX0" fmla="*/ 247677 w 250006"/>
                <a:gd name="connsiteY0" fmla="*/ 43 h 266768"/>
                <a:gd name="connsiteX1" fmla="*/ 95277 w 250006"/>
                <a:gd name="connsiteY1" fmla="*/ 54018 h 266768"/>
                <a:gd name="connsiteX2" fmla="*/ 82577 w 250006"/>
                <a:gd name="connsiteY2" fmla="*/ 82593 h 266768"/>
                <a:gd name="connsiteX3" fmla="*/ 79402 w 250006"/>
                <a:gd name="connsiteY3" fmla="*/ 155618 h 266768"/>
                <a:gd name="connsiteX4" fmla="*/ 27 w 250006"/>
                <a:gd name="connsiteY4" fmla="*/ 266743 h 266768"/>
                <a:gd name="connsiteX5" fmla="*/ 88927 w 250006"/>
                <a:gd name="connsiteY5" fmla="*/ 165143 h 266768"/>
                <a:gd name="connsiteX6" fmla="*/ 60352 w 250006"/>
                <a:gd name="connsiteY6" fmla="*/ 88943 h 266768"/>
                <a:gd name="connsiteX7" fmla="*/ 177827 w 250006"/>
                <a:gd name="connsiteY7" fmla="*/ 63543 h 266768"/>
                <a:gd name="connsiteX8" fmla="*/ 247677 w 250006"/>
                <a:gd name="connsiteY8" fmla="*/ 43 h 26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006" h="266768">
                  <a:moveTo>
                    <a:pt x="247677" y="43"/>
                  </a:moveTo>
                  <a:cubicBezTo>
                    <a:pt x="233919" y="-1544"/>
                    <a:pt x="122794" y="40260"/>
                    <a:pt x="95277" y="54018"/>
                  </a:cubicBezTo>
                  <a:cubicBezTo>
                    <a:pt x="67760" y="67776"/>
                    <a:pt x="85223" y="65660"/>
                    <a:pt x="82577" y="82593"/>
                  </a:cubicBezTo>
                  <a:cubicBezTo>
                    <a:pt x="79931" y="99526"/>
                    <a:pt x="93160" y="124926"/>
                    <a:pt x="79402" y="155618"/>
                  </a:cubicBezTo>
                  <a:cubicBezTo>
                    <a:pt x="65644" y="186310"/>
                    <a:pt x="-1560" y="265156"/>
                    <a:pt x="27" y="266743"/>
                  </a:cubicBezTo>
                  <a:cubicBezTo>
                    <a:pt x="1614" y="268330"/>
                    <a:pt x="78873" y="194776"/>
                    <a:pt x="88927" y="165143"/>
                  </a:cubicBezTo>
                  <a:cubicBezTo>
                    <a:pt x="98981" y="135510"/>
                    <a:pt x="45535" y="105876"/>
                    <a:pt x="60352" y="88943"/>
                  </a:cubicBezTo>
                  <a:cubicBezTo>
                    <a:pt x="75169" y="72010"/>
                    <a:pt x="144490" y="74655"/>
                    <a:pt x="177827" y="63543"/>
                  </a:cubicBezTo>
                  <a:cubicBezTo>
                    <a:pt x="211164" y="52431"/>
                    <a:pt x="261435" y="1630"/>
                    <a:pt x="247677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2ADA3813-4C62-53B7-ADD5-961FD1CA320C}"/>
                </a:ext>
              </a:extLst>
            </p:cNvPr>
            <p:cNvSpPr/>
            <p:nvPr/>
          </p:nvSpPr>
          <p:spPr>
            <a:xfrm>
              <a:off x="6338098" y="9131583"/>
              <a:ext cx="27087" cy="1136296"/>
            </a:xfrm>
            <a:custGeom>
              <a:avLst/>
              <a:gdLst>
                <a:gd name="connsiteX0" fmla="*/ 26126 w 27087"/>
                <a:gd name="connsiteY0" fmla="*/ 12417 h 1136296"/>
                <a:gd name="connsiteX1" fmla="*/ 20901 w 27087"/>
                <a:gd name="connsiteY1" fmla="*/ 999969 h 1136296"/>
                <a:gd name="connsiteX2" fmla="*/ 15676 w 27087"/>
                <a:gd name="connsiteY2" fmla="*/ 1073121 h 1136296"/>
                <a:gd name="connsiteX3" fmla="*/ 0 w 27087"/>
                <a:gd name="connsiteY3" fmla="*/ 482680 h 1136296"/>
                <a:gd name="connsiteX4" fmla="*/ 26126 w 27087"/>
                <a:gd name="connsiteY4" fmla="*/ 12417 h 11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7" h="1136296">
                  <a:moveTo>
                    <a:pt x="26126" y="12417"/>
                  </a:moveTo>
                  <a:cubicBezTo>
                    <a:pt x="29609" y="98632"/>
                    <a:pt x="22643" y="823185"/>
                    <a:pt x="20901" y="999969"/>
                  </a:cubicBezTo>
                  <a:cubicBezTo>
                    <a:pt x="19159" y="1176753"/>
                    <a:pt x="19159" y="1159336"/>
                    <a:pt x="15676" y="1073121"/>
                  </a:cubicBezTo>
                  <a:cubicBezTo>
                    <a:pt x="12193" y="986906"/>
                    <a:pt x="0" y="654239"/>
                    <a:pt x="0" y="482680"/>
                  </a:cubicBezTo>
                  <a:cubicBezTo>
                    <a:pt x="0" y="311121"/>
                    <a:pt x="22643" y="-73798"/>
                    <a:pt x="26126" y="12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E940C50D-92A6-B85B-7BE0-C84E81021AE8}"/>
                </a:ext>
              </a:extLst>
            </p:cNvPr>
            <p:cNvSpPr/>
            <p:nvPr/>
          </p:nvSpPr>
          <p:spPr>
            <a:xfrm>
              <a:off x="6007223" y="8945839"/>
              <a:ext cx="43577" cy="2055433"/>
            </a:xfrm>
            <a:custGeom>
              <a:avLst/>
              <a:gdLst>
                <a:gd name="connsiteX0" fmla="*/ 43492 w 43577"/>
                <a:gd name="connsiteY0" fmla="*/ 51857 h 2055433"/>
                <a:gd name="connsiteX1" fmla="*/ 1691 w 43577"/>
                <a:gd name="connsiteY1" fmla="*/ 2047862 h 2055433"/>
                <a:gd name="connsiteX2" fmla="*/ 12142 w 43577"/>
                <a:gd name="connsiteY2" fmla="*/ 710225 h 2055433"/>
                <a:gd name="connsiteX3" fmla="*/ 43492 w 43577"/>
                <a:gd name="connsiteY3" fmla="*/ 51857 h 205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7" h="2055433">
                  <a:moveTo>
                    <a:pt x="43492" y="51857"/>
                  </a:moveTo>
                  <a:cubicBezTo>
                    <a:pt x="41750" y="274797"/>
                    <a:pt x="6916" y="1938134"/>
                    <a:pt x="1691" y="2047862"/>
                  </a:cubicBezTo>
                  <a:cubicBezTo>
                    <a:pt x="-3534" y="2157590"/>
                    <a:pt x="4304" y="1043763"/>
                    <a:pt x="12142" y="710225"/>
                  </a:cubicBezTo>
                  <a:cubicBezTo>
                    <a:pt x="19980" y="376687"/>
                    <a:pt x="45234" y="-171083"/>
                    <a:pt x="43492" y="518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33065E40-3202-8B28-411D-8CBA8192009B}"/>
                </a:ext>
              </a:extLst>
            </p:cNvPr>
            <p:cNvSpPr/>
            <p:nvPr/>
          </p:nvSpPr>
          <p:spPr>
            <a:xfrm>
              <a:off x="5899087" y="8930873"/>
              <a:ext cx="32067" cy="2082324"/>
            </a:xfrm>
            <a:custGeom>
              <a:avLst/>
              <a:gdLst>
                <a:gd name="connsiteX0" fmla="*/ 5324 w 32067"/>
                <a:gd name="connsiteY0" fmla="*/ 9346 h 2082324"/>
                <a:gd name="connsiteX1" fmla="*/ 21000 w 32067"/>
                <a:gd name="connsiteY1" fmla="*/ 1597790 h 2082324"/>
                <a:gd name="connsiteX2" fmla="*/ 99 w 32067"/>
                <a:gd name="connsiteY2" fmla="*/ 2057602 h 2082324"/>
                <a:gd name="connsiteX3" fmla="*/ 31450 w 32067"/>
                <a:gd name="connsiteY3" fmla="*/ 991673 h 2082324"/>
                <a:gd name="connsiteX4" fmla="*/ 5324 w 32067"/>
                <a:gd name="connsiteY4" fmla="*/ 9346 h 208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7" h="2082324">
                  <a:moveTo>
                    <a:pt x="5324" y="9346"/>
                  </a:moveTo>
                  <a:cubicBezTo>
                    <a:pt x="3582" y="110365"/>
                    <a:pt x="21871" y="1256414"/>
                    <a:pt x="21000" y="1597790"/>
                  </a:cubicBezTo>
                  <a:cubicBezTo>
                    <a:pt x="20129" y="1939166"/>
                    <a:pt x="-1643" y="2158621"/>
                    <a:pt x="99" y="2057602"/>
                  </a:cubicBezTo>
                  <a:cubicBezTo>
                    <a:pt x="1841" y="1956583"/>
                    <a:pt x="26225" y="1331307"/>
                    <a:pt x="31450" y="991673"/>
                  </a:cubicBezTo>
                  <a:cubicBezTo>
                    <a:pt x="36675" y="652039"/>
                    <a:pt x="7066" y="-91673"/>
                    <a:pt x="5324" y="93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7CE133B5-C7FE-B490-520F-6DB1F5E35C3B}"/>
                </a:ext>
              </a:extLst>
            </p:cNvPr>
            <p:cNvSpPr/>
            <p:nvPr/>
          </p:nvSpPr>
          <p:spPr>
            <a:xfrm>
              <a:off x="5258393" y="9917223"/>
              <a:ext cx="108256" cy="925000"/>
            </a:xfrm>
            <a:custGeom>
              <a:avLst/>
              <a:gdLst>
                <a:gd name="connsiteX0" fmla="*/ 107829 w 108256"/>
                <a:gd name="connsiteY0" fmla="*/ 98 h 925000"/>
                <a:gd name="connsiteX1" fmla="*/ 39902 w 108256"/>
                <a:gd name="connsiteY1" fmla="*/ 386759 h 925000"/>
                <a:gd name="connsiteX2" fmla="*/ 29452 w 108256"/>
                <a:gd name="connsiteY2" fmla="*/ 924948 h 925000"/>
                <a:gd name="connsiteX3" fmla="*/ 3326 w 108256"/>
                <a:gd name="connsiteY3" fmla="*/ 355408 h 925000"/>
                <a:gd name="connsiteX4" fmla="*/ 107829 w 108256"/>
                <a:gd name="connsiteY4" fmla="*/ 98 h 92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6" h="925000">
                  <a:moveTo>
                    <a:pt x="107829" y="98"/>
                  </a:moveTo>
                  <a:cubicBezTo>
                    <a:pt x="113925" y="5323"/>
                    <a:pt x="52965" y="232617"/>
                    <a:pt x="39902" y="386759"/>
                  </a:cubicBezTo>
                  <a:cubicBezTo>
                    <a:pt x="26839" y="540901"/>
                    <a:pt x="35548" y="930173"/>
                    <a:pt x="29452" y="924948"/>
                  </a:cubicBezTo>
                  <a:cubicBezTo>
                    <a:pt x="23356" y="919723"/>
                    <a:pt x="-10608" y="512162"/>
                    <a:pt x="3326" y="355408"/>
                  </a:cubicBezTo>
                  <a:cubicBezTo>
                    <a:pt x="17260" y="198654"/>
                    <a:pt x="101733" y="-5127"/>
                    <a:pt x="107829" y="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45B9B4E3-3B69-3E36-53EE-DF80BD4EF60E}"/>
                </a:ext>
              </a:extLst>
            </p:cNvPr>
            <p:cNvSpPr/>
            <p:nvPr/>
          </p:nvSpPr>
          <p:spPr>
            <a:xfrm>
              <a:off x="2949549" y="9477561"/>
              <a:ext cx="22416" cy="1447273"/>
            </a:xfrm>
            <a:custGeom>
              <a:avLst/>
              <a:gdLst>
                <a:gd name="connsiteX0" fmla="*/ 3201 w 22416"/>
                <a:gd name="connsiteY0" fmla="*/ 2989 h 1447273"/>
                <a:gd name="connsiteX1" fmla="*/ 26 w 22416"/>
                <a:gd name="connsiteY1" fmla="*/ 1107889 h 1447273"/>
                <a:gd name="connsiteX2" fmla="*/ 3201 w 22416"/>
                <a:gd name="connsiteY2" fmla="*/ 1441264 h 1447273"/>
                <a:gd name="connsiteX3" fmla="*/ 15901 w 22416"/>
                <a:gd name="connsiteY3" fmla="*/ 1282514 h 1447273"/>
                <a:gd name="connsiteX4" fmla="*/ 22251 w 22416"/>
                <a:gd name="connsiteY4" fmla="*/ 796739 h 1447273"/>
                <a:gd name="connsiteX5" fmla="*/ 3201 w 22416"/>
                <a:gd name="connsiteY5" fmla="*/ 2989 h 14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6" h="1447273">
                  <a:moveTo>
                    <a:pt x="3201" y="2989"/>
                  </a:moveTo>
                  <a:cubicBezTo>
                    <a:pt x="-503" y="54847"/>
                    <a:pt x="26" y="868177"/>
                    <a:pt x="26" y="1107889"/>
                  </a:cubicBezTo>
                  <a:cubicBezTo>
                    <a:pt x="26" y="1347601"/>
                    <a:pt x="555" y="1412160"/>
                    <a:pt x="3201" y="1441264"/>
                  </a:cubicBezTo>
                  <a:cubicBezTo>
                    <a:pt x="5847" y="1470368"/>
                    <a:pt x="12726" y="1389935"/>
                    <a:pt x="15901" y="1282514"/>
                  </a:cubicBezTo>
                  <a:cubicBezTo>
                    <a:pt x="19076" y="1175093"/>
                    <a:pt x="23309" y="1005231"/>
                    <a:pt x="22251" y="796739"/>
                  </a:cubicBezTo>
                  <a:cubicBezTo>
                    <a:pt x="21193" y="588247"/>
                    <a:pt x="6905" y="-48869"/>
                    <a:pt x="3201" y="29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01DC6D12-0A82-10F3-EC88-55663D79473E}"/>
                </a:ext>
              </a:extLst>
            </p:cNvPr>
            <p:cNvSpPr/>
            <p:nvPr/>
          </p:nvSpPr>
          <p:spPr>
            <a:xfrm>
              <a:off x="3041650" y="9428909"/>
              <a:ext cx="22352" cy="1257009"/>
            </a:xfrm>
            <a:custGeom>
              <a:avLst/>
              <a:gdLst>
                <a:gd name="connsiteX0" fmla="*/ 22225 w 22352"/>
                <a:gd name="connsiteY0" fmla="*/ 841 h 1257009"/>
                <a:gd name="connsiteX1" fmla="*/ 9525 w 22352"/>
                <a:gd name="connsiteY1" fmla="*/ 864441 h 1257009"/>
                <a:gd name="connsiteX2" fmla="*/ 19050 w 22352"/>
                <a:gd name="connsiteY2" fmla="*/ 1254966 h 1257009"/>
                <a:gd name="connsiteX3" fmla="*/ 0 w 22352"/>
                <a:gd name="connsiteY3" fmla="*/ 715216 h 1257009"/>
                <a:gd name="connsiteX4" fmla="*/ 22225 w 22352"/>
                <a:gd name="connsiteY4" fmla="*/ 841 h 125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2" h="1257009">
                  <a:moveTo>
                    <a:pt x="22225" y="841"/>
                  </a:moveTo>
                  <a:cubicBezTo>
                    <a:pt x="23813" y="25712"/>
                    <a:pt x="10054" y="655420"/>
                    <a:pt x="9525" y="864441"/>
                  </a:cubicBezTo>
                  <a:cubicBezTo>
                    <a:pt x="8996" y="1073462"/>
                    <a:pt x="20637" y="1279837"/>
                    <a:pt x="19050" y="1254966"/>
                  </a:cubicBezTo>
                  <a:cubicBezTo>
                    <a:pt x="17462" y="1230095"/>
                    <a:pt x="0" y="921591"/>
                    <a:pt x="0" y="715216"/>
                  </a:cubicBezTo>
                  <a:cubicBezTo>
                    <a:pt x="0" y="508841"/>
                    <a:pt x="20637" y="-24030"/>
                    <a:pt x="22225" y="8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5B296959-3927-6EE9-FE68-C4A5CF2F925D}"/>
                </a:ext>
              </a:extLst>
            </p:cNvPr>
            <p:cNvSpPr/>
            <p:nvPr/>
          </p:nvSpPr>
          <p:spPr>
            <a:xfrm>
              <a:off x="3076554" y="9434200"/>
              <a:ext cx="22246" cy="1480431"/>
            </a:xfrm>
            <a:custGeom>
              <a:avLst/>
              <a:gdLst>
                <a:gd name="connsiteX0" fmla="*/ 12721 w 22246"/>
                <a:gd name="connsiteY0" fmla="*/ 1900 h 1480431"/>
                <a:gd name="connsiteX1" fmla="*/ 21 w 22246"/>
                <a:gd name="connsiteY1" fmla="*/ 1071875 h 1480431"/>
                <a:gd name="connsiteX2" fmla="*/ 15896 w 22246"/>
                <a:gd name="connsiteY2" fmla="*/ 1475100 h 1480431"/>
                <a:gd name="connsiteX3" fmla="*/ 22246 w 22246"/>
                <a:gd name="connsiteY3" fmla="*/ 827400 h 1480431"/>
                <a:gd name="connsiteX4" fmla="*/ 12721 w 22246"/>
                <a:gd name="connsiteY4" fmla="*/ 1900 h 148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6" h="1480431">
                  <a:moveTo>
                    <a:pt x="12721" y="1900"/>
                  </a:moveTo>
                  <a:cubicBezTo>
                    <a:pt x="9017" y="42646"/>
                    <a:pt x="-508" y="826342"/>
                    <a:pt x="21" y="1071875"/>
                  </a:cubicBezTo>
                  <a:cubicBezTo>
                    <a:pt x="550" y="1317408"/>
                    <a:pt x="12192" y="1515846"/>
                    <a:pt x="15896" y="1475100"/>
                  </a:cubicBezTo>
                  <a:cubicBezTo>
                    <a:pt x="19600" y="1434354"/>
                    <a:pt x="22246" y="1068171"/>
                    <a:pt x="22246" y="827400"/>
                  </a:cubicBezTo>
                  <a:cubicBezTo>
                    <a:pt x="22246" y="586629"/>
                    <a:pt x="16425" y="-38846"/>
                    <a:pt x="12721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37535316-33F9-FEAF-700D-0DFB5FCAF565}"/>
                </a:ext>
              </a:extLst>
            </p:cNvPr>
            <p:cNvSpPr/>
            <p:nvPr/>
          </p:nvSpPr>
          <p:spPr>
            <a:xfrm>
              <a:off x="3015980" y="6839844"/>
              <a:ext cx="337123" cy="13347"/>
            </a:xfrm>
            <a:custGeom>
              <a:avLst/>
              <a:gdLst>
                <a:gd name="connsiteX0" fmla="*/ 1210 w 337123"/>
                <a:gd name="connsiteY0" fmla="*/ 13204 h 13347"/>
                <a:gd name="connsiteX1" fmla="*/ 328017 w 337123"/>
                <a:gd name="connsiteY1" fmla="*/ 6602 h 13347"/>
                <a:gd name="connsiteX2" fmla="*/ 222382 w 337123"/>
                <a:gd name="connsiteY2" fmla="*/ 0 h 13347"/>
                <a:gd name="connsiteX3" fmla="*/ 1210 w 337123"/>
                <a:gd name="connsiteY3" fmla="*/ 13204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123" h="13347">
                  <a:moveTo>
                    <a:pt x="1210" y="13204"/>
                  </a:moveTo>
                  <a:cubicBezTo>
                    <a:pt x="18816" y="14304"/>
                    <a:pt x="291155" y="8803"/>
                    <a:pt x="328017" y="6602"/>
                  </a:cubicBezTo>
                  <a:cubicBezTo>
                    <a:pt x="364879" y="4401"/>
                    <a:pt x="281801" y="0"/>
                    <a:pt x="222382" y="0"/>
                  </a:cubicBezTo>
                  <a:cubicBezTo>
                    <a:pt x="162963" y="0"/>
                    <a:pt x="-16396" y="12104"/>
                    <a:pt x="1210" y="132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A7CA5D50-C40B-347B-DC1F-B0E007B15E5F}"/>
                </a:ext>
              </a:extLst>
            </p:cNvPr>
            <p:cNvSpPr/>
            <p:nvPr/>
          </p:nvSpPr>
          <p:spPr>
            <a:xfrm>
              <a:off x="3023353" y="6852244"/>
              <a:ext cx="30198" cy="898711"/>
            </a:xfrm>
            <a:custGeom>
              <a:avLst/>
              <a:gdLst>
                <a:gd name="connsiteX0" fmla="*/ 10342 w 30198"/>
                <a:gd name="connsiteY0" fmla="*/ 804 h 898711"/>
                <a:gd name="connsiteX1" fmla="*/ 10342 w 30198"/>
                <a:gd name="connsiteY1" fmla="*/ 212074 h 898711"/>
                <a:gd name="connsiteX2" fmla="*/ 30149 w 30198"/>
                <a:gd name="connsiteY2" fmla="*/ 713838 h 898711"/>
                <a:gd name="connsiteX3" fmla="*/ 3740 w 30198"/>
                <a:gd name="connsiteY3" fmla="*/ 898699 h 898711"/>
                <a:gd name="connsiteX4" fmla="*/ 23547 w 30198"/>
                <a:gd name="connsiteY4" fmla="*/ 707236 h 898711"/>
                <a:gd name="connsiteX5" fmla="*/ 439 w 30198"/>
                <a:gd name="connsiteY5" fmla="*/ 278095 h 898711"/>
                <a:gd name="connsiteX6" fmla="*/ 10342 w 30198"/>
                <a:gd name="connsiteY6" fmla="*/ 804 h 89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8" h="898711">
                  <a:moveTo>
                    <a:pt x="10342" y="804"/>
                  </a:moveTo>
                  <a:cubicBezTo>
                    <a:pt x="11992" y="-10199"/>
                    <a:pt x="7041" y="93235"/>
                    <a:pt x="10342" y="212074"/>
                  </a:cubicBezTo>
                  <a:cubicBezTo>
                    <a:pt x="13643" y="330913"/>
                    <a:pt x="31249" y="599401"/>
                    <a:pt x="30149" y="713838"/>
                  </a:cubicBezTo>
                  <a:cubicBezTo>
                    <a:pt x="29049" y="828275"/>
                    <a:pt x="4840" y="899799"/>
                    <a:pt x="3740" y="898699"/>
                  </a:cubicBezTo>
                  <a:cubicBezTo>
                    <a:pt x="2640" y="897599"/>
                    <a:pt x="24097" y="810670"/>
                    <a:pt x="23547" y="707236"/>
                  </a:cubicBezTo>
                  <a:cubicBezTo>
                    <a:pt x="22997" y="603802"/>
                    <a:pt x="3190" y="389782"/>
                    <a:pt x="439" y="278095"/>
                  </a:cubicBezTo>
                  <a:cubicBezTo>
                    <a:pt x="-2312" y="166408"/>
                    <a:pt x="8692" y="11807"/>
                    <a:pt x="10342" y="8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723F3891-4532-E6B0-7C49-17D7B1D03D24}"/>
                </a:ext>
              </a:extLst>
            </p:cNvPr>
            <p:cNvSpPr/>
            <p:nvPr/>
          </p:nvSpPr>
          <p:spPr>
            <a:xfrm>
              <a:off x="2917415" y="6842745"/>
              <a:ext cx="28760" cy="456821"/>
            </a:xfrm>
            <a:custGeom>
              <a:avLst/>
              <a:gdLst>
                <a:gd name="connsiteX0" fmla="*/ 27151 w 28760"/>
                <a:gd name="connsiteY0" fmla="*/ 3701 h 456821"/>
                <a:gd name="connsiteX1" fmla="*/ 23850 w 28760"/>
                <a:gd name="connsiteY1" fmla="*/ 99433 h 456821"/>
                <a:gd name="connsiteX2" fmla="*/ 7345 w 28760"/>
                <a:gd name="connsiteY2" fmla="*/ 455950 h 456821"/>
                <a:gd name="connsiteX3" fmla="*/ 742 w 28760"/>
                <a:gd name="connsiteY3" fmla="*/ 195164 h 456821"/>
                <a:gd name="connsiteX4" fmla="*/ 27151 w 28760"/>
                <a:gd name="connsiteY4" fmla="*/ 3701 h 45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0" h="456821">
                  <a:moveTo>
                    <a:pt x="27151" y="3701"/>
                  </a:moveTo>
                  <a:cubicBezTo>
                    <a:pt x="31002" y="-12254"/>
                    <a:pt x="27151" y="24058"/>
                    <a:pt x="23850" y="99433"/>
                  </a:cubicBezTo>
                  <a:cubicBezTo>
                    <a:pt x="20549" y="174808"/>
                    <a:pt x="11196" y="439995"/>
                    <a:pt x="7345" y="455950"/>
                  </a:cubicBezTo>
                  <a:cubicBezTo>
                    <a:pt x="3494" y="471905"/>
                    <a:pt x="-2009" y="264487"/>
                    <a:pt x="742" y="195164"/>
                  </a:cubicBezTo>
                  <a:cubicBezTo>
                    <a:pt x="3493" y="125841"/>
                    <a:pt x="23300" y="19656"/>
                    <a:pt x="27151" y="37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053341C7-DD7C-6217-8162-5C5D2913B6AB}"/>
                </a:ext>
              </a:extLst>
            </p:cNvPr>
            <p:cNvSpPr/>
            <p:nvPr/>
          </p:nvSpPr>
          <p:spPr>
            <a:xfrm>
              <a:off x="2891733" y="6834757"/>
              <a:ext cx="52869" cy="1266208"/>
            </a:xfrm>
            <a:custGeom>
              <a:avLst/>
              <a:gdLst>
                <a:gd name="connsiteX0" fmla="*/ 16 w 52869"/>
                <a:gd name="connsiteY0" fmla="*/ 18291 h 1266208"/>
                <a:gd name="connsiteX1" fmla="*/ 16521 w 52869"/>
                <a:gd name="connsiteY1" fmla="*/ 599282 h 1266208"/>
                <a:gd name="connsiteX2" fmla="*/ 52833 w 52869"/>
                <a:gd name="connsiteY2" fmla="*/ 1266101 h 1266208"/>
                <a:gd name="connsiteX3" fmla="*/ 23123 w 52869"/>
                <a:gd name="connsiteY3" fmla="*/ 549766 h 1266208"/>
                <a:gd name="connsiteX4" fmla="*/ 13220 w 52869"/>
                <a:gd name="connsiteY4" fmla="*/ 180044 h 1266208"/>
                <a:gd name="connsiteX5" fmla="*/ 16 w 52869"/>
                <a:gd name="connsiteY5" fmla="*/ 18291 h 12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69" h="1266208">
                  <a:moveTo>
                    <a:pt x="16" y="18291"/>
                  </a:moveTo>
                  <a:cubicBezTo>
                    <a:pt x="566" y="88164"/>
                    <a:pt x="7718" y="391314"/>
                    <a:pt x="16521" y="599282"/>
                  </a:cubicBezTo>
                  <a:cubicBezTo>
                    <a:pt x="25324" y="807250"/>
                    <a:pt x="51733" y="1274354"/>
                    <a:pt x="52833" y="1266101"/>
                  </a:cubicBezTo>
                  <a:cubicBezTo>
                    <a:pt x="53933" y="1257848"/>
                    <a:pt x="29725" y="730775"/>
                    <a:pt x="23123" y="549766"/>
                  </a:cubicBezTo>
                  <a:cubicBezTo>
                    <a:pt x="16521" y="368757"/>
                    <a:pt x="13770" y="264772"/>
                    <a:pt x="13220" y="180044"/>
                  </a:cubicBezTo>
                  <a:cubicBezTo>
                    <a:pt x="12670" y="95316"/>
                    <a:pt x="-534" y="-51582"/>
                    <a:pt x="16" y="182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C05EBDB1-EAC9-F109-7220-52C453FB2E6D}"/>
                </a:ext>
              </a:extLst>
            </p:cNvPr>
            <p:cNvSpPr/>
            <p:nvPr/>
          </p:nvSpPr>
          <p:spPr>
            <a:xfrm>
              <a:off x="2867764" y="6766156"/>
              <a:ext cx="81340" cy="1461276"/>
            </a:xfrm>
            <a:custGeom>
              <a:avLst/>
              <a:gdLst>
                <a:gd name="connsiteX0" fmla="*/ 10780 w 81340"/>
                <a:gd name="connsiteY0" fmla="*/ 86892 h 1461276"/>
                <a:gd name="connsiteX1" fmla="*/ 73501 w 81340"/>
                <a:gd name="connsiteY1" fmla="*/ 1354508 h 1461276"/>
                <a:gd name="connsiteX2" fmla="*/ 73501 w 81340"/>
                <a:gd name="connsiteY2" fmla="*/ 1285186 h 1461276"/>
                <a:gd name="connsiteX3" fmla="*/ 10780 w 81340"/>
                <a:gd name="connsiteY3" fmla="*/ 423603 h 1461276"/>
                <a:gd name="connsiteX4" fmla="*/ 14081 w 81340"/>
                <a:gd name="connsiteY4" fmla="*/ 813131 h 1461276"/>
                <a:gd name="connsiteX5" fmla="*/ 877 w 81340"/>
                <a:gd name="connsiteY5" fmla="*/ 185925 h 1461276"/>
                <a:gd name="connsiteX6" fmla="*/ 10780 w 81340"/>
                <a:gd name="connsiteY6" fmla="*/ 86892 h 146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40" h="1461276">
                  <a:moveTo>
                    <a:pt x="10780" y="86892"/>
                  </a:moveTo>
                  <a:cubicBezTo>
                    <a:pt x="22884" y="281656"/>
                    <a:pt x="63048" y="1154792"/>
                    <a:pt x="73501" y="1354508"/>
                  </a:cubicBezTo>
                  <a:cubicBezTo>
                    <a:pt x="83954" y="1554224"/>
                    <a:pt x="83954" y="1440337"/>
                    <a:pt x="73501" y="1285186"/>
                  </a:cubicBezTo>
                  <a:cubicBezTo>
                    <a:pt x="63048" y="1130035"/>
                    <a:pt x="20683" y="502279"/>
                    <a:pt x="10780" y="423603"/>
                  </a:cubicBezTo>
                  <a:cubicBezTo>
                    <a:pt x="877" y="344927"/>
                    <a:pt x="15732" y="852744"/>
                    <a:pt x="14081" y="813131"/>
                  </a:cubicBezTo>
                  <a:cubicBezTo>
                    <a:pt x="12431" y="773518"/>
                    <a:pt x="2527" y="302563"/>
                    <a:pt x="877" y="185925"/>
                  </a:cubicBezTo>
                  <a:cubicBezTo>
                    <a:pt x="-774" y="69287"/>
                    <a:pt x="-1324" y="-107872"/>
                    <a:pt x="10780" y="868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8AF1B709-9C3A-9A9D-8861-6D42568B19E6}"/>
                </a:ext>
              </a:extLst>
            </p:cNvPr>
            <p:cNvSpPr/>
            <p:nvPr/>
          </p:nvSpPr>
          <p:spPr>
            <a:xfrm>
              <a:off x="1745116" y="6752049"/>
              <a:ext cx="1097744" cy="69294"/>
            </a:xfrm>
            <a:custGeom>
              <a:avLst/>
              <a:gdLst>
                <a:gd name="connsiteX0" fmla="*/ 1675 w 1097744"/>
                <a:gd name="connsiteY0" fmla="*/ 66997 h 69294"/>
                <a:gd name="connsiteX1" fmla="*/ 924276 w 1097744"/>
                <a:gd name="connsiteY1" fmla="*/ 1390 h 69294"/>
                <a:gd name="connsiteX2" fmla="*/ 834066 w 1097744"/>
                <a:gd name="connsiteY2" fmla="*/ 21892 h 69294"/>
                <a:gd name="connsiteX3" fmla="*/ 1096495 w 1097744"/>
                <a:gd name="connsiteY3" fmla="*/ 17791 h 69294"/>
                <a:gd name="connsiteX4" fmla="*/ 706952 w 1097744"/>
                <a:gd name="connsiteY4" fmla="*/ 50595 h 69294"/>
                <a:gd name="connsiteX5" fmla="*/ 1675 w 1097744"/>
                <a:gd name="connsiteY5" fmla="*/ 66997 h 6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7744" h="69294">
                  <a:moveTo>
                    <a:pt x="1675" y="66997"/>
                  </a:moveTo>
                  <a:cubicBezTo>
                    <a:pt x="37896" y="58796"/>
                    <a:pt x="785544" y="8907"/>
                    <a:pt x="924276" y="1390"/>
                  </a:cubicBezTo>
                  <a:cubicBezTo>
                    <a:pt x="1063008" y="-6128"/>
                    <a:pt x="805363" y="19159"/>
                    <a:pt x="834066" y="21892"/>
                  </a:cubicBezTo>
                  <a:cubicBezTo>
                    <a:pt x="862769" y="24625"/>
                    <a:pt x="1117681" y="13007"/>
                    <a:pt x="1096495" y="17791"/>
                  </a:cubicBezTo>
                  <a:cubicBezTo>
                    <a:pt x="1075309" y="22575"/>
                    <a:pt x="887372" y="41711"/>
                    <a:pt x="706952" y="50595"/>
                  </a:cubicBezTo>
                  <a:cubicBezTo>
                    <a:pt x="526532" y="59479"/>
                    <a:pt x="-34546" y="75198"/>
                    <a:pt x="1675" y="669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40" name="グループ化 739">
            <a:extLst>
              <a:ext uri="{FF2B5EF4-FFF2-40B4-BE49-F238E27FC236}">
                <a16:creationId xmlns:a16="http://schemas.microsoft.com/office/drawing/2014/main" id="{3A65EBA4-C9FB-9919-E639-DF68A4B4D617}"/>
              </a:ext>
            </a:extLst>
          </p:cNvPr>
          <p:cNvGrpSpPr/>
          <p:nvPr/>
        </p:nvGrpSpPr>
        <p:grpSpPr>
          <a:xfrm>
            <a:off x="3093" y="9768580"/>
            <a:ext cx="2407198" cy="1251973"/>
            <a:chOff x="3093" y="9768580"/>
            <a:chExt cx="2407198" cy="1251973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15CB6251-7677-9741-4BBD-6639299C0706}"/>
                </a:ext>
              </a:extLst>
            </p:cNvPr>
            <p:cNvSpPr/>
            <p:nvPr/>
          </p:nvSpPr>
          <p:spPr>
            <a:xfrm>
              <a:off x="2124051" y="10050010"/>
              <a:ext cx="149593" cy="446596"/>
            </a:xfrm>
            <a:custGeom>
              <a:avLst/>
              <a:gdLst>
                <a:gd name="connsiteX0" fmla="*/ 149249 w 149593"/>
                <a:gd name="connsiteY0" fmla="*/ 5215 h 446596"/>
                <a:gd name="connsiteX1" fmla="*/ 123849 w 149593"/>
                <a:gd name="connsiteY1" fmla="*/ 94115 h 446596"/>
                <a:gd name="connsiteX2" fmla="*/ 95274 w 149593"/>
                <a:gd name="connsiteY2" fmla="*/ 230640 h 446596"/>
                <a:gd name="connsiteX3" fmla="*/ 24 w 149593"/>
                <a:gd name="connsiteY3" fmla="*/ 446540 h 446596"/>
                <a:gd name="connsiteX4" fmla="*/ 104799 w 149593"/>
                <a:gd name="connsiteY4" fmla="*/ 249690 h 446596"/>
                <a:gd name="connsiteX5" fmla="*/ 149249 w 149593"/>
                <a:gd name="connsiteY5" fmla="*/ 5215 h 44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593" h="446596">
                  <a:moveTo>
                    <a:pt x="149249" y="5215"/>
                  </a:moveTo>
                  <a:cubicBezTo>
                    <a:pt x="152424" y="-20714"/>
                    <a:pt x="132845" y="56544"/>
                    <a:pt x="123849" y="94115"/>
                  </a:cubicBezTo>
                  <a:cubicBezTo>
                    <a:pt x="114853" y="131686"/>
                    <a:pt x="115911" y="171903"/>
                    <a:pt x="95274" y="230640"/>
                  </a:cubicBezTo>
                  <a:cubicBezTo>
                    <a:pt x="74637" y="289377"/>
                    <a:pt x="-1563" y="443365"/>
                    <a:pt x="24" y="446540"/>
                  </a:cubicBezTo>
                  <a:cubicBezTo>
                    <a:pt x="1611" y="449715"/>
                    <a:pt x="79399" y="317423"/>
                    <a:pt x="104799" y="249690"/>
                  </a:cubicBezTo>
                  <a:cubicBezTo>
                    <a:pt x="130199" y="181957"/>
                    <a:pt x="146074" y="31144"/>
                    <a:pt x="149249" y="5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4D9898C1-348D-0DF2-7E0E-0DEDEB6FA443}"/>
                </a:ext>
              </a:extLst>
            </p:cNvPr>
            <p:cNvSpPr/>
            <p:nvPr/>
          </p:nvSpPr>
          <p:spPr>
            <a:xfrm>
              <a:off x="2060436" y="10153637"/>
              <a:ext cx="140029" cy="384816"/>
            </a:xfrm>
            <a:custGeom>
              <a:avLst/>
              <a:gdLst>
                <a:gd name="connsiteX0" fmla="*/ 139839 w 140029"/>
                <a:gd name="connsiteY0" fmla="*/ 13 h 384816"/>
                <a:gd name="connsiteX1" fmla="*/ 95389 w 140029"/>
                <a:gd name="connsiteY1" fmla="*/ 203213 h 384816"/>
                <a:gd name="connsiteX2" fmla="*/ 139 w 140029"/>
                <a:gd name="connsiteY2" fmla="*/ 381013 h 384816"/>
                <a:gd name="connsiteX3" fmla="*/ 73164 w 140029"/>
                <a:gd name="connsiteY3" fmla="*/ 327038 h 384816"/>
                <a:gd name="connsiteX4" fmla="*/ 31889 w 140029"/>
                <a:gd name="connsiteY4" fmla="*/ 352438 h 384816"/>
                <a:gd name="connsiteX5" fmla="*/ 108089 w 140029"/>
                <a:gd name="connsiteY5" fmla="*/ 212738 h 384816"/>
                <a:gd name="connsiteX6" fmla="*/ 139839 w 140029"/>
                <a:gd name="connsiteY6" fmla="*/ 13 h 38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29" h="384816">
                  <a:moveTo>
                    <a:pt x="139839" y="13"/>
                  </a:moveTo>
                  <a:cubicBezTo>
                    <a:pt x="137722" y="-1575"/>
                    <a:pt x="118672" y="139713"/>
                    <a:pt x="95389" y="203213"/>
                  </a:cubicBezTo>
                  <a:cubicBezTo>
                    <a:pt x="72106" y="266713"/>
                    <a:pt x="3843" y="360375"/>
                    <a:pt x="139" y="381013"/>
                  </a:cubicBezTo>
                  <a:cubicBezTo>
                    <a:pt x="-3565" y="401651"/>
                    <a:pt x="67872" y="331801"/>
                    <a:pt x="73164" y="327038"/>
                  </a:cubicBezTo>
                  <a:cubicBezTo>
                    <a:pt x="78456" y="322276"/>
                    <a:pt x="26068" y="371488"/>
                    <a:pt x="31889" y="352438"/>
                  </a:cubicBezTo>
                  <a:cubicBezTo>
                    <a:pt x="37710" y="333388"/>
                    <a:pt x="90097" y="266184"/>
                    <a:pt x="108089" y="212738"/>
                  </a:cubicBezTo>
                  <a:cubicBezTo>
                    <a:pt x="126081" y="159292"/>
                    <a:pt x="141956" y="1601"/>
                    <a:pt x="139839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3052C18B-3938-B1D9-BFDF-71FA62A8D26D}"/>
                </a:ext>
              </a:extLst>
            </p:cNvPr>
            <p:cNvSpPr/>
            <p:nvPr/>
          </p:nvSpPr>
          <p:spPr>
            <a:xfrm>
              <a:off x="2324093" y="10026275"/>
              <a:ext cx="41318" cy="219503"/>
            </a:xfrm>
            <a:custGeom>
              <a:avLst/>
              <a:gdLst>
                <a:gd name="connsiteX0" fmla="*/ 19057 w 41318"/>
                <a:gd name="connsiteY0" fmla="*/ 375 h 219503"/>
                <a:gd name="connsiteX1" fmla="*/ 41282 w 41318"/>
                <a:gd name="connsiteY1" fmla="*/ 79750 h 219503"/>
                <a:gd name="connsiteX2" fmla="*/ 12707 w 41318"/>
                <a:gd name="connsiteY2" fmla="*/ 130550 h 219503"/>
                <a:gd name="connsiteX3" fmla="*/ 38107 w 41318"/>
                <a:gd name="connsiteY3" fmla="*/ 219450 h 219503"/>
                <a:gd name="connsiteX4" fmla="*/ 7 w 41318"/>
                <a:gd name="connsiteY4" fmla="*/ 143250 h 219503"/>
                <a:gd name="connsiteX5" fmla="*/ 34932 w 41318"/>
                <a:gd name="connsiteY5" fmla="*/ 114675 h 219503"/>
                <a:gd name="connsiteX6" fmla="*/ 19057 w 41318"/>
                <a:gd name="connsiteY6" fmla="*/ 375 h 21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219503">
                  <a:moveTo>
                    <a:pt x="19057" y="375"/>
                  </a:moveTo>
                  <a:cubicBezTo>
                    <a:pt x="20115" y="-5446"/>
                    <a:pt x="42340" y="58054"/>
                    <a:pt x="41282" y="79750"/>
                  </a:cubicBezTo>
                  <a:cubicBezTo>
                    <a:pt x="40224" y="101446"/>
                    <a:pt x="13236" y="107267"/>
                    <a:pt x="12707" y="130550"/>
                  </a:cubicBezTo>
                  <a:cubicBezTo>
                    <a:pt x="12178" y="153833"/>
                    <a:pt x="40224" y="217333"/>
                    <a:pt x="38107" y="219450"/>
                  </a:cubicBezTo>
                  <a:cubicBezTo>
                    <a:pt x="35990" y="221567"/>
                    <a:pt x="536" y="160712"/>
                    <a:pt x="7" y="143250"/>
                  </a:cubicBezTo>
                  <a:cubicBezTo>
                    <a:pt x="-522" y="125788"/>
                    <a:pt x="28582" y="132667"/>
                    <a:pt x="34932" y="114675"/>
                  </a:cubicBezTo>
                  <a:cubicBezTo>
                    <a:pt x="41282" y="96683"/>
                    <a:pt x="17999" y="6196"/>
                    <a:pt x="19057" y="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35225A33-A451-0CF4-E241-728CA37C67BF}"/>
                </a:ext>
              </a:extLst>
            </p:cNvPr>
            <p:cNvSpPr/>
            <p:nvPr/>
          </p:nvSpPr>
          <p:spPr>
            <a:xfrm>
              <a:off x="2314477" y="10071097"/>
              <a:ext cx="38223" cy="184156"/>
            </a:xfrm>
            <a:custGeom>
              <a:avLst/>
              <a:gdLst>
                <a:gd name="connsiteX0" fmla="*/ 31848 w 38223"/>
                <a:gd name="connsiteY0" fmla="*/ 3 h 184156"/>
                <a:gd name="connsiteX1" fmla="*/ 6448 w 38223"/>
                <a:gd name="connsiteY1" fmla="*/ 88903 h 184156"/>
                <a:gd name="connsiteX2" fmla="*/ 38198 w 38223"/>
                <a:gd name="connsiteY2" fmla="*/ 184153 h 184156"/>
                <a:gd name="connsiteX3" fmla="*/ 98 w 38223"/>
                <a:gd name="connsiteY3" fmla="*/ 92078 h 184156"/>
                <a:gd name="connsiteX4" fmla="*/ 31848 w 38223"/>
                <a:gd name="connsiteY4" fmla="*/ 3 h 18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23" h="184156">
                  <a:moveTo>
                    <a:pt x="31848" y="3"/>
                  </a:moveTo>
                  <a:cubicBezTo>
                    <a:pt x="32906" y="-526"/>
                    <a:pt x="5390" y="58211"/>
                    <a:pt x="6448" y="88903"/>
                  </a:cubicBezTo>
                  <a:cubicBezTo>
                    <a:pt x="7506" y="119595"/>
                    <a:pt x="39256" y="183624"/>
                    <a:pt x="38198" y="184153"/>
                  </a:cubicBezTo>
                  <a:cubicBezTo>
                    <a:pt x="37140" y="184682"/>
                    <a:pt x="2215" y="117478"/>
                    <a:pt x="98" y="92078"/>
                  </a:cubicBezTo>
                  <a:cubicBezTo>
                    <a:pt x="-2019" y="66678"/>
                    <a:pt x="30790" y="532"/>
                    <a:pt x="31848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BE69282C-730F-F959-D7E1-5FA22B413C60}"/>
                </a:ext>
              </a:extLst>
            </p:cNvPr>
            <p:cNvSpPr/>
            <p:nvPr/>
          </p:nvSpPr>
          <p:spPr>
            <a:xfrm>
              <a:off x="2314568" y="10248846"/>
              <a:ext cx="39103" cy="403388"/>
            </a:xfrm>
            <a:custGeom>
              <a:avLst/>
              <a:gdLst>
                <a:gd name="connsiteX0" fmla="*/ 34932 w 39103"/>
                <a:gd name="connsiteY0" fmla="*/ 54 h 403388"/>
                <a:gd name="connsiteX1" fmla="*/ 31757 w 39103"/>
                <a:gd name="connsiteY1" fmla="*/ 117529 h 403388"/>
                <a:gd name="connsiteX2" fmla="*/ 38107 w 39103"/>
                <a:gd name="connsiteY2" fmla="*/ 155629 h 403388"/>
                <a:gd name="connsiteX3" fmla="*/ 34932 w 39103"/>
                <a:gd name="connsiteY3" fmla="*/ 298504 h 403388"/>
                <a:gd name="connsiteX4" fmla="*/ 7 w 39103"/>
                <a:gd name="connsiteY4" fmla="*/ 403279 h 403388"/>
                <a:gd name="connsiteX5" fmla="*/ 31757 w 39103"/>
                <a:gd name="connsiteY5" fmla="*/ 279454 h 403388"/>
                <a:gd name="connsiteX6" fmla="*/ 25407 w 39103"/>
                <a:gd name="connsiteY6" fmla="*/ 133404 h 403388"/>
                <a:gd name="connsiteX7" fmla="*/ 34932 w 39103"/>
                <a:gd name="connsiteY7" fmla="*/ 54 h 40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3" h="403388">
                  <a:moveTo>
                    <a:pt x="34932" y="54"/>
                  </a:moveTo>
                  <a:cubicBezTo>
                    <a:pt x="35990" y="-2592"/>
                    <a:pt x="31228" y="91600"/>
                    <a:pt x="31757" y="117529"/>
                  </a:cubicBezTo>
                  <a:cubicBezTo>
                    <a:pt x="32286" y="143458"/>
                    <a:pt x="37578" y="125467"/>
                    <a:pt x="38107" y="155629"/>
                  </a:cubicBezTo>
                  <a:cubicBezTo>
                    <a:pt x="38636" y="185792"/>
                    <a:pt x="41282" y="257229"/>
                    <a:pt x="34932" y="298504"/>
                  </a:cubicBezTo>
                  <a:cubicBezTo>
                    <a:pt x="28582" y="339779"/>
                    <a:pt x="536" y="406454"/>
                    <a:pt x="7" y="403279"/>
                  </a:cubicBezTo>
                  <a:cubicBezTo>
                    <a:pt x="-522" y="400104"/>
                    <a:pt x="27524" y="324433"/>
                    <a:pt x="31757" y="279454"/>
                  </a:cubicBezTo>
                  <a:cubicBezTo>
                    <a:pt x="35990" y="234475"/>
                    <a:pt x="25936" y="173621"/>
                    <a:pt x="25407" y="133404"/>
                  </a:cubicBezTo>
                  <a:cubicBezTo>
                    <a:pt x="24878" y="93187"/>
                    <a:pt x="33874" y="2700"/>
                    <a:pt x="34932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F6A6D1B5-7D85-588D-AE34-3AD746CFBCA7}"/>
                </a:ext>
              </a:extLst>
            </p:cNvPr>
            <p:cNvSpPr/>
            <p:nvPr/>
          </p:nvSpPr>
          <p:spPr>
            <a:xfrm>
              <a:off x="1841344" y="10845159"/>
              <a:ext cx="295823" cy="159605"/>
            </a:xfrm>
            <a:custGeom>
              <a:avLst/>
              <a:gdLst>
                <a:gd name="connsiteX0" fmla="*/ 156 w 295823"/>
                <a:gd name="connsiteY0" fmla="*/ 159391 h 159605"/>
                <a:gd name="connsiteX1" fmla="*/ 174781 w 295823"/>
                <a:gd name="connsiteY1" fmla="*/ 45091 h 159605"/>
                <a:gd name="connsiteX2" fmla="*/ 295431 w 295823"/>
                <a:gd name="connsiteY2" fmla="*/ 6991 h 159605"/>
                <a:gd name="connsiteX3" fmla="*/ 206531 w 295823"/>
                <a:gd name="connsiteY3" fmla="*/ 13341 h 159605"/>
                <a:gd name="connsiteX4" fmla="*/ 156 w 295823"/>
                <a:gd name="connsiteY4" fmla="*/ 159391 h 15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823" h="159605">
                  <a:moveTo>
                    <a:pt x="156" y="159391"/>
                  </a:moveTo>
                  <a:cubicBezTo>
                    <a:pt x="-5136" y="164683"/>
                    <a:pt x="125569" y="70491"/>
                    <a:pt x="174781" y="45091"/>
                  </a:cubicBezTo>
                  <a:cubicBezTo>
                    <a:pt x="223993" y="19691"/>
                    <a:pt x="290139" y="12283"/>
                    <a:pt x="295431" y="6991"/>
                  </a:cubicBezTo>
                  <a:cubicBezTo>
                    <a:pt x="300723" y="1699"/>
                    <a:pt x="251510" y="-8355"/>
                    <a:pt x="206531" y="13341"/>
                  </a:cubicBezTo>
                  <a:cubicBezTo>
                    <a:pt x="161552" y="35037"/>
                    <a:pt x="5448" y="154099"/>
                    <a:pt x="156" y="159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6C185EB4-1F7E-4D55-2183-B8CB4F8485BF}"/>
                </a:ext>
              </a:extLst>
            </p:cNvPr>
            <p:cNvSpPr/>
            <p:nvPr/>
          </p:nvSpPr>
          <p:spPr>
            <a:xfrm>
              <a:off x="2146299" y="10471117"/>
              <a:ext cx="181987" cy="374705"/>
            </a:xfrm>
            <a:custGeom>
              <a:avLst/>
              <a:gdLst>
                <a:gd name="connsiteX0" fmla="*/ 171451 w 181987"/>
                <a:gd name="connsiteY0" fmla="*/ 33 h 374705"/>
                <a:gd name="connsiteX1" fmla="*/ 168276 w 181987"/>
                <a:gd name="connsiteY1" fmla="*/ 168308 h 374705"/>
                <a:gd name="connsiteX2" fmla="*/ 1 w 181987"/>
                <a:gd name="connsiteY2" fmla="*/ 374683 h 374705"/>
                <a:gd name="connsiteX3" fmla="*/ 165101 w 181987"/>
                <a:gd name="connsiteY3" fmla="*/ 155608 h 374705"/>
                <a:gd name="connsiteX4" fmla="*/ 171451 w 181987"/>
                <a:gd name="connsiteY4" fmla="*/ 33 h 37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87" h="374705">
                  <a:moveTo>
                    <a:pt x="171451" y="33"/>
                  </a:moveTo>
                  <a:cubicBezTo>
                    <a:pt x="171980" y="2150"/>
                    <a:pt x="196851" y="105866"/>
                    <a:pt x="168276" y="168308"/>
                  </a:cubicBezTo>
                  <a:cubicBezTo>
                    <a:pt x="139701" y="230750"/>
                    <a:pt x="530" y="376800"/>
                    <a:pt x="1" y="374683"/>
                  </a:cubicBezTo>
                  <a:cubicBezTo>
                    <a:pt x="-528" y="372566"/>
                    <a:pt x="135997" y="213287"/>
                    <a:pt x="165101" y="155608"/>
                  </a:cubicBezTo>
                  <a:cubicBezTo>
                    <a:pt x="194205" y="97929"/>
                    <a:pt x="170922" y="-2084"/>
                    <a:pt x="171451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CE445298-92AA-4D4C-8CD2-48BF15BA2B41}"/>
                </a:ext>
              </a:extLst>
            </p:cNvPr>
            <p:cNvSpPr/>
            <p:nvPr/>
          </p:nvSpPr>
          <p:spPr>
            <a:xfrm>
              <a:off x="2339370" y="10366115"/>
              <a:ext cx="40470" cy="287891"/>
            </a:xfrm>
            <a:custGeom>
              <a:avLst/>
              <a:gdLst>
                <a:gd name="connsiteX0" fmla="*/ 32355 w 40470"/>
                <a:gd name="connsiteY0" fmla="*/ 260 h 287891"/>
                <a:gd name="connsiteX1" fmla="*/ 16480 w 40470"/>
                <a:gd name="connsiteY1" fmla="*/ 232035 h 287891"/>
                <a:gd name="connsiteX2" fmla="*/ 605 w 40470"/>
                <a:gd name="connsiteY2" fmla="*/ 286010 h 287891"/>
                <a:gd name="connsiteX3" fmla="*/ 38705 w 40470"/>
                <a:gd name="connsiteY3" fmla="*/ 187585 h 287891"/>
                <a:gd name="connsiteX4" fmla="*/ 32355 w 40470"/>
                <a:gd name="connsiteY4" fmla="*/ 260 h 28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70" h="287891">
                  <a:moveTo>
                    <a:pt x="32355" y="260"/>
                  </a:moveTo>
                  <a:cubicBezTo>
                    <a:pt x="28651" y="7668"/>
                    <a:pt x="21772" y="184410"/>
                    <a:pt x="16480" y="232035"/>
                  </a:cubicBezTo>
                  <a:cubicBezTo>
                    <a:pt x="11188" y="279660"/>
                    <a:pt x="-3099" y="293418"/>
                    <a:pt x="605" y="286010"/>
                  </a:cubicBezTo>
                  <a:cubicBezTo>
                    <a:pt x="4309" y="278602"/>
                    <a:pt x="33413" y="229389"/>
                    <a:pt x="38705" y="187585"/>
                  </a:cubicBezTo>
                  <a:cubicBezTo>
                    <a:pt x="43997" y="145781"/>
                    <a:pt x="36059" y="-7148"/>
                    <a:pt x="32355" y="2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00648CE3-3847-5AA8-687D-28F1C2744929}"/>
                </a:ext>
              </a:extLst>
            </p:cNvPr>
            <p:cNvSpPr/>
            <p:nvPr/>
          </p:nvSpPr>
          <p:spPr>
            <a:xfrm>
              <a:off x="2165316" y="10607665"/>
              <a:ext cx="187484" cy="241320"/>
            </a:xfrm>
            <a:custGeom>
              <a:avLst/>
              <a:gdLst>
                <a:gd name="connsiteX0" fmla="*/ 187359 w 187484"/>
                <a:gd name="connsiteY0" fmla="*/ 10 h 241320"/>
                <a:gd name="connsiteX1" fmla="*/ 133384 w 187484"/>
                <a:gd name="connsiteY1" fmla="*/ 117485 h 241320"/>
                <a:gd name="connsiteX2" fmla="*/ 34 w 187484"/>
                <a:gd name="connsiteY2" fmla="*/ 241310 h 241320"/>
                <a:gd name="connsiteX3" fmla="*/ 120684 w 187484"/>
                <a:gd name="connsiteY3" fmla="*/ 123835 h 241320"/>
                <a:gd name="connsiteX4" fmla="*/ 187359 w 187484"/>
                <a:gd name="connsiteY4" fmla="*/ 10 h 2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484" h="241320">
                  <a:moveTo>
                    <a:pt x="187359" y="10"/>
                  </a:moveTo>
                  <a:cubicBezTo>
                    <a:pt x="189476" y="-1048"/>
                    <a:pt x="164605" y="77268"/>
                    <a:pt x="133384" y="117485"/>
                  </a:cubicBezTo>
                  <a:cubicBezTo>
                    <a:pt x="102163" y="157702"/>
                    <a:pt x="2151" y="240252"/>
                    <a:pt x="34" y="241310"/>
                  </a:cubicBezTo>
                  <a:cubicBezTo>
                    <a:pt x="-2083" y="242368"/>
                    <a:pt x="92638" y="160877"/>
                    <a:pt x="120684" y="123835"/>
                  </a:cubicBezTo>
                  <a:cubicBezTo>
                    <a:pt x="148730" y="86793"/>
                    <a:pt x="185242" y="1068"/>
                    <a:pt x="187359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3A3B290B-3D4F-AAA1-41A3-9B9DAF4004CE}"/>
                </a:ext>
              </a:extLst>
            </p:cNvPr>
            <p:cNvSpPr/>
            <p:nvPr/>
          </p:nvSpPr>
          <p:spPr>
            <a:xfrm>
              <a:off x="2336699" y="10015738"/>
              <a:ext cx="73592" cy="166501"/>
            </a:xfrm>
            <a:custGeom>
              <a:avLst/>
              <a:gdLst>
                <a:gd name="connsiteX0" fmla="*/ 6451 w 73592"/>
                <a:gd name="connsiteY0" fmla="*/ 1387 h 166501"/>
                <a:gd name="connsiteX1" fmla="*/ 60426 w 73592"/>
                <a:gd name="connsiteY1" fmla="*/ 36312 h 166501"/>
                <a:gd name="connsiteX2" fmla="*/ 57251 w 73592"/>
                <a:gd name="connsiteY2" fmla="*/ 90287 h 166501"/>
                <a:gd name="connsiteX3" fmla="*/ 101 w 73592"/>
                <a:gd name="connsiteY3" fmla="*/ 166487 h 166501"/>
                <a:gd name="connsiteX4" fmla="*/ 73126 w 73592"/>
                <a:gd name="connsiteY4" fmla="*/ 83937 h 166501"/>
                <a:gd name="connsiteX5" fmla="*/ 6451 w 73592"/>
                <a:gd name="connsiteY5" fmla="*/ 1387 h 1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92" h="166501">
                  <a:moveTo>
                    <a:pt x="6451" y="1387"/>
                  </a:moveTo>
                  <a:cubicBezTo>
                    <a:pt x="4334" y="-6550"/>
                    <a:pt x="51959" y="21495"/>
                    <a:pt x="60426" y="36312"/>
                  </a:cubicBezTo>
                  <a:cubicBezTo>
                    <a:pt x="68893" y="51129"/>
                    <a:pt x="67305" y="68591"/>
                    <a:pt x="57251" y="90287"/>
                  </a:cubicBezTo>
                  <a:cubicBezTo>
                    <a:pt x="47197" y="111983"/>
                    <a:pt x="-2545" y="167545"/>
                    <a:pt x="101" y="166487"/>
                  </a:cubicBezTo>
                  <a:cubicBezTo>
                    <a:pt x="2747" y="165429"/>
                    <a:pt x="66247" y="110395"/>
                    <a:pt x="73126" y="83937"/>
                  </a:cubicBezTo>
                  <a:cubicBezTo>
                    <a:pt x="80005" y="57479"/>
                    <a:pt x="8568" y="9324"/>
                    <a:pt x="6451" y="1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BCEEDD6F-B47D-BF4D-2B1E-F96E3797141E}"/>
                </a:ext>
              </a:extLst>
            </p:cNvPr>
            <p:cNvSpPr/>
            <p:nvPr/>
          </p:nvSpPr>
          <p:spPr>
            <a:xfrm>
              <a:off x="2348141" y="10071071"/>
              <a:ext cx="42657" cy="279938"/>
            </a:xfrm>
            <a:custGeom>
              <a:avLst/>
              <a:gdLst>
                <a:gd name="connsiteX0" fmla="*/ 42634 w 42657"/>
                <a:gd name="connsiteY0" fmla="*/ 29 h 279938"/>
                <a:gd name="connsiteX1" fmla="*/ 1359 w 42657"/>
                <a:gd name="connsiteY1" fmla="*/ 85754 h 279938"/>
                <a:gd name="connsiteX2" fmla="*/ 10884 w 42657"/>
                <a:gd name="connsiteY2" fmla="*/ 111154 h 279938"/>
                <a:gd name="connsiteX3" fmla="*/ 20409 w 42657"/>
                <a:gd name="connsiteY3" fmla="*/ 279429 h 279938"/>
                <a:gd name="connsiteX4" fmla="*/ 23584 w 42657"/>
                <a:gd name="connsiteY4" fmla="*/ 161954 h 279938"/>
                <a:gd name="connsiteX5" fmla="*/ 23584 w 42657"/>
                <a:gd name="connsiteY5" fmla="*/ 120679 h 279938"/>
                <a:gd name="connsiteX6" fmla="*/ 7709 w 42657"/>
                <a:gd name="connsiteY6" fmla="*/ 76229 h 279938"/>
                <a:gd name="connsiteX7" fmla="*/ 42634 w 42657"/>
                <a:gd name="connsiteY7" fmla="*/ 29 h 27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57" h="279938">
                  <a:moveTo>
                    <a:pt x="42634" y="29"/>
                  </a:moveTo>
                  <a:cubicBezTo>
                    <a:pt x="41576" y="1617"/>
                    <a:pt x="6651" y="67233"/>
                    <a:pt x="1359" y="85754"/>
                  </a:cubicBezTo>
                  <a:cubicBezTo>
                    <a:pt x="-3933" y="104275"/>
                    <a:pt x="7709" y="78875"/>
                    <a:pt x="10884" y="111154"/>
                  </a:cubicBezTo>
                  <a:cubicBezTo>
                    <a:pt x="14059" y="143433"/>
                    <a:pt x="18292" y="270962"/>
                    <a:pt x="20409" y="279429"/>
                  </a:cubicBezTo>
                  <a:cubicBezTo>
                    <a:pt x="22526" y="287896"/>
                    <a:pt x="23055" y="188412"/>
                    <a:pt x="23584" y="161954"/>
                  </a:cubicBezTo>
                  <a:cubicBezTo>
                    <a:pt x="24113" y="135496"/>
                    <a:pt x="26230" y="134966"/>
                    <a:pt x="23584" y="120679"/>
                  </a:cubicBezTo>
                  <a:cubicBezTo>
                    <a:pt x="20938" y="106392"/>
                    <a:pt x="6121" y="91575"/>
                    <a:pt x="7709" y="76229"/>
                  </a:cubicBezTo>
                  <a:cubicBezTo>
                    <a:pt x="9296" y="60883"/>
                    <a:pt x="43692" y="-1559"/>
                    <a:pt x="42634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B3569458-7782-A0B8-0613-03774F9EB7EE}"/>
                </a:ext>
              </a:extLst>
            </p:cNvPr>
            <p:cNvSpPr/>
            <p:nvPr/>
          </p:nvSpPr>
          <p:spPr>
            <a:xfrm>
              <a:off x="2374769" y="10144119"/>
              <a:ext cx="22406" cy="212853"/>
            </a:xfrm>
            <a:custGeom>
              <a:avLst/>
              <a:gdLst>
                <a:gd name="connsiteX0" fmla="*/ 12831 w 22406"/>
                <a:gd name="connsiteY0" fmla="*/ 6 h 212853"/>
                <a:gd name="connsiteX1" fmla="*/ 131 w 22406"/>
                <a:gd name="connsiteY1" fmla="*/ 171456 h 212853"/>
                <a:gd name="connsiteX2" fmla="*/ 22356 w 22406"/>
                <a:gd name="connsiteY2" fmla="*/ 212731 h 212853"/>
                <a:gd name="connsiteX3" fmla="*/ 6481 w 22406"/>
                <a:gd name="connsiteY3" fmla="*/ 177806 h 212853"/>
                <a:gd name="connsiteX4" fmla="*/ 12831 w 22406"/>
                <a:gd name="connsiteY4" fmla="*/ 6 h 2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6" h="212853">
                  <a:moveTo>
                    <a:pt x="12831" y="6"/>
                  </a:moveTo>
                  <a:cubicBezTo>
                    <a:pt x="11773" y="-1052"/>
                    <a:pt x="-1456" y="136002"/>
                    <a:pt x="131" y="171456"/>
                  </a:cubicBezTo>
                  <a:cubicBezTo>
                    <a:pt x="1718" y="206910"/>
                    <a:pt x="21298" y="211673"/>
                    <a:pt x="22356" y="212731"/>
                  </a:cubicBezTo>
                  <a:cubicBezTo>
                    <a:pt x="23414" y="213789"/>
                    <a:pt x="7539" y="208498"/>
                    <a:pt x="6481" y="177806"/>
                  </a:cubicBezTo>
                  <a:cubicBezTo>
                    <a:pt x="5423" y="147114"/>
                    <a:pt x="13889" y="1064"/>
                    <a:pt x="12831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A6C58FB5-0B25-049D-0E91-479E3FAB110C}"/>
                </a:ext>
              </a:extLst>
            </p:cNvPr>
            <p:cNvSpPr/>
            <p:nvPr/>
          </p:nvSpPr>
          <p:spPr>
            <a:xfrm>
              <a:off x="1580464" y="10521644"/>
              <a:ext cx="505033" cy="224871"/>
            </a:xfrm>
            <a:custGeom>
              <a:avLst/>
              <a:gdLst>
                <a:gd name="connsiteX0" fmla="*/ 686 w 505033"/>
                <a:gd name="connsiteY0" fmla="*/ 219381 h 224871"/>
                <a:gd name="connsiteX1" fmla="*/ 264211 w 505033"/>
                <a:gd name="connsiteY1" fmla="*/ 193981 h 224871"/>
                <a:gd name="connsiteX2" fmla="*/ 495986 w 505033"/>
                <a:gd name="connsiteY2" fmla="*/ 6656 h 224871"/>
                <a:gd name="connsiteX3" fmla="*/ 451536 w 505033"/>
                <a:gd name="connsiteY3" fmla="*/ 51106 h 224871"/>
                <a:gd name="connsiteX4" fmla="*/ 391211 w 505033"/>
                <a:gd name="connsiteY4" fmla="*/ 140006 h 224871"/>
                <a:gd name="connsiteX5" fmla="*/ 238811 w 505033"/>
                <a:gd name="connsiteY5" fmla="*/ 222556 h 224871"/>
                <a:gd name="connsiteX6" fmla="*/ 188011 w 505033"/>
                <a:gd name="connsiteY6" fmla="*/ 203506 h 224871"/>
                <a:gd name="connsiteX7" fmla="*/ 686 w 505033"/>
                <a:gd name="connsiteY7" fmla="*/ 219381 h 22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3" h="224871">
                  <a:moveTo>
                    <a:pt x="686" y="219381"/>
                  </a:moveTo>
                  <a:cubicBezTo>
                    <a:pt x="13386" y="217794"/>
                    <a:pt x="181661" y="229435"/>
                    <a:pt x="264211" y="193981"/>
                  </a:cubicBezTo>
                  <a:cubicBezTo>
                    <a:pt x="346761" y="158527"/>
                    <a:pt x="464765" y="30468"/>
                    <a:pt x="495986" y="6656"/>
                  </a:cubicBezTo>
                  <a:cubicBezTo>
                    <a:pt x="527207" y="-17156"/>
                    <a:pt x="468998" y="28881"/>
                    <a:pt x="451536" y="51106"/>
                  </a:cubicBezTo>
                  <a:cubicBezTo>
                    <a:pt x="434074" y="73331"/>
                    <a:pt x="426665" y="111431"/>
                    <a:pt x="391211" y="140006"/>
                  </a:cubicBezTo>
                  <a:cubicBezTo>
                    <a:pt x="355757" y="168581"/>
                    <a:pt x="272678" y="211973"/>
                    <a:pt x="238811" y="222556"/>
                  </a:cubicBezTo>
                  <a:cubicBezTo>
                    <a:pt x="204944" y="233139"/>
                    <a:pt x="220819" y="204035"/>
                    <a:pt x="188011" y="203506"/>
                  </a:cubicBezTo>
                  <a:cubicBezTo>
                    <a:pt x="155203" y="202977"/>
                    <a:pt x="-12014" y="220968"/>
                    <a:pt x="686" y="2193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4407F02F-7743-B576-709C-97EAE1B8925C}"/>
                </a:ext>
              </a:extLst>
            </p:cNvPr>
            <p:cNvSpPr/>
            <p:nvPr/>
          </p:nvSpPr>
          <p:spPr>
            <a:xfrm>
              <a:off x="2212439" y="10032896"/>
              <a:ext cx="25983" cy="149676"/>
            </a:xfrm>
            <a:custGeom>
              <a:avLst/>
              <a:gdLst>
                <a:gd name="connsiteX0" fmla="*/ 25936 w 25983"/>
                <a:gd name="connsiteY0" fmla="*/ 104 h 149676"/>
                <a:gd name="connsiteX1" fmla="*/ 6886 w 25983"/>
                <a:gd name="connsiteY1" fmla="*/ 92179 h 149676"/>
                <a:gd name="connsiteX2" fmla="*/ 6886 w 25983"/>
                <a:gd name="connsiteY2" fmla="*/ 149329 h 149676"/>
                <a:gd name="connsiteX3" fmla="*/ 536 w 25983"/>
                <a:gd name="connsiteY3" fmla="*/ 111229 h 149676"/>
                <a:gd name="connsiteX4" fmla="*/ 25936 w 25983"/>
                <a:gd name="connsiteY4" fmla="*/ 104 h 14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3" h="149676">
                  <a:moveTo>
                    <a:pt x="25936" y="104"/>
                  </a:moveTo>
                  <a:cubicBezTo>
                    <a:pt x="26994" y="-3071"/>
                    <a:pt x="10061" y="67308"/>
                    <a:pt x="6886" y="92179"/>
                  </a:cubicBezTo>
                  <a:cubicBezTo>
                    <a:pt x="3711" y="117050"/>
                    <a:pt x="7944" y="146154"/>
                    <a:pt x="6886" y="149329"/>
                  </a:cubicBezTo>
                  <a:cubicBezTo>
                    <a:pt x="5828" y="152504"/>
                    <a:pt x="-2110" y="133454"/>
                    <a:pt x="536" y="111229"/>
                  </a:cubicBezTo>
                  <a:cubicBezTo>
                    <a:pt x="3182" y="89004"/>
                    <a:pt x="24878" y="3279"/>
                    <a:pt x="25936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2C6D4DBE-BD44-8F98-ED7C-DB788DF8FEF6}"/>
                </a:ext>
              </a:extLst>
            </p:cNvPr>
            <p:cNvSpPr/>
            <p:nvPr/>
          </p:nvSpPr>
          <p:spPr>
            <a:xfrm>
              <a:off x="2218156" y="10007575"/>
              <a:ext cx="116638" cy="43358"/>
            </a:xfrm>
            <a:custGeom>
              <a:avLst/>
              <a:gdLst>
                <a:gd name="connsiteX0" fmla="*/ 115469 w 116638"/>
                <a:gd name="connsiteY0" fmla="*/ 25 h 43358"/>
                <a:gd name="connsiteX1" fmla="*/ 1169 w 116638"/>
                <a:gd name="connsiteY1" fmla="*/ 41300 h 43358"/>
                <a:gd name="connsiteX2" fmla="*/ 58319 w 116638"/>
                <a:gd name="connsiteY2" fmla="*/ 34950 h 43358"/>
                <a:gd name="connsiteX3" fmla="*/ 115469 w 116638"/>
                <a:gd name="connsiteY3" fmla="*/ 25 h 4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38" h="43358">
                  <a:moveTo>
                    <a:pt x="115469" y="25"/>
                  </a:moveTo>
                  <a:cubicBezTo>
                    <a:pt x="105944" y="1083"/>
                    <a:pt x="10694" y="35479"/>
                    <a:pt x="1169" y="41300"/>
                  </a:cubicBezTo>
                  <a:cubicBezTo>
                    <a:pt x="-8356" y="47121"/>
                    <a:pt x="42973" y="39183"/>
                    <a:pt x="58319" y="34950"/>
                  </a:cubicBezTo>
                  <a:cubicBezTo>
                    <a:pt x="73665" y="30717"/>
                    <a:pt x="124994" y="-1033"/>
                    <a:pt x="115469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52EDFCBA-FE81-7656-0FF0-E698B602F777}"/>
                </a:ext>
              </a:extLst>
            </p:cNvPr>
            <p:cNvSpPr/>
            <p:nvPr/>
          </p:nvSpPr>
          <p:spPr>
            <a:xfrm>
              <a:off x="2084777" y="9981517"/>
              <a:ext cx="227666" cy="84268"/>
            </a:xfrm>
            <a:custGeom>
              <a:avLst/>
              <a:gdLst>
                <a:gd name="connsiteX0" fmla="*/ 223448 w 227666"/>
                <a:gd name="connsiteY0" fmla="*/ 683 h 84268"/>
                <a:gd name="connsiteX1" fmla="*/ 1198 w 227666"/>
                <a:gd name="connsiteY1" fmla="*/ 83233 h 84268"/>
                <a:gd name="connsiteX2" fmla="*/ 137723 w 227666"/>
                <a:gd name="connsiteY2" fmla="*/ 45133 h 84268"/>
                <a:gd name="connsiteX3" fmla="*/ 223448 w 227666"/>
                <a:gd name="connsiteY3" fmla="*/ 683 h 8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66" h="84268">
                  <a:moveTo>
                    <a:pt x="223448" y="683"/>
                  </a:moveTo>
                  <a:cubicBezTo>
                    <a:pt x="200694" y="7033"/>
                    <a:pt x="15485" y="75825"/>
                    <a:pt x="1198" y="83233"/>
                  </a:cubicBezTo>
                  <a:cubicBezTo>
                    <a:pt x="-13089" y="90641"/>
                    <a:pt x="104386" y="56245"/>
                    <a:pt x="137723" y="45133"/>
                  </a:cubicBezTo>
                  <a:cubicBezTo>
                    <a:pt x="171060" y="34021"/>
                    <a:pt x="246202" y="-5667"/>
                    <a:pt x="223448" y="6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C76B039B-5464-298A-0E8B-253C378538C0}"/>
                </a:ext>
              </a:extLst>
            </p:cNvPr>
            <p:cNvSpPr/>
            <p:nvPr/>
          </p:nvSpPr>
          <p:spPr>
            <a:xfrm>
              <a:off x="1331832" y="10052744"/>
              <a:ext cx="589121" cy="142188"/>
            </a:xfrm>
            <a:custGeom>
              <a:avLst/>
              <a:gdLst>
                <a:gd name="connsiteX0" fmla="*/ 4843 w 589121"/>
                <a:gd name="connsiteY0" fmla="*/ 2481 h 142188"/>
                <a:gd name="connsiteX1" fmla="*/ 373143 w 589121"/>
                <a:gd name="connsiteY1" fmla="*/ 119956 h 142188"/>
                <a:gd name="connsiteX2" fmla="*/ 589043 w 589121"/>
                <a:gd name="connsiteY2" fmla="*/ 142181 h 142188"/>
                <a:gd name="connsiteX3" fmla="*/ 395368 w 589121"/>
                <a:gd name="connsiteY3" fmla="*/ 119956 h 142188"/>
                <a:gd name="connsiteX4" fmla="*/ 176293 w 589121"/>
                <a:gd name="connsiteY4" fmla="*/ 46931 h 142188"/>
                <a:gd name="connsiteX5" fmla="*/ 4843 w 589121"/>
                <a:gd name="connsiteY5" fmla="*/ 2481 h 14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9121" h="142188">
                  <a:moveTo>
                    <a:pt x="4843" y="2481"/>
                  </a:moveTo>
                  <a:cubicBezTo>
                    <a:pt x="37651" y="14652"/>
                    <a:pt x="275776" y="96673"/>
                    <a:pt x="373143" y="119956"/>
                  </a:cubicBezTo>
                  <a:cubicBezTo>
                    <a:pt x="470510" y="143239"/>
                    <a:pt x="585339" y="142181"/>
                    <a:pt x="589043" y="142181"/>
                  </a:cubicBezTo>
                  <a:cubicBezTo>
                    <a:pt x="592747" y="142181"/>
                    <a:pt x="464160" y="135831"/>
                    <a:pt x="395368" y="119956"/>
                  </a:cubicBezTo>
                  <a:cubicBezTo>
                    <a:pt x="326576" y="104081"/>
                    <a:pt x="238206" y="68098"/>
                    <a:pt x="176293" y="46931"/>
                  </a:cubicBezTo>
                  <a:cubicBezTo>
                    <a:pt x="114380" y="25764"/>
                    <a:pt x="-27965" y="-9690"/>
                    <a:pt x="4843" y="2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5F470DC7-9A54-2B39-ACB9-3DF9FE5F4FEA}"/>
                </a:ext>
              </a:extLst>
            </p:cNvPr>
            <p:cNvSpPr/>
            <p:nvPr/>
          </p:nvSpPr>
          <p:spPr>
            <a:xfrm>
              <a:off x="1873237" y="10153468"/>
              <a:ext cx="342933" cy="34151"/>
            </a:xfrm>
            <a:custGeom>
              <a:avLst/>
              <a:gdLst>
                <a:gd name="connsiteX0" fmla="*/ 13 w 342933"/>
                <a:gd name="connsiteY0" fmla="*/ 25582 h 34151"/>
                <a:gd name="connsiteX1" fmla="*/ 193688 w 342933"/>
                <a:gd name="connsiteY1" fmla="*/ 19232 h 34151"/>
                <a:gd name="connsiteX2" fmla="*/ 342913 w 342933"/>
                <a:gd name="connsiteY2" fmla="*/ 182 h 34151"/>
                <a:gd name="connsiteX3" fmla="*/ 203213 w 342933"/>
                <a:gd name="connsiteY3" fmla="*/ 31932 h 34151"/>
                <a:gd name="connsiteX4" fmla="*/ 13 w 342933"/>
                <a:gd name="connsiteY4" fmla="*/ 25582 h 3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3" h="34151">
                  <a:moveTo>
                    <a:pt x="13" y="25582"/>
                  </a:moveTo>
                  <a:cubicBezTo>
                    <a:pt x="-1575" y="23465"/>
                    <a:pt x="136538" y="23465"/>
                    <a:pt x="193688" y="19232"/>
                  </a:cubicBezTo>
                  <a:cubicBezTo>
                    <a:pt x="250838" y="14999"/>
                    <a:pt x="341325" y="-1935"/>
                    <a:pt x="342913" y="182"/>
                  </a:cubicBezTo>
                  <a:cubicBezTo>
                    <a:pt x="344501" y="2299"/>
                    <a:pt x="253484" y="25053"/>
                    <a:pt x="203213" y="31932"/>
                  </a:cubicBezTo>
                  <a:cubicBezTo>
                    <a:pt x="152942" y="38811"/>
                    <a:pt x="1601" y="27699"/>
                    <a:pt x="13" y="255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53B0B7A7-4229-3FEC-5A65-14CFA768AADC}"/>
                </a:ext>
              </a:extLst>
            </p:cNvPr>
            <p:cNvSpPr/>
            <p:nvPr/>
          </p:nvSpPr>
          <p:spPr>
            <a:xfrm>
              <a:off x="1330094" y="9909087"/>
              <a:ext cx="782005" cy="150090"/>
            </a:xfrm>
            <a:custGeom>
              <a:avLst/>
              <a:gdLst>
                <a:gd name="connsiteX0" fmla="*/ 231 w 782005"/>
                <a:gd name="connsiteY0" fmla="*/ 88 h 150090"/>
                <a:gd name="connsiteX1" fmla="*/ 190731 w 782005"/>
                <a:gd name="connsiteY1" fmla="*/ 82638 h 150090"/>
                <a:gd name="connsiteX2" fmla="*/ 527281 w 782005"/>
                <a:gd name="connsiteY2" fmla="*/ 146138 h 150090"/>
                <a:gd name="connsiteX3" fmla="*/ 778106 w 782005"/>
                <a:gd name="connsiteY3" fmla="*/ 142963 h 150090"/>
                <a:gd name="connsiteX4" fmla="*/ 647931 w 782005"/>
                <a:gd name="connsiteY4" fmla="*/ 139788 h 150090"/>
                <a:gd name="connsiteX5" fmla="*/ 235181 w 782005"/>
                <a:gd name="connsiteY5" fmla="*/ 82638 h 150090"/>
                <a:gd name="connsiteX6" fmla="*/ 152631 w 782005"/>
                <a:gd name="connsiteY6" fmla="*/ 66763 h 150090"/>
                <a:gd name="connsiteX7" fmla="*/ 231 w 782005"/>
                <a:gd name="connsiteY7" fmla="*/ 88 h 15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5" h="150090">
                  <a:moveTo>
                    <a:pt x="231" y="88"/>
                  </a:moveTo>
                  <a:cubicBezTo>
                    <a:pt x="6581" y="2734"/>
                    <a:pt x="102889" y="58296"/>
                    <a:pt x="190731" y="82638"/>
                  </a:cubicBezTo>
                  <a:cubicBezTo>
                    <a:pt x="278573" y="106980"/>
                    <a:pt x="429385" y="136084"/>
                    <a:pt x="527281" y="146138"/>
                  </a:cubicBezTo>
                  <a:cubicBezTo>
                    <a:pt x="625177" y="156192"/>
                    <a:pt x="757998" y="144021"/>
                    <a:pt x="778106" y="142963"/>
                  </a:cubicBezTo>
                  <a:cubicBezTo>
                    <a:pt x="798214" y="141905"/>
                    <a:pt x="738419" y="149842"/>
                    <a:pt x="647931" y="139788"/>
                  </a:cubicBezTo>
                  <a:cubicBezTo>
                    <a:pt x="557443" y="129734"/>
                    <a:pt x="317731" y="94809"/>
                    <a:pt x="235181" y="82638"/>
                  </a:cubicBezTo>
                  <a:cubicBezTo>
                    <a:pt x="152631" y="70467"/>
                    <a:pt x="185439" y="78405"/>
                    <a:pt x="152631" y="66763"/>
                  </a:cubicBezTo>
                  <a:cubicBezTo>
                    <a:pt x="119823" y="55121"/>
                    <a:pt x="-6119" y="-2558"/>
                    <a:pt x="231" y="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B8790DDB-0199-A60C-0CE3-88938E446A39}"/>
                </a:ext>
              </a:extLst>
            </p:cNvPr>
            <p:cNvSpPr/>
            <p:nvPr/>
          </p:nvSpPr>
          <p:spPr>
            <a:xfrm>
              <a:off x="1330189" y="9886928"/>
              <a:ext cx="161240" cy="95304"/>
            </a:xfrm>
            <a:custGeom>
              <a:avLst/>
              <a:gdLst>
                <a:gd name="connsiteX0" fmla="*/ 136 w 161240"/>
                <a:gd name="connsiteY0" fmla="*/ 22 h 95304"/>
                <a:gd name="connsiteX1" fmla="*/ 117611 w 161240"/>
                <a:gd name="connsiteY1" fmla="*/ 50822 h 95304"/>
                <a:gd name="connsiteX2" fmla="*/ 158886 w 161240"/>
                <a:gd name="connsiteY2" fmla="*/ 95272 h 95304"/>
                <a:gd name="connsiteX3" fmla="*/ 143011 w 161240"/>
                <a:gd name="connsiteY3" fmla="*/ 57172 h 95304"/>
                <a:gd name="connsiteX4" fmla="*/ 136 w 161240"/>
                <a:gd name="connsiteY4" fmla="*/ 22 h 9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0" h="95304">
                  <a:moveTo>
                    <a:pt x="136" y="22"/>
                  </a:moveTo>
                  <a:cubicBezTo>
                    <a:pt x="-4097" y="-1036"/>
                    <a:pt x="91153" y="34947"/>
                    <a:pt x="117611" y="50822"/>
                  </a:cubicBezTo>
                  <a:cubicBezTo>
                    <a:pt x="144069" y="66697"/>
                    <a:pt x="154653" y="94214"/>
                    <a:pt x="158886" y="95272"/>
                  </a:cubicBezTo>
                  <a:cubicBezTo>
                    <a:pt x="163119" y="96330"/>
                    <a:pt x="163648" y="71459"/>
                    <a:pt x="143011" y="57172"/>
                  </a:cubicBezTo>
                  <a:cubicBezTo>
                    <a:pt x="122374" y="42885"/>
                    <a:pt x="4369" y="1080"/>
                    <a:pt x="13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6DE24DAF-4EE8-88D4-2505-F2A1BC19640D}"/>
                </a:ext>
              </a:extLst>
            </p:cNvPr>
            <p:cNvSpPr/>
            <p:nvPr/>
          </p:nvSpPr>
          <p:spPr>
            <a:xfrm>
              <a:off x="1300988" y="9794875"/>
              <a:ext cx="92853" cy="282625"/>
            </a:xfrm>
            <a:custGeom>
              <a:avLst/>
              <a:gdLst>
                <a:gd name="connsiteX0" fmla="*/ 92837 w 92853"/>
                <a:gd name="connsiteY0" fmla="*/ 0 h 282625"/>
                <a:gd name="connsiteX1" fmla="*/ 32512 w 92853"/>
                <a:gd name="connsiteY1" fmla="*/ 95250 h 282625"/>
                <a:gd name="connsiteX2" fmla="*/ 22987 w 92853"/>
                <a:gd name="connsiteY2" fmla="*/ 136525 h 282625"/>
                <a:gd name="connsiteX3" fmla="*/ 762 w 92853"/>
                <a:gd name="connsiteY3" fmla="*/ 282575 h 282625"/>
                <a:gd name="connsiteX4" fmla="*/ 7112 w 92853"/>
                <a:gd name="connsiteY4" fmla="*/ 152400 h 282625"/>
                <a:gd name="connsiteX5" fmla="*/ 26162 w 92853"/>
                <a:gd name="connsiteY5" fmla="*/ 95250 h 282625"/>
                <a:gd name="connsiteX6" fmla="*/ 92837 w 92853"/>
                <a:gd name="connsiteY6" fmla="*/ 0 h 28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53" h="282625">
                  <a:moveTo>
                    <a:pt x="92837" y="0"/>
                  </a:moveTo>
                  <a:cubicBezTo>
                    <a:pt x="93895" y="0"/>
                    <a:pt x="44154" y="72496"/>
                    <a:pt x="32512" y="95250"/>
                  </a:cubicBezTo>
                  <a:cubicBezTo>
                    <a:pt x="20870" y="118004"/>
                    <a:pt x="28279" y="105304"/>
                    <a:pt x="22987" y="136525"/>
                  </a:cubicBezTo>
                  <a:cubicBezTo>
                    <a:pt x="17695" y="167746"/>
                    <a:pt x="3408" y="279929"/>
                    <a:pt x="762" y="282575"/>
                  </a:cubicBezTo>
                  <a:cubicBezTo>
                    <a:pt x="-1884" y="285221"/>
                    <a:pt x="2879" y="183621"/>
                    <a:pt x="7112" y="152400"/>
                  </a:cubicBezTo>
                  <a:cubicBezTo>
                    <a:pt x="11345" y="121179"/>
                    <a:pt x="16108" y="117475"/>
                    <a:pt x="26162" y="95250"/>
                  </a:cubicBezTo>
                  <a:cubicBezTo>
                    <a:pt x="36216" y="73025"/>
                    <a:pt x="91779" y="0"/>
                    <a:pt x="92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A25FC958-7471-3988-AD00-9670C58075C6}"/>
                </a:ext>
              </a:extLst>
            </p:cNvPr>
            <p:cNvSpPr/>
            <p:nvPr/>
          </p:nvSpPr>
          <p:spPr>
            <a:xfrm>
              <a:off x="1294009" y="9791689"/>
              <a:ext cx="93519" cy="279417"/>
            </a:xfrm>
            <a:custGeom>
              <a:avLst/>
              <a:gdLst>
                <a:gd name="connsiteX0" fmla="*/ 93466 w 93519"/>
                <a:gd name="connsiteY0" fmla="*/ 11 h 279417"/>
                <a:gd name="connsiteX1" fmla="*/ 20441 w 93519"/>
                <a:gd name="connsiteY1" fmla="*/ 92086 h 279417"/>
                <a:gd name="connsiteX2" fmla="*/ 10916 w 93519"/>
                <a:gd name="connsiteY2" fmla="*/ 123836 h 279417"/>
                <a:gd name="connsiteX3" fmla="*/ 7741 w 93519"/>
                <a:gd name="connsiteY3" fmla="*/ 279411 h 279417"/>
                <a:gd name="connsiteX4" fmla="*/ 1391 w 93519"/>
                <a:gd name="connsiteY4" fmla="*/ 117486 h 279417"/>
                <a:gd name="connsiteX5" fmla="*/ 7741 w 93519"/>
                <a:gd name="connsiteY5" fmla="*/ 85736 h 279417"/>
                <a:gd name="connsiteX6" fmla="*/ 93466 w 93519"/>
                <a:gd name="connsiteY6" fmla="*/ 11 h 27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19" h="279417">
                  <a:moveTo>
                    <a:pt x="93466" y="11"/>
                  </a:moveTo>
                  <a:cubicBezTo>
                    <a:pt x="95583" y="1069"/>
                    <a:pt x="34199" y="71448"/>
                    <a:pt x="20441" y="92086"/>
                  </a:cubicBezTo>
                  <a:cubicBezTo>
                    <a:pt x="6683" y="112724"/>
                    <a:pt x="13033" y="92615"/>
                    <a:pt x="10916" y="123836"/>
                  </a:cubicBezTo>
                  <a:cubicBezTo>
                    <a:pt x="8799" y="155057"/>
                    <a:pt x="9329" y="280469"/>
                    <a:pt x="7741" y="279411"/>
                  </a:cubicBezTo>
                  <a:cubicBezTo>
                    <a:pt x="6153" y="278353"/>
                    <a:pt x="1391" y="149765"/>
                    <a:pt x="1391" y="117486"/>
                  </a:cubicBezTo>
                  <a:cubicBezTo>
                    <a:pt x="1391" y="85207"/>
                    <a:pt x="-4430" y="101611"/>
                    <a:pt x="7741" y="85736"/>
                  </a:cubicBezTo>
                  <a:cubicBezTo>
                    <a:pt x="19912" y="69861"/>
                    <a:pt x="91349" y="-1047"/>
                    <a:pt x="93466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DF8FA798-7410-02FE-CD4B-F7664C371955}"/>
                </a:ext>
              </a:extLst>
            </p:cNvPr>
            <p:cNvSpPr/>
            <p:nvPr/>
          </p:nvSpPr>
          <p:spPr>
            <a:xfrm>
              <a:off x="1215707" y="9768580"/>
              <a:ext cx="185459" cy="113442"/>
            </a:xfrm>
            <a:custGeom>
              <a:avLst/>
              <a:gdLst>
                <a:gd name="connsiteX0" fmla="*/ 184468 w 185459"/>
                <a:gd name="connsiteY0" fmla="*/ 895 h 113442"/>
                <a:gd name="connsiteX1" fmla="*/ 3493 w 185459"/>
                <a:gd name="connsiteY1" fmla="*/ 112020 h 113442"/>
                <a:gd name="connsiteX2" fmla="*/ 73343 w 185459"/>
                <a:gd name="connsiteY2" fmla="*/ 61220 h 113442"/>
                <a:gd name="connsiteX3" fmla="*/ 184468 w 185459"/>
                <a:gd name="connsiteY3" fmla="*/ 895 h 11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59" h="113442">
                  <a:moveTo>
                    <a:pt x="184468" y="895"/>
                  </a:moveTo>
                  <a:cubicBezTo>
                    <a:pt x="172826" y="9362"/>
                    <a:pt x="22014" y="101966"/>
                    <a:pt x="3493" y="112020"/>
                  </a:cubicBezTo>
                  <a:cubicBezTo>
                    <a:pt x="-15028" y="122074"/>
                    <a:pt x="44768" y="76037"/>
                    <a:pt x="73343" y="61220"/>
                  </a:cubicBezTo>
                  <a:cubicBezTo>
                    <a:pt x="101918" y="46403"/>
                    <a:pt x="196110" y="-7572"/>
                    <a:pt x="184468" y="8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A3F4A659-76EC-9A96-939E-B5EF27D85577}"/>
                </a:ext>
              </a:extLst>
            </p:cNvPr>
            <p:cNvSpPr/>
            <p:nvPr/>
          </p:nvSpPr>
          <p:spPr>
            <a:xfrm>
              <a:off x="1261441" y="9839270"/>
              <a:ext cx="62612" cy="222638"/>
            </a:xfrm>
            <a:custGeom>
              <a:avLst/>
              <a:gdLst>
                <a:gd name="connsiteX0" fmla="*/ 62534 w 62612"/>
                <a:gd name="connsiteY0" fmla="*/ 55 h 222638"/>
                <a:gd name="connsiteX1" fmla="*/ 14909 w 62612"/>
                <a:gd name="connsiteY1" fmla="*/ 47680 h 222638"/>
                <a:gd name="connsiteX2" fmla="*/ 11734 w 62612"/>
                <a:gd name="connsiteY2" fmla="*/ 98480 h 222638"/>
                <a:gd name="connsiteX3" fmla="*/ 11734 w 62612"/>
                <a:gd name="connsiteY3" fmla="*/ 222305 h 222638"/>
                <a:gd name="connsiteX4" fmla="*/ 2209 w 62612"/>
                <a:gd name="connsiteY4" fmla="*/ 57205 h 222638"/>
                <a:gd name="connsiteX5" fmla="*/ 62534 w 62612"/>
                <a:gd name="connsiteY5" fmla="*/ 55 h 2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612" h="222638">
                  <a:moveTo>
                    <a:pt x="62534" y="55"/>
                  </a:moveTo>
                  <a:cubicBezTo>
                    <a:pt x="64651" y="-1533"/>
                    <a:pt x="23376" y="31276"/>
                    <a:pt x="14909" y="47680"/>
                  </a:cubicBezTo>
                  <a:cubicBezTo>
                    <a:pt x="6442" y="64084"/>
                    <a:pt x="12263" y="69376"/>
                    <a:pt x="11734" y="98480"/>
                  </a:cubicBezTo>
                  <a:cubicBezTo>
                    <a:pt x="11205" y="127584"/>
                    <a:pt x="13321" y="229184"/>
                    <a:pt x="11734" y="222305"/>
                  </a:cubicBezTo>
                  <a:cubicBezTo>
                    <a:pt x="10147" y="215426"/>
                    <a:pt x="-5728" y="92659"/>
                    <a:pt x="2209" y="57205"/>
                  </a:cubicBezTo>
                  <a:cubicBezTo>
                    <a:pt x="10146" y="21751"/>
                    <a:pt x="60417" y="1643"/>
                    <a:pt x="62534" y="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7293C8CD-EC30-7856-AE77-ABE0298CC390}"/>
                </a:ext>
              </a:extLst>
            </p:cNvPr>
            <p:cNvSpPr/>
            <p:nvPr/>
          </p:nvSpPr>
          <p:spPr>
            <a:xfrm>
              <a:off x="1241183" y="9885473"/>
              <a:ext cx="9804" cy="181447"/>
            </a:xfrm>
            <a:custGeom>
              <a:avLst/>
              <a:gdLst>
                <a:gd name="connsiteX0" fmla="*/ 9767 w 9804"/>
                <a:gd name="connsiteY0" fmla="*/ 1477 h 181447"/>
                <a:gd name="connsiteX1" fmla="*/ 3417 w 9804"/>
                <a:gd name="connsiteY1" fmla="*/ 179277 h 181447"/>
                <a:gd name="connsiteX2" fmla="*/ 242 w 9804"/>
                <a:gd name="connsiteY2" fmla="*/ 96727 h 181447"/>
                <a:gd name="connsiteX3" fmla="*/ 9767 w 9804"/>
                <a:gd name="connsiteY3" fmla="*/ 1477 h 18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447">
                  <a:moveTo>
                    <a:pt x="9767" y="1477"/>
                  </a:moveTo>
                  <a:cubicBezTo>
                    <a:pt x="10296" y="15235"/>
                    <a:pt x="5004" y="163402"/>
                    <a:pt x="3417" y="179277"/>
                  </a:cubicBezTo>
                  <a:cubicBezTo>
                    <a:pt x="1829" y="195152"/>
                    <a:pt x="-816" y="119481"/>
                    <a:pt x="242" y="96727"/>
                  </a:cubicBezTo>
                  <a:cubicBezTo>
                    <a:pt x="1300" y="73973"/>
                    <a:pt x="9238" y="-12281"/>
                    <a:pt x="9767" y="1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EFAA257C-6219-F91F-D3AA-6EBB888AE9C3}"/>
                </a:ext>
              </a:extLst>
            </p:cNvPr>
            <p:cNvSpPr/>
            <p:nvPr/>
          </p:nvSpPr>
          <p:spPr>
            <a:xfrm>
              <a:off x="1187395" y="9880393"/>
              <a:ext cx="41390" cy="343161"/>
            </a:xfrm>
            <a:custGeom>
              <a:avLst/>
              <a:gdLst>
                <a:gd name="connsiteX0" fmla="*/ 41330 w 41390"/>
                <a:gd name="connsiteY0" fmla="*/ 207 h 343161"/>
                <a:gd name="connsiteX1" fmla="*/ 6405 w 41390"/>
                <a:gd name="connsiteY1" fmla="*/ 120857 h 343161"/>
                <a:gd name="connsiteX2" fmla="*/ 3230 w 41390"/>
                <a:gd name="connsiteY2" fmla="*/ 171657 h 343161"/>
                <a:gd name="connsiteX3" fmla="*/ 41330 w 41390"/>
                <a:gd name="connsiteY3" fmla="*/ 343107 h 343161"/>
                <a:gd name="connsiteX4" fmla="*/ 12755 w 41390"/>
                <a:gd name="connsiteY4" fmla="*/ 152607 h 343161"/>
                <a:gd name="connsiteX5" fmla="*/ 41330 w 41390"/>
                <a:gd name="connsiteY5" fmla="*/ 207 h 34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0" h="343161">
                  <a:moveTo>
                    <a:pt x="41330" y="207"/>
                  </a:moveTo>
                  <a:cubicBezTo>
                    <a:pt x="40272" y="-5084"/>
                    <a:pt x="12755" y="92282"/>
                    <a:pt x="6405" y="120857"/>
                  </a:cubicBezTo>
                  <a:cubicBezTo>
                    <a:pt x="55" y="149432"/>
                    <a:pt x="-2591" y="134615"/>
                    <a:pt x="3230" y="171657"/>
                  </a:cubicBezTo>
                  <a:cubicBezTo>
                    <a:pt x="9051" y="208699"/>
                    <a:pt x="39743" y="346282"/>
                    <a:pt x="41330" y="343107"/>
                  </a:cubicBezTo>
                  <a:cubicBezTo>
                    <a:pt x="42917" y="339932"/>
                    <a:pt x="12755" y="204465"/>
                    <a:pt x="12755" y="152607"/>
                  </a:cubicBezTo>
                  <a:cubicBezTo>
                    <a:pt x="12755" y="100749"/>
                    <a:pt x="42388" y="5498"/>
                    <a:pt x="41330" y="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BB072BD7-E03A-FC25-2A03-7F82A0AA0D3C}"/>
                </a:ext>
              </a:extLst>
            </p:cNvPr>
            <p:cNvSpPr/>
            <p:nvPr/>
          </p:nvSpPr>
          <p:spPr>
            <a:xfrm>
              <a:off x="1232902" y="10212142"/>
              <a:ext cx="193283" cy="582548"/>
            </a:xfrm>
            <a:custGeom>
              <a:avLst/>
              <a:gdLst>
                <a:gd name="connsiteX0" fmla="*/ 2173 w 193283"/>
                <a:gd name="connsiteY0" fmla="*/ 5008 h 582548"/>
                <a:gd name="connsiteX1" fmla="*/ 148223 w 193283"/>
                <a:gd name="connsiteY1" fmla="*/ 439983 h 582548"/>
                <a:gd name="connsiteX2" fmla="*/ 189498 w 193283"/>
                <a:gd name="connsiteY2" fmla="*/ 573333 h 582548"/>
                <a:gd name="connsiteX3" fmla="*/ 68848 w 193283"/>
                <a:gd name="connsiteY3" fmla="*/ 224083 h 582548"/>
                <a:gd name="connsiteX4" fmla="*/ 2173 w 193283"/>
                <a:gd name="connsiteY4" fmla="*/ 5008 h 58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283" h="582548">
                  <a:moveTo>
                    <a:pt x="2173" y="5008"/>
                  </a:moveTo>
                  <a:cubicBezTo>
                    <a:pt x="15402" y="40991"/>
                    <a:pt x="117002" y="345262"/>
                    <a:pt x="148223" y="439983"/>
                  </a:cubicBezTo>
                  <a:cubicBezTo>
                    <a:pt x="179444" y="534704"/>
                    <a:pt x="202727" y="609316"/>
                    <a:pt x="189498" y="573333"/>
                  </a:cubicBezTo>
                  <a:cubicBezTo>
                    <a:pt x="176269" y="537350"/>
                    <a:pt x="98481" y="312454"/>
                    <a:pt x="68848" y="224083"/>
                  </a:cubicBezTo>
                  <a:cubicBezTo>
                    <a:pt x="39215" y="135712"/>
                    <a:pt x="-11056" y="-30975"/>
                    <a:pt x="2173" y="5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FF64C57A-3E7C-2A40-249A-88EDB4EB18D0}"/>
                </a:ext>
              </a:extLst>
            </p:cNvPr>
            <p:cNvSpPr/>
            <p:nvPr/>
          </p:nvSpPr>
          <p:spPr>
            <a:xfrm>
              <a:off x="1309184" y="10054813"/>
              <a:ext cx="290110" cy="711484"/>
            </a:xfrm>
            <a:custGeom>
              <a:avLst/>
              <a:gdLst>
                <a:gd name="connsiteX0" fmla="*/ 5266 w 290110"/>
                <a:gd name="connsiteY0" fmla="*/ 13112 h 711484"/>
                <a:gd name="connsiteX1" fmla="*/ 249741 w 290110"/>
                <a:gd name="connsiteY1" fmla="*/ 622712 h 711484"/>
                <a:gd name="connsiteX2" fmla="*/ 278316 w 290110"/>
                <a:gd name="connsiteY2" fmla="*/ 679862 h 711484"/>
                <a:gd name="connsiteX3" fmla="*/ 129091 w 290110"/>
                <a:gd name="connsiteY3" fmla="*/ 349662 h 711484"/>
                <a:gd name="connsiteX4" fmla="*/ 84641 w 290110"/>
                <a:gd name="connsiteY4" fmla="*/ 213137 h 711484"/>
                <a:gd name="connsiteX5" fmla="*/ 5266 w 290110"/>
                <a:gd name="connsiteY5" fmla="*/ 13112 h 71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110" h="711484">
                  <a:moveTo>
                    <a:pt x="5266" y="13112"/>
                  </a:moveTo>
                  <a:cubicBezTo>
                    <a:pt x="32783" y="81374"/>
                    <a:pt x="204233" y="511587"/>
                    <a:pt x="249741" y="622712"/>
                  </a:cubicBezTo>
                  <a:cubicBezTo>
                    <a:pt x="295249" y="733837"/>
                    <a:pt x="298424" y="725370"/>
                    <a:pt x="278316" y="679862"/>
                  </a:cubicBezTo>
                  <a:cubicBezTo>
                    <a:pt x="258208" y="634354"/>
                    <a:pt x="161370" y="427450"/>
                    <a:pt x="129091" y="349662"/>
                  </a:cubicBezTo>
                  <a:cubicBezTo>
                    <a:pt x="96812" y="271875"/>
                    <a:pt x="103162" y="263408"/>
                    <a:pt x="84641" y="213137"/>
                  </a:cubicBezTo>
                  <a:cubicBezTo>
                    <a:pt x="66120" y="162866"/>
                    <a:pt x="-22251" y="-55150"/>
                    <a:pt x="5266" y="13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A9BCAF9B-C0B4-59F8-9B30-3631B7EF8EDB}"/>
                </a:ext>
              </a:extLst>
            </p:cNvPr>
            <p:cNvSpPr/>
            <p:nvPr/>
          </p:nvSpPr>
          <p:spPr>
            <a:xfrm>
              <a:off x="1316266" y="10055940"/>
              <a:ext cx="90882" cy="262643"/>
            </a:xfrm>
            <a:custGeom>
              <a:avLst/>
              <a:gdLst>
                <a:gd name="connsiteX0" fmla="*/ 1359 w 90882"/>
                <a:gd name="connsiteY0" fmla="*/ 2460 h 262643"/>
                <a:gd name="connsiteX1" fmla="*/ 90259 w 90882"/>
                <a:gd name="connsiteY1" fmla="*/ 259635 h 262643"/>
                <a:gd name="connsiteX2" fmla="*/ 39459 w 90882"/>
                <a:gd name="connsiteY2" fmla="*/ 135810 h 262643"/>
                <a:gd name="connsiteX3" fmla="*/ 1359 w 90882"/>
                <a:gd name="connsiteY3" fmla="*/ 2460 h 26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82" h="262643">
                  <a:moveTo>
                    <a:pt x="1359" y="2460"/>
                  </a:moveTo>
                  <a:cubicBezTo>
                    <a:pt x="9826" y="23098"/>
                    <a:pt x="83909" y="237410"/>
                    <a:pt x="90259" y="259635"/>
                  </a:cubicBezTo>
                  <a:cubicBezTo>
                    <a:pt x="96609" y="281860"/>
                    <a:pt x="52688" y="174968"/>
                    <a:pt x="39459" y="135810"/>
                  </a:cubicBezTo>
                  <a:cubicBezTo>
                    <a:pt x="26230" y="96652"/>
                    <a:pt x="-7108" y="-18178"/>
                    <a:pt x="1359" y="2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4FD12C32-E872-D4F4-D82C-4904D07AB1DC}"/>
                </a:ext>
              </a:extLst>
            </p:cNvPr>
            <p:cNvSpPr/>
            <p:nvPr/>
          </p:nvSpPr>
          <p:spPr>
            <a:xfrm>
              <a:off x="1373544" y="10273075"/>
              <a:ext cx="202130" cy="493603"/>
            </a:xfrm>
            <a:custGeom>
              <a:avLst/>
              <a:gdLst>
                <a:gd name="connsiteX0" fmla="*/ 4406 w 202130"/>
                <a:gd name="connsiteY0" fmla="*/ 7575 h 493603"/>
                <a:gd name="connsiteX1" fmla="*/ 201256 w 202130"/>
                <a:gd name="connsiteY1" fmla="*/ 490175 h 493603"/>
                <a:gd name="connsiteX2" fmla="*/ 74256 w 202130"/>
                <a:gd name="connsiteY2" fmla="*/ 213950 h 493603"/>
                <a:gd name="connsiteX3" fmla="*/ 4406 w 202130"/>
                <a:gd name="connsiteY3" fmla="*/ 7575 h 49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30" h="493603">
                  <a:moveTo>
                    <a:pt x="4406" y="7575"/>
                  </a:moveTo>
                  <a:cubicBezTo>
                    <a:pt x="25573" y="53612"/>
                    <a:pt x="189614" y="455779"/>
                    <a:pt x="201256" y="490175"/>
                  </a:cubicBezTo>
                  <a:cubicBezTo>
                    <a:pt x="212898" y="524571"/>
                    <a:pt x="104948" y="290679"/>
                    <a:pt x="74256" y="213950"/>
                  </a:cubicBezTo>
                  <a:cubicBezTo>
                    <a:pt x="43564" y="137221"/>
                    <a:pt x="-16761" y="-38462"/>
                    <a:pt x="4406" y="7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031247A8-76FC-33A4-66F8-6EA1E38DEA63}"/>
                </a:ext>
              </a:extLst>
            </p:cNvPr>
            <p:cNvSpPr/>
            <p:nvPr/>
          </p:nvSpPr>
          <p:spPr>
            <a:xfrm>
              <a:off x="1271740" y="10778654"/>
              <a:ext cx="165332" cy="81260"/>
            </a:xfrm>
            <a:custGeom>
              <a:avLst/>
              <a:gdLst>
                <a:gd name="connsiteX0" fmla="*/ 1435 w 165332"/>
                <a:gd name="connsiteY0" fmla="*/ 79846 h 81260"/>
                <a:gd name="connsiteX1" fmla="*/ 163360 w 165332"/>
                <a:gd name="connsiteY1" fmla="*/ 471 h 81260"/>
                <a:gd name="connsiteX2" fmla="*/ 87160 w 165332"/>
                <a:gd name="connsiteY2" fmla="*/ 48096 h 81260"/>
                <a:gd name="connsiteX3" fmla="*/ 1435 w 165332"/>
                <a:gd name="connsiteY3" fmla="*/ 79846 h 8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32" h="81260">
                  <a:moveTo>
                    <a:pt x="1435" y="79846"/>
                  </a:moveTo>
                  <a:cubicBezTo>
                    <a:pt x="14135" y="71909"/>
                    <a:pt x="149073" y="5763"/>
                    <a:pt x="163360" y="471"/>
                  </a:cubicBezTo>
                  <a:cubicBezTo>
                    <a:pt x="177647" y="-4821"/>
                    <a:pt x="110443" y="35925"/>
                    <a:pt x="87160" y="48096"/>
                  </a:cubicBezTo>
                  <a:cubicBezTo>
                    <a:pt x="63877" y="60267"/>
                    <a:pt x="-11265" y="87783"/>
                    <a:pt x="1435" y="798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84E05955-4CBC-E025-F526-D368026C724B}"/>
                </a:ext>
              </a:extLst>
            </p:cNvPr>
            <p:cNvSpPr/>
            <p:nvPr/>
          </p:nvSpPr>
          <p:spPr>
            <a:xfrm>
              <a:off x="1282631" y="10772543"/>
              <a:ext cx="133501" cy="57850"/>
            </a:xfrm>
            <a:custGeom>
              <a:avLst/>
              <a:gdLst>
                <a:gd name="connsiteX0" fmla="*/ 69 w 133501"/>
                <a:gd name="connsiteY0" fmla="*/ 57382 h 57850"/>
                <a:gd name="connsiteX1" fmla="*/ 66744 w 133501"/>
                <a:gd name="connsiteY1" fmla="*/ 41507 h 57850"/>
                <a:gd name="connsiteX2" fmla="*/ 133419 w 133501"/>
                <a:gd name="connsiteY2" fmla="*/ 232 h 57850"/>
                <a:gd name="connsiteX3" fmla="*/ 79444 w 133501"/>
                <a:gd name="connsiteY3" fmla="*/ 25632 h 57850"/>
                <a:gd name="connsiteX4" fmla="*/ 69 w 133501"/>
                <a:gd name="connsiteY4" fmla="*/ 57382 h 5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501" h="57850">
                  <a:moveTo>
                    <a:pt x="69" y="57382"/>
                  </a:moveTo>
                  <a:cubicBezTo>
                    <a:pt x="-2048" y="60028"/>
                    <a:pt x="44519" y="51032"/>
                    <a:pt x="66744" y="41507"/>
                  </a:cubicBezTo>
                  <a:cubicBezTo>
                    <a:pt x="88969" y="31982"/>
                    <a:pt x="131302" y="2878"/>
                    <a:pt x="133419" y="232"/>
                  </a:cubicBezTo>
                  <a:cubicBezTo>
                    <a:pt x="135536" y="-2414"/>
                    <a:pt x="96377" y="18224"/>
                    <a:pt x="79444" y="25632"/>
                  </a:cubicBezTo>
                  <a:cubicBezTo>
                    <a:pt x="62511" y="33040"/>
                    <a:pt x="2186" y="54736"/>
                    <a:pt x="69" y="573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3E78E3EF-AAD5-25E4-C2B0-0F45B7DCBD7D}"/>
                </a:ext>
              </a:extLst>
            </p:cNvPr>
            <p:cNvSpPr/>
            <p:nvPr/>
          </p:nvSpPr>
          <p:spPr>
            <a:xfrm>
              <a:off x="1012825" y="9874246"/>
              <a:ext cx="228600" cy="190506"/>
            </a:xfrm>
            <a:custGeom>
              <a:avLst/>
              <a:gdLst>
                <a:gd name="connsiteX0" fmla="*/ 228600 w 228600"/>
                <a:gd name="connsiteY0" fmla="*/ 4 h 190506"/>
                <a:gd name="connsiteX1" fmla="*/ 161925 w 228600"/>
                <a:gd name="connsiteY1" fmla="*/ 76204 h 190506"/>
                <a:gd name="connsiteX2" fmla="*/ 0 w 228600"/>
                <a:gd name="connsiteY2" fmla="*/ 190504 h 190506"/>
                <a:gd name="connsiteX3" fmla="*/ 161925 w 228600"/>
                <a:gd name="connsiteY3" fmla="*/ 73029 h 190506"/>
                <a:gd name="connsiteX4" fmla="*/ 228600 w 228600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190506">
                  <a:moveTo>
                    <a:pt x="228600" y="4"/>
                  </a:moveTo>
                  <a:cubicBezTo>
                    <a:pt x="228600" y="533"/>
                    <a:pt x="200025" y="44454"/>
                    <a:pt x="161925" y="76204"/>
                  </a:cubicBezTo>
                  <a:cubicBezTo>
                    <a:pt x="123825" y="107954"/>
                    <a:pt x="0" y="191033"/>
                    <a:pt x="0" y="190504"/>
                  </a:cubicBezTo>
                  <a:cubicBezTo>
                    <a:pt x="0" y="189975"/>
                    <a:pt x="129117" y="98429"/>
                    <a:pt x="161925" y="73029"/>
                  </a:cubicBezTo>
                  <a:cubicBezTo>
                    <a:pt x="194733" y="47629"/>
                    <a:pt x="228600" y="-525"/>
                    <a:pt x="22860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A8B27DA7-1568-C72A-D7F5-A5490A2C9958}"/>
                </a:ext>
              </a:extLst>
            </p:cNvPr>
            <p:cNvSpPr/>
            <p:nvPr/>
          </p:nvSpPr>
          <p:spPr>
            <a:xfrm>
              <a:off x="1071513" y="10048803"/>
              <a:ext cx="43129" cy="279519"/>
            </a:xfrm>
            <a:custGeom>
              <a:avLst/>
              <a:gdLst>
                <a:gd name="connsiteX0" fmla="*/ 42912 w 43129"/>
                <a:gd name="connsiteY0" fmla="*/ 72 h 279519"/>
                <a:gd name="connsiteX1" fmla="*/ 17512 w 43129"/>
                <a:gd name="connsiteY1" fmla="*/ 114372 h 279519"/>
                <a:gd name="connsiteX2" fmla="*/ 7987 w 43129"/>
                <a:gd name="connsiteY2" fmla="*/ 279472 h 279519"/>
                <a:gd name="connsiteX3" fmla="*/ 1637 w 43129"/>
                <a:gd name="connsiteY3" fmla="*/ 130247 h 279519"/>
                <a:gd name="connsiteX4" fmla="*/ 42912 w 43129"/>
                <a:gd name="connsiteY4" fmla="*/ 72 h 27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" h="279519">
                  <a:moveTo>
                    <a:pt x="42912" y="72"/>
                  </a:moveTo>
                  <a:cubicBezTo>
                    <a:pt x="45558" y="-2574"/>
                    <a:pt x="23333" y="67805"/>
                    <a:pt x="17512" y="114372"/>
                  </a:cubicBezTo>
                  <a:cubicBezTo>
                    <a:pt x="11691" y="160939"/>
                    <a:pt x="10633" y="276826"/>
                    <a:pt x="7987" y="279472"/>
                  </a:cubicBezTo>
                  <a:cubicBezTo>
                    <a:pt x="5341" y="282118"/>
                    <a:pt x="-3655" y="173109"/>
                    <a:pt x="1637" y="130247"/>
                  </a:cubicBezTo>
                  <a:cubicBezTo>
                    <a:pt x="6929" y="87385"/>
                    <a:pt x="40266" y="2718"/>
                    <a:pt x="42912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3D2F78AB-69B7-C8EC-AE17-F2F6AC854F19}"/>
                </a:ext>
              </a:extLst>
            </p:cNvPr>
            <p:cNvSpPr/>
            <p:nvPr/>
          </p:nvSpPr>
          <p:spPr>
            <a:xfrm>
              <a:off x="1056326" y="10058381"/>
              <a:ext cx="106783" cy="564049"/>
            </a:xfrm>
            <a:custGeom>
              <a:avLst/>
              <a:gdLst>
                <a:gd name="connsiteX0" fmla="*/ 29524 w 106783"/>
                <a:gd name="connsiteY0" fmla="*/ 19 h 564049"/>
                <a:gd name="connsiteX1" fmla="*/ 4124 w 106783"/>
                <a:gd name="connsiteY1" fmla="*/ 127019 h 564049"/>
                <a:gd name="connsiteX2" fmla="*/ 949 w 106783"/>
                <a:gd name="connsiteY2" fmla="*/ 209569 h 564049"/>
                <a:gd name="connsiteX3" fmla="*/ 13649 w 106783"/>
                <a:gd name="connsiteY3" fmla="*/ 279419 h 564049"/>
                <a:gd name="connsiteX4" fmla="*/ 64449 w 106783"/>
                <a:gd name="connsiteY4" fmla="*/ 457219 h 564049"/>
                <a:gd name="connsiteX5" fmla="*/ 105724 w 106783"/>
                <a:gd name="connsiteY5" fmla="*/ 555644 h 564049"/>
                <a:gd name="connsiteX6" fmla="*/ 19999 w 106783"/>
                <a:gd name="connsiteY6" fmla="*/ 241319 h 564049"/>
                <a:gd name="connsiteX7" fmla="*/ 4124 w 106783"/>
                <a:gd name="connsiteY7" fmla="*/ 136544 h 564049"/>
                <a:gd name="connsiteX8" fmla="*/ 29524 w 106783"/>
                <a:gd name="connsiteY8" fmla="*/ 19 h 56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83" h="564049">
                  <a:moveTo>
                    <a:pt x="29524" y="19"/>
                  </a:moveTo>
                  <a:cubicBezTo>
                    <a:pt x="29524" y="-1568"/>
                    <a:pt x="8886" y="92094"/>
                    <a:pt x="4124" y="127019"/>
                  </a:cubicBezTo>
                  <a:cubicBezTo>
                    <a:pt x="-639" y="161944"/>
                    <a:pt x="-639" y="184169"/>
                    <a:pt x="949" y="209569"/>
                  </a:cubicBezTo>
                  <a:cubicBezTo>
                    <a:pt x="2536" y="234969"/>
                    <a:pt x="3066" y="238144"/>
                    <a:pt x="13649" y="279419"/>
                  </a:cubicBezTo>
                  <a:cubicBezTo>
                    <a:pt x="24232" y="320694"/>
                    <a:pt x="49103" y="411181"/>
                    <a:pt x="64449" y="457219"/>
                  </a:cubicBezTo>
                  <a:cubicBezTo>
                    <a:pt x="79795" y="503257"/>
                    <a:pt x="113132" y="591627"/>
                    <a:pt x="105724" y="555644"/>
                  </a:cubicBezTo>
                  <a:cubicBezTo>
                    <a:pt x="98316" y="519661"/>
                    <a:pt x="36932" y="311169"/>
                    <a:pt x="19999" y="241319"/>
                  </a:cubicBezTo>
                  <a:cubicBezTo>
                    <a:pt x="3066" y="171469"/>
                    <a:pt x="1478" y="173056"/>
                    <a:pt x="4124" y="136544"/>
                  </a:cubicBezTo>
                  <a:cubicBezTo>
                    <a:pt x="6770" y="100032"/>
                    <a:pt x="29524" y="1606"/>
                    <a:pt x="29524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 775">
              <a:extLst>
                <a:ext uri="{FF2B5EF4-FFF2-40B4-BE49-F238E27FC236}">
                  <a16:creationId xmlns:a16="http://schemas.microsoft.com/office/drawing/2014/main" id="{E47A6343-0CA3-4F47-DC01-68D880D1DD4A}"/>
                </a:ext>
              </a:extLst>
            </p:cNvPr>
            <p:cNvSpPr/>
            <p:nvPr/>
          </p:nvSpPr>
          <p:spPr>
            <a:xfrm>
              <a:off x="1092098" y="10007382"/>
              <a:ext cx="111314" cy="54333"/>
            </a:xfrm>
            <a:custGeom>
              <a:avLst/>
              <a:gdLst>
                <a:gd name="connsiteX0" fmla="*/ 102 w 111314"/>
                <a:gd name="connsiteY0" fmla="*/ 54193 h 54333"/>
                <a:gd name="connsiteX1" fmla="*/ 47727 w 111314"/>
                <a:gd name="connsiteY1" fmla="*/ 16093 h 54333"/>
                <a:gd name="connsiteX2" fmla="*/ 111227 w 111314"/>
                <a:gd name="connsiteY2" fmla="*/ 22443 h 54333"/>
                <a:gd name="connsiteX3" fmla="*/ 60427 w 111314"/>
                <a:gd name="connsiteY3" fmla="*/ 218 h 54333"/>
                <a:gd name="connsiteX4" fmla="*/ 102 w 111314"/>
                <a:gd name="connsiteY4" fmla="*/ 54193 h 5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14" h="54333">
                  <a:moveTo>
                    <a:pt x="102" y="54193"/>
                  </a:moveTo>
                  <a:cubicBezTo>
                    <a:pt x="-2015" y="56839"/>
                    <a:pt x="29206" y="21385"/>
                    <a:pt x="47727" y="16093"/>
                  </a:cubicBezTo>
                  <a:cubicBezTo>
                    <a:pt x="66248" y="10801"/>
                    <a:pt x="109110" y="25089"/>
                    <a:pt x="111227" y="22443"/>
                  </a:cubicBezTo>
                  <a:cubicBezTo>
                    <a:pt x="113344" y="19797"/>
                    <a:pt x="76302" y="-2428"/>
                    <a:pt x="60427" y="218"/>
                  </a:cubicBezTo>
                  <a:cubicBezTo>
                    <a:pt x="44552" y="2864"/>
                    <a:pt x="2219" y="51547"/>
                    <a:pt x="102" y="54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886E6CC5-A9E7-BD0E-FE07-1A4D9A8F4A4C}"/>
                </a:ext>
              </a:extLst>
            </p:cNvPr>
            <p:cNvSpPr/>
            <p:nvPr/>
          </p:nvSpPr>
          <p:spPr>
            <a:xfrm>
              <a:off x="1155676" y="10614006"/>
              <a:ext cx="146087" cy="238174"/>
            </a:xfrm>
            <a:custGeom>
              <a:avLst/>
              <a:gdLst>
                <a:gd name="connsiteX0" fmla="*/ 24 w 146087"/>
                <a:gd name="connsiteY0" fmla="*/ 19 h 238174"/>
                <a:gd name="connsiteX1" fmla="*/ 57174 w 146087"/>
                <a:gd name="connsiteY1" fmla="*/ 139719 h 238174"/>
                <a:gd name="connsiteX2" fmla="*/ 146074 w 146087"/>
                <a:gd name="connsiteY2" fmla="*/ 238144 h 238174"/>
                <a:gd name="connsiteX3" fmla="*/ 63524 w 146087"/>
                <a:gd name="connsiteY3" fmla="*/ 130194 h 238174"/>
                <a:gd name="connsiteX4" fmla="*/ 24 w 146087"/>
                <a:gd name="connsiteY4" fmla="*/ 19 h 2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87" h="238174">
                  <a:moveTo>
                    <a:pt x="24" y="19"/>
                  </a:moveTo>
                  <a:cubicBezTo>
                    <a:pt x="-1034" y="1607"/>
                    <a:pt x="32832" y="100032"/>
                    <a:pt x="57174" y="139719"/>
                  </a:cubicBezTo>
                  <a:cubicBezTo>
                    <a:pt x="81516" y="179407"/>
                    <a:pt x="145016" y="239732"/>
                    <a:pt x="146074" y="238144"/>
                  </a:cubicBezTo>
                  <a:cubicBezTo>
                    <a:pt x="147132" y="236556"/>
                    <a:pt x="85749" y="167235"/>
                    <a:pt x="63524" y="130194"/>
                  </a:cubicBezTo>
                  <a:cubicBezTo>
                    <a:pt x="41299" y="93153"/>
                    <a:pt x="1082" y="-1569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D8CC6956-F246-DC5C-00CA-C003F6872862}"/>
                </a:ext>
              </a:extLst>
            </p:cNvPr>
            <p:cNvSpPr/>
            <p:nvPr/>
          </p:nvSpPr>
          <p:spPr>
            <a:xfrm>
              <a:off x="958736" y="10067163"/>
              <a:ext cx="51007" cy="375741"/>
            </a:xfrm>
            <a:custGeom>
              <a:avLst/>
              <a:gdLst>
                <a:gd name="connsiteX0" fmla="*/ 50914 w 51007"/>
                <a:gd name="connsiteY0" fmla="*/ 762 h 375741"/>
                <a:gd name="connsiteX1" fmla="*/ 12814 w 51007"/>
                <a:gd name="connsiteY1" fmla="*/ 118237 h 375741"/>
                <a:gd name="connsiteX2" fmla="*/ 15989 w 51007"/>
                <a:gd name="connsiteY2" fmla="*/ 375412 h 375741"/>
                <a:gd name="connsiteX3" fmla="*/ 114 w 51007"/>
                <a:gd name="connsiteY3" fmla="*/ 169037 h 375741"/>
                <a:gd name="connsiteX4" fmla="*/ 50914 w 51007"/>
                <a:gd name="connsiteY4" fmla="*/ 762 h 37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07" h="375741">
                  <a:moveTo>
                    <a:pt x="50914" y="762"/>
                  </a:moveTo>
                  <a:cubicBezTo>
                    <a:pt x="53031" y="-7705"/>
                    <a:pt x="18635" y="55795"/>
                    <a:pt x="12814" y="118237"/>
                  </a:cubicBezTo>
                  <a:cubicBezTo>
                    <a:pt x="6993" y="180679"/>
                    <a:pt x="18106" y="366945"/>
                    <a:pt x="15989" y="375412"/>
                  </a:cubicBezTo>
                  <a:cubicBezTo>
                    <a:pt x="13872" y="383879"/>
                    <a:pt x="-1473" y="226716"/>
                    <a:pt x="114" y="169037"/>
                  </a:cubicBezTo>
                  <a:cubicBezTo>
                    <a:pt x="1701" y="111358"/>
                    <a:pt x="48797" y="9229"/>
                    <a:pt x="50914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8BD3257B-4632-F7E1-CB28-FF4542CE1432}"/>
                </a:ext>
              </a:extLst>
            </p:cNvPr>
            <p:cNvSpPr/>
            <p:nvPr/>
          </p:nvSpPr>
          <p:spPr>
            <a:xfrm>
              <a:off x="977770" y="9931398"/>
              <a:ext cx="225603" cy="190508"/>
            </a:xfrm>
            <a:custGeom>
              <a:avLst/>
              <a:gdLst>
                <a:gd name="connsiteX0" fmla="*/ 225555 w 225603"/>
                <a:gd name="connsiteY0" fmla="*/ 2 h 190508"/>
                <a:gd name="connsiteX1" fmla="*/ 73155 w 225603"/>
                <a:gd name="connsiteY1" fmla="*/ 127002 h 190508"/>
                <a:gd name="connsiteX2" fmla="*/ 130 w 225603"/>
                <a:gd name="connsiteY2" fmla="*/ 190502 h 190508"/>
                <a:gd name="connsiteX3" fmla="*/ 89030 w 225603"/>
                <a:gd name="connsiteY3" fmla="*/ 130177 h 190508"/>
                <a:gd name="connsiteX4" fmla="*/ 225555 w 225603"/>
                <a:gd name="connsiteY4" fmla="*/ 2 h 1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603" h="190508">
                  <a:moveTo>
                    <a:pt x="225555" y="2"/>
                  </a:moveTo>
                  <a:cubicBezTo>
                    <a:pt x="222909" y="-527"/>
                    <a:pt x="110726" y="95252"/>
                    <a:pt x="73155" y="127002"/>
                  </a:cubicBezTo>
                  <a:cubicBezTo>
                    <a:pt x="35584" y="158752"/>
                    <a:pt x="-2516" y="189973"/>
                    <a:pt x="130" y="190502"/>
                  </a:cubicBezTo>
                  <a:cubicBezTo>
                    <a:pt x="2776" y="191031"/>
                    <a:pt x="55163" y="157164"/>
                    <a:pt x="89030" y="130177"/>
                  </a:cubicBezTo>
                  <a:cubicBezTo>
                    <a:pt x="122897" y="103190"/>
                    <a:pt x="228201" y="531"/>
                    <a:pt x="225555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FFD0A591-3F89-92DA-6436-BD11DEABFEC4}"/>
                </a:ext>
              </a:extLst>
            </p:cNvPr>
            <p:cNvSpPr/>
            <p:nvPr/>
          </p:nvSpPr>
          <p:spPr>
            <a:xfrm>
              <a:off x="976591" y="10451766"/>
              <a:ext cx="176057" cy="381973"/>
            </a:xfrm>
            <a:custGeom>
              <a:avLst/>
              <a:gdLst>
                <a:gd name="connsiteX0" fmla="*/ 1309 w 176057"/>
                <a:gd name="connsiteY0" fmla="*/ 334 h 381973"/>
                <a:gd name="connsiteX1" fmla="*/ 10834 w 176057"/>
                <a:gd name="connsiteY1" fmla="*/ 92409 h 381973"/>
                <a:gd name="connsiteX2" fmla="*/ 71159 w 176057"/>
                <a:gd name="connsiteY2" fmla="*/ 232109 h 381973"/>
                <a:gd name="connsiteX3" fmla="*/ 175934 w 176057"/>
                <a:gd name="connsiteY3" fmla="*/ 381334 h 381973"/>
                <a:gd name="connsiteX4" fmla="*/ 48934 w 176057"/>
                <a:gd name="connsiteY4" fmla="*/ 171784 h 381973"/>
                <a:gd name="connsiteX5" fmla="*/ 33059 w 176057"/>
                <a:gd name="connsiteY5" fmla="*/ 149559 h 381973"/>
                <a:gd name="connsiteX6" fmla="*/ 26709 w 176057"/>
                <a:gd name="connsiteY6" fmla="*/ 124159 h 381973"/>
                <a:gd name="connsiteX7" fmla="*/ 1309 w 176057"/>
                <a:gd name="connsiteY7" fmla="*/ 334 h 38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57" h="381973">
                  <a:moveTo>
                    <a:pt x="1309" y="334"/>
                  </a:moveTo>
                  <a:cubicBezTo>
                    <a:pt x="-1337" y="-4958"/>
                    <a:pt x="-808" y="53780"/>
                    <a:pt x="10834" y="92409"/>
                  </a:cubicBezTo>
                  <a:cubicBezTo>
                    <a:pt x="22476" y="131038"/>
                    <a:pt x="43642" y="183955"/>
                    <a:pt x="71159" y="232109"/>
                  </a:cubicBezTo>
                  <a:cubicBezTo>
                    <a:pt x="98676" y="280263"/>
                    <a:pt x="179638" y="391388"/>
                    <a:pt x="175934" y="381334"/>
                  </a:cubicBezTo>
                  <a:cubicBezTo>
                    <a:pt x="172230" y="371280"/>
                    <a:pt x="72747" y="210413"/>
                    <a:pt x="48934" y="171784"/>
                  </a:cubicBezTo>
                  <a:cubicBezTo>
                    <a:pt x="25121" y="133155"/>
                    <a:pt x="36763" y="157496"/>
                    <a:pt x="33059" y="149559"/>
                  </a:cubicBezTo>
                  <a:cubicBezTo>
                    <a:pt x="29355" y="141622"/>
                    <a:pt x="28826" y="145855"/>
                    <a:pt x="26709" y="124159"/>
                  </a:cubicBezTo>
                  <a:cubicBezTo>
                    <a:pt x="24592" y="102463"/>
                    <a:pt x="3955" y="5626"/>
                    <a:pt x="1309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F14EDBA2-6EF2-7AFA-6B03-3492753FE44A}"/>
                </a:ext>
              </a:extLst>
            </p:cNvPr>
            <p:cNvSpPr/>
            <p:nvPr/>
          </p:nvSpPr>
          <p:spPr>
            <a:xfrm>
              <a:off x="1056661" y="10842148"/>
              <a:ext cx="423301" cy="166434"/>
            </a:xfrm>
            <a:custGeom>
              <a:avLst/>
              <a:gdLst>
                <a:gd name="connsiteX0" fmla="*/ 3789 w 423301"/>
                <a:gd name="connsiteY0" fmla="*/ 165577 h 166434"/>
                <a:gd name="connsiteX1" fmla="*/ 238739 w 423301"/>
                <a:gd name="connsiteY1" fmla="*/ 54452 h 166434"/>
                <a:gd name="connsiteX2" fmla="*/ 422889 w 423301"/>
                <a:gd name="connsiteY2" fmla="*/ 477 h 166434"/>
                <a:gd name="connsiteX3" fmla="*/ 283189 w 423301"/>
                <a:gd name="connsiteY3" fmla="*/ 32227 h 166434"/>
                <a:gd name="connsiteX4" fmla="*/ 105389 w 423301"/>
                <a:gd name="connsiteY4" fmla="*/ 102077 h 166434"/>
                <a:gd name="connsiteX5" fmla="*/ 3789 w 423301"/>
                <a:gd name="connsiteY5" fmla="*/ 165577 h 16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301" h="166434">
                  <a:moveTo>
                    <a:pt x="3789" y="165577"/>
                  </a:moveTo>
                  <a:cubicBezTo>
                    <a:pt x="26014" y="157639"/>
                    <a:pt x="168889" y="81969"/>
                    <a:pt x="238739" y="54452"/>
                  </a:cubicBezTo>
                  <a:cubicBezTo>
                    <a:pt x="308589" y="26935"/>
                    <a:pt x="415481" y="4181"/>
                    <a:pt x="422889" y="477"/>
                  </a:cubicBezTo>
                  <a:cubicBezTo>
                    <a:pt x="430297" y="-3227"/>
                    <a:pt x="336106" y="15294"/>
                    <a:pt x="283189" y="32227"/>
                  </a:cubicBezTo>
                  <a:cubicBezTo>
                    <a:pt x="230272" y="49160"/>
                    <a:pt x="148251" y="79852"/>
                    <a:pt x="105389" y="102077"/>
                  </a:cubicBezTo>
                  <a:cubicBezTo>
                    <a:pt x="62527" y="124302"/>
                    <a:pt x="-18436" y="173515"/>
                    <a:pt x="3789" y="165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2F20C78F-4672-5774-E925-3E0BD916A896}"/>
                </a:ext>
              </a:extLst>
            </p:cNvPr>
            <p:cNvSpPr/>
            <p:nvPr/>
          </p:nvSpPr>
          <p:spPr>
            <a:xfrm>
              <a:off x="1083336" y="10829993"/>
              <a:ext cx="530756" cy="184671"/>
            </a:xfrm>
            <a:custGeom>
              <a:avLst/>
              <a:gdLst>
                <a:gd name="connsiteX0" fmla="*/ 2514 w 530756"/>
                <a:gd name="connsiteY0" fmla="*/ 184082 h 184671"/>
                <a:gd name="connsiteX1" fmla="*/ 269214 w 530756"/>
                <a:gd name="connsiteY1" fmla="*/ 66607 h 184671"/>
                <a:gd name="connsiteX2" fmla="*/ 450189 w 530756"/>
                <a:gd name="connsiteY2" fmla="*/ 9457 h 184671"/>
                <a:gd name="connsiteX3" fmla="*/ 526389 w 530756"/>
                <a:gd name="connsiteY3" fmla="*/ 3107 h 184671"/>
                <a:gd name="connsiteX4" fmla="*/ 329539 w 530756"/>
                <a:gd name="connsiteY4" fmla="*/ 41207 h 184671"/>
                <a:gd name="connsiteX5" fmla="*/ 215239 w 530756"/>
                <a:gd name="connsiteY5" fmla="*/ 85657 h 184671"/>
                <a:gd name="connsiteX6" fmla="*/ 139039 w 530756"/>
                <a:gd name="connsiteY6" fmla="*/ 111057 h 184671"/>
                <a:gd name="connsiteX7" fmla="*/ 2514 w 530756"/>
                <a:gd name="connsiteY7" fmla="*/ 184082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756" h="184671">
                  <a:moveTo>
                    <a:pt x="2514" y="184082"/>
                  </a:moveTo>
                  <a:cubicBezTo>
                    <a:pt x="24210" y="176674"/>
                    <a:pt x="194602" y="95711"/>
                    <a:pt x="269214" y="66607"/>
                  </a:cubicBezTo>
                  <a:cubicBezTo>
                    <a:pt x="343827" y="37503"/>
                    <a:pt x="407327" y="20040"/>
                    <a:pt x="450189" y="9457"/>
                  </a:cubicBezTo>
                  <a:cubicBezTo>
                    <a:pt x="493051" y="-1126"/>
                    <a:pt x="546497" y="-2185"/>
                    <a:pt x="526389" y="3107"/>
                  </a:cubicBezTo>
                  <a:cubicBezTo>
                    <a:pt x="506281" y="8399"/>
                    <a:pt x="381397" y="27449"/>
                    <a:pt x="329539" y="41207"/>
                  </a:cubicBezTo>
                  <a:cubicBezTo>
                    <a:pt x="277681" y="54965"/>
                    <a:pt x="246989" y="74015"/>
                    <a:pt x="215239" y="85657"/>
                  </a:cubicBezTo>
                  <a:cubicBezTo>
                    <a:pt x="183489" y="97299"/>
                    <a:pt x="172376" y="95182"/>
                    <a:pt x="139039" y="111057"/>
                  </a:cubicBezTo>
                  <a:cubicBezTo>
                    <a:pt x="105702" y="126932"/>
                    <a:pt x="-19182" y="191490"/>
                    <a:pt x="2514" y="184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20A29EEC-8934-EB11-A2AB-2CDA94D82CE1}"/>
                </a:ext>
              </a:extLst>
            </p:cNvPr>
            <p:cNvSpPr/>
            <p:nvPr/>
          </p:nvSpPr>
          <p:spPr>
            <a:xfrm>
              <a:off x="1603374" y="10826314"/>
              <a:ext cx="168805" cy="48141"/>
            </a:xfrm>
            <a:custGeom>
              <a:avLst/>
              <a:gdLst>
                <a:gd name="connsiteX0" fmla="*/ 1 w 168805"/>
                <a:gd name="connsiteY0" fmla="*/ 436 h 48141"/>
                <a:gd name="connsiteX1" fmla="*/ 146051 w 168805"/>
                <a:gd name="connsiteY1" fmla="*/ 19486 h 48141"/>
                <a:gd name="connsiteX2" fmla="*/ 168276 w 168805"/>
                <a:gd name="connsiteY2" fmla="*/ 48061 h 48141"/>
                <a:gd name="connsiteX3" fmla="*/ 149226 w 168805"/>
                <a:gd name="connsiteY3" fmla="*/ 9961 h 48141"/>
                <a:gd name="connsiteX4" fmla="*/ 1 w 168805"/>
                <a:gd name="connsiteY4" fmla="*/ 436 h 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805" h="48141">
                  <a:moveTo>
                    <a:pt x="1" y="436"/>
                  </a:moveTo>
                  <a:cubicBezTo>
                    <a:pt x="-528" y="2023"/>
                    <a:pt x="118005" y="11549"/>
                    <a:pt x="146051" y="19486"/>
                  </a:cubicBezTo>
                  <a:cubicBezTo>
                    <a:pt x="174097" y="27424"/>
                    <a:pt x="167747" y="49648"/>
                    <a:pt x="168276" y="48061"/>
                  </a:cubicBezTo>
                  <a:cubicBezTo>
                    <a:pt x="168805" y="46474"/>
                    <a:pt x="172509" y="18428"/>
                    <a:pt x="149226" y="9961"/>
                  </a:cubicBezTo>
                  <a:cubicBezTo>
                    <a:pt x="125943" y="1494"/>
                    <a:pt x="530" y="-1151"/>
                    <a:pt x="1" y="4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37AD5F3A-EDD6-B001-D7BC-898565356B6C}"/>
                </a:ext>
              </a:extLst>
            </p:cNvPr>
            <p:cNvSpPr/>
            <p:nvPr/>
          </p:nvSpPr>
          <p:spPr>
            <a:xfrm>
              <a:off x="1685885" y="10842453"/>
              <a:ext cx="61906" cy="171734"/>
            </a:xfrm>
            <a:custGeom>
              <a:avLst/>
              <a:gdLst>
                <a:gd name="connsiteX0" fmla="*/ 38140 w 61906"/>
                <a:gd name="connsiteY0" fmla="*/ 172 h 171734"/>
                <a:gd name="connsiteX1" fmla="*/ 50840 w 61906"/>
                <a:gd name="connsiteY1" fmla="*/ 66847 h 171734"/>
                <a:gd name="connsiteX2" fmla="*/ 40 w 61906"/>
                <a:gd name="connsiteY2" fmla="*/ 171622 h 171734"/>
                <a:gd name="connsiteX3" fmla="*/ 60365 w 61906"/>
                <a:gd name="connsiteY3" fmla="*/ 85897 h 171734"/>
                <a:gd name="connsiteX4" fmla="*/ 38140 w 61906"/>
                <a:gd name="connsiteY4" fmla="*/ 172 h 17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06" h="171734">
                  <a:moveTo>
                    <a:pt x="38140" y="172"/>
                  </a:moveTo>
                  <a:cubicBezTo>
                    <a:pt x="36553" y="-3003"/>
                    <a:pt x="57190" y="38272"/>
                    <a:pt x="50840" y="66847"/>
                  </a:cubicBezTo>
                  <a:cubicBezTo>
                    <a:pt x="44490" y="95422"/>
                    <a:pt x="-1547" y="168447"/>
                    <a:pt x="40" y="171622"/>
                  </a:cubicBezTo>
                  <a:cubicBezTo>
                    <a:pt x="1627" y="174797"/>
                    <a:pt x="51898" y="109709"/>
                    <a:pt x="60365" y="85897"/>
                  </a:cubicBezTo>
                  <a:cubicBezTo>
                    <a:pt x="68832" y="62085"/>
                    <a:pt x="39727" y="3347"/>
                    <a:pt x="38140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D6F30445-4409-2E04-768C-21C376F88DD8}"/>
                </a:ext>
              </a:extLst>
            </p:cNvPr>
            <p:cNvSpPr/>
            <p:nvPr/>
          </p:nvSpPr>
          <p:spPr>
            <a:xfrm>
              <a:off x="1692263" y="10845657"/>
              <a:ext cx="86429" cy="174896"/>
            </a:xfrm>
            <a:custGeom>
              <a:avLst/>
              <a:gdLst>
                <a:gd name="connsiteX0" fmla="*/ 69862 w 86429"/>
                <a:gd name="connsiteY0" fmla="*/ 143 h 174896"/>
                <a:gd name="connsiteX1" fmla="*/ 76212 w 86429"/>
                <a:gd name="connsiteY1" fmla="*/ 76343 h 174896"/>
                <a:gd name="connsiteX2" fmla="*/ 12 w 86429"/>
                <a:gd name="connsiteY2" fmla="*/ 174768 h 174896"/>
                <a:gd name="connsiteX3" fmla="*/ 82562 w 86429"/>
                <a:gd name="connsiteY3" fmla="*/ 95393 h 174896"/>
                <a:gd name="connsiteX4" fmla="*/ 69862 w 86429"/>
                <a:gd name="connsiteY4" fmla="*/ 143 h 17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29" h="174896">
                  <a:moveTo>
                    <a:pt x="69862" y="143"/>
                  </a:moveTo>
                  <a:cubicBezTo>
                    <a:pt x="68804" y="-3032"/>
                    <a:pt x="87854" y="47239"/>
                    <a:pt x="76212" y="76343"/>
                  </a:cubicBezTo>
                  <a:cubicBezTo>
                    <a:pt x="64570" y="105447"/>
                    <a:pt x="-1046" y="171593"/>
                    <a:pt x="12" y="174768"/>
                  </a:cubicBezTo>
                  <a:cubicBezTo>
                    <a:pt x="1070" y="177943"/>
                    <a:pt x="69333" y="121322"/>
                    <a:pt x="82562" y="95393"/>
                  </a:cubicBezTo>
                  <a:cubicBezTo>
                    <a:pt x="95791" y="69464"/>
                    <a:pt x="70920" y="3318"/>
                    <a:pt x="69862" y="1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633E80BB-8B09-0894-2A14-EFE7012D05C5}"/>
                </a:ext>
              </a:extLst>
            </p:cNvPr>
            <p:cNvSpPr/>
            <p:nvPr/>
          </p:nvSpPr>
          <p:spPr>
            <a:xfrm>
              <a:off x="676366" y="10340288"/>
              <a:ext cx="397184" cy="535335"/>
            </a:xfrm>
            <a:custGeom>
              <a:avLst/>
              <a:gdLst>
                <a:gd name="connsiteX0" fmla="*/ 3084 w 397184"/>
                <a:gd name="connsiteY0" fmla="*/ 3862 h 535335"/>
                <a:gd name="connsiteX1" fmla="*/ 22134 w 397184"/>
                <a:gd name="connsiteY1" fmla="*/ 80062 h 535335"/>
                <a:gd name="connsiteX2" fmla="*/ 88809 w 397184"/>
                <a:gd name="connsiteY2" fmla="*/ 241987 h 535335"/>
                <a:gd name="connsiteX3" fmla="*/ 241209 w 397184"/>
                <a:gd name="connsiteY3" fmla="*/ 448362 h 535335"/>
                <a:gd name="connsiteX4" fmla="*/ 396784 w 397184"/>
                <a:gd name="connsiteY4" fmla="*/ 534087 h 535335"/>
                <a:gd name="connsiteX5" fmla="*/ 193584 w 397184"/>
                <a:gd name="connsiteY5" fmla="*/ 391212 h 535335"/>
                <a:gd name="connsiteX6" fmla="*/ 79284 w 397184"/>
                <a:gd name="connsiteY6" fmla="*/ 194362 h 535335"/>
                <a:gd name="connsiteX7" fmla="*/ 3084 w 397184"/>
                <a:gd name="connsiteY7" fmla="*/ 3862 h 5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184" h="535335">
                  <a:moveTo>
                    <a:pt x="3084" y="3862"/>
                  </a:moveTo>
                  <a:cubicBezTo>
                    <a:pt x="-6441" y="-15188"/>
                    <a:pt x="7847" y="40375"/>
                    <a:pt x="22134" y="80062"/>
                  </a:cubicBezTo>
                  <a:cubicBezTo>
                    <a:pt x="36421" y="119749"/>
                    <a:pt x="52296" y="180604"/>
                    <a:pt x="88809" y="241987"/>
                  </a:cubicBezTo>
                  <a:cubicBezTo>
                    <a:pt x="125322" y="303370"/>
                    <a:pt x="189880" y="399679"/>
                    <a:pt x="241209" y="448362"/>
                  </a:cubicBezTo>
                  <a:cubicBezTo>
                    <a:pt x="292538" y="497045"/>
                    <a:pt x="404721" y="543612"/>
                    <a:pt x="396784" y="534087"/>
                  </a:cubicBezTo>
                  <a:cubicBezTo>
                    <a:pt x="388847" y="524562"/>
                    <a:pt x="246501" y="447833"/>
                    <a:pt x="193584" y="391212"/>
                  </a:cubicBezTo>
                  <a:cubicBezTo>
                    <a:pt x="140667" y="334591"/>
                    <a:pt x="110505" y="255216"/>
                    <a:pt x="79284" y="194362"/>
                  </a:cubicBezTo>
                  <a:cubicBezTo>
                    <a:pt x="48063" y="133508"/>
                    <a:pt x="12609" y="22912"/>
                    <a:pt x="3084" y="3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DF98CA42-BD13-DB11-DAC4-0C7667E19CC8}"/>
                </a:ext>
              </a:extLst>
            </p:cNvPr>
            <p:cNvSpPr/>
            <p:nvPr/>
          </p:nvSpPr>
          <p:spPr>
            <a:xfrm>
              <a:off x="862006" y="10692902"/>
              <a:ext cx="347837" cy="187823"/>
            </a:xfrm>
            <a:custGeom>
              <a:avLst/>
              <a:gdLst>
                <a:gd name="connsiteX0" fmla="*/ 1594 w 347837"/>
                <a:gd name="connsiteY0" fmla="*/ 498 h 187823"/>
                <a:gd name="connsiteX1" fmla="*/ 141294 w 347837"/>
                <a:gd name="connsiteY1" fmla="*/ 124323 h 187823"/>
                <a:gd name="connsiteX2" fmla="*/ 220669 w 347837"/>
                <a:gd name="connsiteY2" fmla="*/ 159248 h 187823"/>
                <a:gd name="connsiteX3" fmla="*/ 347669 w 347837"/>
                <a:gd name="connsiteY3" fmla="*/ 187823 h 187823"/>
                <a:gd name="connsiteX4" fmla="*/ 192094 w 347837"/>
                <a:gd name="connsiteY4" fmla="*/ 159248 h 187823"/>
                <a:gd name="connsiteX5" fmla="*/ 71444 w 347837"/>
                <a:gd name="connsiteY5" fmla="*/ 83048 h 187823"/>
                <a:gd name="connsiteX6" fmla="*/ 1594 w 347837"/>
                <a:gd name="connsiteY6" fmla="*/ 498 h 1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837" h="187823">
                  <a:moveTo>
                    <a:pt x="1594" y="498"/>
                  </a:moveTo>
                  <a:cubicBezTo>
                    <a:pt x="13236" y="7377"/>
                    <a:pt x="104782" y="97865"/>
                    <a:pt x="141294" y="124323"/>
                  </a:cubicBezTo>
                  <a:cubicBezTo>
                    <a:pt x="177806" y="150781"/>
                    <a:pt x="186273" y="148665"/>
                    <a:pt x="220669" y="159248"/>
                  </a:cubicBezTo>
                  <a:cubicBezTo>
                    <a:pt x="255065" y="169831"/>
                    <a:pt x="352431" y="187823"/>
                    <a:pt x="347669" y="187823"/>
                  </a:cubicBezTo>
                  <a:cubicBezTo>
                    <a:pt x="342907" y="187823"/>
                    <a:pt x="238131" y="176710"/>
                    <a:pt x="192094" y="159248"/>
                  </a:cubicBezTo>
                  <a:cubicBezTo>
                    <a:pt x="146057" y="141786"/>
                    <a:pt x="97902" y="106331"/>
                    <a:pt x="71444" y="83048"/>
                  </a:cubicBezTo>
                  <a:cubicBezTo>
                    <a:pt x="44986" y="59765"/>
                    <a:pt x="-10048" y="-6381"/>
                    <a:pt x="1594" y="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9AD0520F-3F9A-BAF8-42F8-C63EE7DACD44}"/>
                </a:ext>
              </a:extLst>
            </p:cNvPr>
            <p:cNvSpPr/>
            <p:nvPr/>
          </p:nvSpPr>
          <p:spPr>
            <a:xfrm>
              <a:off x="507693" y="10312314"/>
              <a:ext cx="213529" cy="31972"/>
            </a:xfrm>
            <a:custGeom>
              <a:avLst/>
              <a:gdLst>
                <a:gd name="connsiteX0" fmla="*/ 307 w 213529"/>
                <a:gd name="connsiteY0" fmla="*/ 19136 h 31972"/>
                <a:gd name="connsiteX1" fmla="*/ 108257 w 213529"/>
                <a:gd name="connsiteY1" fmla="*/ 22311 h 31972"/>
                <a:gd name="connsiteX2" fmla="*/ 213032 w 213529"/>
                <a:gd name="connsiteY2" fmla="*/ 86 h 31972"/>
                <a:gd name="connsiteX3" fmla="*/ 143182 w 213529"/>
                <a:gd name="connsiteY3" fmla="*/ 31836 h 31972"/>
                <a:gd name="connsiteX4" fmla="*/ 307 w 213529"/>
                <a:gd name="connsiteY4" fmla="*/ 19136 h 3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29" h="31972">
                  <a:moveTo>
                    <a:pt x="307" y="19136"/>
                  </a:moveTo>
                  <a:cubicBezTo>
                    <a:pt x="-5514" y="17548"/>
                    <a:pt x="72803" y="25486"/>
                    <a:pt x="108257" y="22311"/>
                  </a:cubicBezTo>
                  <a:cubicBezTo>
                    <a:pt x="143711" y="19136"/>
                    <a:pt x="207211" y="-1502"/>
                    <a:pt x="213032" y="86"/>
                  </a:cubicBezTo>
                  <a:cubicBezTo>
                    <a:pt x="218853" y="1673"/>
                    <a:pt x="172286" y="30249"/>
                    <a:pt x="143182" y="31836"/>
                  </a:cubicBezTo>
                  <a:cubicBezTo>
                    <a:pt x="114078" y="33423"/>
                    <a:pt x="6128" y="20724"/>
                    <a:pt x="307" y="19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C69F9A4B-E413-BFAC-D59A-08800BA71364}"/>
                </a:ext>
              </a:extLst>
            </p:cNvPr>
            <p:cNvSpPr/>
            <p:nvPr/>
          </p:nvSpPr>
          <p:spPr>
            <a:xfrm>
              <a:off x="544565" y="10386752"/>
              <a:ext cx="246023" cy="424123"/>
            </a:xfrm>
            <a:custGeom>
              <a:avLst/>
              <a:gdLst>
                <a:gd name="connsiteX0" fmla="*/ 1535 w 246023"/>
                <a:gd name="connsiteY0" fmla="*/ 5023 h 424123"/>
                <a:gd name="connsiteX1" fmla="*/ 128535 w 246023"/>
                <a:gd name="connsiteY1" fmla="*/ 198698 h 424123"/>
                <a:gd name="connsiteX2" fmla="*/ 220610 w 246023"/>
                <a:gd name="connsiteY2" fmla="*/ 335223 h 424123"/>
                <a:gd name="connsiteX3" fmla="*/ 233310 w 246023"/>
                <a:gd name="connsiteY3" fmla="*/ 424123 h 424123"/>
                <a:gd name="connsiteX4" fmla="*/ 233310 w 246023"/>
                <a:gd name="connsiteY4" fmla="*/ 335223 h 424123"/>
                <a:gd name="connsiteX5" fmla="*/ 68210 w 246023"/>
                <a:gd name="connsiteY5" fmla="*/ 81223 h 424123"/>
                <a:gd name="connsiteX6" fmla="*/ 1535 w 246023"/>
                <a:gd name="connsiteY6" fmla="*/ 5023 h 4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23" h="424123">
                  <a:moveTo>
                    <a:pt x="1535" y="5023"/>
                  </a:moveTo>
                  <a:cubicBezTo>
                    <a:pt x="11589" y="24602"/>
                    <a:pt x="92022" y="143665"/>
                    <a:pt x="128535" y="198698"/>
                  </a:cubicBezTo>
                  <a:cubicBezTo>
                    <a:pt x="165048" y="253731"/>
                    <a:pt x="203148" y="297652"/>
                    <a:pt x="220610" y="335223"/>
                  </a:cubicBezTo>
                  <a:cubicBezTo>
                    <a:pt x="238072" y="372794"/>
                    <a:pt x="231193" y="424123"/>
                    <a:pt x="233310" y="424123"/>
                  </a:cubicBezTo>
                  <a:cubicBezTo>
                    <a:pt x="235427" y="424123"/>
                    <a:pt x="260827" y="392373"/>
                    <a:pt x="233310" y="335223"/>
                  </a:cubicBezTo>
                  <a:cubicBezTo>
                    <a:pt x="205793" y="278073"/>
                    <a:pt x="103664" y="136785"/>
                    <a:pt x="68210" y="81223"/>
                  </a:cubicBezTo>
                  <a:cubicBezTo>
                    <a:pt x="32756" y="25661"/>
                    <a:pt x="-8519" y="-14556"/>
                    <a:pt x="1535" y="50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172B412C-5897-0892-5429-E05F882C3EE4}"/>
                </a:ext>
              </a:extLst>
            </p:cNvPr>
            <p:cNvSpPr/>
            <p:nvPr/>
          </p:nvSpPr>
          <p:spPr>
            <a:xfrm>
              <a:off x="755612" y="10801226"/>
              <a:ext cx="33551" cy="178826"/>
            </a:xfrm>
            <a:custGeom>
              <a:avLst/>
              <a:gdLst>
                <a:gd name="connsiteX0" fmla="*/ 25438 w 33551"/>
                <a:gd name="connsiteY0" fmla="*/ 3299 h 178826"/>
                <a:gd name="connsiteX1" fmla="*/ 38 w 33551"/>
                <a:gd name="connsiteY1" fmla="*/ 177924 h 178826"/>
                <a:gd name="connsiteX2" fmla="*/ 31788 w 33551"/>
                <a:gd name="connsiteY2" fmla="*/ 69974 h 178826"/>
                <a:gd name="connsiteX3" fmla="*/ 25438 w 33551"/>
                <a:gd name="connsiteY3" fmla="*/ 3299 h 17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51" h="178826">
                  <a:moveTo>
                    <a:pt x="25438" y="3299"/>
                  </a:moveTo>
                  <a:cubicBezTo>
                    <a:pt x="20146" y="21291"/>
                    <a:pt x="-1020" y="166812"/>
                    <a:pt x="38" y="177924"/>
                  </a:cubicBezTo>
                  <a:cubicBezTo>
                    <a:pt x="1096" y="189036"/>
                    <a:pt x="27026" y="94316"/>
                    <a:pt x="31788" y="69974"/>
                  </a:cubicBezTo>
                  <a:cubicBezTo>
                    <a:pt x="36550" y="45632"/>
                    <a:pt x="30730" y="-14693"/>
                    <a:pt x="25438" y="3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8DD12B25-0F36-5723-4DCD-74309A2357D2}"/>
                </a:ext>
              </a:extLst>
            </p:cNvPr>
            <p:cNvSpPr/>
            <p:nvPr/>
          </p:nvSpPr>
          <p:spPr>
            <a:xfrm>
              <a:off x="295588" y="10778295"/>
              <a:ext cx="374393" cy="202166"/>
            </a:xfrm>
            <a:custGeom>
              <a:avLst/>
              <a:gdLst>
                <a:gd name="connsiteX0" fmla="*/ 2862 w 374393"/>
                <a:gd name="connsiteY0" fmla="*/ 830 h 202166"/>
                <a:gd name="connsiteX1" fmla="*/ 113987 w 374393"/>
                <a:gd name="connsiteY1" fmla="*/ 127830 h 202166"/>
                <a:gd name="connsiteX2" fmla="*/ 155262 w 374393"/>
                <a:gd name="connsiteY2" fmla="*/ 181805 h 202166"/>
                <a:gd name="connsiteX3" fmla="*/ 374337 w 374393"/>
                <a:gd name="connsiteY3" fmla="*/ 194505 h 202166"/>
                <a:gd name="connsiteX4" fmla="*/ 133037 w 374393"/>
                <a:gd name="connsiteY4" fmla="*/ 197680 h 202166"/>
                <a:gd name="connsiteX5" fmla="*/ 113987 w 374393"/>
                <a:gd name="connsiteY5" fmla="*/ 131005 h 202166"/>
                <a:gd name="connsiteX6" fmla="*/ 37787 w 374393"/>
                <a:gd name="connsiteY6" fmla="*/ 73855 h 202166"/>
                <a:gd name="connsiteX7" fmla="*/ 2862 w 374393"/>
                <a:gd name="connsiteY7" fmla="*/ 830 h 2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393" h="202166">
                  <a:moveTo>
                    <a:pt x="2862" y="830"/>
                  </a:moveTo>
                  <a:cubicBezTo>
                    <a:pt x="15562" y="9826"/>
                    <a:pt x="88587" y="97667"/>
                    <a:pt x="113987" y="127830"/>
                  </a:cubicBezTo>
                  <a:cubicBezTo>
                    <a:pt x="139387" y="157993"/>
                    <a:pt x="111870" y="170693"/>
                    <a:pt x="155262" y="181805"/>
                  </a:cubicBezTo>
                  <a:cubicBezTo>
                    <a:pt x="198654" y="192917"/>
                    <a:pt x="378041" y="191859"/>
                    <a:pt x="374337" y="194505"/>
                  </a:cubicBezTo>
                  <a:cubicBezTo>
                    <a:pt x="370633" y="197151"/>
                    <a:pt x="176429" y="208263"/>
                    <a:pt x="133037" y="197680"/>
                  </a:cubicBezTo>
                  <a:cubicBezTo>
                    <a:pt x="89645" y="187097"/>
                    <a:pt x="129862" y="151643"/>
                    <a:pt x="113987" y="131005"/>
                  </a:cubicBezTo>
                  <a:cubicBezTo>
                    <a:pt x="98112" y="110368"/>
                    <a:pt x="52604" y="89201"/>
                    <a:pt x="37787" y="73855"/>
                  </a:cubicBezTo>
                  <a:cubicBezTo>
                    <a:pt x="22970" y="58509"/>
                    <a:pt x="-9838" y="-8166"/>
                    <a:pt x="2862" y="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EA529309-7B21-F4F6-AA58-481E74E69804}"/>
                </a:ext>
              </a:extLst>
            </p:cNvPr>
            <p:cNvSpPr/>
            <p:nvPr/>
          </p:nvSpPr>
          <p:spPr>
            <a:xfrm>
              <a:off x="276167" y="10385923"/>
              <a:ext cx="267164" cy="418785"/>
            </a:xfrm>
            <a:custGeom>
              <a:avLst/>
              <a:gdLst>
                <a:gd name="connsiteX0" fmla="*/ 266758 w 267164"/>
                <a:gd name="connsiteY0" fmla="*/ 2677 h 418785"/>
                <a:gd name="connsiteX1" fmla="*/ 161983 w 267164"/>
                <a:gd name="connsiteY1" fmla="*/ 126502 h 418785"/>
                <a:gd name="connsiteX2" fmla="*/ 50858 w 267164"/>
                <a:gd name="connsiteY2" fmla="*/ 304302 h 418785"/>
                <a:gd name="connsiteX3" fmla="*/ 58 w 267164"/>
                <a:gd name="connsiteY3" fmla="*/ 418602 h 418785"/>
                <a:gd name="connsiteX4" fmla="*/ 44508 w 267164"/>
                <a:gd name="connsiteY4" fmla="*/ 278902 h 418785"/>
                <a:gd name="connsiteX5" fmla="*/ 193733 w 267164"/>
                <a:gd name="connsiteY5" fmla="*/ 59827 h 418785"/>
                <a:gd name="connsiteX6" fmla="*/ 266758 w 267164"/>
                <a:gd name="connsiteY6" fmla="*/ 2677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164" h="418785">
                  <a:moveTo>
                    <a:pt x="266758" y="2677"/>
                  </a:moveTo>
                  <a:cubicBezTo>
                    <a:pt x="261466" y="13790"/>
                    <a:pt x="197966" y="76231"/>
                    <a:pt x="161983" y="126502"/>
                  </a:cubicBezTo>
                  <a:cubicBezTo>
                    <a:pt x="126000" y="176773"/>
                    <a:pt x="77845" y="255619"/>
                    <a:pt x="50858" y="304302"/>
                  </a:cubicBezTo>
                  <a:cubicBezTo>
                    <a:pt x="23870" y="352985"/>
                    <a:pt x="1116" y="422835"/>
                    <a:pt x="58" y="418602"/>
                  </a:cubicBezTo>
                  <a:cubicBezTo>
                    <a:pt x="-1000" y="414369"/>
                    <a:pt x="12229" y="338698"/>
                    <a:pt x="44508" y="278902"/>
                  </a:cubicBezTo>
                  <a:cubicBezTo>
                    <a:pt x="76787" y="219106"/>
                    <a:pt x="163041" y="103748"/>
                    <a:pt x="193733" y="59827"/>
                  </a:cubicBezTo>
                  <a:cubicBezTo>
                    <a:pt x="224425" y="15906"/>
                    <a:pt x="272050" y="-8436"/>
                    <a:pt x="266758" y="2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AE10E0E5-6224-070F-2119-0B14CF0C8F1E}"/>
                </a:ext>
              </a:extLst>
            </p:cNvPr>
            <p:cNvSpPr/>
            <p:nvPr/>
          </p:nvSpPr>
          <p:spPr>
            <a:xfrm>
              <a:off x="152130" y="10310943"/>
              <a:ext cx="220014" cy="366590"/>
            </a:xfrm>
            <a:custGeom>
              <a:avLst/>
              <a:gdLst>
                <a:gd name="connsiteX0" fmla="*/ 219345 w 220014"/>
                <a:gd name="connsiteY0" fmla="*/ 1457 h 366590"/>
                <a:gd name="connsiteX1" fmla="*/ 114570 w 220014"/>
                <a:gd name="connsiteY1" fmla="*/ 134807 h 366590"/>
                <a:gd name="connsiteX2" fmla="*/ 41545 w 220014"/>
                <a:gd name="connsiteY2" fmla="*/ 233232 h 366590"/>
                <a:gd name="connsiteX3" fmla="*/ 270 w 220014"/>
                <a:gd name="connsiteY3" fmla="*/ 366582 h 366590"/>
                <a:gd name="connsiteX4" fmla="*/ 60595 w 220014"/>
                <a:gd name="connsiteY4" fmla="*/ 226882 h 366590"/>
                <a:gd name="connsiteX5" fmla="*/ 219345 w 220014"/>
                <a:gd name="connsiteY5" fmla="*/ 1457 h 36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14" h="366590">
                  <a:moveTo>
                    <a:pt x="219345" y="1457"/>
                  </a:moveTo>
                  <a:cubicBezTo>
                    <a:pt x="228341" y="-13889"/>
                    <a:pt x="144203" y="96178"/>
                    <a:pt x="114570" y="134807"/>
                  </a:cubicBezTo>
                  <a:cubicBezTo>
                    <a:pt x="84937" y="173436"/>
                    <a:pt x="60595" y="194603"/>
                    <a:pt x="41545" y="233232"/>
                  </a:cubicBezTo>
                  <a:cubicBezTo>
                    <a:pt x="22495" y="271861"/>
                    <a:pt x="-2905" y="367640"/>
                    <a:pt x="270" y="366582"/>
                  </a:cubicBezTo>
                  <a:cubicBezTo>
                    <a:pt x="3445" y="365524"/>
                    <a:pt x="26199" y="284032"/>
                    <a:pt x="60595" y="226882"/>
                  </a:cubicBezTo>
                  <a:cubicBezTo>
                    <a:pt x="94991" y="169732"/>
                    <a:pt x="210349" y="16803"/>
                    <a:pt x="219345" y="14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E046438C-4E5E-F03E-996E-69BC46A57BBB}"/>
                </a:ext>
              </a:extLst>
            </p:cNvPr>
            <p:cNvSpPr/>
            <p:nvPr/>
          </p:nvSpPr>
          <p:spPr>
            <a:xfrm>
              <a:off x="198537" y="10429822"/>
              <a:ext cx="125366" cy="273301"/>
            </a:xfrm>
            <a:custGeom>
              <a:avLst/>
              <a:gdLst>
                <a:gd name="connsiteX0" fmla="*/ 125313 w 125366"/>
                <a:gd name="connsiteY0" fmla="*/ 53 h 273301"/>
                <a:gd name="connsiteX1" fmla="*/ 17363 w 125366"/>
                <a:gd name="connsiteY1" fmla="*/ 181028 h 273301"/>
                <a:gd name="connsiteX2" fmla="*/ 42763 w 125366"/>
                <a:gd name="connsiteY2" fmla="*/ 273103 h 273301"/>
                <a:gd name="connsiteX3" fmla="*/ 1488 w 125366"/>
                <a:gd name="connsiteY3" fmla="*/ 200078 h 273301"/>
                <a:gd name="connsiteX4" fmla="*/ 125313 w 125366"/>
                <a:gd name="connsiteY4" fmla="*/ 53 h 27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66" h="273301">
                  <a:moveTo>
                    <a:pt x="125313" y="53"/>
                  </a:moveTo>
                  <a:cubicBezTo>
                    <a:pt x="127959" y="-3122"/>
                    <a:pt x="31121" y="135520"/>
                    <a:pt x="17363" y="181028"/>
                  </a:cubicBezTo>
                  <a:cubicBezTo>
                    <a:pt x="3605" y="226536"/>
                    <a:pt x="45409" y="269928"/>
                    <a:pt x="42763" y="273103"/>
                  </a:cubicBezTo>
                  <a:cubicBezTo>
                    <a:pt x="40117" y="276278"/>
                    <a:pt x="-9095" y="240824"/>
                    <a:pt x="1488" y="200078"/>
                  </a:cubicBezTo>
                  <a:cubicBezTo>
                    <a:pt x="12071" y="159332"/>
                    <a:pt x="122667" y="3228"/>
                    <a:pt x="125313" y="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6A8776B0-3E90-A42B-2439-C0B857163DEE}"/>
                </a:ext>
              </a:extLst>
            </p:cNvPr>
            <p:cNvSpPr/>
            <p:nvPr/>
          </p:nvSpPr>
          <p:spPr>
            <a:xfrm>
              <a:off x="200025" y="10236200"/>
              <a:ext cx="333854" cy="105474"/>
            </a:xfrm>
            <a:custGeom>
              <a:avLst/>
              <a:gdLst>
                <a:gd name="connsiteX0" fmla="*/ 0 w 333854"/>
                <a:gd name="connsiteY0" fmla="*/ 0 h 105474"/>
                <a:gd name="connsiteX1" fmla="*/ 152400 w 333854"/>
                <a:gd name="connsiteY1" fmla="*/ 66675 h 105474"/>
                <a:gd name="connsiteX2" fmla="*/ 333375 w 333854"/>
                <a:gd name="connsiteY2" fmla="*/ 104775 h 105474"/>
                <a:gd name="connsiteX3" fmla="*/ 95250 w 333854"/>
                <a:gd name="connsiteY3" fmla="*/ 34925 h 105474"/>
                <a:gd name="connsiteX4" fmla="*/ 0 w 333854"/>
                <a:gd name="connsiteY4" fmla="*/ 0 h 1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54" h="105474">
                  <a:moveTo>
                    <a:pt x="0" y="0"/>
                  </a:moveTo>
                  <a:cubicBezTo>
                    <a:pt x="48418" y="24606"/>
                    <a:pt x="96837" y="49212"/>
                    <a:pt x="152400" y="66675"/>
                  </a:cubicBezTo>
                  <a:cubicBezTo>
                    <a:pt x="207963" y="84138"/>
                    <a:pt x="342900" y="110067"/>
                    <a:pt x="333375" y="104775"/>
                  </a:cubicBezTo>
                  <a:cubicBezTo>
                    <a:pt x="323850" y="99483"/>
                    <a:pt x="95250" y="34925"/>
                    <a:pt x="95250" y="349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11021543-A99B-9B81-7FCA-19B485341324}"/>
                </a:ext>
              </a:extLst>
            </p:cNvPr>
            <p:cNvSpPr/>
            <p:nvPr/>
          </p:nvSpPr>
          <p:spPr>
            <a:xfrm>
              <a:off x="14459" y="10581844"/>
              <a:ext cx="379554" cy="419612"/>
            </a:xfrm>
            <a:custGeom>
              <a:avLst/>
              <a:gdLst>
                <a:gd name="connsiteX0" fmla="*/ 1416 w 379554"/>
                <a:gd name="connsiteY0" fmla="*/ 431 h 419612"/>
                <a:gd name="connsiteX1" fmla="*/ 80791 w 379554"/>
                <a:gd name="connsiteY1" fmla="*/ 105206 h 419612"/>
                <a:gd name="connsiteX2" fmla="*/ 210966 w 379554"/>
                <a:gd name="connsiteY2" fmla="*/ 248081 h 419612"/>
                <a:gd name="connsiteX3" fmla="*/ 379241 w 379554"/>
                <a:gd name="connsiteY3" fmla="*/ 419531 h 419612"/>
                <a:gd name="connsiteX4" fmla="*/ 166516 w 379554"/>
                <a:gd name="connsiteY4" fmla="*/ 225856 h 419612"/>
                <a:gd name="connsiteX5" fmla="*/ 39516 w 379554"/>
                <a:gd name="connsiteY5" fmla="*/ 73456 h 419612"/>
                <a:gd name="connsiteX6" fmla="*/ 1416 w 379554"/>
                <a:gd name="connsiteY6" fmla="*/ 431 h 41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54" h="419612">
                  <a:moveTo>
                    <a:pt x="1416" y="431"/>
                  </a:moveTo>
                  <a:cubicBezTo>
                    <a:pt x="8295" y="5723"/>
                    <a:pt x="45866" y="63931"/>
                    <a:pt x="80791" y="105206"/>
                  </a:cubicBezTo>
                  <a:cubicBezTo>
                    <a:pt x="115716" y="146481"/>
                    <a:pt x="161224" y="195694"/>
                    <a:pt x="210966" y="248081"/>
                  </a:cubicBezTo>
                  <a:cubicBezTo>
                    <a:pt x="260708" y="300468"/>
                    <a:pt x="386649" y="423235"/>
                    <a:pt x="379241" y="419531"/>
                  </a:cubicBezTo>
                  <a:cubicBezTo>
                    <a:pt x="371833" y="415827"/>
                    <a:pt x="223137" y="283535"/>
                    <a:pt x="166516" y="225856"/>
                  </a:cubicBezTo>
                  <a:cubicBezTo>
                    <a:pt x="109895" y="168177"/>
                    <a:pt x="65445" y="107323"/>
                    <a:pt x="39516" y="73456"/>
                  </a:cubicBezTo>
                  <a:cubicBezTo>
                    <a:pt x="13587" y="39589"/>
                    <a:pt x="-5463" y="-4861"/>
                    <a:pt x="1416" y="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0FF72264-ACC2-C3F7-DE43-819EF4C1FAC2}"/>
                </a:ext>
              </a:extLst>
            </p:cNvPr>
            <p:cNvSpPr/>
            <p:nvPr/>
          </p:nvSpPr>
          <p:spPr>
            <a:xfrm>
              <a:off x="3093" y="10321925"/>
              <a:ext cx="146300" cy="16414"/>
            </a:xfrm>
            <a:custGeom>
              <a:avLst/>
              <a:gdLst>
                <a:gd name="connsiteX0" fmla="*/ 82 w 146300"/>
                <a:gd name="connsiteY0" fmla="*/ 15875 h 16414"/>
                <a:gd name="connsiteX1" fmla="*/ 95332 w 146300"/>
                <a:gd name="connsiteY1" fmla="*/ 0 h 16414"/>
                <a:gd name="connsiteX2" fmla="*/ 146132 w 146300"/>
                <a:gd name="connsiteY2" fmla="*/ 15875 h 16414"/>
                <a:gd name="connsiteX3" fmla="*/ 79457 w 146300"/>
                <a:gd name="connsiteY3" fmla="*/ 12700 h 16414"/>
                <a:gd name="connsiteX4" fmla="*/ 82 w 146300"/>
                <a:gd name="connsiteY4" fmla="*/ 15875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00" h="16414">
                  <a:moveTo>
                    <a:pt x="82" y="15875"/>
                  </a:moveTo>
                  <a:cubicBezTo>
                    <a:pt x="2728" y="13758"/>
                    <a:pt x="70990" y="0"/>
                    <a:pt x="95332" y="0"/>
                  </a:cubicBezTo>
                  <a:cubicBezTo>
                    <a:pt x="119674" y="0"/>
                    <a:pt x="148778" y="13758"/>
                    <a:pt x="146132" y="15875"/>
                  </a:cubicBezTo>
                  <a:cubicBezTo>
                    <a:pt x="143486" y="17992"/>
                    <a:pt x="100094" y="13229"/>
                    <a:pt x="79457" y="12700"/>
                  </a:cubicBezTo>
                  <a:cubicBezTo>
                    <a:pt x="58820" y="12171"/>
                    <a:pt x="-2564" y="17992"/>
                    <a:pt x="82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99" name="グループ化 798">
            <a:extLst>
              <a:ext uri="{FF2B5EF4-FFF2-40B4-BE49-F238E27FC236}">
                <a16:creationId xmlns:a16="http://schemas.microsoft.com/office/drawing/2014/main" id="{BFAF8559-DF7C-16DA-ED61-0D9D49963E92}"/>
              </a:ext>
            </a:extLst>
          </p:cNvPr>
          <p:cNvGrpSpPr/>
          <p:nvPr/>
        </p:nvGrpSpPr>
        <p:grpSpPr>
          <a:xfrm>
            <a:off x="136525" y="1361257"/>
            <a:ext cx="9402883" cy="9683944"/>
            <a:chOff x="136525" y="1361257"/>
            <a:chExt cx="9402883" cy="9683944"/>
          </a:xfrm>
        </p:grpSpPr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1FECC29A-653F-10C8-1AA4-A86B92E20A68}"/>
                </a:ext>
              </a:extLst>
            </p:cNvPr>
            <p:cNvSpPr/>
            <p:nvPr/>
          </p:nvSpPr>
          <p:spPr>
            <a:xfrm>
              <a:off x="5777300" y="3197215"/>
              <a:ext cx="204488" cy="193724"/>
            </a:xfrm>
            <a:custGeom>
              <a:avLst/>
              <a:gdLst>
                <a:gd name="connsiteX0" fmla="*/ 1200 w 204488"/>
                <a:gd name="connsiteY0" fmla="*/ 193685 h 193724"/>
                <a:gd name="connsiteX1" fmla="*/ 17075 w 204488"/>
                <a:gd name="connsiteY1" fmla="*/ 85735 h 193724"/>
                <a:gd name="connsiteX2" fmla="*/ 109150 w 204488"/>
                <a:gd name="connsiteY2" fmla="*/ 28585 h 193724"/>
                <a:gd name="connsiteX3" fmla="*/ 204400 w 204488"/>
                <a:gd name="connsiteY3" fmla="*/ 10 h 193724"/>
                <a:gd name="connsiteX4" fmla="*/ 125025 w 204488"/>
                <a:gd name="connsiteY4" fmla="*/ 25410 h 193724"/>
                <a:gd name="connsiteX5" fmla="*/ 58350 w 204488"/>
                <a:gd name="connsiteY5" fmla="*/ 38110 h 193724"/>
                <a:gd name="connsiteX6" fmla="*/ 7550 w 204488"/>
                <a:gd name="connsiteY6" fmla="*/ 73035 h 193724"/>
                <a:gd name="connsiteX7" fmla="*/ 1200 w 204488"/>
                <a:gd name="connsiteY7" fmla="*/ 193685 h 19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488" h="193724">
                  <a:moveTo>
                    <a:pt x="1200" y="193685"/>
                  </a:moveTo>
                  <a:cubicBezTo>
                    <a:pt x="2788" y="195802"/>
                    <a:pt x="-917" y="113252"/>
                    <a:pt x="17075" y="85735"/>
                  </a:cubicBezTo>
                  <a:cubicBezTo>
                    <a:pt x="35067" y="58218"/>
                    <a:pt x="77929" y="42872"/>
                    <a:pt x="109150" y="28585"/>
                  </a:cubicBezTo>
                  <a:cubicBezTo>
                    <a:pt x="140371" y="14297"/>
                    <a:pt x="201754" y="539"/>
                    <a:pt x="204400" y="10"/>
                  </a:cubicBezTo>
                  <a:cubicBezTo>
                    <a:pt x="207046" y="-519"/>
                    <a:pt x="149367" y="19060"/>
                    <a:pt x="125025" y="25410"/>
                  </a:cubicBezTo>
                  <a:cubicBezTo>
                    <a:pt x="100683" y="31760"/>
                    <a:pt x="77929" y="30172"/>
                    <a:pt x="58350" y="38110"/>
                  </a:cubicBezTo>
                  <a:cubicBezTo>
                    <a:pt x="38771" y="46048"/>
                    <a:pt x="17075" y="50281"/>
                    <a:pt x="7550" y="73035"/>
                  </a:cubicBezTo>
                  <a:cubicBezTo>
                    <a:pt x="-1975" y="95789"/>
                    <a:pt x="-388" y="191568"/>
                    <a:pt x="1200" y="1936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8DD8EC8C-C220-3D66-5C69-C140E7768266}"/>
                </a:ext>
              </a:extLst>
            </p:cNvPr>
            <p:cNvSpPr/>
            <p:nvPr/>
          </p:nvSpPr>
          <p:spPr>
            <a:xfrm>
              <a:off x="5739554" y="3174216"/>
              <a:ext cx="250451" cy="219864"/>
            </a:xfrm>
            <a:custGeom>
              <a:avLst/>
              <a:gdLst>
                <a:gd name="connsiteX0" fmla="*/ 248496 w 250451"/>
                <a:gd name="connsiteY0" fmla="*/ 784 h 219864"/>
                <a:gd name="connsiteX1" fmla="*/ 54821 w 250451"/>
                <a:gd name="connsiteY1" fmla="*/ 80159 h 219864"/>
                <a:gd name="connsiteX2" fmla="*/ 4021 w 250451"/>
                <a:gd name="connsiteY2" fmla="*/ 140484 h 219864"/>
                <a:gd name="connsiteX3" fmla="*/ 7196 w 250451"/>
                <a:gd name="connsiteY3" fmla="*/ 172234 h 219864"/>
                <a:gd name="connsiteX4" fmla="*/ 38946 w 250451"/>
                <a:gd name="connsiteY4" fmla="*/ 219859 h 219864"/>
                <a:gd name="connsiteX5" fmla="*/ 13546 w 250451"/>
                <a:gd name="connsiteY5" fmla="*/ 169059 h 219864"/>
                <a:gd name="connsiteX6" fmla="*/ 13546 w 250451"/>
                <a:gd name="connsiteY6" fmla="*/ 127784 h 219864"/>
                <a:gd name="connsiteX7" fmla="*/ 16721 w 250451"/>
                <a:gd name="connsiteY7" fmla="*/ 108734 h 219864"/>
                <a:gd name="connsiteX8" fmla="*/ 146896 w 250451"/>
                <a:gd name="connsiteY8" fmla="*/ 42059 h 219864"/>
                <a:gd name="connsiteX9" fmla="*/ 248496 w 250451"/>
                <a:gd name="connsiteY9" fmla="*/ 784 h 21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451" h="219864">
                  <a:moveTo>
                    <a:pt x="248496" y="784"/>
                  </a:moveTo>
                  <a:cubicBezTo>
                    <a:pt x="233150" y="7134"/>
                    <a:pt x="95567" y="56876"/>
                    <a:pt x="54821" y="80159"/>
                  </a:cubicBezTo>
                  <a:cubicBezTo>
                    <a:pt x="14075" y="103442"/>
                    <a:pt x="11958" y="125138"/>
                    <a:pt x="4021" y="140484"/>
                  </a:cubicBezTo>
                  <a:cubicBezTo>
                    <a:pt x="-3916" y="155830"/>
                    <a:pt x="1375" y="159005"/>
                    <a:pt x="7196" y="172234"/>
                  </a:cubicBezTo>
                  <a:cubicBezTo>
                    <a:pt x="13017" y="185463"/>
                    <a:pt x="37888" y="220388"/>
                    <a:pt x="38946" y="219859"/>
                  </a:cubicBezTo>
                  <a:cubicBezTo>
                    <a:pt x="40004" y="219330"/>
                    <a:pt x="17779" y="184405"/>
                    <a:pt x="13546" y="169059"/>
                  </a:cubicBezTo>
                  <a:cubicBezTo>
                    <a:pt x="9313" y="153713"/>
                    <a:pt x="13546" y="127784"/>
                    <a:pt x="13546" y="127784"/>
                  </a:cubicBezTo>
                  <a:cubicBezTo>
                    <a:pt x="14075" y="117730"/>
                    <a:pt x="-5504" y="123022"/>
                    <a:pt x="16721" y="108734"/>
                  </a:cubicBezTo>
                  <a:cubicBezTo>
                    <a:pt x="38946" y="94446"/>
                    <a:pt x="108796" y="55817"/>
                    <a:pt x="146896" y="42059"/>
                  </a:cubicBezTo>
                  <a:cubicBezTo>
                    <a:pt x="184996" y="28301"/>
                    <a:pt x="263842" y="-5566"/>
                    <a:pt x="248496" y="7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FA424E44-F12C-C40B-93AC-548C3C7B2330}"/>
                </a:ext>
              </a:extLst>
            </p:cNvPr>
            <p:cNvSpPr/>
            <p:nvPr/>
          </p:nvSpPr>
          <p:spPr>
            <a:xfrm>
              <a:off x="5850885" y="3294336"/>
              <a:ext cx="204194" cy="150847"/>
            </a:xfrm>
            <a:custGeom>
              <a:avLst/>
              <a:gdLst>
                <a:gd name="connsiteX0" fmla="*/ 127640 w 204194"/>
                <a:gd name="connsiteY0" fmla="*/ 150539 h 150847"/>
                <a:gd name="connsiteX1" fmla="*/ 57790 w 204194"/>
                <a:gd name="connsiteY1" fmla="*/ 67989 h 150847"/>
                <a:gd name="connsiteX2" fmla="*/ 111765 w 204194"/>
                <a:gd name="connsiteY2" fmla="*/ 67989 h 150847"/>
                <a:gd name="connsiteX3" fmla="*/ 159390 w 204194"/>
                <a:gd name="connsiteY3" fmla="*/ 23539 h 150847"/>
                <a:gd name="connsiteX4" fmla="*/ 187965 w 204194"/>
                <a:gd name="connsiteY4" fmla="*/ 26714 h 150847"/>
                <a:gd name="connsiteX5" fmla="*/ 187965 w 204194"/>
                <a:gd name="connsiteY5" fmla="*/ 26714 h 150847"/>
                <a:gd name="connsiteX6" fmla="*/ 178440 w 204194"/>
                <a:gd name="connsiteY6" fmla="*/ 77514 h 150847"/>
                <a:gd name="connsiteX7" fmla="*/ 203840 w 204194"/>
                <a:gd name="connsiteY7" fmla="*/ 29889 h 150847"/>
                <a:gd name="connsiteX8" fmla="*/ 156215 w 204194"/>
                <a:gd name="connsiteY8" fmla="*/ 1314 h 150847"/>
                <a:gd name="connsiteX9" fmla="*/ 48265 w 204194"/>
                <a:gd name="connsiteY9" fmla="*/ 7664 h 150847"/>
                <a:gd name="connsiteX10" fmla="*/ 3815 w 204194"/>
                <a:gd name="connsiteY10" fmla="*/ 33064 h 150847"/>
                <a:gd name="connsiteX11" fmla="*/ 3815 w 204194"/>
                <a:gd name="connsiteY11" fmla="*/ 61639 h 150847"/>
                <a:gd name="connsiteX12" fmla="*/ 16515 w 204194"/>
                <a:gd name="connsiteY12" fmla="*/ 83864 h 150847"/>
                <a:gd name="connsiteX13" fmla="*/ 32390 w 204194"/>
                <a:gd name="connsiteY13" fmla="*/ 87039 h 150847"/>
                <a:gd name="connsiteX14" fmla="*/ 54615 w 204194"/>
                <a:gd name="connsiteY14" fmla="*/ 96564 h 150847"/>
                <a:gd name="connsiteX15" fmla="*/ 127640 w 204194"/>
                <a:gd name="connsiteY15" fmla="*/ 150539 h 15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194" h="150847">
                  <a:moveTo>
                    <a:pt x="127640" y="150539"/>
                  </a:moveTo>
                  <a:cubicBezTo>
                    <a:pt x="128169" y="145776"/>
                    <a:pt x="60436" y="81747"/>
                    <a:pt x="57790" y="67989"/>
                  </a:cubicBezTo>
                  <a:cubicBezTo>
                    <a:pt x="55144" y="54231"/>
                    <a:pt x="94832" y="75397"/>
                    <a:pt x="111765" y="67989"/>
                  </a:cubicBezTo>
                  <a:cubicBezTo>
                    <a:pt x="128698" y="60581"/>
                    <a:pt x="146690" y="30418"/>
                    <a:pt x="159390" y="23539"/>
                  </a:cubicBezTo>
                  <a:cubicBezTo>
                    <a:pt x="172090" y="16660"/>
                    <a:pt x="187965" y="26714"/>
                    <a:pt x="187965" y="26714"/>
                  </a:cubicBezTo>
                  <a:lnTo>
                    <a:pt x="187965" y="26714"/>
                  </a:lnTo>
                  <a:cubicBezTo>
                    <a:pt x="186378" y="35181"/>
                    <a:pt x="175794" y="76985"/>
                    <a:pt x="178440" y="77514"/>
                  </a:cubicBezTo>
                  <a:cubicBezTo>
                    <a:pt x="181086" y="78043"/>
                    <a:pt x="207544" y="42589"/>
                    <a:pt x="203840" y="29889"/>
                  </a:cubicBezTo>
                  <a:cubicBezTo>
                    <a:pt x="200136" y="17189"/>
                    <a:pt x="182144" y="5018"/>
                    <a:pt x="156215" y="1314"/>
                  </a:cubicBezTo>
                  <a:cubicBezTo>
                    <a:pt x="130286" y="-2390"/>
                    <a:pt x="73665" y="2372"/>
                    <a:pt x="48265" y="7664"/>
                  </a:cubicBezTo>
                  <a:cubicBezTo>
                    <a:pt x="22865" y="12956"/>
                    <a:pt x="11223" y="24068"/>
                    <a:pt x="3815" y="33064"/>
                  </a:cubicBezTo>
                  <a:cubicBezTo>
                    <a:pt x="-3593" y="42060"/>
                    <a:pt x="1698" y="53172"/>
                    <a:pt x="3815" y="61639"/>
                  </a:cubicBezTo>
                  <a:cubicBezTo>
                    <a:pt x="5932" y="70106"/>
                    <a:pt x="16515" y="83864"/>
                    <a:pt x="16515" y="83864"/>
                  </a:cubicBezTo>
                  <a:cubicBezTo>
                    <a:pt x="21277" y="88097"/>
                    <a:pt x="26040" y="84922"/>
                    <a:pt x="32390" y="87039"/>
                  </a:cubicBezTo>
                  <a:cubicBezTo>
                    <a:pt x="38740" y="89156"/>
                    <a:pt x="45090" y="89685"/>
                    <a:pt x="54615" y="96564"/>
                  </a:cubicBezTo>
                  <a:cubicBezTo>
                    <a:pt x="64140" y="103443"/>
                    <a:pt x="127111" y="155302"/>
                    <a:pt x="127640" y="150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円/楕円 802">
              <a:extLst>
                <a:ext uri="{FF2B5EF4-FFF2-40B4-BE49-F238E27FC236}">
                  <a16:creationId xmlns:a16="http://schemas.microsoft.com/office/drawing/2014/main" id="{B3746DBE-0AF7-7372-5E01-9CD64C94013E}"/>
                </a:ext>
              </a:extLst>
            </p:cNvPr>
            <p:cNvSpPr/>
            <p:nvPr/>
          </p:nvSpPr>
          <p:spPr>
            <a:xfrm>
              <a:off x="5930122" y="3323931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円/楕円 803">
              <a:extLst>
                <a:ext uri="{FF2B5EF4-FFF2-40B4-BE49-F238E27FC236}">
                  <a16:creationId xmlns:a16="http://schemas.microsoft.com/office/drawing/2014/main" id="{D73F8DCB-512F-D62F-AC56-8E7EC9602C94}"/>
                </a:ext>
              </a:extLst>
            </p:cNvPr>
            <p:cNvSpPr/>
            <p:nvPr/>
          </p:nvSpPr>
          <p:spPr>
            <a:xfrm>
              <a:off x="5907262" y="330820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1DB6F621-49A6-900B-5ABE-371F57B8E5B4}"/>
                </a:ext>
              </a:extLst>
            </p:cNvPr>
            <p:cNvSpPr/>
            <p:nvPr/>
          </p:nvSpPr>
          <p:spPr>
            <a:xfrm>
              <a:off x="5617167" y="2879396"/>
              <a:ext cx="85169" cy="451667"/>
            </a:xfrm>
            <a:custGeom>
              <a:avLst/>
              <a:gdLst>
                <a:gd name="connsiteX0" fmla="*/ 24808 w 85169"/>
                <a:gd name="connsiteY0" fmla="*/ 329 h 451667"/>
                <a:gd name="connsiteX1" fmla="*/ 2583 w 85169"/>
                <a:gd name="connsiteY1" fmla="*/ 136854 h 451667"/>
                <a:gd name="connsiteX2" fmla="*/ 2583 w 85169"/>
                <a:gd name="connsiteY2" fmla="*/ 244804 h 451667"/>
                <a:gd name="connsiteX3" fmla="*/ 21633 w 85169"/>
                <a:gd name="connsiteY3" fmla="*/ 333704 h 451667"/>
                <a:gd name="connsiteX4" fmla="*/ 85133 w 85169"/>
                <a:gd name="connsiteY4" fmla="*/ 451179 h 451667"/>
                <a:gd name="connsiteX5" fmla="*/ 12108 w 85169"/>
                <a:gd name="connsiteY5" fmla="*/ 286079 h 451667"/>
                <a:gd name="connsiteX6" fmla="*/ 12108 w 85169"/>
                <a:gd name="connsiteY6" fmla="*/ 178129 h 451667"/>
                <a:gd name="connsiteX7" fmla="*/ 24808 w 85169"/>
                <a:gd name="connsiteY7" fmla="*/ 329 h 45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169" h="451667">
                  <a:moveTo>
                    <a:pt x="24808" y="329"/>
                  </a:moveTo>
                  <a:cubicBezTo>
                    <a:pt x="23221" y="-6550"/>
                    <a:pt x="6287" y="96108"/>
                    <a:pt x="2583" y="136854"/>
                  </a:cubicBezTo>
                  <a:cubicBezTo>
                    <a:pt x="-1121" y="177600"/>
                    <a:pt x="-592" y="211996"/>
                    <a:pt x="2583" y="244804"/>
                  </a:cubicBezTo>
                  <a:cubicBezTo>
                    <a:pt x="5758" y="277612"/>
                    <a:pt x="7875" y="299308"/>
                    <a:pt x="21633" y="333704"/>
                  </a:cubicBezTo>
                  <a:cubicBezTo>
                    <a:pt x="35391" y="368100"/>
                    <a:pt x="86721" y="459117"/>
                    <a:pt x="85133" y="451179"/>
                  </a:cubicBezTo>
                  <a:cubicBezTo>
                    <a:pt x="83545" y="443241"/>
                    <a:pt x="24279" y="331587"/>
                    <a:pt x="12108" y="286079"/>
                  </a:cubicBezTo>
                  <a:cubicBezTo>
                    <a:pt x="-63" y="240571"/>
                    <a:pt x="10520" y="223637"/>
                    <a:pt x="12108" y="178129"/>
                  </a:cubicBezTo>
                  <a:cubicBezTo>
                    <a:pt x="13695" y="132621"/>
                    <a:pt x="26395" y="7208"/>
                    <a:pt x="24808" y="3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2B777857-2F26-7566-9503-098BCB0CF042}"/>
                </a:ext>
              </a:extLst>
            </p:cNvPr>
            <p:cNvSpPr/>
            <p:nvPr/>
          </p:nvSpPr>
          <p:spPr>
            <a:xfrm>
              <a:off x="5762435" y="3389962"/>
              <a:ext cx="105251" cy="149420"/>
            </a:xfrm>
            <a:custGeom>
              <a:avLst/>
              <a:gdLst>
                <a:gd name="connsiteX0" fmla="*/ 190 w 105251"/>
                <a:gd name="connsiteY0" fmla="*/ 938 h 149420"/>
                <a:gd name="connsiteX1" fmla="*/ 101790 w 105251"/>
                <a:gd name="connsiteY1" fmla="*/ 146988 h 149420"/>
                <a:gd name="connsiteX2" fmla="*/ 76390 w 105251"/>
                <a:gd name="connsiteY2" fmla="*/ 86663 h 149420"/>
                <a:gd name="connsiteX3" fmla="*/ 190 w 105251"/>
                <a:gd name="connsiteY3" fmla="*/ 938 h 14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51" h="149420">
                  <a:moveTo>
                    <a:pt x="190" y="938"/>
                  </a:moveTo>
                  <a:cubicBezTo>
                    <a:pt x="4423" y="10992"/>
                    <a:pt x="89090" y="132701"/>
                    <a:pt x="101790" y="146988"/>
                  </a:cubicBezTo>
                  <a:cubicBezTo>
                    <a:pt x="114490" y="161276"/>
                    <a:pt x="89090" y="108888"/>
                    <a:pt x="76390" y="86663"/>
                  </a:cubicBezTo>
                  <a:cubicBezTo>
                    <a:pt x="63690" y="64438"/>
                    <a:pt x="-4043" y="-9116"/>
                    <a:pt x="190" y="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D935C664-A4E9-4E18-38BC-51B9CEFDAB9C}"/>
                </a:ext>
              </a:extLst>
            </p:cNvPr>
            <p:cNvSpPr/>
            <p:nvPr/>
          </p:nvSpPr>
          <p:spPr>
            <a:xfrm>
              <a:off x="5709800" y="3219392"/>
              <a:ext cx="68704" cy="136688"/>
            </a:xfrm>
            <a:custGeom>
              <a:avLst/>
              <a:gdLst>
                <a:gd name="connsiteX0" fmla="*/ 68700 w 68704"/>
                <a:gd name="connsiteY0" fmla="*/ 58 h 136688"/>
                <a:gd name="connsiteX1" fmla="*/ 8375 w 68704"/>
                <a:gd name="connsiteY1" fmla="*/ 85783 h 136688"/>
                <a:gd name="connsiteX2" fmla="*/ 2025 w 68704"/>
                <a:gd name="connsiteY2" fmla="*/ 136583 h 136688"/>
                <a:gd name="connsiteX3" fmla="*/ 5200 w 68704"/>
                <a:gd name="connsiteY3" fmla="*/ 73083 h 136688"/>
                <a:gd name="connsiteX4" fmla="*/ 68700 w 68704"/>
                <a:gd name="connsiteY4" fmla="*/ 58 h 13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04" h="136688">
                  <a:moveTo>
                    <a:pt x="68700" y="58"/>
                  </a:moveTo>
                  <a:cubicBezTo>
                    <a:pt x="69229" y="2175"/>
                    <a:pt x="19487" y="63029"/>
                    <a:pt x="8375" y="85783"/>
                  </a:cubicBezTo>
                  <a:cubicBezTo>
                    <a:pt x="-2737" y="108537"/>
                    <a:pt x="2554" y="138700"/>
                    <a:pt x="2025" y="136583"/>
                  </a:cubicBezTo>
                  <a:cubicBezTo>
                    <a:pt x="1496" y="134466"/>
                    <a:pt x="-3796" y="92662"/>
                    <a:pt x="5200" y="73083"/>
                  </a:cubicBezTo>
                  <a:cubicBezTo>
                    <a:pt x="14196" y="53504"/>
                    <a:pt x="68171" y="-2059"/>
                    <a:pt x="68700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75B4A2E9-2374-60E8-BB2F-17E994559EDA}"/>
                </a:ext>
              </a:extLst>
            </p:cNvPr>
            <p:cNvSpPr/>
            <p:nvPr/>
          </p:nvSpPr>
          <p:spPr>
            <a:xfrm>
              <a:off x="5724525" y="3311398"/>
              <a:ext cx="118570" cy="223757"/>
            </a:xfrm>
            <a:custGeom>
              <a:avLst/>
              <a:gdLst>
                <a:gd name="connsiteX0" fmla="*/ 3175 w 118570"/>
                <a:gd name="connsiteY0" fmla="*/ 127 h 223757"/>
                <a:gd name="connsiteX1" fmla="*/ 0 w 118570"/>
                <a:gd name="connsiteY1" fmla="*/ 54102 h 223757"/>
                <a:gd name="connsiteX2" fmla="*/ 19050 w 118570"/>
                <a:gd name="connsiteY2" fmla="*/ 66802 h 223757"/>
                <a:gd name="connsiteX3" fmla="*/ 66675 w 118570"/>
                <a:gd name="connsiteY3" fmla="*/ 143002 h 223757"/>
                <a:gd name="connsiteX4" fmla="*/ 117475 w 118570"/>
                <a:gd name="connsiteY4" fmla="*/ 222377 h 223757"/>
                <a:gd name="connsiteX5" fmla="*/ 15875 w 118570"/>
                <a:gd name="connsiteY5" fmla="*/ 73152 h 223757"/>
                <a:gd name="connsiteX6" fmla="*/ 3175 w 118570"/>
                <a:gd name="connsiteY6" fmla="*/ 127 h 2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0" h="223757">
                  <a:moveTo>
                    <a:pt x="3175" y="127"/>
                  </a:moveTo>
                  <a:cubicBezTo>
                    <a:pt x="529" y="-3048"/>
                    <a:pt x="0" y="54102"/>
                    <a:pt x="0" y="54102"/>
                  </a:cubicBezTo>
                  <a:cubicBezTo>
                    <a:pt x="2646" y="65215"/>
                    <a:pt x="7938" y="51986"/>
                    <a:pt x="19050" y="66802"/>
                  </a:cubicBezTo>
                  <a:cubicBezTo>
                    <a:pt x="30162" y="81618"/>
                    <a:pt x="50271" y="117073"/>
                    <a:pt x="66675" y="143002"/>
                  </a:cubicBezTo>
                  <a:cubicBezTo>
                    <a:pt x="83079" y="168931"/>
                    <a:pt x="125942" y="234019"/>
                    <a:pt x="117475" y="222377"/>
                  </a:cubicBezTo>
                  <a:cubicBezTo>
                    <a:pt x="109008" y="210735"/>
                    <a:pt x="33337" y="107548"/>
                    <a:pt x="15875" y="73152"/>
                  </a:cubicBezTo>
                  <a:cubicBezTo>
                    <a:pt x="-1587" y="38756"/>
                    <a:pt x="5821" y="3302"/>
                    <a:pt x="3175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7D85B397-684C-DCF2-9E7C-C54DDFF2FDF3}"/>
                </a:ext>
              </a:extLst>
            </p:cNvPr>
            <p:cNvSpPr/>
            <p:nvPr/>
          </p:nvSpPr>
          <p:spPr>
            <a:xfrm>
              <a:off x="5803900" y="3548231"/>
              <a:ext cx="44450" cy="345635"/>
            </a:xfrm>
            <a:custGeom>
              <a:avLst/>
              <a:gdLst>
                <a:gd name="connsiteX0" fmla="*/ 44450 w 44450"/>
                <a:gd name="connsiteY0" fmla="*/ 1419 h 345635"/>
                <a:gd name="connsiteX1" fmla="*/ 22225 w 44450"/>
                <a:gd name="connsiteY1" fmla="*/ 239544 h 345635"/>
                <a:gd name="connsiteX2" fmla="*/ 12700 w 44450"/>
                <a:gd name="connsiteY2" fmla="*/ 280819 h 345635"/>
                <a:gd name="connsiteX3" fmla="*/ 12700 w 44450"/>
                <a:gd name="connsiteY3" fmla="*/ 303044 h 345635"/>
                <a:gd name="connsiteX4" fmla="*/ 0 w 44450"/>
                <a:gd name="connsiteY4" fmla="*/ 344319 h 345635"/>
                <a:gd name="connsiteX5" fmla="*/ 12700 w 44450"/>
                <a:gd name="connsiteY5" fmla="*/ 249069 h 345635"/>
                <a:gd name="connsiteX6" fmla="*/ 22225 w 44450"/>
                <a:gd name="connsiteY6" fmla="*/ 144294 h 345635"/>
                <a:gd name="connsiteX7" fmla="*/ 44450 w 44450"/>
                <a:gd name="connsiteY7" fmla="*/ 1419 h 34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50" h="345635">
                  <a:moveTo>
                    <a:pt x="44450" y="1419"/>
                  </a:moveTo>
                  <a:cubicBezTo>
                    <a:pt x="44450" y="17294"/>
                    <a:pt x="27517" y="192977"/>
                    <a:pt x="22225" y="239544"/>
                  </a:cubicBezTo>
                  <a:cubicBezTo>
                    <a:pt x="16933" y="286111"/>
                    <a:pt x="14287" y="270236"/>
                    <a:pt x="12700" y="280819"/>
                  </a:cubicBezTo>
                  <a:cubicBezTo>
                    <a:pt x="11112" y="291402"/>
                    <a:pt x="14817" y="292461"/>
                    <a:pt x="12700" y="303044"/>
                  </a:cubicBezTo>
                  <a:cubicBezTo>
                    <a:pt x="10583" y="313627"/>
                    <a:pt x="0" y="353315"/>
                    <a:pt x="0" y="344319"/>
                  </a:cubicBezTo>
                  <a:cubicBezTo>
                    <a:pt x="0" y="335323"/>
                    <a:pt x="8996" y="282407"/>
                    <a:pt x="12700" y="249069"/>
                  </a:cubicBezTo>
                  <a:cubicBezTo>
                    <a:pt x="16404" y="215731"/>
                    <a:pt x="17463" y="181336"/>
                    <a:pt x="22225" y="144294"/>
                  </a:cubicBezTo>
                  <a:cubicBezTo>
                    <a:pt x="26987" y="107252"/>
                    <a:pt x="44450" y="-14456"/>
                    <a:pt x="44450" y="1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FA22AE2D-4215-E67B-87D4-E3928A942D40}"/>
                </a:ext>
              </a:extLst>
            </p:cNvPr>
            <p:cNvSpPr/>
            <p:nvPr/>
          </p:nvSpPr>
          <p:spPr>
            <a:xfrm>
              <a:off x="5826046" y="3343071"/>
              <a:ext cx="111607" cy="181249"/>
            </a:xfrm>
            <a:custGeom>
              <a:avLst/>
              <a:gdLst>
                <a:gd name="connsiteX0" fmla="*/ 79 w 111607"/>
                <a:gd name="connsiteY0" fmla="*/ 204 h 181249"/>
                <a:gd name="connsiteX1" fmla="*/ 9604 w 111607"/>
                <a:gd name="connsiteY1" fmla="*/ 63704 h 181249"/>
                <a:gd name="connsiteX2" fmla="*/ 60404 w 111607"/>
                <a:gd name="connsiteY2" fmla="*/ 117679 h 181249"/>
                <a:gd name="connsiteX3" fmla="*/ 111204 w 111607"/>
                <a:gd name="connsiteY3" fmla="*/ 181179 h 181249"/>
                <a:gd name="connsiteX4" fmla="*/ 31829 w 111607"/>
                <a:gd name="connsiteY4" fmla="*/ 104979 h 181249"/>
                <a:gd name="connsiteX5" fmla="*/ 6429 w 111607"/>
                <a:gd name="connsiteY5" fmla="*/ 85929 h 181249"/>
                <a:gd name="connsiteX6" fmla="*/ 79 w 111607"/>
                <a:gd name="connsiteY6" fmla="*/ 204 h 18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607" h="181249">
                  <a:moveTo>
                    <a:pt x="79" y="204"/>
                  </a:moveTo>
                  <a:cubicBezTo>
                    <a:pt x="608" y="-3500"/>
                    <a:pt x="-450" y="44125"/>
                    <a:pt x="9604" y="63704"/>
                  </a:cubicBezTo>
                  <a:cubicBezTo>
                    <a:pt x="19658" y="83283"/>
                    <a:pt x="43471" y="98100"/>
                    <a:pt x="60404" y="117679"/>
                  </a:cubicBezTo>
                  <a:cubicBezTo>
                    <a:pt x="77337" y="137258"/>
                    <a:pt x="115966" y="183296"/>
                    <a:pt x="111204" y="181179"/>
                  </a:cubicBezTo>
                  <a:cubicBezTo>
                    <a:pt x="106442" y="179062"/>
                    <a:pt x="49291" y="120854"/>
                    <a:pt x="31829" y="104979"/>
                  </a:cubicBezTo>
                  <a:cubicBezTo>
                    <a:pt x="14367" y="89104"/>
                    <a:pt x="11191" y="99158"/>
                    <a:pt x="6429" y="85929"/>
                  </a:cubicBezTo>
                  <a:cubicBezTo>
                    <a:pt x="1667" y="72700"/>
                    <a:pt x="-450" y="3908"/>
                    <a:pt x="79" y="204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167D7BD4-E818-CF09-1F0D-943841A917F2}"/>
                </a:ext>
              </a:extLst>
            </p:cNvPr>
            <p:cNvSpPr/>
            <p:nvPr/>
          </p:nvSpPr>
          <p:spPr>
            <a:xfrm>
              <a:off x="5895971" y="3555859"/>
              <a:ext cx="54270" cy="152610"/>
            </a:xfrm>
            <a:custGeom>
              <a:avLst/>
              <a:gdLst>
                <a:gd name="connsiteX0" fmla="*/ 53979 w 54270"/>
                <a:gd name="connsiteY0" fmla="*/ 141 h 152610"/>
                <a:gd name="connsiteX1" fmla="*/ 4 w 54270"/>
                <a:gd name="connsiteY1" fmla="*/ 79516 h 152610"/>
                <a:gd name="connsiteX2" fmla="*/ 50804 w 54270"/>
                <a:gd name="connsiteY2" fmla="*/ 152541 h 152610"/>
                <a:gd name="connsiteX3" fmla="*/ 19054 w 54270"/>
                <a:gd name="connsiteY3" fmla="*/ 92216 h 152610"/>
                <a:gd name="connsiteX4" fmla="*/ 22229 w 54270"/>
                <a:gd name="connsiteY4" fmla="*/ 60466 h 152610"/>
                <a:gd name="connsiteX5" fmla="*/ 53979 w 54270"/>
                <a:gd name="connsiteY5" fmla="*/ 141 h 15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70" h="152610">
                  <a:moveTo>
                    <a:pt x="53979" y="141"/>
                  </a:moveTo>
                  <a:cubicBezTo>
                    <a:pt x="50275" y="3316"/>
                    <a:pt x="533" y="54116"/>
                    <a:pt x="4" y="79516"/>
                  </a:cubicBezTo>
                  <a:cubicBezTo>
                    <a:pt x="-525" y="104916"/>
                    <a:pt x="47629" y="150424"/>
                    <a:pt x="50804" y="152541"/>
                  </a:cubicBezTo>
                  <a:cubicBezTo>
                    <a:pt x="53979" y="154658"/>
                    <a:pt x="23817" y="107562"/>
                    <a:pt x="19054" y="92216"/>
                  </a:cubicBezTo>
                  <a:cubicBezTo>
                    <a:pt x="14291" y="76870"/>
                    <a:pt x="19583" y="72637"/>
                    <a:pt x="22229" y="60466"/>
                  </a:cubicBezTo>
                  <a:cubicBezTo>
                    <a:pt x="24875" y="48295"/>
                    <a:pt x="57683" y="-3034"/>
                    <a:pt x="53979" y="14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6DB1DA81-1474-8318-0CB3-55E75612A257}"/>
                </a:ext>
              </a:extLst>
            </p:cNvPr>
            <p:cNvSpPr/>
            <p:nvPr/>
          </p:nvSpPr>
          <p:spPr>
            <a:xfrm>
              <a:off x="5844753" y="3562163"/>
              <a:ext cx="28435" cy="257961"/>
            </a:xfrm>
            <a:custGeom>
              <a:avLst/>
              <a:gdLst>
                <a:gd name="connsiteX0" fmla="*/ 25822 w 28435"/>
                <a:gd name="connsiteY0" fmla="*/ 187 h 257961"/>
                <a:gd name="connsiteX1" fmla="*/ 9947 w 28435"/>
                <a:gd name="connsiteY1" fmla="*/ 149412 h 257961"/>
                <a:gd name="connsiteX2" fmla="*/ 9947 w 28435"/>
                <a:gd name="connsiteY2" fmla="*/ 197037 h 257961"/>
                <a:gd name="connsiteX3" fmla="*/ 9947 w 28435"/>
                <a:gd name="connsiteY3" fmla="*/ 219262 h 257961"/>
                <a:gd name="connsiteX4" fmla="*/ 422 w 28435"/>
                <a:gd name="connsiteY4" fmla="*/ 254187 h 257961"/>
                <a:gd name="connsiteX5" fmla="*/ 25822 w 28435"/>
                <a:gd name="connsiteY5" fmla="*/ 120837 h 257961"/>
                <a:gd name="connsiteX6" fmla="*/ 25822 w 28435"/>
                <a:gd name="connsiteY6" fmla="*/ 187 h 25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35" h="257961">
                  <a:moveTo>
                    <a:pt x="25822" y="187"/>
                  </a:moveTo>
                  <a:cubicBezTo>
                    <a:pt x="23176" y="4949"/>
                    <a:pt x="12593" y="116604"/>
                    <a:pt x="9947" y="149412"/>
                  </a:cubicBezTo>
                  <a:cubicBezTo>
                    <a:pt x="7301" y="182220"/>
                    <a:pt x="9947" y="197037"/>
                    <a:pt x="9947" y="197037"/>
                  </a:cubicBezTo>
                  <a:cubicBezTo>
                    <a:pt x="9947" y="208679"/>
                    <a:pt x="11534" y="209737"/>
                    <a:pt x="9947" y="219262"/>
                  </a:cubicBezTo>
                  <a:cubicBezTo>
                    <a:pt x="8359" y="228787"/>
                    <a:pt x="-2224" y="270591"/>
                    <a:pt x="422" y="254187"/>
                  </a:cubicBezTo>
                  <a:cubicBezTo>
                    <a:pt x="3068" y="237783"/>
                    <a:pt x="21589" y="158937"/>
                    <a:pt x="25822" y="120837"/>
                  </a:cubicBezTo>
                  <a:cubicBezTo>
                    <a:pt x="30055" y="82737"/>
                    <a:pt x="28468" y="-4575"/>
                    <a:pt x="25822" y="18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C193E963-A4C5-5022-A116-B0C4EDBC948B}"/>
                </a:ext>
              </a:extLst>
            </p:cNvPr>
            <p:cNvSpPr/>
            <p:nvPr/>
          </p:nvSpPr>
          <p:spPr>
            <a:xfrm>
              <a:off x="5889508" y="3717890"/>
              <a:ext cx="60457" cy="117525"/>
            </a:xfrm>
            <a:custGeom>
              <a:avLst/>
              <a:gdLst>
                <a:gd name="connsiteX0" fmla="*/ 6467 w 60457"/>
                <a:gd name="connsiteY0" fmla="*/ 35 h 117525"/>
                <a:gd name="connsiteX1" fmla="*/ 60442 w 60457"/>
                <a:gd name="connsiteY1" fmla="*/ 41310 h 117525"/>
                <a:gd name="connsiteX2" fmla="*/ 117 w 60457"/>
                <a:gd name="connsiteY2" fmla="*/ 117510 h 117525"/>
                <a:gd name="connsiteX3" fmla="*/ 44567 w 60457"/>
                <a:gd name="connsiteY3" fmla="*/ 47660 h 117525"/>
                <a:gd name="connsiteX4" fmla="*/ 6467 w 60457"/>
                <a:gd name="connsiteY4" fmla="*/ 35 h 1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7" h="117525">
                  <a:moveTo>
                    <a:pt x="6467" y="35"/>
                  </a:moveTo>
                  <a:cubicBezTo>
                    <a:pt x="9113" y="-1023"/>
                    <a:pt x="61500" y="21731"/>
                    <a:pt x="60442" y="41310"/>
                  </a:cubicBezTo>
                  <a:cubicBezTo>
                    <a:pt x="59384" y="60889"/>
                    <a:pt x="2763" y="116452"/>
                    <a:pt x="117" y="117510"/>
                  </a:cubicBezTo>
                  <a:cubicBezTo>
                    <a:pt x="-2529" y="118568"/>
                    <a:pt x="40334" y="65122"/>
                    <a:pt x="44567" y="47660"/>
                  </a:cubicBezTo>
                  <a:cubicBezTo>
                    <a:pt x="48800" y="30198"/>
                    <a:pt x="3821" y="1093"/>
                    <a:pt x="6467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8D0C2D64-3EC5-5E97-E023-2ACCE5F252C1}"/>
                </a:ext>
              </a:extLst>
            </p:cNvPr>
            <p:cNvSpPr/>
            <p:nvPr/>
          </p:nvSpPr>
          <p:spPr>
            <a:xfrm>
              <a:off x="6032497" y="3743312"/>
              <a:ext cx="57961" cy="146086"/>
            </a:xfrm>
            <a:custGeom>
              <a:avLst/>
              <a:gdLst>
                <a:gd name="connsiteX0" fmla="*/ 3 w 57961"/>
                <a:gd name="connsiteY0" fmla="*/ 13 h 146086"/>
                <a:gd name="connsiteX1" fmla="*/ 57153 w 57961"/>
                <a:gd name="connsiteY1" fmla="*/ 85738 h 146086"/>
                <a:gd name="connsiteX2" fmla="*/ 34928 w 57961"/>
                <a:gd name="connsiteY2" fmla="*/ 146063 h 146086"/>
                <a:gd name="connsiteX3" fmla="*/ 53978 w 57961"/>
                <a:gd name="connsiteY3" fmla="*/ 92088 h 146086"/>
                <a:gd name="connsiteX4" fmla="*/ 3 w 57961"/>
                <a:gd name="connsiteY4" fmla="*/ 13 h 14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61" h="146086">
                  <a:moveTo>
                    <a:pt x="3" y="13"/>
                  </a:moveTo>
                  <a:cubicBezTo>
                    <a:pt x="532" y="-1045"/>
                    <a:pt x="51332" y="61396"/>
                    <a:pt x="57153" y="85738"/>
                  </a:cubicBezTo>
                  <a:cubicBezTo>
                    <a:pt x="62974" y="110080"/>
                    <a:pt x="35457" y="145005"/>
                    <a:pt x="34928" y="146063"/>
                  </a:cubicBezTo>
                  <a:cubicBezTo>
                    <a:pt x="34399" y="147121"/>
                    <a:pt x="56095" y="111667"/>
                    <a:pt x="53978" y="92088"/>
                  </a:cubicBezTo>
                  <a:cubicBezTo>
                    <a:pt x="51861" y="72509"/>
                    <a:pt x="-526" y="1071"/>
                    <a:pt x="3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DD516F5F-15F8-A1DF-8A8E-DE19559A34C6}"/>
                </a:ext>
              </a:extLst>
            </p:cNvPr>
            <p:cNvSpPr/>
            <p:nvPr/>
          </p:nvSpPr>
          <p:spPr>
            <a:xfrm>
              <a:off x="5981444" y="3730621"/>
              <a:ext cx="35209" cy="98439"/>
            </a:xfrm>
            <a:custGeom>
              <a:avLst/>
              <a:gdLst>
                <a:gd name="connsiteX0" fmla="*/ 35181 w 35209"/>
                <a:gd name="connsiteY0" fmla="*/ 4 h 98439"/>
                <a:gd name="connsiteX1" fmla="*/ 6606 w 35209"/>
                <a:gd name="connsiteY1" fmla="*/ 63504 h 98439"/>
                <a:gd name="connsiteX2" fmla="*/ 32006 w 35209"/>
                <a:gd name="connsiteY2" fmla="*/ 98429 h 98439"/>
                <a:gd name="connsiteX3" fmla="*/ 256 w 35209"/>
                <a:gd name="connsiteY3" fmla="*/ 60329 h 98439"/>
                <a:gd name="connsiteX4" fmla="*/ 35181 w 35209"/>
                <a:gd name="connsiteY4" fmla="*/ 4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9" h="98439">
                  <a:moveTo>
                    <a:pt x="35181" y="4"/>
                  </a:moveTo>
                  <a:cubicBezTo>
                    <a:pt x="36239" y="533"/>
                    <a:pt x="7135" y="47100"/>
                    <a:pt x="6606" y="63504"/>
                  </a:cubicBezTo>
                  <a:cubicBezTo>
                    <a:pt x="6077" y="79908"/>
                    <a:pt x="33064" y="98958"/>
                    <a:pt x="32006" y="98429"/>
                  </a:cubicBezTo>
                  <a:cubicBezTo>
                    <a:pt x="30948" y="97900"/>
                    <a:pt x="3960" y="76204"/>
                    <a:pt x="256" y="60329"/>
                  </a:cubicBezTo>
                  <a:cubicBezTo>
                    <a:pt x="-3448" y="44454"/>
                    <a:pt x="34123" y="-525"/>
                    <a:pt x="3518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CF3DDAED-9489-9533-FD91-3273F617CA1C}"/>
                </a:ext>
              </a:extLst>
            </p:cNvPr>
            <p:cNvSpPr/>
            <p:nvPr/>
          </p:nvSpPr>
          <p:spPr>
            <a:xfrm>
              <a:off x="5895887" y="3835280"/>
              <a:ext cx="156220" cy="70132"/>
            </a:xfrm>
            <a:custGeom>
              <a:avLst/>
              <a:gdLst>
                <a:gd name="connsiteX0" fmla="*/ 88 w 156220"/>
                <a:gd name="connsiteY0" fmla="*/ 69970 h 70132"/>
                <a:gd name="connsiteX1" fmla="*/ 60413 w 156220"/>
                <a:gd name="connsiteY1" fmla="*/ 22345 h 70132"/>
                <a:gd name="connsiteX2" fmla="*/ 155663 w 156220"/>
                <a:gd name="connsiteY2" fmla="*/ 31870 h 70132"/>
                <a:gd name="connsiteX3" fmla="*/ 98513 w 156220"/>
                <a:gd name="connsiteY3" fmla="*/ 6470 h 70132"/>
                <a:gd name="connsiteX4" fmla="*/ 73113 w 156220"/>
                <a:gd name="connsiteY4" fmla="*/ 3295 h 70132"/>
                <a:gd name="connsiteX5" fmla="*/ 88 w 156220"/>
                <a:gd name="connsiteY5" fmla="*/ 69970 h 7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20" h="70132">
                  <a:moveTo>
                    <a:pt x="88" y="69970"/>
                  </a:moveTo>
                  <a:cubicBezTo>
                    <a:pt x="-2029" y="73145"/>
                    <a:pt x="34484" y="28695"/>
                    <a:pt x="60413" y="22345"/>
                  </a:cubicBezTo>
                  <a:cubicBezTo>
                    <a:pt x="86342" y="15995"/>
                    <a:pt x="149313" y="34516"/>
                    <a:pt x="155663" y="31870"/>
                  </a:cubicBezTo>
                  <a:cubicBezTo>
                    <a:pt x="162013" y="29224"/>
                    <a:pt x="112271" y="11232"/>
                    <a:pt x="98513" y="6470"/>
                  </a:cubicBezTo>
                  <a:cubicBezTo>
                    <a:pt x="84755" y="1708"/>
                    <a:pt x="86871" y="-3584"/>
                    <a:pt x="73113" y="3295"/>
                  </a:cubicBezTo>
                  <a:cubicBezTo>
                    <a:pt x="59355" y="10174"/>
                    <a:pt x="2205" y="66795"/>
                    <a:pt x="88" y="69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1BCBCBC0-BF2A-F705-D259-AEC91AB6EC0D}"/>
                </a:ext>
              </a:extLst>
            </p:cNvPr>
            <p:cNvSpPr/>
            <p:nvPr/>
          </p:nvSpPr>
          <p:spPr>
            <a:xfrm>
              <a:off x="5880150" y="3850813"/>
              <a:ext cx="66662" cy="68143"/>
            </a:xfrm>
            <a:custGeom>
              <a:avLst/>
              <a:gdLst>
                <a:gd name="connsiteX0" fmla="*/ 66625 w 66662"/>
                <a:gd name="connsiteY0" fmla="*/ 462 h 68143"/>
                <a:gd name="connsiteX1" fmla="*/ 3125 w 66662"/>
                <a:gd name="connsiteY1" fmla="*/ 67137 h 68143"/>
                <a:gd name="connsiteX2" fmla="*/ 12650 w 66662"/>
                <a:gd name="connsiteY2" fmla="*/ 38562 h 68143"/>
                <a:gd name="connsiteX3" fmla="*/ 66625 w 66662"/>
                <a:gd name="connsiteY3" fmla="*/ 462 h 6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62" h="68143">
                  <a:moveTo>
                    <a:pt x="66625" y="462"/>
                  </a:moveTo>
                  <a:cubicBezTo>
                    <a:pt x="65038" y="5224"/>
                    <a:pt x="12121" y="60787"/>
                    <a:pt x="3125" y="67137"/>
                  </a:cubicBezTo>
                  <a:cubicBezTo>
                    <a:pt x="-5871" y="73487"/>
                    <a:pt x="6829" y="48087"/>
                    <a:pt x="12650" y="38562"/>
                  </a:cubicBezTo>
                  <a:cubicBezTo>
                    <a:pt x="18471" y="29037"/>
                    <a:pt x="68212" y="-4300"/>
                    <a:pt x="66625" y="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FDDC6765-DACC-7840-49A1-8852327F1F9F}"/>
                </a:ext>
              </a:extLst>
            </p:cNvPr>
            <p:cNvSpPr/>
            <p:nvPr/>
          </p:nvSpPr>
          <p:spPr>
            <a:xfrm>
              <a:off x="5819768" y="3902056"/>
              <a:ext cx="261371" cy="104615"/>
            </a:xfrm>
            <a:custGeom>
              <a:avLst/>
              <a:gdLst>
                <a:gd name="connsiteX0" fmla="*/ 7 w 261371"/>
                <a:gd name="connsiteY0" fmla="*/ 19 h 104615"/>
                <a:gd name="connsiteX1" fmla="*/ 44457 w 261371"/>
                <a:gd name="connsiteY1" fmla="*/ 50819 h 104615"/>
                <a:gd name="connsiteX2" fmla="*/ 114307 w 261371"/>
                <a:gd name="connsiteY2" fmla="*/ 53994 h 104615"/>
                <a:gd name="connsiteX3" fmla="*/ 177807 w 261371"/>
                <a:gd name="connsiteY3" fmla="*/ 41294 h 104615"/>
                <a:gd name="connsiteX4" fmla="*/ 241307 w 261371"/>
                <a:gd name="connsiteY4" fmla="*/ 85744 h 104615"/>
                <a:gd name="connsiteX5" fmla="*/ 260357 w 261371"/>
                <a:gd name="connsiteY5" fmla="*/ 101619 h 104615"/>
                <a:gd name="connsiteX6" fmla="*/ 215907 w 261371"/>
                <a:gd name="connsiteY6" fmla="*/ 28594 h 104615"/>
                <a:gd name="connsiteX7" fmla="*/ 184157 w 261371"/>
                <a:gd name="connsiteY7" fmla="*/ 34944 h 104615"/>
                <a:gd name="connsiteX8" fmla="*/ 101607 w 261371"/>
                <a:gd name="connsiteY8" fmla="*/ 41294 h 104615"/>
                <a:gd name="connsiteX9" fmla="*/ 41282 w 261371"/>
                <a:gd name="connsiteY9" fmla="*/ 44469 h 104615"/>
                <a:gd name="connsiteX10" fmla="*/ 7 w 261371"/>
                <a:gd name="connsiteY10" fmla="*/ 19 h 10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371" h="104615">
                  <a:moveTo>
                    <a:pt x="7" y="19"/>
                  </a:moveTo>
                  <a:cubicBezTo>
                    <a:pt x="536" y="1077"/>
                    <a:pt x="25407" y="41823"/>
                    <a:pt x="44457" y="50819"/>
                  </a:cubicBezTo>
                  <a:cubicBezTo>
                    <a:pt x="63507" y="59815"/>
                    <a:pt x="92082" y="55581"/>
                    <a:pt x="114307" y="53994"/>
                  </a:cubicBezTo>
                  <a:cubicBezTo>
                    <a:pt x="136532" y="52407"/>
                    <a:pt x="156641" y="36002"/>
                    <a:pt x="177807" y="41294"/>
                  </a:cubicBezTo>
                  <a:cubicBezTo>
                    <a:pt x="198973" y="46586"/>
                    <a:pt x="241307" y="85744"/>
                    <a:pt x="241307" y="85744"/>
                  </a:cubicBezTo>
                  <a:cubicBezTo>
                    <a:pt x="255065" y="95798"/>
                    <a:pt x="264590" y="111144"/>
                    <a:pt x="260357" y="101619"/>
                  </a:cubicBezTo>
                  <a:cubicBezTo>
                    <a:pt x="256124" y="92094"/>
                    <a:pt x="228607" y="39706"/>
                    <a:pt x="215907" y="28594"/>
                  </a:cubicBezTo>
                  <a:cubicBezTo>
                    <a:pt x="203207" y="17482"/>
                    <a:pt x="203207" y="32827"/>
                    <a:pt x="184157" y="34944"/>
                  </a:cubicBezTo>
                  <a:cubicBezTo>
                    <a:pt x="165107" y="37061"/>
                    <a:pt x="125420" y="39706"/>
                    <a:pt x="101607" y="41294"/>
                  </a:cubicBezTo>
                  <a:cubicBezTo>
                    <a:pt x="77794" y="42882"/>
                    <a:pt x="53982" y="48702"/>
                    <a:pt x="41282" y="44469"/>
                  </a:cubicBezTo>
                  <a:cubicBezTo>
                    <a:pt x="28582" y="40236"/>
                    <a:pt x="-522" y="-1039"/>
                    <a:pt x="7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8DD5AD3D-7925-DF2C-246A-35B164F79BA1}"/>
                </a:ext>
              </a:extLst>
            </p:cNvPr>
            <p:cNvSpPr/>
            <p:nvPr/>
          </p:nvSpPr>
          <p:spPr>
            <a:xfrm>
              <a:off x="6089667" y="3946464"/>
              <a:ext cx="184242" cy="76775"/>
            </a:xfrm>
            <a:custGeom>
              <a:avLst/>
              <a:gdLst>
                <a:gd name="connsiteX0" fmla="*/ 15858 w 184242"/>
                <a:gd name="connsiteY0" fmla="*/ 61 h 76775"/>
                <a:gd name="connsiteX1" fmla="*/ 3158 w 184242"/>
                <a:gd name="connsiteY1" fmla="*/ 66736 h 76775"/>
                <a:gd name="connsiteX2" fmla="*/ 79358 w 184242"/>
                <a:gd name="connsiteY2" fmla="*/ 69911 h 76775"/>
                <a:gd name="connsiteX3" fmla="*/ 184133 w 184242"/>
                <a:gd name="connsiteY3" fmla="*/ 3236 h 76775"/>
                <a:gd name="connsiteX4" fmla="*/ 98408 w 184242"/>
                <a:gd name="connsiteY4" fmla="*/ 50861 h 76775"/>
                <a:gd name="connsiteX5" fmla="*/ 50783 w 184242"/>
                <a:gd name="connsiteY5" fmla="*/ 57211 h 76775"/>
                <a:gd name="connsiteX6" fmla="*/ 28558 w 184242"/>
                <a:gd name="connsiteY6" fmla="*/ 54036 h 76775"/>
                <a:gd name="connsiteX7" fmla="*/ 15858 w 184242"/>
                <a:gd name="connsiteY7" fmla="*/ 61 h 7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242" h="76775">
                  <a:moveTo>
                    <a:pt x="15858" y="61"/>
                  </a:moveTo>
                  <a:cubicBezTo>
                    <a:pt x="11625" y="2178"/>
                    <a:pt x="-7425" y="55094"/>
                    <a:pt x="3158" y="66736"/>
                  </a:cubicBezTo>
                  <a:cubicBezTo>
                    <a:pt x="13741" y="78378"/>
                    <a:pt x="49196" y="80494"/>
                    <a:pt x="79358" y="69911"/>
                  </a:cubicBezTo>
                  <a:cubicBezTo>
                    <a:pt x="109521" y="59328"/>
                    <a:pt x="180958" y="6411"/>
                    <a:pt x="184133" y="3236"/>
                  </a:cubicBezTo>
                  <a:cubicBezTo>
                    <a:pt x="187308" y="61"/>
                    <a:pt x="120633" y="41865"/>
                    <a:pt x="98408" y="50861"/>
                  </a:cubicBezTo>
                  <a:cubicBezTo>
                    <a:pt x="76183" y="59857"/>
                    <a:pt x="62425" y="56682"/>
                    <a:pt x="50783" y="57211"/>
                  </a:cubicBezTo>
                  <a:cubicBezTo>
                    <a:pt x="39141" y="57740"/>
                    <a:pt x="28558" y="54036"/>
                    <a:pt x="28558" y="54036"/>
                  </a:cubicBezTo>
                  <a:cubicBezTo>
                    <a:pt x="24854" y="51390"/>
                    <a:pt x="20091" y="-2056"/>
                    <a:pt x="15858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57A32D0D-C45F-2CA5-77C1-AC11F903A0ED}"/>
                </a:ext>
              </a:extLst>
            </p:cNvPr>
            <p:cNvSpPr/>
            <p:nvPr/>
          </p:nvSpPr>
          <p:spPr>
            <a:xfrm>
              <a:off x="6071788" y="3949137"/>
              <a:ext cx="230606" cy="141467"/>
            </a:xfrm>
            <a:custGeom>
              <a:avLst/>
              <a:gdLst>
                <a:gd name="connsiteX0" fmla="*/ 14687 w 230606"/>
                <a:gd name="connsiteY0" fmla="*/ 16438 h 141467"/>
                <a:gd name="connsiteX1" fmla="*/ 1987 w 230606"/>
                <a:gd name="connsiteY1" fmla="*/ 95813 h 141467"/>
                <a:gd name="connsiteX2" fmla="*/ 59137 w 230606"/>
                <a:gd name="connsiteY2" fmla="*/ 137088 h 141467"/>
                <a:gd name="connsiteX3" fmla="*/ 116287 w 230606"/>
                <a:gd name="connsiteY3" fmla="*/ 140263 h 141467"/>
                <a:gd name="connsiteX4" fmla="*/ 106762 w 230606"/>
                <a:gd name="connsiteY4" fmla="*/ 124388 h 141467"/>
                <a:gd name="connsiteX5" fmla="*/ 230587 w 230606"/>
                <a:gd name="connsiteY5" fmla="*/ 563 h 141467"/>
                <a:gd name="connsiteX6" fmla="*/ 116287 w 230606"/>
                <a:gd name="connsiteY6" fmla="*/ 79938 h 141467"/>
                <a:gd name="connsiteX7" fmla="*/ 103587 w 230606"/>
                <a:gd name="connsiteY7" fmla="*/ 114863 h 141467"/>
                <a:gd name="connsiteX8" fmla="*/ 43262 w 230606"/>
                <a:gd name="connsiteY8" fmla="*/ 118038 h 141467"/>
                <a:gd name="connsiteX9" fmla="*/ 30562 w 230606"/>
                <a:gd name="connsiteY9" fmla="*/ 98988 h 141467"/>
                <a:gd name="connsiteX10" fmla="*/ 14687 w 230606"/>
                <a:gd name="connsiteY10" fmla="*/ 16438 h 14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606" h="141467">
                  <a:moveTo>
                    <a:pt x="14687" y="16438"/>
                  </a:moveTo>
                  <a:cubicBezTo>
                    <a:pt x="9924" y="15909"/>
                    <a:pt x="-5421" y="75705"/>
                    <a:pt x="1987" y="95813"/>
                  </a:cubicBezTo>
                  <a:cubicBezTo>
                    <a:pt x="9395" y="115921"/>
                    <a:pt x="40087" y="129680"/>
                    <a:pt x="59137" y="137088"/>
                  </a:cubicBezTo>
                  <a:cubicBezTo>
                    <a:pt x="78187" y="144496"/>
                    <a:pt x="116287" y="140263"/>
                    <a:pt x="116287" y="140263"/>
                  </a:cubicBezTo>
                  <a:cubicBezTo>
                    <a:pt x="124224" y="138146"/>
                    <a:pt x="87712" y="147671"/>
                    <a:pt x="106762" y="124388"/>
                  </a:cubicBezTo>
                  <a:cubicBezTo>
                    <a:pt x="125812" y="101105"/>
                    <a:pt x="229000" y="7971"/>
                    <a:pt x="230587" y="563"/>
                  </a:cubicBezTo>
                  <a:cubicBezTo>
                    <a:pt x="232174" y="-6845"/>
                    <a:pt x="137453" y="60888"/>
                    <a:pt x="116287" y="79938"/>
                  </a:cubicBezTo>
                  <a:cubicBezTo>
                    <a:pt x="95121" y="98988"/>
                    <a:pt x="115758" y="108513"/>
                    <a:pt x="103587" y="114863"/>
                  </a:cubicBezTo>
                  <a:cubicBezTo>
                    <a:pt x="91416" y="121213"/>
                    <a:pt x="43262" y="118038"/>
                    <a:pt x="43262" y="118038"/>
                  </a:cubicBezTo>
                  <a:cubicBezTo>
                    <a:pt x="31091" y="115392"/>
                    <a:pt x="36383" y="109571"/>
                    <a:pt x="30562" y="98988"/>
                  </a:cubicBezTo>
                  <a:cubicBezTo>
                    <a:pt x="24741" y="88405"/>
                    <a:pt x="19450" y="16967"/>
                    <a:pt x="14687" y="164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EEF838FB-E60A-1666-70B8-4B82CF4508C3}"/>
                </a:ext>
              </a:extLst>
            </p:cNvPr>
            <p:cNvSpPr/>
            <p:nvPr/>
          </p:nvSpPr>
          <p:spPr>
            <a:xfrm>
              <a:off x="6184692" y="3974846"/>
              <a:ext cx="117694" cy="187739"/>
            </a:xfrm>
            <a:custGeom>
              <a:avLst/>
              <a:gdLst>
                <a:gd name="connsiteX0" fmla="*/ 114508 w 117694"/>
                <a:gd name="connsiteY0" fmla="*/ 254 h 187739"/>
                <a:gd name="connsiteX1" fmla="*/ 19258 w 117694"/>
                <a:gd name="connsiteY1" fmla="*/ 85979 h 187739"/>
                <a:gd name="connsiteX2" fmla="*/ 12908 w 117694"/>
                <a:gd name="connsiteY2" fmla="*/ 117729 h 187739"/>
                <a:gd name="connsiteX3" fmla="*/ 6558 w 117694"/>
                <a:gd name="connsiteY3" fmla="*/ 146304 h 187739"/>
                <a:gd name="connsiteX4" fmla="*/ 19258 w 117694"/>
                <a:gd name="connsiteY4" fmla="*/ 171704 h 187739"/>
                <a:gd name="connsiteX5" fmla="*/ 117683 w 117694"/>
                <a:gd name="connsiteY5" fmla="*/ 187579 h 187739"/>
                <a:gd name="connsiteX6" fmla="*/ 25608 w 117694"/>
                <a:gd name="connsiteY6" fmla="*/ 162179 h 187739"/>
                <a:gd name="connsiteX7" fmla="*/ 208 w 117694"/>
                <a:gd name="connsiteY7" fmla="*/ 108204 h 187739"/>
                <a:gd name="connsiteX8" fmla="*/ 35133 w 117694"/>
                <a:gd name="connsiteY8" fmla="*/ 60579 h 187739"/>
                <a:gd name="connsiteX9" fmla="*/ 114508 w 117694"/>
                <a:gd name="connsiteY9" fmla="*/ 254 h 18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4" h="187739">
                  <a:moveTo>
                    <a:pt x="114508" y="254"/>
                  </a:moveTo>
                  <a:cubicBezTo>
                    <a:pt x="111862" y="4487"/>
                    <a:pt x="36191" y="66400"/>
                    <a:pt x="19258" y="85979"/>
                  </a:cubicBezTo>
                  <a:cubicBezTo>
                    <a:pt x="2325" y="105558"/>
                    <a:pt x="15025" y="107675"/>
                    <a:pt x="12908" y="117729"/>
                  </a:cubicBezTo>
                  <a:cubicBezTo>
                    <a:pt x="10791" y="127783"/>
                    <a:pt x="5500" y="137308"/>
                    <a:pt x="6558" y="146304"/>
                  </a:cubicBezTo>
                  <a:cubicBezTo>
                    <a:pt x="7616" y="155300"/>
                    <a:pt x="737" y="164825"/>
                    <a:pt x="19258" y="171704"/>
                  </a:cubicBezTo>
                  <a:cubicBezTo>
                    <a:pt x="37779" y="178583"/>
                    <a:pt x="116625" y="189167"/>
                    <a:pt x="117683" y="187579"/>
                  </a:cubicBezTo>
                  <a:cubicBezTo>
                    <a:pt x="118741" y="185991"/>
                    <a:pt x="45187" y="175408"/>
                    <a:pt x="25608" y="162179"/>
                  </a:cubicBezTo>
                  <a:cubicBezTo>
                    <a:pt x="6029" y="148950"/>
                    <a:pt x="-1380" y="125137"/>
                    <a:pt x="208" y="108204"/>
                  </a:cubicBezTo>
                  <a:cubicBezTo>
                    <a:pt x="1795" y="91271"/>
                    <a:pt x="20846" y="75396"/>
                    <a:pt x="35133" y="60579"/>
                  </a:cubicBezTo>
                  <a:cubicBezTo>
                    <a:pt x="49420" y="45762"/>
                    <a:pt x="117154" y="-3979"/>
                    <a:pt x="114508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F6CAFEBE-B925-035F-9041-ABC615A5D0AA}"/>
                </a:ext>
              </a:extLst>
            </p:cNvPr>
            <p:cNvSpPr/>
            <p:nvPr/>
          </p:nvSpPr>
          <p:spPr>
            <a:xfrm>
              <a:off x="6267405" y="3965573"/>
              <a:ext cx="50975" cy="161934"/>
            </a:xfrm>
            <a:custGeom>
              <a:avLst/>
              <a:gdLst>
                <a:gd name="connsiteX0" fmla="*/ 50845 w 50975"/>
                <a:gd name="connsiteY0" fmla="*/ 2 h 161934"/>
                <a:gd name="connsiteX1" fmla="*/ 45 w 50975"/>
                <a:gd name="connsiteY1" fmla="*/ 107952 h 161934"/>
                <a:gd name="connsiteX2" fmla="*/ 41320 w 50975"/>
                <a:gd name="connsiteY2" fmla="*/ 161927 h 161934"/>
                <a:gd name="connsiteX3" fmla="*/ 15920 w 50975"/>
                <a:gd name="connsiteY3" fmla="*/ 104777 h 161934"/>
                <a:gd name="connsiteX4" fmla="*/ 50845 w 50975"/>
                <a:gd name="connsiteY4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75" h="161934">
                  <a:moveTo>
                    <a:pt x="50845" y="2"/>
                  </a:moveTo>
                  <a:cubicBezTo>
                    <a:pt x="48199" y="531"/>
                    <a:pt x="1632" y="80965"/>
                    <a:pt x="45" y="107952"/>
                  </a:cubicBezTo>
                  <a:cubicBezTo>
                    <a:pt x="-1542" y="134939"/>
                    <a:pt x="38674" y="162456"/>
                    <a:pt x="41320" y="161927"/>
                  </a:cubicBezTo>
                  <a:cubicBezTo>
                    <a:pt x="43966" y="161398"/>
                    <a:pt x="16978" y="127002"/>
                    <a:pt x="15920" y="104777"/>
                  </a:cubicBezTo>
                  <a:cubicBezTo>
                    <a:pt x="14862" y="82552"/>
                    <a:pt x="53491" y="-527"/>
                    <a:pt x="50845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F673D64D-7EBC-0D82-48ED-CC7399BA537F}"/>
                </a:ext>
              </a:extLst>
            </p:cNvPr>
            <p:cNvSpPr/>
            <p:nvPr/>
          </p:nvSpPr>
          <p:spPr>
            <a:xfrm>
              <a:off x="5854507" y="3250335"/>
              <a:ext cx="197183" cy="42165"/>
            </a:xfrm>
            <a:custGeom>
              <a:avLst/>
              <a:gdLst>
                <a:gd name="connsiteX0" fmla="*/ 193 w 197183"/>
                <a:gd name="connsiteY0" fmla="*/ 42140 h 42165"/>
                <a:gd name="connsiteX1" fmla="*/ 79568 w 197183"/>
                <a:gd name="connsiteY1" fmla="*/ 865 h 42165"/>
                <a:gd name="connsiteX2" fmla="*/ 197043 w 197183"/>
                <a:gd name="connsiteY2" fmla="*/ 13565 h 42165"/>
                <a:gd name="connsiteX3" fmla="*/ 101793 w 197183"/>
                <a:gd name="connsiteY3" fmla="*/ 7215 h 42165"/>
                <a:gd name="connsiteX4" fmla="*/ 193 w 197183"/>
                <a:gd name="connsiteY4" fmla="*/ 42140 h 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183" h="42165">
                  <a:moveTo>
                    <a:pt x="193" y="42140"/>
                  </a:moveTo>
                  <a:cubicBezTo>
                    <a:pt x="-3511" y="41082"/>
                    <a:pt x="46760" y="5628"/>
                    <a:pt x="79568" y="865"/>
                  </a:cubicBezTo>
                  <a:cubicBezTo>
                    <a:pt x="112376" y="-3898"/>
                    <a:pt x="193339" y="12507"/>
                    <a:pt x="197043" y="13565"/>
                  </a:cubicBezTo>
                  <a:cubicBezTo>
                    <a:pt x="200747" y="14623"/>
                    <a:pt x="130368" y="4040"/>
                    <a:pt x="101793" y="7215"/>
                  </a:cubicBezTo>
                  <a:cubicBezTo>
                    <a:pt x="73218" y="10390"/>
                    <a:pt x="3897" y="43198"/>
                    <a:pt x="193" y="42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1893ED98-CE2F-B24F-ABD9-D745964EBCBA}"/>
                </a:ext>
              </a:extLst>
            </p:cNvPr>
            <p:cNvSpPr/>
            <p:nvPr/>
          </p:nvSpPr>
          <p:spPr>
            <a:xfrm>
              <a:off x="6057836" y="3174963"/>
              <a:ext cx="63615" cy="114352"/>
            </a:xfrm>
            <a:custGeom>
              <a:avLst/>
              <a:gdLst>
                <a:gd name="connsiteX0" fmla="*/ 64 w 63615"/>
                <a:gd name="connsiteY0" fmla="*/ 37 h 114352"/>
                <a:gd name="connsiteX1" fmla="*/ 50864 w 63615"/>
                <a:gd name="connsiteY1" fmla="*/ 44487 h 114352"/>
                <a:gd name="connsiteX2" fmla="*/ 12764 w 63615"/>
                <a:gd name="connsiteY2" fmla="*/ 114337 h 114352"/>
                <a:gd name="connsiteX3" fmla="*/ 63564 w 63615"/>
                <a:gd name="connsiteY3" fmla="*/ 38137 h 114352"/>
                <a:gd name="connsiteX4" fmla="*/ 64 w 63615"/>
                <a:gd name="connsiteY4" fmla="*/ 37 h 11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15" h="114352">
                  <a:moveTo>
                    <a:pt x="64" y="37"/>
                  </a:moveTo>
                  <a:cubicBezTo>
                    <a:pt x="-2053" y="1095"/>
                    <a:pt x="48747" y="25437"/>
                    <a:pt x="50864" y="44487"/>
                  </a:cubicBezTo>
                  <a:cubicBezTo>
                    <a:pt x="52981" y="63537"/>
                    <a:pt x="10647" y="115395"/>
                    <a:pt x="12764" y="114337"/>
                  </a:cubicBezTo>
                  <a:cubicBezTo>
                    <a:pt x="14881" y="113279"/>
                    <a:pt x="61447" y="55599"/>
                    <a:pt x="63564" y="38137"/>
                  </a:cubicBezTo>
                  <a:cubicBezTo>
                    <a:pt x="65681" y="20675"/>
                    <a:pt x="2181" y="-1021"/>
                    <a:pt x="64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23A811AA-4987-6BD6-3B64-AD0CE991966E}"/>
                </a:ext>
              </a:extLst>
            </p:cNvPr>
            <p:cNvSpPr/>
            <p:nvPr/>
          </p:nvSpPr>
          <p:spPr>
            <a:xfrm>
              <a:off x="6082107" y="3155777"/>
              <a:ext cx="94515" cy="162197"/>
            </a:xfrm>
            <a:custGeom>
              <a:avLst/>
              <a:gdLst>
                <a:gd name="connsiteX0" fmla="*/ 63502 w 94515"/>
                <a:gd name="connsiteY0" fmla="*/ 173 h 162197"/>
                <a:gd name="connsiteX1" fmla="*/ 92077 w 94515"/>
                <a:gd name="connsiteY1" fmla="*/ 57323 h 162197"/>
                <a:gd name="connsiteX2" fmla="*/ 82552 w 94515"/>
                <a:gd name="connsiteY2" fmla="*/ 114473 h 162197"/>
                <a:gd name="connsiteX3" fmla="*/ 2 w 94515"/>
                <a:gd name="connsiteY3" fmla="*/ 162098 h 162197"/>
                <a:gd name="connsiteX4" fmla="*/ 79377 w 94515"/>
                <a:gd name="connsiteY4" fmla="*/ 101773 h 162197"/>
                <a:gd name="connsiteX5" fmla="*/ 88902 w 94515"/>
                <a:gd name="connsiteY5" fmla="*/ 76373 h 162197"/>
                <a:gd name="connsiteX6" fmla="*/ 63502 w 94515"/>
                <a:gd name="connsiteY6" fmla="*/ 173 h 16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15" h="162197">
                  <a:moveTo>
                    <a:pt x="63502" y="173"/>
                  </a:moveTo>
                  <a:cubicBezTo>
                    <a:pt x="64031" y="-3002"/>
                    <a:pt x="88902" y="38273"/>
                    <a:pt x="92077" y="57323"/>
                  </a:cubicBezTo>
                  <a:cubicBezTo>
                    <a:pt x="95252" y="76373"/>
                    <a:pt x="97898" y="97011"/>
                    <a:pt x="82552" y="114473"/>
                  </a:cubicBezTo>
                  <a:cubicBezTo>
                    <a:pt x="67206" y="131935"/>
                    <a:pt x="531" y="164215"/>
                    <a:pt x="2" y="162098"/>
                  </a:cubicBezTo>
                  <a:cubicBezTo>
                    <a:pt x="-527" y="159981"/>
                    <a:pt x="79377" y="101773"/>
                    <a:pt x="79377" y="101773"/>
                  </a:cubicBezTo>
                  <a:cubicBezTo>
                    <a:pt x="94194" y="87486"/>
                    <a:pt x="87315" y="90131"/>
                    <a:pt x="88902" y="76373"/>
                  </a:cubicBezTo>
                  <a:cubicBezTo>
                    <a:pt x="90489" y="62615"/>
                    <a:pt x="62973" y="3348"/>
                    <a:pt x="63502" y="173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D2505854-E3DA-BA6B-3A3D-370534EB20BB}"/>
                </a:ext>
              </a:extLst>
            </p:cNvPr>
            <p:cNvSpPr/>
            <p:nvPr/>
          </p:nvSpPr>
          <p:spPr>
            <a:xfrm>
              <a:off x="5669731" y="2914648"/>
              <a:ext cx="98078" cy="190505"/>
            </a:xfrm>
            <a:custGeom>
              <a:avLst/>
              <a:gdLst>
                <a:gd name="connsiteX0" fmla="*/ 98053 w 98078"/>
                <a:gd name="connsiteY0" fmla="*/ 2 h 190505"/>
                <a:gd name="connsiteX1" fmla="*/ 12328 w 98078"/>
                <a:gd name="connsiteY1" fmla="*/ 101602 h 190505"/>
                <a:gd name="connsiteX2" fmla="*/ 18678 w 98078"/>
                <a:gd name="connsiteY2" fmla="*/ 190502 h 190505"/>
                <a:gd name="connsiteX3" fmla="*/ 2803 w 98078"/>
                <a:gd name="connsiteY3" fmla="*/ 104777 h 190505"/>
                <a:gd name="connsiteX4" fmla="*/ 98053 w 98078"/>
                <a:gd name="connsiteY4" fmla="*/ 2 h 1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78" h="190505">
                  <a:moveTo>
                    <a:pt x="98053" y="2"/>
                  </a:moveTo>
                  <a:cubicBezTo>
                    <a:pt x="99640" y="-527"/>
                    <a:pt x="25557" y="69852"/>
                    <a:pt x="12328" y="101602"/>
                  </a:cubicBezTo>
                  <a:cubicBezTo>
                    <a:pt x="-901" y="133352"/>
                    <a:pt x="20265" y="189973"/>
                    <a:pt x="18678" y="190502"/>
                  </a:cubicBezTo>
                  <a:cubicBezTo>
                    <a:pt x="17091" y="191031"/>
                    <a:pt x="-8309" y="134410"/>
                    <a:pt x="2803" y="104777"/>
                  </a:cubicBezTo>
                  <a:cubicBezTo>
                    <a:pt x="13915" y="75144"/>
                    <a:pt x="96466" y="531"/>
                    <a:pt x="98053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5F75644D-DF02-26EC-F0A9-61335129C44B}"/>
                </a:ext>
              </a:extLst>
            </p:cNvPr>
            <p:cNvSpPr/>
            <p:nvPr/>
          </p:nvSpPr>
          <p:spPr>
            <a:xfrm>
              <a:off x="5888602" y="2908149"/>
              <a:ext cx="118748" cy="212930"/>
            </a:xfrm>
            <a:custGeom>
              <a:avLst/>
              <a:gdLst>
                <a:gd name="connsiteX0" fmla="*/ 9357 w 118748"/>
                <a:gd name="connsiteY0" fmla="*/ 151 h 212930"/>
                <a:gd name="connsiteX1" fmla="*/ 6182 w 118748"/>
                <a:gd name="connsiteY1" fmla="*/ 98576 h 212930"/>
                <a:gd name="connsiteX2" fmla="*/ 101432 w 118748"/>
                <a:gd name="connsiteY2" fmla="*/ 162076 h 212930"/>
                <a:gd name="connsiteX3" fmla="*/ 101432 w 118748"/>
                <a:gd name="connsiteY3" fmla="*/ 212876 h 212930"/>
                <a:gd name="connsiteX4" fmla="*/ 114132 w 118748"/>
                <a:gd name="connsiteY4" fmla="*/ 152551 h 212930"/>
                <a:gd name="connsiteX5" fmla="*/ 12532 w 118748"/>
                <a:gd name="connsiteY5" fmla="*/ 104926 h 212930"/>
                <a:gd name="connsiteX6" fmla="*/ 9357 w 118748"/>
                <a:gd name="connsiteY6" fmla="*/ 76351 h 212930"/>
                <a:gd name="connsiteX7" fmla="*/ 9357 w 118748"/>
                <a:gd name="connsiteY7" fmla="*/ 151 h 21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48" h="212930">
                  <a:moveTo>
                    <a:pt x="9357" y="151"/>
                  </a:moveTo>
                  <a:cubicBezTo>
                    <a:pt x="8828" y="3855"/>
                    <a:pt x="-9164" y="71589"/>
                    <a:pt x="6182" y="98576"/>
                  </a:cubicBezTo>
                  <a:cubicBezTo>
                    <a:pt x="21528" y="125563"/>
                    <a:pt x="85557" y="143026"/>
                    <a:pt x="101432" y="162076"/>
                  </a:cubicBezTo>
                  <a:cubicBezTo>
                    <a:pt x="117307" y="181126"/>
                    <a:pt x="99315" y="214464"/>
                    <a:pt x="101432" y="212876"/>
                  </a:cubicBezTo>
                  <a:cubicBezTo>
                    <a:pt x="103549" y="211288"/>
                    <a:pt x="128949" y="170543"/>
                    <a:pt x="114132" y="152551"/>
                  </a:cubicBezTo>
                  <a:cubicBezTo>
                    <a:pt x="99315" y="134559"/>
                    <a:pt x="29995" y="117626"/>
                    <a:pt x="12532" y="104926"/>
                  </a:cubicBezTo>
                  <a:cubicBezTo>
                    <a:pt x="-4931" y="92226"/>
                    <a:pt x="9886" y="91168"/>
                    <a:pt x="9357" y="76351"/>
                  </a:cubicBezTo>
                  <a:cubicBezTo>
                    <a:pt x="8828" y="61534"/>
                    <a:pt x="9886" y="-3553"/>
                    <a:pt x="9357" y="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1A82E4EA-4C0C-8EDC-0718-3D72A1C72AD6}"/>
                </a:ext>
              </a:extLst>
            </p:cNvPr>
            <p:cNvSpPr/>
            <p:nvPr/>
          </p:nvSpPr>
          <p:spPr>
            <a:xfrm>
              <a:off x="6177011" y="3339889"/>
              <a:ext cx="54406" cy="336943"/>
            </a:xfrm>
            <a:custGeom>
              <a:avLst/>
              <a:gdLst>
                <a:gd name="connsiteX0" fmla="*/ 54323 w 54406"/>
                <a:gd name="connsiteY0" fmla="*/ 211 h 336943"/>
                <a:gd name="connsiteX1" fmla="*/ 13048 w 54406"/>
                <a:gd name="connsiteY1" fmla="*/ 146261 h 336943"/>
                <a:gd name="connsiteX2" fmla="*/ 25748 w 54406"/>
                <a:gd name="connsiteY2" fmla="*/ 336761 h 336943"/>
                <a:gd name="connsiteX3" fmla="*/ 348 w 54406"/>
                <a:gd name="connsiteY3" fmla="*/ 178011 h 336943"/>
                <a:gd name="connsiteX4" fmla="*/ 54323 w 54406"/>
                <a:gd name="connsiteY4" fmla="*/ 211 h 33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6" h="336943">
                  <a:moveTo>
                    <a:pt x="54323" y="211"/>
                  </a:moveTo>
                  <a:cubicBezTo>
                    <a:pt x="56440" y="-5081"/>
                    <a:pt x="17810" y="90170"/>
                    <a:pt x="13048" y="146261"/>
                  </a:cubicBezTo>
                  <a:cubicBezTo>
                    <a:pt x="8286" y="202352"/>
                    <a:pt x="27865" y="331469"/>
                    <a:pt x="25748" y="336761"/>
                  </a:cubicBezTo>
                  <a:cubicBezTo>
                    <a:pt x="23631" y="342053"/>
                    <a:pt x="-3356" y="230928"/>
                    <a:pt x="348" y="178011"/>
                  </a:cubicBezTo>
                  <a:cubicBezTo>
                    <a:pt x="4052" y="125094"/>
                    <a:pt x="52206" y="5503"/>
                    <a:pt x="54323" y="21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8FFB9397-09EC-525C-5EC1-F2D7895CF91D}"/>
                </a:ext>
              </a:extLst>
            </p:cNvPr>
            <p:cNvSpPr/>
            <p:nvPr/>
          </p:nvSpPr>
          <p:spPr>
            <a:xfrm>
              <a:off x="6323414" y="4130489"/>
              <a:ext cx="52006" cy="165480"/>
            </a:xfrm>
            <a:custGeom>
              <a:avLst/>
              <a:gdLst>
                <a:gd name="connsiteX0" fmla="*/ 17061 w 52006"/>
                <a:gd name="connsiteY0" fmla="*/ 186 h 165480"/>
                <a:gd name="connsiteX1" fmla="*/ 7536 w 52006"/>
                <a:gd name="connsiteY1" fmla="*/ 76386 h 165480"/>
                <a:gd name="connsiteX2" fmla="*/ 51986 w 52006"/>
                <a:gd name="connsiteY2" fmla="*/ 165286 h 165480"/>
                <a:gd name="connsiteX3" fmla="*/ 1186 w 52006"/>
                <a:gd name="connsiteY3" fmla="*/ 98611 h 165480"/>
                <a:gd name="connsiteX4" fmla="*/ 17061 w 52006"/>
                <a:gd name="connsiteY4" fmla="*/ 186 h 16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06" h="165480">
                  <a:moveTo>
                    <a:pt x="17061" y="186"/>
                  </a:moveTo>
                  <a:cubicBezTo>
                    <a:pt x="18119" y="-3518"/>
                    <a:pt x="1715" y="48869"/>
                    <a:pt x="7536" y="76386"/>
                  </a:cubicBezTo>
                  <a:cubicBezTo>
                    <a:pt x="13357" y="103903"/>
                    <a:pt x="53044" y="161582"/>
                    <a:pt x="51986" y="165286"/>
                  </a:cubicBezTo>
                  <a:cubicBezTo>
                    <a:pt x="50928" y="168990"/>
                    <a:pt x="7536" y="118719"/>
                    <a:pt x="1186" y="98611"/>
                  </a:cubicBezTo>
                  <a:cubicBezTo>
                    <a:pt x="-5164" y="78503"/>
                    <a:pt x="16003" y="3890"/>
                    <a:pt x="17061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564B19E2-3378-53B9-18A1-C0FA9D3C55F3}"/>
                </a:ext>
              </a:extLst>
            </p:cNvPr>
            <p:cNvSpPr/>
            <p:nvPr/>
          </p:nvSpPr>
          <p:spPr>
            <a:xfrm>
              <a:off x="6334112" y="3568461"/>
              <a:ext cx="60404" cy="273540"/>
            </a:xfrm>
            <a:custGeom>
              <a:avLst/>
              <a:gdLst>
                <a:gd name="connsiteX0" fmla="*/ 60338 w 60404"/>
                <a:gd name="connsiteY0" fmla="*/ 239 h 273540"/>
                <a:gd name="connsiteX1" fmla="*/ 12713 w 60404"/>
                <a:gd name="connsiteY1" fmla="*/ 124064 h 273540"/>
                <a:gd name="connsiteX2" fmla="*/ 57163 w 60404"/>
                <a:gd name="connsiteY2" fmla="*/ 273289 h 273540"/>
                <a:gd name="connsiteX3" fmla="*/ 13 w 60404"/>
                <a:gd name="connsiteY3" fmla="*/ 155814 h 273540"/>
                <a:gd name="connsiteX4" fmla="*/ 60338 w 60404"/>
                <a:gd name="connsiteY4" fmla="*/ 239 h 27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04" h="273540">
                  <a:moveTo>
                    <a:pt x="60338" y="239"/>
                  </a:moveTo>
                  <a:cubicBezTo>
                    <a:pt x="62455" y="-5053"/>
                    <a:pt x="13242" y="78556"/>
                    <a:pt x="12713" y="124064"/>
                  </a:cubicBezTo>
                  <a:cubicBezTo>
                    <a:pt x="12184" y="169572"/>
                    <a:pt x="59280" y="267997"/>
                    <a:pt x="57163" y="273289"/>
                  </a:cubicBezTo>
                  <a:cubicBezTo>
                    <a:pt x="55046" y="278581"/>
                    <a:pt x="1071" y="199206"/>
                    <a:pt x="13" y="155814"/>
                  </a:cubicBezTo>
                  <a:cubicBezTo>
                    <a:pt x="-1045" y="112422"/>
                    <a:pt x="58221" y="5531"/>
                    <a:pt x="60338" y="239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20F7B38F-0730-9080-2CE6-6DA7966F9C85}"/>
                </a:ext>
              </a:extLst>
            </p:cNvPr>
            <p:cNvSpPr/>
            <p:nvPr/>
          </p:nvSpPr>
          <p:spPr>
            <a:xfrm>
              <a:off x="6219713" y="3879847"/>
              <a:ext cx="212987" cy="146058"/>
            </a:xfrm>
            <a:custGeom>
              <a:avLst/>
              <a:gdLst>
                <a:gd name="connsiteX0" fmla="*/ 112 w 212987"/>
                <a:gd name="connsiteY0" fmla="*/ 3 h 146058"/>
                <a:gd name="connsiteX1" fmla="*/ 174737 w 212987"/>
                <a:gd name="connsiteY1" fmla="*/ 79378 h 146058"/>
                <a:gd name="connsiteX2" fmla="*/ 190612 w 212987"/>
                <a:gd name="connsiteY2" fmla="*/ 146053 h 146058"/>
                <a:gd name="connsiteX3" fmla="*/ 203312 w 212987"/>
                <a:gd name="connsiteY3" fmla="*/ 82553 h 146058"/>
                <a:gd name="connsiteX4" fmla="*/ 112 w 212987"/>
                <a:gd name="connsiteY4" fmla="*/ 3 h 14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7" h="146058">
                  <a:moveTo>
                    <a:pt x="112" y="3"/>
                  </a:moveTo>
                  <a:cubicBezTo>
                    <a:pt x="-4651" y="-526"/>
                    <a:pt x="142987" y="55036"/>
                    <a:pt x="174737" y="79378"/>
                  </a:cubicBezTo>
                  <a:cubicBezTo>
                    <a:pt x="206487" y="103720"/>
                    <a:pt x="185850" y="145524"/>
                    <a:pt x="190612" y="146053"/>
                  </a:cubicBezTo>
                  <a:cubicBezTo>
                    <a:pt x="195375" y="146582"/>
                    <a:pt x="229241" y="106365"/>
                    <a:pt x="203312" y="82553"/>
                  </a:cubicBezTo>
                  <a:cubicBezTo>
                    <a:pt x="177383" y="58741"/>
                    <a:pt x="4875" y="532"/>
                    <a:pt x="112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6C006728-D923-AA04-5AC0-0F919C5DA332}"/>
                </a:ext>
              </a:extLst>
            </p:cNvPr>
            <p:cNvSpPr/>
            <p:nvPr/>
          </p:nvSpPr>
          <p:spPr>
            <a:xfrm>
              <a:off x="6369024" y="3609968"/>
              <a:ext cx="94407" cy="111136"/>
            </a:xfrm>
            <a:custGeom>
              <a:avLst/>
              <a:gdLst>
                <a:gd name="connsiteX0" fmla="*/ 26 w 94407"/>
                <a:gd name="connsiteY0" fmla="*/ 7 h 111136"/>
                <a:gd name="connsiteX1" fmla="*/ 82576 w 94407"/>
                <a:gd name="connsiteY1" fmla="*/ 50807 h 111136"/>
                <a:gd name="connsiteX2" fmla="*/ 79401 w 94407"/>
                <a:gd name="connsiteY2" fmla="*/ 111132 h 111136"/>
                <a:gd name="connsiteX3" fmla="*/ 92101 w 94407"/>
                <a:gd name="connsiteY3" fmla="*/ 47632 h 111136"/>
                <a:gd name="connsiteX4" fmla="*/ 26 w 94407"/>
                <a:gd name="connsiteY4" fmla="*/ 7 h 1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07" h="111136">
                  <a:moveTo>
                    <a:pt x="26" y="7"/>
                  </a:moveTo>
                  <a:cubicBezTo>
                    <a:pt x="-1561" y="536"/>
                    <a:pt x="69347" y="32286"/>
                    <a:pt x="82576" y="50807"/>
                  </a:cubicBezTo>
                  <a:cubicBezTo>
                    <a:pt x="95805" y="69328"/>
                    <a:pt x="77814" y="111661"/>
                    <a:pt x="79401" y="111132"/>
                  </a:cubicBezTo>
                  <a:cubicBezTo>
                    <a:pt x="80988" y="110603"/>
                    <a:pt x="101097" y="67211"/>
                    <a:pt x="92101" y="47632"/>
                  </a:cubicBezTo>
                  <a:cubicBezTo>
                    <a:pt x="83105" y="28053"/>
                    <a:pt x="1613" y="-522"/>
                    <a:pt x="26" y="7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9053B20F-8DC7-4A09-EDA3-2D5363A1A5EA}"/>
                </a:ext>
              </a:extLst>
            </p:cNvPr>
            <p:cNvSpPr/>
            <p:nvPr/>
          </p:nvSpPr>
          <p:spPr>
            <a:xfrm>
              <a:off x="6433633" y="3740150"/>
              <a:ext cx="78387" cy="200025"/>
            </a:xfrm>
            <a:custGeom>
              <a:avLst/>
              <a:gdLst>
                <a:gd name="connsiteX0" fmla="*/ 21142 w 78387"/>
                <a:gd name="connsiteY0" fmla="*/ 0 h 200025"/>
                <a:gd name="connsiteX1" fmla="*/ 2092 w 78387"/>
                <a:gd name="connsiteY1" fmla="*/ 79375 h 200025"/>
                <a:gd name="connsiteX2" fmla="*/ 78292 w 78387"/>
                <a:gd name="connsiteY2" fmla="*/ 200025 h 200025"/>
                <a:gd name="connsiteX3" fmla="*/ 17967 w 78387"/>
                <a:gd name="connsiteY3" fmla="*/ 79375 h 200025"/>
                <a:gd name="connsiteX4" fmla="*/ 21142 w 78387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87" h="200025">
                  <a:moveTo>
                    <a:pt x="21142" y="0"/>
                  </a:moveTo>
                  <a:cubicBezTo>
                    <a:pt x="18496" y="0"/>
                    <a:pt x="-7433" y="46038"/>
                    <a:pt x="2092" y="79375"/>
                  </a:cubicBezTo>
                  <a:cubicBezTo>
                    <a:pt x="11617" y="112713"/>
                    <a:pt x="75646" y="200025"/>
                    <a:pt x="78292" y="200025"/>
                  </a:cubicBezTo>
                  <a:cubicBezTo>
                    <a:pt x="80938" y="200025"/>
                    <a:pt x="28021" y="107421"/>
                    <a:pt x="17967" y="79375"/>
                  </a:cubicBezTo>
                  <a:cubicBezTo>
                    <a:pt x="7913" y="51329"/>
                    <a:pt x="23788" y="0"/>
                    <a:pt x="21142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0D9DE296-4524-10BA-7506-B0353C33189C}"/>
                </a:ext>
              </a:extLst>
            </p:cNvPr>
            <p:cNvSpPr/>
            <p:nvPr/>
          </p:nvSpPr>
          <p:spPr>
            <a:xfrm>
              <a:off x="6553177" y="3911143"/>
              <a:ext cx="155610" cy="168739"/>
            </a:xfrm>
            <a:custGeom>
              <a:avLst/>
              <a:gdLst>
                <a:gd name="connsiteX0" fmla="*/ 155598 w 155610"/>
                <a:gd name="connsiteY0" fmla="*/ 457 h 168739"/>
                <a:gd name="connsiteX1" fmla="*/ 60348 w 155610"/>
                <a:gd name="connsiteY1" fmla="*/ 25857 h 168739"/>
                <a:gd name="connsiteX2" fmla="*/ 23 w 155610"/>
                <a:gd name="connsiteY2" fmla="*/ 168732 h 168739"/>
                <a:gd name="connsiteX3" fmla="*/ 66698 w 155610"/>
                <a:gd name="connsiteY3" fmla="*/ 32207 h 168739"/>
                <a:gd name="connsiteX4" fmla="*/ 155598 w 155610"/>
                <a:gd name="connsiteY4" fmla="*/ 457 h 16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10" h="168739">
                  <a:moveTo>
                    <a:pt x="155598" y="457"/>
                  </a:moveTo>
                  <a:cubicBezTo>
                    <a:pt x="154540" y="-601"/>
                    <a:pt x="86277" y="-2189"/>
                    <a:pt x="60348" y="25857"/>
                  </a:cubicBezTo>
                  <a:cubicBezTo>
                    <a:pt x="34419" y="53903"/>
                    <a:pt x="-1035" y="167674"/>
                    <a:pt x="23" y="168732"/>
                  </a:cubicBezTo>
                  <a:cubicBezTo>
                    <a:pt x="1081" y="169790"/>
                    <a:pt x="43944" y="58136"/>
                    <a:pt x="66698" y="32207"/>
                  </a:cubicBezTo>
                  <a:cubicBezTo>
                    <a:pt x="89452" y="6278"/>
                    <a:pt x="156656" y="1515"/>
                    <a:pt x="155598" y="4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EF3D3B57-7CA8-0A86-4BF3-C90E4701473D}"/>
                </a:ext>
              </a:extLst>
            </p:cNvPr>
            <p:cNvSpPr/>
            <p:nvPr/>
          </p:nvSpPr>
          <p:spPr>
            <a:xfrm>
              <a:off x="6393973" y="4086220"/>
              <a:ext cx="134353" cy="185938"/>
            </a:xfrm>
            <a:custGeom>
              <a:avLst/>
              <a:gdLst>
                <a:gd name="connsiteX0" fmla="*/ 67152 w 134353"/>
                <a:gd name="connsiteY0" fmla="*/ 5 h 185938"/>
                <a:gd name="connsiteX1" fmla="*/ 121127 w 134353"/>
                <a:gd name="connsiteY1" fmla="*/ 53980 h 185938"/>
                <a:gd name="connsiteX2" fmla="*/ 83027 w 134353"/>
                <a:gd name="connsiteY2" fmla="*/ 155580 h 185938"/>
                <a:gd name="connsiteX3" fmla="*/ 477 w 134353"/>
                <a:gd name="connsiteY3" fmla="*/ 184155 h 185938"/>
                <a:gd name="connsiteX4" fmla="*/ 124302 w 134353"/>
                <a:gd name="connsiteY4" fmla="*/ 114305 h 185938"/>
                <a:gd name="connsiteX5" fmla="*/ 124302 w 134353"/>
                <a:gd name="connsiteY5" fmla="*/ 50805 h 185938"/>
                <a:gd name="connsiteX6" fmla="*/ 67152 w 134353"/>
                <a:gd name="connsiteY6" fmla="*/ 5 h 1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53" h="185938">
                  <a:moveTo>
                    <a:pt x="67152" y="5"/>
                  </a:moveTo>
                  <a:cubicBezTo>
                    <a:pt x="66623" y="534"/>
                    <a:pt x="118481" y="28051"/>
                    <a:pt x="121127" y="53980"/>
                  </a:cubicBezTo>
                  <a:cubicBezTo>
                    <a:pt x="123773" y="79909"/>
                    <a:pt x="103135" y="133884"/>
                    <a:pt x="83027" y="155580"/>
                  </a:cubicBezTo>
                  <a:cubicBezTo>
                    <a:pt x="62919" y="177276"/>
                    <a:pt x="-6402" y="191034"/>
                    <a:pt x="477" y="184155"/>
                  </a:cubicBezTo>
                  <a:cubicBezTo>
                    <a:pt x="7356" y="177276"/>
                    <a:pt x="103665" y="136530"/>
                    <a:pt x="124302" y="114305"/>
                  </a:cubicBezTo>
                  <a:cubicBezTo>
                    <a:pt x="144939" y="92080"/>
                    <a:pt x="128006" y="66680"/>
                    <a:pt x="124302" y="50805"/>
                  </a:cubicBezTo>
                  <a:cubicBezTo>
                    <a:pt x="120598" y="34930"/>
                    <a:pt x="67681" y="-524"/>
                    <a:pt x="6715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76FE2CF0-3282-1175-E807-9858CB237504}"/>
                </a:ext>
              </a:extLst>
            </p:cNvPr>
            <p:cNvSpPr/>
            <p:nvPr/>
          </p:nvSpPr>
          <p:spPr>
            <a:xfrm>
              <a:off x="6391144" y="3996943"/>
              <a:ext cx="549413" cy="299083"/>
            </a:xfrm>
            <a:custGeom>
              <a:avLst/>
              <a:gdLst>
                <a:gd name="connsiteX0" fmla="*/ 549406 w 549413"/>
                <a:gd name="connsiteY0" fmla="*/ 382 h 299083"/>
                <a:gd name="connsiteX1" fmla="*/ 403356 w 549413"/>
                <a:gd name="connsiteY1" fmla="*/ 143257 h 299083"/>
                <a:gd name="connsiteX2" fmla="*/ 320806 w 549413"/>
                <a:gd name="connsiteY2" fmla="*/ 184532 h 299083"/>
                <a:gd name="connsiteX3" fmla="*/ 131 w 549413"/>
                <a:gd name="connsiteY3" fmla="*/ 298832 h 299083"/>
                <a:gd name="connsiteX4" fmla="*/ 282706 w 549413"/>
                <a:gd name="connsiteY4" fmla="*/ 213107 h 299083"/>
                <a:gd name="connsiteX5" fmla="*/ 377956 w 549413"/>
                <a:gd name="connsiteY5" fmla="*/ 140082 h 299083"/>
                <a:gd name="connsiteX6" fmla="*/ 397006 w 549413"/>
                <a:gd name="connsiteY6" fmla="*/ 101982 h 299083"/>
                <a:gd name="connsiteX7" fmla="*/ 549406 w 549413"/>
                <a:gd name="connsiteY7" fmla="*/ 382 h 29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413" h="299083">
                  <a:moveTo>
                    <a:pt x="549406" y="382"/>
                  </a:moveTo>
                  <a:cubicBezTo>
                    <a:pt x="550464" y="7261"/>
                    <a:pt x="441456" y="112565"/>
                    <a:pt x="403356" y="143257"/>
                  </a:cubicBezTo>
                  <a:cubicBezTo>
                    <a:pt x="365256" y="173949"/>
                    <a:pt x="388010" y="158603"/>
                    <a:pt x="320806" y="184532"/>
                  </a:cubicBezTo>
                  <a:cubicBezTo>
                    <a:pt x="253602" y="210461"/>
                    <a:pt x="6481" y="294070"/>
                    <a:pt x="131" y="298832"/>
                  </a:cubicBezTo>
                  <a:cubicBezTo>
                    <a:pt x="-6219" y="303594"/>
                    <a:pt x="219735" y="239565"/>
                    <a:pt x="282706" y="213107"/>
                  </a:cubicBezTo>
                  <a:cubicBezTo>
                    <a:pt x="345677" y="186649"/>
                    <a:pt x="358906" y="158603"/>
                    <a:pt x="377956" y="140082"/>
                  </a:cubicBezTo>
                  <a:cubicBezTo>
                    <a:pt x="397006" y="121561"/>
                    <a:pt x="371606" y="122620"/>
                    <a:pt x="397006" y="101982"/>
                  </a:cubicBezTo>
                  <a:cubicBezTo>
                    <a:pt x="422406" y="81344"/>
                    <a:pt x="548348" y="-6497"/>
                    <a:pt x="549406" y="3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801A6EA6-3243-8F3F-6BAF-9EA38A93D122}"/>
                </a:ext>
              </a:extLst>
            </p:cNvPr>
            <p:cNvSpPr/>
            <p:nvPr/>
          </p:nvSpPr>
          <p:spPr>
            <a:xfrm>
              <a:off x="6956419" y="3457322"/>
              <a:ext cx="76415" cy="505835"/>
            </a:xfrm>
            <a:custGeom>
              <a:avLst/>
              <a:gdLst>
                <a:gd name="connsiteX0" fmla="*/ 38106 w 76415"/>
                <a:gd name="connsiteY0" fmla="*/ 253 h 505835"/>
                <a:gd name="connsiteX1" fmla="*/ 76206 w 76415"/>
                <a:gd name="connsiteY1" fmla="*/ 117728 h 505835"/>
                <a:gd name="connsiteX2" fmla="*/ 53981 w 76415"/>
                <a:gd name="connsiteY2" fmla="*/ 263778 h 505835"/>
                <a:gd name="connsiteX3" fmla="*/ 66681 w 76415"/>
                <a:gd name="connsiteY3" fmla="*/ 286003 h 505835"/>
                <a:gd name="connsiteX4" fmla="*/ 44456 w 76415"/>
                <a:gd name="connsiteY4" fmla="*/ 317753 h 505835"/>
                <a:gd name="connsiteX5" fmla="*/ 6 w 76415"/>
                <a:gd name="connsiteY5" fmla="*/ 505078 h 505835"/>
                <a:gd name="connsiteX6" fmla="*/ 47631 w 76415"/>
                <a:gd name="connsiteY6" fmla="*/ 238378 h 505835"/>
                <a:gd name="connsiteX7" fmla="*/ 66681 w 76415"/>
                <a:gd name="connsiteY7" fmla="*/ 149478 h 505835"/>
                <a:gd name="connsiteX8" fmla="*/ 38106 w 76415"/>
                <a:gd name="connsiteY8" fmla="*/ 253 h 5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415" h="505835">
                  <a:moveTo>
                    <a:pt x="38106" y="253"/>
                  </a:moveTo>
                  <a:cubicBezTo>
                    <a:pt x="39693" y="-5039"/>
                    <a:pt x="73560" y="73807"/>
                    <a:pt x="76206" y="117728"/>
                  </a:cubicBezTo>
                  <a:cubicBezTo>
                    <a:pt x="78852" y="161649"/>
                    <a:pt x="55568" y="235732"/>
                    <a:pt x="53981" y="263778"/>
                  </a:cubicBezTo>
                  <a:cubicBezTo>
                    <a:pt x="52394" y="291824"/>
                    <a:pt x="68268" y="277007"/>
                    <a:pt x="66681" y="286003"/>
                  </a:cubicBezTo>
                  <a:cubicBezTo>
                    <a:pt x="65094" y="294999"/>
                    <a:pt x="55568" y="281241"/>
                    <a:pt x="44456" y="317753"/>
                  </a:cubicBezTo>
                  <a:cubicBezTo>
                    <a:pt x="33344" y="354265"/>
                    <a:pt x="-523" y="518307"/>
                    <a:pt x="6" y="505078"/>
                  </a:cubicBezTo>
                  <a:cubicBezTo>
                    <a:pt x="535" y="491849"/>
                    <a:pt x="36518" y="297645"/>
                    <a:pt x="47631" y="238378"/>
                  </a:cubicBezTo>
                  <a:cubicBezTo>
                    <a:pt x="58744" y="179111"/>
                    <a:pt x="67210" y="184932"/>
                    <a:pt x="66681" y="149478"/>
                  </a:cubicBezTo>
                  <a:cubicBezTo>
                    <a:pt x="66152" y="114024"/>
                    <a:pt x="36519" y="5545"/>
                    <a:pt x="3810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5C2777E2-8286-7F60-C094-AEBDDF785337}"/>
                </a:ext>
              </a:extLst>
            </p:cNvPr>
            <p:cNvSpPr/>
            <p:nvPr/>
          </p:nvSpPr>
          <p:spPr>
            <a:xfrm>
              <a:off x="7015430" y="3272904"/>
              <a:ext cx="43927" cy="453877"/>
            </a:xfrm>
            <a:custGeom>
              <a:avLst/>
              <a:gdLst>
                <a:gd name="connsiteX0" fmla="*/ 7670 w 43927"/>
                <a:gd name="connsiteY0" fmla="*/ 521 h 453877"/>
                <a:gd name="connsiteX1" fmla="*/ 1320 w 43927"/>
                <a:gd name="connsiteY1" fmla="*/ 92596 h 453877"/>
                <a:gd name="connsiteX2" fmla="*/ 36245 w 43927"/>
                <a:gd name="connsiteY2" fmla="*/ 156096 h 453877"/>
                <a:gd name="connsiteX3" fmla="*/ 42595 w 43927"/>
                <a:gd name="connsiteY3" fmla="*/ 337071 h 453877"/>
                <a:gd name="connsiteX4" fmla="*/ 17195 w 43927"/>
                <a:gd name="connsiteY4" fmla="*/ 451371 h 453877"/>
                <a:gd name="connsiteX5" fmla="*/ 42595 w 43927"/>
                <a:gd name="connsiteY5" fmla="*/ 229121 h 453877"/>
                <a:gd name="connsiteX6" fmla="*/ 10845 w 43927"/>
                <a:gd name="connsiteY6" fmla="*/ 137046 h 453877"/>
                <a:gd name="connsiteX7" fmla="*/ 7670 w 43927"/>
                <a:gd name="connsiteY7" fmla="*/ 521 h 45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27" h="453877">
                  <a:moveTo>
                    <a:pt x="7670" y="521"/>
                  </a:moveTo>
                  <a:cubicBezTo>
                    <a:pt x="6083" y="-6887"/>
                    <a:pt x="-3442" y="66667"/>
                    <a:pt x="1320" y="92596"/>
                  </a:cubicBezTo>
                  <a:cubicBezTo>
                    <a:pt x="6082" y="118525"/>
                    <a:pt x="29366" y="115350"/>
                    <a:pt x="36245" y="156096"/>
                  </a:cubicBezTo>
                  <a:cubicBezTo>
                    <a:pt x="43124" y="196842"/>
                    <a:pt x="45770" y="287859"/>
                    <a:pt x="42595" y="337071"/>
                  </a:cubicBezTo>
                  <a:cubicBezTo>
                    <a:pt x="39420" y="386283"/>
                    <a:pt x="17195" y="469363"/>
                    <a:pt x="17195" y="451371"/>
                  </a:cubicBezTo>
                  <a:cubicBezTo>
                    <a:pt x="17195" y="433379"/>
                    <a:pt x="43653" y="281508"/>
                    <a:pt x="42595" y="229121"/>
                  </a:cubicBezTo>
                  <a:cubicBezTo>
                    <a:pt x="41537" y="176734"/>
                    <a:pt x="17195" y="167738"/>
                    <a:pt x="10845" y="137046"/>
                  </a:cubicBezTo>
                  <a:cubicBezTo>
                    <a:pt x="4495" y="106354"/>
                    <a:pt x="9257" y="7929"/>
                    <a:pt x="7670" y="5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3B26B795-4CD7-471F-5D29-A149A16C87FC}"/>
                </a:ext>
              </a:extLst>
            </p:cNvPr>
            <p:cNvSpPr/>
            <p:nvPr/>
          </p:nvSpPr>
          <p:spPr>
            <a:xfrm>
              <a:off x="6999224" y="3554726"/>
              <a:ext cx="152006" cy="401397"/>
            </a:xfrm>
            <a:custGeom>
              <a:avLst/>
              <a:gdLst>
                <a:gd name="connsiteX0" fmla="*/ 150876 w 152006"/>
                <a:gd name="connsiteY0" fmla="*/ 1274 h 401397"/>
                <a:gd name="connsiteX1" fmla="*/ 74676 w 152006"/>
                <a:gd name="connsiteY1" fmla="*/ 150499 h 401397"/>
                <a:gd name="connsiteX2" fmla="*/ 30226 w 152006"/>
                <a:gd name="connsiteY2" fmla="*/ 223524 h 401397"/>
                <a:gd name="connsiteX3" fmla="*/ 8001 w 152006"/>
                <a:gd name="connsiteY3" fmla="*/ 401324 h 401397"/>
                <a:gd name="connsiteX4" fmla="*/ 11176 w 152006"/>
                <a:gd name="connsiteY4" fmla="*/ 242574 h 401397"/>
                <a:gd name="connsiteX5" fmla="*/ 150876 w 152006"/>
                <a:gd name="connsiteY5" fmla="*/ 1274 h 40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006" h="401397">
                  <a:moveTo>
                    <a:pt x="150876" y="1274"/>
                  </a:moveTo>
                  <a:cubicBezTo>
                    <a:pt x="161459" y="-14072"/>
                    <a:pt x="94784" y="113457"/>
                    <a:pt x="74676" y="150499"/>
                  </a:cubicBezTo>
                  <a:cubicBezTo>
                    <a:pt x="54568" y="187541"/>
                    <a:pt x="41338" y="181720"/>
                    <a:pt x="30226" y="223524"/>
                  </a:cubicBezTo>
                  <a:cubicBezTo>
                    <a:pt x="19114" y="265328"/>
                    <a:pt x="11176" y="398149"/>
                    <a:pt x="8001" y="401324"/>
                  </a:cubicBezTo>
                  <a:cubicBezTo>
                    <a:pt x="4826" y="404499"/>
                    <a:pt x="-9991" y="303428"/>
                    <a:pt x="11176" y="242574"/>
                  </a:cubicBezTo>
                  <a:cubicBezTo>
                    <a:pt x="32343" y="181720"/>
                    <a:pt x="140293" y="16620"/>
                    <a:pt x="150876" y="1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8C214408-CDC8-3738-5DD7-44334669F9C9}"/>
                </a:ext>
              </a:extLst>
            </p:cNvPr>
            <p:cNvSpPr/>
            <p:nvPr/>
          </p:nvSpPr>
          <p:spPr>
            <a:xfrm>
              <a:off x="7048124" y="3378112"/>
              <a:ext cx="241712" cy="460313"/>
            </a:xfrm>
            <a:custGeom>
              <a:avLst/>
              <a:gdLst>
                <a:gd name="connsiteX0" fmla="*/ 241676 w 241712"/>
                <a:gd name="connsiteY0" fmla="*/ 88 h 460313"/>
                <a:gd name="connsiteX1" fmla="*/ 175001 w 241712"/>
                <a:gd name="connsiteY1" fmla="*/ 117563 h 460313"/>
                <a:gd name="connsiteX2" fmla="*/ 140076 w 241712"/>
                <a:gd name="connsiteY2" fmla="*/ 225513 h 460313"/>
                <a:gd name="connsiteX3" fmla="*/ 98801 w 241712"/>
                <a:gd name="connsiteY3" fmla="*/ 292188 h 460313"/>
                <a:gd name="connsiteX4" fmla="*/ 82926 w 241712"/>
                <a:gd name="connsiteY4" fmla="*/ 311238 h 460313"/>
                <a:gd name="connsiteX5" fmla="*/ 54351 w 241712"/>
                <a:gd name="connsiteY5" fmla="*/ 377913 h 460313"/>
                <a:gd name="connsiteX6" fmla="*/ 3551 w 241712"/>
                <a:gd name="connsiteY6" fmla="*/ 454113 h 460313"/>
                <a:gd name="connsiteX7" fmla="*/ 162301 w 241712"/>
                <a:gd name="connsiteY7" fmla="*/ 203288 h 460313"/>
                <a:gd name="connsiteX8" fmla="*/ 184526 w 241712"/>
                <a:gd name="connsiteY8" fmla="*/ 136613 h 460313"/>
                <a:gd name="connsiteX9" fmla="*/ 241676 w 241712"/>
                <a:gd name="connsiteY9" fmla="*/ 88 h 46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712" h="460313">
                  <a:moveTo>
                    <a:pt x="241676" y="88"/>
                  </a:moveTo>
                  <a:cubicBezTo>
                    <a:pt x="240089" y="-3087"/>
                    <a:pt x="191934" y="79992"/>
                    <a:pt x="175001" y="117563"/>
                  </a:cubicBezTo>
                  <a:cubicBezTo>
                    <a:pt x="158068" y="155134"/>
                    <a:pt x="152776" y="196409"/>
                    <a:pt x="140076" y="225513"/>
                  </a:cubicBezTo>
                  <a:cubicBezTo>
                    <a:pt x="127376" y="254617"/>
                    <a:pt x="108326" y="277901"/>
                    <a:pt x="98801" y="292188"/>
                  </a:cubicBezTo>
                  <a:cubicBezTo>
                    <a:pt x="89276" y="306475"/>
                    <a:pt x="90334" y="296951"/>
                    <a:pt x="82926" y="311238"/>
                  </a:cubicBezTo>
                  <a:cubicBezTo>
                    <a:pt x="75518" y="325525"/>
                    <a:pt x="67580" y="354101"/>
                    <a:pt x="54351" y="377913"/>
                  </a:cubicBezTo>
                  <a:cubicBezTo>
                    <a:pt x="41122" y="401725"/>
                    <a:pt x="-14441" y="483217"/>
                    <a:pt x="3551" y="454113"/>
                  </a:cubicBezTo>
                  <a:cubicBezTo>
                    <a:pt x="21543" y="425009"/>
                    <a:pt x="132138" y="256205"/>
                    <a:pt x="162301" y="203288"/>
                  </a:cubicBezTo>
                  <a:cubicBezTo>
                    <a:pt x="192463" y="150371"/>
                    <a:pt x="177118" y="165188"/>
                    <a:pt x="184526" y="136613"/>
                  </a:cubicBezTo>
                  <a:cubicBezTo>
                    <a:pt x="191934" y="108038"/>
                    <a:pt x="243263" y="3263"/>
                    <a:pt x="241676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ADA66AEB-FE67-DD09-AA61-2375EE7F622E}"/>
                </a:ext>
              </a:extLst>
            </p:cNvPr>
            <p:cNvSpPr/>
            <p:nvPr/>
          </p:nvSpPr>
          <p:spPr>
            <a:xfrm>
              <a:off x="7013560" y="3749272"/>
              <a:ext cx="117803" cy="238741"/>
            </a:xfrm>
            <a:custGeom>
              <a:avLst/>
              <a:gdLst>
                <a:gd name="connsiteX0" fmla="*/ 117490 w 117803"/>
                <a:gd name="connsiteY0" fmla="*/ 403 h 238741"/>
                <a:gd name="connsiteX1" fmla="*/ 57165 w 117803"/>
                <a:gd name="connsiteY1" fmla="*/ 76603 h 238741"/>
                <a:gd name="connsiteX2" fmla="*/ 31765 w 117803"/>
                <a:gd name="connsiteY2" fmla="*/ 140103 h 238741"/>
                <a:gd name="connsiteX3" fmla="*/ 15 w 117803"/>
                <a:gd name="connsiteY3" fmla="*/ 238528 h 238741"/>
                <a:gd name="connsiteX4" fmla="*/ 28590 w 117803"/>
                <a:gd name="connsiteY4" fmla="*/ 111528 h 238741"/>
                <a:gd name="connsiteX5" fmla="*/ 117490 w 117803"/>
                <a:gd name="connsiteY5" fmla="*/ 403 h 23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03" h="238741">
                  <a:moveTo>
                    <a:pt x="117490" y="403"/>
                  </a:moveTo>
                  <a:cubicBezTo>
                    <a:pt x="122252" y="-5418"/>
                    <a:pt x="71452" y="53320"/>
                    <a:pt x="57165" y="76603"/>
                  </a:cubicBezTo>
                  <a:cubicBezTo>
                    <a:pt x="42878" y="99886"/>
                    <a:pt x="41290" y="113116"/>
                    <a:pt x="31765" y="140103"/>
                  </a:cubicBezTo>
                  <a:cubicBezTo>
                    <a:pt x="22240" y="167090"/>
                    <a:pt x="544" y="243291"/>
                    <a:pt x="15" y="238528"/>
                  </a:cubicBezTo>
                  <a:cubicBezTo>
                    <a:pt x="-514" y="233766"/>
                    <a:pt x="12715" y="147511"/>
                    <a:pt x="28590" y="111528"/>
                  </a:cubicBezTo>
                  <a:cubicBezTo>
                    <a:pt x="44465" y="75545"/>
                    <a:pt x="112728" y="6224"/>
                    <a:pt x="117490" y="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C3031559-CEF8-9DCC-6C69-1C10543F109C}"/>
                </a:ext>
              </a:extLst>
            </p:cNvPr>
            <p:cNvSpPr/>
            <p:nvPr/>
          </p:nvSpPr>
          <p:spPr>
            <a:xfrm>
              <a:off x="7063795" y="3526812"/>
              <a:ext cx="219813" cy="429486"/>
            </a:xfrm>
            <a:custGeom>
              <a:avLst/>
              <a:gdLst>
                <a:gd name="connsiteX0" fmla="*/ 219655 w 219813"/>
                <a:gd name="connsiteY0" fmla="*/ 613 h 429486"/>
                <a:gd name="connsiteX1" fmla="*/ 178380 w 219813"/>
                <a:gd name="connsiteY1" fmla="*/ 140313 h 429486"/>
                <a:gd name="connsiteX2" fmla="*/ 143455 w 219813"/>
                <a:gd name="connsiteY2" fmla="*/ 200638 h 429486"/>
                <a:gd name="connsiteX3" fmla="*/ 73605 w 219813"/>
                <a:gd name="connsiteY3" fmla="*/ 299063 h 429486"/>
                <a:gd name="connsiteX4" fmla="*/ 580 w 219813"/>
                <a:gd name="connsiteY4" fmla="*/ 429238 h 429486"/>
                <a:gd name="connsiteX5" fmla="*/ 114880 w 219813"/>
                <a:gd name="connsiteY5" fmla="*/ 264138 h 429486"/>
                <a:gd name="connsiteX6" fmla="*/ 162505 w 219813"/>
                <a:gd name="connsiteY6" fmla="*/ 200638 h 429486"/>
                <a:gd name="connsiteX7" fmla="*/ 219655 w 219813"/>
                <a:gd name="connsiteY7" fmla="*/ 613 h 4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813" h="429486">
                  <a:moveTo>
                    <a:pt x="219655" y="613"/>
                  </a:moveTo>
                  <a:cubicBezTo>
                    <a:pt x="222301" y="-9441"/>
                    <a:pt x="191080" y="106976"/>
                    <a:pt x="178380" y="140313"/>
                  </a:cubicBezTo>
                  <a:cubicBezTo>
                    <a:pt x="165680" y="173651"/>
                    <a:pt x="160918" y="174180"/>
                    <a:pt x="143455" y="200638"/>
                  </a:cubicBezTo>
                  <a:cubicBezTo>
                    <a:pt x="125992" y="227096"/>
                    <a:pt x="97417" y="260963"/>
                    <a:pt x="73605" y="299063"/>
                  </a:cubicBezTo>
                  <a:cubicBezTo>
                    <a:pt x="49793" y="337163"/>
                    <a:pt x="-6299" y="435059"/>
                    <a:pt x="580" y="429238"/>
                  </a:cubicBezTo>
                  <a:cubicBezTo>
                    <a:pt x="7459" y="423417"/>
                    <a:pt x="87893" y="302238"/>
                    <a:pt x="114880" y="264138"/>
                  </a:cubicBezTo>
                  <a:cubicBezTo>
                    <a:pt x="141867" y="226038"/>
                    <a:pt x="146101" y="238738"/>
                    <a:pt x="162505" y="200638"/>
                  </a:cubicBezTo>
                  <a:cubicBezTo>
                    <a:pt x="178909" y="162538"/>
                    <a:pt x="217009" y="10667"/>
                    <a:pt x="219655" y="6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AB29CEB9-0D60-A270-7784-1AE67DAC4C38}"/>
                </a:ext>
              </a:extLst>
            </p:cNvPr>
            <p:cNvSpPr/>
            <p:nvPr/>
          </p:nvSpPr>
          <p:spPr>
            <a:xfrm>
              <a:off x="7245277" y="3522619"/>
              <a:ext cx="111241" cy="205618"/>
            </a:xfrm>
            <a:custGeom>
              <a:avLst/>
              <a:gdLst>
                <a:gd name="connsiteX0" fmla="*/ 111198 w 111241"/>
                <a:gd name="connsiteY0" fmla="*/ 1631 h 205618"/>
                <a:gd name="connsiteX1" fmla="*/ 41348 w 111241"/>
                <a:gd name="connsiteY1" fmla="*/ 109581 h 205618"/>
                <a:gd name="connsiteX2" fmla="*/ 73 w 111241"/>
                <a:gd name="connsiteY2" fmla="*/ 204831 h 205618"/>
                <a:gd name="connsiteX3" fmla="*/ 50873 w 111241"/>
                <a:gd name="connsiteY3" fmla="*/ 55606 h 205618"/>
                <a:gd name="connsiteX4" fmla="*/ 111198 w 111241"/>
                <a:gd name="connsiteY4" fmla="*/ 1631 h 20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1" h="205618">
                  <a:moveTo>
                    <a:pt x="111198" y="1631"/>
                  </a:moveTo>
                  <a:cubicBezTo>
                    <a:pt x="109611" y="10627"/>
                    <a:pt x="59869" y="75714"/>
                    <a:pt x="41348" y="109581"/>
                  </a:cubicBezTo>
                  <a:cubicBezTo>
                    <a:pt x="22827" y="143448"/>
                    <a:pt x="-1514" y="213827"/>
                    <a:pt x="73" y="204831"/>
                  </a:cubicBezTo>
                  <a:cubicBezTo>
                    <a:pt x="1660" y="195835"/>
                    <a:pt x="31294" y="88944"/>
                    <a:pt x="50873" y="55606"/>
                  </a:cubicBezTo>
                  <a:cubicBezTo>
                    <a:pt x="70452" y="22269"/>
                    <a:pt x="112785" y="-7365"/>
                    <a:pt x="111198" y="16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376DB8D0-44CE-8C3A-E028-303DA682E79E}"/>
                </a:ext>
              </a:extLst>
            </p:cNvPr>
            <p:cNvSpPr/>
            <p:nvPr/>
          </p:nvSpPr>
          <p:spPr>
            <a:xfrm>
              <a:off x="6610291" y="2723776"/>
              <a:ext cx="79455" cy="254574"/>
            </a:xfrm>
            <a:custGeom>
              <a:avLst/>
              <a:gdLst>
                <a:gd name="connsiteX0" fmla="*/ 79434 w 79455"/>
                <a:gd name="connsiteY0" fmla="*/ 374 h 254574"/>
                <a:gd name="connsiteX1" fmla="*/ 25459 w 79455"/>
                <a:gd name="connsiteY1" fmla="*/ 89274 h 254574"/>
                <a:gd name="connsiteX2" fmla="*/ 59 w 79455"/>
                <a:gd name="connsiteY2" fmla="*/ 254374 h 254574"/>
                <a:gd name="connsiteX3" fmla="*/ 31809 w 79455"/>
                <a:gd name="connsiteY3" fmla="*/ 121024 h 254574"/>
                <a:gd name="connsiteX4" fmla="*/ 79434 w 79455"/>
                <a:gd name="connsiteY4" fmla="*/ 374 h 25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55" h="254574">
                  <a:moveTo>
                    <a:pt x="79434" y="374"/>
                  </a:moveTo>
                  <a:cubicBezTo>
                    <a:pt x="78376" y="-4917"/>
                    <a:pt x="38688" y="46941"/>
                    <a:pt x="25459" y="89274"/>
                  </a:cubicBezTo>
                  <a:cubicBezTo>
                    <a:pt x="12230" y="131607"/>
                    <a:pt x="-999" y="249083"/>
                    <a:pt x="59" y="254374"/>
                  </a:cubicBezTo>
                  <a:cubicBezTo>
                    <a:pt x="1117" y="259665"/>
                    <a:pt x="22284" y="158595"/>
                    <a:pt x="31809" y="121024"/>
                  </a:cubicBezTo>
                  <a:cubicBezTo>
                    <a:pt x="41334" y="83453"/>
                    <a:pt x="80492" y="5665"/>
                    <a:pt x="79434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293A7C35-E305-1098-D5A5-3B8D4BD0C5C0}"/>
                </a:ext>
              </a:extLst>
            </p:cNvPr>
            <p:cNvSpPr/>
            <p:nvPr/>
          </p:nvSpPr>
          <p:spPr>
            <a:xfrm>
              <a:off x="6921394" y="2657036"/>
              <a:ext cx="132888" cy="375692"/>
            </a:xfrm>
            <a:custGeom>
              <a:avLst/>
              <a:gdLst>
                <a:gd name="connsiteX0" fmla="*/ 106 w 132888"/>
                <a:gd name="connsiteY0" fmla="*/ 439 h 375692"/>
                <a:gd name="connsiteX1" fmla="*/ 108056 w 132888"/>
                <a:gd name="connsiteY1" fmla="*/ 133789 h 375692"/>
                <a:gd name="connsiteX2" fmla="*/ 108056 w 132888"/>
                <a:gd name="connsiteY2" fmla="*/ 238564 h 375692"/>
                <a:gd name="connsiteX3" fmla="*/ 95356 w 132888"/>
                <a:gd name="connsiteY3" fmla="*/ 375089 h 375692"/>
                <a:gd name="connsiteX4" fmla="*/ 130281 w 132888"/>
                <a:gd name="connsiteY4" fmla="*/ 181414 h 375692"/>
                <a:gd name="connsiteX5" fmla="*/ 106 w 132888"/>
                <a:gd name="connsiteY5" fmla="*/ 439 h 3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888" h="375692">
                  <a:moveTo>
                    <a:pt x="106" y="439"/>
                  </a:moveTo>
                  <a:cubicBezTo>
                    <a:pt x="-3598" y="-7498"/>
                    <a:pt x="90064" y="94101"/>
                    <a:pt x="108056" y="133789"/>
                  </a:cubicBezTo>
                  <a:cubicBezTo>
                    <a:pt x="126048" y="173477"/>
                    <a:pt x="110173" y="198347"/>
                    <a:pt x="108056" y="238564"/>
                  </a:cubicBezTo>
                  <a:cubicBezTo>
                    <a:pt x="105939" y="278781"/>
                    <a:pt x="91652" y="384614"/>
                    <a:pt x="95356" y="375089"/>
                  </a:cubicBezTo>
                  <a:cubicBezTo>
                    <a:pt x="99060" y="365564"/>
                    <a:pt x="144039" y="242797"/>
                    <a:pt x="130281" y="181414"/>
                  </a:cubicBezTo>
                  <a:cubicBezTo>
                    <a:pt x="116523" y="120031"/>
                    <a:pt x="3810" y="8376"/>
                    <a:pt x="106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7422335A-E2C6-7811-2131-932C32E03527}"/>
                </a:ext>
              </a:extLst>
            </p:cNvPr>
            <p:cNvSpPr/>
            <p:nvPr/>
          </p:nvSpPr>
          <p:spPr>
            <a:xfrm>
              <a:off x="6930810" y="3006303"/>
              <a:ext cx="83292" cy="254677"/>
            </a:xfrm>
            <a:custGeom>
              <a:avLst/>
              <a:gdLst>
                <a:gd name="connsiteX0" fmla="*/ 82765 w 83292"/>
                <a:gd name="connsiteY0" fmla="*/ 422 h 254677"/>
                <a:gd name="connsiteX1" fmla="*/ 60540 w 83292"/>
                <a:gd name="connsiteY1" fmla="*/ 92497 h 254677"/>
                <a:gd name="connsiteX2" fmla="*/ 215 w 83292"/>
                <a:gd name="connsiteY2" fmla="*/ 254422 h 254677"/>
                <a:gd name="connsiteX3" fmla="*/ 41490 w 83292"/>
                <a:gd name="connsiteY3" fmla="*/ 127422 h 254677"/>
                <a:gd name="connsiteX4" fmla="*/ 82765 w 83292"/>
                <a:gd name="connsiteY4" fmla="*/ 422 h 25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92" h="254677">
                  <a:moveTo>
                    <a:pt x="82765" y="422"/>
                  </a:moveTo>
                  <a:cubicBezTo>
                    <a:pt x="85940" y="-5399"/>
                    <a:pt x="74298" y="50164"/>
                    <a:pt x="60540" y="92497"/>
                  </a:cubicBezTo>
                  <a:cubicBezTo>
                    <a:pt x="46782" y="134830"/>
                    <a:pt x="3390" y="248601"/>
                    <a:pt x="215" y="254422"/>
                  </a:cubicBezTo>
                  <a:cubicBezTo>
                    <a:pt x="-2960" y="260243"/>
                    <a:pt x="29848" y="164993"/>
                    <a:pt x="41490" y="127422"/>
                  </a:cubicBezTo>
                  <a:cubicBezTo>
                    <a:pt x="53132" y="89851"/>
                    <a:pt x="79590" y="6243"/>
                    <a:pt x="82765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6F7B77BF-76FC-78B1-F013-9670C6092AA9}"/>
                </a:ext>
              </a:extLst>
            </p:cNvPr>
            <p:cNvSpPr/>
            <p:nvPr/>
          </p:nvSpPr>
          <p:spPr>
            <a:xfrm>
              <a:off x="6899265" y="2676525"/>
              <a:ext cx="120751" cy="336807"/>
            </a:xfrm>
            <a:custGeom>
              <a:avLst/>
              <a:gdLst>
                <a:gd name="connsiteX0" fmla="*/ 10 w 120751"/>
                <a:gd name="connsiteY0" fmla="*/ 0 h 336807"/>
                <a:gd name="connsiteX1" fmla="*/ 98435 w 120751"/>
                <a:gd name="connsiteY1" fmla="*/ 117475 h 336807"/>
                <a:gd name="connsiteX2" fmla="*/ 107960 w 120751"/>
                <a:gd name="connsiteY2" fmla="*/ 193675 h 336807"/>
                <a:gd name="connsiteX3" fmla="*/ 111135 w 120751"/>
                <a:gd name="connsiteY3" fmla="*/ 336550 h 336807"/>
                <a:gd name="connsiteX4" fmla="*/ 120660 w 120751"/>
                <a:gd name="connsiteY4" fmla="*/ 155575 h 336807"/>
                <a:gd name="connsiteX5" fmla="*/ 104785 w 120751"/>
                <a:gd name="connsiteY5" fmla="*/ 117475 h 336807"/>
                <a:gd name="connsiteX6" fmla="*/ 10 w 120751"/>
                <a:gd name="connsiteY6" fmla="*/ 0 h 33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751" h="336807">
                  <a:moveTo>
                    <a:pt x="10" y="0"/>
                  </a:moveTo>
                  <a:cubicBezTo>
                    <a:pt x="-1048" y="0"/>
                    <a:pt x="80443" y="85196"/>
                    <a:pt x="98435" y="117475"/>
                  </a:cubicBezTo>
                  <a:cubicBezTo>
                    <a:pt x="116427" y="149754"/>
                    <a:pt x="105843" y="157163"/>
                    <a:pt x="107960" y="193675"/>
                  </a:cubicBezTo>
                  <a:cubicBezTo>
                    <a:pt x="110077" y="230187"/>
                    <a:pt x="109018" y="342900"/>
                    <a:pt x="111135" y="336550"/>
                  </a:cubicBezTo>
                  <a:cubicBezTo>
                    <a:pt x="113252" y="330200"/>
                    <a:pt x="121718" y="192087"/>
                    <a:pt x="120660" y="155575"/>
                  </a:cubicBezTo>
                  <a:cubicBezTo>
                    <a:pt x="119602" y="119063"/>
                    <a:pt x="122777" y="139171"/>
                    <a:pt x="104785" y="117475"/>
                  </a:cubicBezTo>
                  <a:cubicBezTo>
                    <a:pt x="86793" y="95779"/>
                    <a:pt x="1068" y="0"/>
                    <a:pt x="1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A9DEA74D-FC2E-F86E-CA90-6383D86B5EFA}"/>
                </a:ext>
              </a:extLst>
            </p:cNvPr>
            <p:cNvSpPr/>
            <p:nvPr/>
          </p:nvSpPr>
          <p:spPr>
            <a:xfrm>
              <a:off x="6898824" y="2675185"/>
              <a:ext cx="110683" cy="119972"/>
            </a:xfrm>
            <a:custGeom>
              <a:avLst/>
              <a:gdLst>
                <a:gd name="connsiteX0" fmla="*/ 451 w 110683"/>
                <a:gd name="connsiteY0" fmla="*/ 1340 h 119972"/>
                <a:gd name="connsiteX1" fmla="*/ 108401 w 110683"/>
                <a:gd name="connsiteY1" fmla="*/ 118815 h 119972"/>
                <a:gd name="connsiteX2" fmla="*/ 70301 w 110683"/>
                <a:gd name="connsiteY2" fmla="*/ 58490 h 119972"/>
                <a:gd name="connsiteX3" fmla="*/ 451 w 110683"/>
                <a:gd name="connsiteY3" fmla="*/ 1340 h 11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3" h="119972">
                  <a:moveTo>
                    <a:pt x="451" y="1340"/>
                  </a:moveTo>
                  <a:cubicBezTo>
                    <a:pt x="6801" y="11394"/>
                    <a:pt x="96759" y="109290"/>
                    <a:pt x="108401" y="118815"/>
                  </a:cubicBezTo>
                  <a:cubicBezTo>
                    <a:pt x="120043" y="128340"/>
                    <a:pt x="84059" y="76482"/>
                    <a:pt x="70301" y="58490"/>
                  </a:cubicBezTo>
                  <a:cubicBezTo>
                    <a:pt x="56543" y="40498"/>
                    <a:pt x="-5899" y="-8714"/>
                    <a:pt x="451" y="1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2B66EC31-9D0F-50D2-3B6D-E2634BF4D1D7}"/>
                </a:ext>
              </a:extLst>
            </p:cNvPr>
            <p:cNvSpPr/>
            <p:nvPr/>
          </p:nvSpPr>
          <p:spPr>
            <a:xfrm>
              <a:off x="6886563" y="2672921"/>
              <a:ext cx="105106" cy="321104"/>
            </a:xfrm>
            <a:custGeom>
              <a:avLst/>
              <a:gdLst>
                <a:gd name="connsiteX0" fmla="*/ 12 w 105106"/>
                <a:gd name="connsiteY0" fmla="*/ 429 h 321104"/>
                <a:gd name="connsiteX1" fmla="*/ 88912 w 105106"/>
                <a:gd name="connsiteY1" fmla="*/ 149654 h 321104"/>
                <a:gd name="connsiteX2" fmla="*/ 95262 w 105106"/>
                <a:gd name="connsiteY2" fmla="*/ 321104 h 321104"/>
                <a:gd name="connsiteX3" fmla="*/ 104787 w 105106"/>
                <a:gd name="connsiteY3" fmla="*/ 149654 h 321104"/>
                <a:gd name="connsiteX4" fmla="*/ 82562 w 105106"/>
                <a:gd name="connsiteY4" fmla="*/ 105204 h 321104"/>
                <a:gd name="connsiteX5" fmla="*/ 12 w 105106"/>
                <a:gd name="connsiteY5" fmla="*/ 429 h 32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06" h="321104">
                  <a:moveTo>
                    <a:pt x="12" y="429"/>
                  </a:moveTo>
                  <a:cubicBezTo>
                    <a:pt x="1070" y="7837"/>
                    <a:pt x="73037" y="96208"/>
                    <a:pt x="88912" y="149654"/>
                  </a:cubicBezTo>
                  <a:cubicBezTo>
                    <a:pt x="104787" y="203100"/>
                    <a:pt x="92616" y="321104"/>
                    <a:pt x="95262" y="321104"/>
                  </a:cubicBezTo>
                  <a:cubicBezTo>
                    <a:pt x="97908" y="321104"/>
                    <a:pt x="106904" y="185637"/>
                    <a:pt x="104787" y="149654"/>
                  </a:cubicBezTo>
                  <a:cubicBezTo>
                    <a:pt x="102670" y="113671"/>
                    <a:pt x="97379" y="126900"/>
                    <a:pt x="82562" y="105204"/>
                  </a:cubicBezTo>
                  <a:cubicBezTo>
                    <a:pt x="67745" y="83508"/>
                    <a:pt x="-1046" y="-6979"/>
                    <a:pt x="12" y="4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C68B289C-BC10-937D-8E36-BA220679F1A1}"/>
                </a:ext>
              </a:extLst>
            </p:cNvPr>
            <p:cNvSpPr/>
            <p:nvPr/>
          </p:nvSpPr>
          <p:spPr>
            <a:xfrm>
              <a:off x="6918325" y="3009682"/>
              <a:ext cx="88900" cy="247927"/>
            </a:xfrm>
            <a:custGeom>
              <a:avLst/>
              <a:gdLst>
                <a:gd name="connsiteX0" fmla="*/ 88900 w 88900"/>
                <a:gd name="connsiteY0" fmla="*/ 218 h 247927"/>
                <a:gd name="connsiteX1" fmla="*/ 28575 w 88900"/>
                <a:gd name="connsiteY1" fmla="*/ 70068 h 247927"/>
                <a:gd name="connsiteX2" fmla="*/ 0 w 88900"/>
                <a:gd name="connsiteY2" fmla="*/ 247868 h 247927"/>
                <a:gd name="connsiteX3" fmla="*/ 28575 w 88900"/>
                <a:gd name="connsiteY3" fmla="*/ 89118 h 247927"/>
                <a:gd name="connsiteX4" fmla="*/ 88900 w 88900"/>
                <a:gd name="connsiteY4" fmla="*/ 218 h 247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00" h="247927">
                  <a:moveTo>
                    <a:pt x="88900" y="218"/>
                  </a:moveTo>
                  <a:cubicBezTo>
                    <a:pt x="88900" y="-2957"/>
                    <a:pt x="43392" y="28793"/>
                    <a:pt x="28575" y="70068"/>
                  </a:cubicBezTo>
                  <a:cubicBezTo>
                    <a:pt x="13758" y="111343"/>
                    <a:pt x="0" y="244693"/>
                    <a:pt x="0" y="247868"/>
                  </a:cubicBezTo>
                  <a:cubicBezTo>
                    <a:pt x="0" y="251043"/>
                    <a:pt x="15346" y="126160"/>
                    <a:pt x="28575" y="89118"/>
                  </a:cubicBezTo>
                  <a:cubicBezTo>
                    <a:pt x="41804" y="52076"/>
                    <a:pt x="88900" y="3393"/>
                    <a:pt x="88900" y="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1D81001C-689A-FCBC-51E3-FA30FBC3825F}"/>
                </a:ext>
              </a:extLst>
            </p:cNvPr>
            <p:cNvSpPr/>
            <p:nvPr/>
          </p:nvSpPr>
          <p:spPr>
            <a:xfrm>
              <a:off x="6880071" y="2993638"/>
              <a:ext cx="101836" cy="135464"/>
            </a:xfrm>
            <a:custGeom>
              <a:avLst/>
              <a:gdLst>
                <a:gd name="connsiteX0" fmla="*/ 101754 w 101836"/>
                <a:gd name="connsiteY0" fmla="*/ 387 h 135464"/>
                <a:gd name="connsiteX1" fmla="*/ 35079 w 101836"/>
                <a:gd name="connsiteY1" fmla="*/ 108337 h 135464"/>
                <a:gd name="connsiteX2" fmla="*/ 154 w 101836"/>
                <a:gd name="connsiteY2" fmla="*/ 133737 h 135464"/>
                <a:gd name="connsiteX3" fmla="*/ 47779 w 101836"/>
                <a:gd name="connsiteY3" fmla="*/ 73412 h 135464"/>
                <a:gd name="connsiteX4" fmla="*/ 101754 w 101836"/>
                <a:gd name="connsiteY4" fmla="*/ 387 h 13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36" h="135464">
                  <a:moveTo>
                    <a:pt x="101754" y="387"/>
                  </a:moveTo>
                  <a:cubicBezTo>
                    <a:pt x="99637" y="6208"/>
                    <a:pt x="52012" y="86112"/>
                    <a:pt x="35079" y="108337"/>
                  </a:cubicBezTo>
                  <a:cubicBezTo>
                    <a:pt x="18146" y="130562"/>
                    <a:pt x="-1963" y="139558"/>
                    <a:pt x="154" y="133737"/>
                  </a:cubicBezTo>
                  <a:cubicBezTo>
                    <a:pt x="2271" y="127916"/>
                    <a:pt x="30846" y="90874"/>
                    <a:pt x="47779" y="73412"/>
                  </a:cubicBezTo>
                  <a:cubicBezTo>
                    <a:pt x="64712" y="55950"/>
                    <a:pt x="103871" y="-5434"/>
                    <a:pt x="10175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041FFBD1-761F-C0B6-7D0F-04C461F99A3C}"/>
                </a:ext>
              </a:extLst>
            </p:cNvPr>
            <p:cNvSpPr/>
            <p:nvPr/>
          </p:nvSpPr>
          <p:spPr>
            <a:xfrm>
              <a:off x="6800495" y="3181337"/>
              <a:ext cx="133893" cy="75243"/>
            </a:xfrm>
            <a:custGeom>
              <a:avLst/>
              <a:gdLst>
                <a:gd name="connsiteX0" fmla="*/ 355 w 133893"/>
                <a:gd name="connsiteY0" fmla="*/ 13 h 75243"/>
                <a:gd name="connsiteX1" fmla="*/ 44805 w 133893"/>
                <a:gd name="connsiteY1" fmla="*/ 73038 h 75243"/>
                <a:gd name="connsiteX2" fmla="*/ 133705 w 133893"/>
                <a:gd name="connsiteY2" fmla="*/ 57163 h 75243"/>
                <a:gd name="connsiteX3" fmla="*/ 67030 w 133893"/>
                <a:gd name="connsiteY3" fmla="*/ 66688 h 75243"/>
                <a:gd name="connsiteX4" fmla="*/ 355 w 133893"/>
                <a:gd name="connsiteY4" fmla="*/ 13 h 7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893" h="75243">
                  <a:moveTo>
                    <a:pt x="355" y="13"/>
                  </a:moveTo>
                  <a:cubicBezTo>
                    <a:pt x="-3349" y="1071"/>
                    <a:pt x="22580" y="63513"/>
                    <a:pt x="44805" y="73038"/>
                  </a:cubicBezTo>
                  <a:cubicBezTo>
                    <a:pt x="67030" y="82563"/>
                    <a:pt x="130001" y="58221"/>
                    <a:pt x="133705" y="57163"/>
                  </a:cubicBezTo>
                  <a:cubicBezTo>
                    <a:pt x="137409" y="56105"/>
                    <a:pt x="85551" y="71451"/>
                    <a:pt x="67030" y="66688"/>
                  </a:cubicBezTo>
                  <a:cubicBezTo>
                    <a:pt x="48509" y="61925"/>
                    <a:pt x="4059" y="-1045"/>
                    <a:pt x="355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6CE4A3BF-01CF-A907-E87A-B6B21512EFF4}"/>
                </a:ext>
              </a:extLst>
            </p:cNvPr>
            <p:cNvSpPr/>
            <p:nvPr/>
          </p:nvSpPr>
          <p:spPr>
            <a:xfrm>
              <a:off x="6787407" y="3177930"/>
              <a:ext cx="128464" cy="99684"/>
            </a:xfrm>
            <a:custGeom>
              <a:avLst/>
              <a:gdLst>
                <a:gd name="connsiteX0" fmla="*/ 7093 w 128464"/>
                <a:gd name="connsiteY0" fmla="*/ 245 h 99684"/>
                <a:gd name="connsiteX1" fmla="*/ 10268 w 128464"/>
                <a:gd name="connsiteY1" fmla="*/ 73270 h 99684"/>
                <a:gd name="connsiteX2" fmla="*/ 127743 w 128464"/>
                <a:gd name="connsiteY2" fmla="*/ 82795 h 99684"/>
                <a:gd name="connsiteX3" fmla="*/ 57893 w 128464"/>
                <a:gd name="connsiteY3" fmla="*/ 98670 h 99684"/>
                <a:gd name="connsiteX4" fmla="*/ 19793 w 128464"/>
                <a:gd name="connsiteY4" fmla="*/ 51045 h 99684"/>
                <a:gd name="connsiteX5" fmla="*/ 7093 w 128464"/>
                <a:gd name="connsiteY5" fmla="*/ 245 h 9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64" h="99684">
                  <a:moveTo>
                    <a:pt x="7093" y="245"/>
                  </a:moveTo>
                  <a:cubicBezTo>
                    <a:pt x="5506" y="3949"/>
                    <a:pt x="-9840" y="59512"/>
                    <a:pt x="10268" y="73270"/>
                  </a:cubicBezTo>
                  <a:cubicBezTo>
                    <a:pt x="30376" y="87028"/>
                    <a:pt x="119806" y="78562"/>
                    <a:pt x="127743" y="82795"/>
                  </a:cubicBezTo>
                  <a:cubicBezTo>
                    <a:pt x="135680" y="87028"/>
                    <a:pt x="75885" y="103962"/>
                    <a:pt x="57893" y="98670"/>
                  </a:cubicBezTo>
                  <a:cubicBezTo>
                    <a:pt x="39901" y="93378"/>
                    <a:pt x="25085" y="66391"/>
                    <a:pt x="19793" y="51045"/>
                  </a:cubicBezTo>
                  <a:cubicBezTo>
                    <a:pt x="14501" y="35699"/>
                    <a:pt x="8680" y="-3459"/>
                    <a:pt x="7093" y="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78C28A52-9DBA-308E-67A3-773EC20C0B90}"/>
                </a:ext>
              </a:extLst>
            </p:cNvPr>
            <p:cNvSpPr/>
            <p:nvPr/>
          </p:nvSpPr>
          <p:spPr>
            <a:xfrm>
              <a:off x="6851371" y="2768213"/>
              <a:ext cx="119490" cy="235379"/>
            </a:xfrm>
            <a:custGeom>
              <a:avLst/>
              <a:gdLst>
                <a:gd name="connsiteX0" fmla="*/ 279 w 119490"/>
                <a:gd name="connsiteY0" fmla="*/ 387 h 235379"/>
                <a:gd name="connsiteX1" fmla="*/ 82829 w 119490"/>
                <a:gd name="connsiteY1" fmla="*/ 86112 h 235379"/>
                <a:gd name="connsiteX2" fmla="*/ 98704 w 119490"/>
                <a:gd name="connsiteY2" fmla="*/ 111512 h 235379"/>
                <a:gd name="connsiteX3" fmla="*/ 105054 w 119490"/>
                <a:gd name="connsiteY3" fmla="*/ 235337 h 235379"/>
                <a:gd name="connsiteX4" fmla="*/ 114579 w 119490"/>
                <a:gd name="connsiteY4" fmla="*/ 124212 h 235379"/>
                <a:gd name="connsiteX5" fmla="*/ 279 w 119490"/>
                <a:gd name="connsiteY5" fmla="*/ 387 h 2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490" h="235379">
                  <a:moveTo>
                    <a:pt x="279" y="387"/>
                  </a:moveTo>
                  <a:cubicBezTo>
                    <a:pt x="-5013" y="-5963"/>
                    <a:pt x="66425" y="67591"/>
                    <a:pt x="82829" y="86112"/>
                  </a:cubicBezTo>
                  <a:cubicBezTo>
                    <a:pt x="99233" y="104633"/>
                    <a:pt x="95000" y="86641"/>
                    <a:pt x="98704" y="111512"/>
                  </a:cubicBezTo>
                  <a:cubicBezTo>
                    <a:pt x="102408" y="136383"/>
                    <a:pt x="102408" y="233220"/>
                    <a:pt x="105054" y="235337"/>
                  </a:cubicBezTo>
                  <a:cubicBezTo>
                    <a:pt x="107700" y="237454"/>
                    <a:pt x="128867" y="159666"/>
                    <a:pt x="114579" y="124212"/>
                  </a:cubicBezTo>
                  <a:cubicBezTo>
                    <a:pt x="100292" y="88758"/>
                    <a:pt x="5571" y="6737"/>
                    <a:pt x="279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33DF9437-21A4-C79F-B57B-CA70BB237C34}"/>
                </a:ext>
              </a:extLst>
            </p:cNvPr>
            <p:cNvSpPr/>
            <p:nvPr/>
          </p:nvSpPr>
          <p:spPr>
            <a:xfrm>
              <a:off x="6837109" y="2765340"/>
              <a:ext cx="128336" cy="121050"/>
            </a:xfrm>
            <a:custGeom>
              <a:avLst/>
              <a:gdLst>
                <a:gd name="connsiteX0" fmla="*/ 1841 w 128336"/>
                <a:gd name="connsiteY0" fmla="*/ 85 h 121050"/>
                <a:gd name="connsiteX1" fmla="*/ 97091 w 128336"/>
                <a:gd name="connsiteY1" fmla="*/ 88985 h 121050"/>
                <a:gd name="connsiteX2" fmla="*/ 125666 w 128336"/>
                <a:gd name="connsiteY2" fmla="*/ 120735 h 121050"/>
                <a:gd name="connsiteX3" fmla="*/ 39941 w 128336"/>
                <a:gd name="connsiteY3" fmla="*/ 73110 h 121050"/>
                <a:gd name="connsiteX4" fmla="*/ 1841 w 128336"/>
                <a:gd name="connsiteY4" fmla="*/ 85 h 12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36" h="121050">
                  <a:moveTo>
                    <a:pt x="1841" y="85"/>
                  </a:moveTo>
                  <a:cubicBezTo>
                    <a:pt x="11366" y="2731"/>
                    <a:pt x="76454" y="68877"/>
                    <a:pt x="97091" y="88985"/>
                  </a:cubicBezTo>
                  <a:cubicBezTo>
                    <a:pt x="117728" y="109093"/>
                    <a:pt x="135191" y="123381"/>
                    <a:pt x="125666" y="120735"/>
                  </a:cubicBezTo>
                  <a:cubicBezTo>
                    <a:pt x="116141" y="118089"/>
                    <a:pt x="57933" y="88985"/>
                    <a:pt x="39941" y="73110"/>
                  </a:cubicBezTo>
                  <a:cubicBezTo>
                    <a:pt x="21949" y="57235"/>
                    <a:pt x="-7684" y="-2561"/>
                    <a:pt x="1841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498CCCD7-441D-393B-F73F-444C4FC40E47}"/>
                </a:ext>
              </a:extLst>
            </p:cNvPr>
            <p:cNvSpPr/>
            <p:nvPr/>
          </p:nvSpPr>
          <p:spPr>
            <a:xfrm>
              <a:off x="6740398" y="2771519"/>
              <a:ext cx="215541" cy="241548"/>
            </a:xfrm>
            <a:custGeom>
              <a:avLst/>
              <a:gdLst>
                <a:gd name="connsiteX0" fmla="*/ 85852 w 215541"/>
                <a:gd name="connsiteY0" fmla="*/ 256 h 241548"/>
                <a:gd name="connsiteX1" fmla="*/ 79502 w 215541"/>
                <a:gd name="connsiteY1" fmla="*/ 63756 h 241548"/>
                <a:gd name="connsiteX2" fmla="*/ 127 w 215541"/>
                <a:gd name="connsiteY2" fmla="*/ 111381 h 241548"/>
                <a:gd name="connsiteX3" fmla="*/ 63627 w 215541"/>
                <a:gd name="connsiteY3" fmla="*/ 98681 h 241548"/>
                <a:gd name="connsiteX4" fmla="*/ 162052 w 215541"/>
                <a:gd name="connsiteY4" fmla="*/ 98681 h 241548"/>
                <a:gd name="connsiteX5" fmla="*/ 181102 w 215541"/>
                <a:gd name="connsiteY5" fmla="*/ 117731 h 241548"/>
                <a:gd name="connsiteX6" fmla="*/ 190627 w 215541"/>
                <a:gd name="connsiteY6" fmla="*/ 200281 h 241548"/>
                <a:gd name="connsiteX7" fmla="*/ 190627 w 215541"/>
                <a:gd name="connsiteY7" fmla="*/ 238381 h 241548"/>
                <a:gd name="connsiteX8" fmla="*/ 209677 w 215541"/>
                <a:gd name="connsiteY8" fmla="*/ 120906 h 241548"/>
                <a:gd name="connsiteX9" fmla="*/ 73152 w 215541"/>
                <a:gd name="connsiteY9" fmla="*/ 89156 h 241548"/>
                <a:gd name="connsiteX10" fmla="*/ 85852 w 215541"/>
                <a:gd name="connsiteY10" fmla="*/ 256 h 24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541" h="241548">
                  <a:moveTo>
                    <a:pt x="85852" y="256"/>
                  </a:moveTo>
                  <a:cubicBezTo>
                    <a:pt x="86910" y="-3977"/>
                    <a:pt x="93789" y="45235"/>
                    <a:pt x="79502" y="63756"/>
                  </a:cubicBezTo>
                  <a:cubicBezTo>
                    <a:pt x="65215" y="82277"/>
                    <a:pt x="2773" y="105560"/>
                    <a:pt x="127" y="111381"/>
                  </a:cubicBezTo>
                  <a:cubicBezTo>
                    <a:pt x="-2519" y="117202"/>
                    <a:pt x="36639" y="100798"/>
                    <a:pt x="63627" y="98681"/>
                  </a:cubicBezTo>
                  <a:cubicBezTo>
                    <a:pt x="90615" y="96564"/>
                    <a:pt x="162052" y="98681"/>
                    <a:pt x="162052" y="98681"/>
                  </a:cubicBezTo>
                  <a:cubicBezTo>
                    <a:pt x="181631" y="101856"/>
                    <a:pt x="176340" y="100798"/>
                    <a:pt x="181102" y="117731"/>
                  </a:cubicBezTo>
                  <a:cubicBezTo>
                    <a:pt x="185864" y="134664"/>
                    <a:pt x="189040" y="180173"/>
                    <a:pt x="190627" y="200281"/>
                  </a:cubicBezTo>
                  <a:cubicBezTo>
                    <a:pt x="192215" y="220389"/>
                    <a:pt x="187452" y="251610"/>
                    <a:pt x="190627" y="238381"/>
                  </a:cubicBezTo>
                  <a:cubicBezTo>
                    <a:pt x="193802" y="225152"/>
                    <a:pt x="229256" y="145777"/>
                    <a:pt x="209677" y="120906"/>
                  </a:cubicBezTo>
                  <a:cubicBezTo>
                    <a:pt x="190098" y="96035"/>
                    <a:pt x="94848" y="102914"/>
                    <a:pt x="73152" y="89156"/>
                  </a:cubicBezTo>
                  <a:cubicBezTo>
                    <a:pt x="51456" y="75398"/>
                    <a:pt x="84794" y="4489"/>
                    <a:pt x="85852" y="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 856">
              <a:extLst>
                <a:ext uri="{FF2B5EF4-FFF2-40B4-BE49-F238E27FC236}">
                  <a16:creationId xmlns:a16="http://schemas.microsoft.com/office/drawing/2014/main" id="{17631F35-C4FC-62B7-45BC-E1BF0DCDCFA5}"/>
                </a:ext>
              </a:extLst>
            </p:cNvPr>
            <p:cNvSpPr/>
            <p:nvPr/>
          </p:nvSpPr>
          <p:spPr>
            <a:xfrm>
              <a:off x="6701818" y="2825506"/>
              <a:ext cx="177616" cy="128345"/>
            </a:xfrm>
            <a:custGeom>
              <a:avLst/>
              <a:gdLst>
                <a:gd name="connsiteX0" fmla="*/ 3782 w 177616"/>
                <a:gd name="connsiteY0" fmla="*/ 244 h 128345"/>
                <a:gd name="connsiteX1" fmla="*/ 22832 w 177616"/>
                <a:gd name="connsiteY1" fmla="*/ 82794 h 128345"/>
                <a:gd name="connsiteX2" fmla="*/ 175232 w 177616"/>
                <a:gd name="connsiteY2" fmla="*/ 127244 h 128345"/>
                <a:gd name="connsiteX3" fmla="*/ 108557 w 177616"/>
                <a:gd name="connsiteY3" fmla="*/ 114544 h 128345"/>
                <a:gd name="connsiteX4" fmla="*/ 10132 w 177616"/>
                <a:gd name="connsiteY4" fmla="*/ 111369 h 128345"/>
                <a:gd name="connsiteX5" fmla="*/ 3782 w 177616"/>
                <a:gd name="connsiteY5" fmla="*/ 244 h 12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616" h="128345">
                  <a:moveTo>
                    <a:pt x="3782" y="244"/>
                  </a:moveTo>
                  <a:cubicBezTo>
                    <a:pt x="5899" y="-4518"/>
                    <a:pt x="-5743" y="61627"/>
                    <a:pt x="22832" y="82794"/>
                  </a:cubicBezTo>
                  <a:cubicBezTo>
                    <a:pt x="51407" y="103961"/>
                    <a:pt x="160945" y="121952"/>
                    <a:pt x="175232" y="127244"/>
                  </a:cubicBezTo>
                  <a:cubicBezTo>
                    <a:pt x="189519" y="132536"/>
                    <a:pt x="136074" y="117190"/>
                    <a:pt x="108557" y="114544"/>
                  </a:cubicBezTo>
                  <a:cubicBezTo>
                    <a:pt x="81040" y="111898"/>
                    <a:pt x="26536" y="122481"/>
                    <a:pt x="10132" y="111369"/>
                  </a:cubicBezTo>
                  <a:cubicBezTo>
                    <a:pt x="-6272" y="100257"/>
                    <a:pt x="1665" y="5006"/>
                    <a:pt x="3782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 857">
              <a:extLst>
                <a:ext uri="{FF2B5EF4-FFF2-40B4-BE49-F238E27FC236}">
                  <a16:creationId xmlns:a16="http://schemas.microsoft.com/office/drawing/2014/main" id="{94145823-5867-0044-41BF-443183F75DE7}"/>
                </a:ext>
              </a:extLst>
            </p:cNvPr>
            <p:cNvSpPr/>
            <p:nvPr/>
          </p:nvSpPr>
          <p:spPr>
            <a:xfrm>
              <a:off x="6129196" y="2873373"/>
              <a:ext cx="442833" cy="204167"/>
            </a:xfrm>
            <a:custGeom>
              <a:avLst/>
              <a:gdLst>
                <a:gd name="connsiteX0" fmla="*/ 8079 w 442833"/>
                <a:gd name="connsiteY0" fmla="*/ 2 h 204167"/>
                <a:gd name="connsiteX1" fmla="*/ 49354 w 442833"/>
                <a:gd name="connsiteY1" fmla="*/ 88902 h 204167"/>
                <a:gd name="connsiteX2" fmla="*/ 424004 w 442833"/>
                <a:gd name="connsiteY2" fmla="*/ 200027 h 204167"/>
                <a:gd name="connsiteX3" fmla="*/ 366854 w 442833"/>
                <a:gd name="connsiteY3" fmla="*/ 177802 h 204167"/>
                <a:gd name="connsiteX4" fmla="*/ 192229 w 442833"/>
                <a:gd name="connsiteY4" fmla="*/ 152402 h 204167"/>
                <a:gd name="connsiteX5" fmla="*/ 90629 w 442833"/>
                <a:gd name="connsiteY5" fmla="*/ 117477 h 204167"/>
                <a:gd name="connsiteX6" fmla="*/ 11254 w 442833"/>
                <a:gd name="connsiteY6" fmla="*/ 85727 h 204167"/>
                <a:gd name="connsiteX7" fmla="*/ 8079 w 442833"/>
                <a:gd name="connsiteY7" fmla="*/ 2 h 20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2833" h="204167">
                  <a:moveTo>
                    <a:pt x="8079" y="2"/>
                  </a:moveTo>
                  <a:cubicBezTo>
                    <a:pt x="14429" y="531"/>
                    <a:pt x="-19967" y="55565"/>
                    <a:pt x="49354" y="88902"/>
                  </a:cubicBezTo>
                  <a:cubicBezTo>
                    <a:pt x="118675" y="122239"/>
                    <a:pt x="371087" y="185210"/>
                    <a:pt x="424004" y="200027"/>
                  </a:cubicBezTo>
                  <a:cubicBezTo>
                    <a:pt x="476921" y="214844"/>
                    <a:pt x="405483" y="185740"/>
                    <a:pt x="366854" y="177802"/>
                  </a:cubicBezTo>
                  <a:cubicBezTo>
                    <a:pt x="328225" y="169865"/>
                    <a:pt x="238267" y="162456"/>
                    <a:pt x="192229" y="152402"/>
                  </a:cubicBezTo>
                  <a:cubicBezTo>
                    <a:pt x="146192" y="142348"/>
                    <a:pt x="120791" y="128589"/>
                    <a:pt x="90629" y="117477"/>
                  </a:cubicBezTo>
                  <a:cubicBezTo>
                    <a:pt x="60467" y="106365"/>
                    <a:pt x="30304" y="101073"/>
                    <a:pt x="11254" y="85727"/>
                  </a:cubicBezTo>
                  <a:cubicBezTo>
                    <a:pt x="-7796" y="70381"/>
                    <a:pt x="1729" y="-527"/>
                    <a:pt x="8079" y="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4F726F86-0EAA-C342-0A10-DD6359890831}"/>
                </a:ext>
              </a:extLst>
            </p:cNvPr>
            <p:cNvSpPr/>
            <p:nvPr/>
          </p:nvSpPr>
          <p:spPr>
            <a:xfrm>
              <a:off x="6619377" y="3015602"/>
              <a:ext cx="150919" cy="645173"/>
            </a:xfrm>
            <a:custGeom>
              <a:avLst/>
              <a:gdLst>
                <a:gd name="connsiteX0" fmla="*/ 498 w 150919"/>
                <a:gd name="connsiteY0" fmla="*/ 648 h 645173"/>
                <a:gd name="connsiteX1" fmla="*/ 89398 w 150919"/>
                <a:gd name="connsiteY1" fmla="*/ 137173 h 645173"/>
                <a:gd name="connsiteX2" fmla="*/ 114798 w 150919"/>
                <a:gd name="connsiteY2" fmla="*/ 222898 h 645173"/>
                <a:gd name="connsiteX3" fmla="*/ 121148 w 150919"/>
                <a:gd name="connsiteY3" fmla="*/ 346723 h 645173"/>
                <a:gd name="connsiteX4" fmla="*/ 111623 w 150919"/>
                <a:gd name="connsiteY4" fmla="*/ 454673 h 645173"/>
                <a:gd name="connsiteX5" fmla="*/ 57648 w 150919"/>
                <a:gd name="connsiteY5" fmla="*/ 572148 h 645173"/>
                <a:gd name="connsiteX6" fmla="*/ 48123 w 150919"/>
                <a:gd name="connsiteY6" fmla="*/ 645173 h 645173"/>
                <a:gd name="connsiteX7" fmla="*/ 60823 w 150919"/>
                <a:gd name="connsiteY7" fmla="*/ 572148 h 645173"/>
                <a:gd name="connsiteX8" fmla="*/ 143373 w 150919"/>
                <a:gd name="connsiteY8" fmla="*/ 397523 h 645173"/>
                <a:gd name="connsiteX9" fmla="*/ 133848 w 150919"/>
                <a:gd name="connsiteY9" fmla="*/ 197498 h 645173"/>
                <a:gd name="connsiteX10" fmla="*/ 498 w 150919"/>
                <a:gd name="connsiteY10" fmla="*/ 648 h 64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919" h="645173">
                  <a:moveTo>
                    <a:pt x="498" y="648"/>
                  </a:moveTo>
                  <a:cubicBezTo>
                    <a:pt x="-6910" y="-9406"/>
                    <a:pt x="70348" y="100131"/>
                    <a:pt x="89398" y="137173"/>
                  </a:cubicBezTo>
                  <a:cubicBezTo>
                    <a:pt x="108448" y="174215"/>
                    <a:pt x="109506" y="187973"/>
                    <a:pt x="114798" y="222898"/>
                  </a:cubicBezTo>
                  <a:cubicBezTo>
                    <a:pt x="120090" y="257823"/>
                    <a:pt x="121677" y="308094"/>
                    <a:pt x="121148" y="346723"/>
                  </a:cubicBezTo>
                  <a:cubicBezTo>
                    <a:pt x="120619" y="385352"/>
                    <a:pt x="122206" y="417102"/>
                    <a:pt x="111623" y="454673"/>
                  </a:cubicBezTo>
                  <a:cubicBezTo>
                    <a:pt x="101040" y="492244"/>
                    <a:pt x="68231" y="540398"/>
                    <a:pt x="57648" y="572148"/>
                  </a:cubicBezTo>
                  <a:cubicBezTo>
                    <a:pt x="47065" y="603898"/>
                    <a:pt x="47594" y="645173"/>
                    <a:pt x="48123" y="645173"/>
                  </a:cubicBezTo>
                  <a:cubicBezTo>
                    <a:pt x="48652" y="645173"/>
                    <a:pt x="44948" y="613423"/>
                    <a:pt x="60823" y="572148"/>
                  </a:cubicBezTo>
                  <a:cubicBezTo>
                    <a:pt x="76698" y="530873"/>
                    <a:pt x="131202" y="459965"/>
                    <a:pt x="143373" y="397523"/>
                  </a:cubicBezTo>
                  <a:cubicBezTo>
                    <a:pt x="155544" y="335081"/>
                    <a:pt x="153427" y="261527"/>
                    <a:pt x="133848" y="197498"/>
                  </a:cubicBezTo>
                  <a:cubicBezTo>
                    <a:pt x="114269" y="133469"/>
                    <a:pt x="7906" y="10702"/>
                    <a:pt x="498" y="6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15C9A584-D8BF-92FE-4233-1FF43FDE1F44}"/>
                </a:ext>
              </a:extLst>
            </p:cNvPr>
            <p:cNvSpPr/>
            <p:nvPr/>
          </p:nvSpPr>
          <p:spPr>
            <a:xfrm>
              <a:off x="6702407" y="3291575"/>
              <a:ext cx="159691" cy="395006"/>
            </a:xfrm>
            <a:custGeom>
              <a:avLst/>
              <a:gdLst>
                <a:gd name="connsiteX0" fmla="*/ 158768 w 159691"/>
                <a:gd name="connsiteY0" fmla="*/ 900 h 395006"/>
                <a:gd name="connsiteX1" fmla="*/ 136543 w 159691"/>
                <a:gd name="connsiteY1" fmla="*/ 124725 h 395006"/>
                <a:gd name="connsiteX2" fmla="*/ 18 w 159691"/>
                <a:gd name="connsiteY2" fmla="*/ 394600 h 395006"/>
                <a:gd name="connsiteX3" fmla="*/ 127018 w 159691"/>
                <a:gd name="connsiteY3" fmla="*/ 181875 h 395006"/>
                <a:gd name="connsiteX4" fmla="*/ 158768 w 159691"/>
                <a:gd name="connsiteY4" fmla="*/ 900 h 3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91" h="395006">
                  <a:moveTo>
                    <a:pt x="158768" y="900"/>
                  </a:moveTo>
                  <a:cubicBezTo>
                    <a:pt x="160356" y="-8625"/>
                    <a:pt x="163001" y="59108"/>
                    <a:pt x="136543" y="124725"/>
                  </a:cubicBezTo>
                  <a:cubicBezTo>
                    <a:pt x="110085" y="190342"/>
                    <a:pt x="1605" y="385075"/>
                    <a:pt x="18" y="394600"/>
                  </a:cubicBezTo>
                  <a:cubicBezTo>
                    <a:pt x="-1570" y="404125"/>
                    <a:pt x="100031" y="243787"/>
                    <a:pt x="127018" y="181875"/>
                  </a:cubicBezTo>
                  <a:cubicBezTo>
                    <a:pt x="154005" y="119963"/>
                    <a:pt x="157180" y="10425"/>
                    <a:pt x="158768" y="9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EAE7DD86-C829-F340-6D36-D9C86690518C}"/>
                </a:ext>
              </a:extLst>
            </p:cNvPr>
            <p:cNvSpPr/>
            <p:nvPr/>
          </p:nvSpPr>
          <p:spPr>
            <a:xfrm>
              <a:off x="6749754" y="3374950"/>
              <a:ext cx="162371" cy="336659"/>
            </a:xfrm>
            <a:custGeom>
              <a:avLst/>
              <a:gdLst>
                <a:gd name="connsiteX0" fmla="*/ 162221 w 162371"/>
                <a:gd name="connsiteY0" fmla="*/ 75 h 336659"/>
                <a:gd name="connsiteX1" fmla="*/ 73321 w 162371"/>
                <a:gd name="connsiteY1" fmla="*/ 120725 h 336659"/>
                <a:gd name="connsiteX2" fmla="*/ 296 w 162371"/>
                <a:gd name="connsiteY2" fmla="*/ 336625 h 336659"/>
                <a:gd name="connsiteX3" fmla="*/ 51096 w 162371"/>
                <a:gd name="connsiteY3" fmla="*/ 136600 h 336659"/>
                <a:gd name="connsiteX4" fmla="*/ 162221 w 162371"/>
                <a:gd name="connsiteY4" fmla="*/ 75 h 33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71" h="336659">
                  <a:moveTo>
                    <a:pt x="162221" y="75"/>
                  </a:moveTo>
                  <a:cubicBezTo>
                    <a:pt x="165925" y="-2571"/>
                    <a:pt x="100309" y="64633"/>
                    <a:pt x="73321" y="120725"/>
                  </a:cubicBezTo>
                  <a:cubicBezTo>
                    <a:pt x="46333" y="176817"/>
                    <a:pt x="4000" y="333979"/>
                    <a:pt x="296" y="336625"/>
                  </a:cubicBezTo>
                  <a:cubicBezTo>
                    <a:pt x="-3408" y="339271"/>
                    <a:pt x="28342" y="188988"/>
                    <a:pt x="51096" y="136600"/>
                  </a:cubicBezTo>
                  <a:cubicBezTo>
                    <a:pt x="73850" y="84213"/>
                    <a:pt x="158517" y="2721"/>
                    <a:pt x="162221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8E2B801C-C4A5-DE2B-0D19-5D0EF529182D}"/>
                </a:ext>
              </a:extLst>
            </p:cNvPr>
            <p:cNvSpPr/>
            <p:nvPr/>
          </p:nvSpPr>
          <p:spPr>
            <a:xfrm>
              <a:off x="6683042" y="3665887"/>
              <a:ext cx="329411" cy="547338"/>
            </a:xfrm>
            <a:custGeom>
              <a:avLst/>
              <a:gdLst>
                <a:gd name="connsiteX0" fmla="*/ 76533 w 329411"/>
                <a:gd name="connsiteY0" fmla="*/ 1238 h 547338"/>
                <a:gd name="connsiteX1" fmla="*/ 32083 w 329411"/>
                <a:gd name="connsiteY1" fmla="*/ 80613 h 547338"/>
                <a:gd name="connsiteX2" fmla="*/ 35258 w 329411"/>
                <a:gd name="connsiteY2" fmla="*/ 144113 h 547338"/>
                <a:gd name="connsiteX3" fmla="*/ 143208 w 329411"/>
                <a:gd name="connsiteY3" fmla="*/ 233013 h 547338"/>
                <a:gd name="connsiteX4" fmla="*/ 286083 w 329411"/>
                <a:gd name="connsiteY4" fmla="*/ 318738 h 547338"/>
                <a:gd name="connsiteX5" fmla="*/ 324183 w 329411"/>
                <a:gd name="connsiteY5" fmla="*/ 394938 h 547338"/>
                <a:gd name="connsiteX6" fmla="*/ 305133 w 329411"/>
                <a:gd name="connsiteY6" fmla="*/ 461613 h 547338"/>
                <a:gd name="connsiteX7" fmla="*/ 108283 w 329411"/>
                <a:gd name="connsiteY7" fmla="*/ 547338 h 547338"/>
                <a:gd name="connsiteX8" fmla="*/ 282908 w 329411"/>
                <a:gd name="connsiteY8" fmla="*/ 461613 h 547338"/>
                <a:gd name="connsiteX9" fmla="*/ 298783 w 329411"/>
                <a:gd name="connsiteY9" fmla="*/ 394938 h 547338"/>
                <a:gd name="connsiteX10" fmla="*/ 241633 w 329411"/>
                <a:gd name="connsiteY10" fmla="*/ 296513 h 547338"/>
                <a:gd name="connsiteX11" fmla="*/ 6683 w 329411"/>
                <a:gd name="connsiteY11" fmla="*/ 147288 h 547338"/>
                <a:gd name="connsiteX12" fmla="*/ 76533 w 329411"/>
                <a:gd name="connsiteY12" fmla="*/ 1238 h 5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411" h="547338">
                  <a:moveTo>
                    <a:pt x="76533" y="1238"/>
                  </a:moveTo>
                  <a:cubicBezTo>
                    <a:pt x="80766" y="-9875"/>
                    <a:pt x="38962" y="56801"/>
                    <a:pt x="32083" y="80613"/>
                  </a:cubicBezTo>
                  <a:cubicBezTo>
                    <a:pt x="25204" y="104425"/>
                    <a:pt x="16737" y="118713"/>
                    <a:pt x="35258" y="144113"/>
                  </a:cubicBezTo>
                  <a:cubicBezTo>
                    <a:pt x="53779" y="169513"/>
                    <a:pt x="101404" y="203909"/>
                    <a:pt x="143208" y="233013"/>
                  </a:cubicBezTo>
                  <a:cubicBezTo>
                    <a:pt x="185012" y="262117"/>
                    <a:pt x="255921" y="291751"/>
                    <a:pt x="286083" y="318738"/>
                  </a:cubicBezTo>
                  <a:cubicBezTo>
                    <a:pt x="316246" y="345726"/>
                    <a:pt x="321008" y="371126"/>
                    <a:pt x="324183" y="394938"/>
                  </a:cubicBezTo>
                  <a:cubicBezTo>
                    <a:pt x="327358" y="418751"/>
                    <a:pt x="341116" y="436213"/>
                    <a:pt x="305133" y="461613"/>
                  </a:cubicBezTo>
                  <a:cubicBezTo>
                    <a:pt x="269150" y="487013"/>
                    <a:pt x="111987" y="547338"/>
                    <a:pt x="108283" y="547338"/>
                  </a:cubicBezTo>
                  <a:cubicBezTo>
                    <a:pt x="104579" y="547338"/>
                    <a:pt x="251158" y="487013"/>
                    <a:pt x="282908" y="461613"/>
                  </a:cubicBezTo>
                  <a:cubicBezTo>
                    <a:pt x="314658" y="436213"/>
                    <a:pt x="305662" y="422455"/>
                    <a:pt x="298783" y="394938"/>
                  </a:cubicBezTo>
                  <a:cubicBezTo>
                    <a:pt x="291904" y="367421"/>
                    <a:pt x="290316" y="337788"/>
                    <a:pt x="241633" y="296513"/>
                  </a:cubicBezTo>
                  <a:cubicBezTo>
                    <a:pt x="192950" y="255238"/>
                    <a:pt x="39491" y="192267"/>
                    <a:pt x="6683" y="147288"/>
                  </a:cubicBezTo>
                  <a:cubicBezTo>
                    <a:pt x="-26125" y="102309"/>
                    <a:pt x="72300" y="12351"/>
                    <a:pt x="76533" y="123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5E11A602-8CD4-77CE-6A16-A39647B2207B}"/>
                </a:ext>
              </a:extLst>
            </p:cNvPr>
            <p:cNvSpPr/>
            <p:nvPr/>
          </p:nvSpPr>
          <p:spPr>
            <a:xfrm>
              <a:off x="6285307" y="3422482"/>
              <a:ext cx="228604" cy="133613"/>
            </a:xfrm>
            <a:custGeom>
              <a:avLst/>
              <a:gdLst>
                <a:gd name="connsiteX0" fmla="*/ 2 w 228604"/>
                <a:gd name="connsiteY0" fmla="*/ 133518 h 133613"/>
                <a:gd name="connsiteX1" fmla="*/ 111127 w 228604"/>
                <a:gd name="connsiteY1" fmla="*/ 22393 h 133613"/>
                <a:gd name="connsiteX2" fmla="*/ 228602 w 228604"/>
                <a:gd name="connsiteY2" fmla="*/ 76368 h 133613"/>
                <a:gd name="connsiteX3" fmla="*/ 114302 w 228604"/>
                <a:gd name="connsiteY3" fmla="*/ 168 h 133613"/>
                <a:gd name="connsiteX4" fmla="*/ 2 w 228604"/>
                <a:gd name="connsiteY4" fmla="*/ 133518 h 13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4" h="133613">
                  <a:moveTo>
                    <a:pt x="2" y="133518"/>
                  </a:moveTo>
                  <a:cubicBezTo>
                    <a:pt x="-527" y="137222"/>
                    <a:pt x="73027" y="31918"/>
                    <a:pt x="111127" y="22393"/>
                  </a:cubicBezTo>
                  <a:cubicBezTo>
                    <a:pt x="149227" y="12868"/>
                    <a:pt x="228073" y="80072"/>
                    <a:pt x="228602" y="76368"/>
                  </a:cubicBezTo>
                  <a:cubicBezTo>
                    <a:pt x="229131" y="72664"/>
                    <a:pt x="149227" y="-4065"/>
                    <a:pt x="114302" y="168"/>
                  </a:cubicBezTo>
                  <a:cubicBezTo>
                    <a:pt x="79377" y="4401"/>
                    <a:pt x="531" y="129814"/>
                    <a:pt x="2" y="1335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7607D154-86A4-C5C5-37D6-723D554E82B3}"/>
                </a:ext>
              </a:extLst>
            </p:cNvPr>
            <p:cNvSpPr/>
            <p:nvPr/>
          </p:nvSpPr>
          <p:spPr>
            <a:xfrm>
              <a:off x="6285590" y="3282586"/>
              <a:ext cx="76132" cy="152864"/>
            </a:xfrm>
            <a:custGeom>
              <a:avLst/>
              <a:gdLst>
                <a:gd name="connsiteX0" fmla="*/ 75919 w 76132"/>
                <a:gd name="connsiteY0" fmla="*/ 364 h 152864"/>
                <a:gd name="connsiteX1" fmla="*/ 25119 w 76132"/>
                <a:gd name="connsiteY1" fmla="*/ 57514 h 152864"/>
                <a:gd name="connsiteX2" fmla="*/ 21944 w 76132"/>
                <a:gd name="connsiteY2" fmla="*/ 152764 h 152864"/>
                <a:gd name="connsiteX3" fmla="*/ 2894 w 76132"/>
                <a:gd name="connsiteY3" fmla="*/ 38464 h 152864"/>
                <a:gd name="connsiteX4" fmla="*/ 75919 w 76132"/>
                <a:gd name="connsiteY4" fmla="*/ 364 h 15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32" h="152864">
                  <a:moveTo>
                    <a:pt x="75919" y="364"/>
                  </a:moveTo>
                  <a:cubicBezTo>
                    <a:pt x="79623" y="3539"/>
                    <a:pt x="34115" y="32114"/>
                    <a:pt x="25119" y="57514"/>
                  </a:cubicBezTo>
                  <a:cubicBezTo>
                    <a:pt x="16123" y="82914"/>
                    <a:pt x="25648" y="155939"/>
                    <a:pt x="21944" y="152764"/>
                  </a:cubicBezTo>
                  <a:cubicBezTo>
                    <a:pt x="18240" y="149589"/>
                    <a:pt x="-8748" y="61747"/>
                    <a:pt x="2894" y="38464"/>
                  </a:cubicBezTo>
                  <a:cubicBezTo>
                    <a:pt x="14536" y="15181"/>
                    <a:pt x="72215" y="-2811"/>
                    <a:pt x="75919" y="364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4342AE98-8B67-84C2-8D04-6712F31B4B85}"/>
                </a:ext>
              </a:extLst>
            </p:cNvPr>
            <p:cNvSpPr/>
            <p:nvPr/>
          </p:nvSpPr>
          <p:spPr>
            <a:xfrm>
              <a:off x="6028091" y="2962135"/>
              <a:ext cx="149279" cy="149479"/>
            </a:xfrm>
            <a:custGeom>
              <a:avLst/>
              <a:gdLst>
                <a:gd name="connsiteX0" fmla="*/ 43 w 149279"/>
                <a:gd name="connsiteY0" fmla="*/ 140 h 149479"/>
                <a:gd name="connsiteX1" fmla="*/ 44493 w 149279"/>
                <a:gd name="connsiteY1" fmla="*/ 66815 h 149479"/>
                <a:gd name="connsiteX2" fmla="*/ 22268 w 149279"/>
                <a:gd name="connsiteY2" fmla="*/ 111265 h 149479"/>
                <a:gd name="connsiteX3" fmla="*/ 47668 w 149279"/>
                <a:gd name="connsiteY3" fmla="*/ 101740 h 149479"/>
                <a:gd name="connsiteX4" fmla="*/ 149268 w 149279"/>
                <a:gd name="connsiteY4" fmla="*/ 149365 h 149479"/>
                <a:gd name="connsiteX5" fmla="*/ 54018 w 149279"/>
                <a:gd name="connsiteY5" fmla="*/ 85865 h 149479"/>
                <a:gd name="connsiteX6" fmla="*/ 43 w 149279"/>
                <a:gd name="connsiteY6" fmla="*/ 140 h 1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79" h="149479">
                  <a:moveTo>
                    <a:pt x="43" y="140"/>
                  </a:moveTo>
                  <a:cubicBezTo>
                    <a:pt x="-1544" y="-3035"/>
                    <a:pt x="40789" y="48294"/>
                    <a:pt x="44493" y="66815"/>
                  </a:cubicBezTo>
                  <a:cubicBezTo>
                    <a:pt x="48197" y="85336"/>
                    <a:pt x="21739" y="105444"/>
                    <a:pt x="22268" y="111265"/>
                  </a:cubicBezTo>
                  <a:cubicBezTo>
                    <a:pt x="22797" y="117086"/>
                    <a:pt x="26501" y="95390"/>
                    <a:pt x="47668" y="101740"/>
                  </a:cubicBezTo>
                  <a:cubicBezTo>
                    <a:pt x="68835" y="108090"/>
                    <a:pt x="148210" y="152011"/>
                    <a:pt x="149268" y="149365"/>
                  </a:cubicBezTo>
                  <a:cubicBezTo>
                    <a:pt x="150326" y="146719"/>
                    <a:pt x="76772" y="109677"/>
                    <a:pt x="54018" y="85865"/>
                  </a:cubicBezTo>
                  <a:cubicBezTo>
                    <a:pt x="31264" y="62053"/>
                    <a:pt x="1630" y="3315"/>
                    <a:pt x="43" y="140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 865">
              <a:extLst>
                <a:ext uri="{FF2B5EF4-FFF2-40B4-BE49-F238E27FC236}">
                  <a16:creationId xmlns:a16="http://schemas.microsoft.com/office/drawing/2014/main" id="{6AD4D6C3-2A87-DEFF-E9CB-2574FCA39949}"/>
                </a:ext>
              </a:extLst>
            </p:cNvPr>
            <p:cNvSpPr/>
            <p:nvPr/>
          </p:nvSpPr>
          <p:spPr>
            <a:xfrm>
              <a:off x="6458653" y="3219450"/>
              <a:ext cx="77570" cy="182296"/>
            </a:xfrm>
            <a:custGeom>
              <a:avLst/>
              <a:gdLst>
                <a:gd name="connsiteX0" fmla="*/ 77481 w 77570"/>
                <a:gd name="connsiteY0" fmla="*/ 0 h 182296"/>
                <a:gd name="connsiteX1" fmla="*/ 17156 w 77570"/>
                <a:gd name="connsiteY1" fmla="*/ 88900 h 182296"/>
                <a:gd name="connsiteX2" fmla="*/ 39381 w 77570"/>
                <a:gd name="connsiteY2" fmla="*/ 180975 h 182296"/>
                <a:gd name="connsiteX3" fmla="*/ 23506 w 77570"/>
                <a:gd name="connsiteY3" fmla="*/ 139700 h 182296"/>
                <a:gd name="connsiteX4" fmla="*/ 1281 w 77570"/>
                <a:gd name="connsiteY4" fmla="*/ 88900 h 182296"/>
                <a:gd name="connsiteX5" fmla="*/ 77481 w 77570"/>
                <a:gd name="connsiteY5" fmla="*/ 0 h 1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70" h="182296">
                  <a:moveTo>
                    <a:pt x="77481" y="0"/>
                  </a:moveTo>
                  <a:cubicBezTo>
                    <a:pt x="80127" y="0"/>
                    <a:pt x="23506" y="58738"/>
                    <a:pt x="17156" y="88900"/>
                  </a:cubicBezTo>
                  <a:cubicBezTo>
                    <a:pt x="10806" y="119062"/>
                    <a:pt x="38323" y="172508"/>
                    <a:pt x="39381" y="180975"/>
                  </a:cubicBezTo>
                  <a:cubicBezTo>
                    <a:pt x="40439" y="189442"/>
                    <a:pt x="29856" y="155046"/>
                    <a:pt x="23506" y="139700"/>
                  </a:cubicBezTo>
                  <a:cubicBezTo>
                    <a:pt x="17156" y="124354"/>
                    <a:pt x="-5598" y="109008"/>
                    <a:pt x="1281" y="88900"/>
                  </a:cubicBezTo>
                  <a:cubicBezTo>
                    <a:pt x="8160" y="68792"/>
                    <a:pt x="74835" y="0"/>
                    <a:pt x="77481" y="0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 866">
              <a:extLst>
                <a:ext uri="{FF2B5EF4-FFF2-40B4-BE49-F238E27FC236}">
                  <a16:creationId xmlns:a16="http://schemas.microsoft.com/office/drawing/2014/main" id="{2DE41B43-413C-50A9-1391-9B3E25326D5C}"/>
                </a:ext>
              </a:extLst>
            </p:cNvPr>
            <p:cNvSpPr/>
            <p:nvPr/>
          </p:nvSpPr>
          <p:spPr>
            <a:xfrm>
              <a:off x="6362484" y="3082054"/>
              <a:ext cx="329872" cy="213199"/>
            </a:xfrm>
            <a:custGeom>
              <a:avLst/>
              <a:gdLst>
                <a:gd name="connsiteX0" fmla="*/ 3391 w 329872"/>
                <a:gd name="connsiteY0" fmla="*/ 871 h 213199"/>
                <a:gd name="connsiteX1" fmla="*/ 85941 w 329872"/>
                <a:gd name="connsiteY1" fmla="*/ 51671 h 213199"/>
                <a:gd name="connsiteX2" fmla="*/ 95466 w 329872"/>
                <a:gd name="connsiteY2" fmla="*/ 99296 h 213199"/>
                <a:gd name="connsiteX3" fmla="*/ 95466 w 329872"/>
                <a:gd name="connsiteY3" fmla="*/ 58021 h 213199"/>
                <a:gd name="connsiteX4" fmla="*/ 244691 w 329872"/>
                <a:gd name="connsiteY4" fmla="*/ 134221 h 213199"/>
                <a:gd name="connsiteX5" fmla="*/ 228816 w 329872"/>
                <a:gd name="connsiteY5" fmla="*/ 105646 h 213199"/>
                <a:gd name="connsiteX6" fmla="*/ 324066 w 329872"/>
                <a:gd name="connsiteY6" fmla="*/ 210421 h 213199"/>
                <a:gd name="connsiteX7" fmla="*/ 308191 w 329872"/>
                <a:gd name="connsiteY7" fmla="*/ 175496 h 213199"/>
                <a:gd name="connsiteX8" fmla="*/ 216116 w 329872"/>
                <a:gd name="connsiteY8" fmla="*/ 96121 h 213199"/>
                <a:gd name="connsiteX9" fmla="*/ 3391 w 329872"/>
                <a:gd name="connsiteY9" fmla="*/ 871 h 21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9872" h="213199">
                  <a:moveTo>
                    <a:pt x="3391" y="871"/>
                  </a:moveTo>
                  <a:cubicBezTo>
                    <a:pt x="-18305" y="-6537"/>
                    <a:pt x="70595" y="35267"/>
                    <a:pt x="85941" y="51671"/>
                  </a:cubicBezTo>
                  <a:cubicBezTo>
                    <a:pt x="101287" y="68075"/>
                    <a:pt x="93878" y="98238"/>
                    <a:pt x="95466" y="99296"/>
                  </a:cubicBezTo>
                  <a:cubicBezTo>
                    <a:pt x="97054" y="100354"/>
                    <a:pt x="70595" y="52200"/>
                    <a:pt x="95466" y="58021"/>
                  </a:cubicBezTo>
                  <a:cubicBezTo>
                    <a:pt x="120337" y="63842"/>
                    <a:pt x="222466" y="126284"/>
                    <a:pt x="244691" y="134221"/>
                  </a:cubicBezTo>
                  <a:cubicBezTo>
                    <a:pt x="266916" y="142159"/>
                    <a:pt x="215587" y="92946"/>
                    <a:pt x="228816" y="105646"/>
                  </a:cubicBezTo>
                  <a:cubicBezTo>
                    <a:pt x="242045" y="118346"/>
                    <a:pt x="310837" y="198779"/>
                    <a:pt x="324066" y="210421"/>
                  </a:cubicBezTo>
                  <a:cubicBezTo>
                    <a:pt x="337295" y="222063"/>
                    <a:pt x="326183" y="194546"/>
                    <a:pt x="308191" y="175496"/>
                  </a:cubicBezTo>
                  <a:cubicBezTo>
                    <a:pt x="290199" y="156446"/>
                    <a:pt x="261095" y="123108"/>
                    <a:pt x="216116" y="96121"/>
                  </a:cubicBezTo>
                  <a:cubicBezTo>
                    <a:pt x="171137" y="69134"/>
                    <a:pt x="25087" y="8279"/>
                    <a:pt x="3391" y="87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 867">
              <a:extLst>
                <a:ext uri="{FF2B5EF4-FFF2-40B4-BE49-F238E27FC236}">
                  <a16:creationId xmlns:a16="http://schemas.microsoft.com/office/drawing/2014/main" id="{FBE42E8C-8065-D5A3-E66D-F53187C88BC1}"/>
                </a:ext>
              </a:extLst>
            </p:cNvPr>
            <p:cNvSpPr/>
            <p:nvPr/>
          </p:nvSpPr>
          <p:spPr>
            <a:xfrm>
              <a:off x="6177456" y="2870126"/>
              <a:ext cx="525494" cy="239022"/>
            </a:xfrm>
            <a:custGeom>
              <a:avLst/>
              <a:gdLst>
                <a:gd name="connsiteX0" fmla="*/ 1094 w 525494"/>
                <a:gd name="connsiteY0" fmla="*/ 74 h 239022"/>
                <a:gd name="connsiteX1" fmla="*/ 213819 w 525494"/>
                <a:gd name="connsiteY1" fmla="*/ 79449 h 239022"/>
                <a:gd name="connsiteX2" fmla="*/ 128094 w 525494"/>
                <a:gd name="connsiteY2" fmla="*/ 79449 h 239022"/>
                <a:gd name="connsiteX3" fmla="*/ 226519 w 525494"/>
                <a:gd name="connsiteY3" fmla="*/ 79449 h 239022"/>
                <a:gd name="connsiteX4" fmla="*/ 499569 w 525494"/>
                <a:gd name="connsiteY4" fmla="*/ 228674 h 239022"/>
                <a:gd name="connsiteX5" fmla="*/ 483694 w 525494"/>
                <a:gd name="connsiteY5" fmla="*/ 212799 h 239022"/>
                <a:gd name="connsiteX6" fmla="*/ 229694 w 525494"/>
                <a:gd name="connsiteY6" fmla="*/ 104849 h 239022"/>
                <a:gd name="connsiteX7" fmla="*/ 321769 w 525494"/>
                <a:gd name="connsiteY7" fmla="*/ 95324 h 239022"/>
                <a:gd name="connsiteX8" fmla="*/ 1094 w 525494"/>
                <a:gd name="connsiteY8" fmla="*/ 74 h 2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494" h="239022">
                  <a:moveTo>
                    <a:pt x="1094" y="74"/>
                  </a:moveTo>
                  <a:cubicBezTo>
                    <a:pt x="-16898" y="-2572"/>
                    <a:pt x="192652" y="66220"/>
                    <a:pt x="213819" y="79449"/>
                  </a:cubicBezTo>
                  <a:cubicBezTo>
                    <a:pt x="234986" y="92678"/>
                    <a:pt x="128094" y="79449"/>
                    <a:pt x="128094" y="79449"/>
                  </a:cubicBezTo>
                  <a:cubicBezTo>
                    <a:pt x="130211" y="79449"/>
                    <a:pt x="164606" y="54578"/>
                    <a:pt x="226519" y="79449"/>
                  </a:cubicBezTo>
                  <a:cubicBezTo>
                    <a:pt x="288432" y="104320"/>
                    <a:pt x="499569" y="228674"/>
                    <a:pt x="499569" y="228674"/>
                  </a:cubicBezTo>
                  <a:cubicBezTo>
                    <a:pt x="542431" y="250899"/>
                    <a:pt x="528673" y="233436"/>
                    <a:pt x="483694" y="212799"/>
                  </a:cubicBezTo>
                  <a:cubicBezTo>
                    <a:pt x="438715" y="192162"/>
                    <a:pt x="256681" y="124428"/>
                    <a:pt x="229694" y="104849"/>
                  </a:cubicBezTo>
                  <a:cubicBezTo>
                    <a:pt x="202707" y="85270"/>
                    <a:pt x="356165" y="110670"/>
                    <a:pt x="321769" y="95324"/>
                  </a:cubicBezTo>
                  <a:cubicBezTo>
                    <a:pt x="287373" y="79978"/>
                    <a:pt x="19086" y="2720"/>
                    <a:pt x="1094" y="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 868">
              <a:extLst>
                <a:ext uri="{FF2B5EF4-FFF2-40B4-BE49-F238E27FC236}">
                  <a16:creationId xmlns:a16="http://schemas.microsoft.com/office/drawing/2014/main" id="{302AC11C-CE81-E646-FC47-557DADB46620}"/>
                </a:ext>
              </a:extLst>
            </p:cNvPr>
            <p:cNvSpPr/>
            <p:nvPr/>
          </p:nvSpPr>
          <p:spPr>
            <a:xfrm>
              <a:off x="6682747" y="3467035"/>
              <a:ext cx="64148" cy="317591"/>
            </a:xfrm>
            <a:custGeom>
              <a:avLst/>
              <a:gdLst>
                <a:gd name="connsiteX0" fmla="*/ 64128 w 64148"/>
                <a:gd name="connsiteY0" fmla="*/ 65 h 317591"/>
                <a:gd name="connsiteX1" fmla="*/ 16503 w 64148"/>
                <a:gd name="connsiteY1" fmla="*/ 111190 h 317591"/>
                <a:gd name="connsiteX2" fmla="*/ 13328 w 64148"/>
                <a:gd name="connsiteY2" fmla="*/ 215965 h 317591"/>
                <a:gd name="connsiteX3" fmla="*/ 628 w 64148"/>
                <a:gd name="connsiteY3" fmla="*/ 317565 h 317591"/>
                <a:gd name="connsiteX4" fmla="*/ 35553 w 64148"/>
                <a:gd name="connsiteY4" fmla="*/ 206440 h 317591"/>
                <a:gd name="connsiteX5" fmla="*/ 22853 w 64148"/>
                <a:gd name="connsiteY5" fmla="*/ 127065 h 317591"/>
                <a:gd name="connsiteX6" fmla="*/ 64128 w 64148"/>
                <a:gd name="connsiteY6" fmla="*/ 65 h 31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48" h="317591">
                  <a:moveTo>
                    <a:pt x="64128" y="65"/>
                  </a:moveTo>
                  <a:cubicBezTo>
                    <a:pt x="63070" y="-2581"/>
                    <a:pt x="24970" y="75207"/>
                    <a:pt x="16503" y="111190"/>
                  </a:cubicBezTo>
                  <a:cubicBezTo>
                    <a:pt x="8036" y="147173"/>
                    <a:pt x="15974" y="181569"/>
                    <a:pt x="13328" y="215965"/>
                  </a:cubicBezTo>
                  <a:cubicBezTo>
                    <a:pt x="10682" y="250361"/>
                    <a:pt x="-3076" y="319152"/>
                    <a:pt x="628" y="317565"/>
                  </a:cubicBezTo>
                  <a:cubicBezTo>
                    <a:pt x="4332" y="315978"/>
                    <a:pt x="31849" y="238190"/>
                    <a:pt x="35553" y="206440"/>
                  </a:cubicBezTo>
                  <a:cubicBezTo>
                    <a:pt x="39257" y="174690"/>
                    <a:pt x="20207" y="156698"/>
                    <a:pt x="22853" y="127065"/>
                  </a:cubicBezTo>
                  <a:cubicBezTo>
                    <a:pt x="25499" y="97432"/>
                    <a:pt x="65186" y="2711"/>
                    <a:pt x="64128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 869">
              <a:extLst>
                <a:ext uri="{FF2B5EF4-FFF2-40B4-BE49-F238E27FC236}">
                  <a16:creationId xmlns:a16="http://schemas.microsoft.com/office/drawing/2014/main" id="{51B1939C-4A1B-1199-26AA-C7129789A082}"/>
                </a:ext>
              </a:extLst>
            </p:cNvPr>
            <p:cNvSpPr/>
            <p:nvPr/>
          </p:nvSpPr>
          <p:spPr>
            <a:xfrm>
              <a:off x="6061066" y="2815779"/>
              <a:ext cx="615285" cy="212415"/>
            </a:xfrm>
            <a:custGeom>
              <a:avLst/>
              <a:gdLst>
                <a:gd name="connsiteX0" fmla="*/ 9 w 615285"/>
                <a:gd name="connsiteY0" fmla="*/ 60771 h 212415"/>
                <a:gd name="connsiteX1" fmla="*/ 260359 w 615285"/>
                <a:gd name="connsiteY1" fmla="*/ 22671 h 212415"/>
                <a:gd name="connsiteX2" fmla="*/ 285759 w 615285"/>
                <a:gd name="connsiteY2" fmla="*/ 38546 h 212415"/>
                <a:gd name="connsiteX3" fmla="*/ 609609 w 615285"/>
                <a:gd name="connsiteY3" fmla="*/ 209996 h 212415"/>
                <a:gd name="connsiteX4" fmla="*/ 479434 w 615285"/>
                <a:gd name="connsiteY4" fmla="*/ 130621 h 212415"/>
                <a:gd name="connsiteX5" fmla="*/ 317509 w 615285"/>
                <a:gd name="connsiteY5" fmla="*/ 9971 h 212415"/>
                <a:gd name="connsiteX6" fmla="*/ 250834 w 615285"/>
                <a:gd name="connsiteY6" fmla="*/ 13146 h 212415"/>
                <a:gd name="connsiteX7" fmla="*/ 9 w 615285"/>
                <a:gd name="connsiteY7" fmla="*/ 60771 h 21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285" h="212415">
                  <a:moveTo>
                    <a:pt x="9" y="60771"/>
                  </a:moveTo>
                  <a:cubicBezTo>
                    <a:pt x="1596" y="62358"/>
                    <a:pt x="212734" y="26375"/>
                    <a:pt x="260359" y="22671"/>
                  </a:cubicBezTo>
                  <a:cubicBezTo>
                    <a:pt x="307984" y="18967"/>
                    <a:pt x="285759" y="38546"/>
                    <a:pt x="285759" y="38546"/>
                  </a:cubicBezTo>
                  <a:lnTo>
                    <a:pt x="609609" y="209996"/>
                  </a:lnTo>
                  <a:cubicBezTo>
                    <a:pt x="641888" y="225342"/>
                    <a:pt x="528117" y="163958"/>
                    <a:pt x="479434" y="130621"/>
                  </a:cubicBezTo>
                  <a:cubicBezTo>
                    <a:pt x="430751" y="97284"/>
                    <a:pt x="355609" y="29550"/>
                    <a:pt x="317509" y="9971"/>
                  </a:cubicBezTo>
                  <a:cubicBezTo>
                    <a:pt x="279409" y="-9608"/>
                    <a:pt x="301634" y="4150"/>
                    <a:pt x="250834" y="13146"/>
                  </a:cubicBezTo>
                  <a:cubicBezTo>
                    <a:pt x="200034" y="22142"/>
                    <a:pt x="-1578" y="59184"/>
                    <a:pt x="9" y="6077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 870">
              <a:extLst>
                <a:ext uri="{FF2B5EF4-FFF2-40B4-BE49-F238E27FC236}">
                  <a16:creationId xmlns:a16="http://schemas.microsoft.com/office/drawing/2014/main" id="{AE4F6CF5-AD13-8061-CC68-06FF35A10E63}"/>
                </a:ext>
              </a:extLst>
            </p:cNvPr>
            <p:cNvSpPr/>
            <p:nvPr/>
          </p:nvSpPr>
          <p:spPr>
            <a:xfrm>
              <a:off x="6451571" y="2631831"/>
              <a:ext cx="424051" cy="217899"/>
            </a:xfrm>
            <a:custGeom>
              <a:avLst/>
              <a:gdLst>
                <a:gd name="connsiteX0" fmla="*/ 6379 w 424051"/>
                <a:gd name="connsiteY0" fmla="*/ 216144 h 217899"/>
                <a:gd name="connsiteX1" fmla="*/ 247679 w 424051"/>
                <a:gd name="connsiteY1" fmla="*/ 38344 h 217899"/>
                <a:gd name="connsiteX2" fmla="*/ 422304 w 424051"/>
                <a:gd name="connsiteY2" fmla="*/ 35169 h 217899"/>
                <a:gd name="connsiteX3" fmla="*/ 333404 w 424051"/>
                <a:gd name="connsiteY3" fmla="*/ 16119 h 217899"/>
                <a:gd name="connsiteX4" fmla="*/ 266729 w 424051"/>
                <a:gd name="connsiteY4" fmla="*/ 244 h 217899"/>
                <a:gd name="connsiteX5" fmla="*/ 241329 w 424051"/>
                <a:gd name="connsiteY5" fmla="*/ 28819 h 217899"/>
                <a:gd name="connsiteX6" fmla="*/ 82579 w 424051"/>
                <a:gd name="connsiteY6" fmla="*/ 124069 h 217899"/>
                <a:gd name="connsiteX7" fmla="*/ 6379 w 424051"/>
                <a:gd name="connsiteY7" fmla="*/ 216144 h 2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51" h="217899">
                  <a:moveTo>
                    <a:pt x="6379" y="216144"/>
                  </a:moveTo>
                  <a:cubicBezTo>
                    <a:pt x="33896" y="201856"/>
                    <a:pt x="178358" y="68507"/>
                    <a:pt x="247679" y="38344"/>
                  </a:cubicBezTo>
                  <a:cubicBezTo>
                    <a:pt x="317000" y="8181"/>
                    <a:pt x="408017" y="38873"/>
                    <a:pt x="422304" y="35169"/>
                  </a:cubicBezTo>
                  <a:cubicBezTo>
                    <a:pt x="436591" y="31465"/>
                    <a:pt x="359333" y="21940"/>
                    <a:pt x="333404" y="16119"/>
                  </a:cubicBezTo>
                  <a:cubicBezTo>
                    <a:pt x="307475" y="10298"/>
                    <a:pt x="282075" y="-1873"/>
                    <a:pt x="266729" y="244"/>
                  </a:cubicBezTo>
                  <a:cubicBezTo>
                    <a:pt x="251383" y="2361"/>
                    <a:pt x="272021" y="8182"/>
                    <a:pt x="241329" y="28819"/>
                  </a:cubicBezTo>
                  <a:cubicBezTo>
                    <a:pt x="210637" y="49456"/>
                    <a:pt x="118033" y="94436"/>
                    <a:pt x="82579" y="124069"/>
                  </a:cubicBezTo>
                  <a:cubicBezTo>
                    <a:pt x="47125" y="153702"/>
                    <a:pt x="-21138" y="230432"/>
                    <a:pt x="6379" y="2161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 871">
              <a:extLst>
                <a:ext uri="{FF2B5EF4-FFF2-40B4-BE49-F238E27FC236}">
                  <a16:creationId xmlns:a16="http://schemas.microsoft.com/office/drawing/2014/main" id="{721B6C1D-6907-6D3A-1363-3A1E05C5C567}"/>
                </a:ext>
              </a:extLst>
            </p:cNvPr>
            <p:cNvSpPr/>
            <p:nvPr/>
          </p:nvSpPr>
          <p:spPr>
            <a:xfrm>
              <a:off x="6024301" y="2276161"/>
              <a:ext cx="503769" cy="592277"/>
            </a:xfrm>
            <a:custGeom>
              <a:avLst/>
              <a:gdLst>
                <a:gd name="connsiteX0" fmla="*/ 503499 w 503769"/>
                <a:gd name="connsiteY0" fmla="*/ 314 h 592277"/>
                <a:gd name="connsiteX1" fmla="*/ 459049 w 503769"/>
                <a:gd name="connsiteY1" fmla="*/ 238439 h 592277"/>
                <a:gd name="connsiteX2" fmla="*/ 322524 w 503769"/>
                <a:gd name="connsiteY2" fmla="*/ 365439 h 592277"/>
                <a:gd name="connsiteX3" fmla="*/ 1849 w 503769"/>
                <a:gd name="connsiteY3" fmla="*/ 590864 h 592277"/>
                <a:gd name="connsiteX4" fmla="*/ 182824 w 503769"/>
                <a:gd name="connsiteY4" fmla="*/ 467039 h 592277"/>
                <a:gd name="connsiteX5" fmla="*/ 443174 w 503769"/>
                <a:gd name="connsiteY5" fmla="*/ 292414 h 592277"/>
                <a:gd name="connsiteX6" fmla="*/ 503499 w 503769"/>
                <a:gd name="connsiteY6" fmla="*/ 314 h 59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69" h="592277">
                  <a:moveTo>
                    <a:pt x="503499" y="314"/>
                  </a:moveTo>
                  <a:cubicBezTo>
                    <a:pt x="506145" y="-8682"/>
                    <a:pt x="489212" y="177585"/>
                    <a:pt x="459049" y="238439"/>
                  </a:cubicBezTo>
                  <a:cubicBezTo>
                    <a:pt x="428886" y="299293"/>
                    <a:pt x="398724" y="306702"/>
                    <a:pt x="322524" y="365439"/>
                  </a:cubicBezTo>
                  <a:cubicBezTo>
                    <a:pt x="246324" y="424176"/>
                    <a:pt x="25132" y="573931"/>
                    <a:pt x="1849" y="590864"/>
                  </a:cubicBezTo>
                  <a:cubicBezTo>
                    <a:pt x="-21434" y="607797"/>
                    <a:pt x="182824" y="467039"/>
                    <a:pt x="182824" y="467039"/>
                  </a:cubicBezTo>
                  <a:cubicBezTo>
                    <a:pt x="256378" y="417297"/>
                    <a:pt x="388141" y="363851"/>
                    <a:pt x="443174" y="292414"/>
                  </a:cubicBezTo>
                  <a:cubicBezTo>
                    <a:pt x="498207" y="220977"/>
                    <a:pt x="500853" y="9310"/>
                    <a:pt x="503499" y="3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 872">
              <a:extLst>
                <a:ext uri="{FF2B5EF4-FFF2-40B4-BE49-F238E27FC236}">
                  <a16:creationId xmlns:a16="http://schemas.microsoft.com/office/drawing/2014/main" id="{407C7C3F-0A4B-55E8-ED76-8B95F388D453}"/>
                </a:ext>
              </a:extLst>
            </p:cNvPr>
            <p:cNvSpPr/>
            <p:nvPr/>
          </p:nvSpPr>
          <p:spPr>
            <a:xfrm>
              <a:off x="5951531" y="2306944"/>
              <a:ext cx="395895" cy="527561"/>
            </a:xfrm>
            <a:custGeom>
              <a:avLst/>
              <a:gdLst>
                <a:gd name="connsiteX0" fmla="*/ 395294 w 395895"/>
                <a:gd name="connsiteY0" fmla="*/ 1281 h 527561"/>
                <a:gd name="connsiteX1" fmla="*/ 363544 w 395895"/>
                <a:gd name="connsiteY1" fmla="*/ 185431 h 527561"/>
                <a:gd name="connsiteX2" fmla="*/ 265119 w 395895"/>
                <a:gd name="connsiteY2" fmla="*/ 331481 h 527561"/>
                <a:gd name="connsiteX3" fmla="*/ 1594 w 395895"/>
                <a:gd name="connsiteY3" fmla="*/ 525156 h 527561"/>
                <a:gd name="connsiteX4" fmla="*/ 163519 w 395895"/>
                <a:gd name="connsiteY4" fmla="*/ 429906 h 527561"/>
                <a:gd name="connsiteX5" fmla="*/ 341319 w 395895"/>
                <a:gd name="connsiteY5" fmla="*/ 283856 h 527561"/>
                <a:gd name="connsiteX6" fmla="*/ 395294 w 395895"/>
                <a:gd name="connsiteY6" fmla="*/ 1281 h 52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895" h="527561">
                  <a:moveTo>
                    <a:pt x="395294" y="1281"/>
                  </a:moveTo>
                  <a:cubicBezTo>
                    <a:pt x="398998" y="-15123"/>
                    <a:pt x="385240" y="130398"/>
                    <a:pt x="363544" y="185431"/>
                  </a:cubicBezTo>
                  <a:cubicBezTo>
                    <a:pt x="341848" y="240464"/>
                    <a:pt x="325444" y="274860"/>
                    <a:pt x="265119" y="331481"/>
                  </a:cubicBezTo>
                  <a:cubicBezTo>
                    <a:pt x="204794" y="388102"/>
                    <a:pt x="18527" y="508752"/>
                    <a:pt x="1594" y="525156"/>
                  </a:cubicBezTo>
                  <a:cubicBezTo>
                    <a:pt x="-15339" y="541560"/>
                    <a:pt x="106898" y="470123"/>
                    <a:pt x="163519" y="429906"/>
                  </a:cubicBezTo>
                  <a:cubicBezTo>
                    <a:pt x="220140" y="389689"/>
                    <a:pt x="302161" y="351060"/>
                    <a:pt x="341319" y="283856"/>
                  </a:cubicBezTo>
                  <a:cubicBezTo>
                    <a:pt x="380477" y="216652"/>
                    <a:pt x="391590" y="17685"/>
                    <a:pt x="395294" y="128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 873">
              <a:extLst>
                <a:ext uri="{FF2B5EF4-FFF2-40B4-BE49-F238E27FC236}">
                  <a16:creationId xmlns:a16="http://schemas.microsoft.com/office/drawing/2014/main" id="{E9A908F6-74A6-9063-D7E6-E65B574303B4}"/>
                </a:ext>
              </a:extLst>
            </p:cNvPr>
            <p:cNvSpPr/>
            <p:nvPr/>
          </p:nvSpPr>
          <p:spPr>
            <a:xfrm>
              <a:off x="5586465" y="2513935"/>
              <a:ext cx="497962" cy="407825"/>
            </a:xfrm>
            <a:custGeom>
              <a:avLst/>
              <a:gdLst>
                <a:gd name="connsiteX0" fmla="*/ 1535 w 497962"/>
                <a:gd name="connsiteY0" fmla="*/ 407065 h 407825"/>
                <a:gd name="connsiteX1" fmla="*/ 265060 w 497962"/>
                <a:gd name="connsiteY1" fmla="*/ 114965 h 407825"/>
                <a:gd name="connsiteX2" fmla="*/ 487310 w 497962"/>
                <a:gd name="connsiteY2" fmla="*/ 7015 h 407825"/>
                <a:gd name="connsiteX3" fmla="*/ 465085 w 497962"/>
                <a:gd name="connsiteY3" fmla="*/ 10190 h 407825"/>
                <a:gd name="connsiteX4" fmla="*/ 373010 w 497962"/>
                <a:gd name="connsiteY4" fmla="*/ 22890 h 407825"/>
                <a:gd name="connsiteX5" fmla="*/ 166635 w 497962"/>
                <a:gd name="connsiteY5" fmla="*/ 194340 h 407825"/>
                <a:gd name="connsiteX6" fmla="*/ 1535 w 497962"/>
                <a:gd name="connsiteY6" fmla="*/ 407065 h 40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962" h="407825">
                  <a:moveTo>
                    <a:pt x="1535" y="407065"/>
                  </a:moveTo>
                  <a:cubicBezTo>
                    <a:pt x="17939" y="393836"/>
                    <a:pt x="184098" y="181640"/>
                    <a:pt x="265060" y="114965"/>
                  </a:cubicBezTo>
                  <a:cubicBezTo>
                    <a:pt x="346023" y="48290"/>
                    <a:pt x="453973" y="24477"/>
                    <a:pt x="487310" y="7015"/>
                  </a:cubicBezTo>
                  <a:cubicBezTo>
                    <a:pt x="520647" y="-10447"/>
                    <a:pt x="465085" y="10190"/>
                    <a:pt x="465085" y="10190"/>
                  </a:cubicBezTo>
                  <a:cubicBezTo>
                    <a:pt x="446035" y="12836"/>
                    <a:pt x="422752" y="-7802"/>
                    <a:pt x="373010" y="22890"/>
                  </a:cubicBezTo>
                  <a:cubicBezTo>
                    <a:pt x="323268" y="53582"/>
                    <a:pt x="229077" y="131369"/>
                    <a:pt x="166635" y="194340"/>
                  </a:cubicBezTo>
                  <a:cubicBezTo>
                    <a:pt x="104193" y="257311"/>
                    <a:pt x="-14869" y="420294"/>
                    <a:pt x="1535" y="4070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 874">
              <a:extLst>
                <a:ext uri="{FF2B5EF4-FFF2-40B4-BE49-F238E27FC236}">
                  <a16:creationId xmlns:a16="http://schemas.microsoft.com/office/drawing/2014/main" id="{4C28FDAC-803B-285C-FD49-5E5D04574CA1}"/>
                </a:ext>
              </a:extLst>
            </p:cNvPr>
            <p:cNvSpPr/>
            <p:nvPr/>
          </p:nvSpPr>
          <p:spPr>
            <a:xfrm>
              <a:off x="5736743" y="2305086"/>
              <a:ext cx="575985" cy="481051"/>
            </a:xfrm>
            <a:custGeom>
              <a:avLst/>
              <a:gdLst>
                <a:gd name="connsiteX0" fmla="*/ 482 w 575985"/>
                <a:gd name="connsiteY0" fmla="*/ 479389 h 481051"/>
                <a:gd name="connsiteX1" fmla="*/ 251307 w 575985"/>
                <a:gd name="connsiteY1" fmla="*/ 438114 h 481051"/>
                <a:gd name="connsiteX2" fmla="*/ 470382 w 575985"/>
                <a:gd name="connsiteY2" fmla="*/ 295239 h 481051"/>
                <a:gd name="connsiteX3" fmla="*/ 568807 w 575985"/>
                <a:gd name="connsiteY3" fmla="*/ 15839 h 481051"/>
                <a:gd name="connsiteX4" fmla="*/ 559282 w 575985"/>
                <a:gd name="connsiteY4" fmla="*/ 57114 h 481051"/>
                <a:gd name="connsiteX5" fmla="*/ 486257 w 575985"/>
                <a:gd name="connsiteY5" fmla="*/ 244439 h 481051"/>
                <a:gd name="connsiteX6" fmla="*/ 416407 w 575985"/>
                <a:gd name="connsiteY6" fmla="*/ 314289 h 481051"/>
                <a:gd name="connsiteX7" fmla="*/ 317982 w 575985"/>
                <a:gd name="connsiteY7" fmla="*/ 393664 h 481051"/>
                <a:gd name="connsiteX8" fmla="*/ 482 w 575985"/>
                <a:gd name="connsiteY8" fmla="*/ 479389 h 48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985" h="481051">
                  <a:moveTo>
                    <a:pt x="482" y="479389"/>
                  </a:moveTo>
                  <a:cubicBezTo>
                    <a:pt x="-10631" y="486797"/>
                    <a:pt x="172990" y="468806"/>
                    <a:pt x="251307" y="438114"/>
                  </a:cubicBezTo>
                  <a:cubicBezTo>
                    <a:pt x="329624" y="407422"/>
                    <a:pt x="417465" y="365618"/>
                    <a:pt x="470382" y="295239"/>
                  </a:cubicBezTo>
                  <a:cubicBezTo>
                    <a:pt x="523299" y="224860"/>
                    <a:pt x="553990" y="55526"/>
                    <a:pt x="568807" y="15839"/>
                  </a:cubicBezTo>
                  <a:cubicBezTo>
                    <a:pt x="583624" y="-23848"/>
                    <a:pt x="573040" y="19014"/>
                    <a:pt x="559282" y="57114"/>
                  </a:cubicBezTo>
                  <a:cubicBezTo>
                    <a:pt x="545524" y="95214"/>
                    <a:pt x="510070" y="201576"/>
                    <a:pt x="486257" y="244439"/>
                  </a:cubicBezTo>
                  <a:cubicBezTo>
                    <a:pt x="462445" y="287301"/>
                    <a:pt x="444453" y="289418"/>
                    <a:pt x="416407" y="314289"/>
                  </a:cubicBezTo>
                  <a:cubicBezTo>
                    <a:pt x="388361" y="339160"/>
                    <a:pt x="387303" y="364031"/>
                    <a:pt x="317982" y="393664"/>
                  </a:cubicBezTo>
                  <a:cubicBezTo>
                    <a:pt x="248661" y="423297"/>
                    <a:pt x="11595" y="471981"/>
                    <a:pt x="482" y="47938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 875">
              <a:extLst>
                <a:ext uri="{FF2B5EF4-FFF2-40B4-BE49-F238E27FC236}">
                  <a16:creationId xmlns:a16="http://schemas.microsoft.com/office/drawing/2014/main" id="{A5C96696-9896-292E-66B7-36BB3C1F600E}"/>
                </a:ext>
              </a:extLst>
            </p:cNvPr>
            <p:cNvSpPr/>
            <p:nvPr/>
          </p:nvSpPr>
          <p:spPr>
            <a:xfrm>
              <a:off x="5558105" y="2327239"/>
              <a:ext cx="503309" cy="563424"/>
            </a:xfrm>
            <a:custGeom>
              <a:avLst/>
              <a:gdLst>
                <a:gd name="connsiteX0" fmla="*/ 502970 w 503309"/>
                <a:gd name="connsiteY0" fmla="*/ 36 h 563424"/>
                <a:gd name="connsiteX1" fmla="*/ 169595 w 503309"/>
                <a:gd name="connsiteY1" fmla="*/ 279436 h 563424"/>
                <a:gd name="connsiteX2" fmla="*/ 23545 w 503309"/>
                <a:gd name="connsiteY2" fmla="*/ 482636 h 563424"/>
                <a:gd name="connsiteX3" fmla="*/ 4495 w 503309"/>
                <a:gd name="connsiteY3" fmla="*/ 558836 h 563424"/>
                <a:gd name="connsiteX4" fmla="*/ 67995 w 503309"/>
                <a:gd name="connsiteY4" fmla="*/ 361986 h 563424"/>
                <a:gd name="connsiteX5" fmla="*/ 102920 w 503309"/>
                <a:gd name="connsiteY5" fmla="*/ 298486 h 563424"/>
                <a:gd name="connsiteX6" fmla="*/ 502970 w 503309"/>
                <a:gd name="connsiteY6" fmla="*/ 36 h 56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309" h="563424">
                  <a:moveTo>
                    <a:pt x="502970" y="36"/>
                  </a:moveTo>
                  <a:cubicBezTo>
                    <a:pt x="514083" y="-3139"/>
                    <a:pt x="249499" y="199003"/>
                    <a:pt x="169595" y="279436"/>
                  </a:cubicBezTo>
                  <a:cubicBezTo>
                    <a:pt x="89691" y="359869"/>
                    <a:pt x="51062" y="436069"/>
                    <a:pt x="23545" y="482636"/>
                  </a:cubicBezTo>
                  <a:cubicBezTo>
                    <a:pt x="-3972" y="529203"/>
                    <a:pt x="-2913" y="578944"/>
                    <a:pt x="4495" y="558836"/>
                  </a:cubicBezTo>
                  <a:cubicBezTo>
                    <a:pt x="11903" y="538728"/>
                    <a:pt x="51591" y="405378"/>
                    <a:pt x="67995" y="361986"/>
                  </a:cubicBezTo>
                  <a:cubicBezTo>
                    <a:pt x="84399" y="318594"/>
                    <a:pt x="34128" y="356165"/>
                    <a:pt x="102920" y="298486"/>
                  </a:cubicBezTo>
                  <a:cubicBezTo>
                    <a:pt x="171712" y="240807"/>
                    <a:pt x="491857" y="3211"/>
                    <a:pt x="502970" y="3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 876">
              <a:extLst>
                <a:ext uri="{FF2B5EF4-FFF2-40B4-BE49-F238E27FC236}">
                  <a16:creationId xmlns:a16="http://schemas.microsoft.com/office/drawing/2014/main" id="{2217DFDE-33E6-AE2A-81B2-88B434A52234}"/>
                </a:ext>
              </a:extLst>
            </p:cNvPr>
            <p:cNvSpPr/>
            <p:nvPr/>
          </p:nvSpPr>
          <p:spPr>
            <a:xfrm>
              <a:off x="5559399" y="2553445"/>
              <a:ext cx="43641" cy="249273"/>
            </a:xfrm>
            <a:custGeom>
              <a:avLst/>
              <a:gdLst>
                <a:gd name="connsiteX0" fmla="*/ 26 w 43641"/>
                <a:gd name="connsiteY0" fmla="*/ 246905 h 249273"/>
                <a:gd name="connsiteX1" fmla="*/ 41301 w 43641"/>
                <a:gd name="connsiteY1" fmla="*/ 15130 h 249273"/>
                <a:gd name="connsiteX2" fmla="*/ 38126 w 43641"/>
                <a:gd name="connsiteY2" fmla="*/ 34180 h 249273"/>
                <a:gd name="connsiteX3" fmla="*/ 34951 w 43641"/>
                <a:gd name="connsiteY3" fmla="*/ 129430 h 249273"/>
                <a:gd name="connsiteX4" fmla="*/ 26 w 43641"/>
                <a:gd name="connsiteY4" fmla="*/ 246905 h 2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1" h="249273">
                  <a:moveTo>
                    <a:pt x="26" y="246905"/>
                  </a:moveTo>
                  <a:cubicBezTo>
                    <a:pt x="1084" y="227855"/>
                    <a:pt x="41301" y="15130"/>
                    <a:pt x="41301" y="15130"/>
                  </a:cubicBezTo>
                  <a:cubicBezTo>
                    <a:pt x="47651" y="-20324"/>
                    <a:pt x="39184" y="15130"/>
                    <a:pt x="38126" y="34180"/>
                  </a:cubicBezTo>
                  <a:cubicBezTo>
                    <a:pt x="37068" y="53230"/>
                    <a:pt x="39713" y="93976"/>
                    <a:pt x="34951" y="129430"/>
                  </a:cubicBezTo>
                  <a:cubicBezTo>
                    <a:pt x="30189" y="164884"/>
                    <a:pt x="-1032" y="265955"/>
                    <a:pt x="26" y="24690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 877">
              <a:extLst>
                <a:ext uri="{FF2B5EF4-FFF2-40B4-BE49-F238E27FC236}">
                  <a16:creationId xmlns:a16="http://schemas.microsoft.com/office/drawing/2014/main" id="{C8A2E2EC-338E-F13B-4662-17D92256F880}"/>
                </a:ext>
              </a:extLst>
            </p:cNvPr>
            <p:cNvSpPr/>
            <p:nvPr/>
          </p:nvSpPr>
          <p:spPr>
            <a:xfrm>
              <a:off x="5603065" y="2333558"/>
              <a:ext cx="251635" cy="243220"/>
            </a:xfrm>
            <a:custGeom>
              <a:avLst/>
              <a:gdLst>
                <a:gd name="connsiteX0" fmla="*/ 810 w 251635"/>
                <a:gd name="connsiteY0" fmla="*/ 241367 h 243220"/>
                <a:gd name="connsiteX1" fmla="*/ 191310 w 251635"/>
                <a:gd name="connsiteY1" fmla="*/ 41342 h 243220"/>
                <a:gd name="connsiteX2" fmla="*/ 251635 w 251635"/>
                <a:gd name="connsiteY2" fmla="*/ 67 h 243220"/>
                <a:gd name="connsiteX3" fmla="*/ 191310 w 251635"/>
                <a:gd name="connsiteY3" fmla="*/ 44517 h 243220"/>
                <a:gd name="connsiteX4" fmla="*/ 124635 w 251635"/>
                <a:gd name="connsiteY4" fmla="*/ 136592 h 243220"/>
                <a:gd name="connsiteX5" fmla="*/ 810 w 251635"/>
                <a:gd name="connsiteY5" fmla="*/ 241367 h 24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635" h="243220">
                  <a:moveTo>
                    <a:pt x="810" y="241367"/>
                  </a:moveTo>
                  <a:cubicBezTo>
                    <a:pt x="11923" y="225492"/>
                    <a:pt x="149506" y="81559"/>
                    <a:pt x="191310" y="41342"/>
                  </a:cubicBezTo>
                  <a:cubicBezTo>
                    <a:pt x="233114" y="1125"/>
                    <a:pt x="251635" y="-462"/>
                    <a:pt x="251635" y="67"/>
                  </a:cubicBezTo>
                  <a:cubicBezTo>
                    <a:pt x="251635" y="596"/>
                    <a:pt x="212477" y="21763"/>
                    <a:pt x="191310" y="44517"/>
                  </a:cubicBezTo>
                  <a:cubicBezTo>
                    <a:pt x="170143" y="67271"/>
                    <a:pt x="153210" y="106430"/>
                    <a:pt x="124635" y="136592"/>
                  </a:cubicBezTo>
                  <a:cubicBezTo>
                    <a:pt x="96060" y="166754"/>
                    <a:pt x="-10303" y="257242"/>
                    <a:pt x="810" y="2413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 878">
              <a:extLst>
                <a:ext uri="{FF2B5EF4-FFF2-40B4-BE49-F238E27FC236}">
                  <a16:creationId xmlns:a16="http://schemas.microsoft.com/office/drawing/2014/main" id="{833B049E-7540-B8D2-0FCE-9DFBE8661961}"/>
                </a:ext>
              </a:extLst>
            </p:cNvPr>
            <p:cNvSpPr/>
            <p:nvPr/>
          </p:nvSpPr>
          <p:spPr>
            <a:xfrm>
              <a:off x="5816910" y="2019759"/>
              <a:ext cx="328303" cy="337749"/>
            </a:xfrm>
            <a:custGeom>
              <a:avLst/>
              <a:gdLst>
                <a:gd name="connsiteX0" fmla="*/ 2865 w 328303"/>
                <a:gd name="connsiteY0" fmla="*/ 336091 h 337749"/>
                <a:gd name="connsiteX1" fmla="*/ 152090 w 328303"/>
                <a:gd name="connsiteY1" fmla="*/ 126541 h 337749"/>
                <a:gd name="connsiteX2" fmla="*/ 326715 w 328303"/>
                <a:gd name="connsiteY2" fmla="*/ 2716 h 337749"/>
                <a:gd name="connsiteX3" fmla="*/ 234640 w 328303"/>
                <a:gd name="connsiteY3" fmla="*/ 43991 h 337749"/>
                <a:gd name="connsiteX4" fmla="*/ 167965 w 328303"/>
                <a:gd name="connsiteY4" fmla="*/ 78916 h 337749"/>
                <a:gd name="connsiteX5" fmla="*/ 63190 w 328303"/>
                <a:gd name="connsiteY5" fmla="*/ 218616 h 337749"/>
                <a:gd name="connsiteX6" fmla="*/ 2865 w 328303"/>
                <a:gd name="connsiteY6" fmla="*/ 336091 h 3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303" h="337749">
                  <a:moveTo>
                    <a:pt x="2865" y="336091"/>
                  </a:moveTo>
                  <a:cubicBezTo>
                    <a:pt x="17682" y="320745"/>
                    <a:pt x="98115" y="182103"/>
                    <a:pt x="152090" y="126541"/>
                  </a:cubicBezTo>
                  <a:cubicBezTo>
                    <a:pt x="206065" y="70979"/>
                    <a:pt x="312957" y="16474"/>
                    <a:pt x="326715" y="2716"/>
                  </a:cubicBezTo>
                  <a:cubicBezTo>
                    <a:pt x="340473" y="-11042"/>
                    <a:pt x="261098" y="31291"/>
                    <a:pt x="234640" y="43991"/>
                  </a:cubicBezTo>
                  <a:cubicBezTo>
                    <a:pt x="208182" y="56691"/>
                    <a:pt x="196540" y="49812"/>
                    <a:pt x="167965" y="78916"/>
                  </a:cubicBezTo>
                  <a:cubicBezTo>
                    <a:pt x="139390" y="108020"/>
                    <a:pt x="92294" y="181045"/>
                    <a:pt x="63190" y="218616"/>
                  </a:cubicBezTo>
                  <a:cubicBezTo>
                    <a:pt x="34086" y="256187"/>
                    <a:pt x="-11952" y="351437"/>
                    <a:pt x="2865" y="3360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 879">
              <a:extLst>
                <a:ext uri="{FF2B5EF4-FFF2-40B4-BE49-F238E27FC236}">
                  <a16:creationId xmlns:a16="http://schemas.microsoft.com/office/drawing/2014/main" id="{AECEFC7C-26D8-3986-92CF-6E2E0DDC4559}"/>
                </a:ext>
              </a:extLst>
            </p:cNvPr>
            <p:cNvSpPr/>
            <p:nvPr/>
          </p:nvSpPr>
          <p:spPr>
            <a:xfrm>
              <a:off x="5937172" y="1888995"/>
              <a:ext cx="558905" cy="320933"/>
            </a:xfrm>
            <a:custGeom>
              <a:avLst/>
              <a:gdLst>
                <a:gd name="connsiteX0" fmla="*/ 78 w 558905"/>
                <a:gd name="connsiteY0" fmla="*/ 320805 h 320933"/>
                <a:gd name="connsiteX1" fmla="*/ 200103 w 558905"/>
                <a:gd name="connsiteY1" fmla="*/ 149355 h 320933"/>
                <a:gd name="connsiteX2" fmla="*/ 558878 w 558905"/>
                <a:gd name="connsiteY2" fmla="*/ 130 h 320933"/>
                <a:gd name="connsiteX3" fmla="*/ 181053 w 558905"/>
                <a:gd name="connsiteY3" fmla="*/ 174755 h 320933"/>
                <a:gd name="connsiteX4" fmla="*/ 78 w 558905"/>
                <a:gd name="connsiteY4" fmla="*/ 320805 h 32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905" h="320933">
                  <a:moveTo>
                    <a:pt x="78" y="320805"/>
                  </a:moveTo>
                  <a:cubicBezTo>
                    <a:pt x="3253" y="316572"/>
                    <a:pt x="106970" y="202801"/>
                    <a:pt x="200103" y="149355"/>
                  </a:cubicBezTo>
                  <a:cubicBezTo>
                    <a:pt x="293236" y="95909"/>
                    <a:pt x="562053" y="-4103"/>
                    <a:pt x="558878" y="130"/>
                  </a:cubicBezTo>
                  <a:cubicBezTo>
                    <a:pt x="555703" y="4363"/>
                    <a:pt x="271541" y="126072"/>
                    <a:pt x="181053" y="174755"/>
                  </a:cubicBezTo>
                  <a:cubicBezTo>
                    <a:pt x="90566" y="223438"/>
                    <a:pt x="-3097" y="325038"/>
                    <a:pt x="78" y="32080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 880">
              <a:extLst>
                <a:ext uri="{FF2B5EF4-FFF2-40B4-BE49-F238E27FC236}">
                  <a16:creationId xmlns:a16="http://schemas.microsoft.com/office/drawing/2014/main" id="{482B5ED4-42F4-0969-AA4D-B1CFA6EDB55F}"/>
                </a:ext>
              </a:extLst>
            </p:cNvPr>
            <p:cNvSpPr/>
            <p:nvPr/>
          </p:nvSpPr>
          <p:spPr>
            <a:xfrm>
              <a:off x="6248202" y="1878890"/>
              <a:ext cx="785272" cy="108662"/>
            </a:xfrm>
            <a:custGeom>
              <a:avLst/>
              <a:gdLst>
                <a:gd name="connsiteX0" fmla="*/ 198 w 785272"/>
                <a:gd name="connsiteY0" fmla="*/ 108660 h 108662"/>
                <a:gd name="connsiteX1" fmla="*/ 254198 w 785272"/>
                <a:gd name="connsiteY1" fmla="*/ 7060 h 108662"/>
                <a:gd name="connsiteX2" fmla="*/ 524073 w 785272"/>
                <a:gd name="connsiteY2" fmla="*/ 13410 h 108662"/>
                <a:gd name="connsiteX3" fmla="*/ 778073 w 785272"/>
                <a:gd name="connsiteY3" fmla="*/ 51510 h 108662"/>
                <a:gd name="connsiteX4" fmla="*/ 720923 w 785272"/>
                <a:gd name="connsiteY4" fmla="*/ 48335 h 108662"/>
                <a:gd name="connsiteX5" fmla="*/ 466923 w 785272"/>
                <a:gd name="connsiteY5" fmla="*/ 35635 h 108662"/>
                <a:gd name="connsiteX6" fmla="*/ 295473 w 785272"/>
                <a:gd name="connsiteY6" fmla="*/ 3885 h 108662"/>
                <a:gd name="connsiteX7" fmla="*/ 198 w 785272"/>
                <a:gd name="connsiteY7" fmla="*/ 108660 h 10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272" h="108662">
                  <a:moveTo>
                    <a:pt x="198" y="108660"/>
                  </a:moveTo>
                  <a:cubicBezTo>
                    <a:pt x="-6681" y="109189"/>
                    <a:pt x="166886" y="22935"/>
                    <a:pt x="254198" y="7060"/>
                  </a:cubicBezTo>
                  <a:cubicBezTo>
                    <a:pt x="341510" y="-8815"/>
                    <a:pt x="436761" y="6002"/>
                    <a:pt x="524073" y="13410"/>
                  </a:cubicBezTo>
                  <a:cubicBezTo>
                    <a:pt x="611386" y="20818"/>
                    <a:pt x="745265" y="45689"/>
                    <a:pt x="778073" y="51510"/>
                  </a:cubicBezTo>
                  <a:cubicBezTo>
                    <a:pt x="810881" y="57331"/>
                    <a:pt x="720923" y="48335"/>
                    <a:pt x="720923" y="48335"/>
                  </a:cubicBezTo>
                  <a:cubicBezTo>
                    <a:pt x="669065" y="45689"/>
                    <a:pt x="537831" y="43043"/>
                    <a:pt x="466923" y="35635"/>
                  </a:cubicBezTo>
                  <a:cubicBezTo>
                    <a:pt x="396015" y="28227"/>
                    <a:pt x="379610" y="-8815"/>
                    <a:pt x="295473" y="3885"/>
                  </a:cubicBezTo>
                  <a:cubicBezTo>
                    <a:pt x="211336" y="16585"/>
                    <a:pt x="7077" y="108131"/>
                    <a:pt x="198" y="10866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 881">
              <a:extLst>
                <a:ext uri="{FF2B5EF4-FFF2-40B4-BE49-F238E27FC236}">
                  <a16:creationId xmlns:a16="http://schemas.microsoft.com/office/drawing/2014/main" id="{6F177EE3-BEB9-3619-2A31-386CFDB9118C}"/>
                </a:ext>
              </a:extLst>
            </p:cNvPr>
            <p:cNvSpPr/>
            <p:nvPr/>
          </p:nvSpPr>
          <p:spPr>
            <a:xfrm>
              <a:off x="6826153" y="1402271"/>
              <a:ext cx="722200" cy="509102"/>
            </a:xfrm>
            <a:custGeom>
              <a:avLst/>
              <a:gdLst>
                <a:gd name="connsiteX0" fmla="*/ 97 w 722200"/>
                <a:gd name="connsiteY0" fmla="*/ 509079 h 509102"/>
                <a:gd name="connsiteX1" fmla="*/ 149322 w 722200"/>
                <a:gd name="connsiteY1" fmla="*/ 442404 h 509102"/>
                <a:gd name="connsiteX2" fmla="*/ 241397 w 722200"/>
                <a:gd name="connsiteY2" fmla="*/ 286829 h 509102"/>
                <a:gd name="connsiteX3" fmla="*/ 701772 w 722200"/>
                <a:gd name="connsiteY3" fmla="*/ 10604 h 509102"/>
                <a:gd name="connsiteX4" fmla="*/ 616047 w 722200"/>
                <a:gd name="connsiteY4" fmla="*/ 70929 h 509102"/>
                <a:gd name="connsiteX5" fmla="*/ 387447 w 722200"/>
                <a:gd name="connsiteY5" fmla="*/ 201104 h 509102"/>
                <a:gd name="connsiteX6" fmla="*/ 231872 w 722200"/>
                <a:gd name="connsiteY6" fmla="*/ 321754 h 509102"/>
                <a:gd name="connsiteX7" fmla="*/ 196947 w 722200"/>
                <a:gd name="connsiteY7" fmla="*/ 343979 h 509102"/>
                <a:gd name="connsiteX8" fmla="*/ 127097 w 722200"/>
                <a:gd name="connsiteY8" fmla="*/ 448754 h 509102"/>
                <a:gd name="connsiteX9" fmla="*/ 97 w 722200"/>
                <a:gd name="connsiteY9" fmla="*/ 509079 h 50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200" h="509102">
                  <a:moveTo>
                    <a:pt x="97" y="509079"/>
                  </a:moveTo>
                  <a:cubicBezTo>
                    <a:pt x="3801" y="508021"/>
                    <a:pt x="109105" y="479446"/>
                    <a:pt x="149322" y="442404"/>
                  </a:cubicBezTo>
                  <a:cubicBezTo>
                    <a:pt x="189539" y="405362"/>
                    <a:pt x="149322" y="358796"/>
                    <a:pt x="241397" y="286829"/>
                  </a:cubicBezTo>
                  <a:cubicBezTo>
                    <a:pt x="333472" y="214862"/>
                    <a:pt x="639330" y="46587"/>
                    <a:pt x="701772" y="10604"/>
                  </a:cubicBezTo>
                  <a:cubicBezTo>
                    <a:pt x="764214" y="-25379"/>
                    <a:pt x="668434" y="39179"/>
                    <a:pt x="616047" y="70929"/>
                  </a:cubicBezTo>
                  <a:cubicBezTo>
                    <a:pt x="563660" y="102679"/>
                    <a:pt x="451476" y="159300"/>
                    <a:pt x="387447" y="201104"/>
                  </a:cubicBezTo>
                  <a:cubicBezTo>
                    <a:pt x="323418" y="242908"/>
                    <a:pt x="263622" y="297942"/>
                    <a:pt x="231872" y="321754"/>
                  </a:cubicBezTo>
                  <a:cubicBezTo>
                    <a:pt x="200122" y="345566"/>
                    <a:pt x="214409" y="322812"/>
                    <a:pt x="196947" y="343979"/>
                  </a:cubicBezTo>
                  <a:cubicBezTo>
                    <a:pt x="179485" y="365146"/>
                    <a:pt x="154614" y="421766"/>
                    <a:pt x="127097" y="448754"/>
                  </a:cubicBezTo>
                  <a:cubicBezTo>
                    <a:pt x="99580" y="475741"/>
                    <a:pt x="-3607" y="510137"/>
                    <a:pt x="97" y="5090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 882">
              <a:extLst>
                <a:ext uri="{FF2B5EF4-FFF2-40B4-BE49-F238E27FC236}">
                  <a16:creationId xmlns:a16="http://schemas.microsoft.com/office/drawing/2014/main" id="{ACFC53E3-3E85-718A-0E91-A0ECE095A193}"/>
                </a:ext>
              </a:extLst>
            </p:cNvPr>
            <p:cNvSpPr/>
            <p:nvPr/>
          </p:nvSpPr>
          <p:spPr>
            <a:xfrm>
              <a:off x="7546260" y="1444849"/>
              <a:ext cx="209814" cy="549421"/>
            </a:xfrm>
            <a:custGeom>
              <a:avLst/>
              <a:gdLst>
                <a:gd name="connsiteX0" fmla="*/ 207090 w 209814"/>
                <a:gd name="connsiteY0" fmla="*/ 6126 h 549421"/>
                <a:gd name="connsiteX1" fmla="*/ 83265 w 209814"/>
                <a:gd name="connsiteY1" fmla="*/ 202976 h 549421"/>
                <a:gd name="connsiteX2" fmla="*/ 35640 w 209814"/>
                <a:gd name="connsiteY2" fmla="*/ 333151 h 549421"/>
                <a:gd name="connsiteX3" fmla="*/ 67390 w 209814"/>
                <a:gd name="connsiteY3" fmla="*/ 390301 h 549421"/>
                <a:gd name="connsiteX4" fmla="*/ 715 w 209814"/>
                <a:gd name="connsiteY4" fmla="*/ 406176 h 549421"/>
                <a:gd name="connsiteX5" fmla="*/ 118190 w 209814"/>
                <a:gd name="connsiteY5" fmla="*/ 425226 h 549421"/>
                <a:gd name="connsiteX6" fmla="*/ 45165 w 209814"/>
                <a:gd name="connsiteY6" fmla="*/ 444276 h 549421"/>
                <a:gd name="connsiteX7" fmla="*/ 35640 w 209814"/>
                <a:gd name="connsiteY7" fmla="*/ 549051 h 549421"/>
                <a:gd name="connsiteX8" fmla="*/ 41990 w 209814"/>
                <a:gd name="connsiteY8" fmla="*/ 403001 h 549421"/>
                <a:gd name="connsiteX9" fmla="*/ 22940 w 209814"/>
                <a:gd name="connsiteY9" fmla="*/ 317276 h 549421"/>
                <a:gd name="connsiteX10" fmla="*/ 156290 w 209814"/>
                <a:gd name="connsiteY10" fmla="*/ 72801 h 549421"/>
                <a:gd name="connsiteX11" fmla="*/ 207090 w 209814"/>
                <a:gd name="connsiteY11" fmla="*/ 6126 h 5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814" h="549421">
                  <a:moveTo>
                    <a:pt x="207090" y="6126"/>
                  </a:moveTo>
                  <a:cubicBezTo>
                    <a:pt x="194919" y="27822"/>
                    <a:pt x="111840" y="148472"/>
                    <a:pt x="83265" y="202976"/>
                  </a:cubicBezTo>
                  <a:cubicBezTo>
                    <a:pt x="54690" y="257480"/>
                    <a:pt x="38286" y="301930"/>
                    <a:pt x="35640" y="333151"/>
                  </a:cubicBezTo>
                  <a:cubicBezTo>
                    <a:pt x="32994" y="364372"/>
                    <a:pt x="73211" y="378130"/>
                    <a:pt x="67390" y="390301"/>
                  </a:cubicBezTo>
                  <a:cubicBezTo>
                    <a:pt x="61569" y="402472"/>
                    <a:pt x="-7752" y="400355"/>
                    <a:pt x="715" y="406176"/>
                  </a:cubicBezTo>
                  <a:cubicBezTo>
                    <a:pt x="9182" y="411997"/>
                    <a:pt x="110782" y="418876"/>
                    <a:pt x="118190" y="425226"/>
                  </a:cubicBezTo>
                  <a:cubicBezTo>
                    <a:pt x="125598" y="431576"/>
                    <a:pt x="58923" y="423638"/>
                    <a:pt x="45165" y="444276"/>
                  </a:cubicBezTo>
                  <a:cubicBezTo>
                    <a:pt x="31407" y="464914"/>
                    <a:pt x="36169" y="555930"/>
                    <a:pt x="35640" y="549051"/>
                  </a:cubicBezTo>
                  <a:cubicBezTo>
                    <a:pt x="35111" y="542172"/>
                    <a:pt x="44107" y="441630"/>
                    <a:pt x="41990" y="403001"/>
                  </a:cubicBezTo>
                  <a:cubicBezTo>
                    <a:pt x="39873" y="364372"/>
                    <a:pt x="3890" y="372309"/>
                    <a:pt x="22940" y="317276"/>
                  </a:cubicBezTo>
                  <a:cubicBezTo>
                    <a:pt x="41990" y="262243"/>
                    <a:pt x="124011" y="122013"/>
                    <a:pt x="156290" y="72801"/>
                  </a:cubicBezTo>
                  <a:cubicBezTo>
                    <a:pt x="188569" y="23589"/>
                    <a:pt x="219261" y="-15570"/>
                    <a:pt x="207090" y="61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 883">
              <a:extLst>
                <a:ext uri="{FF2B5EF4-FFF2-40B4-BE49-F238E27FC236}">
                  <a16:creationId xmlns:a16="http://schemas.microsoft.com/office/drawing/2014/main" id="{EF7DF91C-CD55-488D-4E39-309C8940E22E}"/>
                </a:ext>
              </a:extLst>
            </p:cNvPr>
            <p:cNvSpPr/>
            <p:nvPr/>
          </p:nvSpPr>
          <p:spPr>
            <a:xfrm>
              <a:off x="5695940" y="2069084"/>
              <a:ext cx="638485" cy="480608"/>
            </a:xfrm>
            <a:custGeom>
              <a:avLst/>
              <a:gdLst>
                <a:gd name="connsiteX0" fmla="*/ 10 w 638485"/>
                <a:gd name="connsiteY0" fmla="*/ 480441 h 480608"/>
                <a:gd name="connsiteX1" fmla="*/ 273060 w 638485"/>
                <a:gd name="connsiteY1" fmla="*/ 235966 h 480608"/>
                <a:gd name="connsiteX2" fmla="*/ 625485 w 638485"/>
                <a:gd name="connsiteY2" fmla="*/ 7366 h 480608"/>
                <a:gd name="connsiteX3" fmla="*/ 568335 w 638485"/>
                <a:gd name="connsiteY3" fmla="*/ 51816 h 480608"/>
                <a:gd name="connsiteX4" fmla="*/ 263535 w 638485"/>
                <a:gd name="connsiteY4" fmla="*/ 270891 h 480608"/>
                <a:gd name="connsiteX5" fmla="*/ 10 w 638485"/>
                <a:gd name="connsiteY5" fmla="*/ 480441 h 4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485" h="480608">
                  <a:moveTo>
                    <a:pt x="10" y="480441"/>
                  </a:moveTo>
                  <a:cubicBezTo>
                    <a:pt x="1598" y="474620"/>
                    <a:pt x="168814" y="314812"/>
                    <a:pt x="273060" y="235966"/>
                  </a:cubicBezTo>
                  <a:cubicBezTo>
                    <a:pt x="377306" y="157120"/>
                    <a:pt x="576273" y="38058"/>
                    <a:pt x="625485" y="7366"/>
                  </a:cubicBezTo>
                  <a:cubicBezTo>
                    <a:pt x="674697" y="-23326"/>
                    <a:pt x="568335" y="51816"/>
                    <a:pt x="568335" y="51816"/>
                  </a:cubicBezTo>
                  <a:lnTo>
                    <a:pt x="263535" y="270891"/>
                  </a:lnTo>
                  <a:cubicBezTo>
                    <a:pt x="170402" y="339154"/>
                    <a:pt x="-1578" y="486262"/>
                    <a:pt x="10" y="48044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 884">
              <a:extLst>
                <a:ext uri="{FF2B5EF4-FFF2-40B4-BE49-F238E27FC236}">
                  <a16:creationId xmlns:a16="http://schemas.microsoft.com/office/drawing/2014/main" id="{B04A52BA-170A-A651-990C-2BB5E475ACC7}"/>
                </a:ext>
              </a:extLst>
            </p:cNvPr>
            <p:cNvSpPr/>
            <p:nvPr/>
          </p:nvSpPr>
          <p:spPr>
            <a:xfrm>
              <a:off x="6429944" y="1977664"/>
              <a:ext cx="529681" cy="327739"/>
            </a:xfrm>
            <a:custGeom>
              <a:avLst/>
              <a:gdLst>
                <a:gd name="connsiteX0" fmla="*/ 529656 w 529681"/>
                <a:gd name="connsiteY0" fmla="*/ 361 h 327739"/>
                <a:gd name="connsiteX1" fmla="*/ 247081 w 529681"/>
                <a:gd name="connsiteY1" fmla="*/ 95611 h 327739"/>
                <a:gd name="connsiteX2" fmla="*/ 31181 w 529681"/>
                <a:gd name="connsiteY2" fmla="*/ 228961 h 327739"/>
                <a:gd name="connsiteX3" fmla="*/ 53406 w 529681"/>
                <a:gd name="connsiteY3" fmla="*/ 327386 h 327739"/>
                <a:gd name="connsiteX4" fmla="*/ 21656 w 529681"/>
                <a:gd name="connsiteY4" fmla="*/ 260711 h 327739"/>
                <a:gd name="connsiteX5" fmla="*/ 5781 w 529681"/>
                <a:gd name="connsiteY5" fmla="*/ 228961 h 327739"/>
                <a:gd name="connsiteX6" fmla="*/ 123256 w 529681"/>
                <a:gd name="connsiteY6" fmla="*/ 165461 h 327739"/>
                <a:gd name="connsiteX7" fmla="*/ 262956 w 529681"/>
                <a:gd name="connsiteY7" fmla="*/ 67036 h 327739"/>
                <a:gd name="connsiteX8" fmla="*/ 529656 w 529681"/>
                <a:gd name="connsiteY8" fmla="*/ 361 h 32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681" h="327739">
                  <a:moveTo>
                    <a:pt x="529656" y="361"/>
                  </a:moveTo>
                  <a:cubicBezTo>
                    <a:pt x="527010" y="5123"/>
                    <a:pt x="330160" y="57511"/>
                    <a:pt x="247081" y="95611"/>
                  </a:cubicBezTo>
                  <a:cubicBezTo>
                    <a:pt x="164002" y="133711"/>
                    <a:pt x="63460" y="190332"/>
                    <a:pt x="31181" y="228961"/>
                  </a:cubicBezTo>
                  <a:cubicBezTo>
                    <a:pt x="-1098" y="267590"/>
                    <a:pt x="54993" y="322094"/>
                    <a:pt x="53406" y="327386"/>
                  </a:cubicBezTo>
                  <a:cubicBezTo>
                    <a:pt x="51819" y="332678"/>
                    <a:pt x="29593" y="277115"/>
                    <a:pt x="21656" y="260711"/>
                  </a:cubicBezTo>
                  <a:cubicBezTo>
                    <a:pt x="13718" y="244307"/>
                    <a:pt x="-11152" y="244836"/>
                    <a:pt x="5781" y="228961"/>
                  </a:cubicBezTo>
                  <a:cubicBezTo>
                    <a:pt x="22714" y="213086"/>
                    <a:pt x="80394" y="192448"/>
                    <a:pt x="123256" y="165461"/>
                  </a:cubicBezTo>
                  <a:cubicBezTo>
                    <a:pt x="166118" y="138474"/>
                    <a:pt x="194694" y="95082"/>
                    <a:pt x="262956" y="67036"/>
                  </a:cubicBezTo>
                  <a:cubicBezTo>
                    <a:pt x="331218" y="38990"/>
                    <a:pt x="532302" y="-4401"/>
                    <a:pt x="529656" y="36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 885">
              <a:extLst>
                <a:ext uri="{FF2B5EF4-FFF2-40B4-BE49-F238E27FC236}">
                  <a16:creationId xmlns:a16="http://schemas.microsoft.com/office/drawing/2014/main" id="{E765ECAA-BA39-4CEF-32D9-862CE3B044CD}"/>
                </a:ext>
              </a:extLst>
            </p:cNvPr>
            <p:cNvSpPr/>
            <p:nvPr/>
          </p:nvSpPr>
          <p:spPr>
            <a:xfrm>
              <a:off x="5920193" y="1948790"/>
              <a:ext cx="778551" cy="327871"/>
            </a:xfrm>
            <a:custGeom>
              <a:avLst/>
              <a:gdLst>
                <a:gd name="connsiteX0" fmla="*/ 1182 w 778551"/>
                <a:gd name="connsiteY0" fmla="*/ 327685 h 327871"/>
                <a:gd name="connsiteX1" fmla="*/ 296457 w 778551"/>
                <a:gd name="connsiteY1" fmla="*/ 118135 h 327871"/>
                <a:gd name="connsiteX2" fmla="*/ 775882 w 778551"/>
                <a:gd name="connsiteY2" fmla="*/ 3835 h 327871"/>
                <a:gd name="connsiteX3" fmla="*/ 477432 w 778551"/>
                <a:gd name="connsiteY3" fmla="*/ 38760 h 327871"/>
                <a:gd name="connsiteX4" fmla="*/ 204382 w 778551"/>
                <a:gd name="connsiteY4" fmla="*/ 153060 h 327871"/>
                <a:gd name="connsiteX5" fmla="*/ 1182 w 778551"/>
                <a:gd name="connsiteY5" fmla="*/ 327685 h 3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551" h="327871">
                  <a:moveTo>
                    <a:pt x="1182" y="327685"/>
                  </a:moveTo>
                  <a:cubicBezTo>
                    <a:pt x="16528" y="321864"/>
                    <a:pt x="167340" y="172110"/>
                    <a:pt x="296457" y="118135"/>
                  </a:cubicBezTo>
                  <a:cubicBezTo>
                    <a:pt x="425574" y="64160"/>
                    <a:pt x="745720" y="17064"/>
                    <a:pt x="775882" y="3835"/>
                  </a:cubicBezTo>
                  <a:cubicBezTo>
                    <a:pt x="806044" y="-9394"/>
                    <a:pt x="572682" y="13889"/>
                    <a:pt x="477432" y="38760"/>
                  </a:cubicBezTo>
                  <a:cubicBezTo>
                    <a:pt x="382182" y="63631"/>
                    <a:pt x="285345" y="104906"/>
                    <a:pt x="204382" y="153060"/>
                  </a:cubicBezTo>
                  <a:cubicBezTo>
                    <a:pt x="123420" y="201214"/>
                    <a:pt x="-14164" y="333506"/>
                    <a:pt x="1182" y="32768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 886">
              <a:extLst>
                <a:ext uri="{FF2B5EF4-FFF2-40B4-BE49-F238E27FC236}">
                  <a16:creationId xmlns:a16="http://schemas.microsoft.com/office/drawing/2014/main" id="{E7EBD4B0-EFCE-9A05-B1BE-6E3DAE0A9D09}"/>
                </a:ext>
              </a:extLst>
            </p:cNvPr>
            <p:cNvSpPr/>
            <p:nvPr/>
          </p:nvSpPr>
          <p:spPr>
            <a:xfrm>
              <a:off x="6638807" y="1812881"/>
              <a:ext cx="881470" cy="864026"/>
            </a:xfrm>
            <a:custGeom>
              <a:avLst/>
              <a:gdLst>
                <a:gd name="connsiteX0" fmla="*/ 879593 w 881470"/>
                <a:gd name="connsiteY0" fmla="*/ 44 h 864026"/>
                <a:gd name="connsiteX1" fmla="*/ 612893 w 881470"/>
                <a:gd name="connsiteY1" fmla="*/ 82594 h 864026"/>
                <a:gd name="connsiteX2" fmla="*/ 752593 w 881470"/>
                <a:gd name="connsiteY2" fmla="*/ 63544 h 864026"/>
                <a:gd name="connsiteX3" fmla="*/ 425568 w 881470"/>
                <a:gd name="connsiteY3" fmla="*/ 69894 h 864026"/>
                <a:gd name="connsiteX4" fmla="*/ 498593 w 881470"/>
                <a:gd name="connsiteY4" fmla="*/ 88944 h 864026"/>
                <a:gd name="connsiteX5" fmla="*/ 412868 w 881470"/>
                <a:gd name="connsiteY5" fmla="*/ 139744 h 864026"/>
                <a:gd name="connsiteX6" fmla="*/ 606543 w 881470"/>
                <a:gd name="connsiteY6" fmla="*/ 168319 h 864026"/>
                <a:gd name="connsiteX7" fmla="*/ 333493 w 881470"/>
                <a:gd name="connsiteY7" fmla="*/ 212769 h 864026"/>
                <a:gd name="connsiteX8" fmla="*/ 485893 w 881470"/>
                <a:gd name="connsiteY8" fmla="*/ 184194 h 864026"/>
                <a:gd name="connsiteX9" fmla="*/ 390643 w 881470"/>
                <a:gd name="connsiteY9" fmla="*/ 231819 h 864026"/>
                <a:gd name="connsiteX10" fmla="*/ 454143 w 881470"/>
                <a:gd name="connsiteY10" fmla="*/ 342944 h 864026"/>
                <a:gd name="connsiteX11" fmla="*/ 438268 w 881470"/>
                <a:gd name="connsiteY11" fmla="*/ 346119 h 864026"/>
                <a:gd name="connsiteX12" fmla="*/ 352543 w 881470"/>
                <a:gd name="connsiteY12" fmla="*/ 460419 h 864026"/>
                <a:gd name="connsiteX13" fmla="*/ 365243 w 881470"/>
                <a:gd name="connsiteY13" fmla="*/ 454069 h 864026"/>
                <a:gd name="connsiteX14" fmla="*/ 444618 w 881470"/>
                <a:gd name="connsiteY14" fmla="*/ 552494 h 864026"/>
                <a:gd name="connsiteX15" fmla="*/ 377943 w 881470"/>
                <a:gd name="connsiteY15" fmla="*/ 523919 h 864026"/>
                <a:gd name="connsiteX16" fmla="*/ 444618 w 881470"/>
                <a:gd name="connsiteY16" fmla="*/ 587419 h 864026"/>
                <a:gd name="connsiteX17" fmla="*/ 282693 w 881470"/>
                <a:gd name="connsiteY17" fmla="*/ 666794 h 864026"/>
                <a:gd name="connsiteX18" fmla="*/ 228718 w 881470"/>
                <a:gd name="connsiteY18" fmla="*/ 714419 h 864026"/>
                <a:gd name="connsiteX19" fmla="*/ 118 w 881470"/>
                <a:gd name="connsiteY19" fmla="*/ 774744 h 864026"/>
                <a:gd name="connsiteX20" fmla="*/ 200143 w 881470"/>
                <a:gd name="connsiteY20" fmla="*/ 736644 h 864026"/>
                <a:gd name="connsiteX21" fmla="*/ 390643 w 881470"/>
                <a:gd name="connsiteY21" fmla="*/ 863644 h 864026"/>
                <a:gd name="connsiteX22" fmla="*/ 276343 w 881470"/>
                <a:gd name="connsiteY22" fmla="*/ 771569 h 864026"/>
                <a:gd name="connsiteX23" fmla="*/ 308093 w 881470"/>
                <a:gd name="connsiteY23" fmla="*/ 647744 h 864026"/>
                <a:gd name="connsiteX24" fmla="*/ 428743 w 881470"/>
                <a:gd name="connsiteY24" fmla="*/ 508044 h 864026"/>
                <a:gd name="connsiteX25" fmla="*/ 489068 w 881470"/>
                <a:gd name="connsiteY25" fmla="*/ 171494 h 864026"/>
                <a:gd name="connsiteX26" fmla="*/ 450968 w 881470"/>
                <a:gd name="connsiteY26" fmla="*/ 95294 h 864026"/>
                <a:gd name="connsiteX27" fmla="*/ 879593 w 881470"/>
                <a:gd name="connsiteY27" fmla="*/ 44 h 86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1470" h="864026">
                  <a:moveTo>
                    <a:pt x="879593" y="44"/>
                  </a:moveTo>
                  <a:cubicBezTo>
                    <a:pt x="906581" y="-2073"/>
                    <a:pt x="634060" y="72011"/>
                    <a:pt x="612893" y="82594"/>
                  </a:cubicBezTo>
                  <a:cubicBezTo>
                    <a:pt x="591726" y="93177"/>
                    <a:pt x="783814" y="65661"/>
                    <a:pt x="752593" y="63544"/>
                  </a:cubicBezTo>
                  <a:cubicBezTo>
                    <a:pt x="721372" y="61427"/>
                    <a:pt x="467901" y="65661"/>
                    <a:pt x="425568" y="69894"/>
                  </a:cubicBezTo>
                  <a:cubicBezTo>
                    <a:pt x="383235" y="74127"/>
                    <a:pt x="500710" y="77302"/>
                    <a:pt x="498593" y="88944"/>
                  </a:cubicBezTo>
                  <a:cubicBezTo>
                    <a:pt x="496476" y="100586"/>
                    <a:pt x="394876" y="126515"/>
                    <a:pt x="412868" y="139744"/>
                  </a:cubicBezTo>
                  <a:cubicBezTo>
                    <a:pt x="430860" y="152973"/>
                    <a:pt x="619772" y="156148"/>
                    <a:pt x="606543" y="168319"/>
                  </a:cubicBezTo>
                  <a:cubicBezTo>
                    <a:pt x="593314" y="180490"/>
                    <a:pt x="353601" y="210123"/>
                    <a:pt x="333493" y="212769"/>
                  </a:cubicBezTo>
                  <a:cubicBezTo>
                    <a:pt x="313385" y="215415"/>
                    <a:pt x="476368" y="181019"/>
                    <a:pt x="485893" y="184194"/>
                  </a:cubicBezTo>
                  <a:cubicBezTo>
                    <a:pt x="495418" y="187369"/>
                    <a:pt x="395935" y="205361"/>
                    <a:pt x="390643" y="231819"/>
                  </a:cubicBezTo>
                  <a:cubicBezTo>
                    <a:pt x="385351" y="258277"/>
                    <a:pt x="446206" y="323894"/>
                    <a:pt x="454143" y="342944"/>
                  </a:cubicBezTo>
                  <a:cubicBezTo>
                    <a:pt x="462080" y="361994"/>
                    <a:pt x="455201" y="326540"/>
                    <a:pt x="438268" y="346119"/>
                  </a:cubicBezTo>
                  <a:cubicBezTo>
                    <a:pt x="421335" y="365698"/>
                    <a:pt x="352543" y="460419"/>
                    <a:pt x="352543" y="460419"/>
                  </a:cubicBezTo>
                  <a:cubicBezTo>
                    <a:pt x="340372" y="478411"/>
                    <a:pt x="349897" y="438723"/>
                    <a:pt x="365243" y="454069"/>
                  </a:cubicBezTo>
                  <a:cubicBezTo>
                    <a:pt x="380589" y="469415"/>
                    <a:pt x="442501" y="540852"/>
                    <a:pt x="444618" y="552494"/>
                  </a:cubicBezTo>
                  <a:cubicBezTo>
                    <a:pt x="446735" y="564136"/>
                    <a:pt x="377943" y="518098"/>
                    <a:pt x="377943" y="523919"/>
                  </a:cubicBezTo>
                  <a:cubicBezTo>
                    <a:pt x="377943" y="529740"/>
                    <a:pt x="460493" y="563607"/>
                    <a:pt x="444618" y="587419"/>
                  </a:cubicBezTo>
                  <a:cubicBezTo>
                    <a:pt x="428743" y="611232"/>
                    <a:pt x="318676" y="645627"/>
                    <a:pt x="282693" y="666794"/>
                  </a:cubicBezTo>
                  <a:cubicBezTo>
                    <a:pt x="246710" y="687961"/>
                    <a:pt x="275814" y="696427"/>
                    <a:pt x="228718" y="714419"/>
                  </a:cubicBezTo>
                  <a:cubicBezTo>
                    <a:pt x="181622" y="732411"/>
                    <a:pt x="4880" y="771040"/>
                    <a:pt x="118" y="774744"/>
                  </a:cubicBezTo>
                  <a:cubicBezTo>
                    <a:pt x="-4644" y="778448"/>
                    <a:pt x="135056" y="721827"/>
                    <a:pt x="200143" y="736644"/>
                  </a:cubicBezTo>
                  <a:cubicBezTo>
                    <a:pt x="265230" y="751461"/>
                    <a:pt x="377943" y="857823"/>
                    <a:pt x="390643" y="863644"/>
                  </a:cubicBezTo>
                  <a:cubicBezTo>
                    <a:pt x="403343" y="869465"/>
                    <a:pt x="290101" y="807552"/>
                    <a:pt x="276343" y="771569"/>
                  </a:cubicBezTo>
                  <a:cubicBezTo>
                    <a:pt x="262585" y="735586"/>
                    <a:pt x="282693" y="691665"/>
                    <a:pt x="308093" y="647744"/>
                  </a:cubicBezTo>
                  <a:cubicBezTo>
                    <a:pt x="333493" y="603823"/>
                    <a:pt x="398580" y="587419"/>
                    <a:pt x="428743" y="508044"/>
                  </a:cubicBezTo>
                  <a:cubicBezTo>
                    <a:pt x="458905" y="428669"/>
                    <a:pt x="485364" y="240286"/>
                    <a:pt x="489068" y="171494"/>
                  </a:cubicBezTo>
                  <a:cubicBezTo>
                    <a:pt x="492772" y="102702"/>
                    <a:pt x="387997" y="124927"/>
                    <a:pt x="450968" y="95294"/>
                  </a:cubicBezTo>
                  <a:cubicBezTo>
                    <a:pt x="513939" y="65661"/>
                    <a:pt x="852605" y="2161"/>
                    <a:pt x="879593" y="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 887">
              <a:extLst>
                <a:ext uri="{FF2B5EF4-FFF2-40B4-BE49-F238E27FC236}">
                  <a16:creationId xmlns:a16="http://schemas.microsoft.com/office/drawing/2014/main" id="{9F393D7B-7A48-8520-518C-D39925102EB5}"/>
                </a:ext>
              </a:extLst>
            </p:cNvPr>
            <p:cNvSpPr/>
            <p:nvPr/>
          </p:nvSpPr>
          <p:spPr>
            <a:xfrm>
              <a:off x="7129726" y="1850934"/>
              <a:ext cx="360108" cy="640558"/>
            </a:xfrm>
            <a:custGeom>
              <a:avLst/>
              <a:gdLst>
                <a:gd name="connsiteX0" fmla="*/ 360099 w 360108"/>
                <a:gd name="connsiteY0" fmla="*/ 91 h 640558"/>
                <a:gd name="connsiteX1" fmla="*/ 106099 w 360108"/>
                <a:gd name="connsiteY1" fmla="*/ 165191 h 640558"/>
                <a:gd name="connsiteX2" fmla="*/ 185474 w 360108"/>
                <a:gd name="connsiteY2" fmla="*/ 155666 h 640558"/>
                <a:gd name="connsiteX3" fmla="*/ 96574 w 360108"/>
                <a:gd name="connsiteY3" fmla="*/ 193766 h 640558"/>
                <a:gd name="connsiteX4" fmla="*/ 147374 w 360108"/>
                <a:gd name="connsiteY4" fmla="*/ 269966 h 640558"/>
                <a:gd name="connsiteX5" fmla="*/ 23549 w 360108"/>
                <a:gd name="connsiteY5" fmla="*/ 377916 h 640558"/>
                <a:gd name="connsiteX6" fmla="*/ 36249 w 360108"/>
                <a:gd name="connsiteY6" fmla="*/ 400141 h 640558"/>
                <a:gd name="connsiteX7" fmla="*/ 42599 w 360108"/>
                <a:gd name="connsiteY7" fmla="*/ 409666 h 640558"/>
                <a:gd name="connsiteX8" fmla="*/ 58474 w 360108"/>
                <a:gd name="connsiteY8" fmla="*/ 523966 h 640558"/>
                <a:gd name="connsiteX9" fmla="*/ 17199 w 360108"/>
                <a:gd name="connsiteY9" fmla="*/ 460466 h 640558"/>
                <a:gd name="connsiteX10" fmla="*/ 1324 w 360108"/>
                <a:gd name="connsiteY10" fmla="*/ 514441 h 640558"/>
                <a:gd name="connsiteX11" fmla="*/ 48949 w 360108"/>
                <a:gd name="connsiteY11" fmla="*/ 635091 h 640558"/>
                <a:gd name="connsiteX12" fmla="*/ 93399 w 360108"/>
                <a:gd name="connsiteY12" fmla="*/ 317591 h 640558"/>
                <a:gd name="connsiteX13" fmla="*/ 115624 w 360108"/>
                <a:gd name="connsiteY13" fmla="*/ 190591 h 640558"/>
                <a:gd name="connsiteX14" fmla="*/ 360099 w 360108"/>
                <a:gd name="connsiteY14" fmla="*/ 91 h 64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108" h="640558">
                  <a:moveTo>
                    <a:pt x="360099" y="91"/>
                  </a:moveTo>
                  <a:cubicBezTo>
                    <a:pt x="358512" y="-4142"/>
                    <a:pt x="135203" y="139262"/>
                    <a:pt x="106099" y="165191"/>
                  </a:cubicBezTo>
                  <a:cubicBezTo>
                    <a:pt x="76995" y="191120"/>
                    <a:pt x="187061" y="150904"/>
                    <a:pt x="185474" y="155666"/>
                  </a:cubicBezTo>
                  <a:cubicBezTo>
                    <a:pt x="183887" y="160428"/>
                    <a:pt x="102924" y="174716"/>
                    <a:pt x="96574" y="193766"/>
                  </a:cubicBezTo>
                  <a:cubicBezTo>
                    <a:pt x="90224" y="212816"/>
                    <a:pt x="159545" y="239274"/>
                    <a:pt x="147374" y="269966"/>
                  </a:cubicBezTo>
                  <a:cubicBezTo>
                    <a:pt x="135203" y="300658"/>
                    <a:pt x="42070" y="356220"/>
                    <a:pt x="23549" y="377916"/>
                  </a:cubicBezTo>
                  <a:cubicBezTo>
                    <a:pt x="5028" y="399612"/>
                    <a:pt x="33074" y="394849"/>
                    <a:pt x="36249" y="400141"/>
                  </a:cubicBezTo>
                  <a:cubicBezTo>
                    <a:pt x="39424" y="405433"/>
                    <a:pt x="38895" y="389028"/>
                    <a:pt x="42599" y="409666"/>
                  </a:cubicBezTo>
                  <a:cubicBezTo>
                    <a:pt x="46303" y="430304"/>
                    <a:pt x="62707" y="515499"/>
                    <a:pt x="58474" y="523966"/>
                  </a:cubicBezTo>
                  <a:cubicBezTo>
                    <a:pt x="54241" y="532433"/>
                    <a:pt x="26724" y="462054"/>
                    <a:pt x="17199" y="460466"/>
                  </a:cubicBezTo>
                  <a:cubicBezTo>
                    <a:pt x="7674" y="458879"/>
                    <a:pt x="-3968" y="485337"/>
                    <a:pt x="1324" y="514441"/>
                  </a:cubicBezTo>
                  <a:cubicBezTo>
                    <a:pt x="6616" y="543545"/>
                    <a:pt x="33603" y="667899"/>
                    <a:pt x="48949" y="635091"/>
                  </a:cubicBezTo>
                  <a:cubicBezTo>
                    <a:pt x="64295" y="602283"/>
                    <a:pt x="82286" y="391674"/>
                    <a:pt x="93399" y="317591"/>
                  </a:cubicBezTo>
                  <a:cubicBezTo>
                    <a:pt x="104512" y="243508"/>
                    <a:pt x="75936" y="240333"/>
                    <a:pt x="115624" y="190591"/>
                  </a:cubicBezTo>
                  <a:cubicBezTo>
                    <a:pt x="155311" y="140849"/>
                    <a:pt x="361686" y="4324"/>
                    <a:pt x="360099" y="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 888">
              <a:extLst>
                <a:ext uri="{FF2B5EF4-FFF2-40B4-BE49-F238E27FC236}">
                  <a16:creationId xmlns:a16="http://schemas.microsoft.com/office/drawing/2014/main" id="{A9FE4AC6-0D14-CA51-0E95-56C4203B050F}"/>
                </a:ext>
              </a:extLst>
            </p:cNvPr>
            <p:cNvSpPr/>
            <p:nvPr/>
          </p:nvSpPr>
          <p:spPr>
            <a:xfrm>
              <a:off x="6821539" y="2648833"/>
              <a:ext cx="581510" cy="401895"/>
            </a:xfrm>
            <a:custGeom>
              <a:avLst/>
              <a:gdLst>
                <a:gd name="connsiteX0" fmla="*/ 7886 w 581510"/>
                <a:gd name="connsiteY0" fmla="*/ 2292 h 401895"/>
                <a:gd name="connsiteX1" fmla="*/ 217436 w 581510"/>
                <a:gd name="connsiteY1" fmla="*/ 91192 h 401895"/>
                <a:gd name="connsiteX2" fmla="*/ 426986 w 581510"/>
                <a:gd name="connsiteY2" fmla="*/ 265817 h 401895"/>
                <a:gd name="connsiteX3" fmla="*/ 376186 w 581510"/>
                <a:gd name="connsiteY3" fmla="*/ 234067 h 401895"/>
                <a:gd name="connsiteX4" fmla="*/ 576211 w 581510"/>
                <a:gd name="connsiteY4" fmla="*/ 395992 h 401895"/>
                <a:gd name="connsiteX5" fmla="*/ 506361 w 581510"/>
                <a:gd name="connsiteY5" fmla="*/ 351542 h 401895"/>
                <a:gd name="connsiteX6" fmla="*/ 322211 w 581510"/>
                <a:gd name="connsiteY6" fmla="*/ 208667 h 401895"/>
                <a:gd name="connsiteX7" fmla="*/ 211086 w 581510"/>
                <a:gd name="connsiteY7" fmla="*/ 59442 h 401895"/>
                <a:gd name="connsiteX8" fmla="*/ 58686 w 581510"/>
                <a:gd name="connsiteY8" fmla="*/ 27692 h 401895"/>
                <a:gd name="connsiteX9" fmla="*/ 7886 w 581510"/>
                <a:gd name="connsiteY9" fmla="*/ 2292 h 40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1510" h="401895">
                  <a:moveTo>
                    <a:pt x="7886" y="2292"/>
                  </a:moveTo>
                  <a:cubicBezTo>
                    <a:pt x="34344" y="12875"/>
                    <a:pt x="147586" y="47271"/>
                    <a:pt x="217436" y="91192"/>
                  </a:cubicBezTo>
                  <a:cubicBezTo>
                    <a:pt x="287286" y="135113"/>
                    <a:pt x="400528" y="242005"/>
                    <a:pt x="426986" y="265817"/>
                  </a:cubicBezTo>
                  <a:cubicBezTo>
                    <a:pt x="453444" y="289629"/>
                    <a:pt x="351315" y="212371"/>
                    <a:pt x="376186" y="234067"/>
                  </a:cubicBezTo>
                  <a:cubicBezTo>
                    <a:pt x="401057" y="255763"/>
                    <a:pt x="554515" y="376413"/>
                    <a:pt x="576211" y="395992"/>
                  </a:cubicBezTo>
                  <a:cubicBezTo>
                    <a:pt x="597907" y="415571"/>
                    <a:pt x="548694" y="382763"/>
                    <a:pt x="506361" y="351542"/>
                  </a:cubicBezTo>
                  <a:cubicBezTo>
                    <a:pt x="464028" y="320321"/>
                    <a:pt x="371423" y="257350"/>
                    <a:pt x="322211" y="208667"/>
                  </a:cubicBezTo>
                  <a:cubicBezTo>
                    <a:pt x="272999" y="159984"/>
                    <a:pt x="255007" y="89604"/>
                    <a:pt x="211086" y="59442"/>
                  </a:cubicBezTo>
                  <a:cubicBezTo>
                    <a:pt x="167165" y="29280"/>
                    <a:pt x="89907" y="34571"/>
                    <a:pt x="58686" y="27692"/>
                  </a:cubicBezTo>
                  <a:cubicBezTo>
                    <a:pt x="27465" y="20813"/>
                    <a:pt x="-18572" y="-8291"/>
                    <a:pt x="7886" y="229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 889">
              <a:extLst>
                <a:ext uri="{FF2B5EF4-FFF2-40B4-BE49-F238E27FC236}">
                  <a16:creationId xmlns:a16="http://schemas.microsoft.com/office/drawing/2014/main" id="{22FE1DED-6A7D-1ECF-0674-1B52D34368F4}"/>
                </a:ext>
              </a:extLst>
            </p:cNvPr>
            <p:cNvSpPr/>
            <p:nvPr/>
          </p:nvSpPr>
          <p:spPr>
            <a:xfrm>
              <a:off x="7533386" y="2533642"/>
              <a:ext cx="121695" cy="290140"/>
            </a:xfrm>
            <a:custGeom>
              <a:avLst/>
              <a:gdLst>
                <a:gd name="connsiteX0" fmla="*/ 121539 w 121695"/>
                <a:gd name="connsiteY0" fmla="*/ 8 h 290140"/>
                <a:gd name="connsiteX1" fmla="*/ 29464 w 121695"/>
                <a:gd name="connsiteY1" fmla="*/ 127008 h 290140"/>
                <a:gd name="connsiteX2" fmla="*/ 42164 w 121695"/>
                <a:gd name="connsiteY2" fmla="*/ 288933 h 290140"/>
                <a:gd name="connsiteX3" fmla="*/ 19939 w 121695"/>
                <a:gd name="connsiteY3" fmla="*/ 196858 h 290140"/>
                <a:gd name="connsiteX4" fmla="*/ 4064 w 121695"/>
                <a:gd name="connsiteY4" fmla="*/ 120658 h 290140"/>
                <a:gd name="connsiteX5" fmla="*/ 121539 w 121695"/>
                <a:gd name="connsiteY5" fmla="*/ 8 h 29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695" h="290140">
                  <a:moveTo>
                    <a:pt x="121539" y="8"/>
                  </a:moveTo>
                  <a:cubicBezTo>
                    <a:pt x="125772" y="1066"/>
                    <a:pt x="42693" y="78854"/>
                    <a:pt x="29464" y="127008"/>
                  </a:cubicBezTo>
                  <a:cubicBezTo>
                    <a:pt x="16235" y="175162"/>
                    <a:pt x="43751" y="277291"/>
                    <a:pt x="42164" y="288933"/>
                  </a:cubicBezTo>
                  <a:cubicBezTo>
                    <a:pt x="40577" y="300575"/>
                    <a:pt x="26289" y="224904"/>
                    <a:pt x="19939" y="196858"/>
                  </a:cubicBezTo>
                  <a:cubicBezTo>
                    <a:pt x="13589" y="168812"/>
                    <a:pt x="-9165" y="147116"/>
                    <a:pt x="4064" y="120658"/>
                  </a:cubicBezTo>
                  <a:cubicBezTo>
                    <a:pt x="17293" y="94200"/>
                    <a:pt x="117306" y="-1050"/>
                    <a:pt x="121539" y="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 890">
              <a:extLst>
                <a:ext uri="{FF2B5EF4-FFF2-40B4-BE49-F238E27FC236}">
                  <a16:creationId xmlns:a16="http://schemas.microsoft.com/office/drawing/2014/main" id="{C38AB16D-E504-97B9-0EBB-204C27AE2F7D}"/>
                </a:ext>
              </a:extLst>
            </p:cNvPr>
            <p:cNvSpPr/>
            <p:nvPr/>
          </p:nvSpPr>
          <p:spPr>
            <a:xfrm>
              <a:off x="7378633" y="2815849"/>
              <a:ext cx="242319" cy="194133"/>
            </a:xfrm>
            <a:custGeom>
              <a:avLst/>
              <a:gdLst>
                <a:gd name="connsiteX0" fmla="*/ 241367 w 242319"/>
                <a:gd name="connsiteY0" fmla="*/ 376 h 194133"/>
                <a:gd name="connsiteX1" fmla="*/ 130242 w 242319"/>
                <a:gd name="connsiteY1" fmla="*/ 70226 h 194133"/>
                <a:gd name="connsiteX2" fmla="*/ 95317 w 242319"/>
                <a:gd name="connsiteY2" fmla="*/ 140076 h 194133"/>
                <a:gd name="connsiteX3" fmla="*/ 117542 w 242319"/>
                <a:gd name="connsiteY3" fmla="*/ 89276 h 194133"/>
                <a:gd name="connsiteX4" fmla="*/ 69917 w 242319"/>
                <a:gd name="connsiteY4" fmla="*/ 117851 h 194133"/>
                <a:gd name="connsiteX5" fmla="*/ 67 w 242319"/>
                <a:gd name="connsiteY5" fmla="*/ 194051 h 194133"/>
                <a:gd name="connsiteX6" fmla="*/ 60392 w 242319"/>
                <a:gd name="connsiteY6" fmla="*/ 101976 h 194133"/>
                <a:gd name="connsiteX7" fmla="*/ 241367 w 242319"/>
                <a:gd name="connsiteY7" fmla="*/ 376 h 19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19" h="194133">
                  <a:moveTo>
                    <a:pt x="241367" y="376"/>
                  </a:moveTo>
                  <a:cubicBezTo>
                    <a:pt x="253009" y="-4916"/>
                    <a:pt x="154584" y="46943"/>
                    <a:pt x="130242" y="70226"/>
                  </a:cubicBezTo>
                  <a:cubicBezTo>
                    <a:pt x="105900" y="93509"/>
                    <a:pt x="97434" y="136901"/>
                    <a:pt x="95317" y="140076"/>
                  </a:cubicBezTo>
                  <a:cubicBezTo>
                    <a:pt x="93200" y="143251"/>
                    <a:pt x="121775" y="92980"/>
                    <a:pt x="117542" y="89276"/>
                  </a:cubicBezTo>
                  <a:cubicBezTo>
                    <a:pt x="113309" y="85572"/>
                    <a:pt x="89496" y="100389"/>
                    <a:pt x="69917" y="117851"/>
                  </a:cubicBezTo>
                  <a:cubicBezTo>
                    <a:pt x="50338" y="135313"/>
                    <a:pt x="1654" y="196697"/>
                    <a:pt x="67" y="194051"/>
                  </a:cubicBezTo>
                  <a:cubicBezTo>
                    <a:pt x="-1521" y="191405"/>
                    <a:pt x="24938" y="131609"/>
                    <a:pt x="60392" y="101976"/>
                  </a:cubicBezTo>
                  <a:cubicBezTo>
                    <a:pt x="95846" y="72343"/>
                    <a:pt x="229725" y="5668"/>
                    <a:pt x="241367" y="3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 891">
              <a:extLst>
                <a:ext uri="{FF2B5EF4-FFF2-40B4-BE49-F238E27FC236}">
                  <a16:creationId xmlns:a16="http://schemas.microsoft.com/office/drawing/2014/main" id="{53FEBEF9-960D-FAEA-FE93-CE9B65476295}"/>
                </a:ext>
              </a:extLst>
            </p:cNvPr>
            <p:cNvSpPr/>
            <p:nvPr/>
          </p:nvSpPr>
          <p:spPr>
            <a:xfrm>
              <a:off x="7480149" y="2574426"/>
              <a:ext cx="206836" cy="505368"/>
            </a:xfrm>
            <a:custGeom>
              <a:avLst/>
              <a:gdLst>
                <a:gd name="connsiteX0" fmla="*/ 206526 w 206836"/>
                <a:gd name="connsiteY0" fmla="*/ 499 h 505368"/>
                <a:gd name="connsiteX1" fmla="*/ 117626 w 206836"/>
                <a:gd name="connsiteY1" fmla="*/ 63999 h 505368"/>
                <a:gd name="connsiteX2" fmla="*/ 104926 w 206836"/>
                <a:gd name="connsiteY2" fmla="*/ 83049 h 505368"/>
                <a:gd name="connsiteX3" fmla="*/ 98576 w 206836"/>
                <a:gd name="connsiteY3" fmla="*/ 137024 h 505368"/>
                <a:gd name="connsiteX4" fmla="*/ 120801 w 206836"/>
                <a:gd name="connsiteY4" fmla="*/ 260849 h 505368"/>
                <a:gd name="connsiteX5" fmla="*/ 95401 w 206836"/>
                <a:gd name="connsiteY5" fmla="*/ 210049 h 505368"/>
                <a:gd name="connsiteX6" fmla="*/ 146201 w 206836"/>
                <a:gd name="connsiteY6" fmla="*/ 314824 h 505368"/>
                <a:gd name="connsiteX7" fmla="*/ 133501 w 206836"/>
                <a:gd name="connsiteY7" fmla="*/ 321174 h 505368"/>
                <a:gd name="connsiteX8" fmla="*/ 66826 w 206836"/>
                <a:gd name="connsiteY8" fmla="*/ 362449 h 505368"/>
                <a:gd name="connsiteX9" fmla="*/ 151 w 206836"/>
                <a:gd name="connsiteY9" fmla="*/ 505324 h 505368"/>
                <a:gd name="connsiteX10" fmla="*/ 85876 w 206836"/>
                <a:gd name="connsiteY10" fmla="*/ 346574 h 505368"/>
                <a:gd name="connsiteX11" fmla="*/ 127151 w 206836"/>
                <a:gd name="connsiteY11" fmla="*/ 295774 h 505368"/>
                <a:gd name="connsiteX12" fmla="*/ 82701 w 206836"/>
                <a:gd name="connsiteY12" fmla="*/ 102099 h 505368"/>
                <a:gd name="connsiteX13" fmla="*/ 206526 w 206836"/>
                <a:gd name="connsiteY13" fmla="*/ 499 h 50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836" h="505368">
                  <a:moveTo>
                    <a:pt x="206526" y="499"/>
                  </a:moveTo>
                  <a:cubicBezTo>
                    <a:pt x="212347" y="-5851"/>
                    <a:pt x="134559" y="50241"/>
                    <a:pt x="117626" y="63999"/>
                  </a:cubicBezTo>
                  <a:cubicBezTo>
                    <a:pt x="100693" y="77757"/>
                    <a:pt x="108101" y="70878"/>
                    <a:pt x="104926" y="83049"/>
                  </a:cubicBezTo>
                  <a:cubicBezTo>
                    <a:pt x="101751" y="95220"/>
                    <a:pt x="95930" y="107391"/>
                    <a:pt x="98576" y="137024"/>
                  </a:cubicBezTo>
                  <a:cubicBezTo>
                    <a:pt x="101222" y="166657"/>
                    <a:pt x="121330" y="248678"/>
                    <a:pt x="120801" y="260849"/>
                  </a:cubicBezTo>
                  <a:cubicBezTo>
                    <a:pt x="120272" y="273020"/>
                    <a:pt x="91168" y="201053"/>
                    <a:pt x="95401" y="210049"/>
                  </a:cubicBezTo>
                  <a:cubicBezTo>
                    <a:pt x="99634" y="219045"/>
                    <a:pt x="146201" y="314824"/>
                    <a:pt x="146201" y="314824"/>
                  </a:cubicBezTo>
                  <a:cubicBezTo>
                    <a:pt x="152551" y="333345"/>
                    <a:pt x="146730" y="313237"/>
                    <a:pt x="133501" y="321174"/>
                  </a:cubicBezTo>
                  <a:cubicBezTo>
                    <a:pt x="120272" y="329111"/>
                    <a:pt x="89051" y="331757"/>
                    <a:pt x="66826" y="362449"/>
                  </a:cubicBezTo>
                  <a:cubicBezTo>
                    <a:pt x="44601" y="393141"/>
                    <a:pt x="-3024" y="507970"/>
                    <a:pt x="151" y="505324"/>
                  </a:cubicBezTo>
                  <a:cubicBezTo>
                    <a:pt x="3326" y="502678"/>
                    <a:pt x="64709" y="381499"/>
                    <a:pt x="85876" y="346574"/>
                  </a:cubicBezTo>
                  <a:cubicBezTo>
                    <a:pt x="107043" y="311649"/>
                    <a:pt x="127680" y="336520"/>
                    <a:pt x="127151" y="295774"/>
                  </a:cubicBezTo>
                  <a:cubicBezTo>
                    <a:pt x="126622" y="255028"/>
                    <a:pt x="74234" y="150253"/>
                    <a:pt x="82701" y="102099"/>
                  </a:cubicBezTo>
                  <a:cubicBezTo>
                    <a:pt x="91168" y="53945"/>
                    <a:pt x="200705" y="6849"/>
                    <a:pt x="206526" y="49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 892">
              <a:extLst>
                <a:ext uri="{FF2B5EF4-FFF2-40B4-BE49-F238E27FC236}">
                  <a16:creationId xmlns:a16="http://schemas.microsoft.com/office/drawing/2014/main" id="{9BE8D94F-2951-DAE5-7C66-B931FFDDDA2A}"/>
                </a:ext>
              </a:extLst>
            </p:cNvPr>
            <p:cNvSpPr/>
            <p:nvPr/>
          </p:nvSpPr>
          <p:spPr>
            <a:xfrm>
              <a:off x="7254709" y="1870061"/>
              <a:ext cx="282793" cy="417142"/>
            </a:xfrm>
            <a:custGeom>
              <a:avLst/>
              <a:gdLst>
                <a:gd name="connsiteX0" fmla="*/ 282741 w 282793"/>
                <a:gd name="connsiteY0" fmla="*/ 14 h 417142"/>
                <a:gd name="connsiteX1" fmla="*/ 127166 w 282793"/>
                <a:gd name="connsiteY1" fmla="*/ 127014 h 417142"/>
                <a:gd name="connsiteX2" fmla="*/ 120816 w 282793"/>
                <a:gd name="connsiteY2" fmla="*/ 234964 h 417142"/>
                <a:gd name="connsiteX3" fmla="*/ 114466 w 282793"/>
                <a:gd name="connsiteY3" fmla="*/ 225439 h 417142"/>
                <a:gd name="connsiteX4" fmla="*/ 166 w 282793"/>
                <a:gd name="connsiteY4" fmla="*/ 415939 h 417142"/>
                <a:gd name="connsiteX5" fmla="*/ 143041 w 282793"/>
                <a:gd name="connsiteY5" fmla="*/ 120664 h 417142"/>
                <a:gd name="connsiteX6" fmla="*/ 282741 w 282793"/>
                <a:gd name="connsiteY6" fmla="*/ 14 h 41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793" h="417142">
                  <a:moveTo>
                    <a:pt x="282741" y="14"/>
                  </a:moveTo>
                  <a:cubicBezTo>
                    <a:pt x="280095" y="1072"/>
                    <a:pt x="154153" y="87856"/>
                    <a:pt x="127166" y="127014"/>
                  </a:cubicBezTo>
                  <a:cubicBezTo>
                    <a:pt x="100178" y="166172"/>
                    <a:pt x="122933" y="218560"/>
                    <a:pt x="120816" y="234964"/>
                  </a:cubicBezTo>
                  <a:cubicBezTo>
                    <a:pt x="118699" y="251368"/>
                    <a:pt x="134574" y="195276"/>
                    <a:pt x="114466" y="225439"/>
                  </a:cubicBezTo>
                  <a:cubicBezTo>
                    <a:pt x="94358" y="255602"/>
                    <a:pt x="-4597" y="433402"/>
                    <a:pt x="166" y="415939"/>
                  </a:cubicBezTo>
                  <a:cubicBezTo>
                    <a:pt x="4929" y="398476"/>
                    <a:pt x="99649" y="186281"/>
                    <a:pt x="143041" y="120664"/>
                  </a:cubicBezTo>
                  <a:cubicBezTo>
                    <a:pt x="186433" y="55047"/>
                    <a:pt x="285387" y="-1044"/>
                    <a:pt x="282741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 893">
              <a:extLst>
                <a:ext uri="{FF2B5EF4-FFF2-40B4-BE49-F238E27FC236}">
                  <a16:creationId xmlns:a16="http://schemas.microsoft.com/office/drawing/2014/main" id="{28D79FAF-19C9-FF7B-A3AC-124585678373}"/>
                </a:ext>
              </a:extLst>
            </p:cNvPr>
            <p:cNvSpPr/>
            <p:nvPr/>
          </p:nvSpPr>
          <p:spPr>
            <a:xfrm>
              <a:off x="7179108" y="1908126"/>
              <a:ext cx="364348" cy="815531"/>
            </a:xfrm>
            <a:custGeom>
              <a:avLst/>
              <a:gdLst>
                <a:gd name="connsiteX0" fmla="*/ 361517 w 364348"/>
                <a:gd name="connsiteY0" fmla="*/ 49 h 815531"/>
                <a:gd name="connsiteX1" fmla="*/ 348817 w 364348"/>
                <a:gd name="connsiteY1" fmla="*/ 196899 h 815531"/>
                <a:gd name="connsiteX2" fmla="*/ 266267 w 364348"/>
                <a:gd name="connsiteY2" fmla="*/ 295324 h 815531"/>
                <a:gd name="connsiteX3" fmla="*/ 247217 w 364348"/>
                <a:gd name="connsiteY3" fmla="*/ 352474 h 815531"/>
                <a:gd name="connsiteX4" fmla="*/ 151967 w 364348"/>
                <a:gd name="connsiteY4" fmla="*/ 425499 h 815531"/>
                <a:gd name="connsiteX5" fmla="*/ 101167 w 364348"/>
                <a:gd name="connsiteY5" fmla="*/ 609649 h 815531"/>
                <a:gd name="connsiteX6" fmla="*/ 129742 w 364348"/>
                <a:gd name="connsiteY6" fmla="*/ 695374 h 815531"/>
                <a:gd name="connsiteX7" fmla="*/ 37667 w 364348"/>
                <a:gd name="connsiteY7" fmla="*/ 784274 h 815531"/>
                <a:gd name="connsiteX8" fmla="*/ 2742 w 364348"/>
                <a:gd name="connsiteY8" fmla="*/ 809674 h 815531"/>
                <a:gd name="connsiteX9" fmla="*/ 104342 w 364348"/>
                <a:gd name="connsiteY9" fmla="*/ 682674 h 815531"/>
                <a:gd name="connsiteX10" fmla="*/ 202767 w 364348"/>
                <a:gd name="connsiteY10" fmla="*/ 317549 h 815531"/>
                <a:gd name="connsiteX11" fmla="*/ 313892 w 364348"/>
                <a:gd name="connsiteY11" fmla="*/ 215949 h 815531"/>
                <a:gd name="connsiteX12" fmla="*/ 361517 w 364348"/>
                <a:gd name="connsiteY12" fmla="*/ 49 h 81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4348" h="815531">
                  <a:moveTo>
                    <a:pt x="361517" y="49"/>
                  </a:moveTo>
                  <a:cubicBezTo>
                    <a:pt x="367338" y="-3126"/>
                    <a:pt x="364692" y="147687"/>
                    <a:pt x="348817" y="196899"/>
                  </a:cubicBezTo>
                  <a:cubicBezTo>
                    <a:pt x="332942" y="246111"/>
                    <a:pt x="283200" y="269395"/>
                    <a:pt x="266267" y="295324"/>
                  </a:cubicBezTo>
                  <a:cubicBezTo>
                    <a:pt x="249334" y="321253"/>
                    <a:pt x="266267" y="330778"/>
                    <a:pt x="247217" y="352474"/>
                  </a:cubicBezTo>
                  <a:cubicBezTo>
                    <a:pt x="228167" y="374170"/>
                    <a:pt x="176309" y="382637"/>
                    <a:pt x="151967" y="425499"/>
                  </a:cubicBezTo>
                  <a:cubicBezTo>
                    <a:pt x="127625" y="468361"/>
                    <a:pt x="104871" y="564670"/>
                    <a:pt x="101167" y="609649"/>
                  </a:cubicBezTo>
                  <a:cubicBezTo>
                    <a:pt x="97463" y="654628"/>
                    <a:pt x="140325" y="666270"/>
                    <a:pt x="129742" y="695374"/>
                  </a:cubicBezTo>
                  <a:cubicBezTo>
                    <a:pt x="119159" y="724478"/>
                    <a:pt x="58833" y="765224"/>
                    <a:pt x="37667" y="784274"/>
                  </a:cubicBezTo>
                  <a:cubicBezTo>
                    <a:pt x="16501" y="803324"/>
                    <a:pt x="-8370" y="826607"/>
                    <a:pt x="2742" y="809674"/>
                  </a:cubicBezTo>
                  <a:cubicBezTo>
                    <a:pt x="13854" y="792741"/>
                    <a:pt x="71004" y="764695"/>
                    <a:pt x="104342" y="682674"/>
                  </a:cubicBezTo>
                  <a:cubicBezTo>
                    <a:pt x="137679" y="600653"/>
                    <a:pt x="167842" y="395336"/>
                    <a:pt x="202767" y="317549"/>
                  </a:cubicBezTo>
                  <a:cubicBezTo>
                    <a:pt x="237692" y="239762"/>
                    <a:pt x="287963" y="269395"/>
                    <a:pt x="313892" y="215949"/>
                  </a:cubicBezTo>
                  <a:cubicBezTo>
                    <a:pt x="339821" y="162503"/>
                    <a:pt x="355696" y="3224"/>
                    <a:pt x="361517" y="4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 894">
              <a:extLst>
                <a:ext uri="{FF2B5EF4-FFF2-40B4-BE49-F238E27FC236}">
                  <a16:creationId xmlns:a16="http://schemas.microsoft.com/office/drawing/2014/main" id="{5BB63EAC-2B2B-84BE-CF92-7C64A4C0BCCF}"/>
                </a:ext>
              </a:extLst>
            </p:cNvPr>
            <p:cNvSpPr/>
            <p:nvPr/>
          </p:nvSpPr>
          <p:spPr>
            <a:xfrm>
              <a:off x="6784932" y="2082304"/>
              <a:ext cx="63696" cy="363503"/>
            </a:xfrm>
            <a:custGeom>
              <a:avLst/>
              <a:gdLst>
                <a:gd name="connsiteX0" fmla="*/ 63543 w 63696"/>
                <a:gd name="connsiteY0" fmla="*/ 496 h 363503"/>
                <a:gd name="connsiteX1" fmla="*/ 19093 w 63696"/>
                <a:gd name="connsiteY1" fmla="*/ 108446 h 363503"/>
                <a:gd name="connsiteX2" fmla="*/ 60368 w 63696"/>
                <a:gd name="connsiteY2" fmla="*/ 352921 h 363503"/>
                <a:gd name="connsiteX3" fmla="*/ 50843 w 63696"/>
                <a:gd name="connsiteY3" fmla="*/ 302121 h 363503"/>
                <a:gd name="connsiteX4" fmla="*/ 43 w 63696"/>
                <a:gd name="connsiteY4" fmla="*/ 146546 h 363503"/>
                <a:gd name="connsiteX5" fmla="*/ 63543 w 63696"/>
                <a:gd name="connsiteY5" fmla="*/ 496 h 36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96" h="363503">
                  <a:moveTo>
                    <a:pt x="63543" y="496"/>
                  </a:moveTo>
                  <a:cubicBezTo>
                    <a:pt x="66718" y="-5854"/>
                    <a:pt x="19622" y="49709"/>
                    <a:pt x="19093" y="108446"/>
                  </a:cubicBezTo>
                  <a:cubicBezTo>
                    <a:pt x="18564" y="167183"/>
                    <a:pt x="55076" y="320642"/>
                    <a:pt x="60368" y="352921"/>
                  </a:cubicBezTo>
                  <a:cubicBezTo>
                    <a:pt x="65660" y="385200"/>
                    <a:pt x="60897" y="336517"/>
                    <a:pt x="50843" y="302121"/>
                  </a:cubicBezTo>
                  <a:cubicBezTo>
                    <a:pt x="40789" y="267725"/>
                    <a:pt x="-1544" y="194171"/>
                    <a:pt x="43" y="146546"/>
                  </a:cubicBezTo>
                  <a:cubicBezTo>
                    <a:pt x="1630" y="98921"/>
                    <a:pt x="60368" y="6846"/>
                    <a:pt x="63543" y="49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 895">
              <a:extLst>
                <a:ext uri="{FF2B5EF4-FFF2-40B4-BE49-F238E27FC236}">
                  <a16:creationId xmlns:a16="http://schemas.microsoft.com/office/drawing/2014/main" id="{F4F88BB4-B801-B4EC-C968-28A607BBE3D9}"/>
                </a:ext>
              </a:extLst>
            </p:cNvPr>
            <p:cNvSpPr/>
            <p:nvPr/>
          </p:nvSpPr>
          <p:spPr>
            <a:xfrm>
              <a:off x="7632293" y="1726577"/>
              <a:ext cx="174167" cy="221505"/>
            </a:xfrm>
            <a:custGeom>
              <a:avLst/>
              <a:gdLst>
                <a:gd name="connsiteX0" fmla="*/ 407 w 174167"/>
                <a:gd name="connsiteY0" fmla="*/ 178423 h 221505"/>
                <a:gd name="connsiteX1" fmla="*/ 48032 w 174167"/>
                <a:gd name="connsiteY1" fmla="*/ 219698 h 221505"/>
                <a:gd name="connsiteX2" fmla="*/ 133757 w 174167"/>
                <a:gd name="connsiteY2" fmla="*/ 111748 h 221505"/>
                <a:gd name="connsiteX3" fmla="*/ 171857 w 174167"/>
                <a:gd name="connsiteY3" fmla="*/ 89523 h 221505"/>
                <a:gd name="connsiteX4" fmla="*/ 70257 w 174167"/>
                <a:gd name="connsiteY4" fmla="*/ 623 h 221505"/>
                <a:gd name="connsiteX5" fmla="*/ 111532 w 174167"/>
                <a:gd name="connsiteY5" fmla="*/ 51423 h 221505"/>
                <a:gd name="connsiteX6" fmla="*/ 124232 w 174167"/>
                <a:gd name="connsiteY6" fmla="*/ 79998 h 221505"/>
                <a:gd name="connsiteX7" fmla="*/ 73432 w 174167"/>
                <a:gd name="connsiteY7" fmla="*/ 165723 h 221505"/>
                <a:gd name="connsiteX8" fmla="*/ 407 w 174167"/>
                <a:gd name="connsiteY8" fmla="*/ 178423 h 22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167" h="221505">
                  <a:moveTo>
                    <a:pt x="407" y="178423"/>
                  </a:moveTo>
                  <a:cubicBezTo>
                    <a:pt x="-3826" y="187419"/>
                    <a:pt x="25807" y="230810"/>
                    <a:pt x="48032" y="219698"/>
                  </a:cubicBezTo>
                  <a:cubicBezTo>
                    <a:pt x="70257" y="208586"/>
                    <a:pt x="113120" y="133444"/>
                    <a:pt x="133757" y="111748"/>
                  </a:cubicBezTo>
                  <a:cubicBezTo>
                    <a:pt x="154395" y="90052"/>
                    <a:pt x="182440" y="108044"/>
                    <a:pt x="171857" y="89523"/>
                  </a:cubicBezTo>
                  <a:cubicBezTo>
                    <a:pt x="161274" y="71002"/>
                    <a:pt x="80311" y="6973"/>
                    <a:pt x="70257" y="623"/>
                  </a:cubicBezTo>
                  <a:cubicBezTo>
                    <a:pt x="60203" y="-5727"/>
                    <a:pt x="102536" y="38194"/>
                    <a:pt x="111532" y="51423"/>
                  </a:cubicBezTo>
                  <a:cubicBezTo>
                    <a:pt x="120528" y="64652"/>
                    <a:pt x="130582" y="60948"/>
                    <a:pt x="124232" y="79998"/>
                  </a:cubicBezTo>
                  <a:cubicBezTo>
                    <a:pt x="117882" y="99048"/>
                    <a:pt x="89836" y="146673"/>
                    <a:pt x="73432" y="165723"/>
                  </a:cubicBezTo>
                  <a:cubicBezTo>
                    <a:pt x="57028" y="184773"/>
                    <a:pt x="4640" y="169427"/>
                    <a:pt x="407" y="17842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 896">
              <a:extLst>
                <a:ext uri="{FF2B5EF4-FFF2-40B4-BE49-F238E27FC236}">
                  <a16:creationId xmlns:a16="http://schemas.microsoft.com/office/drawing/2014/main" id="{865DA63C-C392-835C-694B-0F585E91190A}"/>
                </a:ext>
              </a:extLst>
            </p:cNvPr>
            <p:cNvSpPr/>
            <p:nvPr/>
          </p:nvSpPr>
          <p:spPr>
            <a:xfrm>
              <a:off x="7729164" y="2005602"/>
              <a:ext cx="277200" cy="205138"/>
            </a:xfrm>
            <a:custGeom>
              <a:avLst/>
              <a:gdLst>
                <a:gd name="connsiteX0" fmla="*/ 1961 w 277200"/>
                <a:gd name="connsiteY0" fmla="*/ 998 h 205138"/>
                <a:gd name="connsiteX1" fmla="*/ 46411 w 277200"/>
                <a:gd name="connsiteY1" fmla="*/ 127998 h 205138"/>
                <a:gd name="connsiteX2" fmla="*/ 144836 w 277200"/>
                <a:gd name="connsiteY2" fmla="*/ 166098 h 205138"/>
                <a:gd name="connsiteX3" fmla="*/ 275011 w 277200"/>
                <a:gd name="connsiteY3" fmla="*/ 32748 h 205138"/>
                <a:gd name="connsiteX4" fmla="*/ 217861 w 277200"/>
                <a:gd name="connsiteY4" fmla="*/ 96248 h 205138"/>
                <a:gd name="connsiteX5" fmla="*/ 106736 w 277200"/>
                <a:gd name="connsiteY5" fmla="*/ 204198 h 205138"/>
                <a:gd name="connsiteX6" fmla="*/ 1961 w 277200"/>
                <a:gd name="connsiteY6" fmla="*/ 998 h 20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200" h="205138">
                  <a:moveTo>
                    <a:pt x="1961" y="998"/>
                  </a:moveTo>
                  <a:cubicBezTo>
                    <a:pt x="-8093" y="-11702"/>
                    <a:pt x="22599" y="100481"/>
                    <a:pt x="46411" y="127998"/>
                  </a:cubicBezTo>
                  <a:cubicBezTo>
                    <a:pt x="70223" y="155515"/>
                    <a:pt x="106736" y="181973"/>
                    <a:pt x="144836" y="166098"/>
                  </a:cubicBezTo>
                  <a:cubicBezTo>
                    <a:pt x="182936" y="150223"/>
                    <a:pt x="262840" y="44390"/>
                    <a:pt x="275011" y="32748"/>
                  </a:cubicBezTo>
                  <a:cubicBezTo>
                    <a:pt x="287182" y="21106"/>
                    <a:pt x="245907" y="67673"/>
                    <a:pt x="217861" y="96248"/>
                  </a:cubicBezTo>
                  <a:cubicBezTo>
                    <a:pt x="189815" y="124823"/>
                    <a:pt x="140073" y="215310"/>
                    <a:pt x="106736" y="204198"/>
                  </a:cubicBezTo>
                  <a:cubicBezTo>
                    <a:pt x="73399" y="193086"/>
                    <a:pt x="12015" y="13698"/>
                    <a:pt x="1961" y="99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 897">
              <a:extLst>
                <a:ext uri="{FF2B5EF4-FFF2-40B4-BE49-F238E27FC236}">
                  <a16:creationId xmlns:a16="http://schemas.microsoft.com/office/drawing/2014/main" id="{DE99CD1C-3AD6-0C05-DECB-C8D225D9F42E}"/>
                </a:ext>
              </a:extLst>
            </p:cNvPr>
            <p:cNvSpPr/>
            <p:nvPr/>
          </p:nvSpPr>
          <p:spPr>
            <a:xfrm>
              <a:off x="7613647" y="2051006"/>
              <a:ext cx="122959" cy="372157"/>
            </a:xfrm>
            <a:custGeom>
              <a:avLst/>
              <a:gdLst>
                <a:gd name="connsiteX0" fmla="*/ 79378 w 122959"/>
                <a:gd name="connsiteY0" fmla="*/ 44 h 372157"/>
                <a:gd name="connsiteX1" fmla="*/ 25403 w 122959"/>
                <a:gd name="connsiteY1" fmla="*/ 174669 h 372157"/>
                <a:gd name="connsiteX2" fmla="*/ 120653 w 122959"/>
                <a:gd name="connsiteY2" fmla="*/ 365169 h 372157"/>
                <a:gd name="connsiteX3" fmla="*/ 85728 w 122959"/>
                <a:gd name="connsiteY3" fmla="*/ 317544 h 372157"/>
                <a:gd name="connsiteX4" fmla="*/ 3 w 122959"/>
                <a:gd name="connsiteY4" fmla="*/ 190544 h 372157"/>
                <a:gd name="connsiteX5" fmla="*/ 79378 w 122959"/>
                <a:gd name="connsiteY5" fmla="*/ 44 h 3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959" h="372157">
                  <a:moveTo>
                    <a:pt x="79378" y="44"/>
                  </a:moveTo>
                  <a:cubicBezTo>
                    <a:pt x="83611" y="-2602"/>
                    <a:pt x="18524" y="113815"/>
                    <a:pt x="25403" y="174669"/>
                  </a:cubicBezTo>
                  <a:cubicBezTo>
                    <a:pt x="32282" y="235523"/>
                    <a:pt x="110599" y="341357"/>
                    <a:pt x="120653" y="365169"/>
                  </a:cubicBezTo>
                  <a:cubicBezTo>
                    <a:pt x="130707" y="388981"/>
                    <a:pt x="105836" y="346648"/>
                    <a:pt x="85728" y="317544"/>
                  </a:cubicBezTo>
                  <a:cubicBezTo>
                    <a:pt x="65620" y="288440"/>
                    <a:pt x="-526" y="246636"/>
                    <a:pt x="3" y="190544"/>
                  </a:cubicBezTo>
                  <a:cubicBezTo>
                    <a:pt x="532" y="134452"/>
                    <a:pt x="75145" y="2690"/>
                    <a:pt x="79378" y="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 898">
              <a:extLst>
                <a:ext uri="{FF2B5EF4-FFF2-40B4-BE49-F238E27FC236}">
                  <a16:creationId xmlns:a16="http://schemas.microsoft.com/office/drawing/2014/main" id="{5E62A274-A817-A285-3877-DA5ED46F9020}"/>
                </a:ext>
              </a:extLst>
            </p:cNvPr>
            <p:cNvSpPr/>
            <p:nvPr/>
          </p:nvSpPr>
          <p:spPr>
            <a:xfrm>
              <a:off x="7711849" y="2142966"/>
              <a:ext cx="68755" cy="423640"/>
            </a:xfrm>
            <a:custGeom>
              <a:avLst/>
              <a:gdLst>
                <a:gd name="connsiteX0" fmla="*/ 41501 w 68755"/>
                <a:gd name="connsiteY0" fmla="*/ 159 h 423640"/>
                <a:gd name="connsiteX1" fmla="*/ 12926 w 68755"/>
                <a:gd name="connsiteY1" fmla="*/ 146209 h 423640"/>
                <a:gd name="connsiteX2" fmla="*/ 66901 w 68755"/>
                <a:gd name="connsiteY2" fmla="*/ 416084 h 423640"/>
                <a:gd name="connsiteX3" fmla="*/ 51026 w 68755"/>
                <a:gd name="connsiteY3" fmla="*/ 333534 h 423640"/>
                <a:gd name="connsiteX4" fmla="*/ 226 w 68755"/>
                <a:gd name="connsiteY4" fmla="*/ 171609 h 423640"/>
                <a:gd name="connsiteX5" fmla="*/ 41501 w 68755"/>
                <a:gd name="connsiteY5" fmla="*/ 159 h 42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55" h="423640">
                  <a:moveTo>
                    <a:pt x="41501" y="159"/>
                  </a:moveTo>
                  <a:cubicBezTo>
                    <a:pt x="43618" y="-4074"/>
                    <a:pt x="8693" y="76888"/>
                    <a:pt x="12926" y="146209"/>
                  </a:cubicBezTo>
                  <a:cubicBezTo>
                    <a:pt x="17159" y="215530"/>
                    <a:pt x="60551" y="384863"/>
                    <a:pt x="66901" y="416084"/>
                  </a:cubicBezTo>
                  <a:cubicBezTo>
                    <a:pt x="73251" y="447305"/>
                    <a:pt x="62139" y="374280"/>
                    <a:pt x="51026" y="333534"/>
                  </a:cubicBezTo>
                  <a:cubicBezTo>
                    <a:pt x="39913" y="292788"/>
                    <a:pt x="3930" y="219234"/>
                    <a:pt x="226" y="171609"/>
                  </a:cubicBezTo>
                  <a:cubicBezTo>
                    <a:pt x="-3478" y="123984"/>
                    <a:pt x="39384" y="4392"/>
                    <a:pt x="41501" y="15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 899">
              <a:extLst>
                <a:ext uri="{FF2B5EF4-FFF2-40B4-BE49-F238E27FC236}">
                  <a16:creationId xmlns:a16="http://schemas.microsoft.com/office/drawing/2014/main" id="{919ED8B2-95CC-EA3F-1E79-710FDF11A1C9}"/>
                </a:ext>
              </a:extLst>
            </p:cNvPr>
            <p:cNvSpPr/>
            <p:nvPr/>
          </p:nvSpPr>
          <p:spPr>
            <a:xfrm>
              <a:off x="6386087" y="2336736"/>
              <a:ext cx="94305" cy="225522"/>
            </a:xfrm>
            <a:custGeom>
              <a:avLst/>
              <a:gdLst>
                <a:gd name="connsiteX0" fmla="*/ 94088 w 94305"/>
                <a:gd name="connsiteY0" fmla="*/ 64 h 225522"/>
                <a:gd name="connsiteX1" fmla="*/ 27413 w 94305"/>
                <a:gd name="connsiteY1" fmla="*/ 85789 h 225522"/>
                <a:gd name="connsiteX2" fmla="*/ 21063 w 94305"/>
                <a:gd name="connsiteY2" fmla="*/ 225489 h 225522"/>
                <a:gd name="connsiteX3" fmla="*/ 2013 w 94305"/>
                <a:gd name="connsiteY3" fmla="*/ 98489 h 225522"/>
                <a:gd name="connsiteX4" fmla="*/ 94088 w 94305"/>
                <a:gd name="connsiteY4" fmla="*/ 64 h 22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5" h="225522">
                  <a:moveTo>
                    <a:pt x="94088" y="64"/>
                  </a:moveTo>
                  <a:cubicBezTo>
                    <a:pt x="98321" y="-2053"/>
                    <a:pt x="39584" y="48218"/>
                    <a:pt x="27413" y="85789"/>
                  </a:cubicBezTo>
                  <a:cubicBezTo>
                    <a:pt x="15242" y="123360"/>
                    <a:pt x="25296" y="223372"/>
                    <a:pt x="21063" y="225489"/>
                  </a:cubicBezTo>
                  <a:cubicBezTo>
                    <a:pt x="16830" y="227606"/>
                    <a:pt x="-6983" y="129710"/>
                    <a:pt x="2013" y="98489"/>
                  </a:cubicBezTo>
                  <a:cubicBezTo>
                    <a:pt x="11009" y="67268"/>
                    <a:pt x="89855" y="2181"/>
                    <a:pt x="94088" y="6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 900">
              <a:extLst>
                <a:ext uri="{FF2B5EF4-FFF2-40B4-BE49-F238E27FC236}">
                  <a16:creationId xmlns:a16="http://schemas.microsoft.com/office/drawing/2014/main" id="{52DC8527-64F4-C95C-6179-C17368502D85}"/>
                </a:ext>
              </a:extLst>
            </p:cNvPr>
            <p:cNvSpPr/>
            <p:nvPr/>
          </p:nvSpPr>
          <p:spPr>
            <a:xfrm>
              <a:off x="5781454" y="2295349"/>
              <a:ext cx="477281" cy="455418"/>
            </a:xfrm>
            <a:custGeom>
              <a:avLst/>
              <a:gdLst>
                <a:gd name="connsiteX0" fmla="*/ 476471 w 477281"/>
                <a:gd name="connsiteY0" fmla="*/ 176 h 455418"/>
                <a:gd name="connsiteX1" fmla="*/ 343121 w 477281"/>
                <a:gd name="connsiteY1" fmla="*/ 222426 h 455418"/>
                <a:gd name="connsiteX2" fmla="*/ 3396 w 477281"/>
                <a:gd name="connsiteY2" fmla="*/ 451026 h 455418"/>
                <a:gd name="connsiteX3" fmla="*/ 181196 w 477281"/>
                <a:gd name="connsiteY3" fmla="*/ 358951 h 455418"/>
                <a:gd name="connsiteX4" fmla="*/ 387571 w 477281"/>
                <a:gd name="connsiteY4" fmla="*/ 187501 h 455418"/>
                <a:gd name="connsiteX5" fmla="*/ 476471 w 477281"/>
                <a:gd name="connsiteY5" fmla="*/ 176 h 45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281" h="455418">
                  <a:moveTo>
                    <a:pt x="476471" y="176"/>
                  </a:moveTo>
                  <a:cubicBezTo>
                    <a:pt x="469063" y="5997"/>
                    <a:pt x="421967" y="147284"/>
                    <a:pt x="343121" y="222426"/>
                  </a:cubicBezTo>
                  <a:cubicBezTo>
                    <a:pt x="264275" y="297568"/>
                    <a:pt x="30383" y="428272"/>
                    <a:pt x="3396" y="451026"/>
                  </a:cubicBezTo>
                  <a:cubicBezTo>
                    <a:pt x="-23592" y="473780"/>
                    <a:pt x="117167" y="402872"/>
                    <a:pt x="181196" y="358951"/>
                  </a:cubicBezTo>
                  <a:cubicBezTo>
                    <a:pt x="245225" y="315030"/>
                    <a:pt x="335713" y="240947"/>
                    <a:pt x="387571" y="187501"/>
                  </a:cubicBezTo>
                  <a:cubicBezTo>
                    <a:pt x="439429" y="134055"/>
                    <a:pt x="483879" y="-5645"/>
                    <a:pt x="476471" y="1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 901">
              <a:extLst>
                <a:ext uri="{FF2B5EF4-FFF2-40B4-BE49-F238E27FC236}">
                  <a16:creationId xmlns:a16="http://schemas.microsoft.com/office/drawing/2014/main" id="{C5D23366-EF61-A098-853E-74F936E3FFE3}"/>
                </a:ext>
              </a:extLst>
            </p:cNvPr>
            <p:cNvSpPr/>
            <p:nvPr/>
          </p:nvSpPr>
          <p:spPr>
            <a:xfrm>
              <a:off x="5584532" y="2222474"/>
              <a:ext cx="724347" cy="628700"/>
            </a:xfrm>
            <a:custGeom>
              <a:avLst/>
              <a:gdLst>
                <a:gd name="connsiteX0" fmla="*/ 724193 w 724347"/>
                <a:gd name="connsiteY0" fmla="*/ 26 h 628700"/>
                <a:gd name="connsiteX1" fmla="*/ 311443 w 724347"/>
                <a:gd name="connsiteY1" fmla="*/ 301651 h 628700"/>
                <a:gd name="connsiteX2" fmla="*/ 293 w 724347"/>
                <a:gd name="connsiteY2" fmla="*/ 628676 h 628700"/>
                <a:gd name="connsiteX3" fmla="*/ 263818 w 724347"/>
                <a:gd name="connsiteY3" fmla="*/ 317526 h 628700"/>
                <a:gd name="connsiteX4" fmla="*/ 724193 w 724347"/>
                <a:gd name="connsiteY4" fmla="*/ 26 h 6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347" h="628700">
                  <a:moveTo>
                    <a:pt x="724193" y="26"/>
                  </a:moveTo>
                  <a:cubicBezTo>
                    <a:pt x="732130" y="-2620"/>
                    <a:pt x="432093" y="196876"/>
                    <a:pt x="311443" y="301651"/>
                  </a:cubicBezTo>
                  <a:cubicBezTo>
                    <a:pt x="190793" y="406426"/>
                    <a:pt x="8230" y="626030"/>
                    <a:pt x="293" y="628676"/>
                  </a:cubicBezTo>
                  <a:cubicBezTo>
                    <a:pt x="-7644" y="631322"/>
                    <a:pt x="146872" y="422301"/>
                    <a:pt x="263818" y="317526"/>
                  </a:cubicBezTo>
                  <a:cubicBezTo>
                    <a:pt x="380764" y="212751"/>
                    <a:pt x="716256" y="2672"/>
                    <a:pt x="724193" y="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 902">
              <a:extLst>
                <a:ext uri="{FF2B5EF4-FFF2-40B4-BE49-F238E27FC236}">
                  <a16:creationId xmlns:a16="http://schemas.microsoft.com/office/drawing/2014/main" id="{01CB3521-CFD0-BAB4-1C2D-92F93EAB38C1}"/>
                </a:ext>
              </a:extLst>
            </p:cNvPr>
            <p:cNvSpPr/>
            <p:nvPr/>
          </p:nvSpPr>
          <p:spPr>
            <a:xfrm>
              <a:off x="6959600" y="1361257"/>
              <a:ext cx="682316" cy="515168"/>
            </a:xfrm>
            <a:custGeom>
              <a:avLst/>
              <a:gdLst>
                <a:gd name="connsiteX0" fmla="*/ 0 w 682316"/>
                <a:gd name="connsiteY0" fmla="*/ 515168 h 515168"/>
                <a:gd name="connsiteX1" fmla="*/ 257175 w 682316"/>
                <a:gd name="connsiteY1" fmla="*/ 296093 h 515168"/>
                <a:gd name="connsiteX2" fmla="*/ 666750 w 682316"/>
                <a:gd name="connsiteY2" fmla="*/ 10343 h 515168"/>
                <a:gd name="connsiteX3" fmla="*/ 603250 w 682316"/>
                <a:gd name="connsiteY3" fmla="*/ 57968 h 515168"/>
                <a:gd name="connsiteX4" fmla="*/ 0 w 682316"/>
                <a:gd name="connsiteY4" fmla="*/ 515168 h 51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316" h="515168">
                  <a:moveTo>
                    <a:pt x="0" y="515168"/>
                  </a:moveTo>
                  <a:cubicBezTo>
                    <a:pt x="73025" y="447699"/>
                    <a:pt x="146050" y="380230"/>
                    <a:pt x="257175" y="296093"/>
                  </a:cubicBezTo>
                  <a:cubicBezTo>
                    <a:pt x="368300" y="211955"/>
                    <a:pt x="609071" y="50031"/>
                    <a:pt x="666750" y="10343"/>
                  </a:cubicBezTo>
                  <a:cubicBezTo>
                    <a:pt x="724429" y="-29345"/>
                    <a:pt x="603250" y="57968"/>
                    <a:pt x="603250" y="57968"/>
                  </a:cubicBezTo>
                  <a:lnTo>
                    <a:pt x="0" y="515168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 903">
              <a:extLst>
                <a:ext uri="{FF2B5EF4-FFF2-40B4-BE49-F238E27FC236}">
                  <a16:creationId xmlns:a16="http://schemas.microsoft.com/office/drawing/2014/main" id="{46C4DE91-E495-A09E-137A-0B2B0A6BB8D9}"/>
                </a:ext>
              </a:extLst>
            </p:cNvPr>
            <p:cNvSpPr/>
            <p:nvPr/>
          </p:nvSpPr>
          <p:spPr>
            <a:xfrm>
              <a:off x="7025238" y="1419225"/>
              <a:ext cx="683662" cy="475812"/>
            </a:xfrm>
            <a:custGeom>
              <a:avLst/>
              <a:gdLst>
                <a:gd name="connsiteX0" fmla="*/ 683662 w 683662"/>
                <a:gd name="connsiteY0" fmla="*/ 0 h 475812"/>
                <a:gd name="connsiteX1" fmla="*/ 4212 w 683662"/>
                <a:gd name="connsiteY1" fmla="*/ 473075 h 475812"/>
                <a:gd name="connsiteX2" fmla="*/ 378862 w 683662"/>
                <a:gd name="connsiteY2" fmla="*/ 206375 h 475812"/>
                <a:gd name="connsiteX3" fmla="*/ 683662 w 683662"/>
                <a:gd name="connsiteY3" fmla="*/ 0 h 47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662" h="475812">
                  <a:moveTo>
                    <a:pt x="683662" y="0"/>
                  </a:moveTo>
                  <a:lnTo>
                    <a:pt x="4212" y="473075"/>
                  </a:lnTo>
                  <a:cubicBezTo>
                    <a:pt x="-46588" y="507471"/>
                    <a:pt x="378862" y="206375"/>
                    <a:pt x="378862" y="206375"/>
                  </a:cubicBezTo>
                  <a:lnTo>
                    <a:pt x="683662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 904">
              <a:extLst>
                <a:ext uri="{FF2B5EF4-FFF2-40B4-BE49-F238E27FC236}">
                  <a16:creationId xmlns:a16="http://schemas.microsoft.com/office/drawing/2014/main" id="{58807488-ACE5-8203-6166-0AA11F388993}"/>
                </a:ext>
              </a:extLst>
            </p:cNvPr>
            <p:cNvSpPr/>
            <p:nvPr/>
          </p:nvSpPr>
          <p:spPr>
            <a:xfrm>
              <a:off x="7213744" y="1409094"/>
              <a:ext cx="535650" cy="413237"/>
            </a:xfrm>
            <a:custGeom>
              <a:avLst/>
              <a:gdLst>
                <a:gd name="connsiteX0" fmla="*/ 520556 w 535650"/>
                <a:gd name="connsiteY0" fmla="*/ 10131 h 413237"/>
                <a:gd name="connsiteX1" fmla="*/ 3031 w 535650"/>
                <a:gd name="connsiteY1" fmla="*/ 410181 h 413237"/>
                <a:gd name="connsiteX2" fmla="*/ 298306 w 535650"/>
                <a:gd name="connsiteY2" fmla="*/ 203806 h 413237"/>
                <a:gd name="connsiteX3" fmla="*/ 110981 w 535650"/>
                <a:gd name="connsiteY3" fmla="*/ 381606 h 413237"/>
                <a:gd name="connsiteX4" fmla="*/ 374506 w 535650"/>
                <a:gd name="connsiteY4" fmla="*/ 140306 h 413237"/>
                <a:gd name="connsiteX5" fmla="*/ 520556 w 535650"/>
                <a:gd name="connsiteY5" fmla="*/ 10131 h 4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650" h="413237">
                  <a:moveTo>
                    <a:pt x="520556" y="10131"/>
                  </a:moveTo>
                  <a:cubicBezTo>
                    <a:pt x="458644" y="55110"/>
                    <a:pt x="40073" y="377902"/>
                    <a:pt x="3031" y="410181"/>
                  </a:cubicBezTo>
                  <a:cubicBezTo>
                    <a:pt x="-34011" y="442460"/>
                    <a:pt x="280314" y="208569"/>
                    <a:pt x="298306" y="203806"/>
                  </a:cubicBezTo>
                  <a:cubicBezTo>
                    <a:pt x="316298" y="199044"/>
                    <a:pt x="98281" y="392189"/>
                    <a:pt x="110981" y="381606"/>
                  </a:cubicBezTo>
                  <a:cubicBezTo>
                    <a:pt x="123681" y="371023"/>
                    <a:pt x="311006" y="199573"/>
                    <a:pt x="374506" y="140306"/>
                  </a:cubicBezTo>
                  <a:cubicBezTo>
                    <a:pt x="438006" y="81039"/>
                    <a:pt x="582468" y="-34848"/>
                    <a:pt x="520556" y="101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 905">
              <a:extLst>
                <a:ext uri="{FF2B5EF4-FFF2-40B4-BE49-F238E27FC236}">
                  <a16:creationId xmlns:a16="http://schemas.microsoft.com/office/drawing/2014/main" id="{36438BF8-DCF5-AA9A-EC26-108779FEA3C4}"/>
                </a:ext>
              </a:extLst>
            </p:cNvPr>
            <p:cNvSpPr/>
            <p:nvPr/>
          </p:nvSpPr>
          <p:spPr>
            <a:xfrm>
              <a:off x="7311149" y="1435455"/>
              <a:ext cx="455223" cy="382705"/>
            </a:xfrm>
            <a:custGeom>
              <a:avLst/>
              <a:gdLst>
                <a:gd name="connsiteX0" fmla="*/ 451726 w 455223"/>
                <a:gd name="connsiteY0" fmla="*/ 2820 h 382705"/>
                <a:gd name="connsiteX1" fmla="*/ 191376 w 455223"/>
                <a:gd name="connsiteY1" fmla="*/ 244120 h 382705"/>
                <a:gd name="connsiteX2" fmla="*/ 219951 w 455223"/>
                <a:gd name="connsiteY2" fmla="*/ 310795 h 382705"/>
                <a:gd name="connsiteX3" fmla="*/ 146926 w 455223"/>
                <a:gd name="connsiteY3" fmla="*/ 323495 h 382705"/>
                <a:gd name="connsiteX4" fmla="*/ 4051 w 455223"/>
                <a:gd name="connsiteY4" fmla="*/ 374295 h 382705"/>
                <a:gd name="connsiteX5" fmla="*/ 321551 w 455223"/>
                <a:gd name="connsiteY5" fmla="*/ 126645 h 382705"/>
                <a:gd name="connsiteX6" fmla="*/ 451726 w 455223"/>
                <a:gd name="connsiteY6" fmla="*/ 2820 h 38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223" h="382705">
                  <a:moveTo>
                    <a:pt x="451726" y="2820"/>
                  </a:moveTo>
                  <a:cubicBezTo>
                    <a:pt x="430030" y="22399"/>
                    <a:pt x="230005" y="192791"/>
                    <a:pt x="191376" y="244120"/>
                  </a:cubicBezTo>
                  <a:cubicBezTo>
                    <a:pt x="152747" y="295449"/>
                    <a:pt x="227359" y="297566"/>
                    <a:pt x="219951" y="310795"/>
                  </a:cubicBezTo>
                  <a:cubicBezTo>
                    <a:pt x="212543" y="324024"/>
                    <a:pt x="182909" y="312912"/>
                    <a:pt x="146926" y="323495"/>
                  </a:cubicBezTo>
                  <a:cubicBezTo>
                    <a:pt x="110943" y="334078"/>
                    <a:pt x="-25053" y="407103"/>
                    <a:pt x="4051" y="374295"/>
                  </a:cubicBezTo>
                  <a:cubicBezTo>
                    <a:pt x="33155" y="341487"/>
                    <a:pt x="253288" y="183266"/>
                    <a:pt x="321551" y="126645"/>
                  </a:cubicBezTo>
                  <a:cubicBezTo>
                    <a:pt x="389813" y="70024"/>
                    <a:pt x="473422" y="-16759"/>
                    <a:pt x="451726" y="282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 906">
              <a:extLst>
                <a:ext uri="{FF2B5EF4-FFF2-40B4-BE49-F238E27FC236}">
                  <a16:creationId xmlns:a16="http://schemas.microsoft.com/office/drawing/2014/main" id="{FDAD6A15-0CB8-5F3F-82BE-44FFE8569922}"/>
                </a:ext>
              </a:extLst>
            </p:cNvPr>
            <p:cNvSpPr/>
            <p:nvPr/>
          </p:nvSpPr>
          <p:spPr>
            <a:xfrm>
              <a:off x="7503225" y="3019872"/>
              <a:ext cx="148836" cy="271787"/>
            </a:xfrm>
            <a:custGeom>
              <a:avLst/>
              <a:gdLst>
                <a:gd name="connsiteX0" fmla="*/ 138782 w 148836"/>
                <a:gd name="connsiteY0" fmla="*/ 619 h 271787"/>
                <a:gd name="connsiteX1" fmla="*/ 33148 w 148836"/>
                <a:gd name="connsiteY1" fmla="*/ 102953 h 271787"/>
                <a:gd name="connsiteX2" fmla="*/ 16642 w 148836"/>
                <a:gd name="connsiteY2" fmla="*/ 142566 h 271787"/>
                <a:gd name="connsiteX3" fmla="*/ 33148 w 148836"/>
                <a:gd name="connsiteY3" fmla="*/ 201985 h 271787"/>
                <a:gd name="connsiteX4" fmla="*/ 142083 w 148836"/>
                <a:gd name="connsiteY4" fmla="*/ 264706 h 271787"/>
                <a:gd name="connsiteX5" fmla="*/ 122277 w 148836"/>
                <a:gd name="connsiteY5" fmla="*/ 258103 h 271787"/>
                <a:gd name="connsiteX6" fmla="*/ 137 w 148836"/>
                <a:gd name="connsiteY6" fmla="*/ 155770 h 271787"/>
                <a:gd name="connsiteX7" fmla="*/ 138782 w 148836"/>
                <a:gd name="connsiteY7" fmla="*/ 619 h 271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36" h="271787">
                  <a:moveTo>
                    <a:pt x="138782" y="619"/>
                  </a:moveTo>
                  <a:cubicBezTo>
                    <a:pt x="144284" y="-8184"/>
                    <a:pt x="53505" y="79295"/>
                    <a:pt x="33148" y="102953"/>
                  </a:cubicBezTo>
                  <a:cubicBezTo>
                    <a:pt x="12791" y="126611"/>
                    <a:pt x="16642" y="126061"/>
                    <a:pt x="16642" y="142566"/>
                  </a:cubicBezTo>
                  <a:cubicBezTo>
                    <a:pt x="16642" y="159071"/>
                    <a:pt x="12241" y="181628"/>
                    <a:pt x="33148" y="201985"/>
                  </a:cubicBezTo>
                  <a:cubicBezTo>
                    <a:pt x="54055" y="222342"/>
                    <a:pt x="142083" y="264706"/>
                    <a:pt x="142083" y="264706"/>
                  </a:cubicBezTo>
                  <a:cubicBezTo>
                    <a:pt x="156938" y="274059"/>
                    <a:pt x="145935" y="276259"/>
                    <a:pt x="122277" y="258103"/>
                  </a:cubicBezTo>
                  <a:cubicBezTo>
                    <a:pt x="98619" y="239947"/>
                    <a:pt x="-4264" y="198134"/>
                    <a:pt x="137" y="155770"/>
                  </a:cubicBezTo>
                  <a:cubicBezTo>
                    <a:pt x="4538" y="113406"/>
                    <a:pt x="133280" y="9422"/>
                    <a:pt x="138782" y="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 907">
              <a:extLst>
                <a:ext uri="{FF2B5EF4-FFF2-40B4-BE49-F238E27FC236}">
                  <a16:creationId xmlns:a16="http://schemas.microsoft.com/office/drawing/2014/main" id="{880BB361-7474-5319-CEFE-8454A8C76D52}"/>
                </a:ext>
              </a:extLst>
            </p:cNvPr>
            <p:cNvSpPr/>
            <p:nvPr/>
          </p:nvSpPr>
          <p:spPr>
            <a:xfrm>
              <a:off x="7529768" y="2898276"/>
              <a:ext cx="99698" cy="234522"/>
            </a:xfrm>
            <a:custGeom>
              <a:avLst/>
              <a:gdLst>
                <a:gd name="connsiteX0" fmla="*/ 82529 w 99698"/>
                <a:gd name="connsiteY0" fmla="*/ 75 h 234522"/>
                <a:gd name="connsiteX1" fmla="*/ 95734 w 99698"/>
                <a:gd name="connsiteY1" fmla="*/ 109011 h 234522"/>
                <a:gd name="connsiteX2" fmla="*/ 2 w 99698"/>
                <a:gd name="connsiteY2" fmla="*/ 234452 h 234522"/>
                <a:gd name="connsiteX3" fmla="*/ 92433 w 99698"/>
                <a:gd name="connsiteY3" fmla="*/ 125516 h 234522"/>
                <a:gd name="connsiteX4" fmla="*/ 82529 w 99698"/>
                <a:gd name="connsiteY4" fmla="*/ 75 h 2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98" h="234522">
                  <a:moveTo>
                    <a:pt x="82529" y="75"/>
                  </a:moveTo>
                  <a:cubicBezTo>
                    <a:pt x="83079" y="-2676"/>
                    <a:pt x="109488" y="69948"/>
                    <a:pt x="95734" y="109011"/>
                  </a:cubicBezTo>
                  <a:cubicBezTo>
                    <a:pt x="81980" y="148074"/>
                    <a:pt x="552" y="231701"/>
                    <a:pt x="2" y="234452"/>
                  </a:cubicBezTo>
                  <a:cubicBezTo>
                    <a:pt x="-548" y="237203"/>
                    <a:pt x="76478" y="158527"/>
                    <a:pt x="92433" y="125516"/>
                  </a:cubicBezTo>
                  <a:cubicBezTo>
                    <a:pt x="108388" y="92505"/>
                    <a:pt x="81979" y="2826"/>
                    <a:pt x="82529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 908">
              <a:extLst>
                <a:ext uri="{FF2B5EF4-FFF2-40B4-BE49-F238E27FC236}">
                  <a16:creationId xmlns:a16="http://schemas.microsoft.com/office/drawing/2014/main" id="{D1216964-C086-A0E8-E5A6-9BE98D13D70C}"/>
                </a:ext>
              </a:extLst>
            </p:cNvPr>
            <p:cNvSpPr/>
            <p:nvPr/>
          </p:nvSpPr>
          <p:spPr>
            <a:xfrm>
              <a:off x="7516563" y="2875054"/>
              <a:ext cx="119142" cy="294029"/>
            </a:xfrm>
            <a:custGeom>
              <a:avLst/>
              <a:gdLst>
                <a:gd name="connsiteX0" fmla="*/ 105638 w 119142"/>
                <a:gd name="connsiteY0" fmla="*/ 189 h 294029"/>
                <a:gd name="connsiteX1" fmla="*/ 118842 w 119142"/>
                <a:gd name="connsiteY1" fmla="*/ 142136 h 294029"/>
                <a:gd name="connsiteX2" fmla="*/ 92433 w 119142"/>
                <a:gd name="connsiteY2" fmla="*/ 188351 h 294029"/>
                <a:gd name="connsiteX3" fmla="*/ 3 w 119142"/>
                <a:gd name="connsiteY3" fmla="*/ 293986 h 294029"/>
                <a:gd name="connsiteX4" fmla="*/ 89132 w 119142"/>
                <a:gd name="connsiteY4" fmla="*/ 175147 h 294029"/>
                <a:gd name="connsiteX5" fmla="*/ 105638 w 119142"/>
                <a:gd name="connsiteY5" fmla="*/ 189 h 29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142" h="294029">
                  <a:moveTo>
                    <a:pt x="105638" y="189"/>
                  </a:moveTo>
                  <a:cubicBezTo>
                    <a:pt x="110590" y="-5313"/>
                    <a:pt x="121043" y="110776"/>
                    <a:pt x="118842" y="142136"/>
                  </a:cubicBezTo>
                  <a:cubicBezTo>
                    <a:pt x="116641" y="173496"/>
                    <a:pt x="112240" y="163043"/>
                    <a:pt x="92433" y="188351"/>
                  </a:cubicBezTo>
                  <a:cubicBezTo>
                    <a:pt x="72626" y="213659"/>
                    <a:pt x="553" y="296187"/>
                    <a:pt x="3" y="293986"/>
                  </a:cubicBezTo>
                  <a:cubicBezTo>
                    <a:pt x="-547" y="291785"/>
                    <a:pt x="68775" y="217511"/>
                    <a:pt x="89132" y="175147"/>
                  </a:cubicBezTo>
                  <a:cubicBezTo>
                    <a:pt x="109489" y="132783"/>
                    <a:pt x="100686" y="5691"/>
                    <a:pt x="105638" y="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 909">
              <a:extLst>
                <a:ext uri="{FF2B5EF4-FFF2-40B4-BE49-F238E27FC236}">
                  <a16:creationId xmlns:a16="http://schemas.microsoft.com/office/drawing/2014/main" id="{802DC42D-3E88-63B5-7E2C-49EA5AA03642}"/>
                </a:ext>
              </a:extLst>
            </p:cNvPr>
            <p:cNvSpPr/>
            <p:nvPr/>
          </p:nvSpPr>
          <p:spPr>
            <a:xfrm>
              <a:off x="7549577" y="3208653"/>
              <a:ext cx="221001" cy="179982"/>
            </a:xfrm>
            <a:custGeom>
              <a:avLst/>
              <a:gdLst>
                <a:gd name="connsiteX0" fmla="*/ 0 w 221001"/>
                <a:gd name="connsiteY0" fmla="*/ 0 h 179982"/>
                <a:gd name="connsiteX1" fmla="*/ 108936 w 221001"/>
                <a:gd name="connsiteY1" fmla="*/ 75925 h 179982"/>
                <a:gd name="connsiteX2" fmla="*/ 217871 w 221001"/>
                <a:gd name="connsiteY2" fmla="*/ 178258 h 179982"/>
                <a:gd name="connsiteX3" fmla="*/ 181559 w 221001"/>
                <a:gd name="connsiteY3" fmla="*/ 135344 h 179982"/>
                <a:gd name="connsiteX4" fmla="*/ 79226 w 221001"/>
                <a:gd name="connsiteY4" fmla="*/ 72624 h 179982"/>
                <a:gd name="connsiteX5" fmla="*/ 0 w 221001"/>
                <a:gd name="connsiteY5" fmla="*/ 0 h 17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001" h="179982">
                  <a:moveTo>
                    <a:pt x="0" y="0"/>
                  </a:moveTo>
                  <a:cubicBezTo>
                    <a:pt x="36312" y="23107"/>
                    <a:pt x="72624" y="46215"/>
                    <a:pt x="108936" y="75925"/>
                  </a:cubicBezTo>
                  <a:cubicBezTo>
                    <a:pt x="145248" y="105635"/>
                    <a:pt x="205767" y="168355"/>
                    <a:pt x="217871" y="178258"/>
                  </a:cubicBezTo>
                  <a:cubicBezTo>
                    <a:pt x="229975" y="188161"/>
                    <a:pt x="204666" y="152950"/>
                    <a:pt x="181559" y="135344"/>
                  </a:cubicBezTo>
                  <a:cubicBezTo>
                    <a:pt x="158452" y="117738"/>
                    <a:pt x="79226" y="72624"/>
                    <a:pt x="79226" y="72624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 910">
              <a:extLst>
                <a:ext uri="{FF2B5EF4-FFF2-40B4-BE49-F238E27FC236}">
                  <a16:creationId xmlns:a16="http://schemas.microsoft.com/office/drawing/2014/main" id="{7CBF9351-90A7-6FCB-D669-02FF25806722}"/>
                </a:ext>
              </a:extLst>
            </p:cNvPr>
            <p:cNvSpPr/>
            <p:nvPr/>
          </p:nvSpPr>
          <p:spPr>
            <a:xfrm>
              <a:off x="7714500" y="3340416"/>
              <a:ext cx="320618" cy="285150"/>
            </a:xfrm>
            <a:custGeom>
              <a:avLst/>
              <a:gdLst>
                <a:gd name="connsiteX0" fmla="*/ 131 w 320618"/>
                <a:gd name="connsiteY0" fmla="*/ 280 h 285150"/>
                <a:gd name="connsiteX1" fmla="*/ 184992 w 320618"/>
                <a:gd name="connsiteY1" fmla="*/ 171936 h 285150"/>
                <a:gd name="connsiteX2" fmla="*/ 320336 w 320618"/>
                <a:gd name="connsiteY2" fmla="*/ 284173 h 285150"/>
                <a:gd name="connsiteX3" fmla="*/ 214701 w 320618"/>
                <a:gd name="connsiteY3" fmla="*/ 214850 h 285150"/>
                <a:gd name="connsiteX4" fmla="*/ 131 w 320618"/>
                <a:gd name="connsiteY4" fmla="*/ 280 h 28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18" h="285150">
                  <a:moveTo>
                    <a:pt x="131" y="280"/>
                  </a:moveTo>
                  <a:cubicBezTo>
                    <a:pt x="-4821" y="-6872"/>
                    <a:pt x="131625" y="124621"/>
                    <a:pt x="184992" y="171936"/>
                  </a:cubicBezTo>
                  <a:cubicBezTo>
                    <a:pt x="238359" y="219251"/>
                    <a:pt x="315385" y="277021"/>
                    <a:pt x="320336" y="284173"/>
                  </a:cubicBezTo>
                  <a:cubicBezTo>
                    <a:pt x="325288" y="291325"/>
                    <a:pt x="264217" y="258314"/>
                    <a:pt x="214701" y="214850"/>
                  </a:cubicBezTo>
                  <a:cubicBezTo>
                    <a:pt x="165185" y="171386"/>
                    <a:pt x="5083" y="7432"/>
                    <a:pt x="131" y="2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 911">
              <a:extLst>
                <a:ext uri="{FF2B5EF4-FFF2-40B4-BE49-F238E27FC236}">
                  <a16:creationId xmlns:a16="http://schemas.microsoft.com/office/drawing/2014/main" id="{5A3ABB50-2AB1-834D-E58D-C0FC78998B7F}"/>
                </a:ext>
              </a:extLst>
            </p:cNvPr>
            <p:cNvSpPr/>
            <p:nvPr/>
          </p:nvSpPr>
          <p:spPr>
            <a:xfrm>
              <a:off x="7952277" y="3584935"/>
              <a:ext cx="231129" cy="138732"/>
            </a:xfrm>
            <a:custGeom>
              <a:avLst/>
              <a:gdLst>
                <a:gd name="connsiteX0" fmla="*/ 32 w 231129"/>
                <a:gd name="connsiteY0" fmla="*/ 41 h 138732"/>
                <a:gd name="connsiteX1" fmla="*/ 102366 w 231129"/>
                <a:gd name="connsiteY1" fmla="*/ 69364 h 138732"/>
                <a:gd name="connsiteX2" fmla="*/ 231108 w 231129"/>
                <a:gd name="connsiteY2" fmla="*/ 138687 h 138732"/>
                <a:gd name="connsiteX3" fmla="*/ 92462 w 231129"/>
                <a:gd name="connsiteY3" fmla="*/ 79267 h 138732"/>
                <a:gd name="connsiteX4" fmla="*/ 32 w 231129"/>
                <a:gd name="connsiteY4" fmla="*/ 41 h 1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129" h="138732">
                  <a:moveTo>
                    <a:pt x="32" y="41"/>
                  </a:moveTo>
                  <a:cubicBezTo>
                    <a:pt x="1683" y="-1609"/>
                    <a:pt x="63853" y="46256"/>
                    <a:pt x="102366" y="69364"/>
                  </a:cubicBezTo>
                  <a:cubicBezTo>
                    <a:pt x="140879" y="92472"/>
                    <a:pt x="232759" y="137037"/>
                    <a:pt x="231108" y="138687"/>
                  </a:cubicBezTo>
                  <a:cubicBezTo>
                    <a:pt x="229457" y="140337"/>
                    <a:pt x="125473" y="96873"/>
                    <a:pt x="92462" y="79267"/>
                  </a:cubicBezTo>
                  <a:cubicBezTo>
                    <a:pt x="59451" y="61661"/>
                    <a:pt x="-1619" y="1691"/>
                    <a:pt x="32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 912">
              <a:extLst>
                <a:ext uri="{FF2B5EF4-FFF2-40B4-BE49-F238E27FC236}">
                  <a16:creationId xmlns:a16="http://schemas.microsoft.com/office/drawing/2014/main" id="{7241FEE8-DBDD-985B-801B-4D7AF1C23FFC}"/>
                </a:ext>
              </a:extLst>
            </p:cNvPr>
            <p:cNvSpPr/>
            <p:nvPr/>
          </p:nvSpPr>
          <p:spPr>
            <a:xfrm>
              <a:off x="8106871" y="3670403"/>
              <a:ext cx="463115" cy="84221"/>
            </a:xfrm>
            <a:custGeom>
              <a:avLst/>
              <a:gdLst>
                <a:gd name="connsiteX0" fmla="*/ 589 w 463115"/>
                <a:gd name="connsiteY0" fmla="*/ 401 h 84221"/>
                <a:gd name="connsiteX1" fmla="*/ 172245 w 463115"/>
                <a:gd name="connsiteY1" fmla="*/ 66423 h 84221"/>
                <a:gd name="connsiteX2" fmla="*/ 462741 w 463115"/>
                <a:gd name="connsiteY2" fmla="*/ 82928 h 84221"/>
                <a:gd name="connsiteX3" fmla="*/ 228364 w 463115"/>
                <a:gd name="connsiteY3" fmla="*/ 40014 h 84221"/>
                <a:gd name="connsiteX4" fmla="*/ 589 w 463115"/>
                <a:gd name="connsiteY4" fmla="*/ 40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115" h="84221">
                  <a:moveTo>
                    <a:pt x="589" y="401"/>
                  </a:moveTo>
                  <a:cubicBezTo>
                    <a:pt x="-8764" y="4802"/>
                    <a:pt x="95220" y="52668"/>
                    <a:pt x="172245" y="66423"/>
                  </a:cubicBezTo>
                  <a:cubicBezTo>
                    <a:pt x="249270" y="80178"/>
                    <a:pt x="453388" y="87329"/>
                    <a:pt x="462741" y="82928"/>
                  </a:cubicBezTo>
                  <a:cubicBezTo>
                    <a:pt x="472094" y="78527"/>
                    <a:pt x="303739" y="51017"/>
                    <a:pt x="228364" y="40014"/>
                  </a:cubicBezTo>
                  <a:cubicBezTo>
                    <a:pt x="152989" y="29011"/>
                    <a:pt x="9942" y="-4000"/>
                    <a:pt x="589" y="4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 913">
              <a:extLst>
                <a:ext uri="{FF2B5EF4-FFF2-40B4-BE49-F238E27FC236}">
                  <a16:creationId xmlns:a16="http://schemas.microsoft.com/office/drawing/2014/main" id="{62EF6210-3C1A-5CF6-4719-624463F59CD1}"/>
                </a:ext>
              </a:extLst>
            </p:cNvPr>
            <p:cNvSpPr/>
            <p:nvPr/>
          </p:nvSpPr>
          <p:spPr>
            <a:xfrm>
              <a:off x="7483096" y="3254841"/>
              <a:ext cx="65178" cy="216545"/>
            </a:xfrm>
            <a:custGeom>
              <a:avLst/>
              <a:gdLst>
                <a:gd name="connsiteX0" fmla="*/ 43373 w 65178"/>
                <a:gd name="connsiteY0" fmla="*/ 27 h 216545"/>
                <a:gd name="connsiteX1" fmla="*/ 16965 w 65178"/>
                <a:gd name="connsiteY1" fmla="*/ 99059 h 216545"/>
                <a:gd name="connsiteX2" fmla="*/ 46674 w 65178"/>
                <a:gd name="connsiteY2" fmla="*/ 171683 h 216545"/>
                <a:gd name="connsiteX3" fmla="*/ 63180 w 65178"/>
                <a:gd name="connsiteY3" fmla="*/ 214597 h 216545"/>
                <a:gd name="connsiteX4" fmla="*/ 459 w 65178"/>
                <a:gd name="connsiteY4" fmla="*/ 108963 h 216545"/>
                <a:gd name="connsiteX5" fmla="*/ 43373 w 65178"/>
                <a:gd name="connsiteY5" fmla="*/ 27 h 2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8" h="216545">
                  <a:moveTo>
                    <a:pt x="43373" y="27"/>
                  </a:moveTo>
                  <a:cubicBezTo>
                    <a:pt x="46124" y="-1624"/>
                    <a:pt x="16415" y="70450"/>
                    <a:pt x="16965" y="99059"/>
                  </a:cubicBezTo>
                  <a:cubicBezTo>
                    <a:pt x="17515" y="127668"/>
                    <a:pt x="38971" y="152427"/>
                    <a:pt x="46674" y="171683"/>
                  </a:cubicBezTo>
                  <a:cubicBezTo>
                    <a:pt x="54377" y="190939"/>
                    <a:pt x="70882" y="225050"/>
                    <a:pt x="63180" y="214597"/>
                  </a:cubicBezTo>
                  <a:cubicBezTo>
                    <a:pt x="55478" y="204144"/>
                    <a:pt x="5961" y="139773"/>
                    <a:pt x="459" y="108963"/>
                  </a:cubicBezTo>
                  <a:cubicBezTo>
                    <a:pt x="-5043" y="78153"/>
                    <a:pt x="40622" y="1678"/>
                    <a:pt x="433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 914">
              <a:extLst>
                <a:ext uri="{FF2B5EF4-FFF2-40B4-BE49-F238E27FC236}">
                  <a16:creationId xmlns:a16="http://schemas.microsoft.com/office/drawing/2014/main" id="{9A596011-C4D4-15EC-BBC0-88A78855A6BF}"/>
                </a:ext>
              </a:extLst>
            </p:cNvPr>
            <p:cNvSpPr/>
            <p:nvPr/>
          </p:nvSpPr>
          <p:spPr>
            <a:xfrm>
              <a:off x="7507883" y="3581675"/>
              <a:ext cx="183687" cy="313603"/>
            </a:xfrm>
            <a:custGeom>
              <a:avLst/>
              <a:gdLst>
                <a:gd name="connsiteX0" fmla="*/ 183640 w 183687"/>
                <a:gd name="connsiteY0" fmla="*/ 0 h 313603"/>
                <a:gd name="connsiteX1" fmla="*/ 38393 w 183687"/>
                <a:gd name="connsiteY1" fmla="*/ 178259 h 313603"/>
                <a:gd name="connsiteX2" fmla="*/ 2081 w 183687"/>
                <a:gd name="connsiteY2" fmla="*/ 313603 h 313603"/>
                <a:gd name="connsiteX3" fmla="*/ 21887 w 183687"/>
                <a:gd name="connsiteY3" fmla="*/ 178259 h 313603"/>
                <a:gd name="connsiteX4" fmla="*/ 183640 w 183687"/>
                <a:gd name="connsiteY4" fmla="*/ 0 h 31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87" h="313603">
                  <a:moveTo>
                    <a:pt x="183640" y="0"/>
                  </a:moveTo>
                  <a:cubicBezTo>
                    <a:pt x="186391" y="0"/>
                    <a:pt x="68653" y="125992"/>
                    <a:pt x="38393" y="178259"/>
                  </a:cubicBezTo>
                  <a:cubicBezTo>
                    <a:pt x="8133" y="230526"/>
                    <a:pt x="4832" y="313603"/>
                    <a:pt x="2081" y="313603"/>
                  </a:cubicBezTo>
                  <a:cubicBezTo>
                    <a:pt x="-670" y="313603"/>
                    <a:pt x="-5072" y="227225"/>
                    <a:pt x="21887" y="178259"/>
                  </a:cubicBezTo>
                  <a:cubicBezTo>
                    <a:pt x="48846" y="129293"/>
                    <a:pt x="180889" y="0"/>
                    <a:pt x="18364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 915">
              <a:extLst>
                <a:ext uri="{FF2B5EF4-FFF2-40B4-BE49-F238E27FC236}">
                  <a16:creationId xmlns:a16="http://schemas.microsoft.com/office/drawing/2014/main" id="{164447D8-0090-0FEF-BA5F-1A78B91F9396}"/>
                </a:ext>
              </a:extLst>
            </p:cNvPr>
            <p:cNvSpPr/>
            <p:nvPr/>
          </p:nvSpPr>
          <p:spPr>
            <a:xfrm>
              <a:off x="7318444" y="3518949"/>
              <a:ext cx="221035" cy="250915"/>
            </a:xfrm>
            <a:custGeom>
              <a:avLst/>
              <a:gdLst>
                <a:gd name="connsiteX0" fmla="*/ 217929 w 221035"/>
                <a:gd name="connsiteY0" fmla="*/ 6 h 250915"/>
                <a:gd name="connsiteX1" fmla="*/ 171713 w 221035"/>
                <a:gd name="connsiteY1" fmla="*/ 174963 h 250915"/>
                <a:gd name="connsiteX2" fmla="*/ 57 w 221035"/>
                <a:gd name="connsiteY2" fmla="*/ 250888 h 250915"/>
                <a:gd name="connsiteX3" fmla="*/ 191520 w 221035"/>
                <a:gd name="connsiteY3" fmla="*/ 181565 h 250915"/>
                <a:gd name="connsiteX4" fmla="*/ 217929 w 221035"/>
                <a:gd name="connsiteY4" fmla="*/ 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035" h="250915">
                  <a:moveTo>
                    <a:pt x="217929" y="6"/>
                  </a:moveTo>
                  <a:cubicBezTo>
                    <a:pt x="214628" y="-1094"/>
                    <a:pt x="208025" y="133149"/>
                    <a:pt x="171713" y="174963"/>
                  </a:cubicBezTo>
                  <a:cubicBezTo>
                    <a:pt x="135401" y="216777"/>
                    <a:pt x="-3244" y="249788"/>
                    <a:pt x="57" y="250888"/>
                  </a:cubicBezTo>
                  <a:cubicBezTo>
                    <a:pt x="3358" y="251988"/>
                    <a:pt x="153557" y="220078"/>
                    <a:pt x="191520" y="181565"/>
                  </a:cubicBezTo>
                  <a:cubicBezTo>
                    <a:pt x="229483" y="143052"/>
                    <a:pt x="221230" y="1106"/>
                    <a:pt x="21792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 916">
              <a:extLst>
                <a:ext uri="{FF2B5EF4-FFF2-40B4-BE49-F238E27FC236}">
                  <a16:creationId xmlns:a16="http://schemas.microsoft.com/office/drawing/2014/main" id="{F643DCFD-E3A5-9C4B-75CA-D40E6F288595}"/>
                </a:ext>
              </a:extLst>
            </p:cNvPr>
            <p:cNvSpPr/>
            <p:nvPr/>
          </p:nvSpPr>
          <p:spPr>
            <a:xfrm>
              <a:off x="7004890" y="3847084"/>
              <a:ext cx="386241" cy="196757"/>
            </a:xfrm>
            <a:custGeom>
              <a:avLst/>
              <a:gdLst>
                <a:gd name="connsiteX0" fmla="*/ 8 w 386241"/>
                <a:gd name="connsiteY0" fmla="*/ 196743 h 196757"/>
                <a:gd name="connsiteX1" fmla="*/ 171665 w 386241"/>
                <a:gd name="connsiteY1" fmla="*/ 25086 h 196757"/>
                <a:gd name="connsiteX2" fmla="*/ 386235 w 386241"/>
                <a:gd name="connsiteY2" fmla="*/ 1979 h 196757"/>
                <a:gd name="connsiteX3" fmla="*/ 178267 w 386241"/>
                <a:gd name="connsiteY3" fmla="*/ 34990 h 196757"/>
                <a:gd name="connsiteX4" fmla="*/ 8 w 386241"/>
                <a:gd name="connsiteY4" fmla="*/ 196743 h 19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241" h="196757">
                  <a:moveTo>
                    <a:pt x="8" y="196743"/>
                  </a:moveTo>
                  <a:cubicBezTo>
                    <a:pt x="-1092" y="195092"/>
                    <a:pt x="107294" y="57547"/>
                    <a:pt x="171665" y="25086"/>
                  </a:cubicBezTo>
                  <a:cubicBezTo>
                    <a:pt x="236036" y="-7375"/>
                    <a:pt x="385135" y="328"/>
                    <a:pt x="386235" y="1979"/>
                  </a:cubicBezTo>
                  <a:cubicBezTo>
                    <a:pt x="387335" y="3630"/>
                    <a:pt x="237136" y="6931"/>
                    <a:pt x="178267" y="34990"/>
                  </a:cubicBezTo>
                  <a:cubicBezTo>
                    <a:pt x="119398" y="63049"/>
                    <a:pt x="1108" y="198394"/>
                    <a:pt x="8" y="196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 917">
              <a:extLst>
                <a:ext uri="{FF2B5EF4-FFF2-40B4-BE49-F238E27FC236}">
                  <a16:creationId xmlns:a16="http://schemas.microsoft.com/office/drawing/2014/main" id="{7E499533-B963-6DBD-4A06-8C40F332FAD0}"/>
                </a:ext>
              </a:extLst>
            </p:cNvPr>
            <p:cNvSpPr/>
            <p:nvPr/>
          </p:nvSpPr>
          <p:spPr>
            <a:xfrm>
              <a:off x="6390894" y="4093192"/>
              <a:ext cx="554592" cy="234673"/>
            </a:xfrm>
            <a:custGeom>
              <a:avLst/>
              <a:gdLst>
                <a:gd name="connsiteX0" fmla="*/ 554585 w 554592"/>
                <a:gd name="connsiteY0" fmla="*/ 151 h 234673"/>
                <a:gd name="connsiteX1" fmla="*/ 336713 w 554592"/>
                <a:gd name="connsiteY1" fmla="*/ 105786 h 234673"/>
                <a:gd name="connsiteX2" fmla="*/ 3 w 554592"/>
                <a:gd name="connsiteY2" fmla="*/ 234528 h 234673"/>
                <a:gd name="connsiteX3" fmla="*/ 343315 w 554592"/>
                <a:gd name="connsiteY3" fmla="*/ 128893 h 234673"/>
                <a:gd name="connsiteX4" fmla="*/ 554585 w 554592"/>
                <a:gd name="connsiteY4" fmla="*/ 151 h 23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592" h="234673">
                  <a:moveTo>
                    <a:pt x="554585" y="151"/>
                  </a:moveTo>
                  <a:cubicBezTo>
                    <a:pt x="553485" y="-3700"/>
                    <a:pt x="429143" y="66723"/>
                    <a:pt x="336713" y="105786"/>
                  </a:cubicBezTo>
                  <a:cubicBezTo>
                    <a:pt x="244283" y="144849"/>
                    <a:pt x="-1097" y="230677"/>
                    <a:pt x="3" y="234528"/>
                  </a:cubicBezTo>
                  <a:cubicBezTo>
                    <a:pt x="1103" y="238379"/>
                    <a:pt x="251985" y="164655"/>
                    <a:pt x="343315" y="128893"/>
                  </a:cubicBezTo>
                  <a:cubicBezTo>
                    <a:pt x="434645" y="93131"/>
                    <a:pt x="555685" y="4002"/>
                    <a:pt x="554585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 918">
              <a:extLst>
                <a:ext uri="{FF2B5EF4-FFF2-40B4-BE49-F238E27FC236}">
                  <a16:creationId xmlns:a16="http://schemas.microsoft.com/office/drawing/2014/main" id="{F695165A-4746-3756-0080-31F3609B8B3A}"/>
                </a:ext>
              </a:extLst>
            </p:cNvPr>
            <p:cNvSpPr/>
            <p:nvPr/>
          </p:nvSpPr>
          <p:spPr>
            <a:xfrm>
              <a:off x="6004641" y="4281443"/>
              <a:ext cx="429194" cy="33522"/>
            </a:xfrm>
            <a:custGeom>
              <a:avLst/>
              <a:gdLst>
                <a:gd name="connsiteX0" fmla="*/ 29 w 429194"/>
                <a:gd name="connsiteY0" fmla="*/ 29771 h 33522"/>
                <a:gd name="connsiteX1" fmla="*/ 191492 w 429194"/>
                <a:gd name="connsiteY1" fmla="*/ 19868 h 33522"/>
                <a:gd name="connsiteX2" fmla="*/ 429170 w 429194"/>
                <a:gd name="connsiteY2" fmla="*/ 33073 h 33522"/>
                <a:gd name="connsiteX3" fmla="*/ 204696 w 429194"/>
                <a:gd name="connsiteY3" fmla="*/ 62 h 33522"/>
                <a:gd name="connsiteX4" fmla="*/ 29 w 429194"/>
                <a:gd name="connsiteY4" fmla="*/ 29771 h 3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194" h="33522">
                  <a:moveTo>
                    <a:pt x="29" y="29771"/>
                  </a:moveTo>
                  <a:cubicBezTo>
                    <a:pt x="-2172" y="33072"/>
                    <a:pt x="119969" y="19318"/>
                    <a:pt x="191492" y="19868"/>
                  </a:cubicBezTo>
                  <a:cubicBezTo>
                    <a:pt x="263015" y="20418"/>
                    <a:pt x="426969" y="36374"/>
                    <a:pt x="429170" y="33073"/>
                  </a:cubicBezTo>
                  <a:cubicBezTo>
                    <a:pt x="431371" y="29772"/>
                    <a:pt x="281721" y="-1589"/>
                    <a:pt x="204696" y="62"/>
                  </a:cubicBezTo>
                  <a:cubicBezTo>
                    <a:pt x="127671" y="1712"/>
                    <a:pt x="2230" y="26470"/>
                    <a:pt x="29" y="29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 919">
              <a:extLst>
                <a:ext uri="{FF2B5EF4-FFF2-40B4-BE49-F238E27FC236}">
                  <a16:creationId xmlns:a16="http://schemas.microsoft.com/office/drawing/2014/main" id="{30AB8680-A588-EDD6-4906-0584FFAE6E2D}"/>
                </a:ext>
              </a:extLst>
            </p:cNvPr>
            <p:cNvSpPr/>
            <p:nvPr/>
          </p:nvSpPr>
          <p:spPr>
            <a:xfrm>
              <a:off x="5423498" y="4307881"/>
              <a:ext cx="598214" cy="363155"/>
            </a:xfrm>
            <a:custGeom>
              <a:avLst/>
              <a:gdLst>
                <a:gd name="connsiteX0" fmla="*/ 597677 w 598214"/>
                <a:gd name="connsiteY0" fmla="*/ 32 h 363155"/>
                <a:gd name="connsiteX1" fmla="*/ 366602 w 598214"/>
                <a:gd name="connsiteY1" fmla="*/ 92463 h 363155"/>
                <a:gd name="connsiteX2" fmla="*/ 181 w 598214"/>
                <a:gd name="connsiteY2" fmla="*/ 363151 h 363155"/>
                <a:gd name="connsiteX3" fmla="*/ 416118 w 598214"/>
                <a:gd name="connsiteY3" fmla="*/ 85861 h 363155"/>
                <a:gd name="connsiteX4" fmla="*/ 597677 w 598214"/>
                <a:gd name="connsiteY4" fmla="*/ 32 h 36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214" h="363155">
                  <a:moveTo>
                    <a:pt x="597677" y="32"/>
                  </a:moveTo>
                  <a:cubicBezTo>
                    <a:pt x="589424" y="1132"/>
                    <a:pt x="466185" y="31943"/>
                    <a:pt x="366602" y="92463"/>
                  </a:cubicBezTo>
                  <a:cubicBezTo>
                    <a:pt x="267019" y="152983"/>
                    <a:pt x="-8072" y="364251"/>
                    <a:pt x="181" y="363151"/>
                  </a:cubicBezTo>
                  <a:cubicBezTo>
                    <a:pt x="8434" y="362051"/>
                    <a:pt x="314335" y="145831"/>
                    <a:pt x="416118" y="85861"/>
                  </a:cubicBezTo>
                  <a:cubicBezTo>
                    <a:pt x="517901" y="25891"/>
                    <a:pt x="605930" y="-1068"/>
                    <a:pt x="597677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 920">
              <a:extLst>
                <a:ext uri="{FF2B5EF4-FFF2-40B4-BE49-F238E27FC236}">
                  <a16:creationId xmlns:a16="http://schemas.microsoft.com/office/drawing/2014/main" id="{20397C10-95D4-DC01-EA78-AE9470C550BC}"/>
                </a:ext>
              </a:extLst>
            </p:cNvPr>
            <p:cNvSpPr/>
            <p:nvPr/>
          </p:nvSpPr>
          <p:spPr>
            <a:xfrm>
              <a:off x="5230254" y="4610349"/>
              <a:ext cx="314339" cy="302631"/>
            </a:xfrm>
            <a:custGeom>
              <a:avLst/>
              <a:gdLst>
                <a:gd name="connsiteX0" fmla="*/ 308963 w 314339"/>
                <a:gd name="connsiteY0" fmla="*/ 7866 h 302631"/>
                <a:gd name="connsiteX1" fmla="*/ 1963 w 314339"/>
                <a:gd name="connsiteY1" fmla="*/ 301663 h 302631"/>
                <a:gd name="connsiteX2" fmla="*/ 183522 w 314339"/>
                <a:gd name="connsiteY2" fmla="*/ 100296 h 302631"/>
                <a:gd name="connsiteX3" fmla="*/ 308963 w 314339"/>
                <a:gd name="connsiteY3" fmla="*/ 7866 h 30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39" h="302631">
                  <a:moveTo>
                    <a:pt x="308963" y="7866"/>
                  </a:moveTo>
                  <a:cubicBezTo>
                    <a:pt x="278703" y="41427"/>
                    <a:pt x="22870" y="286258"/>
                    <a:pt x="1963" y="301663"/>
                  </a:cubicBezTo>
                  <a:cubicBezTo>
                    <a:pt x="-18944" y="317068"/>
                    <a:pt x="132905" y="144311"/>
                    <a:pt x="183522" y="100296"/>
                  </a:cubicBezTo>
                  <a:cubicBezTo>
                    <a:pt x="234139" y="56281"/>
                    <a:pt x="339223" y="-25695"/>
                    <a:pt x="308963" y="7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 921">
              <a:extLst>
                <a:ext uri="{FF2B5EF4-FFF2-40B4-BE49-F238E27FC236}">
                  <a16:creationId xmlns:a16="http://schemas.microsoft.com/office/drawing/2014/main" id="{A8EDFB3C-256D-9431-A3F6-4FF3AD7BDDEC}"/>
                </a:ext>
              </a:extLst>
            </p:cNvPr>
            <p:cNvSpPr/>
            <p:nvPr/>
          </p:nvSpPr>
          <p:spPr>
            <a:xfrm>
              <a:off x="4780608" y="4913510"/>
              <a:ext cx="457874" cy="425588"/>
            </a:xfrm>
            <a:custGeom>
              <a:avLst/>
              <a:gdLst>
                <a:gd name="connsiteX0" fmla="*/ 454910 w 457874"/>
                <a:gd name="connsiteY0" fmla="*/ 1803 h 425588"/>
                <a:gd name="connsiteX1" fmla="*/ 392189 w 457874"/>
                <a:gd name="connsiteY1" fmla="*/ 94233 h 425588"/>
                <a:gd name="connsiteX2" fmla="*/ 177619 w 457874"/>
                <a:gd name="connsiteY2" fmla="*/ 262588 h 425588"/>
                <a:gd name="connsiteX3" fmla="*/ 2661 w 457874"/>
                <a:gd name="connsiteY3" fmla="*/ 424341 h 425588"/>
                <a:gd name="connsiteX4" fmla="*/ 316264 w 457874"/>
                <a:gd name="connsiteY4" fmla="*/ 173459 h 425588"/>
                <a:gd name="connsiteX5" fmla="*/ 454910 w 457874"/>
                <a:gd name="connsiteY5" fmla="*/ 1803 h 42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874" h="425588">
                  <a:moveTo>
                    <a:pt x="454910" y="1803"/>
                  </a:moveTo>
                  <a:cubicBezTo>
                    <a:pt x="467564" y="-11401"/>
                    <a:pt x="438404" y="50769"/>
                    <a:pt x="392189" y="94233"/>
                  </a:cubicBezTo>
                  <a:cubicBezTo>
                    <a:pt x="345974" y="137697"/>
                    <a:pt x="242540" y="207570"/>
                    <a:pt x="177619" y="262588"/>
                  </a:cubicBezTo>
                  <a:cubicBezTo>
                    <a:pt x="112698" y="317606"/>
                    <a:pt x="-20447" y="439196"/>
                    <a:pt x="2661" y="424341"/>
                  </a:cubicBezTo>
                  <a:cubicBezTo>
                    <a:pt x="25768" y="409486"/>
                    <a:pt x="241439" y="240031"/>
                    <a:pt x="316264" y="173459"/>
                  </a:cubicBezTo>
                  <a:cubicBezTo>
                    <a:pt x="391089" y="106887"/>
                    <a:pt x="442256" y="15007"/>
                    <a:pt x="454910" y="18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6ECBA8F4-AFF8-E644-865C-D30967FFA90B}"/>
                </a:ext>
              </a:extLst>
            </p:cNvPr>
            <p:cNvSpPr/>
            <p:nvPr/>
          </p:nvSpPr>
          <p:spPr>
            <a:xfrm>
              <a:off x="7078520" y="3921472"/>
              <a:ext cx="390191" cy="119814"/>
            </a:xfrm>
            <a:custGeom>
              <a:avLst/>
              <a:gdLst>
                <a:gd name="connsiteX0" fmla="*/ 390146 w 390191"/>
                <a:gd name="connsiteY0" fmla="*/ 4693 h 119814"/>
                <a:gd name="connsiteX1" fmla="*/ 147158 w 390191"/>
                <a:gd name="connsiteY1" fmla="*/ 11087 h 119814"/>
                <a:gd name="connsiteX2" fmla="*/ 87 w 390191"/>
                <a:gd name="connsiteY2" fmla="*/ 119792 h 119814"/>
                <a:gd name="connsiteX3" fmla="*/ 166342 w 390191"/>
                <a:gd name="connsiteY3" fmla="*/ 20679 h 119814"/>
                <a:gd name="connsiteX4" fmla="*/ 390146 w 390191"/>
                <a:gd name="connsiteY4" fmla="*/ 4693 h 11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91" h="119814">
                  <a:moveTo>
                    <a:pt x="390146" y="4693"/>
                  </a:moveTo>
                  <a:cubicBezTo>
                    <a:pt x="386949" y="3094"/>
                    <a:pt x="212168" y="-8096"/>
                    <a:pt x="147158" y="11087"/>
                  </a:cubicBezTo>
                  <a:cubicBezTo>
                    <a:pt x="82148" y="30270"/>
                    <a:pt x="-3110" y="118193"/>
                    <a:pt x="87" y="119792"/>
                  </a:cubicBezTo>
                  <a:cubicBezTo>
                    <a:pt x="3284" y="121391"/>
                    <a:pt x="107194" y="38797"/>
                    <a:pt x="166342" y="20679"/>
                  </a:cubicBezTo>
                  <a:cubicBezTo>
                    <a:pt x="225490" y="2561"/>
                    <a:pt x="393343" y="6292"/>
                    <a:pt x="390146" y="4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75A67F6A-955F-1CC8-805A-2A87B353C7F9}"/>
                </a:ext>
              </a:extLst>
            </p:cNvPr>
            <p:cNvSpPr/>
            <p:nvPr/>
          </p:nvSpPr>
          <p:spPr>
            <a:xfrm>
              <a:off x="6975791" y="4316215"/>
              <a:ext cx="80615" cy="223826"/>
            </a:xfrm>
            <a:custGeom>
              <a:avLst/>
              <a:gdLst>
                <a:gd name="connsiteX0" fmla="*/ 45266 w 80615"/>
                <a:gd name="connsiteY0" fmla="*/ 9 h 223826"/>
                <a:gd name="connsiteX1" fmla="*/ 22886 w 80615"/>
                <a:gd name="connsiteY1" fmla="*/ 121502 h 223826"/>
                <a:gd name="connsiteX2" fmla="*/ 80436 w 80615"/>
                <a:gd name="connsiteY2" fmla="*/ 223813 h 223826"/>
                <a:gd name="connsiteX3" fmla="*/ 506 w 80615"/>
                <a:gd name="connsiteY3" fmla="*/ 127897 h 223826"/>
                <a:gd name="connsiteX4" fmla="*/ 45266 w 80615"/>
                <a:gd name="connsiteY4" fmla="*/ 9 h 22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5" h="223826">
                  <a:moveTo>
                    <a:pt x="45266" y="9"/>
                  </a:moveTo>
                  <a:cubicBezTo>
                    <a:pt x="48996" y="-1057"/>
                    <a:pt x="17024" y="84201"/>
                    <a:pt x="22886" y="121502"/>
                  </a:cubicBezTo>
                  <a:cubicBezTo>
                    <a:pt x="28748" y="158803"/>
                    <a:pt x="84166" y="222747"/>
                    <a:pt x="80436" y="223813"/>
                  </a:cubicBezTo>
                  <a:cubicBezTo>
                    <a:pt x="76706" y="224879"/>
                    <a:pt x="6368" y="162533"/>
                    <a:pt x="506" y="127897"/>
                  </a:cubicBezTo>
                  <a:cubicBezTo>
                    <a:pt x="-5356" y="93261"/>
                    <a:pt x="41536" y="1075"/>
                    <a:pt x="45266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 924">
              <a:extLst>
                <a:ext uri="{FF2B5EF4-FFF2-40B4-BE49-F238E27FC236}">
                  <a16:creationId xmlns:a16="http://schemas.microsoft.com/office/drawing/2014/main" id="{383B63A3-6984-20E5-A91F-FAD1E59F70A4}"/>
                </a:ext>
              </a:extLst>
            </p:cNvPr>
            <p:cNvSpPr/>
            <p:nvPr/>
          </p:nvSpPr>
          <p:spPr>
            <a:xfrm>
              <a:off x="6765185" y="4303421"/>
              <a:ext cx="134754" cy="458905"/>
            </a:xfrm>
            <a:custGeom>
              <a:avLst/>
              <a:gdLst>
                <a:gd name="connsiteX0" fmla="*/ 115195 w 134754"/>
                <a:gd name="connsiteY0" fmla="*/ 14 h 458905"/>
                <a:gd name="connsiteX1" fmla="*/ 96 w 134754"/>
                <a:gd name="connsiteY1" fmla="*/ 191846 h 458905"/>
                <a:gd name="connsiteX2" fmla="*/ 96012 w 134754"/>
                <a:gd name="connsiteY2" fmla="*/ 354903 h 458905"/>
                <a:gd name="connsiteX3" fmla="*/ 131181 w 134754"/>
                <a:gd name="connsiteY3" fmla="*/ 454017 h 458905"/>
                <a:gd name="connsiteX4" fmla="*/ 16082 w 134754"/>
                <a:gd name="connsiteY4" fmla="*/ 201438 h 458905"/>
                <a:gd name="connsiteX5" fmla="*/ 115195 w 134754"/>
                <a:gd name="connsiteY5" fmla="*/ 14 h 45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754" h="458905">
                  <a:moveTo>
                    <a:pt x="115195" y="14"/>
                  </a:moveTo>
                  <a:cubicBezTo>
                    <a:pt x="112531" y="-1585"/>
                    <a:pt x="3293" y="132698"/>
                    <a:pt x="96" y="191846"/>
                  </a:cubicBezTo>
                  <a:cubicBezTo>
                    <a:pt x="-3101" y="250994"/>
                    <a:pt x="74165" y="311208"/>
                    <a:pt x="96012" y="354903"/>
                  </a:cubicBezTo>
                  <a:cubicBezTo>
                    <a:pt x="117859" y="398598"/>
                    <a:pt x="144503" y="479594"/>
                    <a:pt x="131181" y="454017"/>
                  </a:cubicBezTo>
                  <a:cubicBezTo>
                    <a:pt x="117859" y="428440"/>
                    <a:pt x="21943" y="273375"/>
                    <a:pt x="16082" y="201438"/>
                  </a:cubicBezTo>
                  <a:cubicBezTo>
                    <a:pt x="10220" y="129501"/>
                    <a:pt x="117859" y="1613"/>
                    <a:pt x="115195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 925">
              <a:extLst>
                <a:ext uri="{FF2B5EF4-FFF2-40B4-BE49-F238E27FC236}">
                  <a16:creationId xmlns:a16="http://schemas.microsoft.com/office/drawing/2014/main" id="{BF099A18-F1E7-27AC-8A77-7E2F176B9731}"/>
                </a:ext>
              </a:extLst>
            </p:cNvPr>
            <p:cNvSpPr/>
            <p:nvPr/>
          </p:nvSpPr>
          <p:spPr>
            <a:xfrm>
              <a:off x="6995470" y="4773195"/>
              <a:ext cx="113293" cy="253011"/>
            </a:xfrm>
            <a:custGeom>
              <a:avLst/>
              <a:gdLst>
                <a:gd name="connsiteX0" fmla="*/ 10 w 113293"/>
                <a:gd name="connsiteY0" fmla="*/ 229 h 253011"/>
                <a:gd name="connsiteX1" fmla="*/ 95926 w 113293"/>
                <a:gd name="connsiteY1" fmla="*/ 134511 h 253011"/>
                <a:gd name="connsiteX2" fmla="*/ 111912 w 113293"/>
                <a:gd name="connsiteY2" fmla="*/ 252808 h 253011"/>
                <a:gd name="connsiteX3" fmla="*/ 102320 w 113293"/>
                <a:gd name="connsiteY3" fmla="*/ 105736 h 253011"/>
                <a:gd name="connsiteX4" fmla="*/ 10 w 113293"/>
                <a:gd name="connsiteY4" fmla="*/ 229 h 2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93" h="253011">
                  <a:moveTo>
                    <a:pt x="10" y="229"/>
                  </a:moveTo>
                  <a:cubicBezTo>
                    <a:pt x="-1056" y="5025"/>
                    <a:pt x="77276" y="92415"/>
                    <a:pt x="95926" y="134511"/>
                  </a:cubicBezTo>
                  <a:cubicBezTo>
                    <a:pt x="114576" y="176607"/>
                    <a:pt x="110846" y="257604"/>
                    <a:pt x="111912" y="252808"/>
                  </a:cubicBezTo>
                  <a:cubicBezTo>
                    <a:pt x="112978" y="248012"/>
                    <a:pt x="117240" y="144635"/>
                    <a:pt x="102320" y="105736"/>
                  </a:cubicBezTo>
                  <a:cubicBezTo>
                    <a:pt x="87400" y="66837"/>
                    <a:pt x="1076" y="-4567"/>
                    <a:pt x="10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 926">
              <a:extLst>
                <a:ext uri="{FF2B5EF4-FFF2-40B4-BE49-F238E27FC236}">
                  <a16:creationId xmlns:a16="http://schemas.microsoft.com/office/drawing/2014/main" id="{9BB0A1B9-A590-424D-9CFB-E8B80CDEB119}"/>
                </a:ext>
              </a:extLst>
            </p:cNvPr>
            <p:cNvSpPr/>
            <p:nvPr/>
          </p:nvSpPr>
          <p:spPr>
            <a:xfrm>
              <a:off x="6896255" y="4862945"/>
              <a:ext cx="74002" cy="313326"/>
            </a:xfrm>
            <a:custGeom>
              <a:avLst/>
              <a:gdLst>
                <a:gd name="connsiteX0" fmla="*/ 73647 w 74002"/>
                <a:gd name="connsiteY0" fmla="*/ 0 h 313326"/>
                <a:gd name="connsiteX1" fmla="*/ 28886 w 74002"/>
                <a:gd name="connsiteY1" fmla="*/ 115100 h 313326"/>
                <a:gd name="connsiteX2" fmla="*/ 48069 w 74002"/>
                <a:gd name="connsiteY2" fmla="*/ 313326 h 313326"/>
                <a:gd name="connsiteX3" fmla="*/ 111 w 74002"/>
                <a:gd name="connsiteY3" fmla="*/ 115100 h 313326"/>
                <a:gd name="connsiteX4" fmla="*/ 73647 w 74002"/>
                <a:gd name="connsiteY4" fmla="*/ 0 h 31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02" h="313326">
                  <a:moveTo>
                    <a:pt x="73647" y="0"/>
                  </a:moveTo>
                  <a:cubicBezTo>
                    <a:pt x="78443" y="0"/>
                    <a:pt x="33149" y="62879"/>
                    <a:pt x="28886" y="115100"/>
                  </a:cubicBezTo>
                  <a:cubicBezTo>
                    <a:pt x="24623" y="167321"/>
                    <a:pt x="52865" y="313326"/>
                    <a:pt x="48069" y="313326"/>
                  </a:cubicBezTo>
                  <a:cubicBezTo>
                    <a:pt x="43273" y="313326"/>
                    <a:pt x="-2553" y="163591"/>
                    <a:pt x="111" y="115100"/>
                  </a:cubicBezTo>
                  <a:cubicBezTo>
                    <a:pt x="2775" y="66609"/>
                    <a:pt x="68851" y="0"/>
                    <a:pt x="736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 927">
              <a:extLst>
                <a:ext uri="{FF2B5EF4-FFF2-40B4-BE49-F238E27FC236}">
                  <a16:creationId xmlns:a16="http://schemas.microsoft.com/office/drawing/2014/main" id="{521BE2B6-FEEC-4F17-F906-D046F71E9F29}"/>
                </a:ext>
              </a:extLst>
            </p:cNvPr>
            <p:cNvSpPr/>
            <p:nvPr/>
          </p:nvSpPr>
          <p:spPr>
            <a:xfrm>
              <a:off x="6785054" y="4789359"/>
              <a:ext cx="95401" cy="655522"/>
            </a:xfrm>
            <a:custGeom>
              <a:avLst/>
              <a:gdLst>
                <a:gd name="connsiteX0" fmla="*/ 24988 w 95401"/>
                <a:gd name="connsiteY0" fmla="*/ 51 h 655522"/>
                <a:gd name="connsiteX1" fmla="*/ 2608 w 95401"/>
                <a:gd name="connsiteY1" fmla="*/ 303785 h 655522"/>
                <a:gd name="connsiteX2" fmla="*/ 95326 w 95401"/>
                <a:gd name="connsiteY2" fmla="*/ 655477 h 655522"/>
                <a:gd name="connsiteX3" fmla="*/ 18594 w 95401"/>
                <a:gd name="connsiteY3" fmla="*/ 326165 h 655522"/>
                <a:gd name="connsiteX4" fmla="*/ 24988 w 95401"/>
                <a:gd name="connsiteY4" fmla="*/ 51 h 65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401" h="655522">
                  <a:moveTo>
                    <a:pt x="24988" y="51"/>
                  </a:moveTo>
                  <a:cubicBezTo>
                    <a:pt x="22324" y="-3679"/>
                    <a:pt x="-9115" y="194547"/>
                    <a:pt x="2608" y="303785"/>
                  </a:cubicBezTo>
                  <a:cubicBezTo>
                    <a:pt x="14331" y="413023"/>
                    <a:pt x="92662" y="651747"/>
                    <a:pt x="95326" y="655477"/>
                  </a:cubicBezTo>
                  <a:cubicBezTo>
                    <a:pt x="97990" y="659207"/>
                    <a:pt x="29784" y="433804"/>
                    <a:pt x="18594" y="326165"/>
                  </a:cubicBezTo>
                  <a:cubicBezTo>
                    <a:pt x="7404" y="218526"/>
                    <a:pt x="27652" y="3781"/>
                    <a:pt x="24988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 928">
              <a:extLst>
                <a:ext uri="{FF2B5EF4-FFF2-40B4-BE49-F238E27FC236}">
                  <a16:creationId xmlns:a16="http://schemas.microsoft.com/office/drawing/2014/main" id="{0D6F12F6-04EC-3D5B-3777-C38F4F1DD452}"/>
                </a:ext>
              </a:extLst>
            </p:cNvPr>
            <p:cNvSpPr/>
            <p:nvPr/>
          </p:nvSpPr>
          <p:spPr>
            <a:xfrm>
              <a:off x="7247363" y="4773699"/>
              <a:ext cx="89252" cy="501703"/>
            </a:xfrm>
            <a:custGeom>
              <a:avLst/>
              <a:gdLst>
                <a:gd name="connsiteX0" fmla="*/ 696 w 89252"/>
                <a:gd name="connsiteY0" fmla="*/ 9316 h 501703"/>
                <a:gd name="connsiteX1" fmla="*/ 64640 w 89252"/>
                <a:gd name="connsiteY1" fmla="*/ 223529 h 501703"/>
                <a:gd name="connsiteX2" fmla="*/ 77429 w 89252"/>
                <a:gd name="connsiteY2" fmla="*/ 501686 h 501703"/>
                <a:gd name="connsiteX3" fmla="*/ 87020 w 89252"/>
                <a:gd name="connsiteY3" fmla="*/ 210740 h 501703"/>
                <a:gd name="connsiteX4" fmla="*/ 32668 w 89252"/>
                <a:gd name="connsiteY4" fmla="*/ 54077 h 501703"/>
                <a:gd name="connsiteX5" fmla="*/ 696 w 89252"/>
                <a:gd name="connsiteY5" fmla="*/ 9316 h 50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52" h="501703">
                  <a:moveTo>
                    <a:pt x="696" y="9316"/>
                  </a:moveTo>
                  <a:cubicBezTo>
                    <a:pt x="6025" y="37558"/>
                    <a:pt x="51851" y="141467"/>
                    <a:pt x="64640" y="223529"/>
                  </a:cubicBezTo>
                  <a:cubicBezTo>
                    <a:pt x="77429" y="305591"/>
                    <a:pt x="73699" y="503817"/>
                    <a:pt x="77429" y="501686"/>
                  </a:cubicBezTo>
                  <a:cubicBezTo>
                    <a:pt x="81159" y="499555"/>
                    <a:pt x="94480" y="285341"/>
                    <a:pt x="87020" y="210740"/>
                  </a:cubicBezTo>
                  <a:cubicBezTo>
                    <a:pt x="79560" y="136139"/>
                    <a:pt x="43325" y="84983"/>
                    <a:pt x="32668" y="54077"/>
                  </a:cubicBezTo>
                  <a:cubicBezTo>
                    <a:pt x="22011" y="23171"/>
                    <a:pt x="-4633" y="-18926"/>
                    <a:pt x="696" y="93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 929">
              <a:extLst>
                <a:ext uri="{FF2B5EF4-FFF2-40B4-BE49-F238E27FC236}">
                  <a16:creationId xmlns:a16="http://schemas.microsoft.com/office/drawing/2014/main" id="{6985D7F8-53F0-2840-BD99-C8F06D174BE3}"/>
                </a:ext>
              </a:extLst>
            </p:cNvPr>
            <p:cNvSpPr/>
            <p:nvPr/>
          </p:nvSpPr>
          <p:spPr>
            <a:xfrm>
              <a:off x="6004767" y="5517671"/>
              <a:ext cx="253576" cy="122893"/>
            </a:xfrm>
            <a:custGeom>
              <a:avLst/>
              <a:gdLst>
                <a:gd name="connsiteX0" fmla="*/ 253158 w 253576"/>
                <a:gd name="connsiteY0" fmla="*/ 3654 h 122893"/>
                <a:gd name="connsiteX1" fmla="*/ 49958 w 253576"/>
                <a:gd name="connsiteY1" fmla="*/ 79854 h 122893"/>
                <a:gd name="connsiteX2" fmla="*/ 2333 w 253576"/>
                <a:gd name="connsiteY2" fmla="*/ 121129 h 122893"/>
                <a:gd name="connsiteX3" fmla="*/ 100758 w 253576"/>
                <a:gd name="connsiteY3" fmla="*/ 22704 h 122893"/>
                <a:gd name="connsiteX4" fmla="*/ 253158 w 253576"/>
                <a:gd name="connsiteY4" fmla="*/ 3654 h 12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76" h="122893">
                  <a:moveTo>
                    <a:pt x="253158" y="3654"/>
                  </a:moveTo>
                  <a:cubicBezTo>
                    <a:pt x="244691" y="13179"/>
                    <a:pt x="91762" y="60275"/>
                    <a:pt x="49958" y="79854"/>
                  </a:cubicBezTo>
                  <a:cubicBezTo>
                    <a:pt x="8154" y="99433"/>
                    <a:pt x="-6134" y="130654"/>
                    <a:pt x="2333" y="121129"/>
                  </a:cubicBezTo>
                  <a:cubicBezTo>
                    <a:pt x="10800" y="111604"/>
                    <a:pt x="62129" y="41225"/>
                    <a:pt x="100758" y="22704"/>
                  </a:cubicBezTo>
                  <a:cubicBezTo>
                    <a:pt x="139387" y="4183"/>
                    <a:pt x="261625" y="-5871"/>
                    <a:pt x="253158" y="36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 930">
              <a:extLst>
                <a:ext uri="{FF2B5EF4-FFF2-40B4-BE49-F238E27FC236}">
                  <a16:creationId xmlns:a16="http://schemas.microsoft.com/office/drawing/2014/main" id="{2E1E4A8C-311D-1684-D870-E3324EB79F8A}"/>
                </a:ext>
              </a:extLst>
            </p:cNvPr>
            <p:cNvSpPr/>
            <p:nvPr/>
          </p:nvSpPr>
          <p:spPr>
            <a:xfrm>
              <a:off x="5751901" y="5537198"/>
              <a:ext cx="285865" cy="354842"/>
            </a:xfrm>
            <a:custGeom>
              <a:avLst/>
              <a:gdLst>
                <a:gd name="connsiteX0" fmla="*/ 283774 w 285865"/>
                <a:gd name="connsiteY0" fmla="*/ 2 h 354842"/>
                <a:gd name="connsiteX1" fmla="*/ 245674 w 285865"/>
                <a:gd name="connsiteY1" fmla="*/ 127002 h 354842"/>
                <a:gd name="connsiteX2" fmla="*/ 36124 w 285865"/>
                <a:gd name="connsiteY2" fmla="*/ 304802 h 354842"/>
                <a:gd name="connsiteX3" fmla="*/ 17074 w 285865"/>
                <a:gd name="connsiteY3" fmla="*/ 342902 h 354842"/>
                <a:gd name="connsiteX4" fmla="*/ 213924 w 285865"/>
                <a:gd name="connsiteY4" fmla="*/ 123827 h 354842"/>
                <a:gd name="connsiteX5" fmla="*/ 283774 w 285865"/>
                <a:gd name="connsiteY5" fmla="*/ 2 h 35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865" h="354842">
                  <a:moveTo>
                    <a:pt x="283774" y="2"/>
                  </a:moveTo>
                  <a:cubicBezTo>
                    <a:pt x="289066" y="531"/>
                    <a:pt x="286949" y="76202"/>
                    <a:pt x="245674" y="127002"/>
                  </a:cubicBezTo>
                  <a:cubicBezTo>
                    <a:pt x="204399" y="177802"/>
                    <a:pt x="74224" y="268819"/>
                    <a:pt x="36124" y="304802"/>
                  </a:cubicBezTo>
                  <a:cubicBezTo>
                    <a:pt x="-1976" y="340785"/>
                    <a:pt x="-12559" y="373065"/>
                    <a:pt x="17074" y="342902"/>
                  </a:cubicBezTo>
                  <a:cubicBezTo>
                    <a:pt x="46707" y="312740"/>
                    <a:pt x="170003" y="173569"/>
                    <a:pt x="213924" y="123827"/>
                  </a:cubicBezTo>
                  <a:cubicBezTo>
                    <a:pt x="257845" y="74085"/>
                    <a:pt x="278482" y="-527"/>
                    <a:pt x="28377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 931">
              <a:extLst>
                <a:ext uri="{FF2B5EF4-FFF2-40B4-BE49-F238E27FC236}">
                  <a16:creationId xmlns:a16="http://schemas.microsoft.com/office/drawing/2014/main" id="{408A8C34-B894-9DD8-8BBB-A01B1807AB37}"/>
                </a:ext>
              </a:extLst>
            </p:cNvPr>
            <p:cNvSpPr/>
            <p:nvPr/>
          </p:nvSpPr>
          <p:spPr>
            <a:xfrm>
              <a:off x="5381586" y="5743569"/>
              <a:ext cx="485871" cy="400062"/>
            </a:xfrm>
            <a:custGeom>
              <a:avLst/>
              <a:gdLst>
                <a:gd name="connsiteX0" fmla="*/ 485814 w 485871"/>
                <a:gd name="connsiteY0" fmla="*/ 6 h 400062"/>
                <a:gd name="connsiteX1" fmla="*/ 279439 w 485871"/>
                <a:gd name="connsiteY1" fmla="*/ 200031 h 400062"/>
                <a:gd name="connsiteX2" fmla="*/ 39 w 485871"/>
                <a:gd name="connsiteY2" fmla="*/ 400056 h 400062"/>
                <a:gd name="connsiteX3" fmla="*/ 260389 w 485871"/>
                <a:gd name="connsiteY3" fmla="*/ 206381 h 400062"/>
                <a:gd name="connsiteX4" fmla="*/ 485814 w 485871"/>
                <a:gd name="connsiteY4" fmla="*/ 6 h 4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871" h="400062">
                  <a:moveTo>
                    <a:pt x="485814" y="6"/>
                  </a:moveTo>
                  <a:cubicBezTo>
                    <a:pt x="488989" y="-1052"/>
                    <a:pt x="360401" y="133356"/>
                    <a:pt x="279439" y="200031"/>
                  </a:cubicBezTo>
                  <a:cubicBezTo>
                    <a:pt x="198476" y="266706"/>
                    <a:pt x="3214" y="398998"/>
                    <a:pt x="39" y="400056"/>
                  </a:cubicBezTo>
                  <a:cubicBezTo>
                    <a:pt x="-3136" y="401114"/>
                    <a:pt x="184718" y="269352"/>
                    <a:pt x="260389" y="206381"/>
                  </a:cubicBezTo>
                  <a:cubicBezTo>
                    <a:pt x="336060" y="143410"/>
                    <a:pt x="482639" y="1064"/>
                    <a:pt x="485814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 932">
              <a:extLst>
                <a:ext uri="{FF2B5EF4-FFF2-40B4-BE49-F238E27FC236}">
                  <a16:creationId xmlns:a16="http://schemas.microsoft.com/office/drawing/2014/main" id="{089024A5-2FAA-F9A5-1F19-3ED8AE0EF709}"/>
                </a:ext>
              </a:extLst>
            </p:cNvPr>
            <p:cNvSpPr/>
            <p:nvPr/>
          </p:nvSpPr>
          <p:spPr>
            <a:xfrm>
              <a:off x="4422766" y="6121343"/>
              <a:ext cx="987445" cy="482732"/>
            </a:xfrm>
            <a:custGeom>
              <a:avLst/>
              <a:gdLst>
                <a:gd name="connsiteX0" fmla="*/ 987434 w 987445"/>
                <a:gd name="connsiteY0" fmla="*/ 57 h 482732"/>
                <a:gd name="connsiteX1" fmla="*/ 530234 w 987445"/>
                <a:gd name="connsiteY1" fmla="*/ 273107 h 482732"/>
                <a:gd name="connsiteX2" fmla="*/ 9 w 987445"/>
                <a:gd name="connsiteY2" fmla="*/ 482657 h 482732"/>
                <a:gd name="connsiteX3" fmla="*/ 542934 w 987445"/>
                <a:gd name="connsiteY3" fmla="*/ 250882 h 482732"/>
                <a:gd name="connsiteX4" fmla="*/ 987434 w 987445"/>
                <a:gd name="connsiteY4" fmla="*/ 57 h 48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445" h="482732">
                  <a:moveTo>
                    <a:pt x="987434" y="57"/>
                  </a:moveTo>
                  <a:cubicBezTo>
                    <a:pt x="985317" y="3761"/>
                    <a:pt x="694805" y="192674"/>
                    <a:pt x="530234" y="273107"/>
                  </a:cubicBezTo>
                  <a:cubicBezTo>
                    <a:pt x="365663" y="353540"/>
                    <a:pt x="-2108" y="486361"/>
                    <a:pt x="9" y="482657"/>
                  </a:cubicBezTo>
                  <a:cubicBezTo>
                    <a:pt x="2126" y="478953"/>
                    <a:pt x="384184" y="329199"/>
                    <a:pt x="542934" y="250882"/>
                  </a:cubicBezTo>
                  <a:cubicBezTo>
                    <a:pt x="701684" y="172565"/>
                    <a:pt x="989551" y="-3647"/>
                    <a:pt x="987434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 933">
              <a:extLst>
                <a:ext uri="{FF2B5EF4-FFF2-40B4-BE49-F238E27FC236}">
                  <a16:creationId xmlns:a16="http://schemas.microsoft.com/office/drawing/2014/main" id="{BB615989-6A7D-56F6-D9C6-83BF0A768517}"/>
                </a:ext>
              </a:extLst>
            </p:cNvPr>
            <p:cNvSpPr/>
            <p:nvPr/>
          </p:nvSpPr>
          <p:spPr>
            <a:xfrm>
              <a:off x="4359153" y="5270465"/>
              <a:ext cx="514602" cy="463600"/>
            </a:xfrm>
            <a:custGeom>
              <a:avLst/>
              <a:gdLst>
                <a:gd name="connsiteX0" fmla="*/ 514472 w 514602"/>
                <a:gd name="connsiteY0" fmla="*/ 35 h 463600"/>
                <a:gd name="connsiteX1" fmla="*/ 247772 w 514602"/>
                <a:gd name="connsiteY1" fmla="*/ 177835 h 463600"/>
                <a:gd name="connsiteX2" fmla="*/ 122 w 514602"/>
                <a:gd name="connsiteY2" fmla="*/ 463585 h 463600"/>
                <a:gd name="connsiteX3" fmla="*/ 279522 w 514602"/>
                <a:gd name="connsiteY3" fmla="*/ 165135 h 463600"/>
                <a:gd name="connsiteX4" fmla="*/ 514472 w 514602"/>
                <a:gd name="connsiteY4" fmla="*/ 35 h 4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602" h="463600">
                  <a:moveTo>
                    <a:pt x="514472" y="35"/>
                  </a:moveTo>
                  <a:cubicBezTo>
                    <a:pt x="509180" y="2152"/>
                    <a:pt x="333497" y="100577"/>
                    <a:pt x="247772" y="177835"/>
                  </a:cubicBezTo>
                  <a:cubicBezTo>
                    <a:pt x="162047" y="255093"/>
                    <a:pt x="-5170" y="465702"/>
                    <a:pt x="122" y="463585"/>
                  </a:cubicBezTo>
                  <a:cubicBezTo>
                    <a:pt x="5414" y="461468"/>
                    <a:pt x="196443" y="239218"/>
                    <a:pt x="279522" y="165135"/>
                  </a:cubicBezTo>
                  <a:cubicBezTo>
                    <a:pt x="362601" y="91052"/>
                    <a:pt x="519764" y="-2082"/>
                    <a:pt x="51447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 934">
              <a:extLst>
                <a:ext uri="{FF2B5EF4-FFF2-40B4-BE49-F238E27FC236}">
                  <a16:creationId xmlns:a16="http://schemas.microsoft.com/office/drawing/2014/main" id="{CC80EB2E-CE04-DCD5-0EE5-04F012340B32}"/>
                </a:ext>
              </a:extLst>
            </p:cNvPr>
            <p:cNvSpPr/>
            <p:nvPr/>
          </p:nvSpPr>
          <p:spPr>
            <a:xfrm>
              <a:off x="3974586" y="5654963"/>
              <a:ext cx="476555" cy="295066"/>
            </a:xfrm>
            <a:custGeom>
              <a:avLst/>
              <a:gdLst>
                <a:gd name="connsiteX0" fmla="*/ 473589 w 476555"/>
                <a:gd name="connsiteY0" fmla="*/ 2887 h 295066"/>
                <a:gd name="connsiteX1" fmla="*/ 362464 w 476555"/>
                <a:gd name="connsiteY1" fmla="*/ 94962 h 295066"/>
                <a:gd name="connsiteX2" fmla="*/ 127514 w 476555"/>
                <a:gd name="connsiteY2" fmla="*/ 241012 h 295066"/>
                <a:gd name="connsiteX3" fmla="*/ 514 w 476555"/>
                <a:gd name="connsiteY3" fmla="*/ 294987 h 295066"/>
                <a:gd name="connsiteX4" fmla="*/ 171964 w 476555"/>
                <a:gd name="connsiteY4" fmla="*/ 231487 h 295066"/>
                <a:gd name="connsiteX5" fmla="*/ 251339 w 476555"/>
                <a:gd name="connsiteY5" fmla="*/ 202912 h 295066"/>
                <a:gd name="connsiteX6" fmla="*/ 473589 w 476555"/>
                <a:gd name="connsiteY6" fmla="*/ 2887 h 29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555" h="295066">
                  <a:moveTo>
                    <a:pt x="473589" y="2887"/>
                  </a:moveTo>
                  <a:cubicBezTo>
                    <a:pt x="492110" y="-15105"/>
                    <a:pt x="420143" y="55274"/>
                    <a:pt x="362464" y="94962"/>
                  </a:cubicBezTo>
                  <a:cubicBezTo>
                    <a:pt x="304785" y="134650"/>
                    <a:pt x="187839" y="207674"/>
                    <a:pt x="127514" y="241012"/>
                  </a:cubicBezTo>
                  <a:cubicBezTo>
                    <a:pt x="67189" y="274350"/>
                    <a:pt x="-6894" y="296574"/>
                    <a:pt x="514" y="294987"/>
                  </a:cubicBezTo>
                  <a:cubicBezTo>
                    <a:pt x="7922" y="293400"/>
                    <a:pt x="171964" y="231487"/>
                    <a:pt x="171964" y="231487"/>
                  </a:cubicBezTo>
                  <a:cubicBezTo>
                    <a:pt x="213768" y="216141"/>
                    <a:pt x="202126" y="237837"/>
                    <a:pt x="251339" y="202912"/>
                  </a:cubicBezTo>
                  <a:cubicBezTo>
                    <a:pt x="300551" y="167987"/>
                    <a:pt x="455068" y="20879"/>
                    <a:pt x="473589" y="2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 935">
              <a:extLst>
                <a:ext uri="{FF2B5EF4-FFF2-40B4-BE49-F238E27FC236}">
                  <a16:creationId xmlns:a16="http://schemas.microsoft.com/office/drawing/2014/main" id="{8AB9DA53-C059-0D3D-36BC-29B5F0B33699}"/>
                </a:ext>
              </a:extLst>
            </p:cNvPr>
            <p:cNvSpPr/>
            <p:nvPr/>
          </p:nvSpPr>
          <p:spPr>
            <a:xfrm>
              <a:off x="3381237" y="5260639"/>
              <a:ext cx="714324" cy="683396"/>
            </a:xfrm>
            <a:custGeom>
              <a:avLst/>
              <a:gdLst>
                <a:gd name="connsiteX0" fmla="*/ 138 w 714324"/>
                <a:gd name="connsiteY0" fmla="*/ 336 h 683396"/>
                <a:gd name="connsiteX1" fmla="*/ 203338 w 714324"/>
                <a:gd name="connsiteY1" fmla="*/ 235286 h 683396"/>
                <a:gd name="connsiteX2" fmla="*/ 682763 w 714324"/>
                <a:gd name="connsiteY2" fmla="*/ 654386 h 683396"/>
                <a:gd name="connsiteX3" fmla="*/ 670063 w 714324"/>
                <a:gd name="connsiteY3" fmla="*/ 648036 h 683396"/>
                <a:gd name="connsiteX4" fmla="*/ 228738 w 714324"/>
                <a:gd name="connsiteY4" fmla="*/ 282911 h 683396"/>
                <a:gd name="connsiteX5" fmla="*/ 138 w 714324"/>
                <a:gd name="connsiteY5" fmla="*/ 336 h 68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24" h="683396">
                  <a:moveTo>
                    <a:pt x="138" y="336"/>
                  </a:moveTo>
                  <a:cubicBezTo>
                    <a:pt x="-4095" y="-7601"/>
                    <a:pt x="89567" y="126278"/>
                    <a:pt x="203338" y="235286"/>
                  </a:cubicBezTo>
                  <a:cubicBezTo>
                    <a:pt x="317109" y="344294"/>
                    <a:pt x="682763" y="654386"/>
                    <a:pt x="682763" y="654386"/>
                  </a:cubicBezTo>
                  <a:cubicBezTo>
                    <a:pt x="760551" y="723178"/>
                    <a:pt x="670063" y="648036"/>
                    <a:pt x="670063" y="648036"/>
                  </a:cubicBezTo>
                  <a:cubicBezTo>
                    <a:pt x="594392" y="586124"/>
                    <a:pt x="339334" y="386099"/>
                    <a:pt x="228738" y="282911"/>
                  </a:cubicBezTo>
                  <a:cubicBezTo>
                    <a:pt x="118142" y="179724"/>
                    <a:pt x="4371" y="8273"/>
                    <a:pt x="138" y="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 936">
              <a:extLst>
                <a:ext uri="{FF2B5EF4-FFF2-40B4-BE49-F238E27FC236}">
                  <a16:creationId xmlns:a16="http://schemas.microsoft.com/office/drawing/2014/main" id="{51A0B177-83F5-E0F7-54FC-75976CCCAB77}"/>
                </a:ext>
              </a:extLst>
            </p:cNvPr>
            <p:cNvSpPr/>
            <p:nvPr/>
          </p:nvSpPr>
          <p:spPr>
            <a:xfrm>
              <a:off x="3346402" y="5333831"/>
              <a:ext cx="292327" cy="253380"/>
            </a:xfrm>
            <a:custGeom>
              <a:avLst/>
              <a:gdLst>
                <a:gd name="connsiteX0" fmla="*/ 48 w 292327"/>
                <a:gd name="connsiteY0" fmla="*/ 169 h 253380"/>
                <a:gd name="connsiteX1" fmla="*/ 92123 w 292327"/>
                <a:gd name="connsiteY1" fmla="*/ 95419 h 253380"/>
                <a:gd name="connsiteX2" fmla="*/ 155623 w 292327"/>
                <a:gd name="connsiteY2" fmla="*/ 139869 h 253380"/>
                <a:gd name="connsiteX3" fmla="*/ 282623 w 292327"/>
                <a:gd name="connsiteY3" fmla="*/ 247819 h 253380"/>
                <a:gd name="connsiteX4" fmla="*/ 263573 w 292327"/>
                <a:gd name="connsiteY4" fmla="*/ 225594 h 253380"/>
                <a:gd name="connsiteX5" fmla="*/ 104823 w 292327"/>
                <a:gd name="connsiteY5" fmla="*/ 120819 h 253380"/>
                <a:gd name="connsiteX6" fmla="*/ 48 w 292327"/>
                <a:gd name="connsiteY6" fmla="*/ 169 h 25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327" h="253380">
                  <a:moveTo>
                    <a:pt x="48" y="169"/>
                  </a:moveTo>
                  <a:cubicBezTo>
                    <a:pt x="-2069" y="-4064"/>
                    <a:pt x="66194" y="72136"/>
                    <a:pt x="92123" y="95419"/>
                  </a:cubicBezTo>
                  <a:cubicBezTo>
                    <a:pt x="118052" y="118702"/>
                    <a:pt x="123873" y="114469"/>
                    <a:pt x="155623" y="139869"/>
                  </a:cubicBezTo>
                  <a:cubicBezTo>
                    <a:pt x="187373" y="165269"/>
                    <a:pt x="264631" y="233531"/>
                    <a:pt x="282623" y="247819"/>
                  </a:cubicBezTo>
                  <a:cubicBezTo>
                    <a:pt x="300615" y="262107"/>
                    <a:pt x="293206" y="246761"/>
                    <a:pt x="263573" y="225594"/>
                  </a:cubicBezTo>
                  <a:cubicBezTo>
                    <a:pt x="233940" y="204427"/>
                    <a:pt x="145569" y="152040"/>
                    <a:pt x="104823" y="120819"/>
                  </a:cubicBezTo>
                  <a:cubicBezTo>
                    <a:pt x="64077" y="89598"/>
                    <a:pt x="2165" y="4402"/>
                    <a:pt x="4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 937">
              <a:extLst>
                <a:ext uri="{FF2B5EF4-FFF2-40B4-BE49-F238E27FC236}">
                  <a16:creationId xmlns:a16="http://schemas.microsoft.com/office/drawing/2014/main" id="{BD46D618-30F6-636D-1FF5-9782D520825F}"/>
                </a:ext>
              </a:extLst>
            </p:cNvPr>
            <p:cNvSpPr/>
            <p:nvPr/>
          </p:nvSpPr>
          <p:spPr>
            <a:xfrm>
              <a:off x="3701923" y="5651500"/>
              <a:ext cx="324172" cy="241387"/>
            </a:xfrm>
            <a:custGeom>
              <a:avLst/>
              <a:gdLst>
                <a:gd name="connsiteX0" fmla="*/ 127 w 324172"/>
                <a:gd name="connsiteY0" fmla="*/ 0 h 241387"/>
                <a:gd name="connsiteX1" fmla="*/ 139827 w 324172"/>
                <a:gd name="connsiteY1" fmla="*/ 171450 h 241387"/>
                <a:gd name="connsiteX2" fmla="*/ 196977 w 324172"/>
                <a:gd name="connsiteY2" fmla="*/ 184150 h 241387"/>
                <a:gd name="connsiteX3" fmla="*/ 158877 w 324172"/>
                <a:gd name="connsiteY3" fmla="*/ 196850 h 241387"/>
                <a:gd name="connsiteX4" fmla="*/ 323977 w 324172"/>
                <a:gd name="connsiteY4" fmla="*/ 241300 h 241387"/>
                <a:gd name="connsiteX5" fmla="*/ 120777 w 324172"/>
                <a:gd name="connsiteY5" fmla="*/ 184150 h 241387"/>
                <a:gd name="connsiteX6" fmla="*/ 114427 w 324172"/>
                <a:gd name="connsiteY6" fmla="*/ 171450 h 241387"/>
                <a:gd name="connsiteX7" fmla="*/ 127 w 324172"/>
                <a:gd name="connsiteY7" fmla="*/ 0 h 24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172" h="241387">
                  <a:moveTo>
                    <a:pt x="127" y="0"/>
                  </a:moveTo>
                  <a:cubicBezTo>
                    <a:pt x="4360" y="0"/>
                    <a:pt x="107019" y="140758"/>
                    <a:pt x="139827" y="171450"/>
                  </a:cubicBezTo>
                  <a:cubicBezTo>
                    <a:pt x="172635" y="202142"/>
                    <a:pt x="193802" y="179917"/>
                    <a:pt x="196977" y="184150"/>
                  </a:cubicBezTo>
                  <a:cubicBezTo>
                    <a:pt x="200152" y="188383"/>
                    <a:pt x="137710" y="187325"/>
                    <a:pt x="158877" y="196850"/>
                  </a:cubicBezTo>
                  <a:cubicBezTo>
                    <a:pt x="180044" y="206375"/>
                    <a:pt x="330327" y="243417"/>
                    <a:pt x="323977" y="241300"/>
                  </a:cubicBezTo>
                  <a:cubicBezTo>
                    <a:pt x="317627" y="239183"/>
                    <a:pt x="120777" y="184150"/>
                    <a:pt x="120777" y="184150"/>
                  </a:cubicBezTo>
                  <a:cubicBezTo>
                    <a:pt x="85852" y="172508"/>
                    <a:pt x="130831" y="197908"/>
                    <a:pt x="114427" y="171450"/>
                  </a:cubicBezTo>
                  <a:cubicBezTo>
                    <a:pt x="98023" y="144992"/>
                    <a:pt x="-4106" y="0"/>
                    <a:pt x="1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 938">
              <a:extLst>
                <a:ext uri="{FF2B5EF4-FFF2-40B4-BE49-F238E27FC236}">
                  <a16:creationId xmlns:a16="http://schemas.microsoft.com/office/drawing/2014/main" id="{BE1151B9-2F51-7F9B-D437-FC2AE5327398}"/>
                </a:ext>
              </a:extLst>
            </p:cNvPr>
            <p:cNvSpPr/>
            <p:nvPr/>
          </p:nvSpPr>
          <p:spPr>
            <a:xfrm>
              <a:off x="3917297" y="5908283"/>
              <a:ext cx="286691" cy="92883"/>
            </a:xfrm>
            <a:custGeom>
              <a:avLst/>
              <a:gdLst>
                <a:gd name="connsiteX0" fmla="*/ 653 w 286691"/>
                <a:gd name="connsiteY0" fmla="*/ 13092 h 92883"/>
                <a:gd name="connsiteX1" fmla="*/ 127653 w 286691"/>
                <a:gd name="connsiteY1" fmla="*/ 57542 h 92883"/>
                <a:gd name="connsiteX2" fmla="*/ 286403 w 286691"/>
                <a:gd name="connsiteY2" fmla="*/ 392 h 92883"/>
                <a:gd name="connsiteX3" fmla="*/ 86378 w 286691"/>
                <a:gd name="connsiteY3" fmla="*/ 92467 h 92883"/>
                <a:gd name="connsiteX4" fmla="*/ 653 w 286691"/>
                <a:gd name="connsiteY4" fmla="*/ 13092 h 9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91" h="92883">
                  <a:moveTo>
                    <a:pt x="653" y="13092"/>
                  </a:moveTo>
                  <a:cubicBezTo>
                    <a:pt x="7532" y="7271"/>
                    <a:pt x="80028" y="59659"/>
                    <a:pt x="127653" y="57542"/>
                  </a:cubicBezTo>
                  <a:cubicBezTo>
                    <a:pt x="175278" y="55425"/>
                    <a:pt x="293282" y="-5429"/>
                    <a:pt x="286403" y="392"/>
                  </a:cubicBezTo>
                  <a:cubicBezTo>
                    <a:pt x="279524" y="6213"/>
                    <a:pt x="130299" y="85588"/>
                    <a:pt x="86378" y="92467"/>
                  </a:cubicBezTo>
                  <a:cubicBezTo>
                    <a:pt x="42457" y="99346"/>
                    <a:pt x="-6226" y="18913"/>
                    <a:pt x="653" y="130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 939">
              <a:extLst>
                <a:ext uri="{FF2B5EF4-FFF2-40B4-BE49-F238E27FC236}">
                  <a16:creationId xmlns:a16="http://schemas.microsoft.com/office/drawing/2014/main" id="{A7711FAC-BA61-C493-7E6A-1EACE130630D}"/>
                </a:ext>
              </a:extLst>
            </p:cNvPr>
            <p:cNvSpPr/>
            <p:nvPr/>
          </p:nvSpPr>
          <p:spPr>
            <a:xfrm>
              <a:off x="2968461" y="5567091"/>
              <a:ext cx="270994" cy="434961"/>
            </a:xfrm>
            <a:custGeom>
              <a:avLst/>
              <a:gdLst>
                <a:gd name="connsiteX0" fmla="*/ 6514 w 270994"/>
                <a:gd name="connsiteY0" fmla="*/ 8209 h 434961"/>
                <a:gd name="connsiteX1" fmla="*/ 263689 w 270994"/>
                <a:gd name="connsiteY1" fmla="*/ 417784 h 434961"/>
                <a:gd name="connsiteX2" fmla="*/ 190664 w 270994"/>
                <a:gd name="connsiteY2" fmla="*/ 338409 h 434961"/>
                <a:gd name="connsiteX3" fmla="*/ 85889 w 270994"/>
                <a:gd name="connsiteY3" fmla="*/ 157434 h 434961"/>
                <a:gd name="connsiteX4" fmla="*/ 6514 w 270994"/>
                <a:gd name="connsiteY4" fmla="*/ 8209 h 43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994" h="434961">
                  <a:moveTo>
                    <a:pt x="6514" y="8209"/>
                  </a:moveTo>
                  <a:cubicBezTo>
                    <a:pt x="36147" y="51601"/>
                    <a:pt x="232997" y="362751"/>
                    <a:pt x="263689" y="417784"/>
                  </a:cubicBezTo>
                  <a:cubicBezTo>
                    <a:pt x="294381" y="472817"/>
                    <a:pt x="220297" y="381801"/>
                    <a:pt x="190664" y="338409"/>
                  </a:cubicBezTo>
                  <a:cubicBezTo>
                    <a:pt x="161031" y="295017"/>
                    <a:pt x="115522" y="209821"/>
                    <a:pt x="85889" y="157434"/>
                  </a:cubicBezTo>
                  <a:cubicBezTo>
                    <a:pt x="56256" y="105047"/>
                    <a:pt x="-23119" y="-35183"/>
                    <a:pt x="6514" y="8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 940">
              <a:extLst>
                <a:ext uri="{FF2B5EF4-FFF2-40B4-BE49-F238E27FC236}">
                  <a16:creationId xmlns:a16="http://schemas.microsoft.com/office/drawing/2014/main" id="{53420A6E-56C3-7E02-455D-D1150EFD7E85}"/>
                </a:ext>
              </a:extLst>
            </p:cNvPr>
            <p:cNvSpPr/>
            <p:nvPr/>
          </p:nvSpPr>
          <p:spPr>
            <a:xfrm>
              <a:off x="3241635" y="5975064"/>
              <a:ext cx="321444" cy="555825"/>
            </a:xfrm>
            <a:custGeom>
              <a:avLst/>
              <a:gdLst>
                <a:gd name="connsiteX0" fmla="*/ 40 w 321444"/>
                <a:gd name="connsiteY0" fmla="*/ 286 h 555825"/>
                <a:gd name="connsiteX1" fmla="*/ 193715 w 321444"/>
                <a:gd name="connsiteY1" fmla="*/ 340011 h 555825"/>
                <a:gd name="connsiteX2" fmla="*/ 231815 w 321444"/>
                <a:gd name="connsiteY2" fmla="*/ 425736 h 555825"/>
                <a:gd name="connsiteX3" fmla="*/ 320715 w 321444"/>
                <a:gd name="connsiteY3" fmla="*/ 552736 h 555825"/>
                <a:gd name="connsiteX4" fmla="*/ 177840 w 321444"/>
                <a:gd name="connsiteY4" fmla="*/ 286036 h 555825"/>
                <a:gd name="connsiteX5" fmla="*/ 40 w 321444"/>
                <a:gd name="connsiteY5" fmla="*/ 286 h 55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44" h="555825">
                  <a:moveTo>
                    <a:pt x="40" y="286"/>
                  </a:moveTo>
                  <a:cubicBezTo>
                    <a:pt x="2686" y="9282"/>
                    <a:pt x="155086" y="269103"/>
                    <a:pt x="193715" y="340011"/>
                  </a:cubicBezTo>
                  <a:cubicBezTo>
                    <a:pt x="232344" y="410919"/>
                    <a:pt x="210648" y="390282"/>
                    <a:pt x="231815" y="425736"/>
                  </a:cubicBezTo>
                  <a:cubicBezTo>
                    <a:pt x="252982" y="461190"/>
                    <a:pt x="329711" y="576019"/>
                    <a:pt x="320715" y="552736"/>
                  </a:cubicBezTo>
                  <a:cubicBezTo>
                    <a:pt x="311719" y="529453"/>
                    <a:pt x="230757" y="375465"/>
                    <a:pt x="177840" y="286036"/>
                  </a:cubicBezTo>
                  <a:cubicBezTo>
                    <a:pt x="124923" y="196607"/>
                    <a:pt x="-2606" y="-8710"/>
                    <a:pt x="40" y="2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 941">
              <a:extLst>
                <a:ext uri="{FF2B5EF4-FFF2-40B4-BE49-F238E27FC236}">
                  <a16:creationId xmlns:a16="http://schemas.microsoft.com/office/drawing/2014/main" id="{510CAE7E-7AF4-6099-789F-1EB833AFBDB4}"/>
                </a:ext>
              </a:extLst>
            </p:cNvPr>
            <p:cNvSpPr/>
            <p:nvPr/>
          </p:nvSpPr>
          <p:spPr>
            <a:xfrm>
              <a:off x="3565077" y="6504076"/>
              <a:ext cx="299097" cy="269507"/>
            </a:xfrm>
            <a:custGeom>
              <a:avLst/>
              <a:gdLst>
                <a:gd name="connsiteX0" fmla="*/ 448 w 299097"/>
                <a:gd name="connsiteY0" fmla="*/ 1499 h 269507"/>
                <a:gd name="connsiteX1" fmla="*/ 95698 w 299097"/>
                <a:gd name="connsiteY1" fmla="*/ 147549 h 269507"/>
                <a:gd name="connsiteX2" fmla="*/ 168723 w 299097"/>
                <a:gd name="connsiteY2" fmla="*/ 239624 h 269507"/>
                <a:gd name="connsiteX3" fmla="*/ 298898 w 299097"/>
                <a:gd name="connsiteY3" fmla="*/ 261849 h 269507"/>
                <a:gd name="connsiteX4" fmla="*/ 136973 w 299097"/>
                <a:gd name="connsiteY4" fmla="*/ 245974 h 269507"/>
                <a:gd name="connsiteX5" fmla="*/ 448 w 299097"/>
                <a:gd name="connsiteY5" fmla="*/ 1499 h 26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097" h="269507">
                  <a:moveTo>
                    <a:pt x="448" y="1499"/>
                  </a:moveTo>
                  <a:cubicBezTo>
                    <a:pt x="-6431" y="-14905"/>
                    <a:pt x="67652" y="107862"/>
                    <a:pt x="95698" y="147549"/>
                  </a:cubicBezTo>
                  <a:cubicBezTo>
                    <a:pt x="123744" y="187237"/>
                    <a:pt x="134856" y="220574"/>
                    <a:pt x="168723" y="239624"/>
                  </a:cubicBezTo>
                  <a:cubicBezTo>
                    <a:pt x="202590" y="258674"/>
                    <a:pt x="304189" y="260791"/>
                    <a:pt x="298898" y="261849"/>
                  </a:cubicBezTo>
                  <a:cubicBezTo>
                    <a:pt x="293607" y="262907"/>
                    <a:pt x="184069" y="286191"/>
                    <a:pt x="136973" y="245974"/>
                  </a:cubicBezTo>
                  <a:cubicBezTo>
                    <a:pt x="89877" y="205757"/>
                    <a:pt x="7327" y="17903"/>
                    <a:pt x="448" y="1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 942">
              <a:extLst>
                <a:ext uri="{FF2B5EF4-FFF2-40B4-BE49-F238E27FC236}">
                  <a16:creationId xmlns:a16="http://schemas.microsoft.com/office/drawing/2014/main" id="{6D97BEFB-6E9A-8CF4-4F5B-BF8F62B498CA}"/>
                </a:ext>
              </a:extLst>
            </p:cNvPr>
            <p:cNvSpPr/>
            <p:nvPr/>
          </p:nvSpPr>
          <p:spPr>
            <a:xfrm>
              <a:off x="3651248" y="6299058"/>
              <a:ext cx="376989" cy="252357"/>
            </a:xfrm>
            <a:custGeom>
              <a:avLst/>
              <a:gdLst>
                <a:gd name="connsiteX0" fmla="*/ 2 w 376989"/>
                <a:gd name="connsiteY0" fmla="*/ 142 h 252357"/>
                <a:gd name="connsiteX1" fmla="*/ 149227 w 376989"/>
                <a:gd name="connsiteY1" fmla="*/ 152542 h 252357"/>
                <a:gd name="connsiteX2" fmla="*/ 368302 w 376989"/>
                <a:gd name="connsiteY2" fmla="*/ 247792 h 252357"/>
                <a:gd name="connsiteX3" fmla="*/ 336552 w 376989"/>
                <a:gd name="connsiteY3" fmla="*/ 238267 h 252357"/>
                <a:gd name="connsiteX4" fmla="*/ 146052 w 376989"/>
                <a:gd name="connsiteY4" fmla="*/ 181117 h 252357"/>
                <a:gd name="connsiteX5" fmla="*/ 2 w 376989"/>
                <a:gd name="connsiteY5" fmla="*/ 142 h 25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9" h="252357">
                  <a:moveTo>
                    <a:pt x="2" y="142"/>
                  </a:moveTo>
                  <a:cubicBezTo>
                    <a:pt x="531" y="-4621"/>
                    <a:pt x="87844" y="111267"/>
                    <a:pt x="149227" y="152542"/>
                  </a:cubicBezTo>
                  <a:cubicBezTo>
                    <a:pt x="210610" y="193817"/>
                    <a:pt x="368302" y="247792"/>
                    <a:pt x="368302" y="247792"/>
                  </a:cubicBezTo>
                  <a:cubicBezTo>
                    <a:pt x="399523" y="262080"/>
                    <a:pt x="336552" y="238267"/>
                    <a:pt x="336552" y="238267"/>
                  </a:cubicBezTo>
                  <a:cubicBezTo>
                    <a:pt x="299510" y="227155"/>
                    <a:pt x="197910" y="217629"/>
                    <a:pt x="146052" y="181117"/>
                  </a:cubicBezTo>
                  <a:cubicBezTo>
                    <a:pt x="94194" y="144605"/>
                    <a:pt x="-527" y="4905"/>
                    <a:pt x="2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 943">
              <a:extLst>
                <a:ext uri="{FF2B5EF4-FFF2-40B4-BE49-F238E27FC236}">
                  <a16:creationId xmlns:a16="http://schemas.microsoft.com/office/drawing/2014/main" id="{29F4785F-C7BC-0BD5-C85E-9101A5DDEC85}"/>
                </a:ext>
              </a:extLst>
            </p:cNvPr>
            <p:cNvSpPr/>
            <p:nvPr/>
          </p:nvSpPr>
          <p:spPr>
            <a:xfrm>
              <a:off x="3691560" y="6581654"/>
              <a:ext cx="296331" cy="83706"/>
            </a:xfrm>
            <a:custGeom>
              <a:avLst/>
              <a:gdLst>
                <a:gd name="connsiteX0" fmla="*/ 296240 w 296331"/>
                <a:gd name="connsiteY0" fmla="*/ 121 h 83706"/>
                <a:gd name="connsiteX1" fmla="*/ 147015 w 296331"/>
                <a:gd name="connsiteY1" fmla="*/ 82671 h 83706"/>
                <a:gd name="connsiteX2" fmla="*/ 39065 w 296331"/>
                <a:gd name="connsiteY2" fmla="*/ 47746 h 83706"/>
                <a:gd name="connsiteX3" fmla="*/ 4140 w 296331"/>
                <a:gd name="connsiteY3" fmla="*/ 66796 h 83706"/>
                <a:gd name="connsiteX4" fmla="*/ 124790 w 296331"/>
                <a:gd name="connsiteY4" fmla="*/ 63621 h 83706"/>
                <a:gd name="connsiteX5" fmla="*/ 296240 w 296331"/>
                <a:gd name="connsiteY5" fmla="*/ 121 h 8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6331" h="83706">
                  <a:moveTo>
                    <a:pt x="296240" y="121"/>
                  </a:moveTo>
                  <a:cubicBezTo>
                    <a:pt x="299944" y="3296"/>
                    <a:pt x="189877" y="74734"/>
                    <a:pt x="147015" y="82671"/>
                  </a:cubicBezTo>
                  <a:cubicBezTo>
                    <a:pt x="104153" y="90608"/>
                    <a:pt x="62877" y="50392"/>
                    <a:pt x="39065" y="47746"/>
                  </a:cubicBezTo>
                  <a:cubicBezTo>
                    <a:pt x="15253" y="45100"/>
                    <a:pt x="-10147" y="64150"/>
                    <a:pt x="4140" y="66796"/>
                  </a:cubicBezTo>
                  <a:cubicBezTo>
                    <a:pt x="18427" y="69442"/>
                    <a:pt x="80340" y="70500"/>
                    <a:pt x="124790" y="63621"/>
                  </a:cubicBezTo>
                  <a:cubicBezTo>
                    <a:pt x="169240" y="56742"/>
                    <a:pt x="292536" y="-3054"/>
                    <a:pt x="296240" y="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 944">
              <a:extLst>
                <a:ext uri="{FF2B5EF4-FFF2-40B4-BE49-F238E27FC236}">
                  <a16:creationId xmlns:a16="http://schemas.microsoft.com/office/drawing/2014/main" id="{708D843F-BA0E-DF1E-B9A2-69992A62A20B}"/>
                </a:ext>
              </a:extLst>
            </p:cNvPr>
            <p:cNvSpPr/>
            <p:nvPr/>
          </p:nvSpPr>
          <p:spPr>
            <a:xfrm>
              <a:off x="3475912" y="6233935"/>
              <a:ext cx="231159" cy="260127"/>
            </a:xfrm>
            <a:custGeom>
              <a:avLst/>
              <a:gdLst>
                <a:gd name="connsiteX0" fmla="*/ 713 w 231159"/>
                <a:gd name="connsiteY0" fmla="*/ 1765 h 260127"/>
                <a:gd name="connsiteX1" fmla="*/ 172163 w 231159"/>
                <a:gd name="connsiteY1" fmla="*/ 150990 h 260127"/>
                <a:gd name="connsiteX2" fmla="*/ 229313 w 231159"/>
                <a:gd name="connsiteY2" fmla="*/ 258940 h 260127"/>
                <a:gd name="connsiteX3" fmla="*/ 115013 w 231159"/>
                <a:gd name="connsiteY3" fmla="*/ 81140 h 260127"/>
                <a:gd name="connsiteX4" fmla="*/ 713 w 231159"/>
                <a:gd name="connsiteY4" fmla="*/ 1765 h 2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159" h="260127">
                  <a:moveTo>
                    <a:pt x="713" y="1765"/>
                  </a:moveTo>
                  <a:cubicBezTo>
                    <a:pt x="10238" y="13407"/>
                    <a:pt x="134063" y="108128"/>
                    <a:pt x="172163" y="150990"/>
                  </a:cubicBezTo>
                  <a:cubicBezTo>
                    <a:pt x="210263" y="193852"/>
                    <a:pt x="238838" y="270582"/>
                    <a:pt x="229313" y="258940"/>
                  </a:cubicBezTo>
                  <a:cubicBezTo>
                    <a:pt x="219788" y="247298"/>
                    <a:pt x="150467" y="124002"/>
                    <a:pt x="115013" y="81140"/>
                  </a:cubicBezTo>
                  <a:cubicBezTo>
                    <a:pt x="79559" y="38278"/>
                    <a:pt x="-8812" y="-9877"/>
                    <a:pt x="713" y="1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 945">
              <a:extLst>
                <a:ext uri="{FF2B5EF4-FFF2-40B4-BE49-F238E27FC236}">
                  <a16:creationId xmlns:a16="http://schemas.microsoft.com/office/drawing/2014/main" id="{E04199E1-4E11-B407-1649-4E3F633D9A4D}"/>
                </a:ext>
              </a:extLst>
            </p:cNvPr>
            <p:cNvSpPr/>
            <p:nvPr/>
          </p:nvSpPr>
          <p:spPr>
            <a:xfrm>
              <a:off x="3358984" y="5949926"/>
              <a:ext cx="384614" cy="327062"/>
            </a:xfrm>
            <a:custGeom>
              <a:avLst/>
              <a:gdLst>
                <a:gd name="connsiteX0" fmla="*/ 166 w 384614"/>
                <a:gd name="connsiteY0" fmla="*/ 24 h 327062"/>
                <a:gd name="connsiteX1" fmla="*/ 206541 w 384614"/>
                <a:gd name="connsiteY1" fmla="*/ 130199 h 327062"/>
                <a:gd name="connsiteX2" fmla="*/ 384341 w 384614"/>
                <a:gd name="connsiteY2" fmla="*/ 327049 h 327062"/>
                <a:gd name="connsiteX3" fmla="*/ 241466 w 384614"/>
                <a:gd name="connsiteY3" fmla="*/ 139724 h 327062"/>
                <a:gd name="connsiteX4" fmla="*/ 166 w 384614"/>
                <a:gd name="connsiteY4" fmla="*/ 24 h 32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614" h="327062">
                  <a:moveTo>
                    <a:pt x="166" y="24"/>
                  </a:moveTo>
                  <a:cubicBezTo>
                    <a:pt x="-5655" y="-1564"/>
                    <a:pt x="142512" y="75695"/>
                    <a:pt x="206541" y="130199"/>
                  </a:cubicBezTo>
                  <a:cubicBezTo>
                    <a:pt x="270570" y="184703"/>
                    <a:pt x="378520" y="325462"/>
                    <a:pt x="384341" y="327049"/>
                  </a:cubicBezTo>
                  <a:cubicBezTo>
                    <a:pt x="390162" y="328637"/>
                    <a:pt x="301791" y="193699"/>
                    <a:pt x="241466" y="139724"/>
                  </a:cubicBezTo>
                  <a:cubicBezTo>
                    <a:pt x="181141" y="85749"/>
                    <a:pt x="5987" y="1612"/>
                    <a:pt x="16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 946">
              <a:extLst>
                <a:ext uri="{FF2B5EF4-FFF2-40B4-BE49-F238E27FC236}">
                  <a16:creationId xmlns:a16="http://schemas.microsoft.com/office/drawing/2014/main" id="{0B2012E7-424E-7BE6-24CC-7C0D59F0F1DA}"/>
                </a:ext>
              </a:extLst>
            </p:cNvPr>
            <p:cNvSpPr/>
            <p:nvPr/>
          </p:nvSpPr>
          <p:spPr>
            <a:xfrm>
              <a:off x="3145896" y="4997450"/>
              <a:ext cx="89549" cy="165100"/>
            </a:xfrm>
            <a:custGeom>
              <a:avLst/>
              <a:gdLst>
                <a:gd name="connsiteX0" fmla="*/ 529 w 89549"/>
                <a:gd name="connsiteY0" fmla="*/ 0 h 165100"/>
                <a:gd name="connsiteX1" fmla="*/ 35454 w 89549"/>
                <a:gd name="connsiteY1" fmla="*/ 107950 h 165100"/>
                <a:gd name="connsiteX2" fmla="*/ 89429 w 89549"/>
                <a:gd name="connsiteY2" fmla="*/ 165100 h 165100"/>
                <a:gd name="connsiteX3" fmla="*/ 19579 w 89549"/>
                <a:gd name="connsiteY3" fmla="*/ 107950 h 165100"/>
                <a:gd name="connsiteX4" fmla="*/ 529 w 89549"/>
                <a:gd name="connsiteY4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49" h="165100">
                  <a:moveTo>
                    <a:pt x="529" y="0"/>
                  </a:moveTo>
                  <a:cubicBezTo>
                    <a:pt x="3175" y="0"/>
                    <a:pt x="20637" y="80433"/>
                    <a:pt x="35454" y="107950"/>
                  </a:cubicBezTo>
                  <a:cubicBezTo>
                    <a:pt x="50271" y="135467"/>
                    <a:pt x="92075" y="165100"/>
                    <a:pt x="89429" y="165100"/>
                  </a:cubicBezTo>
                  <a:cubicBezTo>
                    <a:pt x="86783" y="165100"/>
                    <a:pt x="33866" y="131762"/>
                    <a:pt x="19579" y="107950"/>
                  </a:cubicBezTo>
                  <a:cubicBezTo>
                    <a:pt x="5292" y="84138"/>
                    <a:pt x="-2117" y="0"/>
                    <a:pt x="52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 947">
              <a:extLst>
                <a:ext uri="{FF2B5EF4-FFF2-40B4-BE49-F238E27FC236}">
                  <a16:creationId xmlns:a16="http://schemas.microsoft.com/office/drawing/2014/main" id="{8DF2B499-FC4E-01B0-D510-3D520AB609BD}"/>
                </a:ext>
              </a:extLst>
            </p:cNvPr>
            <p:cNvSpPr/>
            <p:nvPr/>
          </p:nvSpPr>
          <p:spPr>
            <a:xfrm>
              <a:off x="3150170" y="4939290"/>
              <a:ext cx="184576" cy="232786"/>
            </a:xfrm>
            <a:custGeom>
              <a:avLst/>
              <a:gdLst>
                <a:gd name="connsiteX0" fmla="*/ 2605 w 184576"/>
                <a:gd name="connsiteY0" fmla="*/ 1010 h 232786"/>
                <a:gd name="connsiteX1" fmla="*/ 142305 w 184576"/>
                <a:gd name="connsiteY1" fmla="*/ 197860 h 232786"/>
                <a:gd name="connsiteX2" fmla="*/ 180405 w 184576"/>
                <a:gd name="connsiteY2" fmla="*/ 226435 h 232786"/>
                <a:gd name="connsiteX3" fmla="*/ 59755 w 184576"/>
                <a:gd name="connsiteY3" fmla="*/ 124835 h 232786"/>
                <a:gd name="connsiteX4" fmla="*/ 2605 w 184576"/>
                <a:gd name="connsiteY4" fmla="*/ 1010 h 23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576" h="232786">
                  <a:moveTo>
                    <a:pt x="2605" y="1010"/>
                  </a:moveTo>
                  <a:cubicBezTo>
                    <a:pt x="16363" y="13181"/>
                    <a:pt x="112672" y="160289"/>
                    <a:pt x="142305" y="197860"/>
                  </a:cubicBezTo>
                  <a:cubicBezTo>
                    <a:pt x="171938" y="235431"/>
                    <a:pt x="194163" y="238606"/>
                    <a:pt x="180405" y="226435"/>
                  </a:cubicBezTo>
                  <a:cubicBezTo>
                    <a:pt x="166647" y="214264"/>
                    <a:pt x="86743" y="159760"/>
                    <a:pt x="59755" y="124835"/>
                  </a:cubicBezTo>
                  <a:cubicBezTo>
                    <a:pt x="32768" y="89910"/>
                    <a:pt x="-11153" y="-11161"/>
                    <a:pt x="2605" y="1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 948">
              <a:extLst>
                <a:ext uri="{FF2B5EF4-FFF2-40B4-BE49-F238E27FC236}">
                  <a16:creationId xmlns:a16="http://schemas.microsoft.com/office/drawing/2014/main" id="{E8F2C4E7-AF5B-F9CD-2FD0-D0B0CE140314}"/>
                </a:ext>
              </a:extLst>
            </p:cNvPr>
            <p:cNvSpPr/>
            <p:nvPr/>
          </p:nvSpPr>
          <p:spPr>
            <a:xfrm>
              <a:off x="2938261" y="4602325"/>
              <a:ext cx="165323" cy="243835"/>
            </a:xfrm>
            <a:custGeom>
              <a:avLst/>
              <a:gdLst>
                <a:gd name="connsiteX0" fmla="*/ 1789 w 165323"/>
                <a:gd name="connsiteY0" fmla="*/ 1425 h 243835"/>
                <a:gd name="connsiteX1" fmla="*/ 163714 w 165323"/>
                <a:gd name="connsiteY1" fmla="*/ 239550 h 243835"/>
                <a:gd name="connsiteX2" fmla="*/ 81164 w 165323"/>
                <a:gd name="connsiteY2" fmla="*/ 144300 h 243835"/>
                <a:gd name="connsiteX3" fmla="*/ 1789 w 165323"/>
                <a:gd name="connsiteY3" fmla="*/ 1425 h 2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23" h="243835">
                  <a:moveTo>
                    <a:pt x="1789" y="1425"/>
                  </a:moveTo>
                  <a:cubicBezTo>
                    <a:pt x="15547" y="17300"/>
                    <a:pt x="150485" y="215738"/>
                    <a:pt x="163714" y="239550"/>
                  </a:cubicBezTo>
                  <a:cubicBezTo>
                    <a:pt x="176943" y="263362"/>
                    <a:pt x="104976" y="181871"/>
                    <a:pt x="81164" y="144300"/>
                  </a:cubicBezTo>
                  <a:cubicBezTo>
                    <a:pt x="57352" y="106729"/>
                    <a:pt x="-11969" y="-14450"/>
                    <a:pt x="1789" y="1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 949">
              <a:extLst>
                <a:ext uri="{FF2B5EF4-FFF2-40B4-BE49-F238E27FC236}">
                  <a16:creationId xmlns:a16="http://schemas.microsoft.com/office/drawing/2014/main" id="{197E919A-217E-BF0B-626D-AD4034E5373E}"/>
                </a:ext>
              </a:extLst>
            </p:cNvPr>
            <p:cNvSpPr/>
            <p:nvPr/>
          </p:nvSpPr>
          <p:spPr>
            <a:xfrm>
              <a:off x="2911475" y="4625651"/>
              <a:ext cx="123825" cy="175250"/>
            </a:xfrm>
            <a:custGeom>
              <a:avLst/>
              <a:gdLst>
                <a:gd name="connsiteX0" fmla="*/ 0 w 123825"/>
                <a:gd name="connsiteY0" fmla="*/ 324 h 175250"/>
                <a:gd name="connsiteX1" fmla="*/ 53975 w 123825"/>
                <a:gd name="connsiteY1" fmla="*/ 73349 h 175250"/>
                <a:gd name="connsiteX2" fmla="*/ 123825 w 123825"/>
                <a:gd name="connsiteY2" fmla="*/ 174949 h 175250"/>
                <a:gd name="connsiteX3" fmla="*/ 53975 w 123825"/>
                <a:gd name="connsiteY3" fmla="*/ 101924 h 175250"/>
                <a:gd name="connsiteX4" fmla="*/ 0 w 123825"/>
                <a:gd name="connsiteY4" fmla="*/ 324 h 17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5250">
                  <a:moveTo>
                    <a:pt x="0" y="324"/>
                  </a:moveTo>
                  <a:cubicBezTo>
                    <a:pt x="0" y="-4438"/>
                    <a:pt x="33338" y="44245"/>
                    <a:pt x="53975" y="73349"/>
                  </a:cubicBezTo>
                  <a:cubicBezTo>
                    <a:pt x="74613" y="102453"/>
                    <a:pt x="123825" y="170187"/>
                    <a:pt x="123825" y="174949"/>
                  </a:cubicBezTo>
                  <a:cubicBezTo>
                    <a:pt x="123825" y="179711"/>
                    <a:pt x="71437" y="126795"/>
                    <a:pt x="53975" y="101924"/>
                  </a:cubicBezTo>
                  <a:cubicBezTo>
                    <a:pt x="36513" y="77053"/>
                    <a:pt x="0" y="5086"/>
                    <a:pt x="0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 950">
              <a:extLst>
                <a:ext uri="{FF2B5EF4-FFF2-40B4-BE49-F238E27FC236}">
                  <a16:creationId xmlns:a16="http://schemas.microsoft.com/office/drawing/2014/main" id="{6E3B541B-1D19-AD55-4104-E3FDA2177DED}"/>
                </a:ext>
              </a:extLst>
            </p:cNvPr>
            <p:cNvSpPr/>
            <p:nvPr/>
          </p:nvSpPr>
          <p:spPr>
            <a:xfrm>
              <a:off x="2675535" y="4263674"/>
              <a:ext cx="200753" cy="267059"/>
            </a:xfrm>
            <a:custGeom>
              <a:avLst/>
              <a:gdLst>
                <a:gd name="connsiteX0" fmla="*/ 4165 w 200753"/>
                <a:gd name="connsiteY0" fmla="*/ 3526 h 267059"/>
                <a:gd name="connsiteX1" fmla="*/ 70840 w 200753"/>
                <a:gd name="connsiteY1" fmla="*/ 89251 h 267059"/>
                <a:gd name="connsiteX2" fmla="*/ 178790 w 200753"/>
                <a:gd name="connsiteY2" fmla="*/ 213076 h 267059"/>
                <a:gd name="connsiteX3" fmla="*/ 178790 w 200753"/>
                <a:gd name="connsiteY3" fmla="*/ 267051 h 267059"/>
                <a:gd name="connsiteX4" fmla="*/ 191490 w 200753"/>
                <a:gd name="connsiteY4" fmla="*/ 209901 h 267059"/>
                <a:gd name="connsiteX5" fmla="*/ 4165 w 200753"/>
                <a:gd name="connsiteY5" fmla="*/ 3526 h 26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753" h="267059">
                  <a:moveTo>
                    <a:pt x="4165" y="3526"/>
                  </a:moveTo>
                  <a:cubicBezTo>
                    <a:pt x="-15943" y="-16582"/>
                    <a:pt x="41736" y="54326"/>
                    <a:pt x="70840" y="89251"/>
                  </a:cubicBezTo>
                  <a:cubicBezTo>
                    <a:pt x="99944" y="124176"/>
                    <a:pt x="160798" y="183443"/>
                    <a:pt x="178790" y="213076"/>
                  </a:cubicBezTo>
                  <a:cubicBezTo>
                    <a:pt x="196782" y="242709"/>
                    <a:pt x="176673" y="267580"/>
                    <a:pt x="178790" y="267051"/>
                  </a:cubicBezTo>
                  <a:cubicBezTo>
                    <a:pt x="180907" y="266522"/>
                    <a:pt x="217419" y="249588"/>
                    <a:pt x="191490" y="209901"/>
                  </a:cubicBezTo>
                  <a:cubicBezTo>
                    <a:pt x="165561" y="170214"/>
                    <a:pt x="24273" y="23634"/>
                    <a:pt x="4165" y="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 951">
              <a:extLst>
                <a:ext uri="{FF2B5EF4-FFF2-40B4-BE49-F238E27FC236}">
                  <a16:creationId xmlns:a16="http://schemas.microsoft.com/office/drawing/2014/main" id="{99A48D28-6CC7-61C9-E331-6795AC40CA5B}"/>
                </a:ext>
              </a:extLst>
            </p:cNvPr>
            <p:cNvSpPr/>
            <p:nvPr/>
          </p:nvSpPr>
          <p:spPr>
            <a:xfrm>
              <a:off x="2597129" y="4162115"/>
              <a:ext cx="66843" cy="190836"/>
            </a:xfrm>
            <a:custGeom>
              <a:avLst/>
              <a:gdLst>
                <a:gd name="connsiteX0" fmla="*/ 21 w 66843"/>
                <a:gd name="connsiteY0" fmla="*/ 310 h 190836"/>
                <a:gd name="connsiteX1" fmla="*/ 50821 w 66843"/>
                <a:gd name="connsiteY1" fmla="*/ 63810 h 190836"/>
                <a:gd name="connsiteX2" fmla="*/ 53996 w 66843"/>
                <a:gd name="connsiteY2" fmla="*/ 101910 h 190836"/>
                <a:gd name="connsiteX3" fmla="*/ 66696 w 66843"/>
                <a:gd name="connsiteY3" fmla="*/ 190810 h 190836"/>
                <a:gd name="connsiteX4" fmla="*/ 44471 w 66843"/>
                <a:gd name="connsiteY4" fmla="*/ 92385 h 190836"/>
                <a:gd name="connsiteX5" fmla="*/ 21 w 66843"/>
                <a:gd name="connsiteY5" fmla="*/ 310 h 19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43" h="190836">
                  <a:moveTo>
                    <a:pt x="21" y="310"/>
                  </a:moveTo>
                  <a:cubicBezTo>
                    <a:pt x="1079" y="-4452"/>
                    <a:pt x="41825" y="46877"/>
                    <a:pt x="50821" y="63810"/>
                  </a:cubicBezTo>
                  <a:cubicBezTo>
                    <a:pt x="59817" y="80743"/>
                    <a:pt x="51350" y="80743"/>
                    <a:pt x="53996" y="101910"/>
                  </a:cubicBezTo>
                  <a:cubicBezTo>
                    <a:pt x="56642" y="123077"/>
                    <a:pt x="68283" y="192397"/>
                    <a:pt x="66696" y="190810"/>
                  </a:cubicBezTo>
                  <a:cubicBezTo>
                    <a:pt x="65109" y="189223"/>
                    <a:pt x="52408" y="119372"/>
                    <a:pt x="44471" y="92385"/>
                  </a:cubicBezTo>
                  <a:cubicBezTo>
                    <a:pt x="36534" y="65398"/>
                    <a:pt x="-1037" y="5072"/>
                    <a:pt x="21" y="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 952">
              <a:extLst>
                <a:ext uri="{FF2B5EF4-FFF2-40B4-BE49-F238E27FC236}">
                  <a16:creationId xmlns:a16="http://schemas.microsoft.com/office/drawing/2014/main" id="{CE9BB445-8EE5-7DD2-A726-DDD3FAE5EE20}"/>
                </a:ext>
              </a:extLst>
            </p:cNvPr>
            <p:cNvSpPr/>
            <p:nvPr/>
          </p:nvSpPr>
          <p:spPr>
            <a:xfrm>
              <a:off x="2678280" y="4308444"/>
              <a:ext cx="118962" cy="174688"/>
            </a:xfrm>
            <a:custGeom>
              <a:avLst/>
              <a:gdLst>
                <a:gd name="connsiteX0" fmla="*/ 4595 w 118962"/>
                <a:gd name="connsiteY0" fmla="*/ 31 h 174688"/>
                <a:gd name="connsiteX1" fmla="*/ 26820 w 118962"/>
                <a:gd name="connsiteY1" fmla="*/ 85756 h 174688"/>
                <a:gd name="connsiteX2" fmla="*/ 118895 w 118962"/>
                <a:gd name="connsiteY2" fmla="*/ 174656 h 174688"/>
                <a:gd name="connsiteX3" fmla="*/ 10945 w 118962"/>
                <a:gd name="connsiteY3" fmla="*/ 95281 h 174688"/>
                <a:gd name="connsiteX4" fmla="*/ 4595 w 118962"/>
                <a:gd name="connsiteY4" fmla="*/ 31 h 1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962" h="174688">
                  <a:moveTo>
                    <a:pt x="4595" y="31"/>
                  </a:moveTo>
                  <a:cubicBezTo>
                    <a:pt x="7241" y="-1557"/>
                    <a:pt x="7770" y="56652"/>
                    <a:pt x="26820" y="85756"/>
                  </a:cubicBezTo>
                  <a:cubicBezTo>
                    <a:pt x="45870" y="114860"/>
                    <a:pt x="121541" y="173069"/>
                    <a:pt x="118895" y="174656"/>
                  </a:cubicBezTo>
                  <a:cubicBezTo>
                    <a:pt x="116249" y="176244"/>
                    <a:pt x="28937" y="118564"/>
                    <a:pt x="10945" y="95281"/>
                  </a:cubicBezTo>
                  <a:cubicBezTo>
                    <a:pt x="-7047" y="71998"/>
                    <a:pt x="1949" y="1619"/>
                    <a:pt x="4595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 953">
              <a:extLst>
                <a:ext uri="{FF2B5EF4-FFF2-40B4-BE49-F238E27FC236}">
                  <a16:creationId xmlns:a16="http://schemas.microsoft.com/office/drawing/2014/main" id="{DFD62F7F-C77F-8866-B3C2-9C3F7A6A8855}"/>
                </a:ext>
              </a:extLst>
            </p:cNvPr>
            <p:cNvSpPr/>
            <p:nvPr/>
          </p:nvSpPr>
          <p:spPr>
            <a:xfrm>
              <a:off x="2336800" y="4536993"/>
              <a:ext cx="168275" cy="124232"/>
            </a:xfrm>
            <a:custGeom>
              <a:avLst/>
              <a:gdLst>
                <a:gd name="connsiteX0" fmla="*/ 0 w 168275"/>
                <a:gd name="connsiteY0" fmla="*/ 82 h 124232"/>
                <a:gd name="connsiteX1" fmla="*/ 73025 w 168275"/>
                <a:gd name="connsiteY1" fmla="*/ 92157 h 124232"/>
                <a:gd name="connsiteX2" fmla="*/ 168275 w 168275"/>
                <a:gd name="connsiteY2" fmla="*/ 123907 h 124232"/>
                <a:gd name="connsiteX3" fmla="*/ 73025 w 168275"/>
                <a:gd name="connsiteY3" fmla="*/ 76282 h 124232"/>
                <a:gd name="connsiteX4" fmla="*/ 0 w 168275"/>
                <a:gd name="connsiteY4" fmla="*/ 82 h 1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75" h="124232">
                  <a:moveTo>
                    <a:pt x="0" y="82"/>
                  </a:moveTo>
                  <a:cubicBezTo>
                    <a:pt x="0" y="2728"/>
                    <a:pt x="44979" y="71520"/>
                    <a:pt x="73025" y="92157"/>
                  </a:cubicBezTo>
                  <a:cubicBezTo>
                    <a:pt x="101071" y="112795"/>
                    <a:pt x="168275" y="126553"/>
                    <a:pt x="168275" y="123907"/>
                  </a:cubicBezTo>
                  <a:cubicBezTo>
                    <a:pt x="168275" y="121261"/>
                    <a:pt x="97896" y="93215"/>
                    <a:pt x="73025" y="76282"/>
                  </a:cubicBezTo>
                  <a:cubicBezTo>
                    <a:pt x="48154" y="59349"/>
                    <a:pt x="0" y="-2564"/>
                    <a:pt x="0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 954">
              <a:extLst>
                <a:ext uri="{FF2B5EF4-FFF2-40B4-BE49-F238E27FC236}">
                  <a16:creationId xmlns:a16="http://schemas.microsoft.com/office/drawing/2014/main" id="{C49F73AF-55AE-6CE2-79AE-E605A605C4D4}"/>
                </a:ext>
              </a:extLst>
            </p:cNvPr>
            <p:cNvSpPr/>
            <p:nvPr/>
          </p:nvSpPr>
          <p:spPr>
            <a:xfrm>
              <a:off x="2507589" y="4495809"/>
              <a:ext cx="80182" cy="140343"/>
            </a:xfrm>
            <a:custGeom>
              <a:avLst/>
              <a:gdLst>
                <a:gd name="connsiteX0" fmla="*/ 80036 w 80182"/>
                <a:gd name="connsiteY0" fmla="*/ 3166 h 140343"/>
                <a:gd name="connsiteX1" fmla="*/ 16536 w 80182"/>
                <a:gd name="connsiteY1" fmla="*/ 66666 h 140343"/>
                <a:gd name="connsiteX2" fmla="*/ 661 w 80182"/>
                <a:gd name="connsiteY2" fmla="*/ 139691 h 140343"/>
                <a:gd name="connsiteX3" fmla="*/ 32411 w 80182"/>
                <a:gd name="connsiteY3" fmla="*/ 22216 h 140343"/>
                <a:gd name="connsiteX4" fmla="*/ 80036 w 80182"/>
                <a:gd name="connsiteY4" fmla="*/ 3166 h 1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82" h="140343">
                  <a:moveTo>
                    <a:pt x="80036" y="3166"/>
                  </a:moveTo>
                  <a:cubicBezTo>
                    <a:pt x="77390" y="10574"/>
                    <a:pt x="29765" y="43912"/>
                    <a:pt x="16536" y="66666"/>
                  </a:cubicBezTo>
                  <a:cubicBezTo>
                    <a:pt x="3307" y="89420"/>
                    <a:pt x="-1985" y="147099"/>
                    <a:pt x="661" y="139691"/>
                  </a:cubicBezTo>
                  <a:cubicBezTo>
                    <a:pt x="3307" y="132283"/>
                    <a:pt x="16007" y="43383"/>
                    <a:pt x="32411" y="22216"/>
                  </a:cubicBezTo>
                  <a:cubicBezTo>
                    <a:pt x="48815" y="1049"/>
                    <a:pt x="82682" y="-4242"/>
                    <a:pt x="80036" y="3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 955">
              <a:extLst>
                <a:ext uri="{FF2B5EF4-FFF2-40B4-BE49-F238E27FC236}">
                  <a16:creationId xmlns:a16="http://schemas.microsoft.com/office/drawing/2014/main" id="{35B321BB-7F40-68BC-09B5-07A6BC43B74E}"/>
                </a:ext>
              </a:extLst>
            </p:cNvPr>
            <p:cNvSpPr/>
            <p:nvPr/>
          </p:nvSpPr>
          <p:spPr>
            <a:xfrm>
              <a:off x="2508005" y="4197338"/>
              <a:ext cx="44883" cy="168303"/>
            </a:xfrm>
            <a:custGeom>
              <a:avLst/>
              <a:gdLst>
                <a:gd name="connsiteX0" fmla="*/ 44695 w 44883"/>
                <a:gd name="connsiteY0" fmla="*/ 12 h 168303"/>
                <a:gd name="connsiteX1" fmla="*/ 16120 w 44883"/>
                <a:gd name="connsiteY1" fmla="*/ 92087 h 168303"/>
                <a:gd name="connsiteX2" fmla="*/ 12945 w 44883"/>
                <a:gd name="connsiteY2" fmla="*/ 168287 h 168303"/>
                <a:gd name="connsiteX3" fmla="*/ 245 w 44883"/>
                <a:gd name="connsiteY3" fmla="*/ 98437 h 168303"/>
                <a:gd name="connsiteX4" fmla="*/ 44695 w 44883"/>
                <a:gd name="connsiteY4" fmla="*/ 12 h 16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83" h="168303">
                  <a:moveTo>
                    <a:pt x="44695" y="12"/>
                  </a:moveTo>
                  <a:cubicBezTo>
                    <a:pt x="47341" y="-1046"/>
                    <a:pt x="21412" y="64041"/>
                    <a:pt x="16120" y="92087"/>
                  </a:cubicBezTo>
                  <a:cubicBezTo>
                    <a:pt x="10828" y="120133"/>
                    <a:pt x="15591" y="167229"/>
                    <a:pt x="12945" y="168287"/>
                  </a:cubicBezTo>
                  <a:cubicBezTo>
                    <a:pt x="10299" y="169345"/>
                    <a:pt x="-1872" y="120662"/>
                    <a:pt x="245" y="98437"/>
                  </a:cubicBezTo>
                  <a:cubicBezTo>
                    <a:pt x="2362" y="76212"/>
                    <a:pt x="42049" y="1070"/>
                    <a:pt x="44695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 956">
              <a:extLst>
                <a:ext uri="{FF2B5EF4-FFF2-40B4-BE49-F238E27FC236}">
                  <a16:creationId xmlns:a16="http://schemas.microsoft.com/office/drawing/2014/main" id="{AB590F4C-482B-2B8A-03B0-E41678C5343E}"/>
                </a:ext>
              </a:extLst>
            </p:cNvPr>
            <p:cNvSpPr/>
            <p:nvPr/>
          </p:nvSpPr>
          <p:spPr>
            <a:xfrm>
              <a:off x="1898432" y="4524375"/>
              <a:ext cx="298894" cy="47678"/>
            </a:xfrm>
            <a:custGeom>
              <a:avLst/>
              <a:gdLst>
                <a:gd name="connsiteX0" fmla="*/ 218 w 298894"/>
                <a:gd name="connsiteY0" fmla="*/ 15875 h 47678"/>
                <a:gd name="connsiteX1" fmla="*/ 136743 w 298894"/>
                <a:gd name="connsiteY1" fmla="*/ 9525 h 47678"/>
                <a:gd name="connsiteX2" fmla="*/ 298668 w 298894"/>
                <a:gd name="connsiteY2" fmla="*/ 47625 h 47678"/>
                <a:gd name="connsiteX3" fmla="*/ 168493 w 298894"/>
                <a:gd name="connsiteY3" fmla="*/ 0 h 47678"/>
                <a:gd name="connsiteX4" fmla="*/ 218 w 298894"/>
                <a:gd name="connsiteY4" fmla="*/ 15875 h 4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894" h="47678">
                  <a:moveTo>
                    <a:pt x="218" y="15875"/>
                  </a:moveTo>
                  <a:cubicBezTo>
                    <a:pt x="-5074" y="17462"/>
                    <a:pt x="87001" y="4233"/>
                    <a:pt x="136743" y="9525"/>
                  </a:cubicBezTo>
                  <a:cubicBezTo>
                    <a:pt x="186485" y="14817"/>
                    <a:pt x="293376" y="49212"/>
                    <a:pt x="298668" y="47625"/>
                  </a:cubicBezTo>
                  <a:cubicBezTo>
                    <a:pt x="303960" y="46038"/>
                    <a:pt x="215060" y="4233"/>
                    <a:pt x="168493" y="0"/>
                  </a:cubicBezTo>
                  <a:lnTo>
                    <a:pt x="218" y="158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 957">
              <a:extLst>
                <a:ext uri="{FF2B5EF4-FFF2-40B4-BE49-F238E27FC236}">
                  <a16:creationId xmlns:a16="http://schemas.microsoft.com/office/drawing/2014/main" id="{5207537B-776F-A8B9-972A-57D0E072485B}"/>
                </a:ext>
              </a:extLst>
            </p:cNvPr>
            <p:cNvSpPr/>
            <p:nvPr/>
          </p:nvSpPr>
          <p:spPr>
            <a:xfrm>
              <a:off x="2139513" y="4559268"/>
              <a:ext cx="248349" cy="36843"/>
            </a:xfrm>
            <a:custGeom>
              <a:avLst/>
              <a:gdLst>
                <a:gd name="connsiteX0" fmla="*/ 437 w 248349"/>
                <a:gd name="connsiteY0" fmla="*/ 32 h 36843"/>
                <a:gd name="connsiteX1" fmla="*/ 89337 w 248349"/>
                <a:gd name="connsiteY1" fmla="*/ 34957 h 36843"/>
                <a:gd name="connsiteX2" fmla="*/ 248087 w 248349"/>
                <a:gd name="connsiteY2" fmla="*/ 31782 h 36843"/>
                <a:gd name="connsiteX3" fmla="*/ 124262 w 248349"/>
                <a:gd name="connsiteY3" fmla="*/ 28607 h 36843"/>
                <a:gd name="connsiteX4" fmla="*/ 437 w 248349"/>
                <a:gd name="connsiteY4" fmla="*/ 32 h 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49" h="36843">
                  <a:moveTo>
                    <a:pt x="437" y="32"/>
                  </a:moveTo>
                  <a:cubicBezTo>
                    <a:pt x="-5384" y="1090"/>
                    <a:pt x="48062" y="29665"/>
                    <a:pt x="89337" y="34957"/>
                  </a:cubicBezTo>
                  <a:cubicBezTo>
                    <a:pt x="130612" y="40249"/>
                    <a:pt x="242266" y="32840"/>
                    <a:pt x="248087" y="31782"/>
                  </a:cubicBezTo>
                  <a:cubicBezTo>
                    <a:pt x="253908" y="30724"/>
                    <a:pt x="161304" y="33369"/>
                    <a:pt x="124262" y="28607"/>
                  </a:cubicBezTo>
                  <a:cubicBezTo>
                    <a:pt x="87220" y="23845"/>
                    <a:pt x="6258" y="-1026"/>
                    <a:pt x="437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 958">
              <a:extLst>
                <a:ext uri="{FF2B5EF4-FFF2-40B4-BE49-F238E27FC236}">
                  <a16:creationId xmlns:a16="http://schemas.microsoft.com/office/drawing/2014/main" id="{64AC583A-DC07-C5C8-1393-F0DF44EEE433}"/>
                </a:ext>
              </a:extLst>
            </p:cNvPr>
            <p:cNvSpPr/>
            <p:nvPr/>
          </p:nvSpPr>
          <p:spPr>
            <a:xfrm>
              <a:off x="2419154" y="4010002"/>
              <a:ext cx="195311" cy="139737"/>
            </a:xfrm>
            <a:custGeom>
              <a:avLst/>
              <a:gdLst>
                <a:gd name="connsiteX0" fmla="*/ 196 w 195311"/>
                <a:gd name="connsiteY0" fmla="*/ 23 h 139737"/>
                <a:gd name="connsiteX1" fmla="*/ 130371 w 195311"/>
                <a:gd name="connsiteY1" fmla="*/ 57173 h 139737"/>
                <a:gd name="connsiteX2" fmla="*/ 193871 w 195311"/>
                <a:gd name="connsiteY2" fmla="*/ 139723 h 139737"/>
                <a:gd name="connsiteX3" fmla="*/ 162121 w 195311"/>
                <a:gd name="connsiteY3" fmla="*/ 63523 h 139737"/>
                <a:gd name="connsiteX4" fmla="*/ 196 w 195311"/>
                <a:gd name="connsiteY4" fmla="*/ 23 h 13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311" h="139737">
                  <a:moveTo>
                    <a:pt x="196" y="23"/>
                  </a:moveTo>
                  <a:cubicBezTo>
                    <a:pt x="-5095" y="-1035"/>
                    <a:pt x="98092" y="33890"/>
                    <a:pt x="130371" y="57173"/>
                  </a:cubicBezTo>
                  <a:cubicBezTo>
                    <a:pt x="162650" y="80456"/>
                    <a:pt x="188580" y="138665"/>
                    <a:pt x="193871" y="139723"/>
                  </a:cubicBezTo>
                  <a:cubicBezTo>
                    <a:pt x="199162" y="140781"/>
                    <a:pt x="190167" y="85219"/>
                    <a:pt x="162121" y="63523"/>
                  </a:cubicBezTo>
                  <a:cubicBezTo>
                    <a:pt x="134075" y="41827"/>
                    <a:pt x="5487" y="1081"/>
                    <a:pt x="19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 959">
              <a:extLst>
                <a:ext uri="{FF2B5EF4-FFF2-40B4-BE49-F238E27FC236}">
                  <a16:creationId xmlns:a16="http://schemas.microsoft.com/office/drawing/2014/main" id="{02C7171A-D3E1-E607-4C56-A86E2DAF6372}"/>
                </a:ext>
              </a:extLst>
            </p:cNvPr>
            <p:cNvSpPr/>
            <p:nvPr/>
          </p:nvSpPr>
          <p:spPr>
            <a:xfrm>
              <a:off x="2324084" y="3946129"/>
              <a:ext cx="64537" cy="165794"/>
            </a:xfrm>
            <a:custGeom>
              <a:avLst/>
              <a:gdLst>
                <a:gd name="connsiteX0" fmla="*/ 16 w 64537"/>
                <a:gd name="connsiteY0" fmla="*/ 396 h 165794"/>
                <a:gd name="connsiteX1" fmla="*/ 57166 w 64537"/>
                <a:gd name="connsiteY1" fmla="*/ 89296 h 165794"/>
                <a:gd name="connsiteX2" fmla="*/ 50816 w 64537"/>
                <a:gd name="connsiteY2" fmla="*/ 165496 h 165794"/>
                <a:gd name="connsiteX3" fmla="*/ 63516 w 64537"/>
                <a:gd name="connsiteY3" fmla="*/ 60721 h 165794"/>
                <a:gd name="connsiteX4" fmla="*/ 16 w 64537"/>
                <a:gd name="connsiteY4" fmla="*/ 396 h 16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7" h="165794">
                  <a:moveTo>
                    <a:pt x="16" y="396"/>
                  </a:moveTo>
                  <a:cubicBezTo>
                    <a:pt x="-1042" y="5158"/>
                    <a:pt x="48699" y="61779"/>
                    <a:pt x="57166" y="89296"/>
                  </a:cubicBezTo>
                  <a:cubicBezTo>
                    <a:pt x="65633" y="116813"/>
                    <a:pt x="49758" y="170258"/>
                    <a:pt x="50816" y="165496"/>
                  </a:cubicBezTo>
                  <a:cubicBezTo>
                    <a:pt x="51874" y="160734"/>
                    <a:pt x="68808" y="86650"/>
                    <a:pt x="63516" y="60721"/>
                  </a:cubicBezTo>
                  <a:cubicBezTo>
                    <a:pt x="58224" y="34792"/>
                    <a:pt x="1074" y="-4366"/>
                    <a:pt x="16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 960">
              <a:extLst>
                <a:ext uri="{FF2B5EF4-FFF2-40B4-BE49-F238E27FC236}">
                  <a16:creationId xmlns:a16="http://schemas.microsoft.com/office/drawing/2014/main" id="{6184083A-AA20-FA41-B1A9-A81C9A1CB1FD}"/>
                </a:ext>
              </a:extLst>
            </p:cNvPr>
            <p:cNvSpPr/>
            <p:nvPr/>
          </p:nvSpPr>
          <p:spPr>
            <a:xfrm>
              <a:off x="2228810" y="3959220"/>
              <a:ext cx="67588" cy="88914"/>
            </a:xfrm>
            <a:custGeom>
              <a:avLst/>
              <a:gdLst>
                <a:gd name="connsiteX0" fmla="*/ 60365 w 67588"/>
                <a:gd name="connsiteY0" fmla="*/ 5 h 88914"/>
                <a:gd name="connsiteX1" fmla="*/ 54015 w 67588"/>
                <a:gd name="connsiteY1" fmla="*/ 53980 h 88914"/>
                <a:gd name="connsiteX2" fmla="*/ 40 w 67588"/>
                <a:gd name="connsiteY2" fmla="*/ 88905 h 88914"/>
                <a:gd name="connsiteX3" fmla="*/ 63540 w 67588"/>
                <a:gd name="connsiteY3" fmla="*/ 57155 h 88914"/>
                <a:gd name="connsiteX4" fmla="*/ 60365 w 67588"/>
                <a:gd name="connsiteY4" fmla="*/ 5 h 8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88" h="88914">
                  <a:moveTo>
                    <a:pt x="60365" y="5"/>
                  </a:moveTo>
                  <a:cubicBezTo>
                    <a:pt x="58778" y="-524"/>
                    <a:pt x="64069" y="39163"/>
                    <a:pt x="54015" y="53980"/>
                  </a:cubicBezTo>
                  <a:cubicBezTo>
                    <a:pt x="43961" y="68797"/>
                    <a:pt x="-1547" y="88376"/>
                    <a:pt x="40" y="88905"/>
                  </a:cubicBezTo>
                  <a:cubicBezTo>
                    <a:pt x="1627" y="89434"/>
                    <a:pt x="53486" y="67738"/>
                    <a:pt x="63540" y="57155"/>
                  </a:cubicBezTo>
                  <a:cubicBezTo>
                    <a:pt x="73594" y="46572"/>
                    <a:pt x="61952" y="534"/>
                    <a:pt x="6036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 961">
              <a:extLst>
                <a:ext uri="{FF2B5EF4-FFF2-40B4-BE49-F238E27FC236}">
                  <a16:creationId xmlns:a16="http://schemas.microsoft.com/office/drawing/2014/main" id="{B8F68B55-020A-E439-AB3C-0954A686FFFC}"/>
                </a:ext>
              </a:extLst>
            </p:cNvPr>
            <p:cNvSpPr/>
            <p:nvPr/>
          </p:nvSpPr>
          <p:spPr>
            <a:xfrm>
              <a:off x="2174793" y="4029034"/>
              <a:ext cx="58827" cy="111181"/>
            </a:xfrm>
            <a:custGeom>
              <a:avLst/>
              <a:gdLst>
                <a:gd name="connsiteX0" fmla="*/ 82 w 58827"/>
                <a:gd name="connsiteY0" fmla="*/ 41 h 111181"/>
                <a:gd name="connsiteX1" fmla="*/ 44532 w 58827"/>
                <a:gd name="connsiteY1" fmla="*/ 41316 h 111181"/>
                <a:gd name="connsiteX2" fmla="*/ 44532 w 58827"/>
                <a:gd name="connsiteY2" fmla="*/ 111166 h 111181"/>
                <a:gd name="connsiteX3" fmla="*/ 57232 w 58827"/>
                <a:gd name="connsiteY3" fmla="*/ 34966 h 111181"/>
                <a:gd name="connsiteX4" fmla="*/ 82 w 58827"/>
                <a:gd name="connsiteY4" fmla="*/ 41 h 1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7" h="111181">
                  <a:moveTo>
                    <a:pt x="82" y="41"/>
                  </a:moveTo>
                  <a:cubicBezTo>
                    <a:pt x="-2035" y="1099"/>
                    <a:pt x="37124" y="22795"/>
                    <a:pt x="44532" y="41316"/>
                  </a:cubicBezTo>
                  <a:cubicBezTo>
                    <a:pt x="51940" y="59837"/>
                    <a:pt x="42415" y="112224"/>
                    <a:pt x="44532" y="111166"/>
                  </a:cubicBezTo>
                  <a:cubicBezTo>
                    <a:pt x="46649" y="110108"/>
                    <a:pt x="64111" y="51370"/>
                    <a:pt x="57232" y="34966"/>
                  </a:cubicBezTo>
                  <a:cubicBezTo>
                    <a:pt x="50353" y="18562"/>
                    <a:pt x="2199" y="-1017"/>
                    <a:pt x="82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 962">
              <a:extLst>
                <a:ext uri="{FF2B5EF4-FFF2-40B4-BE49-F238E27FC236}">
                  <a16:creationId xmlns:a16="http://schemas.microsoft.com/office/drawing/2014/main" id="{003B81E5-4BF3-991A-435A-3F6C686DAAD2}"/>
                </a:ext>
              </a:extLst>
            </p:cNvPr>
            <p:cNvSpPr/>
            <p:nvPr/>
          </p:nvSpPr>
          <p:spPr>
            <a:xfrm>
              <a:off x="2106330" y="3793979"/>
              <a:ext cx="206289" cy="147377"/>
            </a:xfrm>
            <a:custGeom>
              <a:avLst/>
              <a:gdLst>
                <a:gd name="connsiteX0" fmla="*/ 5045 w 206289"/>
                <a:gd name="connsiteY0" fmla="*/ 146 h 147377"/>
                <a:gd name="connsiteX1" fmla="*/ 103470 w 206289"/>
                <a:gd name="connsiteY1" fmla="*/ 79521 h 147377"/>
                <a:gd name="connsiteX2" fmla="*/ 205070 w 206289"/>
                <a:gd name="connsiteY2" fmla="*/ 146196 h 147377"/>
                <a:gd name="connsiteX3" fmla="*/ 151095 w 206289"/>
                <a:gd name="connsiteY3" fmla="*/ 117621 h 147377"/>
                <a:gd name="connsiteX4" fmla="*/ 27270 w 206289"/>
                <a:gd name="connsiteY4" fmla="*/ 60471 h 147377"/>
                <a:gd name="connsiteX5" fmla="*/ 5045 w 206289"/>
                <a:gd name="connsiteY5" fmla="*/ 146 h 1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289" h="147377">
                  <a:moveTo>
                    <a:pt x="5045" y="146"/>
                  </a:moveTo>
                  <a:cubicBezTo>
                    <a:pt x="17745" y="3321"/>
                    <a:pt x="70132" y="55179"/>
                    <a:pt x="103470" y="79521"/>
                  </a:cubicBezTo>
                  <a:cubicBezTo>
                    <a:pt x="136808" y="103863"/>
                    <a:pt x="197133" y="139846"/>
                    <a:pt x="205070" y="146196"/>
                  </a:cubicBezTo>
                  <a:cubicBezTo>
                    <a:pt x="213007" y="152546"/>
                    <a:pt x="180728" y="131909"/>
                    <a:pt x="151095" y="117621"/>
                  </a:cubicBezTo>
                  <a:cubicBezTo>
                    <a:pt x="121462" y="103333"/>
                    <a:pt x="49495" y="74759"/>
                    <a:pt x="27270" y="60471"/>
                  </a:cubicBezTo>
                  <a:cubicBezTo>
                    <a:pt x="5045" y="46183"/>
                    <a:pt x="-7655" y="-3029"/>
                    <a:pt x="5045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 963">
              <a:extLst>
                <a:ext uri="{FF2B5EF4-FFF2-40B4-BE49-F238E27FC236}">
                  <a16:creationId xmlns:a16="http://schemas.microsoft.com/office/drawing/2014/main" id="{69F06EC4-6378-7162-BFBD-908F0218DF11}"/>
                </a:ext>
              </a:extLst>
            </p:cNvPr>
            <p:cNvSpPr/>
            <p:nvPr/>
          </p:nvSpPr>
          <p:spPr>
            <a:xfrm>
              <a:off x="1981154" y="3914748"/>
              <a:ext cx="146235" cy="168312"/>
            </a:xfrm>
            <a:custGeom>
              <a:avLst/>
              <a:gdLst>
                <a:gd name="connsiteX0" fmla="*/ 46 w 146235"/>
                <a:gd name="connsiteY0" fmla="*/ 27 h 168312"/>
                <a:gd name="connsiteX1" fmla="*/ 101646 w 146235"/>
                <a:gd name="connsiteY1" fmla="*/ 57177 h 168312"/>
                <a:gd name="connsiteX2" fmla="*/ 146096 w 146235"/>
                <a:gd name="connsiteY2" fmla="*/ 168302 h 168312"/>
                <a:gd name="connsiteX3" fmla="*/ 88946 w 146235"/>
                <a:gd name="connsiteY3" fmla="*/ 63527 h 168312"/>
                <a:gd name="connsiteX4" fmla="*/ 46 w 146235"/>
                <a:gd name="connsiteY4" fmla="*/ 27 h 1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35" h="168312">
                  <a:moveTo>
                    <a:pt x="46" y="27"/>
                  </a:moveTo>
                  <a:cubicBezTo>
                    <a:pt x="2163" y="-1031"/>
                    <a:pt x="77304" y="29131"/>
                    <a:pt x="101646" y="57177"/>
                  </a:cubicBezTo>
                  <a:cubicBezTo>
                    <a:pt x="125988" y="85223"/>
                    <a:pt x="148213" y="167244"/>
                    <a:pt x="146096" y="168302"/>
                  </a:cubicBezTo>
                  <a:cubicBezTo>
                    <a:pt x="143979" y="169360"/>
                    <a:pt x="109054" y="87869"/>
                    <a:pt x="88946" y="63527"/>
                  </a:cubicBezTo>
                  <a:cubicBezTo>
                    <a:pt x="68838" y="39185"/>
                    <a:pt x="-2071" y="1085"/>
                    <a:pt x="46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 964">
              <a:extLst>
                <a:ext uri="{FF2B5EF4-FFF2-40B4-BE49-F238E27FC236}">
                  <a16:creationId xmlns:a16="http://schemas.microsoft.com/office/drawing/2014/main" id="{F7BAB821-D728-0870-E241-7C2A0DCC909B}"/>
                </a:ext>
              </a:extLst>
            </p:cNvPr>
            <p:cNvSpPr/>
            <p:nvPr/>
          </p:nvSpPr>
          <p:spPr>
            <a:xfrm>
              <a:off x="2050984" y="3897172"/>
              <a:ext cx="101889" cy="65317"/>
            </a:xfrm>
            <a:custGeom>
              <a:avLst/>
              <a:gdLst>
                <a:gd name="connsiteX0" fmla="*/ 66 w 101889"/>
                <a:gd name="connsiteY0" fmla="*/ 1728 h 65317"/>
                <a:gd name="connsiteX1" fmla="*/ 63566 w 101889"/>
                <a:gd name="connsiteY1" fmla="*/ 20778 h 65317"/>
                <a:gd name="connsiteX2" fmla="*/ 101666 w 101889"/>
                <a:gd name="connsiteY2" fmla="*/ 65228 h 65317"/>
                <a:gd name="connsiteX3" fmla="*/ 76266 w 101889"/>
                <a:gd name="connsiteY3" fmla="*/ 8078 h 65317"/>
                <a:gd name="connsiteX4" fmla="*/ 66 w 101889"/>
                <a:gd name="connsiteY4" fmla="*/ 1728 h 6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89" h="65317">
                  <a:moveTo>
                    <a:pt x="66" y="1728"/>
                  </a:moveTo>
                  <a:cubicBezTo>
                    <a:pt x="-2051" y="3845"/>
                    <a:pt x="46633" y="10195"/>
                    <a:pt x="63566" y="20778"/>
                  </a:cubicBezTo>
                  <a:cubicBezTo>
                    <a:pt x="80499" y="31361"/>
                    <a:pt x="99549" y="67345"/>
                    <a:pt x="101666" y="65228"/>
                  </a:cubicBezTo>
                  <a:cubicBezTo>
                    <a:pt x="103783" y="63111"/>
                    <a:pt x="90554" y="18661"/>
                    <a:pt x="76266" y="8078"/>
                  </a:cubicBezTo>
                  <a:cubicBezTo>
                    <a:pt x="61979" y="-2505"/>
                    <a:pt x="2183" y="-389"/>
                    <a:pt x="66" y="1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 965">
              <a:extLst>
                <a:ext uri="{FF2B5EF4-FFF2-40B4-BE49-F238E27FC236}">
                  <a16:creationId xmlns:a16="http://schemas.microsoft.com/office/drawing/2014/main" id="{60207C71-505B-E098-CC3C-E9DDC61BF692}"/>
                </a:ext>
              </a:extLst>
            </p:cNvPr>
            <p:cNvSpPr/>
            <p:nvPr/>
          </p:nvSpPr>
          <p:spPr>
            <a:xfrm>
              <a:off x="1868264" y="3698865"/>
              <a:ext cx="52662" cy="149273"/>
            </a:xfrm>
            <a:custGeom>
              <a:avLst/>
              <a:gdLst>
                <a:gd name="connsiteX0" fmla="*/ 11336 w 52662"/>
                <a:gd name="connsiteY0" fmla="*/ 10 h 149273"/>
                <a:gd name="connsiteX1" fmla="*/ 1811 w 52662"/>
                <a:gd name="connsiteY1" fmla="*/ 104785 h 149273"/>
                <a:gd name="connsiteX2" fmla="*/ 52611 w 52662"/>
                <a:gd name="connsiteY2" fmla="*/ 149235 h 149273"/>
                <a:gd name="connsiteX3" fmla="*/ 11336 w 52662"/>
                <a:gd name="connsiteY3" fmla="*/ 98435 h 149273"/>
                <a:gd name="connsiteX4" fmla="*/ 11336 w 52662"/>
                <a:gd name="connsiteY4" fmla="*/ 10 h 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62" h="149273">
                  <a:moveTo>
                    <a:pt x="11336" y="10"/>
                  </a:moveTo>
                  <a:cubicBezTo>
                    <a:pt x="9748" y="1068"/>
                    <a:pt x="-5068" y="79914"/>
                    <a:pt x="1811" y="104785"/>
                  </a:cubicBezTo>
                  <a:cubicBezTo>
                    <a:pt x="8690" y="129656"/>
                    <a:pt x="51023" y="150293"/>
                    <a:pt x="52611" y="149235"/>
                  </a:cubicBezTo>
                  <a:cubicBezTo>
                    <a:pt x="54199" y="148177"/>
                    <a:pt x="18744" y="119602"/>
                    <a:pt x="11336" y="98435"/>
                  </a:cubicBezTo>
                  <a:cubicBezTo>
                    <a:pt x="3928" y="77268"/>
                    <a:pt x="12924" y="-1048"/>
                    <a:pt x="1133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 966">
              <a:extLst>
                <a:ext uri="{FF2B5EF4-FFF2-40B4-BE49-F238E27FC236}">
                  <a16:creationId xmlns:a16="http://schemas.microsoft.com/office/drawing/2014/main" id="{7B06D096-08C6-8BDB-C3FA-13E30ADE1814}"/>
                </a:ext>
              </a:extLst>
            </p:cNvPr>
            <p:cNvSpPr/>
            <p:nvPr/>
          </p:nvSpPr>
          <p:spPr>
            <a:xfrm>
              <a:off x="1878524" y="3698871"/>
              <a:ext cx="71010" cy="117485"/>
            </a:xfrm>
            <a:custGeom>
              <a:avLst/>
              <a:gdLst>
                <a:gd name="connsiteX0" fmla="*/ 1076 w 71010"/>
                <a:gd name="connsiteY0" fmla="*/ 4 h 117485"/>
                <a:gd name="connsiteX1" fmla="*/ 10601 w 71010"/>
                <a:gd name="connsiteY1" fmla="*/ 63504 h 117485"/>
                <a:gd name="connsiteX2" fmla="*/ 70926 w 71010"/>
                <a:gd name="connsiteY2" fmla="*/ 117479 h 117485"/>
                <a:gd name="connsiteX3" fmla="*/ 23301 w 71010"/>
                <a:gd name="connsiteY3" fmla="*/ 66679 h 117485"/>
                <a:gd name="connsiteX4" fmla="*/ 1076 w 71010"/>
                <a:gd name="connsiteY4" fmla="*/ 4 h 1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10" h="117485">
                  <a:moveTo>
                    <a:pt x="1076" y="4"/>
                  </a:moveTo>
                  <a:cubicBezTo>
                    <a:pt x="-1041" y="-525"/>
                    <a:pt x="-1041" y="43925"/>
                    <a:pt x="10601" y="63504"/>
                  </a:cubicBezTo>
                  <a:cubicBezTo>
                    <a:pt x="22243" y="83083"/>
                    <a:pt x="68809" y="116950"/>
                    <a:pt x="70926" y="117479"/>
                  </a:cubicBezTo>
                  <a:cubicBezTo>
                    <a:pt x="73043" y="118008"/>
                    <a:pt x="34943" y="83612"/>
                    <a:pt x="23301" y="66679"/>
                  </a:cubicBezTo>
                  <a:cubicBezTo>
                    <a:pt x="11659" y="49746"/>
                    <a:pt x="3193" y="533"/>
                    <a:pt x="1076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 967">
              <a:extLst>
                <a:ext uri="{FF2B5EF4-FFF2-40B4-BE49-F238E27FC236}">
                  <a16:creationId xmlns:a16="http://schemas.microsoft.com/office/drawing/2014/main" id="{792436E6-C6A7-95E5-44C3-B9C0B1385112}"/>
                </a:ext>
              </a:extLst>
            </p:cNvPr>
            <p:cNvSpPr/>
            <p:nvPr/>
          </p:nvSpPr>
          <p:spPr>
            <a:xfrm>
              <a:off x="1974596" y="3676585"/>
              <a:ext cx="89322" cy="85870"/>
            </a:xfrm>
            <a:custGeom>
              <a:avLst/>
              <a:gdLst>
                <a:gd name="connsiteX0" fmla="*/ 254 w 89322"/>
                <a:gd name="connsiteY0" fmla="*/ 65 h 85870"/>
                <a:gd name="connsiteX1" fmla="*/ 47879 w 89322"/>
                <a:gd name="connsiteY1" fmla="*/ 50865 h 85870"/>
                <a:gd name="connsiteX2" fmla="*/ 89154 w 89322"/>
                <a:gd name="connsiteY2" fmla="*/ 85790 h 85870"/>
                <a:gd name="connsiteX3" fmla="*/ 32004 w 89322"/>
                <a:gd name="connsiteY3" fmla="*/ 41340 h 85870"/>
                <a:gd name="connsiteX4" fmla="*/ 254 w 89322"/>
                <a:gd name="connsiteY4" fmla="*/ 65 h 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22" h="85870">
                  <a:moveTo>
                    <a:pt x="254" y="65"/>
                  </a:moveTo>
                  <a:cubicBezTo>
                    <a:pt x="2900" y="1653"/>
                    <a:pt x="33062" y="36578"/>
                    <a:pt x="47879" y="50865"/>
                  </a:cubicBezTo>
                  <a:cubicBezTo>
                    <a:pt x="62696" y="65152"/>
                    <a:pt x="91800" y="87378"/>
                    <a:pt x="89154" y="85790"/>
                  </a:cubicBezTo>
                  <a:cubicBezTo>
                    <a:pt x="86508" y="84203"/>
                    <a:pt x="47879" y="56686"/>
                    <a:pt x="32004" y="41340"/>
                  </a:cubicBezTo>
                  <a:cubicBezTo>
                    <a:pt x="16129" y="25994"/>
                    <a:pt x="-2392" y="-1523"/>
                    <a:pt x="25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 968">
              <a:extLst>
                <a:ext uri="{FF2B5EF4-FFF2-40B4-BE49-F238E27FC236}">
                  <a16:creationId xmlns:a16="http://schemas.microsoft.com/office/drawing/2014/main" id="{45E23730-F347-CDBA-BFBE-738F52898963}"/>
                </a:ext>
              </a:extLst>
            </p:cNvPr>
            <p:cNvSpPr/>
            <p:nvPr/>
          </p:nvSpPr>
          <p:spPr>
            <a:xfrm>
              <a:off x="1876183" y="3660524"/>
              <a:ext cx="108638" cy="48042"/>
            </a:xfrm>
            <a:custGeom>
              <a:avLst/>
              <a:gdLst>
                <a:gd name="connsiteX0" fmla="*/ 242 w 108638"/>
                <a:gd name="connsiteY0" fmla="*/ 47876 h 48042"/>
                <a:gd name="connsiteX1" fmla="*/ 54217 w 108638"/>
                <a:gd name="connsiteY1" fmla="*/ 16126 h 48042"/>
                <a:gd name="connsiteX2" fmla="*/ 108192 w 108638"/>
                <a:gd name="connsiteY2" fmla="*/ 19301 h 48042"/>
                <a:gd name="connsiteX3" fmla="*/ 76442 w 108638"/>
                <a:gd name="connsiteY3" fmla="*/ 251 h 48042"/>
                <a:gd name="connsiteX4" fmla="*/ 242 w 108638"/>
                <a:gd name="connsiteY4" fmla="*/ 47876 h 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38" h="48042">
                  <a:moveTo>
                    <a:pt x="242" y="47876"/>
                  </a:moveTo>
                  <a:cubicBezTo>
                    <a:pt x="-3462" y="50522"/>
                    <a:pt x="36225" y="20888"/>
                    <a:pt x="54217" y="16126"/>
                  </a:cubicBezTo>
                  <a:cubicBezTo>
                    <a:pt x="72209" y="11363"/>
                    <a:pt x="104488" y="21947"/>
                    <a:pt x="108192" y="19301"/>
                  </a:cubicBezTo>
                  <a:cubicBezTo>
                    <a:pt x="111896" y="16655"/>
                    <a:pt x="91788" y="-2395"/>
                    <a:pt x="76442" y="251"/>
                  </a:cubicBezTo>
                  <a:cubicBezTo>
                    <a:pt x="61096" y="2897"/>
                    <a:pt x="3946" y="45230"/>
                    <a:pt x="242" y="478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 969">
              <a:extLst>
                <a:ext uri="{FF2B5EF4-FFF2-40B4-BE49-F238E27FC236}">
                  <a16:creationId xmlns:a16="http://schemas.microsoft.com/office/drawing/2014/main" id="{5E828ED6-7867-FEE0-DDE0-1132E1FD24AC}"/>
                </a:ext>
              </a:extLst>
            </p:cNvPr>
            <p:cNvSpPr/>
            <p:nvPr/>
          </p:nvSpPr>
          <p:spPr>
            <a:xfrm>
              <a:off x="1920875" y="3781027"/>
              <a:ext cx="28635" cy="54373"/>
            </a:xfrm>
            <a:custGeom>
              <a:avLst/>
              <a:gdLst>
                <a:gd name="connsiteX0" fmla="*/ 0 w 28635"/>
                <a:gd name="connsiteY0" fmla="*/ 54373 h 54373"/>
                <a:gd name="connsiteX1" fmla="*/ 28575 w 28635"/>
                <a:gd name="connsiteY1" fmla="*/ 398 h 54373"/>
                <a:gd name="connsiteX2" fmla="*/ 0 w 28635"/>
                <a:gd name="connsiteY2" fmla="*/ 54373 h 5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35" h="54373">
                  <a:moveTo>
                    <a:pt x="0" y="54373"/>
                  </a:moveTo>
                  <a:cubicBezTo>
                    <a:pt x="0" y="54373"/>
                    <a:pt x="26988" y="6219"/>
                    <a:pt x="28575" y="398"/>
                  </a:cubicBezTo>
                  <a:cubicBezTo>
                    <a:pt x="30163" y="-5423"/>
                    <a:pt x="0" y="54373"/>
                    <a:pt x="0" y="54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 970">
              <a:extLst>
                <a:ext uri="{FF2B5EF4-FFF2-40B4-BE49-F238E27FC236}">
                  <a16:creationId xmlns:a16="http://schemas.microsoft.com/office/drawing/2014/main" id="{F698AD0B-1C73-D63D-1C93-0F34B477A272}"/>
                </a:ext>
              </a:extLst>
            </p:cNvPr>
            <p:cNvSpPr/>
            <p:nvPr/>
          </p:nvSpPr>
          <p:spPr>
            <a:xfrm>
              <a:off x="1920736" y="3743320"/>
              <a:ext cx="127265" cy="104926"/>
            </a:xfrm>
            <a:custGeom>
              <a:avLst/>
              <a:gdLst>
                <a:gd name="connsiteX0" fmla="*/ 127139 w 127265"/>
                <a:gd name="connsiteY0" fmla="*/ 5 h 104926"/>
                <a:gd name="connsiteX1" fmla="*/ 31889 w 127265"/>
                <a:gd name="connsiteY1" fmla="*/ 47630 h 104926"/>
                <a:gd name="connsiteX2" fmla="*/ 6489 w 127265"/>
                <a:gd name="connsiteY2" fmla="*/ 104780 h 104926"/>
                <a:gd name="connsiteX3" fmla="*/ 3314 w 127265"/>
                <a:gd name="connsiteY3" fmla="*/ 63505 h 104926"/>
                <a:gd name="connsiteX4" fmla="*/ 9664 w 127265"/>
                <a:gd name="connsiteY4" fmla="*/ 44455 h 104926"/>
                <a:gd name="connsiteX5" fmla="*/ 127139 w 127265"/>
                <a:gd name="connsiteY5" fmla="*/ 5 h 10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5" h="104926">
                  <a:moveTo>
                    <a:pt x="127139" y="5"/>
                  </a:moveTo>
                  <a:cubicBezTo>
                    <a:pt x="130843" y="534"/>
                    <a:pt x="51997" y="30168"/>
                    <a:pt x="31889" y="47630"/>
                  </a:cubicBezTo>
                  <a:cubicBezTo>
                    <a:pt x="11781" y="65092"/>
                    <a:pt x="11251" y="102134"/>
                    <a:pt x="6489" y="104780"/>
                  </a:cubicBezTo>
                  <a:cubicBezTo>
                    <a:pt x="1727" y="107426"/>
                    <a:pt x="2785" y="73559"/>
                    <a:pt x="3314" y="63505"/>
                  </a:cubicBezTo>
                  <a:cubicBezTo>
                    <a:pt x="3843" y="53451"/>
                    <a:pt x="-7798" y="52922"/>
                    <a:pt x="9664" y="44455"/>
                  </a:cubicBezTo>
                  <a:cubicBezTo>
                    <a:pt x="27126" y="35988"/>
                    <a:pt x="123435" y="-524"/>
                    <a:pt x="12713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 971">
              <a:extLst>
                <a:ext uri="{FF2B5EF4-FFF2-40B4-BE49-F238E27FC236}">
                  <a16:creationId xmlns:a16="http://schemas.microsoft.com/office/drawing/2014/main" id="{60DA6948-BE98-E5D8-E3AF-1B1C23E4E26D}"/>
                </a:ext>
              </a:extLst>
            </p:cNvPr>
            <p:cNvSpPr/>
            <p:nvPr/>
          </p:nvSpPr>
          <p:spPr>
            <a:xfrm>
              <a:off x="1984370" y="3781265"/>
              <a:ext cx="117485" cy="63946"/>
            </a:xfrm>
            <a:custGeom>
              <a:avLst/>
              <a:gdLst>
                <a:gd name="connsiteX0" fmla="*/ 117480 w 117485"/>
                <a:gd name="connsiteY0" fmla="*/ 9685 h 63946"/>
                <a:gd name="connsiteX1" fmla="*/ 57155 w 117485"/>
                <a:gd name="connsiteY1" fmla="*/ 3335 h 63946"/>
                <a:gd name="connsiteX2" fmla="*/ 5 w 117485"/>
                <a:gd name="connsiteY2" fmla="*/ 63660 h 63946"/>
                <a:gd name="connsiteX3" fmla="*/ 53980 w 117485"/>
                <a:gd name="connsiteY3" fmla="*/ 25560 h 63946"/>
                <a:gd name="connsiteX4" fmla="*/ 117480 w 117485"/>
                <a:gd name="connsiteY4" fmla="*/ 9685 h 6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85" h="63946">
                  <a:moveTo>
                    <a:pt x="117480" y="9685"/>
                  </a:moveTo>
                  <a:cubicBezTo>
                    <a:pt x="118009" y="5981"/>
                    <a:pt x="76734" y="-5661"/>
                    <a:pt x="57155" y="3335"/>
                  </a:cubicBezTo>
                  <a:cubicBezTo>
                    <a:pt x="37576" y="12331"/>
                    <a:pt x="534" y="59956"/>
                    <a:pt x="5" y="63660"/>
                  </a:cubicBezTo>
                  <a:cubicBezTo>
                    <a:pt x="-524" y="67364"/>
                    <a:pt x="34930" y="34027"/>
                    <a:pt x="53980" y="25560"/>
                  </a:cubicBezTo>
                  <a:cubicBezTo>
                    <a:pt x="73030" y="17093"/>
                    <a:pt x="116951" y="13389"/>
                    <a:pt x="117480" y="96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 972">
              <a:extLst>
                <a:ext uri="{FF2B5EF4-FFF2-40B4-BE49-F238E27FC236}">
                  <a16:creationId xmlns:a16="http://schemas.microsoft.com/office/drawing/2014/main" id="{E1F4CEBD-28B8-0948-BF69-07296F6AEBBA}"/>
                </a:ext>
              </a:extLst>
            </p:cNvPr>
            <p:cNvSpPr/>
            <p:nvPr/>
          </p:nvSpPr>
          <p:spPr>
            <a:xfrm>
              <a:off x="1955793" y="4057647"/>
              <a:ext cx="171600" cy="165106"/>
            </a:xfrm>
            <a:custGeom>
              <a:avLst/>
              <a:gdLst>
                <a:gd name="connsiteX0" fmla="*/ 171457 w 171600"/>
                <a:gd name="connsiteY0" fmla="*/ 3 h 165106"/>
                <a:gd name="connsiteX1" fmla="*/ 139707 w 171600"/>
                <a:gd name="connsiteY1" fmla="*/ 79378 h 165106"/>
                <a:gd name="connsiteX2" fmla="*/ 7 w 171600"/>
                <a:gd name="connsiteY2" fmla="*/ 165103 h 165106"/>
                <a:gd name="connsiteX3" fmla="*/ 133357 w 171600"/>
                <a:gd name="connsiteY3" fmla="*/ 76203 h 165106"/>
                <a:gd name="connsiteX4" fmla="*/ 171457 w 171600"/>
                <a:gd name="connsiteY4" fmla="*/ 3 h 1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00" h="165106">
                  <a:moveTo>
                    <a:pt x="171457" y="3"/>
                  </a:moveTo>
                  <a:cubicBezTo>
                    <a:pt x="172515" y="532"/>
                    <a:pt x="168282" y="51861"/>
                    <a:pt x="139707" y="79378"/>
                  </a:cubicBezTo>
                  <a:cubicBezTo>
                    <a:pt x="111132" y="106895"/>
                    <a:pt x="1065" y="165632"/>
                    <a:pt x="7" y="165103"/>
                  </a:cubicBezTo>
                  <a:cubicBezTo>
                    <a:pt x="-1051" y="164574"/>
                    <a:pt x="106899" y="97899"/>
                    <a:pt x="133357" y="76203"/>
                  </a:cubicBezTo>
                  <a:cubicBezTo>
                    <a:pt x="159815" y="54507"/>
                    <a:pt x="170399" y="-526"/>
                    <a:pt x="17145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 973">
              <a:extLst>
                <a:ext uri="{FF2B5EF4-FFF2-40B4-BE49-F238E27FC236}">
                  <a16:creationId xmlns:a16="http://schemas.microsoft.com/office/drawing/2014/main" id="{13C5E7F3-27E0-04E1-2CEA-EB5A5715780A}"/>
                </a:ext>
              </a:extLst>
            </p:cNvPr>
            <p:cNvSpPr/>
            <p:nvPr/>
          </p:nvSpPr>
          <p:spPr>
            <a:xfrm>
              <a:off x="2082776" y="4075361"/>
              <a:ext cx="47010" cy="129678"/>
            </a:xfrm>
            <a:custGeom>
              <a:avLst/>
              <a:gdLst>
                <a:gd name="connsiteX0" fmla="*/ 44474 w 47010"/>
                <a:gd name="connsiteY0" fmla="*/ 1339 h 129678"/>
                <a:gd name="connsiteX1" fmla="*/ 24 w 47010"/>
                <a:gd name="connsiteY1" fmla="*/ 128339 h 129678"/>
                <a:gd name="connsiteX2" fmla="*/ 38124 w 47010"/>
                <a:gd name="connsiteY2" fmla="*/ 64839 h 129678"/>
                <a:gd name="connsiteX3" fmla="*/ 44474 w 47010"/>
                <a:gd name="connsiteY3" fmla="*/ 1339 h 12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0" h="129678">
                  <a:moveTo>
                    <a:pt x="44474" y="1339"/>
                  </a:moveTo>
                  <a:cubicBezTo>
                    <a:pt x="38124" y="11922"/>
                    <a:pt x="1082" y="117756"/>
                    <a:pt x="24" y="128339"/>
                  </a:cubicBezTo>
                  <a:cubicBezTo>
                    <a:pt x="-1034" y="138922"/>
                    <a:pt x="32303" y="83889"/>
                    <a:pt x="38124" y="64839"/>
                  </a:cubicBezTo>
                  <a:cubicBezTo>
                    <a:pt x="43945" y="45789"/>
                    <a:pt x="50824" y="-9244"/>
                    <a:pt x="44474" y="1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 974">
              <a:extLst>
                <a:ext uri="{FF2B5EF4-FFF2-40B4-BE49-F238E27FC236}">
                  <a16:creationId xmlns:a16="http://schemas.microsoft.com/office/drawing/2014/main" id="{3F971E6E-18F4-B85D-EAD3-7C38E3DD3005}"/>
                </a:ext>
              </a:extLst>
            </p:cNvPr>
            <p:cNvSpPr/>
            <p:nvPr/>
          </p:nvSpPr>
          <p:spPr>
            <a:xfrm>
              <a:off x="2136555" y="4117786"/>
              <a:ext cx="95621" cy="82818"/>
            </a:xfrm>
            <a:custGeom>
              <a:avLst/>
              <a:gdLst>
                <a:gd name="connsiteX0" fmla="*/ 220 w 95621"/>
                <a:gd name="connsiteY0" fmla="*/ 82739 h 82818"/>
                <a:gd name="connsiteX1" fmla="*/ 35145 w 95621"/>
                <a:gd name="connsiteY1" fmla="*/ 16064 h 82818"/>
                <a:gd name="connsiteX2" fmla="*/ 95470 w 95621"/>
                <a:gd name="connsiteY2" fmla="*/ 50989 h 82818"/>
                <a:gd name="connsiteX3" fmla="*/ 51020 w 95621"/>
                <a:gd name="connsiteY3" fmla="*/ 189 h 82818"/>
                <a:gd name="connsiteX4" fmla="*/ 220 w 95621"/>
                <a:gd name="connsiteY4" fmla="*/ 82739 h 8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21" h="82818">
                  <a:moveTo>
                    <a:pt x="220" y="82739"/>
                  </a:moveTo>
                  <a:cubicBezTo>
                    <a:pt x="-2426" y="85385"/>
                    <a:pt x="19270" y="21356"/>
                    <a:pt x="35145" y="16064"/>
                  </a:cubicBezTo>
                  <a:cubicBezTo>
                    <a:pt x="51020" y="10772"/>
                    <a:pt x="92824" y="53635"/>
                    <a:pt x="95470" y="50989"/>
                  </a:cubicBezTo>
                  <a:cubicBezTo>
                    <a:pt x="98116" y="48343"/>
                    <a:pt x="65307" y="-3515"/>
                    <a:pt x="51020" y="189"/>
                  </a:cubicBezTo>
                  <a:cubicBezTo>
                    <a:pt x="36733" y="3893"/>
                    <a:pt x="2866" y="80093"/>
                    <a:pt x="220" y="82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 975">
              <a:extLst>
                <a:ext uri="{FF2B5EF4-FFF2-40B4-BE49-F238E27FC236}">
                  <a16:creationId xmlns:a16="http://schemas.microsoft.com/office/drawing/2014/main" id="{1D1A1B62-EA13-6E68-87B9-34AA90F0B7FB}"/>
                </a:ext>
              </a:extLst>
            </p:cNvPr>
            <p:cNvSpPr/>
            <p:nvPr/>
          </p:nvSpPr>
          <p:spPr>
            <a:xfrm>
              <a:off x="2337267" y="4108365"/>
              <a:ext cx="205957" cy="73343"/>
            </a:xfrm>
            <a:custGeom>
              <a:avLst/>
              <a:gdLst>
                <a:gd name="connsiteX0" fmla="*/ 53508 w 205957"/>
                <a:gd name="connsiteY0" fmla="*/ 85 h 73343"/>
                <a:gd name="connsiteX1" fmla="*/ 5883 w 205957"/>
                <a:gd name="connsiteY1" fmla="*/ 57235 h 73343"/>
                <a:gd name="connsiteX2" fmla="*/ 24933 w 205957"/>
                <a:gd name="connsiteY2" fmla="*/ 44535 h 73343"/>
                <a:gd name="connsiteX3" fmla="*/ 205908 w 205957"/>
                <a:gd name="connsiteY3" fmla="*/ 41360 h 73343"/>
                <a:gd name="connsiteX4" fmla="*/ 5883 w 205957"/>
                <a:gd name="connsiteY4" fmla="*/ 73110 h 73343"/>
                <a:gd name="connsiteX5" fmla="*/ 53508 w 205957"/>
                <a:gd name="connsiteY5" fmla="*/ 85 h 7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57" h="73343">
                  <a:moveTo>
                    <a:pt x="53508" y="85"/>
                  </a:moveTo>
                  <a:cubicBezTo>
                    <a:pt x="53508" y="-2561"/>
                    <a:pt x="5883" y="57235"/>
                    <a:pt x="5883" y="57235"/>
                  </a:cubicBezTo>
                  <a:cubicBezTo>
                    <a:pt x="1120" y="64643"/>
                    <a:pt x="-8405" y="47181"/>
                    <a:pt x="24933" y="44535"/>
                  </a:cubicBezTo>
                  <a:cubicBezTo>
                    <a:pt x="58271" y="41889"/>
                    <a:pt x="209083" y="36598"/>
                    <a:pt x="205908" y="41360"/>
                  </a:cubicBezTo>
                  <a:cubicBezTo>
                    <a:pt x="202733" y="46122"/>
                    <a:pt x="32871" y="76285"/>
                    <a:pt x="5883" y="73110"/>
                  </a:cubicBezTo>
                  <a:cubicBezTo>
                    <a:pt x="-21105" y="69935"/>
                    <a:pt x="53508" y="2731"/>
                    <a:pt x="53508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 976">
              <a:extLst>
                <a:ext uri="{FF2B5EF4-FFF2-40B4-BE49-F238E27FC236}">
                  <a16:creationId xmlns:a16="http://schemas.microsoft.com/office/drawing/2014/main" id="{7206D12C-9C55-DCCC-77E2-CEFC53F2C3A3}"/>
                </a:ext>
              </a:extLst>
            </p:cNvPr>
            <p:cNvSpPr/>
            <p:nvPr/>
          </p:nvSpPr>
          <p:spPr>
            <a:xfrm>
              <a:off x="1107763" y="4201802"/>
              <a:ext cx="958575" cy="106679"/>
            </a:xfrm>
            <a:custGeom>
              <a:avLst/>
              <a:gdLst>
                <a:gd name="connsiteX0" fmla="*/ 312 w 958575"/>
                <a:gd name="connsiteY0" fmla="*/ 106673 h 106679"/>
                <a:gd name="connsiteX1" fmla="*/ 352737 w 958575"/>
                <a:gd name="connsiteY1" fmla="*/ 59048 h 106679"/>
                <a:gd name="connsiteX2" fmla="*/ 892487 w 958575"/>
                <a:gd name="connsiteY2" fmla="*/ 8248 h 106679"/>
                <a:gd name="connsiteX3" fmla="*/ 914712 w 958575"/>
                <a:gd name="connsiteY3" fmla="*/ 1898 h 106679"/>
                <a:gd name="connsiteX4" fmla="*/ 574987 w 958575"/>
                <a:gd name="connsiteY4" fmla="*/ 27298 h 106679"/>
                <a:gd name="connsiteX5" fmla="*/ 295587 w 958575"/>
                <a:gd name="connsiteY5" fmla="*/ 55873 h 106679"/>
                <a:gd name="connsiteX6" fmla="*/ 312 w 958575"/>
                <a:gd name="connsiteY6" fmla="*/ 106673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8575" h="106679">
                  <a:moveTo>
                    <a:pt x="312" y="106673"/>
                  </a:moveTo>
                  <a:cubicBezTo>
                    <a:pt x="9837" y="107202"/>
                    <a:pt x="204041" y="75452"/>
                    <a:pt x="352737" y="59048"/>
                  </a:cubicBezTo>
                  <a:cubicBezTo>
                    <a:pt x="501433" y="42644"/>
                    <a:pt x="798825" y="17773"/>
                    <a:pt x="892487" y="8248"/>
                  </a:cubicBezTo>
                  <a:cubicBezTo>
                    <a:pt x="986149" y="-1277"/>
                    <a:pt x="967629" y="-1277"/>
                    <a:pt x="914712" y="1898"/>
                  </a:cubicBezTo>
                  <a:cubicBezTo>
                    <a:pt x="861795" y="5073"/>
                    <a:pt x="678175" y="18302"/>
                    <a:pt x="574987" y="27298"/>
                  </a:cubicBezTo>
                  <a:cubicBezTo>
                    <a:pt x="471799" y="36294"/>
                    <a:pt x="389779" y="42644"/>
                    <a:pt x="295587" y="55873"/>
                  </a:cubicBezTo>
                  <a:cubicBezTo>
                    <a:pt x="201395" y="69102"/>
                    <a:pt x="-9213" y="106144"/>
                    <a:pt x="312" y="106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 977">
              <a:extLst>
                <a:ext uri="{FF2B5EF4-FFF2-40B4-BE49-F238E27FC236}">
                  <a16:creationId xmlns:a16="http://schemas.microsoft.com/office/drawing/2014/main" id="{700D29A9-DA23-75CC-506F-FF8FD2C35C94}"/>
                </a:ext>
              </a:extLst>
            </p:cNvPr>
            <p:cNvSpPr/>
            <p:nvPr/>
          </p:nvSpPr>
          <p:spPr>
            <a:xfrm>
              <a:off x="1133451" y="4327163"/>
              <a:ext cx="276416" cy="48013"/>
            </a:xfrm>
            <a:custGeom>
              <a:avLst/>
              <a:gdLst>
                <a:gd name="connsiteX0" fmla="*/ 24 w 276416"/>
                <a:gd name="connsiteY0" fmla="*/ 16237 h 48013"/>
                <a:gd name="connsiteX1" fmla="*/ 180999 w 276416"/>
                <a:gd name="connsiteY1" fmla="*/ 13062 h 48013"/>
                <a:gd name="connsiteX2" fmla="*/ 276249 w 276416"/>
                <a:gd name="connsiteY2" fmla="*/ 47987 h 48013"/>
                <a:gd name="connsiteX3" fmla="*/ 203224 w 276416"/>
                <a:gd name="connsiteY3" fmla="*/ 6712 h 48013"/>
                <a:gd name="connsiteX4" fmla="*/ 168299 w 276416"/>
                <a:gd name="connsiteY4" fmla="*/ 362 h 48013"/>
                <a:gd name="connsiteX5" fmla="*/ 24 w 276416"/>
                <a:gd name="connsiteY5" fmla="*/ 16237 h 4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416" h="48013">
                  <a:moveTo>
                    <a:pt x="24" y="16237"/>
                  </a:moveTo>
                  <a:cubicBezTo>
                    <a:pt x="2141" y="18354"/>
                    <a:pt x="134962" y="7770"/>
                    <a:pt x="180999" y="13062"/>
                  </a:cubicBezTo>
                  <a:cubicBezTo>
                    <a:pt x="227037" y="18354"/>
                    <a:pt x="272545" y="49045"/>
                    <a:pt x="276249" y="47987"/>
                  </a:cubicBezTo>
                  <a:cubicBezTo>
                    <a:pt x="279953" y="46929"/>
                    <a:pt x="221216" y="14649"/>
                    <a:pt x="203224" y="6712"/>
                  </a:cubicBezTo>
                  <a:cubicBezTo>
                    <a:pt x="185232" y="-1226"/>
                    <a:pt x="201636" y="-167"/>
                    <a:pt x="168299" y="362"/>
                  </a:cubicBezTo>
                  <a:cubicBezTo>
                    <a:pt x="134962" y="891"/>
                    <a:pt x="-2093" y="14120"/>
                    <a:pt x="24" y="162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 978">
              <a:extLst>
                <a:ext uri="{FF2B5EF4-FFF2-40B4-BE49-F238E27FC236}">
                  <a16:creationId xmlns:a16="http://schemas.microsoft.com/office/drawing/2014/main" id="{C7D363B8-8B69-0582-90E4-EC26AB877340}"/>
                </a:ext>
              </a:extLst>
            </p:cNvPr>
            <p:cNvSpPr/>
            <p:nvPr/>
          </p:nvSpPr>
          <p:spPr>
            <a:xfrm>
              <a:off x="1093715" y="4314517"/>
              <a:ext cx="293787" cy="68659"/>
            </a:xfrm>
            <a:custGeom>
              <a:avLst/>
              <a:gdLst>
                <a:gd name="connsiteX0" fmla="*/ 1660 w 293787"/>
                <a:gd name="connsiteY0" fmla="*/ 308 h 68659"/>
                <a:gd name="connsiteX1" fmla="*/ 55635 w 293787"/>
                <a:gd name="connsiteY1" fmla="*/ 57458 h 68659"/>
                <a:gd name="connsiteX2" fmla="*/ 293760 w 293787"/>
                <a:gd name="connsiteY2" fmla="*/ 66983 h 68659"/>
                <a:gd name="connsiteX3" fmla="*/ 39760 w 293787"/>
                <a:gd name="connsiteY3" fmla="*/ 35233 h 68659"/>
                <a:gd name="connsiteX4" fmla="*/ 1660 w 293787"/>
                <a:gd name="connsiteY4" fmla="*/ 308 h 6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787" h="68659">
                  <a:moveTo>
                    <a:pt x="1660" y="308"/>
                  </a:moveTo>
                  <a:cubicBezTo>
                    <a:pt x="4306" y="4012"/>
                    <a:pt x="6952" y="46346"/>
                    <a:pt x="55635" y="57458"/>
                  </a:cubicBezTo>
                  <a:cubicBezTo>
                    <a:pt x="104318" y="68570"/>
                    <a:pt x="296406" y="70687"/>
                    <a:pt x="293760" y="66983"/>
                  </a:cubicBezTo>
                  <a:cubicBezTo>
                    <a:pt x="291114" y="63279"/>
                    <a:pt x="85797" y="43170"/>
                    <a:pt x="39760" y="35233"/>
                  </a:cubicBezTo>
                  <a:cubicBezTo>
                    <a:pt x="-6277" y="27296"/>
                    <a:pt x="-986" y="-3396"/>
                    <a:pt x="1660" y="3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 979">
              <a:extLst>
                <a:ext uri="{FF2B5EF4-FFF2-40B4-BE49-F238E27FC236}">
                  <a16:creationId xmlns:a16="http://schemas.microsoft.com/office/drawing/2014/main" id="{C746AE79-53A7-087C-4D0E-1F18A13B8704}"/>
                </a:ext>
              </a:extLst>
            </p:cNvPr>
            <p:cNvSpPr/>
            <p:nvPr/>
          </p:nvSpPr>
          <p:spPr>
            <a:xfrm>
              <a:off x="1383335" y="4358653"/>
              <a:ext cx="344719" cy="41902"/>
            </a:xfrm>
            <a:custGeom>
              <a:avLst/>
              <a:gdLst>
                <a:gd name="connsiteX0" fmla="*/ 965 w 344719"/>
                <a:gd name="connsiteY0" fmla="*/ 26022 h 41902"/>
                <a:gd name="connsiteX1" fmla="*/ 134315 w 344719"/>
                <a:gd name="connsiteY1" fmla="*/ 3797 h 41902"/>
                <a:gd name="connsiteX2" fmla="*/ 343865 w 344719"/>
                <a:gd name="connsiteY2" fmla="*/ 41897 h 41902"/>
                <a:gd name="connsiteX3" fmla="*/ 200990 w 344719"/>
                <a:gd name="connsiteY3" fmla="*/ 622 h 41902"/>
                <a:gd name="connsiteX4" fmla="*/ 965 w 344719"/>
                <a:gd name="connsiteY4" fmla="*/ 26022 h 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9" h="41902">
                  <a:moveTo>
                    <a:pt x="965" y="26022"/>
                  </a:moveTo>
                  <a:cubicBezTo>
                    <a:pt x="-10147" y="26551"/>
                    <a:pt x="77165" y="1151"/>
                    <a:pt x="134315" y="3797"/>
                  </a:cubicBezTo>
                  <a:cubicBezTo>
                    <a:pt x="191465" y="6443"/>
                    <a:pt x="332753" y="42426"/>
                    <a:pt x="343865" y="41897"/>
                  </a:cubicBezTo>
                  <a:cubicBezTo>
                    <a:pt x="354977" y="41368"/>
                    <a:pt x="254965" y="5914"/>
                    <a:pt x="200990" y="622"/>
                  </a:cubicBezTo>
                  <a:cubicBezTo>
                    <a:pt x="147015" y="-4670"/>
                    <a:pt x="12077" y="25493"/>
                    <a:pt x="965" y="260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 980">
              <a:extLst>
                <a:ext uri="{FF2B5EF4-FFF2-40B4-BE49-F238E27FC236}">
                  <a16:creationId xmlns:a16="http://schemas.microsoft.com/office/drawing/2014/main" id="{9A081A7B-E51F-7885-65FE-60EF6EDBADA9}"/>
                </a:ext>
              </a:extLst>
            </p:cNvPr>
            <p:cNvSpPr/>
            <p:nvPr/>
          </p:nvSpPr>
          <p:spPr>
            <a:xfrm>
              <a:off x="1736594" y="4410071"/>
              <a:ext cx="159157" cy="123834"/>
            </a:xfrm>
            <a:custGeom>
              <a:avLst/>
              <a:gdLst>
                <a:gd name="connsiteX0" fmla="*/ 131 w 159157"/>
                <a:gd name="connsiteY0" fmla="*/ 4 h 123834"/>
                <a:gd name="connsiteX1" fmla="*/ 120781 w 159157"/>
                <a:gd name="connsiteY1" fmla="*/ 63504 h 123834"/>
                <a:gd name="connsiteX2" fmla="*/ 152531 w 159157"/>
                <a:gd name="connsiteY2" fmla="*/ 123829 h 123834"/>
                <a:gd name="connsiteX3" fmla="*/ 146181 w 159157"/>
                <a:gd name="connsiteY3" fmla="*/ 66679 h 123834"/>
                <a:gd name="connsiteX4" fmla="*/ 131 w 159157"/>
                <a:gd name="connsiteY4" fmla="*/ 4 h 12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7" h="123834">
                  <a:moveTo>
                    <a:pt x="131" y="4"/>
                  </a:moveTo>
                  <a:cubicBezTo>
                    <a:pt x="-4102" y="-525"/>
                    <a:pt x="95381" y="42866"/>
                    <a:pt x="120781" y="63504"/>
                  </a:cubicBezTo>
                  <a:cubicBezTo>
                    <a:pt x="146181" y="84142"/>
                    <a:pt x="148298" y="123300"/>
                    <a:pt x="152531" y="123829"/>
                  </a:cubicBezTo>
                  <a:cubicBezTo>
                    <a:pt x="156764" y="124358"/>
                    <a:pt x="167877" y="85200"/>
                    <a:pt x="146181" y="66679"/>
                  </a:cubicBezTo>
                  <a:cubicBezTo>
                    <a:pt x="124485" y="48158"/>
                    <a:pt x="4364" y="533"/>
                    <a:pt x="13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 981">
              <a:extLst>
                <a:ext uri="{FF2B5EF4-FFF2-40B4-BE49-F238E27FC236}">
                  <a16:creationId xmlns:a16="http://schemas.microsoft.com/office/drawing/2014/main" id="{5E14BDE9-E552-C377-FB6D-4B609452EDBE}"/>
                </a:ext>
              </a:extLst>
            </p:cNvPr>
            <p:cNvSpPr/>
            <p:nvPr/>
          </p:nvSpPr>
          <p:spPr>
            <a:xfrm>
              <a:off x="1733540" y="4352611"/>
              <a:ext cx="123869" cy="73857"/>
            </a:xfrm>
            <a:custGeom>
              <a:avLst/>
              <a:gdLst>
                <a:gd name="connsiteX0" fmla="*/ 10 w 123869"/>
                <a:gd name="connsiteY0" fmla="*/ 25714 h 73857"/>
                <a:gd name="connsiteX1" fmla="*/ 76210 w 123869"/>
                <a:gd name="connsiteY1" fmla="*/ 73339 h 73857"/>
                <a:gd name="connsiteX2" fmla="*/ 76210 w 123869"/>
                <a:gd name="connsiteY2" fmla="*/ 47939 h 73857"/>
                <a:gd name="connsiteX3" fmla="*/ 123835 w 123869"/>
                <a:gd name="connsiteY3" fmla="*/ 314 h 73857"/>
                <a:gd name="connsiteX4" fmla="*/ 82560 w 123869"/>
                <a:gd name="connsiteY4" fmla="*/ 73339 h 73857"/>
                <a:gd name="connsiteX5" fmla="*/ 10 w 123869"/>
                <a:gd name="connsiteY5" fmla="*/ 25714 h 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69" h="73857">
                  <a:moveTo>
                    <a:pt x="10" y="25714"/>
                  </a:moveTo>
                  <a:cubicBezTo>
                    <a:pt x="-1048" y="25714"/>
                    <a:pt x="76210" y="73339"/>
                    <a:pt x="76210" y="73339"/>
                  </a:cubicBezTo>
                  <a:cubicBezTo>
                    <a:pt x="88910" y="77043"/>
                    <a:pt x="68273" y="60110"/>
                    <a:pt x="76210" y="47939"/>
                  </a:cubicBezTo>
                  <a:cubicBezTo>
                    <a:pt x="84147" y="35768"/>
                    <a:pt x="122777" y="-3919"/>
                    <a:pt x="123835" y="314"/>
                  </a:cubicBezTo>
                  <a:cubicBezTo>
                    <a:pt x="124893" y="4547"/>
                    <a:pt x="101081" y="67518"/>
                    <a:pt x="82560" y="73339"/>
                  </a:cubicBezTo>
                  <a:cubicBezTo>
                    <a:pt x="64039" y="79160"/>
                    <a:pt x="1068" y="25714"/>
                    <a:pt x="10" y="257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 982">
              <a:extLst>
                <a:ext uri="{FF2B5EF4-FFF2-40B4-BE49-F238E27FC236}">
                  <a16:creationId xmlns:a16="http://schemas.microsoft.com/office/drawing/2014/main" id="{D7EA9918-A1B9-F05C-FB66-1B0EC3EB2F73}"/>
                </a:ext>
              </a:extLst>
            </p:cNvPr>
            <p:cNvSpPr/>
            <p:nvPr/>
          </p:nvSpPr>
          <p:spPr>
            <a:xfrm>
              <a:off x="1874774" y="4368686"/>
              <a:ext cx="125484" cy="133791"/>
            </a:xfrm>
            <a:custGeom>
              <a:avLst/>
              <a:gdLst>
                <a:gd name="connsiteX0" fmla="*/ 8001 w 125484"/>
                <a:gd name="connsiteY0" fmla="*/ 114 h 133791"/>
                <a:gd name="connsiteX1" fmla="*/ 14351 w 125484"/>
                <a:gd name="connsiteY1" fmla="*/ 82664 h 133791"/>
                <a:gd name="connsiteX2" fmla="*/ 125476 w 125484"/>
                <a:gd name="connsiteY2" fmla="*/ 133464 h 133791"/>
                <a:gd name="connsiteX3" fmla="*/ 8001 w 125484"/>
                <a:gd name="connsiteY3" fmla="*/ 101714 h 133791"/>
                <a:gd name="connsiteX4" fmla="*/ 8001 w 125484"/>
                <a:gd name="connsiteY4" fmla="*/ 114 h 13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84" h="133791">
                  <a:moveTo>
                    <a:pt x="8001" y="114"/>
                  </a:moveTo>
                  <a:cubicBezTo>
                    <a:pt x="9059" y="-3061"/>
                    <a:pt x="-5228" y="60439"/>
                    <a:pt x="14351" y="82664"/>
                  </a:cubicBezTo>
                  <a:cubicBezTo>
                    <a:pt x="33930" y="104889"/>
                    <a:pt x="126534" y="130289"/>
                    <a:pt x="125476" y="133464"/>
                  </a:cubicBezTo>
                  <a:cubicBezTo>
                    <a:pt x="124418" y="136639"/>
                    <a:pt x="25463" y="116001"/>
                    <a:pt x="8001" y="101714"/>
                  </a:cubicBezTo>
                  <a:cubicBezTo>
                    <a:pt x="-9461" y="87427"/>
                    <a:pt x="6943" y="3289"/>
                    <a:pt x="8001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 983">
              <a:extLst>
                <a:ext uri="{FF2B5EF4-FFF2-40B4-BE49-F238E27FC236}">
                  <a16:creationId xmlns:a16="http://schemas.microsoft.com/office/drawing/2014/main" id="{BCD898E6-8D57-3F07-FDC5-6D39BC9E3488}"/>
                </a:ext>
              </a:extLst>
            </p:cNvPr>
            <p:cNvSpPr/>
            <p:nvPr/>
          </p:nvSpPr>
          <p:spPr>
            <a:xfrm>
              <a:off x="1921983" y="4553877"/>
              <a:ext cx="292976" cy="40751"/>
            </a:xfrm>
            <a:custGeom>
              <a:avLst/>
              <a:gdLst>
                <a:gd name="connsiteX0" fmla="*/ 290992 w 292976"/>
                <a:gd name="connsiteY0" fmla="*/ 40348 h 40751"/>
                <a:gd name="connsiteX1" fmla="*/ 186217 w 292976"/>
                <a:gd name="connsiteY1" fmla="*/ 21298 h 40751"/>
                <a:gd name="connsiteX2" fmla="*/ 2067 w 292976"/>
                <a:gd name="connsiteY2" fmla="*/ 5423 h 40751"/>
                <a:gd name="connsiteX3" fmla="*/ 97317 w 292976"/>
                <a:gd name="connsiteY3" fmla="*/ 2248 h 40751"/>
                <a:gd name="connsiteX4" fmla="*/ 290992 w 292976"/>
                <a:gd name="connsiteY4" fmla="*/ 40348 h 4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976" h="40751">
                  <a:moveTo>
                    <a:pt x="290992" y="40348"/>
                  </a:moveTo>
                  <a:cubicBezTo>
                    <a:pt x="305809" y="43523"/>
                    <a:pt x="234371" y="27119"/>
                    <a:pt x="186217" y="21298"/>
                  </a:cubicBezTo>
                  <a:cubicBezTo>
                    <a:pt x="138063" y="15477"/>
                    <a:pt x="16884" y="8598"/>
                    <a:pt x="2067" y="5423"/>
                  </a:cubicBezTo>
                  <a:cubicBezTo>
                    <a:pt x="-12750" y="2248"/>
                    <a:pt x="55513" y="-3044"/>
                    <a:pt x="97317" y="2248"/>
                  </a:cubicBezTo>
                  <a:cubicBezTo>
                    <a:pt x="139121" y="7540"/>
                    <a:pt x="276175" y="37173"/>
                    <a:pt x="290992" y="403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 984">
              <a:extLst>
                <a:ext uri="{FF2B5EF4-FFF2-40B4-BE49-F238E27FC236}">
                  <a16:creationId xmlns:a16="http://schemas.microsoft.com/office/drawing/2014/main" id="{B1833905-4D90-904F-CF57-310E0818708D}"/>
                </a:ext>
              </a:extLst>
            </p:cNvPr>
            <p:cNvSpPr/>
            <p:nvPr/>
          </p:nvSpPr>
          <p:spPr>
            <a:xfrm>
              <a:off x="1083481" y="4400550"/>
              <a:ext cx="888402" cy="161747"/>
            </a:xfrm>
            <a:custGeom>
              <a:avLst/>
              <a:gdLst>
                <a:gd name="connsiteX0" fmla="*/ 5544 w 888402"/>
                <a:gd name="connsiteY0" fmla="*/ 22225 h 161747"/>
                <a:gd name="connsiteX1" fmla="*/ 218269 w 888402"/>
                <a:gd name="connsiteY1" fmla="*/ 0 h 161747"/>
                <a:gd name="connsiteX2" fmla="*/ 354794 w 888402"/>
                <a:gd name="connsiteY2" fmla="*/ 22225 h 161747"/>
                <a:gd name="connsiteX3" fmla="*/ 627844 w 888402"/>
                <a:gd name="connsiteY3" fmla="*/ 63500 h 161747"/>
                <a:gd name="connsiteX4" fmla="*/ 780244 w 888402"/>
                <a:gd name="connsiteY4" fmla="*/ 101600 h 161747"/>
                <a:gd name="connsiteX5" fmla="*/ 758019 w 888402"/>
                <a:gd name="connsiteY5" fmla="*/ 139700 h 161747"/>
                <a:gd name="connsiteX6" fmla="*/ 888194 w 888402"/>
                <a:gd name="connsiteY6" fmla="*/ 158750 h 161747"/>
                <a:gd name="connsiteX7" fmla="*/ 723094 w 888402"/>
                <a:gd name="connsiteY7" fmla="*/ 76200 h 161747"/>
                <a:gd name="connsiteX8" fmla="*/ 462744 w 888402"/>
                <a:gd name="connsiteY8" fmla="*/ 22225 h 161747"/>
                <a:gd name="connsiteX9" fmla="*/ 5544 w 888402"/>
                <a:gd name="connsiteY9" fmla="*/ 22225 h 1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402" h="161747">
                  <a:moveTo>
                    <a:pt x="5544" y="22225"/>
                  </a:moveTo>
                  <a:cubicBezTo>
                    <a:pt x="-35202" y="18521"/>
                    <a:pt x="160061" y="0"/>
                    <a:pt x="218269" y="0"/>
                  </a:cubicBezTo>
                  <a:cubicBezTo>
                    <a:pt x="276477" y="0"/>
                    <a:pt x="354794" y="22225"/>
                    <a:pt x="354794" y="22225"/>
                  </a:cubicBezTo>
                  <a:cubicBezTo>
                    <a:pt x="423057" y="32808"/>
                    <a:pt x="556936" y="50271"/>
                    <a:pt x="627844" y="63500"/>
                  </a:cubicBezTo>
                  <a:cubicBezTo>
                    <a:pt x="698752" y="76729"/>
                    <a:pt x="758548" y="88900"/>
                    <a:pt x="780244" y="101600"/>
                  </a:cubicBezTo>
                  <a:cubicBezTo>
                    <a:pt x="801940" y="114300"/>
                    <a:pt x="740027" y="130175"/>
                    <a:pt x="758019" y="139700"/>
                  </a:cubicBezTo>
                  <a:cubicBezTo>
                    <a:pt x="776011" y="149225"/>
                    <a:pt x="894015" y="169333"/>
                    <a:pt x="888194" y="158750"/>
                  </a:cubicBezTo>
                  <a:cubicBezTo>
                    <a:pt x="882373" y="148167"/>
                    <a:pt x="794002" y="98954"/>
                    <a:pt x="723094" y="76200"/>
                  </a:cubicBezTo>
                  <a:cubicBezTo>
                    <a:pt x="652186" y="53446"/>
                    <a:pt x="576515" y="31221"/>
                    <a:pt x="462744" y="22225"/>
                  </a:cubicBezTo>
                  <a:cubicBezTo>
                    <a:pt x="348973" y="13229"/>
                    <a:pt x="46290" y="25929"/>
                    <a:pt x="5544" y="22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 985">
              <a:extLst>
                <a:ext uri="{FF2B5EF4-FFF2-40B4-BE49-F238E27FC236}">
                  <a16:creationId xmlns:a16="http://schemas.microsoft.com/office/drawing/2014/main" id="{8F7079DD-6888-B9FA-28B6-66B19B8AB0F4}"/>
                </a:ext>
              </a:extLst>
            </p:cNvPr>
            <p:cNvSpPr/>
            <p:nvPr/>
          </p:nvSpPr>
          <p:spPr>
            <a:xfrm>
              <a:off x="1053385" y="4358830"/>
              <a:ext cx="278108" cy="67344"/>
            </a:xfrm>
            <a:custGeom>
              <a:avLst/>
              <a:gdLst>
                <a:gd name="connsiteX0" fmla="*/ 54690 w 278108"/>
                <a:gd name="connsiteY0" fmla="*/ 63945 h 67344"/>
                <a:gd name="connsiteX1" fmla="*/ 270590 w 278108"/>
                <a:gd name="connsiteY1" fmla="*/ 63945 h 67344"/>
                <a:gd name="connsiteX2" fmla="*/ 213440 w 278108"/>
                <a:gd name="connsiteY2" fmla="*/ 32195 h 67344"/>
                <a:gd name="connsiteX3" fmla="*/ 64215 w 278108"/>
                <a:gd name="connsiteY3" fmla="*/ 445 h 67344"/>
                <a:gd name="connsiteX4" fmla="*/ 10240 w 278108"/>
                <a:gd name="connsiteY4" fmla="*/ 13145 h 67344"/>
                <a:gd name="connsiteX5" fmla="*/ 16590 w 278108"/>
                <a:gd name="connsiteY5" fmla="*/ 6795 h 67344"/>
                <a:gd name="connsiteX6" fmla="*/ 175340 w 278108"/>
                <a:gd name="connsiteY6" fmla="*/ 32195 h 67344"/>
                <a:gd name="connsiteX7" fmla="*/ 261065 w 278108"/>
                <a:gd name="connsiteY7" fmla="*/ 41720 h 67344"/>
                <a:gd name="connsiteX8" fmla="*/ 54690 w 278108"/>
                <a:gd name="connsiteY8" fmla="*/ 63945 h 6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108" h="67344">
                  <a:moveTo>
                    <a:pt x="54690" y="63945"/>
                  </a:moveTo>
                  <a:cubicBezTo>
                    <a:pt x="56277" y="67649"/>
                    <a:pt x="244132" y="69237"/>
                    <a:pt x="270590" y="63945"/>
                  </a:cubicBezTo>
                  <a:cubicBezTo>
                    <a:pt x="297048" y="58653"/>
                    <a:pt x="247836" y="42778"/>
                    <a:pt x="213440" y="32195"/>
                  </a:cubicBezTo>
                  <a:cubicBezTo>
                    <a:pt x="179044" y="21612"/>
                    <a:pt x="98082" y="3620"/>
                    <a:pt x="64215" y="445"/>
                  </a:cubicBezTo>
                  <a:cubicBezTo>
                    <a:pt x="30348" y="-2730"/>
                    <a:pt x="18177" y="12087"/>
                    <a:pt x="10240" y="13145"/>
                  </a:cubicBezTo>
                  <a:cubicBezTo>
                    <a:pt x="2303" y="14203"/>
                    <a:pt x="-10927" y="3620"/>
                    <a:pt x="16590" y="6795"/>
                  </a:cubicBezTo>
                  <a:cubicBezTo>
                    <a:pt x="44107" y="9970"/>
                    <a:pt x="134594" y="26374"/>
                    <a:pt x="175340" y="32195"/>
                  </a:cubicBezTo>
                  <a:cubicBezTo>
                    <a:pt x="216086" y="38016"/>
                    <a:pt x="282761" y="35899"/>
                    <a:pt x="261065" y="41720"/>
                  </a:cubicBezTo>
                  <a:cubicBezTo>
                    <a:pt x="239369" y="47541"/>
                    <a:pt x="53103" y="60241"/>
                    <a:pt x="54690" y="63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 986">
              <a:extLst>
                <a:ext uri="{FF2B5EF4-FFF2-40B4-BE49-F238E27FC236}">
                  <a16:creationId xmlns:a16="http://schemas.microsoft.com/office/drawing/2014/main" id="{6B2CD2B1-B22A-E5C7-29C5-1E8057159075}"/>
                </a:ext>
              </a:extLst>
            </p:cNvPr>
            <p:cNvSpPr/>
            <p:nvPr/>
          </p:nvSpPr>
          <p:spPr>
            <a:xfrm>
              <a:off x="1037049" y="4358974"/>
              <a:ext cx="340923" cy="56415"/>
            </a:xfrm>
            <a:custGeom>
              <a:avLst/>
              <a:gdLst>
                <a:gd name="connsiteX0" fmla="*/ 340901 w 340923"/>
                <a:gd name="connsiteY0" fmla="*/ 54276 h 56415"/>
                <a:gd name="connsiteX1" fmla="*/ 61501 w 340923"/>
                <a:gd name="connsiteY1" fmla="*/ 54276 h 56415"/>
                <a:gd name="connsiteX2" fmla="*/ 17051 w 340923"/>
                <a:gd name="connsiteY2" fmla="*/ 28876 h 56415"/>
                <a:gd name="connsiteX3" fmla="*/ 1176 w 340923"/>
                <a:gd name="connsiteY3" fmla="*/ 301 h 56415"/>
                <a:gd name="connsiteX4" fmla="*/ 45626 w 340923"/>
                <a:gd name="connsiteY4" fmla="*/ 47926 h 56415"/>
                <a:gd name="connsiteX5" fmla="*/ 340901 w 340923"/>
                <a:gd name="connsiteY5" fmla="*/ 54276 h 5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923" h="56415">
                  <a:moveTo>
                    <a:pt x="340901" y="54276"/>
                  </a:moveTo>
                  <a:cubicBezTo>
                    <a:pt x="343547" y="55334"/>
                    <a:pt x="115476" y="58509"/>
                    <a:pt x="61501" y="54276"/>
                  </a:cubicBezTo>
                  <a:cubicBezTo>
                    <a:pt x="7526" y="50043"/>
                    <a:pt x="27105" y="37872"/>
                    <a:pt x="17051" y="28876"/>
                  </a:cubicBezTo>
                  <a:cubicBezTo>
                    <a:pt x="6997" y="19880"/>
                    <a:pt x="-3586" y="-2874"/>
                    <a:pt x="1176" y="301"/>
                  </a:cubicBezTo>
                  <a:cubicBezTo>
                    <a:pt x="5938" y="3476"/>
                    <a:pt x="-5174" y="38930"/>
                    <a:pt x="45626" y="47926"/>
                  </a:cubicBezTo>
                  <a:cubicBezTo>
                    <a:pt x="96426" y="56922"/>
                    <a:pt x="338255" y="53218"/>
                    <a:pt x="340901" y="54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 987">
              <a:extLst>
                <a:ext uri="{FF2B5EF4-FFF2-40B4-BE49-F238E27FC236}">
                  <a16:creationId xmlns:a16="http://schemas.microsoft.com/office/drawing/2014/main" id="{356E0BF5-D0B3-E593-135B-2CE423D51437}"/>
                </a:ext>
              </a:extLst>
            </p:cNvPr>
            <p:cNvSpPr/>
            <p:nvPr/>
          </p:nvSpPr>
          <p:spPr>
            <a:xfrm>
              <a:off x="2041525" y="4264025"/>
              <a:ext cx="60888" cy="120650"/>
            </a:xfrm>
            <a:custGeom>
              <a:avLst/>
              <a:gdLst>
                <a:gd name="connsiteX0" fmla="*/ 0 w 60888"/>
                <a:gd name="connsiteY0" fmla="*/ 0 h 120650"/>
                <a:gd name="connsiteX1" fmla="*/ 53975 w 60888"/>
                <a:gd name="connsiteY1" fmla="*/ 66675 h 120650"/>
                <a:gd name="connsiteX2" fmla="*/ 0 w 60888"/>
                <a:gd name="connsiteY2" fmla="*/ 120650 h 120650"/>
                <a:gd name="connsiteX3" fmla="*/ 60325 w 60888"/>
                <a:gd name="connsiteY3" fmla="*/ 60325 h 120650"/>
                <a:gd name="connsiteX4" fmla="*/ 0 w 60888"/>
                <a:gd name="connsiteY4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88" h="120650">
                  <a:moveTo>
                    <a:pt x="0" y="0"/>
                  </a:moveTo>
                  <a:cubicBezTo>
                    <a:pt x="26987" y="23283"/>
                    <a:pt x="53975" y="46567"/>
                    <a:pt x="53975" y="66675"/>
                  </a:cubicBezTo>
                  <a:lnTo>
                    <a:pt x="0" y="120650"/>
                  </a:lnTo>
                  <a:cubicBezTo>
                    <a:pt x="1058" y="119592"/>
                    <a:pt x="56092" y="78846"/>
                    <a:pt x="60325" y="60325"/>
                  </a:cubicBezTo>
                  <a:cubicBezTo>
                    <a:pt x="64558" y="41804"/>
                    <a:pt x="44979" y="25664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 988">
              <a:extLst>
                <a:ext uri="{FF2B5EF4-FFF2-40B4-BE49-F238E27FC236}">
                  <a16:creationId xmlns:a16="http://schemas.microsoft.com/office/drawing/2014/main" id="{80430B84-932F-1F13-AC41-A3EEAE852453}"/>
                </a:ext>
              </a:extLst>
            </p:cNvPr>
            <p:cNvSpPr/>
            <p:nvPr/>
          </p:nvSpPr>
          <p:spPr>
            <a:xfrm>
              <a:off x="2123759" y="4347157"/>
              <a:ext cx="321111" cy="69381"/>
            </a:xfrm>
            <a:custGeom>
              <a:avLst/>
              <a:gdLst>
                <a:gd name="connsiteX0" fmla="*/ 316 w 321111"/>
                <a:gd name="connsiteY0" fmla="*/ 69268 h 69381"/>
                <a:gd name="connsiteX1" fmla="*/ 98741 w 321111"/>
                <a:gd name="connsiteY1" fmla="*/ 18468 h 69381"/>
                <a:gd name="connsiteX2" fmla="*/ 320991 w 321111"/>
                <a:gd name="connsiteY2" fmla="*/ 15293 h 69381"/>
                <a:gd name="connsiteX3" fmla="*/ 127316 w 321111"/>
                <a:gd name="connsiteY3" fmla="*/ 2593 h 69381"/>
                <a:gd name="connsiteX4" fmla="*/ 316 w 321111"/>
                <a:gd name="connsiteY4" fmla="*/ 69268 h 6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111" h="69381">
                  <a:moveTo>
                    <a:pt x="316" y="69268"/>
                  </a:moveTo>
                  <a:cubicBezTo>
                    <a:pt x="-4446" y="71914"/>
                    <a:pt x="45295" y="27464"/>
                    <a:pt x="98741" y="18468"/>
                  </a:cubicBezTo>
                  <a:cubicBezTo>
                    <a:pt x="152187" y="9472"/>
                    <a:pt x="316229" y="17939"/>
                    <a:pt x="320991" y="15293"/>
                  </a:cubicBezTo>
                  <a:cubicBezTo>
                    <a:pt x="325753" y="12647"/>
                    <a:pt x="188170" y="-6932"/>
                    <a:pt x="127316" y="2593"/>
                  </a:cubicBezTo>
                  <a:cubicBezTo>
                    <a:pt x="66462" y="12118"/>
                    <a:pt x="5078" y="66622"/>
                    <a:pt x="316" y="69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 989">
              <a:extLst>
                <a:ext uri="{FF2B5EF4-FFF2-40B4-BE49-F238E27FC236}">
                  <a16:creationId xmlns:a16="http://schemas.microsoft.com/office/drawing/2014/main" id="{27B84EE7-1EB3-55EC-BE5D-84C52F9A3D74}"/>
                </a:ext>
              </a:extLst>
            </p:cNvPr>
            <p:cNvSpPr/>
            <p:nvPr/>
          </p:nvSpPr>
          <p:spPr>
            <a:xfrm>
              <a:off x="2385286" y="4448155"/>
              <a:ext cx="104368" cy="76319"/>
            </a:xfrm>
            <a:custGeom>
              <a:avLst/>
              <a:gdLst>
                <a:gd name="connsiteX0" fmla="*/ 2314 w 104368"/>
                <a:gd name="connsiteY0" fmla="*/ 20 h 76319"/>
                <a:gd name="connsiteX1" fmla="*/ 49939 w 104368"/>
                <a:gd name="connsiteY1" fmla="*/ 57170 h 76319"/>
                <a:gd name="connsiteX2" fmla="*/ 103914 w 104368"/>
                <a:gd name="connsiteY2" fmla="*/ 76220 h 76319"/>
                <a:gd name="connsiteX3" fmla="*/ 18189 w 104368"/>
                <a:gd name="connsiteY3" fmla="*/ 50820 h 76319"/>
                <a:gd name="connsiteX4" fmla="*/ 2314 w 104368"/>
                <a:gd name="connsiteY4" fmla="*/ 20 h 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368" h="76319">
                  <a:moveTo>
                    <a:pt x="2314" y="20"/>
                  </a:moveTo>
                  <a:cubicBezTo>
                    <a:pt x="7605" y="1078"/>
                    <a:pt x="33006" y="44470"/>
                    <a:pt x="49939" y="57170"/>
                  </a:cubicBezTo>
                  <a:cubicBezTo>
                    <a:pt x="66872" y="69870"/>
                    <a:pt x="109205" y="77278"/>
                    <a:pt x="103914" y="76220"/>
                  </a:cubicBezTo>
                  <a:cubicBezTo>
                    <a:pt x="98623" y="75162"/>
                    <a:pt x="36181" y="62462"/>
                    <a:pt x="18189" y="50820"/>
                  </a:cubicBezTo>
                  <a:cubicBezTo>
                    <a:pt x="197" y="39178"/>
                    <a:pt x="-2977" y="-1038"/>
                    <a:pt x="2314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 990">
              <a:extLst>
                <a:ext uri="{FF2B5EF4-FFF2-40B4-BE49-F238E27FC236}">
                  <a16:creationId xmlns:a16="http://schemas.microsoft.com/office/drawing/2014/main" id="{9C9E9984-908B-FA6D-FE28-00567FCC8FBA}"/>
                </a:ext>
              </a:extLst>
            </p:cNvPr>
            <p:cNvSpPr/>
            <p:nvPr/>
          </p:nvSpPr>
          <p:spPr>
            <a:xfrm>
              <a:off x="7965492" y="4756516"/>
              <a:ext cx="429538" cy="1270430"/>
            </a:xfrm>
            <a:custGeom>
              <a:avLst/>
              <a:gdLst>
                <a:gd name="connsiteX0" fmla="*/ 254583 w 429538"/>
                <a:gd name="connsiteY0" fmla="*/ 5984 h 1270430"/>
                <a:gd name="connsiteX1" fmla="*/ 238708 w 429538"/>
                <a:gd name="connsiteY1" fmla="*/ 202834 h 1270430"/>
                <a:gd name="connsiteX2" fmla="*/ 337133 w 429538"/>
                <a:gd name="connsiteY2" fmla="*/ 548909 h 1270430"/>
                <a:gd name="connsiteX3" fmla="*/ 327608 w 429538"/>
                <a:gd name="connsiteY3" fmla="*/ 536209 h 1270430"/>
                <a:gd name="connsiteX4" fmla="*/ 353008 w 429538"/>
                <a:gd name="connsiteY4" fmla="*/ 688609 h 1270430"/>
                <a:gd name="connsiteX5" fmla="*/ 416508 w 429538"/>
                <a:gd name="connsiteY5" fmla="*/ 872759 h 1270430"/>
                <a:gd name="connsiteX6" fmla="*/ 419683 w 429538"/>
                <a:gd name="connsiteY6" fmla="*/ 1231534 h 1270430"/>
                <a:gd name="connsiteX7" fmla="*/ 308558 w 429538"/>
                <a:gd name="connsiteY7" fmla="*/ 1247409 h 1270430"/>
                <a:gd name="connsiteX8" fmla="*/ 583 w 429538"/>
                <a:gd name="connsiteY8" fmla="*/ 1266459 h 1270430"/>
                <a:gd name="connsiteX9" fmla="*/ 394283 w 429538"/>
                <a:gd name="connsiteY9" fmla="*/ 1218834 h 1270430"/>
                <a:gd name="connsiteX10" fmla="*/ 368883 w 429538"/>
                <a:gd name="connsiteY10" fmla="*/ 796559 h 1270430"/>
                <a:gd name="connsiteX11" fmla="*/ 264108 w 429538"/>
                <a:gd name="connsiteY11" fmla="*/ 425084 h 1270430"/>
                <a:gd name="connsiteX12" fmla="*/ 254583 w 429538"/>
                <a:gd name="connsiteY12" fmla="*/ 5984 h 127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538" h="1270430">
                  <a:moveTo>
                    <a:pt x="254583" y="5984"/>
                  </a:moveTo>
                  <a:cubicBezTo>
                    <a:pt x="250350" y="-31058"/>
                    <a:pt x="224950" y="112347"/>
                    <a:pt x="238708" y="202834"/>
                  </a:cubicBezTo>
                  <a:cubicBezTo>
                    <a:pt x="252466" y="293321"/>
                    <a:pt x="337133" y="548909"/>
                    <a:pt x="337133" y="548909"/>
                  </a:cubicBezTo>
                  <a:cubicBezTo>
                    <a:pt x="351950" y="604471"/>
                    <a:pt x="324962" y="512926"/>
                    <a:pt x="327608" y="536209"/>
                  </a:cubicBezTo>
                  <a:cubicBezTo>
                    <a:pt x="330254" y="559492"/>
                    <a:pt x="338191" y="632517"/>
                    <a:pt x="353008" y="688609"/>
                  </a:cubicBezTo>
                  <a:cubicBezTo>
                    <a:pt x="367825" y="744701"/>
                    <a:pt x="405396" y="782272"/>
                    <a:pt x="416508" y="872759"/>
                  </a:cubicBezTo>
                  <a:cubicBezTo>
                    <a:pt x="427620" y="963246"/>
                    <a:pt x="437675" y="1169092"/>
                    <a:pt x="419683" y="1231534"/>
                  </a:cubicBezTo>
                  <a:cubicBezTo>
                    <a:pt x="401691" y="1293976"/>
                    <a:pt x="378408" y="1241588"/>
                    <a:pt x="308558" y="1247409"/>
                  </a:cubicBezTo>
                  <a:cubicBezTo>
                    <a:pt x="238708" y="1253230"/>
                    <a:pt x="-13705" y="1271222"/>
                    <a:pt x="583" y="1266459"/>
                  </a:cubicBezTo>
                  <a:cubicBezTo>
                    <a:pt x="14871" y="1261696"/>
                    <a:pt x="332900" y="1297151"/>
                    <a:pt x="394283" y="1218834"/>
                  </a:cubicBezTo>
                  <a:cubicBezTo>
                    <a:pt x="455666" y="1140517"/>
                    <a:pt x="390579" y="928851"/>
                    <a:pt x="368883" y="796559"/>
                  </a:cubicBezTo>
                  <a:cubicBezTo>
                    <a:pt x="347187" y="664267"/>
                    <a:pt x="284216" y="551026"/>
                    <a:pt x="264108" y="425084"/>
                  </a:cubicBezTo>
                  <a:cubicBezTo>
                    <a:pt x="244000" y="299142"/>
                    <a:pt x="258816" y="43026"/>
                    <a:pt x="254583" y="59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 991">
              <a:extLst>
                <a:ext uri="{FF2B5EF4-FFF2-40B4-BE49-F238E27FC236}">
                  <a16:creationId xmlns:a16="http://schemas.microsoft.com/office/drawing/2014/main" id="{7702A3EC-27C0-EB8F-8C08-F7DE6B38E15A}"/>
                </a:ext>
              </a:extLst>
            </p:cNvPr>
            <p:cNvSpPr/>
            <p:nvPr/>
          </p:nvSpPr>
          <p:spPr>
            <a:xfrm>
              <a:off x="6674694" y="4954925"/>
              <a:ext cx="77504" cy="250954"/>
            </a:xfrm>
            <a:custGeom>
              <a:avLst/>
              <a:gdLst>
                <a:gd name="connsiteX0" fmla="*/ 96 w 77504"/>
                <a:gd name="connsiteY0" fmla="*/ 1 h 250954"/>
                <a:gd name="connsiteX1" fmla="*/ 76021 w 77504"/>
                <a:gd name="connsiteY1" fmla="*/ 174958 h 250954"/>
                <a:gd name="connsiteX2" fmla="*/ 49612 w 77504"/>
                <a:gd name="connsiteY2" fmla="*/ 191463 h 250954"/>
                <a:gd name="connsiteX3" fmla="*/ 39709 w 77504"/>
                <a:gd name="connsiteY3" fmla="*/ 250883 h 250954"/>
                <a:gd name="connsiteX4" fmla="*/ 59515 w 77504"/>
                <a:gd name="connsiteY4" fmla="*/ 178259 h 250954"/>
                <a:gd name="connsiteX5" fmla="*/ 96 w 77504"/>
                <a:gd name="connsiteY5" fmla="*/ 1 h 25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04" h="250954">
                  <a:moveTo>
                    <a:pt x="96" y="1"/>
                  </a:moveTo>
                  <a:cubicBezTo>
                    <a:pt x="2847" y="-549"/>
                    <a:pt x="67768" y="143048"/>
                    <a:pt x="76021" y="174958"/>
                  </a:cubicBezTo>
                  <a:cubicBezTo>
                    <a:pt x="84274" y="206868"/>
                    <a:pt x="55664" y="178809"/>
                    <a:pt x="49612" y="191463"/>
                  </a:cubicBezTo>
                  <a:cubicBezTo>
                    <a:pt x="43560" y="204117"/>
                    <a:pt x="38059" y="253084"/>
                    <a:pt x="39709" y="250883"/>
                  </a:cubicBezTo>
                  <a:cubicBezTo>
                    <a:pt x="41359" y="248682"/>
                    <a:pt x="65017" y="211820"/>
                    <a:pt x="59515" y="178259"/>
                  </a:cubicBezTo>
                  <a:cubicBezTo>
                    <a:pt x="54013" y="144698"/>
                    <a:pt x="-2655" y="551"/>
                    <a:pt x="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 992">
              <a:extLst>
                <a:ext uri="{FF2B5EF4-FFF2-40B4-BE49-F238E27FC236}">
                  <a16:creationId xmlns:a16="http://schemas.microsoft.com/office/drawing/2014/main" id="{BA369D85-68F8-5898-9971-0BF6AB785EC0}"/>
                </a:ext>
              </a:extLst>
            </p:cNvPr>
            <p:cNvSpPr/>
            <p:nvPr/>
          </p:nvSpPr>
          <p:spPr>
            <a:xfrm>
              <a:off x="6235408" y="4939312"/>
              <a:ext cx="132811" cy="524318"/>
            </a:xfrm>
            <a:custGeom>
              <a:avLst/>
              <a:gdLst>
                <a:gd name="connsiteX0" fmla="*/ 132381 w 132811"/>
                <a:gd name="connsiteY0" fmla="*/ 2409 h 524318"/>
                <a:gd name="connsiteX1" fmla="*/ 99370 w 132811"/>
                <a:gd name="connsiteY1" fmla="*/ 335819 h 524318"/>
                <a:gd name="connsiteX2" fmla="*/ 76263 w 132811"/>
                <a:gd name="connsiteY2" fmla="*/ 210378 h 524318"/>
                <a:gd name="connsiteX3" fmla="*/ 69661 w 132811"/>
                <a:gd name="connsiteY3" fmla="*/ 375432 h 524318"/>
                <a:gd name="connsiteX4" fmla="*/ 69661 w 132811"/>
                <a:gd name="connsiteY4" fmla="*/ 342421 h 524318"/>
                <a:gd name="connsiteX5" fmla="*/ 338 w 132811"/>
                <a:gd name="connsiteY5" fmla="*/ 523980 h 524318"/>
                <a:gd name="connsiteX6" fmla="*/ 102671 w 132811"/>
                <a:gd name="connsiteY6" fmla="*/ 289604 h 524318"/>
                <a:gd name="connsiteX7" fmla="*/ 115876 w 132811"/>
                <a:gd name="connsiteY7" fmla="*/ 190571 h 524318"/>
                <a:gd name="connsiteX8" fmla="*/ 132381 w 132811"/>
                <a:gd name="connsiteY8" fmla="*/ 2409 h 52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811" h="524318">
                  <a:moveTo>
                    <a:pt x="132381" y="2409"/>
                  </a:moveTo>
                  <a:cubicBezTo>
                    <a:pt x="129630" y="26617"/>
                    <a:pt x="108723" y="301158"/>
                    <a:pt x="99370" y="335819"/>
                  </a:cubicBezTo>
                  <a:cubicBezTo>
                    <a:pt x="90017" y="370480"/>
                    <a:pt x="81214" y="203776"/>
                    <a:pt x="76263" y="210378"/>
                  </a:cubicBezTo>
                  <a:cubicBezTo>
                    <a:pt x="71312" y="216980"/>
                    <a:pt x="70761" y="353425"/>
                    <a:pt x="69661" y="375432"/>
                  </a:cubicBezTo>
                  <a:cubicBezTo>
                    <a:pt x="68561" y="397439"/>
                    <a:pt x="81215" y="317663"/>
                    <a:pt x="69661" y="342421"/>
                  </a:cubicBezTo>
                  <a:cubicBezTo>
                    <a:pt x="58107" y="367179"/>
                    <a:pt x="-5164" y="532783"/>
                    <a:pt x="338" y="523980"/>
                  </a:cubicBezTo>
                  <a:cubicBezTo>
                    <a:pt x="5840" y="515177"/>
                    <a:pt x="83415" y="345172"/>
                    <a:pt x="102671" y="289604"/>
                  </a:cubicBezTo>
                  <a:cubicBezTo>
                    <a:pt x="121927" y="234036"/>
                    <a:pt x="107623" y="237887"/>
                    <a:pt x="115876" y="190571"/>
                  </a:cubicBezTo>
                  <a:cubicBezTo>
                    <a:pt x="124129" y="143255"/>
                    <a:pt x="135132" y="-21799"/>
                    <a:pt x="132381" y="2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 993">
              <a:extLst>
                <a:ext uri="{FF2B5EF4-FFF2-40B4-BE49-F238E27FC236}">
                  <a16:creationId xmlns:a16="http://schemas.microsoft.com/office/drawing/2014/main" id="{F9336C26-0B13-A6E1-85D2-B9F2EFE8204B}"/>
                </a:ext>
              </a:extLst>
            </p:cNvPr>
            <p:cNvSpPr/>
            <p:nvPr/>
          </p:nvSpPr>
          <p:spPr>
            <a:xfrm>
              <a:off x="5445075" y="4704022"/>
              <a:ext cx="383414" cy="183496"/>
            </a:xfrm>
            <a:custGeom>
              <a:avLst/>
              <a:gdLst>
                <a:gd name="connsiteX0" fmla="*/ 21519 w 383414"/>
                <a:gd name="connsiteY0" fmla="*/ 42935 h 183496"/>
                <a:gd name="connsiteX1" fmla="*/ 364831 w 383414"/>
                <a:gd name="connsiteY1" fmla="*/ 21 h 183496"/>
                <a:gd name="connsiteX2" fmla="*/ 335121 w 383414"/>
                <a:gd name="connsiteY2" fmla="*/ 49538 h 183496"/>
                <a:gd name="connsiteX3" fmla="*/ 315315 w 383414"/>
                <a:gd name="connsiteY3" fmla="*/ 118860 h 183496"/>
                <a:gd name="connsiteX4" fmla="*/ 312014 w 383414"/>
                <a:gd name="connsiteY4" fmla="*/ 181581 h 183496"/>
                <a:gd name="connsiteX5" fmla="*/ 318616 w 383414"/>
                <a:gd name="connsiteY5" fmla="*/ 42935 h 183496"/>
                <a:gd name="connsiteX6" fmla="*/ 71035 w 383414"/>
                <a:gd name="connsiteY6" fmla="*/ 19828 h 183496"/>
                <a:gd name="connsiteX7" fmla="*/ 21519 w 383414"/>
                <a:gd name="connsiteY7" fmla="*/ 42935 h 18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414" h="183496">
                  <a:moveTo>
                    <a:pt x="21519" y="42935"/>
                  </a:moveTo>
                  <a:cubicBezTo>
                    <a:pt x="70485" y="39634"/>
                    <a:pt x="312564" y="-1079"/>
                    <a:pt x="364831" y="21"/>
                  </a:cubicBezTo>
                  <a:cubicBezTo>
                    <a:pt x="417098" y="1121"/>
                    <a:pt x="343374" y="29731"/>
                    <a:pt x="335121" y="49538"/>
                  </a:cubicBezTo>
                  <a:cubicBezTo>
                    <a:pt x="326868" y="69345"/>
                    <a:pt x="319166" y="96853"/>
                    <a:pt x="315315" y="118860"/>
                  </a:cubicBezTo>
                  <a:cubicBezTo>
                    <a:pt x="311464" y="140867"/>
                    <a:pt x="311464" y="194235"/>
                    <a:pt x="312014" y="181581"/>
                  </a:cubicBezTo>
                  <a:cubicBezTo>
                    <a:pt x="312564" y="168927"/>
                    <a:pt x="358779" y="69894"/>
                    <a:pt x="318616" y="42935"/>
                  </a:cubicBezTo>
                  <a:cubicBezTo>
                    <a:pt x="278453" y="15976"/>
                    <a:pt x="127153" y="17077"/>
                    <a:pt x="71035" y="19828"/>
                  </a:cubicBezTo>
                  <a:cubicBezTo>
                    <a:pt x="14917" y="22579"/>
                    <a:pt x="-27447" y="46236"/>
                    <a:pt x="21519" y="42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 994">
              <a:extLst>
                <a:ext uri="{FF2B5EF4-FFF2-40B4-BE49-F238E27FC236}">
                  <a16:creationId xmlns:a16="http://schemas.microsoft.com/office/drawing/2014/main" id="{CE911178-474C-45A8-BEF5-49E84C76E527}"/>
                </a:ext>
              </a:extLst>
            </p:cNvPr>
            <p:cNvSpPr/>
            <p:nvPr/>
          </p:nvSpPr>
          <p:spPr>
            <a:xfrm>
              <a:off x="5932046" y="4321109"/>
              <a:ext cx="495164" cy="29718"/>
            </a:xfrm>
            <a:custGeom>
              <a:avLst/>
              <a:gdLst>
                <a:gd name="connsiteX0" fmla="*/ 491862 w 495164"/>
                <a:gd name="connsiteY0" fmla="*/ 26417 h 29718"/>
                <a:gd name="connsiteX1" fmla="*/ 95732 w 495164"/>
                <a:gd name="connsiteY1" fmla="*/ 19815 h 29718"/>
                <a:gd name="connsiteX2" fmla="*/ 0 w 495164"/>
                <a:gd name="connsiteY2" fmla="*/ 29718 h 29718"/>
                <a:gd name="connsiteX3" fmla="*/ 211270 w 495164"/>
                <a:gd name="connsiteY3" fmla="*/ 9912 h 29718"/>
                <a:gd name="connsiteX4" fmla="*/ 280592 w 495164"/>
                <a:gd name="connsiteY4" fmla="*/ 9 h 29718"/>
                <a:gd name="connsiteX5" fmla="*/ 491862 w 495164"/>
                <a:gd name="connsiteY5" fmla="*/ 26417 h 2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64" h="29718">
                  <a:moveTo>
                    <a:pt x="491862" y="26417"/>
                  </a:moveTo>
                  <a:cubicBezTo>
                    <a:pt x="461052" y="29718"/>
                    <a:pt x="177709" y="19265"/>
                    <a:pt x="95732" y="19815"/>
                  </a:cubicBezTo>
                  <a:cubicBezTo>
                    <a:pt x="13755" y="20365"/>
                    <a:pt x="0" y="29718"/>
                    <a:pt x="0" y="29718"/>
                  </a:cubicBezTo>
                  <a:lnTo>
                    <a:pt x="211270" y="9912"/>
                  </a:lnTo>
                  <a:cubicBezTo>
                    <a:pt x="258035" y="4960"/>
                    <a:pt x="232176" y="559"/>
                    <a:pt x="280592" y="9"/>
                  </a:cubicBezTo>
                  <a:cubicBezTo>
                    <a:pt x="329008" y="-541"/>
                    <a:pt x="522672" y="23116"/>
                    <a:pt x="491862" y="26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 995">
              <a:extLst>
                <a:ext uri="{FF2B5EF4-FFF2-40B4-BE49-F238E27FC236}">
                  <a16:creationId xmlns:a16="http://schemas.microsoft.com/office/drawing/2014/main" id="{8E36AA94-60C5-1D3A-68D5-0053CEDAEA2D}"/>
                </a:ext>
              </a:extLst>
            </p:cNvPr>
            <p:cNvSpPr/>
            <p:nvPr/>
          </p:nvSpPr>
          <p:spPr>
            <a:xfrm>
              <a:off x="5506845" y="4347499"/>
              <a:ext cx="544537" cy="330885"/>
            </a:xfrm>
            <a:custGeom>
              <a:avLst/>
              <a:gdLst>
                <a:gd name="connsiteX0" fmla="*/ 428502 w 544537"/>
                <a:gd name="connsiteY0" fmla="*/ 29737 h 330885"/>
                <a:gd name="connsiteX1" fmla="*/ 349276 w 544537"/>
                <a:gd name="connsiteY1" fmla="*/ 56146 h 330885"/>
                <a:gd name="connsiteX2" fmla="*/ 111598 w 544537"/>
                <a:gd name="connsiteY2" fmla="*/ 231103 h 330885"/>
                <a:gd name="connsiteX3" fmla="*/ 2663 w 544537"/>
                <a:gd name="connsiteY3" fmla="*/ 330136 h 330885"/>
                <a:gd name="connsiteX4" fmla="*/ 213932 w 544537"/>
                <a:gd name="connsiteY4" fmla="*/ 181587 h 330885"/>
                <a:gd name="connsiteX5" fmla="*/ 544040 w 544537"/>
                <a:gd name="connsiteY5" fmla="*/ 27 h 330885"/>
                <a:gd name="connsiteX6" fmla="*/ 134706 w 544537"/>
                <a:gd name="connsiteY6" fmla="*/ 194791 h 330885"/>
                <a:gd name="connsiteX7" fmla="*/ 428502 w 544537"/>
                <a:gd name="connsiteY7" fmla="*/ 29737 h 33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537" h="330885">
                  <a:moveTo>
                    <a:pt x="428502" y="29737"/>
                  </a:moveTo>
                  <a:cubicBezTo>
                    <a:pt x="464264" y="6630"/>
                    <a:pt x="402093" y="22585"/>
                    <a:pt x="349276" y="56146"/>
                  </a:cubicBezTo>
                  <a:cubicBezTo>
                    <a:pt x="296459" y="89707"/>
                    <a:pt x="169367" y="185438"/>
                    <a:pt x="111598" y="231103"/>
                  </a:cubicBezTo>
                  <a:cubicBezTo>
                    <a:pt x="53829" y="276768"/>
                    <a:pt x="-14393" y="338389"/>
                    <a:pt x="2663" y="330136"/>
                  </a:cubicBezTo>
                  <a:cubicBezTo>
                    <a:pt x="19719" y="321883"/>
                    <a:pt x="123703" y="236605"/>
                    <a:pt x="213932" y="181587"/>
                  </a:cubicBezTo>
                  <a:cubicBezTo>
                    <a:pt x="304161" y="126569"/>
                    <a:pt x="557244" y="-2174"/>
                    <a:pt x="544040" y="27"/>
                  </a:cubicBezTo>
                  <a:cubicBezTo>
                    <a:pt x="530836" y="2228"/>
                    <a:pt x="159464" y="188739"/>
                    <a:pt x="134706" y="194791"/>
                  </a:cubicBezTo>
                  <a:cubicBezTo>
                    <a:pt x="109948" y="200843"/>
                    <a:pt x="392740" y="52844"/>
                    <a:pt x="428502" y="29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 996">
              <a:extLst>
                <a:ext uri="{FF2B5EF4-FFF2-40B4-BE49-F238E27FC236}">
                  <a16:creationId xmlns:a16="http://schemas.microsoft.com/office/drawing/2014/main" id="{6403ED35-42EB-C9BA-413D-5035BC309944}"/>
                </a:ext>
              </a:extLst>
            </p:cNvPr>
            <p:cNvSpPr/>
            <p:nvPr/>
          </p:nvSpPr>
          <p:spPr>
            <a:xfrm>
              <a:off x="6085528" y="4455897"/>
              <a:ext cx="38009" cy="238574"/>
            </a:xfrm>
            <a:custGeom>
              <a:avLst/>
              <a:gdLst>
                <a:gd name="connsiteX0" fmla="*/ 37981 w 38009"/>
                <a:gd name="connsiteY0" fmla="*/ 565 h 238574"/>
                <a:gd name="connsiteX1" fmla="*/ 8271 w 38009"/>
                <a:gd name="connsiteY1" fmla="*/ 119404 h 238574"/>
                <a:gd name="connsiteX2" fmla="*/ 37981 w 38009"/>
                <a:gd name="connsiteY2" fmla="*/ 238243 h 238574"/>
                <a:gd name="connsiteX3" fmla="*/ 11572 w 38009"/>
                <a:gd name="connsiteY3" fmla="*/ 152415 h 238574"/>
                <a:gd name="connsiteX4" fmla="*/ 1669 w 38009"/>
                <a:gd name="connsiteY4" fmla="*/ 76490 h 238574"/>
                <a:gd name="connsiteX5" fmla="*/ 37981 w 38009"/>
                <a:gd name="connsiteY5" fmla="*/ 565 h 23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09" h="238574">
                  <a:moveTo>
                    <a:pt x="37981" y="565"/>
                  </a:moveTo>
                  <a:cubicBezTo>
                    <a:pt x="39081" y="7717"/>
                    <a:pt x="8271" y="79791"/>
                    <a:pt x="8271" y="119404"/>
                  </a:cubicBezTo>
                  <a:cubicBezTo>
                    <a:pt x="8271" y="159017"/>
                    <a:pt x="37431" y="232741"/>
                    <a:pt x="37981" y="238243"/>
                  </a:cubicBezTo>
                  <a:cubicBezTo>
                    <a:pt x="38531" y="243745"/>
                    <a:pt x="17624" y="179374"/>
                    <a:pt x="11572" y="152415"/>
                  </a:cubicBezTo>
                  <a:cubicBezTo>
                    <a:pt x="5520" y="125456"/>
                    <a:pt x="-3833" y="96847"/>
                    <a:pt x="1669" y="76490"/>
                  </a:cubicBezTo>
                  <a:cubicBezTo>
                    <a:pt x="7171" y="56133"/>
                    <a:pt x="36881" y="-6587"/>
                    <a:pt x="37981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 997">
              <a:extLst>
                <a:ext uri="{FF2B5EF4-FFF2-40B4-BE49-F238E27FC236}">
                  <a16:creationId xmlns:a16="http://schemas.microsoft.com/office/drawing/2014/main" id="{7D536F4D-1DB5-236E-41CA-350FE5E3DA5B}"/>
                </a:ext>
              </a:extLst>
            </p:cNvPr>
            <p:cNvSpPr/>
            <p:nvPr/>
          </p:nvSpPr>
          <p:spPr>
            <a:xfrm>
              <a:off x="5912051" y="4492697"/>
              <a:ext cx="28821" cy="284020"/>
            </a:xfrm>
            <a:custGeom>
              <a:avLst/>
              <a:gdLst>
                <a:gd name="connsiteX0" fmla="*/ 26597 w 28821"/>
                <a:gd name="connsiteY0" fmla="*/ 77 h 284020"/>
                <a:gd name="connsiteX1" fmla="*/ 26597 w 28821"/>
                <a:gd name="connsiteY1" fmla="*/ 128819 h 284020"/>
                <a:gd name="connsiteX2" fmla="*/ 19995 w 28821"/>
                <a:gd name="connsiteY2" fmla="*/ 283970 h 284020"/>
                <a:gd name="connsiteX3" fmla="*/ 189 w 28821"/>
                <a:gd name="connsiteY3" fmla="*/ 112314 h 284020"/>
                <a:gd name="connsiteX4" fmla="*/ 26597 w 28821"/>
                <a:gd name="connsiteY4" fmla="*/ 77 h 28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1" h="284020">
                  <a:moveTo>
                    <a:pt x="26597" y="77"/>
                  </a:moveTo>
                  <a:cubicBezTo>
                    <a:pt x="30998" y="2828"/>
                    <a:pt x="27697" y="81504"/>
                    <a:pt x="26597" y="128819"/>
                  </a:cubicBezTo>
                  <a:cubicBezTo>
                    <a:pt x="25497" y="176134"/>
                    <a:pt x="24396" y="286721"/>
                    <a:pt x="19995" y="283970"/>
                  </a:cubicBezTo>
                  <a:cubicBezTo>
                    <a:pt x="15594" y="281219"/>
                    <a:pt x="-2012" y="156328"/>
                    <a:pt x="189" y="112314"/>
                  </a:cubicBezTo>
                  <a:cubicBezTo>
                    <a:pt x="2390" y="68300"/>
                    <a:pt x="22196" y="-2674"/>
                    <a:pt x="26597" y="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 998">
              <a:extLst>
                <a:ext uri="{FF2B5EF4-FFF2-40B4-BE49-F238E27FC236}">
                  <a16:creationId xmlns:a16="http://schemas.microsoft.com/office/drawing/2014/main" id="{E1011EC6-EF7E-C69E-F220-17528F4FDF6D}"/>
                </a:ext>
              </a:extLst>
            </p:cNvPr>
            <p:cNvSpPr/>
            <p:nvPr/>
          </p:nvSpPr>
          <p:spPr>
            <a:xfrm>
              <a:off x="6009190" y="4396995"/>
              <a:ext cx="124246" cy="524921"/>
            </a:xfrm>
            <a:custGeom>
              <a:avLst/>
              <a:gdLst>
                <a:gd name="connsiteX0" fmla="*/ 18588 w 124246"/>
                <a:gd name="connsiteY0" fmla="*/ 48 h 524921"/>
                <a:gd name="connsiteX1" fmla="*/ 5383 w 124246"/>
                <a:gd name="connsiteY1" fmla="*/ 171704 h 524921"/>
                <a:gd name="connsiteX2" fmla="*/ 117620 w 124246"/>
                <a:gd name="connsiteY2" fmla="*/ 353263 h 524921"/>
                <a:gd name="connsiteX3" fmla="*/ 15287 w 124246"/>
                <a:gd name="connsiteY3" fmla="*/ 524920 h 524921"/>
                <a:gd name="connsiteX4" fmla="*/ 124222 w 124246"/>
                <a:gd name="connsiteY4" fmla="*/ 349962 h 524921"/>
                <a:gd name="connsiteX5" fmla="*/ 25190 w 124246"/>
                <a:gd name="connsiteY5" fmla="*/ 188209 h 524921"/>
                <a:gd name="connsiteX6" fmla="*/ 18588 w 124246"/>
                <a:gd name="connsiteY6" fmla="*/ 48 h 52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46" h="524921">
                  <a:moveTo>
                    <a:pt x="18588" y="48"/>
                  </a:moveTo>
                  <a:cubicBezTo>
                    <a:pt x="15287" y="-2703"/>
                    <a:pt x="-11122" y="112835"/>
                    <a:pt x="5383" y="171704"/>
                  </a:cubicBezTo>
                  <a:cubicBezTo>
                    <a:pt x="21888" y="230573"/>
                    <a:pt x="115969" y="294394"/>
                    <a:pt x="117620" y="353263"/>
                  </a:cubicBezTo>
                  <a:cubicBezTo>
                    <a:pt x="119271" y="412132"/>
                    <a:pt x="14187" y="525470"/>
                    <a:pt x="15287" y="524920"/>
                  </a:cubicBezTo>
                  <a:cubicBezTo>
                    <a:pt x="16387" y="524370"/>
                    <a:pt x="122572" y="406080"/>
                    <a:pt x="124222" y="349962"/>
                  </a:cubicBezTo>
                  <a:cubicBezTo>
                    <a:pt x="125872" y="293844"/>
                    <a:pt x="42796" y="238275"/>
                    <a:pt x="25190" y="188209"/>
                  </a:cubicBezTo>
                  <a:cubicBezTo>
                    <a:pt x="7584" y="138143"/>
                    <a:pt x="21889" y="2799"/>
                    <a:pt x="18588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 999">
              <a:extLst>
                <a:ext uri="{FF2B5EF4-FFF2-40B4-BE49-F238E27FC236}">
                  <a16:creationId xmlns:a16="http://schemas.microsoft.com/office/drawing/2014/main" id="{B10E35B3-C9EF-4511-3817-BED368F3234B}"/>
                </a:ext>
              </a:extLst>
            </p:cNvPr>
            <p:cNvSpPr/>
            <p:nvPr/>
          </p:nvSpPr>
          <p:spPr>
            <a:xfrm>
              <a:off x="5743220" y="3181107"/>
              <a:ext cx="270382" cy="228850"/>
            </a:xfrm>
            <a:custGeom>
              <a:avLst/>
              <a:gdLst>
                <a:gd name="connsiteX0" fmla="*/ 51155 w 270382"/>
                <a:gd name="connsiteY0" fmla="*/ 228843 h 228850"/>
                <a:gd name="connsiteX1" fmla="*/ 67030 w 270382"/>
                <a:gd name="connsiteY1" fmla="*/ 95493 h 228850"/>
                <a:gd name="connsiteX2" fmla="*/ 70205 w 270382"/>
                <a:gd name="connsiteY2" fmla="*/ 127243 h 228850"/>
                <a:gd name="connsiteX3" fmla="*/ 98780 w 270382"/>
                <a:gd name="connsiteY3" fmla="*/ 70093 h 228850"/>
                <a:gd name="connsiteX4" fmla="*/ 270230 w 270382"/>
                <a:gd name="connsiteY4" fmla="*/ 12943 h 228850"/>
                <a:gd name="connsiteX5" fmla="*/ 130530 w 270382"/>
                <a:gd name="connsiteY5" fmla="*/ 38343 h 228850"/>
                <a:gd name="connsiteX6" fmla="*/ 203555 w 270382"/>
                <a:gd name="connsiteY6" fmla="*/ 243 h 228850"/>
                <a:gd name="connsiteX7" fmla="*/ 47980 w 270382"/>
                <a:gd name="connsiteY7" fmla="*/ 60568 h 228850"/>
                <a:gd name="connsiteX8" fmla="*/ 70205 w 270382"/>
                <a:gd name="connsiteY8" fmla="*/ 41518 h 228850"/>
                <a:gd name="connsiteX9" fmla="*/ 355 w 270382"/>
                <a:gd name="connsiteY9" fmla="*/ 89143 h 228850"/>
                <a:gd name="connsiteX10" fmla="*/ 51155 w 270382"/>
                <a:gd name="connsiteY10" fmla="*/ 228843 h 22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382" h="228850">
                  <a:moveTo>
                    <a:pt x="51155" y="228843"/>
                  </a:moveTo>
                  <a:cubicBezTo>
                    <a:pt x="62267" y="229901"/>
                    <a:pt x="63855" y="112426"/>
                    <a:pt x="67030" y="95493"/>
                  </a:cubicBezTo>
                  <a:cubicBezTo>
                    <a:pt x="70205" y="78560"/>
                    <a:pt x="64913" y="131476"/>
                    <a:pt x="70205" y="127243"/>
                  </a:cubicBezTo>
                  <a:cubicBezTo>
                    <a:pt x="75497" y="123010"/>
                    <a:pt x="65443" y="89143"/>
                    <a:pt x="98780" y="70093"/>
                  </a:cubicBezTo>
                  <a:cubicBezTo>
                    <a:pt x="132118" y="51043"/>
                    <a:pt x="264938" y="18235"/>
                    <a:pt x="270230" y="12943"/>
                  </a:cubicBezTo>
                  <a:cubicBezTo>
                    <a:pt x="275522" y="7651"/>
                    <a:pt x="141642" y="40460"/>
                    <a:pt x="130530" y="38343"/>
                  </a:cubicBezTo>
                  <a:cubicBezTo>
                    <a:pt x="119418" y="36226"/>
                    <a:pt x="217313" y="-3461"/>
                    <a:pt x="203555" y="243"/>
                  </a:cubicBezTo>
                  <a:cubicBezTo>
                    <a:pt x="189797" y="3947"/>
                    <a:pt x="70205" y="53689"/>
                    <a:pt x="47980" y="60568"/>
                  </a:cubicBezTo>
                  <a:cubicBezTo>
                    <a:pt x="25755" y="67447"/>
                    <a:pt x="78143" y="36755"/>
                    <a:pt x="70205" y="41518"/>
                  </a:cubicBezTo>
                  <a:cubicBezTo>
                    <a:pt x="62268" y="46280"/>
                    <a:pt x="5117" y="62685"/>
                    <a:pt x="355" y="89143"/>
                  </a:cubicBezTo>
                  <a:cubicBezTo>
                    <a:pt x="-4407" y="115601"/>
                    <a:pt x="40043" y="227785"/>
                    <a:pt x="51155" y="228843"/>
                  </a:cubicBezTo>
                  <a:close/>
                </a:path>
              </a:pathLst>
            </a:cu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 1000">
              <a:extLst>
                <a:ext uri="{FF2B5EF4-FFF2-40B4-BE49-F238E27FC236}">
                  <a16:creationId xmlns:a16="http://schemas.microsoft.com/office/drawing/2014/main" id="{E0928677-D749-D9CC-5487-C4D7ACC820EE}"/>
                </a:ext>
              </a:extLst>
            </p:cNvPr>
            <p:cNvSpPr/>
            <p:nvPr/>
          </p:nvSpPr>
          <p:spPr>
            <a:xfrm>
              <a:off x="6367649" y="4184565"/>
              <a:ext cx="588820" cy="267406"/>
            </a:xfrm>
            <a:custGeom>
              <a:avLst/>
              <a:gdLst>
                <a:gd name="connsiteX0" fmla="*/ 588776 w 588820"/>
                <a:gd name="connsiteY0" fmla="*/ 85 h 267406"/>
                <a:gd name="connsiteX1" fmla="*/ 245876 w 588820"/>
                <a:gd name="connsiteY1" fmla="*/ 149310 h 267406"/>
                <a:gd name="connsiteX2" fmla="*/ 166501 w 588820"/>
                <a:gd name="connsiteY2" fmla="*/ 209635 h 267406"/>
                <a:gd name="connsiteX3" fmla="*/ 1401 w 588820"/>
                <a:gd name="connsiteY3" fmla="*/ 266785 h 267406"/>
                <a:gd name="connsiteX4" fmla="*/ 268101 w 588820"/>
                <a:gd name="connsiteY4" fmla="*/ 171535 h 267406"/>
                <a:gd name="connsiteX5" fmla="*/ 588776 w 588820"/>
                <a:gd name="connsiteY5" fmla="*/ 85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820" h="267406">
                  <a:moveTo>
                    <a:pt x="588776" y="85"/>
                  </a:moveTo>
                  <a:cubicBezTo>
                    <a:pt x="585072" y="-3619"/>
                    <a:pt x="316255" y="114385"/>
                    <a:pt x="245876" y="149310"/>
                  </a:cubicBezTo>
                  <a:cubicBezTo>
                    <a:pt x="175497" y="184235"/>
                    <a:pt x="207247" y="190056"/>
                    <a:pt x="166501" y="209635"/>
                  </a:cubicBezTo>
                  <a:cubicBezTo>
                    <a:pt x="125755" y="229214"/>
                    <a:pt x="-15532" y="273135"/>
                    <a:pt x="1401" y="266785"/>
                  </a:cubicBezTo>
                  <a:cubicBezTo>
                    <a:pt x="18334" y="260435"/>
                    <a:pt x="170734" y="214927"/>
                    <a:pt x="268101" y="171535"/>
                  </a:cubicBezTo>
                  <a:cubicBezTo>
                    <a:pt x="365468" y="128143"/>
                    <a:pt x="592480" y="3789"/>
                    <a:pt x="588776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 1001">
              <a:extLst>
                <a:ext uri="{FF2B5EF4-FFF2-40B4-BE49-F238E27FC236}">
                  <a16:creationId xmlns:a16="http://schemas.microsoft.com/office/drawing/2014/main" id="{4A4DB538-5078-7CFB-E620-C2F611ABFE29}"/>
                </a:ext>
              </a:extLst>
            </p:cNvPr>
            <p:cNvSpPr/>
            <p:nvPr/>
          </p:nvSpPr>
          <p:spPr>
            <a:xfrm>
              <a:off x="6217150" y="4356083"/>
              <a:ext cx="171051" cy="158781"/>
            </a:xfrm>
            <a:custGeom>
              <a:avLst/>
              <a:gdLst>
                <a:gd name="connsiteX0" fmla="*/ 170950 w 171051"/>
                <a:gd name="connsiteY0" fmla="*/ 17 h 158781"/>
                <a:gd name="connsiteX1" fmla="*/ 28075 w 171051"/>
                <a:gd name="connsiteY1" fmla="*/ 73042 h 158781"/>
                <a:gd name="connsiteX2" fmla="*/ 63000 w 171051"/>
                <a:gd name="connsiteY2" fmla="*/ 158767 h 158781"/>
                <a:gd name="connsiteX3" fmla="*/ 2675 w 171051"/>
                <a:gd name="connsiteY3" fmla="*/ 79392 h 158781"/>
                <a:gd name="connsiteX4" fmla="*/ 170950 w 171051"/>
                <a:gd name="connsiteY4" fmla="*/ 17 h 1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51" h="158781">
                  <a:moveTo>
                    <a:pt x="170950" y="17"/>
                  </a:moveTo>
                  <a:cubicBezTo>
                    <a:pt x="175183" y="-1041"/>
                    <a:pt x="46067" y="46584"/>
                    <a:pt x="28075" y="73042"/>
                  </a:cubicBezTo>
                  <a:cubicBezTo>
                    <a:pt x="10083" y="99500"/>
                    <a:pt x="67233" y="157709"/>
                    <a:pt x="63000" y="158767"/>
                  </a:cubicBezTo>
                  <a:cubicBezTo>
                    <a:pt x="58767" y="159825"/>
                    <a:pt x="-14787" y="103204"/>
                    <a:pt x="2675" y="79392"/>
                  </a:cubicBezTo>
                  <a:cubicBezTo>
                    <a:pt x="20137" y="55580"/>
                    <a:pt x="166717" y="1075"/>
                    <a:pt x="170950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 1002">
              <a:extLst>
                <a:ext uri="{FF2B5EF4-FFF2-40B4-BE49-F238E27FC236}">
                  <a16:creationId xmlns:a16="http://schemas.microsoft.com/office/drawing/2014/main" id="{EE66E21C-81E1-8530-C7C5-EDE60CA30DD0}"/>
                </a:ext>
              </a:extLst>
            </p:cNvPr>
            <p:cNvSpPr/>
            <p:nvPr/>
          </p:nvSpPr>
          <p:spPr>
            <a:xfrm>
              <a:off x="6428494" y="4829097"/>
              <a:ext cx="89993" cy="241437"/>
            </a:xfrm>
            <a:custGeom>
              <a:avLst/>
              <a:gdLst>
                <a:gd name="connsiteX0" fmla="*/ 45331 w 89993"/>
                <a:gd name="connsiteY0" fmla="*/ 78 h 241437"/>
                <a:gd name="connsiteX1" fmla="*/ 26281 w 89993"/>
                <a:gd name="connsiteY1" fmla="*/ 117553 h 241437"/>
                <a:gd name="connsiteX2" fmla="*/ 89781 w 89993"/>
                <a:gd name="connsiteY2" fmla="*/ 241378 h 241437"/>
                <a:gd name="connsiteX3" fmla="*/ 881 w 89993"/>
                <a:gd name="connsiteY3" fmla="*/ 101678 h 241437"/>
                <a:gd name="connsiteX4" fmla="*/ 45331 w 89993"/>
                <a:gd name="connsiteY4" fmla="*/ 78 h 2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93" h="241437">
                  <a:moveTo>
                    <a:pt x="45331" y="78"/>
                  </a:moveTo>
                  <a:cubicBezTo>
                    <a:pt x="49564" y="2724"/>
                    <a:pt x="18873" y="77336"/>
                    <a:pt x="26281" y="117553"/>
                  </a:cubicBezTo>
                  <a:cubicBezTo>
                    <a:pt x="33689" y="157770"/>
                    <a:pt x="94014" y="244024"/>
                    <a:pt x="89781" y="241378"/>
                  </a:cubicBezTo>
                  <a:cubicBezTo>
                    <a:pt x="85548" y="238732"/>
                    <a:pt x="8818" y="140836"/>
                    <a:pt x="881" y="101678"/>
                  </a:cubicBezTo>
                  <a:cubicBezTo>
                    <a:pt x="-7056" y="62520"/>
                    <a:pt x="41098" y="-2568"/>
                    <a:pt x="45331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 1003">
              <a:extLst>
                <a:ext uri="{FF2B5EF4-FFF2-40B4-BE49-F238E27FC236}">
                  <a16:creationId xmlns:a16="http://schemas.microsoft.com/office/drawing/2014/main" id="{E3D3C464-A401-A5ED-4A26-C84C7093A3A5}"/>
                </a:ext>
              </a:extLst>
            </p:cNvPr>
            <p:cNvSpPr/>
            <p:nvPr/>
          </p:nvSpPr>
          <p:spPr>
            <a:xfrm>
              <a:off x="5337108" y="4994216"/>
              <a:ext cx="371659" cy="41334"/>
            </a:xfrm>
            <a:custGeom>
              <a:avLst/>
              <a:gdLst>
                <a:gd name="connsiteX0" fmla="*/ 67 w 371659"/>
                <a:gd name="connsiteY0" fmla="*/ 59 h 41334"/>
                <a:gd name="connsiteX1" fmla="*/ 228667 w 371659"/>
                <a:gd name="connsiteY1" fmla="*/ 41334 h 41334"/>
                <a:gd name="connsiteX2" fmla="*/ 371542 w 371659"/>
                <a:gd name="connsiteY2" fmla="*/ 59 h 41334"/>
                <a:gd name="connsiteX3" fmla="*/ 206442 w 371659"/>
                <a:gd name="connsiteY3" fmla="*/ 31809 h 41334"/>
                <a:gd name="connsiteX4" fmla="*/ 67 w 371659"/>
                <a:gd name="connsiteY4" fmla="*/ 59 h 4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59" h="41334">
                  <a:moveTo>
                    <a:pt x="67" y="59"/>
                  </a:moveTo>
                  <a:cubicBezTo>
                    <a:pt x="3771" y="1646"/>
                    <a:pt x="166755" y="41334"/>
                    <a:pt x="228667" y="41334"/>
                  </a:cubicBezTo>
                  <a:cubicBezTo>
                    <a:pt x="290579" y="41334"/>
                    <a:pt x="375246" y="1646"/>
                    <a:pt x="371542" y="59"/>
                  </a:cubicBezTo>
                  <a:cubicBezTo>
                    <a:pt x="367838" y="-1528"/>
                    <a:pt x="267296" y="29163"/>
                    <a:pt x="206442" y="31809"/>
                  </a:cubicBezTo>
                  <a:cubicBezTo>
                    <a:pt x="145588" y="34455"/>
                    <a:pt x="-3637" y="-1528"/>
                    <a:pt x="67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 1004">
              <a:extLst>
                <a:ext uri="{FF2B5EF4-FFF2-40B4-BE49-F238E27FC236}">
                  <a16:creationId xmlns:a16="http://schemas.microsoft.com/office/drawing/2014/main" id="{63FC443F-B946-F22A-5792-BF99B6FC48B2}"/>
                </a:ext>
              </a:extLst>
            </p:cNvPr>
            <p:cNvSpPr/>
            <p:nvPr/>
          </p:nvSpPr>
          <p:spPr>
            <a:xfrm>
              <a:off x="5278988" y="4813200"/>
              <a:ext cx="137812" cy="190673"/>
            </a:xfrm>
            <a:custGeom>
              <a:avLst/>
              <a:gdLst>
                <a:gd name="connsiteX0" fmla="*/ 137562 w 137812"/>
                <a:gd name="connsiteY0" fmla="*/ 100 h 190673"/>
                <a:gd name="connsiteX1" fmla="*/ 55012 w 137812"/>
                <a:gd name="connsiteY1" fmla="*/ 79475 h 190673"/>
                <a:gd name="connsiteX2" fmla="*/ 1037 w 137812"/>
                <a:gd name="connsiteY2" fmla="*/ 190600 h 190673"/>
                <a:gd name="connsiteX3" fmla="*/ 26437 w 137812"/>
                <a:gd name="connsiteY3" fmla="*/ 95350 h 190673"/>
                <a:gd name="connsiteX4" fmla="*/ 137562 w 137812"/>
                <a:gd name="connsiteY4" fmla="*/ 100 h 19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12" h="190673">
                  <a:moveTo>
                    <a:pt x="137562" y="100"/>
                  </a:moveTo>
                  <a:cubicBezTo>
                    <a:pt x="142324" y="-2546"/>
                    <a:pt x="77766" y="47725"/>
                    <a:pt x="55012" y="79475"/>
                  </a:cubicBezTo>
                  <a:cubicBezTo>
                    <a:pt x="32258" y="111225"/>
                    <a:pt x="5799" y="187954"/>
                    <a:pt x="1037" y="190600"/>
                  </a:cubicBezTo>
                  <a:cubicBezTo>
                    <a:pt x="-3725" y="193246"/>
                    <a:pt x="8445" y="123396"/>
                    <a:pt x="26437" y="95350"/>
                  </a:cubicBezTo>
                  <a:cubicBezTo>
                    <a:pt x="44429" y="67304"/>
                    <a:pt x="132800" y="2746"/>
                    <a:pt x="137562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 1005">
              <a:extLst>
                <a:ext uri="{FF2B5EF4-FFF2-40B4-BE49-F238E27FC236}">
                  <a16:creationId xmlns:a16="http://schemas.microsoft.com/office/drawing/2014/main" id="{9B0729B7-4721-392E-2DFC-64359EF0B920}"/>
                </a:ext>
              </a:extLst>
            </p:cNvPr>
            <p:cNvSpPr/>
            <p:nvPr/>
          </p:nvSpPr>
          <p:spPr>
            <a:xfrm>
              <a:off x="5584339" y="5172074"/>
              <a:ext cx="457189" cy="679791"/>
            </a:xfrm>
            <a:custGeom>
              <a:avLst/>
              <a:gdLst>
                <a:gd name="connsiteX0" fmla="*/ 454511 w 457189"/>
                <a:gd name="connsiteY0" fmla="*/ 3176 h 679791"/>
                <a:gd name="connsiteX1" fmla="*/ 413236 w 457189"/>
                <a:gd name="connsiteY1" fmla="*/ 196851 h 679791"/>
                <a:gd name="connsiteX2" fmla="*/ 276711 w 457189"/>
                <a:gd name="connsiteY2" fmla="*/ 415926 h 679791"/>
                <a:gd name="connsiteX3" fmla="*/ 486 w 457189"/>
                <a:gd name="connsiteY3" fmla="*/ 679451 h 679791"/>
                <a:gd name="connsiteX4" fmla="*/ 349736 w 457189"/>
                <a:gd name="connsiteY4" fmla="*/ 358776 h 679791"/>
                <a:gd name="connsiteX5" fmla="*/ 454511 w 457189"/>
                <a:gd name="connsiteY5" fmla="*/ 3176 h 6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89" h="679791">
                  <a:moveTo>
                    <a:pt x="454511" y="3176"/>
                  </a:moveTo>
                  <a:cubicBezTo>
                    <a:pt x="465094" y="-23811"/>
                    <a:pt x="442869" y="128059"/>
                    <a:pt x="413236" y="196851"/>
                  </a:cubicBezTo>
                  <a:cubicBezTo>
                    <a:pt x="383603" y="265643"/>
                    <a:pt x="345503" y="335493"/>
                    <a:pt x="276711" y="415926"/>
                  </a:cubicBezTo>
                  <a:cubicBezTo>
                    <a:pt x="207919" y="496359"/>
                    <a:pt x="-11685" y="688976"/>
                    <a:pt x="486" y="679451"/>
                  </a:cubicBezTo>
                  <a:cubicBezTo>
                    <a:pt x="12657" y="669926"/>
                    <a:pt x="276182" y="464080"/>
                    <a:pt x="349736" y="358776"/>
                  </a:cubicBezTo>
                  <a:cubicBezTo>
                    <a:pt x="423290" y="253472"/>
                    <a:pt x="443928" y="30163"/>
                    <a:pt x="454511" y="3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 1006">
              <a:extLst>
                <a:ext uri="{FF2B5EF4-FFF2-40B4-BE49-F238E27FC236}">
                  <a16:creationId xmlns:a16="http://schemas.microsoft.com/office/drawing/2014/main" id="{98C6C4D3-93F7-7249-0AD5-C16A5EC2A8A9}"/>
                </a:ext>
              </a:extLst>
            </p:cNvPr>
            <p:cNvSpPr/>
            <p:nvPr/>
          </p:nvSpPr>
          <p:spPr>
            <a:xfrm>
              <a:off x="4675914" y="5895603"/>
              <a:ext cx="840695" cy="435142"/>
            </a:xfrm>
            <a:custGeom>
              <a:avLst/>
              <a:gdLst>
                <a:gd name="connsiteX0" fmla="*/ 823186 w 840695"/>
                <a:gd name="connsiteY0" fmla="*/ 6722 h 435142"/>
                <a:gd name="connsiteX1" fmla="*/ 4036 w 840695"/>
                <a:gd name="connsiteY1" fmla="*/ 432172 h 435142"/>
                <a:gd name="connsiteX2" fmla="*/ 521561 w 840695"/>
                <a:gd name="connsiteY2" fmla="*/ 187697 h 435142"/>
                <a:gd name="connsiteX3" fmla="*/ 823186 w 840695"/>
                <a:gd name="connsiteY3" fmla="*/ 6722 h 43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695" h="435142">
                  <a:moveTo>
                    <a:pt x="823186" y="6722"/>
                  </a:moveTo>
                  <a:cubicBezTo>
                    <a:pt x="736932" y="47468"/>
                    <a:pt x="54307" y="402010"/>
                    <a:pt x="4036" y="432172"/>
                  </a:cubicBezTo>
                  <a:cubicBezTo>
                    <a:pt x="-46235" y="462335"/>
                    <a:pt x="387153" y="254372"/>
                    <a:pt x="521561" y="187697"/>
                  </a:cubicBezTo>
                  <a:cubicBezTo>
                    <a:pt x="655969" y="121022"/>
                    <a:pt x="909440" y="-34024"/>
                    <a:pt x="823186" y="67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 1007">
              <a:extLst>
                <a:ext uri="{FF2B5EF4-FFF2-40B4-BE49-F238E27FC236}">
                  <a16:creationId xmlns:a16="http://schemas.microsoft.com/office/drawing/2014/main" id="{38EDABF7-A29D-6648-95A1-43B1BC1BC1F9}"/>
                </a:ext>
              </a:extLst>
            </p:cNvPr>
            <p:cNvSpPr/>
            <p:nvPr/>
          </p:nvSpPr>
          <p:spPr>
            <a:xfrm>
              <a:off x="7553317" y="3884457"/>
              <a:ext cx="123049" cy="631137"/>
            </a:xfrm>
            <a:custGeom>
              <a:avLst/>
              <a:gdLst>
                <a:gd name="connsiteX0" fmla="*/ 104783 w 123049"/>
                <a:gd name="connsiteY0" fmla="*/ 1743 h 631137"/>
                <a:gd name="connsiteX1" fmla="*/ 117483 w 123049"/>
                <a:gd name="connsiteY1" fmla="*/ 192243 h 631137"/>
                <a:gd name="connsiteX2" fmla="*/ 8 w 123049"/>
                <a:gd name="connsiteY2" fmla="*/ 630393 h 631137"/>
                <a:gd name="connsiteX3" fmla="*/ 111133 w 123049"/>
                <a:gd name="connsiteY3" fmla="*/ 290668 h 631137"/>
                <a:gd name="connsiteX4" fmla="*/ 104783 w 123049"/>
                <a:gd name="connsiteY4" fmla="*/ 1743 h 63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9" h="631137">
                  <a:moveTo>
                    <a:pt x="104783" y="1743"/>
                  </a:moveTo>
                  <a:cubicBezTo>
                    <a:pt x="105841" y="-14661"/>
                    <a:pt x="134945" y="87468"/>
                    <a:pt x="117483" y="192243"/>
                  </a:cubicBezTo>
                  <a:cubicBezTo>
                    <a:pt x="100021" y="297018"/>
                    <a:pt x="1066" y="613989"/>
                    <a:pt x="8" y="630393"/>
                  </a:cubicBezTo>
                  <a:cubicBezTo>
                    <a:pt x="-1050" y="646797"/>
                    <a:pt x="92612" y="387506"/>
                    <a:pt x="111133" y="290668"/>
                  </a:cubicBezTo>
                  <a:cubicBezTo>
                    <a:pt x="129654" y="193830"/>
                    <a:pt x="103725" y="18147"/>
                    <a:pt x="104783" y="1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 1008">
              <a:extLst>
                <a:ext uri="{FF2B5EF4-FFF2-40B4-BE49-F238E27FC236}">
                  <a16:creationId xmlns:a16="http://schemas.microsoft.com/office/drawing/2014/main" id="{D00B5399-D003-1A36-1D89-A9061B5DB026}"/>
                </a:ext>
              </a:extLst>
            </p:cNvPr>
            <p:cNvSpPr/>
            <p:nvPr/>
          </p:nvSpPr>
          <p:spPr>
            <a:xfrm>
              <a:off x="7229466" y="4444811"/>
              <a:ext cx="294599" cy="368135"/>
            </a:xfrm>
            <a:custGeom>
              <a:avLst/>
              <a:gdLst>
                <a:gd name="connsiteX0" fmla="*/ 6359 w 294599"/>
                <a:gd name="connsiteY0" fmla="*/ 189 h 368135"/>
                <a:gd name="connsiteX1" fmla="*/ 28584 w 294599"/>
                <a:gd name="connsiteY1" fmla="*/ 162114 h 368135"/>
                <a:gd name="connsiteX2" fmla="*/ 285759 w 294599"/>
                <a:gd name="connsiteY2" fmla="*/ 362139 h 368135"/>
                <a:gd name="connsiteX3" fmla="*/ 215909 w 294599"/>
                <a:gd name="connsiteY3" fmla="*/ 304989 h 368135"/>
                <a:gd name="connsiteX4" fmla="*/ 28584 w 294599"/>
                <a:gd name="connsiteY4" fmla="*/ 193864 h 368135"/>
                <a:gd name="connsiteX5" fmla="*/ 6359 w 294599"/>
                <a:gd name="connsiteY5" fmla="*/ 189 h 36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599" h="368135">
                  <a:moveTo>
                    <a:pt x="6359" y="189"/>
                  </a:moveTo>
                  <a:cubicBezTo>
                    <a:pt x="6359" y="-5103"/>
                    <a:pt x="-17983" y="101789"/>
                    <a:pt x="28584" y="162114"/>
                  </a:cubicBezTo>
                  <a:cubicBezTo>
                    <a:pt x="75151" y="222439"/>
                    <a:pt x="254538" y="338327"/>
                    <a:pt x="285759" y="362139"/>
                  </a:cubicBezTo>
                  <a:cubicBezTo>
                    <a:pt x="316980" y="385951"/>
                    <a:pt x="258772" y="333035"/>
                    <a:pt x="215909" y="304989"/>
                  </a:cubicBezTo>
                  <a:cubicBezTo>
                    <a:pt x="173047" y="276943"/>
                    <a:pt x="62980" y="238314"/>
                    <a:pt x="28584" y="193864"/>
                  </a:cubicBezTo>
                  <a:cubicBezTo>
                    <a:pt x="-5812" y="149414"/>
                    <a:pt x="6359" y="5481"/>
                    <a:pt x="6359" y="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 1009">
              <a:extLst>
                <a:ext uri="{FF2B5EF4-FFF2-40B4-BE49-F238E27FC236}">
                  <a16:creationId xmlns:a16="http://schemas.microsoft.com/office/drawing/2014/main" id="{2262A1A9-293A-EBB4-E0EB-FBA7EBD4FAC4}"/>
                </a:ext>
              </a:extLst>
            </p:cNvPr>
            <p:cNvSpPr/>
            <p:nvPr/>
          </p:nvSpPr>
          <p:spPr>
            <a:xfrm>
              <a:off x="7842982" y="3740149"/>
              <a:ext cx="129513" cy="929693"/>
            </a:xfrm>
            <a:custGeom>
              <a:avLst/>
              <a:gdLst>
                <a:gd name="connsiteX0" fmla="*/ 104043 w 129513"/>
                <a:gd name="connsiteY0" fmla="*/ 1 h 929693"/>
                <a:gd name="connsiteX1" fmla="*/ 129443 w 129513"/>
                <a:gd name="connsiteY1" fmla="*/ 225426 h 929693"/>
                <a:gd name="connsiteX2" fmla="*/ 94518 w 129513"/>
                <a:gd name="connsiteY2" fmla="*/ 311151 h 929693"/>
                <a:gd name="connsiteX3" fmla="*/ 100868 w 129513"/>
                <a:gd name="connsiteY3" fmla="*/ 447676 h 929693"/>
                <a:gd name="connsiteX4" fmla="*/ 69118 w 129513"/>
                <a:gd name="connsiteY4" fmla="*/ 593726 h 929693"/>
                <a:gd name="connsiteX5" fmla="*/ 24668 w 129513"/>
                <a:gd name="connsiteY5" fmla="*/ 676276 h 929693"/>
                <a:gd name="connsiteX6" fmla="*/ 2443 w 129513"/>
                <a:gd name="connsiteY6" fmla="*/ 927101 h 929693"/>
                <a:gd name="connsiteX7" fmla="*/ 81818 w 129513"/>
                <a:gd name="connsiteY7" fmla="*/ 501651 h 929693"/>
                <a:gd name="connsiteX8" fmla="*/ 91343 w 129513"/>
                <a:gd name="connsiteY8" fmla="*/ 298451 h 929693"/>
                <a:gd name="connsiteX9" fmla="*/ 123093 w 129513"/>
                <a:gd name="connsiteY9" fmla="*/ 222251 h 929693"/>
                <a:gd name="connsiteX10" fmla="*/ 104043 w 129513"/>
                <a:gd name="connsiteY10" fmla="*/ 1 h 92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513" h="929693">
                  <a:moveTo>
                    <a:pt x="104043" y="1"/>
                  </a:moveTo>
                  <a:cubicBezTo>
                    <a:pt x="105101" y="530"/>
                    <a:pt x="131031" y="173568"/>
                    <a:pt x="129443" y="225426"/>
                  </a:cubicBezTo>
                  <a:cubicBezTo>
                    <a:pt x="127856" y="277284"/>
                    <a:pt x="99280" y="274109"/>
                    <a:pt x="94518" y="311151"/>
                  </a:cubicBezTo>
                  <a:cubicBezTo>
                    <a:pt x="89756" y="348193"/>
                    <a:pt x="105101" y="400580"/>
                    <a:pt x="100868" y="447676"/>
                  </a:cubicBezTo>
                  <a:cubicBezTo>
                    <a:pt x="96635" y="494772"/>
                    <a:pt x="81818" y="555626"/>
                    <a:pt x="69118" y="593726"/>
                  </a:cubicBezTo>
                  <a:cubicBezTo>
                    <a:pt x="56418" y="631826"/>
                    <a:pt x="35781" y="620713"/>
                    <a:pt x="24668" y="676276"/>
                  </a:cubicBezTo>
                  <a:cubicBezTo>
                    <a:pt x="13555" y="731839"/>
                    <a:pt x="-7082" y="956205"/>
                    <a:pt x="2443" y="927101"/>
                  </a:cubicBezTo>
                  <a:cubicBezTo>
                    <a:pt x="11968" y="897997"/>
                    <a:pt x="67001" y="606426"/>
                    <a:pt x="81818" y="501651"/>
                  </a:cubicBezTo>
                  <a:cubicBezTo>
                    <a:pt x="96635" y="396876"/>
                    <a:pt x="84464" y="345018"/>
                    <a:pt x="91343" y="298451"/>
                  </a:cubicBezTo>
                  <a:cubicBezTo>
                    <a:pt x="98222" y="251884"/>
                    <a:pt x="124680" y="266172"/>
                    <a:pt x="123093" y="222251"/>
                  </a:cubicBezTo>
                  <a:cubicBezTo>
                    <a:pt x="121506" y="178330"/>
                    <a:pt x="102985" y="-528"/>
                    <a:pt x="10404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 1010">
              <a:extLst>
                <a:ext uri="{FF2B5EF4-FFF2-40B4-BE49-F238E27FC236}">
                  <a16:creationId xmlns:a16="http://schemas.microsoft.com/office/drawing/2014/main" id="{CA3405EB-BBDD-FFFB-2418-10F1E894DC7F}"/>
                </a:ext>
              </a:extLst>
            </p:cNvPr>
            <p:cNvSpPr/>
            <p:nvPr/>
          </p:nvSpPr>
          <p:spPr>
            <a:xfrm>
              <a:off x="8134340" y="3717807"/>
              <a:ext cx="428652" cy="111838"/>
            </a:xfrm>
            <a:custGeom>
              <a:avLst/>
              <a:gdLst>
                <a:gd name="connsiteX0" fmla="*/ 10 w 428652"/>
                <a:gd name="connsiteY0" fmla="*/ 118 h 111838"/>
                <a:gd name="connsiteX1" fmla="*/ 247660 w 428652"/>
                <a:gd name="connsiteY1" fmla="*/ 89018 h 111838"/>
                <a:gd name="connsiteX2" fmla="*/ 428635 w 428652"/>
                <a:gd name="connsiteY2" fmla="*/ 50918 h 111838"/>
                <a:gd name="connsiteX3" fmla="*/ 257185 w 428652"/>
                <a:gd name="connsiteY3" fmla="*/ 111243 h 111838"/>
                <a:gd name="connsiteX4" fmla="*/ 10 w 428652"/>
                <a:gd name="connsiteY4" fmla="*/ 118 h 11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52" h="111838">
                  <a:moveTo>
                    <a:pt x="10" y="118"/>
                  </a:moveTo>
                  <a:cubicBezTo>
                    <a:pt x="-1577" y="-3586"/>
                    <a:pt x="176223" y="80551"/>
                    <a:pt x="247660" y="89018"/>
                  </a:cubicBezTo>
                  <a:cubicBezTo>
                    <a:pt x="319097" y="97485"/>
                    <a:pt x="427048" y="47214"/>
                    <a:pt x="428635" y="50918"/>
                  </a:cubicBezTo>
                  <a:cubicBezTo>
                    <a:pt x="430222" y="54622"/>
                    <a:pt x="324389" y="118651"/>
                    <a:pt x="257185" y="111243"/>
                  </a:cubicBezTo>
                  <a:cubicBezTo>
                    <a:pt x="189981" y="103835"/>
                    <a:pt x="1597" y="3822"/>
                    <a:pt x="10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 1011">
              <a:extLst>
                <a:ext uri="{FF2B5EF4-FFF2-40B4-BE49-F238E27FC236}">
                  <a16:creationId xmlns:a16="http://schemas.microsoft.com/office/drawing/2014/main" id="{01A4DC87-9281-84C8-CA96-E6A695D8124B}"/>
                </a:ext>
              </a:extLst>
            </p:cNvPr>
            <p:cNvSpPr/>
            <p:nvPr/>
          </p:nvSpPr>
          <p:spPr>
            <a:xfrm>
              <a:off x="8231039" y="3927467"/>
              <a:ext cx="122445" cy="320690"/>
            </a:xfrm>
            <a:custGeom>
              <a:avLst/>
              <a:gdLst>
                <a:gd name="connsiteX0" fmla="*/ 122386 w 122445"/>
                <a:gd name="connsiteY0" fmla="*/ 8 h 320690"/>
                <a:gd name="connsiteX1" fmla="*/ 20786 w 122445"/>
                <a:gd name="connsiteY1" fmla="*/ 149233 h 320690"/>
                <a:gd name="connsiteX2" fmla="*/ 14436 w 122445"/>
                <a:gd name="connsiteY2" fmla="*/ 320683 h 320690"/>
                <a:gd name="connsiteX3" fmla="*/ 4911 w 122445"/>
                <a:gd name="connsiteY3" fmla="*/ 142883 h 320690"/>
                <a:gd name="connsiteX4" fmla="*/ 122386 w 122445"/>
                <a:gd name="connsiteY4" fmla="*/ 8 h 32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445" h="320690">
                  <a:moveTo>
                    <a:pt x="122386" y="8"/>
                  </a:moveTo>
                  <a:cubicBezTo>
                    <a:pt x="125032" y="1066"/>
                    <a:pt x="38778" y="95787"/>
                    <a:pt x="20786" y="149233"/>
                  </a:cubicBezTo>
                  <a:cubicBezTo>
                    <a:pt x="2794" y="202679"/>
                    <a:pt x="17082" y="321741"/>
                    <a:pt x="14436" y="320683"/>
                  </a:cubicBezTo>
                  <a:cubicBezTo>
                    <a:pt x="11790" y="319625"/>
                    <a:pt x="-9377" y="192625"/>
                    <a:pt x="4911" y="142883"/>
                  </a:cubicBezTo>
                  <a:cubicBezTo>
                    <a:pt x="19198" y="93141"/>
                    <a:pt x="119740" y="-1050"/>
                    <a:pt x="122386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 1012">
              <a:extLst>
                <a:ext uri="{FF2B5EF4-FFF2-40B4-BE49-F238E27FC236}">
                  <a16:creationId xmlns:a16="http://schemas.microsoft.com/office/drawing/2014/main" id="{5B2DC729-233D-784D-925F-AE3ADA330AC6}"/>
                </a:ext>
              </a:extLst>
            </p:cNvPr>
            <p:cNvSpPr/>
            <p:nvPr/>
          </p:nvSpPr>
          <p:spPr>
            <a:xfrm>
              <a:off x="8502573" y="4755276"/>
              <a:ext cx="41393" cy="274066"/>
            </a:xfrm>
            <a:custGeom>
              <a:avLst/>
              <a:gdLst>
                <a:gd name="connsiteX0" fmla="*/ 38177 w 41393"/>
                <a:gd name="connsiteY0" fmla="*/ 874 h 274066"/>
                <a:gd name="connsiteX1" fmla="*/ 22302 w 41393"/>
                <a:gd name="connsiteY1" fmla="*/ 127874 h 274066"/>
                <a:gd name="connsiteX2" fmla="*/ 41352 w 41393"/>
                <a:gd name="connsiteY2" fmla="*/ 273924 h 274066"/>
                <a:gd name="connsiteX3" fmla="*/ 15952 w 41393"/>
                <a:gd name="connsiteY3" fmla="*/ 153274 h 274066"/>
                <a:gd name="connsiteX4" fmla="*/ 77 w 41393"/>
                <a:gd name="connsiteY4" fmla="*/ 73899 h 274066"/>
                <a:gd name="connsiteX5" fmla="*/ 38177 w 41393"/>
                <a:gd name="connsiteY5" fmla="*/ 874 h 27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3" h="274066">
                  <a:moveTo>
                    <a:pt x="38177" y="874"/>
                  </a:moveTo>
                  <a:cubicBezTo>
                    <a:pt x="41881" y="9870"/>
                    <a:pt x="21773" y="82366"/>
                    <a:pt x="22302" y="127874"/>
                  </a:cubicBezTo>
                  <a:cubicBezTo>
                    <a:pt x="22831" y="173382"/>
                    <a:pt x="42410" y="269691"/>
                    <a:pt x="41352" y="273924"/>
                  </a:cubicBezTo>
                  <a:cubicBezTo>
                    <a:pt x="40294" y="278157"/>
                    <a:pt x="22831" y="186612"/>
                    <a:pt x="15952" y="153274"/>
                  </a:cubicBezTo>
                  <a:cubicBezTo>
                    <a:pt x="9073" y="119936"/>
                    <a:pt x="-981" y="92949"/>
                    <a:pt x="77" y="73899"/>
                  </a:cubicBezTo>
                  <a:cubicBezTo>
                    <a:pt x="1135" y="54849"/>
                    <a:pt x="34473" y="-8122"/>
                    <a:pt x="38177" y="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 1013">
              <a:extLst>
                <a:ext uri="{FF2B5EF4-FFF2-40B4-BE49-F238E27FC236}">
                  <a16:creationId xmlns:a16="http://schemas.microsoft.com/office/drawing/2014/main" id="{56E595DC-CD2A-7ACA-F390-FFA02789AEB9}"/>
                </a:ext>
              </a:extLst>
            </p:cNvPr>
            <p:cNvSpPr/>
            <p:nvPr/>
          </p:nvSpPr>
          <p:spPr>
            <a:xfrm>
              <a:off x="8600411" y="3763358"/>
              <a:ext cx="233836" cy="507992"/>
            </a:xfrm>
            <a:custGeom>
              <a:avLst/>
              <a:gdLst>
                <a:gd name="connsiteX0" fmla="*/ 664 w 233836"/>
                <a:gd name="connsiteY0" fmla="*/ 2192 h 507992"/>
                <a:gd name="connsiteX1" fmla="*/ 114964 w 233836"/>
                <a:gd name="connsiteY1" fmla="*/ 148242 h 507992"/>
                <a:gd name="connsiteX2" fmla="*/ 232439 w 233836"/>
                <a:gd name="connsiteY2" fmla="*/ 507017 h 507992"/>
                <a:gd name="connsiteX3" fmla="*/ 168939 w 233836"/>
                <a:gd name="connsiteY3" fmla="*/ 246667 h 507992"/>
                <a:gd name="connsiteX4" fmla="*/ 664 w 233836"/>
                <a:gd name="connsiteY4" fmla="*/ 2192 h 50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36" h="507992">
                  <a:moveTo>
                    <a:pt x="664" y="2192"/>
                  </a:moveTo>
                  <a:cubicBezTo>
                    <a:pt x="-8332" y="-14212"/>
                    <a:pt x="76335" y="64105"/>
                    <a:pt x="114964" y="148242"/>
                  </a:cubicBezTo>
                  <a:cubicBezTo>
                    <a:pt x="153593" y="232379"/>
                    <a:pt x="223443" y="490613"/>
                    <a:pt x="232439" y="507017"/>
                  </a:cubicBezTo>
                  <a:cubicBezTo>
                    <a:pt x="241435" y="523421"/>
                    <a:pt x="205452" y="328688"/>
                    <a:pt x="168939" y="246667"/>
                  </a:cubicBezTo>
                  <a:cubicBezTo>
                    <a:pt x="132426" y="164646"/>
                    <a:pt x="9660" y="18596"/>
                    <a:pt x="664" y="2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 1014">
              <a:extLst>
                <a:ext uri="{FF2B5EF4-FFF2-40B4-BE49-F238E27FC236}">
                  <a16:creationId xmlns:a16="http://schemas.microsoft.com/office/drawing/2014/main" id="{6BE8C065-CE68-1AFC-DB62-C99A8AD648EE}"/>
                </a:ext>
              </a:extLst>
            </p:cNvPr>
            <p:cNvSpPr/>
            <p:nvPr/>
          </p:nvSpPr>
          <p:spPr>
            <a:xfrm>
              <a:off x="5980392" y="4800439"/>
              <a:ext cx="54045" cy="318072"/>
            </a:xfrm>
            <a:custGeom>
              <a:avLst/>
              <a:gdLst>
                <a:gd name="connsiteX0" fmla="*/ 52108 w 54045"/>
                <a:gd name="connsiteY0" fmla="*/ 161 h 318072"/>
                <a:gd name="connsiteX1" fmla="*/ 39408 w 54045"/>
                <a:gd name="connsiteY1" fmla="*/ 158911 h 318072"/>
                <a:gd name="connsiteX2" fmla="*/ 1308 w 54045"/>
                <a:gd name="connsiteY2" fmla="*/ 228761 h 318072"/>
                <a:gd name="connsiteX3" fmla="*/ 20358 w 54045"/>
                <a:gd name="connsiteY3" fmla="*/ 317661 h 318072"/>
                <a:gd name="connsiteX4" fmla="*/ 1308 w 54045"/>
                <a:gd name="connsiteY4" fmla="*/ 190661 h 318072"/>
                <a:gd name="connsiteX5" fmla="*/ 52108 w 54045"/>
                <a:gd name="connsiteY5" fmla="*/ 161 h 31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45" h="318072">
                  <a:moveTo>
                    <a:pt x="52108" y="161"/>
                  </a:moveTo>
                  <a:cubicBezTo>
                    <a:pt x="58458" y="-5131"/>
                    <a:pt x="47875" y="120811"/>
                    <a:pt x="39408" y="158911"/>
                  </a:cubicBezTo>
                  <a:cubicBezTo>
                    <a:pt x="30941" y="197011"/>
                    <a:pt x="4483" y="202303"/>
                    <a:pt x="1308" y="228761"/>
                  </a:cubicBezTo>
                  <a:cubicBezTo>
                    <a:pt x="-1867" y="255219"/>
                    <a:pt x="20358" y="324011"/>
                    <a:pt x="20358" y="317661"/>
                  </a:cubicBezTo>
                  <a:cubicBezTo>
                    <a:pt x="20358" y="311311"/>
                    <a:pt x="-6100" y="236699"/>
                    <a:pt x="1308" y="190661"/>
                  </a:cubicBezTo>
                  <a:cubicBezTo>
                    <a:pt x="8716" y="144624"/>
                    <a:pt x="45758" y="5453"/>
                    <a:pt x="52108" y="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 1015">
              <a:extLst>
                <a:ext uri="{FF2B5EF4-FFF2-40B4-BE49-F238E27FC236}">
                  <a16:creationId xmlns:a16="http://schemas.microsoft.com/office/drawing/2014/main" id="{D204074B-1D6E-B272-E06A-A380BE8B24B0}"/>
                </a:ext>
              </a:extLst>
            </p:cNvPr>
            <p:cNvSpPr/>
            <p:nvPr/>
          </p:nvSpPr>
          <p:spPr>
            <a:xfrm>
              <a:off x="5210626" y="5100191"/>
              <a:ext cx="611269" cy="357634"/>
            </a:xfrm>
            <a:custGeom>
              <a:avLst/>
              <a:gdLst>
                <a:gd name="connsiteX0" fmla="*/ 609149 w 611269"/>
                <a:gd name="connsiteY0" fmla="*/ 2034 h 357634"/>
                <a:gd name="connsiteX1" fmla="*/ 491674 w 611269"/>
                <a:gd name="connsiteY1" fmla="*/ 141734 h 357634"/>
                <a:gd name="connsiteX2" fmla="*/ 237674 w 611269"/>
                <a:gd name="connsiteY2" fmla="*/ 313184 h 357634"/>
                <a:gd name="connsiteX3" fmla="*/ 2724 w 611269"/>
                <a:gd name="connsiteY3" fmla="*/ 354459 h 357634"/>
                <a:gd name="connsiteX4" fmla="*/ 399599 w 611269"/>
                <a:gd name="connsiteY4" fmla="*/ 249684 h 357634"/>
                <a:gd name="connsiteX5" fmla="*/ 609149 w 611269"/>
                <a:gd name="connsiteY5" fmla="*/ 2034 h 35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269" h="357634">
                  <a:moveTo>
                    <a:pt x="609149" y="2034"/>
                  </a:moveTo>
                  <a:cubicBezTo>
                    <a:pt x="624495" y="-15958"/>
                    <a:pt x="553587" y="89876"/>
                    <a:pt x="491674" y="141734"/>
                  </a:cubicBezTo>
                  <a:cubicBezTo>
                    <a:pt x="429761" y="193592"/>
                    <a:pt x="319166" y="277730"/>
                    <a:pt x="237674" y="313184"/>
                  </a:cubicBezTo>
                  <a:cubicBezTo>
                    <a:pt x="156182" y="348638"/>
                    <a:pt x="-24263" y="365042"/>
                    <a:pt x="2724" y="354459"/>
                  </a:cubicBezTo>
                  <a:cubicBezTo>
                    <a:pt x="29711" y="343876"/>
                    <a:pt x="299057" y="303130"/>
                    <a:pt x="399599" y="249684"/>
                  </a:cubicBezTo>
                  <a:cubicBezTo>
                    <a:pt x="500141" y="196238"/>
                    <a:pt x="593803" y="20026"/>
                    <a:pt x="609149" y="2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 1016">
              <a:extLst>
                <a:ext uri="{FF2B5EF4-FFF2-40B4-BE49-F238E27FC236}">
                  <a16:creationId xmlns:a16="http://schemas.microsoft.com/office/drawing/2014/main" id="{3A72D633-926D-E470-CC6A-1B47FA0B8CB8}"/>
                </a:ext>
              </a:extLst>
            </p:cNvPr>
            <p:cNvSpPr/>
            <p:nvPr/>
          </p:nvSpPr>
          <p:spPr>
            <a:xfrm>
              <a:off x="3844663" y="6210195"/>
              <a:ext cx="654409" cy="152506"/>
            </a:xfrm>
            <a:custGeom>
              <a:avLst/>
              <a:gdLst>
                <a:gd name="connsiteX0" fmla="*/ 262 w 654409"/>
                <a:gd name="connsiteY0" fmla="*/ 105 h 152506"/>
                <a:gd name="connsiteX1" fmla="*/ 212987 w 654409"/>
                <a:gd name="connsiteY1" fmla="*/ 127105 h 152506"/>
                <a:gd name="connsiteX2" fmla="*/ 654312 w 654409"/>
                <a:gd name="connsiteY2" fmla="*/ 41380 h 152506"/>
                <a:gd name="connsiteX3" fmla="*/ 251087 w 654409"/>
                <a:gd name="connsiteY3" fmla="*/ 152505 h 152506"/>
                <a:gd name="connsiteX4" fmla="*/ 262 w 654409"/>
                <a:gd name="connsiteY4" fmla="*/ 105 h 15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09" h="152506">
                  <a:moveTo>
                    <a:pt x="262" y="105"/>
                  </a:moveTo>
                  <a:cubicBezTo>
                    <a:pt x="-6088" y="-4128"/>
                    <a:pt x="103979" y="120226"/>
                    <a:pt x="212987" y="127105"/>
                  </a:cubicBezTo>
                  <a:cubicBezTo>
                    <a:pt x="321995" y="133984"/>
                    <a:pt x="647962" y="37147"/>
                    <a:pt x="654312" y="41380"/>
                  </a:cubicBezTo>
                  <a:cubicBezTo>
                    <a:pt x="660662" y="45613"/>
                    <a:pt x="355862" y="153034"/>
                    <a:pt x="251087" y="152505"/>
                  </a:cubicBezTo>
                  <a:cubicBezTo>
                    <a:pt x="146312" y="151976"/>
                    <a:pt x="6612" y="4338"/>
                    <a:pt x="262" y="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 1017">
              <a:extLst>
                <a:ext uri="{FF2B5EF4-FFF2-40B4-BE49-F238E27FC236}">
                  <a16:creationId xmlns:a16="http://schemas.microsoft.com/office/drawing/2014/main" id="{34B27026-B52F-598D-5C91-77416C5E35F1}"/>
                </a:ext>
              </a:extLst>
            </p:cNvPr>
            <p:cNvSpPr/>
            <p:nvPr/>
          </p:nvSpPr>
          <p:spPr>
            <a:xfrm>
              <a:off x="4949750" y="5671535"/>
              <a:ext cx="692257" cy="221466"/>
            </a:xfrm>
            <a:custGeom>
              <a:avLst/>
              <a:gdLst>
                <a:gd name="connsiteX0" fmla="*/ 75 w 692257"/>
                <a:gd name="connsiteY0" fmla="*/ 221265 h 221466"/>
                <a:gd name="connsiteX1" fmla="*/ 244550 w 692257"/>
                <a:gd name="connsiteY1" fmla="*/ 68865 h 221466"/>
                <a:gd name="connsiteX2" fmla="*/ 692225 w 692257"/>
                <a:gd name="connsiteY2" fmla="*/ 2190 h 221466"/>
                <a:gd name="connsiteX3" fmla="*/ 266775 w 692257"/>
                <a:gd name="connsiteY3" fmla="*/ 33940 h 221466"/>
                <a:gd name="connsiteX4" fmla="*/ 75 w 692257"/>
                <a:gd name="connsiteY4" fmla="*/ 221265 h 2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7" h="221466">
                  <a:moveTo>
                    <a:pt x="75" y="221265"/>
                  </a:moveTo>
                  <a:cubicBezTo>
                    <a:pt x="-3629" y="227086"/>
                    <a:pt x="129192" y="105377"/>
                    <a:pt x="244550" y="68865"/>
                  </a:cubicBezTo>
                  <a:cubicBezTo>
                    <a:pt x="359908" y="32352"/>
                    <a:pt x="688521" y="8011"/>
                    <a:pt x="692225" y="2190"/>
                  </a:cubicBezTo>
                  <a:cubicBezTo>
                    <a:pt x="695929" y="-3631"/>
                    <a:pt x="378429" y="603"/>
                    <a:pt x="266775" y="33940"/>
                  </a:cubicBezTo>
                  <a:cubicBezTo>
                    <a:pt x="155121" y="67277"/>
                    <a:pt x="3779" y="215444"/>
                    <a:pt x="75" y="221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 1018">
              <a:extLst>
                <a:ext uri="{FF2B5EF4-FFF2-40B4-BE49-F238E27FC236}">
                  <a16:creationId xmlns:a16="http://schemas.microsoft.com/office/drawing/2014/main" id="{CC6F5520-9C5B-71E8-75B0-B03A07B244DD}"/>
                </a:ext>
              </a:extLst>
            </p:cNvPr>
            <p:cNvSpPr/>
            <p:nvPr/>
          </p:nvSpPr>
          <p:spPr>
            <a:xfrm>
              <a:off x="4065680" y="5863308"/>
              <a:ext cx="562825" cy="258860"/>
            </a:xfrm>
            <a:custGeom>
              <a:avLst/>
              <a:gdLst>
                <a:gd name="connsiteX0" fmla="*/ 1495 w 562825"/>
                <a:gd name="connsiteY0" fmla="*/ 178717 h 258860"/>
                <a:gd name="connsiteX1" fmla="*/ 138020 w 562825"/>
                <a:gd name="connsiteY1" fmla="*/ 216817 h 258860"/>
                <a:gd name="connsiteX2" fmla="*/ 560295 w 562825"/>
                <a:gd name="connsiteY2" fmla="*/ 917 h 258860"/>
                <a:gd name="connsiteX3" fmla="*/ 303120 w 562825"/>
                <a:gd name="connsiteY3" fmla="*/ 143792 h 258860"/>
                <a:gd name="connsiteX4" fmla="*/ 77695 w 562825"/>
                <a:gd name="connsiteY4" fmla="*/ 258092 h 258860"/>
                <a:gd name="connsiteX5" fmla="*/ 1495 w 562825"/>
                <a:gd name="connsiteY5" fmla="*/ 178717 h 25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25" h="258860">
                  <a:moveTo>
                    <a:pt x="1495" y="178717"/>
                  </a:moveTo>
                  <a:cubicBezTo>
                    <a:pt x="11549" y="171838"/>
                    <a:pt x="44887" y="246450"/>
                    <a:pt x="138020" y="216817"/>
                  </a:cubicBezTo>
                  <a:cubicBezTo>
                    <a:pt x="231153" y="187184"/>
                    <a:pt x="532778" y="13088"/>
                    <a:pt x="560295" y="917"/>
                  </a:cubicBezTo>
                  <a:cubicBezTo>
                    <a:pt x="587812" y="-11254"/>
                    <a:pt x="383553" y="100929"/>
                    <a:pt x="303120" y="143792"/>
                  </a:cubicBezTo>
                  <a:cubicBezTo>
                    <a:pt x="222687" y="186655"/>
                    <a:pt x="121616" y="248567"/>
                    <a:pt x="77695" y="258092"/>
                  </a:cubicBezTo>
                  <a:cubicBezTo>
                    <a:pt x="33774" y="267617"/>
                    <a:pt x="-8559" y="185596"/>
                    <a:pt x="1495" y="1787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 1019">
              <a:extLst>
                <a:ext uri="{FF2B5EF4-FFF2-40B4-BE49-F238E27FC236}">
                  <a16:creationId xmlns:a16="http://schemas.microsoft.com/office/drawing/2014/main" id="{5F4D7854-9BE2-A750-6B36-12FF374EA38C}"/>
                </a:ext>
              </a:extLst>
            </p:cNvPr>
            <p:cNvSpPr/>
            <p:nvPr/>
          </p:nvSpPr>
          <p:spPr>
            <a:xfrm>
              <a:off x="3806739" y="6077148"/>
              <a:ext cx="188131" cy="117287"/>
            </a:xfrm>
            <a:custGeom>
              <a:avLst/>
              <a:gdLst>
                <a:gd name="connsiteX0" fmla="*/ 86 w 188131"/>
                <a:gd name="connsiteY0" fmla="*/ 2977 h 117287"/>
                <a:gd name="connsiteX1" fmla="*/ 142961 w 188131"/>
                <a:gd name="connsiteY1" fmla="*/ 18852 h 117287"/>
                <a:gd name="connsiteX2" fmla="*/ 184236 w 188131"/>
                <a:gd name="connsiteY2" fmla="*/ 117277 h 117287"/>
                <a:gd name="connsiteX3" fmla="*/ 165186 w 188131"/>
                <a:gd name="connsiteY3" fmla="*/ 12502 h 117287"/>
                <a:gd name="connsiteX4" fmla="*/ 86 w 188131"/>
                <a:gd name="connsiteY4" fmla="*/ 2977 h 11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131" h="117287">
                  <a:moveTo>
                    <a:pt x="86" y="2977"/>
                  </a:moveTo>
                  <a:cubicBezTo>
                    <a:pt x="-3618" y="4035"/>
                    <a:pt x="112269" y="-198"/>
                    <a:pt x="142961" y="18852"/>
                  </a:cubicBezTo>
                  <a:cubicBezTo>
                    <a:pt x="173653" y="37902"/>
                    <a:pt x="180532" y="118335"/>
                    <a:pt x="184236" y="117277"/>
                  </a:cubicBezTo>
                  <a:cubicBezTo>
                    <a:pt x="187940" y="116219"/>
                    <a:pt x="196407" y="32081"/>
                    <a:pt x="165186" y="12502"/>
                  </a:cubicBezTo>
                  <a:cubicBezTo>
                    <a:pt x="133965" y="-7077"/>
                    <a:pt x="3790" y="1919"/>
                    <a:pt x="86" y="29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 1020">
              <a:extLst>
                <a:ext uri="{FF2B5EF4-FFF2-40B4-BE49-F238E27FC236}">
                  <a16:creationId xmlns:a16="http://schemas.microsoft.com/office/drawing/2014/main" id="{1F9C12B9-700F-A2F5-233D-B117A15EAABE}"/>
                </a:ext>
              </a:extLst>
            </p:cNvPr>
            <p:cNvSpPr/>
            <p:nvPr/>
          </p:nvSpPr>
          <p:spPr>
            <a:xfrm>
              <a:off x="3815747" y="6270469"/>
              <a:ext cx="165703" cy="157104"/>
            </a:xfrm>
            <a:custGeom>
              <a:avLst/>
              <a:gdLst>
                <a:gd name="connsiteX0" fmla="*/ 3778 w 165703"/>
                <a:gd name="connsiteY0" fmla="*/ 156 h 157104"/>
                <a:gd name="connsiteX1" fmla="*/ 16478 w 165703"/>
                <a:gd name="connsiteY1" fmla="*/ 104931 h 157104"/>
                <a:gd name="connsiteX2" fmla="*/ 165703 w 165703"/>
                <a:gd name="connsiteY2" fmla="*/ 155731 h 157104"/>
                <a:gd name="connsiteX3" fmla="*/ 16478 w 165703"/>
                <a:gd name="connsiteY3" fmla="*/ 130331 h 157104"/>
                <a:gd name="connsiteX4" fmla="*/ 3778 w 165703"/>
                <a:gd name="connsiteY4" fmla="*/ 156 h 15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03" h="157104">
                  <a:moveTo>
                    <a:pt x="3778" y="156"/>
                  </a:moveTo>
                  <a:cubicBezTo>
                    <a:pt x="3778" y="-4077"/>
                    <a:pt x="-10509" y="79002"/>
                    <a:pt x="16478" y="104931"/>
                  </a:cubicBezTo>
                  <a:cubicBezTo>
                    <a:pt x="43465" y="130860"/>
                    <a:pt x="165703" y="151498"/>
                    <a:pt x="165703" y="155731"/>
                  </a:cubicBezTo>
                  <a:cubicBezTo>
                    <a:pt x="165703" y="159964"/>
                    <a:pt x="41878" y="155202"/>
                    <a:pt x="16478" y="130331"/>
                  </a:cubicBezTo>
                  <a:cubicBezTo>
                    <a:pt x="-8922" y="105460"/>
                    <a:pt x="3778" y="4389"/>
                    <a:pt x="3778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 1021">
              <a:extLst>
                <a:ext uri="{FF2B5EF4-FFF2-40B4-BE49-F238E27FC236}">
                  <a16:creationId xmlns:a16="http://schemas.microsoft.com/office/drawing/2014/main" id="{F2F9F1E9-5DD2-11A2-84B5-604B1C5D0C37}"/>
                </a:ext>
              </a:extLst>
            </p:cNvPr>
            <p:cNvSpPr/>
            <p:nvPr/>
          </p:nvSpPr>
          <p:spPr>
            <a:xfrm>
              <a:off x="4124325" y="6345039"/>
              <a:ext cx="420398" cy="119261"/>
            </a:xfrm>
            <a:custGeom>
              <a:avLst/>
              <a:gdLst>
                <a:gd name="connsiteX0" fmla="*/ 0 w 420398"/>
                <a:gd name="connsiteY0" fmla="*/ 119261 h 119261"/>
                <a:gd name="connsiteX1" fmla="*/ 298450 w 420398"/>
                <a:gd name="connsiteY1" fmla="*/ 20836 h 119261"/>
                <a:gd name="connsiteX2" fmla="*/ 419100 w 420398"/>
                <a:gd name="connsiteY2" fmla="*/ 1786 h 119261"/>
                <a:gd name="connsiteX3" fmla="*/ 231775 w 420398"/>
                <a:gd name="connsiteY3" fmla="*/ 49411 h 119261"/>
                <a:gd name="connsiteX4" fmla="*/ 0 w 420398"/>
                <a:gd name="connsiteY4" fmla="*/ 119261 h 11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98" h="119261">
                  <a:moveTo>
                    <a:pt x="0" y="119261"/>
                  </a:moveTo>
                  <a:cubicBezTo>
                    <a:pt x="114300" y="79838"/>
                    <a:pt x="228600" y="40415"/>
                    <a:pt x="298450" y="20836"/>
                  </a:cubicBezTo>
                  <a:cubicBezTo>
                    <a:pt x="368300" y="1257"/>
                    <a:pt x="430212" y="-2976"/>
                    <a:pt x="419100" y="1786"/>
                  </a:cubicBezTo>
                  <a:cubicBezTo>
                    <a:pt x="407988" y="6548"/>
                    <a:pt x="231775" y="49411"/>
                    <a:pt x="231775" y="49411"/>
                  </a:cubicBezTo>
                  <a:lnTo>
                    <a:pt x="0" y="1192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 1022">
              <a:extLst>
                <a:ext uri="{FF2B5EF4-FFF2-40B4-BE49-F238E27FC236}">
                  <a16:creationId xmlns:a16="http://schemas.microsoft.com/office/drawing/2014/main" id="{C97672E9-801B-4CBE-F93E-DE013F75F9D9}"/>
                </a:ext>
              </a:extLst>
            </p:cNvPr>
            <p:cNvSpPr/>
            <p:nvPr/>
          </p:nvSpPr>
          <p:spPr>
            <a:xfrm>
              <a:off x="6667480" y="5340566"/>
              <a:ext cx="174884" cy="204960"/>
            </a:xfrm>
            <a:custGeom>
              <a:avLst/>
              <a:gdLst>
                <a:gd name="connsiteX0" fmla="*/ 28923 w 174884"/>
                <a:gd name="connsiteY0" fmla="*/ 3 h 204960"/>
                <a:gd name="connsiteX1" fmla="*/ 36806 w 174884"/>
                <a:gd name="connsiteY1" fmla="*/ 114303 h 204960"/>
                <a:gd name="connsiteX2" fmla="*/ 174754 w 174884"/>
                <a:gd name="connsiteY2" fmla="*/ 204955 h 204960"/>
                <a:gd name="connsiteX3" fmla="*/ 9217 w 174884"/>
                <a:gd name="connsiteY3" fmla="*/ 110362 h 204960"/>
                <a:gd name="connsiteX4" fmla="*/ 28923 w 174884"/>
                <a:gd name="connsiteY4" fmla="*/ 3 h 20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84" h="204960">
                  <a:moveTo>
                    <a:pt x="28923" y="3"/>
                  </a:moveTo>
                  <a:cubicBezTo>
                    <a:pt x="33521" y="660"/>
                    <a:pt x="12501" y="80144"/>
                    <a:pt x="36806" y="114303"/>
                  </a:cubicBezTo>
                  <a:cubicBezTo>
                    <a:pt x="61111" y="148462"/>
                    <a:pt x="179352" y="205612"/>
                    <a:pt x="174754" y="204955"/>
                  </a:cubicBezTo>
                  <a:cubicBezTo>
                    <a:pt x="170156" y="204298"/>
                    <a:pt x="36806" y="137952"/>
                    <a:pt x="9217" y="110362"/>
                  </a:cubicBezTo>
                  <a:cubicBezTo>
                    <a:pt x="-18372" y="82772"/>
                    <a:pt x="24325" y="-654"/>
                    <a:pt x="28923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9FC72E35-EA97-726A-93BB-7AE4A0BEDD33}"/>
                </a:ext>
              </a:extLst>
            </p:cNvPr>
            <p:cNvSpPr/>
            <p:nvPr/>
          </p:nvSpPr>
          <p:spPr>
            <a:xfrm>
              <a:off x="7035170" y="5199176"/>
              <a:ext cx="96508" cy="413903"/>
            </a:xfrm>
            <a:custGeom>
              <a:avLst/>
              <a:gdLst>
                <a:gd name="connsiteX0" fmla="*/ 94785 w 96508"/>
                <a:gd name="connsiteY0" fmla="*/ 7386 h 413903"/>
                <a:gd name="connsiteX1" fmla="*/ 31723 w 96508"/>
                <a:gd name="connsiteY1" fmla="*/ 247810 h 413903"/>
                <a:gd name="connsiteX2" fmla="*/ 94785 w 96508"/>
                <a:gd name="connsiteY2" fmla="*/ 413348 h 413903"/>
                <a:gd name="connsiteX3" fmla="*/ 192 w 96508"/>
                <a:gd name="connsiteY3" fmla="*/ 192631 h 413903"/>
                <a:gd name="connsiteX4" fmla="*/ 71137 w 96508"/>
                <a:gd name="connsiteY4" fmla="*/ 70448 h 413903"/>
                <a:gd name="connsiteX5" fmla="*/ 94785 w 96508"/>
                <a:gd name="connsiteY5" fmla="*/ 7386 h 41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08" h="413903">
                  <a:moveTo>
                    <a:pt x="94785" y="7386"/>
                  </a:moveTo>
                  <a:cubicBezTo>
                    <a:pt x="88216" y="36946"/>
                    <a:pt x="31723" y="180150"/>
                    <a:pt x="31723" y="247810"/>
                  </a:cubicBezTo>
                  <a:cubicBezTo>
                    <a:pt x="31723" y="315470"/>
                    <a:pt x="100040" y="422544"/>
                    <a:pt x="94785" y="413348"/>
                  </a:cubicBezTo>
                  <a:cubicBezTo>
                    <a:pt x="89530" y="404152"/>
                    <a:pt x="4133" y="249781"/>
                    <a:pt x="192" y="192631"/>
                  </a:cubicBezTo>
                  <a:cubicBezTo>
                    <a:pt x="-3749" y="135481"/>
                    <a:pt x="54058" y="96067"/>
                    <a:pt x="71137" y="70448"/>
                  </a:cubicBezTo>
                  <a:cubicBezTo>
                    <a:pt x="88216" y="44829"/>
                    <a:pt x="101354" y="-22174"/>
                    <a:pt x="94785" y="7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D616733E-FCE5-8D34-8572-AB579D7A0591}"/>
                </a:ext>
              </a:extLst>
            </p:cNvPr>
            <p:cNvSpPr/>
            <p:nvPr/>
          </p:nvSpPr>
          <p:spPr>
            <a:xfrm>
              <a:off x="2507792" y="4504867"/>
              <a:ext cx="280021" cy="165719"/>
            </a:xfrm>
            <a:custGeom>
              <a:avLst/>
              <a:gdLst>
                <a:gd name="connsiteX0" fmla="*/ 458 w 280021"/>
                <a:gd name="connsiteY0" fmla="*/ 165558 h 165719"/>
                <a:gd name="connsiteX1" fmla="*/ 83008 w 280021"/>
                <a:gd name="connsiteY1" fmla="*/ 41733 h 165719"/>
                <a:gd name="connsiteX2" fmla="*/ 279858 w 280021"/>
                <a:gd name="connsiteY2" fmla="*/ 6808 h 165719"/>
                <a:gd name="connsiteX3" fmla="*/ 114758 w 280021"/>
                <a:gd name="connsiteY3" fmla="*/ 13158 h 165719"/>
                <a:gd name="connsiteX4" fmla="*/ 458 w 280021"/>
                <a:gd name="connsiteY4" fmla="*/ 165558 h 1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021" h="165719">
                  <a:moveTo>
                    <a:pt x="458" y="165558"/>
                  </a:moveTo>
                  <a:cubicBezTo>
                    <a:pt x="-4834" y="170321"/>
                    <a:pt x="36441" y="68191"/>
                    <a:pt x="83008" y="41733"/>
                  </a:cubicBezTo>
                  <a:cubicBezTo>
                    <a:pt x="129575" y="15275"/>
                    <a:pt x="274566" y="11570"/>
                    <a:pt x="279858" y="6808"/>
                  </a:cubicBezTo>
                  <a:cubicBezTo>
                    <a:pt x="285150" y="2045"/>
                    <a:pt x="160266" y="-8538"/>
                    <a:pt x="114758" y="13158"/>
                  </a:cubicBezTo>
                  <a:cubicBezTo>
                    <a:pt x="69250" y="34854"/>
                    <a:pt x="5750" y="160795"/>
                    <a:pt x="458" y="16555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76DA5154-0BFB-72D3-124A-0F5EE6F8069E}"/>
                </a:ext>
              </a:extLst>
            </p:cNvPr>
            <p:cNvSpPr/>
            <p:nvPr/>
          </p:nvSpPr>
          <p:spPr>
            <a:xfrm>
              <a:off x="2523926" y="4540223"/>
              <a:ext cx="238349" cy="139736"/>
            </a:xfrm>
            <a:custGeom>
              <a:avLst/>
              <a:gdLst>
                <a:gd name="connsiteX0" fmla="*/ 199 w 238349"/>
                <a:gd name="connsiteY0" fmla="*/ 139727 h 139736"/>
                <a:gd name="connsiteX1" fmla="*/ 127199 w 238349"/>
                <a:gd name="connsiteY1" fmla="*/ 34952 h 139736"/>
                <a:gd name="connsiteX2" fmla="*/ 238324 w 238349"/>
                <a:gd name="connsiteY2" fmla="*/ 27 h 139736"/>
                <a:gd name="connsiteX3" fmla="*/ 117674 w 238349"/>
                <a:gd name="connsiteY3" fmla="*/ 28602 h 139736"/>
                <a:gd name="connsiteX4" fmla="*/ 98624 w 238349"/>
                <a:gd name="connsiteY4" fmla="*/ 41302 h 139736"/>
                <a:gd name="connsiteX5" fmla="*/ 199 w 238349"/>
                <a:gd name="connsiteY5" fmla="*/ 139727 h 13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49" h="139736">
                  <a:moveTo>
                    <a:pt x="199" y="139727"/>
                  </a:moveTo>
                  <a:cubicBezTo>
                    <a:pt x="4961" y="138669"/>
                    <a:pt x="87512" y="58235"/>
                    <a:pt x="127199" y="34952"/>
                  </a:cubicBezTo>
                  <a:cubicBezTo>
                    <a:pt x="166887" y="11669"/>
                    <a:pt x="239912" y="1085"/>
                    <a:pt x="238324" y="27"/>
                  </a:cubicBezTo>
                  <a:cubicBezTo>
                    <a:pt x="236736" y="-1031"/>
                    <a:pt x="117674" y="28602"/>
                    <a:pt x="117674" y="28602"/>
                  </a:cubicBezTo>
                  <a:cubicBezTo>
                    <a:pt x="94391" y="35481"/>
                    <a:pt x="119791" y="25427"/>
                    <a:pt x="98624" y="41302"/>
                  </a:cubicBezTo>
                  <a:cubicBezTo>
                    <a:pt x="77457" y="57177"/>
                    <a:pt x="-4563" y="140785"/>
                    <a:pt x="199" y="13972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B0EC98D8-D76E-ADD8-A806-D051BFBDB7D1}"/>
                </a:ext>
              </a:extLst>
            </p:cNvPr>
            <p:cNvSpPr/>
            <p:nvPr/>
          </p:nvSpPr>
          <p:spPr>
            <a:xfrm>
              <a:off x="2580390" y="4577074"/>
              <a:ext cx="391410" cy="196210"/>
            </a:xfrm>
            <a:custGeom>
              <a:avLst/>
              <a:gdLst>
                <a:gd name="connsiteX0" fmla="*/ 4060 w 391410"/>
                <a:gd name="connsiteY0" fmla="*/ 194951 h 196210"/>
                <a:gd name="connsiteX1" fmla="*/ 115185 w 391410"/>
                <a:gd name="connsiteY1" fmla="*/ 90176 h 196210"/>
                <a:gd name="connsiteX2" fmla="*/ 340610 w 391410"/>
                <a:gd name="connsiteY2" fmla="*/ 10801 h 196210"/>
                <a:gd name="connsiteX3" fmla="*/ 391410 w 391410"/>
                <a:gd name="connsiteY3" fmla="*/ 7626 h 196210"/>
                <a:gd name="connsiteX4" fmla="*/ 251710 w 391410"/>
                <a:gd name="connsiteY4" fmla="*/ 13976 h 196210"/>
                <a:gd name="connsiteX5" fmla="*/ 4060 w 391410"/>
                <a:gd name="connsiteY5" fmla="*/ 194951 h 19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10" h="196210">
                  <a:moveTo>
                    <a:pt x="4060" y="194951"/>
                  </a:moveTo>
                  <a:cubicBezTo>
                    <a:pt x="-18694" y="207651"/>
                    <a:pt x="59093" y="120868"/>
                    <a:pt x="115185" y="90176"/>
                  </a:cubicBezTo>
                  <a:cubicBezTo>
                    <a:pt x="171277" y="59484"/>
                    <a:pt x="294573" y="24559"/>
                    <a:pt x="340610" y="10801"/>
                  </a:cubicBezTo>
                  <a:cubicBezTo>
                    <a:pt x="386648" y="-2957"/>
                    <a:pt x="391410" y="7626"/>
                    <a:pt x="391410" y="7626"/>
                  </a:cubicBezTo>
                  <a:cubicBezTo>
                    <a:pt x="376593" y="8155"/>
                    <a:pt x="315210" y="-13541"/>
                    <a:pt x="251710" y="13976"/>
                  </a:cubicBezTo>
                  <a:cubicBezTo>
                    <a:pt x="188210" y="41493"/>
                    <a:pt x="26814" y="182251"/>
                    <a:pt x="4060" y="19495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139326B9-436D-75FE-95BA-2F6C6CDF367B}"/>
                </a:ext>
              </a:extLst>
            </p:cNvPr>
            <p:cNvSpPr/>
            <p:nvPr/>
          </p:nvSpPr>
          <p:spPr>
            <a:xfrm>
              <a:off x="2527290" y="4564019"/>
              <a:ext cx="187353" cy="141715"/>
            </a:xfrm>
            <a:custGeom>
              <a:avLst/>
              <a:gdLst>
                <a:gd name="connsiteX0" fmla="*/ 10 w 187353"/>
                <a:gd name="connsiteY0" fmla="*/ 141331 h 141715"/>
                <a:gd name="connsiteX1" fmla="*/ 107960 w 187353"/>
                <a:gd name="connsiteY1" fmla="*/ 61956 h 141715"/>
                <a:gd name="connsiteX2" fmla="*/ 187335 w 187353"/>
                <a:gd name="connsiteY2" fmla="*/ 1631 h 141715"/>
                <a:gd name="connsiteX3" fmla="*/ 114310 w 187353"/>
                <a:gd name="connsiteY3" fmla="*/ 27031 h 141715"/>
                <a:gd name="connsiteX4" fmla="*/ 10 w 187353"/>
                <a:gd name="connsiteY4" fmla="*/ 141331 h 1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53" h="141715">
                  <a:moveTo>
                    <a:pt x="10" y="141331"/>
                  </a:moveTo>
                  <a:cubicBezTo>
                    <a:pt x="-1048" y="147152"/>
                    <a:pt x="76739" y="85239"/>
                    <a:pt x="107960" y="61956"/>
                  </a:cubicBezTo>
                  <a:cubicBezTo>
                    <a:pt x="139181" y="38673"/>
                    <a:pt x="186277" y="7452"/>
                    <a:pt x="187335" y="1631"/>
                  </a:cubicBezTo>
                  <a:cubicBezTo>
                    <a:pt x="188393" y="-4190"/>
                    <a:pt x="144472" y="5864"/>
                    <a:pt x="114310" y="27031"/>
                  </a:cubicBezTo>
                  <a:cubicBezTo>
                    <a:pt x="84148" y="48198"/>
                    <a:pt x="1068" y="135510"/>
                    <a:pt x="10" y="1413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8ECB21A1-A515-5683-D0D8-F6D618B33A7A}"/>
                </a:ext>
              </a:extLst>
            </p:cNvPr>
            <p:cNvSpPr/>
            <p:nvPr/>
          </p:nvSpPr>
          <p:spPr>
            <a:xfrm>
              <a:off x="2548888" y="4507193"/>
              <a:ext cx="370257" cy="211205"/>
            </a:xfrm>
            <a:custGeom>
              <a:avLst/>
              <a:gdLst>
                <a:gd name="connsiteX0" fmla="*/ 637 w 370257"/>
                <a:gd name="connsiteY0" fmla="*/ 210857 h 211205"/>
                <a:gd name="connsiteX1" fmla="*/ 187962 w 370257"/>
                <a:gd name="connsiteY1" fmla="*/ 71157 h 211205"/>
                <a:gd name="connsiteX2" fmla="*/ 368937 w 370257"/>
                <a:gd name="connsiteY2" fmla="*/ 4482 h 211205"/>
                <a:gd name="connsiteX3" fmla="*/ 254637 w 370257"/>
                <a:gd name="connsiteY3" fmla="*/ 26707 h 211205"/>
                <a:gd name="connsiteX4" fmla="*/ 637 w 370257"/>
                <a:gd name="connsiteY4" fmla="*/ 210857 h 2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57" h="211205">
                  <a:moveTo>
                    <a:pt x="637" y="210857"/>
                  </a:moveTo>
                  <a:cubicBezTo>
                    <a:pt x="-10476" y="218265"/>
                    <a:pt x="126579" y="105553"/>
                    <a:pt x="187962" y="71157"/>
                  </a:cubicBezTo>
                  <a:cubicBezTo>
                    <a:pt x="249345" y="36761"/>
                    <a:pt x="357825" y="11890"/>
                    <a:pt x="368937" y="4482"/>
                  </a:cubicBezTo>
                  <a:cubicBezTo>
                    <a:pt x="380050" y="-2926"/>
                    <a:pt x="319195" y="-4514"/>
                    <a:pt x="254637" y="26707"/>
                  </a:cubicBezTo>
                  <a:cubicBezTo>
                    <a:pt x="190079" y="57928"/>
                    <a:pt x="11750" y="203449"/>
                    <a:pt x="637" y="21085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307A4A7F-6E8A-97FC-9F1A-1D99F17FEDFF}"/>
                </a:ext>
              </a:extLst>
            </p:cNvPr>
            <p:cNvSpPr/>
            <p:nvPr/>
          </p:nvSpPr>
          <p:spPr>
            <a:xfrm>
              <a:off x="2857433" y="4508161"/>
              <a:ext cx="124336" cy="70212"/>
            </a:xfrm>
            <a:custGeom>
              <a:avLst/>
              <a:gdLst>
                <a:gd name="connsiteX0" fmla="*/ 67 w 124336"/>
                <a:gd name="connsiteY0" fmla="*/ 339 h 70212"/>
                <a:gd name="connsiteX1" fmla="*/ 73092 w 124336"/>
                <a:gd name="connsiteY1" fmla="*/ 6689 h 70212"/>
                <a:gd name="connsiteX2" fmla="*/ 66742 w 124336"/>
                <a:gd name="connsiteY2" fmla="*/ 25739 h 70212"/>
                <a:gd name="connsiteX3" fmla="*/ 123892 w 124336"/>
                <a:gd name="connsiteY3" fmla="*/ 70189 h 70212"/>
                <a:gd name="connsiteX4" fmla="*/ 88967 w 124336"/>
                <a:gd name="connsiteY4" fmla="*/ 19389 h 70212"/>
                <a:gd name="connsiteX5" fmla="*/ 67 w 124336"/>
                <a:gd name="connsiteY5" fmla="*/ 339 h 7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36" h="70212">
                  <a:moveTo>
                    <a:pt x="67" y="339"/>
                  </a:moveTo>
                  <a:cubicBezTo>
                    <a:pt x="-2579" y="-1778"/>
                    <a:pt x="73092" y="6689"/>
                    <a:pt x="73092" y="6689"/>
                  </a:cubicBezTo>
                  <a:cubicBezTo>
                    <a:pt x="84205" y="10922"/>
                    <a:pt x="58275" y="15156"/>
                    <a:pt x="66742" y="25739"/>
                  </a:cubicBezTo>
                  <a:cubicBezTo>
                    <a:pt x="75209" y="36322"/>
                    <a:pt x="120188" y="71247"/>
                    <a:pt x="123892" y="70189"/>
                  </a:cubicBezTo>
                  <a:cubicBezTo>
                    <a:pt x="127596" y="69131"/>
                    <a:pt x="107488" y="27326"/>
                    <a:pt x="88967" y="19389"/>
                  </a:cubicBezTo>
                  <a:cubicBezTo>
                    <a:pt x="70446" y="11452"/>
                    <a:pt x="2713" y="2456"/>
                    <a:pt x="67" y="33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455CBA49-A535-B998-0DF3-84B3FDECA22C}"/>
                </a:ext>
              </a:extLst>
            </p:cNvPr>
            <p:cNvSpPr/>
            <p:nvPr/>
          </p:nvSpPr>
          <p:spPr>
            <a:xfrm>
              <a:off x="2494844" y="4656479"/>
              <a:ext cx="172531" cy="334954"/>
            </a:xfrm>
            <a:custGeom>
              <a:avLst/>
              <a:gdLst>
                <a:gd name="connsiteX0" fmla="*/ 706 w 172531"/>
                <a:gd name="connsiteY0" fmla="*/ 1246 h 334954"/>
                <a:gd name="connsiteX1" fmla="*/ 54681 w 172531"/>
                <a:gd name="connsiteY1" fmla="*/ 83796 h 334954"/>
                <a:gd name="connsiteX2" fmla="*/ 172156 w 172531"/>
                <a:gd name="connsiteY2" fmla="*/ 334621 h 334954"/>
                <a:gd name="connsiteX3" fmla="*/ 89606 w 172531"/>
                <a:gd name="connsiteY3" fmla="*/ 134596 h 334954"/>
                <a:gd name="connsiteX4" fmla="*/ 706 w 172531"/>
                <a:gd name="connsiteY4" fmla="*/ 1246 h 33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531" h="334954">
                  <a:moveTo>
                    <a:pt x="706" y="1246"/>
                  </a:moveTo>
                  <a:cubicBezTo>
                    <a:pt x="-5115" y="-7221"/>
                    <a:pt x="26106" y="28234"/>
                    <a:pt x="54681" y="83796"/>
                  </a:cubicBezTo>
                  <a:cubicBezTo>
                    <a:pt x="83256" y="139359"/>
                    <a:pt x="166335" y="326154"/>
                    <a:pt x="172156" y="334621"/>
                  </a:cubicBezTo>
                  <a:cubicBezTo>
                    <a:pt x="177977" y="343088"/>
                    <a:pt x="114477" y="188042"/>
                    <a:pt x="89606" y="134596"/>
                  </a:cubicBezTo>
                  <a:cubicBezTo>
                    <a:pt x="64735" y="81150"/>
                    <a:pt x="6527" y="9713"/>
                    <a:pt x="706" y="124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7167CCD1-FF86-99AE-B698-9DC85AD807D3}"/>
                </a:ext>
              </a:extLst>
            </p:cNvPr>
            <p:cNvSpPr/>
            <p:nvPr/>
          </p:nvSpPr>
          <p:spPr>
            <a:xfrm>
              <a:off x="2596796" y="4772407"/>
              <a:ext cx="105175" cy="190566"/>
            </a:xfrm>
            <a:custGeom>
              <a:avLst/>
              <a:gdLst>
                <a:gd name="connsiteX0" fmla="*/ 6704 w 105175"/>
                <a:gd name="connsiteY0" fmla="*/ 5968 h 190566"/>
                <a:gd name="connsiteX1" fmla="*/ 105129 w 105175"/>
                <a:gd name="connsiteY1" fmla="*/ 190118 h 190566"/>
                <a:gd name="connsiteX2" fmla="*/ 19404 w 105175"/>
                <a:gd name="connsiteY2" fmla="*/ 56768 h 190566"/>
                <a:gd name="connsiteX3" fmla="*/ 6704 w 105175"/>
                <a:gd name="connsiteY3" fmla="*/ 5968 h 19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75" h="190566">
                  <a:moveTo>
                    <a:pt x="6704" y="5968"/>
                  </a:moveTo>
                  <a:cubicBezTo>
                    <a:pt x="20992" y="28193"/>
                    <a:pt x="103012" y="181651"/>
                    <a:pt x="105129" y="190118"/>
                  </a:cubicBezTo>
                  <a:cubicBezTo>
                    <a:pt x="107246" y="198585"/>
                    <a:pt x="35808" y="84814"/>
                    <a:pt x="19404" y="56768"/>
                  </a:cubicBezTo>
                  <a:cubicBezTo>
                    <a:pt x="3000" y="28722"/>
                    <a:pt x="-7584" y="-16257"/>
                    <a:pt x="6704" y="596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A8C611AA-2D59-5D2D-0386-A6AA8F4F2368}"/>
                </a:ext>
              </a:extLst>
            </p:cNvPr>
            <p:cNvSpPr/>
            <p:nvPr/>
          </p:nvSpPr>
          <p:spPr>
            <a:xfrm>
              <a:off x="2790268" y="4883377"/>
              <a:ext cx="430108" cy="136300"/>
            </a:xfrm>
            <a:custGeom>
              <a:avLst/>
              <a:gdLst>
                <a:gd name="connsiteX0" fmla="*/ 557 w 430108"/>
                <a:gd name="connsiteY0" fmla="*/ 136298 h 136300"/>
                <a:gd name="connsiteX1" fmla="*/ 213282 w 430108"/>
                <a:gd name="connsiteY1" fmla="*/ 18823 h 136300"/>
                <a:gd name="connsiteX2" fmla="*/ 302182 w 430108"/>
                <a:gd name="connsiteY2" fmla="*/ 2948 h 136300"/>
                <a:gd name="connsiteX3" fmla="*/ 343457 w 430108"/>
                <a:gd name="connsiteY3" fmla="*/ 47398 h 136300"/>
                <a:gd name="connsiteX4" fmla="*/ 429182 w 430108"/>
                <a:gd name="connsiteY4" fmla="*/ 56923 h 136300"/>
                <a:gd name="connsiteX5" fmla="*/ 283132 w 430108"/>
                <a:gd name="connsiteY5" fmla="*/ 15648 h 136300"/>
                <a:gd name="connsiteX6" fmla="*/ 557 w 430108"/>
                <a:gd name="connsiteY6" fmla="*/ 136298 h 13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108" h="136300">
                  <a:moveTo>
                    <a:pt x="557" y="136298"/>
                  </a:moveTo>
                  <a:cubicBezTo>
                    <a:pt x="-11085" y="136827"/>
                    <a:pt x="163011" y="41048"/>
                    <a:pt x="213282" y="18823"/>
                  </a:cubicBezTo>
                  <a:cubicBezTo>
                    <a:pt x="263553" y="-3402"/>
                    <a:pt x="280486" y="-1814"/>
                    <a:pt x="302182" y="2948"/>
                  </a:cubicBezTo>
                  <a:cubicBezTo>
                    <a:pt x="323878" y="7710"/>
                    <a:pt x="322290" y="38402"/>
                    <a:pt x="343457" y="47398"/>
                  </a:cubicBezTo>
                  <a:cubicBezTo>
                    <a:pt x="364624" y="56394"/>
                    <a:pt x="439236" y="62215"/>
                    <a:pt x="429182" y="56923"/>
                  </a:cubicBezTo>
                  <a:cubicBezTo>
                    <a:pt x="419128" y="51631"/>
                    <a:pt x="350336" y="5065"/>
                    <a:pt x="283132" y="15648"/>
                  </a:cubicBezTo>
                  <a:cubicBezTo>
                    <a:pt x="215928" y="26231"/>
                    <a:pt x="12199" y="135769"/>
                    <a:pt x="557" y="13629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F3836830-AE0A-60ED-8691-6974203C7F75}"/>
                </a:ext>
              </a:extLst>
            </p:cNvPr>
            <p:cNvSpPr/>
            <p:nvPr/>
          </p:nvSpPr>
          <p:spPr>
            <a:xfrm>
              <a:off x="2790327" y="4862099"/>
              <a:ext cx="448779" cy="129024"/>
            </a:xfrm>
            <a:custGeom>
              <a:avLst/>
              <a:gdLst>
                <a:gd name="connsiteX0" fmla="*/ 498 w 448779"/>
                <a:gd name="connsiteY0" fmla="*/ 129001 h 129024"/>
                <a:gd name="connsiteX1" fmla="*/ 222748 w 448779"/>
                <a:gd name="connsiteY1" fmla="*/ 21051 h 129024"/>
                <a:gd name="connsiteX2" fmla="*/ 327523 w 448779"/>
                <a:gd name="connsiteY2" fmla="*/ 17876 h 129024"/>
                <a:gd name="connsiteX3" fmla="*/ 302123 w 448779"/>
                <a:gd name="connsiteY3" fmla="*/ 8351 h 129024"/>
                <a:gd name="connsiteX4" fmla="*/ 349748 w 448779"/>
                <a:gd name="connsiteY4" fmla="*/ 8351 h 129024"/>
                <a:gd name="connsiteX5" fmla="*/ 448173 w 448779"/>
                <a:gd name="connsiteY5" fmla="*/ 78201 h 129024"/>
                <a:gd name="connsiteX6" fmla="*/ 298948 w 448779"/>
                <a:gd name="connsiteY6" fmla="*/ 2001 h 129024"/>
                <a:gd name="connsiteX7" fmla="*/ 165598 w 448779"/>
                <a:gd name="connsiteY7" fmla="*/ 30576 h 129024"/>
                <a:gd name="connsiteX8" fmla="*/ 498 w 448779"/>
                <a:gd name="connsiteY8" fmla="*/ 129001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779" h="129024">
                  <a:moveTo>
                    <a:pt x="498" y="129001"/>
                  </a:moveTo>
                  <a:cubicBezTo>
                    <a:pt x="10023" y="127413"/>
                    <a:pt x="168244" y="39572"/>
                    <a:pt x="222748" y="21051"/>
                  </a:cubicBezTo>
                  <a:cubicBezTo>
                    <a:pt x="277252" y="2530"/>
                    <a:pt x="314294" y="19993"/>
                    <a:pt x="327523" y="17876"/>
                  </a:cubicBezTo>
                  <a:cubicBezTo>
                    <a:pt x="340752" y="15759"/>
                    <a:pt x="298419" y="9938"/>
                    <a:pt x="302123" y="8351"/>
                  </a:cubicBezTo>
                  <a:cubicBezTo>
                    <a:pt x="305827" y="6764"/>
                    <a:pt x="325406" y="-3291"/>
                    <a:pt x="349748" y="8351"/>
                  </a:cubicBezTo>
                  <a:cubicBezTo>
                    <a:pt x="374090" y="19993"/>
                    <a:pt x="456640" y="79259"/>
                    <a:pt x="448173" y="78201"/>
                  </a:cubicBezTo>
                  <a:cubicBezTo>
                    <a:pt x="439706" y="77143"/>
                    <a:pt x="346044" y="9938"/>
                    <a:pt x="298948" y="2001"/>
                  </a:cubicBezTo>
                  <a:cubicBezTo>
                    <a:pt x="251852" y="-5936"/>
                    <a:pt x="210577" y="10997"/>
                    <a:pt x="165598" y="30576"/>
                  </a:cubicBezTo>
                  <a:cubicBezTo>
                    <a:pt x="120619" y="50155"/>
                    <a:pt x="-9027" y="130589"/>
                    <a:pt x="498" y="12900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91447ACF-DCBE-4A0A-F7D4-243C9E10AD55}"/>
                </a:ext>
              </a:extLst>
            </p:cNvPr>
            <p:cNvSpPr/>
            <p:nvPr/>
          </p:nvSpPr>
          <p:spPr>
            <a:xfrm>
              <a:off x="2579176" y="4789815"/>
              <a:ext cx="107344" cy="170042"/>
            </a:xfrm>
            <a:custGeom>
              <a:avLst/>
              <a:gdLst>
                <a:gd name="connsiteX0" fmla="*/ 2099 w 107344"/>
                <a:gd name="connsiteY0" fmla="*/ 4435 h 170042"/>
                <a:gd name="connsiteX1" fmla="*/ 106874 w 107344"/>
                <a:gd name="connsiteY1" fmla="*/ 169535 h 170042"/>
                <a:gd name="connsiteX2" fmla="*/ 40199 w 107344"/>
                <a:gd name="connsiteY2" fmla="*/ 55235 h 170042"/>
                <a:gd name="connsiteX3" fmla="*/ 2099 w 107344"/>
                <a:gd name="connsiteY3" fmla="*/ 4435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44" h="170042">
                  <a:moveTo>
                    <a:pt x="2099" y="4435"/>
                  </a:moveTo>
                  <a:cubicBezTo>
                    <a:pt x="13211" y="23485"/>
                    <a:pt x="100524" y="161068"/>
                    <a:pt x="106874" y="169535"/>
                  </a:cubicBezTo>
                  <a:cubicBezTo>
                    <a:pt x="113224" y="178002"/>
                    <a:pt x="53428" y="77989"/>
                    <a:pt x="40199" y="55235"/>
                  </a:cubicBezTo>
                  <a:cubicBezTo>
                    <a:pt x="26970" y="32481"/>
                    <a:pt x="-9013" y="-14615"/>
                    <a:pt x="2099" y="443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45FE8751-5706-A229-C39A-1FA0543E7C88}"/>
                </a:ext>
              </a:extLst>
            </p:cNvPr>
            <p:cNvSpPr/>
            <p:nvPr/>
          </p:nvSpPr>
          <p:spPr>
            <a:xfrm>
              <a:off x="2816213" y="4932071"/>
              <a:ext cx="373244" cy="173351"/>
            </a:xfrm>
            <a:custGeom>
              <a:avLst/>
              <a:gdLst>
                <a:gd name="connsiteX0" fmla="*/ 12 w 373244"/>
                <a:gd name="connsiteY0" fmla="*/ 173329 h 173351"/>
                <a:gd name="connsiteX1" fmla="*/ 127012 w 373244"/>
                <a:gd name="connsiteY1" fmla="*/ 62204 h 173351"/>
                <a:gd name="connsiteX2" fmla="*/ 371487 w 373244"/>
                <a:gd name="connsiteY2" fmla="*/ 5054 h 173351"/>
                <a:gd name="connsiteX3" fmla="*/ 231787 w 373244"/>
                <a:gd name="connsiteY3" fmla="*/ 8229 h 173351"/>
                <a:gd name="connsiteX4" fmla="*/ 133362 w 373244"/>
                <a:gd name="connsiteY4" fmla="*/ 52679 h 173351"/>
                <a:gd name="connsiteX5" fmla="*/ 12 w 373244"/>
                <a:gd name="connsiteY5" fmla="*/ 173329 h 17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244" h="173351">
                  <a:moveTo>
                    <a:pt x="12" y="173329"/>
                  </a:moveTo>
                  <a:cubicBezTo>
                    <a:pt x="-1046" y="174917"/>
                    <a:pt x="65100" y="90250"/>
                    <a:pt x="127012" y="62204"/>
                  </a:cubicBezTo>
                  <a:cubicBezTo>
                    <a:pt x="188924" y="34158"/>
                    <a:pt x="354025" y="14050"/>
                    <a:pt x="371487" y="5054"/>
                  </a:cubicBezTo>
                  <a:cubicBezTo>
                    <a:pt x="388950" y="-3942"/>
                    <a:pt x="271474" y="292"/>
                    <a:pt x="231787" y="8229"/>
                  </a:cubicBezTo>
                  <a:cubicBezTo>
                    <a:pt x="192100" y="16166"/>
                    <a:pt x="170404" y="28867"/>
                    <a:pt x="133362" y="52679"/>
                  </a:cubicBezTo>
                  <a:cubicBezTo>
                    <a:pt x="96320" y="76491"/>
                    <a:pt x="1070" y="171741"/>
                    <a:pt x="12" y="17332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FEADF757-820B-BFEA-1A46-A91B385B10A5}"/>
                </a:ext>
              </a:extLst>
            </p:cNvPr>
            <p:cNvSpPr/>
            <p:nvPr/>
          </p:nvSpPr>
          <p:spPr>
            <a:xfrm>
              <a:off x="2764869" y="4959302"/>
              <a:ext cx="79507" cy="336233"/>
            </a:xfrm>
            <a:custGeom>
              <a:avLst/>
              <a:gdLst>
                <a:gd name="connsiteX0" fmla="*/ 556 w 79507"/>
                <a:gd name="connsiteY0" fmla="*/ 48 h 336233"/>
                <a:gd name="connsiteX1" fmla="*/ 73581 w 79507"/>
                <a:gd name="connsiteY1" fmla="*/ 98473 h 336233"/>
                <a:gd name="connsiteX2" fmla="*/ 70406 w 79507"/>
                <a:gd name="connsiteY2" fmla="*/ 247698 h 336233"/>
                <a:gd name="connsiteX3" fmla="*/ 32306 w 79507"/>
                <a:gd name="connsiteY3" fmla="*/ 333423 h 336233"/>
                <a:gd name="connsiteX4" fmla="*/ 70406 w 79507"/>
                <a:gd name="connsiteY4" fmla="*/ 146098 h 336233"/>
                <a:gd name="connsiteX5" fmla="*/ 41831 w 79507"/>
                <a:gd name="connsiteY5" fmla="*/ 85773 h 336233"/>
                <a:gd name="connsiteX6" fmla="*/ 556 w 79507"/>
                <a:gd name="connsiteY6" fmla="*/ 48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7" h="336233">
                  <a:moveTo>
                    <a:pt x="556" y="48"/>
                  </a:moveTo>
                  <a:cubicBezTo>
                    <a:pt x="5848" y="2165"/>
                    <a:pt x="61939" y="57198"/>
                    <a:pt x="73581" y="98473"/>
                  </a:cubicBezTo>
                  <a:cubicBezTo>
                    <a:pt x="85223" y="139748"/>
                    <a:pt x="77285" y="208540"/>
                    <a:pt x="70406" y="247698"/>
                  </a:cubicBezTo>
                  <a:cubicBezTo>
                    <a:pt x="63527" y="286856"/>
                    <a:pt x="32306" y="350356"/>
                    <a:pt x="32306" y="333423"/>
                  </a:cubicBezTo>
                  <a:cubicBezTo>
                    <a:pt x="32306" y="316490"/>
                    <a:pt x="68819" y="187373"/>
                    <a:pt x="70406" y="146098"/>
                  </a:cubicBezTo>
                  <a:cubicBezTo>
                    <a:pt x="71993" y="104823"/>
                    <a:pt x="54531" y="106410"/>
                    <a:pt x="41831" y="85773"/>
                  </a:cubicBezTo>
                  <a:cubicBezTo>
                    <a:pt x="29131" y="65136"/>
                    <a:pt x="-4736" y="-2069"/>
                    <a:pt x="556" y="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13F54CF2-F493-B048-6568-B143C1C634CC}"/>
                </a:ext>
              </a:extLst>
            </p:cNvPr>
            <p:cNvSpPr/>
            <p:nvPr/>
          </p:nvSpPr>
          <p:spPr>
            <a:xfrm>
              <a:off x="2679700" y="4965700"/>
              <a:ext cx="156777" cy="10230"/>
            </a:xfrm>
            <a:custGeom>
              <a:avLst/>
              <a:gdLst>
                <a:gd name="connsiteX0" fmla="*/ 0 w 156777"/>
                <a:gd name="connsiteY0" fmla="*/ 0 h 10230"/>
                <a:gd name="connsiteX1" fmla="*/ 155575 w 156777"/>
                <a:gd name="connsiteY1" fmla="*/ 9525 h 10230"/>
                <a:gd name="connsiteX2" fmla="*/ 76200 w 156777"/>
                <a:gd name="connsiteY2" fmla="*/ 9525 h 10230"/>
                <a:gd name="connsiteX3" fmla="*/ 0 w 156777"/>
                <a:gd name="connsiteY3" fmla="*/ 0 h 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777" h="10230">
                  <a:moveTo>
                    <a:pt x="0" y="0"/>
                  </a:moveTo>
                  <a:lnTo>
                    <a:pt x="155575" y="9525"/>
                  </a:lnTo>
                  <a:cubicBezTo>
                    <a:pt x="168275" y="11112"/>
                    <a:pt x="76200" y="9525"/>
                    <a:pt x="762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7D5F3510-6D28-CDE8-D085-E5AE730B259B}"/>
                </a:ext>
              </a:extLst>
            </p:cNvPr>
            <p:cNvSpPr/>
            <p:nvPr/>
          </p:nvSpPr>
          <p:spPr>
            <a:xfrm>
              <a:off x="2672762" y="4966667"/>
              <a:ext cx="141814" cy="314338"/>
            </a:xfrm>
            <a:custGeom>
              <a:avLst/>
              <a:gdLst>
                <a:gd name="connsiteX0" fmla="*/ 588 w 141814"/>
                <a:gd name="connsiteY0" fmla="*/ 2208 h 314338"/>
                <a:gd name="connsiteX1" fmla="*/ 89488 w 141814"/>
                <a:gd name="connsiteY1" fmla="*/ 94283 h 314338"/>
                <a:gd name="connsiteX2" fmla="*/ 133938 w 141814"/>
                <a:gd name="connsiteY2" fmla="*/ 237158 h 314338"/>
                <a:gd name="connsiteX3" fmla="*/ 121238 w 141814"/>
                <a:gd name="connsiteY3" fmla="*/ 313358 h 314338"/>
                <a:gd name="connsiteX4" fmla="*/ 137113 w 141814"/>
                <a:gd name="connsiteY4" fmla="*/ 186358 h 314338"/>
                <a:gd name="connsiteX5" fmla="*/ 588 w 141814"/>
                <a:gd name="connsiteY5" fmla="*/ 2208 h 3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14" h="314338">
                  <a:moveTo>
                    <a:pt x="588" y="2208"/>
                  </a:moveTo>
                  <a:cubicBezTo>
                    <a:pt x="-7349" y="-13138"/>
                    <a:pt x="67263" y="55125"/>
                    <a:pt x="89488" y="94283"/>
                  </a:cubicBezTo>
                  <a:cubicBezTo>
                    <a:pt x="111713" y="133441"/>
                    <a:pt x="128646" y="200645"/>
                    <a:pt x="133938" y="237158"/>
                  </a:cubicBezTo>
                  <a:cubicBezTo>
                    <a:pt x="139230" y="273671"/>
                    <a:pt x="120709" y="321825"/>
                    <a:pt x="121238" y="313358"/>
                  </a:cubicBezTo>
                  <a:cubicBezTo>
                    <a:pt x="121767" y="304891"/>
                    <a:pt x="153517" y="238216"/>
                    <a:pt x="137113" y="186358"/>
                  </a:cubicBezTo>
                  <a:cubicBezTo>
                    <a:pt x="120709" y="134500"/>
                    <a:pt x="8525" y="17554"/>
                    <a:pt x="588" y="220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B328EDC7-D24F-5C67-2987-676E072D1C45}"/>
                </a:ext>
              </a:extLst>
            </p:cNvPr>
            <p:cNvSpPr/>
            <p:nvPr/>
          </p:nvSpPr>
          <p:spPr>
            <a:xfrm>
              <a:off x="2686048" y="4984685"/>
              <a:ext cx="110016" cy="275380"/>
            </a:xfrm>
            <a:custGeom>
              <a:avLst/>
              <a:gdLst>
                <a:gd name="connsiteX0" fmla="*/ 2 w 110016"/>
                <a:gd name="connsiteY0" fmla="*/ 65 h 275380"/>
                <a:gd name="connsiteX1" fmla="*/ 98427 w 110016"/>
                <a:gd name="connsiteY1" fmla="*/ 171515 h 275380"/>
                <a:gd name="connsiteX2" fmla="*/ 98427 w 110016"/>
                <a:gd name="connsiteY2" fmla="*/ 269940 h 275380"/>
                <a:gd name="connsiteX3" fmla="*/ 66677 w 110016"/>
                <a:gd name="connsiteY3" fmla="*/ 257240 h 275380"/>
                <a:gd name="connsiteX4" fmla="*/ 107952 w 110016"/>
                <a:gd name="connsiteY4" fmla="*/ 269940 h 275380"/>
                <a:gd name="connsiteX5" fmla="*/ 95252 w 110016"/>
                <a:gd name="connsiteY5" fmla="*/ 152465 h 275380"/>
                <a:gd name="connsiteX6" fmla="*/ 2 w 110016"/>
                <a:gd name="connsiteY6" fmla="*/ 65 h 27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16" h="275380">
                  <a:moveTo>
                    <a:pt x="2" y="65"/>
                  </a:moveTo>
                  <a:cubicBezTo>
                    <a:pt x="531" y="3240"/>
                    <a:pt x="82023" y="126536"/>
                    <a:pt x="98427" y="171515"/>
                  </a:cubicBezTo>
                  <a:cubicBezTo>
                    <a:pt x="114831" y="216494"/>
                    <a:pt x="103719" y="255653"/>
                    <a:pt x="98427" y="269940"/>
                  </a:cubicBezTo>
                  <a:cubicBezTo>
                    <a:pt x="93135" y="284227"/>
                    <a:pt x="65090" y="257240"/>
                    <a:pt x="66677" y="257240"/>
                  </a:cubicBezTo>
                  <a:cubicBezTo>
                    <a:pt x="68264" y="257240"/>
                    <a:pt x="103189" y="287403"/>
                    <a:pt x="107952" y="269940"/>
                  </a:cubicBezTo>
                  <a:cubicBezTo>
                    <a:pt x="112715" y="252477"/>
                    <a:pt x="109539" y="194269"/>
                    <a:pt x="95252" y="152465"/>
                  </a:cubicBezTo>
                  <a:cubicBezTo>
                    <a:pt x="80965" y="110661"/>
                    <a:pt x="-527" y="-3110"/>
                    <a:pt x="2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47A30E82-50C2-142B-21A4-27C4ED1533BB}"/>
                </a:ext>
              </a:extLst>
            </p:cNvPr>
            <p:cNvSpPr/>
            <p:nvPr/>
          </p:nvSpPr>
          <p:spPr>
            <a:xfrm>
              <a:off x="2651080" y="5041768"/>
              <a:ext cx="139827" cy="219320"/>
            </a:xfrm>
            <a:custGeom>
              <a:avLst/>
              <a:gdLst>
                <a:gd name="connsiteX0" fmla="*/ 45 w 139827"/>
                <a:gd name="connsiteY0" fmla="*/ 132 h 219320"/>
                <a:gd name="connsiteX1" fmla="*/ 82595 w 139827"/>
                <a:gd name="connsiteY1" fmla="*/ 120782 h 219320"/>
                <a:gd name="connsiteX2" fmla="*/ 76245 w 139827"/>
                <a:gd name="connsiteY2" fmla="*/ 203332 h 219320"/>
                <a:gd name="connsiteX3" fmla="*/ 82595 w 139827"/>
                <a:gd name="connsiteY3" fmla="*/ 190632 h 219320"/>
                <a:gd name="connsiteX4" fmla="*/ 139745 w 139827"/>
                <a:gd name="connsiteY4" fmla="*/ 219207 h 219320"/>
                <a:gd name="connsiteX5" fmla="*/ 95295 w 139827"/>
                <a:gd name="connsiteY5" fmla="*/ 177932 h 219320"/>
                <a:gd name="connsiteX6" fmla="*/ 95295 w 139827"/>
                <a:gd name="connsiteY6" fmla="*/ 98557 h 219320"/>
                <a:gd name="connsiteX7" fmla="*/ 45 w 139827"/>
                <a:gd name="connsiteY7" fmla="*/ 132 h 21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27" h="219320">
                  <a:moveTo>
                    <a:pt x="45" y="132"/>
                  </a:moveTo>
                  <a:cubicBezTo>
                    <a:pt x="-2072" y="3836"/>
                    <a:pt x="69895" y="86915"/>
                    <a:pt x="82595" y="120782"/>
                  </a:cubicBezTo>
                  <a:cubicBezTo>
                    <a:pt x="95295" y="154649"/>
                    <a:pt x="76245" y="203332"/>
                    <a:pt x="76245" y="203332"/>
                  </a:cubicBezTo>
                  <a:cubicBezTo>
                    <a:pt x="76245" y="214974"/>
                    <a:pt x="72012" y="187986"/>
                    <a:pt x="82595" y="190632"/>
                  </a:cubicBezTo>
                  <a:cubicBezTo>
                    <a:pt x="93178" y="193278"/>
                    <a:pt x="137628" y="221324"/>
                    <a:pt x="139745" y="219207"/>
                  </a:cubicBezTo>
                  <a:cubicBezTo>
                    <a:pt x="141862" y="217090"/>
                    <a:pt x="102703" y="198040"/>
                    <a:pt x="95295" y="177932"/>
                  </a:cubicBezTo>
                  <a:cubicBezTo>
                    <a:pt x="87887" y="157824"/>
                    <a:pt x="107995" y="125544"/>
                    <a:pt x="95295" y="98557"/>
                  </a:cubicBezTo>
                  <a:cubicBezTo>
                    <a:pt x="82595" y="71570"/>
                    <a:pt x="2162" y="-3572"/>
                    <a:pt x="45" y="1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642936C6-7312-CF03-E7F7-35345024E791}"/>
                </a:ext>
              </a:extLst>
            </p:cNvPr>
            <p:cNvSpPr/>
            <p:nvPr/>
          </p:nvSpPr>
          <p:spPr>
            <a:xfrm>
              <a:off x="2634904" y="4959319"/>
              <a:ext cx="121094" cy="231808"/>
            </a:xfrm>
            <a:custGeom>
              <a:avLst/>
              <a:gdLst>
                <a:gd name="connsiteX0" fmla="*/ 120996 w 121094"/>
                <a:gd name="connsiteY0" fmla="*/ 31 h 231808"/>
                <a:gd name="connsiteX1" fmla="*/ 22571 w 121094"/>
                <a:gd name="connsiteY1" fmla="*/ 104806 h 231808"/>
                <a:gd name="connsiteX2" fmla="*/ 38446 w 121094"/>
                <a:gd name="connsiteY2" fmla="*/ 120681 h 231808"/>
                <a:gd name="connsiteX3" fmla="*/ 70196 w 121094"/>
                <a:gd name="connsiteY3" fmla="*/ 231806 h 231808"/>
                <a:gd name="connsiteX4" fmla="*/ 346 w 121094"/>
                <a:gd name="connsiteY4" fmla="*/ 117506 h 231808"/>
                <a:gd name="connsiteX5" fmla="*/ 120996 w 121094"/>
                <a:gd name="connsiteY5" fmla="*/ 31 h 23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94" h="231808">
                  <a:moveTo>
                    <a:pt x="120996" y="31"/>
                  </a:moveTo>
                  <a:cubicBezTo>
                    <a:pt x="124700" y="-2086"/>
                    <a:pt x="22571" y="104806"/>
                    <a:pt x="22571" y="104806"/>
                  </a:cubicBezTo>
                  <a:cubicBezTo>
                    <a:pt x="8813" y="124914"/>
                    <a:pt x="30508" y="99514"/>
                    <a:pt x="38446" y="120681"/>
                  </a:cubicBezTo>
                  <a:cubicBezTo>
                    <a:pt x="46383" y="141848"/>
                    <a:pt x="76546" y="232335"/>
                    <a:pt x="70196" y="231806"/>
                  </a:cubicBezTo>
                  <a:cubicBezTo>
                    <a:pt x="63846" y="231277"/>
                    <a:pt x="-5475" y="152431"/>
                    <a:pt x="346" y="117506"/>
                  </a:cubicBezTo>
                  <a:cubicBezTo>
                    <a:pt x="6167" y="82581"/>
                    <a:pt x="117292" y="2148"/>
                    <a:pt x="120996" y="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75A1C129-D13A-EC32-EE47-02FBD712A6F1}"/>
                </a:ext>
              </a:extLst>
            </p:cNvPr>
            <p:cNvSpPr/>
            <p:nvPr/>
          </p:nvSpPr>
          <p:spPr>
            <a:xfrm>
              <a:off x="2824124" y="5216385"/>
              <a:ext cx="112886" cy="211009"/>
            </a:xfrm>
            <a:custGeom>
              <a:avLst/>
              <a:gdLst>
                <a:gd name="connsiteX0" fmla="*/ 4801 w 112886"/>
                <a:gd name="connsiteY0" fmla="*/ 3315 h 211009"/>
                <a:gd name="connsiteX1" fmla="*/ 112751 w 112886"/>
                <a:gd name="connsiteY1" fmla="*/ 209690 h 211009"/>
                <a:gd name="connsiteX2" fmla="*/ 27026 w 112886"/>
                <a:gd name="connsiteY2" fmla="*/ 89040 h 211009"/>
                <a:gd name="connsiteX3" fmla="*/ 4801 w 112886"/>
                <a:gd name="connsiteY3" fmla="*/ 3315 h 2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86" h="211009">
                  <a:moveTo>
                    <a:pt x="4801" y="3315"/>
                  </a:moveTo>
                  <a:cubicBezTo>
                    <a:pt x="19088" y="23423"/>
                    <a:pt x="109047" y="195403"/>
                    <a:pt x="112751" y="209690"/>
                  </a:cubicBezTo>
                  <a:cubicBezTo>
                    <a:pt x="116455" y="223977"/>
                    <a:pt x="42901" y="118144"/>
                    <a:pt x="27026" y="89040"/>
                  </a:cubicBezTo>
                  <a:cubicBezTo>
                    <a:pt x="11151" y="59936"/>
                    <a:pt x="-9486" y="-16793"/>
                    <a:pt x="4801" y="331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99E32B5D-6281-FBE8-9467-82CCFFF78F2A}"/>
                </a:ext>
              </a:extLst>
            </p:cNvPr>
            <p:cNvSpPr/>
            <p:nvPr/>
          </p:nvSpPr>
          <p:spPr>
            <a:xfrm>
              <a:off x="2784275" y="5249194"/>
              <a:ext cx="125244" cy="197662"/>
            </a:xfrm>
            <a:custGeom>
              <a:avLst/>
              <a:gdLst>
                <a:gd name="connsiteX0" fmla="*/ 200 w 125244"/>
                <a:gd name="connsiteY0" fmla="*/ 2256 h 197662"/>
                <a:gd name="connsiteX1" fmla="*/ 120850 w 125244"/>
                <a:gd name="connsiteY1" fmla="*/ 195931 h 197662"/>
                <a:gd name="connsiteX2" fmla="*/ 92275 w 125244"/>
                <a:gd name="connsiteY2" fmla="*/ 94331 h 197662"/>
                <a:gd name="connsiteX3" fmla="*/ 200 w 125244"/>
                <a:gd name="connsiteY3" fmla="*/ 2256 h 1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44" h="197662">
                  <a:moveTo>
                    <a:pt x="200" y="2256"/>
                  </a:moveTo>
                  <a:cubicBezTo>
                    <a:pt x="4962" y="19189"/>
                    <a:pt x="105504" y="180585"/>
                    <a:pt x="120850" y="195931"/>
                  </a:cubicBezTo>
                  <a:cubicBezTo>
                    <a:pt x="136196" y="211277"/>
                    <a:pt x="107621" y="120260"/>
                    <a:pt x="92275" y="94331"/>
                  </a:cubicBezTo>
                  <a:cubicBezTo>
                    <a:pt x="76929" y="68402"/>
                    <a:pt x="-4562" y="-14677"/>
                    <a:pt x="200" y="225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F3B3CA33-EFCB-7A1D-25E8-3BEFEE4ED924}"/>
                </a:ext>
              </a:extLst>
            </p:cNvPr>
            <p:cNvSpPr/>
            <p:nvPr/>
          </p:nvSpPr>
          <p:spPr>
            <a:xfrm>
              <a:off x="2873369" y="5171969"/>
              <a:ext cx="496093" cy="403482"/>
            </a:xfrm>
            <a:custGeom>
              <a:avLst/>
              <a:gdLst>
                <a:gd name="connsiteX0" fmla="*/ 98431 w 496093"/>
                <a:gd name="connsiteY0" fmla="*/ 403331 h 403482"/>
                <a:gd name="connsiteX1" fmla="*/ 25406 w 496093"/>
                <a:gd name="connsiteY1" fmla="*/ 311256 h 403482"/>
                <a:gd name="connsiteX2" fmla="*/ 92081 w 496093"/>
                <a:gd name="connsiteY2" fmla="*/ 219181 h 403482"/>
                <a:gd name="connsiteX3" fmla="*/ 184156 w 496093"/>
                <a:gd name="connsiteY3" fmla="*/ 136631 h 403482"/>
                <a:gd name="connsiteX4" fmla="*/ 393706 w 496093"/>
                <a:gd name="connsiteY4" fmla="*/ 31856 h 403482"/>
                <a:gd name="connsiteX5" fmla="*/ 488956 w 496093"/>
                <a:gd name="connsiteY5" fmla="*/ 6456 h 403482"/>
                <a:gd name="connsiteX6" fmla="*/ 209556 w 496093"/>
                <a:gd name="connsiteY6" fmla="*/ 136631 h 403482"/>
                <a:gd name="connsiteX7" fmla="*/ 66681 w 496093"/>
                <a:gd name="connsiteY7" fmla="*/ 209656 h 403482"/>
                <a:gd name="connsiteX8" fmla="*/ 6 w 496093"/>
                <a:gd name="connsiteY8" fmla="*/ 289031 h 403482"/>
                <a:gd name="connsiteX9" fmla="*/ 98431 w 496093"/>
                <a:gd name="connsiteY9" fmla="*/ 403331 h 40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093" h="403482">
                  <a:moveTo>
                    <a:pt x="98431" y="403331"/>
                  </a:moveTo>
                  <a:cubicBezTo>
                    <a:pt x="102664" y="407035"/>
                    <a:pt x="26464" y="341948"/>
                    <a:pt x="25406" y="311256"/>
                  </a:cubicBezTo>
                  <a:cubicBezTo>
                    <a:pt x="24348" y="280564"/>
                    <a:pt x="65623" y="248285"/>
                    <a:pt x="92081" y="219181"/>
                  </a:cubicBezTo>
                  <a:cubicBezTo>
                    <a:pt x="118539" y="190077"/>
                    <a:pt x="133885" y="167852"/>
                    <a:pt x="184156" y="136631"/>
                  </a:cubicBezTo>
                  <a:cubicBezTo>
                    <a:pt x="234427" y="105410"/>
                    <a:pt x="342906" y="53552"/>
                    <a:pt x="393706" y="31856"/>
                  </a:cubicBezTo>
                  <a:cubicBezTo>
                    <a:pt x="444506" y="10160"/>
                    <a:pt x="519648" y="-11007"/>
                    <a:pt x="488956" y="6456"/>
                  </a:cubicBezTo>
                  <a:cubicBezTo>
                    <a:pt x="458264" y="23918"/>
                    <a:pt x="279935" y="102764"/>
                    <a:pt x="209556" y="136631"/>
                  </a:cubicBezTo>
                  <a:cubicBezTo>
                    <a:pt x="139177" y="170498"/>
                    <a:pt x="101606" y="184256"/>
                    <a:pt x="66681" y="209656"/>
                  </a:cubicBezTo>
                  <a:cubicBezTo>
                    <a:pt x="31756" y="235056"/>
                    <a:pt x="-523" y="261514"/>
                    <a:pt x="6" y="289031"/>
                  </a:cubicBezTo>
                  <a:cubicBezTo>
                    <a:pt x="535" y="316548"/>
                    <a:pt x="94198" y="399627"/>
                    <a:pt x="98431" y="4033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6D6B8B8E-A51A-895D-3931-7774DD5657BD}"/>
                </a:ext>
              </a:extLst>
            </p:cNvPr>
            <p:cNvSpPr/>
            <p:nvPr/>
          </p:nvSpPr>
          <p:spPr>
            <a:xfrm>
              <a:off x="2936687" y="5168857"/>
              <a:ext cx="451594" cy="381286"/>
            </a:xfrm>
            <a:custGeom>
              <a:avLst/>
              <a:gdLst>
                <a:gd name="connsiteX0" fmla="*/ 188 w 451594"/>
                <a:gd name="connsiteY0" fmla="*/ 381043 h 381286"/>
                <a:gd name="connsiteX1" fmla="*/ 54163 w 451594"/>
                <a:gd name="connsiteY1" fmla="*/ 292143 h 381286"/>
                <a:gd name="connsiteX2" fmla="*/ 320863 w 451594"/>
                <a:gd name="connsiteY2" fmla="*/ 133393 h 381286"/>
                <a:gd name="connsiteX3" fmla="*/ 447863 w 451594"/>
                <a:gd name="connsiteY3" fmla="*/ 85768 h 381286"/>
                <a:gd name="connsiteX4" fmla="*/ 419288 w 451594"/>
                <a:gd name="connsiteY4" fmla="*/ 43 h 381286"/>
                <a:gd name="connsiteX5" fmla="*/ 435163 w 451594"/>
                <a:gd name="connsiteY5" fmla="*/ 73068 h 381286"/>
                <a:gd name="connsiteX6" fmla="*/ 435163 w 451594"/>
                <a:gd name="connsiteY6" fmla="*/ 79418 h 381286"/>
                <a:gd name="connsiteX7" fmla="*/ 292288 w 451594"/>
                <a:gd name="connsiteY7" fmla="*/ 127043 h 381286"/>
                <a:gd name="connsiteX8" fmla="*/ 60513 w 451594"/>
                <a:gd name="connsiteY8" fmla="*/ 266743 h 381286"/>
                <a:gd name="connsiteX9" fmla="*/ 188 w 451594"/>
                <a:gd name="connsiteY9" fmla="*/ 381043 h 38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594" h="381286">
                  <a:moveTo>
                    <a:pt x="188" y="381043"/>
                  </a:moveTo>
                  <a:cubicBezTo>
                    <a:pt x="-870" y="385276"/>
                    <a:pt x="717" y="333418"/>
                    <a:pt x="54163" y="292143"/>
                  </a:cubicBezTo>
                  <a:cubicBezTo>
                    <a:pt x="107609" y="250868"/>
                    <a:pt x="255246" y="167789"/>
                    <a:pt x="320863" y="133393"/>
                  </a:cubicBezTo>
                  <a:cubicBezTo>
                    <a:pt x="386480" y="98997"/>
                    <a:pt x="431459" y="107993"/>
                    <a:pt x="447863" y="85768"/>
                  </a:cubicBezTo>
                  <a:cubicBezTo>
                    <a:pt x="464267" y="63543"/>
                    <a:pt x="421405" y="2160"/>
                    <a:pt x="419288" y="43"/>
                  </a:cubicBezTo>
                  <a:cubicBezTo>
                    <a:pt x="417171" y="-2074"/>
                    <a:pt x="435163" y="73068"/>
                    <a:pt x="435163" y="73068"/>
                  </a:cubicBezTo>
                  <a:cubicBezTo>
                    <a:pt x="437809" y="86297"/>
                    <a:pt x="458975" y="70422"/>
                    <a:pt x="435163" y="79418"/>
                  </a:cubicBezTo>
                  <a:cubicBezTo>
                    <a:pt x="411351" y="88414"/>
                    <a:pt x="354730" y="95822"/>
                    <a:pt x="292288" y="127043"/>
                  </a:cubicBezTo>
                  <a:cubicBezTo>
                    <a:pt x="229846" y="158264"/>
                    <a:pt x="110784" y="228643"/>
                    <a:pt x="60513" y="266743"/>
                  </a:cubicBezTo>
                  <a:cubicBezTo>
                    <a:pt x="10242" y="304843"/>
                    <a:pt x="1246" y="376810"/>
                    <a:pt x="188" y="38104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AB80A278-C1B0-6A2D-10E8-BE769D8D9FFB}"/>
                </a:ext>
              </a:extLst>
            </p:cNvPr>
            <p:cNvSpPr/>
            <p:nvPr/>
          </p:nvSpPr>
          <p:spPr>
            <a:xfrm>
              <a:off x="2914642" y="5340115"/>
              <a:ext cx="102120" cy="104449"/>
            </a:xfrm>
            <a:custGeom>
              <a:avLst/>
              <a:gdLst>
                <a:gd name="connsiteX0" fmla="*/ 101608 w 102120"/>
                <a:gd name="connsiteY0" fmla="*/ 235 h 104449"/>
                <a:gd name="connsiteX1" fmla="*/ 41283 w 102120"/>
                <a:gd name="connsiteY1" fmla="*/ 66910 h 104449"/>
                <a:gd name="connsiteX2" fmla="*/ 85733 w 102120"/>
                <a:gd name="connsiteY2" fmla="*/ 101835 h 104449"/>
                <a:gd name="connsiteX3" fmla="*/ 8 w 102120"/>
                <a:gd name="connsiteY3" fmla="*/ 92310 h 104449"/>
                <a:gd name="connsiteX4" fmla="*/ 101608 w 102120"/>
                <a:gd name="connsiteY4" fmla="*/ 235 h 10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20" h="104449">
                  <a:moveTo>
                    <a:pt x="101608" y="235"/>
                  </a:moveTo>
                  <a:cubicBezTo>
                    <a:pt x="108487" y="-3998"/>
                    <a:pt x="43929" y="49977"/>
                    <a:pt x="41283" y="66910"/>
                  </a:cubicBezTo>
                  <a:cubicBezTo>
                    <a:pt x="38637" y="83843"/>
                    <a:pt x="92612" y="97602"/>
                    <a:pt x="85733" y="101835"/>
                  </a:cubicBezTo>
                  <a:cubicBezTo>
                    <a:pt x="78854" y="106068"/>
                    <a:pt x="1066" y="106597"/>
                    <a:pt x="8" y="92310"/>
                  </a:cubicBezTo>
                  <a:cubicBezTo>
                    <a:pt x="-1050" y="78023"/>
                    <a:pt x="94729" y="4468"/>
                    <a:pt x="101608" y="23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C7F8E106-C8F4-7023-B789-F2C9D54D17E6}"/>
                </a:ext>
              </a:extLst>
            </p:cNvPr>
            <p:cNvSpPr/>
            <p:nvPr/>
          </p:nvSpPr>
          <p:spPr>
            <a:xfrm>
              <a:off x="8359545" y="3588048"/>
              <a:ext cx="930192" cy="683364"/>
            </a:xfrm>
            <a:custGeom>
              <a:avLst/>
              <a:gdLst>
                <a:gd name="connsiteX0" fmla="*/ 4062 w 930192"/>
                <a:gd name="connsiteY0" fmla="*/ 124731 h 683364"/>
                <a:gd name="connsiteX1" fmla="*/ 256310 w 930192"/>
                <a:gd name="connsiteY1" fmla="*/ 34080 h 683364"/>
                <a:gd name="connsiteX2" fmla="*/ 492793 w 930192"/>
                <a:gd name="connsiteY2" fmla="*/ 38021 h 683364"/>
                <a:gd name="connsiteX3" fmla="*/ 642565 w 930192"/>
                <a:gd name="connsiteY3" fmla="*/ 144438 h 683364"/>
                <a:gd name="connsiteX4" fmla="*/ 871165 w 930192"/>
                <a:gd name="connsiteY4" fmla="*/ 487338 h 683364"/>
                <a:gd name="connsiteX5" fmla="*/ 926345 w 930192"/>
                <a:gd name="connsiteY5" fmla="*/ 676524 h 683364"/>
                <a:gd name="connsiteX6" fmla="*/ 792338 w 930192"/>
                <a:gd name="connsiteY6" fmla="*/ 250855 h 683364"/>
                <a:gd name="connsiteX7" fmla="*/ 469145 w 930192"/>
                <a:gd name="connsiteY7" fmla="*/ 2549 h 683364"/>
                <a:gd name="connsiteX8" fmla="*/ 4062 w 930192"/>
                <a:gd name="connsiteY8" fmla="*/ 124731 h 6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192" h="683364">
                  <a:moveTo>
                    <a:pt x="4062" y="124731"/>
                  </a:moveTo>
                  <a:cubicBezTo>
                    <a:pt x="-31410" y="129986"/>
                    <a:pt x="174855" y="48532"/>
                    <a:pt x="256310" y="34080"/>
                  </a:cubicBezTo>
                  <a:cubicBezTo>
                    <a:pt x="337765" y="19628"/>
                    <a:pt x="428417" y="19628"/>
                    <a:pt x="492793" y="38021"/>
                  </a:cubicBezTo>
                  <a:cubicBezTo>
                    <a:pt x="557169" y="56414"/>
                    <a:pt x="579503" y="69552"/>
                    <a:pt x="642565" y="144438"/>
                  </a:cubicBezTo>
                  <a:cubicBezTo>
                    <a:pt x="705627" y="219324"/>
                    <a:pt x="823868" y="398657"/>
                    <a:pt x="871165" y="487338"/>
                  </a:cubicBezTo>
                  <a:cubicBezTo>
                    <a:pt x="918462" y="576019"/>
                    <a:pt x="939483" y="715938"/>
                    <a:pt x="926345" y="676524"/>
                  </a:cubicBezTo>
                  <a:cubicBezTo>
                    <a:pt x="913207" y="637110"/>
                    <a:pt x="868538" y="363184"/>
                    <a:pt x="792338" y="250855"/>
                  </a:cubicBezTo>
                  <a:cubicBezTo>
                    <a:pt x="716138" y="138526"/>
                    <a:pt x="597897" y="25540"/>
                    <a:pt x="469145" y="2549"/>
                  </a:cubicBezTo>
                  <a:cubicBezTo>
                    <a:pt x="340393" y="-20442"/>
                    <a:pt x="39534" y="119476"/>
                    <a:pt x="4062" y="1247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CBA408D0-4B50-4F88-7FAC-18C9FCEAEFF3}"/>
                </a:ext>
              </a:extLst>
            </p:cNvPr>
            <p:cNvSpPr/>
            <p:nvPr/>
          </p:nvSpPr>
          <p:spPr>
            <a:xfrm>
              <a:off x="8426664" y="3649644"/>
              <a:ext cx="524219" cy="87036"/>
            </a:xfrm>
            <a:custGeom>
              <a:avLst/>
              <a:gdLst>
                <a:gd name="connsiteX0" fmla="*/ 5 w 524219"/>
                <a:gd name="connsiteY0" fmla="*/ 71018 h 87036"/>
                <a:gd name="connsiteX1" fmla="*/ 323198 w 524219"/>
                <a:gd name="connsiteY1" fmla="*/ 73 h 87036"/>
                <a:gd name="connsiteX2" fmla="*/ 524208 w 524219"/>
                <a:gd name="connsiteY2" fmla="*/ 86784 h 87036"/>
                <a:gd name="connsiteX3" fmla="*/ 331081 w 524219"/>
                <a:gd name="connsiteY3" fmla="*/ 27663 h 87036"/>
                <a:gd name="connsiteX4" fmla="*/ 5 w 524219"/>
                <a:gd name="connsiteY4" fmla="*/ 71018 h 8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19" h="87036">
                  <a:moveTo>
                    <a:pt x="5" y="71018"/>
                  </a:moveTo>
                  <a:cubicBezTo>
                    <a:pt x="-1309" y="66420"/>
                    <a:pt x="235831" y="-2555"/>
                    <a:pt x="323198" y="73"/>
                  </a:cubicBezTo>
                  <a:cubicBezTo>
                    <a:pt x="410565" y="2701"/>
                    <a:pt x="522894" y="82186"/>
                    <a:pt x="524208" y="86784"/>
                  </a:cubicBezTo>
                  <a:cubicBezTo>
                    <a:pt x="525522" y="91382"/>
                    <a:pt x="410565" y="31604"/>
                    <a:pt x="331081" y="27663"/>
                  </a:cubicBezTo>
                  <a:cubicBezTo>
                    <a:pt x="251597" y="23722"/>
                    <a:pt x="1319" y="75616"/>
                    <a:pt x="5" y="710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B701AFB4-3E72-B02C-6805-7036187B0A95}"/>
                </a:ext>
              </a:extLst>
            </p:cNvPr>
            <p:cNvSpPr/>
            <p:nvPr/>
          </p:nvSpPr>
          <p:spPr>
            <a:xfrm>
              <a:off x="8406895" y="3703506"/>
              <a:ext cx="504913" cy="948652"/>
            </a:xfrm>
            <a:custGeom>
              <a:avLst/>
              <a:gdLst>
                <a:gd name="connsiteX0" fmla="*/ 67 w 504913"/>
                <a:gd name="connsiteY0" fmla="*/ 5332 h 948652"/>
                <a:gd name="connsiteX1" fmla="*/ 193195 w 504913"/>
                <a:gd name="connsiteY1" fmla="*/ 44746 h 948652"/>
                <a:gd name="connsiteX2" fmla="*/ 429677 w 504913"/>
                <a:gd name="connsiteY2" fmla="*/ 363997 h 948652"/>
                <a:gd name="connsiteX3" fmla="*/ 425736 w 504913"/>
                <a:gd name="connsiteY3" fmla="*/ 360056 h 948652"/>
                <a:gd name="connsiteX4" fmla="*/ 425736 w 504913"/>
                <a:gd name="connsiteY4" fmla="*/ 541360 h 948652"/>
                <a:gd name="connsiteX5" fmla="*/ 433619 w 504913"/>
                <a:gd name="connsiteY5" fmla="*/ 706897 h 948652"/>
                <a:gd name="connsiteX6" fmla="*/ 504564 w 504913"/>
                <a:gd name="connsiteY6" fmla="*/ 947322 h 948652"/>
                <a:gd name="connsiteX7" fmla="*/ 457267 w 504913"/>
                <a:gd name="connsiteY7" fmla="*/ 781784 h 948652"/>
                <a:gd name="connsiteX8" fmla="*/ 378439 w 504913"/>
                <a:gd name="connsiteY8" fmla="*/ 340349 h 948652"/>
                <a:gd name="connsiteX9" fmla="*/ 173488 w 504913"/>
                <a:gd name="connsiteY9" fmla="*/ 72335 h 948652"/>
                <a:gd name="connsiteX10" fmla="*/ 67 w 504913"/>
                <a:gd name="connsiteY10" fmla="*/ 5332 h 9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13" h="948652">
                  <a:moveTo>
                    <a:pt x="67" y="5332"/>
                  </a:moveTo>
                  <a:cubicBezTo>
                    <a:pt x="3352" y="734"/>
                    <a:pt x="121593" y="-15032"/>
                    <a:pt x="193195" y="44746"/>
                  </a:cubicBezTo>
                  <a:cubicBezTo>
                    <a:pt x="264797" y="104524"/>
                    <a:pt x="429677" y="363997"/>
                    <a:pt x="429677" y="363997"/>
                  </a:cubicBezTo>
                  <a:cubicBezTo>
                    <a:pt x="468434" y="416549"/>
                    <a:pt x="426393" y="330496"/>
                    <a:pt x="425736" y="360056"/>
                  </a:cubicBezTo>
                  <a:cubicBezTo>
                    <a:pt x="425079" y="389617"/>
                    <a:pt x="424422" y="483553"/>
                    <a:pt x="425736" y="541360"/>
                  </a:cubicBezTo>
                  <a:cubicBezTo>
                    <a:pt x="427050" y="599167"/>
                    <a:pt x="420481" y="639237"/>
                    <a:pt x="433619" y="706897"/>
                  </a:cubicBezTo>
                  <a:cubicBezTo>
                    <a:pt x="446757" y="774557"/>
                    <a:pt x="500623" y="934841"/>
                    <a:pt x="504564" y="947322"/>
                  </a:cubicBezTo>
                  <a:cubicBezTo>
                    <a:pt x="508505" y="959803"/>
                    <a:pt x="478288" y="882946"/>
                    <a:pt x="457267" y="781784"/>
                  </a:cubicBezTo>
                  <a:cubicBezTo>
                    <a:pt x="436246" y="680622"/>
                    <a:pt x="425735" y="458590"/>
                    <a:pt x="378439" y="340349"/>
                  </a:cubicBezTo>
                  <a:cubicBezTo>
                    <a:pt x="331143" y="222108"/>
                    <a:pt x="232609" y="124230"/>
                    <a:pt x="173488" y="72335"/>
                  </a:cubicBezTo>
                  <a:cubicBezTo>
                    <a:pt x="114367" y="20440"/>
                    <a:pt x="-3218" y="9930"/>
                    <a:pt x="67" y="533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07E50A52-53AA-F642-C01B-2E1A4D12E10D}"/>
                </a:ext>
              </a:extLst>
            </p:cNvPr>
            <p:cNvSpPr/>
            <p:nvPr/>
          </p:nvSpPr>
          <p:spPr>
            <a:xfrm>
              <a:off x="9233818" y="4070299"/>
              <a:ext cx="161867" cy="781281"/>
            </a:xfrm>
            <a:custGeom>
              <a:avLst/>
              <a:gdLst>
                <a:gd name="connsiteX0" fmla="*/ 834 w 161867"/>
                <a:gd name="connsiteY0" fmla="*/ 9029 h 781281"/>
                <a:gd name="connsiteX1" fmla="*/ 158489 w 161867"/>
                <a:gd name="connsiteY1" fmla="*/ 773656 h 781281"/>
                <a:gd name="connsiteX2" fmla="*/ 99368 w 161867"/>
                <a:gd name="connsiteY2" fmla="*/ 379518 h 781281"/>
                <a:gd name="connsiteX3" fmla="*/ 834 w 161867"/>
                <a:gd name="connsiteY3" fmla="*/ 9029 h 7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67" h="781281">
                  <a:moveTo>
                    <a:pt x="834" y="9029"/>
                  </a:moveTo>
                  <a:cubicBezTo>
                    <a:pt x="10688" y="74719"/>
                    <a:pt x="142067" y="711908"/>
                    <a:pt x="158489" y="773656"/>
                  </a:cubicBezTo>
                  <a:cubicBezTo>
                    <a:pt x="174911" y="835404"/>
                    <a:pt x="127615" y="505642"/>
                    <a:pt x="99368" y="379518"/>
                  </a:cubicBezTo>
                  <a:cubicBezTo>
                    <a:pt x="71121" y="253394"/>
                    <a:pt x="-9020" y="-56661"/>
                    <a:pt x="834" y="90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C945DF53-7ECD-E6BC-1BA0-4EE468ECA994}"/>
                </a:ext>
              </a:extLst>
            </p:cNvPr>
            <p:cNvSpPr/>
            <p:nvPr/>
          </p:nvSpPr>
          <p:spPr>
            <a:xfrm>
              <a:off x="8815553" y="4260615"/>
              <a:ext cx="108095" cy="429632"/>
            </a:xfrm>
            <a:custGeom>
              <a:avLst/>
              <a:gdLst>
                <a:gd name="connsiteX0" fmla="*/ 52550 w 108095"/>
                <a:gd name="connsiteY0" fmla="*/ 16 h 429632"/>
                <a:gd name="connsiteX1" fmla="*/ 36785 w 108095"/>
                <a:gd name="connsiteY1" fmla="*/ 149788 h 429632"/>
                <a:gd name="connsiteX2" fmla="*/ 107730 w 108095"/>
                <a:gd name="connsiteY2" fmla="*/ 429626 h 429632"/>
                <a:gd name="connsiteX3" fmla="*/ 1313 w 108095"/>
                <a:gd name="connsiteY3" fmla="*/ 141906 h 429632"/>
                <a:gd name="connsiteX4" fmla="*/ 52550 w 108095"/>
                <a:gd name="connsiteY4" fmla="*/ 16 h 4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5" h="429632">
                  <a:moveTo>
                    <a:pt x="52550" y="16"/>
                  </a:moveTo>
                  <a:cubicBezTo>
                    <a:pt x="58462" y="1330"/>
                    <a:pt x="27588" y="78186"/>
                    <a:pt x="36785" y="149788"/>
                  </a:cubicBezTo>
                  <a:cubicBezTo>
                    <a:pt x="45982" y="221390"/>
                    <a:pt x="113642" y="430940"/>
                    <a:pt x="107730" y="429626"/>
                  </a:cubicBezTo>
                  <a:cubicBezTo>
                    <a:pt x="101818" y="428312"/>
                    <a:pt x="11823" y="205625"/>
                    <a:pt x="1313" y="141906"/>
                  </a:cubicBezTo>
                  <a:cubicBezTo>
                    <a:pt x="-9197" y="78187"/>
                    <a:pt x="46638" y="-1298"/>
                    <a:pt x="52550" y="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5E7775C5-20D8-BB70-E129-034069958190}"/>
                </a:ext>
              </a:extLst>
            </p:cNvPr>
            <p:cNvSpPr/>
            <p:nvPr/>
          </p:nvSpPr>
          <p:spPr>
            <a:xfrm>
              <a:off x="8556695" y="4653755"/>
              <a:ext cx="362737" cy="1365208"/>
            </a:xfrm>
            <a:custGeom>
              <a:avLst/>
              <a:gdLst>
                <a:gd name="connsiteX0" fmla="*/ 362646 w 362737"/>
                <a:gd name="connsiteY0" fmla="*/ 1014 h 1365208"/>
                <a:gd name="connsiteX1" fmla="*/ 279877 w 362737"/>
                <a:gd name="connsiteY1" fmla="*/ 312383 h 1365208"/>
                <a:gd name="connsiteX2" fmla="*/ 39 w 362737"/>
                <a:gd name="connsiteY2" fmla="*/ 1364731 h 1365208"/>
                <a:gd name="connsiteX3" fmla="*/ 260171 w 362737"/>
                <a:gd name="connsiteY3" fmla="*/ 442448 h 1365208"/>
                <a:gd name="connsiteX4" fmla="*/ 362646 w 362737"/>
                <a:gd name="connsiteY4" fmla="*/ 1014 h 136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37" h="1365208">
                  <a:moveTo>
                    <a:pt x="362646" y="1014"/>
                  </a:moveTo>
                  <a:cubicBezTo>
                    <a:pt x="365930" y="-20664"/>
                    <a:pt x="279877" y="312383"/>
                    <a:pt x="279877" y="312383"/>
                  </a:cubicBezTo>
                  <a:cubicBezTo>
                    <a:pt x="219442" y="539669"/>
                    <a:pt x="3323" y="1343054"/>
                    <a:pt x="39" y="1364731"/>
                  </a:cubicBezTo>
                  <a:cubicBezTo>
                    <a:pt x="-3245" y="1386409"/>
                    <a:pt x="200393" y="664479"/>
                    <a:pt x="260171" y="442448"/>
                  </a:cubicBezTo>
                  <a:cubicBezTo>
                    <a:pt x="319949" y="220417"/>
                    <a:pt x="359362" y="22692"/>
                    <a:pt x="362646" y="101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5EE7B1CE-4CF7-2A1C-8573-05C5897445E7}"/>
                </a:ext>
              </a:extLst>
            </p:cNvPr>
            <p:cNvSpPr/>
            <p:nvPr/>
          </p:nvSpPr>
          <p:spPr>
            <a:xfrm>
              <a:off x="9360770" y="4699900"/>
              <a:ext cx="68970" cy="803082"/>
            </a:xfrm>
            <a:custGeom>
              <a:avLst/>
              <a:gdLst>
                <a:gd name="connsiteX0" fmla="*/ 6 w 68970"/>
                <a:gd name="connsiteY0" fmla="*/ 13990 h 803082"/>
                <a:gd name="connsiteX1" fmla="*/ 63068 w 68970"/>
                <a:gd name="connsiteY1" fmla="*/ 798324 h 803082"/>
                <a:gd name="connsiteX2" fmla="*/ 59127 w 68970"/>
                <a:gd name="connsiteY2" fmla="*/ 329300 h 803082"/>
                <a:gd name="connsiteX3" fmla="*/ 6 w 68970"/>
                <a:gd name="connsiteY3" fmla="*/ 13990 h 80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70" h="803082">
                  <a:moveTo>
                    <a:pt x="6" y="13990"/>
                  </a:moveTo>
                  <a:cubicBezTo>
                    <a:pt x="663" y="92161"/>
                    <a:pt x="53214" y="745772"/>
                    <a:pt x="63068" y="798324"/>
                  </a:cubicBezTo>
                  <a:cubicBezTo>
                    <a:pt x="72922" y="850876"/>
                    <a:pt x="69637" y="453454"/>
                    <a:pt x="59127" y="329300"/>
                  </a:cubicBezTo>
                  <a:cubicBezTo>
                    <a:pt x="48617" y="205147"/>
                    <a:pt x="-651" y="-64181"/>
                    <a:pt x="6" y="1399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D3C86360-744D-870A-04BE-A08D7E8B30C3}"/>
                </a:ext>
              </a:extLst>
            </p:cNvPr>
            <p:cNvSpPr/>
            <p:nvPr/>
          </p:nvSpPr>
          <p:spPr>
            <a:xfrm>
              <a:off x="8702509" y="3704854"/>
              <a:ext cx="516464" cy="445431"/>
            </a:xfrm>
            <a:custGeom>
              <a:avLst/>
              <a:gdLst>
                <a:gd name="connsiteX0" fmla="*/ 57 w 516464"/>
                <a:gd name="connsiteY0" fmla="*/ 43 h 445431"/>
                <a:gd name="connsiteX1" fmla="*/ 303543 w 516464"/>
                <a:gd name="connsiteY1" fmla="*/ 137991 h 445431"/>
                <a:gd name="connsiteX2" fmla="*/ 516377 w 516464"/>
                <a:gd name="connsiteY2" fmla="*/ 445418 h 445431"/>
                <a:gd name="connsiteX3" fmla="*/ 279894 w 516464"/>
                <a:gd name="connsiteY3" fmla="*/ 149815 h 445431"/>
                <a:gd name="connsiteX4" fmla="*/ 57 w 516464"/>
                <a:gd name="connsiteY4" fmla="*/ 43 h 4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464" h="445431">
                  <a:moveTo>
                    <a:pt x="57" y="43"/>
                  </a:moveTo>
                  <a:cubicBezTo>
                    <a:pt x="3998" y="-1928"/>
                    <a:pt x="217490" y="63762"/>
                    <a:pt x="303543" y="137991"/>
                  </a:cubicBezTo>
                  <a:cubicBezTo>
                    <a:pt x="389596" y="212220"/>
                    <a:pt x="520318" y="443447"/>
                    <a:pt x="516377" y="445418"/>
                  </a:cubicBezTo>
                  <a:cubicBezTo>
                    <a:pt x="512436" y="447389"/>
                    <a:pt x="363977" y="225358"/>
                    <a:pt x="279894" y="149815"/>
                  </a:cubicBezTo>
                  <a:cubicBezTo>
                    <a:pt x="195811" y="74272"/>
                    <a:pt x="-3884" y="2014"/>
                    <a:pt x="57" y="4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A4A0F1F2-5D36-4AA5-E803-7C250EB153DE}"/>
                </a:ext>
              </a:extLst>
            </p:cNvPr>
            <p:cNvSpPr/>
            <p:nvPr/>
          </p:nvSpPr>
          <p:spPr>
            <a:xfrm>
              <a:off x="8453264" y="3683840"/>
              <a:ext cx="687232" cy="1008165"/>
            </a:xfrm>
            <a:custGeom>
              <a:avLst/>
              <a:gdLst>
                <a:gd name="connsiteX0" fmla="*/ 995 w 687232"/>
                <a:gd name="connsiteY0" fmla="*/ 1350 h 1008165"/>
                <a:gd name="connsiteX1" fmla="*/ 391191 w 687232"/>
                <a:gd name="connsiteY1" fmla="*/ 178712 h 1008165"/>
                <a:gd name="connsiteX2" fmla="*/ 560670 w 687232"/>
                <a:gd name="connsiteY2" fmla="*/ 466432 h 1008165"/>
                <a:gd name="connsiteX3" fmla="*/ 686795 w 687232"/>
                <a:gd name="connsiteY3" fmla="*/ 1006401 h 1008165"/>
                <a:gd name="connsiteX4" fmla="*/ 517315 w 687232"/>
                <a:gd name="connsiteY4" fmla="*/ 269363 h 1008165"/>
                <a:gd name="connsiteX5" fmla="*/ 995 w 687232"/>
                <a:gd name="connsiteY5" fmla="*/ 1350 h 100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232" h="1008165">
                  <a:moveTo>
                    <a:pt x="995" y="1350"/>
                  </a:moveTo>
                  <a:cubicBezTo>
                    <a:pt x="-20026" y="-13758"/>
                    <a:pt x="297912" y="101198"/>
                    <a:pt x="391191" y="178712"/>
                  </a:cubicBezTo>
                  <a:cubicBezTo>
                    <a:pt x="484470" y="256226"/>
                    <a:pt x="511403" y="328484"/>
                    <a:pt x="560670" y="466432"/>
                  </a:cubicBezTo>
                  <a:cubicBezTo>
                    <a:pt x="609937" y="604380"/>
                    <a:pt x="694021" y="1039246"/>
                    <a:pt x="686795" y="1006401"/>
                  </a:cubicBezTo>
                  <a:cubicBezTo>
                    <a:pt x="679569" y="973556"/>
                    <a:pt x="629644" y="436215"/>
                    <a:pt x="517315" y="269363"/>
                  </a:cubicBezTo>
                  <a:cubicBezTo>
                    <a:pt x="404986" y="102511"/>
                    <a:pt x="22016" y="16458"/>
                    <a:pt x="995" y="13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07843A2B-B804-9265-8B50-DBCF57FCE933}"/>
                </a:ext>
              </a:extLst>
            </p:cNvPr>
            <p:cNvSpPr/>
            <p:nvPr/>
          </p:nvSpPr>
          <p:spPr>
            <a:xfrm>
              <a:off x="8856271" y="3920760"/>
              <a:ext cx="192913" cy="1235408"/>
            </a:xfrm>
            <a:custGeom>
              <a:avLst/>
              <a:gdLst>
                <a:gd name="connsiteX0" fmla="*/ 8 w 192913"/>
                <a:gd name="connsiteY0" fmla="*/ 912 h 1235408"/>
                <a:gd name="connsiteX1" fmla="*/ 173429 w 192913"/>
                <a:gd name="connsiteY1" fmla="*/ 347754 h 1235408"/>
                <a:gd name="connsiteX2" fmla="*/ 181312 w 192913"/>
                <a:gd name="connsiteY2" fmla="*/ 603943 h 1235408"/>
                <a:gd name="connsiteX3" fmla="*/ 106426 w 192913"/>
                <a:gd name="connsiteY3" fmla="*/ 1234564 h 1235408"/>
                <a:gd name="connsiteX4" fmla="*/ 181312 w 192913"/>
                <a:gd name="connsiteY4" fmla="*/ 458112 h 1235408"/>
                <a:gd name="connsiteX5" fmla="*/ 8 w 192913"/>
                <a:gd name="connsiteY5" fmla="*/ 912 h 12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913" h="1235408">
                  <a:moveTo>
                    <a:pt x="8" y="912"/>
                  </a:moveTo>
                  <a:cubicBezTo>
                    <a:pt x="-1306" y="-17481"/>
                    <a:pt x="143212" y="247249"/>
                    <a:pt x="173429" y="347754"/>
                  </a:cubicBezTo>
                  <a:cubicBezTo>
                    <a:pt x="203646" y="448259"/>
                    <a:pt x="192479" y="456141"/>
                    <a:pt x="181312" y="603943"/>
                  </a:cubicBezTo>
                  <a:cubicBezTo>
                    <a:pt x="170145" y="751745"/>
                    <a:pt x="106426" y="1258869"/>
                    <a:pt x="106426" y="1234564"/>
                  </a:cubicBezTo>
                  <a:cubicBezTo>
                    <a:pt x="106426" y="1210259"/>
                    <a:pt x="200362" y="659779"/>
                    <a:pt x="181312" y="458112"/>
                  </a:cubicBezTo>
                  <a:cubicBezTo>
                    <a:pt x="162262" y="256445"/>
                    <a:pt x="1322" y="19305"/>
                    <a:pt x="8" y="9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8132BB7B-D827-6D4F-EE41-8A6201866B5E}"/>
                </a:ext>
              </a:extLst>
            </p:cNvPr>
            <p:cNvSpPr/>
            <p:nvPr/>
          </p:nvSpPr>
          <p:spPr>
            <a:xfrm>
              <a:off x="8717793" y="4442525"/>
              <a:ext cx="312859" cy="1450679"/>
            </a:xfrm>
            <a:custGeom>
              <a:avLst/>
              <a:gdLst>
                <a:gd name="connsiteX0" fmla="*/ 311907 w 312859"/>
                <a:gd name="connsiteY0" fmla="*/ 3351 h 1450679"/>
                <a:gd name="connsiteX1" fmla="*/ 154252 w 312859"/>
                <a:gd name="connsiteY1" fmla="*/ 1067523 h 1450679"/>
                <a:gd name="connsiteX2" fmla="*/ 538 w 312859"/>
                <a:gd name="connsiteY2" fmla="*/ 1441954 h 1450679"/>
                <a:gd name="connsiteX3" fmla="*/ 209431 w 312859"/>
                <a:gd name="connsiteY3" fmla="*/ 756154 h 1450679"/>
                <a:gd name="connsiteX4" fmla="*/ 311907 w 312859"/>
                <a:gd name="connsiteY4" fmla="*/ 3351 h 145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859" h="1450679">
                  <a:moveTo>
                    <a:pt x="311907" y="3351"/>
                  </a:moveTo>
                  <a:cubicBezTo>
                    <a:pt x="302711" y="55246"/>
                    <a:pt x="206147" y="827756"/>
                    <a:pt x="154252" y="1067523"/>
                  </a:cubicBezTo>
                  <a:cubicBezTo>
                    <a:pt x="102357" y="1307290"/>
                    <a:pt x="-8658" y="1493849"/>
                    <a:pt x="538" y="1441954"/>
                  </a:cubicBezTo>
                  <a:cubicBezTo>
                    <a:pt x="9734" y="1390059"/>
                    <a:pt x="156879" y="996578"/>
                    <a:pt x="209431" y="756154"/>
                  </a:cubicBezTo>
                  <a:cubicBezTo>
                    <a:pt x="261983" y="515730"/>
                    <a:pt x="321103" y="-48544"/>
                    <a:pt x="311907" y="33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79C2C2B4-009D-CF09-50FB-FDCF85BDEAD3}"/>
                </a:ext>
              </a:extLst>
            </p:cNvPr>
            <p:cNvSpPr/>
            <p:nvPr/>
          </p:nvSpPr>
          <p:spPr>
            <a:xfrm>
              <a:off x="9150835" y="4288727"/>
              <a:ext cx="27651" cy="712271"/>
            </a:xfrm>
            <a:custGeom>
              <a:avLst/>
              <a:gdLst>
                <a:gd name="connsiteX0" fmla="*/ 24696 w 27651"/>
                <a:gd name="connsiteY0" fmla="*/ 15259 h 712271"/>
                <a:gd name="connsiteX1" fmla="*/ 24696 w 27651"/>
                <a:gd name="connsiteY1" fmla="*/ 708942 h 712271"/>
                <a:gd name="connsiteX2" fmla="*/ 1048 w 27651"/>
                <a:gd name="connsiteY2" fmla="*/ 267507 h 712271"/>
                <a:gd name="connsiteX3" fmla="*/ 24696 w 27651"/>
                <a:gd name="connsiteY3" fmla="*/ 15259 h 7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51" h="712271">
                  <a:moveTo>
                    <a:pt x="24696" y="15259"/>
                  </a:moveTo>
                  <a:cubicBezTo>
                    <a:pt x="28637" y="88831"/>
                    <a:pt x="28637" y="666901"/>
                    <a:pt x="24696" y="708942"/>
                  </a:cubicBezTo>
                  <a:cubicBezTo>
                    <a:pt x="20755" y="750983"/>
                    <a:pt x="-5521" y="383121"/>
                    <a:pt x="1048" y="267507"/>
                  </a:cubicBezTo>
                  <a:cubicBezTo>
                    <a:pt x="7617" y="151893"/>
                    <a:pt x="20755" y="-58313"/>
                    <a:pt x="24696" y="152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D95B6AB5-8279-ADB3-1E4B-D2EB9510F5C6}"/>
                </a:ext>
              </a:extLst>
            </p:cNvPr>
            <p:cNvSpPr/>
            <p:nvPr/>
          </p:nvSpPr>
          <p:spPr>
            <a:xfrm>
              <a:off x="9099990" y="4481699"/>
              <a:ext cx="32206" cy="716630"/>
            </a:xfrm>
            <a:custGeom>
              <a:avLst/>
              <a:gdLst>
                <a:gd name="connsiteX0" fmla="*/ 655 w 32206"/>
                <a:gd name="connsiteY0" fmla="*/ 7532 h 716630"/>
                <a:gd name="connsiteX1" fmla="*/ 12479 w 32206"/>
                <a:gd name="connsiteY1" fmla="*/ 709098 h 716630"/>
                <a:gd name="connsiteX2" fmla="*/ 32186 w 32206"/>
                <a:gd name="connsiteY2" fmla="*/ 358315 h 716630"/>
                <a:gd name="connsiteX3" fmla="*/ 655 w 32206"/>
                <a:gd name="connsiteY3" fmla="*/ 7532 h 7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06" h="716630">
                  <a:moveTo>
                    <a:pt x="655" y="7532"/>
                  </a:moveTo>
                  <a:cubicBezTo>
                    <a:pt x="-2629" y="65996"/>
                    <a:pt x="7224" y="650634"/>
                    <a:pt x="12479" y="709098"/>
                  </a:cubicBezTo>
                  <a:cubicBezTo>
                    <a:pt x="17734" y="767562"/>
                    <a:pt x="32843" y="469987"/>
                    <a:pt x="32186" y="358315"/>
                  </a:cubicBezTo>
                  <a:cubicBezTo>
                    <a:pt x="31529" y="246643"/>
                    <a:pt x="3939" y="-50932"/>
                    <a:pt x="655" y="753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657C93D3-9F7A-8FD6-2880-8CAC313E3FB1}"/>
                </a:ext>
              </a:extLst>
            </p:cNvPr>
            <p:cNvSpPr/>
            <p:nvPr/>
          </p:nvSpPr>
          <p:spPr>
            <a:xfrm>
              <a:off x="8496080" y="5759327"/>
              <a:ext cx="316771" cy="641325"/>
            </a:xfrm>
            <a:custGeom>
              <a:avLst/>
              <a:gdLst>
                <a:gd name="connsiteX0" fmla="*/ 312903 w 316771"/>
                <a:gd name="connsiteY0" fmla="*/ 2970 h 641325"/>
                <a:gd name="connsiteX1" fmla="*/ 147365 w 316771"/>
                <a:gd name="connsiteY1" fmla="*/ 424697 h 641325"/>
                <a:gd name="connsiteX2" fmla="*/ 1534 w 316771"/>
                <a:gd name="connsiteY2" fmla="*/ 637532 h 641325"/>
                <a:gd name="connsiteX3" fmla="*/ 241958 w 316771"/>
                <a:gd name="connsiteY3" fmla="*/ 255218 h 641325"/>
                <a:gd name="connsiteX4" fmla="*/ 312903 w 316771"/>
                <a:gd name="connsiteY4" fmla="*/ 2970 h 6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771" h="641325">
                  <a:moveTo>
                    <a:pt x="312903" y="2970"/>
                  </a:moveTo>
                  <a:cubicBezTo>
                    <a:pt x="297138" y="31216"/>
                    <a:pt x="199260" y="318937"/>
                    <a:pt x="147365" y="424697"/>
                  </a:cubicBezTo>
                  <a:cubicBezTo>
                    <a:pt x="95470" y="530457"/>
                    <a:pt x="-14231" y="665778"/>
                    <a:pt x="1534" y="637532"/>
                  </a:cubicBezTo>
                  <a:cubicBezTo>
                    <a:pt x="17299" y="609286"/>
                    <a:pt x="189406" y="355723"/>
                    <a:pt x="241958" y="255218"/>
                  </a:cubicBezTo>
                  <a:cubicBezTo>
                    <a:pt x="294510" y="154713"/>
                    <a:pt x="328668" y="-25276"/>
                    <a:pt x="312903" y="29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76FF502A-1E5D-DEDF-8959-B8922251326B}"/>
                </a:ext>
              </a:extLst>
            </p:cNvPr>
            <p:cNvSpPr/>
            <p:nvPr/>
          </p:nvSpPr>
          <p:spPr>
            <a:xfrm>
              <a:off x="8531895" y="5693018"/>
              <a:ext cx="313310" cy="635811"/>
            </a:xfrm>
            <a:custGeom>
              <a:avLst/>
              <a:gdLst>
                <a:gd name="connsiteX0" fmla="*/ 312560 w 313310"/>
                <a:gd name="connsiteY0" fmla="*/ 2275 h 635811"/>
                <a:gd name="connsiteX1" fmla="*/ 103667 w 313310"/>
                <a:gd name="connsiteY1" fmla="*/ 412179 h 635811"/>
                <a:gd name="connsiteX2" fmla="*/ 1191 w 313310"/>
                <a:gd name="connsiteY2" fmla="*/ 632896 h 635811"/>
                <a:gd name="connsiteX3" fmla="*/ 166729 w 313310"/>
                <a:gd name="connsiteY3" fmla="*/ 262406 h 635811"/>
                <a:gd name="connsiteX4" fmla="*/ 312560 w 313310"/>
                <a:gd name="connsiteY4" fmla="*/ 2275 h 63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10" h="635811">
                  <a:moveTo>
                    <a:pt x="312560" y="2275"/>
                  </a:moveTo>
                  <a:cubicBezTo>
                    <a:pt x="302050" y="27237"/>
                    <a:pt x="155562" y="307076"/>
                    <a:pt x="103667" y="412179"/>
                  </a:cubicBezTo>
                  <a:cubicBezTo>
                    <a:pt x="51772" y="517282"/>
                    <a:pt x="-9319" y="657858"/>
                    <a:pt x="1191" y="632896"/>
                  </a:cubicBezTo>
                  <a:cubicBezTo>
                    <a:pt x="11701" y="607934"/>
                    <a:pt x="112864" y="360940"/>
                    <a:pt x="166729" y="262406"/>
                  </a:cubicBezTo>
                  <a:cubicBezTo>
                    <a:pt x="220594" y="163872"/>
                    <a:pt x="323070" y="-22687"/>
                    <a:pt x="312560" y="22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906D395A-8F01-5DA1-DB07-00262749DABF}"/>
                </a:ext>
              </a:extLst>
            </p:cNvPr>
            <p:cNvSpPr/>
            <p:nvPr/>
          </p:nvSpPr>
          <p:spPr>
            <a:xfrm>
              <a:off x="9324958" y="5497369"/>
              <a:ext cx="123910" cy="947434"/>
            </a:xfrm>
            <a:custGeom>
              <a:avLst/>
              <a:gdLst>
                <a:gd name="connsiteX0" fmla="*/ 102821 w 123910"/>
                <a:gd name="connsiteY0" fmla="*/ 855 h 947434"/>
                <a:gd name="connsiteX1" fmla="*/ 83114 w 123910"/>
                <a:gd name="connsiteY1" fmla="*/ 481703 h 947434"/>
                <a:gd name="connsiteX2" fmla="*/ 345 w 123910"/>
                <a:gd name="connsiteY2" fmla="*/ 946786 h 947434"/>
                <a:gd name="connsiteX3" fmla="*/ 118587 w 123910"/>
                <a:gd name="connsiteY3" fmla="*/ 379228 h 947434"/>
                <a:gd name="connsiteX4" fmla="*/ 102821 w 123910"/>
                <a:gd name="connsiteY4" fmla="*/ 855 h 9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10" h="947434">
                  <a:moveTo>
                    <a:pt x="102821" y="855"/>
                  </a:moveTo>
                  <a:cubicBezTo>
                    <a:pt x="96909" y="17934"/>
                    <a:pt x="100193" y="324048"/>
                    <a:pt x="83114" y="481703"/>
                  </a:cubicBezTo>
                  <a:cubicBezTo>
                    <a:pt x="66035" y="639358"/>
                    <a:pt x="-5567" y="963865"/>
                    <a:pt x="345" y="946786"/>
                  </a:cubicBezTo>
                  <a:cubicBezTo>
                    <a:pt x="6257" y="929707"/>
                    <a:pt x="102164" y="532285"/>
                    <a:pt x="118587" y="379228"/>
                  </a:cubicBezTo>
                  <a:cubicBezTo>
                    <a:pt x="135010" y="226171"/>
                    <a:pt x="108733" y="-16224"/>
                    <a:pt x="102821" y="8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8CD613D9-7BED-5A82-0995-F3440C21D711}"/>
                </a:ext>
              </a:extLst>
            </p:cNvPr>
            <p:cNvSpPr/>
            <p:nvPr/>
          </p:nvSpPr>
          <p:spPr>
            <a:xfrm>
              <a:off x="9303981" y="6412152"/>
              <a:ext cx="52887" cy="1080412"/>
            </a:xfrm>
            <a:custGeom>
              <a:avLst/>
              <a:gdLst>
                <a:gd name="connsiteX0" fmla="*/ 52853 w 52887"/>
                <a:gd name="connsiteY0" fmla="*/ 472 h 1080412"/>
                <a:gd name="connsiteX1" fmla="*/ 5557 w 52887"/>
                <a:gd name="connsiteY1" fmla="*/ 138420 h 1080412"/>
                <a:gd name="connsiteX2" fmla="*/ 1616 w 52887"/>
                <a:gd name="connsiteY2" fmla="*/ 319724 h 1080412"/>
                <a:gd name="connsiteX3" fmla="*/ 1616 w 52887"/>
                <a:gd name="connsiteY3" fmla="*/ 1080410 h 1080412"/>
                <a:gd name="connsiteX4" fmla="*/ 21322 w 52887"/>
                <a:gd name="connsiteY4" fmla="*/ 327607 h 1080412"/>
                <a:gd name="connsiteX5" fmla="*/ 13440 w 52887"/>
                <a:gd name="connsiteY5" fmla="*/ 185717 h 1080412"/>
                <a:gd name="connsiteX6" fmla="*/ 52853 w 52887"/>
                <a:gd name="connsiteY6" fmla="*/ 472 h 10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87" h="1080412">
                  <a:moveTo>
                    <a:pt x="52853" y="472"/>
                  </a:moveTo>
                  <a:cubicBezTo>
                    <a:pt x="51539" y="-7411"/>
                    <a:pt x="14096" y="85211"/>
                    <a:pt x="5557" y="138420"/>
                  </a:cubicBezTo>
                  <a:cubicBezTo>
                    <a:pt x="-2982" y="191629"/>
                    <a:pt x="2273" y="162726"/>
                    <a:pt x="1616" y="319724"/>
                  </a:cubicBezTo>
                  <a:cubicBezTo>
                    <a:pt x="959" y="476722"/>
                    <a:pt x="-1668" y="1079096"/>
                    <a:pt x="1616" y="1080410"/>
                  </a:cubicBezTo>
                  <a:cubicBezTo>
                    <a:pt x="4900" y="1081724"/>
                    <a:pt x="19351" y="476722"/>
                    <a:pt x="21322" y="327607"/>
                  </a:cubicBezTo>
                  <a:cubicBezTo>
                    <a:pt x="23293" y="178492"/>
                    <a:pt x="8842" y="234984"/>
                    <a:pt x="13440" y="185717"/>
                  </a:cubicBezTo>
                  <a:cubicBezTo>
                    <a:pt x="18038" y="136450"/>
                    <a:pt x="54167" y="8355"/>
                    <a:pt x="52853" y="4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337B2850-E70F-A88B-39E8-E9154B7ACB7E}"/>
                </a:ext>
              </a:extLst>
            </p:cNvPr>
            <p:cNvSpPr/>
            <p:nvPr/>
          </p:nvSpPr>
          <p:spPr>
            <a:xfrm>
              <a:off x="9096632" y="5008672"/>
              <a:ext cx="149898" cy="809299"/>
            </a:xfrm>
            <a:custGeom>
              <a:avLst/>
              <a:gdLst>
                <a:gd name="connsiteX0" fmla="*/ 149844 w 149898"/>
                <a:gd name="connsiteY0" fmla="*/ 821 h 809299"/>
                <a:gd name="connsiteX1" fmla="*/ 74958 w 149898"/>
                <a:gd name="connsiteY1" fmla="*/ 383135 h 809299"/>
                <a:gd name="connsiteX2" fmla="*/ 71 w 149898"/>
                <a:gd name="connsiteY2" fmla="*/ 808804 h 809299"/>
                <a:gd name="connsiteX3" fmla="*/ 63134 w 149898"/>
                <a:gd name="connsiteY3" fmla="*/ 296425 h 809299"/>
                <a:gd name="connsiteX4" fmla="*/ 149844 w 149898"/>
                <a:gd name="connsiteY4" fmla="*/ 821 h 8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8" h="809299">
                  <a:moveTo>
                    <a:pt x="149844" y="821"/>
                  </a:moveTo>
                  <a:cubicBezTo>
                    <a:pt x="151815" y="15273"/>
                    <a:pt x="99920" y="248471"/>
                    <a:pt x="74958" y="383135"/>
                  </a:cubicBezTo>
                  <a:cubicBezTo>
                    <a:pt x="49996" y="517799"/>
                    <a:pt x="2042" y="823256"/>
                    <a:pt x="71" y="808804"/>
                  </a:cubicBezTo>
                  <a:cubicBezTo>
                    <a:pt x="-1900" y="794352"/>
                    <a:pt x="37515" y="427148"/>
                    <a:pt x="63134" y="296425"/>
                  </a:cubicBezTo>
                  <a:cubicBezTo>
                    <a:pt x="88753" y="165703"/>
                    <a:pt x="147873" y="-13631"/>
                    <a:pt x="149844" y="82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6FA31402-42D6-39E4-7D0F-2C013227B5A3}"/>
                </a:ext>
              </a:extLst>
            </p:cNvPr>
            <p:cNvSpPr/>
            <p:nvPr/>
          </p:nvSpPr>
          <p:spPr>
            <a:xfrm>
              <a:off x="8891013" y="4461499"/>
              <a:ext cx="169736" cy="1417924"/>
            </a:xfrm>
            <a:custGeom>
              <a:avLst/>
              <a:gdLst>
                <a:gd name="connsiteX0" fmla="*/ 166277 w 169736"/>
                <a:gd name="connsiteY0" fmla="*/ 4084 h 1417924"/>
                <a:gd name="connsiteX1" fmla="*/ 87449 w 169736"/>
                <a:gd name="connsiteY1" fmla="*/ 965780 h 1417924"/>
                <a:gd name="connsiteX2" fmla="*/ 739 w 169736"/>
                <a:gd name="connsiteY2" fmla="*/ 1411156 h 1417924"/>
                <a:gd name="connsiteX3" fmla="*/ 138687 w 169736"/>
                <a:gd name="connsiteY3" fmla="*/ 650470 h 1417924"/>
                <a:gd name="connsiteX4" fmla="*/ 166277 w 169736"/>
                <a:gd name="connsiteY4" fmla="*/ 4084 h 14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36" h="1417924">
                  <a:moveTo>
                    <a:pt x="166277" y="4084"/>
                  </a:moveTo>
                  <a:cubicBezTo>
                    <a:pt x="157737" y="56636"/>
                    <a:pt x="115039" y="731268"/>
                    <a:pt x="87449" y="965780"/>
                  </a:cubicBezTo>
                  <a:cubicBezTo>
                    <a:pt x="59859" y="1200292"/>
                    <a:pt x="-7801" y="1463708"/>
                    <a:pt x="739" y="1411156"/>
                  </a:cubicBezTo>
                  <a:cubicBezTo>
                    <a:pt x="9279" y="1358604"/>
                    <a:pt x="109127" y="881697"/>
                    <a:pt x="138687" y="650470"/>
                  </a:cubicBezTo>
                  <a:cubicBezTo>
                    <a:pt x="168247" y="419243"/>
                    <a:pt x="174817" y="-48468"/>
                    <a:pt x="166277" y="408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3417E5EA-E4AA-3AEA-B86A-381A130714C7}"/>
                </a:ext>
              </a:extLst>
            </p:cNvPr>
            <p:cNvSpPr/>
            <p:nvPr/>
          </p:nvSpPr>
          <p:spPr>
            <a:xfrm>
              <a:off x="9339415" y="5718540"/>
              <a:ext cx="69031" cy="406611"/>
            </a:xfrm>
            <a:custGeom>
              <a:avLst/>
              <a:gdLst>
                <a:gd name="connsiteX0" fmla="*/ 68657 w 69031"/>
                <a:gd name="connsiteY0" fmla="*/ 401 h 406611"/>
                <a:gd name="connsiteX1" fmla="*/ 33185 w 69031"/>
                <a:gd name="connsiteY1" fmla="*/ 193529 h 406611"/>
                <a:gd name="connsiteX2" fmla="*/ 1654 w 69031"/>
                <a:gd name="connsiteY2" fmla="*/ 406363 h 406611"/>
                <a:gd name="connsiteX3" fmla="*/ 9537 w 69031"/>
                <a:gd name="connsiteY3" fmla="*/ 150174 h 406611"/>
                <a:gd name="connsiteX4" fmla="*/ 68657 w 69031"/>
                <a:gd name="connsiteY4" fmla="*/ 401 h 40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31" h="406611">
                  <a:moveTo>
                    <a:pt x="68657" y="401"/>
                  </a:moveTo>
                  <a:cubicBezTo>
                    <a:pt x="72598" y="7627"/>
                    <a:pt x="44352" y="125869"/>
                    <a:pt x="33185" y="193529"/>
                  </a:cubicBezTo>
                  <a:cubicBezTo>
                    <a:pt x="22018" y="261189"/>
                    <a:pt x="5595" y="413589"/>
                    <a:pt x="1654" y="406363"/>
                  </a:cubicBezTo>
                  <a:cubicBezTo>
                    <a:pt x="-2287" y="399137"/>
                    <a:pt x="997" y="215207"/>
                    <a:pt x="9537" y="150174"/>
                  </a:cubicBezTo>
                  <a:cubicBezTo>
                    <a:pt x="18077" y="85141"/>
                    <a:pt x="64716" y="-6825"/>
                    <a:pt x="68657" y="40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DA54F96F-117A-6CB0-D733-78BDBA32D267}"/>
                </a:ext>
              </a:extLst>
            </p:cNvPr>
            <p:cNvSpPr/>
            <p:nvPr/>
          </p:nvSpPr>
          <p:spPr>
            <a:xfrm>
              <a:off x="8361060" y="6004180"/>
              <a:ext cx="1009086" cy="1394448"/>
            </a:xfrm>
            <a:custGeom>
              <a:avLst/>
              <a:gdLst>
                <a:gd name="connsiteX0" fmla="*/ 991833 w 1009086"/>
                <a:gd name="connsiteY0" fmla="*/ 41896 h 1394448"/>
                <a:gd name="connsiteX1" fmla="*/ 735643 w 1009086"/>
                <a:gd name="connsiteY1" fmla="*/ 629161 h 1394448"/>
                <a:gd name="connsiteX2" fmla="*/ 361212 w 1009086"/>
                <a:gd name="connsiteY2" fmla="*/ 1094244 h 1394448"/>
                <a:gd name="connsiteX3" fmla="*/ 105023 w 1009086"/>
                <a:gd name="connsiteY3" fmla="*/ 1259782 h 1394448"/>
                <a:gd name="connsiteX4" fmla="*/ 10430 w 1009086"/>
                <a:gd name="connsiteY4" fmla="*/ 1389848 h 1394448"/>
                <a:gd name="connsiteX5" fmla="*/ 333623 w 1009086"/>
                <a:gd name="connsiteY5" fmla="*/ 1090303 h 1394448"/>
                <a:gd name="connsiteX6" fmla="*/ 806588 w 1009086"/>
                <a:gd name="connsiteY6" fmla="*/ 499096 h 1394448"/>
                <a:gd name="connsiteX7" fmla="*/ 968185 w 1009086"/>
                <a:gd name="connsiteY7" fmla="*/ 93134 h 1394448"/>
                <a:gd name="connsiteX8" fmla="*/ 991833 w 1009086"/>
                <a:gd name="connsiteY8" fmla="*/ 41896 h 1394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86" h="1394448">
                  <a:moveTo>
                    <a:pt x="991833" y="41896"/>
                  </a:moveTo>
                  <a:cubicBezTo>
                    <a:pt x="953076" y="131234"/>
                    <a:pt x="840746" y="453770"/>
                    <a:pt x="735643" y="629161"/>
                  </a:cubicBezTo>
                  <a:cubicBezTo>
                    <a:pt x="630539" y="804552"/>
                    <a:pt x="466315" y="989141"/>
                    <a:pt x="361212" y="1094244"/>
                  </a:cubicBezTo>
                  <a:cubicBezTo>
                    <a:pt x="256109" y="1199347"/>
                    <a:pt x="163487" y="1210515"/>
                    <a:pt x="105023" y="1259782"/>
                  </a:cubicBezTo>
                  <a:cubicBezTo>
                    <a:pt x="46559" y="1309049"/>
                    <a:pt x="-27670" y="1418094"/>
                    <a:pt x="10430" y="1389848"/>
                  </a:cubicBezTo>
                  <a:cubicBezTo>
                    <a:pt x="48530" y="1361602"/>
                    <a:pt x="200930" y="1238762"/>
                    <a:pt x="333623" y="1090303"/>
                  </a:cubicBezTo>
                  <a:cubicBezTo>
                    <a:pt x="466316" y="941844"/>
                    <a:pt x="700828" y="665291"/>
                    <a:pt x="806588" y="499096"/>
                  </a:cubicBezTo>
                  <a:cubicBezTo>
                    <a:pt x="912348" y="332901"/>
                    <a:pt x="968185" y="93134"/>
                    <a:pt x="968185" y="93134"/>
                  </a:cubicBezTo>
                  <a:cubicBezTo>
                    <a:pt x="995775" y="23503"/>
                    <a:pt x="1030590" y="-47442"/>
                    <a:pt x="991833" y="4189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08E6B977-233A-683B-3C8D-7C4F72FD6137}"/>
                </a:ext>
              </a:extLst>
            </p:cNvPr>
            <p:cNvSpPr/>
            <p:nvPr/>
          </p:nvSpPr>
          <p:spPr>
            <a:xfrm>
              <a:off x="8858692" y="6419048"/>
              <a:ext cx="417886" cy="937098"/>
            </a:xfrm>
            <a:custGeom>
              <a:avLst/>
              <a:gdLst>
                <a:gd name="connsiteX0" fmla="*/ 407491 w 417886"/>
                <a:gd name="connsiteY0" fmla="*/ 17224 h 937098"/>
                <a:gd name="connsiteX1" fmla="*/ 1529 w 417886"/>
                <a:gd name="connsiteY1" fmla="*/ 931624 h 937098"/>
                <a:gd name="connsiteX2" fmla="*/ 273484 w 417886"/>
                <a:gd name="connsiteY2" fmla="*/ 379831 h 937098"/>
                <a:gd name="connsiteX3" fmla="*/ 407491 w 417886"/>
                <a:gd name="connsiteY3" fmla="*/ 17224 h 93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886" h="937098">
                  <a:moveTo>
                    <a:pt x="407491" y="17224"/>
                  </a:moveTo>
                  <a:cubicBezTo>
                    <a:pt x="362165" y="109189"/>
                    <a:pt x="23863" y="871190"/>
                    <a:pt x="1529" y="931624"/>
                  </a:cubicBezTo>
                  <a:cubicBezTo>
                    <a:pt x="-20805" y="992058"/>
                    <a:pt x="207794" y="535515"/>
                    <a:pt x="273484" y="379831"/>
                  </a:cubicBezTo>
                  <a:cubicBezTo>
                    <a:pt x="339174" y="224147"/>
                    <a:pt x="452817" y="-74741"/>
                    <a:pt x="407491" y="172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85224248-DB8C-6497-A0AE-26384D255FB3}"/>
                </a:ext>
              </a:extLst>
            </p:cNvPr>
            <p:cNvSpPr/>
            <p:nvPr/>
          </p:nvSpPr>
          <p:spPr>
            <a:xfrm>
              <a:off x="9057290" y="4729373"/>
              <a:ext cx="186758" cy="995080"/>
            </a:xfrm>
            <a:custGeom>
              <a:avLst/>
              <a:gdLst>
                <a:gd name="connsiteX0" fmla="*/ 153713 w 186758"/>
                <a:gd name="connsiteY0" fmla="*/ 63344 h 995080"/>
                <a:gd name="connsiteX1" fmla="*/ 153713 w 186758"/>
                <a:gd name="connsiteY1" fmla="*/ 122465 h 995080"/>
                <a:gd name="connsiteX2" fmla="*/ 67003 w 186758"/>
                <a:gd name="connsiteY2" fmla="*/ 623020 h 995080"/>
                <a:gd name="connsiteX3" fmla="*/ 0 w 186758"/>
                <a:gd name="connsiteY3" fmla="*/ 993510 h 995080"/>
                <a:gd name="connsiteX4" fmla="*/ 67003 w 186758"/>
                <a:gd name="connsiteY4" fmla="*/ 481130 h 995080"/>
                <a:gd name="connsiteX5" fmla="*/ 114300 w 186758"/>
                <a:gd name="connsiteY5" fmla="*/ 288003 h 995080"/>
                <a:gd name="connsiteX6" fmla="*/ 185244 w 186758"/>
                <a:gd name="connsiteY6" fmla="*/ 12106 h 995080"/>
                <a:gd name="connsiteX7" fmla="*/ 153713 w 186758"/>
                <a:gd name="connsiteY7" fmla="*/ 63344 h 99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58" h="995080">
                  <a:moveTo>
                    <a:pt x="153713" y="63344"/>
                  </a:moveTo>
                  <a:cubicBezTo>
                    <a:pt x="148458" y="81737"/>
                    <a:pt x="168165" y="29186"/>
                    <a:pt x="153713" y="122465"/>
                  </a:cubicBezTo>
                  <a:cubicBezTo>
                    <a:pt x="139261" y="215744"/>
                    <a:pt x="92622" y="477846"/>
                    <a:pt x="67003" y="623020"/>
                  </a:cubicBezTo>
                  <a:cubicBezTo>
                    <a:pt x="41384" y="768194"/>
                    <a:pt x="0" y="1017158"/>
                    <a:pt x="0" y="993510"/>
                  </a:cubicBezTo>
                  <a:cubicBezTo>
                    <a:pt x="0" y="969862"/>
                    <a:pt x="47953" y="598714"/>
                    <a:pt x="67003" y="481130"/>
                  </a:cubicBezTo>
                  <a:cubicBezTo>
                    <a:pt x="86053" y="363546"/>
                    <a:pt x="94593" y="366174"/>
                    <a:pt x="114300" y="288003"/>
                  </a:cubicBezTo>
                  <a:cubicBezTo>
                    <a:pt x="134007" y="209832"/>
                    <a:pt x="176048" y="52834"/>
                    <a:pt x="185244" y="12106"/>
                  </a:cubicBezTo>
                  <a:cubicBezTo>
                    <a:pt x="194441" y="-28622"/>
                    <a:pt x="158968" y="44951"/>
                    <a:pt x="153713" y="633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8586A56C-8BB0-F9F0-8A0B-0AAE9338C82D}"/>
                </a:ext>
              </a:extLst>
            </p:cNvPr>
            <p:cNvSpPr/>
            <p:nvPr/>
          </p:nvSpPr>
          <p:spPr>
            <a:xfrm>
              <a:off x="8310943" y="6053470"/>
              <a:ext cx="986239" cy="1058966"/>
            </a:xfrm>
            <a:custGeom>
              <a:avLst/>
              <a:gdLst>
                <a:gd name="connsiteX0" fmla="*/ 982829 w 986239"/>
                <a:gd name="connsiteY0" fmla="*/ 489 h 1058966"/>
                <a:gd name="connsiteX1" fmla="*/ 781819 w 986239"/>
                <a:gd name="connsiteY1" fmla="*/ 386744 h 1058966"/>
                <a:gd name="connsiteX2" fmla="*/ 1426 w 986239"/>
                <a:gd name="connsiteY2" fmla="*/ 1056778 h 1058966"/>
                <a:gd name="connsiteX3" fmla="*/ 596574 w 986239"/>
                <a:gd name="connsiteY3" fmla="*/ 591696 h 1058966"/>
                <a:gd name="connsiteX4" fmla="*/ 884295 w 986239"/>
                <a:gd name="connsiteY4" fmla="*/ 311858 h 1058966"/>
                <a:gd name="connsiteX5" fmla="*/ 982829 w 986239"/>
                <a:gd name="connsiteY5" fmla="*/ 489 h 105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239" h="1058966">
                  <a:moveTo>
                    <a:pt x="982829" y="489"/>
                  </a:moveTo>
                  <a:cubicBezTo>
                    <a:pt x="965750" y="12970"/>
                    <a:pt x="945386" y="210696"/>
                    <a:pt x="781819" y="386744"/>
                  </a:cubicBezTo>
                  <a:cubicBezTo>
                    <a:pt x="618252" y="562792"/>
                    <a:pt x="32300" y="1022619"/>
                    <a:pt x="1426" y="1056778"/>
                  </a:cubicBezTo>
                  <a:cubicBezTo>
                    <a:pt x="-29448" y="1090937"/>
                    <a:pt x="449429" y="715849"/>
                    <a:pt x="596574" y="591696"/>
                  </a:cubicBezTo>
                  <a:cubicBezTo>
                    <a:pt x="743719" y="467543"/>
                    <a:pt x="817948" y="406451"/>
                    <a:pt x="884295" y="311858"/>
                  </a:cubicBezTo>
                  <a:cubicBezTo>
                    <a:pt x="950642" y="217265"/>
                    <a:pt x="999908" y="-11992"/>
                    <a:pt x="982829" y="4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DE4C5A17-E15A-9CA5-2E68-E7E028D46E4C}"/>
                </a:ext>
              </a:extLst>
            </p:cNvPr>
            <p:cNvSpPr/>
            <p:nvPr/>
          </p:nvSpPr>
          <p:spPr>
            <a:xfrm>
              <a:off x="8721959" y="5828347"/>
              <a:ext cx="351436" cy="698778"/>
            </a:xfrm>
            <a:custGeom>
              <a:avLst/>
              <a:gdLst>
                <a:gd name="connsiteX0" fmla="*/ 315624 w 351436"/>
                <a:gd name="connsiteY0" fmla="*/ 953 h 698778"/>
                <a:gd name="connsiteX1" fmla="*/ 268327 w 351436"/>
                <a:gd name="connsiteY1" fmla="*/ 237436 h 698778"/>
                <a:gd name="connsiteX2" fmla="*/ 313 w 351436"/>
                <a:gd name="connsiteY2" fmla="*/ 698577 h 698778"/>
                <a:gd name="connsiteX3" fmla="*/ 327448 w 351436"/>
                <a:gd name="connsiteY3" fmla="*/ 178315 h 698778"/>
                <a:gd name="connsiteX4" fmla="*/ 315624 w 351436"/>
                <a:gd name="connsiteY4" fmla="*/ 953 h 69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436" h="698778">
                  <a:moveTo>
                    <a:pt x="315624" y="953"/>
                  </a:moveTo>
                  <a:cubicBezTo>
                    <a:pt x="305771" y="10806"/>
                    <a:pt x="320879" y="121165"/>
                    <a:pt x="268327" y="237436"/>
                  </a:cubicBezTo>
                  <a:cubicBezTo>
                    <a:pt x="215775" y="353707"/>
                    <a:pt x="-9540" y="708430"/>
                    <a:pt x="313" y="698577"/>
                  </a:cubicBezTo>
                  <a:cubicBezTo>
                    <a:pt x="10166" y="688724"/>
                    <a:pt x="271612" y="298527"/>
                    <a:pt x="327448" y="178315"/>
                  </a:cubicBezTo>
                  <a:cubicBezTo>
                    <a:pt x="383284" y="58103"/>
                    <a:pt x="325477" y="-8900"/>
                    <a:pt x="315624" y="9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76A91362-CCE2-5043-A977-E4BC096714EA}"/>
                </a:ext>
              </a:extLst>
            </p:cNvPr>
            <p:cNvSpPr/>
            <p:nvPr/>
          </p:nvSpPr>
          <p:spPr>
            <a:xfrm>
              <a:off x="8148501" y="6025282"/>
              <a:ext cx="932911" cy="945421"/>
            </a:xfrm>
            <a:custGeom>
              <a:avLst/>
              <a:gdLst>
                <a:gd name="connsiteX0" fmla="*/ 932437 w 932911"/>
                <a:gd name="connsiteY0" fmla="*/ 1087 h 945421"/>
                <a:gd name="connsiteX1" fmla="*/ 628951 w 932911"/>
                <a:gd name="connsiteY1" fmla="*/ 501642 h 945421"/>
                <a:gd name="connsiteX2" fmla="*/ 459471 w 932911"/>
                <a:gd name="connsiteY2" fmla="*/ 682946 h 945421"/>
                <a:gd name="connsiteX3" fmla="*/ 270285 w 932911"/>
                <a:gd name="connsiteY3" fmla="*/ 836659 h 945421"/>
                <a:gd name="connsiteX4" fmla="*/ 6213 w 932911"/>
                <a:gd name="connsiteY4" fmla="*/ 939135 h 945421"/>
                <a:gd name="connsiteX5" fmla="*/ 554065 w 932911"/>
                <a:gd name="connsiteY5" fmla="*/ 651415 h 945421"/>
                <a:gd name="connsiteX6" fmla="*/ 932437 w 932911"/>
                <a:gd name="connsiteY6" fmla="*/ 1087 h 9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2911" h="945421">
                  <a:moveTo>
                    <a:pt x="932437" y="1087"/>
                  </a:moveTo>
                  <a:cubicBezTo>
                    <a:pt x="944918" y="-23875"/>
                    <a:pt x="707779" y="387999"/>
                    <a:pt x="628951" y="501642"/>
                  </a:cubicBezTo>
                  <a:cubicBezTo>
                    <a:pt x="550123" y="615285"/>
                    <a:pt x="519249" y="627110"/>
                    <a:pt x="459471" y="682946"/>
                  </a:cubicBezTo>
                  <a:cubicBezTo>
                    <a:pt x="399693" y="738782"/>
                    <a:pt x="345828" y="793961"/>
                    <a:pt x="270285" y="836659"/>
                  </a:cubicBezTo>
                  <a:cubicBezTo>
                    <a:pt x="194742" y="879357"/>
                    <a:pt x="-41084" y="970009"/>
                    <a:pt x="6213" y="939135"/>
                  </a:cubicBezTo>
                  <a:cubicBezTo>
                    <a:pt x="53510" y="908261"/>
                    <a:pt x="402979" y="808413"/>
                    <a:pt x="554065" y="651415"/>
                  </a:cubicBezTo>
                  <a:cubicBezTo>
                    <a:pt x="705151" y="494417"/>
                    <a:pt x="919956" y="26049"/>
                    <a:pt x="932437" y="108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9EE054A5-E8E7-3F4B-B662-20493D4288B4}"/>
                </a:ext>
              </a:extLst>
            </p:cNvPr>
            <p:cNvSpPr/>
            <p:nvPr/>
          </p:nvSpPr>
          <p:spPr>
            <a:xfrm>
              <a:off x="5775182" y="3184523"/>
              <a:ext cx="244905" cy="60327"/>
            </a:xfrm>
            <a:custGeom>
              <a:avLst/>
              <a:gdLst>
                <a:gd name="connsiteX0" fmla="*/ 143 w 244905"/>
                <a:gd name="connsiteY0" fmla="*/ 50802 h 60327"/>
                <a:gd name="connsiteX1" fmla="*/ 92218 w 244905"/>
                <a:gd name="connsiteY1" fmla="*/ 9527 h 60327"/>
                <a:gd name="connsiteX2" fmla="*/ 244618 w 244905"/>
                <a:gd name="connsiteY2" fmla="*/ 3177 h 60327"/>
                <a:gd name="connsiteX3" fmla="*/ 50943 w 244905"/>
                <a:gd name="connsiteY3" fmla="*/ 50802 h 60327"/>
                <a:gd name="connsiteX4" fmla="*/ 168418 w 244905"/>
                <a:gd name="connsiteY4" fmla="*/ 19052 h 60327"/>
                <a:gd name="connsiteX5" fmla="*/ 76343 w 244905"/>
                <a:gd name="connsiteY5" fmla="*/ 34927 h 60327"/>
                <a:gd name="connsiteX6" fmla="*/ 54118 w 244905"/>
                <a:gd name="connsiteY6" fmla="*/ 60327 h 60327"/>
                <a:gd name="connsiteX7" fmla="*/ 69993 w 244905"/>
                <a:gd name="connsiteY7" fmla="*/ 34927 h 60327"/>
                <a:gd name="connsiteX8" fmla="*/ 143 w 244905"/>
                <a:gd name="connsiteY8" fmla="*/ 50802 h 6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905" h="60327">
                  <a:moveTo>
                    <a:pt x="143" y="50802"/>
                  </a:moveTo>
                  <a:cubicBezTo>
                    <a:pt x="3847" y="46569"/>
                    <a:pt x="51472" y="17464"/>
                    <a:pt x="92218" y="9527"/>
                  </a:cubicBezTo>
                  <a:cubicBezTo>
                    <a:pt x="132964" y="1590"/>
                    <a:pt x="251497" y="-3702"/>
                    <a:pt x="244618" y="3177"/>
                  </a:cubicBezTo>
                  <a:cubicBezTo>
                    <a:pt x="237739" y="10056"/>
                    <a:pt x="63643" y="48156"/>
                    <a:pt x="50943" y="50802"/>
                  </a:cubicBezTo>
                  <a:cubicBezTo>
                    <a:pt x="38243" y="53448"/>
                    <a:pt x="164185" y="21698"/>
                    <a:pt x="168418" y="19052"/>
                  </a:cubicBezTo>
                  <a:cubicBezTo>
                    <a:pt x="172651" y="16406"/>
                    <a:pt x="95393" y="28048"/>
                    <a:pt x="76343" y="34927"/>
                  </a:cubicBezTo>
                  <a:cubicBezTo>
                    <a:pt x="57293" y="41806"/>
                    <a:pt x="55176" y="60327"/>
                    <a:pt x="54118" y="60327"/>
                  </a:cubicBezTo>
                  <a:cubicBezTo>
                    <a:pt x="53060" y="60327"/>
                    <a:pt x="74226" y="33340"/>
                    <a:pt x="69993" y="34927"/>
                  </a:cubicBezTo>
                  <a:cubicBezTo>
                    <a:pt x="65760" y="36514"/>
                    <a:pt x="-3561" y="55035"/>
                    <a:pt x="143" y="5080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989C5470-1081-47BE-F648-0BB724C0F299}"/>
                </a:ext>
              </a:extLst>
            </p:cNvPr>
            <p:cNvSpPr/>
            <p:nvPr/>
          </p:nvSpPr>
          <p:spPr>
            <a:xfrm>
              <a:off x="8610372" y="5968701"/>
              <a:ext cx="35444" cy="127694"/>
            </a:xfrm>
            <a:custGeom>
              <a:avLst/>
              <a:gdLst>
                <a:gd name="connsiteX0" fmla="*/ 3403 w 35444"/>
                <a:gd name="connsiteY0" fmla="*/ 299 h 127694"/>
                <a:gd name="connsiteX1" fmla="*/ 19278 w 35444"/>
                <a:gd name="connsiteY1" fmla="*/ 79674 h 127694"/>
                <a:gd name="connsiteX2" fmla="*/ 228 w 35444"/>
                <a:gd name="connsiteY2" fmla="*/ 127299 h 127694"/>
                <a:gd name="connsiteX3" fmla="*/ 35153 w 35444"/>
                <a:gd name="connsiteY3" fmla="*/ 54274 h 127694"/>
                <a:gd name="connsiteX4" fmla="*/ 3403 w 35444"/>
                <a:gd name="connsiteY4" fmla="*/ 299 h 12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44" h="127694">
                  <a:moveTo>
                    <a:pt x="3403" y="299"/>
                  </a:moveTo>
                  <a:cubicBezTo>
                    <a:pt x="757" y="4532"/>
                    <a:pt x="19807" y="58507"/>
                    <a:pt x="19278" y="79674"/>
                  </a:cubicBezTo>
                  <a:cubicBezTo>
                    <a:pt x="18749" y="100841"/>
                    <a:pt x="-2418" y="131532"/>
                    <a:pt x="228" y="127299"/>
                  </a:cubicBezTo>
                  <a:cubicBezTo>
                    <a:pt x="2874" y="123066"/>
                    <a:pt x="31449" y="70678"/>
                    <a:pt x="35153" y="54274"/>
                  </a:cubicBezTo>
                  <a:cubicBezTo>
                    <a:pt x="38857" y="37870"/>
                    <a:pt x="6049" y="-3934"/>
                    <a:pt x="3403" y="29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3CF7357C-49BA-136A-2BAF-42782FE73041}"/>
                </a:ext>
              </a:extLst>
            </p:cNvPr>
            <p:cNvSpPr/>
            <p:nvPr/>
          </p:nvSpPr>
          <p:spPr>
            <a:xfrm>
              <a:off x="8493121" y="5898626"/>
              <a:ext cx="104806" cy="451444"/>
            </a:xfrm>
            <a:custGeom>
              <a:avLst/>
              <a:gdLst>
                <a:gd name="connsiteX0" fmla="*/ 104779 w 104806"/>
                <a:gd name="connsiteY0" fmla="*/ 524 h 451444"/>
                <a:gd name="connsiteX1" fmla="*/ 69854 w 104806"/>
                <a:gd name="connsiteY1" fmla="*/ 194199 h 451444"/>
                <a:gd name="connsiteX2" fmla="*/ 66679 w 104806"/>
                <a:gd name="connsiteY2" fmla="*/ 175149 h 451444"/>
                <a:gd name="connsiteX3" fmla="*/ 4 w 104806"/>
                <a:gd name="connsiteY3" fmla="*/ 451374 h 451444"/>
                <a:gd name="connsiteX4" fmla="*/ 63504 w 104806"/>
                <a:gd name="connsiteY4" fmla="*/ 146574 h 451444"/>
                <a:gd name="connsiteX5" fmla="*/ 104779 w 104806"/>
                <a:gd name="connsiteY5" fmla="*/ 524 h 45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06" h="451444">
                  <a:moveTo>
                    <a:pt x="104779" y="524"/>
                  </a:moveTo>
                  <a:cubicBezTo>
                    <a:pt x="105837" y="8461"/>
                    <a:pt x="76204" y="165095"/>
                    <a:pt x="69854" y="194199"/>
                  </a:cubicBezTo>
                  <a:cubicBezTo>
                    <a:pt x="63504" y="223303"/>
                    <a:pt x="78321" y="132287"/>
                    <a:pt x="66679" y="175149"/>
                  </a:cubicBezTo>
                  <a:cubicBezTo>
                    <a:pt x="55037" y="218011"/>
                    <a:pt x="533" y="456137"/>
                    <a:pt x="4" y="451374"/>
                  </a:cubicBezTo>
                  <a:cubicBezTo>
                    <a:pt x="-525" y="446612"/>
                    <a:pt x="47629" y="216953"/>
                    <a:pt x="63504" y="146574"/>
                  </a:cubicBezTo>
                  <a:cubicBezTo>
                    <a:pt x="79379" y="76195"/>
                    <a:pt x="103721" y="-7413"/>
                    <a:pt x="104779" y="5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605AC5B3-FEA3-62E5-9057-2C0852C499AF}"/>
                </a:ext>
              </a:extLst>
            </p:cNvPr>
            <p:cNvSpPr/>
            <p:nvPr/>
          </p:nvSpPr>
          <p:spPr>
            <a:xfrm>
              <a:off x="7911723" y="6361141"/>
              <a:ext cx="591766" cy="367713"/>
            </a:xfrm>
            <a:custGeom>
              <a:avLst/>
              <a:gdLst>
                <a:gd name="connsiteX0" fmla="*/ 587752 w 591766"/>
                <a:gd name="connsiteY0" fmla="*/ 1559 h 367713"/>
                <a:gd name="connsiteX1" fmla="*/ 222627 w 591766"/>
                <a:gd name="connsiteY1" fmla="*/ 201584 h 367713"/>
                <a:gd name="connsiteX2" fmla="*/ 3552 w 591766"/>
                <a:gd name="connsiteY2" fmla="*/ 366684 h 367713"/>
                <a:gd name="connsiteX3" fmla="*/ 394077 w 591766"/>
                <a:gd name="connsiteY3" fmla="*/ 122209 h 367713"/>
                <a:gd name="connsiteX4" fmla="*/ 587752 w 591766"/>
                <a:gd name="connsiteY4" fmla="*/ 1559 h 36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66" h="367713">
                  <a:moveTo>
                    <a:pt x="587752" y="1559"/>
                  </a:moveTo>
                  <a:cubicBezTo>
                    <a:pt x="559177" y="14788"/>
                    <a:pt x="319994" y="140730"/>
                    <a:pt x="222627" y="201584"/>
                  </a:cubicBezTo>
                  <a:cubicBezTo>
                    <a:pt x="125260" y="262438"/>
                    <a:pt x="-25023" y="379913"/>
                    <a:pt x="3552" y="366684"/>
                  </a:cubicBezTo>
                  <a:cubicBezTo>
                    <a:pt x="32127" y="353455"/>
                    <a:pt x="302002" y="182534"/>
                    <a:pt x="394077" y="122209"/>
                  </a:cubicBezTo>
                  <a:cubicBezTo>
                    <a:pt x="486152" y="61884"/>
                    <a:pt x="616327" y="-11670"/>
                    <a:pt x="587752" y="15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20B8BD50-E33D-6EC1-7025-6BFB88ACF179}"/>
                </a:ext>
              </a:extLst>
            </p:cNvPr>
            <p:cNvSpPr/>
            <p:nvPr/>
          </p:nvSpPr>
          <p:spPr>
            <a:xfrm>
              <a:off x="7985025" y="6418610"/>
              <a:ext cx="508405" cy="346784"/>
            </a:xfrm>
            <a:custGeom>
              <a:avLst/>
              <a:gdLst>
                <a:gd name="connsiteX0" fmla="*/ 504925 w 508405"/>
                <a:gd name="connsiteY0" fmla="*/ 1240 h 346784"/>
                <a:gd name="connsiteX1" fmla="*/ 184250 w 508405"/>
                <a:gd name="connsiteY1" fmla="*/ 252065 h 346784"/>
                <a:gd name="connsiteX2" fmla="*/ 3275 w 508405"/>
                <a:gd name="connsiteY2" fmla="*/ 344140 h 346784"/>
                <a:gd name="connsiteX3" fmla="*/ 333475 w 508405"/>
                <a:gd name="connsiteY3" fmla="*/ 163165 h 346784"/>
                <a:gd name="connsiteX4" fmla="*/ 504925 w 508405"/>
                <a:gd name="connsiteY4" fmla="*/ 1240 h 34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05" h="346784">
                  <a:moveTo>
                    <a:pt x="504925" y="1240"/>
                  </a:moveTo>
                  <a:cubicBezTo>
                    <a:pt x="480054" y="16057"/>
                    <a:pt x="267858" y="194915"/>
                    <a:pt x="184250" y="252065"/>
                  </a:cubicBezTo>
                  <a:cubicBezTo>
                    <a:pt x="100642" y="309215"/>
                    <a:pt x="-21596" y="358957"/>
                    <a:pt x="3275" y="344140"/>
                  </a:cubicBezTo>
                  <a:cubicBezTo>
                    <a:pt x="28146" y="329323"/>
                    <a:pt x="250925" y="218198"/>
                    <a:pt x="333475" y="163165"/>
                  </a:cubicBezTo>
                  <a:cubicBezTo>
                    <a:pt x="416025" y="108132"/>
                    <a:pt x="529796" y="-13577"/>
                    <a:pt x="504925" y="12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11E4C841-7D0D-7F31-015D-998375C2DBFD}"/>
                </a:ext>
              </a:extLst>
            </p:cNvPr>
            <p:cNvSpPr/>
            <p:nvPr/>
          </p:nvSpPr>
          <p:spPr>
            <a:xfrm>
              <a:off x="7899399" y="6432529"/>
              <a:ext cx="549276" cy="412800"/>
            </a:xfrm>
            <a:custGeom>
              <a:avLst/>
              <a:gdLst>
                <a:gd name="connsiteX0" fmla="*/ 1 w 549276"/>
                <a:gd name="connsiteY0" fmla="*/ 412771 h 412800"/>
                <a:gd name="connsiteX1" fmla="*/ 206376 w 549276"/>
                <a:gd name="connsiteY1" fmla="*/ 222271 h 412800"/>
                <a:gd name="connsiteX2" fmla="*/ 549276 w 549276"/>
                <a:gd name="connsiteY2" fmla="*/ 21 h 412800"/>
                <a:gd name="connsiteX3" fmla="*/ 203201 w 549276"/>
                <a:gd name="connsiteY3" fmla="*/ 234971 h 412800"/>
                <a:gd name="connsiteX4" fmla="*/ 1 w 549276"/>
                <a:gd name="connsiteY4" fmla="*/ 412771 h 41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76" h="412800">
                  <a:moveTo>
                    <a:pt x="1" y="412771"/>
                  </a:moveTo>
                  <a:cubicBezTo>
                    <a:pt x="530" y="410654"/>
                    <a:pt x="114830" y="291063"/>
                    <a:pt x="206376" y="222271"/>
                  </a:cubicBezTo>
                  <a:cubicBezTo>
                    <a:pt x="297922" y="153479"/>
                    <a:pt x="549805" y="-2096"/>
                    <a:pt x="549276" y="21"/>
                  </a:cubicBezTo>
                  <a:cubicBezTo>
                    <a:pt x="548747" y="2138"/>
                    <a:pt x="291043" y="167238"/>
                    <a:pt x="203201" y="234971"/>
                  </a:cubicBezTo>
                  <a:cubicBezTo>
                    <a:pt x="115359" y="302704"/>
                    <a:pt x="-528" y="414888"/>
                    <a:pt x="1" y="4127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DE8469CF-2E18-E24F-3846-5F3A7E678EA4}"/>
                </a:ext>
              </a:extLst>
            </p:cNvPr>
            <p:cNvSpPr/>
            <p:nvPr/>
          </p:nvSpPr>
          <p:spPr>
            <a:xfrm>
              <a:off x="7533763" y="6550941"/>
              <a:ext cx="550524" cy="145517"/>
            </a:xfrm>
            <a:custGeom>
              <a:avLst/>
              <a:gdLst>
                <a:gd name="connsiteX0" fmla="*/ 3687 w 550524"/>
                <a:gd name="connsiteY0" fmla="*/ 141959 h 145517"/>
                <a:gd name="connsiteX1" fmla="*/ 413262 w 550524"/>
                <a:gd name="connsiteY1" fmla="*/ 46709 h 145517"/>
                <a:gd name="connsiteX2" fmla="*/ 543437 w 550524"/>
                <a:gd name="connsiteY2" fmla="*/ 2259 h 145517"/>
                <a:gd name="connsiteX3" fmla="*/ 232287 w 550524"/>
                <a:gd name="connsiteY3" fmla="*/ 113384 h 145517"/>
                <a:gd name="connsiteX4" fmla="*/ 3687 w 550524"/>
                <a:gd name="connsiteY4" fmla="*/ 141959 h 14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524" h="145517">
                  <a:moveTo>
                    <a:pt x="3687" y="141959"/>
                  </a:moveTo>
                  <a:cubicBezTo>
                    <a:pt x="33849" y="130847"/>
                    <a:pt x="323304" y="69992"/>
                    <a:pt x="413262" y="46709"/>
                  </a:cubicBezTo>
                  <a:cubicBezTo>
                    <a:pt x="503220" y="23426"/>
                    <a:pt x="573599" y="-8853"/>
                    <a:pt x="543437" y="2259"/>
                  </a:cubicBezTo>
                  <a:cubicBezTo>
                    <a:pt x="513275" y="13371"/>
                    <a:pt x="329125" y="90101"/>
                    <a:pt x="232287" y="113384"/>
                  </a:cubicBezTo>
                  <a:cubicBezTo>
                    <a:pt x="135449" y="136667"/>
                    <a:pt x="-26475" y="153071"/>
                    <a:pt x="3687" y="1419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F47579D4-B260-2B8B-0DCD-FD974FEE4E7C}"/>
                </a:ext>
              </a:extLst>
            </p:cNvPr>
            <p:cNvSpPr/>
            <p:nvPr/>
          </p:nvSpPr>
          <p:spPr>
            <a:xfrm>
              <a:off x="7847319" y="6591259"/>
              <a:ext cx="191899" cy="168432"/>
            </a:xfrm>
            <a:custGeom>
              <a:avLst/>
              <a:gdLst>
                <a:gd name="connsiteX0" fmla="*/ 191781 w 191899"/>
                <a:gd name="connsiteY0" fmla="*/ 41 h 168432"/>
                <a:gd name="connsiteX1" fmla="*/ 33031 w 191899"/>
                <a:gd name="connsiteY1" fmla="*/ 104816 h 168432"/>
                <a:gd name="connsiteX2" fmla="*/ 48906 w 191899"/>
                <a:gd name="connsiteY2" fmla="*/ 168316 h 168432"/>
                <a:gd name="connsiteX3" fmla="*/ 4456 w 191899"/>
                <a:gd name="connsiteY3" fmla="*/ 117516 h 168432"/>
                <a:gd name="connsiteX4" fmla="*/ 191781 w 191899"/>
                <a:gd name="connsiteY4" fmla="*/ 41 h 16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99" h="168432">
                  <a:moveTo>
                    <a:pt x="191781" y="41"/>
                  </a:moveTo>
                  <a:cubicBezTo>
                    <a:pt x="196543" y="-2076"/>
                    <a:pt x="56843" y="76770"/>
                    <a:pt x="33031" y="104816"/>
                  </a:cubicBezTo>
                  <a:cubicBezTo>
                    <a:pt x="9218" y="132862"/>
                    <a:pt x="53668" y="166199"/>
                    <a:pt x="48906" y="168316"/>
                  </a:cubicBezTo>
                  <a:cubicBezTo>
                    <a:pt x="44144" y="170433"/>
                    <a:pt x="-16711" y="143445"/>
                    <a:pt x="4456" y="117516"/>
                  </a:cubicBezTo>
                  <a:cubicBezTo>
                    <a:pt x="25623" y="91587"/>
                    <a:pt x="187019" y="2158"/>
                    <a:pt x="191781" y="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F76AADC5-E16F-A784-79EF-8B50076B6CCD}"/>
                </a:ext>
              </a:extLst>
            </p:cNvPr>
            <p:cNvSpPr/>
            <p:nvPr/>
          </p:nvSpPr>
          <p:spPr>
            <a:xfrm>
              <a:off x="7394485" y="6565250"/>
              <a:ext cx="314067" cy="82209"/>
            </a:xfrm>
            <a:custGeom>
              <a:avLst/>
              <a:gdLst>
                <a:gd name="connsiteX0" fmla="*/ 9615 w 314067"/>
                <a:gd name="connsiteY0" fmla="*/ 650 h 82209"/>
                <a:gd name="connsiteX1" fmla="*/ 263615 w 314067"/>
                <a:gd name="connsiteY1" fmla="*/ 73675 h 82209"/>
                <a:gd name="connsiteX2" fmla="*/ 298540 w 314067"/>
                <a:gd name="connsiteY2" fmla="*/ 76850 h 82209"/>
                <a:gd name="connsiteX3" fmla="*/ 76290 w 314067"/>
                <a:gd name="connsiteY3" fmla="*/ 38750 h 82209"/>
                <a:gd name="connsiteX4" fmla="*/ 9615 w 314067"/>
                <a:gd name="connsiteY4" fmla="*/ 650 h 8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067" h="82209">
                  <a:moveTo>
                    <a:pt x="9615" y="650"/>
                  </a:moveTo>
                  <a:cubicBezTo>
                    <a:pt x="40836" y="6471"/>
                    <a:pt x="215461" y="60975"/>
                    <a:pt x="263615" y="73675"/>
                  </a:cubicBezTo>
                  <a:cubicBezTo>
                    <a:pt x="311769" y="86375"/>
                    <a:pt x="329761" y="82671"/>
                    <a:pt x="298540" y="76850"/>
                  </a:cubicBezTo>
                  <a:cubicBezTo>
                    <a:pt x="267319" y="71029"/>
                    <a:pt x="123386" y="47746"/>
                    <a:pt x="76290" y="38750"/>
                  </a:cubicBezTo>
                  <a:cubicBezTo>
                    <a:pt x="29194" y="29754"/>
                    <a:pt x="-21606" y="-5171"/>
                    <a:pt x="9615" y="6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C05CBFFD-8F17-BB39-8634-A65F9A77A807}"/>
                </a:ext>
              </a:extLst>
            </p:cNvPr>
            <p:cNvSpPr/>
            <p:nvPr/>
          </p:nvSpPr>
          <p:spPr>
            <a:xfrm>
              <a:off x="7339670" y="6551433"/>
              <a:ext cx="405061" cy="100322"/>
            </a:xfrm>
            <a:custGeom>
              <a:avLst/>
              <a:gdLst>
                <a:gd name="connsiteX0" fmla="*/ 930 w 405061"/>
                <a:gd name="connsiteY0" fmla="*/ 1767 h 100322"/>
                <a:gd name="connsiteX1" fmla="*/ 166030 w 405061"/>
                <a:gd name="connsiteY1" fmla="*/ 14467 h 100322"/>
                <a:gd name="connsiteX2" fmla="*/ 404155 w 405061"/>
                <a:gd name="connsiteY2" fmla="*/ 100192 h 100322"/>
                <a:gd name="connsiteX3" fmla="*/ 239055 w 405061"/>
                <a:gd name="connsiteY3" fmla="*/ 33517 h 100322"/>
                <a:gd name="connsiteX4" fmla="*/ 930 w 405061"/>
                <a:gd name="connsiteY4" fmla="*/ 1767 h 1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061" h="100322">
                  <a:moveTo>
                    <a:pt x="930" y="1767"/>
                  </a:moveTo>
                  <a:cubicBezTo>
                    <a:pt x="-11241" y="-1408"/>
                    <a:pt x="98826" y="-1937"/>
                    <a:pt x="166030" y="14467"/>
                  </a:cubicBezTo>
                  <a:cubicBezTo>
                    <a:pt x="233234" y="30871"/>
                    <a:pt x="391984" y="97017"/>
                    <a:pt x="404155" y="100192"/>
                  </a:cubicBezTo>
                  <a:cubicBezTo>
                    <a:pt x="416326" y="103367"/>
                    <a:pt x="303084" y="47805"/>
                    <a:pt x="239055" y="33517"/>
                  </a:cubicBezTo>
                  <a:cubicBezTo>
                    <a:pt x="175026" y="19230"/>
                    <a:pt x="13101" y="4942"/>
                    <a:pt x="930" y="176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88512233-2623-CFE3-7389-77383DC0EC74}"/>
                </a:ext>
              </a:extLst>
            </p:cNvPr>
            <p:cNvSpPr/>
            <p:nvPr/>
          </p:nvSpPr>
          <p:spPr>
            <a:xfrm>
              <a:off x="6364225" y="5740349"/>
              <a:ext cx="412292" cy="452830"/>
            </a:xfrm>
            <a:custGeom>
              <a:avLst/>
              <a:gdLst>
                <a:gd name="connsiteX0" fmla="*/ 4825 w 412292"/>
                <a:gd name="connsiteY0" fmla="*/ 51 h 452830"/>
                <a:gd name="connsiteX1" fmla="*/ 14350 w 412292"/>
                <a:gd name="connsiteY1" fmla="*/ 79426 h 452830"/>
                <a:gd name="connsiteX2" fmla="*/ 150875 w 412292"/>
                <a:gd name="connsiteY2" fmla="*/ 203251 h 452830"/>
                <a:gd name="connsiteX3" fmla="*/ 341375 w 412292"/>
                <a:gd name="connsiteY3" fmla="*/ 390576 h 452830"/>
                <a:gd name="connsiteX4" fmla="*/ 404875 w 412292"/>
                <a:gd name="connsiteY4" fmla="*/ 444551 h 452830"/>
                <a:gd name="connsiteX5" fmla="*/ 185800 w 412292"/>
                <a:gd name="connsiteY5" fmla="*/ 235001 h 452830"/>
                <a:gd name="connsiteX6" fmla="*/ 20700 w 412292"/>
                <a:gd name="connsiteY6" fmla="*/ 69901 h 452830"/>
                <a:gd name="connsiteX7" fmla="*/ 4825 w 412292"/>
                <a:gd name="connsiteY7" fmla="*/ 51 h 45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292" h="452830">
                  <a:moveTo>
                    <a:pt x="4825" y="51"/>
                  </a:moveTo>
                  <a:cubicBezTo>
                    <a:pt x="3767" y="1639"/>
                    <a:pt x="-9992" y="45559"/>
                    <a:pt x="14350" y="79426"/>
                  </a:cubicBezTo>
                  <a:cubicBezTo>
                    <a:pt x="38692" y="113293"/>
                    <a:pt x="96371" y="151393"/>
                    <a:pt x="150875" y="203251"/>
                  </a:cubicBezTo>
                  <a:cubicBezTo>
                    <a:pt x="205379" y="255109"/>
                    <a:pt x="299042" y="350359"/>
                    <a:pt x="341375" y="390576"/>
                  </a:cubicBezTo>
                  <a:cubicBezTo>
                    <a:pt x="383708" y="430793"/>
                    <a:pt x="430804" y="470480"/>
                    <a:pt x="404875" y="444551"/>
                  </a:cubicBezTo>
                  <a:cubicBezTo>
                    <a:pt x="378946" y="418622"/>
                    <a:pt x="249829" y="297443"/>
                    <a:pt x="185800" y="235001"/>
                  </a:cubicBezTo>
                  <a:cubicBezTo>
                    <a:pt x="121771" y="172559"/>
                    <a:pt x="49804" y="105884"/>
                    <a:pt x="20700" y="69901"/>
                  </a:cubicBezTo>
                  <a:cubicBezTo>
                    <a:pt x="-8404" y="33918"/>
                    <a:pt x="5883" y="-1537"/>
                    <a:pt x="4825" y="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93C0DDE4-4615-70E5-5686-1BBB8578B26E}"/>
                </a:ext>
              </a:extLst>
            </p:cNvPr>
            <p:cNvSpPr/>
            <p:nvPr/>
          </p:nvSpPr>
          <p:spPr>
            <a:xfrm>
              <a:off x="6816098" y="6216007"/>
              <a:ext cx="430281" cy="217889"/>
            </a:xfrm>
            <a:custGeom>
              <a:avLst/>
              <a:gdLst>
                <a:gd name="connsiteX0" fmla="*/ 627 w 430281"/>
                <a:gd name="connsiteY0" fmla="*/ 643 h 217889"/>
                <a:gd name="connsiteX1" fmla="*/ 280027 w 430281"/>
                <a:gd name="connsiteY1" fmla="*/ 156218 h 217889"/>
                <a:gd name="connsiteX2" fmla="*/ 429252 w 430281"/>
                <a:gd name="connsiteY2" fmla="*/ 216543 h 217889"/>
                <a:gd name="connsiteX3" fmla="*/ 210177 w 430281"/>
                <a:gd name="connsiteY3" fmla="*/ 105418 h 217889"/>
                <a:gd name="connsiteX4" fmla="*/ 627 w 430281"/>
                <a:gd name="connsiteY4" fmla="*/ 643 h 21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81" h="217889">
                  <a:moveTo>
                    <a:pt x="627" y="643"/>
                  </a:moveTo>
                  <a:cubicBezTo>
                    <a:pt x="12269" y="9110"/>
                    <a:pt x="208590" y="120235"/>
                    <a:pt x="280027" y="156218"/>
                  </a:cubicBezTo>
                  <a:cubicBezTo>
                    <a:pt x="351464" y="192201"/>
                    <a:pt x="440894" y="225010"/>
                    <a:pt x="429252" y="216543"/>
                  </a:cubicBezTo>
                  <a:cubicBezTo>
                    <a:pt x="417610" y="208076"/>
                    <a:pt x="277910" y="141401"/>
                    <a:pt x="210177" y="105418"/>
                  </a:cubicBezTo>
                  <a:cubicBezTo>
                    <a:pt x="142444" y="69435"/>
                    <a:pt x="-11015" y="-7824"/>
                    <a:pt x="627" y="64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F7A08A06-7D30-EE94-E7E4-5917F0CFA35A}"/>
                </a:ext>
              </a:extLst>
            </p:cNvPr>
            <p:cNvSpPr/>
            <p:nvPr/>
          </p:nvSpPr>
          <p:spPr>
            <a:xfrm>
              <a:off x="7235468" y="6421700"/>
              <a:ext cx="262995" cy="315917"/>
            </a:xfrm>
            <a:custGeom>
              <a:avLst/>
              <a:gdLst>
                <a:gd name="connsiteX0" fmla="*/ 6707 w 262995"/>
                <a:gd name="connsiteY0" fmla="*/ 1325 h 315917"/>
                <a:gd name="connsiteX1" fmla="*/ 92432 w 262995"/>
                <a:gd name="connsiteY1" fmla="*/ 137850 h 315917"/>
                <a:gd name="connsiteX2" fmla="*/ 146407 w 262995"/>
                <a:gd name="connsiteY2" fmla="*/ 214050 h 315917"/>
                <a:gd name="connsiteX3" fmla="*/ 260707 w 262995"/>
                <a:gd name="connsiteY3" fmla="*/ 312475 h 315917"/>
                <a:gd name="connsiteX4" fmla="*/ 32107 w 262995"/>
                <a:gd name="connsiteY4" fmla="*/ 80700 h 315917"/>
                <a:gd name="connsiteX5" fmla="*/ 6707 w 262995"/>
                <a:gd name="connsiteY5" fmla="*/ 1325 h 31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95" h="315917">
                  <a:moveTo>
                    <a:pt x="6707" y="1325"/>
                  </a:moveTo>
                  <a:cubicBezTo>
                    <a:pt x="16761" y="10850"/>
                    <a:pt x="69149" y="102396"/>
                    <a:pt x="92432" y="137850"/>
                  </a:cubicBezTo>
                  <a:cubicBezTo>
                    <a:pt x="115715" y="173304"/>
                    <a:pt x="118361" y="184946"/>
                    <a:pt x="146407" y="214050"/>
                  </a:cubicBezTo>
                  <a:cubicBezTo>
                    <a:pt x="174453" y="243154"/>
                    <a:pt x="279757" y="334700"/>
                    <a:pt x="260707" y="312475"/>
                  </a:cubicBezTo>
                  <a:cubicBezTo>
                    <a:pt x="241657" y="290250"/>
                    <a:pt x="71265" y="126208"/>
                    <a:pt x="32107" y="80700"/>
                  </a:cubicBezTo>
                  <a:cubicBezTo>
                    <a:pt x="-7051" y="35192"/>
                    <a:pt x="-3347" y="-8200"/>
                    <a:pt x="6707" y="13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77CDF8CF-D1E5-B9A3-FDBF-32D8DD538991}"/>
                </a:ext>
              </a:extLst>
            </p:cNvPr>
            <p:cNvSpPr/>
            <p:nvPr/>
          </p:nvSpPr>
          <p:spPr>
            <a:xfrm>
              <a:off x="7293590" y="6475491"/>
              <a:ext cx="190748" cy="222850"/>
            </a:xfrm>
            <a:custGeom>
              <a:avLst/>
              <a:gdLst>
                <a:gd name="connsiteX0" fmla="*/ 2560 w 190748"/>
                <a:gd name="connsiteY0" fmla="*/ 1509 h 222850"/>
                <a:gd name="connsiteX1" fmla="*/ 88285 w 190748"/>
                <a:gd name="connsiteY1" fmla="*/ 128509 h 222850"/>
                <a:gd name="connsiteX2" fmla="*/ 189885 w 190748"/>
                <a:gd name="connsiteY2" fmla="*/ 220584 h 222850"/>
                <a:gd name="connsiteX3" fmla="*/ 2560 w 190748"/>
                <a:gd name="connsiteY3" fmla="*/ 1509 h 22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48" h="222850">
                  <a:moveTo>
                    <a:pt x="2560" y="1509"/>
                  </a:moveTo>
                  <a:cubicBezTo>
                    <a:pt x="-14373" y="-13837"/>
                    <a:pt x="57064" y="91997"/>
                    <a:pt x="88285" y="128509"/>
                  </a:cubicBezTo>
                  <a:cubicBezTo>
                    <a:pt x="119506" y="165022"/>
                    <a:pt x="199939" y="236459"/>
                    <a:pt x="189885" y="220584"/>
                  </a:cubicBezTo>
                  <a:cubicBezTo>
                    <a:pt x="179831" y="204709"/>
                    <a:pt x="19493" y="16855"/>
                    <a:pt x="2560" y="150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6949E4FE-6BD6-DEE6-D1F2-22E00962F4B9}"/>
                </a:ext>
              </a:extLst>
            </p:cNvPr>
            <p:cNvSpPr/>
            <p:nvPr/>
          </p:nvSpPr>
          <p:spPr>
            <a:xfrm>
              <a:off x="6160276" y="5613369"/>
              <a:ext cx="146787" cy="660910"/>
            </a:xfrm>
            <a:custGeom>
              <a:avLst/>
              <a:gdLst>
                <a:gd name="connsiteX0" fmla="*/ 8749 w 146787"/>
                <a:gd name="connsiteY0" fmla="*/ 31 h 660910"/>
                <a:gd name="connsiteX1" fmla="*/ 27799 w 146787"/>
                <a:gd name="connsiteY1" fmla="*/ 225456 h 660910"/>
                <a:gd name="connsiteX2" fmla="*/ 78599 w 146787"/>
                <a:gd name="connsiteY2" fmla="*/ 463581 h 660910"/>
                <a:gd name="connsiteX3" fmla="*/ 145274 w 146787"/>
                <a:gd name="connsiteY3" fmla="*/ 654081 h 660910"/>
                <a:gd name="connsiteX4" fmla="*/ 8749 w 146787"/>
                <a:gd name="connsiteY4" fmla="*/ 212756 h 660910"/>
                <a:gd name="connsiteX5" fmla="*/ 8749 w 146787"/>
                <a:gd name="connsiteY5" fmla="*/ 31 h 66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87" h="660910">
                  <a:moveTo>
                    <a:pt x="8749" y="31"/>
                  </a:moveTo>
                  <a:cubicBezTo>
                    <a:pt x="11924" y="2148"/>
                    <a:pt x="16157" y="148198"/>
                    <a:pt x="27799" y="225456"/>
                  </a:cubicBezTo>
                  <a:cubicBezTo>
                    <a:pt x="39441" y="302714"/>
                    <a:pt x="59020" y="392144"/>
                    <a:pt x="78599" y="463581"/>
                  </a:cubicBezTo>
                  <a:cubicBezTo>
                    <a:pt x="98178" y="535018"/>
                    <a:pt x="156916" y="695885"/>
                    <a:pt x="145274" y="654081"/>
                  </a:cubicBezTo>
                  <a:cubicBezTo>
                    <a:pt x="133632" y="612277"/>
                    <a:pt x="26741" y="323881"/>
                    <a:pt x="8749" y="212756"/>
                  </a:cubicBezTo>
                  <a:cubicBezTo>
                    <a:pt x="-9243" y="101631"/>
                    <a:pt x="5574" y="-2086"/>
                    <a:pt x="8749" y="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A01281D4-31D8-973F-B1C9-5D680EDDC804}"/>
                </a:ext>
              </a:extLst>
            </p:cNvPr>
            <p:cNvSpPr/>
            <p:nvPr/>
          </p:nvSpPr>
          <p:spPr>
            <a:xfrm>
              <a:off x="6281057" y="6222759"/>
              <a:ext cx="454428" cy="572466"/>
            </a:xfrm>
            <a:custGeom>
              <a:avLst/>
              <a:gdLst>
                <a:gd name="connsiteX0" fmla="*/ 2268 w 454428"/>
                <a:gd name="connsiteY0" fmla="*/ 3416 h 572466"/>
                <a:gd name="connsiteX1" fmla="*/ 243568 w 454428"/>
                <a:gd name="connsiteY1" fmla="*/ 378066 h 572466"/>
                <a:gd name="connsiteX2" fmla="*/ 453118 w 454428"/>
                <a:gd name="connsiteY2" fmla="*/ 568566 h 572466"/>
                <a:gd name="connsiteX3" fmla="*/ 141968 w 454428"/>
                <a:gd name="connsiteY3" fmla="*/ 212966 h 572466"/>
                <a:gd name="connsiteX4" fmla="*/ 2268 w 454428"/>
                <a:gd name="connsiteY4" fmla="*/ 3416 h 57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428" h="572466">
                  <a:moveTo>
                    <a:pt x="2268" y="3416"/>
                  </a:moveTo>
                  <a:cubicBezTo>
                    <a:pt x="19201" y="30933"/>
                    <a:pt x="168426" y="283874"/>
                    <a:pt x="243568" y="378066"/>
                  </a:cubicBezTo>
                  <a:cubicBezTo>
                    <a:pt x="318710" y="472258"/>
                    <a:pt x="470051" y="596083"/>
                    <a:pt x="453118" y="568566"/>
                  </a:cubicBezTo>
                  <a:cubicBezTo>
                    <a:pt x="436185" y="541049"/>
                    <a:pt x="217639" y="305041"/>
                    <a:pt x="141968" y="212966"/>
                  </a:cubicBezTo>
                  <a:cubicBezTo>
                    <a:pt x="66297" y="120891"/>
                    <a:pt x="-14665" y="-24101"/>
                    <a:pt x="2268" y="34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6AF31360-09EC-E917-1B64-0EC5E911B362}"/>
                </a:ext>
              </a:extLst>
            </p:cNvPr>
            <p:cNvSpPr/>
            <p:nvPr/>
          </p:nvSpPr>
          <p:spPr>
            <a:xfrm>
              <a:off x="6338017" y="5768962"/>
              <a:ext cx="139164" cy="324751"/>
            </a:xfrm>
            <a:custGeom>
              <a:avLst/>
              <a:gdLst>
                <a:gd name="connsiteX0" fmla="*/ 5633 w 139164"/>
                <a:gd name="connsiteY0" fmla="*/ 9538 h 324751"/>
                <a:gd name="connsiteX1" fmla="*/ 138983 w 139164"/>
                <a:gd name="connsiteY1" fmla="*/ 323863 h 324751"/>
                <a:gd name="connsiteX2" fmla="*/ 34208 w 139164"/>
                <a:gd name="connsiteY2" fmla="*/ 101613 h 324751"/>
                <a:gd name="connsiteX3" fmla="*/ 5633 w 139164"/>
                <a:gd name="connsiteY3" fmla="*/ 9538 h 32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64" h="324751">
                  <a:moveTo>
                    <a:pt x="5633" y="9538"/>
                  </a:moveTo>
                  <a:cubicBezTo>
                    <a:pt x="23095" y="46580"/>
                    <a:pt x="134220" y="308517"/>
                    <a:pt x="138983" y="323863"/>
                  </a:cubicBezTo>
                  <a:cubicBezTo>
                    <a:pt x="143746" y="339209"/>
                    <a:pt x="53258" y="151355"/>
                    <a:pt x="34208" y="101613"/>
                  </a:cubicBezTo>
                  <a:cubicBezTo>
                    <a:pt x="15158" y="51871"/>
                    <a:pt x="-11829" y="-27504"/>
                    <a:pt x="5633" y="953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F228FC15-AC4C-6144-0E93-B2752D7DADF1}"/>
                </a:ext>
              </a:extLst>
            </p:cNvPr>
            <p:cNvSpPr/>
            <p:nvPr/>
          </p:nvSpPr>
          <p:spPr>
            <a:xfrm>
              <a:off x="6197357" y="5739665"/>
              <a:ext cx="436395" cy="704215"/>
            </a:xfrm>
            <a:custGeom>
              <a:avLst/>
              <a:gdLst>
                <a:gd name="connsiteX0" fmla="*/ 243 w 436395"/>
                <a:gd name="connsiteY0" fmla="*/ 735 h 704215"/>
                <a:gd name="connsiteX1" fmla="*/ 47868 w 436395"/>
                <a:gd name="connsiteY1" fmla="*/ 232510 h 704215"/>
                <a:gd name="connsiteX2" fmla="*/ 70093 w 436395"/>
                <a:gd name="connsiteY2" fmla="*/ 289660 h 704215"/>
                <a:gd name="connsiteX3" fmla="*/ 359018 w 436395"/>
                <a:gd name="connsiteY3" fmla="*/ 575410 h 704215"/>
                <a:gd name="connsiteX4" fmla="*/ 428868 w 436395"/>
                <a:gd name="connsiteY4" fmla="*/ 702410 h 704215"/>
                <a:gd name="connsiteX5" fmla="*/ 393943 w 436395"/>
                <a:gd name="connsiteY5" fmla="*/ 626210 h 704215"/>
                <a:gd name="connsiteX6" fmla="*/ 70093 w 436395"/>
                <a:gd name="connsiteY6" fmla="*/ 318235 h 704215"/>
                <a:gd name="connsiteX7" fmla="*/ 243 w 436395"/>
                <a:gd name="connsiteY7" fmla="*/ 735 h 7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95" h="704215">
                  <a:moveTo>
                    <a:pt x="243" y="735"/>
                  </a:moveTo>
                  <a:cubicBezTo>
                    <a:pt x="-3461" y="-13552"/>
                    <a:pt x="36226" y="184356"/>
                    <a:pt x="47868" y="232510"/>
                  </a:cubicBezTo>
                  <a:cubicBezTo>
                    <a:pt x="59510" y="280664"/>
                    <a:pt x="18235" y="232510"/>
                    <a:pt x="70093" y="289660"/>
                  </a:cubicBezTo>
                  <a:cubicBezTo>
                    <a:pt x="121951" y="346810"/>
                    <a:pt x="299222" y="506618"/>
                    <a:pt x="359018" y="575410"/>
                  </a:cubicBezTo>
                  <a:cubicBezTo>
                    <a:pt x="418814" y="644202"/>
                    <a:pt x="423047" y="693943"/>
                    <a:pt x="428868" y="702410"/>
                  </a:cubicBezTo>
                  <a:cubicBezTo>
                    <a:pt x="434689" y="710877"/>
                    <a:pt x="453739" y="690239"/>
                    <a:pt x="393943" y="626210"/>
                  </a:cubicBezTo>
                  <a:cubicBezTo>
                    <a:pt x="334147" y="562181"/>
                    <a:pt x="134122" y="423010"/>
                    <a:pt x="70093" y="318235"/>
                  </a:cubicBezTo>
                  <a:cubicBezTo>
                    <a:pt x="6064" y="213460"/>
                    <a:pt x="3947" y="15022"/>
                    <a:pt x="243" y="73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3313FF35-CBD5-9569-3339-4AF9DC1C59F7}"/>
                </a:ext>
              </a:extLst>
            </p:cNvPr>
            <p:cNvSpPr/>
            <p:nvPr/>
          </p:nvSpPr>
          <p:spPr>
            <a:xfrm>
              <a:off x="6397465" y="5867203"/>
              <a:ext cx="700431" cy="545156"/>
            </a:xfrm>
            <a:custGeom>
              <a:avLst/>
              <a:gdLst>
                <a:gd name="connsiteX0" fmla="*/ 160 w 700431"/>
                <a:gd name="connsiteY0" fmla="*/ 197 h 545156"/>
                <a:gd name="connsiteX1" fmla="*/ 155735 w 700431"/>
                <a:gd name="connsiteY1" fmla="*/ 203397 h 545156"/>
                <a:gd name="connsiteX2" fmla="*/ 346235 w 700431"/>
                <a:gd name="connsiteY2" fmla="*/ 365322 h 545156"/>
                <a:gd name="connsiteX3" fmla="*/ 698660 w 700431"/>
                <a:gd name="connsiteY3" fmla="*/ 543122 h 545156"/>
                <a:gd name="connsiteX4" fmla="*/ 184310 w 700431"/>
                <a:gd name="connsiteY4" fmla="*/ 241497 h 545156"/>
                <a:gd name="connsiteX5" fmla="*/ 160 w 700431"/>
                <a:gd name="connsiteY5" fmla="*/ 197 h 54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431" h="545156">
                  <a:moveTo>
                    <a:pt x="160" y="197"/>
                  </a:moveTo>
                  <a:cubicBezTo>
                    <a:pt x="-4602" y="-6153"/>
                    <a:pt x="98056" y="142543"/>
                    <a:pt x="155735" y="203397"/>
                  </a:cubicBezTo>
                  <a:cubicBezTo>
                    <a:pt x="213414" y="264251"/>
                    <a:pt x="255748" y="308701"/>
                    <a:pt x="346235" y="365322"/>
                  </a:cubicBezTo>
                  <a:cubicBezTo>
                    <a:pt x="436722" y="421943"/>
                    <a:pt x="725648" y="563760"/>
                    <a:pt x="698660" y="543122"/>
                  </a:cubicBezTo>
                  <a:cubicBezTo>
                    <a:pt x="671672" y="522484"/>
                    <a:pt x="297022" y="328809"/>
                    <a:pt x="184310" y="241497"/>
                  </a:cubicBezTo>
                  <a:cubicBezTo>
                    <a:pt x="71598" y="154185"/>
                    <a:pt x="4922" y="6547"/>
                    <a:pt x="160" y="19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329C912B-2821-543C-D57F-2EF5E27AE56E}"/>
                </a:ext>
              </a:extLst>
            </p:cNvPr>
            <p:cNvSpPr/>
            <p:nvPr/>
          </p:nvSpPr>
          <p:spPr>
            <a:xfrm>
              <a:off x="6283049" y="5753082"/>
              <a:ext cx="327360" cy="628674"/>
            </a:xfrm>
            <a:custGeom>
              <a:avLst/>
              <a:gdLst>
                <a:gd name="connsiteX0" fmla="*/ 276 w 327360"/>
                <a:gd name="connsiteY0" fmla="*/ 18 h 628674"/>
                <a:gd name="connsiteX1" fmla="*/ 105051 w 327360"/>
                <a:gd name="connsiteY1" fmla="*/ 212743 h 628674"/>
                <a:gd name="connsiteX2" fmla="*/ 327301 w 327360"/>
                <a:gd name="connsiteY2" fmla="*/ 628668 h 628674"/>
                <a:gd name="connsiteX3" fmla="*/ 82826 w 327360"/>
                <a:gd name="connsiteY3" fmla="*/ 203218 h 628674"/>
                <a:gd name="connsiteX4" fmla="*/ 276 w 327360"/>
                <a:gd name="connsiteY4" fmla="*/ 18 h 62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60" h="628674">
                  <a:moveTo>
                    <a:pt x="276" y="18"/>
                  </a:moveTo>
                  <a:cubicBezTo>
                    <a:pt x="3980" y="1605"/>
                    <a:pt x="50547" y="107968"/>
                    <a:pt x="105051" y="212743"/>
                  </a:cubicBezTo>
                  <a:cubicBezTo>
                    <a:pt x="159555" y="317518"/>
                    <a:pt x="331005" y="630255"/>
                    <a:pt x="327301" y="628668"/>
                  </a:cubicBezTo>
                  <a:cubicBezTo>
                    <a:pt x="323597" y="627081"/>
                    <a:pt x="135213" y="307993"/>
                    <a:pt x="82826" y="203218"/>
                  </a:cubicBezTo>
                  <a:cubicBezTo>
                    <a:pt x="30439" y="98443"/>
                    <a:pt x="-3428" y="-1569"/>
                    <a:pt x="276" y="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77C3FB7A-9804-5D22-70C3-5C9F9B71A1E7}"/>
                </a:ext>
              </a:extLst>
            </p:cNvPr>
            <p:cNvSpPr/>
            <p:nvPr/>
          </p:nvSpPr>
          <p:spPr>
            <a:xfrm>
              <a:off x="6165445" y="5596975"/>
              <a:ext cx="171858" cy="118423"/>
            </a:xfrm>
            <a:custGeom>
              <a:avLst/>
              <a:gdLst>
                <a:gd name="connsiteX0" fmla="*/ 405 w 171858"/>
                <a:gd name="connsiteY0" fmla="*/ 550 h 118423"/>
                <a:gd name="connsiteX1" fmla="*/ 82955 w 171858"/>
                <a:gd name="connsiteY1" fmla="*/ 38650 h 118423"/>
                <a:gd name="connsiteX2" fmla="*/ 171855 w 171858"/>
                <a:gd name="connsiteY2" fmla="*/ 118025 h 118423"/>
                <a:gd name="connsiteX3" fmla="*/ 86130 w 171858"/>
                <a:gd name="connsiteY3" fmla="*/ 67225 h 118423"/>
                <a:gd name="connsiteX4" fmla="*/ 51205 w 171858"/>
                <a:gd name="connsiteY4" fmla="*/ 19600 h 118423"/>
                <a:gd name="connsiteX5" fmla="*/ 405 w 171858"/>
                <a:gd name="connsiteY5" fmla="*/ 550 h 11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858" h="118423">
                  <a:moveTo>
                    <a:pt x="405" y="550"/>
                  </a:moveTo>
                  <a:cubicBezTo>
                    <a:pt x="5697" y="3725"/>
                    <a:pt x="54380" y="19071"/>
                    <a:pt x="82955" y="38650"/>
                  </a:cubicBezTo>
                  <a:cubicBezTo>
                    <a:pt x="111530" y="58229"/>
                    <a:pt x="171326" y="113263"/>
                    <a:pt x="171855" y="118025"/>
                  </a:cubicBezTo>
                  <a:cubicBezTo>
                    <a:pt x="172384" y="122788"/>
                    <a:pt x="106238" y="83629"/>
                    <a:pt x="86130" y="67225"/>
                  </a:cubicBezTo>
                  <a:cubicBezTo>
                    <a:pt x="66022" y="50821"/>
                    <a:pt x="51205" y="19600"/>
                    <a:pt x="51205" y="19600"/>
                  </a:cubicBezTo>
                  <a:cubicBezTo>
                    <a:pt x="43268" y="8488"/>
                    <a:pt x="-4887" y="-2625"/>
                    <a:pt x="405" y="5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4FF46084-FD29-6CF9-3AD6-AE216F8463E9}"/>
                </a:ext>
              </a:extLst>
            </p:cNvPr>
            <p:cNvSpPr/>
            <p:nvPr/>
          </p:nvSpPr>
          <p:spPr>
            <a:xfrm>
              <a:off x="6172198" y="5610050"/>
              <a:ext cx="104734" cy="172030"/>
            </a:xfrm>
            <a:custGeom>
              <a:avLst/>
              <a:gdLst>
                <a:gd name="connsiteX0" fmla="*/ 2 w 104734"/>
                <a:gd name="connsiteY0" fmla="*/ 175 h 172030"/>
                <a:gd name="connsiteX1" fmla="*/ 98427 w 104734"/>
                <a:gd name="connsiteY1" fmla="*/ 117650 h 172030"/>
                <a:gd name="connsiteX2" fmla="*/ 92077 w 104734"/>
                <a:gd name="connsiteY2" fmla="*/ 171625 h 172030"/>
                <a:gd name="connsiteX3" fmla="*/ 101602 w 104734"/>
                <a:gd name="connsiteY3" fmla="*/ 92250 h 172030"/>
                <a:gd name="connsiteX4" fmla="*/ 2 w 104734"/>
                <a:gd name="connsiteY4" fmla="*/ 175 h 17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34" h="172030">
                  <a:moveTo>
                    <a:pt x="2" y="175"/>
                  </a:moveTo>
                  <a:cubicBezTo>
                    <a:pt x="-527" y="4408"/>
                    <a:pt x="83081" y="89075"/>
                    <a:pt x="98427" y="117650"/>
                  </a:cubicBezTo>
                  <a:cubicBezTo>
                    <a:pt x="113773" y="146225"/>
                    <a:pt x="91548" y="175858"/>
                    <a:pt x="92077" y="171625"/>
                  </a:cubicBezTo>
                  <a:cubicBezTo>
                    <a:pt x="92606" y="167392"/>
                    <a:pt x="112185" y="115004"/>
                    <a:pt x="101602" y="92250"/>
                  </a:cubicBezTo>
                  <a:cubicBezTo>
                    <a:pt x="91019" y="69496"/>
                    <a:pt x="531" y="-4058"/>
                    <a:pt x="2" y="1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3DBD9063-E9A4-49C5-5290-3E8517D758C8}"/>
                </a:ext>
              </a:extLst>
            </p:cNvPr>
            <p:cNvSpPr/>
            <p:nvPr/>
          </p:nvSpPr>
          <p:spPr>
            <a:xfrm>
              <a:off x="6213072" y="5673562"/>
              <a:ext cx="107824" cy="422172"/>
            </a:xfrm>
            <a:custGeom>
              <a:avLst/>
              <a:gdLst>
                <a:gd name="connsiteX0" fmla="*/ 22628 w 107824"/>
                <a:gd name="connsiteY0" fmla="*/ 163 h 422172"/>
                <a:gd name="connsiteX1" fmla="*/ 19453 w 107824"/>
                <a:gd name="connsiteY1" fmla="*/ 63663 h 422172"/>
                <a:gd name="connsiteX2" fmla="*/ 28978 w 107824"/>
                <a:gd name="connsiteY2" fmla="*/ 136688 h 422172"/>
                <a:gd name="connsiteX3" fmla="*/ 60728 w 107824"/>
                <a:gd name="connsiteY3" fmla="*/ 343063 h 422172"/>
                <a:gd name="connsiteX4" fmla="*/ 76603 w 107824"/>
                <a:gd name="connsiteY4" fmla="*/ 250988 h 422172"/>
                <a:gd name="connsiteX5" fmla="*/ 105178 w 107824"/>
                <a:gd name="connsiteY5" fmla="*/ 419263 h 422172"/>
                <a:gd name="connsiteX6" fmla="*/ 3578 w 107824"/>
                <a:gd name="connsiteY6" fmla="*/ 82713 h 422172"/>
                <a:gd name="connsiteX7" fmla="*/ 22628 w 107824"/>
                <a:gd name="connsiteY7" fmla="*/ 163 h 42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24" h="422172">
                  <a:moveTo>
                    <a:pt x="22628" y="163"/>
                  </a:moveTo>
                  <a:cubicBezTo>
                    <a:pt x="25274" y="-3012"/>
                    <a:pt x="18395" y="40909"/>
                    <a:pt x="19453" y="63663"/>
                  </a:cubicBezTo>
                  <a:cubicBezTo>
                    <a:pt x="20511" y="86417"/>
                    <a:pt x="22099" y="90121"/>
                    <a:pt x="28978" y="136688"/>
                  </a:cubicBezTo>
                  <a:cubicBezTo>
                    <a:pt x="35857" y="183255"/>
                    <a:pt x="52791" y="324013"/>
                    <a:pt x="60728" y="343063"/>
                  </a:cubicBezTo>
                  <a:cubicBezTo>
                    <a:pt x="68665" y="362113"/>
                    <a:pt x="69195" y="238288"/>
                    <a:pt x="76603" y="250988"/>
                  </a:cubicBezTo>
                  <a:cubicBezTo>
                    <a:pt x="84011" y="263688"/>
                    <a:pt x="117349" y="447309"/>
                    <a:pt x="105178" y="419263"/>
                  </a:cubicBezTo>
                  <a:cubicBezTo>
                    <a:pt x="93007" y="391217"/>
                    <a:pt x="17336" y="149388"/>
                    <a:pt x="3578" y="82713"/>
                  </a:cubicBezTo>
                  <a:cubicBezTo>
                    <a:pt x="-10180" y="16038"/>
                    <a:pt x="19982" y="3338"/>
                    <a:pt x="22628" y="1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AEED84A3-DAA2-BAC9-D31A-5A4118ACA6F6}"/>
                </a:ext>
              </a:extLst>
            </p:cNvPr>
            <p:cNvSpPr/>
            <p:nvPr/>
          </p:nvSpPr>
          <p:spPr>
            <a:xfrm>
              <a:off x="6302581" y="5834336"/>
              <a:ext cx="90382" cy="276065"/>
            </a:xfrm>
            <a:custGeom>
              <a:avLst/>
              <a:gdLst>
                <a:gd name="connsiteX0" fmla="*/ 2969 w 90382"/>
                <a:gd name="connsiteY0" fmla="*/ 1314 h 276065"/>
                <a:gd name="connsiteX1" fmla="*/ 63294 w 90382"/>
                <a:gd name="connsiteY1" fmla="*/ 185464 h 276065"/>
                <a:gd name="connsiteX2" fmla="*/ 88694 w 90382"/>
                <a:gd name="connsiteY2" fmla="*/ 274364 h 276065"/>
                <a:gd name="connsiteX3" fmla="*/ 18844 w 90382"/>
                <a:gd name="connsiteY3" fmla="*/ 112439 h 276065"/>
                <a:gd name="connsiteX4" fmla="*/ 2969 w 90382"/>
                <a:gd name="connsiteY4" fmla="*/ 1314 h 27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82" h="276065">
                  <a:moveTo>
                    <a:pt x="2969" y="1314"/>
                  </a:moveTo>
                  <a:cubicBezTo>
                    <a:pt x="10377" y="13485"/>
                    <a:pt x="49007" y="139956"/>
                    <a:pt x="63294" y="185464"/>
                  </a:cubicBezTo>
                  <a:cubicBezTo>
                    <a:pt x="77582" y="230972"/>
                    <a:pt x="96102" y="286535"/>
                    <a:pt x="88694" y="274364"/>
                  </a:cubicBezTo>
                  <a:cubicBezTo>
                    <a:pt x="81286" y="262193"/>
                    <a:pt x="35248" y="160593"/>
                    <a:pt x="18844" y="112439"/>
                  </a:cubicBezTo>
                  <a:cubicBezTo>
                    <a:pt x="2440" y="64285"/>
                    <a:pt x="-4439" y="-10857"/>
                    <a:pt x="2969" y="131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74AC6804-F951-EE1A-522B-EB15EC7DBAAA}"/>
                </a:ext>
              </a:extLst>
            </p:cNvPr>
            <p:cNvSpPr/>
            <p:nvPr/>
          </p:nvSpPr>
          <p:spPr>
            <a:xfrm>
              <a:off x="6470453" y="6026090"/>
              <a:ext cx="324142" cy="473208"/>
            </a:xfrm>
            <a:custGeom>
              <a:avLst/>
              <a:gdLst>
                <a:gd name="connsiteX0" fmla="*/ 197 w 324142"/>
                <a:gd name="connsiteY0" fmla="*/ 60 h 473208"/>
                <a:gd name="connsiteX1" fmla="*/ 136722 w 324142"/>
                <a:gd name="connsiteY1" fmla="*/ 241360 h 473208"/>
                <a:gd name="connsiteX2" fmla="*/ 324047 w 324142"/>
                <a:gd name="connsiteY2" fmla="*/ 473135 h 473208"/>
                <a:gd name="connsiteX3" fmla="*/ 111322 w 324142"/>
                <a:gd name="connsiteY3" fmla="*/ 263585 h 473208"/>
                <a:gd name="connsiteX4" fmla="*/ 197 w 324142"/>
                <a:gd name="connsiteY4" fmla="*/ 60 h 47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42" h="473208">
                  <a:moveTo>
                    <a:pt x="197" y="60"/>
                  </a:moveTo>
                  <a:cubicBezTo>
                    <a:pt x="4430" y="-3644"/>
                    <a:pt x="82747" y="162514"/>
                    <a:pt x="136722" y="241360"/>
                  </a:cubicBezTo>
                  <a:cubicBezTo>
                    <a:pt x="190697" y="320206"/>
                    <a:pt x="328280" y="469431"/>
                    <a:pt x="324047" y="473135"/>
                  </a:cubicBezTo>
                  <a:cubicBezTo>
                    <a:pt x="319814" y="476839"/>
                    <a:pt x="162122" y="339256"/>
                    <a:pt x="111322" y="263585"/>
                  </a:cubicBezTo>
                  <a:cubicBezTo>
                    <a:pt x="60522" y="187914"/>
                    <a:pt x="-4036" y="3764"/>
                    <a:pt x="197" y="6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9D503A53-7C10-3F9B-6EEF-675D08C9BE00}"/>
                </a:ext>
              </a:extLst>
            </p:cNvPr>
            <p:cNvSpPr/>
            <p:nvPr/>
          </p:nvSpPr>
          <p:spPr>
            <a:xfrm>
              <a:off x="6431946" y="5984690"/>
              <a:ext cx="470895" cy="524304"/>
            </a:xfrm>
            <a:custGeom>
              <a:avLst/>
              <a:gdLst>
                <a:gd name="connsiteX0" fmla="*/ 604 w 470895"/>
                <a:gd name="connsiteY0" fmla="*/ 185 h 524304"/>
                <a:gd name="connsiteX1" fmla="*/ 305404 w 470895"/>
                <a:gd name="connsiteY1" fmla="*/ 263710 h 524304"/>
                <a:gd name="connsiteX2" fmla="*/ 235554 w 470895"/>
                <a:gd name="connsiteY2" fmla="*/ 238310 h 524304"/>
                <a:gd name="connsiteX3" fmla="*/ 273654 w 470895"/>
                <a:gd name="connsiteY3" fmla="*/ 320860 h 524304"/>
                <a:gd name="connsiteX4" fmla="*/ 470504 w 470895"/>
                <a:gd name="connsiteY4" fmla="*/ 524060 h 524304"/>
                <a:gd name="connsiteX5" fmla="*/ 216504 w 470895"/>
                <a:gd name="connsiteY5" fmla="*/ 276410 h 524304"/>
                <a:gd name="connsiteX6" fmla="*/ 226029 w 470895"/>
                <a:gd name="connsiteY6" fmla="*/ 222435 h 524304"/>
                <a:gd name="connsiteX7" fmla="*/ 604 w 470895"/>
                <a:gd name="connsiteY7" fmla="*/ 185 h 52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895" h="524304">
                  <a:moveTo>
                    <a:pt x="604" y="185"/>
                  </a:moveTo>
                  <a:cubicBezTo>
                    <a:pt x="13833" y="7064"/>
                    <a:pt x="266246" y="224023"/>
                    <a:pt x="305404" y="263710"/>
                  </a:cubicBezTo>
                  <a:cubicBezTo>
                    <a:pt x="344562" y="303398"/>
                    <a:pt x="240846" y="228785"/>
                    <a:pt x="235554" y="238310"/>
                  </a:cubicBezTo>
                  <a:cubicBezTo>
                    <a:pt x="230262" y="247835"/>
                    <a:pt x="234496" y="273235"/>
                    <a:pt x="273654" y="320860"/>
                  </a:cubicBezTo>
                  <a:cubicBezTo>
                    <a:pt x="312812" y="368485"/>
                    <a:pt x="480029" y="531468"/>
                    <a:pt x="470504" y="524060"/>
                  </a:cubicBezTo>
                  <a:cubicBezTo>
                    <a:pt x="460979" y="516652"/>
                    <a:pt x="257250" y="326681"/>
                    <a:pt x="216504" y="276410"/>
                  </a:cubicBezTo>
                  <a:cubicBezTo>
                    <a:pt x="175758" y="226139"/>
                    <a:pt x="256721" y="264768"/>
                    <a:pt x="226029" y="222435"/>
                  </a:cubicBezTo>
                  <a:cubicBezTo>
                    <a:pt x="195337" y="180102"/>
                    <a:pt x="-12625" y="-6694"/>
                    <a:pt x="604" y="18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E3DAEFC4-D9C4-DEF9-F678-8D05915BC4CD}"/>
                </a:ext>
              </a:extLst>
            </p:cNvPr>
            <p:cNvSpPr/>
            <p:nvPr/>
          </p:nvSpPr>
          <p:spPr>
            <a:xfrm>
              <a:off x="6808205" y="6302855"/>
              <a:ext cx="197830" cy="117416"/>
            </a:xfrm>
            <a:custGeom>
              <a:avLst/>
              <a:gdLst>
                <a:gd name="connsiteX0" fmla="*/ 2170 w 197830"/>
                <a:gd name="connsiteY0" fmla="*/ 2695 h 117416"/>
                <a:gd name="connsiteX1" fmla="*/ 195845 w 197830"/>
                <a:gd name="connsiteY1" fmla="*/ 116995 h 117416"/>
                <a:gd name="connsiteX2" fmla="*/ 97420 w 197830"/>
                <a:gd name="connsiteY2" fmla="*/ 40795 h 117416"/>
                <a:gd name="connsiteX3" fmla="*/ 2170 w 197830"/>
                <a:gd name="connsiteY3" fmla="*/ 2695 h 11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30" h="117416">
                  <a:moveTo>
                    <a:pt x="2170" y="2695"/>
                  </a:moveTo>
                  <a:cubicBezTo>
                    <a:pt x="18574" y="15395"/>
                    <a:pt x="179970" y="110645"/>
                    <a:pt x="195845" y="116995"/>
                  </a:cubicBezTo>
                  <a:cubicBezTo>
                    <a:pt x="211720" y="123345"/>
                    <a:pt x="128112" y="56141"/>
                    <a:pt x="97420" y="40795"/>
                  </a:cubicBezTo>
                  <a:cubicBezTo>
                    <a:pt x="66728" y="25449"/>
                    <a:pt x="-14234" y="-10005"/>
                    <a:pt x="2170" y="26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343B6D7A-D1BB-06AC-554A-3465725409CE}"/>
                </a:ext>
              </a:extLst>
            </p:cNvPr>
            <p:cNvSpPr/>
            <p:nvPr/>
          </p:nvSpPr>
          <p:spPr>
            <a:xfrm>
              <a:off x="7126877" y="6434344"/>
              <a:ext cx="319934" cy="285693"/>
            </a:xfrm>
            <a:custGeom>
              <a:avLst/>
              <a:gdLst>
                <a:gd name="connsiteX0" fmla="*/ 13698 w 319934"/>
                <a:gd name="connsiteY0" fmla="*/ 7731 h 285693"/>
                <a:gd name="connsiteX1" fmla="*/ 312148 w 319934"/>
                <a:gd name="connsiteY1" fmla="*/ 277606 h 285693"/>
                <a:gd name="connsiteX2" fmla="*/ 239123 w 319934"/>
                <a:gd name="connsiteY2" fmla="*/ 220456 h 285693"/>
                <a:gd name="connsiteX3" fmla="*/ 67673 w 319934"/>
                <a:gd name="connsiteY3" fmla="*/ 83931 h 285693"/>
                <a:gd name="connsiteX4" fmla="*/ 13698 w 319934"/>
                <a:gd name="connsiteY4" fmla="*/ 7731 h 2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34" h="285693">
                  <a:moveTo>
                    <a:pt x="13698" y="7731"/>
                  </a:moveTo>
                  <a:cubicBezTo>
                    <a:pt x="54444" y="40010"/>
                    <a:pt x="274577" y="242152"/>
                    <a:pt x="312148" y="277606"/>
                  </a:cubicBezTo>
                  <a:cubicBezTo>
                    <a:pt x="349719" y="313060"/>
                    <a:pt x="239123" y="220456"/>
                    <a:pt x="239123" y="220456"/>
                  </a:cubicBezTo>
                  <a:cubicBezTo>
                    <a:pt x="198377" y="188177"/>
                    <a:pt x="102598" y="115152"/>
                    <a:pt x="67673" y="83931"/>
                  </a:cubicBezTo>
                  <a:cubicBezTo>
                    <a:pt x="32748" y="52710"/>
                    <a:pt x="-27048" y="-24548"/>
                    <a:pt x="13698" y="77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2C88A0EC-C3F8-4C9B-957F-122A22D9A7CD}"/>
                </a:ext>
              </a:extLst>
            </p:cNvPr>
            <p:cNvSpPr/>
            <p:nvPr/>
          </p:nvSpPr>
          <p:spPr>
            <a:xfrm>
              <a:off x="6904840" y="6486515"/>
              <a:ext cx="642624" cy="269893"/>
            </a:xfrm>
            <a:custGeom>
              <a:avLst/>
              <a:gdLst>
                <a:gd name="connsiteX0" fmla="*/ 785 w 642624"/>
                <a:gd name="connsiteY0" fmla="*/ 10 h 269893"/>
                <a:gd name="connsiteX1" fmla="*/ 238910 w 642624"/>
                <a:gd name="connsiteY1" fmla="*/ 120660 h 269893"/>
                <a:gd name="connsiteX2" fmla="*/ 642135 w 642624"/>
                <a:gd name="connsiteY2" fmla="*/ 269885 h 269893"/>
                <a:gd name="connsiteX3" fmla="*/ 315110 w 642624"/>
                <a:gd name="connsiteY3" fmla="*/ 127010 h 269893"/>
                <a:gd name="connsiteX4" fmla="*/ 785 w 642624"/>
                <a:gd name="connsiteY4" fmla="*/ 10 h 2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624" h="269893">
                  <a:moveTo>
                    <a:pt x="785" y="10"/>
                  </a:moveTo>
                  <a:cubicBezTo>
                    <a:pt x="-11915" y="-1048"/>
                    <a:pt x="132018" y="75681"/>
                    <a:pt x="238910" y="120660"/>
                  </a:cubicBezTo>
                  <a:cubicBezTo>
                    <a:pt x="345802" y="165639"/>
                    <a:pt x="629435" y="268827"/>
                    <a:pt x="642135" y="269885"/>
                  </a:cubicBezTo>
                  <a:cubicBezTo>
                    <a:pt x="654835" y="270943"/>
                    <a:pt x="417239" y="173048"/>
                    <a:pt x="315110" y="127010"/>
                  </a:cubicBezTo>
                  <a:cubicBezTo>
                    <a:pt x="212981" y="80973"/>
                    <a:pt x="13485" y="1068"/>
                    <a:pt x="785" y="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2387F85D-B157-DCDB-0F1F-A9E95C078D05}"/>
                </a:ext>
              </a:extLst>
            </p:cNvPr>
            <p:cNvSpPr/>
            <p:nvPr/>
          </p:nvSpPr>
          <p:spPr>
            <a:xfrm>
              <a:off x="6765731" y="6276973"/>
              <a:ext cx="298764" cy="247655"/>
            </a:xfrm>
            <a:custGeom>
              <a:avLst/>
              <a:gdLst>
                <a:gd name="connsiteX0" fmla="*/ 194 w 298764"/>
                <a:gd name="connsiteY0" fmla="*/ 2 h 247655"/>
                <a:gd name="connsiteX1" fmla="*/ 111319 w 298764"/>
                <a:gd name="connsiteY1" fmla="*/ 139702 h 247655"/>
                <a:gd name="connsiteX2" fmla="*/ 298644 w 298764"/>
                <a:gd name="connsiteY2" fmla="*/ 247652 h 247655"/>
                <a:gd name="connsiteX3" fmla="*/ 136719 w 298764"/>
                <a:gd name="connsiteY3" fmla="*/ 136527 h 247655"/>
                <a:gd name="connsiteX4" fmla="*/ 194 w 298764"/>
                <a:gd name="connsiteY4" fmla="*/ 2 h 24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764" h="247655">
                  <a:moveTo>
                    <a:pt x="194" y="2"/>
                  </a:moveTo>
                  <a:cubicBezTo>
                    <a:pt x="-4039" y="531"/>
                    <a:pt x="61577" y="98427"/>
                    <a:pt x="111319" y="139702"/>
                  </a:cubicBezTo>
                  <a:cubicBezTo>
                    <a:pt x="161061" y="180977"/>
                    <a:pt x="294411" y="248181"/>
                    <a:pt x="298644" y="247652"/>
                  </a:cubicBezTo>
                  <a:cubicBezTo>
                    <a:pt x="302877" y="247123"/>
                    <a:pt x="194398" y="177802"/>
                    <a:pt x="136719" y="136527"/>
                  </a:cubicBezTo>
                  <a:cubicBezTo>
                    <a:pt x="79040" y="95252"/>
                    <a:pt x="4427" y="-527"/>
                    <a:pt x="194" y="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4BAE3B59-984A-F70A-B12D-08F626B9F626}"/>
                </a:ext>
              </a:extLst>
            </p:cNvPr>
            <p:cNvSpPr/>
            <p:nvPr/>
          </p:nvSpPr>
          <p:spPr>
            <a:xfrm>
              <a:off x="7562091" y="6670675"/>
              <a:ext cx="341349" cy="111564"/>
            </a:xfrm>
            <a:custGeom>
              <a:avLst/>
              <a:gdLst>
                <a:gd name="connsiteX0" fmla="*/ 16634 w 341349"/>
                <a:gd name="connsiteY0" fmla="*/ 73025 h 111564"/>
                <a:gd name="connsiteX1" fmla="*/ 340484 w 341349"/>
                <a:gd name="connsiteY1" fmla="*/ 0 h 111564"/>
                <a:gd name="connsiteX2" fmla="*/ 118234 w 341349"/>
                <a:gd name="connsiteY2" fmla="*/ 73025 h 111564"/>
                <a:gd name="connsiteX3" fmla="*/ 327784 w 341349"/>
                <a:gd name="connsiteY3" fmla="*/ 111125 h 111564"/>
                <a:gd name="connsiteX4" fmla="*/ 73784 w 341349"/>
                <a:gd name="connsiteY4" fmla="*/ 92075 h 111564"/>
                <a:gd name="connsiteX5" fmla="*/ 16634 w 341349"/>
                <a:gd name="connsiteY5" fmla="*/ 73025 h 11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349" h="111564">
                  <a:moveTo>
                    <a:pt x="16634" y="73025"/>
                  </a:moveTo>
                  <a:cubicBezTo>
                    <a:pt x="61084" y="57679"/>
                    <a:pt x="323551" y="0"/>
                    <a:pt x="340484" y="0"/>
                  </a:cubicBezTo>
                  <a:cubicBezTo>
                    <a:pt x="357417" y="0"/>
                    <a:pt x="120351" y="54504"/>
                    <a:pt x="118234" y="73025"/>
                  </a:cubicBezTo>
                  <a:cubicBezTo>
                    <a:pt x="116117" y="91546"/>
                    <a:pt x="335192" y="107950"/>
                    <a:pt x="327784" y="111125"/>
                  </a:cubicBezTo>
                  <a:cubicBezTo>
                    <a:pt x="320376" y="114300"/>
                    <a:pt x="121938" y="99483"/>
                    <a:pt x="73784" y="92075"/>
                  </a:cubicBezTo>
                  <a:cubicBezTo>
                    <a:pt x="25630" y="84667"/>
                    <a:pt x="-27816" y="88371"/>
                    <a:pt x="16634" y="730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F0CDF35C-133B-D3A0-28D6-21A726EB2F3A}"/>
                </a:ext>
              </a:extLst>
            </p:cNvPr>
            <p:cNvSpPr/>
            <p:nvPr/>
          </p:nvSpPr>
          <p:spPr>
            <a:xfrm>
              <a:off x="6774160" y="6513185"/>
              <a:ext cx="1127376" cy="441956"/>
            </a:xfrm>
            <a:custGeom>
              <a:avLst/>
              <a:gdLst>
                <a:gd name="connsiteX0" fmla="*/ 4465 w 1127376"/>
                <a:gd name="connsiteY0" fmla="*/ 1915 h 441956"/>
                <a:gd name="connsiteX1" fmla="*/ 109240 w 1127376"/>
                <a:gd name="connsiteY1" fmla="*/ 163840 h 441956"/>
                <a:gd name="connsiteX2" fmla="*/ 315615 w 1127376"/>
                <a:gd name="connsiteY2" fmla="*/ 319415 h 441956"/>
                <a:gd name="connsiteX3" fmla="*/ 560090 w 1127376"/>
                <a:gd name="connsiteY3" fmla="*/ 433715 h 441956"/>
                <a:gd name="connsiteX4" fmla="*/ 795040 w 1127376"/>
                <a:gd name="connsiteY4" fmla="*/ 417840 h 441956"/>
                <a:gd name="connsiteX5" fmla="*/ 1125240 w 1127376"/>
                <a:gd name="connsiteY5" fmla="*/ 297190 h 441956"/>
                <a:gd name="connsiteX6" fmla="*/ 918865 w 1127376"/>
                <a:gd name="connsiteY6" fmla="*/ 373390 h 441956"/>
                <a:gd name="connsiteX7" fmla="*/ 563265 w 1127376"/>
                <a:gd name="connsiteY7" fmla="*/ 405140 h 441956"/>
                <a:gd name="connsiteX8" fmla="*/ 252115 w 1127376"/>
                <a:gd name="connsiteY8" fmla="*/ 278140 h 441956"/>
                <a:gd name="connsiteX9" fmla="*/ 4465 w 1127376"/>
                <a:gd name="connsiteY9" fmla="*/ 1915 h 44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376" h="441956">
                  <a:moveTo>
                    <a:pt x="4465" y="1915"/>
                  </a:moveTo>
                  <a:cubicBezTo>
                    <a:pt x="-19347" y="-17135"/>
                    <a:pt x="57382" y="110923"/>
                    <a:pt x="109240" y="163840"/>
                  </a:cubicBezTo>
                  <a:cubicBezTo>
                    <a:pt x="161098" y="216757"/>
                    <a:pt x="240473" y="274436"/>
                    <a:pt x="315615" y="319415"/>
                  </a:cubicBezTo>
                  <a:cubicBezTo>
                    <a:pt x="390757" y="364394"/>
                    <a:pt x="480186" y="417311"/>
                    <a:pt x="560090" y="433715"/>
                  </a:cubicBezTo>
                  <a:cubicBezTo>
                    <a:pt x="639994" y="450119"/>
                    <a:pt x="700848" y="440594"/>
                    <a:pt x="795040" y="417840"/>
                  </a:cubicBezTo>
                  <a:cubicBezTo>
                    <a:pt x="889232" y="395086"/>
                    <a:pt x="1104603" y="304598"/>
                    <a:pt x="1125240" y="297190"/>
                  </a:cubicBezTo>
                  <a:cubicBezTo>
                    <a:pt x="1145877" y="289782"/>
                    <a:pt x="1012528" y="355398"/>
                    <a:pt x="918865" y="373390"/>
                  </a:cubicBezTo>
                  <a:cubicBezTo>
                    <a:pt x="825203" y="391382"/>
                    <a:pt x="674390" y="421015"/>
                    <a:pt x="563265" y="405140"/>
                  </a:cubicBezTo>
                  <a:cubicBezTo>
                    <a:pt x="452140" y="389265"/>
                    <a:pt x="346836" y="342169"/>
                    <a:pt x="252115" y="278140"/>
                  </a:cubicBezTo>
                  <a:cubicBezTo>
                    <a:pt x="157394" y="214111"/>
                    <a:pt x="28277" y="20965"/>
                    <a:pt x="4465" y="19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5A14FFEC-B8B3-EF79-431D-BA81287F843D}"/>
                </a:ext>
              </a:extLst>
            </p:cNvPr>
            <p:cNvSpPr/>
            <p:nvPr/>
          </p:nvSpPr>
          <p:spPr>
            <a:xfrm>
              <a:off x="6366281" y="6313868"/>
              <a:ext cx="533251" cy="446236"/>
            </a:xfrm>
            <a:custGeom>
              <a:avLst/>
              <a:gdLst>
                <a:gd name="connsiteX0" fmla="*/ 59919 w 533251"/>
                <a:gd name="connsiteY0" fmla="*/ 7557 h 446236"/>
                <a:gd name="connsiteX1" fmla="*/ 259944 w 533251"/>
                <a:gd name="connsiteY1" fmla="*/ 166307 h 446236"/>
                <a:gd name="connsiteX2" fmla="*/ 532994 w 533251"/>
                <a:gd name="connsiteY2" fmla="*/ 445707 h 446236"/>
                <a:gd name="connsiteX3" fmla="*/ 209144 w 533251"/>
                <a:gd name="connsiteY3" fmla="*/ 90107 h 446236"/>
                <a:gd name="connsiteX4" fmla="*/ 9119 w 533251"/>
                <a:gd name="connsiteY4" fmla="*/ 29782 h 446236"/>
                <a:gd name="connsiteX5" fmla="*/ 59919 w 533251"/>
                <a:gd name="connsiteY5" fmla="*/ 7557 h 44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251" h="446236">
                  <a:moveTo>
                    <a:pt x="59919" y="7557"/>
                  </a:moveTo>
                  <a:cubicBezTo>
                    <a:pt x="101723" y="30311"/>
                    <a:pt x="181098" y="93282"/>
                    <a:pt x="259944" y="166307"/>
                  </a:cubicBezTo>
                  <a:cubicBezTo>
                    <a:pt x="338790" y="239332"/>
                    <a:pt x="541461" y="458407"/>
                    <a:pt x="532994" y="445707"/>
                  </a:cubicBezTo>
                  <a:cubicBezTo>
                    <a:pt x="524527" y="433007"/>
                    <a:pt x="296456" y="159428"/>
                    <a:pt x="209144" y="90107"/>
                  </a:cubicBezTo>
                  <a:cubicBezTo>
                    <a:pt x="121832" y="20786"/>
                    <a:pt x="35577" y="39836"/>
                    <a:pt x="9119" y="29782"/>
                  </a:cubicBezTo>
                  <a:cubicBezTo>
                    <a:pt x="-17339" y="19728"/>
                    <a:pt x="18115" y="-15197"/>
                    <a:pt x="59919" y="755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5DFE9B3F-5F4E-E9F9-9D70-F4A6EA88BEA7}"/>
                </a:ext>
              </a:extLst>
            </p:cNvPr>
            <p:cNvSpPr/>
            <p:nvPr/>
          </p:nvSpPr>
          <p:spPr>
            <a:xfrm>
              <a:off x="6936735" y="6775199"/>
              <a:ext cx="991997" cy="486622"/>
            </a:xfrm>
            <a:custGeom>
              <a:avLst/>
              <a:gdLst>
                <a:gd name="connsiteX0" fmla="*/ 640 w 991997"/>
                <a:gd name="connsiteY0" fmla="*/ 251 h 486622"/>
                <a:gd name="connsiteX1" fmla="*/ 572140 w 991997"/>
                <a:gd name="connsiteY1" fmla="*/ 330451 h 486622"/>
                <a:gd name="connsiteX2" fmla="*/ 991240 w 991997"/>
                <a:gd name="connsiteY2" fmla="*/ 486026 h 486622"/>
                <a:gd name="connsiteX3" fmla="*/ 470540 w 991997"/>
                <a:gd name="connsiteY3" fmla="*/ 279651 h 486622"/>
                <a:gd name="connsiteX4" fmla="*/ 640 w 991997"/>
                <a:gd name="connsiteY4" fmla="*/ 251 h 48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997" h="486622">
                  <a:moveTo>
                    <a:pt x="640" y="251"/>
                  </a:moveTo>
                  <a:cubicBezTo>
                    <a:pt x="17573" y="8718"/>
                    <a:pt x="407040" y="249489"/>
                    <a:pt x="572140" y="330451"/>
                  </a:cubicBezTo>
                  <a:cubicBezTo>
                    <a:pt x="737240" y="411414"/>
                    <a:pt x="1008173" y="494493"/>
                    <a:pt x="991240" y="486026"/>
                  </a:cubicBezTo>
                  <a:cubicBezTo>
                    <a:pt x="974307" y="477559"/>
                    <a:pt x="634582" y="359555"/>
                    <a:pt x="470540" y="279651"/>
                  </a:cubicBezTo>
                  <a:cubicBezTo>
                    <a:pt x="306498" y="199747"/>
                    <a:pt x="-16293" y="-8216"/>
                    <a:pt x="640" y="2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4BEC3C01-A1A3-7B62-DA87-A4C9AB967442}"/>
                </a:ext>
              </a:extLst>
            </p:cNvPr>
            <p:cNvSpPr/>
            <p:nvPr/>
          </p:nvSpPr>
          <p:spPr>
            <a:xfrm>
              <a:off x="7961528" y="6757335"/>
              <a:ext cx="589609" cy="147245"/>
            </a:xfrm>
            <a:custGeom>
              <a:avLst/>
              <a:gdLst>
                <a:gd name="connsiteX0" fmla="*/ 4547 w 589609"/>
                <a:gd name="connsiteY0" fmla="*/ 81615 h 147245"/>
                <a:gd name="connsiteX1" fmla="*/ 410947 w 589609"/>
                <a:gd name="connsiteY1" fmla="*/ 59390 h 147245"/>
                <a:gd name="connsiteX2" fmla="*/ 585572 w 589609"/>
                <a:gd name="connsiteY2" fmla="*/ 2240 h 147245"/>
                <a:gd name="connsiteX3" fmla="*/ 255372 w 589609"/>
                <a:gd name="connsiteY3" fmla="*/ 145115 h 147245"/>
                <a:gd name="connsiteX4" fmla="*/ 433172 w 589609"/>
                <a:gd name="connsiteY4" fmla="*/ 87965 h 147245"/>
                <a:gd name="connsiteX5" fmla="*/ 207747 w 589609"/>
                <a:gd name="connsiteY5" fmla="*/ 87965 h 147245"/>
                <a:gd name="connsiteX6" fmla="*/ 4547 w 589609"/>
                <a:gd name="connsiteY6" fmla="*/ 81615 h 14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609" h="147245">
                  <a:moveTo>
                    <a:pt x="4547" y="81615"/>
                  </a:moveTo>
                  <a:cubicBezTo>
                    <a:pt x="38414" y="76853"/>
                    <a:pt x="314110" y="72619"/>
                    <a:pt x="410947" y="59390"/>
                  </a:cubicBezTo>
                  <a:cubicBezTo>
                    <a:pt x="507785" y="46161"/>
                    <a:pt x="611501" y="-12047"/>
                    <a:pt x="585572" y="2240"/>
                  </a:cubicBezTo>
                  <a:cubicBezTo>
                    <a:pt x="559643" y="16527"/>
                    <a:pt x="280772" y="130828"/>
                    <a:pt x="255372" y="145115"/>
                  </a:cubicBezTo>
                  <a:cubicBezTo>
                    <a:pt x="229972" y="159402"/>
                    <a:pt x="441109" y="97490"/>
                    <a:pt x="433172" y="87965"/>
                  </a:cubicBezTo>
                  <a:cubicBezTo>
                    <a:pt x="425235" y="78440"/>
                    <a:pt x="280772" y="89023"/>
                    <a:pt x="207747" y="87965"/>
                  </a:cubicBezTo>
                  <a:cubicBezTo>
                    <a:pt x="134722" y="86907"/>
                    <a:pt x="-29320" y="86377"/>
                    <a:pt x="4547" y="816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2C7E1FC2-B866-DF0C-AF94-FC352B7C1155}"/>
                </a:ext>
              </a:extLst>
            </p:cNvPr>
            <p:cNvSpPr/>
            <p:nvPr/>
          </p:nvSpPr>
          <p:spPr>
            <a:xfrm>
              <a:off x="6712339" y="6689974"/>
              <a:ext cx="158514" cy="445621"/>
            </a:xfrm>
            <a:custGeom>
              <a:avLst/>
              <a:gdLst>
                <a:gd name="connsiteX0" fmla="*/ 2786 w 158514"/>
                <a:gd name="connsiteY0" fmla="*/ 2926 h 445621"/>
                <a:gd name="connsiteX1" fmla="*/ 12311 w 158514"/>
                <a:gd name="connsiteY1" fmla="*/ 136276 h 445621"/>
                <a:gd name="connsiteX2" fmla="*/ 59936 w 158514"/>
                <a:gd name="connsiteY2" fmla="*/ 209301 h 445621"/>
                <a:gd name="connsiteX3" fmla="*/ 28186 w 158514"/>
                <a:gd name="connsiteY3" fmla="*/ 174376 h 445621"/>
                <a:gd name="connsiteX4" fmla="*/ 75811 w 158514"/>
                <a:gd name="connsiteY4" fmla="*/ 345826 h 445621"/>
                <a:gd name="connsiteX5" fmla="*/ 158361 w 158514"/>
                <a:gd name="connsiteY5" fmla="*/ 444251 h 445621"/>
                <a:gd name="connsiteX6" fmla="*/ 53586 w 158514"/>
                <a:gd name="connsiteY6" fmla="*/ 275976 h 445621"/>
                <a:gd name="connsiteX7" fmla="*/ 2786 w 158514"/>
                <a:gd name="connsiteY7" fmla="*/ 2926 h 4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514" h="445621">
                  <a:moveTo>
                    <a:pt x="2786" y="2926"/>
                  </a:moveTo>
                  <a:cubicBezTo>
                    <a:pt x="-4093" y="-20357"/>
                    <a:pt x="2786" y="101880"/>
                    <a:pt x="12311" y="136276"/>
                  </a:cubicBezTo>
                  <a:cubicBezTo>
                    <a:pt x="21836" y="170672"/>
                    <a:pt x="57290" y="202951"/>
                    <a:pt x="59936" y="209301"/>
                  </a:cubicBezTo>
                  <a:cubicBezTo>
                    <a:pt x="62582" y="215651"/>
                    <a:pt x="25540" y="151622"/>
                    <a:pt x="28186" y="174376"/>
                  </a:cubicBezTo>
                  <a:cubicBezTo>
                    <a:pt x="30832" y="197130"/>
                    <a:pt x="54115" y="300847"/>
                    <a:pt x="75811" y="345826"/>
                  </a:cubicBezTo>
                  <a:cubicBezTo>
                    <a:pt x="97507" y="390805"/>
                    <a:pt x="162065" y="455893"/>
                    <a:pt x="158361" y="444251"/>
                  </a:cubicBezTo>
                  <a:cubicBezTo>
                    <a:pt x="154657" y="432609"/>
                    <a:pt x="78986" y="347413"/>
                    <a:pt x="53586" y="275976"/>
                  </a:cubicBezTo>
                  <a:cubicBezTo>
                    <a:pt x="28186" y="204539"/>
                    <a:pt x="9665" y="26209"/>
                    <a:pt x="2786" y="29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D9B2DB75-BECD-6864-EA0F-A0FAB09311C5}"/>
                </a:ext>
              </a:extLst>
            </p:cNvPr>
            <p:cNvSpPr/>
            <p:nvPr/>
          </p:nvSpPr>
          <p:spPr>
            <a:xfrm>
              <a:off x="6759433" y="6762750"/>
              <a:ext cx="695493" cy="419100"/>
            </a:xfrm>
            <a:custGeom>
              <a:avLst/>
              <a:gdLst>
                <a:gd name="connsiteX0" fmla="*/ 142 w 695493"/>
                <a:gd name="connsiteY0" fmla="*/ 0 h 419100"/>
                <a:gd name="connsiteX1" fmla="*/ 181117 w 695493"/>
                <a:gd name="connsiteY1" fmla="*/ 187325 h 419100"/>
                <a:gd name="connsiteX2" fmla="*/ 695467 w 695493"/>
                <a:gd name="connsiteY2" fmla="*/ 419100 h 419100"/>
                <a:gd name="connsiteX3" fmla="*/ 203342 w 695493"/>
                <a:gd name="connsiteY3" fmla="*/ 187325 h 419100"/>
                <a:gd name="connsiteX4" fmla="*/ 142 w 695493"/>
                <a:gd name="connsiteY4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493" h="419100">
                  <a:moveTo>
                    <a:pt x="142" y="0"/>
                  </a:moveTo>
                  <a:cubicBezTo>
                    <a:pt x="-3562" y="0"/>
                    <a:pt x="65230" y="117475"/>
                    <a:pt x="181117" y="187325"/>
                  </a:cubicBezTo>
                  <a:cubicBezTo>
                    <a:pt x="297005" y="257175"/>
                    <a:pt x="691763" y="419100"/>
                    <a:pt x="695467" y="419100"/>
                  </a:cubicBezTo>
                  <a:cubicBezTo>
                    <a:pt x="699171" y="419100"/>
                    <a:pt x="320288" y="257175"/>
                    <a:pt x="203342" y="187325"/>
                  </a:cubicBezTo>
                  <a:cubicBezTo>
                    <a:pt x="86396" y="117475"/>
                    <a:pt x="3846" y="0"/>
                    <a:pt x="142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4D72FA50-D913-842B-E84F-8172A6AEB041}"/>
                </a:ext>
              </a:extLst>
            </p:cNvPr>
            <p:cNvSpPr/>
            <p:nvPr/>
          </p:nvSpPr>
          <p:spPr>
            <a:xfrm>
              <a:off x="6734095" y="6819890"/>
              <a:ext cx="296929" cy="233535"/>
            </a:xfrm>
            <a:custGeom>
              <a:avLst/>
              <a:gdLst>
                <a:gd name="connsiteX0" fmla="*/ 80 w 296929"/>
                <a:gd name="connsiteY0" fmla="*/ 10 h 233535"/>
                <a:gd name="connsiteX1" fmla="*/ 276305 w 296929"/>
                <a:gd name="connsiteY1" fmla="*/ 212735 h 233535"/>
                <a:gd name="connsiteX2" fmla="*/ 247730 w 296929"/>
                <a:gd name="connsiteY2" fmla="*/ 203210 h 233535"/>
                <a:gd name="connsiteX3" fmla="*/ 80 w 296929"/>
                <a:gd name="connsiteY3" fmla="*/ 10 h 23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929" h="233535">
                  <a:moveTo>
                    <a:pt x="80" y="10"/>
                  </a:moveTo>
                  <a:cubicBezTo>
                    <a:pt x="4842" y="1597"/>
                    <a:pt x="276305" y="212735"/>
                    <a:pt x="276305" y="212735"/>
                  </a:cubicBezTo>
                  <a:cubicBezTo>
                    <a:pt x="317580" y="246602"/>
                    <a:pt x="291122" y="236018"/>
                    <a:pt x="247730" y="203210"/>
                  </a:cubicBezTo>
                  <a:cubicBezTo>
                    <a:pt x="204338" y="170402"/>
                    <a:pt x="-4682" y="-1577"/>
                    <a:pt x="80" y="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BC6B7FD1-4884-A78E-549D-39C1948FB343}"/>
                </a:ext>
              </a:extLst>
            </p:cNvPr>
            <p:cNvSpPr/>
            <p:nvPr/>
          </p:nvSpPr>
          <p:spPr>
            <a:xfrm>
              <a:off x="7003735" y="7003934"/>
              <a:ext cx="201400" cy="295252"/>
            </a:xfrm>
            <a:custGeom>
              <a:avLst/>
              <a:gdLst>
                <a:gd name="connsiteX0" fmla="*/ 315 w 201400"/>
                <a:gd name="connsiteY0" fmla="*/ 116 h 295252"/>
                <a:gd name="connsiteX1" fmla="*/ 47940 w 201400"/>
                <a:gd name="connsiteY1" fmla="*/ 108066 h 295252"/>
                <a:gd name="connsiteX2" fmla="*/ 200340 w 201400"/>
                <a:gd name="connsiteY2" fmla="*/ 292216 h 295252"/>
                <a:gd name="connsiteX3" fmla="*/ 111440 w 201400"/>
                <a:gd name="connsiteY3" fmla="*/ 216016 h 295252"/>
                <a:gd name="connsiteX4" fmla="*/ 32065 w 201400"/>
                <a:gd name="connsiteY4" fmla="*/ 127116 h 295252"/>
                <a:gd name="connsiteX5" fmla="*/ 315 w 201400"/>
                <a:gd name="connsiteY5" fmla="*/ 116 h 29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0" h="295252">
                  <a:moveTo>
                    <a:pt x="315" y="116"/>
                  </a:moveTo>
                  <a:cubicBezTo>
                    <a:pt x="2961" y="-3059"/>
                    <a:pt x="14603" y="59383"/>
                    <a:pt x="47940" y="108066"/>
                  </a:cubicBezTo>
                  <a:cubicBezTo>
                    <a:pt x="81277" y="156749"/>
                    <a:pt x="189757" y="274224"/>
                    <a:pt x="200340" y="292216"/>
                  </a:cubicBezTo>
                  <a:cubicBezTo>
                    <a:pt x="210923" y="310208"/>
                    <a:pt x="139486" y="243533"/>
                    <a:pt x="111440" y="216016"/>
                  </a:cubicBezTo>
                  <a:cubicBezTo>
                    <a:pt x="83394" y="188499"/>
                    <a:pt x="52173" y="168391"/>
                    <a:pt x="32065" y="127116"/>
                  </a:cubicBezTo>
                  <a:cubicBezTo>
                    <a:pt x="11957" y="85841"/>
                    <a:pt x="-2331" y="3291"/>
                    <a:pt x="315" y="1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CD7D0970-33EB-67A6-576D-BA73005468C0}"/>
                </a:ext>
              </a:extLst>
            </p:cNvPr>
            <p:cNvSpPr/>
            <p:nvPr/>
          </p:nvSpPr>
          <p:spPr>
            <a:xfrm>
              <a:off x="7053577" y="7032307"/>
              <a:ext cx="405977" cy="280341"/>
            </a:xfrm>
            <a:custGeom>
              <a:avLst/>
              <a:gdLst>
                <a:gd name="connsiteX0" fmla="*/ 1273 w 405977"/>
                <a:gd name="connsiteY0" fmla="*/ 318 h 280341"/>
                <a:gd name="connsiteX1" fmla="*/ 217173 w 405977"/>
                <a:gd name="connsiteY1" fmla="*/ 146368 h 280341"/>
                <a:gd name="connsiteX2" fmla="*/ 401323 w 405977"/>
                <a:gd name="connsiteY2" fmla="*/ 279718 h 280341"/>
                <a:gd name="connsiteX3" fmla="*/ 321948 w 405977"/>
                <a:gd name="connsiteY3" fmla="*/ 187643 h 280341"/>
                <a:gd name="connsiteX4" fmla="*/ 1273 w 405977"/>
                <a:gd name="connsiteY4" fmla="*/ 318 h 28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77" h="280341">
                  <a:moveTo>
                    <a:pt x="1273" y="318"/>
                  </a:moveTo>
                  <a:cubicBezTo>
                    <a:pt x="-16189" y="-6561"/>
                    <a:pt x="150498" y="99801"/>
                    <a:pt x="217173" y="146368"/>
                  </a:cubicBezTo>
                  <a:cubicBezTo>
                    <a:pt x="283848" y="192935"/>
                    <a:pt x="383861" y="272839"/>
                    <a:pt x="401323" y="279718"/>
                  </a:cubicBezTo>
                  <a:cubicBezTo>
                    <a:pt x="418785" y="286597"/>
                    <a:pt x="385977" y="235268"/>
                    <a:pt x="321948" y="187643"/>
                  </a:cubicBezTo>
                  <a:cubicBezTo>
                    <a:pt x="257919" y="140018"/>
                    <a:pt x="18735" y="7197"/>
                    <a:pt x="1273" y="3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284B47CB-0CA2-ABE4-6D48-FB4778018D71}"/>
                </a:ext>
              </a:extLst>
            </p:cNvPr>
            <p:cNvSpPr/>
            <p:nvPr/>
          </p:nvSpPr>
          <p:spPr>
            <a:xfrm>
              <a:off x="7362633" y="6911888"/>
              <a:ext cx="1046962" cy="184965"/>
            </a:xfrm>
            <a:custGeom>
              <a:avLst/>
              <a:gdLst>
                <a:gd name="connsiteX0" fmla="*/ 192 w 1046962"/>
                <a:gd name="connsiteY0" fmla="*/ 60412 h 184965"/>
                <a:gd name="connsiteX1" fmla="*/ 768542 w 1046962"/>
                <a:gd name="connsiteY1" fmla="*/ 66762 h 184965"/>
                <a:gd name="connsiteX2" fmla="*/ 692342 w 1046962"/>
                <a:gd name="connsiteY2" fmla="*/ 101687 h 184965"/>
                <a:gd name="connsiteX3" fmla="*/ 1041592 w 1046962"/>
                <a:gd name="connsiteY3" fmla="*/ 87 h 184965"/>
                <a:gd name="connsiteX4" fmla="*/ 892367 w 1046962"/>
                <a:gd name="connsiteY4" fmla="*/ 85812 h 184965"/>
                <a:gd name="connsiteX5" fmla="*/ 730442 w 1046962"/>
                <a:gd name="connsiteY5" fmla="*/ 184237 h 184965"/>
                <a:gd name="connsiteX6" fmla="*/ 997142 w 1046962"/>
                <a:gd name="connsiteY6" fmla="*/ 31837 h 184965"/>
                <a:gd name="connsiteX7" fmla="*/ 743142 w 1046962"/>
                <a:gd name="connsiteY7" fmla="*/ 73112 h 184965"/>
                <a:gd name="connsiteX8" fmla="*/ 520892 w 1046962"/>
                <a:gd name="connsiteY8" fmla="*/ 63587 h 184965"/>
                <a:gd name="connsiteX9" fmla="*/ 692342 w 1046962"/>
                <a:gd name="connsiteY9" fmla="*/ 31837 h 184965"/>
                <a:gd name="connsiteX10" fmla="*/ 192 w 1046962"/>
                <a:gd name="connsiteY10" fmla="*/ 60412 h 18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6962" h="184965">
                  <a:moveTo>
                    <a:pt x="192" y="60412"/>
                  </a:moveTo>
                  <a:cubicBezTo>
                    <a:pt x="12892" y="66233"/>
                    <a:pt x="653184" y="59883"/>
                    <a:pt x="768542" y="66762"/>
                  </a:cubicBezTo>
                  <a:cubicBezTo>
                    <a:pt x="883900" y="73641"/>
                    <a:pt x="646834" y="112800"/>
                    <a:pt x="692342" y="101687"/>
                  </a:cubicBezTo>
                  <a:cubicBezTo>
                    <a:pt x="737850" y="90574"/>
                    <a:pt x="1008255" y="2733"/>
                    <a:pt x="1041592" y="87"/>
                  </a:cubicBezTo>
                  <a:cubicBezTo>
                    <a:pt x="1074930" y="-2559"/>
                    <a:pt x="944225" y="55120"/>
                    <a:pt x="892367" y="85812"/>
                  </a:cubicBezTo>
                  <a:cubicBezTo>
                    <a:pt x="840509" y="116504"/>
                    <a:pt x="712980" y="193233"/>
                    <a:pt x="730442" y="184237"/>
                  </a:cubicBezTo>
                  <a:cubicBezTo>
                    <a:pt x="747905" y="175241"/>
                    <a:pt x="995025" y="50358"/>
                    <a:pt x="997142" y="31837"/>
                  </a:cubicBezTo>
                  <a:cubicBezTo>
                    <a:pt x="999259" y="13316"/>
                    <a:pt x="822517" y="67820"/>
                    <a:pt x="743142" y="73112"/>
                  </a:cubicBezTo>
                  <a:cubicBezTo>
                    <a:pt x="663767" y="78404"/>
                    <a:pt x="529359" y="70466"/>
                    <a:pt x="520892" y="63587"/>
                  </a:cubicBezTo>
                  <a:cubicBezTo>
                    <a:pt x="512425" y="56708"/>
                    <a:pt x="776480" y="33424"/>
                    <a:pt x="692342" y="31837"/>
                  </a:cubicBezTo>
                  <a:cubicBezTo>
                    <a:pt x="608205" y="30249"/>
                    <a:pt x="-12508" y="54591"/>
                    <a:pt x="192" y="604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F8D9198B-2601-9A60-862D-77F339DFDFBA}"/>
                </a:ext>
              </a:extLst>
            </p:cNvPr>
            <p:cNvSpPr/>
            <p:nvPr/>
          </p:nvSpPr>
          <p:spPr>
            <a:xfrm>
              <a:off x="7444780" y="7000720"/>
              <a:ext cx="911566" cy="229228"/>
            </a:xfrm>
            <a:custGeom>
              <a:avLst/>
              <a:gdLst>
                <a:gd name="connsiteX0" fmla="*/ 595 w 911566"/>
                <a:gd name="connsiteY0" fmla="*/ 155 h 229228"/>
                <a:gd name="connsiteX1" fmla="*/ 264120 w 911566"/>
                <a:gd name="connsiteY1" fmla="*/ 47780 h 229228"/>
                <a:gd name="connsiteX2" fmla="*/ 340320 w 911566"/>
                <a:gd name="connsiteY2" fmla="*/ 25555 h 229228"/>
                <a:gd name="connsiteX3" fmla="*/ 699095 w 911566"/>
                <a:gd name="connsiteY3" fmla="*/ 25555 h 229228"/>
                <a:gd name="connsiteX4" fmla="*/ 219670 w 911566"/>
                <a:gd name="connsiteY4" fmla="*/ 76355 h 229228"/>
                <a:gd name="connsiteX5" fmla="*/ 829270 w 911566"/>
                <a:gd name="connsiteY5" fmla="*/ 98580 h 229228"/>
                <a:gd name="connsiteX6" fmla="*/ 905470 w 911566"/>
                <a:gd name="connsiteY6" fmla="*/ 98580 h 229228"/>
                <a:gd name="connsiteX7" fmla="*/ 264120 w 911566"/>
                <a:gd name="connsiteY7" fmla="*/ 120805 h 229228"/>
                <a:gd name="connsiteX8" fmla="*/ 483195 w 911566"/>
                <a:gd name="connsiteY8" fmla="*/ 228755 h 229228"/>
                <a:gd name="connsiteX9" fmla="*/ 283170 w 911566"/>
                <a:gd name="connsiteY9" fmla="*/ 73180 h 229228"/>
                <a:gd name="connsiteX10" fmla="*/ 194270 w 911566"/>
                <a:gd name="connsiteY10" fmla="*/ 66830 h 229228"/>
                <a:gd name="connsiteX11" fmla="*/ 595 w 911566"/>
                <a:gd name="connsiteY11" fmla="*/ 155 h 22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566" h="229228">
                  <a:moveTo>
                    <a:pt x="595" y="155"/>
                  </a:moveTo>
                  <a:cubicBezTo>
                    <a:pt x="12237" y="-3020"/>
                    <a:pt x="207499" y="43547"/>
                    <a:pt x="264120" y="47780"/>
                  </a:cubicBezTo>
                  <a:cubicBezTo>
                    <a:pt x="320741" y="52013"/>
                    <a:pt x="267824" y="29259"/>
                    <a:pt x="340320" y="25555"/>
                  </a:cubicBezTo>
                  <a:cubicBezTo>
                    <a:pt x="412816" y="21851"/>
                    <a:pt x="719203" y="17088"/>
                    <a:pt x="699095" y="25555"/>
                  </a:cubicBezTo>
                  <a:cubicBezTo>
                    <a:pt x="678987" y="34022"/>
                    <a:pt x="197974" y="64184"/>
                    <a:pt x="219670" y="76355"/>
                  </a:cubicBezTo>
                  <a:cubicBezTo>
                    <a:pt x="241366" y="88526"/>
                    <a:pt x="714970" y="94876"/>
                    <a:pt x="829270" y="98580"/>
                  </a:cubicBezTo>
                  <a:cubicBezTo>
                    <a:pt x="943570" y="102284"/>
                    <a:pt x="905470" y="98580"/>
                    <a:pt x="905470" y="98580"/>
                  </a:cubicBezTo>
                  <a:cubicBezTo>
                    <a:pt x="811279" y="102284"/>
                    <a:pt x="334499" y="99109"/>
                    <a:pt x="264120" y="120805"/>
                  </a:cubicBezTo>
                  <a:cubicBezTo>
                    <a:pt x="193741" y="142501"/>
                    <a:pt x="480020" y="236693"/>
                    <a:pt x="483195" y="228755"/>
                  </a:cubicBezTo>
                  <a:cubicBezTo>
                    <a:pt x="486370" y="220817"/>
                    <a:pt x="331324" y="100168"/>
                    <a:pt x="283170" y="73180"/>
                  </a:cubicBezTo>
                  <a:cubicBezTo>
                    <a:pt x="235016" y="46193"/>
                    <a:pt x="237132" y="77413"/>
                    <a:pt x="194270" y="66830"/>
                  </a:cubicBezTo>
                  <a:cubicBezTo>
                    <a:pt x="151408" y="56247"/>
                    <a:pt x="-11047" y="3330"/>
                    <a:pt x="595" y="1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96D3D3D1-B89A-419B-8BC1-1E685D95B075}"/>
                </a:ext>
              </a:extLst>
            </p:cNvPr>
            <p:cNvSpPr/>
            <p:nvPr/>
          </p:nvSpPr>
          <p:spPr>
            <a:xfrm>
              <a:off x="6839656" y="7113879"/>
              <a:ext cx="428075" cy="230123"/>
            </a:xfrm>
            <a:custGeom>
              <a:avLst/>
              <a:gdLst>
                <a:gd name="connsiteX0" fmla="*/ 27869 w 428075"/>
                <a:gd name="connsiteY0" fmla="*/ 10821 h 230123"/>
                <a:gd name="connsiteX1" fmla="*/ 427919 w 428075"/>
                <a:gd name="connsiteY1" fmla="*/ 229896 h 230123"/>
                <a:gd name="connsiteX2" fmla="*/ 75494 w 428075"/>
                <a:gd name="connsiteY2" fmla="*/ 52096 h 230123"/>
                <a:gd name="connsiteX3" fmla="*/ 27869 w 428075"/>
                <a:gd name="connsiteY3" fmla="*/ 10821 h 23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075" h="230123">
                  <a:moveTo>
                    <a:pt x="27869" y="10821"/>
                  </a:moveTo>
                  <a:cubicBezTo>
                    <a:pt x="86606" y="40454"/>
                    <a:pt x="419981" y="223017"/>
                    <a:pt x="427919" y="229896"/>
                  </a:cubicBezTo>
                  <a:cubicBezTo>
                    <a:pt x="435857" y="236775"/>
                    <a:pt x="138994" y="85963"/>
                    <a:pt x="75494" y="52096"/>
                  </a:cubicBezTo>
                  <a:cubicBezTo>
                    <a:pt x="11994" y="18229"/>
                    <a:pt x="-30868" y="-18812"/>
                    <a:pt x="27869" y="1082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AD0231B6-DA6E-89AF-A7A7-AB9039F4F286}"/>
                </a:ext>
              </a:extLst>
            </p:cNvPr>
            <p:cNvSpPr/>
            <p:nvPr/>
          </p:nvSpPr>
          <p:spPr>
            <a:xfrm>
              <a:off x="7209173" y="7288329"/>
              <a:ext cx="532224" cy="261813"/>
            </a:xfrm>
            <a:custGeom>
              <a:avLst/>
              <a:gdLst>
                <a:gd name="connsiteX0" fmla="*/ 13952 w 532224"/>
                <a:gd name="connsiteY0" fmla="*/ 4646 h 261813"/>
                <a:gd name="connsiteX1" fmla="*/ 347327 w 532224"/>
                <a:gd name="connsiteY1" fmla="*/ 201496 h 261813"/>
                <a:gd name="connsiteX2" fmla="*/ 525127 w 532224"/>
                <a:gd name="connsiteY2" fmla="*/ 255471 h 261813"/>
                <a:gd name="connsiteX3" fmla="*/ 112377 w 532224"/>
                <a:gd name="connsiteY3" fmla="*/ 77671 h 261813"/>
                <a:gd name="connsiteX4" fmla="*/ 13952 w 532224"/>
                <a:gd name="connsiteY4" fmla="*/ 4646 h 2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224" h="261813">
                  <a:moveTo>
                    <a:pt x="13952" y="4646"/>
                  </a:moveTo>
                  <a:cubicBezTo>
                    <a:pt x="53110" y="25283"/>
                    <a:pt x="262131" y="159692"/>
                    <a:pt x="347327" y="201496"/>
                  </a:cubicBezTo>
                  <a:cubicBezTo>
                    <a:pt x="432523" y="243300"/>
                    <a:pt x="564285" y="276108"/>
                    <a:pt x="525127" y="255471"/>
                  </a:cubicBezTo>
                  <a:cubicBezTo>
                    <a:pt x="485969" y="234834"/>
                    <a:pt x="203394" y="118946"/>
                    <a:pt x="112377" y="77671"/>
                  </a:cubicBezTo>
                  <a:cubicBezTo>
                    <a:pt x="21360" y="36396"/>
                    <a:pt x="-25206" y="-15991"/>
                    <a:pt x="13952" y="464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4A2DC66F-08D1-6395-58D3-5CF206F4DFD8}"/>
                </a:ext>
              </a:extLst>
            </p:cNvPr>
            <p:cNvSpPr/>
            <p:nvPr/>
          </p:nvSpPr>
          <p:spPr>
            <a:xfrm>
              <a:off x="7541877" y="7460447"/>
              <a:ext cx="837083" cy="359865"/>
            </a:xfrm>
            <a:custGeom>
              <a:avLst/>
              <a:gdLst>
                <a:gd name="connsiteX0" fmla="*/ 1923 w 837083"/>
                <a:gd name="connsiteY0" fmla="*/ 803 h 359865"/>
                <a:gd name="connsiteX1" fmla="*/ 436898 w 837083"/>
                <a:gd name="connsiteY1" fmla="*/ 124628 h 359865"/>
                <a:gd name="connsiteX2" fmla="*/ 652798 w 837083"/>
                <a:gd name="connsiteY2" fmla="*/ 226228 h 359865"/>
                <a:gd name="connsiteX3" fmla="*/ 836948 w 837083"/>
                <a:gd name="connsiteY3" fmla="*/ 359578 h 359865"/>
                <a:gd name="connsiteX4" fmla="*/ 624223 w 837083"/>
                <a:gd name="connsiteY4" fmla="*/ 188128 h 359865"/>
                <a:gd name="connsiteX5" fmla="*/ 1923 w 837083"/>
                <a:gd name="connsiteY5" fmla="*/ 803 h 35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083" h="359865">
                  <a:moveTo>
                    <a:pt x="1923" y="803"/>
                  </a:moveTo>
                  <a:cubicBezTo>
                    <a:pt x="-29298" y="-9780"/>
                    <a:pt x="328419" y="87057"/>
                    <a:pt x="436898" y="124628"/>
                  </a:cubicBezTo>
                  <a:cubicBezTo>
                    <a:pt x="545377" y="162199"/>
                    <a:pt x="586123" y="187070"/>
                    <a:pt x="652798" y="226228"/>
                  </a:cubicBezTo>
                  <a:cubicBezTo>
                    <a:pt x="719473" y="265386"/>
                    <a:pt x="841710" y="365928"/>
                    <a:pt x="836948" y="359578"/>
                  </a:cubicBezTo>
                  <a:cubicBezTo>
                    <a:pt x="832186" y="353228"/>
                    <a:pt x="770273" y="248982"/>
                    <a:pt x="624223" y="188128"/>
                  </a:cubicBezTo>
                  <a:cubicBezTo>
                    <a:pt x="478173" y="127274"/>
                    <a:pt x="33144" y="11386"/>
                    <a:pt x="1923" y="80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7763DD60-1FE7-3A52-0419-78B520157BD3}"/>
                </a:ext>
              </a:extLst>
            </p:cNvPr>
            <p:cNvSpPr/>
            <p:nvPr/>
          </p:nvSpPr>
          <p:spPr>
            <a:xfrm>
              <a:off x="7690632" y="7508887"/>
              <a:ext cx="640917" cy="336689"/>
            </a:xfrm>
            <a:custGeom>
              <a:avLst/>
              <a:gdLst>
                <a:gd name="connsiteX0" fmla="*/ 5568 w 640917"/>
                <a:gd name="connsiteY0" fmla="*/ 3163 h 336689"/>
                <a:gd name="connsiteX1" fmla="*/ 396093 w 640917"/>
                <a:gd name="connsiteY1" fmla="*/ 123813 h 336689"/>
                <a:gd name="connsiteX2" fmla="*/ 640568 w 640917"/>
                <a:gd name="connsiteY2" fmla="*/ 336538 h 336689"/>
                <a:gd name="connsiteX3" fmla="*/ 345293 w 640917"/>
                <a:gd name="connsiteY3" fmla="*/ 88888 h 336689"/>
                <a:gd name="connsiteX4" fmla="*/ 177018 w 640917"/>
                <a:gd name="connsiteY4" fmla="*/ 38088 h 336689"/>
                <a:gd name="connsiteX5" fmla="*/ 5568 w 640917"/>
                <a:gd name="connsiteY5" fmla="*/ 3163 h 33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917" h="336689">
                  <a:moveTo>
                    <a:pt x="5568" y="3163"/>
                  </a:moveTo>
                  <a:cubicBezTo>
                    <a:pt x="42080" y="17450"/>
                    <a:pt x="290260" y="68251"/>
                    <a:pt x="396093" y="123813"/>
                  </a:cubicBezTo>
                  <a:cubicBezTo>
                    <a:pt x="501926" y="179375"/>
                    <a:pt x="649035" y="342359"/>
                    <a:pt x="640568" y="336538"/>
                  </a:cubicBezTo>
                  <a:cubicBezTo>
                    <a:pt x="632101" y="330717"/>
                    <a:pt x="422551" y="138630"/>
                    <a:pt x="345293" y="88888"/>
                  </a:cubicBezTo>
                  <a:cubicBezTo>
                    <a:pt x="268035" y="39146"/>
                    <a:pt x="232051" y="49200"/>
                    <a:pt x="177018" y="38088"/>
                  </a:cubicBezTo>
                  <a:cubicBezTo>
                    <a:pt x="121985" y="26976"/>
                    <a:pt x="-30944" y="-11124"/>
                    <a:pt x="5568" y="31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4C05493A-AA85-2774-86C6-E63B37B1A032}"/>
                </a:ext>
              </a:extLst>
            </p:cNvPr>
            <p:cNvSpPr/>
            <p:nvPr/>
          </p:nvSpPr>
          <p:spPr>
            <a:xfrm>
              <a:off x="7743825" y="7556500"/>
              <a:ext cx="781050" cy="450850"/>
            </a:xfrm>
            <a:custGeom>
              <a:avLst/>
              <a:gdLst>
                <a:gd name="connsiteX0" fmla="*/ 0 w 781050"/>
                <a:gd name="connsiteY0" fmla="*/ 0 h 450850"/>
                <a:gd name="connsiteX1" fmla="*/ 425450 w 781050"/>
                <a:gd name="connsiteY1" fmla="*/ 247650 h 450850"/>
                <a:gd name="connsiteX2" fmla="*/ 781050 w 781050"/>
                <a:gd name="connsiteY2" fmla="*/ 450850 h 450850"/>
                <a:gd name="connsiteX3" fmla="*/ 282575 w 781050"/>
                <a:gd name="connsiteY3" fmla="*/ 149225 h 450850"/>
                <a:gd name="connsiteX4" fmla="*/ 0 w 781050"/>
                <a:gd name="connsiteY4" fmla="*/ 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450850">
                  <a:moveTo>
                    <a:pt x="0" y="0"/>
                  </a:moveTo>
                  <a:lnTo>
                    <a:pt x="425450" y="247650"/>
                  </a:lnTo>
                  <a:lnTo>
                    <a:pt x="781050" y="450850"/>
                  </a:lnTo>
                  <a:cubicBezTo>
                    <a:pt x="757238" y="434446"/>
                    <a:pt x="410633" y="223837"/>
                    <a:pt x="282575" y="149225"/>
                  </a:cubicBezTo>
                  <a:cubicBezTo>
                    <a:pt x="154517" y="74613"/>
                    <a:pt x="83608" y="38894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0A4D701F-EAF0-FA36-58BF-C94314DBE17C}"/>
                </a:ext>
              </a:extLst>
            </p:cNvPr>
            <p:cNvSpPr/>
            <p:nvPr/>
          </p:nvSpPr>
          <p:spPr>
            <a:xfrm>
              <a:off x="6311894" y="5702300"/>
              <a:ext cx="2169360" cy="383597"/>
            </a:xfrm>
            <a:custGeom>
              <a:avLst/>
              <a:gdLst>
                <a:gd name="connsiteX0" fmla="*/ 6 w 2169360"/>
                <a:gd name="connsiteY0" fmla="*/ 0 h 383597"/>
                <a:gd name="connsiteX1" fmla="*/ 425456 w 2169360"/>
                <a:gd name="connsiteY1" fmla="*/ 190500 h 383597"/>
                <a:gd name="connsiteX2" fmla="*/ 1054106 w 2169360"/>
                <a:gd name="connsiteY2" fmla="*/ 279400 h 383597"/>
                <a:gd name="connsiteX3" fmla="*/ 1758956 w 2169360"/>
                <a:gd name="connsiteY3" fmla="*/ 365125 h 383597"/>
                <a:gd name="connsiteX4" fmla="*/ 2162181 w 2169360"/>
                <a:gd name="connsiteY4" fmla="*/ 381000 h 383597"/>
                <a:gd name="connsiteX5" fmla="*/ 1428756 w 2169360"/>
                <a:gd name="connsiteY5" fmla="*/ 327025 h 383597"/>
                <a:gd name="connsiteX6" fmla="*/ 889006 w 2169360"/>
                <a:gd name="connsiteY6" fmla="*/ 295275 h 383597"/>
                <a:gd name="connsiteX7" fmla="*/ 803281 w 2169360"/>
                <a:gd name="connsiteY7" fmla="*/ 298450 h 383597"/>
                <a:gd name="connsiteX8" fmla="*/ 415931 w 2169360"/>
                <a:gd name="connsiteY8" fmla="*/ 190500 h 383597"/>
                <a:gd name="connsiteX9" fmla="*/ 6 w 2169360"/>
                <a:gd name="connsiteY9" fmla="*/ 0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9360" h="383597">
                  <a:moveTo>
                    <a:pt x="6" y="0"/>
                  </a:moveTo>
                  <a:cubicBezTo>
                    <a:pt x="1593" y="0"/>
                    <a:pt x="249773" y="143933"/>
                    <a:pt x="425456" y="190500"/>
                  </a:cubicBezTo>
                  <a:cubicBezTo>
                    <a:pt x="601139" y="237067"/>
                    <a:pt x="1054106" y="279400"/>
                    <a:pt x="1054106" y="279400"/>
                  </a:cubicBezTo>
                  <a:cubicBezTo>
                    <a:pt x="1276356" y="308504"/>
                    <a:pt x="1574277" y="348192"/>
                    <a:pt x="1758956" y="365125"/>
                  </a:cubicBezTo>
                  <a:cubicBezTo>
                    <a:pt x="1943635" y="382058"/>
                    <a:pt x="2217214" y="387350"/>
                    <a:pt x="2162181" y="381000"/>
                  </a:cubicBezTo>
                  <a:cubicBezTo>
                    <a:pt x="2107148" y="374650"/>
                    <a:pt x="1428756" y="327025"/>
                    <a:pt x="1428756" y="327025"/>
                  </a:cubicBezTo>
                  <a:lnTo>
                    <a:pt x="889006" y="295275"/>
                  </a:lnTo>
                  <a:cubicBezTo>
                    <a:pt x="784760" y="290513"/>
                    <a:pt x="882127" y="315913"/>
                    <a:pt x="803281" y="298450"/>
                  </a:cubicBezTo>
                  <a:cubicBezTo>
                    <a:pt x="724435" y="280987"/>
                    <a:pt x="545048" y="237596"/>
                    <a:pt x="415931" y="190500"/>
                  </a:cubicBezTo>
                  <a:cubicBezTo>
                    <a:pt x="286814" y="143404"/>
                    <a:pt x="-1581" y="0"/>
                    <a:pt x="6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1572AC02-6E05-8631-21B9-77845EEA8299}"/>
                </a:ext>
              </a:extLst>
            </p:cNvPr>
            <p:cNvSpPr/>
            <p:nvPr/>
          </p:nvSpPr>
          <p:spPr>
            <a:xfrm>
              <a:off x="6352958" y="5739837"/>
              <a:ext cx="2126322" cy="892845"/>
            </a:xfrm>
            <a:custGeom>
              <a:avLst/>
              <a:gdLst>
                <a:gd name="connsiteX0" fmla="*/ 35142 w 2126322"/>
                <a:gd name="connsiteY0" fmla="*/ 10088 h 892845"/>
                <a:gd name="connsiteX1" fmla="*/ 311367 w 2126322"/>
                <a:gd name="connsiteY1" fmla="*/ 349813 h 892845"/>
                <a:gd name="connsiteX2" fmla="*/ 320892 w 2126322"/>
                <a:gd name="connsiteY2" fmla="*/ 343463 h 892845"/>
                <a:gd name="connsiteX3" fmla="*/ 479642 w 2126322"/>
                <a:gd name="connsiteY3" fmla="*/ 476813 h 892845"/>
                <a:gd name="connsiteX4" fmla="*/ 482817 w 2126322"/>
                <a:gd name="connsiteY4" fmla="*/ 470463 h 892845"/>
                <a:gd name="connsiteX5" fmla="*/ 851117 w 2126322"/>
                <a:gd name="connsiteY5" fmla="*/ 676838 h 892845"/>
                <a:gd name="connsiteX6" fmla="*/ 974942 w 2126322"/>
                <a:gd name="connsiteY6" fmla="*/ 759388 h 892845"/>
                <a:gd name="connsiteX7" fmla="*/ 1009867 w 2126322"/>
                <a:gd name="connsiteY7" fmla="*/ 807013 h 892845"/>
                <a:gd name="connsiteX8" fmla="*/ 1044792 w 2126322"/>
                <a:gd name="connsiteY8" fmla="*/ 794313 h 892845"/>
                <a:gd name="connsiteX9" fmla="*/ 1378167 w 2126322"/>
                <a:gd name="connsiteY9" fmla="*/ 892738 h 892845"/>
                <a:gd name="connsiteX10" fmla="*/ 1740117 w 2126322"/>
                <a:gd name="connsiteY10" fmla="*/ 813363 h 892845"/>
                <a:gd name="connsiteX11" fmla="*/ 1730592 w 2126322"/>
                <a:gd name="connsiteY11" fmla="*/ 807013 h 892845"/>
                <a:gd name="connsiteX12" fmla="*/ 1914742 w 2126322"/>
                <a:gd name="connsiteY12" fmla="*/ 711763 h 892845"/>
                <a:gd name="connsiteX13" fmla="*/ 2124292 w 2126322"/>
                <a:gd name="connsiteY13" fmla="*/ 606988 h 892845"/>
                <a:gd name="connsiteX14" fmla="*/ 1781392 w 2126322"/>
                <a:gd name="connsiteY14" fmla="*/ 803838 h 892845"/>
                <a:gd name="connsiteX15" fmla="*/ 1365467 w 2126322"/>
                <a:gd name="connsiteY15" fmla="*/ 876863 h 892845"/>
                <a:gd name="connsiteX16" fmla="*/ 889217 w 2126322"/>
                <a:gd name="connsiteY16" fmla="*/ 680013 h 892845"/>
                <a:gd name="connsiteX17" fmla="*/ 98642 w 2126322"/>
                <a:gd name="connsiteY17" fmla="*/ 140263 h 892845"/>
                <a:gd name="connsiteX18" fmla="*/ 35142 w 2126322"/>
                <a:gd name="connsiteY18" fmla="*/ 10088 h 89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26322" h="892845">
                  <a:moveTo>
                    <a:pt x="35142" y="10088"/>
                  </a:moveTo>
                  <a:cubicBezTo>
                    <a:pt x="70596" y="45013"/>
                    <a:pt x="311367" y="349813"/>
                    <a:pt x="311367" y="349813"/>
                  </a:cubicBezTo>
                  <a:cubicBezTo>
                    <a:pt x="358992" y="405375"/>
                    <a:pt x="292846" y="322296"/>
                    <a:pt x="320892" y="343463"/>
                  </a:cubicBezTo>
                  <a:cubicBezTo>
                    <a:pt x="348938" y="364630"/>
                    <a:pt x="479642" y="476813"/>
                    <a:pt x="479642" y="476813"/>
                  </a:cubicBezTo>
                  <a:cubicBezTo>
                    <a:pt x="506630" y="497980"/>
                    <a:pt x="420905" y="437126"/>
                    <a:pt x="482817" y="470463"/>
                  </a:cubicBezTo>
                  <a:cubicBezTo>
                    <a:pt x="544729" y="503800"/>
                    <a:pt x="769096" y="628684"/>
                    <a:pt x="851117" y="676838"/>
                  </a:cubicBezTo>
                  <a:cubicBezTo>
                    <a:pt x="933138" y="724992"/>
                    <a:pt x="948484" y="737692"/>
                    <a:pt x="974942" y="759388"/>
                  </a:cubicBezTo>
                  <a:cubicBezTo>
                    <a:pt x="1001400" y="781084"/>
                    <a:pt x="998225" y="801192"/>
                    <a:pt x="1009867" y="807013"/>
                  </a:cubicBezTo>
                  <a:cubicBezTo>
                    <a:pt x="1021509" y="812834"/>
                    <a:pt x="983409" y="780026"/>
                    <a:pt x="1044792" y="794313"/>
                  </a:cubicBezTo>
                  <a:cubicBezTo>
                    <a:pt x="1106175" y="808600"/>
                    <a:pt x="1262280" y="889563"/>
                    <a:pt x="1378167" y="892738"/>
                  </a:cubicBezTo>
                  <a:cubicBezTo>
                    <a:pt x="1494054" y="895913"/>
                    <a:pt x="1681380" y="827651"/>
                    <a:pt x="1740117" y="813363"/>
                  </a:cubicBezTo>
                  <a:cubicBezTo>
                    <a:pt x="1798855" y="799076"/>
                    <a:pt x="1701488" y="823946"/>
                    <a:pt x="1730592" y="807013"/>
                  </a:cubicBezTo>
                  <a:cubicBezTo>
                    <a:pt x="1759696" y="790080"/>
                    <a:pt x="1914742" y="711763"/>
                    <a:pt x="1914742" y="711763"/>
                  </a:cubicBezTo>
                  <a:cubicBezTo>
                    <a:pt x="1980359" y="678426"/>
                    <a:pt x="2146517" y="591642"/>
                    <a:pt x="2124292" y="606988"/>
                  </a:cubicBezTo>
                  <a:cubicBezTo>
                    <a:pt x="2102067" y="622334"/>
                    <a:pt x="1907863" y="758859"/>
                    <a:pt x="1781392" y="803838"/>
                  </a:cubicBezTo>
                  <a:cubicBezTo>
                    <a:pt x="1654921" y="848817"/>
                    <a:pt x="1514163" y="897501"/>
                    <a:pt x="1365467" y="876863"/>
                  </a:cubicBezTo>
                  <a:cubicBezTo>
                    <a:pt x="1216771" y="856226"/>
                    <a:pt x="1100354" y="802780"/>
                    <a:pt x="889217" y="680013"/>
                  </a:cubicBezTo>
                  <a:cubicBezTo>
                    <a:pt x="678080" y="557246"/>
                    <a:pt x="240988" y="246625"/>
                    <a:pt x="98642" y="140263"/>
                  </a:cubicBezTo>
                  <a:cubicBezTo>
                    <a:pt x="-43704" y="33901"/>
                    <a:pt x="-312" y="-24837"/>
                    <a:pt x="35142" y="1008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A21F1B81-FF4F-9719-052D-EB3AE7613A27}"/>
                </a:ext>
              </a:extLst>
            </p:cNvPr>
            <p:cNvSpPr/>
            <p:nvPr/>
          </p:nvSpPr>
          <p:spPr>
            <a:xfrm>
              <a:off x="8451807" y="5933636"/>
              <a:ext cx="146094" cy="439297"/>
            </a:xfrm>
            <a:custGeom>
              <a:avLst/>
              <a:gdLst>
                <a:gd name="connsiteX0" fmla="*/ 9568 w 146094"/>
                <a:gd name="connsiteY0" fmla="*/ 162364 h 439297"/>
                <a:gd name="connsiteX1" fmla="*/ 19093 w 146094"/>
                <a:gd name="connsiteY1" fmla="*/ 254439 h 439297"/>
                <a:gd name="connsiteX2" fmla="*/ 43 w 146094"/>
                <a:gd name="connsiteY2" fmla="*/ 438589 h 439297"/>
                <a:gd name="connsiteX3" fmla="*/ 25443 w 146094"/>
                <a:gd name="connsiteY3" fmla="*/ 305239 h 439297"/>
                <a:gd name="connsiteX4" fmla="*/ 146093 w 146094"/>
                <a:gd name="connsiteY4" fmla="*/ 439 h 439297"/>
                <a:gd name="connsiteX5" fmla="*/ 28618 w 146094"/>
                <a:gd name="connsiteY5" fmla="*/ 378264 h 439297"/>
                <a:gd name="connsiteX6" fmla="*/ 82593 w 146094"/>
                <a:gd name="connsiteY6" fmla="*/ 82989 h 439297"/>
                <a:gd name="connsiteX7" fmla="*/ 9568 w 146094"/>
                <a:gd name="connsiteY7" fmla="*/ 162364 h 43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94" h="439297">
                  <a:moveTo>
                    <a:pt x="9568" y="162364"/>
                  </a:moveTo>
                  <a:cubicBezTo>
                    <a:pt x="-1015" y="190939"/>
                    <a:pt x="20680" y="208402"/>
                    <a:pt x="19093" y="254439"/>
                  </a:cubicBezTo>
                  <a:cubicBezTo>
                    <a:pt x="17506" y="300476"/>
                    <a:pt x="-1015" y="430122"/>
                    <a:pt x="43" y="438589"/>
                  </a:cubicBezTo>
                  <a:cubicBezTo>
                    <a:pt x="1101" y="447056"/>
                    <a:pt x="1101" y="378264"/>
                    <a:pt x="25443" y="305239"/>
                  </a:cubicBezTo>
                  <a:cubicBezTo>
                    <a:pt x="49785" y="232214"/>
                    <a:pt x="145564" y="-11732"/>
                    <a:pt x="146093" y="439"/>
                  </a:cubicBezTo>
                  <a:cubicBezTo>
                    <a:pt x="146622" y="12610"/>
                    <a:pt x="39201" y="364506"/>
                    <a:pt x="28618" y="378264"/>
                  </a:cubicBezTo>
                  <a:cubicBezTo>
                    <a:pt x="18035" y="392022"/>
                    <a:pt x="78889" y="114739"/>
                    <a:pt x="82593" y="82989"/>
                  </a:cubicBezTo>
                  <a:cubicBezTo>
                    <a:pt x="86297" y="51239"/>
                    <a:pt x="20151" y="133789"/>
                    <a:pt x="9568" y="16236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C213AF5B-83E0-1DF4-9A74-9027FF8B6B18}"/>
                </a:ext>
              </a:extLst>
            </p:cNvPr>
            <p:cNvSpPr/>
            <p:nvPr/>
          </p:nvSpPr>
          <p:spPr>
            <a:xfrm>
              <a:off x="6518229" y="5860085"/>
              <a:ext cx="753827" cy="369322"/>
            </a:xfrm>
            <a:custGeom>
              <a:avLst/>
              <a:gdLst>
                <a:gd name="connsiteX0" fmla="*/ 3221 w 753827"/>
                <a:gd name="connsiteY0" fmla="*/ 965 h 369322"/>
                <a:gd name="connsiteX1" fmla="*/ 358821 w 753827"/>
                <a:gd name="connsiteY1" fmla="*/ 118440 h 369322"/>
                <a:gd name="connsiteX2" fmla="*/ 654096 w 753827"/>
                <a:gd name="connsiteY2" fmla="*/ 194640 h 369322"/>
                <a:gd name="connsiteX3" fmla="*/ 752521 w 753827"/>
                <a:gd name="connsiteY3" fmla="*/ 369265 h 369322"/>
                <a:gd name="connsiteX4" fmla="*/ 701721 w 753827"/>
                <a:gd name="connsiteY4" fmla="*/ 213690 h 369322"/>
                <a:gd name="connsiteX5" fmla="*/ 577896 w 753827"/>
                <a:gd name="connsiteY5" fmla="*/ 188290 h 369322"/>
                <a:gd name="connsiteX6" fmla="*/ 3221 w 753827"/>
                <a:gd name="connsiteY6" fmla="*/ 965 h 36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827" h="369322">
                  <a:moveTo>
                    <a:pt x="3221" y="965"/>
                  </a:moveTo>
                  <a:cubicBezTo>
                    <a:pt x="-33291" y="-10677"/>
                    <a:pt x="250342" y="86161"/>
                    <a:pt x="358821" y="118440"/>
                  </a:cubicBezTo>
                  <a:cubicBezTo>
                    <a:pt x="467300" y="150719"/>
                    <a:pt x="588479" y="152836"/>
                    <a:pt x="654096" y="194640"/>
                  </a:cubicBezTo>
                  <a:cubicBezTo>
                    <a:pt x="719713" y="236444"/>
                    <a:pt x="744583" y="366090"/>
                    <a:pt x="752521" y="369265"/>
                  </a:cubicBezTo>
                  <a:cubicBezTo>
                    <a:pt x="760459" y="372440"/>
                    <a:pt x="730825" y="243852"/>
                    <a:pt x="701721" y="213690"/>
                  </a:cubicBezTo>
                  <a:cubicBezTo>
                    <a:pt x="672617" y="183528"/>
                    <a:pt x="688492" y="220569"/>
                    <a:pt x="577896" y="188290"/>
                  </a:cubicBezTo>
                  <a:cubicBezTo>
                    <a:pt x="467300" y="156011"/>
                    <a:pt x="39733" y="12607"/>
                    <a:pt x="3221" y="965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30F46399-2DA5-E4EC-17E8-1B12EC487550}"/>
                </a:ext>
              </a:extLst>
            </p:cNvPr>
            <p:cNvSpPr/>
            <p:nvPr/>
          </p:nvSpPr>
          <p:spPr>
            <a:xfrm>
              <a:off x="7375505" y="6073179"/>
              <a:ext cx="422295" cy="356494"/>
            </a:xfrm>
            <a:custGeom>
              <a:avLst/>
              <a:gdLst>
                <a:gd name="connsiteX0" fmla="*/ 422295 w 422295"/>
                <a:gd name="connsiteY0" fmla="*/ 3771 h 356494"/>
                <a:gd name="connsiteX1" fmla="*/ 117495 w 422295"/>
                <a:gd name="connsiteY1" fmla="*/ 16471 h 356494"/>
                <a:gd name="connsiteX2" fmla="*/ 111145 w 422295"/>
                <a:gd name="connsiteY2" fmla="*/ 111721 h 356494"/>
                <a:gd name="connsiteX3" fmla="*/ 20 w 422295"/>
                <a:gd name="connsiteY3" fmla="*/ 356196 h 356494"/>
                <a:gd name="connsiteX4" fmla="*/ 120670 w 422295"/>
                <a:gd name="connsiteY4" fmla="*/ 57746 h 356494"/>
                <a:gd name="connsiteX5" fmla="*/ 422295 w 422295"/>
                <a:gd name="connsiteY5" fmla="*/ 3771 h 35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295" h="356494">
                  <a:moveTo>
                    <a:pt x="422295" y="3771"/>
                  </a:moveTo>
                  <a:cubicBezTo>
                    <a:pt x="421766" y="-3108"/>
                    <a:pt x="169353" y="-1521"/>
                    <a:pt x="117495" y="16471"/>
                  </a:cubicBezTo>
                  <a:cubicBezTo>
                    <a:pt x="65637" y="34463"/>
                    <a:pt x="130724" y="55100"/>
                    <a:pt x="111145" y="111721"/>
                  </a:cubicBezTo>
                  <a:cubicBezTo>
                    <a:pt x="91566" y="168342"/>
                    <a:pt x="-1567" y="365192"/>
                    <a:pt x="20" y="356196"/>
                  </a:cubicBezTo>
                  <a:cubicBezTo>
                    <a:pt x="1607" y="347200"/>
                    <a:pt x="51878" y="117013"/>
                    <a:pt x="120670" y="57746"/>
                  </a:cubicBezTo>
                  <a:cubicBezTo>
                    <a:pt x="189462" y="-1521"/>
                    <a:pt x="422824" y="10650"/>
                    <a:pt x="422295" y="377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5C865B0A-B751-2330-76B1-76FB6705E8C0}"/>
                </a:ext>
              </a:extLst>
            </p:cNvPr>
            <p:cNvSpPr/>
            <p:nvPr/>
          </p:nvSpPr>
          <p:spPr>
            <a:xfrm>
              <a:off x="7806471" y="6136624"/>
              <a:ext cx="156916" cy="391267"/>
            </a:xfrm>
            <a:custGeom>
              <a:avLst/>
              <a:gdLst>
                <a:gd name="connsiteX0" fmla="*/ 854 w 156916"/>
                <a:gd name="connsiteY0" fmla="*/ 651 h 391267"/>
                <a:gd name="connsiteX1" fmla="*/ 96104 w 156916"/>
                <a:gd name="connsiteY1" fmla="*/ 86376 h 391267"/>
                <a:gd name="connsiteX2" fmla="*/ 143729 w 156916"/>
                <a:gd name="connsiteY2" fmla="*/ 162576 h 391267"/>
                <a:gd name="connsiteX3" fmla="*/ 70704 w 156916"/>
                <a:gd name="connsiteY3" fmla="*/ 391176 h 391267"/>
                <a:gd name="connsiteX4" fmla="*/ 156429 w 156916"/>
                <a:gd name="connsiteY4" fmla="*/ 134001 h 391267"/>
                <a:gd name="connsiteX5" fmla="*/ 854 w 156916"/>
                <a:gd name="connsiteY5" fmla="*/ 651 h 3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916" h="391267">
                  <a:moveTo>
                    <a:pt x="854" y="651"/>
                  </a:moveTo>
                  <a:cubicBezTo>
                    <a:pt x="-9200" y="-7286"/>
                    <a:pt x="72292" y="59389"/>
                    <a:pt x="96104" y="86376"/>
                  </a:cubicBezTo>
                  <a:cubicBezTo>
                    <a:pt x="119916" y="113363"/>
                    <a:pt x="147962" y="111776"/>
                    <a:pt x="143729" y="162576"/>
                  </a:cubicBezTo>
                  <a:cubicBezTo>
                    <a:pt x="139496" y="213376"/>
                    <a:pt x="68587" y="395938"/>
                    <a:pt x="70704" y="391176"/>
                  </a:cubicBezTo>
                  <a:cubicBezTo>
                    <a:pt x="72821" y="386414"/>
                    <a:pt x="164366" y="196443"/>
                    <a:pt x="156429" y="134001"/>
                  </a:cubicBezTo>
                  <a:cubicBezTo>
                    <a:pt x="148492" y="71559"/>
                    <a:pt x="10908" y="8588"/>
                    <a:pt x="854" y="65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F06D1F99-16BB-5EE5-E7B6-902BAB6BDCCF}"/>
                </a:ext>
              </a:extLst>
            </p:cNvPr>
            <p:cNvSpPr/>
            <p:nvPr/>
          </p:nvSpPr>
          <p:spPr>
            <a:xfrm>
              <a:off x="7524750" y="6426140"/>
              <a:ext cx="711200" cy="159204"/>
            </a:xfrm>
            <a:custGeom>
              <a:avLst/>
              <a:gdLst>
                <a:gd name="connsiteX0" fmla="*/ 0 w 711200"/>
                <a:gd name="connsiteY0" fmla="*/ 104835 h 159204"/>
                <a:gd name="connsiteX1" fmla="*/ 355600 w 711200"/>
                <a:gd name="connsiteY1" fmla="*/ 136585 h 159204"/>
                <a:gd name="connsiteX2" fmla="*/ 711200 w 711200"/>
                <a:gd name="connsiteY2" fmla="*/ 60 h 159204"/>
                <a:gd name="connsiteX3" fmla="*/ 355600 w 711200"/>
                <a:gd name="connsiteY3" fmla="*/ 155635 h 159204"/>
                <a:gd name="connsiteX4" fmla="*/ 0 w 711200"/>
                <a:gd name="connsiteY4" fmla="*/ 104835 h 15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00" h="159204">
                  <a:moveTo>
                    <a:pt x="0" y="104835"/>
                  </a:moveTo>
                  <a:cubicBezTo>
                    <a:pt x="0" y="101660"/>
                    <a:pt x="237067" y="154048"/>
                    <a:pt x="355600" y="136585"/>
                  </a:cubicBezTo>
                  <a:cubicBezTo>
                    <a:pt x="474133" y="119123"/>
                    <a:pt x="711200" y="-3115"/>
                    <a:pt x="711200" y="60"/>
                  </a:cubicBezTo>
                  <a:cubicBezTo>
                    <a:pt x="711200" y="3235"/>
                    <a:pt x="470958" y="136056"/>
                    <a:pt x="355600" y="155635"/>
                  </a:cubicBezTo>
                  <a:cubicBezTo>
                    <a:pt x="240242" y="175214"/>
                    <a:pt x="0" y="108010"/>
                    <a:pt x="0" y="104835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3E9C8CD8-B476-4F78-4AB7-8DC833CBC724}"/>
                </a:ext>
              </a:extLst>
            </p:cNvPr>
            <p:cNvSpPr/>
            <p:nvPr/>
          </p:nvSpPr>
          <p:spPr>
            <a:xfrm>
              <a:off x="7840670" y="6089556"/>
              <a:ext cx="566939" cy="277617"/>
            </a:xfrm>
            <a:custGeom>
              <a:avLst/>
              <a:gdLst>
                <a:gd name="connsiteX0" fmla="*/ 1580 w 566939"/>
                <a:gd name="connsiteY0" fmla="*/ 94 h 277617"/>
                <a:gd name="connsiteX1" fmla="*/ 531805 w 566939"/>
                <a:gd name="connsiteY1" fmla="*/ 44544 h 277617"/>
                <a:gd name="connsiteX2" fmla="*/ 455605 w 566939"/>
                <a:gd name="connsiteY2" fmla="*/ 76294 h 277617"/>
                <a:gd name="connsiteX3" fmla="*/ 550855 w 566939"/>
                <a:gd name="connsiteY3" fmla="*/ 50894 h 277617"/>
                <a:gd name="connsiteX4" fmla="*/ 522280 w 566939"/>
                <a:gd name="connsiteY4" fmla="*/ 120744 h 277617"/>
                <a:gd name="connsiteX5" fmla="*/ 401630 w 566939"/>
                <a:gd name="connsiteY5" fmla="*/ 165194 h 277617"/>
                <a:gd name="connsiteX6" fmla="*/ 407980 w 566939"/>
                <a:gd name="connsiteY6" fmla="*/ 184244 h 277617"/>
                <a:gd name="connsiteX7" fmla="*/ 547680 w 566939"/>
                <a:gd name="connsiteY7" fmla="*/ 152494 h 277617"/>
                <a:gd name="connsiteX8" fmla="*/ 541330 w 566939"/>
                <a:gd name="connsiteY8" fmla="*/ 162019 h 277617"/>
                <a:gd name="connsiteX9" fmla="*/ 322255 w 566939"/>
                <a:gd name="connsiteY9" fmla="*/ 269969 h 277617"/>
                <a:gd name="connsiteX10" fmla="*/ 369880 w 566939"/>
                <a:gd name="connsiteY10" fmla="*/ 266794 h 277617"/>
                <a:gd name="connsiteX11" fmla="*/ 427030 w 566939"/>
                <a:gd name="connsiteY11" fmla="*/ 250919 h 277617"/>
                <a:gd name="connsiteX12" fmla="*/ 547680 w 566939"/>
                <a:gd name="connsiteY12" fmla="*/ 200119 h 277617"/>
                <a:gd name="connsiteX13" fmla="*/ 373055 w 566939"/>
                <a:gd name="connsiteY13" fmla="*/ 57244 h 277617"/>
                <a:gd name="connsiteX14" fmla="*/ 1580 w 566939"/>
                <a:gd name="connsiteY14" fmla="*/ 94 h 27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6939" h="277617">
                  <a:moveTo>
                    <a:pt x="1580" y="94"/>
                  </a:moveTo>
                  <a:cubicBezTo>
                    <a:pt x="28038" y="-2023"/>
                    <a:pt x="456134" y="31844"/>
                    <a:pt x="531805" y="44544"/>
                  </a:cubicBezTo>
                  <a:cubicBezTo>
                    <a:pt x="607476" y="57244"/>
                    <a:pt x="452430" y="75236"/>
                    <a:pt x="455605" y="76294"/>
                  </a:cubicBezTo>
                  <a:cubicBezTo>
                    <a:pt x="458780" y="77352"/>
                    <a:pt x="539743" y="43486"/>
                    <a:pt x="550855" y="50894"/>
                  </a:cubicBezTo>
                  <a:cubicBezTo>
                    <a:pt x="561968" y="58302"/>
                    <a:pt x="547151" y="101694"/>
                    <a:pt x="522280" y="120744"/>
                  </a:cubicBezTo>
                  <a:cubicBezTo>
                    <a:pt x="497409" y="139794"/>
                    <a:pt x="420680" y="154611"/>
                    <a:pt x="401630" y="165194"/>
                  </a:cubicBezTo>
                  <a:cubicBezTo>
                    <a:pt x="382580" y="175777"/>
                    <a:pt x="383638" y="186361"/>
                    <a:pt x="407980" y="184244"/>
                  </a:cubicBezTo>
                  <a:cubicBezTo>
                    <a:pt x="432322" y="182127"/>
                    <a:pt x="525455" y="156198"/>
                    <a:pt x="547680" y="152494"/>
                  </a:cubicBezTo>
                  <a:cubicBezTo>
                    <a:pt x="569905" y="148790"/>
                    <a:pt x="578901" y="142440"/>
                    <a:pt x="541330" y="162019"/>
                  </a:cubicBezTo>
                  <a:cubicBezTo>
                    <a:pt x="503759" y="181598"/>
                    <a:pt x="350830" y="252507"/>
                    <a:pt x="322255" y="269969"/>
                  </a:cubicBezTo>
                  <a:cubicBezTo>
                    <a:pt x="293680" y="287431"/>
                    <a:pt x="352418" y="269969"/>
                    <a:pt x="369880" y="266794"/>
                  </a:cubicBezTo>
                  <a:cubicBezTo>
                    <a:pt x="387343" y="263619"/>
                    <a:pt x="397397" y="262031"/>
                    <a:pt x="427030" y="250919"/>
                  </a:cubicBezTo>
                  <a:cubicBezTo>
                    <a:pt x="456663" y="239807"/>
                    <a:pt x="556676" y="232398"/>
                    <a:pt x="547680" y="200119"/>
                  </a:cubicBezTo>
                  <a:cubicBezTo>
                    <a:pt x="538684" y="167840"/>
                    <a:pt x="457721" y="87936"/>
                    <a:pt x="373055" y="57244"/>
                  </a:cubicBezTo>
                  <a:cubicBezTo>
                    <a:pt x="288389" y="26552"/>
                    <a:pt x="-24878" y="2211"/>
                    <a:pt x="1580" y="9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719CE0E2-14C0-C006-A2A5-09F43DC522FE}"/>
                </a:ext>
              </a:extLst>
            </p:cNvPr>
            <p:cNvSpPr/>
            <p:nvPr/>
          </p:nvSpPr>
          <p:spPr>
            <a:xfrm>
              <a:off x="6534001" y="5860913"/>
              <a:ext cx="715566" cy="461109"/>
            </a:xfrm>
            <a:custGeom>
              <a:avLst/>
              <a:gdLst>
                <a:gd name="connsiteX0" fmla="*/ 149 w 715566"/>
                <a:gd name="connsiteY0" fmla="*/ 137 h 461109"/>
                <a:gd name="connsiteX1" fmla="*/ 412899 w 715566"/>
                <a:gd name="connsiteY1" fmla="*/ 260487 h 461109"/>
                <a:gd name="connsiteX2" fmla="*/ 406549 w 715566"/>
                <a:gd name="connsiteY2" fmla="*/ 257312 h 461109"/>
                <a:gd name="connsiteX3" fmla="*/ 536724 w 715566"/>
                <a:gd name="connsiteY3" fmla="*/ 266837 h 461109"/>
                <a:gd name="connsiteX4" fmla="*/ 714524 w 715566"/>
                <a:gd name="connsiteY4" fmla="*/ 460512 h 461109"/>
                <a:gd name="connsiteX5" fmla="*/ 603399 w 715566"/>
                <a:gd name="connsiteY5" fmla="*/ 323987 h 461109"/>
                <a:gd name="connsiteX6" fmla="*/ 463699 w 715566"/>
                <a:gd name="connsiteY6" fmla="*/ 225562 h 461109"/>
                <a:gd name="connsiteX7" fmla="*/ 149 w 715566"/>
                <a:gd name="connsiteY7" fmla="*/ 137 h 46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66" h="461109">
                  <a:moveTo>
                    <a:pt x="149" y="137"/>
                  </a:moveTo>
                  <a:cubicBezTo>
                    <a:pt x="-8318" y="5958"/>
                    <a:pt x="345166" y="217625"/>
                    <a:pt x="412899" y="260487"/>
                  </a:cubicBezTo>
                  <a:cubicBezTo>
                    <a:pt x="480632" y="303350"/>
                    <a:pt x="385912" y="256254"/>
                    <a:pt x="406549" y="257312"/>
                  </a:cubicBezTo>
                  <a:cubicBezTo>
                    <a:pt x="427186" y="258370"/>
                    <a:pt x="485395" y="232970"/>
                    <a:pt x="536724" y="266837"/>
                  </a:cubicBezTo>
                  <a:cubicBezTo>
                    <a:pt x="588053" y="300704"/>
                    <a:pt x="703412" y="450987"/>
                    <a:pt x="714524" y="460512"/>
                  </a:cubicBezTo>
                  <a:cubicBezTo>
                    <a:pt x="725637" y="470037"/>
                    <a:pt x="645203" y="363145"/>
                    <a:pt x="603399" y="323987"/>
                  </a:cubicBezTo>
                  <a:cubicBezTo>
                    <a:pt x="561595" y="284829"/>
                    <a:pt x="561066" y="275833"/>
                    <a:pt x="463699" y="225562"/>
                  </a:cubicBezTo>
                  <a:cubicBezTo>
                    <a:pt x="366332" y="175291"/>
                    <a:pt x="8616" y="-5684"/>
                    <a:pt x="149" y="13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557B9C61-F4FB-5BD0-AAA7-97D5028CEB66}"/>
                </a:ext>
              </a:extLst>
            </p:cNvPr>
            <p:cNvSpPr/>
            <p:nvPr/>
          </p:nvSpPr>
          <p:spPr>
            <a:xfrm>
              <a:off x="6812919" y="7159568"/>
              <a:ext cx="100567" cy="79928"/>
            </a:xfrm>
            <a:custGeom>
              <a:avLst/>
              <a:gdLst>
                <a:gd name="connsiteX0" fmla="*/ 99056 w 100567"/>
                <a:gd name="connsiteY0" fmla="*/ 57 h 79928"/>
                <a:gd name="connsiteX1" fmla="*/ 631 w 100567"/>
                <a:gd name="connsiteY1" fmla="*/ 76257 h 79928"/>
                <a:gd name="connsiteX2" fmla="*/ 57781 w 100567"/>
                <a:gd name="connsiteY2" fmla="*/ 63557 h 79928"/>
                <a:gd name="connsiteX3" fmla="*/ 99056 w 100567"/>
                <a:gd name="connsiteY3" fmla="*/ 57 h 7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7" h="79928">
                  <a:moveTo>
                    <a:pt x="99056" y="57"/>
                  </a:moveTo>
                  <a:cubicBezTo>
                    <a:pt x="89531" y="2174"/>
                    <a:pt x="7510" y="65674"/>
                    <a:pt x="631" y="76257"/>
                  </a:cubicBezTo>
                  <a:cubicBezTo>
                    <a:pt x="-6248" y="86840"/>
                    <a:pt x="45081" y="72024"/>
                    <a:pt x="57781" y="63557"/>
                  </a:cubicBezTo>
                  <a:cubicBezTo>
                    <a:pt x="70481" y="55090"/>
                    <a:pt x="108581" y="-2060"/>
                    <a:pt x="99056" y="5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B812FA99-7AC3-205E-BB38-053C1BD515BD}"/>
                </a:ext>
              </a:extLst>
            </p:cNvPr>
            <p:cNvSpPr/>
            <p:nvPr/>
          </p:nvSpPr>
          <p:spPr>
            <a:xfrm>
              <a:off x="6823049" y="7232181"/>
              <a:ext cx="130317" cy="169298"/>
            </a:xfrm>
            <a:custGeom>
              <a:avLst/>
              <a:gdLst>
                <a:gd name="connsiteX0" fmla="*/ 26 w 130317"/>
                <a:gd name="connsiteY0" fmla="*/ 469 h 169298"/>
                <a:gd name="connsiteX1" fmla="*/ 95276 w 130317"/>
                <a:gd name="connsiteY1" fmla="*/ 105244 h 169298"/>
                <a:gd name="connsiteX2" fmla="*/ 130201 w 130317"/>
                <a:gd name="connsiteY2" fmla="*/ 168744 h 169298"/>
                <a:gd name="connsiteX3" fmla="*/ 85751 w 130317"/>
                <a:gd name="connsiteY3" fmla="*/ 70319 h 169298"/>
                <a:gd name="connsiteX4" fmla="*/ 26 w 130317"/>
                <a:gd name="connsiteY4" fmla="*/ 469 h 1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17" h="169298">
                  <a:moveTo>
                    <a:pt x="26" y="469"/>
                  </a:moveTo>
                  <a:cubicBezTo>
                    <a:pt x="1614" y="6290"/>
                    <a:pt x="73580" y="77198"/>
                    <a:pt x="95276" y="105244"/>
                  </a:cubicBezTo>
                  <a:cubicBezTo>
                    <a:pt x="116972" y="133290"/>
                    <a:pt x="131789" y="174565"/>
                    <a:pt x="130201" y="168744"/>
                  </a:cubicBezTo>
                  <a:cubicBezTo>
                    <a:pt x="128614" y="162923"/>
                    <a:pt x="101626" y="96248"/>
                    <a:pt x="85751" y="70319"/>
                  </a:cubicBezTo>
                  <a:cubicBezTo>
                    <a:pt x="69876" y="44390"/>
                    <a:pt x="-1562" y="-5352"/>
                    <a:pt x="26" y="46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8EAE85AD-253D-7749-8DF3-973D78D2B7A0}"/>
                </a:ext>
              </a:extLst>
            </p:cNvPr>
            <p:cNvSpPr/>
            <p:nvPr/>
          </p:nvSpPr>
          <p:spPr>
            <a:xfrm>
              <a:off x="6800832" y="7099216"/>
              <a:ext cx="130213" cy="298653"/>
            </a:xfrm>
            <a:custGeom>
              <a:avLst/>
              <a:gdLst>
                <a:gd name="connsiteX0" fmla="*/ 18 w 130213"/>
                <a:gd name="connsiteY0" fmla="*/ 84 h 298653"/>
                <a:gd name="connsiteX1" fmla="*/ 44468 w 130213"/>
                <a:gd name="connsiteY1" fmla="*/ 79459 h 298653"/>
                <a:gd name="connsiteX2" fmla="*/ 6368 w 130213"/>
                <a:gd name="connsiteY2" fmla="*/ 130259 h 298653"/>
                <a:gd name="connsiteX3" fmla="*/ 22243 w 130213"/>
                <a:gd name="connsiteY3" fmla="*/ 165184 h 298653"/>
                <a:gd name="connsiteX4" fmla="*/ 130193 w 130213"/>
                <a:gd name="connsiteY4" fmla="*/ 298534 h 298653"/>
                <a:gd name="connsiteX5" fmla="*/ 12718 w 130213"/>
                <a:gd name="connsiteY5" fmla="*/ 139784 h 298653"/>
                <a:gd name="connsiteX6" fmla="*/ 50818 w 130213"/>
                <a:gd name="connsiteY6" fmla="*/ 95334 h 298653"/>
                <a:gd name="connsiteX7" fmla="*/ 18 w 130213"/>
                <a:gd name="connsiteY7" fmla="*/ 84 h 2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13" h="298653">
                  <a:moveTo>
                    <a:pt x="18" y="84"/>
                  </a:moveTo>
                  <a:cubicBezTo>
                    <a:pt x="-1040" y="-2562"/>
                    <a:pt x="43410" y="57763"/>
                    <a:pt x="44468" y="79459"/>
                  </a:cubicBezTo>
                  <a:cubicBezTo>
                    <a:pt x="45526" y="101155"/>
                    <a:pt x="10072" y="115972"/>
                    <a:pt x="6368" y="130259"/>
                  </a:cubicBezTo>
                  <a:cubicBezTo>
                    <a:pt x="2664" y="144546"/>
                    <a:pt x="1606" y="137138"/>
                    <a:pt x="22243" y="165184"/>
                  </a:cubicBezTo>
                  <a:cubicBezTo>
                    <a:pt x="42881" y="193230"/>
                    <a:pt x="131780" y="302767"/>
                    <a:pt x="130193" y="298534"/>
                  </a:cubicBezTo>
                  <a:cubicBezTo>
                    <a:pt x="128606" y="294301"/>
                    <a:pt x="25947" y="173651"/>
                    <a:pt x="12718" y="139784"/>
                  </a:cubicBezTo>
                  <a:cubicBezTo>
                    <a:pt x="-511" y="105917"/>
                    <a:pt x="49760" y="115971"/>
                    <a:pt x="50818" y="95334"/>
                  </a:cubicBezTo>
                  <a:cubicBezTo>
                    <a:pt x="51876" y="74697"/>
                    <a:pt x="1076" y="2730"/>
                    <a:pt x="18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7B3A1094-D4C6-BECD-9706-56ED2B46B9C2}"/>
                </a:ext>
              </a:extLst>
            </p:cNvPr>
            <p:cNvSpPr/>
            <p:nvPr/>
          </p:nvSpPr>
          <p:spPr>
            <a:xfrm>
              <a:off x="6825045" y="7242104"/>
              <a:ext cx="121899" cy="158879"/>
            </a:xfrm>
            <a:custGeom>
              <a:avLst/>
              <a:gdLst>
                <a:gd name="connsiteX0" fmla="*/ 1205 w 121899"/>
                <a:gd name="connsiteY0" fmla="*/ 71 h 158879"/>
                <a:gd name="connsiteX1" fmla="*/ 29780 w 121899"/>
                <a:gd name="connsiteY1" fmla="*/ 69921 h 158879"/>
                <a:gd name="connsiteX2" fmla="*/ 121855 w 121899"/>
                <a:gd name="connsiteY2" fmla="*/ 158821 h 158879"/>
                <a:gd name="connsiteX3" fmla="*/ 17080 w 121899"/>
                <a:gd name="connsiteY3" fmla="*/ 82621 h 158879"/>
                <a:gd name="connsiteX4" fmla="*/ 1205 w 121899"/>
                <a:gd name="connsiteY4" fmla="*/ 71 h 15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899" h="158879">
                  <a:moveTo>
                    <a:pt x="1205" y="71"/>
                  </a:moveTo>
                  <a:cubicBezTo>
                    <a:pt x="3322" y="-2046"/>
                    <a:pt x="9672" y="43463"/>
                    <a:pt x="29780" y="69921"/>
                  </a:cubicBezTo>
                  <a:cubicBezTo>
                    <a:pt x="49888" y="96379"/>
                    <a:pt x="123972" y="156704"/>
                    <a:pt x="121855" y="158821"/>
                  </a:cubicBezTo>
                  <a:cubicBezTo>
                    <a:pt x="119738" y="160938"/>
                    <a:pt x="36659" y="104846"/>
                    <a:pt x="17080" y="82621"/>
                  </a:cubicBezTo>
                  <a:cubicBezTo>
                    <a:pt x="-2499" y="60396"/>
                    <a:pt x="-912" y="2188"/>
                    <a:pt x="1205" y="7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22F3AEE6-1E37-6656-C191-88EDC024211F}"/>
                </a:ext>
              </a:extLst>
            </p:cNvPr>
            <p:cNvSpPr/>
            <p:nvPr/>
          </p:nvSpPr>
          <p:spPr>
            <a:xfrm>
              <a:off x="6908758" y="7180698"/>
              <a:ext cx="88272" cy="380745"/>
            </a:xfrm>
            <a:custGeom>
              <a:avLst/>
              <a:gdLst>
                <a:gd name="connsiteX0" fmla="*/ 42 w 88272"/>
                <a:gd name="connsiteY0" fmla="*/ 1152 h 380745"/>
                <a:gd name="connsiteX1" fmla="*/ 34967 w 88272"/>
                <a:gd name="connsiteY1" fmla="*/ 134502 h 380745"/>
                <a:gd name="connsiteX2" fmla="*/ 47667 w 88272"/>
                <a:gd name="connsiteY2" fmla="*/ 204352 h 380745"/>
                <a:gd name="connsiteX3" fmla="*/ 42 w 88272"/>
                <a:gd name="connsiteY3" fmla="*/ 274202 h 380745"/>
                <a:gd name="connsiteX4" fmla="*/ 57192 w 88272"/>
                <a:gd name="connsiteY4" fmla="*/ 255152 h 380745"/>
                <a:gd name="connsiteX5" fmla="*/ 31792 w 88272"/>
                <a:gd name="connsiteY5" fmla="*/ 280552 h 380745"/>
                <a:gd name="connsiteX6" fmla="*/ 57192 w 88272"/>
                <a:gd name="connsiteY6" fmla="*/ 280552 h 380745"/>
                <a:gd name="connsiteX7" fmla="*/ 47667 w 88272"/>
                <a:gd name="connsiteY7" fmla="*/ 325002 h 380745"/>
                <a:gd name="connsiteX8" fmla="*/ 9567 w 88272"/>
                <a:gd name="connsiteY8" fmla="*/ 372627 h 380745"/>
                <a:gd name="connsiteX9" fmla="*/ 85767 w 88272"/>
                <a:gd name="connsiteY9" fmla="*/ 378977 h 380745"/>
                <a:gd name="connsiteX10" fmla="*/ 66717 w 88272"/>
                <a:gd name="connsiteY10" fmla="*/ 353577 h 380745"/>
                <a:gd name="connsiteX11" fmla="*/ 34967 w 88272"/>
                <a:gd name="connsiteY11" fmla="*/ 217052 h 380745"/>
                <a:gd name="connsiteX12" fmla="*/ 42 w 88272"/>
                <a:gd name="connsiteY12" fmla="*/ 1152 h 38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272" h="380745">
                  <a:moveTo>
                    <a:pt x="42" y="1152"/>
                  </a:moveTo>
                  <a:cubicBezTo>
                    <a:pt x="42" y="-12606"/>
                    <a:pt x="27030" y="100635"/>
                    <a:pt x="34967" y="134502"/>
                  </a:cubicBezTo>
                  <a:cubicBezTo>
                    <a:pt x="42905" y="168369"/>
                    <a:pt x="53488" y="181069"/>
                    <a:pt x="47667" y="204352"/>
                  </a:cubicBezTo>
                  <a:cubicBezTo>
                    <a:pt x="41846" y="227635"/>
                    <a:pt x="-1545" y="265735"/>
                    <a:pt x="42" y="274202"/>
                  </a:cubicBezTo>
                  <a:cubicBezTo>
                    <a:pt x="1629" y="282669"/>
                    <a:pt x="51901" y="254094"/>
                    <a:pt x="57192" y="255152"/>
                  </a:cubicBezTo>
                  <a:cubicBezTo>
                    <a:pt x="62483" y="256210"/>
                    <a:pt x="31792" y="276319"/>
                    <a:pt x="31792" y="280552"/>
                  </a:cubicBezTo>
                  <a:cubicBezTo>
                    <a:pt x="31792" y="284785"/>
                    <a:pt x="54546" y="273144"/>
                    <a:pt x="57192" y="280552"/>
                  </a:cubicBezTo>
                  <a:cubicBezTo>
                    <a:pt x="59838" y="287960"/>
                    <a:pt x="55604" y="309656"/>
                    <a:pt x="47667" y="325002"/>
                  </a:cubicBezTo>
                  <a:cubicBezTo>
                    <a:pt x="39730" y="340348"/>
                    <a:pt x="3217" y="363631"/>
                    <a:pt x="9567" y="372627"/>
                  </a:cubicBezTo>
                  <a:cubicBezTo>
                    <a:pt x="15917" y="381623"/>
                    <a:pt x="76242" y="382152"/>
                    <a:pt x="85767" y="378977"/>
                  </a:cubicBezTo>
                  <a:cubicBezTo>
                    <a:pt x="95292" y="375802"/>
                    <a:pt x="75184" y="380565"/>
                    <a:pt x="66717" y="353577"/>
                  </a:cubicBezTo>
                  <a:cubicBezTo>
                    <a:pt x="58250" y="326589"/>
                    <a:pt x="44492" y="271556"/>
                    <a:pt x="34967" y="217052"/>
                  </a:cubicBezTo>
                  <a:cubicBezTo>
                    <a:pt x="25442" y="162548"/>
                    <a:pt x="42" y="14910"/>
                    <a:pt x="42" y="115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A1753E26-2C3C-95DE-5E05-EA9ABBAC77CD}"/>
                </a:ext>
              </a:extLst>
            </p:cNvPr>
            <p:cNvSpPr/>
            <p:nvPr/>
          </p:nvSpPr>
          <p:spPr>
            <a:xfrm>
              <a:off x="6960781" y="7168194"/>
              <a:ext cx="1117982" cy="579030"/>
            </a:xfrm>
            <a:custGeom>
              <a:avLst/>
              <a:gdLst>
                <a:gd name="connsiteX0" fmla="*/ 1994 w 1117982"/>
                <a:gd name="connsiteY0" fmla="*/ 956 h 579030"/>
                <a:gd name="connsiteX1" fmla="*/ 186144 w 1117982"/>
                <a:gd name="connsiteY1" fmla="*/ 137481 h 579030"/>
                <a:gd name="connsiteX2" fmla="*/ 170269 w 1117982"/>
                <a:gd name="connsiteY2" fmla="*/ 131131 h 579030"/>
                <a:gd name="connsiteX3" fmla="*/ 497294 w 1117982"/>
                <a:gd name="connsiteY3" fmla="*/ 280356 h 579030"/>
                <a:gd name="connsiteX4" fmla="*/ 519519 w 1117982"/>
                <a:gd name="connsiteY4" fmla="*/ 289881 h 579030"/>
                <a:gd name="connsiteX5" fmla="*/ 754469 w 1117982"/>
                <a:gd name="connsiteY5" fmla="*/ 375606 h 579030"/>
                <a:gd name="connsiteX6" fmla="*/ 713194 w 1117982"/>
                <a:gd name="connsiteY6" fmla="*/ 388306 h 579030"/>
                <a:gd name="connsiteX7" fmla="*/ 817969 w 1117982"/>
                <a:gd name="connsiteY7" fmla="*/ 401006 h 579030"/>
                <a:gd name="connsiteX8" fmla="*/ 1116419 w 1117982"/>
                <a:gd name="connsiteY8" fmla="*/ 578806 h 579030"/>
                <a:gd name="connsiteX9" fmla="*/ 675094 w 1117982"/>
                <a:gd name="connsiteY9" fmla="*/ 359731 h 579030"/>
                <a:gd name="connsiteX10" fmla="*/ 252819 w 1117982"/>
                <a:gd name="connsiteY10" fmla="*/ 239081 h 579030"/>
                <a:gd name="connsiteX11" fmla="*/ 322669 w 1117982"/>
                <a:gd name="connsiteY11" fmla="*/ 216856 h 579030"/>
                <a:gd name="connsiteX12" fmla="*/ 1994 w 1117982"/>
                <a:gd name="connsiteY12" fmla="*/ 956 h 5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7982" h="579030">
                  <a:moveTo>
                    <a:pt x="1994" y="956"/>
                  </a:moveTo>
                  <a:cubicBezTo>
                    <a:pt x="-20760" y="-12273"/>
                    <a:pt x="158098" y="115785"/>
                    <a:pt x="186144" y="137481"/>
                  </a:cubicBezTo>
                  <a:cubicBezTo>
                    <a:pt x="214190" y="159177"/>
                    <a:pt x="170269" y="131131"/>
                    <a:pt x="170269" y="131131"/>
                  </a:cubicBezTo>
                  <a:lnTo>
                    <a:pt x="497294" y="280356"/>
                  </a:lnTo>
                  <a:cubicBezTo>
                    <a:pt x="555502" y="306814"/>
                    <a:pt x="519519" y="289881"/>
                    <a:pt x="519519" y="289881"/>
                  </a:cubicBezTo>
                  <a:cubicBezTo>
                    <a:pt x="562381" y="305756"/>
                    <a:pt x="722190" y="359202"/>
                    <a:pt x="754469" y="375606"/>
                  </a:cubicBezTo>
                  <a:cubicBezTo>
                    <a:pt x="786748" y="392010"/>
                    <a:pt x="702611" y="384073"/>
                    <a:pt x="713194" y="388306"/>
                  </a:cubicBezTo>
                  <a:cubicBezTo>
                    <a:pt x="723777" y="392539"/>
                    <a:pt x="750765" y="369256"/>
                    <a:pt x="817969" y="401006"/>
                  </a:cubicBezTo>
                  <a:cubicBezTo>
                    <a:pt x="885173" y="432756"/>
                    <a:pt x="1140231" y="585685"/>
                    <a:pt x="1116419" y="578806"/>
                  </a:cubicBezTo>
                  <a:cubicBezTo>
                    <a:pt x="1092607" y="571927"/>
                    <a:pt x="819027" y="416352"/>
                    <a:pt x="675094" y="359731"/>
                  </a:cubicBezTo>
                  <a:cubicBezTo>
                    <a:pt x="531161" y="303110"/>
                    <a:pt x="311556" y="262893"/>
                    <a:pt x="252819" y="239081"/>
                  </a:cubicBezTo>
                  <a:cubicBezTo>
                    <a:pt x="194082" y="215269"/>
                    <a:pt x="368177" y="254956"/>
                    <a:pt x="322669" y="216856"/>
                  </a:cubicBezTo>
                  <a:cubicBezTo>
                    <a:pt x="277161" y="178756"/>
                    <a:pt x="24748" y="14185"/>
                    <a:pt x="1994" y="95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3B281AF6-B0A8-3928-4F02-CA4DD07379D3}"/>
                </a:ext>
              </a:extLst>
            </p:cNvPr>
            <p:cNvSpPr/>
            <p:nvPr/>
          </p:nvSpPr>
          <p:spPr>
            <a:xfrm>
              <a:off x="8073421" y="7757584"/>
              <a:ext cx="375064" cy="210782"/>
            </a:xfrm>
            <a:custGeom>
              <a:avLst/>
              <a:gdLst>
                <a:gd name="connsiteX0" fmla="*/ 6954 w 375064"/>
                <a:gd name="connsiteY0" fmla="*/ 2116 h 210782"/>
                <a:gd name="connsiteX1" fmla="*/ 362554 w 375064"/>
                <a:gd name="connsiteY1" fmla="*/ 202141 h 210782"/>
                <a:gd name="connsiteX2" fmla="*/ 280004 w 375064"/>
                <a:gd name="connsiteY2" fmla="*/ 167216 h 210782"/>
                <a:gd name="connsiteX3" fmla="*/ 137129 w 375064"/>
                <a:gd name="connsiteY3" fmla="*/ 100541 h 210782"/>
                <a:gd name="connsiteX4" fmla="*/ 6954 w 375064"/>
                <a:gd name="connsiteY4" fmla="*/ 2116 h 21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064" h="210782">
                  <a:moveTo>
                    <a:pt x="6954" y="2116"/>
                  </a:moveTo>
                  <a:cubicBezTo>
                    <a:pt x="44525" y="19049"/>
                    <a:pt x="317046" y="174624"/>
                    <a:pt x="362554" y="202141"/>
                  </a:cubicBezTo>
                  <a:cubicBezTo>
                    <a:pt x="408062" y="229658"/>
                    <a:pt x="317575" y="184149"/>
                    <a:pt x="280004" y="167216"/>
                  </a:cubicBezTo>
                  <a:cubicBezTo>
                    <a:pt x="242433" y="150283"/>
                    <a:pt x="179992" y="126470"/>
                    <a:pt x="137129" y="100541"/>
                  </a:cubicBezTo>
                  <a:cubicBezTo>
                    <a:pt x="94267" y="74612"/>
                    <a:pt x="-30617" y="-14817"/>
                    <a:pt x="6954" y="211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875C56F8-B3A6-2ABB-DBC6-77ABFE9D9D7D}"/>
                </a:ext>
              </a:extLst>
            </p:cNvPr>
            <p:cNvSpPr/>
            <p:nvPr/>
          </p:nvSpPr>
          <p:spPr>
            <a:xfrm>
              <a:off x="6895540" y="7163838"/>
              <a:ext cx="204822" cy="422540"/>
            </a:xfrm>
            <a:custGeom>
              <a:avLst/>
              <a:gdLst>
                <a:gd name="connsiteX0" fmla="*/ 3735 w 204822"/>
                <a:gd name="connsiteY0" fmla="*/ 2137 h 422540"/>
                <a:gd name="connsiteX1" fmla="*/ 203760 w 204822"/>
                <a:gd name="connsiteY1" fmla="*/ 100562 h 422540"/>
                <a:gd name="connsiteX2" fmla="*/ 83110 w 204822"/>
                <a:gd name="connsiteY2" fmla="*/ 94212 h 422540"/>
                <a:gd name="connsiteX3" fmla="*/ 86285 w 204822"/>
                <a:gd name="connsiteY3" fmla="*/ 68812 h 422540"/>
                <a:gd name="connsiteX4" fmla="*/ 73585 w 204822"/>
                <a:gd name="connsiteY4" fmla="*/ 56112 h 422540"/>
                <a:gd name="connsiteX5" fmla="*/ 89460 w 204822"/>
                <a:gd name="connsiteY5" fmla="*/ 116437 h 422540"/>
                <a:gd name="connsiteX6" fmla="*/ 105335 w 204822"/>
                <a:gd name="connsiteY6" fmla="*/ 227562 h 422540"/>
                <a:gd name="connsiteX7" fmla="*/ 79935 w 204822"/>
                <a:gd name="connsiteY7" fmla="*/ 284712 h 422540"/>
                <a:gd name="connsiteX8" fmla="*/ 86285 w 204822"/>
                <a:gd name="connsiteY8" fmla="*/ 297412 h 422540"/>
                <a:gd name="connsiteX9" fmla="*/ 111685 w 204822"/>
                <a:gd name="connsiteY9" fmla="*/ 421237 h 422540"/>
                <a:gd name="connsiteX10" fmla="*/ 73585 w 204822"/>
                <a:gd name="connsiteY10" fmla="*/ 208512 h 422540"/>
                <a:gd name="connsiteX11" fmla="*/ 3735 w 204822"/>
                <a:gd name="connsiteY11" fmla="*/ 2137 h 42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822" h="422540">
                  <a:moveTo>
                    <a:pt x="3735" y="2137"/>
                  </a:moveTo>
                  <a:cubicBezTo>
                    <a:pt x="25431" y="-15855"/>
                    <a:pt x="190531" y="85216"/>
                    <a:pt x="203760" y="100562"/>
                  </a:cubicBezTo>
                  <a:cubicBezTo>
                    <a:pt x="216989" y="115908"/>
                    <a:pt x="102689" y="99504"/>
                    <a:pt x="83110" y="94212"/>
                  </a:cubicBezTo>
                  <a:cubicBezTo>
                    <a:pt x="63531" y="88920"/>
                    <a:pt x="87873" y="75162"/>
                    <a:pt x="86285" y="68812"/>
                  </a:cubicBezTo>
                  <a:cubicBezTo>
                    <a:pt x="84698" y="62462"/>
                    <a:pt x="73056" y="48175"/>
                    <a:pt x="73585" y="56112"/>
                  </a:cubicBezTo>
                  <a:cubicBezTo>
                    <a:pt x="74114" y="64050"/>
                    <a:pt x="84168" y="87862"/>
                    <a:pt x="89460" y="116437"/>
                  </a:cubicBezTo>
                  <a:cubicBezTo>
                    <a:pt x="94752" y="145012"/>
                    <a:pt x="106922" y="199516"/>
                    <a:pt x="105335" y="227562"/>
                  </a:cubicBezTo>
                  <a:cubicBezTo>
                    <a:pt x="103748" y="255608"/>
                    <a:pt x="79935" y="284712"/>
                    <a:pt x="79935" y="284712"/>
                  </a:cubicBezTo>
                  <a:cubicBezTo>
                    <a:pt x="76760" y="296354"/>
                    <a:pt x="80993" y="274658"/>
                    <a:pt x="86285" y="297412"/>
                  </a:cubicBezTo>
                  <a:cubicBezTo>
                    <a:pt x="91577" y="320166"/>
                    <a:pt x="113802" y="436054"/>
                    <a:pt x="111685" y="421237"/>
                  </a:cubicBezTo>
                  <a:cubicBezTo>
                    <a:pt x="109568" y="406420"/>
                    <a:pt x="85756" y="273599"/>
                    <a:pt x="73585" y="208512"/>
                  </a:cubicBezTo>
                  <a:cubicBezTo>
                    <a:pt x="61414" y="143425"/>
                    <a:pt x="-17961" y="20129"/>
                    <a:pt x="3735" y="213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E0596F67-BBD3-DAD4-AAFD-6496D347B1B4}"/>
                </a:ext>
              </a:extLst>
            </p:cNvPr>
            <p:cNvSpPr/>
            <p:nvPr/>
          </p:nvSpPr>
          <p:spPr>
            <a:xfrm>
              <a:off x="7010030" y="7602322"/>
              <a:ext cx="267356" cy="208179"/>
            </a:xfrm>
            <a:custGeom>
              <a:avLst/>
              <a:gdLst>
                <a:gd name="connsiteX0" fmla="*/ 3545 w 267356"/>
                <a:gd name="connsiteY0" fmla="*/ 1803 h 208179"/>
                <a:gd name="connsiteX1" fmla="*/ 159120 w 267356"/>
                <a:gd name="connsiteY1" fmla="*/ 55778 h 208179"/>
                <a:gd name="connsiteX2" fmla="*/ 267070 w 267356"/>
                <a:gd name="connsiteY2" fmla="*/ 208178 h 208179"/>
                <a:gd name="connsiteX3" fmla="*/ 127370 w 267356"/>
                <a:gd name="connsiteY3" fmla="*/ 58953 h 208179"/>
                <a:gd name="connsiteX4" fmla="*/ 54345 w 267356"/>
                <a:gd name="connsiteY4" fmla="*/ 17678 h 208179"/>
                <a:gd name="connsiteX5" fmla="*/ 3545 w 267356"/>
                <a:gd name="connsiteY5" fmla="*/ 1803 h 20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56" h="208179">
                  <a:moveTo>
                    <a:pt x="3545" y="1803"/>
                  </a:moveTo>
                  <a:cubicBezTo>
                    <a:pt x="21007" y="8153"/>
                    <a:pt x="115199" y="21382"/>
                    <a:pt x="159120" y="55778"/>
                  </a:cubicBezTo>
                  <a:cubicBezTo>
                    <a:pt x="203041" y="90174"/>
                    <a:pt x="272362" y="207649"/>
                    <a:pt x="267070" y="208178"/>
                  </a:cubicBezTo>
                  <a:cubicBezTo>
                    <a:pt x="261778" y="208707"/>
                    <a:pt x="162824" y="90703"/>
                    <a:pt x="127370" y="58953"/>
                  </a:cubicBezTo>
                  <a:cubicBezTo>
                    <a:pt x="91916" y="27203"/>
                    <a:pt x="70749" y="28261"/>
                    <a:pt x="54345" y="17678"/>
                  </a:cubicBezTo>
                  <a:cubicBezTo>
                    <a:pt x="37941" y="7095"/>
                    <a:pt x="-13917" y="-4547"/>
                    <a:pt x="3545" y="1803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0CEE5F42-EB37-16A5-643D-F7E7948BB84B}"/>
                </a:ext>
              </a:extLst>
            </p:cNvPr>
            <p:cNvSpPr/>
            <p:nvPr/>
          </p:nvSpPr>
          <p:spPr>
            <a:xfrm>
              <a:off x="7257782" y="7796028"/>
              <a:ext cx="239239" cy="112618"/>
            </a:xfrm>
            <a:custGeom>
              <a:avLst/>
              <a:gdLst>
                <a:gd name="connsiteX0" fmla="*/ 268 w 239239"/>
                <a:gd name="connsiteY0" fmla="*/ 1772 h 112618"/>
                <a:gd name="connsiteX1" fmla="*/ 174893 w 239239"/>
                <a:gd name="connsiteY1" fmla="*/ 87497 h 112618"/>
                <a:gd name="connsiteX2" fmla="*/ 238393 w 239239"/>
                <a:gd name="connsiteY2" fmla="*/ 109722 h 112618"/>
                <a:gd name="connsiteX3" fmla="*/ 136793 w 239239"/>
                <a:gd name="connsiteY3" fmla="*/ 33522 h 112618"/>
                <a:gd name="connsiteX4" fmla="*/ 268 w 239239"/>
                <a:gd name="connsiteY4" fmla="*/ 1772 h 1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39" h="112618">
                  <a:moveTo>
                    <a:pt x="268" y="1772"/>
                  </a:moveTo>
                  <a:cubicBezTo>
                    <a:pt x="6618" y="10768"/>
                    <a:pt x="135205" y="69505"/>
                    <a:pt x="174893" y="87497"/>
                  </a:cubicBezTo>
                  <a:cubicBezTo>
                    <a:pt x="214581" y="105489"/>
                    <a:pt x="244743" y="118718"/>
                    <a:pt x="238393" y="109722"/>
                  </a:cubicBezTo>
                  <a:cubicBezTo>
                    <a:pt x="232043" y="100726"/>
                    <a:pt x="171718" y="46751"/>
                    <a:pt x="136793" y="33522"/>
                  </a:cubicBezTo>
                  <a:cubicBezTo>
                    <a:pt x="101868" y="20293"/>
                    <a:pt x="-6082" y="-7224"/>
                    <a:pt x="268" y="177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454F5F8E-F607-FA0F-EF5A-7A65E1A4D514}"/>
                </a:ext>
              </a:extLst>
            </p:cNvPr>
            <p:cNvSpPr/>
            <p:nvPr/>
          </p:nvSpPr>
          <p:spPr>
            <a:xfrm>
              <a:off x="7429290" y="7841432"/>
              <a:ext cx="954759" cy="93505"/>
            </a:xfrm>
            <a:custGeom>
              <a:avLst/>
              <a:gdLst>
                <a:gd name="connsiteX0" fmla="*/ 210 w 954759"/>
                <a:gd name="connsiteY0" fmla="*/ 26218 h 93505"/>
                <a:gd name="connsiteX1" fmla="*/ 317710 w 954759"/>
                <a:gd name="connsiteY1" fmla="*/ 26218 h 93505"/>
                <a:gd name="connsiteX2" fmla="*/ 943185 w 954759"/>
                <a:gd name="connsiteY2" fmla="*/ 92893 h 93505"/>
                <a:gd name="connsiteX3" fmla="*/ 739985 w 954759"/>
                <a:gd name="connsiteY3" fmla="*/ 61143 h 93505"/>
                <a:gd name="connsiteX4" fmla="*/ 276435 w 954759"/>
                <a:gd name="connsiteY4" fmla="*/ 818 h 93505"/>
                <a:gd name="connsiteX5" fmla="*/ 210 w 954759"/>
                <a:gd name="connsiteY5" fmla="*/ 26218 h 9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4759" h="93505">
                  <a:moveTo>
                    <a:pt x="210" y="26218"/>
                  </a:moveTo>
                  <a:cubicBezTo>
                    <a:pt x="7089" y="30451"/>
                    <a:pt x="160548" y="15106"/>
                    <a:pt x="317710" y="26218"/>
                  </a:cubicBezTo>
                  <a:cubicBezTo>
                    <a:pt x="474872" y="37330"/>
                    <a:pt x="872806" y="87072"/>
                    <a:pt x="943185" y="92893"/>
                  </a:cubicBezTo>
                  <a:cubicBezTo>
                    <a:pt x="1013564" y="98714"/>
                    <a:pt x="739985" y="61143"/>
                    <a:pt x="739985" y="61143"/>
                  </a:cubicBezTo>
                  <a:cubicBezTo>
                    <a:pt x="628860" y="45797"/>
                    <a:pt x="396027" y="6639"/>
                    <a:pt x="276435" y="818"/>
                  </a:cubicBezTo>
                  <a:cubicBezTo>
                    <a:pt x="156843" y="-5003"/>
                    <a:pt x="-6669" y="21985"/>
                    <a:pt x="210" y="2621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49B5F365-2C62-5B0C-0333-9ED9C3C24C81}"/>
                </a:ext>
              </a:extLst>
            </p:cNvPr>
            <p:cNvSpPr/>
            <p:nvPr/>
          </p:nvSpPr>
          <p:spPr>
            <a:xfrm>
              <a:off x="7031280" y="7289382"/>
              <a:ext cx="347503" cy="157329"/>
            </a:xfrm>
            <a:custGeom>
              <a:avLst/>
              <a:gdLst>
                <a:gd name="connsiteX0" fmla="*/ 1345 w 347503"/>
                <a:gd name="connsiteY0" fmla="*/ 418 h 157329"/>
                <a:gd name="connsiteX1" fmla="*/ 64845 w 347503"/>
                <a:gd name="connsiteY1" fmla="*/ 98843 h 157329"/>
                <a:gd name="connsiteX2" fmla="*/ 17220 w 347503"/>
                <a:gd name="connsiteY2" fmla="*/ 152818 h 157329"/>
                <a:gd name="connsiteX3" fmla="*/ 347420 w 347503"/>
                <a:gd name="connsiteY3" fmla="*/ 152818 h 157329"/>
                <a:gd name="connsiteX4" fmla="*/ 48970 w 347503"/>
                <a:gd name="connsiteY4" fmla="*/ 140118 h 157329"/>
                <a:gd name="connsiteX5" fmla="*/ 1345 w 347503"/>
                <a:gd name="connsiteY5" fmla="*/ 418 h 1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503" h="157329">
                  <a:moveTo>
                    <a:pt x="1345" y="418"/>
                  </a:moveTo>
                  <a:cubicBezTo>
                    <a:pt x="3991" y="-6461"/>
                    <a:pt x="62199" y="73443"/>
                    <a:pt x="64845" y="98843"/>
                  </a:cubicBezTo>
                  <a:cubicBezTo>
                    <a:pt x="67491" y="124243"/>
                    <a:pt x="-29876" y="143822"/>
                    <a:pt x="17220" y="152818"/>
                  </a:cubicBezTo>
                  <a:cubicBezTo>
                    <a:pt x="64316" y="161814"/>
                    <a:pt x="342128" y="154935"/>
                    <a:pt x="347420" y="152818"/>
                  </a:cubicBezTo>
                  <a:cubicBezTo>
                    <a:pt x="352712" y="150701"/>
                    <a:pt x="103474" y="159168"/>
                    <a:pt x="48970" y="140118"/>
                  </a:cubicBezTo>
                  <a:cubicBezTo>
                    <a:pt x="-5534" y="121068"/>
                    <a:pt x="-1301" y="7297"/>
                    <a:pt x="1345" y="41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CE83CE54-17E8-7E30-1151-5A63E12D21B7}"/>
                </a:ext>
              </a:extLst>
            </p:cNvPr>
            <p:cNvSpPr/>
            <p:nvPr/>
          </p:nvSpPr>
          <p:spPr>
            <a:xfrm>
              <a:off x="7139203" y="7476209"/>
              <a:ext cx="214123" cy="299399"/>
            </a:xfrm>
            <a:custGeom>
              <a:avLst/>
              <a:gdLst>
                <a:gd name="connsiteX0" fmla="*/ 55347 w 214123"/>
                <a:gd name="connsiteY0" fmla="*/ 916 h 299399"/>
                <a:gd name="connsiteX1" fmla="*/ 26772 w 214123"/>
                <a:gd name="connsiteY1" fmla="*/ 45366 h 299399"/>
                <a:gd name="connsiteX2" fmla="*/ 163297 w 214123"/>
                <a:gd name="connsiteY2" fmla="*/ 191416 h 299399"/>
                <a:gd name="connsiteX3" fmla="*/ 175997 w 214123"/>
                <a:gd name="connsiteY3" fmla="*/ 219991 h 299399"/>
                <a:gd name="connsiteX4" fmla="*/ 214097 w 214123"/>
                <a:gd name="connsiteY4" fmla="*/ 232691 h 299399"/>
                <a:gd name="connsiteX5" fmla="*/ 169647 w 214123"/>
                <a:gd name="connsiteY5" fmla="*/ 299366 h 299399"/>
                <a:gd name="connsiteX6" fmla="*/ 185522 w 214123"/>
                <a:gd name="connsiteY6" fmla="*/ 223166 h 299399"/>
                <a:gd name="connsiteX7" fmla="*/ 4547 w 214123"/>
                <a:gd name="connsiteY7" fmla="*/ 77116 h 299399"/>
                <a:gd name="connsiteX8" fmla="*/ 55347 w 214123"/>
                <a:gd name="connsiteY8" fmla="*/ 916 h 29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123" h="299399">
                  <a:moveTo>
                    <a:pt x="55347" y="916"/>
                  </a:moveTo>
                  <a:cubicBezTo>
                    <a:pt x="59051" y="-4376"/>
                    <a:pt x="8780" y="13616"/>
                    <a:pt x="26772" y="45366"/>
                  </a:cubicBezTo>
                  <a:cubicBezTo>
                    <a:pt x="44764" y="77116"/>
                    <a:pt x="138426" y="162312"/>
                    <a:pt x="163297" y="191416"/>
                  </a:cubicBezTo>
                  <a:cubicBezTo>
                    <a:pt x="188168" y="220520"/>
                    <a:pt x="167530" y="213112"/>
                    <a:pt x="175997" y="219991"/>
                  </a:cubicBezTo>
                  <a:cubicBezTo>
                    <a:pt x="184464" y="226870"/>
                    <a:pt x="215155" y="219462"/>
                    <a:pt x="214097" y="232691"/>
                  </a:cubicBezTo>
                  <a:cubicBezTo>
                    <a:pt x="213039" y="245920"/>
                    <a:pt x="174409" y="300953"/>
                    <a:pt x="169647" y="299366"/>
                  </a:cubicBezTo>
                  <a:cubicBezTo>
                    <a:pt x="164885" y="297779"/>
                    <a:pt x="213039" y="260208"/>
                    <a:pt x="185522" y="223166"/>
                  </a:cubicBezTo>
                  <a:cubicBezTo>
                    <a:pt x="158005" y="186124"/>
                    <a:pt x="27301" y="108866"/>
                    <a:pt x="4547" y="77116"/>
                  </a:cubicBezTo>
                  <a:cubicBezTo>
                    <a:pt x="-18207" y="45366"/>
                    <a:pt x="51643" y="6208"/>
                    <a:pt x="55347" y="91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D110BC5F-102A-5F48-A502-884A75D6702F}"/>
                </a:ext>
              </a:extLst>
            </p:cNvPr>
            <p:cNvSpPr/>
            <p:nvPr/>
          </p:nvSpPr>
          <p:spPr>
            <a:xfrm>
              <a:off x="7001331" y="7247866"/>
              <a:ext cx="34477" cy="317735"/>
            </a:xfrm>
            <a:custGeom>
              <a:avLst/>
              <a:gdLst>
                <a:gd name="connsiteX0" fmla="*/ 5894 w 34477"/>
                <a:gd name="connsiteY0" fmla="*/ 3834 h 317735"/>
                <a:gd name="connsiteX1" fmla="*/ 34469 w 34477"/>
                <a:gd name="connsiteY1" fmla="*/ 314984 h 317735"/>
                <a:gd name="connsiteX2" fmla="*/ 2719 w 34477"/>
                <a:gd name="connsiteY2" fmla="*/ 149884 h 317735"/>
                <a:gd name="connsiteX3" fmla="*/ 5894 w 34477"/>
                <a:gd name="connsiteY3" fmla="*/ 3834 h 31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77" h="317735">
                  <a:moveTo>
                    <a:pt x="5894" y="3834"/>
                  </a:moveTo>
                  <a:cubicBezTo>
                    <a:pt x="11186" y="31351"/>
                    <a:pt x="34998" y="290642"/>
                    <a:pt x="34469" y="314984"/>
                  </a:cubicBezTo>
                  <a:cubicBezTo>
                    <a:pt x="33940" y="339326"/>
                    <a:pt x="8011" y="195392"/>
                    <a:pt x="2719" y="149884"/>
                  </a:cubicBezTo>
                  <a:cubicBezTo>
                    <a:pt x="-2573" y="104376"/>
                    <a:pt x="602" y="-23683"/>
                    <a:pt x="5894" y="383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2C959DA8-B523-44BA-0023-10B0EE98E7BC}"/>
                </a:ext>
              </a:extLst>
            </p:cNvPr>
            <p:cNvSpPr/>
            <p:nvPr/>
          </p:nvSpPr>
          <p:spPr>
            <a:xfrm>
              <a:off x="7378667" y="7477086"/>
              <a:ext cx="817688" cy="428992"/>
            </a:xfrm>
            <a:custGeom>
              <a:avLst/>
              <a:gdLst>
                <a:gd name="connsiteX0" fmla="*/ 33 w 817688"/>
                <a:gd name="connsiteY0" fmla="*/ 39 h 428992"/>
                <a:gd name="connsiteX1" fmla="*/ 257208 w 817688"/>
                <a:gd name="connsiteY1" fmla="*/ 92114 h 428992"/>
                <a:gd name="connsiteX2" fmla="*/ 234983 w 817688"/>
                <a:gd name="connsiteY2" fmla="*/ 98464 h 428992"/>
                <a:gd name="connsiteX3" fmla="*/ 317533 w 817688"/>
                <a:gd name="connsiteY3" fmla="*/ 133389 h 428992"/>
                <a:gd name="connsiteX4" fmla="*/ 254033 w 817688"/>
                <a:gd name="connsiteY4" fmla="*/ 123864 h 428992"/>
                <a:gd name="connsiteX5" fmla="*/ 412783 w 817688"/>
                <a:gd name="connsiteY5" fmla="*/ 149264 h 428992"/>
                <a:gd name="connsiteX6" fmla="*/ 419133 w 817688"/>
                <a:gd name="connsiteY6" fmla="*/ 158789 h 428992"/>
                <a:gd name="connsiteX7" fmla="*/ 603283 w 817688"/>
                <a:gd name="connsiteY7" fmla="*/ 282614 h 428992"/>
                <a:gd name="connsiteX8" fmla="*/ 635033 w 817688"/>
                <a:gd name="connsiteY8" fmla="*/ 308014 h 428992"/>
                <a:gd name="connsiteX9" fmla="*/ 806483 w 817688"/>
                <a:gd name="connsiteY9" fmla="*/ 422314 h 428992"/>
                <a:gd name="connsiteX10" fmla="*/ 276258 w 817688"/>
                <a:gd name="connsiteY10" fmla="*/ 85764 h 428992"/>
                <a:gd name="connsiteX11" fmla="*/ 33 w 817688"/>
                <a:gd name="connsiteY11" fmla="*/ 39 h 4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7688" h="428992">
                  <a:moveTo>
                    <a:pt x="33" y="39"/>
                  </a:moveTo>
                  <a:cubicBezTo>
                    <a:pt x="-3142" y="1097"/>
                    <a:pt x="218050" y="75710"/>
                    <a:pt x="257208" y="92114"/>
                  </a:cubicBezTo>
                  <a:cubicBezTo>
                    <a:pt x="296366" y="108518"/>
                    <a:pt x="224929" y="91585"/>
                    <a:pt x="234983" y="98464"/>
                  </a:cubicBezTo>
                  <a:cubicBezTo>
                    <a:pt x="245037" y="105343"/>
                    <a:pt x="314358" y="129156"/>
                    <a:pt x="317533" y="133389"/>
                  </a:cubicBezTo>
                  <a:cubicBezTo>
                    <a:pt x="320708" y="137622"/>
                    <a:pt x="254033" y="123864"/>
                    <a:pt x="254033" y="123864"/>
                  </a:cubicBezTo>
                  <a:cubicBezTo>
                    <a:pt x="269908" y="126510"/>
                    <a:pt x="385266" y="143443"/>
                    <a:pt x="412783" y="149264"/>
                  </a:cubicBezTo>
                  <a:cubicBezTo>
                    <a:pt x="440300" y="155085"/>
                    <a:pt x="387383" y="136564"/>
                    <a:pt x="419133" y="158789"/>
                  </a:cubicBezTo>
                  <a:cubicBezTo>
                    <a:pt x="450883" y="181014"/>
                    <a:pt x="567300" y="257743"/>
                    <a:pt x="603283" y="282614"/>
                  </a:cubicBezTo>
                  <a:cubicBezTo>
                    <a:pt x="639266" y="307485"/>
                    <a:pt x="601166" y="284731"/>
                    <a:pt x="635033" y="308014"/>
                  </a:cubicBezTo>
                  <a:cubicBezTo>
                    <a:pt x="668900" y="331297"/>
                    <a:pt x="866279" y="459356"/>
                    <a:pt x="806483" y="422314"/>
                  </a:cubicBezTo>
                  <a:cubicBezTo>
                    <a:pt x="746687" y="385272"/>
                    <a:pt x="405375" y="152439"/>
                    <a:pt x="276258" y="85764"/>
                  </a:cubicBezTo>
                  <a:cubicBezTo>
                    <a:pt x="147141" y="19089"/>
                    <a:pt x="3208" y="-1019"/>
                    <a:pt x="33" y="3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6F2A7E39-C55B-7C89-CE61-1E4C37B8230C}"/>
                </a:ext>
              </a:extLst>
            </p:cNvPr>
            <p:cNvSpPr/>
            <p:nvPr/>
          </p:nvSpPr>
          <p:spPr>
            <a:xfrm>
              <a:off x="7445291" y="7700389"/>
              <a:ext cx="711524" cy="176585"/>
            </a:xfrm>
            <a:custGeom>
              <a:avLst/>
              <a:gdLst>
                <a:gd name="connsiteX0" fmla="*/ 84 w 711524"/>
                <a:gd name="connsiteY0" fmla="*/ 2161 h 176585"/>
                <a:gd name="connsiteX1" fmla="*/ 330284 w 711524"/>
                <a:gd name="connsiteY1" fmla="*/ 11686 h 176585"/>
                <a:gd name="connsiteX2" fmla="*/ 235034 w 711524"/>
                <a:gd name="connsiteY2" fmla="*/ 21211 h 176585"/>
                <a:gd name="connsiteX3" fmla="*/ 527134 w 711524"/>
                <a:gd name="connsiteY3" fmla="*/ 62486 h 176585"/>
                <a:gd name="connsiteX4" fmla="*/ 317584 w 711524"/>
                <a:gd name="connsiteY4" fmla="*/ 68836 h 176585"/>
                <a:gd name="connsiteX5" fmla="*/ 539834 w 711524"/>
                <a:gd name="connsiteY5" fmla="*/ 81536 h 176585"/>
                <a:gd name="connsiteX6" fmla="*/ 692234 w 711524"/>
                <a:gd name="connsiteY6" fmla="*/ 173611 h 176585"/>
                <a:gd name="connsiteX7" fmla="*/ 673184 w 711524"/>
                <a:gd name="connsiteY7" fmla="*/ 145036 h 176585"/>
                <a:gd name="connsiteX8" fmla="*/ 365209 w 711524"/>
                <a:gd name="connsiteY8" fmla="*/ 56136 h 176585"/>
                <a:gd name="connsiteX9" fmla="*/ 84 w 711524"/>
                <a:gd name="connsiteY9" fmla="*/ 2161 h 17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1524" h="176585">
                  <a:moveTo>
                    <a:pt x="84" y="2161"/>
                  </a:moveTo>
                  <a:cubicBezTo>
                    <a:pt x="-5737" y="-5247"/>
                    <a:pt x="291126" y="8511"/>
                    <a:pt x="330284" y="11686"/>
                  </a:cubicBezTo>
                  <a:cubicBezTo>
                    <a:pt x="369442" y="14861"/>
                    <a:pt x="202226" y="12744"/>
                    <a:pt x="235034" y="21211"/>
                  </a:cubicBezTo>
                  <a:cubicBezTo>
                    <a:pt x="267842" y="29678"/>
                    <a:pt x="513376" y="54549"/>
                    <a:pt x="527134" y="62486"/>
                  </a:cubicBezTo>
                  <a:cubicBezTo>
                    <a:pt x="540892" y="70424"/>
                    <a:pt x="315467" y="65661"/>
                    <a:pt x="317584" y="68836"/>
                  </a:cubicBezTo>
                  <a:cubicBezTo>
                    <a:pt x="319701" y="72011"/>
                    <a:pt x="477392" y="64074"/>
                    <a:pt x="539834" y="81536"/>
                  </a:cubicBezTo>
                  <a:cubicBezTo>
                    <a:pt x="602276" y="98998"/>
                    <a:pt x="670009" y="163028"/>
                    <a:pt x="692234" y="173611"/>
                  </a:cubicBezTo>
                  <a:cubicBezTo>
                    <a:pt x="714459" y="184194"/>
                    <a:pt x="727688" y="164615"/>
                    <a:pt x="673184" y="145036"/>
                  </a:cubicBezTo>
                  <a:cubicBezTo>
                    <a:pt x="618680" y="125457"/>
                    <a:pt x="474746" y="79948"/>
                    <a:pt x="365209" y="56136"/>
                  </a:cubicBezTo>
                  <a:cubicBezTo>
                    <a:pt x="255672" y="32324"/>
                    <a:pt x="5905" y="9569"/>
                    <a:pt x="84" y="216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04720A79-8A08-791F-76CF-011E0B410FBA}"/>
                </a:ext>
              </a:extLst>
            </p:cNvPr>
            <p:cNvSpPr/>
            <p:nvPr/>
          </p:nvSpPr>
          <p:spPr>
            <a:xfrm>
              <a:off x="7350948" y="7651558"/>
              <a:ext cx="446490" cy="145650"/>
            </a:xfrm>
            <a:custGeom>
              <a:avLst/>
              <a:gdLst>
                <a:gd name="connsiteX0" fmla="*/ 196027 w 446490"/>
                <a:gd name="connsiteY0" fmla="*/ 192 h 145650"/>
                <a:gd name="connsiteX1" fmla="*/ 62677 w 446490"/>
                <a:gd name="connsiteY1" fmla="*/ 85917 h 145650"/>
                <a:gd name="connsiteX2" fmla="*/ 107127 w 446490"/>
                <a:gd name="connsiteY2" fmla="*/ 139892 h 145650"/>
                <a:gd name="connsiteX3" fmla="*/ 199202 w 446490"/>
                <a:gd name="connsiteY3" fmla="*/ 120842 h 145650"/>
                <a:gd name="connsiteX4" fmla="*/ 357952 w 446490"/>
                <a:gd name="connsiteY4" fmla="*/ 143067 h 145650"/>
                <a:gd name="connsiteX5" fmla="*/ 430977 w 446490"/>
                <a:gd name="connsiteY5" fmla="*/ 143067 h 145650"/>
                <a:gd name="connsiteX6" fmla="*/ 56327 w 446490"/>
                <a:gd name="connsiteY6" fmla="*/ 124017 h 145650"/>
                <a:gd name="connsiteX7" fmla="*/ 2352 w 446490"/>
                <a:gd name="connsiteY7" fmla="*/ 120842 h 145650"/>
                <a:gd name="connsiteX8" fmla="*/ 62677 w 446490"/>
                <a:gd name="connsiteY8" fmla="*/ 114492 h 145650"/>
                <a:gd name="connsiteX9" fmla="*/ 27752 w 446490"/>
                <a:gd name="connsiteY9" fmla="*/ 111317 h 145650"/>
                <a:gd name="connsiteX10" fmla="*/ 196027 w 446490"/>
                <a:gd name="connsiteY10" fmla="*/ 192 h 14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490" h="145650">
                  <a:moveTo>
                    <a:pt x="196027" y="192"/>
                  </a:moveTo>
                  <a:cubicBezTo>
                    <a:pt x="201848" y="-4041"/>
                    <a:pt x="77494" y="62634"/>
                    <a:pt x="62677" y="85917"/>
                  </a:cubicBezTo>
                  <a:cubicBezTo>
                    <a:pt x="47860" y="109200"/>
                    <a:pt x="84373" y="134071"/>
                    <a:pt x="107127" y="139892"/>
                  </a:cubicBezTo>
                  <a:cubicBezTo>
                    <a:pt x="129881" y="145713"/>
                    <a:pt x="157398" y="120313"/>
                    <a:pt x="199202" y="120842"/>
                  </a:cubicBezTo>
                  <a:cubicBezTo>
                    <a:pt x="241006" y="121371"/>
                    <a:pt x="319323" y="139363"/>
                    <a:pt x="357952" y="143067"/>
                  </a:cubicBezTo>
                  <a:cubicBezTo>
                    <a:pt x="396581" y="146771"/>
                    <a:pt x="481248" y="146242"/>
                    <a:pt x="430977" y="143067"/>
                  </a:cubicBezTo>
                  <a:cubicBezTo>
                    <a:pt x="380706" y="139892"/>
                    <a:pt x="56327" y="124017"/>
                    <a:pt x="56327" y="124017"/>
                  </a:cubicBezTo>
                  <a:cubicBezTo>
                    <a:pt x="-15110" y="120313"/>
                    <a:pt x="1294" y="122430"/>
                    <a:pt x="2352" y="120842"/>
                  </a:cubicBezTo>
                  <a:cubicBezTo>
                    <a:pt x="3410" y="119254"/>
                    <a:pt x="58444" y="116079"/>
                    <a:pt x="62677" y="114492"/>
                  </a:cubicBezTo>
                  <a:cubicBezTo>
                    <a:pt x="66910" y="112905"/>
                    <a:pt x="11348" y="127721"/>
                    <a:pt x="27752" y="111317"/>
                  </a:cubicBezTo>
                  <a:cubicBezTo>
                    <a:pt x="44156" y="94913"/>
                    <a:pt x="190206" y="4425"/>
                    <a:pt x="196027" y="19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4FC7B760-EFDB-7635-798D-6F34FA3C31A8}"/>
                </a:ext>
              </a:extLst>
            </p:cNvPr>
            <p:cNvSpPr/>
            <p:nvPr/>
          </p:nvSpPr>
          <p:spPr>
            <a:xfrm>
              <a:off x="6794457" y="7388225"/>
              <a:ext cx="139743" cy="133461"/>
            </a:xfrm>
            <a:custGeom>
              <a:avLst/>
              <a:gdLst>
                <a:gd name="connsiteX0" fmla="*/ 139743 w 139743"/>
                <a:gd name="connsiteY0" fmla="*/ 0 h 133461"/>
                <a:gd name="connsiteX1" fmla="*/ 63543 w 139743"/>
                <a:gd name="connsiteY1" fmla="*/ 25400 h 133461"/>
                <a:gd name="connsiteX2" fmla="*/ 43 w 139743"/>
                <a:gd name="connsiteY2" fmla="*/ 133350 h 133461"/>
                <a:gd name="connsiteX3" fmla="*/ 73068 w 139743"/>
                <a:gd name="connsiteY3" fmla="*/ 47625 h 133461"/>
                <a:gd name="connsiteX4" fmla="*/ 139743 w 139743"/>
                <a:gd name="connsiteY4" fmla="*/ 0 h 1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3" h="133461">
                  <a:moveTo>
                    <a:pt x="139743" y="0"/>
                  </a:moveTo>
                  <a:cubicBezTo>
                    <a:pt x="113284" y="1587"/>
                    <a:pt x="86826" y="3175"/>
                    <a:pt x="63543" y="25400"/>
                  </a:cubicBezTo>
                  <a:cubicBezTo>
                    <a:pt x="40260" y="47625"/>
                    <a:pt x="-1544" y="129646"/>
                    <a:pt x="43" y="133350"/>
                  </a:cubicBezTo>
                  <a:cubicBezTo>
                    <a:pt x="1630" y="137054"/>
                    <a:pt x="73068" y="47625"/>
                    <a:pt x="73068" y="47625"/>
                  </a:cubicBezTo>
                  <a:lnTo>
                    <a:pt x="139743" y="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2FA80A5C-BC9A-365E-7C75-F83BE1BDAF09}"/>
                </a:ext>
              </a:extLst>
            </p:cNvPr>
            <p:cNvSpPr/>
            <p:nvPr/>
          </p:nvSpPr>
          <p:spPr>
            <a:xfrm>
              <a:off x="6857359" y="7422778"/>
              <a:ext cx="64180" cy="117932"/>
            </a:xfrm>
            <a:custGeom>
              <a:avLst/>
              <a:gdLst>
                <a:gd name="connsiteX0" fmla="*/ 64141 w 64180"/>
                <a:gd name="connsiteY0" fmla="*/ 372 h 117932"/>
                <a:gd name="connsiteX1" fmla="*/ 3816 w 64180"/>
                <a:gd name="connsiteY1" fmla="*/ 28947 h 117932"/>
                <a:gd name="connsiteX2" fmla="*/ 6991 w 64180"/>
                <a:gd name="connsiteY2" fmla="*/ 117847 h 117932"/>
                <a:gd name="connsiteX3" fmla="*/ 13341 w 64180"/>
                <a:gd name="connsiteY3" fmla="*/ 44822 h 117932"/>
                <a:gd name="connsiteX4" fmla="*/ 64141 w 64180"/>
                <a:gd name="connsiteY4" fmla="*/ 372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80" h="117932">
                  <a:moveTo>
                    <a:pt x="64141" y="372"/>
                  </a:moveTo>
                  <a:cubicBezTo>
                    <a:pt x="62553" y="-2274"/>
                    <a:pt x="13341" y="9368"/>
                    <a:pt x="3816" y="28947"/>
                  </a:cubicBezTo>
                  <a:cubicBezTo>
                    <a:pt x="-5709" y="48526"/>
                    <a:pt x="5403" y="115201"/>
                    <a:pt x="6991" y="117847"/>
                  </a:cubicBezTo>
                  <a:cubicBezTo>
                    <a:pt x="8578" y="120493"/>
                    <a:pt x="7520" y="60697"/>
                    <a:pt x="13341" y="44822"/>
                  </a:cubicBezTo>
                  <a:cubicBezTo>
                    <a:pt x="19162" y="28947"/>
                    <a:pt x="65729" y="3018"/>
                    <a:pt x="64141" y="37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0C23202B-EC1C-62E6-3E1B-44BE7A318873}"/>
                </a:ext>
              </a:extLst>
            </p:cNvPr>
            <p:cNvSpPr/>
            <p:nvPr/>
          </p:nvSpPr>
          <p:spPr>
            <a:xfrm>
              <a:off x="7283702" y="7291506"/>
              <a:ext cx="1524004" cy="131968"/>
            </a:xfrm>
            <a:custGeom>
              <a:avLst/>
              <a:gdLst>
                <a:gd name="connsiteX0" fmla="*/ 63248 w 1524004"/>
                <a:gd name="connsiteY0" fmla="*/ 4644 h 131968"/>
                <a:gd name="connsiteX1" fmla="*/ 1057023 w 1524004"/>
                <a:gd name="connsiteY1" fmla="*/ 87194 h 131968"/>
                <a:gd name="connsiteX2" fmla="*/ 961773 w 1524004"/>
                <a:gd name="connsiteY2" fmla="*/ 61794 h 131968"/>
                <a:gd name="connsiteX3" fmla="*/ 964948 w 1524004"/>
                <a:gd name="connsiteY3" fmla="*/ 49094 h 131968"/>
                <a:gd name="connsiteX4" fmla="*/ 1085598 w 1524004"/>
                <a:gd name="connsiteY4" fmla="*/ 93544 h 131968"/>
                <a:gd name="connsiteX5" fmla="*/ 1003048 w 1524004"/>
                <a:gd name="connsiteY5" fmla="*/ 10994 h 131968"/>
                <a:gd name="connsiteX6" fmla="*/ 1101473 w 1524004"/>
                <a:gd name="connsiteY6" fmla="*/ 68144 h 131968"/>
                <a:gd name="connsiteX7" fmla="*/ 1523748 w 1524004"/>
                <a:gd name="connsiteY7" fmla="*/ 4644 h 131968"/>
                <a:gd name="connsiteX8" fmla="*/ 1158623 w 1524004"/>
                <a:gd name="connsiteY8" fmla="*/ 39569 h 131968"/>
                <a:gd name="connsiteX9" fmla="*/ 822073 w 1524004"/>
                <a:gd name="connsiteY9" fmla="*/ 93544 h 131968"/>
                <a:gd name="connsiteX10" fmla="*/ 996698 w 1524004"/>
                <a:gd name="connsiteY10" fmla="*/ 128469 h 131968"/>
                <a:gd name="connsiteX11" fmla="*/ 733173 w 1524004"/>
                <a:gd name="connsiteY11" fmla="*/ 122119 h 131968"/>
                <a:gd name="connsiteX12" fmla="*/ 399798 w 1524004"/>
                <a:gd name="connsiteY12" fmla="*/ 52269 h 131968"/>
                <a:gd name="connsiteX13" fmla="*/ 539498 w 1524004"/>
                <a:gd name="connsiteY13" fmla="*/ 64969 h 131968"/>
                <a:gd name="connsiteX14" fmla="*/ 269623 w 1524004"/>
                <a:gd name="connsiteY14" fmla="*/ 26869 h 131968"/>
                <a:gd name="connsiteX15" fmla="*/ 663323 w 1524004"/>
                <a:gd name="connsiteY15" fmla="*/ 87194 h 131968"/>
                <a:gd name="connsiteX16" fmla="*/ 301373 w 1524004"/>
                <a:gd name="connsiteY16" fmla="*/ 55444 h 131968"/>
                <a:gd name="connsiteX17" fmla="*/ 158498 w 1524004"/>
                <a:gd name="connsiteY17" fmla="*/ 49094 h 131968"/>
                <a:gd name="connsiteX18" fmla="*/ 237873 w 1524004"/>
                <a:gd name="connsiteY18" fmla="*/ 42744 h 131968"/>
                <a:gd name="connsiteX19" fmla="*/ 114048 w 1524004"/>
                <a:gd name="connsiteY19" fmla="*/ 14169 h 131968"/>
                <a:gd name="connsiteX20" fmla="*/ 63248 w 1524004"/>
                <a:gd name="connsiteY20" fmla="*/ 4644 h 13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4" h="131968">
                  <a:moveTo>
                    <a:pt x="63248" y="4644"/>
                  </a:moveTo>
                  <a:lnTo>
                    <a:pt x="1057023" y="87194"/>
                  </a:lnTo>
                  <a:cubicBezTo>
                    <a:pt x="1206777" y="96719"/>
                    <a:pt x="961773" y="61794"/>
                    <a:pt x="961773" y="61794"/>
                  </a:cubicBezTo>
                  <a:cubicBezTo>
                    <a:pt x="946427" y="55444"/>
                    <a:pt x="944311" y="43802"/>
                    <a:pt x="964948" y="49094"/>
                  </a:cubicBezTo>
                  <a:cubicBezTo>
                    <a:pt x="985585" y="54386"/>
                    <a:pt x="1079248" y="99894"/>
                    <a:pt x="1085598" y="93544"/>
                  </a:cubicBezTo>
                  <a:cubicBezTo>
                    <a:pt x="1091948" y="87194"/>
                    <a:pt x="1000402" y="15227"/>
                    <a:pt x="1003048" y="10994"/>
                  </a:cubicBezTo>
                  <a:cubicBezTo>
                    <a:pt x="1005694" y="6761"/>
                    <a:pt x="1014690" y="69202"/>
                    <a:pt x="1101473" y="68144"/>
                  </a:cubicBezTo>
                  <a:cubicBezTo>
                    <a:pt x="1188256" y="67086"/>
                    <a:pt x="1514223" y="9407"/>
                    <a:pt x="1523748" y="4644"/>
                  </a:cubicBezTo>
                  <a:cubicBezTo>
                    <a:pt x="1533273" y="-119"/>
                    <a:pt x="1275569" y="24752"/>
                    <a:pt x="1158623" y="39569"/>
                  </a:cubicBezTo>
                  <a:cubicBezTo>
                    <a:pt x="1041677" y="54386"/>
                    <a:pt x="849061" y="78727"/>
                    <a:pt x="822073" y="93544"/>
                  </a:cubicBezTo>
                  <a:cubicBezTo>
                    <a:pt x="795085" y="108361"/>
                    <a:pt x="1011515" y="123706"/>
                    <a:pt x="996698" y="128469"/>
                  </a:cubicBezTo>
                  <a:cubicBezTo>
                    <a:pt x="981881" y="133232"/>
                    <a:pt x="832656" y="134819"/>
                    <a:pt x="733173" y="122119"/>
                  </a:cubicBezTo>
                  <a:cubicBezTo>
                    <a:pt x="633690" y="109419"/>
                    <a:pt x="432077" y="61794"/>
                    <a:pt x="399798" y="52269"/>
                  </a:cubicBezTo>
                  <a:cubicBezTo>
                    <a:pt x="367519" y="42744"/>
                    <a:pt x="561194" y="69202"/>
                    <a:pt x="539498" y="64969"/>
                  </a:cubicBezTo>
                  <a:cubicBezTo>
                    <a:pt x="517802" y="60736"/>
                    <a:pt x="248985" y="23165"/>
                    <a:pt x="269623" y="26869"/>
                  </a:cubicBezTo>
                  <a:cubicBezTo>
                    <a:pt x="290261" y="30573"/>
                    <a:pt x="658031" y="82432"/>
                    <a:pt x="663323" y="87194"/>
                  </a:cubicBezTo>
                  <a:cubicBezTo>
                    <a:pt x="668615" y="91957"/>
                    <a:pt x="385510" y="61794"/>
                    <a:pt x="301373" y="55444"/>
                  </a:cubicBezTo>
                  <a:cubicBezTo>
                    <a:pt x="217236" y="49094"/>
                    <a:pt x="169081" y="51211"/>
                    <a:pt x="158498" y="49094"/>
                  </a:cubicBezTo>
                  <a:cubicBezTo>
                    <a:pt x="147915" y="46977"/>
                    <a:pt x="245281" y="48565"/>
                    <a:pt x="237873" y="42744"/>
                  </a:cubicBezTo>
                  <a:cubicBezTo>
                    <a:pt x="230465" y="36923"/>
                    <a:pt x="139977" y="21048"/>
                    <a:pt x="114048" y="14169"/>
                  </a:cubicBezTo>
                  <a:cubicBezTo>
                    <a:pt x="88119" y="7290"/>
                    <a:pt x="-93914" y="-7527"/>
                    <a:pt x="63248" y="46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630745CA-92D9-2D57-4554-B81189675863}"/>
                </a:ext>
              </a:extLst>
            </p:cNvPr>
            <p:cNvSpPr/>
            <p:nvPr/>
          </p:nvSpPr>
          <p:spPr>
            <a:xfrm>
              <a:off x="9206916" y="7146455"/>
              <a:ext cx="112465" cy="972431"/>
            </a:xfrm>
            <a:custGeom>
              <a:avLst/>
              <a:gdLst>
                <a:gd name="connsiteX0" fmla="*/ 105359 w 112465"/>
                <a:gd name="connsiteY0" fmla="*/ 470 h 972431"/>
                <a:gd name="connsiteX1" fmla="*/ 57734 w 112465"/>
                <a:gd name="connsiteY1" fmla="*/ 229070 h 972431"/>
                <a:gd name="connsiteX2" fmla="*/ 51384 w 112465"/>
                <a:gd name="connsiteY2" fmla="*/ 511645 h 972431"/>
                <a:gd name="connsiteX3" fmla="*/ 35509 w 112465"/>
                <a:gd name="connsiteY3" fmla="*/ 435445 h 972431"/>
                <a:gd name="connsiteX4" fmla="*/ 111709 w 112465"/>
                <a:gd name="connsiteY4" fmla="*/ 965670 h 972431"/>
                <a:gd name="connsiteX5" fmla="*/ 70434 w 112465"/>
                <a:gd name="connsiteY5" fmla="*/ 711670 h 972431"/>
                <a:gd name="connsiteX6" fmla="*/ 3759 w 112465"/>
                <a:gd name="connsiteY6" fmla="*/ 368770 h 972431"/>
                <a:gd name="connsiteX7" fmla="*/ 13284 w 112465"/>
                <a:gd name="connsiteY7" fmla="*/ 416395 h 972431"/>
                <a:gd name="connsiteX8" fmla="*/ 54559 w 112465"/>
                <a:gd name="connsiteY8" fmla="*/ 289395 h 972431"/>
                <a:gd name="connsiteX9" fmla="*/ 105359 w 112465"/>
                <a:gd name="connsiteY9" fmla="*/ 470 h 97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972431">
                  <a:moveTo>
                    <a:pt x="105359" y="470"/>
                  </a:moveTo>
                  <a:cubicBezTo>
                    <a:pt x="105888" y="-9584"/>
                    <a:pt x="66730" y="143874"/>
                    <a:pt x="57734" y="229070"/>
                  </a:cubicBezTo>
                  <a:cubicBezTo>
                    <a:pt x="48738" y="314266"/>
                    <a:pt x="55088" y="477249"/>
                    <a:pt x="51384" y="511645"/>
                  </a:cubicBezTo>
                  <a:cubicBezTo>
                    <a:pt x="47680" y="546041"/>
                    <a:pt x="25455" y="359774"/>
                    <a:pt x="35509" y="435445"/>
                  </a:cubicBezTo>
                  <a:cubicBezTo>
                    <a:pt x="45563" y="511116"/>
                    <a:pt x="105888" y="919633"/>
                    <a:pt x="111709" y="965670"/>
                  </a:cubicBezTo>
                  <a:cubicBezTo>
                    <a:pt x="117530" y="1011707"/>
                    <a:pt x="88426" y="811153"/>
                    <a:pt x="70434" y="711670"/>
                  </a:cubicBezTo>
                  <a:cubicBezTo>
                    <a:pt x="52442" y="612187"/>
                    <a:pt x="13284" y="417983"/>
                    <a:pt x="3759" y="368770"/>
                  </a:cubicBezTo>
                  <a:cubicBezTo>
                    <a:pt x="-5766" y="319557"/>
                    <a:pt x="4817" y="429624"/>
                    <a:pt x="13284" y="416395"/>
                  </a:cubicBezTo>
                  <a:cubicBezTo>
                    <a:pt x="21751" y="403166"/>
                    <a:pt x="39213" y="356599"/>
                    <a:pt x="54559" y="289395"/>
                  </a:cubicBezTo>
                  <a:cubicBezTo>
                    <a:pt x="69905" y="222191"/>
                    <a:pt x="104830" y="10524"/>
                    <a:pt x="105359" y="4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064B8B7B-D172-3868-8706-30710E1C3654}"/>
                </a:ext>
              </a:extLst>
            </p:cNvPr>
            <p:cNvSpPr/>
            <p:nvPr/>
          </p:nvSpPr>
          <p:spPr>
            <a:xfrm>
              <a:off x="8324675" y="7280130"/>
              <a:ext cx="744810" cy="148775"/>
            </a:xfrm>
            <a:custGeom>
              <a:avLst/>
              <a:gdLst>
                <a:gd name="connsiteX0" fmla="*/ 175 w 744810"/>
                <a:gd name="connsiteY0" fmla="*/ 143020 h 148775"/>
                <a:gd name="connsiteX1" fmla="*/ 539925 w 744810"/>
                <a:gd name="connsiteY1" fmla="*/ 133495 h 148775"/>
                <a:gd name="connsiteX2" fmla="*/ 743125 w 744810"/>
                <a:gd name="connsiteY2" fmla="*/ 145 h 148775"/>
                <a:gd name="connsiteX3" fmla="*/ 600250 w 744810"/>
                <a:gd name="connsiteY3" fmla="*/ 108095 h 148775"/>
                <a:gd name="connsiteX4" fmla="*/ 175 w 744810"/>
                <a:gd name="connsiteY4" fmla="*/ 143020 h 14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4810" h="148775">
                  <a:moveTo>
                    <a:pt x="175" y="143020"/>
                  </a:moveTo>
                  <a:cubicBezTo>
                    <a:pt x="-9879" y="147253"/>
                    <a:pt x="416100" y="157307"/>
                    <a:pt x="539925" y="133495"/>
                  </a:cubicBezTo>
                  <a:cubicBezTo>
                    <a:pt x="663750" y="109683"/>
                    <a:pt x="733071" y="4378"/>
                    <a:pt x="743125" y="145"/>
                  </a:cubicBezTo>
                  <a:cubicBezTo>
                    <a:pt x="753179" y="-4088"/>
                    <a:pt x="719842" y="85341"/>
                    <a:pt x="600250" y="108095"/>
                  </a:cubicBezTo>
                  <a:cubicBezTo>
                    <a:pt x="480658" y="130849"/>
                    <a:pt x="10229" y="138787"/>
                    <a:pt x="175" y="14302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534CDB06-D798-1724-1D0A-A205BC5E348A}"/>
                </a:ext>
              </a:extLst>
            </p:cNvPr>
            <p:cNvSpPr/>
            <p:nvPr/>
          </p:nvSpPr>
          <p:spPr>
            <a:xfrm>
              <a:off x="9108185" y="6956425"/>
              <a:ext cx="115275" cy="307975"/>
            </a:xfrm>
            <a:custGeom>
              <a:avLst/>
              <a:gdLst>
                <a:gd name="connsiteX0" fmla="*/ 115190 w 115275"/>
                <a:gd name="connsiteY0" fmla="*/ 0 h 307975"/>
                <a:gd name="connsiteX1" fmla="*/ 38990 w 115275"/>
                <a:gd name="connsiteY1" fmla="*/ 117475 h 307975"/>
                <a:gd name="connsiteX2" fmla="*/ 890 w 115275"/>
                <a:gd name="connsiteY2" fmla="*/ 307975 h 307975"/>
                <a:gd name="connsiteX3" fmla="*/ 23115 w 115275"/>
                <a:gd name="connsiteY3" fmla="*/ 117475 h 307975"/>
                <a:gd name="connsiteX4" fmla="*/ 115190 w 115275"/>
                <a:gd name="connsiteY4" fmla="*/ 0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75" h="307975">
                  <a:moveTo>
                    <a:pt x="115190" y="0"/>
                  </a:moveTo>
                  <a:cubicBezTo>
                    <a:pt x="117836" y="0"/>
                    <a:pt x="58040" y="66146"/>
                    <a:pt x="38990" y="117475"/>
                  </a:cubicBezTo>
                  <a:cubicBezTo>
                    <a:pt x="19940" y="168804"/>
                    <a:pt x="3536" y="307975"/>
                    <a:pt x="890" y="307975"/>
                  </a:cubicBezTo>
                  <a:cubicBezTo>
                    <a:pt x="-1756" y="307975"/>
                    <a:pt x="361" y="165629"/>
                    <a:pt x="23115" y="117475"/>
                  </a:cubicBezTo>
                  <a:cubicBezTo>
                    <a:pt x="45869" y="69321"/>
                    <a:pt x="112544" y="0"/>
                    <a:pt x="11519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A97E2DE1-DA74-28C0-169C-E17955E9893E}"/>
                </a:ext>
              </a:extLst>
            </p:cNvPr>
            <p:cNvSpPr/>
            <p:nvPr/>
          </p:nvSpPr>
          <p:spPr>
            <a:xfrm>
              <a:off x="9207204" y="6432538"/>
              <a:ext cx="130495" cy="382474"/>
            </a:xfrm>
            <a:custGeom>
              <a:avLst/>
              <a:gdLst>
                <a:gd name="connsiteX0" fmla="*/ 130471 w 130495"/>
                <a:gd name="connsiteY0" fmla="*/ 12 h 382474"/>
                <a:gd name="connsiteX1" fmla="*/ 76496 w 130495"/>
                <a:gd name="connsiteY1" fmla="*/ 200037 h 382474"/>
                <a:gd name="connsiteX2" fmla="*/ 296 w 130495"/>
                <a:gd name="connsiteY2" fmla="*/ 381012 h 382474"/>
                <a:gd name="connsiteX3" fmla="*/ 51096 w 130495"/>
                <a:gd name="connsiteY3" fmla="*/ 285762 h 382474"/>
                <a:gd name="connsiteX4" fmla="*/ 76496 w 130495"/>
                <a:gd name="connsiteY4" fmla="*/ 292112 h 382474"/>
                <a:gd name="connsiteX5" fmla="*/ 70146 w 130495"/>
                <a:gd name="connsiteY5" fmla="*/ 190512 h 382474"/>
                <a:gd name="connsiteX6" fmla="*/ 130471 w 130495"/>
                <a:gd name="connsiteY6" fmla="*/ 12 h 38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495" h="382474">
                  <a:moveTo>
                    <a:pt x="130471" y="12"/>
                  </a:moveTo>
                  <a:cubicBezTo>
                    <a:pt x="131529" y="1600"/>
                    <a:pt x="98192" y="136537"/>
                    <a:pt x="76496" y="200037"/>
                  </a:cubicBezTo>
                  <a:cubicBezTo>
                    <a:pt x="54800" y="263537"/>
                    <a:pt x="4529" y="366725"/>
                    <a:pt x="296" y="381012"/>
                  </a:cubicBezTo>
                  <a:cubicBezTo>
                    <a:pt x="-3937" y="395299"/>
                    <a:pt x="38396" y="300579"/>
                    <a:pt x="51096" y="285762"/>
                  </a:cubicBezTo>
                  <a:cubicBezTo>
                    <a:pt x="63796" y="270945"/>
                    <a:pt x="73321" y="307987"/>
                    <a:pt x="76496" y="292112"/>
                  </a:cubicBezTo>
                  <a:cubicBezTo>
                    <a:pt x="79671" y="276237"/>
                    <a:pt x="63796" y="235491"/>
                    <a:pt x="70146" y="190512"/>
                  </a:cubicBezTo>
                  <a:cubicBezTo>
                    <a:pt x="76496" y="145533"/>
                    <a:pt x="129413" y="-1576"/>
                    <a:pt x="130471" y="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DBA9B368-14A7-D866-B64A-07D70DC20712}"/>
                </a:ext>
              </a:extLst>
            </p:cNvPr>
            <p:cNvSpPr/>
            <p:nvPr/>
          </p:nvSpPr>
          <p:spPr>
            <a:xfrm>
              <a:off x="7355631" y="7327627"/>
              <a:ext cx="533762" cy="65236"/>
            </a:xfrm>
            <a:custGeom>
              <a:avLst/>
              <a:gdLst>
                <a:gd name="connsiteX0" fmla="*/ 10369 w 533762"/>
                <a:gd name="connsiteY0" fmla="*/ 273 h 65236"/>
                <a:gd name="connsiteX1" fmla="*/ 531069 w 533762"/>
                <a:gd name="connsiteY1" fmla="*/ 63773 h 65236"/>
                <a:gd name="connsiteX2" fmla="*/ 207219 w 533762"/>
                <a:gd name="connsiteY2" fmla="*/ 41548 h 65236"/>
                <a:gd name="connsiteX3" fmla="*/ 10369 w 533762"/>
                <a:gd name="connsiteY3" fmla="*/ 273 h 6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762" h="65236">
                  <a:moveTo>
                    <a:pt x="10369" y="273"/>
                  </a:moveTo>
                  <a:cubicBezTo>
                    <a:pt x="64344" y="3977"/>
                    <a:pt x="498261" y="56894"/>
                    <a:pt x="531069" y="63773"/>
                  </a:cubicBezTo>
                  <a:cubicBezTo>
                    <a:pt x="563877" y="70652"/>
                    <a:pt x="287652" y="51602"/>
                    <a:pt x="207219" y="41548"/>
                  </a:cubicBezTo>
                  <a:cubicBezTo>
                    <a:pt x="126786" y="31494"/>
                    <a:pt x="-43606" y="-3431"/>
                    <a:pt x="10369" y="27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256AD1AD-5E6E-C128-B6DB-AAB51F4810A1}"/>
                </a:ext>
              </a:extLst>
            </p:cNvPr>
            <p:cNvSpPr/>
            <p:nvPr/>
          </p:nvSpPr>
          <p:spPr>
            <a:xfrm>
              <a:off x="7522021" y="7359175"/>
              <a:ext cx="1210656" cy="195634"/>
            </a:xfrm>
            <a:custGeom>
              <a:avLst/>
              <a:gdLst>
                <a:gd name="connsiteX0" fmla="*/ 2729 w 1210656"/>
                <a:gd name="connsiteY0" fmla="*/ 475 h 195634"/>
                <a:gd name="connsiteX1" fmla="*/ 453579 w 1210656"/>
                <a:gd name="connsiteY1" fmla="*/ 117950 h 195634"/>
                <a:gd name="connsiteX2" fmla="*/ 1187004 w 1210656"/>
                <a:gd name="connsiteY2" fmla="*/ 114775 h 195634"/>
                <a:gd name="connsiteX3" fmla="*/ 1018729 w 1210656"/>
                <a:gd name="connsiteY3" fmla="*/ 143350 h 195634"/>
                <a:gd name="connsiteX4" fmla="*/ 898079 w 1210656"/>
                <a:gd name="connsiteY4" fmla="*/ 159225 h 195634"/>
                <a:gd name="connsiteX5" fmla="*/ 1075879 w 1210656"/>
                <a:gd name="connsiteY5" fmla="*/ 194150 h 195634"/>
                <a:gd name="connsiteX6" fmla="*/ 818704 w 1210656"/>
                <a:gd name="connsiteY6" fmla="*/ 187800 h 195634"/>
                <a:gd name="connsiteX7" fmla="*/ 647254 w 1210656"/>
                <a:gd name="connsiteY7" fmla="*/ 175100 h 195634"/>
                <a:gd name="connsiteX8" fmla="*/ 964754 w 1210656"/>
                <a:gd name="connsiteY8" fmla="*/ 146525 h 195634"/>
                <a:gd name="connsiteX9" fmla="*/ 602804 w 1210656"/>
                <a:gd name="connsiteY9" fmla="*/ 95725 h 195634"/>
                <a:gd name="connsiteX10" fmla="*/ 278954 w 1210656"/>
                <a:gd name="connsiteY10" fmla="*/ 76675 h 195634"/>
                <a:gd name="connsiteX11" fmla="*/ 2729 w 1210656"/>
                <a:gd name="connsiteY11" fmla="*/ 475 h 19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56" h="195634">
                  <a:moveTo>
                    <a:pt x="2729" y="475"/>
                  </a:moveTo>
                  <a:cubicBezTo>
                    <a:pt x="31833" y="7354"/>
                    <a:pt x="256200" y="98900"/>
                    <a:pt x="453579" y="117950"/>
                  </a:cubicBezTo>
                  <a:cubicBezTo>
                    <a:pt x="650958" y="137000"/>
                    <a:pt x="1092812" y="110542"/>
                    <a:pt x="1187004" y="114775"/>
                  </a:cubicBezTo>
                  <a:cubicBezTo>
                    <a:pt x="1281196" y="119008"/>
                    <a:pt x="1066883" y="135942"/>
                    <a:pt x="1018729" y="143350"/>
                  </a:cubicBezTo>
                  <a:cubicBezTo>
                    <a:pt x="970575" y="150758"/>
                    <a:pt x="888554" y="150758"/>
                    <a:pt x="898079" y="159225"/>
                  </a:cubicBezTo>
                  <a:cubicBezTo>
                    <a:pt x="907604" y="167692"/>
                    <a:pt x="1089108" y="189388"/>
                    <a:pt x="1075879" y="194150"/>
                  </a:cubicBezTo>
                  <a:cubicBezTo>
                    <a:pt x="1062650" y="198912"/>
                    <a:pt x="890141" y="190975"/>
                    <a:pt x="818704" y="187800"/>
                  </a:cubicBezTo>
                  <a:cubicBezTo>
                    <a:pt x="747267" y="184625"/>
                    <a:pt x="622912" y="181979"/>
                    <a:pt x="647254" y="175100"/>
                  </a:cubicBezTo>
                  <a:cubicBezTo>
                    <a:pt x="671596" y="168221"/>
                    <a:pt x="972162" y="159754"/>
                    <a:pt x="964754" y="146525"/>
                  </a:cubicBezTo>
                  <a:cubicBezTo>
                    <a:pt x="957346" y="133296"/>
                    <a:pt x="717104" y="107367"/>
                    <a:pt x="602804" y="95725"/>
                  </a:cubicBezTo>
                  <a:cubicBezTo>
                    <a:pt x="488504" y="84083"/>
                    <a:pt x="373146" y="89904"/>
                    <a:pt x="278954" y="76675"/>
                  </a:cubicBezTo>
                  <a:cubicBezTo>
                    <a:pt x="184762" y="63446"/>
                    <a:pt x="-26375" y="-6404"/>
                    <a:pt x="2729" y="4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29C96161-1BDF-31B5-C109-2CAC96E4A8AB}"/>
                </a:ext>
              </a:extLst>
            </p:cNvPr>
            <p:cNvSpPr/>
            <p:nvPr/>
          </p:nvSpPr>
          <p:spPr>
            <a:xfrm>
              <a:off x="9039219" y="6962495"/>
              <a:ext cx="130184" cy="279885"/>
            </a:xfrm>
            <a:custGeom>
              <a:avLst/>
              <a:gdLst>
                <a:gd name="connsiteX0" fmla="*/ 130181 w 130184"/>
                <a:gd name="connsiteY0" fmla="*/ 280 h 279885"/>
                <a:gd name="connsiteX1" fmla="*/ 50806 w 130184"/>
                <a:gd name="connsiteY1" fmla="*/ 139980 h 279885"/>
                <a:gd name="connsiteX2" fmla="*/ 6 w 130184"/>
                <a:gd name="connsiteY2" fmla="*/ 279680 h 279885"/>
                <a:gd name="connsiteX3" fmla="*/ 47631 w 130184"/>
                <a:gd name="connsiteY3" fmla="*/ 108230 h 279885"/>
                <a:gd name="connsiteX4" fmla="*/ 130181 w 130184"/>
                <a:gd name="connsiteY4" fmla="*/ 280 h 27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279885">
                  <a:moveTo>
                    <a:pt x="130181" y="280"/>
                  </a:moveTo>
                  <a:cubicBezTo>
                    <a:pt x="130710" y="5572"/>
                    <a:pt x="72502" y="93413"/>
                    <a:pt x="50806" y="139980"/>
                  </a:cubicBezTo>
                  <a:cubicBezTo>
                    <a:pt x="29110" y="186547"/>
                    <a:pt x="535" y="284972"/>
                    <a:pt x="6" y="279680"/>
                  </a:cubicBezTo>
                  <a:cubicBezTo>
                    <a:pt x="-523" y="274388"/>
                    <a:pt x="31227" y="150563"/>
                    <a:pt x="47631" y="108230"/>
                  </a:cubicBezTo>
                  <a:cubicBezTo>
                    <a:pt x="64035" y="65897"/>
                    <a:pt x="129652" y="-5012"/>
                    <a:pt x="130181" y="28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09DCDEF-BA5F-EA43-FE58-1B19CA37CE79}"/>
                </a:ext>
              </a:extLst>
            </p:cNvPr>
            <p:cNvSpPr/>
            <p:nvPr/>
          </p:nvSpPr>
          <p:spPr>
            <a:xfrm>
              <a:off x="8407359" y="7359622"/>
              <a:ext cx="753406" cy="447186"/>
            </a:xfrm>
            <a:custGeom>
              <a:avLst/>
              <a:gdLst>
                <a:gd name="connsiteX0" fmla="*/ 647741 w 753406"/>
                <a:gd name="connsiteY0" fmla="*/ 28 h 447186"/>
                <a:gd name="connsiteX1" fmla="*/ 625516 w 753406"/>
                <a:gd name="connsiteY1" fmla="*/ 88928 h 447186"/>
                <a:gd name="connsiteX2" fmla="*/ 603291 w 753406"/>
                <a:gd name="connsiteY2" fmla="*/ 149253 h 447186"/>
                <a:gd name="connsiteX3" fmla="*/ 342941 w 753406"/>
                <a:gd name="connsiteY3" fmla="*/ 254028 h 447186"/>
                <a:gd name="connsiteX4" fmla="*/ 377866 w 753406"/>
                <a:gd name="connsiteY4" fmla="*/ 269903 h 447186"/>
                <a:gd name="connsiteX5" fmla="*/ 342941 w 753406"/>
                <a:gd name="connsiteY5" fmla="*/ 266728 h 447186"/>
                <a:gd name="connsiteX6" fmla="*/ 450891 w 753406"/>
                <a:gd name="connsiteY6" fmla="*/ 352453 h 447186"/>
                <a:gd name="connsiteX7" fmla="*/ 292141 w 753406"/>
                <a:gd name="connsiteY7" fmla="*/ 352453 h 447186"/>
                <a:gd name="connsiteX8" fmla="*/ 41 w 753406"/>
                <a:gd name="connsiteY8" fmla="*/ 352453 h 447186"/>
                <a:gd name="connsiteX9" fmla="*/ 269916 w 753406"/>
                <a:gd name="connsiteY9" fmla="*/ 365153 h 447186"/>
                <a:gd name="connsiteX10" fmla="*/ 161966 w 753406"/>
                <a:gd name="connsiteY10" fmla="*/ 409603 h 447186"/>
                <a:gd name="connsiteX11" fmla="*/ 530266 w 753406"/>
                <a:gd name="connsiteY11" fmla="*/ 435003 h 447186"/>
                <a:gd name="connsiteX12" fmla="*/ 752516 w 753406"/>
                <a:gd name="connsiteY12" fmla="*/ 203228 h 447186"/>
                <a:gd name="connsiteX13" fmla="*/ 450891 w 753406"/>
                <a:gd name="connsiteY13" fmla="*/ 435003 h 447186"/>
                <a:gd name="connsiteX14" fmla="*/ 161966 w 753406"/>
                <a:gd name="connsiteY14" fmla="*/ 346103 h 447186"/>
                <a:gd name="connsiteX15" fmla="*/ 346116 w 753406"/>
                <a:gd name="connsiteY15" fmla="*/ 323878 h 447186"/>
                <a:gd name="connsiteX16" fmla="*/ 622341 w 753406"/>
                <a:gd name="connsiteY16" fmla="*/ 98453 h 447186"/>
                <a:gd name="connsiteX17" fmla="*/ 647741 w 753406"/>
                <a:gd name="connsiteY17" fmla="*/ 28 h 44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406" h="447186">
                  <a:moveTo>
                    <a:pt x="647741" y="28"/>
                  </a:moveTo>
                  <a:cubicBezTo>
                    <a:pt x="648270" y="-1559"/>
                    <a:pt x="632924" y="64057"/>
                    <a:pt x="625516" y="88928"/>
                  </a:cubicBezTo>
                  <a:cubicBezTo>
                    <a:pt x="618108" y="113799"/>
                    <a:pt x="650387" y="121736"/>
                    <a:pt x="603291" y="149253"/>
                  </a:cubicBezTo>
                  <a:cubicBezTo>
                    <a:pt x="556195" y="176770"/>
                    <a:pt x="380512" y="233920"/>
                    <a:pt x="342941" y="254028"/>
                  </a:cubicBezTo>
                  <a:cubicBezTo>
                    <a:pt x="305370" y="274136"/>
                    <a:pt x="377866" y="267786"/>
                    <a:pt x="377866" y="269903"/>
                  </a:cubicBezTo>
                  <a:cubicBezTo>
                    <a:pt x="377866" y="272020"/>
                    <a:pt x="330770" y="252970"/>
                    <a:pt x="342941" y="266728"/>
                  </a:cubicBezTo>
                  <a:cubicBezTo>
                    <a:pt x="355112" y="280486"/>
                    <a:pt x="459358" y="338165"/>
                    <a:pt x="450891" y="352453"/>
                  </a:cubicBezTo>
                  <a:cubicBezTo>
                    <a:pt x="442424" y="366741"/>
                    <a:pt x="292141" y="352453"/>
                    <a:pt x="292141" y="352453"/>
                  </a:cubicBezTo>
                  <a:lnTo>
                    <a:pt x="41" y="352453"/>
                  </a:lnTo>
                  <a:cubicBezTo>
                    <a:pt x="-3663" y="354570"/>
                    <a:pt x="242929" y="355628"/>
                    <a:pt x="269916" y="365153"/>
                  </a:cubicBezTo>
                  <a:cubicBezTo>
                    <a:pt x="296903" y="374678"/>
                    <a:pt x="118574" y="397961"/>
                    <a:pt x="161966" y="409603"/>
                  </a:cubicBezTo>
                  <a:cubicBezTo>
                    <a:pt x="205358" y="421245"/>
                    <a:pt x="431841" y="469399"/>
                    <a:pt x="530266" y="435003"/>
                  </a:cubicBezTo>
                  <a:cubicBezTo>
                    <a:pt x="628691" y="400607"/>
                    <a:pt x="765745" y="203228"/>
                    <a:pt x="752516" y="203228"/>
                  </a:cubicBezTo>
                  <a:cubicBezTo>
                    <a:pt x="739287" y="203228"/>
                    <a:pt x="549316" y="411191"/>
                    <a:pt x="450891" y="435003"/>
                  </a:cubicBezTo>
                  <a:cubicBezTo>
                    <a:pt x="352466" y="458816"/>
                    <a:pt x="179428" y="364624"/>
                    <a:pt x="161966" y="346103"/>
                  </a:cubicBezTo>
                  <a:cubicBezTo>
                    <a:pt x="144503" y="327582"/>
                    <a:pt x="269387" y="365153"/>
                    <a:pt x="346116" y="323878"/>
                  </a:cubicBezTo>
                  <a:cubicBezTo>
                    <a:pt x="422845" y="282603"/>
                    <a:pt x="572070" y="149782"/>
                    <a:pt x="622341" y="98453"/>
                  </a:cubicBezTo>
                  <a:cubicBezTo>
                    <a:pt x="672612" y="47124"/>
                    <a:pt x="647212" y="1615"/>
                    <a:pt x="647741" y="2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77392161-3F0D-275E-0C1D-15A13D68A2A3}"/>
                </a:ext>
              </a:extLst>
            </p:cNvPr>
            <p:cNvSpPr/>
            <p:nvPr/>
          </p:nvSpPr>
          <p:spPr>
            <a:xfrm>
              <a:off x="8396699" y="7843795"/>
              <a:ext cx="637486" cy="458039"/>
            </a:xfrm>
            <a:custGeom>
              <a:avLst/>
              <a:gdLst>
                <a:gd name="connsiteX0" fmla="*/ 7526 w 637486"/>
                <a:gd name="connsiteY0" fmla="*/ 4805 h 458039"/>
                <a:gd name="connsiteX1" fmla="*/ 210726 w 637486"/>
                <a:gd name="connsiteY1" fmla="*/ 122280 h 458039"/>
                <a:gd name="connsiteX2" fmla="*/ 144051 w 637486"/>
                <a:gd name="connsiteY2" fmla="*/ 87355 h 458039"/>
                <a:gd name="connsiteX3" fmla="*/ 305976 w 637486"/>
                <a:gd name="connsiteY3" fmla="*/ 163555 h 458039"/>
                <a:gd name="connsiteX4" fmla="*/ 439326 w 637486"/>
                <a:gd name="connsiteY4" fmla="*/ 268330 h 458039"/>
                <a:gd name="connsiteX5" fmla="*/ 607601 w 637486"/>
                <a:gd name="connsiteY5" fmla="*/ 414380 h 458039"/>
                <a:gd name="connsiteX6" fmla="*/ 629826 w 637486"/>
                <a:gd name="connsiteY6" fmla="*/ 452480 h 458039"/>
                <a:gd name="connsiteX7" fmla="*/ 521876 w 637486"/>
                <a:gd name="connsiteY7" fmla="*/ 312780 h 458039"/>
                <a:gd name="connsiteX8" fmla="*/ 7526 w 637486"/>
                <a:gd name="connsiteY8" fmla="*/ 4805 h 45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486" h="458039">
                  <a:moveTo>
                    <a:pt x="7526" y="4805"/>
                  </a:moveTo>
                  <a:cubicBezTo>
                    <a:pt x="-44332" y="-26945"/>
                    <a:pt x="187972" y="108522"/>
                    <a:pt x="210726" y="122280"/>
                  </a:cubicBezTo>
                  <a:cubicBezTo>
                    <a:pt x="233480" y="136038"/>
                    <a:pt x="128176" y="80476"/>
                    <a:pt x="144051" y="87355"/>
                  </a:cubicBezTo>
                  <a:cubicBezTo>
                    <a:pt x="159926" y="94234"/>
                    <a:pt x="256764" y="133393"/>
                    <a:pt x="305976" y="163555"/>
                  </a:cubicBezTo>
                  <a:cubicBezTo>
                    <a:pt x="355188" y="193717"/>
                    <a:pt x="389055" y="226526"/>
                    <a:pt x="439326" y="268330"/>
                  </a:cubicBezTo>
                  <a:cubicBezTo>
                    <a:pt x="489597" y="310134"/>
                    <a:pt x="575851" y="383688"/>
                    <a:pt x="607601" y="414380"/>
                  </a:cubicBezTo>
                  <a:cubicBezTo>
                    <a:pt x="639351" y="445072"/>
                    <a:pt x="644113" y="469413"/>
                    <a:pt x="629826" y="452480"/>
                  </a:cubicBezTo>
                  <a:cubicBezTo>
                    <a:pt x="615539" y="435547"/>
                    <a:pt x="624005" y="383159"/>
                    <a:pt x="521876" y="312780"/>
                  </a:cubicBezTo>
                  <a:cubicBezTo>
                    <a:pt x="419747" y="242401"/>
                    <a:pt x="59384" y="36555"/>
                    <a:pt x="7526" y="480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1A941471-7DD5-A3EF-FA41-2F84C5AC6DA2}"/>
                </a:ext>
              </a:extLst>
            </p:cNvPr>
            <p:cNvSpPr/>
            <p:nvPr/>
          </p:nvSpPr>
          <p:spPr>
            <a:xfrm>
              <a:off x="7502525" y="7867650"/>
              <a:ext cx="1240391" cy="305268"/>
            </a:xfrm>
            <a:custGeom>
              <a:avLst/>
              <a:gdLst>
                <a:gd name="connsiteX0" fmla="*/ 0 w 1240391"/>
                <a:gd name="connsiteY0" fmla="*/ 0 h 305268"/>
                <a:gd name="connsiteX1" fmla="*/ 835025 w 1240391"/>
                <a:gd name="connsiteY1" fmla="*/ 98425 h 305268"/>
                <a:gd name="connsiteX2" fmla="*/ 768350 w 1240391"/>
                <a:gd name="connsiteY2" fmla="*/ 98425 h 305268"/>
                <a:gd name="connsiteX3" fmla="*/ 879475 w 1240391"/>
                <a:gd name="connsiteY3" fmla="*/ 98425 h 305268"/>
                <a:gd name="connsiteX4" fmla="*/ 942975 w 1240391"/>
                <a:gd name="connsiteY4" fmla="*/ 146050 h 305268"/>
                <a:gd name="connsiteX5" fmla="*/ 1006475 w 1240391"/>
                <a:gd name="connsiteY5" fmla="*/ 149225 h 305268"/>
                <a:gd name="connsiteX6" fmla="*/ 1238250 w 1240391"/>
                <a:gd name="connsiteY6" fmla="*/ 304800 h 305268"/>
                <a:gd name="connsiteX7" fmla="*/ 854075 w 1240391"/>
                <a:gd name="connsiteY7" fmla="*/ 92075 h 305268"/>
                <a:gd name="connsiteX8" fmla="*/ 593725 w 1240391"/>
                <a:gd name="connsiteY8" fmla="*/ 50800 h 305268"/>
                <a:gd name="connsiteX9" fmla="*/ 0 w 1240391"/>
                <a:gd name="connsiteY9" fmla="*/ 0 h 30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0391" h="305268">
                  <a:moveTo>
                    <a:pt x="0" y="0"/>
                  </a:moveTo>
                  <a:cubicBezTo>
                    <a:pt x="40217" y="7938"/>
                    <a:pt x="706967" y="82021"/>
                    <a:pt x="835025" y="98425"/>
                  </a:cubicBezTo>
                  <a:cubicBezTo>
                    <a:pt x="963083" y="114829"/>
                    <a:pt x="768350" y="98425"/>
                    <a:pt x="768350" y="98425"/>
                  </a:cubicBezTo>
                  <a:cubicBezTo>
                    <a:pt x="775758" y="98425"/>
                    <a:pt x="850371" y="90488"/>
                    <a:pt x="879475" y="98425"/>
                  </a:cubicBezTo>
                  <a:cubicBezTo>
                    <a:pt x="908579" y="106362"/>
                    <a:pt x="921808" y="137583"/>
                    <a:pt x="942975" y="146050"/>
                  </a:cubicBezTo>
                  <a:cubicBezTo>
                    <a:pt x="964142" y="154517"/>
                    <a:pt x="957263" y="122767"/>
                    <a:pt x="1006475" y="149225"/>
                  </a:cubicBezTo>
                  <a:cubicBezTo>
                    <a:pt x="1055688" y="175683"/>
                    <a:pt x="1263650" y="314325"/>
                    <a:pt x="1238250" y="304800"/>
                  </a:cubicBezTo>
                  <a:cubicBezTo>
                    <a:pt x="1212850" y="295275"/>
                    <a:pt x="961496" y="134408"/>
                    <a:pt x="854075" y="92075"/>
                  </a:cubicBezTo>
                  <a:cubicBezTo>
                    <a:pt x="746654" y="49742"/>
                    <a:pt x="733954" y="62971"/>
                    <a:pt x="593725" y="508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BC51713B-6CD6-3738-79AF-C86E09AFA25F}"/>
                </a:ext>
              </a:extLst>
            </p:cNvPr>
            <p:cNvSpPr/>
            <p:nvPr/>
          </p:nvSpPr>
          <p:spPr>
            <a:xfrm>
              <a:off x="8419466" y="7915080"/>
              <a:ext cx="556294" cy="371689"/>
            </a:xfrm>
            <a:custGeom>
              <a:avLst/>
              <a:gdLst>
                <a:gd name="connsiteX0" fmla="*/ 634 w 556294"/>
                <a:gd name="connsiteY0" fmla="*/ 195 h 371689"/>
                <a:gd name="connsiteX1" fmla="*/ 381634 w 556294"/>
                <a:gd name="connsiteY1" fmla="*/ 219270 h 371689"/>
                <a:gd name="connsiteX2" fmla="*/ 537209 w 556294"/>
                <a:gd name="connsiteY2" fmla="*/ 343095 h 371689"/>
                <a:gd name="connsiteX3" fmla="*/ 502284 w 556294"/>
                <a:gd name="connsiteY3" fmla="*/ 324045 h 371689"/>
                <a:gd name="connsiteX4" fmla="*/ 556259 w 556294"/>
                <a:gd name="connsiteY4" fmla="*/ 371670 h 371689"/>
                <a:gd name="connsiteX5" fmla="*/ 492759 w 556294"/>
                <a:gd name="connsiteY5" fmla="*/ 330395 h 371689"/>
                <a:gd name="connsiteX6" fmla="*/ 340359 w 556294"/>
                <a:gd name="connsiteY6" fmla="*/ 228795 h 371689"/>
                <a:gd name="connsiteX7" fmla="*/ 292734 w 556294"/>
                <a:gd name="connsiteY7" fmla="*/ 181170 h 371689"/>
                <a:gd name="connsiteX8" fmla="*/ 634 w 556294"/>
                <a:gd name="connsiteY8" fmla="*/ 195 h 37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6294" h="371689">
                  <a:moveTo>
                    <a:pt x="634" y="195"/>
                  </a:moveTo>
                  <a:cubicBezTo>
                    <a:pt x="15451" y="6545"/>
                    <a:pt x="292205" y="162120"/>
                    <a:pt x="381634" y="219270"/>
                  </a:cubicBezTo>
                  <a:cubicBezTo>
                    <a:pt x="471063" y="276420"/>
                    <a:pt x="517101" y="325633"/>
                    <a:pt x="537209" y="343095"/>
                  </a:cubicBezTo>
                  <a:cubicBezTo>
                    <a:pt x="557317" y="360557"/>
                    <a:pt x="499109" y="319283"/>
                    <a:pt x="502284" y="324045"/>
                  </a:cubicBezTo>
                  <a:cubicBezTo>
                    <a:pt x="505459" y="328807"/>
                    <a:pt x="557847" y="370612"/>
                    <a:pt x="556259" y="371670"/>
                  </a:cubicBezTo>
                  <a:cubicBezTo>
                    <a:pt x="554671" y="372728"/>
                    <a:pt x="492759" y="330395"/>
                    <a:pt x="492759" y="330395"/>
                  </a:cubicBezTo>
                  <a:cubicBezTo>
                    <a:pt x="456776" y="306583"/>
                    <a:pt x="373696" y="253666"/>
                    <a:pt x="340359" y="228795"/>
                  </a:cubicBezTo>
                  <a:cubicBezTo>
                    <a:pt x="307022" y="203924"/>
                    <a:pt x="350413" y="218212"/>
                    <a:pt x="292734" y="181170"/>
                  </a:cubicBezTo>
                  <a:cubicBezTo>
                    <a:pt x="235055" y="144128"/>
                    <a:pt x="-14183" y="-6155"/>
                    <a:pt x="634" y="1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109B18E5-6CE9-80F1-B943-6468F211DCF3}"/>
                </a:ext>
              </a:extLst>
            </p:cNvPr>
            <p:cNvSpPr/>
            <p:nvPr/>
          </p:nvSpPr>
          <p:spPr>
            <a:xfrm>
              <a:off x="7625731" y="7898969"/>
              <a:ext cx="1150817" cy="451442"/>
            </a:xfrm>
            <a:custGeom>
              <a:avLst/>
              <a:gdLst>
                <a:gd name="connsiteX0" fmla="*/ 619 w 1150817"/>
                <a:gd name="connsiteY0" fmla="*/ 431 h 451442"/>
                <a:gd name="connsiteX1" fmla="*/ 537194 w 1150817"/>
                <a:gd name="connsiteY1" fmla="*/ 114731 h 451442"/>
                <a:gd name="connsiteX2" fmla="*/ 435594 w 1150817"/>
                <a:gd name="connsiteY2" fmla="*/ 105206 h 451442"/>
                <a:gd name="connsiteX3" fmla="*/ 800719 w 1150817"/>
                <a:gd name="connsiteY3" fmla="*/ 152831 h 451442"/>
                <a:gd name="connsiteX4" fmla="*/ 962644 w 1150817"/>
                <a:gd name="connsiteY4" fmla="*/ 219506 h 451442"/>
                <a:gd name="connsiteX5" fmla="*/ 1149969 w 1150817"/>
                <a:gd name="connsiteY5" fmla="*/ 451281 h 451442"/>
                <a:gd name="connsiteX6" fmla="*/ 1022969 w 1150817"/>
                <a:gd name="connsiteY6" fmla="*/ 254431 h 451442"/>
                <a:gd name="connsiteX7" fmla="*/ 816594 w 1150817"/>
                <a:gd name="connsiteY7" fmla="*/ 156006 h 451442"/>
                <a:gd name="connsiteX8" fmla="*/ 724519 w 1150817"/>
                <a:gd name="connsiteY8" fmla="*/ 111556 h 451442"/>
                <a:gd name="connsiteX9" fmla="*/ 435594 w 1150817"/>
                <a:gd name="connsiteY9" fmla="*/ 76631 h 451442"/>
                <a:gd name="connsiteX10" fmla="*/ 619 w 1150817"/>
                <a:gd name="connsiteY10" fmla="*/ 431 h 45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0817" h="451442">
                  <a:moveTo>
                    <a:pt x="619" y="431"/>
                  </a:moveTo>
                  <a:cubicBezTo>
                    <a:pt x="17552" y="6781"/>
                    <a:pt x="464698" y="97269"/>
                    <a:pt x="537194" y="114731"/>
                  </a:cubicBezTo>
                  <a:cubicBezTo>
                    <a:pt x="609690" y="132193"/>
                    <a:pt x="391673" y="98856"/>
                    <a:pt x="435594" y="105206"/>
                  </a:cubicBezTo>
                  <a:cubicBezTo>
                    <a:pt x="479515" y="111556"/>
                    <a:pt x="712877" y="133781"/>
                    <a:pt x="800719" y="152831"/>
                  </a:cubicBezTo>
                  <a:cubicBezTo>
                    <a:pt x="888561" y="171881"/>
                    <a:pt x="904436" y="169764"/>
                    <a:pt x="962644" y="219506"/>
                  </a:cubicBezTo>
                  <a:cubicBezTo>
                    <a:pt x="1020852" y="269248"/>
                    <a:pt x="1139915" y="445460"/>
                    <a:pt x="1149969" y="451281"/>
                  </a:cubicBezTo>
                  <a:cubicBezTo>
                    <a:pt x="1160023" y="457102"/>
                    <a:pt x="1078532" y="303644"/>
                    <a:pt x="1022969" y="254431"/>
                  </a:cubicBezTo>
                  <a:cubicBezTo>
                    <a:pt x="967406" y="205218"/>
                    <a:pt x="816594" y="156006"/>
                    <a:pt x="816594" y="156006"/>
                  </a:cubicBezTo>
                  <a:cubicBezTo>
                    <a:pt x="766852" y="132194"/>
                    <a:pt x="788019" y="124785"/>
                    <a:pt x="724519" y="111556"/>
                  </a:cubicBezTo>
                  <a:cubicBezTo>
                    <a:pt x="661019" y="98327"/>
                    <a:pt x="552540" y="93564"/>
                    <a:pt x="435594" y="76631"/>
                  </a:cubicBezTo>
                  <a:cubicBezTo>
                    <a:pt x="318648" y="59698"/>
                    <a:pt x="-16314" y="-5919"/>
                    <a:pt x="619" y="4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6E4840AE-437B-F0CF-3CDC-E9D7310194ED}"/>
                </a:ext>
              </a:extLst>
            </p:cNvPr>
            <p:cNvSpPr/>
            <p:nvPr/>
          </p:nvSpPr>
          <p:spPr>
            <a:xfrm>
              <a:off x="7331075" y="7839075"/>
              <a:ext cx="212725" cy="123839"/>
            </a:xfrm>
            <a:custGeom>
              <a:avLst/>
              <a:gdLst>
                <a:gd name="connsiteX0" fmla="*/ 0 w 212725"/>
                <a:gd name="connsiteY0" fmla="*/ 0 h 123839"/>
                <a:gd name="connsiteX1" fmla="*/ 212725 w 212725"/>
                <a:gd name="connsiteY1" fmla="*/ 123825 h 123839"/>
                <a:gd name="connsiteX2" fmla="*/ 0 w 212725"/>
                <a:gd name="connsiteY2" fmla="*/ 0 h 12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725" h="123839">
                  <a:moveTo>
                    <a:pt x="0" y="0"/>
                  </a:moveTo>
                  <a:lnTo>
                    <a:pt x="212725" y="123825"/>
                  </a:lnTo>
                  <a:cubicBezTo>
                    <a:pt x="213254" y="1254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884E2680-6630-D246-20CD-F62BB55D5700}"/>
                </a:ext>
              </a:extLst>
            </p:cNvPr>
            <p:cNvSpPr/>
            <p:nvPr/>
          </p:nvSpPr>
          <p:spPr>
            <a:xfrm>
              <a:off x="7523660" y="7894507"/>
              <a:ext cx="1059610" cy="531827"/>
            </a:xfrm>
            <a:custGeom>
              <a:avLst/>
              <a:gdLst>
                <a:gd name="connsiteX0" fmla="*/ 7440 w 1059610"/>
                <a:gd name="connsiteY0" fmla="*/ 1718 h 531827"/>
                <a:gd name="connsiteX1" fmla="*/ 407490 w 1059610"/>
                <a:gd name="connsiteY1" fmla="*/ 189043 h 531827"/>
                <a:gd name="connsiteX2" fmla="*/ 420190 w 1059610"/>
                <a:gd name="connsiteY2" fmla="*/ 201743 h 531827"/>
                <a:gd name="connsiteX3" fmla="*/ 642440 w 1059610"/>
                <a:gd name="connsiteY3" fmla="*/ 325568 h 531827"/>
                <a:gd name="connsiteX4" fmla="*/ 740865 w 1059610"/>
                <a:gd name="connsiteY4" fmla="*/ 322393 h 531827"/>
                <a:gd name="connsiteX5" fmla="*/ 801190 w 1059610"/>
                <a:gd name="connsiteY5" fmla="*/ 335093 h 531827"/>
                <a:gd name="connsiteX6" fmla="*/ 1055190 w 1059610"/>
                <a:gd name="connsiteY6" fmla="*/ 528768 h 531827"/>
                <a:gd name="connsiteX7" fmla="*/ 931365 w 1059610"/>
                <a:gd name="connsiteY7" fmla="*/ 443043 h 531827"/>
                <a:gd name="connsiteX8" fmla="*/ 547190 w 1059610"/>
                <a:gd name="connsiteY8" fmla="*/ 300168 h 531827"/>
                <a:gd name="connsiteX9" fmla="*/ 175715 w 1059610"/>
                <a:gd name="connsiteY9" fmla="*/ 106493 h 531827"/>
                <a:gd name="connsiteX10" fmla="*/ 7440 w 1059610"/>
                <a:gd name="connsiteY10" fmla="*/ 1718 h 5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10" h="531827">
                  <a:moveTo>
                    <a:pt x="7440" y="1718"/>
                  </a:moveTo>
                  <a:cubicBezTo>
                    <a:pt x="46069" y="15476"/>
                    <a:pt x="338698" y="155706"/>
                    <a:pt x="407490" y="189043"/>
                  </a:cubicBezTo>
                  <a:cubicBezTo>
                    <a:pt x="476282" y="222380"/>
                    <a:pt x="381032" y="178989"/>
                    <a:pt x="420190" y="201743"/>
                  </a:cubicBezTo>
                  <a:cubicBezTo>
                    <a:pt x="459348" y="224497"/>
                    <a:pt x="588994" y="305460"/>
                    <a:pt x="642440" y="325568"/>
                  </a:cubicBezTo>
                  <a:cubicBezTo>
                    <a:pt x="695886" y="345676"/>
                    <a:pt x="714407" y="320806"/>
                    <a:pt x="740865" y="322393"/>
                  </a:cubicBezTo>
                  <a:cubicBezTo>
                    <a:pt x="767323" y="323981"/>
                    <a:pt x="748803" y="300697"/>
                    <a:pt x="801190" y="335093"/>
                  </a:cubicBezTo>
                  <a:cubicBezTo>
                    <a:pt x="853577" y="369489"/>
                    <a:pt x="1033494" y="510776"/>
                    <a:pt x="1055190" y="528768"/>
                  </a:cubicBezTo>
                  <a:cubicBezTo>
                    <a:pt x="1076886" y="546760"/>
                    <a:pt x="1016032" y="481143"/>
                    <a:pt x="931365" y="443043"/>
                  </a:cubicBezTo>
                  <a:cubicBezTo>
                    <a:pt x="846698" y="404943"/>
                    <a:pt x="673132" y="356260"/>
                    <a:pt x="547190" y="300168"/>
                  </a:cubicBezTo>
                  <a:cubicBezTo>
                    <a:pt x="421248" y="244076"/>
                    <a:pt x="262498" y="153060"/>
                    <a:pt x="175715" y="106493"/>
                  </a:cubicBezTo>
                  <a:cubicBezTo>
                    <a:pt x="88932" y="59926"/>
                    <a:pt x="-31189" y="-12040"/>
                    <a:pt x="7440" y="17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36986E27-664E-075B-3A06-5F97893146B2}"/>
                </a:ext>
              </a:extLst>
            </p:cNvPr>
            <p:cNvSpPr/>
            <p:nvPr/>
          </p:nvSpPr>
          <p:spPr>
            <a:xfrm>
              <a:off x="8041074" y="8163920"/>
              <a:ext cx="1006134" cy="716806"/>
            </a:xfrm>
            <a:custGeom>
              <a:avLst/>
              <a:gdLst>
                <a:gd name="connsiteX0" fmla="*/ 7551 w 1006134"/>
                <a:gd name="connsiteY0" fmla="*/ 5355 h 716806"/>
                <a:gd name="connsiteX1" fmla="*/ 80576 w 1006134"/>
                <a:gd name="connsiteY1" fmla="*/ 65680 h 716806"/>
                <a:gd name="connsiteX2" fmla="*/ 306001 w 1006134"/>
                <a:gd name="connsiteY2" fmla="*/ 218080 h 716806"/>
                <a:gd name="connsiteX3" fmla="*/ 547301 w 1006134"/>
                <a:gd name="connsiteY3" fmla="*/ 411755 h 716806"/>
                <a:gd name="connsiteX4" fmla="*/ 766376 w 1006134"/>
                <a:gd name="connsiteY4" fmla="*/ 602255 h 716806"/>
                <a:gd name="connsiteX5" fmla="*/ 734626 w 1006134"/>
                <a:gd name="connsiteY5" fmla="*/ 573680 h 716806"/>
                <a:gd name="connsiteX6" fmla="*/ 1004501 w 1006134"/>
                <a:gd name="connsiteY6" fmla="*/ 713380 h 716806"/>
                <a:gd name="connsiteX7" fmla="*/ 817176 w 1006134"/>
                <a:gd name="connsiteY7" fmla="*/ 630830 h 716806"/>
                <a:gd name="connsiteX8" fmla="*/ 242501 w 1006134"/>
                <a:gd name="connsiteY8" fmla="*/ 192680 h 716806"/>
                <a:gd name="connsiteX9" fmla="*/ 7551 w 1006134"/>
                <a:gd name="connsiteY9" fmla="*/ 5355 h 7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6134" h="716806">
                  <a:moveTo>
                    <a:pt x="7551" y="5355"/>
                  </a:moveTo>
                  <a:cubicBezTo>
                    <a:pt x="-19437" y="-15812"/>
                    <a:pt x="30834" y="30226"/>
                    <a:pt x="80576" y="65680"/>
                  </a:cubicBezTo>
                  <a:cubicBezTo>
                    <a:pt x="130318" y="101134"/>
                    <a:pt x="228214" y="160401"/>
                    <a:pt x="306001" y="218080"/>
                  </a:cubicBezTo>
                  <a:cubicBezTo>
                    <a:pt x="383789" y="275759"/>
                    <a:pt x="470572" y="347726"/>
                    <a:pt x="547301" y="411755"/>
                  </a:cubicBezTo>
                  <a:cubicBezTo>
                    <a:pt x="624030" y="475784"/>
                    <a:pt x="735155" y="575267"/>
                    <a:pt x="766376" y="602255"/>
                  </a:cubicBezTo>
                  <a:cubicBezTo>
                    <a:pt x="797597" y="629243"/>
                    <a:pt x="694939" y="555159"/>
                    <a:pt x="734626" y="573680"/>
                  </a:cubicBezTo>
                  <a:cubicBezTo>
                    <a:pt x="774313" y="592201"/>
                    <a:pt x="990743" y="703855"/>
                    <a:pt x="1004501" y="713380"/>
                  </a:cubicBezTo>
                  <a:cubicBezTo>
                    <a:pt x="1018259" y="722905"/>
                    <a:pt x="944176" y="717613"/>
                    <a:pt x="817176" y="630830"/>
                  </a:cubicBezTo>
                  <a:cubicBezTo>
                    <a:pt x="690176" y="544047"/>
                    <a:pt x="372147" y="292693"/>
                    <a:pt x="242501" y="192680"/>
                  </a:cubicBezTo>
                  <a:cubicBezTo>
                    <a:pt x="112855" y="92668"/>
                    <a:pt x="34539" y="26522"/>
                    <a:pt x="7551" y="53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9646AAB3-6478-08A7-6331-B09DB07508E7}"/>
                </a:ext>
              </a:extLst>
            </p:cNvPr>
            <p:cNvSpPr/>
            <p:nvPr/>
          </p:nvSpPr>
          <p:spPr>
            <a:xfrm>
              <a:off x="7308293" y="7826338"/>
              <a:ext cx="359875" cy="235037"/>
            </a:xfrm>
            <a:custGeom>
              <a:avLst/>
              <a:gdLst>
                <a:gd name="connsiteX0" fmla="*/ 557 w 359875"/>
                <a:gd name="connsiteY0" fmla="*/ 37 h 235037"/>
                <a:gd name="connsiteX1" fmla="*/ 203757 w 359875"/>
                <a:gd name="connsiteY1" fmla="*/ 133387 h 235037"/>
                <a:gd name="connsiteX2" fmla="*/ 359332 w 359875"/>
                <a:gd name="connsiteY2" fmla="*/ 234987 h 235037"/>
                <a:gd name="connsiteX3" fmla="*/ 149782 w 359875"/>
                <a:gd name="connsiteY3" fmla="*/ 120687 h 235037"/>
                <a:gd name="connsiteX4" fmla="*/ 557 w 359875"/>
                <a:gd name="connsiteY4" fmla="*/ 37 h 23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75" h="235037">
                  <a:moveTo>
                    <a:pt x="557" y="37"/>
                  </a:moveTo>
                  <a:cubicBezTo>
                    <a:pt x="9553" y="2154"/>
                    <a:pt x="203757" y="133387"/>
                    <a:pt x="203757" y="133387"/>
                  </a:cubicBezTo>
                  <a:cubicBezTo>
                    <a:pt x="263553" y="172545"/>
                    <a:pt x="368328" y="237104"/>
                    <a:pt x="359332" y="234987"/>
                  </a:cubicBezTo>
                  <a:cubicBezTo>
                    <a:pt x="350336" y="232870"/>
                    <a:pt x="205874" y="156141"/>
                    <a:pt x="149782" y="120687"/>
                  </a:cubicBezTo>
                  <a:cubicBezTo>
                    <a:pt x="93690" y="85233"/>
                    <a:pt x="-8439" y="-2080"/>
                    <a:pt x="557" y="3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AF7D2AAF-5890-804E-5961-EE9F1F320B89}"/>
                </a:ext>
              </a:extLst>
            </p:cNvPr>
            <p:cNvSpPr/>
            <p:nvPr/>
          </p:nvSpPr>
          <p:spPr>
            <a:xfrm>
              <a:off x="8166100" y="8321675"/>
              <a:ext cx="769174" cy="646612"/>
            </a:xfrm>
            <a:custGeom>
              <a:avLst/>
              <a:gdLst>
                <a:gd name="connsiteX0" fmla="*/ 0 w 769174"/>
                <a:gd name="connsiteY0" fmla="*/ 0 h 646612"/>
                <a:gd name="connsiteX1" fmla="*/ 584200 w 769174"/>
                <a:gd name="connsiteY1" fmla="*/ 447675 h 646612"/>
                <a:gd name="connsiteX2" fmla="*/ 765175 w 769174"/>
                <a:gd name="connsiteY2" fmla="*/ 644525 h 646612"/>
                <a:gd name="connsiteX3" fmla="*/ 447675 w 769174"/>
                <a:gd name="connsiteY3" fmla="*/ 336550 h 646612"/>
                <a:gd name="connsiteX4" fmla="*/ 41275 w 769174"/>
                <a:gd name="connsiteY4" fmla="*/ 31750 h 646612"/>
                <a:gd name="connsiteX5" fmla="*/ 0 w 769174"/>
                <a:gd name="connsiteY5" fmla="*/ 0 h 64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174" h="646612">
                  <a:moveTo>
                    <a:pt x="0" y="0"/>
                  </a:moveTo>
                  <a:cubicBezTo>
                    <a:pt x="90487" y="69321"/>
                    <a:pt x="456671" y="340254"/>
                    <a:pt x="584200" y="447675"/>
                  </a:cubicBezTo>
                  <a:cubicBezTo>
                    <a:pt x="711729" y="555096"/>
                    <a:pt x="787929" y="663046"/>
                    <a:pt x="765175" y="644525"/>
                  </a:cubicBezTo>
                  <a:cubicBezTo>
                    <a:pt x="742421" y="626004"/>
                    <a:pt x="568325" y="438679"/>
                    <a:pt x="447675" y="336550"/>
                  </a:cubicBezTo>
                  <a:cubicBezTo>
                    <a:pt x="327025" y="234421"/>
                    <a:pt x="111654" y="86254"/>
                    <a:pt x="41275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3EE920B0-A0AD-D297-B7C7-F7CC7A0AD911}"/>
                </a:ext>
              </a:extLst>
            </p:cNvPr>
            <p:cNvSpPr/>
            <p:nvPr/>
          </p:nvSpPr>
          <p:spPr>
            <a:xfrm>
              <a:off x="8836025" y="8804275"/>
              <a:ext cx="239093" cy="270108"/>
            </a:xfrm>
            <a:custGeom>
              <a:avLst/>
              <a:gdLst>
                <a:gd name="connsiteX0" fmla="*/ 0 w 239093"/>
                <a:gd name="connsiteY0" fmla="*/ 0 h 270108"/>
                <a:gd name="connsiteX1" fmla="*/ 149225 w 239093"/>
                <a:gd name="connsiteY1" fmla="*/ 133350 h 270108"/>
                <a:gd name="connsiteX2" fmla="*/ 238125 w 239093"/>
                <a:gd name="connsiteY2" fmla="*/ 269875 h 270108"/>
                <a:gd name="connsiteX3" fmla="*/ 193675 w 239093"/>
                <a:gd name="connsiteY3" fmla="*/ 165100 h 270108"/>
                <a:gd name="connsiteX4" fmla="*/ 149225 w 239093"/>
                <a:gd name="connsiteY4" fmla="*/ 127000 h 270108"/>
                <a:gd name="connsiteX5" fmla="*/ 0 w 239093"/>
                <a:gd name="connsiteY5" fmla="*/ 0 h 2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93" h="270108">
                  <a:moveTo>
                    <a:pt x="0" y="0"/>
                  </a:moveTo>
                  <a:cubicBezTo>
                    <a:pt x="54769" y="44185"/>
                    <a:pt x="109538" y="88371"/>
                    <a:pt x="149225" y="133350"/>
                  </a:cubicBezTo>
                  <a:cubicBezTo>
                    <a:pt x="188912" y="178329"/>
                    <a:pt x="230717" y="264583"/>
                    <a:pt x="238125" y="269875"/>
                  </a:cubicBezTo>
                  <a:cubicBezTo>
                    <a:pt x="245533" y="275167"/>
                    <a:pt x="208492" y="188912"/>
                    <a:pt x="193675" y="165100"/>
                  </a:cubicBezTo>
                  <a:cubicBezTo>
                    <a:pt x="178858" y="141288"/>
                    <a:pt x="149225" y="127000"/>
                    <a:pt x="149225" y="127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4E19E993-8B98-D413-B876-9F23CFE2C5F7}"/>
                </a:ext>
              </a:extLst>
            </p:cNvPr>
            <p:cNvSpPr/>
            <p:nvPr/>
          </p:nvSpPr>
          <p:spPr>
            <a:xfrm>
              <a:off x="9149845" y="7638242"/>
              <a:ext cx="86569" cy="369295"/>
            </a:xfrm>
            <a:custGeom>
              <a:avLst/>
              <a:gdLst>
                <a:gd name="connsiteX0" fmla="*/ 86230 w 86569"/>
                <a:gd name="connsiteY0" fmla="*/ 808 h 369295"/>
                <a:gd name="connsiteX1" fmla="*/ 48130 w 86569"/>
                <a:gd name="connsiteY1" fmla="*/ 92883 h 369295"/>
                <a:gd name="connsiteX2" fmla="*/ 505 w 86569"/>
                <a:gd name="connsiteY2" fmla="*/ 369108 h 369295"/>
                <a:gd name="connsiteX3" fmla="*/ 25905 w 86569"/>
                <a:gd name="connsiteY3" fmla="*/ 134158 h 369295"/>
                <a:gd name="connsiteX4" fmla="*/ 86230 w 86569"/>
                <a:gd name="connsiteY4" fmla="*/ 808 h 36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69" h="369295">
                  <a:moveTo>
                    <a:pt x="86230" y="808"/>
                  </a:moveTo>
                  <a:cubicBezTo>
                    <a:pt x="89934" y="-6071"/>
                    <a:pt x="62417" y="31500"/>
                    <a:pt x="48130" y="92883"/>
                  </a:cubicBezTo>
                  <a:cubicBezTo>
                    <a:pt x="33843" y="154266"/>
                    <a:pt x="4209" y="362229"/>
                    <a:pt x="505" y="369108"/>
                  </a:cubicBezTo>
                  <a:cubicBezTo>
                    <a:pt x="-3199" y="375987"/>
                    <a:pt x="14263" y="191837"/>
                    <a:pt x="25905" y="134158"/>
                  </a:cubicBezTo>
                  <a:cubicBezTo>
                    <a:pt x="37547" y="76479"/>
                    <a:pt x="82526" y="7687"/>
                    <a:pt x="86230" y="80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76CECCE3-D7AE-69C6-3FA1-CD05BAD8E3E3}"/>
                </a:ext>
              </a:extLst>
            </p:cNvPr>
            <p:cNvSpPr/>
            <p:nvPr/>
          </p:nvSpPr>
          <p:spPr>
            <a:xfrm>
              <a:off x="8888893" y="7699147"/>
              <a:ext cx="266036" cy="140164"/>
            </a:xfrm>
            <a:custGeom>
              <a:avLst/>
              <a:gdLst>
                <a:gd name="connsiteX0" fmla="*/ 264632 w 266036"/>
                <a:gd name="connsiteY0" fmla="*/ 228 h 140164"/>
                <a:gd name="connsiteX1" fmla="*/ 109057 w 266036"/>
                <a:gd name="connsiteY1" fmla="*/ 79603 h 140164"/>
                <a:gd name="connsiteX2" fmla="*/ 1107 w 266036"/>
                <a:gd name="connsiteY2" fmla="*/ 139928 h 140164"/>
                <a:gd name="connsiteX3" fmla="*/ 175732 w 266036"/>
                <a:gd name="connsiteY3" fmla="*/ 57378 h 140164"/>
                <a:gd name="connsiteX4" fmla="*/ 264632 w 266036"/>
                <a:gd name="connsiteY4" fmla="*/ 228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36" h="140164">
                  <a:moveTo>
                    <a:pt x="264632" y="228"/>
                  </a:moveTo>
                  <a:cubicBezTo>
                    <a:pt x="253520" y="3932"/>
                    <a:pt x="152978" y="56320"/>
                    <a:pt x="109057" y="79603"/>
                  </a:cubicBezTo>
                  <a:cubicBezTo>
                    <a:pt x="65136" y="102886"/>
                    <a:pt x="-10005" y="143632"/>
                    <a:pt x="1107" y="139928"/>
                  </a:cubicBezTo>
                  <a:cubicBezTo>
                    <a:pt x="12219" y="136224"/>
                    <a:pt x="132869" y="75899"/>
                    <a:pt x="175732" y="57378"/>
                  </a:cubicBezTo>
                  <a:cubicBezTo>
                    <a:pt x="218594" y="38857"/>
                    <a:pt x="275744" y="-3476"/>
                    <a:pt x="264632" y="22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4A363CA2-8D60-CDFD-577E-F73208F0ED95}"/>
                </a:ext>
              </a:extLst>
            </p:cNvPr>
            <p:cNvSpPr/>
            <p:nvPr/>
          </p:nvSpPr>
          <p:spPr>
            <a:xfrm>
              <a:off x="9325881" y="8067872"/>
              <a:ext cx="199118" cy="866968"/>
            </a:xfrm>
            <a:custGeom>
              <a:avLst/>
              <a:gdLst>
                <a:gd name="connsiteX0" fmla="*/ 21319 w 199118"/>
                <a:gd name="connsiteY0" fmla="*/ 6153 h 866968"/>
                <a:gd name="connsiteX1" fmla="*/ 2269 w 199118"/>
                <a:gd name="connsiteY1" fmla="*/ 82353 h 866968"/>
                <a:gd name="connsiteX2" fmla="*/ 81644 w 199118"/>
                <a:gd name="connsiteY2" fmla="*/ 364928 h 866968"/>
                <a:gd name="connsiteX3" fmla="*/ 49894 w 199118"/>
                <a:gd name="connsiteY3" fmla="*/ 336353 h 866968"/>
                <a:gd name="connsiteX4" fmla="*/ 97519 w 199118"/>
                <a:gd name="connsiteY4" fmla="*/ 441128 h 866968"/>
                <a:gd name="connsiteX5" fmla="*/ 110219 w 199118"/>
                <a:gd name="connsiteY5" fmla="*/ 510978 h 866968"/>
                <a:gd name="connsiteX6" fmla="*/ 135619 w 199118"/>
                <a:gd name="connsiteY6" fmla="*/ 466528 h 866968"/>
                <a:gd name="connsiteX7" fmla="*/ 132444 w 199118"/>
                <a:gd name="connsiteY7" fmla="*/ 545903 h 866968"/>
                <a:gd name="connsiteX8" fmla="*/ 195944 w 199118"/>
                <a:gd name="connsiteY8" fmla="*/ 860228 h 866968"/>
                <a:gd name="connsiteX9" fmla="*/ 18144 w 199118"/>
                <a:gd name="connsiteY9" fmla="*/ 212528 h 866968"/>
                <a:gd name="connsiteX10" fmla="*/ 21319 w 199118"/>
                <a:gd name="connsiteY10" fmla="*/ 6153 h 86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118" h="866968">
                  <a:moveTo>
                    <a:pt x="21319" y="6153"/>
                  </a:moveTo>
                  <a:cubicBezTo>
                    <a:pt x="18673" y="-15543"/>
                    <a:pt x="-7785" y="22557"/>
                    <a:pt x="2269" y="82353"/>
                  </a:cubicBezTo>
                  <a:cubicBezTo>
                    <a:pt x="12323" y="142149"/>
                    <a:pt x="73707" y="322595"/>
                    <a:pt x="81644" y="364928"/>
                  </a:cubicBezTo>
                  <a:cubicBezTo>
                    <a:pt x="89581" y="407261"/>
                    <a:pt x="47248" y="323653"/>
                    <a:pt x="49894" y="336353"/>
                  </a:cubicBezTo>
                  <a:cubicBezTo>
                    <a:pt x="52540" y="349053"/>
                    <a:pt x="87465" y="412024"/>
                    <a:pt x="97519" y="441128"/>
                  </a:cubicBezTo>
                  <a:cubicBezTo>
                    <a:pt x="107573" y="470232"/>
                    <a:pt x="103869" y="506745"/>
                    <a:pt x="110219" y="510978"/>
                  </a:cubicBezTo>
                  <a:cubicBezTo>
                    <a:pt x="116569" y="515211"/>
                    <a:pt x="131915" y="460707"/>
                    <a:pt x="135619" y="466528"/>
                  </a:cubicBezTo>
                  <a:cubicBezTo>
                    <a:pt x="139323" y="472349"/>
                    <a:pt x="122390" y="480286"/>
                    <a:pt x="132444" y="545903"/>
                  </a:cubicBezTo>
                  <a:cubicBezTo>
                    <a:pt x="142498" y="611520"/>
                    <a:pt x="214994" y="915791"/>
                    <a:pt x="195944" y="860228"/>
                  </a:cubicBezTo>
                  <a:cubicBezTo>
                    <a:pt x="176894" y="804666"/>
                    <a:pt x="51481" y="349582"/>
                    <a:pt x="18144" y="212528"/>
                  </a:cubicBezTo>
                  <a:cubicBezTo>
                    <a:pt x="-15193" y="75474"/>
                    <a:pt x="23965" y="27849"/>
                    <a:pt x="21319" y="61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AC2FC05E-AAD3-1039-58C1-D03AC7BE8906}"/>
                </a:ext>
              </a:extLst>
            </p:cNvPr>
            <p:cNvSpPr/>
            <p:nvPr/>
          </p:nvSpPr>
          <p:spPr>
            <a:xfrm>
              <a:off x="9385691" y="8941952"/>
              <a:ext cx="153717" cy="737165"/>
            </a:xfrm>
            <a:custGeom>
              <a:avLst/>
              <a:gdLst>
                <a:gd name="connsiteX0" fmla="*/ 139309 w 153717"/>
                <a:gd name="connsiteY0" fmla="*/ 5198 h 737165"/>
                <a:gd name="connsiteX1" fmla="*/ 152009 w 153717"/>
                <a:gd name="connsiteY1" fmla="*/ 170298 h 737165"/>
                <a:gd name="connsiteX2" fmla="*/ 126609 w 153717"/>
                <a:gd name="connsiteY2" fmla="*/ 383023 h 737165"/>
                <a:gd name="connsiteX3" fmla="*/ 56759 w 153717"/>
                <a:gd name="connsiteY3" fmla="*/ 624323 h 737165"/>
                <a:gd name="connsiteX4" fmla="*/ 2784 w 153717"/>
                <a:gd name="connsiteY4" fmla="*/ 725923 h 737165"/>
                <a:gd name="connsiteX5" fmla="*/ 145659 w 153717"/>
                <a:gd name="connsiteY5" fmla="*/ 370323 h 737165"/>
                <a:gd name="connsiteX6" fmla="*/ 139309 w 153717"/>
                <a:gd name="connsiteY6" fmla="*/ 5198 h 73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7" h="737165">
                  <a:moveTo>
                    <a:pt x="139309" y="5198"/>
                  </a:moveTo>
                  <a:cubicBezTo>
                    <a:pt x="140367" y="-28139"/>
                    <a:pt x="154126" y="107327"/>
                    <a:pt x="152009" y="170298"/>
                  </a:cubicBezTo>
                  <a:cubicBezTo>
                    <a:pt x="149892" y="233269"/>
                    <a:pt x="142484" y="307352"/>
                    <a:pt x="126609" y="383023"/>
                  </a:cubicBezTo>
                  <a:cubicBezTo>
                    <a:pt x="110734" y="458694"/>
                    <a:pt x="77396" y="567173"/>
                    <a:pt x="56759" y="624323"/>
                  </a:cubicBezTo>
                  <a:cubicBezTo>
                    <a:pt x="36122" y="681473"/>
                    <a:pt x="-12033" y="768256"/>
                    <a:pt x="2784" y="725923"/>
                  </a:cubicBezTo>
                  <a:cubicBezTo>
                    <a:pt x="17601" y="683590"/>
                    <a:pt x="123963" y="492031"/>
                    <a:pt x="145659" y="370323"/>
                  </a:cubicBezTo>
                  <a:cubicBezTo>
                    <a:pt x="167355" y="248615"/>
                    <a:pt x="138251" y="38535"/>
                    <a:pt x="139309" y="5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515F021F-9B32-F9B0-7861-7F8913F5D599}"/>
                </a:ext>
              </a:extLst>
            </p:cNvPr>
            <p:cNvSpPr/>
            <p:nvPr/>
          </p:nvSpPr>
          <p:spPr>
            <a:xfrm>
              <a:off x="8261327" y="8562703"/>
              <a:ext cx="169817" cy="108381"/>
            </a:xfrm>
            <a:custGeom>
              <a:avLst/>
              <a:gdLst>
                <a:gd name="connsiteX0" fmla="*/ 23 w 169817"/>
                <a:gd name="connsiteY0" fmla="*/ 25672 h 108381"/>
                <a:gd name="connsiteX1" fmla="*/ 165123 w 169817"/>
                <a:gd name="connsiteY1" fmla="*/ 108222 h 108381"/>
                <a:gd name="connsiteX2" fmla="*/ 127023 w 169817"/>
                <a:gd name="connsiteY2" fmla="*/ 272 h 108381"/>
                <a:gd name="connsiteX3" fmla="*/ 152423 w 169817"/>
                <a:gd name="connsiteY3" fmla="*/ 76472 h 108381"/>
                <a:gd name="connsiteX4" fmla="*/ 23 w 169817"/>
                <a:gd name="connsiteY4" fmla="*/ 25672 h 10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17" h="108381">
                  <a:moveTo>
                    <a:pt x="23" y="25672"/>
                  </a:moveTo>
                  <a:cubicBezTo>
                    <a:pt x="2140" y="30964"/>
                    <a:pt x="143956" y="112455"/>
                    <a:pt x="165123" y="108222"/>
                  </a:cubicBezTo>
                  <a:cubicBezTo>
                    <a:pt x="186290" y="103989"/>
                    <a:pt x="129140" y="5564"/>
                    <a:pt x="127023" y="272"/>
                  </a:cubicBezTo>
                  <a:cubicBezTo>
                    <a:pt x="124906" y="-5020"/>
                    <a:pt x="167240" y="68535"/>
                    <a:pt x="152423" y="76472"/>
                  </a:cubicBezTo>
                  <a:cubicBezTo>
                    <a:pt x="137606" y="84410"/>
                    <a:pt x="-2094" y="20380"/>
                    <a:pt x="23" y="25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8511E571-EDA3-6830-A093-FA830B058CA9}"/>
                </a:ext>
              </a:extLst>
            </p:cNvPr>
            <p:cNvSpPr/>
            <p:nvPr/>
          </p:nvSpPr>
          <p:spPr>
            <a:xfrm>
              <a:off x="8314904" y="8743946"/>
              <a:ext cx="440214" cy="334091"/>
            </a:xfrm>
            <a:custGeom>
              <a:avLst/>
              <a:gdLst>
                <a:gd name="connsiteX0" fmla="*/ 421 w 440214"/>
                <a:gd name="connsiteY0" fmla="*/ 22229 h 334091"/>
                <a:gd name="connsiteX1" fmla="*/ 184571 w 440214"/>
                <a:gd name="connsiteY1" fmla="*/ 12704 h 334091"/>
                <a:gd name="connsiteX2" fmla="*/ 127421 w 440214"/>
                <a:gd name="connsiteY2" fmla="*/ 25404 h 334091"/>
                <a:gd name="connsiteX3" fmla="*/ 197271 w 440214"/>
                <a:gd name="connsiteY3" fmla="*/ 31754 h 334091"/>
                <a:gd name="connsiteX4" fmla="*/ 321096 w 440214"/>
                <a:gd name="connsiteY4" fmla="*/ 104779 h 334091"/>
                <a:gd name="connsiteX5" fmla="*/ 238546 w 440214"/>
                <a:gd name="connsiteY5" fmla="*/ 117479 h 334091"/>
                <a:gd name="connsiteX6" fmla="*/ 286171 w 440214"/>
                <a:gd name="connsiteY6" fmla="*/ 111129 h 334091"/>
                <a:gd name="connsiteX7" fmla="*/ 257596 w 440214"/>
                <a:gd name="connsiteY7" fmla="*/ 123829 h 334091"/>
                <a:gd name="connsiteX8" fmla="*/ 333796 w 440214"/>
                <a:gd name="connsiteY8" fmla="*/ 107954 h 334091"/>
                <a:gd name="connsiteX9" fmla="*/ 438571 w 440214"/>
                <a:gd name="connsiteY9" fmla="*/ 333379 h 334091"/>
                <a:gd name="connsiteX10" fmla="*/ 244896 w 440214"/>
                <a:gd name="connsiteY10" fmla="*/ 22229 h 334091"/>
                <a:gd name="connsiteX11" fmla="*/ 421 w 440214"/>
                <a:gd name="connsiteY11" fmla="*/ 22229 h 33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0214" h="334091">
                  <a:moveTo>
                    <a:pt x="421" y="22229"/>
                  </a:moveTo>
                  <a:cubicBezTo>
                    <a:pt x="-9633" y="20642"/>
                    <a:pt x="163404" y="12175"/>
                    <a:pt x="184571" y="12704"/>
                  </a:cubicBezTo>
                  <a:cubicBezTo>
                    <a:pt x="205738" y="13233"/>
                    <a:pt x="125304" y="22229"/>
                    <a:pt x="127421" y="25404"/>
                  </a:cubicBezTo>
                  <a:cubicBezTo>
                    <a:pt x="129538" y="28579"/>
                    <a:pt x="164992" y="18525"/>
                    <a:pt x="197271" y="31754"/>
                  </a:cubicBezTo>
                  <a:cubicBezTo>
                    <a:pt x="229550" y="44983"/>
                    <a:pt x="314217" y="90492"/>
                    <a:pt x="321096" y="104779"/>
                  </a:cubicBezTo>
                  <a:cubicBezTo>
                    <a:pt x="327975" y="119067"/>
                    <a:pt x="244367" y="116421"/>
                    <a:pt x="238546" y="117479"/>
                  </a:cubicBezTo>
                  <a:cubicBezTo>
                    <a:pt x="232725" y="118537"/>
                    <a:pt x="282996" y="110071"/>
                    <a:pt x="286171" y="111129"/>
                  </a:cubicBezTo>
                  <a:cubicBezTo>
                    <a:pt x="289346" y="112187"/>
                    <a:pt x="249659" y="124358"/>
                    <a:pt x="257596" y="123829"/>
                  </a:cubicBezTo>
                  <a:cubicBezTo>
                    <a:pt x="265534" y="123300"/>
                    <a:pt x="303634" y="73029"/>
                    <a:pt x="333796" y="107954"/>
                  </a:cubicBezTo>
                  <a:cubicBezTo>
                    <a:pt x="363959" y="142879"/>
                    <a:pt x="453388" y="347666"/>
                    <a:pt x="438571" y="333379"/>
                  </a:cubicBezTo>
                  <a:cubicBezTo>
                    <a:pt x="423754" y="319092"/>
                    <a:pt x="313688" y="73029"/>
                    <a:pt x="244896" y="22229"/>
                  </a:cubicBezTo>
                  <a:cubicBezTo>
                    <a:pt x="176104" y="-28571"/>
                    <a:pt x="10475" y="23816"/>
                    <a:pt x="421" y="222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9509D069-803B-9C52-1EF8-FFBF3DF5FDF1}"/>
                </a:ext>
              </a:extLst>
            </p:cNvPr>
            <p:cNvSpPr/>
            <p:nvPr/>
          </p:nvSpPr>
          <p:spPr>
            <a:xfrm>
              <a:off x="9355296" y="9625344"/>
              <a:ext cx="45886" cy="659494"/>
            </a:xfrm>
            <a:custGeom>
              <a:avLst/>
              <a:gdLst>
                <a:gd name="connsiteX0" fmla="*/ 4604 w 45886"/>
                <a:gd name="connsiteY0" fmla="*/ 10781 h 659494"/>
                <a:gd name="connsiteX1" fmla="*/ 45879 w 45886"/>
                <a:gd name="connsiteY1" fmla="*/ 655306 h 659494"/>
                <a:gd name="connsiteX2" fmla="*/ 7779 w 45886"/>
                <a:gd name="connsiteY2" fmla="*/ 277481 h 659494"/>
                <a:gd name="connsiteX3" fmla="*/ 4604 w 45886"/>
                <a:gd name="connsiteY3" fmla="*/ 10781 h 65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6" h="659494">
                  <a:moveTo>
                    <a:pt x="4604" y="10781"/>
                  </a:moveTo>
                  <a:cubicBezTo>
                    <a:pt x="10954" y="73752"/>
                    <a:pt x="45350" y="610856"/>
                    <a:pt x="45879" y="655306"/>
                  </a:cubicBezTo>
                  <a:cubicBezTo>
                    <a:pt x="46408" y="699756"/>
                    <a:pt x="17833" y="378023"/>
                    <a:pt x="7779" y="277481"/>
                  </a:cubicBezTo>
                  <a:cubicBezTo>
                    <a:pt x="-2275" y="176939"/>
                    <a:pt x="-1746" y="-52190"/>
                    <a:pt x="4604" y="1078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68FC3102-2DBD-C04E-3150-B90FF682240A}"/>
                </a:ext>
              </a:extLst>
            </p:cNvPr>
            <p:cNvSpPr/>
            <p:nvPr/>
          </p:nvSpPr>
          <p:spPr>
            <a:xfrm>
              <a:off x="9341612" y="10085148"/>
              <a:ext cx="50850" cy="941827"/>
            </a:xfrm>
            <a:custGeom>
              <a:avLst/>
              <a:gdLst>
                <a:gd name="connsiteX0" fmla="*/ 50038 w 50850"/>
                <a:gd name="connsiteY0" fmla="*/ 1827 h 941827"/>
                <a:gd name="connsiteX1" fmla="*/ 30988 w 50850"/>
                <a:gd name="connsiteY1" fmla="*/ 300277 h 941827"/>
                <a:gd name="connsiteX2" fmla="*/ 11938 w 50850"/>
                <a:gd name="connsiteY2" fmla="*/ 814627 h 941827"/>
                <a:gd name="connsiteX3" fmla="*/ 11938 w 50850"/>
                <a:gd name="connsiteY3" fmla="*/ 916227 h 941827"/>
                <a:gd name="connsiteX4" fmla="*/ 2413 w 50850"/>
                <a:gd name="connsiteY4" fmla="*/ 433627 h 941827"/>
                <a:gd name="connsiteX5" fmla="*/ 50038 w 50850"/>
                <a:gd name="connsiteY5" fmla="*/ 1827 h 94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50" h="941827">
                  <a:moveTo>
                    <a:pt x="50038" y="1827"/>
                  </a:moveTo>
                  <a:cubicBezTo>
                    <a:pt x="54801" y="-20398"/>
                    <a:pt x="37338" y="164810"/>
                    <a:pt x="30988" y="300277"/>
                  </a:cubicBezTo>
                  <a:cubicBezTo>
                    <a:pt x="24638" y="435744"/>
                    <a:pt x="15113" y="711969"/>
                    <a:pt x="11938" y="814627"/>
                  </a:cubicBezTo>
                  <a:cubicBezTo>
                    <a:pt x="8763" y="917285"/>
                    <a:pt x="13525" y="979727"/>
                    <a:pt x="11938" y="916227"/>
                  </a:cubicBezTo>
                  <a:cubicBezTo>
                    <a:pt x="10351" y="852727"/>
                    <a:pt x="-6054" y="586027"/>
                    <a:pt x="2413" y="433627"/>
                  </a:cubicBezTo>
                  <a:cubicBezTo>
                    <a:pt x="10880" y="281227"/>
                    <a:pt x="45275" y="24052"/>
                    <a:pt x="50038" y="182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80BA3DB7-74ED-5CA6-9A04-FB0DED2AF495}"/>
                </a:ext>
              </a:extLst>
            </p:cNvPr>
            <p:cNvSpPr/>
            <p:nvPr/>
          </p:nvSpPr>
          <p:spPr>
            <a:xfrm>
              <a:off x="9372545" y="10042641"/>
              <a:ext cx="22516" cy="1002560"/>
            </a:xfrm>
            <a:custGeom>
              <a:avLst/>
              <a:gdLst>
                <a:gd name="connsiteX0" fmla="*/ 55 w 22516"/>
                <a:gd name="connsiteY0" fmla="*/ 12584 h 1002560"/>
                <a:gd name="connsiteX1" fmla="*/ 15930 w 22516"/>
                <a:gd name="connsiteY1" fmla="*/ 558684 h 1002560"/>
                <a:gd name="connsiteX2" fmla="*/ 15930 w 22516"/>
                <a:gd name="connsiteY2" fmla="*/ 996834 h 1002560"/>
                <a:gd name="connsiteX3" fmla="*/ 22280 w 22516"/>
                <a:gd name="connsiteY3" fmla="*/ 241184 h 1002560"/>
                <a:gd name="connsiteX4" fmla="*/ 55 w 22516"/>
                <a:gd name="connsiteY4" fmla="*/ 12584 h 10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6" h="1002560">
                  <a:moveTo>
                    <a:pt x="55" y="12584"/>
                  </a:moveTo>
                  <a:cubicBezTo>
                    <a:pt x="-1003" y="65501"/>
                    <a:pt x="13284" y="394642"/>
                    <a:pt x="15930" y="558684"/>
                  </a:cubicBezTo>
                  <a:cubicBezTo>
                    <a:pt x="18576" y="722726"/>
                    <a:pt x="14872" y="1049751"/>
                    <a:pt x="15930" y="996834"/>
                  </a:cubicBezTo>
                  <a:cubicBezTo>
                    <a:pt x="16988" y="943917"/>
                    <a:pt x="23867" y="401521"/>
                    <a:pt x="22280" y="241184"/>
                  </a:cubicBezTo>
                  <a:cubicBezTo>
                    <a:pt x="20693" y="80847"/>
                    <a:pt x="1113" y="-40333"/>
                    <a:pt x="55" y="1258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42E6CCB9-B763-588B-0CBC-4A45F56C9147}"/>
                </a:ext>
              </a:extLst>
            </p:cNvPr>
            <p:cNvSpPr/>
            <p:nvPr/>
          </p:nvSpPr>
          <p:spPr>
            <a:xfrm>
              <a:off x="9130656" y="10490200"/>
              <a:ext cx="200794" cy="447675"/>
            </a:xfrm>
            <a:custGeom>
              <a:avLst/>
              <a:gdLst>
                <a:gd name="connsiteX0" fmla="*/ 200669 w 200794"/>
                <a:gd name="connsiteY0" fmla="*/ 0 h 447675"/>
                <a:gd name="connsiteX1" fmla="*/ 67319 w 200794"/>
                <a:gd name="connsiteY1" fmla="*/ 209550 h 447675"/>
                <a:gd name="connsiteX2" fmla="*/ 644 w 200794"/>
                <a:gd name="connsiteY2" fmla="*/ 447675 h 447675"/>
                <a:gd name="connsiteX3" fmla="*/ 41919 w 200794"/>
                <a:gd name="connsiteY3" fmla="*/ 209550 h 447675"/>
                <a:gd name="connsiteX4" fmla="*/ 200669 w 200794"/>
                <a:gd name="connsiteY4" fmla="*/ 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94" h="447675">
                  <a:moveTo>
                    <a:pt x="200669" y="0"/>
                  </a:moveTo>
                  <a:cubicBezTo>
                    <a:pt x="204902" y="0"/>
                    <a:pt x="100656" y="134938"/>
                    <a:pt x="67319" y="209550"/>
                  </a:cubicBezTo>
                  <a:cubicBezTo>
                    <a:pt x="33981" y="284163"/>
                    <a:pt x="4877" y="447675"/>
                    <a:pt x="644" y="447675"/>
                  </a:cubicBezTo>
                  <a:cubicBezTo>
                    <a:pt x="-3589" y="447675"/>
                    <a:pt x="13344" y="285221"/>
                    <a:pt x="41919" y="209550"/>
                  </a:cubicBezTo>
                  <a:cubicBezTo>
                    <a:pt x="70494" y="133879"/>
                    <a:pt x="196436" y="0"/>
                    <a:pt x="200669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021BF741-DCBD-E638-A1E8-6572D5440D94}"/>
                </a:ext>
              </a:extLst>
            </p:cNvPr>
            <p:cNvSpPr/>
            <p:nvPr/>
          </p:nvSpPr>
          <p:spPr>
            <a:xfrm>
              <a:off x="7988300" y="8194675"/>
              <a:ext cx="215993" cy="184150"/>
            </a:xfrm>
            <a:custGeom>
              <a:avLst/>
              <a:gdLst>
                <a:gd name="connsiteX0" fmla="*/ 0 w 215993"/>
                <a:gd name="connsiteY0" fmla="*/ 0 h 184150"/>
                <a:gd name="connsiteX1" fmla="*/ 215900 w 215993"/>
                <a:gd name="connsiteY1" fmla="*/ 184150 h 184150"/>
                <a:gd name="connsiteX2" fmla="*/ 0 w 215993"/>
                <a:gd name="connsiteY2" fmla="*/ 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993" h="184150">
                  <a:moveTo>
                    <a:pt x="0" y="0"/>
                  </a:moveTo>
                  <a:cubicBezTo>
                    <a:pt x="0" y="0"/>
                    <a:pt x="210608" y="184150"/>
                    <a:pt x="215900" y="184150"/>
                  </a:cubicBezTo>
                  <a:cubicBezTo>
                    <a:pt x="221192" y="18415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6D84FE1C-3548-79F8-1166-7E21DCBB2E74}"/>
                </a:ext>
              </a:extLst>
            </p:cNvPr>
            <p:cNvSpPr/>
            <p:nvPr/>
          </p:nvSpPr>
          <p:spPr>
            <a:xfrm>
              <a:off x="7178518" y="7698498"/>
              <a:ext cx="143158" cy="595002"/>
            </a:xfrm>
            <a:custGeom>
              <a:avLst/>
              <a:gdLst>
                <a:gd name="connsiteX0" fmla="*/ 157 w 143158"/>
                <a:gd name="connsiteY0" fmla="*/ 877 h 595002"/>
                <a:gd name="connsiteX1" fmla="*/ 101757 w 143158"/>
                <a:gd name="connsiteY1" fmla="*/ 194552 h 595002"/>
                <a:gd name="connsiteX2" fmla="*/ 139857 w 143158"/>
                <a:gd name="connsiteY2" fmla="*/ 594602 h 595002"/>
                <a:gd name="connsiteX3" fmla="*/ 127157 w 143158"/>
                <a:gd name="connsiteY3" fmla="*/ 264402 h 595002"/>
                <a:gd name="connsiteX4" fmla="*/ 157 w 143158"/>
                <a:gd name="connsiteY4" fmla="*/ 877 h 59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8" h="595002">
                  <a:moveTo>
                    <a:pt x="157" y="877"/>
                  </a:moveTo>
                  <a:cubicBezTo>
                    <a:pt x="-4076" y="-10765"/>
                    <a:pt x="78474" y="95598"/>
                    <a:pt x="101757" y="194552"/>
                  </a:cubicBezTo>
                  <a:cubicBezTo>
                    <a:pt x="125040" y="293506"/>
                    <a:pt x="135624" y="582960"/>
                    <a:pt x="139857" y="594602"/>
                  </a:cubicBezTo>
                  <a:cubicBezTo>
                    <a:pt x="144090" y="606244"/>
                    <a:pt x="147794" y="360710"/>
                    <a:pt x="127157" y="264402"/>
                  </a:cubicBezTo>
                  <a:cubicBezTo>
                    <a:pt x="106520" y="168094"/>
                    <a:pt x="4390" y="12519"/>
                    <a:pt x="157" y="87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F97BC08B-5B4A-53AF-96E9-69A19E3820C6}"/>
                </a:ext>
              </a:extLst>
            </p:cNvPr>
            <p:cNvSpPr/>
            <p:nvPr/>
          </p:nvSpPr>
          <p:spPr>
            <a:xfrm>
              <a:off x="7296693" y="7797523"/>
              <a:ext cx="466937" cy="1121248"/>
            </a:xfrm>
            <a:custGeom>
              <a:avLst/>
              <a:gdLst>
                <a:gd name="connsiteX0" fmla="*/ 31207 w 466937"/>
                <a:gd name="connsiteY0" fmla="*/ 28852 h 1121248"/>
                <a:gd name="connsiteX1" fmla="*/ 336007 w 466937"/>
                <a:gd name="connsiteY1" fmla="*/ 676552 h 1121248"/>
                <a:gd name="connsiteX2" fmla="*/ 466182 w 466937"/>
                <a:gd name="connsiteY2" fmla="*/ 946427 h 1121248"/>
                <a:gd name="connsiteX3" fmla="*/ 389982 w 466937"/>
                <a:gd name="connsiteY3" fmla="*/ 809902 h 1121248"/>
                <a:gd name="connsiteX4" fmla="*/ 399507 w 466937"/>
                <a:gd name="connsiteY4" fmla="*/ 917852 h 1121248"/>
                <a:gd name="connsiteX5" fmla="*/ 367757 w 466937"/>
                <a:gd name="connsiteY5" fmla="*/ 816252 h 1121248"/>
                <a:gd name="connsiteX6" fmla="*/ 377282 w 466937"/>
                <a:gd name="connsiteY6" fmla="*/ 914677 h 1121248"/>
                <a:gd name="connsiteX7" fmla="*/ 386807 w 466937"/>
                <a:gd name="connsiteY7" fmla="*/ 1003577 h 1121248"/>
                <a:gd name="connsiteX8" fmla="*/ 418557 w 466937"/>
                <a:gd name="connsiteY8" fmla="*/ 1117877 h 1121248"/>
                <a:gd name="connsiteX9" fmla="*/ 320132 w 466937"/>
                <a:gd name="connsiteY9" fmla="*/ 863877 h 1121248"/>
                <a:gd name="connsiteX10" fmla="*/ 259807 w 466937"/>
                <a:gd name="connsiteY10" fmla="*/ 549552 h 1121248"/>
                <a:gd name="connsiteX11" fmla="*/ 113757 w 466937"/>
                <a:gd name="connsiteY11" fmla="*/ 305077 h 1121248"/>
                <a:gd name="connsiteX12" fmla="*/ 5807 w 466937"/>
                <a:gd name="connsiteY12" fmla="*/ 111402 h 1121248"/>
                <a:gd name="connsiteX13" fmla="*/ 15332 w 466937"/>
                <a:gd name="connsiteY13" fmla="*/ 111402 h 1121248"/>
                <a:gd name="connsiteX14" fmla="*/ 31207 w 466937"/>
                <a:gd name="connsiteY14" fmla="*/ 28852 h 112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6937" h="1121248">
                  <a:moveTo>
                    <a:pt x="31207" y="28852"/>
                  </a:moveTo>
                  <a:cubicBezTo>
                    <a:pt x="84653" y="123044"/>
                    <a:pt x="263511" y="523623"/>
                    <a:pt x="336007" y="676552"/>
                  </a:cubicBezTo>
                  <a:cubicBezTo>
                    <a:pt x="408503" y="829481"/>
                    <a:pt x="457186" y="924202"/>
                    <a:pt x="466182" y="946427"/>
                  </a:cubicBezTo>
                  <a:cubicBezTo>
                    <a:pt x="475178" y="968652"/>
                    <a:pt x="401094" y="814664"/>
                    <a:pt x="389982" y="809902"/>
                  </a:cubicBezTo>
                  <a:cubicBezTo>
                    <a:pt x="378870" y="805140"/>
                    <a:pt x="403211" y="916794"/>
                    <a:pt x="399507" y="917852"/>
                  </a:cubicBezTo>
                  <a:cubicBezTo>
                    <a:pt x="395803" y="918910"/>
                    <a:pt x="371461" y="816781"/>
                    <a:pt x="367757" y="816252"/>
                  </a:cubicBezTo>
                  <a:cubicBezTo>
                    <a:pt x="364053" y="815723"/>
                    <a:pt x="374107" y="883456"/>
                    <a:pt x="377282" y="914677"/>
                  </a:cubicBezTo>
                  <a:cubicBezTo>
                    <a:pt x="380457" y="945898"/>
                    <a:pt x="379928" y="969710"/>
                    <a:pt x="386807" y="1003577"/>
                  </a:cubicBezTo>
                  <a:cubicBezTo>
                    <a:pt x="393686" y="1037444"/>
                    <a:pt x="429669" y="1141160"/>
                    <a:pt x="418557" y="1117877"/>
                  </a:cubicBezTo>
                  <a:cubicBezTo>
                    <a:pt x="407445" y="1094594"/>
                    <a:pt x="346590" y="958598"/>
                    <a:pt x="320132" y="863877"/>
                  </a:cubicBezTo>
                  <a:cubicBezTo>
                    <a:pt x="293674" y="769156"/>
                    <a:pt x="294203" y="642685"/>
                    <a:pt x="259807" y="549552"/>
                  </a:cubicBezTo>
                  <a:cubicBezTo>
                    <a:pt x="225411" y="456419"/>
                    <a:pt x="156090" y="378102"/>
                    <a:pt x="113757" y="305077"/>
                  </a:cubicBezTo>
                  <a:cubicBezTo>
                    <a:pt x="71424" y="232052"/>
                    <a:pt x="22211" y="143681"/>
                    <a:pt x="5807" y="111402"/>
                  </a:cubicBezTo>
                  <a:cubicBezTo>
                    <a:pt x="-10597" y="79123"/>
                    <a:pt x="12686" y="122515"/>
                    <a:pt x="15332" y="111402"/>
                  </a:cubicBezTo>
                  <a:cubicBezTo>
                    <a:pt x="17978" y="100289"/>
                    <a:pt x="-22239" y="-65340"/>
                    <a:pt x="31207" y="2885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FCA6F5C7-8F84-0770-C25B-6B9A06A75AA1}"/>
                </a:ext>
              </a:extLst>
            </p:cNvPr>
            <p:cNvSpPr/>
            <p:nvPr/>
          </p:nvSpPr>
          <p:spPr>
            <a:xfrm>
              <a:off x="7688055" y="8772234"/>
              <a:ext cx="245623" cy="686139"/>
            </a:xfrm>
            <a:custGeom>
              <a:avLst/>
              <a:gdLst>
                <a:gd name="connsiteX0" fmla="*/ 4970 w 245623"/>
                <a:gd name="connsiteY0" fmla="*/ 291 h 686139"/>
                <a:gd name="connsiteX1" fmla="*/ 46245 w 245623"/>
                <a:gd name="connsiteY1" fmla="*/ 92366 h 686139"/>
                <a:gd name="connsiteX2" fmla="*/ 81170 w 245623"/>
                <a:gd name="connsiteY2" fmla="*/ 174916 h 686139"/>
                <a:gd name="connsiteX3" fmla="*/ 106570 w 245623"/>
                <a:gd name="connsiteY3" fmla="*/ 298741 h 686139"/>
                <a:gd name="connsiteX4" fmla="*/ 128795 w 245623"/>
                <a:gd name="connsiteY4" fmla="*/ 460666 h 686139"/>
                <a:gd name="connsiteX5" fmla="*/ 138320 w 245623"/>
                <a:gd name="connsiteY5" fmla="*/ 520991 h 686139"/>
                <a:gd name="connsiteX6" fmla="*/ 243095 w 245623"/>
                <a:gd name="connsiteY6" fmla="*/ 673391 h 686139"/>
                <a:gd name="connsiteX7" fmla="*/ 17670 w 245623"/>
                <a:gd name="connsiteY7" fmla="*/ 152691 h 686139"/>
                <a:gd name="connsiteX8" fmla="*/ 14495 w 245623"/>
                <a:gd name="connsiteY8" fmla="*/ 124116 h 686139"/>
                <a:gd name="connsiteX9" fmla="*/ 4970 w 245623"/>
                <a:gd name="connsiteY9" fmla="*/ 291 h 68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623" h="686139">
                  <a:moveTo>
                    <a:pt x="4970" y="291"/>
                  </a:moveTo>
                  <a:cubicBezTo>
                    <a:pt x="10262" y="-5001"/>
                    <a:pt x="33545" y="63262"/>
                    <a:pt x="46245" y="92366"/>
                  </a:cubicBezTo>
                  <a:cubicBezTo>
                    <a:pt x="58945" y="121470"/>
                    <a:pt x="71116" y="140520"/>
                    <a:pt x="81170" y="174916"/>
                  </a:cubicBezTo>
                  <a:cubicBezTo>
                    <a:pt x="91224" y="209312"/>
                    <a:pt x="98633" y="251116"/>
                    <a:pt x="106570" y="298741"/>
                  </a:cubicBezTo>
                  <a:cubicBezTo>
                    <a:pt x="114507" y="346366"/>
                    <a:pt x="123503" y="423624"/>
                    <a:pt x="128795" y="460666"/>
                  </a:cubicBezTo>
                  <a:cubicBezTo>
                    <a:pt x="134087" y="497708"/>
                    <a:pt x="119270" y="485537"/>
                    <a:pt x="138320" y="520991"/>
                  </a:cubicBezTo>
                  <a:cubicBezTo>
                    <a:pt x="157370" y="556445"/>
                    <a:pt x="263203" y="734774"/>
                    <a:pt x="243095" y="673391"/>
                  </a:cubicBezTo>
                  <a:cubicBezTo>
                    <a:pt x="222987" y="612008"/>
                    <a:pt x="55770" y="244237"/>
                    <a:pt x="17670" y="152691"/>
                  </a:cubicBezTo>
                  <a:cubicBezTo>
                    <a:pt x="-20430" y="61145"/>
                    <a:pt x="15024" y="148987"/>
                    <a:pt x="14495" y="124116"/>
                  </a:cubicBezTo>
                  <a:cubicBezTo>
                    <a:pt x="13966" y="99245"/>
                    <a:pt x="-322" y="5583"/>
                    <a:pt x="4970" y="29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5F983454-CF15-6083-45CA-3C5E21D10575}"/>
                </a:ext>
              </a:extLst>
            </p:cNvPr>
            <p:cNvSpPr/>
            <p:nvPr/>
          </p:nvSpPr>
          <p:spPr>
            <a:xfrm>
              <a:off x="7378605" y="8054972"/>
              <a:ext cx="258501" cy="849619"/>
            </a:xfrm>
            <a:custGeom>
              <a:avLst/>
              <a:gdLst>
                <a:gd name="connsiteX0" fmla="*/ 95 w 258501"/>
                <a:gd name="connsiteY0" fmla="*/ 3 h 849619"/>
                <a:gd name="connsiteX1" fmla="*/ 165195 w 258501"/>
                <a:gd name="connsiteY1" fmla="*/ 358778 h 849619"/>
                <a:gd name="connsiteX2" fmla="*/ 149320 w 258501"/>
                <a:gd name="connsiteY2" fmla="*/ 330203 h 849619"/>
                <a:gd name="connsiteX3" fmla="*/ 200120 w 258501"/>
                <a:gd name="connsiteY3" fmla="*/ 469903 h 849619"/>
                <a:gd name="connsiteX4" fmla="*/ 203295 w 258501"/>
                <a:gd name="connsiteY4" fmla="*/ 520703 h 849619"/>
                <a:gd name="connsiteX5" fmla="*/ 257270 w 258501"/>
                <a:gd name="connsiteY5" fmla="*/ 847728 h 849619"/>
                <a:gd name="connsiteX6" fmla="*/ 142970 w 258501"/>
                <a:gd name="connsiteY6" fmla="*/ 352428 h 849619"/>
                <a:gd name="connsiteX7" fmla="*/ 95 w 258501"/>
                <a:gd name="connsiteY7" fmla="*/ 3 h 84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501" h="849619">
                  <a:moveTo>
                    <a:pt x="95" y="3"/>
                  </a:moveTo>
                  <a:cubicBezTo>
                    <a:pt x="3799" y="1061"/>
                    <a:pt x="140324" y="303745"/>
                    <a:pt x="165195" y="358778"/>
                  </a:cubicBezTo>
                  <a:cubicBezTo>
                    <a:pt x="190066" y="413811"/>
                    <a:pt x="143499" y="311682"/>
                    <a:pt x="149320" y="330203"/>
                  </a:cubicBezTo>
                  <a:cubicBezTo>
                    <a:pt x="155141" y="348724"/>
                    <a:pt x="191124" y="438153"/>
                    <a:pt x="200120" y="469903"/>
                  </a:cubicBezTo>
                  <a:cubicBezTo>
                    <a:pt x="209116" y="501653"/>
                    <a:pt x="193770" y="457732"/>
                    <a:pt x="203295" y="520703"/>
                  </a:cubicBezTo>
                  <a:cubicBezTo>
                    <a:pt x="212820" y="583674"/>
                    <a:pt x="267324" y="875774"/>
                    <a:pt x="257270" y="847728"/>
                  </a:cubicBezTo>
                  <a:cubicBezTo>
                    <a:pt x="247216" y="819682"/>
                    <a:pt x="184774" y="492128"/>
                    <a:pt x="142970" y="352428"/>
                  </a:cubicBezTo>
                  <a:cubicBezTo>
                    <a:pt x="101166" y="212728"/>
                    <a:pt x="-3609" y="-1055"/>
                    <a:pt x="95" y="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656B77C7-89DA-17EC-D7C7-88075DD62982}"/>
                </a:ext>
              </a:extLst>
            </p:cNvPr>
            <p:cNvSpPr/>
            <p:nvPr/>
          </p:nvSpPr>
          <p:spPr>
            <a:xfrm>
              <a:off x="7384199" y="8127486"/>
              <a:ext cx="210531" cy="1024483"/>
            </a:xfrm>
            <a:custGeom>
              <a:avLst/>
              <a:gdLst>
                <a:gd name="connsiteX0" fmla="*/ 4026 w 210531"/>
                <a:gd name="connsiteY0" fmla="*/ 6864 h 1024483"/>
                <a:gd name="connsiteX1" fmla="*/ 42126 w 210531"/>
                <a:gd name="connsiteY1" fmla="*/ 159264 h 1024483"/>
                <a:gd name="connsiteX2" fmla="*/ 146901 w 210531"/>
                <a:gd name="connsiteY2" fmla="*/ 537089 h 1024483"/>
                <a:gd name="connsiteX3" fmla="*/ 210401 w 210531"/>
                <a:gd name="connsiteY3" fmla="*/ 1022864 h 1024483"/>
                <a:gd name="connsiteX4" fmla="*/ 131026 w 210531"/>
                <a:gd name="connsiteY4" fmla="*/ 362464 h 1024483"/>
                <a:gd name="connsiteX5" fmla="*/ 4026 w 210531"/>
                <a:gd name="connsiteY5" fmla="*/ 6864 h 102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531" h="1024483">
                  <a:moveTo>
                    <a:pt x="4026" y="6864"/>
                  </a:moveTo>
                  <a:cubicBezTo>
                    <a:pt x="-10791" y="-27003"/>
                    <a:pt x="18314" y="70893"/>
                    <a:pt x="42126" y="159264"/>
                  </a:cubicBezTo>
                  <a:cubicBezTo>
                    <a:pt x="65938" y="247635"/>
                    <a:pt x="118855" y="393156"/>
                    <a:pt x="146901" y="537089"/>
                  </a:cubicBezTo>
                  <a:cubicBezTo>
                    <a:pt x="174947" y="681022"/>
                    <a:pt x="213047" y="1051968"/>
                    <a:pt x="210401" y="1022864"/>
                  </a:cubicBezTo>
                  <a:cubicBezTo>
                    <a:pt x="207755" y="993760"/>
                    <a:pt x="162247" y="526506"/>
                    <a:pt x="131026" y="362464"/>
                  </a:cubicBezTo>
                  <a:cubicBezTo>
                    <a:pt x="99805" y="198422"/>
                    <a:pt x="18843" y="40731"/>
                    <a:pt x="4026" y="686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7B95ABEB-FF70-B5E8-2A77-CB126109524A}"/>
                </a:ext>
              </a:extLst>
            </p:cNvPr>
            <p:cNvSpPr/>
            <p:nvPr/>
          </p:nvSpPr>
          <p:spPr>
            <a:xfrm>
              <a:off x="7226295" y="8113529"/>
              <a:ext cx="49667" cy="1134060"/>
            </a:xfrm>
            <a:custGeom>
              <a:avLst/>
              <a:gdLst>
                <a:gd name="connsiteX0" fmla="*/ 41280 w 49667"/>
                <a:gd name="connsiteY0" fmla="*/ 4946 h 1134060"/>
                <a:gd name="connsiteX1" fmla="*/ 47630 w 49667"/>
                <a:gd name="connsiteY1" fmla="*/ 531996 h 1134060"/>
                <a:gd name="connsiteX2" fmla="*/ 5 w 49667"/>
                <a:gd name="connsiteY2" fmla="*/ 1132071 h 1134060"/>
                <a:gd name="connsiteX3" fmla="*/ 44455 w 49667"/>
                <a:gd name="connsiteY3" fmla="*/ 319271 h 1134060"/>
                <a:gd name="connsiteX4" fmla="*/ 41280 w 49667"/>
                <a:gd name="connsiteY4" fmla="*/ 4946 h 113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67" h="1134060">
                  <a:moveTo>
                    <a:pt x="41280" y="4946"/>
                  </a:moveTo>
                  <a:cubicBezTo>
                    <a:pt x="41809" y="40400"/>
                    <a:pt x="54509" y="344142"/>
                    <a:pt x="47630" y="531996"/>
                  </a:cubicBezTo>
                  <a:cubicBezTo>
                    <a:pt x="40751" y="719850"/>
                    <a:pt x="534" y="1167525"/>
                    <a:pt x="5" y="1132071"/>
                  </a:cubicBezTo>
                  <a:cubicBezTo>
                    <a:pt x="-524" y="1096617"/>
                    <a:pt x="40222" y="508713"/>
                    <a:pt x="44455" y="319271"/>
                  </a:cubicBezTo>
                  <a:cubicBezTo>
                    <a:pt x="48688" y="129829"/>
                    <a:pt x="40751" y="-30508"/>
                    <a:pt x="41280" y="494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3B7D683E-D43E-72F8-1784-81703052B07D}"/>
                </a:ext>
              </a:extLst>
            </p:cNvPr>
            <p:cNvSpPr/>
            <p:nvPr/>
          </p:nvSpPr>
          <p:spPr>
            <a:xfrm>
              <a:off x="7181751" y="7749623"/>
              <a:ext cx="93168" cy="461441"/>
            </a:xfrm>
            <a:custGeom>
              <a:avLst/>
              <a:gdLst>
                <a:gd name="connsiteX0" fmla="*/ 99 w 93168"/>
                <a:gd name="connsiteY0" fmla="*/ 552 h 461441"/>
                <a:gd name="connsiteX1" fmla="*/ 63599 w 93168"/>
                <a:gd name="connsiteY1" fmla="*/ 254552 h 461441"/>
                <a:gd name="connsiteX2" fmla="*/ 92174 w 93168"/>
                <a:gd name="connsiteY2" fmla="*/ 460927 h 461441"/>
                <a:gd name="connsiteX3" fmla="*/ 79474 w 93168"/>
                <a:gd name="connsiteY3" fmla="*/ 194227 h 461441"/>
                <a:gd name="connsiteX4" fmla="*/ 99 w 93168"/>
                <a:gd name="connsiteY4" fmla="*/ 552 h 4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68" h="461441">
                  <a:moveTo>
                    <a:pt x="99" y="552"/>
                  </a:moveTo>
                  <a:cubicBezTo>
                    <a:pt x="-2547" y="10606"/>
                    <a:pt x="48253" y="177823"/>
                    <a:pt x="63599" y="254552"/>
                  </a:cubicBezTo>
                  <a:cubicBezTo>
                    <a:pt x="78945" y="331281"/>
                    <a:pt x="89528" y="470981"/>
                    <a:pt x="92174" y="460927"/>
                  </a:cubicBezTo>
                  <a:cubicBezTo>
                    <a:pt x="94820" y="450873"/>
                    <a:pt x="92703" y="268310"/>
                    <a:pt x="79474" y="194227"/>
                  </a:cubicBezTo>
                  <a:cubicBezTo>
                    <a:pt x="66245" y="120144"/>
                    <a:pt x="2745" y="-9502"/>
                    <a:pt x="99" y="55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1199476A-406D-C7E1-7D6D-680A8AC7FBC3}"/>
                </a:ext>
              </a:extLst>
            </p:cNvPr>
            <p:cNvSpPr/>
            <p:nvPr/>
          </p:nvSpPr>
          <p:spPr>
            <a:xfrm>
              <a:off x="7975415" y="8096250"/>
              <a:ext cx="814402" cy="317794"/>
            </a:xfrm>
            <a:custGeom>
              <a:avLst/>
              <a:gdLst>
                <a:gd name="connsiteX0" fmla="*/ 185 w 814402"/>
                <a:gd name="connsiteY0" fmla="*/ 0 h 317794"/>
                <a:gd name="connsiteX1" fmla="*/ 425635 w 814402"/>
                <a:gd name="connsiteY1" fmla="*/ 88900 h 317794"/>
                <a:gd name="connsiteX2" fmla="*/ 454210 w 814402"/>
                <a:gd name="connsiteY2" fmla="*/ 107950 h 317794"/>
                <a:gd name="connsiteX3" fmla="*/ 473260 w 814402"/>
                <a:gd name="connsiteY3" fmla="*/ 114300 h 317794"/>
                <a:gd name="connsiteX4" fmla="*/ 597085 w 814402"/>
                <a:gd name="connsiteY4" fmla="*/ 136525 h 317794"/>
                <a:gd name="connsiteX5" fmla="*/ 812985 w 814402"/>
                <a:gd name="connsiteY5" fmla="*/ 317500 h 317794"/>
                <a:gd name="connsiteX6" fmla="*/ 482785 w 814402"/>
                <a:gd name="connsiteY6" fmla="*/ 88900 h 317794"/>
                <a:gd name="connsiteX7" fmla="*/ 185 w 814402"/>
                <a:gd name="connsiteY7" fmla="*/ 0 h 3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402" h="317794">
                  <a:moveTo>
                    <a:pt x="185" y="0"/>
                  </a:moveTo>
                  <a:cubicBezTo>
                    <a:pt x="-9340" y="0"/>
                    <a:pt x="349964" y="70908"/>
                    <a:pt x="425635" y="88900"/>
                  </a:cubicBezTo>
                  <a:cubicBezTo>
                    <a:pt x="501306" y="106892"/>
                    <a:pt x="446273" y="103717"/>
                    <a:pt x="454210" y="107950"/>
                  </a:cubicBezTo>
                  <a:cubicBezTo>
                    <a:pt x="462147" y="112183"/>
                    <a:pt x="449448" y="109538"/>
                    <a:pt x="473260" y="114300"/>
                  </a:cubicBezTo>
                  <a:cubicBezTo>
                    <a:pt x="497072" y="119062"/>
                    <a:pt x="540464" y="102658"/>
                    <a:pt x="597085" y="136525"/>
                  </a:cubicBezTo>
                  <a:cubicBezTo>
                    <a:pt x="653706" y="170392"/>
                    <a:pt x="832035" y="325437"/>
                    <a:pt x="812985" y="317500"/>
                  </a:cubicBezTo>
                  <a:cubicBezTo>
                    <a:pt x="793935" y="309563"/>
                    <a:pt x="614018" y="142346"/>
                    <a:pt x="482785" y="88900"/>
                  </a:cubicBezTo>
                  <a:cubicBezTo>
                    <a:pt x="351552" y="35454"/>
                    <a:pt x="9710" y="0"/>
                    <a:pt x="18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A3954B99-B21F-F077-8E9D-900851F9CFE8}"/>
                </a:ext>
              </a:extLst>
            </p:cNvPr>
            <p:cNvSpPr/>
            <p:nvPr/>
          </p:nvSpPr>
          <p:spPr>
            <a:xfrm>
              <a:off x="8791510" y="7889814"/>
              <a:ext cx="276945" cy="146514"/>
            </a:xfrm>
            <a:custGeom>
              <a:avLst/>
              <a:gdLst>
                <a:gd name="connsiteX0" fmla="*/ 235015 w 276945"/>
                <a:gd name="connsiteY0" fmla="*/ 61 h 146514"/>
                <a:gd name="connsiteX1" fmla="*/ 238190 w 276945"/>
                <a:gd name="connsiteY1" fmla="*/ 104836 h 146514"/>
                <a:gd name="connsiteX2" fmla="*/ 65 w 276945"/>
                <a:gd name="connsiteY2" fmla="*/ 146111 h 146514"/>
                <a:gd name="connsiteX3" fmla="*/ 263590 w 276945"/>
                <a:gd name="connsiteY3" fmla="*/ 120711 h 146514"/>
                <a:gd name="connsiteX4" fmla="*/ 235015 w 276945"/>
                <a:gd name="connsiteY4" fmla="*/ 61 h 14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45" h="146514">
                  <a:moveTo>
                    <a:pt x="235015" y="61"/>
                  </a:moveTo>
                  <a:cubicBezTo>
                    <a:pt x="230782" y="-2585"/>
                    <a:pt x="277348" y="80494"/>
                    <a:pt x="238190" y="104836"/>
                  </a:cubicBezTo>
                  <a:cubicBezTo>
                    <a:pt x="199032" y="129178"/>
                    <a:pt x="-4168" y="143465"/>
                    <a:pt x="65" y="146111"/>
                  </a:cubicBezTo>
                  <a:cubicBezTo>
                    <a:pt x="4298" y="148757"/>
                    <a:pt x="222844" y="138174"/>
                    <a:pt x="263590" y="120711"/>
                  </a:cubicBezTo>
                  <a:cubicBezTo>
                    <a:pt x="304336" y="103249"/>
                    <a:pt x="239248" y="2707"/>
                    <a:pt x="235015" y="6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D2B56BBF-915F-FF87-E44B-58F0372AD96A}"/>
                </a:ext>
              </a:extLst>
            </p:cNvPr>
            <p:cNvSpPr/>
            <p:nvPr/>
          </p:nvSpPr>
          <p:spPr>
            <a:xfrm>
              <a:off x="8664500" y="8448675"/>
              <a:ext cx="216553" cy="188233"/>
            </a:xfrm>
            <a:custGeom>
              <a:avLst/>
              <a:gdLst>
                <a:gd name="connsiteX0" fmla="*/ 101675 w 216553"/>
                <a:gd name="connsiteY0" fmla="*/ 0 h 188233"/>
                <a:gd name="connsiteX1" fmla="*/ 41350 w 216553"/>
                <a:gd name="connsiteY1" fmla="*/ 60325 h 188233"/>
                <a:gd name="connsiteX2" fmla="*/ 215975 w 216553"/>
                <a:gd name="connsiteY2" fmla="*/ 187325 h 188233"/>
                <a:gd name="connsiteX3" fmla="*/ 101675 w 216553"/>
                <a:gd name="connsiteY3" fmla="*/ 120650 h 188233"/>
                <a:gd name="connsiteX4" fmla="*/ 75 w 216553"/>
                <a:gd name="connsiteY4" fmla="*/ 60325 h 188233"/>
                <a:gd name="connsiteX5" fmla="*/ 101675 w 216553"/>
                <a:gd name="connsiteY5" fmla="*/ 0 h 1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553" h="188233">
                  <a:moveTo>
                    <a:pt x="101675" y="0"/>
                  </a:moveTo>
                  <a:cubicBezTo>
                    <a:pt x="108554" y="0"/>
                    <a:pt x="22300" y="29104"/>
                    <a:pt x="41350" y="60325"/>
                  </a:cubicBezTo>
                  <a:cubicBezTo>
                    <a:pt x="60400" y="91546"/>
                    <a:pt x="205921" y="177271"/>
                    <a:pt x="215975" y="187325"/>
                  </a:cubicBezTo>
                  <a:cubicBezTo>
                    <a:pt x="226029" y="197379"/>
                    <a:pt x="101675" y="120650"/>
                    <a:pt x="101675" y="120650"/>
                  </a:cubicBezTo>
                  <a:cubicBezTo>
                    <a:pt x="65692" y="99483"/>
                    <a:pt x="3250" y="78317"/>
                    <a:pt x="75" y="60325"/>
                  </a:cubicBezTo>
                  <a:cubicBezTo>
                    <a:pt x="-3100" y="42333"/>
                    <a:pt x="94796" y="0"/>
                    <a:pt x="1016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4A070BC6-2F26-F236-AC7A-64832723AA6F}"/>
                </a:ext>
              </a:extLst>
            </p:cNvPr>
            <p:cNvSpPr/>
            <p:nvPr/>
          </p:nvSpPr>
          <p:spPr>
            <a:xfrm>
              <a:off x="7804150" y="8758215"/>
              <a:ext cx="131930" cy="749658"/>
            </a:xfrm>
            <a:custGeom>
              <a:avLst/>
              <a:gdLst>
                <a:gd name="connsiteX0" fmla="*/ 0 w 131930"/>
                <a:gd name="connsiteY0" fmla="*/ 1610 h 749658"/>
                <a:gd name="connsiteX1" fmla="*/ 127000 w 131930"/>
                <a:gd name="connsiteY1" fmla="*/ 461985 h 749658"/>
                <a:gd name="connsiteX2" fmla="*/ 107950 w 131930"/>
                <a:gd name="connsiteY2" fmla="*/ 747735 h 749658"/>
                <a:gd name="connsiteX3" fmla="*/ 127000 w 131930"/>
                <a:gd name="connsiteY3" fmla="*/ 325460 h 749658"/>
                <a:gd name="connsiteX4" fmla="*/ 0 w 131930"/>
                <a:gd name="connsiteY4" fmla="*/ 1610 h 7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30" h="749658">
                  <a:moveTo>
                    <a:pt x="0" y="1610"/>
                  </a:moveTo>
                  <a:cubicBezTo>
                    <a:pt x="0" y="24364"/>
                    <a:pt x="109008" y="337631"/>
                    <a:pt x="127000" y="461985"/>
                  </a:cubicBezTo>
                  <a:cubicBezTo>
                    <a:pt x="144992" y="586339"/>
                    <a:pt x="107950" y="770489"/>
                    <a:pt x="107950" y="747735"/>
                  </a:cubicBezTo>
                  <a:cubicBezTo>
                    <a:pt x="107950" y="724981"/>
                    <a:pt x="143933" y="448227"/>
                    <a:pt x="127000" y="325460"/>
                  </a:cubicBezTo>
                  <a:cubicBezTo>
                    <a:pt x="110067" y="202693"/>
                    <a:pt x="0" y="-21144"/>
                    <a:pt x="0" y="16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9EA82DD4-885B-9B59-BBF7-3D8F99FB86C4}"/>
                </a:ext>
              </a:extLst>
            </p:cNvPr>
            <p:cNvSpPr/>
            <p:nvPr/>
          </p:nvSpPr>
          <p:spPr>
            <a:xfrm>
              <a:off x="9159846" y="9122254"/>
              <a:ext cx="83953" cy="406368"/>
            </a:xfrm>
            <a:custGeom>
              <a:avLst/>
              <a:gdLst>
                <a:gd name="connsiteX0" fmla="*/ 29 w 83953"/>
                <a:gd name="connsiteY0" fmla="*/ 18571 h 406368"/>
                <a:gd name="connsiteX1" fmla="*/ 73054 w 83953"/>
                <a:gd name="connsiteY1" fmla="*/ 113821 h 406368"/>
                <a:gd name="connsiteX2" fmla="*/ 63529 w 83953"/>
                <a:gd name="connsiteY2" fmla="*/ 405921 h 406368"/>
                <a:gd name="connsiteX3" fmla="*/ 82579 w 83953"/>
                <a:gd name="connsiteY3" fmla="*/ 40796 h 406368"/>
                <a:gd name="connsiteX4" fmla="*/ 29 w 83953"/>
                <a:gd name="connsiteY4" fmla="*/ 18571 h 40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53" h="406368">
                  <a:moveTo>
                    <a:pt x="29" y="18571"/>
                  </a:moveTo>
                  <a:cubicBezTo>
                    <a:pt x="-1558" y="30742"/>
                    <a:pt x="62471" y="49263"/>
                    <a:pt x="73054" y="113821"/>
                  </a:cubicBezTo>
                  <a:cubicBezTo>
                    <a:pt x="83637" y="178379"/>
                    <a:pt x="61942" y="418092"/>
                    <a:pt x="63529" y="405921"/>
                  </a:cubicBezTo>
                  <a:cubicBezTo>
                    <a:pt x="65116" y="393750"/>
                    <a:pt x="89987" y="107471"/>
                    <a:pt x="82579" y="40796"/>
                  </a:cubicBezTo>
                  <a:cubicBezTo>
                    <a:pt x="75171" y="-25879"/>
                    <a:pt x="1616" y="6400"/>
                    <a:pt x="29" y="185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884D0BD7-A537-4088-BD3C-28C2D1EA07C6}"/>
                </a:ext>
              </a:extLst>
            </p:cNvPr>
            <p:cNvSpPr/>
            <p:nvPr/>
          </p:nvSpPr>
          <p:spPr>
            <a:xfrm>
              <a:off x="9331427" y="8661202"/>
              <a:ext cx="76098" cy="349799"/>
            </a:xfrm>
            <a:custGeom>
              <a:avLst/>
              <a:gdLst>
                <a:gd name="connsiteX0" fmla="*/ 76098 w 76098"/>
                <a:gd name="connsiteY0" fmla="*/ 3373 h 349799"/>
                <a:gd name="connsiteX1" fmla="*/ 6248 w 76098"/>
                <a:gd name="connsiteY1" fmla="*/ 181173 h 349799"/>
                <a:gd name="connsiteX2" fmla="*/ 6248 w 76098"/>
                <a:gd name="connsiteY2" fmla="*/ 346273 h 349799"/>
                <a:gd name="connsiteX3" fmla="*/ 76098 w 76098"/>
                <a:gd name="connsiteY3" fmla="*/ 3373 h 34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98" h="349799">
                  <a:moveTo>
                    <a:pt x="76098" y="3373"/>
                  </a:moveTo>
                  <a:cubicBezTo>
                    <a:pt x="76098" y="-24144"/>
                    <a:pt x="17890" y="124023"/>
                    <a:pt x="6248" y="181173"/>
                  </a:cubicBezTo>
                  <a:cubicBezTo>
                    <a:pt x="-5394" y="238323"/>
                    <a:pt x="2015" y="373261"/>
                    <a:pt x="6248" y="346273"/>
                  </a:cubicBezTo>
                  <a:cubicBezTo>
                    <a:pt x="10481" y="319286"/>
                    <a:pt x="76098" y="30890"/>
                    <a:pt x="76098" y="337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480B6963-B40B-A842-0CA5-58F5F7D1A24F}"/>
                </a:ext>
              </a:extLst>
            </p:cNvPr>
            <p:cNvSpPr/>
            <p:nvPr/>
          </p:nvSpPr>
          <p:spPr>
            <a:xfrm>
              <a:off x="8965903" y="8531089"/>
              <a:ext cx="397285" cy="123963"/>
            </a:xfrm>
            <a:custGeom>
              <a:avLst/>
              <a:gdLst>
                <a:gd name="connsiteX0" fmla="*/ 297 w 397285"/>
                <a:gd name="connsiteY0" fmla="*/ 136 h 123963"/>
                <a:gd name="connsiteX1" fmla="*/ 127297 w 397285"/>
                <a:gd name="connsiteY1" fmla="*/ 98561 h 123963"/>
                <a:gd name="connsiteX2" fmla="*/ 397172 w 397285"/>
                <a:gd name="connsiteY2" fmla="*/ 41411 h 123963"/>
                <a:gd name="connsiteX3" fmla="*/ 159047 w 397285"/>
                <a:gd name="connsiteY3" fmla="*/ 123961 h 123963"/>
                <a:gd name="connsiteX4" fmla="*/ 297 w 397285"/>
                <a:gd name="connsiteY4" fmla="*/ 136 h 12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285" h="123963">
                  <a:moveTo>
                    <a:pt x="297" y="136"/>
                  </a:moveTo>
                  <a:cubicBezTo>
                    <a:pt x="-4995" y="-4097"/>
                    <a:pt x="61151" y="91682"/>
                    <a:pt x="127297" y="98561"/>
                  </a:cubicBezTo>
                  <a:cubicBezTo>
                    <a:pt x="193443" y="105440"/>
                    <a:pt x="391880" y="37178"/>
                    <a:pt x="397172" y="41411"/>
                  </a:cubicBezTo>
                  <a:cubicBezTo>
                    <a:pt x="402464" y="45644"/>
                    <a:pt x="222018" y="124490"/>
                    <a:pt x="159047" y="123961"/>
                  </a:cubicBezTo>
                  <a:cubicBezTo>
                    <a:pt x="96076" y="123432"/>
                    <a:pt x="5589" y="4369"/>
                    <a:pt x="297" y="1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7D675BBA-FEE0-CDA6-20B2-FE7FD4E55BE1}"/>
                </a:ext>
              </a:extLst>
            </p:cNvPr>
            <p:cNvSpPr/>
            <p:nvPr/>
          </p:nvSpPr>
          <p:spPr>
            <a:xfrm>
              <a:off x="7755660" y="9063102"/>
              <a:ext cx="283692" cy="1167031"/>
            </a:xfrm>
            <a:custGeom>
              <a:avLst/>
              <a:gdLst>
                <a:gd name="connsiteX0" fmla="*/ 4040 w 283692"/>
                <a:gd name="connsiteY0" fmla="*/ 1523 h 1167031"/>
                <a:gd name="connsiteX1" fmla="*/ 86590 w 283692"/>
                <a:gd name="connsiteY1" fmla="*/ 376173 h 1167031"/>
                <a:gd name="connsiteX2" fmla="*/ 283440 w 283692"/>
                <a:gd name="connsiteY2" fmla="*/ 1166748 h 1167031"/>
                <a:gd name="connsiteX3" fmla="*/ 42140 w 283692"/>
                <a:gd name="connsiteY3" fmla="*/ 284098 h 1167031"/>
                <a:gd name="connsiteX4" fmla="*/ 4040 w 283692"/>
                <a:gd name="connsiteY4" fmla="*/ 1523 h 116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692" h="1167031">
                  <a:moveTo>
                    <a:pt x="4040" y="1523"/>
                  </a:moveTo>
                  <a:cubicBezTo>
                    <a:pt x="11448" y="16869"/>
                    <a:pt x="40023" y="181969"/>
                    <a:pt x="86590" y="376173"/>
                  </a:cubicBezTo>
                  <a:cubicBezTo>
                    <a:pt x="133157" y="570377"/>
                    <a:pt x="290848" y="1182094"/>
                    <a:pt x="283440" y="1166748"/>
                  </a:cubicBezTo>
                  <a:cubicBezTo>
                    <a:pt x="276032" y="1151402"/>
                    <a:pt x="89765" y="480948"/>
                    <a:pt x="42140" y="284098"/>
                  </a:cubicBezTo>
                  <a:cubicBezTo>
                    <a:pt x="-5485" y="87248"/>
                    <a:pt x="-3368" y="-13823"/>
                    <a:pt x="4040" y="152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6DE7F20A-6573-7D39-AF83-B8754468AAE6}"/>
                </a:ext>
              </a:extLst>
            </p:cNvPr>
            <p:cNvSpPr/>
            <p:nvPr/>
          </p:nvSpPr>
          <p:spPr>
            <a:xfrm>
              <a:off x="7831089" y="9380675"/>
              <a:ext cx="379488" cy="1268592"/>
            </a:xfrm>
            <a:custGeom>
              <a:avLst/>
              <a:gdLst>
                <a:gd name="connsiteX0" fmla="*/ 33386 w 379488"/>
                <a:gd name="connsiteY0" fmla="*/ 90350 h 1268592"/>
                <a:gd name="connsiteX1" fmla="*/ 379461 w 379488"/>
                <a:gd name="connsiteY1" fmla="*/ 1268275 h 1268592"/>
                <a:gd name="connsiteX2" fmla="*/ 52436 w 379488"/>
                <a:gd name="connsiteY2" fmla="*/ 207825 h 1268592"/>
                <a:gd name="connsiteX3" fmla="*/ 33386 w 379488"/>
                <a:gd name="connsiteY3" fmla="*/ 90350 h 12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88" h="1268592">
                  <a:moveTo>
                    <a:pt x="33386" y="90350"/>
                  </a:moveTo>
                  <a:cubicBezTo>
                    <a:pt x="87890" y="267092"/>
                    <a:pt x="376286" y="1248696"/>
                    <a:pt x="379461" y="1268275"/>
                  </a:cubicBezTo>
                  <a:cubicBezTo>
                    <a:pt x="382636" y="1287854"/>
                    <a:pt x="109586" y="396208"/>
                    <a:pt x="52436" y="207825"/>
                  </a:cubicBezTo>
                  <a:cubicBezTo>
                    <a:pt x="-4714" y="19442"/>
                    <a:pt x="-21118" y="-86392"/>
                    <a:pt x="33386" y="903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9B5F33FB-EC71-E64F-6F01-678206478AF9}"/>
                </a:ext>
              </a:extLst>
            </p:cNvPr>
            <p:cNvSpPr/>
            <p:nvPr/>
          </p:nvSpPr>
          <p:spPr>
            <a:xfrm>
              <a:off x="8014385" y="10125150"/>
              <a:ext cx="266923" cy="900252"/>
            </a:xfrm>
            <a:custGeom>
              <a:avLst/>
              <a:gdLst>
                <a:gd name="connsiteX0" fmla="*/ 5665 w 266923"/>
                <a:gd name="connsiteY0" fmla="*/ 15800 h 900252"/>
                <a:gd name="connsiteX1" fmla="*/ 100915 w 266923"/>
                <a:gd name="connsiteY1" fmla="*/ 371400 h 900252"/>
                <a:gd name="connsiteX2" fmla="*/ 266015 w 266923"/>
                <a:gd name="connsiteY2" fmla="*/ 895275 h 900252"/>
                <a:gd name="connsiteX3" fmla="*/ 5665 w 266923"/>
                <a:gd name="connsiteY3" fmla="*/ 15800 h 90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923" h="900252">
                  <a:moveTo>
                    <a:pt x="5665" y="15800"/>
                  </a:moveTo>
                  <a:cubicBezTo>
                    <a:pt x="-21852" y="-71513"/>
                    <a:pt x="57523" y="224821"/>
                    <a:pt x="100915" y="371400"/>
                  </a:cubicBezTo>
                  <a:cubicBezTo>
                    <a:pt x="144307" y="517979"/>
                    <a:pt x="279244" y="951367"/>
                    <a:pt x="266015" y="895275"/>
                  </a:cubicBezTo>
                  <a:cubicBezTo>
                    <a:pt x="252786" y="839183"/>
                    <a:pt x="33182" y="103113"/>
                    <a:pt x="5665" y="1580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6CC4D4A4-6D38-0DDA-DB5D-F21B2FDDC368}"/>
                </a:ext>
              </a:extLst>
            </p:cNvPr>
            <p:cNvSpPr/>
            <p:nvPr/>
          </p:nvSpPr>
          <p:spPr>
            <a:xfrm>
              <a:off x="8066342" y="9684140"/>
              <a:ext cx="602572" cy="1320949"/>
            </a:xfrm>
            <a:custGeom>
              <a:avLst/>
              <a:gdLst>
                <a:gd name="connsiteX0" fmla="*/ 58483 w 602572"/>
                <a:gd name="connsiteY0" fmla="*/ 75810 h 1320949"/>
                <a:gd name="connsiteX1" fmla="*/ 379158 w 602572"/>
                <a:gd name="connsiteY1" fmla="*/ 679060 h 1320949"/>
                <a:gd name="connsiteX2" fmla="*/ 518858 w 602572"/>
                <a:gd name="connsiteY2" fmla="*/ 860035 h 1320949"/>
                <a:gd name="connsiteX3" fmla="*/ 480758 w 602572"/>
                <a:gd name="connsiteY3" fmla="*/ 713985 h 1320949"/>
                <a:gd name="connsiteX4" fmla="*/ 595058 w 602572"/>
                <a:gd name="connsiteY4" fmla="*/ 1320410 h 1320949"/>
                <a:gd name="connsiteX5" fmla="*/ 528383 w 602572"/>
                <a:gd name="connsiteY5" fmla="*/ 806060 h 1320949"/>
                <a:gd name="connsiteX6" fmla="*/ 23558 w 602572"/>
                <a:gd name="connsiteY6" fmla="*/ 34535 h 1320949"/>
                <a:gd name="connsiteX7" fmla="*/ 80708 w 602572"/>
                <a:gd name="connsiteY7" fmla="*/ 129785 h 1320949"/>
                <a:gd name="connsiteX8" fmla="*/ 58483 w 602572"/>
                <a:gd name="connsiteY8" fmla="*/ 75810 h 13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572" h="1320949">
                  <a:moveTo>
                    <a:pt x="58483" y="75810"/>
                  </a:moveTo>
                  <a:cubicBezTo>
                    <a:pt x="108225" y="167356"/>
                    <a:pt x="302429" y="548356"/>
                    <a:pt x="379158" y="679060"/>
                  </a:cubicBezTo>
                  <a:cubicBezTo>
                    <a:pt x="455887" y="809764"/>
                    <a:pt x="501925" y="854214"/>
                    <a:pt x="518858" y="860035"/>
                  </a:cubicBezTo>
                  <a:cubicBezTo>
                    <a:pt x="535791" y="865856"/>
                    <a:pt x="468058" y="637256"/>
                    <a:pt x="480758" y="713985"/>
                  </a:cubicBezTo>
                  <a:cubicBezTo>
                    <a:pt x="493458" y="790714"/>
                    <a:pt x="587121" y="1305064"/>
                    <a:pt x="595058" y="1320410"/>
                  </a:cubicBezTo>
                  <a:cubicBezTo>
                    <a:pt x="602995" y="1335756"/>
                    <a:pt x="623633" y="1020373"/>
                    <a:pt x="528383" y="806060"/>
                  </a:cubicBezTo>
                  <a:cubicBezTo>
                    <a:pt x="433133" y="591747"/>
                    <a:pt x="98170" y="147247"/>
                    <a:pt x="23558" y="34535"/>
                  </a:cubicBezTo>
                  <a:cubicBezTo>
                    <a:pt x="-51054" y="-78177"/>
                    <a:pt x="74887" y="120260"/>
                    <a:pt x="80708" y="129785"/>
                  </a:cubicBezTo>
                  <a:cubicBezTo>
                    <a:pt x="86529" y="139310"/>
                    <a:pt x="8741" y="-15736"/>
                    <a:pt x="58483" y="758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20ECDA39-C4D4-E1E3-1A48-6A4CBA48DF98}"/>
                </a:ext>
              </a:extLst>
            </p:cNvPr>
            <p:cNvSpPr/>
            <p:nvPr/>
          </p:nvSpPr>
          <p:spPr>
            <a:xfrm>
              <a:off x="7337198" y="8110955"/>
              <a:ext cx="187604" cy="973184"/>
            </a:xfrm>
            <a:custGeom>
              <a:avLst/>
              <a:gdLst>
                <a:gd name="connsiteX0" fmla="*/ 38327 w 187604"/>
                <a:gd name="connsiteY0" fmla="*/ 1170 h 973184"/>
                <a:gd name="connsiteX1" fmla="*/ 6577 w 187604"/>
                <a:gd name="connsiteY1" fmla="*/ 404395 h 973184"/>
                <a:gd name="connsiteX2" fmla="*/ 187552 w 187604"/>
                <a:gd name="connsiteY2" fmla="*/ 972720 h 973184"/>
                <a:gd name="connsiteX3" fmla="*/ 25627 w 187604"/>
                <a:gd name="connsiteY3" fmla="*/ 305970 h 973184"/>
                <a:gd name="connsiteX4" fmla="*/ 38327 w 187604"/>
                <a:gd name="connsiteY4" fmla="*/ 1170 h 97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04" h="973184">
                  <a:moveTo>
                    <a:pt x="38327" y="1170"/>
                  </a:moveTo>
                  <a:cubicBezTo>
                    <a:pt x="35152" y="17574"/>
                    <a:pt x="-18294" y="242470"/>
                    <a:pt x="6577" y="404395"/>
                  </a:cubicBezTo>
                  <a:cubicBezTo>
                    <a:pt x="31448" y="566320"/>
                    <a:pt x="184377" y="989124"/>
                    <a:pt x="187552" y="972720"/>
                  </a:cubicBezTo>
                  <a:cubicBezTo>
                    <a:pt x="190727" y="956316"/>
                    <a:pt x="49439" y="468424"/>
                    <a:pt x="25627" y="305970"/>
                  </a:cubicBezTo>
                  <a:cubicBezTo>
                    <a:pt x="1815" y="143516"/>
                    <a:pt x="41502" y="-15234"/>
                    <a:pt x="38327" y="11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5E073DCF-39E2-9282-71ED-D5AD5DF0586B}"/>
                </a:ext>
              </a:extLst>
            </p:cNvPr>
            <p:cNvSpPr/>
            <p:nvPr/>
          </p:nvSpPr>
          <p:spPr>
            <a:xfrm>
              <a:off x="7327900" y="8699500"/>
              <a:ext cx="256343" cy="933047"/>
            </a:xfrm>
            <a:custGeom>
              <a:avLst/>
              <a:gdLst>
                <a:gd name="connsiteX0" fmla="*/ 0 w 256343"/>
                <a:gd name="connsiteY0" fmla="*/ 0 h 933047"/>
                <a:gd name="connsiteX1" fmla="*/ 254000 w 256343"/>
                <a:gd name="connsiteY1" fmla="*/ 930275 h 933047"/>
                <a:gd name="connsiteX2" fmla="*/ 120650 w 256343"/>
                <a:gd name="connsiteY2" fmla="*/ 279400 h 933047"/>
                <a:gd name="connsiteX3" fmla="*/ 22225 w 256343"/>
                <a:gd name="connsiteY3" fmla="*/ 66675 h 933047"/>
                <a:gd name="connsiteX4" fmla="*/ 0 w 256343"/>
                <a:gd name="connsiteY4" fmla="*/ 0 h 93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43" h="933047">
                  <a:moveTo>
                    <a:pt x="0" y="0"/>
                  </a:moveTo>
                  <a:cubicBezTo>
                    <a:pt x="116946" y="441854"/>
                    <a:pt x="233892" y="883708"/>
                    <a:pt x="254000" y="930275"/>
                  </a:cubicBezTo>
                  <a:cubicBezTo>
                    <a:pt x="274108" y="976842"/>
                    <a:pt x="159279" y="423333"/>
                    <a:pt x="120650" y="279400"/>
                  </a:cubicBezTo>
                  <a:cubicBezTo>
                    <a:pt x="82021" y="135467"/>
                    <a:pt x="22225" y="66675"/>
                    <a:pt x="22225" y="666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596006BC-D10F-0F25-CA2F-4AFBBDC01524}"/>
                </a:ext>
              </a:extLst>
            </p:cNvPr>
            <p:cNvSpPr/>
            <p:nvPr/>
          </p:nvSpPr>
          <p:spPr>
            <a:xfrm>
              <a:off x="7957365" y="4800390"/>
              <a:ext cx="174456" cy="878404"/>
            </a:xfrm>
            <a:custGeom>
              <a:avLst/>
              <a:gdLst>
                <a:gd name="connsiteX0" fmla="*/ 92 w 174456"/>
                <a:gd name="connsiteY0" fmla="*/ 210 h 878404"/>
                <a:gd name="connsiteX1" fmla="*/ 98064 w 174456"/>
                <a:gd name="connsiteY1" fmla="*/ 330410 h 878404"/>
                <a:gd name="connsiteX2" fmla="*/ 174264 w 174456"/>
                <a:gd name="connsiteY2" fmla="*/ 878324 h 878404"/>
                <a:gd name="connsiteX3" fmla="*/ 116206 w 174456"/>
                <a:gd name="connsiteY3" fmla="*/ 290496 h 878404"/>
                <a:gd name="connsiteX4" fmla="*/ 92 w 174456"/>
                <a:gd name="connsiteY4" fmla="*/ 210 h 87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6" h="878404">
                  <a:moveTo>
                    <a:pt x="92" y="210"/>
                  </a:moveTo>
                  <a:cubicBezTo>
                    <a:pt x="-2932" y="6862"/>
                    <a:pt x="69035" y="184058"/>
                    <a:pt x="98064" y="330410"/>
                  </a:cubicBezTo>
                  <a:cubicBezTo>
                    <a:pt x="127093" y="476762"/>
                    <a:pt x="171240" y="884976"/>
                    <a:pt x="174264" y="878324"/>
                  </a:cubicBezTo>
                  <a:cubicBezTo>
                    <a:pt x="177288" y="871672"/>
                    <a:pt x="144025" y="435034"/>
                    <a:pt x="116206" y="290496"/>
                  </a:cubicBezTo>
                  <a:cubicBezTo>
                    <a:pt x="88387" y="145958"/>
                    <a:pt x="3116" y="-6442"/>
                    <a:pt x="92" y="21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9B504593-A55E-1C1A-CB1F-011C9DFFEEBD}"/>
                </a:ext>
              </a:extLst>
            </p:cNvPr>
            <p:cNvSpPr/>
            <p:nvPr/>
          </p:nvSpPr>
          <p:spPr>
            <a:xfrm>
              <a:off x="7470475" y="4807243"/>
              <a:ext cx="131547" cy="713840"/>
            </a:xfrm>
            <a:custGeom>
              <a:avLst/>
              <a:gdLst>
                <a:gd name="connsiteX0" fmla="*/ 131382 w 131547"/>
                <a:gd name="connsiteY0" fmla="*/ 4243 h 713840"/>
                <a:gd name="connsiteX1" fmla="*/ 40668 w 131547"/>
                <a:gd name="connsiteY1" fmla="*/ 76814 h 713840"/>
                <a:gd name="connsiteX2" fmla="*/ 29782 w 131547"/>
                <a:gd name="connsiteY2" fmla="*/ 421528 h 713840"/>
                <a:gd name="connsiteX3" fmla="*/ 754 w 131547"/>
                <a:gd name="connsiteY3" fmla="*/ 708186 h 713840"/>
                <a:gd name="connsiteX4" fmla="*/ 15268 w 131547"/>
                <a:gd name="connsiteY4" fmla="*/ 156643 h 713840"/>
                <a:gd name="connsiteX5" fmla="*/ 131382 w 131547"/>
                <a:gd name="connsiteY5" fmla="*/ 4243 h 7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47" h="713840">
                  <a:moveTo>
                    <a:pt x="131382" y="4243"/>
                  </a:moveTo>
                  <a:cubicBezTo>
                    <a:pt x="135615" y="-9062"/>
                    <a:pt x="57601" y="7267"/>
                    <a:pt x="40668" y="76814"/>
                  </a:cubicBezTo>
                  <a:cubicBezTo>
                    <a:pt x="23735" y="146362"/>
                    <a:pt x="36434" y="316299"/>
                    <a:pt x="29782" y="421528"/>
                  </a:cubicBezTo>
                  <a:cubicBezTo>
                    <a:pt x="23130" y="526757"/>
                    <a:pt x="3173" y="752334"/>
                    <a:pt x="754" y="708186"/>
                  </a:cubicBezTo>
                  <a:cubicBezTo>
                    <a:pt x="-1665" y="664039"/>
                    <a:pt x="1359" y="273967"/>
                    <a:pt x="15268" y="156643"/>
                  </a:cubicBezTo>
                  <a:cubicBezTo>
                    <a:pt x="29177" y="39319"/>
                    <a:pt x="127149" y="17548"/>
                    <a:pt x="131382" y="4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F5944324-3AB1-D545-5310-F3DFB89D223B}"/>
                </a:ext>
              </a:extLst>
            </p:cNvPr>
            <p:cNvSpPr/>
            <p:nvPr/>
          </p:nvSpPr>
          <p:spPr>
            <a:xfrm>
              <a:off x="6222740" y="5570895"/>
              <a:ext cx="127832" cy="118793"/>
            </a:xfrm>
            <a:custGeom>
              <a:avLst/>
              <a:gdLst>
                <a:gd name="connsiteX0" fmla="*/ 260 w 127832"/>
                <a:gd name="connsiteY0" fmla="*/ 9848 h 118793"/>
                <a:gd name="connsiteX1" fmla="*/ 65574 w 127832"/>
                <a:gd name="connsiteY1" fmla="*/ 27991 h 118793"/>
                <a:gd name="connsiteX2" fmla="*/ 127260 w 127832"/>
                <a:gd name="connsiteY2" fmla="*/ 118705 h 118793"/>
                <a:gd name="connsiteX3" fmla="*/ 90974 w 127832"/>
                <a:gd name="connsiteY3" fmla="*/ 9848 h 118793"/>
                <a:gd name="connsiteX4" fmla="*/ 260 w 127832"/>
                <a:gd name="connsiteY4" fmla="*/ 9848 h 11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832" h="118793">
                  <a:moveTo>
                    <a:pt x="260" y="9848"/>
                  </a:moveTo>
                  <a:cubicBezTo>
                    <a:pt x="-3973" y="12872"/>
                    <a:pt x="44407" y="9848"/>
                    <a:pt x="65574" y="27991"/>
                  </a:cubicBezTo>
                  <a:cubicBezTo>
                    <a:pt x="86741" y="46134"/>
                    <a:pt x="123027" y="121729"/>
                    <a:pt x="127260" y="118705"/>
                  </a:cubicBezTo>
                  <a:cubicBezTo>
                    <a:pt x="131493" y="115681"/>
                    <a:pt x="111536" y="30410"/>
                    <a:pt x="90974" y="9848"/>
                  </a:cubicBezTo>
                  <a:cubicBezTo>
                    <a:pt x="70412" y="-10714"/>
                    <a:pt x="4493" y="6824"/>
                    <a:pt x="260" y="98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25A9F378-4E2F-5838-5E9D-E4DB8F199684}"/>
                </a:ext>
              </a:extLst>
            </p:cNvPr>
            <p:cNvSpPr/>
            <p:nvPr/>
          </p:nvSpPr>
          <p:spPr>
            <a:xfrm>
              <a:off x="6567693" y="5656896"/>
              <a:ext cx="573669" cy="74691"/>
            </a:xfrm>
            <a:custGeom>
              <a:avLst/>
              <a:gdLst>
                <a:gd name="connsiteX0" fmla="*/ 21 w 573669"/>
                <a:gd name="connsiteY0" fmla="*/ 72618 h 74691"/>
                <a:gd name="connsiteX1" fmla="*/ 148793 w 573669"/>
                <a:gd name="connsiteY1" fmla="*/ 61733 h 74691"/>
                <a:gd name="connsiteX2" fmla="*/ 210478 w 573669"/>
                <a:gd name="connsiteY2" fmla="*/ 47 h 74691"/>
                <a:gd name="connsiteX3" fmla="*/ 290307 w 573669"/>
                <a:gd name="connsiteY3" fmla="*/ 50847 h 74691"/>
                <a:gd name="connsiteX4" fmla="*/ 573336 w 573669"/>
                <a:gd name="connsiteY4" fmla="*/ 10933 h 74691"/>
                <a:gd name="connsiteX5" fmla="*/ 344736 w 573669"/>
                <a:gd name="connsiteY5" fmla="*/ 58104 h 74691"/>
                <a:gd name="connsiteX6" fmla="*/ 217736 w 573669"/>
                <a:gd name="connsiteY6" fmla="*/ 36333 h 74691"/>
                <a:gd name="connsiteX7" fmla="*/ 159678 w 573669"/>
                <a:gd name="connsiteY7" fmla="*/ 32704 h 74691"/>
                <a:gd name="connsiteX8" fmla="*/ 21 w 573669"/>
                <a:gd name="connsiteY8" fmla="*/ 72618 h 7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669" h="74691">
                  <a:moveTo>
                    <a:pt x="21" y="72618"/>
                  </a:moveTo>
                  <a:cubicBezTo>
                    <a:pt x="-1793" y="77456"/>
                    <a:pt x="113717" y="73828"/>
                    <a:pt x="148793" y="61733"/>
                  </a:cubicBezTo>
                  <a:cubicBezTo>
                    <a:pt x="183869" y="49638"/>
                    <a:pt x="186892" y="1861"/>
                    <a:pt x="210478" y="47"/>
                  </a:cubicBezTo>
                  <a:cubicBezTo>
                    <a:pt x="234064" y="-1767"/>
                    <a:pt x="229831" y="49033"/>
                    <a:pt x="290307" y="50847"/>
                  </a:cubicBezTo>
                  <a:cubicBezTo>
                    <a:pt x="350783" y="52661"/>
                    <a:pt x="564265" y="9724"/>
                    <a:pt x="573336" y="10933"/>
                  </a:cubicBezTo>
                  <a:cubicBezTo>
                    <a:pt x="582407" y="12142"/>
                    <a:pt x="404003" y="53871"/>
                    <a:pt x="344736" y="58104"/>
                  </a:cubicBezTo>
                  <a:cubicBezTo>
                    <a:pt x="285469" y="62337"/>
                    <a:pt x="248579" y="40566"/>
                    <a:pt x="217736" y="36333"/>
                  </a:cubicBezTo>
                  <a:cubicBezTo>
                    <a:pt x="186893" y="32100"/>
                    <a:pt x="197173" y="26656"/>
                    <a:pt x="159678" y="32704"/>
                  </a:cubicBezTo>
                  <a:cubicBezTo>
                    <a:pt x="122183" y="38751"/>
                    <a:pt x="1835" y="67780"/>
                    <a:pt x="21" y="72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4939A825-887C-B492-2CCD-1E50A7DEA37C}"/>
                </a:ext>
              </a:extLst>
            </p:cNvPr>
            <p:cNvSpPr/>
            <p:nvPr/>
          </p:nvSpPr>
          <p:spPr>
            <a:xfrm>
              <a:off x="7122778" y="5569237"/>
              <a:ext cx="445455" cy="327801"/>
            </a:xfrm>
            <a:custGeom>
              <a:avLst/>
              <a:gdLst>
                <a:gd name="connsiteX0" fmla="*/ 424651 w 445455"/>
                <a:gd name="connsiteY0" fmla="*/ 620 h 327801"/>
                <a:gd name="connsiteX1" fmla="*/ 406508 w 445455"/>
                <a:gd name="connsiteY1" fmla="*/ 138506 h 327801"/>
                <a:gd name="connsiteX2" fmla="*/ 108 w 445455"/>
                <a:gd name="connsiteY2" fmla="*/ 327192 h 327801"/>
                <a:gd name="connsiteX3" fmla="*/ 366593 w 445455"/>
                <a:gd name="connsiteY3" fmla="*/ 192934 h 327801"/>
                <a:gd name="connsiteX4" fmla="*/ 424651 w 445455"/>
                <a:gd name="connsiteY4" fmla="*/ 620 h 32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55" h="327801">
                  <a:moveTo>
                    <a:pt x="424651" y="620"/>
                  </a:moveTo>
                  <a:cubicBezTo>
                    <a:pt x="431304" y="-8451"/>
                    <a:pt x="477265" y="84077"/>
                    <a:pt x="406508" y="138506"/>
                  </a:cubicBezTo>
                  <a:cubicBezTo>
                    <a:pt x="335751" y="192935"/>
                    <a:pt x="6761" y="318121"/>
                    <a:pt x="108" y="327192"/>
                  </a:cubicBezTo>
                  <a:cubicBezTo>
                    <a:pt x="-6545" y="336263"/>
                    <a:pt x="294022" y="241920"/>
                    <a:pt x="366593" y="192934"/>
                  </a:cubicBezTo>
                  <a:cubicBezTo>
                    <a:pt x="439164" y="143948"/>
                    <a:pt x="417998" y="9691"/>
                    <a:pt x="424651" y="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600464CE-5E98-0097-42D7-2D196ED37B8D}"/>
                </a:ext>
              </a:extLst>
            </p:cNvPr>
            <p:cNvSpPr/>
            <p:nvPr/>
          </p:nvSpPr>
          <p:spPr>
            <a:xfrm>
              <a:off x="8400486" y="4822371"/>
              <a:ext cx="94402" cy="460829"/>
            </a:xfrm>
            <a:custGeom>
              <a:avLst/>
              <a:gdLst>
                <a:gd name="connsiteX0" fmla="*/ 94000 w 94402"/>
                <a:gd name="connsiteY0" fmla="*/ 0 h 460829"/>
                <a:gd name="connsiteX1" fmla="*/ 35943 w 94402"/>
                <a:gd name="connsiteY1" fmla="*/ 112486 h 460829"/>
                <a:gd name="connsiteX2" fmla="*/ 21428 w 94402"/>
                <a:gd name="connsiteY2" fmla="*/ 460829 h 460829"/>
                <a:gd name="connsiteX3" fmla="*/ 3285 w 94402"/>
                <a:gd name="connsiteY3" fmla="*/ 112486 h 460829"/>
                <a:gd name="connsiteX4" fmla="*/ 94000 w 94402"/>
                <a:gd name="connsiteY4" fmla="*/ 0 h 46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02" h="460829">
                  <a:moveTo>
                    <a:pt x="94000" y="0"/>
                  </a:moveTo>
                  <a:cubicBezTo>
                    <a:pt x="99443" y="0"/>
                    <a:pt x="48038" y="35681"/>
                    <a:pt x="35943" y="112486"/>
                  </a:cubicBezTo>
                  <a:cubicBezTo>
                    <a:pt x="23848" y="189291"/>
                    <a:pt x="26871" y="460829"/>
                    <a:pt x="21428" y="460829"/>
                  </a:cubicBezTo>
                  <a:cubicBezTo>
                    <a:pt x="15985" y="460829"/>
                    <a:pt x="-8810" y="186872"/>
                    <a:pt x="3285" y="112486"/>
                  </a:cubicBezTo>
                  <a:cubicBezTo>
                    <a:pt x="15380" y="38100"/>
                    <a:pt x="88557" y="0"/>
                    <a:pt x="9400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7D1D5C8C-4C90-0CC2-EE1E-DAD27E357A8B}"/>
                </a:ext>
              </a:extLst>
            </p:cNvPr>
            <p:cNvSpPr/>
            <p:nvPr/>
          </p:nvSpPr>
          <p:spPr>
            <a:xfrm>
              <a:off x="7630716" y="4989207"/>
              <a:ext cx="181959" cy="573396"/>
            </a:xfrm>
            <a:custGeom>
              <a:avLst/>
              <a:gdLst>
                <a:gd name="connsiteX0" fmla="*/ 170 w 181959"/>
                <a:gd name="connsiteY0" fmla="*/ 79 h 573396"/>
                <a:gd name="connsiteX1" fmla="*/ 101770 w 181959"/>
                <a:gd name="connsiteY1" fmla="*/ 116193 h 573396"/>
                <a:gd name="connsiteX2" fmla="*/ 181598 w 181959"/>
                <a:gd name="connsiteY2" fmla="*/ 573393 h 573396"/>
                <a:gd name="connsiteX3" fmla="*/ 127170 w 181959"/>
                <a:gd name="connsiteY3" fmla="*/ 108936 h 573396"/>
                <a:gd name="connsiteX4" fmla="*/ 170 w 181959"/>
                <a:gd name="connsiteY4" fmla="*/ 79 h 57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9" h="573396">
                  <a:moveTo>
                    <a:pt x="170" y="79"/>
                  </a:moveTo>
                  <a:cubicBezTo>
                    <a:pt x="-4063" y="1289"/>
                    <a:pt x="71532" y="20641"/>
                    <a:pt x="101770" y="116193"/>
                  </a:cubicBezTo>
                  <a:cubicBezTo>
                    <a:pt x="132008" y="211745"/>
                    <a:pt x="177365" y="574603"/>
                    <a:pt x="181598" y="573393"/>
                  </a:cubicBezTo>
                  <a:cubicBezTo>
                    <a:pt x="185831" y="572184"/>
                    <a:pt x="151965" y="207512"/>
                    <a:pt x="127170" y="108936"/>
                  </a:cubicBezTo>
                  <a:cubicBezTo>
                    <a:pt x="102375" y="10360"/>
                    <a:pt x="4403" y="-1131"/>
                    <a:pt x="170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0B271AA7-03FE-65A2-143A-957468CC9300}"/>
                </a:ext>
              </a:extLst>
            </p:cNvPr>
            <p:cNvSpPr/>
            <p:nvPr/>
          </p:nvSpPr>
          <p:spPr>
            <a:xfrm>
              <a:off x="8406620" y="4535225"/>
              <a:ext cx="385410" cy="1532283"/>
            </a:xfrm>
            <a:custGeom>
              <a:avLst/>
              <a:gdLst>
                <a:gd name="connsiteX0" fmla="*/ 385409 w 385410"/>
                <a:gd name="connsiteY0" fmla="*/ 489 h 1532283"/>
                <a:gd name="connsiteX1" fmla="*/ 66094 w 385410"/>
                <a:gd name="connsiteY1" fmla="*/ 1107204 h 1532283"/>
                <a:gd name="connsiteX2" fmla="*/ 73351 w 385410"/>
                <a:gd name="connsiteY2" fmla="*/ 1023746 h 1532283"/>
                <a:gd name="connsiteX3" fmla="*/ 76980 w 385410"/>
                <a:gd name="connsiteY3" fmla="*/ 1190661 h 1532283"/>
                <a:gd name="connsiteX4" fmla="*/ 47951 w 385410"/>
                <a:gd name="connsiteY4" fmla="*/ 1241461 h 1532283"/>
                <a:gd name="connsiteX5" fmla="*/ 33437 w 385410"/>
                <a:gd name="connsiteY5" fmla="*/ 1441032 h 1532283"/>
                <a:gd name="connsiteX6" fmla="*/ 780 w 385410"/>
                <a:gd name="connsiteY6" fmla="*/ 1502718 h 1532283"/>
                <a:gd name="connsiteX7" fmla="*/ 69723 w 385410"/>
                <a:gd name="connsiteY7" fmla="*/ 972946 h 1532283"/>
                <a:gd name="connsiteX8" fmla="*/ 385409 w 385410"/>
                <a:gd name="connsiteY8" fmla="*/ 489 h 15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410" h="1532283">
                  <a:moveTo>
                    <a:pt x="385409" y="489"/>
                  </a:moveTo>
                  <a:cubicBezTo>
                    <a:pt x="384804" y="22865"/>
                    <a:pt x="118104" y="936661"/>
                    <a:pt x="66094" y="1107204"/>
                  </a:cubicBezTo>
                  <a:cubicBezTo>
                    <a:pt x="14084" y="1277747"/>
                    <a:pt x="71537" y="1009837"/>
                    <a:pt x="73351" y="1023746"/>
                  </a:cubicBezTo>
                  <a:cubicBezTo>
                    <a:pt x="75165" y="1037656"/>
                    <a:pt x="81213" y="1154375"/>
                    <a:pt x="76980" y="1190661"/>
                  </a:cubicBezTo>
                  <a:cubicBezTo>
                    <a:pt x="72747" y="1226947"/>
                    <a:pt x="55208" y="1199733"/>
                    <a:pt x="47951" y="1241461"/>
                  </a:cubicBezTo>
                  <a:cubicBezTo>
                    <a:pt x="40694" y="1283190"/>
                    <a:pt x="41299" y="1397489"/>
                    <a:pt x="33437" y="1441032"/>
                  </a:cubicBezTo>
                  <a:cubicBezTo>
                    <a:pt x="25575" y="1484575"/>
                    <a:pt x="-5268" y="1580732"/>
                    <a:pt x="780" y="1502718"/>
                  </a:cubicBezTo>
                  <a:cubicBezTo>
                    <a:pt x="6828" y="1424704"/>
                    <a:pt x="9247" y="1216060"/>
                    <a:pt x="69723" y="972946"/>
                  </a:cubicBezTo>
                  <a:cubicBezTo>
                    <a:pt x="130199" y="729832"/>
                    <a:pt x="386014" y="-21887"/>
                    <a:pt x="385409" y="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41260780-405A-782F-E21A-567745A16FAD}"/>
                </a:ext>
              </a:extLst>
            </p:cNvPr>
            <p:cNvSpPr/>
            <p:nvPr/>
          </p:nvSpPr>
          <p:spPr>
            <a:xfrm>
              <a:off x="7108367" y="4034515"/>
              <a:ext cx="309443" cy="205870"/>
            </a:xfrm>
            <a:custGeom>
              <a:avLst/>
              <a:gdLst>
                <a:gd name="connsiteX0" fmla="*/ 286662 w 309443"/>
                <a:gd name="connsiteY0" fmla="*/ 456 h 205870"/>
                <a:gd name="connsiteX1" fmla="*/ 308433 w 309443"/>
                <a:gd name="connsiteY1" fmla="*/ 196399 h 205870"/>
                <a:gd name="connsiteX2" fmla="*/ 272147 w 309443"/>
                <a:gd name="connsiteY2" fmla="*/ 174628 h 205870"/>
                <a:gd name="connsiteX3" fmla="*/ 4 w 309443"/>
                <a:gd name="connsiteY3" fmla="*/ 170999 h 205870"/>
                <a:gd name="connsiteX4" fmla="*/ 279404 w 309443"/>
                <a:gd name="connsiteY4" fmla="*/ 141971 h 205870"/>
                <a:gd name="connsiteX5" fmla="*/ 286662 w 309443"/>
                <a:gd name="connsiteY5" fmla="*/ 456 h 20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443" h="205870">
                  <a:moveTo>
                    <a:pt x="286662" y="456"/>
                  </a:moveTo>
                  <a:cubicBezTo>
                    <a:pt x="291500" y="9527"/>
                    <a:pt x="310852" y="167370"/>
                    <a:pt x="308433" y="196399"/>
                  </a:cubicBezTo>
                  <a:cubicBezTo>
                    <a:pt x="306014" y="225428"/>
                    <a:pt x="323552" y="178861"/>
                    <a:pt x="272147" y="174628"/>
                  </a:cubicBezTo>
                  <a:cubicBezTo>
                    <a:pt x="220742" y="170395"/>
                    <a:pt x="-1205" y="176442"/>
                    <a:pt x="4" y="170999"/>
                  </a:cubicBezTo>
                  <a:cubicBezTo>
                    <a:pt x="1213" y="165556"/>
                    <a:pt x="231023" y="163742"/>
                    <a:pt x="279404" y="141971"/>
                  </a:cubicBezTo>
                  <a:cubicBezTo>
                    <a:pt x="327785" y="120200"/>
                    <a:pt x="281824" y="-8615"/>
                    <a:pt x="286662" y="4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A7D9A53-5D73-7E8C-6C5D-CCC29133ADAA}"/>
                </a:ext>
              </a:extLst>
            </p:cNvPr>
            <p:cNvSpPr/>
            <p:nvPr/>
          </p:nvSpPr>
          <p:spPr>
            <a:xfrm>
              <a:off x="7694938" y="3699946"/>
              <a:ext cx="147741" cy="898348"/>
            </a:xfrm>
            <a:custGeom>
              <a:avLst/>
              <a:gdLst>
                <a:gd name="connsiteX0" fmla="*/ 135519 w 147741"/>
                <a:gd name="connsiteY0" fmla="*/ 4825 h 898348"/>
                <a:gd name="connsiteX1" fmla="*/ 146405 w 147741"/>
                <a:gd name="connsiteY1" fmla="*/ 168111 h 898348"/>
                <a:gd name="connsiteX2" fmla="*/ 102862 w 147741"/>
                <a:gd name="connsiteY2" fmla="*/ 436625 h 898348"/>
                <a:gd name="connsiteX3" fmla="*/ 1262 w 147741"/>
                <a:gd name="connsiteY3" fmla="*/ 897454 h 898348"/>
                <a:gd name="connsiteX4" fmla="*/ 44805 w 147741"/>
                <a:gd name="connsiteY4" fmla="*/ 309625 h 898348"/>
                <a:gd name="connsiteX5" fmla="*/ 26662 w 147741"/>
                <a:gd name="connsiteY5" fmla="*/ 665225 h 898348"/>
                <a:gd name="connsiteX6" fmla="*/ 128262 w 147741"/>
                <a:gd name="connsiteY6" fmla="*/ 229797 h 898348"/>
                <a:gd name="connsiteX7" fmla="*/ 124633 w 147741"/>
                <a:gd name="connsiteY7" fmla="*/ 59254 h 898348"/>
                <a:gd name="connsiteX8" fmla="*/ 135519 w 147741"/>
                <a:gd name="connsiteY8" fmla="*/ 4825 h 89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41" h="898348">
                  <a:moveTo>
                    <a:pt x="135519" y="4825"/>
                  </a:moveTo>
                  <a:cubicBezTo>
                    <a:pt x="139148" y="22968"/>
                    <a:pt x="151848" y="96144"/>
                    <a:pt x="146405" y="168111"/>
                  </a:cubicBezTo>
                  <a:cubicBezTo>
                    <a:pt x="140962" y="240078"/>
                    <a:pt x="127052" y="315068"/>
                    <a:pt x="102862" y="436625"/>
                  </a:cubicBezTo>
                  <a:cubicBezTo>
                    <a:pt x="78672" y="558182"/>
                    <a:pt x="10938" y="918621"/>
                    <a:pt x="1262" y="897454"/>
                  </a:cubicBezTo>
                  <a:cubicBezTo>
                    <a:pt x="-8414" y="876287"/>
                    <a:pt x="40572" y="348330"/>
                    <a:pt x="44805" y="309625"/>
                  </a:cubicBezTo>
                  <a:cubicBezTo>
                    <a:pt x="49038" y="270920"/>
                    <a:pt x="12753" y="678530"/>
                    <a:pt x="26662" y="665225"/>
                  </a:cubicBezTo>
                  <a:cubicBezTo>
                    <a:pt x="40571" y="651920"/>
                    <a:pt x="111933" y="330792"/>
                    <a:pt x="128262" y="229797"/>
                  </a:cubicBezTo>
                  <a:cubicBezTo>
                    <a:pt x="144591" y="128802"/>
                    <a:pt x="124633" y="95540"/>
                    <a:pt x="124633" y="59254"/>
                  </a:cubicBezTo>
                  <a:cubicBezTo>
                    <a:pt x="124633" y="22968"/>
                    <a:pt x="131890" y="-13318"/>
                    <a:pt x="135519" y="48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06462D10-8191-6B18-FB5D-CC772B722044}"/>
                </a:ext>
              </a:extLst>
            </p:cNvPr>
            <p:cNvSpPr/>
            <p:nvPr/>
          </p:nvSpPr>
          <p:spPr>
            <a:xfrm>
              <a:off x="8040033" y="4005938"/>
              <a:ext cx="84567" cy="351977"/>
            </a:xfrm>
            <a:custGeom>
              <a:avLst/>
              <a:gdLst>
                <a:gd name="connsiteX0" fmla="*/ 84338 w 84567"/>
                <a:gd name="connsiteY0" fmla="*/ 5 h 351977"/>
                <a:gd name="connsiteX1" fmla="*/ 26281 w 84567"/>
                <a:gd name="connsiteY1" fmla="*/ 105233 h 351977"/>
                <a:gd name="connsiteX2" fmla="*/ 44424 w 84567"/>
                <a:gd name="connsiteY2" fmla="*/ 351976 h 351977"/>
                <a:gd name="connsiteX3" fmla="*/ 881 w 84567"/>
                <a:gd name="connsiteY3" fmla="*/ 108862 h 351977"/>
                <a:gd name="connsiteX4" fmla="*/ 84338 w 84567"/>
                <a:gd name="connsiteY4" fmla="*/ 5 h 3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7" h="351977">
                  <a:moveTo>
                    <a:pt x="84338" y="5"/>
                  </a:moveTo>
                  <a:cubicBezTo>
                    <a:pt x="88571" y="-600"/>
                    <a:pt x="32933" y="46571"/>
                    <a:pt x="26281" y="105233"/>
                  </a:cubicBezTo>
                  <a:cubicBezTo>
                    <a:pt x="19629" y="163895"/>
                    <a:pt x="48657" y="351371"/>
                    <a:pt x="44424" y="351976"/>
                  </a:cubicBezTo>
                  <a:cubicBezTo>
                    <a:pt x="40191" y="352581"/>
                    <a:pt x="-6981" y="163290"/>
                    <a:pt x="881" y="108862"/>
                  </a:cubicBezTo>
                  <a:cubicBezTo>
                    <a:pt x="8743" y="54434"/>
                    <a:pt x="80105" y="610"/>
                    <a:pt x="8433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5C64B2B4-DF09-C6A0-7500-3F40406D77A6}"/>
                </a:ext>
              </a:extLst>
            </p:cNvPr>
            <p:cNvSpPr/>
            <p:nvPr/>
          </p:nvSpPr>
          <p:spPr>
            <a:xfrm>
              <a:off x="8494347" y="3824136"/>
              <a:ext cx="98650" cy="181980"/>
            </a:xfrm>
            <a:custGeom>
              <a:avLst/>
              <a:gdLst>
                <a:gd name="connsiteX0" fmla="*/ 98110 w 98650"/>
                <a:gd name="connsiteY0" fmla="*/ 378 h 181980"/>
                <a:gd name="connsiteX1" fmla="*/ 40053 w 98650"/>
                <a:gd name="connsiteY1" fmla="*/ 58435 h 181980"/>
                <a:gd name="connsiteX2" fmla="*/ 50939 w 98650"/>
                <a:gd name="connsiteY2" fmla="*/ 181807 h 181980"/>
                <a:gd name="connsiteX3" fmla="*/ 139 w 98650"/>
                <a:gd name="connsiteY3" fmla="*/ 83835 h 181980"/>
                <a:gd name="connsiteX4" fmla="*/ 98110 w 98650"/>
                <a:gd name="connsiteY4" fmla="*/ 378 h 18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650" h="181980">
                  <a:moveTo>
                    <a:pt x="98110" y="378"/>
                  </a:moveTo>
                  <a:cubicBezTo>
                    <a:pt x="104762" y="-3855"/>
                    <a:pt x="47915" y="28197"/>
                    <a:pt x="40053" y="58435"/>
                  </a:cubicBezTo>
                  <a:cubicBezTo>
                    <a:pt x="32191" y="88673"/>
                    <a:pt x="57591" y="177574"/>
                    <a:pt x="50939" y="181807"/>
                  </a:cubicBezTo>
                  <a:cubicBezTo>
                    <a:pt x="44287" y="186040"/>
                    <a:pt x="-2885" y="111654"/>
                    <a:pt x="139" y="83835"/>
                  </a:cubicBezTo>
                  <a:cubicBezTo>
                    <a:pt x="3163" y="56016"/>
                    <a:pt x="91458" y="4611"/>
                    <a:pt x="98110" y="3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1266E36B-01A4-3B79-C97B-E4BC72D6A05D}"/>
                </a:ext>
              </a:extLst>
            </p:cNvPr>
            <p:cNvSpPr/>
            <p:nvPr/>
          </p:nvSpPr>
          <p:spPr>
            <a:xfrm>
              <a:off x="8360229" y="3865344"/>
              <a:ext cx="125188" cy="813953"/>
            </a:xfrm>
            <a:custGeom>
              <a:avLst/>
              <a:gdLst>
                <a:gd name="connsiteX0" fmla="*/ 0 w 125188"/>
                <a:gd name="connsiteY0" fmla="*/ 2713 h 813953"/>
                <a:gd name="connsiteX1" fmla="*/ 123371 w 125188"/>
                <a:gd name="connsiteY1" fmla="*/ 456285 h 813953"/>
                <a:gd name="connsiteX2" fmla="*/ 72571 w 125188"/>
                <a:gd name="connsiteY2" fmla="*/ 811885 h 813953"/>
                <a:gd name="connsiteX3" fmla="*/ 123371 w 125188"/>
                <a:gd name="connsiteY3" fmla="*/ 292999 h 813953"/>
                <a:gd name="connsiteX4" fmla="*/ 0 w 125188"/>
                <a:gd name="connsiteY4" fmla="*/ 2713 h 8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188" h="813953">
                  <a:moveTo>
                    <a:pt x="0" y="2713"/>
                  </a:moveTo>
                  <a:cubicBezTo>
                    <a:pt x="0" y="29927"/>
                    <a:pt x="111276" y="321423"/>
                    <a:pt x="123371" y="456285"/>
                  </a:cubicBezTo>
                  <a:cubicBezTo>
                    <a:pt x="135466" y="591147"/>
                    <a:pt x="72571" y="839099"/>
                    <a:pt x="72571" y="811885"/>
                  </a:cubicBezTo>
                  <a:cubicBezTo>
                    <a:pt x="72571" y="784671"/>
                    <a:pt x="136676" y="427256"/>
                    <a:pt x="123371" y="292999"/>
                  </a:cubicBezTo>
                  <a:cubicBezTo>
                    <a:pt x="110066" y="158742"/>
                    <a:pt x="0" y="-24501"/>
                    <a:pt x="0" y="27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A03D3B31-A3AC-AE19-CA31-9C75A63747BE}"/>
                </a:ext>
              </a:extLst>
            </p:cNvPr>
            <p:cNvSpPr/>
            <p:nvPr/>
          </p:nvSpPr>
          <p:spPr>
            <a:xfrm>
              <a:off x="6936773" y="7572360"/>
              <a:ext cx="213353" cy="130237"/>
            </a:xfrm>
            <a:custGeom>
              <a:avLst/>
              <a:gdLst>
                <a:gd name="connsiteX0" fmla="*/ 602 w 213353"/>
                <a:gd name="connsiteY0" fmla="*/ 15 h 130237"/>
                <a:gd name="connsiteX1" fmla="*/ 86327 w 213353"/>
                <a:gd name="connsiteY1" fmla="*/ 53990 h 130237"/>
                <a:gd name="connsiteX2" fmla="*/ 86327 w 213353"/>
                <a:gd name="connsiteY2" fmla="*/ 41290 h 130237"/>
                <a:gd name="connsiteX3" fmla="*/ 133952 w 213353"/>
                <a:gd name="connsiteY3" fmla="*/ 50815 h 130237"/>
                <a:gd name="connsiteX4" fmla="*/ 213327 w 213353"/>
                <a:gd name="connsiteY4" fmla="*/ 130190 h 130237"/>
                <a:gd name="connsiteX5" fmla="*/ 143477 w 213353"/>
                <a:gd name="connsiteY5" fmla="*/ 63515 h 130237"/>
                <a:gd name="connsiteX6" fmla="*/ 140302 w 213353"/>
                <a:gd name="connsiteY6" fmla="*/ 60340 h 130237"/>
                <a:gd name="connsiteX7" fmla="*/ 602 w 213353"/>
                <a:gd name="connsiteY7" fmla="*/ 15 h 13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53" h="130237">
                  <a:moveTo>
                    <a:pt x="602" y="15"/>
                  </a:moveTo>
                  <a:cubicBezTo>
                    <a:pt x="-8394" y="-1043"/>
                    <a:pt x="86327" y="53990"/>
                    <a:pt x="86327" y="53990"/>
                  </a:cubicBezTo>
                  <a:cubicBezTo>
                    <a:pt x="100615" y="60869"/>
                    <a:pt x="78390" y="41819"/>
                    <a:pt x="86327" y="41290"/>
                  </a:cubicBezTo>
                  <a:cubicBezTo>
                    <a:pt x="94265" y="40761"/>
                    <a:pt x="112785" y="35998"/>
                    <a:pt x="133952" y="50815"/>
                  </a:cubicBezTo>
                  <a:cubicBezTo>
                    <a:pt x="155119" y="65632"/>
                    <a:pt x="211739" y="128073"/>
                    <a:pt x="213327" y="130190"/>
                  </a:cubicBezTo>
                  <a:cubicBezTo>
                    <a:pt x="214915" y="132307"/>
                    <a:pt x="143477" y="63515"/>
                    <a:pt x="143477" y="63515"/>
                  </a:cubicBezTo>
                  <a:cubicBezTo>
                    <a:pt x="131306" y="51873"/>
                    <a:pt x="158294" y="69865"/>
                    <a:pt x="140302" y="60340"/>
                  </a:cubicBezTo>
                  <a:cubicBezTo>
                    <a:pt x="122310" y="50815"/>
                    <a:pt x="9598" y="1073"/>
                    <a:pt x="602" y="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F09FEE4E-7126-10E7-B026-6FDE861FA349}"/>
                </a:ext>
              </a:extLst>
            </p:cNvPr>
            <p:cNvSpPr/>
            <p:nvPr/>
          </p:nvSpPr>
          <p:spPr>
            <a:xfrm>
              <a:off x="6743689" y="7464389"/>
              <a:ext cx="180992" cy="140697"/>
            </a:xfrm>
            <a:custGeom>
              <a:avLst/>
              <a:gdLst>
                <a:gd name="connsiteX0" fmla="*/ 11 w 180992"/>
                <a:gd name="connsiteY0" fmla="*/ 36 h 140697"/>
                <a:gd name="connsiteX1" fmla="*/ 92086 w 180992"/>
                <a:gd name="connsiteY1" fmla="*/ 73061 h 140697"/>
                <a:gd name="connsiteX2" fmla="*/ 98436 w 180992"/>
                <a:gd name="connsiteY2" fmla="*/ 139736 h 140697"/>
                <a:gd name="connsiteX3" fmla="*/ 101611 w 180992"/>
                <a:gd name="connsiteY3" fmla="*/ 114336 h 140697"/>
                <a:gd name="connsiteX4" fmla="*/ 117486 w 180992"/>
                <a:gd name="connsiteY4" fmla="*/ 139736 h 140697"/>
                <a:gd name="connsiteX5" fmla="*/ 136536 w 180992"/>
                <a:gd name="connsiteY5" fmla="*/ 127036 h 140697"/>
                <a:gd name="connsiteX6" fmla="*/ 180986 w 180992"/>
                <a:gd name="connsiteY6" fmla="*/ 120686 h 140697"/>
                <a:gd name="connsiteX7" fmla="*/ 133361 w 180992"/>
                <a:gd name="connsiteY7" fmla="*/ 123861 h 140697"/>
                <a:gd name="connsiteX8" fmla="*/ 104786 w 180992"/>
                <a:gd name="connsiteY8" fmla="*/ 73061 h 140697"/>
                <a:gd name="connsiteX9" fmla="*/ 85736 w 180992"/>
                <a:gd name="connsiteY9" fmla="*/ 82586 h 140697"/>
                <a:gd name="connsiteX10" fmla="*/ 11 w 180992"/>
                <a:gd name="connsiteY10" fmla="*/ 36 h 14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992" h="140697">
                  <a:moveTo>
                    <a:pt x="11" y="36"/>
                  </a:moveTo>
                  <a:cubicBezTo>
                    <a:pt x="1069" y="-1552"/>
                    <a:pt x="75682" y="49778"/>
                    <a:pt x="92086" y="73061"/>
                  </a:cubicBezTo>
                  <a:cubicBezTo>
                    <a:pt x="108490" y="96344"/>
                    <a:pt x="96849" y="132857"/>
                    <a:pt x="98436" y="139736"/>
                  </a:cubicBezTo>
                  <a:cubicBezTo>
                    <a:pt x="100023" y="146615"/>
                    <a:pt x="98436" y="114336"/>
                    <a:pt x="101611" y="114336"/>
                  </a:cubicBezTo>
                  <a:cubicBezTo>
                    <a:pt x="104786" y="114336"/>
                    <a:pt x="117486" y="139736"/>
                    <a:pt x="117486" y="139736"/>
                  </a:cubicBezTo>
                  <a:cubicBezTo>
                    <a:pt x="123307" y="141853"/>
                    <a:pt x="125953" y="130211"/>
                    <a:pt x="136536" y="127036"/>
                  </a:cubicBezTo>
                  <a:cubicBezTo>
                    <a:pt x="147119" y="123861"/>
                    <a:pt x="181515" y="121215"/>
                    <a:pt x="180986" y="120686"/>
                  </a:cubicBezTo>
                  <a:cubicBezTo>
                    <a:pt x="180457" y="120157"/>
                    <a:pt x="146061" y="131798"/>
                    <a:pt x="133361" y="123861"/>
                  </a:cubicBezTo>
                  <a:cubicBezTo>
                    <a:pt x="120661" y="115924"/>
                    <a:pt x="112724" y="79940"/>
                    <a:pt x="104786" y="73061"/>
                  </a:cubicBezTo>
                  <a:cubicBezTo>
                    <a:pt x="96848" y="66182"/>
                    <a:pt x="101082" y="89465"/>
                    <a:pt x="85736" y="82586"/>
                  </a:cubicBezTo>
                  <a:cubicBezTo>
                    <a:pt x="70390" y="75707"/>
                    <a:pt x="-1047" y="1624"/>
                    <a:pt x="11" y="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EB0876D4-990D-7B3A-5ADB-672AE780FEE7}"/>
                </a:ext>
              </a:extLst>
            </p:cNvPr>
            <p:cNvSpPr/>
            <p:nvPr/>
          </p:nvSpPr>
          <p:spPr>
            <a:xfrm>
              <a:off x="6524222" y="7455396"/>
              <a:ext cx="226090" cy="1200185"/>
            </a:xfrm>
            <a:custGeom>
              <a:avLst/>
              <a:gdLst>
                <a:gd name="connsiteX0" fmla="*/ 225828 w 226090"/>
                <a:gd name="connsiteY0" fmla="*/ 9029 h 1200185"/>
                <a:gd name="connsiteX1" fmla="*/ 190903 w 226090"/>
                <a:gd name="connsiteY1" fmla="*/ 50304 h 1200185"/>
                <a:gd name="connsiteX2" fmla="*/ 155978 w 226090"/>
                <a:gd name="connsiteY2" fmla="*/ 212229 h 1200185"/>
                <a:gd name="connsiteX3" fmla="*/ 102003 w 226090"/>
                <a:gd name="connsiteY3" fmla="*/ 482104 h 1200185"/>
                <a:gd name="connsiteX4" fmla="*/ 51203 w 226090"/>
                <a:gd name="connsiteY4" fmla="*/ 774204 h 1200185"/>
                <a:gd name="connsiteX5" fmla="*/ 403 w 226090"/>
                <a:gd name="connsiteY5" fmla="*/ 1199654 h 1200185"/>
                <a:gd name="connsiteX6" fmla="*/ 79778 w 226090"/>
                <a:gd name="connsiteY6" fmla="*/ 682129 h 1200185"/>
                <a:gd name="connsiteX7" fmla="*/ 171853 w 226090"/>
                <a:gd name="connsiteY7" fmla="*/ 202704 h 1200185"/>
                <a:gd name="connsiteX8" fmla="*/ 225828 w 226090"/>
                <a:gd name="connsiteY8" fmla="*/ 9029 h 12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090" h="1200185">
                  <a:moveTo>
                    <a:pt x="225828" y="9029"/>
                  </a:moveTo>
                  <a:cubicBezTo>
                    <a:pt x="229003" y="-16371"/>
                    <a:pt x="202545" y="16437"/>
                    <a:pt x="190903" y="50304"/>
                  </a:cubicBezTo>
                  <a:cubicBezTo>
                    <a:pt x="179261" y="84171"/>
                    <a:pt x="170795" y="140262"/>
                    <a:pt x="155978" y="212229"/>
                  </a:cubicBezTo>
                  <a:cubicBezTo>
                    <a:pt x="141161" y="284196"/>
                    <a:pt x="119465" y="388442"/>
                    <a:pt x="102003" y="482104"/>
                  </a:cubicBezTo>
                  <a:cubicBezTo>
                    <a:pt x="84541" y="575766"/>
                    <a:pt x="68136" y="654612"/>
                    <a:pt x="51203" y="774204"/>
                  </a:cubicBezTo>
                  <a:cubicBezTo>
                    <a:pt x="34270" y="893796"/>
                    <a:pt x="-4360" y="1215000"/>
                    <a:pt x="403" y="1199654"/>
                  </a:cubicBezTo>
                  <a:cubicBezTo>
                    <a:pt x="5166" y="1184308"/>
                    <a:pt x="51203" y="848287"/>
                    <a:pt x="79778" y="682129"/>
                  </a:cubicBezTo>
                  <a:cubicBezTo>
                    <a:pt x="108353" y="515971"/>
                    <a:pt x="149628" y="308008"/>
                    <a:pt x="171853" y="202704"/>
                  </a:cubicBezTo>
                  <a:cubicBezTo>
                    <a:pt x="194078" y="97400"/>
                    <a:pt x="222653" y="34429"/>
                    <a:pt x="225828" y="90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AFFCC9BD-EE7F-FEC4-A29A-E3F90E7C31A7}"/>
                </a:ext>
              </a:extLst>
            </p:cNvPr>
            <p:cNvSpPr/>
            <p:nvPr/>
          </p:nvSpPr>
          <p:spPr>
            <a:xfrm>
              <a:off x="6492875" y="8586722"/>
              <a:ext cx="53578" cy="600852"/>
            </a:xfrm>
            <a:custGeom>
              <a:avLst/>
              <a:gdLst>
                <a:gd name="connsiteX0" fmla="*/ 47625 w 53578"/>
                <a:gd name="connsiteY0" fmla="*/ 14353 h 600852"/>
                <a:gd name="connsiteX1" fmla="*/ 0 w 53578"/>
                <a:gd name="connsiteY1" fmla="*/ 598553 h 600852"/>
                <a:gd name="connsiteX2" fmla="*/ 47625 w 53578"/>
                <a:gd name="connsiteY2" fmla="*/ 211203 h 600852"/>
                <a:gd name="connsiteX3" fmla="*/ 47625 w 53578"/>
                <a:gd name="connsiteY3" fmla="*/ 14353 h 6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78" h="600852">
                  <a:moveTo>
                    <a:pt x="47625" y="14353"/>
                  </a:moveTo>
                  <a:cubicBezTo>
                    <a:pt x="39687" y="78911"/>
                    <a:pt x="0" y="565745"/>
                    <a:pt x="0" y="598553"/>
                  </a:cubicBezTo>
                  <a:cubicBezTo>
                    <a:pt x="0" y="631361"/>
                    <a:pt x="39688" y="303807"/>
                    <a:pt x="47625" y="211203"/>
                  </a:cubicBezTo>
                  <a:cubicBezTo>
                    <a:pt x="55562" y="118599"/>
                    <a:pt x="55563" y="-50205"/>
                    <a:pt x="47625" y="143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 1215">
              <a:extLst>
                <a:ext uri="{FF2B5EF4-FFF2-40B4-BE49-F238E27FC236}">
                  <a16:creationId xmlns:a16="http://schemas.microsoft.com/office/drawing/2014/main" id="{FABA57E9-6FF7-75A6-BDDA-E051AC81985C}"/>
                </a:ext>
              </a:extLst>
            </p:cNvPr>
            <p:cNvSpPr/>
            <p:nvPr/>
          </p:nvSpPr>
          <p:spPr>
            <a:xfrm>
              <a:off x="6923694" y="7591327"/>
              <a:ext cx="140456" cy="314546"/>
            </a:xfrm>
            <a:custGeom>
              <a:avLst/>
              <a:gdLst>
                <a:gd name="connsiteX0" fmla="*/ 981 w 140456"/>
                <a:gd name="connsiteY0" fmla="*/ 98 h 314546"/>
                <a:gd name="connsiteX1" fmla="*/ 74006 w 140456"/>
                <a:gd name="connsiteY1" fmla="*/ 165198 h 314546"/>
                <a:gd name="connsiteX2" fmla="*/ 121631 w 140456"/>
                <a:gd name="connsiteY2" fmla="*/ 212823 h 314546"/>
                <a:gd name="connsiteX3" fmla="*/ 131156 w 140456"/>
                <a:gd name="connsiteY3" fmla="*/ 314423 h 314546"/>
                <a:gd name="connsiteX4" fmla="*/ 131156 w 140456"/>
                <a:gd name="connsiteY4" fmla="*/ 190598 h 314546"/>
                <a:gd name="connsiteX5" fmla="*/ 981 w 140456"/>
                <a:gd name="connsiteY5" fmla="*/ 98 h 31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456" h="314546">
                  <a:moveTo>
                    <a:pt x="981" y="98"/>
                  </a:moveTo>
                  <a:cubicBezTo>
                    <a:pt x="-8544" y="-4135"/>
                    <a:pt x="53898" y="129744"/>
                    <a:pt x="74006" y="165198"/>
                  </a:cubicBezTo>
                  <a:cubicBezTo>
                    <a:pt x="94114" y="200652"/>
                    <a:pt x="112106" y="187952"/>
                    <a:pt x="121631" y="212823"/>
                  </a:cubicBezTo>
                  <a:cubicBezTo>
                    <a:pt x="131156" y="237694"/>
                    <a:pt x="129569" y="318127"/>
                    <a:pt x="131156" y="314423"/>
                  </a:cubicBezTo>
                  <a:cubicBezTo>
                    <a:pt x="132743" y="310719"/>
                    <a:pt x="151264" y="238752"/>
                    <a:pt x="131156" y="190598"/>
                  </a:cubicBezTo>
                  <a:cubicBezTo>
                    <a:pt x="111048" y="142444"/>
                    <a:pt x="10506" y="4331"/>
                    <a:pt x="981" y="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E8C33754-58DE-0AFC-CADC-0CC987829FD0}"/>
                </a:ext>
              </a:extLst>
            </p:cNvPr>
            <p:cNvSpPr/>
            <p:nvPr/>
          </p:nvSpPr>
          <p:spPr>
            <a:xfrm>
              <a:off x="6753067" y="7578688"/>
              <a:ext cx="77072" cy="158822"/>
            </a:xfrm>
            <a:custGeom>
              <a:avLst/>
              <a:gdLst>
                <a:gd name="connsiteX0" fmla="*/ 158 w 77072"/>
                <a:gd name="connsiteY0" fmla="*/ 37 h 158822"/>
                <a:gd name="connsiteX1" fmla="*/ 54133 w 77072"/>
                <a:gd name="connsiteY1" fmla="*/ 82587 h 158822"/>
                <a:gd name="connsiteX2" fmla="*/ 70008 w 77072"/>
                <a:gd name="connsiteY2" fmla="*/ 158787 h 158822"/>
                <a:gd name="connsiteX3" fmla="*/ 73183 w 77072"/>
                <a:gd name="connsiteY3" fmla="*/ 73062 h 158822"/>
                <a:gd name="connsiteX4" fmla="*/ 158 w 77072"/>
                <a:gd name="connsiteY4" fmla="*/ 37 h 15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72" h="158822">
                  <a:moveTo>
                    <a:pt x="158" y="37"/>
                  </a:moveTo>
                  <a:cubicBezTo>
                    <a:pt x="-3017" y="1624"/>
                    <a:pt x="42491" y="56129"/>
                    <a:pt x="54133" y="82587"/>
                  </a:cubicBezTo>
                  <a:cubicBezTo>
                    <a:pt x="65775" y="109045"/>
                    <a:pt x="66833" y="160374"/>
                    <a:pt x="70008" y="158787"/>
                  </a:cubicBezTo>
                  <a:cubicBezTo>
                    <a:pt x="73183" y="157200"/>
                    <a:pt x="82179" y="98462"/>
                    <a:pt x="73183" y="73062"/>
                  </a:cubicBezTo>
                  <a:cubicBezTo>
                    <a:pt x="64187" y="47662"/>
                    <a:pt x="3333" y="-1550"/>
                    <a:pt x="158" y="3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6C84E7E9-3730-5455-7011-9B5CC6ADA00F}"/>
                </a:ext>
              </a:extLst>
            </p:cNvPr>
            <p:cNvSpPr/>
            <p:nvPr/>
          </p:nvSpPr>
          <p:spPr>
            <a:xfrm>
              <a:off x="6889257" y="7591416"/>
              <a:ext cx="48122" cy="184179"/>
            </a:xfrm>
            <a:custGeom>
              <a:avLst/>
              <a:gdLst>
                <a:gd name="connsiteX0" fmla="*/ 493 w 48122"/>
                <a:gd name="connsiteY0" fmla="*/ 9 h 184179"/>
                <a:gd name="connsiteX1" fmla="*/ 22718 w 48122"/>
                <a:gd name="connsiteY1" fmla="*/ 114309 h 184179"/>
                <a:gd name="connsiteX2" fmla="*/ 13193 w 48122"/>
                <a:gd name="connsiteY2" fmla="*/ 184159 h 184179"/>
                <a:gd name="connsiteX3" fmla="*/ 48118 w 48122"/>
                <a:gd name="connsiteY3" fmla="*/ 107959 h 184179"/>
                <a:gd name="connsiteX4" fmla="*/ 493 w 48122"/>
                <a:gd name="connsiteY4" fmla="*/ 9 h 18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2" h="184179">
                  <a:moveTo>
                    <a:pt x="493" y="9"/>
                  </a:moveTo>
                  <a:cubicBezTo>
                    <a:pt x="-3740" y="1067"/>
                    <a:pt x="20601" y="83617"/>
                    <a:pt x="22718" y="114309"/>
                  </a:cubicBezTo>
                  <a:cubicBezTo>
                    <a:pt x="24835" y="145001"/>
                    <a:pt x="8960" y="185217"/>
                    <a:pt x="13193" y="184159"/>
                  </a:cubicBezTo>
                  <a:cubicBezTo>
                    <a:pt x="17426" y="183101"/>
                    <a:pt x="47589" y="132830"/>
                    <a:pt x="48118" y="107959"/>
                  </a:cubicBezTo>
                  <a:cubicBezTo>
                    <a:pt x="48647" y="83088"/>
                    <a:pt x="4726" y="-1049"/>
                    <a:pt x="493" y="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E7F82636-F98A-F9EF-37AA-6C47D16F7B62}"/>
                </a:ext>
              </a:extLst>
            </p:cNvPr>
            <p:cNvSpPr/>
            <p:nvPr/>
          </p:nvSpPr>
          <p:spPr>
            <a:xfrm>
              <a:off x="6727518" y="7607741"/>
              <a:ext cx="194636" cy="692075"/>
            </a:xfrm>
            <a:custGeom>
              <a:avLst/>
              <a:gdLst>
                <a:gd name="connsiteX0" fmla="*/ 307 w 194636"/>
                <a:gd name="connsiteY0" fmla="*/ 2734 h 692075"/>
                <a:gd name="connsiteX1" fmla="*/ 111432 w 194636"/>
                <a:gd name="connsiteY1" fmla="*/ 332934 h 692075"/>
                <a:gd name="connsiteX2" fmla="*/ 193982 w 194636"/>
                <a:gd name="connsiteY2" fmla="*/ 691709 h 692075"/>
                <a:gd name="connsiteX3" fmla="*/ 146357 w 194636"/>
                <a:gd name="connsiteY3" fmla="*/ 396434 h 692075"/>
                <a:gd name="connsiteX4" fmla="*/ 79682 w 194636"/>
                <a:gd name="connsiteY4" fmla="*/ 186884 h 692075"/>
                <a:gd name="connsiteX5" fmla="*/ 307 w 194636"/>
                <a:gd name="connsiteY5" fmla="*/ 2734 h 6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636" h="692075">
                  <a:moveTo>
                    <a:pt x="307" y="2734"/>
                  </a:moveTo>
                  <a:cubicBezTo>
                    <a:pt x="5599" y="27076"/>
                    <a:pt x="79153" y="218105"/>
                    <a:pt x="111432" y="332934"/>
                  </a:cubicBezTo>
                  <a:cubicBezTo>
                    <a:pt x="143711" y="447763"/>
                    <a:pt x="188161" y="681126"/>
                    <a:pt x="193982" y="691709"/>
                  </a:cubicBezTo>
                  <a:cubicBezTo>
                    <a:pt x="199803" y="702292"/>
                    <a:pt x="165407" y="480571"/>
                    <a:pt x="146357" y="396434"/>
                  </a:cubicBezTo>
                  <a:cubicBezTo>
                    <a:pt x="127307" y="312297"/>
                    <a:pt x="99790" y="250913"/>
                    <a:pt x="79682" y="186884"/>
                  </a:cubicBezTo>
                  <a:cubicBezTo>
                    <a:pt x="59574" y="122855"/>
                    <a:pt x="-4985" y="-21608"/>
                    <a:pt x="307" y="273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EBCD0932-CD3B-1ACC-C3D4-D5593AA1AE92}"/>
                </a:ext>
              </a:extLst>
            </p:cNvPr>
            <p:cNvSpPr/>
            <p:nvPr/>
          </p:nvSpPr>
          <p:spPr>
            <a:xfrm>
              <a:off x="7050814" y="7718385"/>
              <a:ext cx="141754" cy="232063"/>
            </a:xfrm>
            <a:custGeom>
              <a:avLst/>
              <a:gdLst>
                <a:gd name="connsiteX0" fmla="*/ 51661 w 141754"/>
                <a:gd name="connsiteY0" fmla="*/ 40 h 232063"/>
                <a:gd name="connsiteX1" fmla="*/ 140561 w 141754"/>
                <a:gd name="connsiteY1" fmla="*/ 111165 h 232063"/>
                <a:gd name="connsiteX2" fmla="*/ 96111 w 141754"/>
                <a:gd name="connsiteY2" fmla="*/ 120690 h 232063"/>
                <a:gd name="connsiteX3" fmla="*/ 861 w 141754"/>
                <a:gd name="connsiteY3" fmla="*/ 231815 h 232063"/>
                <a:gd name="connsiteX4" fmla="*/ 51661 w 141754"/>
                <a:gd name="connsiteY4" fmla="*/ 149265 h 232063"/>
                <a:gd name="connsiteX5" fmla="*/ 96111 w 141754"/>
                <a:gd name="connsiteY5" fmla="*/ 98465 h 232063"/>
                <a:gd name="connsiteX6" fmla="*/ 51661 w 141754"/>
                <a:gd name="connsiteY6" fmla="*/ 40 h 23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754" h="232063">
                  <a:moveTo>
                    <a:pt x="51661" y="40"/>
                  </a:moveTo>
                  <a:cubicBezTo>
                    <a:pt x="59069" y="2157"/>
                    <a:pt x="133153" y="91057"/>
                    <a:pt x="140561" y="111165"/>
                  </a:cubicBezTo>
                  <a:cubicBezTo>
                    <a:pt x="147969" y="131273"/>
                    <a:pt x="119394" y="100582"/>
                    <a:pt x="96111" y="120690"/>
                  </a:cubicBezTo>
                  <a:cubicBezTo>
                    <a:pt x="72828" y="140798"/>
                    <a:pt x="8269" y="227053"/>
                    <a:pt x="861" y="231815"/>
                  </a:cubicBezTo>
                  <a:cubicBezTo>
                    <a:pt x="-6547" y="236578"/>
                    <a:pt x="35786" y="171490"/>
                    <a:pt x="51661" y="149265"/>
                  </a:cubicBezTo>
                  <a:cubicBezTo>
                    <a:pt x="67536" y="127040"/>
                    <a:pt x="93465" y="117515"/>
                    <a:pt x="96111" y="98465"/>
                  </a:cubicBezTo>
                  <a:cubicBezTo>
                    <a:pt x="98757" y="79415"/>
                    <a:pt x="44253" y="-2077"/>
                    <a:pt x="51661" y="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903E88BF-F9F3-5F5C-1182-5F419FA66D13}"/>
                </a:ext>
              </a:extLst>
            </p:cNvPr>
            <p:cNvSpPr/>
            <p:nvPr/>
          </p:nvSpPr>
          <p:spPr>
            <a:xfrm>
              <a:off x="7010366" y="7642200"/>
              <a:ext cx="95893" cy="170328"/>
            </a:xfrm>
            <a:custGeom>
              <a:avLst/>
              <a:gdLst>
                <a:gd name="connsiteX0" fmla="*/ 34 w 95893"/>
                <a:gd name="connsiteY0" fmla="*/ 25 h 170328"/>
                <a:gd name="connsiteX1" fmla="*/ 66709 w 95893"/>
                <a:gd name="connsiteY1" fmla="*/ 104800 h 170328"/>
                <a:gd name="connsiteX2" fmla="*/ 88934 w 95893"/>
                <a:gd name="connsiteY2" fmla="*/ 146075 h 170328"/>
                <a:gd name="connsiteX3" fmla="*/ 95284 w 95893"/>
                <a:gd name="connsiteY3" fmla="*/ 168300 h 170328"/>
                <a:gd name="connsiteX4" fmla="*/ 76234 w 95893"/>
                <a:gd name="connsiteY4" fmla="*/ 95275 h 170328"/>
                <a:gd name="connsiteX5" fmla="*/ 34 w 95893"/>
                <a:gd name="connsiteY5" fmla="*/ 25 h 1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893" h="170328">
                  <a:moveTo>
                    <a:pt x="34" y="25"/>
                  </a:moveTo>
                  <a:cubicBezTo>
                    <a:pt x="-1553" y="1612"/>
                    <a:pt x="51892" y="80458"/>
                    <a:pt x="66709" y="104800"/>
                  </a:cubicBezTo>
                  <a:cubicBezTo>
                    <a:pt x="81526" y="129142"/>
                    <a:pt x="84172" y="135492"/>
                    <a:pt x="88934" y="146075"/>
                  </a:cubicBezTo>
                  <a:cubicBezTo>
                    <a:pt x="93697" y="156658"/>
                    <a:pt x="97401" y="176767"/>
                    <a:pt x="95284" y="168300"/>
                  </a:cubicBezTo>
                  <a:cubicBezTo>
                    <a:pt x="93167" y="159833"/>
                    <a:pt x="87346" y="120146"/>
                    <a:pt x="76234" y="95275"/>
                  </a:cubicBezTo>
                  <a:cubicBezTo>
                    <a:pt x="65122" y="70404"/>
                    <a:pt x="1621" y="-1562"/>
                    <a:pt x="34" y="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5A6B693A-4123-5BF5-6ABE-3E2107A92A23}"/>
                </a:ext>
              </a:extLst>
            </p:cNvPr>
            <p:cNvSpPr/>
            <p:nvPr/>
          </p:nvSpPr>
          <p:spPr>
            <a:xfrm>
              <a:off x="6685651" y="7671221"/>
              <a:ext cx="77376" cy="701615"/>
            </a:xfrm>
            <a:custGeom>
              <a:avLst/>
              <a:gdLst>
                <a:gd name="connsiteX0" fmla="*/ 38999 w 77376"/>
                <a:gd name="connsiteY0" fmla="*/ 2754 h 701615"/>
                <a:gd name="connsiteX1" fmla="*/ 77099 w 77376"/>
                <a:gd name="connsiteY1" fmla="*/ 117054 h 701615"/>
                <a:gd name="connsiteX2" fmla="*/ 54874 w 77376"/>
                <a:gd name="connsiteY2" fmla="*/ 174204 h 701615"/>
                <a:gd name="connsiteX3" fmla="*/ 29474 w 77376"/>
                <a:gd name="connsiteY3" fmla="*/ 313904 h 701615"/>
                <a:gd name="connsiteX4" fmla="*/ 29474 w 77376"/>
                <a:gd name="connsiteY4" fmla="*/ 475829 h 701615"/>
                <a:gd name="connsiteX5" fmla="*/ 19949 w 77376"/>
                <a:gd name="connsiteY5" fmla="*/ 602829 h 701615"/>
                <a:gd name="connsiteX6" fmla="*/ 899 w 77376"/>
                <a:gd name="connsiteY6" fmla="*/ 691729 h 701615"/>
                <a:gd name="connsiteX7" fmla="*/ 51699 w 77376"/>
                <a:gd name="connsiteY7" fmla="*/ 361529 h 701615"/>
                <a:gd name="connsiteX8" fmla="*/ 58049 w 77376"/>
                <a:gd name="connsiteY8" fmla="*/ 244054 h 701615"/>
                <a:gd name="connsiteX9" fmla="*/ 38999 w 77376"/>
                <a:gd name="connsiteY9" fmla="*/ 2754 h 70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6" h="701615">
                  <a:moveTo>
                    <a:pt x="38999" y="2754"/>
                  </a:moveTo>
                  <a:cubicBezTo>
                    <a:pt x="42174" y="-18413"/>
                    <a:pt x="74453" y="88479"/>
                    <a:pt x="77099" y="117054"/>
                  </a:cubicBezTo>
                  <a:cubicBezTo>
                    <a:pt x="79745" y="145629"/>
                    <a:pt x="62811" y="141396"/>
                    <a:pt x="54874" y="174204"/>
                  </a:cubicBezTo>
                  <a:cubicBezTo>
                    <a:pt x="46937" y="207012"/>
                    <a:pt x="33707" y="263633"/>
                    <a:pt x="29474" y="313904"/>
                  </a:cubicBezTo>
                  <a:cubicBezTo>
                    <a:pt x="25241" y="364175"/>
                    <a:pt x="31061" y="427675"/>
                    <a:pt x="29474" y="475829"/>
                  </a:cubicBezTo>
                  <a:cubicBezTo>
                    <a:pt x="27887" y="523983"/>
                    <a:pt x="24711" y="566846"/>
                    <a:pt x="19949" y="602829"/>
                  </a:cubicBezTo>
                  <a:cubicBezTo>
                    <a:pt x="15187" y="638812"/>
                    <a:pt x="-4393" y="731946"/>
                    <a:pt x="899" y="691729"/>
                  </a:cubicBezTo>
                  <a:cubicBezTo>
                    <a:pt x="6191" y="651512"/>
                    <a:pt x="42174" y="436141"/>
                    <a:pt x="51699" y="361529"/>
                  </a:cubicBezTo>
                  <a:cubicBezTo>
                    <a:pt x="61224" y="286917"/>
                    <a:pt x="56462" y="297500"/>
                    <a:pt x="58049" y="244054"/>
                  </a:cubicBezTo>
                  <a:cubicBezTo>
                    <a:pt x="59636" y="190608"/>
                    <a:pt x="35824" y="23921"/>
                    <a:pt x="38999" y="275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315268E5-DFDB-791B-793C-637FC4B959B2}"/>
                </a:ext>
              </a:extLst>
            </p:cNvPr>
            <p:cNvSpPr/>
            <p:nvPr/>
          </p:nvSpPr>
          <p:spPr>
            <a:xfrm>
              <a:off x="6555887" y="7724730"/>
              <a:ext cx="162506" cy="1133780"/>
            </a:xfrm>
            <a:custGeom>
              <a:avLst/>
              <a:gdLst>
                <a:gd name="connsiteX0" fmla="*/ 162413 w 162506"/>
                <a:gd name="connsiteY0" fmla="*/ 45 h 1133780"/>
                <a:gd name="connsiteX1" fmla="*/ 121138 w 162506"/>
                <a:gd name="connsiteY1" fmla="*/ 161970 h 1133780"/>
                <a:gd name="connsiteX2" fmla="*/ 124313 w 162506"/>
                <a:gd name="connsiteY2" fmla="*/ 304845 h 1133780"/>
                <a:gd name="connsiteX3" fmla="*/ 83038 w 162506"/>
                <a:gd name="connsiteY3" fmla="*/ 660445 h 1133780"/>
                <a:gd name="connsiteX4" fmla="*/ 48113 w 162506"/>
                <a:gd name="connsiteY4" fmla="*/ 784270 h 1133780"/>
                <a:gd name="connsiteX5" fmla="*/ 488 w 162506"/>
                <a:gd name="connsiteY5" fmla="*/ 1130345 h 1133780"/>
                <a:gd name="connsiteX6" fmla="*/ 79863 w 162506"/>
                <a:gd name="connsiteY6" fmla="*/ 549320 h 1133780"/>
                <a:gd name="connsiteX7" fmla="*/ 130663 w 162506"/>
                <a:gd name="connsiteY7" fmla="*/ 177845 h 1133780"/>
                <a:gd name="connsiteX8" fmla="*/ 162413 w 162506"/>
                <a:gd name="connsiteY8" fmla="*/ 45 h 113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06" h="1133780">
                  <a:moveTo>
                    <a:pt x="162413" y="45"/>
                  </a:moveTo>
                  <a:cubicBezTo>
                    <a:pt x="160825" y="-2601"/>
                    <a:pt x="127488" y="111170"/>
                    <a:pt x="121138" y="161970"/>
                  </a:cubicBezTo>
                  <a:cubicBezTo>
                    <a:pt x="114788" y="212770"/>
                    <a:pt x="130663" y="221766"/>
                    <a:pt x="124313" y="304845"/>
                  </a:cubicBezTo>
                  <a:cubicBezTo>
                    <a:pt x="117963" y="387924"/>
                    <a:pt x="95738" y="580541"/>
                    <a:pt x="83038" y="660445"/>
                  </a:cubicBezTo>
                  <a:cubicBezTo>
                    <a:pt x="70338" y="740349"/>
                    <a:pt x="61871" y="705953"/>
                    <a:pt x="48113" y="784270"/>
                  </a:cubicBezTo>
                  <a:cubicBezTo>
                    <a:pt x="34355" y="862587"/>
                    <a:pt x="-4804" y="1169503"/>
                    <a:pt x="488" y="1130345"/>
                  </a:cubicBezTo>
                  <a:cubicBezTo>
                    <a:pt x="5780" y="1091187"/>
                    <a:pt x="79863" y="549320"/>
                    <a:pt x="79863" y="549320"/>
                  </a:cubicBezTo>
                  <a:cubicBezTo>
                    <a:pt x="101559" y="390570"/>
                    <a:pt x="116375" y="264628"/>
                    <a:pt x="130663" y="177845"/>
                  </a:cubicBezTo>
                  <a:cubicBezTo>
                    <a:pt x="144950" y="91062"/>
                    <a:pt x="164001" y="2691"/>
                    <a:pt x="162413" y="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D53B6017-9BC1-314D-80F8-867EA0DA8A38}"/>
                </a:ext>
              </a:extLst>
            </p:cNvPr>
            <p:cNvSpPr/>
            <p:nvPr/>
          </p:nvSpPr>
          <p:spPr>
            <a:xfrm>
              <a:off x="6400556" y="9167087"/>
              <a:ext cx="92093" cy="726653"/>
            </a:xfrm>
            <a:custGeom>
              <a:avLst/>
              <a:gdLst>
                <a:gd name="connsiteX0" fmla="*/ 89144 w 92093"/>
                <a:gd name="connsiteY0" fmla="*/ 8663 h 726653"/>
                <a:gd name="connsiteX1" fmla="*/ 244 w 92093"/>
                <a:gd name="connsiteY1" fmla="*/ 719863 h 726653"/>
                <a:gd name="connsiteX2" fmla="*/ 63744 w 92093"/>
                <a:gd name="connsiteY2" fmla="*/ 348388 h 726653"/>
                <a:gd name="connsiteX3" fmla="*/ 89144 w 92093"/>
                <a:gd name="connsiteY3" fmla="*/ 8663 h 72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93" h="726653">
                  <a:moveTo>
                    <a:pt x="89144" y="8663"/>
                  </a:moveTo>
                  <a:cubicBezTo>
                    <a:pt x="78561" y="70575"/>
                    <a:pt x="4477" y="663242"/>
                    <a:pt x="244" y="719863"/>
                  </a:cubicBezTo>
                  <a:cubicBezTo>
                    <a:pt x="-3989" y="776484"/>
                    <a:pt x="47869" y="463746"/>
                    <a:pt x="63744" y="348388"/>
                  </a:cubicBezTo>
                  <a:cubicBezTo>
                    <a:pt x="79619" y="233030"/>
                    <a:pt x="99727" y="-53249"/>
                    <a:pt x="89144" y="86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1D498139-F1E7-0D90-8D52-7AF125199FB3}"/>
                </a:ext>
              </a:extLst>
            </p:cNvPr>
            <p:cNvSpPr/>
            <p:nvPr/>
          </p:nvSpPr>
          <p:spPr>
            <a:xfrm>
              <a:off x="6270512" y="9883301"/>
              <a:ext cx="132334" cy="1130628"/>
            </a:xfrm>
            <a:custGeom>
              <a:avLst/>
              <a:gdLst>
                <a:gd name="connsiteX0" fmla="*/ 130288 w 132334"/>
                <a:gd name="connsiteY0" fmla="*/ 6824 h 1130628"/>
                <a:gd name="connsiteX1" fmla="*/ 28688 w 132334"/>
                <a:gd name="connsiteY1" fmla="*/ 781524 h 1130628"/>
                <a:gd name="connsiteX2" fmla="*/ 3288 w 132334"/>
                <a:gd name="connsiteY2" fmla="*/ 1121249 h 1130628"/>
                <a:gd name="connsiteX3" fmla="*/ 89013 w 132334"/>
                <a:gd name="connsiteY3" fmla="*/ 441799 h 1130628"/>
                <a:gd name="connsiteX4" fmla="*/ 130288 w 132334"/>
                <a:gd name="connsiteY4" fmla="*/ 6824 h 1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34" h="1130628">
                  <a:moveTo>
                    <a:pt x="130288" y="6824"/>
                  </a:moveTo>
                  <a:cubicBezTo>
                    <a:pt x="120234" y="63445"/>
                    <a:pt x="49855" y="595786"/>
                    <a:pt x="28688" y="781524"/>
                  </a:cubicBezTo>
                  <a:cubicBezTo>
                    <a:pt x="7521" y="967262"/>
                    <a:pt x="-6766" y="1177870"/>
                    <a:pt x="3288" y="1121249"/>
                  </a:cubicBezTo>
                  <a:cubicBezTo>
                    <a:pt x="13342" y="1064628"/>
                    <a:pt x="66788" y="624361"/>
                    <a:pt x="89013" y="441799"/>
                  </a:cubicBezTo>
                  <a:cubicBezTo>
                    <a:pt x="111238" y="259237"/>
                    <a:pt x="140342" y="-49797"/>
                    <a:pt x="130288" y="68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EADCAA14-7B87-6AAE-423E-00166B46D7BE}"/>
                </a:ext>
              </a:extLst>
            </p:cNvPr>
            <p:cNvSpPr/>
            <p:nvPr/>
          </p:nvSpPr>
          <p:spPr>
            <a:xfrm>
              <a:off x="6973469" y="8022490"/>
              <a:ext cx="75304" cy="585198"/>
            </a:xfrm>
            <a:custGeom>
              <a:avLst/>
              <a:gdLst>
                <a:gd name="connsiteX0" fmla="*/ 2006 w 75304"/>
                <a:gd name="connsiteY0" fmla="*/ 22960 h 585198"/>
                <a:gd name="connsiteX1" fmla="*/ 59156 w 75304"/>
                <a:gd name="connsiteY1" fmla="*/ 388085 h 585198"/>
                <a:gd name="connsiteX2" fmla="*/ 68681 w 75304"/>
                <a:gd name="connsiteY2" fmla="*/ 584935 h 585198"/>
                <a:gd name="connsiteX3" fmla="*/ 71856 w 75304"/>
                <a:gd name="connsiteY3" fmla="*/ 349985 h 585198"/>
                <a:gd name="connsiteX4" fmla="*/ 17881 w 75304"/>
                <a:gd name="connsiteY4" fmla="*/ 70585 h 585198"/>
                <a:gd name="connsiteX5" fmla="*/ 2006 w 75304"/>
                <a:gd name="connsiteY5" fmla="*/ 22960 h 58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04" h="585198">
                  <a:moveTo>
                    <a:pt x="2006" y="22960"/>
                  </a:moveTo>
                  <a:cubicBezTo>
                    <a:pt x="8885" y="75876"/>
                    <a:pt x="48044" y="294423"/>
                    <a:pt x="59156" y="388085"/>
                  </a:cubicBezTo>
                  <a:cubicBezTo>
                    <a:pt x="70268" y="481747"/>
                    <a:pt x="66564" y="591285"/>
                    <a:pt x="68681" y="584935"/>
                  </a:cubicBezTo>
                  <a:cubicBezTo>
                    <a:pt x="70798" y="578585"/>
                    <a:pt x="80323" y="435710"/>
                    <a:pt x="71856" y="349985"/>
                  </a:cubicBezTo>
                  <a:cubicBezTo>
                    <a:pt x="63389" y="264260"/>
                    <a:pt x="28464" y="122973"/>
                    <a:pt x="17881" y="70585"/>
                  </a:cubicBezTo>
                  <a:cubicBezTo>
                    <a:pt x="7298" y="18197"/>
                    <a:pt x="-4873" y="-29956"/>
                    <a:pt x="2006" y="2296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F0483780-4CEE-631C-84FE-77FA6FA97E2C}"/>
                </a:ext>
              </a:extLst>
            </p:cNvPr>
            <p:cNvSpPr/>
            <p:nvPr/>
          </p:nvSpPr>
          <p:spPr>
            <a:xfrm>
              <a:off x="6915038" y="8095808"/>
              <a:ext cx="69291" cy="480243"/>
            </a:xfrm>
            <a:custGeom>
              <a:avLst/>
              <a:gdLst>
                <a:gd name="connsiteX0" fmla="*/ 112 w 69291"/>
                <a:gd name="connsiteY0" fmla="*/ 442 h 480243"/>
                <a:gd name="connsiteX1" fmla="*/ 50912 w 69291"/>
                <a:gd name="connsiteY1" fmla="*/ 254442 h 480243"/>
                <a:gd name="connsiteX2" fmla="*/ 50912 w 69291"/>
                <a:gd name="connsiteY2" fmla="*/ 479867 h 480243"/>
                <a:gd name="connsiteX3" fmla="*/ 66787 w 69291"/>
                <a:gd name="connsiteY3" fmla="*/ 200467 h 480243"/>
                <a:gd name="connsiteX4" fmla="*/ 112 w 69291"/>
                <a:gd name="connsiteY4" fmla="*/ 442 h 48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91" h="480243">
                  <a:moveTo>
                    <a:pt x="112" y="442"/>
                  </a:moveTo>
                  <a:cubicBezTo>
                    <a:pt x="-2534" y="9438"/>
                    <a:pt x="42445" y="174538"/>
                    <a:pt x="50912" y="254442"/>
                  </a:cubicBezTo>
                  <a:cubicBezTo>
                    <a:pt x="59379" y="334346"/>
                    <a:pt x="48266" y="488863"/>
                    <a:pt x="50912" y="479867"/>
                  </a:cubicBezTo>
                  <a:cubicBezTo>
                    <a:pt x="53558" y="470871"/>
                    <a:pt x="76841" y="279313"/>
                    <a:pt x="66787" y="200467"/>
                  </a:cubicBezTo>
                  <a:cubicBezTo>
                    <a:pt x="56733" y="121621"/>
                    <a:pt x="2758" y="-8554"/>
                    <a:pt x="112" y="44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9A9808B4-E57E-843C-F8DD-0FC672A9B6B7}"/>
                </a:ext>
              </a:extLst>
            </p:cNvPr>
            <p:cNvSpPr/>
            <p:nvPr/>
          </p:nvSpPr>
          <p:spPr>
            <a:xfrm>
              <a:off x="7000620" y="8394507"/>
              <a:ext cx="19305" cy="749752"/>
            </a:xfrm>
            <a:custGeom>
              <a:avLst/>
              <a:gdLst>
                <a:gd name="connsiteX0" fmla="*/ 12955 w 19305"/>
                <a:gd name="connsiteY0" fmla="*/ 193 h 749752"/>
                <a:gd name="connsiteX1" fmla="*/ 19305 w 19305"/>
                <a:gd name="connsiteY1" fmla="*/ 387543 h 749752"/>
                <a:gd name="connsiteX2" fmla="*/ 12955 w 19305"/>
                <a:gd name="connsiteY2" fmla="*/ 749493 h 749752"/>
                <a:gd name="connsiteX3" fmla="*/ 255 w 19305"/>
                <a:gd name="connsiteY3" fmla="*/ 438343 h 749752"/>
                <a:gd name="connsiteX4" fmla="*/ 12955 w 19305"/>
                <a:gd name="connsiteY4" fmla="*/ 193 h 74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05" h="749752">
                  <a:moveTo>
                    <a:pt x="12955" y="193"/>
                  </a:moveTo>
                  <a:cubicBezTo>
                    <a:pt x="16130" y="-8274"/>
                    <a:pt x="19305" y="262660"/>
                    <a:pt x="19305" y="387543"/>
                  </a:cubicBezTo>
                  <a:cubicBezTo>
                    <a:pt x="19305" y="512426"/>
                    <a:pt x="16130" y="741026"/>
                    <a:pt x="12955" y="749493"/>
                  </a:cubicBezTo>
                  <a:cubicBezTo>
                    <a:pt x="9780" y="757960"/>
                    <a:pt x="2372" y="556876"/>
                    <a:pt x="255" y="438343"/>
                  </a:cubicBezTo>
                  <a:cubicBezTo>
                    <a:pt x="-1862" y="319810"/>
                    <a:pt x="9780" y="8660"/>
                    <a:pt x="12955" y="19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 1228">
              <a:extLst>
                <a:ext uri="{FF2B5EF4-FFF2-40B4-BE49-F238E27FC236}">
                  <a16:creationId xmlns:a16="http://schemas.microsoft.com/office/drawing/2014/main" id="{83155629-8DAB-5436-108F-CFC5BD6F6826}"/>
                </a:ext>
              </a:extLst>
            </p:cNvPr>
            <p:cNvSpPr/>
            <p:nvPr/>
          </p:nvSpPr>
          <p:spPr>
            <a:xfrm>
              <a:off x="7086591" y="7991026"/>
              <a:ext cx="128980" cy="324588"/>
            </a:xfrm>
            <a:custGeom>
              <a:avLst/>
              <a:gdLst>
                <a:gd name="connsiteX0" fmla="*/ 123834 w 128980"/>
                <a:gd name="connsiteY0" fmla="*/ 449 h 324588"/>
                <a:gd name="connsiteX1" fmla="*/ 111134 w 128980"/>
                <a:gd name="connsiteY1" fmla="*/ 121099 h 324588"/>
                <a:gd name="connsiteX2" fmla="*/ 9 w 128980"/>
                <a:gd name="connsiteY2" fmla="*/ 324299 h 324588"/>
                <a:gd name="connsiteX3" fmla="*/ 117484 w 128980"/>
                <a:gd name="connsiteY3" fmla="*/ 162374 h 324588"/>
                <a:gd name="connsiteX4" fmla="*/ 123834 w 128980"/>
                <a:gd name="connsiteY4" fmla="*/ 449 h 32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980" h="324588">
                  <a:moveTo>
                    <a:pt x="123834" y="449"/>
                  </a:moveTo>
                  <a:cubicBezTo>
                    <a:pt x="122776" y="-6430"/>
                    <a:pt x="131772" y="67124"/>
                    <a:pt x="111134" y="121099"/>
                  </a:cubicBezTo>
                  <a:cubicBezTo>
                    <a:pt x="90496" y="175074"/>
                    <a:pt x="-1049" y="317420"/>
                    <a:pt x="9" y="324299"/>
                  </a:cubicBezTo>
                  <a:cubicBezTo>
                    <a:pt x="1067" y="331178"/>
                    <a:pt x="96847" y="213703"/>
                    <a:pt x="117484" y="162374"/>
                  </a:cubicBezTo>
                  <a:cubicBezTo>
                    <a:pt x="138121" y="111045"/>
                    <a:pt x="124892" y="7328"/>
                    <a:pt x="123834" y="44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539FAD72-2A99-B724-73B9-91E4D9A817D5}"/>
                </a:ext>
              </a:extLst>
            </p:cNvPr>
            <p:cNvSpPr/>
            <p:nvPr/>
          </p:nvSpPr>
          <p:spPr>
            <a:xfrm>
              <a:off x="7136623" y="8299449"/>
              <a:ext cx="99420" cy="339727"/>
            </a:xfrm>
            <a:custGeom>
              <a:avLst/>
              <a:gdLst>
                <a:gd name="connsiteX0" fmla="*/ 99202 w 99420"/>
                <a:gd name="connsiteY0" fmla="*/ 1 h 339727"/>
                <a:gd name="connsiteX1" fmla="*/ 42052 w 99420"/>
                <a:gd name="connsiteY1" fmla="*/ 165101 h 339727"/>
                <a:gd name="connsiteX2" fmla="*/ 777 w 99420"/>
                <a:gd name="connsiteY2" fmla="*/ 339726 h 339727"/>
                <a:gd name="connsiteX3" fmla="*/ 19827 w 99420"/>
                <a:gd name="connsiteY3" fmla="*/ 168276 h 339727"/>
                <a:gd name="connsiteX4" fmla="*/ 99202 w 99420"/>
                <a:gd name="connsiteY4" fmla="*/ 1 h 33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20" h="339727">
                  <a:moveTo>
                    <a:pt x="99202" y="1"/>
                  </a:moveTo>
                  <a:cubicBezTo>
                    <a:pt x="102906" y="-528"/>
                    <a:pt x="58456" y="108480"/>
                    <a:pt x="42052" y="165101"/>
                  </a:cubicBezTo>
                  <a:cubicBezTo>
                    <a:pt x="25648" y="221722"/>
                    <a:pt x="4481" y="339197"/>
                    <a:pt x="777" y="339726"/>
                  </a:cubicBezTo>
                  <a:cubicBezTo>
                    <a:pt x="-2927" y="340255"/>
                    <a:pt x="7127" y="219605"/>
                    <a:pt x="19827" y="168276"/>
                  </a:cubicBezTo>
                  <a:cubicBezTo>
                    <a:pt x="32527" y="116947"/>
                    <a:pt x="95498" y="530"/>
                    <a:pt x="99202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 1230">
              <a:extLst>
                <a:ext uri="{FF2B5EF4-FFF2-40B4-BE49-F238E27FC236}">
                  <a16:creationId xmlns:a16="http://schemas.microsoft.com/office/drawing/2014/main" id="{79991BE0-0B75-BA78-ABA8-1C1D7B130315}"/>
                </a:ext>
              </a:extLst>
            </p:cNvPr>
            <p:cNvSpPr/>
            <p:nvPr/>
          </p:nvSpPr>
          <p:spPr>
            <a:xfrm>
              <a:off x="7155679" y="8324847"/>
              <a:ext cx="105609" cy="1157338"/>
            </a:xfrm>
            <a:custGeom>
              <a:avLst/>
              <a:gdLst>
                <a:gd name="connsiteX0" fmla="*/ 105546 w 105609"/>
                <a:gd name="connsiteY0" fmla="*/ 3 h 1157338"/>
                <a:gd name="connsiteX1" fmla="*/ 35696 w 105609"/>
                <a:gd name="connsiteY1" fmla="*/ 355603 h 1157338"/>
                <a:gd name="connsiteX2" fmla="*/ 16646 w 105609"/>
                <a:gd name="connsiteY2" fmla="*/ 657228 h 1157338"/>
                <a:gd name="connsiteX3" fmla="*/ 771 w 105609"/>
                <a:gd name="connsiteY3" fmla="*/ 1155703 h 1157338"/>
                <a:gd name="connsiteX4" fmla="*/ 42046 w 105609"/>
                <a:gd name="connsiteY4" fmla="*/ 476253 h 1157338"/>
                <a:gd name="connsiteX5" fmla="*/ 48396 w 105609"/>
                <a:gd name="connsiteY5" fmla="*/ 349253 h 1157338"/>
                <a:gd name="connsiteX6" fmla="*/ 105546 w 105609"/>
                <a:gd name="connsiteY6" fmla="*/ 3 h 11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09" h="1157338">
                  <a:moveTo>
                    <a:pt x="105546" y="3"/>
                  </a:moveTo>
                  <a:cubicBezTo>
                    <a:pt x="103429" y="1061"/>
                    <a:pt x="50513" y="246066"/>
                    <a:pt x="35696" y="355603"/>
                  </a:cubicBezTo>
                  <a:cubicBezTo>
                    <a:pt x="20879" y="465141"/>
                    <a:pt x="22467" y="523878"/>
                    <a:pt x="16646" y="657228"/>
                  </a:cubicBezTo>
                  <a:cubicBezTo>
                    <a:pt x="10825" y="790578"/>
                    <a:pt x="-3462" y="1185865"/>
                    <a:pt x="771" y="1155703"/>
                  </a:cubicBezTo>
                  <a:cubicBezTo>
                    <a:pt x="5004" y="1125541"/>
                    <a:pt x="34108" y="610661"/>
                    <a:pt x="42046" y="476253"/>
                  </a:cubicBezTo>
                  <a:cubicBezTo>
                    <a:pt x="49984" y="341845"/>
                    <a:pt x="40988" y="421749"/>
                    <a:pt x="48396" y="349253"/>
                  </a:cubicBezTo>
                  <a:cubicBezTo>
                    <a:pt x="55804" y="276757"/>
                    <a:pt x="107663" y="-1055"/>
                    <a:pt x="105546" y="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9D157DB6-9A8A-2285-B488-4F2CF7B989BF}"/>
                </a:ext>
              </a:extLst>
            </p:cNvPr>
            <p:cNvSpPr/>
            <p:nvPr/>
          </p:nvSpPr>
          <p:spPr>
            <a:xfrm>
              <a:off x="6940259" y="8607316"/>
              <a:ext cx="32563" cy="646220"/>
            </a:xfrm>
            <a:custGeom>
              <a:avLst/>
              <a:gdLst>
                <a:gd name="connsiteX0" fmla="*/ 32041 w 32563"/>
                <a:gd name="connsiteY0" fmla="*/ 109 h 646220"/>
                <a:gd name="connsiteX1" fmla="*/ 19341 w 32563"/>
                <a:gd name="connsiteY1" fmla="*/ 308084 h 646220"/>
                <a:gd name="connsiteX2" fmla="*/ 9816 w 32563"/>
                <a:gd name="connsiteY2" fmla="*/ 511284 h 646220"/>
                <a:gd name="connsiteX3" fmla="*/ 9816 w 32563"/>
                <a:gd name="connsiteY3" fmla="*/ 641459 h 646220"/>
                <a:gd name="connsiteX4" fmla="*/ 291 w 32563"/>
                <a:gd name="connsiteY4" fmla="*/ 343009 h 646220"/>
                <a:gd name="connsiteX5" fmla="*/ 32041 w 32563"/>
                <a:gd name="connsiteY5" fmla="*/ 109 h 64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63" h="646220">
                  <a:moveTo>
                    <a:pt x="32041" y="109"/>
                  </a:moveTo>
                  <a:cubicBezTo>
                    <a:pt x="35216" y="-5712"/>
                    <a:pt x="23045" y="222888"/>
                    <a:pt x="19341" y="308084"/>
                  </a:cubicBezTo>
                  <a:cubicBezTo>
                    <a:pt x="15637" y="393280"/>
                    <a:pt x="11403" y="455722"/>
                    <a:pt x="9816" y="511284"/>
                  </a:cubicBezTo>
                  <a:cubicBezTo>
                    <a:pt x="8229" y="566846"/>
                    <a:pt x="11403" y="669505"/>
                    <a:pt x="9816" y="641459"/>
                  </a:cubicBezTo>
                  <a:cubicBezTo>
                    <a:pt x="8229" y="613413"/>
                    <a:pt x="-1826" y="442492"/>
                    <a:pt x="291" y="343009"/>
                  </a:cubicBezTo>
                  <a:cubicBezTo>
                    <a:pt x="2408" y="243526"/>
                    <a:pt x="28866" y="5930"/>
                    <a:pt x="32041" y="10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4E3B2F1E-6224-4D93-B8C1-31416338A420}"/>
                </a:ext>
              </a:extLst>
            </p:cNvPr>
            <p:cNvSpPr/>
            <p:nvPr/>
          </p:nvSpPr>
          <p:spPr>
            <a:xfrm>
              <a:off x="7003243" y="9162826"/>
              <a:ext cx="30021" cy="673700"/>
            </a:xfrm>
            <a:custGeom>
              <a:avLst/>
              <a:gdLst>
                <a:gd name="connsiteX0" fmla="*/ 10332 w 30021"/>
                <a:gd name="connsiteY0" fmla="*/ 224 h 673700"/>
                <a:gd name="connsiteX1" fmla="*/ 19857 w 30021"/>
                <a:gd name="connsiteY1" fmla="*/ 416149 h 673700"/>
                <a:gd name="connsiteX2" fmla="*/ 29382 w 30021"/>
                <a:gd name="connsiteY2" fmla="*/ 673324 h 673700"/>
                <a:gd name="connsiteX3" fmla="*/ 807 w 30021"/>
                <a:gd name="connsiteY3" fmla="*/ 362174 h 673700"/>
                <a:gd name="connsiteX4" fmla="*/ 10332 w 30021"/>
                <a:gd name="connsiteY4" fmla="*/ 224 h 6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1" h="673700">
                  <a:moveTo>
                    <a:pt x="10332" y="224"/>
                  </a:moveTo>
                  <a:cubicBezTo>
                    <a:pt x="13507" y="9220"/>
                    <a:pt x="16682" y="303966"/>
                    <a:pt x="19857" y="416149"/>
                  </a:cubicBezTo>
                  <a:cubicBezTo>
                    <a:pt x="23032" y="528332"/>
                    <a:pt x="32557" y="682320"/>
                    <a:pt x="29382" y="673324"/>
                  </a:cubicBezTo>
                  <a:cubicBezTo>
                    <a:pt x="26207" y="664328"/>
                    <a:pt x="4511" y="469595"/>
                    <a:pt x="807" y="362174"/>
                  </a:cubicBezTo>
                  <a:cubicBezTo>
                    <a:pt x="-2897" y="254753"/>
                    <a:pt x="7157" y="-8772"/>
                    <a:pt x="10332" y="2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09850F0F-9128-86C8-DC4A-5131D8E2EBDA}"/>
                </a:ext>
              </a:extLst>
            </p:cNvPr>
            <p:cNvSpPr/>
            <p:nvPr/>
          </p:nvSpPr>
          <p:spPr>
            <a:xfrm>
              <a:off x="7046334" y="9905859"/>
              <a:ext cx="97435" cy="1082955"/>
            </a:xfrm>
            <a:custGeom>
              <a:avLst/>
              <a:gdLst>
                <a:gd name="connsiteX0" fmla="*/ 8516 w 97435"/>
                <a:gd name="connsiteY0" fmla="*/ 12841 h 1082955"/>
                <a:gd name="connsiteX1" fmla="*/ 40266 w 97435"/>
                <a:gd name="connsiteY1" fmla="*/ 616091 h 1082955"/>
                <a:gd name="connsiteX2" fmla="*/ 97416 w 97435"/>
                <a:gd name="connsiteY2" fmla="*/ 1082816 h 1082955"/>
                <a:gd name="connsiteX3" fmla="*/ 33916 w 97435"/>
                <a:gd name="connsiteY3" fmla="*/ 660541 h 1082955"/>
                <a:gd name="connsiteX4" fmla="*/ 2166 w 97435"/>
                <a:gd name="connsiteY4" fmla="*/ 238266 h 1082955"/>
                <a:gd name="connsiteX5" fmla="*/ 8516 w 97435"/>
                <a:gd name="connsiteY5" fmla="*/ 12841 h 108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35" h="1082955">
                  <a:moveTo>
                    <a:pt x="8516" y="12841"/>
                  </a:moveTo>
                  <a:cubicBezTo>
                    <a:pt x="14866" y="75812"/>
                    <a:pt x="25449" y="437762"/>
                    <a:pt x="40266" y="616091"/>
                  </a:cubicBezTo>
                  <a:cubicBezTo>
                    <a:pt x="55083" y="794420"/>
                    <a:pt x="98474" y="1075408"/>
                    <a:pt x="97416" y="1082816"/>
                  </a:cubicBezTo>
                  <a:cubicBezTo>
                    <a:pt x="96358" y="1090224"/>
                    <a:pt x="49791" y="801299"/>
                    <a:pt x="33916" y="660541"/>
                  </a:cubicBezTo>
                  <a:cubicBezTo>
                    <a:pt x="18041" y="519783"/>
                    <a:pt x="7458" y="343041"/>
                    <a:pt x="2166" y="238266"/>
                  </a:cubicBezTo>
                  <a:cubicBezTo>
                    <a:pt x="-3126" y="133491"/>
                    <a:pt x="2166" y="-50130"/>
                    <a:pt x="8516" y="128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859E04EF-F966-FE6B-F26D-4E6C79BC6FA2}"/>
                </a:ext>
              </a:extLst>
            </p:cNvPr>
            <p:cNvSpPr/>
            <p:nvPr/>
          </p:nvSpPr>
          <p:spPr>
            <a:xfrm>
              <a:off x="7151442" y="9505793"/>
              <a:ext cx="87868" cy="1343374"/>
            </a:xfrm>
            <a:custGeom>
              <a:avLst/>
              <a:gdLst>
                <a:gd name="connsiteX0" fmla="*/ 1833 w 87868"/>
                <a:gd name="connsiteY0" fmla="*/ 157 h 1343374"/>
                <a:gd name="connsiteX1" fmla="*/ 14533 w 87868"/>
                <a:gd name="connsiteY1" fmla="*/ 689132 h 1343374"/>
                <a:gd name="connsiteX2" fmla="*/ 87558 w 87868"/>
                <a:gd name="connsiteY2" fmla="*/ 1343182 h 1343374"/>
                <a:gd name="connsiteX3" fmla="*/ 39933 w 87868"/>
                <a:gd name="connsiteY3" fmla="*/ 749457 h 1343374"/>
                <a:gd name="connsiteX4" fmla="*/ 1833 w 87868"/>
                <a:gd name="connsiteY4" fmla="*/ 157 h 134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68" h="1343374">
                  <a:moveTo>
                    <a:pt x="1833" y="157"/>
                  </a:moveTo>
                  <a:cubicBezTo>
                    <a:pt x="-2400" y="-9897"/>
                    <a:pt x="245" y="465294"/>
                    <a:pt x="14533" y="689132"/>
                  </a:cubicBezTo>
                  <a:cubicBezTo>
                    <a:pt x="28821" y="912970"/>
                    <a:pt x="83325" y="1333128"/>
                    <a:pt x="87558" y="1343182"/>
                  </a:cubicBezTo>
                  <a:cubicBezTo>
                    <a:pt x="91791" y="1353236"/>
                    <a:pt x="51575" y="967474"/>
                    <a:pt x="39933" y="749457"/>
                  </a:cubicBezTo>
                  <a:cubicBezTo>
                    <a:pt x="28291" y="531440"/>
                    <a:pt x="6066" y="10211"/>
                    <a:pt x="1833" y="15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2082F464-6F1F-1CC0-DDD0-CDF9DDD2B438}"/>
                </a:ext>
              </a:extLst>
            </p:cNvPr>
            <p:cNvSpPr/>
            <p:nvPr/>
          </p:nvSpPr>
          <p:spPr>
            <a:xfrm>
              <a:off x="7208546" y="9156517"/>
              <a:ext cx="56190" cy="1267226"/>
            </a:xfrm>
            <a:custGeom>
              <a:avLst/>
              <a:gdLst>
                <a:gd name="connsiteX0" fmla="*/ 55854 w 56190"/>
                <a:gd name="connsiteY0" fmla="*/ 183 h 1267226"/>
                <a:gd name="connsiteX1" fmla="*/ 27279 w 56190"/>
                <a:gd name="connsiteY1" fmla="*/ 282758 h 1267226"/>
                <a:gd name="connsiteX2" fmla="*/ 30454 w 56190"/>
                <a:gd name="connsiteY2" fmla="*/ 657408 h 1267226"/>
                <a:gd name="connsiteX3" fmla="*/ 33629 w 56190"/>
                <a:gd name="connsiteY3" fmla="*/ 1267008 h 1267226"/>
                <a:gd name="connsiteX4" fmla="*/ 5054 w 56190"/>
                <a:gd name="connsiteY4" fmla="*/ 587558 h 1267226"/>
                <a:gd name="connsiteX5" fmla="*/ 5054 w 56190"/>
                <a:gd name="connsiteY5" fmla="*/ 244658 h 1267226"/>
                <a:gd name="connsiteX6" fmla="*/ 55854 w 56190"/>
                <a:gd name="connsiteY6" fmla="*/ 183 h 126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0" h="1267226">
                  <a:moveTo>
                    <a:pt x="55854" y="183"/>
                  </a:moveTo>
                  <a:cubicBezTo>
                    <a:pt x="59558" y="6533"/>
                    <a:pt x="31512" y="173221"/>
                    <a:pt x="27279" y="282758"/>
                  </a:cubicBezTo>
                  <a:cubicBezTo>
                    <a:pt x="23046" y="392295"/>
                    <a:pt x="29396" y="493366"/>
                    <a:pt x="30454" y="657408"/>
                  </a:cubicBezTo>
                  <a:cubicBezTo>
                    <a:pt x="31512" y="821450"/>
                    <a:pt x="37862" y="1278650"/>
                    <a:pt x="33629" y="1267008"/>
                  </a:cubicBezTo>
                  <a:cubicBezTo>
                    <a:pt x="29396" y="1255366"/>
                    <a:pt x="9816" y="757950"/>
                    <a:pt x="5054" y="587558"/>
                  </a:cubicBezTo>
                  <a:cubicBezTo>
                    <a:pt x="292" y="417166"/>
                    <a:pt x="-3413" y="335146"/>
                    <a:pt x="5054" y="244658"/>
                  </a:cubicBezTo>
                  <a:cubicBezTo>
                    <a:pt x="13521" y="154171"/>
                    <a:pt x="52150" y="-6167"/>
                    <a:pt x="55854" y="1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3285B205-A606-0590-97E4-D18ADD22E1F7}"/>
                </a:ext>
              </a:extLst>
            </p:cNvPr>
            <p:cNvSpPr/>
            <p:nvPr/>
          </p:nvSpPr>
          <p:spPr>
            <a:xfrm>
              <a:off x="6821634" y="7550079"/>
              <a:ext cx="144441" cy="409672"/>
            </a:xfrm>
            <a:custGeom>
              <a:avLst/>
              <a:gdLst>
                <a:gd name="connsiteX0" fmla="*/ 1441 w 144441"/>
                <a:gd name="connsiteY0" fmla="*/ 71 h 409672"/>
                <a:gd name="connsiteX1" fmla="*/ 23666 w 144441"/>
                <a:gd name="connsiteY1" fmla="*/ 136596 h 409672"/>
                <a:gd name="connsiteX2" fmla="*/ 144316 w 144441"/>
                <a:gd name="connsiteY2" fmla="*/ 409646 h 409672"/>
                <a:gd name="connsiteX3" fmla="*/ 45891 w 144441"/>
                <a:gd name="connsiteY3" fmla="*/ 152471 h 409672"/>
                <a:gd name="connsiteX4" fmla="*/ 1441 w 144441"/>
                <a:gd name="connsiteY4" fmla="*/ 71 h 40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1" h="409672">
                  <a:moveTo>
                    <a:pt x="1441" y="71"/>
                  </a:moveTo>
                  <a:cubicBezTo>
                    <a:pt x="-2263" y="-2575"/>
                    <a:pt x="-147" y="68334"/>
                    <a:pt x="23666" y="136596"/>
                  </a:cubicBezTo>
                  <a:cubicBezTo>
                    <a:pt x="47479" y="204859"/>
                    <a:pt x="140612" y="407000"/>
                    <a:pt x="144316" y="409646"/>
                  </a:cubicBezTo>
                  <a:cubicBezTo>
                    <a:pt x="148020" y="412292"/>
                    <a:pt x="68645" y="216500"/>
                    <a:pt x="45891" y="152471"/>
                  </a:cubicBezTo>
                  <a:cubicBezTo>
                    <a:pt x="23137" y="88442"/>
                    <a:pt x="5145" y="2717"/>
                    <a:pt x="1441" y="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59F76059-8F00-1209-1643-A3CB3B34C228}"/>
                </a:ext>
              </a:extLst>
            </p:cNvPr>
            <p:cNvSpPr/>
            <p:nvPr/>
          </p:nvSpPr>
          <p:spPr>
            <a:xfrm>
              <a:off x="7638196" y="8232633"/>
              <a:ext cx="540755" cy="308436"/>
            </a:xfrm>
            <a:custGeom>
              <a:avLst/>
              <a:gdLst>
                <a:gd name="connsiteX0" fmla="*/ 854 w 540755"/>
                <a:gd name="connsiteY0" fmla="*/ 142 h 308436"/>
                <a:gd name="connsiteX1" fmla="*/ 292954 w 540755"/>
                <a:gd name="connsiteY1" fmla="*/ 85867 h 308436"/>
                <a:gd name="connsiteX2" fmla="*/ 540604 w 540755"/>
                <a:gd name="connsiteY2" fmla="*/ 308117 h 308436"/>
                <a:gd name="connsiteX3" fmla="*/ 327879 w 540755"/>
                <a:gd name="connsiteY3" fmla="*/ 133492 h 308436"/>
                <a:gd name="connsiteX4" fmla="*/ 207229 w 540755"/>
                <a:gd name="connsiteY4" fmla="*/ 66817 h 308436"/>
                <a:gd name="connsiteX5" fmla="*/ 854 w 540755"/>
                <a:gd name="connsiteY5" fmla="*/ 142 h 30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755" h="308436">
                  <a:moveTo>
                    <a:pt x="854" y="142"/>
                  </a:moveTo>
                  <a:cubicBezTo>
                    <a:pt x="15141" y="3317"/>
                    <a:pt x="202996" y="34538"/>
                    <a:pt x="292954" y="85867"/>
                  </a:cubicBezTo>
                  <a:cubicBezTo>
                    <a:pt x="382912" y="137196"/>
                    <a:pt x="534783" y="300180"/>
                    <a:pt x="540604" y="308117"/>
                  </a:cubicBezTo>
                  <a:cubicBezTo>
                    <a:pt x="546425" y="316054"/>
                    <a:pt x="383441" y="173709"/>
                    <a:pt x="327879" y="133492"/>
                  </a:cubicBezTo>
                  <a:cubicBezTo>
                    <a:pt x="272317" y="93275"/>
                    <a:pt x="259087" y="85867"/>
                    <a:pt x="207229" y="66817"/>
                  </a:cubicBezTo>
                  <a:cubicBezTo>
                    <a:pt x="155371" y="47767"/>
                    <a:pt x="-13433" y="-3033"/>
                    <a:pt x="854" y="14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BB191016-F210-D967-CE54-F9B618095A3A}"/>
                </a:ext>
              </a:extLst>
            </p:cNvPr>
            <p:cNvSpPr/>
            <p:nvPr/>
          </p:nvSpPr>
          <p:spPr>
            <a:xfrm>
              <a:off x="7480269" y="8070756"/>
              <a:ext cx="292171" cy="95501"/>
            </a:xfrm>
            <a:custGeom>
              <a:avLst/>
              <a:gdLst>
                <a:gd name="connsiteX0" fmla="*/ 31 w 292171"/>
                <a:gd name="connsiteY0" fmla="*/ 94 h 95501"/>
                <a:gd name="connsiteX1" fmla="*/ 165131 w 292171"/>
                <a:gd name="connsiteY1" fmla="*/ 47719 h 95501"/>
                <a:gd name="connsiteX2" fmla="*/ 292131 w 292171"/>
                <a:gd name="connsiteY2" fmla="*/ 95344 h 95501"/>
                <a:gd name="connsiteX3" fmla="*/ 152431 w 292171"/>
                <a:gd name="connsiteY3" fmla="*/ 60419 h 95501"/>
                <a:gd name="connsiteX4" fmla="*/ 31 w 292171"/>
                <a:gd name="connsiteY4" fmla="*/ 94 h 9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71" h="95501">
                  <a:moveTo>
                    <a:pt x="31" y="94"/>
                  </a:moveTo>
                  <a:cubicBezTo>
                    <a:pt x="2148" y="-2023"/>
                    <a:pt x="116448" y="31844"/>
                    <a:pt x="165131" y="47719"/>
                  </a:cubicBezTo>
                  <a:cubicBezTo>
                    <a:pt x="213814" y="63594"/>
                    <a:pt x="294248" y="93227"/>
                    <a:pt x="292131" y="95344"/>
                  </a:cubicBezTo>
                  <a:cubicBezTo>
                    <a:pt x="290014" y="97461"/>
                    <a:pt x="203231" y="77881"/>
                    <a:pt x="152431" y="60419"/>
                  </a:cubicBezTo>
                  <a:cubicBezTo>
                    <a:pt x="101631" y="42957"/>
                    <a:pt x="-2086" y="2211"/>
                    <a:pt x="31" y="9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4C3AB1AD-8DCE-4FA8-1610-F3CD56429958}"/>
                </a:ext>
              </a:extLst>
            </p:cNvPr>
            <p:cNvSpPr/>
            <p:nvPr/>
          </p:nvSpPr>
          <p:spPr>
            <a:xfrm>
              <a:off x="7582074" y="8203378"/>
              <a:ext cx="212663" cy="505647"/>
            </a:xfrm>
            <a:custGeom>
              <a:avLst/>
              <a:gdLst>
                <a:gd name="connsiteX0" fmla="*/ 9351 w 212663"/>
                <a:gd name="connsiteY0" fmla="*/ 10347 h 505647"/>
                <a:gd name="connsiteX1" fmla="*/ 15701 w 212663"/>
                <a:gd name="connsiteY1" fmla="*/ 83372 h 505647"/>
                <a:gd name="connsiteX2" fmla="*/ 98251 w 212663"/>
                <a:gd name="connsiteY2" fmla="*/ 292922 h 505647"/>
                <a:gd name="connsiteX3" fmla="*/ 212551 w 212663"/>
                <a:gd name="connsiteY3" fmla="*/ 505647 h 505647"/>
                <a:gd name="connsiteX4" fmla="*/ 117301 w 212663"/>
                <a:gd name="connsiteY4" fmla="*/ 292922 h 505647"/>
                <a:gd name="connsiteX5" fmla="*/ 9351 w 212663"/>
                <a:gd name="connsiteY5" fmla="*/ 10347 h 50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663" h="505647">
                  <a:moveTo>
                    <a:pt x="9351" y="10347"/>
                  </a:moveTo>
                  <a:cubicBezTo>
                    <a:pt x="-7582" y="-24578"/>
                    <a:pt x="884" y="36276"/>
                    <a:pt x="15701" y="83372"/>
                  </a:cubicBezTo>
                  <a:cubicBezTo>
                    <a:pt x="30518" y="130468"/>
                    <a:pt x="65443" y="222543"/>
                    <a:pt x="98251" y="292922"/>
                  </a:cubicBezTo>
                  <a:cubicBezTo>
                    <a:pt x="131059" y="363301"/>
                    <a:pt x="209376" y="505647"/>
                    <a:pt x="212551" y="505647"/>
                  </a:cubicBezTo>
                  <a:cubicBezTo>
                    <a:pt x="215726" y="505647"/>
                    <a:pt x="150638" y="368064"/>
                    <a:pt x="117301" y="292922"/>
                  </a:cubicBezTo>
                  <a:cubicBezTo>
                    <a:pt x="83964" y="217780"/>
                    <a:pt x="26284" y="45272"/>
                    <a:pt x="9351" y="1034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DC8D2C9C-84AB-0804-334D-ECBD3972FDC4}"/>
                </a:ext>
              </a:extLst>
            </p:cNvPr>
            <p:cNvSpPr/>
            <p:nvPr/>
          </p:nvSpPr>
          <p:spPr>
            <a:xfrm>
              <a:off x="7654801" y="8324849"/>
              <a:ext cx="155625" cy="311153"/>
            </a:xfrm>
            <a:custGeom>
              <a:avLst/>
              <a:gdLst>
                <a:gd name="connsiteX0" fmla="*/ 124 w 155625"/>
                <a:gd name="connsiteY0" fmla="*/ 1 h 311153"/>
                <a:gd name="connsiteX1" fmla="*/ 123949 w 155625"/>
                <a:gd name="connsiteY1" fmla="*/ 165101 h 311153"/>
                <a:gd name="connsiteX2" fmla="*/ 139824 w 155625"/>
                <a:gd name="connsiteY2" fmla="*/ 311151 h 311153"/>
                <a:gd name="connsiteX3" fmla="*/ 149349 w 155625"/>
                <a:gd name="connsiteY3" fmla="*/ 168276 h 311153"/>
                <a:gd name="connsiteX4" fmla="*/ 124 w 155625"/>
                <a:gd name="connsiteY4" fmla="*/ 1 h 31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25" h="311153">
                  <a:moveTo>
                    <a:pt x="124" y="1"/>
                  </a:moveTo>
                  <a:cubicBezTo>
                    <a:pt x="-4109" y="-528"/>
                    <a:pt x="100666" y="113243"/>
                    <a:pt x="123949" y="165101"/>
                  </a:cubicBezTo>
                  <a:cubicBezTo>
                    <a:pt x="147232" y="216959"/>
                    <a:pt x="135591" y="310622"/>
                    <a:pt x="139824" y="311151"/>
                  </a:cubicBezTo>
                  <a:cubicBezTo>
                    <a:pt x="144057" y="311680"/>
                    <a:pt x="166282" y="219605"/>
                    <a:pt x="149349" y="168276"/>
                  </a:cubicBezTo>
                  <a:cubicBezTo>
                    <a:pt x="132416" y="116947"/>
                    <a:pt x="4357" y="530"/>
                    <a:pt x="124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BFB00C19-3E99-9919-C925-2756E88729A7}"/>
                </a:ext>
              </a:extLst>
            </p:cNvPr>
            <p:cNvSpPr/>
            <p:nvPr/>
          </p:nvSpPr>
          <p:spPr>
            <a:xfrm>
              <a:off x="6730106" y="8140250"/>
              <a:ext cx="58339" cy="461138"/>
            </a:xfrm>
            <a:custGeom>
              <a:avLst/>
              <a:gdLst>
                <a:gd name="connsiteX0" fmla="*/ 23119 w 58339"/>
                <a:gd name="connsiteY0" fmla="*/ 450 h 461138"/>
                <a:gd name="connsiteX1" fmla="*/ 894 w 58339"/>
                <a:gd name="connsiteY1" fmla="*/ 181425 h 461138"/>
                <a:gd name="connsiteX2" fmla="*/ 58044 w 58339"/>
                <a:gd name="connsiteY2" fmla="*/ 460825 h 461138"/>
                <a:gd name="connsiteX3" fmla="*/ 23119 w 58339"/>
                <a:gd name="connsiteY3" fmla="*/ 232225 h 461138"/>
                <a:gd name="connsiteX4" fmla="*/ 23119 w 58339"/>
                <a:gd name="connsiteY4" fmla="*/ 450 h 46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39" h="461138">
                  <a:moveTo>
                    <a:pt x="23119" y="450"/>
                  </a:moveTo>
                  <a:cubicBezTo>
                    <a:pt x="19415" y="-8017"/>
                    <a:pt x="-4927" y="104696"/>
                    <a:pt x="894" y="181425"/>
                  </a:cubicBezTo>
                  <a:cubicBezTo>
                    <a:pt x="6715" y="258154"/>
                    <a:pt x="54340" y="452358"/>
                    <a:pt x="58044" y="460825"/>
                  </a:cubicBezTo>
                  <a:cubicBezTo>
                    <a:pt x="61748" y="469292"/>
                    <a:pt x="29469" y="304192"/>
                    <a:pt x="23119" y="232225"/>
                  </a:cubicBezTo>
                  <a:cubicBezTo>
                    <a:pt x="16769" y="160258"/>
                    <a:pt x="26823" y="8917"/>
                    <a:pt x="23119" y="4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7746CC8B-C017-703B-F1CF-97A138E17F44}"/>
                </a:ext>
              </a:extLst>
            </p:cNvPr>
            <p:cNvSpPr/>
            <p:nvPr/>
          </p:nvSpPr>
          <p:spPr>
            <a:xfrm>
              <a:off x="6570638" y="8436684"/>
              <a:ext cx="69530" cy="489753"/>
            </a:xfrm>
            <a:custGeom>
              <a:avLst/>
              <a:gdLst>
                <a:gd name="connsiteX0" fmla="*/ 68287 w 69530"/>
                <a:gd name="connsiteY0" fmla="*/ 2466 h 489753"/>
                <a:gd name="connsiteX1" fmla="*/ 7962 w 69530"/>
                <a:gd name="connsiteY1" fmla="*/ 389816 h 489753"/>
                <a:gd name="connsiteX2" fmla="*/ 4787 w 69530"/>
                <a:gd name="connsiteY2" fmla="*/ 481891 h 489753"/>
                <a:gd name="connsiteX3" fmla="*/ 46062 w 69530"/>
                <a:gd name="connsiteY3" fmla="*/ 237416 h 489753"/>
                <a:gd name="connsiteX4" fmla="*/ 68287 w 69530"/>
                <a:gd name="connsiteY4" fmla="*/ 2466 h 48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30" h="489753">
                  <a:moveTo>
                    <a:pt x="68287" y="2466"/>
                  </a:moveTo>
                  <a:cubicBezTo>
                    <a:pt x="61937" y="27866"/>
                    <a:pt x="18545" y="309912"/>
                    <a:pt x="7962" y="389816"/>
                  </a:cubicBezTo>
                  <a:cubicBezTo>
                    <a:pt x="-2621" y="469720"/>
                    <a:pt x="-1563" y="507291"/>
                    <a:pt x="4787" y="481891"/>
                  </a:cubicBezTo>
                  <a:cubicBezTo>
                    <a:pt x="11137" y="456491"/>
                    <a:pt x="37066" y="320495"/>
                    <a:pt x="46062" y="237416"/>
                  </a:cubicBezTo>
                  <a:cubicBezTo>
                    <a:pt x="55058" y="154337"/>
                    <a:pt x="74637" y="-22934"/>
                    <a:pt x="68287" y="24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80672BFC-BDB9-DF81-C958-7105875FF2DF}"/>
                </a:ext>
              </a:extLst>
            </p:cNvPr>
            <p:cNvSpPr/>
            <p:nvPr/>
          </p:nvSpPr>
          <p:spPr>
            <a:xfrm>
              <a:off x="6562713" y="9910798"/>
              <a:ext cx="22951" cy="635364"/>
            </a:xfrm>
            <a:custGeom>
              <a:avLst/>
              <a:gdLst>
                <a:gd name="connsiteX0" fmla="*/ 12 w 22951"/>
                <a:gd name="connsiteY0" fmla="*/ 17427 h 635364"/>
                <a:gd name="connsiteX1" fmla="*/ 19062 w 22951"/>
                <a:gd name="connsiteY1" fmla="*/ 633377 h 635364"/>
                <a:gd name="connsiteX2" fmla="*/ 22237 w 22951"/>
                <a:gd name="connsiteY2" fmla="*/ 207927 h 635364"/>
                <a:gd name="connsiteX3" fmla="*/ 12 w 22951"/>
                <a:gd name="connsiteY3" fmla="*/ 17427 h 6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1" h="635364">
                  <a:moveTo>
                    <a:pt x="12" y="17427"/>
                  </a:moveTo>
                  <a:cubicBezTo>
                    <a:pt x="-517" y="88335"/>
                    <a:pt x="15358" y="601627"/>
                    <a:pt x="19062" y="633377"/>
                  </a:cubicBezTo>
                  <a:cubicBezTo>
                    <a:pt x="22766" y="665127"/>
                    <a:pt x="23825" y="307410"/>
                    <a:pt x="22237" y="207927"/>
                  </a:cubicBezTo>
                  <a:cubicBezTo>
                    <a:pt x="20650" y="108444"/>
                    <a:pt x="541" y="-53481"/>
                    <a:pt x="12" y="1742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 1244">
              <a:extLst>
                <a:ext uri="{FF2B5EF4-FFF2-40B4-BE49-F238E27FC236}">
                  <a16:creationId xmlns:a16="http://schemas.microsoft.com/office/drawing/2014/main" id="{4C4B18E9-9086-48BD-C17F-7881BFAE293A}"/>
                </a:ext>
              </a:extLst>
            </p:cNvPr>
            <p:cNvSpPr/>
            <p:nvPr/>
          </p:nvSpPr>
          <p:spPr>
            <a:xfrm>
              <a:off x="6740518" y="9126839"/>
              <a:ext cx="37787" cy="762338"/>
            </a:xfrm>
            <a:custGeom>
              <a:avLst/>
              <a:gdLst>
                <a:gd name="connsiteX0" fmla="*/ 34932 w 37787"/>
                <a:gd name="connsiteY0" fmla="*/ 7636 h 762338"/>
                <a:gd name="connsiteX1" fmla="*/ 7 w 37787"/>
                <a:gd name="connsiteY1" fmla="*/ 753761 h 762338"/>
                <a:gd name="connsiteX2" fmla="*/ 31757 w 37787"/>
                <a:gd name="connsiteY2" fmla="*/ 388636 h 762338"/>
                <a:gd name="connsiteX3" fmla="*/ 34932 w 37787"/>
                <a:gd name="connsiteY3" fmla="*/ 7636 h 76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87" h="762338">
                  <a:moveTo>
                    <a:pt x="34932" y="7636"/>
                  </a:moveTo>
                  <a:cubicBezTo>
                    <a:pt x="29640" y="68490"/>
                    <a:pt x="536" y="690261"/>
                    <a:pt x="7" y="753761"/>
                  </a:cubicBezTo>
                  <a:cubicBezTo>
                    <a:pt x="-522" y="817261"/>
                    <a:pt x="25936" y="511403"/>
                    <a:pt x="31757" y="388636"/>
                  </a:cubicBezTo>
                  <a:cubicBezTo>
                    <a:pt x="37578" y="265869"/>
                    <a:pt x="40224" y="-53218"/>
                    <a:pt x="34932" y="76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 1245">
              <a:extLst>
                <a:ext uri="{FF2B5EF4-FFF2-40B4-BE49-F238E27FC236}">
                  <a16:creationId xmlns:a16="http://schemas.microsoft.com/office/drawing/2014/main" id="{8B819FE6-CD71-14B2-53AC-4F93129B930E}"/>
                </a:ext>
              </a:extLst>
            </p:cNvPr>
            <p:cNvSpPr/>
            <p:nvPr/>
          </p:nvSpPr>
          <p:spPr>
            <a:xfrm>
              <a:off x="6619599" y="9626276"/>
              <a:ext cx="85883" cy="270606"/>
            </a:xfrm>
            <a:custGeom>
              <a:avLst/>
              <a:gdLst>
                <a:gd name="connsiteX0" fmla="*/ 76476 w 85883"/>
                <a:gd name="connsiteY0" fmla="*/ 324 h 270606"/>
                <a:gd name="connsiteX1" fmla="*/ 54251 w 85883"/>
                <a:gd name="connsiteY1" fmla="*/ 162249 h 270606"/>
                <a:gd name="connsiteX2" fmla="*/ 276 w 85883"/>
                <a:gd name="connsiteY2" fmla="*/ 270199 h 270606"/>
                <a:gd name="connsiteX3" fmla="*/ 79651 w 85883"/>
                <a:gd name="connsiteY3" fmla="*/ 124149 h 270606"/>
                <a:gd name="connsiteX4" fmla="*/ 76476 w 85883"/>
                <a:gd name="connsiteY4" fmla="*/ 324 h 27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83" h="270606">
                  <a:moveTo>
                    <a:pt x="76476" y="324"/>
                  </a:moveTo>
                  <a:cubicBezTo>
                    <a:pt x="72243" y="6674"/>
                    <a:pt x="66951" y="117270"/>
                    <a:pt x="54251" y="162249"/>
                  </a:cubicBezTo>
                  <a:cubicBezTo>
                    <a:pt x="41551" y="207228"/>
                    <a:pt x="-3957" y="276549"/>
                    <a:pt x="276" y="270199"/>
                  </a:cubicBezTo>
                  <a:cubicBezTo>
                    <a:pt x="4509" y="263849"/>
                    <a:pt x="65893" y="165953"/>
                    <a:pt x="79651" y="124149"/>
                  </a:cubicBezTo>
                  <a:cubicBezTo>
                    <a:pt x="93409" y="82345"/>
                    <a:pt x="80709" y="-6026"/>
                    <a:pt x="76476" y="3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 1246">
              <a:extLst>
                <a:ext uri="{FF2B5EF4-FFF2-40B4-BE49-F238E27FC236}">
                  <a16:creationId xmlns:a16="http://schemas.microsoft.com/office/drawing/2014/main" id="{CC0B05B3-21F8-9D0C-3BAA-49D7C1EB5677}"/>
                </a:ext>
              </a:extLst>
            </p:cNvPr>
            <p:cNvSpPr/>
            <p:nvPr/>
          </p:nvSpPr>
          <p:spPr>
            <a:xfrm>
              <a:off x="6777202" y="9890071"/>
              <a:ext cx="84097" cy="952589"/>
            </a:xfrm>
            <a:custGeom>
              <a:avLst/>
              <a:gdLst>
                <a:gd name="connsiteX0" fmla="*/ 36348 w 84097"/>
                <a:gd name="connsiteY0" fmla="*/ 54 h 952589"/>
                <a:gd name="connsiteX1" fmla="*/ 20473 w 84097"/>
                <a:gd name="connsiteY1" fmla="*/ 396929 h 952589"/>
                <a:gd name="connsiteX2" fmla="*/ 83973 w 84097"/>
                <a:gd name="connsiteY2" fmla="*/ 952554 h 952589"/>
                <a:gd name="connsiteX3" fmla="*/ 1423 w 84097"/>
                <a:gd name="connsiteY3" fmla="*/ 422329 h 952589"/>
                <a:gd name="connsiteX4" fmla="*/ 36348 w 84097"/>
                <a:gd name="connsiteY4" fmla="*/ 54 h 95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097" h="952589">
                  <a:moveTo>
                    <a:pt x="36348" y="54"/>
                  </a:moveTo>
                  <a:cubicBezTo>
                    <a:pt x="39523" y="-4179"/>
                    <a:pt x="12536" y="238179"/>
                    <a:pt x="20473" y="396929"/>
                  </a:cubicBezTo>
                  <a:cubicBezTo>
                    <a:pt x="28410" y="555679"/>
                    <a:pt x="87148" y="948321"/>
                    <a:pt x="83973" y="952554"/>
                  </a:cubicBezTo>
                  <a:cubicBezTo>
                    <a:pt x="80798" y="956787"/>
                    <a:pt x="10948" y="582137"/>
                    <a:pt x="1423" y="422329"/>
                  </a:cubicBezTo>
                  <a:cubicBezTo>
                    <a:pt x="-8102" y="262521"/>
                    <a:pt x="33173" y="4287"/>
                    <a:pt x="36348" y="5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 1247">
              <a:extLst>
                <a:ext uri="{FF2B5EF4-FFF2-40B4-BE49-F238E27FC236}">
                  <a16:creationId xmlns:a16="http://schemas.microsoft.com/office/drawing/2014/main" id="{E78E54B0-1EB2-9D31-A5CA-A8E585CE9ABE}"/>
                </a:ext>
              </a:extLst>
            </p:cNvPr>
            <p:cNvSpPr/>
            <p:nvPr/>
          </p:nvSpPr>
          <p:spPr>
            <a:xfrm>
              <a:off x="6825895" y="8194149"/>
              <a:ext cx="45089" cy="432535"/>
            </a:xfrm>
            <a:custGeom>
              <a:avLst/>
              <a:gdLst>
                <a:gd name="connsiteX0" fmla="*/ 44805 w 45089"/>
                <a:gd name="connsiteY0" fmla="*/ 526 h 432535"/>
                <a:gd name="connsiteX1" fmla="*/ 19405 w 45089"/>
                <a:gd name="connsiteY1" fmla="*/ 137051 h 432535"/>
                <a:gd name="connsiteX2" fmla="*/ 19405 w 45089"/>
                <a:gd name="connsiteY2" fmla="*/ 432326 h 432535"/>
                <a:gd name="connsiteX3" fmla="*/ 355 w 45089"/>
                <a:gd name="connsiteY3" fmla="*/ 181501 h 432535"/>
                <a:gd name="connsiteX4" fmla="*/ 44805 w 45089"/>
                <a:gd name="connsiteY4" fmla="*/ 526 h 43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9" h="432535">
                  <a:moveTo>
                    <a:pt x="44805" y="526"/>
                  </a:moveTo>
                  <a:cubicBezTo>
                    <a:pt x="47980" y="-6882"/>
                    <a:pt x="23638" y="65084"/>
                    <a:pt x="19405" y="137051"/>
                  </a:cubicBezTo>
                  <a:cubicBezTo>
                    <a:pt x="15172" y="209018"/>
                    <a:pt x="22580" y="424918"/>
                    <a:pt x="19405" y="432326"/>
                  </a:cubicBezTo>
                  <a:cubicBezTo>
                    <a:pt x="16230" y="439734"/>
                    <a:pt x="-2820" y="248176"/>
                    <a:pt x="355" y="181501"/>
                  </a:cubicBezTo>
                  <a:cubicBezTo>
                    <a:pt x="3530" y="114826"/>
                    <a:pt x="41630" y="7934"/>
                    <a:pt x="44805" y="5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 1248">
              <a:extLst>
                <a:ext uri="{FF2B5EF4-FFF2-40B4-BE49-F238E27FC236}">
                  <a16:creationId xmlns:a16="http://schemas.microsoft.com/office/drawing/2014/main" id="{C6B8ECAB-51C6-B4FB-3F1A-535AC777FAB6}"/>
                </a:ext>
              </a:extLst>
            </p:cNvPr>
            <p:cNvSpPr/>
            <p:nvPr/>
          </p:nvSpPr>
          <p:spPr>
            <a:xfrm>
              <a:off x="6844385" y="8276545"/>
              <a:ext cx="103252" cy="690312"/>
            </a:xfrm>
            <a:custGeom>
              <a:avLst/>
              <a:gdLst>
                <a:gd name="connsiteX0" fmla="*/ 102515 w 103252"/>
                <a:gd name="connsiteY0" fmla="*/ 3855 h 690312"/>
                <a:gd name="connsiteX1" fmla="*/ 86640 w 103252"/>
                <a:gd name="connsiteY1" fmla="*/ 165780 h 690312"/>
                <a:gd name="connsiteX2" fmla="*/ 32665 w 103252"/>
                <a:gd name="connsiteY2" fmla="*/ 410255 h 690312"/>
                <a:gd name="connsiteX3" fmla="*/ 915 w 103252"/>
                <a:gd name="connsiteY3" fmla="*/ 689655 h 690312"/>
                <a:gd name="connsiteX4" fmla="*/ 67590 w 103252"/>
                <a:gd name="connsiteY4" fmla="*/ 327705 h 690312"/>
                <a:gd name="connsiteX5" fmla="*/ 102515 w 103252"/>
                <a:gd name="connsiteY5" fmla="*/ 3855 h 69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52" h="690312">
                  <a:moveTo>
                    <a:pt x="102515" y="3855"/>
                  </a:moveTo>
                  <a:cubicBezTo>
                    <a:pt x="105690" y="-23133"/>
                    <a:pt x="98282" y="98047"/>
                    <a:pt x="86640" y="165780"/>
                  </a:cubicBezTo>
                  <a:cubicBezTo>
                    <a:pt x="74998" y="233513"/>
                    <a:pt x="46952" y="322943"/>
                    <a:pt x="32665" y="410255"/>
                  </a:cubicBezTo>
                  <a:cubicBezTo>
                    <a:pt x="18377" y="497568"/>
                    <a:pt x="-4906" y="703413"/>
                    <a:pt x="915" y="689655"/>
                  </a:cubicBezTo>
                  <a:cubicBezTo>
                    <a:pt x="6736" y="675897"/>
                    <a:pt x="50128" y="434597"/>
                    <a:pt x="67590" y="327705"/>
                  </a:cubicBezTo>
                  <a:cubicBezTo>
                    <a:pt x="85052" y="220813"/>
                    <a:pt x="99340" y="30843"/>
                    <a:pt x="102515" y="38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 1249">
              <a:extLst>
                <a:ext uri="{FF2B5EF4-FFF2-40B4-BE49-F238E27FC236}">
                  <a16:creationId xmlns:a16="http://schemas.microsoft.com/office/drawing/2014/main" id="{B3FF1C74-8268-7F8D-CE93-079E70A0D899}"/>
                </a:ext>
              </a:extLst>
            </p:cNvPr>
            <p:cNvSpPr/>
            <p:nvPr/>
          </p:nvSpPr>
          <p:spPr>
            <a:xfrm>
              <a:off x="5744849" y="7093811"/>
              <a:ext cx="918594" cy="438460"/>
            </a:xfrm>
            <a:custGeom>
              <a:avLst/>
              <a:gdLst>
                <a:gd name="connsiteX0" fmla="*/ 36826 w 918594"/>
                <a:gd name="connsiteY0" fmla="*/ 11839 h 438460"/>
                <a:gd name="connsiteX1" fmla="*/ 709926 w 918594"/>
                <a:gd name="connsiteY1" fmla="*/ 300764 h 438460"/>
                <a:gd name="connsiteX2" fmla="*/ 913126 w 918594"/>
                <a:gd name="connsiteY2" fmla="*/ 437289 h 438460"/>
                <a:gd name="connsiteX3" fmla="*/ 538476 w 918594"/>
                <a:gd name="connsiteY3" fmla="*/ 230914 h 438460"/>
                <a:gd name="connsiteX4" fmla="*/ 132076 w 918594"/>
                <a:gd name="connsiteY4" fmla="*/ 72164 h 438460"/>
                <a:gd name="connsiteX5" fmla="*/ 36826 w 918594"/>
                <a:gd name="connsiteY5" fmla="*/ 11839 h 4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94" h="438460">
                  <a:moveTo>
                    <a:pt x="36826" y="11839"/>
                  </a:moveTo>
                  <a:cubicBezTo>
                    <a:pt x="133134" y="49939"/>
                    <a:pt x="563876" y="229856"/>
                    <a:pt x="709926" y="300764"/>
                  </a:cubicBezTo>
                  <a:cubicBezTo>
                    <a:pt x="855976" y="371672"/>
                    <a:pt x="941701" y="448931"/>
                    <a:pt x="913126" y="437289"/>
                  </a:cubicBezTo>
                  <a:cubicBezTo>
                    <a:pt x="884551" y="425647"/>
                    <a:pt x="668651" y="291768"/>
                    <a:pt x="538476" y="230914"/>
                  </a:cubicBezTo>
                  <a:cubicBezTo>
                    <a:pt x="408301" y="170060"/>
                    <a:pt x="209334" y="107618"/>
                    <a:pt x="132076" y="72164"/>
                  </a:cubicBezTo>
                  <a:cubicBezTo>
                    <a:pt x="54818" y="36710"/>
                    <a:pt x="-59482" y="-26261"/>
                    <a:pt x="36826" y="11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 1250">
              <a:extLst>
                <a:ext uri="{FF2B5EF4-FFF2-40B4-BE49-F238E27FC236}">
                  <a16:creationId xmlns:a16="http://schemas.microsoft.com/office/drawing/2014/main" id="{2C694EE3-0B07-8CD8-C1FB-AEF63B4BF392}"/>
                </a:ext>
              </a:extLst>
            </p:cNvPr>
            <p:cNvSpPr/>
            <p:nvPr/>
          </p:nvSpPr>
          <p:spPr>
            <a:xfrm>
              <a:off x="4750889" y="6723361"/>
              <a:ext cx="967689" cy="366414"/>
            </a:xfrm>
            <a:custGeom>
              <a:avLst/>
              <a:gdLst>
                <a:gd name="connsiteX0" fmla="*/ 14786 w 967689"/>
                <a:gd name="connsiteY0" fmla="*/ 4464 h 366414"/>
                <a:gd name="connsiteX1" fmla="*/ 598986 w 967689"/>
                <a:gd name="connsiteY1" fmla="*/ 223539 h 366414"/>
                <a:gd name="connsiteX2" fmla="*/ 967286 w 967689"/>
                <a:gd name="connsiteY2" fmla="*/ 366414 h 366414"/>
                <a:gd name="connsiteX3" fmla="*/ 532311 w 967689"/>
                <a:gd name="connsiteY3" fmla="*/ 223539 h 366414"/>
                <a:gd name="connsiteX4" fmla="*/ 202111 w 967689"/>
                <a:gd name="connsiteY4" fmla="*/ 87014 h 366414"/>
                <a:gd name="connsiteX5" fmla="*/ 14786 w 967689"/>
                <a:gd name="connsiteY5" fmla="*/ 4464 h 36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689" h="366414">
                  <a:moveTo>
                    <a:pt x="14786" y="4464"/>
                  </a:moveTo>
                  <a:cubicBezTo>
                    <a:pt x="80932" y="27218"/>
                    <a:pt x="598986" y="223539"/>
                    <a:pt x="598986" y="223539"/>
                  </a:cubicBezTo>
                  <a:cubicBezTo>
                    <a:pt x="757736" y="283864"/>
                    <a:pt x="978398" y="366414"/>
                    <a:pt x="967286" y="366414"/>
                  </a:cubicBezTo>
                  <a:cubicBezTo>
                    <a:pt x="956174" y="366414"/>
                    <a:pt x="659840" y="270106"/>
                    <a:pt x="532311" y="223539"/>
                  </a:cubicBezTo>
                  <a:cubicBezTo>
                    <a:pt x="404782" y="176972"/>
                    <a:pt x="283073" y="122468"/>
                    <a:pt x="202111" y="87014"/>
                  </a:cubicBezTo>
                  <a:cubicBezTo>
                    <a:pt x="121149" y="51560"/>
                    <a:pt x="-51360" y="-18290"/>
                    <a:pt x="14786" y="4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 1251">
              <a:extLst>
                <a:ext uri="{FF2B5EF4-FFF2-40B4-BE49-F238E27FC236}">
                  <a16:creationId xmlns:a16="http://schemas.microsoft.com/office/drawing/2014/main" id="{136AB9D8-5B0D-E62C-8B18-BF6AB36DCB38}"/>
                </a:ext>
              </a:extLst>
            </p:cNvPr>
            <p:cNvSpPr/>
            <p:nvPr/>
          </p:nvSpPr>
          <p:spPr>
            <a:xfrm>
              <a:off x="4158691" y="6601942"/>
              <a:ext cx="616510" cy="132286"/>
            </a:xfrm>
            <a:custGeom>
              <a:avLst/>
              <a:gdLst>
                <a:gd name="connsiteX0" fmla="*/ 559 w 616510"/>
                <a:gd name="connsiteY0" fmla="*/ 8408 h 132286"/>
                <a:gd name="connsiteX1" fmla="*/ 225984 w 616510"/>
                <a:gd name="connsiteY1" fmla="*/ 2058 h 132286"/>
                <a:gd name="connsiteX2" fmla="*/ 384734 w 616510"/>
                <a:gd name="connsiteY2" fmla="*/ 43333 h 132286"/>
                <a:gd name="connsiteX3" fmla="*/ 616509 w 616510"/>
                <a:gd name="connsiteY3" fmla="*/ 132233 h 132286"/>
                <a:gd name="connsiteX4" fmla="*/ 387909 w 616510"/>
                <a:gd name="connsiteY4" fmla="*/ 56033 h 132286"/>
                <a:gd name="connsiteX5" fmla="*/ 295834 w 616510"/>
                <a:gd name="connsiteY5" fmla="*/ 27458 h 132286"/>
                <a:gd name="connsiteX6" fmla="*/ 559 w 616510"/>
                <a:gd name="connsiteY6" fmla="*/ 8408 h 13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510" h="132286">
                  <a:moveTo>
                    <a:pt x="559" y="8408"/>
                  </a:moveTo>
                  <a:cubicBezTo>
                    <a:pt x="-11083" y="4175"/>
                    <a:pt x="161955" y="-3763"/>
                    <a:pt x="225984" y="2058"/>
                  </a:cubicBezTo>
                  <a:cubicBezTo>
                    <a:pt x="290013" y="7879"/>
                    <a:pt x="319646" y="21637"/>
                    <a:pt x="384734" y="43333"/>
                  </a:cubicBezTo>
                  <a:cubicBezTo>
                    <a:pt x="449822" y="65029"/>
                    <a:pt x="615980" y="130116"/>
                    <a:pt x="616509" y="132233"/>
                  </a:cubicBezTo>
                  <a:cubicBezTo>
                    <a:pt x="617038" y="134350"/>
                    <a:pt x="441355" y="73495"/>
                    <a:pt x="387909" y="56033"/>
                  </a:cubicBezTo>
                  <a:cubicBezTo>
                    <a:pt x="334463" y="38571"/>
                    <a:pt x="354572" y="35396"/>
                    <a:pt x="295834" y="27458"/>
                  </a:cubicBezTo>
                  <a:cubicBezTo>
                    <a:pt x="237097" y="19521"/>
                    <a:pt x="12201" y="12641"/>
                    <a:pt x="559" y="8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 1252">
              <a:extLst>
                <a:ext uri="{FF2B5EF4-FFF2-40B4-BE49-F238E27FC236}">
                  <a16:creationId xmlns:a16="http://schemas.microsoft.com/office/drawing/2014/main" id="{3605FF71-DF53-F53E-57B6-16BD35E3A6FA}"/>
                </a:ext>
              </a:extLst>
            </p:cNvPr>
            <p:cNvSpPr/>
            <p:nvPr/>
          </p:nvSpPr>
          <p:spPr>
            <a:xfrm>
              <a:off x="3822689" y="6588032"/>
              <a:ext cx="365553" cy="273435"/>
            </a:xfrm>
            <a:custGeom>
              <a:avLst/>
              <a:gdLst>
                <a:gd name="connsiteX0" fmla="*/ 365136 w 365553"/>
                <a:gd name="connsiteY0" fmla="*/ 93 h 273435"/>
                <a:gd name="connsiteX1" fmla="*/ 133361 w 365553"/>
                <a:gd name="connsiteY1" fmla="*/ 73118 h 273435"/>
                <a:gd name="connsiteX2" fmla="*/ 73036 w 365553"/>
                <a:gd name="connsiteY2" fmla="*/ 130268 h 273435"/>
                <a:gd name="connsiteX3" fmla="*/ 11 w 365553"/>
                <a:gd name="connsiteY3" fmla="*/ 273143 h 273435"/>
                <a:gd name="connsiteX4" fmla="*/ 69861 w 365553"/>
                <a:gd name="connsiteY4" fmla="*/ 88993 h 273435"/>
                <a:gd name="connsiteX5" fmla="*/ 365136 w 365553"/>
                <a:gd name="connsiteY5" fmla="*/ 93 h 27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553" h="273435">
                  <a:moveTo>
                    <a:pt x="365136" y="93"/>
                  </a:moveTo>
                  <a:cubicBezTo>
                    <a:pt x="375719" y="-2553"/>
                    <a:pt x="182044" y="51422"/>
                    <a:pt x="133361" y="73118"/>
                  </a:cubicBezTo>
                  <a:cubicBezTo>
                    <a:pt x="84678" y="94814"/>
                    <a:pt x="95261" y="96931"/>
                    <a:pt x="73036" y="130268"/>
                  </a:cubicBezTo>
                  <a:cubicBezTo>
                    <a:pt x="50811" y="163605"/>
                    <a:pt x="540" y="280022"/>
                    <a:pt x="11" y="273143"/>
                  </a:cubicBezTo>
                  <a:cubicBezTo>
                    <a:pt x="-518" y="266264"/>
                    <a:pt x="16415" y="134501"/>
                    <a:pt x="69861" y="88993"/>
                  </a:cubicBezTo>
                  <a:cubicBezTo>
                    <a:pt x="123307" y="43485"/>
                    <a:pt x="354553" y="2739"/>
                    <a:pt x="365136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 1253">
              <a:extLst>
                <a:ext uri="{FF2B5EF4-FFF2-40B4-BE49-F238E27FC236}">
                  <a16:creationId xmlns:a16="http://schemas.microsoft.com/office/drawing/2014/main" id="{FA4D1EC2-6804-FF28-D2B3-3648009F3060}"/>
                </a:ext>
              </a:extLst>
            </p:cNvPr>
            <p:cNvSpPr/>
            <p:nvPr/>
          </p:nvSpPr>
          <p:spPr>
            <a:xfrm>
              <a:off x="3622053" y="6816595"/>
              <a:ext cx="216559" cy="330841"/>
            </a:xfrm>
            <a:custGeom>
              <a:avLst/>
              <a:gdLst>
                <a:gd name="connsiteX0" fmla="*/ 216522 w 216559"/>
                <a:gd name="connsiteY0" fmla="*/ 130 h 330841"/>
                <a:gd name="connsiteX1" fmla="*/ 156197 w 216559"/>
                <a:gd name="connsiteY1" fmla="*/ 130305 h 330841"/>
                <a:gd name="connsiteX2" fmla="*/ 108572 w 216559"/>
                <a:gd name="connsiteY2" fmla="*/ 206505 h 330841"/>
                <a:gd name="connsiteX3" fmla="*/ 622 w 216559"/>
                <a:gd name="connsiteY3" fmla="*/ 330330 h 330841"/>
                <a:gd name="connsiteX4" fmla="*/ 162547 w 216559"/>
                <a:gd name="connsiteY4" fmla="*/ 155705 h 330841"/>
                <a:gd name="connsiteX5" fmla="*/ 216522 w 216559"/>
                <a:gd name="connsiteY5" fmla="*/ 130 h 3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559" h="330841">
                  <a:moveTo>
                    <a:pt x="216522" y="130"/>
                  </a:moveTo>
                  <a:cubicBezTo>
                    <a:pt x="215464" y="-4103"/>
                    <a:pt x="174189" y="95909"/>
                    <a:pt x="156197" y="130305"/>
                  </a:cubicBezTo>
                  <a:cubicBezTo>
                    <a:pt x="138205" y="164701"/>
                    <a:pt x="134501" y="173168"/>
                    <a:pt x="108572" y="206505"/>
                  </a:cubicBezTo>
                  <a:cubicBezTo>
                    <a:pt x="82643" y="239842"/>
                    <a:pt x="-8374" y="338797"/>
                    <a:pt x="622" y="330330"/>
                  </a:cubicBezTo>
                  <a:cubicBezTo>
                    <a:pt x="9618" y="321863"/>
                    <a:pt x="128680" y="206505"/>
                    <a:pt x="162547" y="155705"/>
                  </a:cubicBezTo>
                  <a:cubicBezTo>
                    <a:pt x="196414" y="104905"/>
                    <a:pt x="217580" y="4363"/>
                    <a:pt x="216522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 1254">
              <a:extLst>
                <a:ext uri="{FF2B5EF4-FFF2-40B4-BE49-F238E27FC236}">
                  <a16:creationId xmlns:a16="http://schemas.microsoft.com/office/drawing/2014/main" id="{80F012B3-AA99-D0B2-EC34-04B86F3CF17F}"/>
                </a:ext>
              </a:extLst>
            </p:cNvPr>
            <p:cNvSpPr/>
            <p:nvPr/>
          </p:nvSpPr>
          <p:spPr>
            <a:xfrm>
              <a:off x="3428580" y="7090651"/>
              <a:ext cx="246159" cy="418719"/>
            </a:xfrm>
            <a:custGeom>
              <a:avLst/>
              <a:gdLst>
                <a:gd name="connsiteX0" fmla="*/ 244895 w 246159"/>
                <a:gd name="connsiteY0" fmla="*/ 2299 h 418719"/>
                <a:gd name="connsiteX1" fmla="*/ 175045 w 246159"/>
                <a:gd name="connsiteY1" fmla="*/ 103899 h 418719"/>
                <a:gd name="connsiteX2" fmla="*/ 79795 w 246159"/>
                <a:gd name="connsiteY2" fmla="*/ 316624 h 418719"/>
                <a:gd name="connsiteX3" fmla="*/ 420 w 246159"/>
                <a:gd name="connsiteY3" fmla="*/ 415049 h 418719"/>
                <a:gd name="connsiteX4" fmla="*/ 114720 w 246159"/>
                <a:gd name="connsiteY4" fmla="*/ 195974 h 418719"/>
                <a:gd name="connsiteX5" fmla="*/ 244895 w 246159"/>
                <a:gd name="connsiteY5" fmla="*/ 2299 h 41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59" h="418719">
                  <a:moveTo>
                    <a:pt x="244895" y="2299"/>
                  </a:moveTo>
                  <a:cubicBezTo>
                    <a:pt x="254949" y="-13047"/>
                    <a:pt x="202562" y="51512"/>
                    <a:pt x="175045" y="103899"/>
                  </a:cubicBezTo>
                  <a:cubicBezTo>
                    <a:pt x="147528" y="156286"/>
                    <a:pt x="108899" y="264766"/>
                    <a:pt x="79795" y="316624"/>
                  </a:cubicBezTo>
                  <a:cubicBezTo>
                    <a:pt x="50691" y="368482"/>
                    <a:pt x="-5401" y="435157"/>
                    <a:pt x="420" y="415049"/>
                  </a:cubicBezTo>
                  <a:cubicBezTo>
                    <a:pt x="6241" y="394941"/>
                    <a:pt x="75562" y="262120"/>
                    <a:pt x="114720" y="195974"/>
                  </a:cubicBezTo>
                  <a:cubicBezTo>
                    <a:pt x="153878" y="129828"/>
                    <a:pt x="234841" y="17645"/>
                    <a:pt x="244895" y="2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 1255">
              <a:extLst>
                <a:ext uri="{FF2B5EF4-FFF2-40B4-BE49-F238E27FC236}">
                  <a16:creationId xmlns:a16="http://schemas.microsoft.com/office/drawing/2014/main" id="{6A0475F4-5824-8F05-84FC-786A1AEE08EA}"/>
                </a:ext>
              </a:extLst>
            </p:cNvPr>
            <p:cNvSpPr/>
            <p:nvPr/>
          </p:nvSpPr>
          <p:spPr>
            <a:xfrm>
              <a:off x="3089643" y="7484508"/>
              <a:ext cx="366854" cy="505934"/>
            </a:xfrm>
            <a:custGeom>
              <a:avLst/>
              <a:gdLst>
                <a:gd name="connsiteX0" fmla="*/ 361582 w 366854"/>
                <a:gd name="connsiteY0" fmla="*/ 5317 h 505934"/>
                <a:gd name="connsiteX1" fmla="*/ 2807 w 366854"/>
                <a:gd name="connsiteY1" fmla="*/ 500617 h 505934"/>
                <a:gd name="connsiteX2" fmla="*/ 202832 w 366854"/>
                <a:gd name="connsiteY2" fmla="*/ 252967 h 505934"/>
                <a:gd name="connsiteX3" fmla="*/ 361582 w 366854"/>
                <a:gd name="connsiteY3" fmla="*/ 5317 h 50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854" h="505934">
                  <a:moveTo>
                    <a:pt x="361582" y="5317"/>
                  </a:moveTo>
                  <a:cubicBezTo>
                    <a:pt x="328245" y="46592"/>
                    <a:pt x="29265" y="459342"/>
                    <a:pt x="2807" y="500617"/>
                  </a:cubicBezTo>
                  <a:cubicBezTo>
                    <a:pt x="-23651" y="541892"/>
                    <a:pt x="144094" y="331813"/>
                    <a:pt x="202832" y="252967"/>
                  </a:cubicBezTo>
                  <a:cubicBezTo>
                    <a:pt x="261570" y="174121"/>
                    <a:pt x="394919" y="-35958"/>
                    <a:pt x="361582" y="5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 1256">
              <a:extLst>
                <a:ext uri="{FF2B5EF4-FFF2-40B4-BE49-F238E27FC236}">
                  <a16:creationId xmlns:a16="http://schemas.microsoft.com/office/drawing/2014/main" id="{7795CDDE-FDA5-7ED7-A93A-045D2F435651}"/>
                </a:ext>
              </a:extLst>
            </p:cNvPr>
            <p:cNvSpPr/>
            <p:nvPr/>
          </p:nvSpPr>
          <p:spPr>
            <a:xfrm>
              <a:off x="2652297" y="7927114"/>
              <a:ext cx="481635" cy="695358"/>
            </a:xfrm>
            <a:custGeom>
              <a:avLst/>
              <a:gdLst>
                <a:gd name="connsiteX0" fmla="*/ 481428 w 481635"/>
                <a:gd name="connsiteY0" fmla="*/ 861 h 695358"/>
                <a:gd name="connsiteX1" fmla="*/ 316328 w 481635"/>
                <a:gd name="connsiteY1" fmla="*/ 216761 h 695358"/>
                <a:gd name="connsiteX2" fmla="*/ 163928 w 481635"/>
                <a:gd name="connsiteY2" fmla="*/ 451711 h 695358"/>
                <a:gd name="connsiteX3" fmla="*/ 2003 w 481635"/>
                <a:gd name="connsiteY3" fmla="*/ 693011 h 695358"/>
                <a:gd name="connsiteX4" fmla="*/ 281403 w 481635"/>
                <a:gd name="connsiteY4" fmla="*/ 299311 h 695358"/>
                <a:gd name="connsiteX5" fmla="*/ 481428 w 481635"/>
                <a:gd name="connsiteY5" fmla="*/ 861 h 69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635" h="695358">
                  <a:moveTo>
                    <a:pt x="481428" y="861"/>
                  </a:moveTo>
                  <a:cubicBezTo>
                    <a:pt x="487249" y="-12897"/>
                    <a:pt x="369245" y="141619"/>
                    <a:pt x="316328" y="216761"/>
                  </a:cubicBezTo>
                  <a:cubicBezTo>
                    <a:pt x="263411" y="291903"/>
                    <a:pt x="216315" y="372336"/>
                    <a:pt x="163928" y="451711"/>
                  </a:cubicBezTo>
                  <a:cubicBezTo>
                    <a:pt x="111541" y="531086"/>
                    <a:pt x="-17576" y="718411"/>
                    <a:pt x="2003" y="693011"/>
                  </a:cubicBezTo>
                  <a:cubicBezTo>
                    <a:pt x="21582" y="667611"/>
                    <a:pt x="202028" y="409907"/>
                    <a:pt x="281403" y="299311"/>
                  </a:cubicBezTo>
                  <a:cubicBezTo>
                    <a:pt x="360778" y="188715"/>
                    <a:pt x="475607" y="14619"/>
                    <a:pt x="481428" y="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 1257">
              <a:extLst>
                <a:ext uri="{FF2B5EF4-FFF2-40B4-BE49-F238E27FC236}">
                  <a16:creationId xmlns:a16="http://schemas.microsoft.com/office/drawing/2014/main" id="{31F5755D-FD79-EAE5-881C-84BAE080DB6B}"/>
                </a:ext>
              </a:extLst>
            </p:cNvPr>
            <p:cNvSpPr/>
            <p:nvPr/>
          </p:nvSpPr>
          <p:spPr>
            <a:xfrm>
              <a:off x="1944014" y="8611268"/>
              <a:ext cx="707321" cy="812131"/>
            </a:xfrm>
            <a:custGeom>
              <a:avLst/>
              <a:gdLst>
                <a:gd name="connsiteX0" fmla="*/ 703936 w 707321"/>
                <a:gd name="connsiteY0" fmla="*/ 2507 h 812131"/>
                <a:gd name="connsiteX1" fmla="*/ 313411 w 707321"/>
                <a:gd name="connsiteY1" fmla="*/ 520032 h 812131"/>
                <a:gd name="connsiteX2" fmla="*/ 2261 w 707321"/>
                <a:gd name="connsiteY2" fmla="*/ 808957 h 812131"/>
                <a:gd name="connsiteX3" fmla="*/ 475336 w 707321"/>
                <a:gd name="connsiteY3" fmla="*/ 342232 h 812131"/>
                <a:gd name="connsiteX4" fmla="*/ 703936 w 707321"/>
                <a:gd name="connsiteY4" fmla="*/ 2507 h 8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321" h="812131">
                  <a:moveTo>
                    <a:pt x="703936" y="2507"/>
                  </a:moveTo>
                  <a:cubicBezTo>
                    <a:pt x="676948" y="32140"/>
                    <a:pt x="430357" y="385624"/>
                    <a:pt x="313411" y="520032"/>
                  </a:cubicBezTo>
                  <a:cubicBezTo>
                    <a:pt x="196465" y="654440"/>
                    <a:pt x="-24727" y="838590"/>
                    <a:pt x="2261" y="808957"/>
                  </a:cubicBezTo>
                  <a:cubicBezTo>
                    <a:pt x="29248" y="779324"/>
                    <a:pt x="359449" y="471348"/>
                    <a:pt x="475336" y="342232"/>
                  </a:cubicBezTo>
                  <a:cubicBezTo>
                    <a:pt x="591223" y="213116"/>
                    <a:pt x="730924" y="-27126"/>
                    <a:pt x="703936" y="2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 1258">
              <a:extLst>
                <a:ext uri="{FF2B5EF4-FFF2-40B4-BE49-F238E27FC236}">
                  <a16:creationId xmlns:a16="http://schemas.microsoft.com/office/drawing/2014/main" id="{171FA2B3-DAC1-36A9-C8FF-FB5190DF9A5B}"/>
                </a:ext>
              </a:extLst>
            </p:cNvPr>
            <p:cNvSpPr/>
            <p:nvPr/>
          </p:nvSpPr>
          <p:spPr>
            <a:xfrm>
              <a:off x="1522857" y="9413707"/>
              <a:ext cx="411600" cy="266713"/>
            </a:xfrm>
            <a:custGeom>
              <a:avLst/>
              <a:gdLst>
                <a:gd name="connsiteX0" fmla="*/ 13843 w 411600"/>
                <a:gd name="connsiteY0" fmla="*/ 250993 h 266713"/>
                <a:gd name="connsiteX1" fmla="*/ 410718 w 411600"/>
                <a:gd name="connsiteY1" fmla="*/ 168 h 266713"/>
                <a:gd name="connsiteX2" fmla="*/ 118618 w 411600"/>
                <a:gd name="connsiteY2" fmla="*/ 212893 h 266713"/>
                <a:gd name="connsiteX3" fmla="*/ 13843 w 411600"/>
                <a:gd name="connsiteY3" fmla="*/ 250993 h 2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600" h="266713">
                  <a:moveTo>
                    <a:pt x="13843" y="250993"/>
                  </a:moveTo>
                  <a:cubicBezTo>
                    <a:pt x="62526" y="215539"/>
                    <a:pt x="393256" y="6518"/>
                    <a:pt x="410718" y="168"/>
                  </a:cubicBezTo>
                  <a:cubicBezTo>
                    <a:pt x="428180" y="-6182"/>
                    <a:pt x="181589" y="168972"/>
                    <a:pt x="118618" y="212893"/>
                  </a:cubicBezTo>
                  <a:cubicBezTo>
                    <a:pt x="55647" y="256814"/>
                    <a:pt x="-34840" y="286447"/>
                    <a:pt x="13843" y="250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 1259">
              <a:extLst>
                <a:ext uri="{FF2B5EF4-FFF2-40B4-BE49-F238E27FC236}">
                  <a16:creationId xmlns:a16="http://schemas.microsoft.com/office/drawing/2014/main" id="{CCA00B20-B5B2-A7B1-DFC4-462E067809D5}"/>
                </a:ext>
              </a:extLst>
            </p:cNvPr>
            <p:cNvSpPr/>
            <p:nvPr/>
          </p:nvSpPr>
          <p:spPr>
            <a:xfrm>
              <a:off x="1381787" y="9406685"/>
              <a:ext cx="574728" cy="460766"/>
            </a:xfrm>
            <a:custGeom>
              <a:avLst/>
              <a:gdLst>
                <a:gd name="connsiteX0" fmla="*/ 2513 w 574728"/>
                <a:gd name="connsiteY0" fmla="*/ 458040 h 460766"/>
                <a:gd name="connsiteX1" fmla="*/ 427963 w 574728"/>
                <a:gd name="connsiteY1" fmla="*/ 140540 h 460766"/>
                <a:gd name="connsiteX2" fmla="*/ 574013 w 574728"/>
                <a:gd name="connsiteY2" fmla="*/ 840 h 460766"/>
                <a:gd name="connsiteX3" fmla="*/ 380338 w 574728"/>
                <a:gd name="connsiteY3" fmla="*/ 197690 h 460766"/>
                <a:gd name="connsiteX4" fmla="*/ 256513 w 574728"/>
                <a:gd name="connsiteY4" fmla="*/ 289765 h 460766"/>
                <a:gd name="connsiteX5" fmla="*/ 2513 w 574728"/>
                <a:gd name="connsiteY5" fmla="*/ 458040 h 4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28" h="460766">
                  <a:moveTo>
                    <a:pt x="2513" y="458040"/>
                  </a:moveTo>
                  <a:cubicBezTo>
                    <a:pt x="31088" y="433169"/>
                    <a:pt x="332713" y="216740"/>
                    <a:pt x="427963" y="140540"/>
                  </a:cubicBezTo>
                  <a:cubicBezTo>
                    <a:pt x="523213" y="64340"/>
                    <a:pt x="581950" y="-8685"/>
                    <a:pt x="574013" y="840"/>
                  </a:cubicBezTo>
                  <a:cubicBezTo>
                    <a:pt x="566076" y="10365"/>
                    <a:pt x="433255" y="149536"/>
                    <a:pt x="380338" y="197690"/>
                  </a:cubicBezTo>
                  <a:cubicBezTo>
                    <a:pt x="327421" y="245844"/>
                    <a:pt x="315780" y="249019"/>
                    <a:pt x="256513" y="289765"/>
                  </a:cubicBezTo>
                  <a:cubicBezTo>
                    <a:pt x="197246" y="330511"/>
                    <a:pt x="-26062" y="482911"/>
                    <a:pt x="2513" y="458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 1260">
              <a:extLst>
                <a:ext uri="{FF2B5EF4-FFF2-40B4-BE49-F238E27FC236}">
                  <a16:creationId xmlns:a16="http://schemas.microsoft.com/office/drawing/2014/main" id="{0601BD36-A3FA-1529-0C7A-AA042258214A}"/>
                </a:ext>
              </a:extLst>
            </p:cNvPr>
            <p:cNvSpPr/>
            <p:nvPr/>
          </p:nvSpPr>
          <p:spPr>
            <a:xfrm>
              <a:off x="1362006" y="9674111"/>
              <a:ext cx="174714" cy="190748"/>
            </a:xfrm>
            <a:custGeom>
              <a:avLst/>
              <a:gdLst>
                <a:gd name="connsiteX0" fmla="*/ 174694 w 174714"/>
                <a:gd name="connsiteY0" fmla="*/ 114 h 190748"/>
                <a:gd name="connsiteX1" fmla="*/ 57219 w 174714"/>
                <a:gd name="connsiteY1" fmla="*/ 108064 h 190748"/>
                <a:gd name="connsiteX2" fmla="*/ 69 w 174714"/>
                <a:gd name="connsiteY2" fmla="*/ 190614 h 190748"/>
                <a:gd name="connsiteX3" fmla="*/ 47694 w 174714"/>
                <a:gd name="connsiteY3" fmla="*/ 89014 h 190748"/>
                <a:gd name="connsiteX4" fmla="*/ 174694 w 174714"/>
                <a:gd name="connsiteY4" fmla="*/ 114 h 19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714" h="190748">
                  <a:moveTo>
                    <a:pt x="174694" y="114"/>
                  </a:moveTo>
                  <a:cubicBezTo>
                    <a:pt x="176281" y="3289"/>
                    <a:pt x="86323" y="76314"/>
                    <a:pt x="57219" y="108064"/>
                  </a:cubicBezTo>
                  <a:cubicBezTo>
                    <a:pt x="28115" y="139814"/>
                    <a:pt x="1656" y="193789"/>
                    <a:pt x="69" y="190614"/>
                  </a:cubicBezTo>
                  <a:cubicBezTo>
                    <a:pt x="-1518" y="187439"/>
                    <a:pt x="24411" y="117589"/>
                    <a:pt x="47694" y="89014"/>
                  </a:cubicBezTo>
                  <a:cubicBezTo>
                    <a:pt x="70977" y="60439"/>
                    <a:pt x="173107" y="-3061"/>
                    <a:pt x="174694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 1261">
              <a:extLst>
                <a:ext uri="{FF2B5EF4-FFF2-40B4-BE49-F238E27FC236}">
                  <a16:creationId xmlns:a16="http://schemas.microsoft.com/office/drawing/2014/main" id="{DEF96119-BCF8-8677-4D67-13763243AC05}"/>
                </a:ext>
              </a:extLst>
            </p:cNvPr>
            <p:cNvSpPr/>
            <p:nvPr/>
          </p:nvSpPr>
          <p:spPr>
            <a:xfrm>
              <a:off x="5593221" y="8673707"/>
              <a:ext cx="885061" cy="495861"/>
            </a:xfrm>
            <a:custGeom>
              <a:avLst/>
              <a:gdLst>
                <a:gd name="connsiteX0" fmla="*/ 1129 w 885061"/>
                <a:gd name="connsiteY0" fmla="*/ 393 h 495861"/>
                <a:gd name="connsiteX1" fmla="*/ 318629 w 885061"/>
                <a:gd name="connsiteY1" fmla="*/ 213118 h 495861"/>
                <a:gd name="connsiteX2" fmla="*/ 582154 w 885061"/>
                <a:gd name="connsiteY2" fmla="*/ 336943 h 495861"/>
                <a:gd name="connsiteX3" fmla="*/ 883779 w 885061"/>
                <a:gd name="connsiteY3" fmla="*/ 495693 h 495861"/>
                <a:gd name="connsiteX4" fmla="*/ 680579 w 885061"/>
                <a:gd name="connsiteY4" fmla="*/ 365518 h 495861"/>
                <a:gd name="connsiteX5" fmla="*/ 436104 w 885061"/>
                <a:gd name="connsiteY5" fmla="*/ 270268 h 495861"/>
                <a:gd name="connsiteX6" fmla="*/ 1129 w 885061"/>
                <a:gd name="connsiteY6" fmla="*/ 393 h 4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061" h="495861">
                  <a:moveTo>
                    <a:pt x="1129" y="393"/>
                  </a:moveTo>
                  <a:cubicBezTo>
                    <a:pt x="-18450" y="-9132"/>
                    <a:pt x="221792" y="157026"/>
                    <a:pt x="318629" y="213118"/>
                  </a:cubicBezTo>
                  <a:cubicBezTo>
                    <a:pt x="415466" y="269210"/>
                    <a:pt x="487962" y="289847"/>
                    <a:pt x="582154" y="336943"/>
                  </a:cubicBezTo>
                  <a:cubicBezTo>
                    <a:pt x="676346" y="384039"/>
                    <a:pt x="867375" y="490930"/>
                    <a:pt x="883779" y="495693"/>
                  </a:cubicBezTo>
                  <a:cubicBezTo>
                    <a:pt x="900183" y="500456"/>
                    <a:pt x="755192" y="403089"/>
                    <a:pt x="680579" y="365518"/>
                  </a:cubicBezTo>
                  <a:cubicBezTo>
                    <a:pt x="605967" y="327947"/>
                    <a:pt x="543525" y="330593"/>
                    <a:pt x="436104" y="270268"/>
                  </a:cubicBezTo>
                  <a:cubicBezTo>
                    <a:pt x="328683" y="209943"/>
                    <a:pt x="20708" y="9918"/>
                    <a:pt x="1129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 1262">
              <a:extLst>
                <a:ext uri="{FF2B5EF4-FFF2-40B4-BE49-F238E27FC236}">
                  <a16:creationId xmlns:a16="http://schemas.microsoft.com/office/drawing/2014/main" id="{E183D7C8-9099-E70D-87D6-2EC5606AE614}"/>
                </a:ext>
              </a:extLst>
            </p:cNvPr>
            <p:cNvSpPr/>
            <p:nvPr/>
          </p:nvSpPr>
          <p:spPr>
            <a:xfrm>
              <a:off x="5050092" y="8227801"/>
              <a:ext cx="546061" cy="441757"/>
            </a:xfrm>
            <a:custGeom>
              <a:avLst/>
              <a:gdLst>
                <a:gd name="connsiteX0" fmla="*/ 4508 w 546061"/>
                <a:gd name="connsiteY0" fmla="*/ 4974 h 441757"/>
                <a:gd name="connsiteX1" fmla="*/ 264858 w 546061"/>
                <a:gd name="connsiteY1" fmla="*/ 230399 h 441757"/>
                <a:gd name="connsiteX2" fmla="*/ 534733 w 546061"/>
                <a:gd name="connsiteY2" fmla="*/ 436774 h 441757"/>
                <a:gd name="connsiteX3" fmla="*/ 458533 w 546061"/>
                <a:gd name="connsiteY3" fmla="*/ 354224 h 441757"/>
                <a:gd name="connsiteX4" fmla="*/ 125158 w 546061"/>
                <a:gd name="connsiteY4" fmla="*/ 97049 h 441757"/>
                <a:gd name="connsiteX5" fmla="*/ 4508 w 546061"/>
                <a:gd name="connsiteY5" fmla="*/ 4974 h 4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061" h="441757">
                  <a:moveTo>
                    <a:pt x="4508" y="4974"/>
                  </a:moveTo>
                  <a:cubicBezTo>
                    <a:pt x="27791" y="27199"/>
                    <a:pt x="176487" y="158432"/>
                    <a:pt x="264858" y="230399"/>
                  </a:cubicBezTo>
                  <a:cubicBezTo>
                    <a:pt x="353229" y="302366"/>
                    <a:pt x="502454" y="416137"/>
                    <a:pt x="534733" y="436774"/>
                  </a:cubicBezTo>
                  <a:cubicBezTo>
                    <a:pt x="567012" y="457412"/>
                    <a:pt x="526796" y="410845"/>
                    <a:pt x="458533" y="354224"/>
                  </a:cubicBezTo>
                  <a:cubicBezTo>
                    <a:pt x="390271" y="297603"/>
                    <a:pt x="198183" y="155257"/>
                    <a:pt x="125158" y="97049"/>
                  </a:cubicBezTo>
                  <a:cubicBezTo>
                    <a:pt x="52133" y="38841"/>
                    <a:pt x="-18775" y="-17251"/>
                    <a:pt x="4508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 1263">
              <a:extLst>
                <a:ext uri="{FF2B5EF4-FFF2-40B4-BE49-F238E27FC236}">
                  <a16:creationId xmlns:a16="http://schemas.microsoft.com/office/drawing/2014/main" id="{237797BD-BC30-60F4-E3A0-4BC010AE34A3}"/>
                </a:ext>
              </a:extLst>
            </p:cNvPr>
            <p:cNvSpPr/>
            <p:nvPr/>
          </p:nvSpPr>
          <p:spPr>
            <a:xfrm>
              <a:off x="4384118" y="7929863"/>
              <a:ext cx="1172595" cy="731346"/>
            </a:xfrm>
            <a:custGeom>
              <a:avLst/>
              <a:gdLst>
                <a:gd name="connsiteX0" fmla="*/ 557 w 1172595"/>
                <a:gd name="connsiteY0" fmla="*/ 1287 h 731346"/>
                <a:gd name="connsiteX1" fmla="*/ 372032 w 1172595"/>
                <a:gd name="connsiteY1" fmla="*/ 163212 h 731346"/>
                <a:gd name="connsiteX2" fmla="*/ 610157 w 1172595"/>
                <a:gd name="connsiteY2" fmla="*/ 309262 h 731346"/>
                <a:gd name="connsiteX3" fmla="*/ 838757 w 1172595"/>
                <a:gd name="connsiteY3" fmla="*/ 471187 h 731346"/>
                <a:gd name="connsiteX4" fmla="*/ 1130857 w 1172595"/>
                <a:gd name="connsiteY4" fmla="*/ 706137 h 731346"/>
                <a:gd name="connsiteX5" fmla="*/ 1118157 w 1172595"/>
                <a:gd name="connsiteY5" fmla="*/ 680737 h 731346"/>
                <a:gd name="connsiteX6" fmla="*/ 641907 w 1172595"/>
                <a:gd name="connsiteY6" fmla="*/ 315612 h 731346"/>
                <a:gd name="connsiteX7" fmla="*/ 295832 w 1172595"/>
                <a:gd name="connsiteY7" fmla="*/ 99712 h 731346"/>
                <a:gd name="connsiteX8" fmla="*/ 557 w 1172595"/>
                <a:gd name="connsiteY8" fmla="*/ 1287 h 73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95" h="731346">
                  <a:moveTo>
                    <a:pt x="557" y="1287"/>
                  </a:moveTo>
                  <a:cubicBezTo>
                    <a:pt x="13257" y="11870"/>
                    <a:pt x="270432" y="111883"/>
                    <a:pt x="372032" y="163212"/>
                  </a:cubicBezTo>
                  <a:cubicBezTo>
                    <a:pt x="473632" y="214541"/>
                    <a:pt x="532370" y="257933"/>
                    <a:pt x="610157" y="309262"/>
                  </a:cubicBezTo>
                  <a:cubicBezTo>
                    <a:pt x="687944" y="360591"/>
                    <a:pt x="751974" y="405041"/>
                    <a:pt x="838757" y="471187"/>
                  </a:cubicBezTo>
                  <a:cubicBezTo>
                    <a:pt x="925540" y="537333"/>
                    <a:pt x="1084290" y="671212"/>
                    <a:pt x="1130857" y="706137"/>
                  </a:cubicBezTo>
                  <a:cubicBezTo>
                    <a:pt x="1177424" y="741062"/>
                    <a:pt x="1199649" y="745825"/>
                    <a:pt x="1118157" y="680737"/>
                  </a:cubicBezTo>
                  <a:cubicBezTo>
                    <a:pt x="1036665" y="615649"/>
                    <a:pt x="778961" y="412449"/>
                    <a:pt x="641907" y="315612"/>
                  </a:cubicBezTo>
                  <a:cubicBezTo>
                    <a:pt x="504853" y="218775"/>
                    <a:pt x="396374" y="152100"/>
                    <a:pt x="295832" y="99712"/>
                  </a:cubicBezTo>
                  <a:cubicBezTo>
                    <a:pt x="195290" y="47324"/>
                    <a:pt x="-12143" y="-9296"/>
                    <a:pt x="557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 1264">
              <a:extLst>
                <a:ext uri="{FF2B5EF4-FFF2-40B4-BE49-F238E27FC236}">
                  <a16:creationId xmlns:a16="http://schemas.microsoft.com/office/drawing/2014/main" id="{20C17B34-0403-BF74-3478-76B7506E032F}"/>
                </a:ext>
              </a:extLst>
            </p:cNvPr>
            <p:cNvSpPr/>
            <p:nvPr/>
          </p:nvSpPr>
          <p:spPr>
            <a:xfrm>
              <a:off x="4349721" y="7680077"/>
              <a:ext cx="511299" cy="267342"/>
            </a:xfrm>
            <a:custGeom>
              <a:avLst/>
              <a:gdLst>
                <a:gd name="connsiteX0" fmla="*/ 29 w 511299"/>
                <a:gd name="connsiteY0" fmla="*/ 248 h 267342"/>
                <a:gd name="connsiteX1" fmla="*/ 352454 w 511299"/>
                <a:gd name="connsiteY1" fmla="*/ 168523 h 267342"/>
                <a:gd name="connsiteX2" fmla="*/ 511204 w 511299"/>
                <a:gd name="connsiteY2" fmla="*/ 266948 h 267342"/>
                <a:gd name="connsiteX3" fmla="*/ 333404 w 511299"/>
                <a:gd name="connsiteY3" fmla="*/ 133598 h 267342"/>
                <a:gd name="connsiteX4" fmla="*/ 29 w 511299"/>
                <a:gd name="connsiteY4" fmla="*/ 248 h 26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299" h="267342">
                  <a:moveTo>
                    <a:pt x="29" y="248"/>
                  </a:moveTo>
                  <a:cubicBezTo>
                    <a:pt x="3204" y="6069"/>
                    <a:pt x="267258" y="124073"/>
                    <a:pt x="352454" y="168523"/>
                  </a:cubicBezTo>
                  <a:cubicBezTo>
                    <a:pt x="437650" y="212973"/>
                    <a:pt x="514379" y="272769"/>
                    <a:pt x="511204" y="266948"/>
                  </a:cubicBezTo>
                  <a:cubicBezTo>
                    <a:pt x="508029" y="261127"/>
                    <a:pt x="413308" y="174873"/>
                    <a:pt x="333404" y="133598"/>
                  </a:cubicBezTo>
                  <a:cubicBezTo>
                    <a:pt x="253500" y="92323"/>
                    <a:pt x="-3146" y="-5573"/>
                    <a:pt x="29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 1265">
              <a:extLst>
                <a:ext uri="{FF2B5EF4-FFF2-40B4-BE49-F238E27FC236}">
                  <a16:creationId xmlns:a16="http://schemas.microsoft.com/office/drawing/2014/main" id="{9997A927-92F9-B4E5-9872-6BCA63CF1FD4}"/>
                </a:ext>
              </a:extLst>
            </p:cNvPr>
            <p:cNvSpPr/>
            <p:nvPr/>
          </p:nvSpPr>
          <p:spPr>
            <a:xfrm>
              <a:off x="4371813" y="7715218"/>
              <a:ext cx="327453" cy="158820"/>
            </a:xfrm>
            <a:custGeom>
              <a:avLst/>
              <a:gdLst>
                <a:gd name="connsiteX0" fmla="*/ 162 w 327453"/>
                <a:gd name="connsiteY0" fmla="*/ 32 h 158820"/>
                <a:gd name="connsiteX1" fmla="*/ 203362 w 327453"/>
                <a:gd name="connsiteY1" fmla="*/ 85757 h 158820"/>
                <a:gd name="connsiteX2" fmla="*/ 327187 w 327453"/>
                <a:gd name="connsiteY2" fmla="*/ 158782 h 158820"/>
                <a:gd name="connsiteX3" fmla="*/ 171612 w 327453"/>
                <a:gd name="connsiteY3" fmla="*/ 76232 h 158820"/>
                <a:gd name="connsiteX4" fmla="*/ 162 w 327453"/>
                <a:gd name="connsiteY4" fmla="*/ 32 h 1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453" h="158820">
                  <a:moveTo>
                    <a:pt x="162" y="32"/>
                  </a:moveTo>
                  <a:cubicBezTo>
                    <a:pt x="5454" y="1619"/>
                    <a:pt x="148858" y="59299"/>
                    <a:pt x="203362" y="85757"/>
                  </a:cubicBezTo>
                  <a:cubicBezTo>
                    <a:pt x="257866" y="112215"/>
                    <a:pt x="332479" y="160369"/>
                    <a:pt x="327187" y="158782"/>
                  </a:cubicBezTo>
                  <a:cubicBezTo>
                    <a:pt x="321895" y="157195"/>
                    <a:pt x="222941" y="97928"/>
                    <a:pt x="171612" y="76232"/>
                  </a:cubicBezTo>
                  <a:cubicBezTo>
                    <a:pt x="120283" y="54536"/>
                    <a:pt x="-5130" y="-1555"/>
                    <a:pt x="16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 1266">
              <a:extLst>
                <a:ext uri="{FF2B5EF4-FFF2-40B4-BE49-F238E27FC236}">
                  <a16:creationId xmlns:a16="http://schemas.microsoft.com/office/drawing/2014/main" id="{A59009AE-A918-6B21-D6D0-C66A80678ACE}"/>
                </a:ext>
              </a:extLst>
            </p:cNvPr>
            <p:cNvSpPr/>
            <p:nvPr/>
          </p:nvSpPr>
          <p:spPr>
            <a:xfrm>
              <a:off x="4276412" y="7673941"/>
              <a:ext cx="130503" cy="161961"/>
            </a:xfrm>
            <a:custGeom>
              <a:avLst/>
              <a:gdLst>
                <a:gd name="connsiteX0" fmla="*/ 313 w 130503"/>
                <a:gd name="connsiteY0" fmla="*/ 161959 h 161961"/>
                <a:gd name="connsiteX1" fmla="*/ 35238 w 130503"/>
                <a:gd name="connsiteY1" fmla="*/ 31784 h 161961"/>
                <a:gd name="connsiteX2" fmla="*/ 51113 w 130503"/>
                <a:gd name="connsiteY2" fmla="*/ 34 h 161961"/>
                <a:gd name="connsiteX3" fmla="*/ 130488 w 130503"/>
                <a:gd name="connsiteY3" fmla="*/ 34959 h 161961"/>
                <a:gd name="connsiteX4" fmla="*/ 57463 w 130503"/>
                <a:gd name="connsiteY4" fmla="*/ 28609 h 161961"/>
                <a:gd name="connsiteX5" fmla="*/ 313 w 130503"/>
                <a:gd name="connsiteY5" fmla="*/ 161959 h 1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03" h="161961">
                  <a:moveTo>
                    <a:pt x="313" y="161959"/>
                  </a:moveTo>
                  <a:cubicBezTo>
                    <a:pt x="-3391" y="162488"/>
                    <a:pt x="26771" y="58772"/>
                    <a:pt x="35238" y="31784"/>
                  </a:cubicBezTo>
                  <a:cubicBezTo>
                    <a:pt x="43705" y="4796"/>
                    <a:pt x="35238" y="-495"/>
                    <a:pt x="51113" y="34"/>
                  </a:cubicBezTo>
                  <a:cubicBezTo>
                    <a:pt x="66988" y="563"/>
                    <a:pt x="129430" y="30197"/>
                    <a:pt x="130488" y="34959"/>
                  </a:cubicBezTo>
                  <a:cubicBezTo>
                    <a:pt x="131546" y="39721"/>
                    <a:pt x="78630" y="11676"/>
                    <a:pt x="57463" y="28609"/>
                  </a:cubicBezTo>
                  <a:cubicBezTo>
                    <a:pt x="36296" y="45542"/>
                    <a:pt x="4017" y="161430"/>
                    <a:pt x="313" y="161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 1267">
              <a:extLst>
                <a:ext uri="{FF2B5EF4-FFF2-40B4-BE49-F238E27FC236}">
                  <a16:creationId xmlns:a16="http://schemas.microsoft.com/office/drawing/2014/main" id="{A896B210-C2FF-F60D-995F-ED000D2ED63B}"/>
                </a:ext>
              </a:extLst>
            </p:cNvPr>
            <p:cNvSpPr/>
            <p:nvPr/>
          </p:nvSpPr>
          <p:spPr>
            <a:xfrm>
              <a:off x="4101967" y="7813606"/>
              <a:ext cx="176214" cy="479556"/>
            </a:xfrm>
            <a:custGeom>
              <a:avLst/>
              <a:gdLst>
                <a:gd name="connsiteX0" fmla="*/ 174758 w 176214"/>
                <a:gd name="connsiteY0" fmla="*/ 69 h 479556"/>
                <a:gd name="connsiteX1" fmla="*/ 146183 w 176214"/>
                <a:gd name="connsiteY1" fmla="*/ 222319 h 479556"/>
                <a:gd name="connsiteX2" fmla="*/ 133 w 176214"/>
                <a:gd name="connsiteY2" fmla="*/ 479494 h 479556"/>
                <a:gd name="connsiteX3" fmla="*/ 120783 w 176214"/>
                <a:gd name="connsiteY3" fmla="*/ 244544 h 479556"/>
                <a:gd name="connsiteX4" fmla="*/ 174758 w 176214"/>
                <a:gd name="connsiteY4" fmla="*/ 69 h 47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14" h="479556">
                  <a:moveTo>
                    <a:pt x="174758" y="69"/>
                  </a:moveTo>
                  <a:cubicBezTo>
                    <a:pt x="178991" y="-3635"/>
                    <a:pt x="175287" y="142415"/>
                    <a:pt x="146183" y="222319"/>
                  </a:cubicBezTo>
                  <a:cubicBezTo>
                    <a:pt x="117079" y="302223"/>
                    <a:pt x="4366" y="475790"/>
                    <a:pt x="133" y="479494"/>
                  </a:cubicBezTo>
                  <a:cubicBezTo>
                    <a:pt x="-4100" y="483198"/>
                    <a:pt x="93266" y="320744"/>
                    <a:pt x="120783" y="244544"/>
                  </a:cubicBezTo>
                  <a:cubicBezTo>
                    <a:pt x="148300" y="168344"/>
                    <a:pt x="170525" y="3773"/>
                    <a:pt x="174758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 1268">
              <a:extLst>
                <a:ext uri="{FF2B5EF4-FFF2-40B4-BE49-F238E27FC236}">
                  <a16:creationId xmlns:a16="http://schemas.microsoft.com/office/drawing/2014/main" id="{96B2929D-4B6E-34C1-4068-B173CD78D389}"/>
                </a:ext>
              </a:extLst>
            </p:cNvPr>
            <p:cNvSpPr/>
            <p:nvPr/>
          </p:nvSpPr>
          <p:spPr>
            <a:xfrm>
              <a:off x="4256888" y="7794202"/>
              <a:ext cx="68070" cy="211178"/>
            </a:xfrm>
            <a:custGeom>
              <a:avLst/>
              <a:gdLst>
                <a:gd name="connsiteX0" fmla="*/ 67462 w 68070"/>
                <a:gd name="connsiteY0" fmla="*/ 3598 h 211178"/>
                <a:gd name="connsiteX1" fmla="*/ 787 w 68070"/>
                <a:gd name="connsiteY1" fmla="*/ 209973 h 211178"/>
                <a:gd name="connsiteX2" fmla="*/ 32537 w 68070"/>
                <a:gd name="connsiteY2" fmla="*/ 86148 h 211178"/>
                <a:gd name="connsiteX3" fmla="*/ 67462 w 68070"/>
                <a:gd name="connsiteY3" fmla="*/ 3598 h 21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70" h="211178">
                  <a:moveTo>
                    <a:pt x="67462" y="3598"/>
                  </a:moveTo>
                  <a:cubicBezTo>
                    <a:pt x="62170" y="24235"/>
                    <a:pt x="6608" y="196215"/>
                    <a:pt x="787" y="209973"/>
                  </a:cubicBezTo>
                  <a:cubicBezTo>
                    <a:pt x="-5034" y="223731"/>
                    <a:pt x="23012" y="115781"/>
                    <a:pt x="32537" y="86148"/>
                  </a:cubicBezTo>
                  <a:cubicBezTo>
                    <a:pt x="42062" y="56515"/>
                    <a:pt x="72754" y="-17039"/>
                    <a:pt x="67462" y="35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 1269">
              <a:extLst>
                <a:ext uri="{FF2B5EF4-FFF2-40B4-BE49-F238E27FC236}">
                  <a16:creationId xmlns:a16="http://schemas.microsoft.com/office/drawing/2014/main" id="{B3DB569E-FF6D-09C5-C3C0-72119345D7A1}"/>
                </a:ext>
              </a:extLst>
            </p:cNvPr>
            <p:cNvSpPr/>
            <p:nvPr/>
          </p:nvSpPr>
          <p:spPr>
            <a:xfrm>
              <a:off x="3980487" y="7854505"/>
              <a:ext cx="409451" cy="715778"/>
            </a:xfrm>
            <a:custGeom>
              <a:avLst/>
              <a:gdLst>
                <a:gd name="connsiteX0" fmla="*/ 407363 w 409451"/>
                <a:gd name="connsiteY0" fmla="*/ 445 h 715778"/>
                <a:gd name="connsiteX1" fmla="*/ 375613 w 409451"/>
                <a:gd name="connsiteY1" fmla="*/ 127445 h 715778"/>
                <a:gd name="connsiteX2" fmla="*/ 248613 w 409451"/>
                <a:gd name="connsiteY2" fmla="*/ 359220 h 715778"/>
                <a:gd name="connsiteX3" fmla="*/ 963 w 409451"/>
                <a:gd name="connsiteY3" fmla="*/ 714820 h 715778"/>
                <a:gd name="connsiteX4" fmla="*/ 169238 w 409451"/>
                <a:gd name="connsiteY4" fmla="*/ 454470 h 715778"/>
                <a:gd name="connsiteX5" fmla="*/ 331163 w 409451"/>
                <a:gd name="connsiteY5" fmla="*/ 168720 h 715778"/>
                <a:gd name="connsiteX6" fmla="*/ 407363 w 409451"/>
                <a:gd name="connsiteY6" fmla="*/ 445 h 71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451" h="715778">
                  <a:moveTo>
                    <a:pt x="407363" y="445"/>
                  </a:moveTo>
                  <a:cubicBezTo>
                    <a:pt x="414771" y="-6434"/>
                    <a:pt x="402071" y="67649"/>
                    <a:pt x="375613" y="127445"/>
                  </a:cubicBezTo>
                  <a:cubicBezTo>
                    <a:pt x="349155" y="187241"/>
                    <a:pt x="311055" y="261324"/>
                    <a:pt x="248613" y="359220"/>
                  </a:cubicBezTo>
                  <a:cubicBezTo>
                    <a:pt x="186171" y="457116"/>
                    <a:pt x="14192" y="698945"/>
                    <a:pt x="963" y="714820"/>
                  </a:cubicBezTo>
                  <a:cubicBezTo>
                    <a:pt x="-12266" y="730695"/>
                    <a:pt x="114205" y="545487"/>
                    <a:pt x="169238" y="454470"/>
                  </a:cubicBezTo>
                  <a:cubicBezTo>
                    <a:pt x="224271" y="363453"/>
                    <a:pt x="294121" y="236983"/>
                    <a:pt x="331163" y="168720"/>
                  </a:cubicBezTo>
                  <a:cubicBezTo>
                    <a:pt x="368205" y="100457"/>
                    <a:pt x="399955" y="7324"/>
                    <a:pt x="407363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 1270">
              <a:extLst>
                <a:ext uri="{FF2B5EF4-FFF2-40B4-BE49-F238E27FC236}">
                  <a16:creationId xmlns:a16="http://schemas.microsoft.com/office/drawing/2014/main" id="{3F4FF8C9-D42D-C564-9500-444F64CC388E}"/>
                </a:ext>
              </a:extLst>
            </p:cNvPr>
            <p:cNvSpPr/>
            <p:nvPr/>
          </p:nvSpPr>
          <p:spPr>
            <a:xfrm>
              <a:off x="3559163" y="8443116"/>
              <a:ext cx="473860" cy="491399"/>
            </a:xfrm>
            <a:custGeom>
              <a:avLst/>
              <a:gdLst>
                <a:gd name="connsiteX0" fmla="*/ 473087 w 473860"/>
                <a:gd name="connsiteY0" fmla="*/ 2384 h 491399"/>
                <a:gd name="connsiteX1" fmla="*/ 327037 w 473860"/>
                <a:gd name="connsiteY1" fmla="*/ 221459 h 491399"/>
                <a:gd name="connsiteX2" fmla="*/ 219087 w 473860"/>
                <a:gd name="connsiteY2" fmla="*/ 335759 h 491399"/>
                <a:gd name="connsiteX3" fmla="*/ 12 w 473860"/>
                <a:gd name="connsiteY3" fmla="*/ 491334 h 491399"/>
                <a:gd name="connsiteX4" fmla="*/ 209562 w 473860"/>
                <a:gd name="connsiteY4" fmla="*/ 316709 h 491399"/>
                <a:gd name="connsiteX5" fmla="*/ 377837 w 473860"/>
                <a:gd name="connsiteY5" fmla="*/ 116684 h 491399"/>
                <a:gd name="connsiteX6" fmla="*/ 473087 w 473860"/>
                <a:gd name="connsiteY6" fmla="*/ 2384 h 49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860" h="491399">
                  <a:moveTo>
                    <a:pt x="473087" y="2384"/>
                  </a:moveTo>
                  <a:cubicBezTo>
                    <a:pt x="464620" y="19846"/>
                    <a:pt x="369370" y="165897"/>
                    <a:pt x="327037" y="221459"/>
                  </a:cubicBezTo>
                  <a:cubicBezTo>
                    <a:pt x="284704" y="277022"/>
                    <a:pt x="273591" y="290780"/>
                    <a:pt x="219087" y="335759"/>
                  </a:cubicBezTo>
                  <a:cubicBezTo>
                    <a:pt x="164583" y="380738"/>
                    <a:pt x="1599" y="494509"/>
                    <a:pt x="12" y="491334"/>
                  </a:cubicBezTo>
                  <a:cubicBezTo>
                    <a:pt x="-1575" y="488159"/>
                    <a:pt x="146591" y="379151"/>
                    <a:pt x="209562" y="316709"/>
                  </a:cubicBezTo>
                  <a:cubicBezTo>
                    <a:pt x="272533" y="254267"/>
                    <a:pt x="337091" y="165896"/>
                    <a:pt x="377837" y="116684"/>
                  </a:cubicBezTo>
                  <a:cubicBezTo>
                    <a:pt x="418583" y="67472"/>
                    <a:pt x="481554" y="-15078"/>
                    <a:pt x="473087" y="2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 1271">
              <a:extLst>
                <a:ext uri="{FF2B5EF4-FFF2-40B4-BE49-F238E27FC236}">
                  <a16:creationId xmlns:a16="http://schemas.microsoft.com/office/drawing/2014/main" id="{E6DD4B37-281C-55D9-B534-E2685ED129F0}"/>
                </a:ext>
              </a:extLst>
            </p:cNvPr>
            <p:cNvSpPr/>
            <p:nvPr/>
          </p:nvSpPr>
          <p:spPr>
            <a:xfrm>
              <a:off x="2958209" y="8889916"/>
              <a:ext cx="613668" cy="578193"/>
            </a:xfrm>
            <a:custGeom>
              <a:avLst/>
              <a:gdLst>
                <a:gd name="connsiteX0" fmla="*/ 613666 w 613668"/>
                <a:gd name="connsiteY0" fmla="*/ 84 h 578193"/>
                <a:gd name="connsiteX1" fmla="*/ 442216 w 613668"/>
                <a:gd name="connsiteY1" fmla="*/ 203284 h 578193"/>
                <a:gd name="connsiteX2" fmla="*/ 264416 w 613668"/>
                <a:gd name="connsiteY2" fmla="*/ 368384 h 578193"/>
                <a:gd name="connsiteX3" fmla="*/ 891 w 613668"/>
                <a:gd name="connsiteY3" fmla="*/ 577934 h 578193"/>
                <a:gd name="connsiteX4" fmla="*/ 188216 w 613668"/>
                <a:gd name="connsiteY4" fmla="*/ 406484 h 578193"/>
                <a:gd name="connsiteX5" fmla="*/ 445391 w 613668"/>
                <a:gd name="connsiteY5" fmla="*/ 181059 h 578193"/>
                <a:gd name="connsiteX6" fmla="*/ 613666 w 613668"/>
                <a:gd name="connsiteY6" fmla="*/ 84 h 57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668" h="578193">
                  <a:moveTo>
                    <a:pt x="613666" y="84"/>
                  </a:moveTo>
                  <a:cubicBezTo>
                    <a:pt x="613137" y="3788"/>
                    <a:pt x="500424" y="141901"/>
                    <a:pt x="442216" y="203284"/>
                  </a:cubicBezTo>
                  <a:cubicBezTo>
                    <a:pt x="384008" y="264667"/>
                    <a:pt x="337970" y="305942"/>
                    <a:pt x="264416" y="368384"/>
                  </a:cubicBezTo>
                  <a:cubicBezTo>
                    <a:pt x="190862" y="430826"/>
                    <a:pt x="13591" y="571584"/>
                    <a:pt x="891" y="577934"/>
                  </a:cubicBezTo>
                  <a:cubicBezTo>
                    <a:pt x="-11809" y="584284"/>
                    <a:pt x="114133" y="472630"/>
                    <a:pt x="188216" y="406484"/>
                  </a:cubicBezTo>
                  <a:cubicBezTo>
                    <a:pt x="262299" y="340338"/>
                    <a:pt x="378187" y="246676"/>
                    <a:pt x="445391" y="181059"/>
                  </a:cubicBezTo>
                  <a:cubicBezTo>
                    <a:pt x="512595" y="115442"/>
                    <a:pt x="614195" y="-3620"/>
                    <a:pt x="613666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 1272">
              <a:extLst>
                <a:ext uri="{FF2B5EF4-FFF2-40B4-BE49-F238E27FC236}">
                  <a16:creationId xmlns:a16="http://schemas.microsoft.com/office/drawing/2014/main" id="{F449A9F9-98CF-3935-23CD-912E0F18FED9}"/>
                </a:ext>
              </a:extLst>
            </p:cNvPr>
            <p:cNvSpPr/>
            <p:nvPr/>
          </p:nvSpPr>
          <p:spPr>
            <a:xfrm>
              <a:off x="2316129" y="9737131"/>
              <a:ext cx="184750" cy="240274"/>
            </a:xfrm>
            <a:custGeom>
              <a:avLst/>
              <a:gdLst>
                <a:gd name="connsiteX0" fmla="*/ 1621 w 184750"/>
                <a:gd name="connsiteY0" fmla="*/ 238719 h 240274"/>
                <a:gd name="connsiteX1" fmla="*/ 182596 w 184750"/>
                <a:gd name="connsiteY1" fmla="*/ 3769 h 240274"/>
                <a:gd name="connsiteX2" fmla="*/ 96871 w 184750"/>
                <a:gd name="connsiteY2" fmla="*/ 102194 h 240274"/>
                <a:gd name="connsiteX3" fmla="*/ 1621 w 184750"/>
                <a:gd name="connsiteY3" fmla="*/ 238719 h 24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50" h="240274">
                  <a:moveTo>
                    <a:pt x="1621" y="238719"/>
                  </a:moveTo>
                  <a:cubicBezTo>
                    <a:pt x="15909" y="222315"/>
                    <a:pt x="166721" y="26523"/>
                    <a:pt x="182596" y="3769"/>
                  </a:cubicBezTo>
                  <a:cubicBezTo>
                    <a:pt x="198471" y="-18985"/>
                    <a:pt x="122271" y="67269"/>
                    <a:pt x="96871" y="102194"/>
                  </a:cubicBezTo>
                  <a:cubicBezTo>
                    <a:pt x="71471" y="137119"/>
                    <a:pt x="-12667" y="255123"/>
                    <a:pt x="1621" y="238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 1273">
              <a:extLst>
                <a:ext uri="{FF2B5EF4-FFF2-40B4-BE49-F238E27FC236}">
                  <a16:creationId xmlns:a16="http://schemas.microsoft.com/office/drawing/2014/main" id="{AA815581-8A37-EF6F-6289-44B600246599}"/>
                </a:ext>
              </a:extLst>
            </p:cNvPr>
            <p:cNvSpPr/>
            <p:nvPr/>
          </p:nvSpPr>
          <p:spPr>
            <a:xfrm>
              <a:off x="2358624" y="9422598"/>
              <a:ext cx="644515" cy="552765"/>
            </a:xfrm>
            <a:custGeom>
              <a:avLst/>
              <a:gdLst>
                <a:gd name="connsiteX0" fmla="*/ 638576 w 644515"/>
                <a:gd name="connsiteY0" fmla="*/ 3977 h 552765"/>
                <a:gd name="connsiteX1" fmla="*/ 457601 w 644515"/>
                <a:gd name="connsiteY1" fmla="*/ 127802 h 552765"/>
                <a:gd name="connsiteX2" fmla="*/ 229001 w 644515"/>
                <a:gd name="connsiteY2" fmla="*/ 308777 h 552765"/>
                <a:gd name="connsiteX3" fmla="*/ 102001 w 644515"/>
                <a:gd name="connsiteY3" fmla="*/ 410377 h 552765"/>
                <a:gd name="connsiteX4" fmla="*/ 3576 w 644515"/>
                <a:gd name="connsiteY4" fmla="*/ 550077 h 552765"/>
                <a:gd name="connsiteX5" fmla="*/ 232176 w 644515"/>
                <a:gd name="connsiteY5" fmla="*/ 277027 h 552765"/>
                <a:gd name="connsiteX6" fmla="*/ 638576 w 644515"/>
                <a:gd name="connsiteY6" fmla="*/ 3977 h 55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15" h="552765">
                  <a:moveTo>
                    <a:pt x="638576" y="3977"/>
                  </a:moveTo>
                  <a:cubicBezTo>
                    <a:pt x="676147" y="-20894"/>
                    <a:pt x="525863" y="77002"/>
                    <a:pt x="457601" y="127802"/>
                  </a:cubicBezTo>
                  <a:cubicBezTo>
                    <a:pt x="389338" y="178602"/>
                    <a:pt x="229001" y="308777"/>
                    <a:pt x="229001" y="308777"/>
                  </a:cubicBezTo>
                  <a:cubicBezTo>
                    <a:pt x="169734" y="355873"/>
                    <a:pt x="139572" y="370160"/>
                    <a:pt x="102001" y="410377"/>
                  </a:cubicBezTo>
                  <a:cubicBezTo>
                    <a:pt x="64430" y="450594"/>
                    <a:pt x="-18120" y="572302"/>
                    <a:pt x="3576" y="550077"/>
                  </a:cubicBezTo>
                  <a:cubicBezTo>
                    <a:pt x="25272" y="527852"/>
                    <a:pt x="132693" y="365927"/>
                    <a:pt x="232176" y="277027"/>
                  </a:cubicBezTo>
                  <a:cubicBezTo>
                    <a:pt x="331659" y="188127"/>
                    <a:pt x="601005" y="28848"/>
                    <a:pt x="638576" y="39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 1274">
              <a:extLst>
                <a:ext uri="{FF2B5EF4-FFF2-40B4-BE49-F238E27FC236}">
                  <a16:creationId xmlns:a16="http://schemas.microsoft.com/office/drawing/2014/main" id="{73A3D91D-D41B-3FF6-A1DC-9DF67FF74107}"/>
                </a:ext>
              </a:extLst>
            </p:cNvPr>
            <p:cNvSpPr/>
            <p:nvPr/>
          </p:nvSpPr>
          <p:spPr>
            <a:xfrm>
              <a:off x="2508143" y="9032863"/>
              <a:ext cx="435135" cy="412777"/>
            </a:xfrm>
            <a:custGeom>
              <a:avLst/>
              <a:gdLst>
                <a:gd name="connsiteX0" fmla="*/ 435082 w 435135"/>
                <a:gd name="connsiteY0" fmla="*/ 12 h 412777"/>
                <a:gd name="connsiteX1" fmla="*/ 177907 w 435135"/>
                <a:gd name="connsiteY1" fmla="*/ 222262 h 412777"/>
                <a:gd name="connsiteX2" fmla="*/ 107 w 435135"/>
                <a:gd name="connsiteY2" fmla="*/ 412762 h 412777"/>
                <a:gd name="connsiteX3" fmla="*/ 155682 w 435135"/>
                <a:gd name="connsiteY3" fmla="*/ 212737 h 412777"/>
                <a:gd name="connsiteX4" fmla="*/ 435082 w 435135"/>
                <a:gd name="connsiteY4" fmla="*/ 12 h 41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35" h="412777">
                  <a:moveTo>
                    <a:pt x="435082" y="12"/>
                  </a:moveTo>
                  <a:cubicBezTo>
                    <a:pt x="438786" y="1599"/>
                    <a:pt x="250403" y="153470"/>
                    <a:pt x="177907" y="222262"/>
                  </a:cubicBezTo>
                  <a:cubicBezTo>
                    <a:pt x="105411" y="291054"/>
                    <a:pt x="3811" y="414349"/>
                    <a:pt x="107" y="412762"/>
                  </a:cubicBezTo>
                  <a:cubicBezTo>
                    <a:pt x="-3597" y="411175"/>
                    <a:pt x="89007" y="277295"/>
                    <a:pt x="155682" y="212737"/>
                  </a:cubicBezTo>
                  <a:cubicBezTo>
                    <a:pt x="222357" y="148179"/>
                    <a:pt x="431378" y="-1575"/>
                    <a:pt x="43508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 1275">
              <a:extLst>
                <a:ext uri="{FF2B5EF4-FFF2-40B4-BE49-F238E27FC236}">
                  <a16:creationId xmlns:a16="http://schemas.microsoft.com/office/drawing/2014/main" id="{D1AF38CE-1356-5DAA-2D28-D7ABE4339198}"/>
                </a:ext>
              </a:extLst>
            </p:cNvPr>
            <p:cNvSpPr/>
            <p:nvPr/>
          </p:nvSpPr>
          <p:spPr>
            <a:xfrm>
              <a:off x="2088734" y="9639238"/>
              <a:ext cx="289718" cy="374772"/>
            </a:xfrm>
            <a:custGeom>
              <a:avLst/>
              <a:gdLst>
                <a:gd name="connsiteX0" fmla="*/ 289341 w 289718"/>
                <a:gd name="connsiteY0" fmla="*/ 62 h 374772"/>
                <a:gd name="connsiteX1" fmla="*/ 159166 w 289718"/>
                <a:gd name="connsiteY1" fmla="*/ 177862 h 374772"/>
                <a:gd name="connsiteX2" fmla="*/ 416 w 289718"/>
                <a:gd name="connsiteY2" fmla="*/ 374712 h 374772"/>
                <a:gd name="connsiteX3" fmla="*/ 117891 w 289718"/>
                <a:gd name="connsiteY3" fmla="*/ 196912 h 374772"/>
                <a:gd name="connsiteX4" fmla="*/ 289341 w 289718"/>
                <a:gd name="connsiteY4" fmla="*/ 62 h 37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18" h="374772">
                  <a:moveTo>
                    <a:pt x="289341" y="62"/>
                  </a:moveTo>
                  <a:cubicBezTo>
                    <a:pt x="296220" y="-3113"/>
                    <a:pt x="207320" y="115420"/>
                    <a:pt x="159166" y="177862"/>
                  </a:cubicBezTo>
                  <a:cubicBezTo>
                    <a:pt x="111012" y="240304"/>
                    <a:pt x="7295" y="371537"/>
                    <a:pt x="416" y="374712"/>
                  </a:cubicBezTo>
                  <a:cubicBezTo>
                    <a:pt x="-6463" y="377887"/>
                    <a:pt x="73441" y="254591"/>
                    <a:pt x="117891" y="196912"/>
                  </a:cubicBezTo>
                  <a:cubicBezTo>
                    <a:pt x="162341" y="139233"/>
                    <a:pt x="282462" y="3237"/>
                    <a:pt x="28934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 1276">
              <a:extLst>
                <a:ext uri="{FF2B5EF4-FFF2-40B4-BE49-F238E27FC236}">
                  <a16:creationId xmlns:a16="http://schemas.microsoft.com/office/drawing/2014/main" id="{7A121A96-4736-DA18-6002-0D41F9CFE547}"/>
                </a:ext>
              </a:extLst>
            </p:cNvPr>
            <p:cNvSpPr/>
            <p:nvPr/>
          </p:nvSpPr>
          <p:spPr>
            <a:xfrm>
              <a:off x="2124899" y="9790690"/>
              <a:ext cx="318090" cy="221228"/>
            </a:xfrm>
            <a:custGeom>
              <a:avLst/>
              <a:gdLst>
                <a:gd name="connsiteX0" fmla="*/ 2351 w 318090"/>
                <a:gd name="connsiteY0" fmla="*/ 220085 h 221228"/>
                <a:gd name="connsiteX1" fmla="*/ 313501 w 318090"/>
                <a:gd name="connsiteY1" fmla="*/ 4185 h 221228"/>
                <a:gd name="connsiteX2" fmla="*/ 176976 w 318090"/>
                <a:gd name="connsiteY2" fmla="*/ 86735 h 221228"/>
                <a:gd name="connsiteX3" fmla="*/ 2351 w 318090"/>
                <a:gd name="connsiteY3" fmla="*/ 220085 h 2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90" h="221228">
                  <a:moveTo>
                    <a:pt x="2351" y="220085"/>
                  </a:moveTo>
                  <a:cubicBezTo>
                    <a:pt x="25105" y="206327"/>
                    <a:pt x="284397" y="26410"/>
                    <a:pt x="313501" y="4185"/>
                  </a:cubicBezTo>
                  <a:cubicBezTo>
                    <a:pt x="342605" y="-18040"/>
                    <a:pt x="225659" y="53927"/>
                    <a:pt x="176976" y="86735"/>
                  </a:cubicBezTo>
                  <a:cubicBezTo>
                    <a:pt x="128293" y="119543"/>
                    <a:pt x="-20403" y="233843"/>
                    <a:pt x="2351" y="220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 1277">
              <a:extLst>
                <a:ext uri="{FF2B5EF4-FFF2-40B4-BE49-F238E27FC236}">
                  <a16:creationId xmlns:a16="http://schemas.microsoft.com/office/drawing/2014/main" id="{A969E4A7-E61A-9BCD-35EC-84DCA0BBF020}"/>
                </a:ext>
              </a:extLst>
            </p:cNvPr>
            <p:cNvSpPr/>
            <p:nvPr/>
          </p:nvSpPr>
          <p:spPr>
            <a:xfrm>
              <a:off x="2257223" y="9601167"/>
              <a:ext cx="209823" cy="264491"/>
            </a:xfrm>
            <a:custGeom>
              <a:avLst/>
              <a:gdLst>
                <a:gd name="connsiteX0" fmla="*/ 209752 w 209823"/>
                <a:gd name="connsiteY0" fmla="*/ 33 h 264491"/>
                <a:gd name="connsiteX1" fmla="*/ 202 w 209823"/>
                <a:gd name="connsiteY1" fmla="*/ 260383 h 264491"/>
                <a:gd name="connsiteX2" fmla="*/ 168477 w 209823"/>
                <a:gd name="connsiteY2" fmla="*/ 165133 h 264491"/>
                <a:gd name="connsiteX3" fmla="*/ 25602 w 209823"/>
                <a:gd name="connsiteY3" fmla="*/ 241333 h 264491"/>
                <a:gd name="connsiteX4" fmla="*/ 209752 w 209823"/>
                <a:gd name="connsiteY4" fmla="*/ 33 h 26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823" h="264491">
                  <a:moveTo>
                    <a:pt x="209752" y="33"/>
                  </a:moveTo>
                  <a:cubicBezTo>
                    <a:pt x="205519" y="3208"/>
                    <a:pt x="7081" y="232866"/>
                    <a:pt x="202" y="260383"/>
                  </a:cubicBezTo>
                  <a:cubicBezTo>
                    <a:pt x="-6677" y="287900"/>
                    <a:pt x="164244" y="168308"/>
                    <a:pt x="168477" y="165133"/>
                  </a:cubicBezTo>
                  <a:cubicBezTo>
                    <a:pt x="172710" y="161958"/>
                    <a:pt x="21369" y="263558"/>
                    <a:pt x="25602" y="241333"/>
                  </a:cubicBezTo>
                  <a:cubicBezTo>
                    <a:pt x="29835" y="219108"/>
                    <a:pt x="213985" y="-3142"/>
                    <a:pt x="209752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 1278">
              <a:extLst>
                <a:ext uri="{FF2B5EF4-FFF2-40B4-BE49-F238E27FC236}">
                  <a16:creationId xmlns:a16="http://schemas.microsoft.com/office/drawing/2014/main" id="{FD94CBFC-C3B9-C785-922A-CAE6EA307C67}"/>
                </a:ext>
              </a:extLst>
            </p:cNvPr>
            <p:cNvSpPr/>
            <p:nvPr/>
          </p:nvSpPr>
          <p:spPr>
            <a:xfrm>
              <a:off x="3585191" y="8461375"/>
              <a:ext cx="393307" cy="318788"/>
            </a:xfrm>
            <a:custGeom>
              <a:avLst/>
              <a:gdLst>
                <a:gd name="connsiteX0" fmla="*/ 393084 w 393307"/>
                <a:gd name="connsiteY0" fmla="*/ 0 h 318788"/>
                <a:gd name="connsiteX1" fmla="*/ 240684 w 393307"/>
                <a:gd name="connsiteY1" fmla="*/ 139700 h 318788"/>
                <a:gd name="connsiteX2" fmla="*/ 100984 w 393307"/>
                <a:gd name="connsiteY2" fmla="*/ 215900 h 318788"/>
                <a:gd name="connsiteX3" fmla="*/ 2559 w 393307"/>
                <a:gd name="connsiteY3" fmla="*/ 317500 h 318788"/>
                <a:gd name="connsiteX4" fmla="*/ 205759 w 393307"/>
                <a:gd name="connsiteY4" fmla="*/ 139700 h 318788"/>
                <a:gd name="connsiteX5" fmla="*/ 393084 w 393307"/>
                <a:gd name="connsiteY5" fmla="*/ 0 h 31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07" h="318788">
                  <a:moveTo>
                    <a:pt x="393084" y="0"/>
                  </a:moveTo>
                  <a:cubicBezTo>
                    <a:pt x="398905" y="0"/>
                    <a:pt x="289367" y="103717"/>
                    <a:pt x="240684" y="139700"/>
                  </a:cubicBezTo>
                  <a:cubicBezTo>
                    <a:pt x="192001" y="175683"/>
                    <a:pt x="140671" y="186267"/>
                    <a:pt x="100984" y="215900"/>
                  </a:cubicBezTo>
                  <a:cubicBezTo>
                    <a:pt x="61296" y="245533"/>
                    <a:pt x="-14904" y="330200"/>
                    <a:pt x="2559" y="317500"/>
                  </a:cubicBezTo>
                  <a:cubicBezTo>
                    <a:pt x="20021" y="304800"/>
                    <a:pt x="144376" y="189442"/>
                    <a:pt x="205759" y="139700"/>
                  </a:cubicBezTo>
                  <a:cubicBezTo>
                    <a:pt x="267142" y="89958"/>
                    <a:pt x="387263" y="0"/>
                    <a:pt x="3930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7130BEBB-3CC4-81B5-4BAC-C1C782F8CE01}"/>
                </a:ext>
              </a:extLst>
            </p:cNvPr>
            <p:cNvSpPr/>
            <p:nvPr/>
          </p:nvSpPr>
          <p:spPr>
            <a:xfrm>
              <a:off x="3124382" y="8883413"/>
              <a:ext cx="376864" cy="356822"/>
            </a:xfrm>
            <a:custGeom>
              <a:avLst/>
              <a:gdLst>
                <a:gd name="connsiteX0" fmla="*/ 374468 w 376864"/>
                <a:gd name="connsiteY0" fmla="*/ 3412 h 356822"/>
                <a:gd name="connsiteX1" fmla="*/ 6168 w 376864"/>
                <a:gd name="connsiteY1" fmla="*/ 352662 h 356822"/>
                <a:gd name="connsiteX2" fmla="*/ 158568 w 376864"/>
                <a:gd name="connsiteY2" fmla="*/ 184387 h 356822"/>
                <a:gd name="connsiteX3" fmla="*/ 374468 w 376864"/>
                <a:gd name="connsiteY3" fmla="*/ 3412 h 3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864" h="356822">
                  <a:moveTo>
                    <a:pt x="374468" y="3412"/>
                  </a:moveTo>
                  <a:cubicBezTo>
                    <a:pt x="349068" y="31458"/>
                    <a:pt x="42151" y="322499"/>
                    <a:pt x="6168" y="352662"/>
                  </a:cubicBezTo>
                  <a:cubicBezTo>
                    <a:pt x="-29815" y="382825"/>
                    <a:pt x="100889" y="241008"/>
                    <a:pt x="158568" y="184387"/>
                  </a:cubicBezTo>
                  <a:cubicBezTo>
                    <a:pt x="216247" y="127766"/>
                    <a:pt x="399868" y="-24634"/>
                    <a:pt x="374468" y="3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32908697-A0C4-B9A2-71F0-95D72790DF8D}"/>
                </a:ext>
              </a:extLst>
            </p:cNvPr>
            <p:cNvSpPr/>
            <p:nvPr/>
          </p:nvSpPr>
          <p:spPr>
            <a:xfrm>
              <a:off x="2574843" y="9386359"/>
              <a:ext cx="442458" cy="275348"/>
            </a:xfrm>
            <a:custGeom>
              <a:avLst/>
              <a:gdLst>
                <a:gd name="connsiteX0" fmla="*/ 82 w 442458"/>
                <a:gd name="connsiteY0" fmla="*/ 275166 h 275348"/>
                <a:gd name="connsiteX1" fmla="*/ 228682 w 442458"/>
                <a:gd name="connsiteY1" fmla="*/ 75141 h 275348"/>
                <a:gd name="connsiteX2" fmla="*/ 441407 w 442458"/>
                <a:gd name="connsiteY2" fmla="*/ 2116 h 275348"/>
                <a:gd name="connsiteX3" fmla="*/ 308057 w 442458"/>
                <a:gd name="connsiteY3" fmla="*/ 21166 h 275348"/>
                <a:gd name="connsiteX4" fmla="*/ 254082 w 442458"/>
                <a:gd name="connsiteY4" fmla="*/ 37041 h 275348"/>
                <a:gd name="connsiteX5" fmla="*/ 82 w 442458"/>
                <a:gd name="connsiteY5" fmla="*/ 275166 h 27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458" h="275348">
                  <a:moveTo>
                    <a:pt x="82" y="275166"/>
                  </a:moveTo>
                  <a:cubicBezTo>
                    <a:pt x="-4151" y="281516"/>
                    <a:pt x="155128" y="120649"/>
                    <a:pt x="228682" y="75141"/>
                  </a:cubicBezTo>
                  <a:cubicBezTo>
                    <a:pt x="302236" y="29633"/>
                    <a:pt x="428178" y="11112"/>
                    <a:pt x="441407" y="2116"/>
                  </a:cubicBezTo>
                  <a:cubicBezTo>
                    <a:pt x="454636" y="-6880"/>
                    <a:pt x="339278" y="15345"/>
                    <a:pt x="308057" y="21166"/>
                  </a:cubicBezTo>
                  <a:cubicBezTo>
                    <a:pt x="276836" y="26987"/>
                    <a:pt x="299061" y="-1059"/>
                    <a:pt x="254082" y="37041"/>
                  </a:cubicBezTo>
                  <a:cubicBezTo>
                    <a:pt x="209103" y="75141"/>
                    <a:pt x="4315" y="268816"/>
                    <a:pt x="82" y="275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38EA7451-F509-E376-29CF-9971BBA9C70A}"/>
                </a:ext>
              </a:extLst>
            </p:cNvPr>
            <p:cNvSpPr/>
            <p:nvPr/>
          </p:nvSpPr>
          <p:spPr>
            <a:xfrm>
              <a:off x="2373438" y="9594800"/>
              <a:ext cx="238397" cy="175386"/>
            </a:xfrm>
            <a:custGeom>
              <a:avLst/>
              <a:gdLst>
                <a:gd name="connsiteX0" fmla="*/ 1462 w 238397"/>
                <a:gd name="connsiteY0" fmla="*/ 174675 h 175386"/>
                <a:gd name="connsiteX1" fmla="*/ 233237 w 238397"/>
                <a:gd name="connsiteY1" fmla="*/ 6400 h 175386"/>
                <a:gd name="connsiteX2" fmla="*/ 160212 w 238397"/>
                <a:gd name="connsiteY2" fmla="*/ 38150 h 175386"/>
                <a:gd name="connsiteX3" fmla="*/ 134812 w 238397"/>
                <a:gd name="connsiteY3" fmla="*/ 66725 h 175386"/>
                <a:gd name="connsiteX4" fmla="*/ 1462 w 238397"/>
                <a:gd name="connsiteY4" fmla="*/ 174675 h 17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397" h="175386">
                  <a:moveTo>
                    <a:pt x="1462" y="174675"/>
                  </a:moveTo>
                  <a:cubicBezTo>
                    <a:pt x="17866" y="164621"/>
                    <a:pt x="206779" y="29154"/>
                    <a:pt x="233237" y="6400"/>
                  </a:cubicBezTo>
                  <a:cubicBezTo>
                    <a:pt x="259695" y="-16354"/>
                    <a:pt x="176616" y="28096"/>
                    <a:pt x="160212" y="38150"/>
                  </a:cubicBezTo>
                  <a:cubicBezTo>
                    <a:pt x="143808" y="48204"/>
                    <a:pt x="158095" y="48204"/>
                    <a:pt x="134812" y="66725"/>
                  </a:cubicBezTo>
                  <a:cubicBezTo>
                    <a:pt x="111529" y="85246"/>
                    <a:pt x="-14942" y="184729"/>
                    <a:pt x="1462" y="174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90764B94-7B67-7F36-4782-DF03C515EB6F}"/>
                </a:ext>
              </a:extLst>
            </p:cNvPr>
            <p:cNvSpPr/>
            <p:nvPr/>
          </p:nvSpPr>
          <p:spPr>
            <a:xfrm>
              <a:off x="4060731" y="7699340"/>
              <a:ext cx="222652" cy="406477"/>
            </a:xfrm>
            <a:custGeom>
              <a:avLst/>
              <a:gdLst>
                <a:gd name="connsiteX0" fmla="*/ 222344 w 222652"/>
                <a:gd name="connsiteY0" fmla="*/ 35 h 406477"/>
                <a:gd name="connsiteX1" fmla="*/ 158844 w 222652"/>
                <a:gd name="connsiteY1" fmla="*/ 209585 h 406477"/>
                <a:gd name="connsiteX2" fmla="*/ 94 w 222652"/>
                <a:gd name="connsiteY2" fmla="*/ 406435 h 406477"/>
                <a:gd name="connsiteX3" fmla="*/ 136619 w 222652"/>
                <a:gd name="connsiteY3" fmla="*/ 225460 h 406477"/>
                <a:gd name="connsiteX4" fmla="*/ 222344 w 222652"/>
                <a:gd name="connsiteY4" fmla="*/ 35 h 406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52" h="406477">
                  <a:moveTo>
                    <a:pt x="222344" y="35"/>
                  </a:moveTo>
                  <a:cubicBezTo>
                    <a:pt x="226048" y="-2611"/>
                    <a:pt x="195886" y="141852"/>
                    <a:pt x="158844" y="209585"/>
                  </a:cubicBezTo>
                  <a:cubicBezTo>
                    <a:pt x="121802" y="277318"/>
                    <a:pt x="3798" y="403789"/>
                    <a:pt x="94" y="406435"/>
                  </a:cubicBezTo>
                  <a:cubicBezTo>
                    <a:pt x="-3610" y="409081"/>
                    <a:pt x="102223" y="288960"/>
                    <a:pt x="136619" y="225460"/>
                  </a:cubicBezTo>
                  <a:cubicBezTo>
                    <a:pt x="171015" y="161960"/>
                    <a:pt x="218640" y="2681"/>
                    <a:pt x="222344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3FFA63DE-7F2D-FCFD-35AB-2B985943A579}"/>
                </a:ext>
              </a:extLst>
            </p:cNvPr>
            <p:cNvSpPr/>
            <p:nvPr/>
          </p:nvSpPr>
          <p:spPr>
            <a:xfrm>
              <a:off x="3828427" y="7909455"/>
              <a:ext cx="90882" cy="350387"/>
            </a:xfrm>
            <a:custGeom>
              <a:avLst/>
              <a:gdLst>
                <a:gd name="connsiteX0" fmla="*/ 89523 w 90882"/>
                <a:gd name="connsiteY0" fmla="*/ 2645 h 350387"/>
                <a:gd name="connsiteX1" fmla="*/ 623 w 90882"/>
                <a:gd name="connsiteY1" fmla="*/ 345545 h 350387"/>
                <a:gd name="connsiteX2" fmla="*/ 51423 w 90882"/>
                <a:gd name="connsiteY2" fmla="*/ 193145 h 350387"/>
                <a:gd name="connsiteX3" fmla="*/ 89523 w 90882"/>
                <a:gd name="connsiteY3" fmla="*/ 2645 h 3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82" h="350387">
                  <a:moveTo>
                    <a:pt x="89523" y="2645"/>
                  </a:moveTo>
                  <a:cubicBezTo>
                    <a:pt x="81056" y="28045"/>
                    <a:pt x="6973" y="313795"/>
                    <a:pt x="623" y="345545"/>
                  </a:cubicBezTo>
                  <a:cubicBezTo>
                    <a:pt x="-5727" y="377295"/>
                    <a:pt x="38194" y="244474"/>
                    <a:pt x="51423" y="193145"/>
                  </a:cubicBezTo>
                  <a:cubicBezTo>
                    <a:pt x="64652" y="141816"/>
                    <a:pt x="97990" y="-22755"/>
                    <a:pt x="89523" y="26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7FBBB697-5172-A153-C694-430047676AF7}"/>
                </a:ext>
              </a:extLst>
            </p:cNvPr>
            <p:cNvSpPr/>
            <p:nvPr/>
          </p:nvSpPr>
          <p:spPr>
            <a:xfrm>
              <a:off x="3289026" y="8294112"/>
              <a:ext cx="325764" cy="444460"/>
            </a:xfrm>
            <a:custGeom>
              <a:avLst/>
              <a:gdLst>
                <a:gd name="connsiteX0" fmla="*/ 324124 w 325764"/>
                <a:gd name="connsiteY0" fmla="*/ 2163 h 444460"/>
                <a:gd name="connsiteX1" fmla="*/ 257449 w 325764"/>
                <a:gd name="connsiteY1" fmla="*/ 129163 h 444460"/>
                <a:gd name="connsiteX2" fmla="*/ 274 w 325764"/>
                <a:gd name="connsiteY2" fmla="*/ 443488 h 444460"/>
                <a:gd name="connsiteX3" fmla="*/ 209824 w 325764"/>
                <a:gd name="connsiteY3" fmla="*/ 221238 h 444460"/>
                <a:gd name="connsiteX4" fmla="*/ 324124 w 325764"/>
                <a:gd name="connsiteY4" fmla="*/ 2163 h 4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64" h="444460">
                  <a:moveTo>
                    <a:pt x="324124" y="2163"/>
                  </a:moveTo>
                  <a:cubicBezTo>
                    <a:pt x="332061" y="-13183"/>
                    <a:pt x="311424" y="55609"/>
                    <a:pt x="257449" y="129163"/>
                  </a:cubicBezTo>
                  <a:cubicBezTo>
                    <a:pt x="203474" y="202717"/>
                    <a:pt x="8211" y="428142"/>
                    <a:pt x="274" y="443488"/>
                  </a:cubicBezTo>
                  <a:cubicBezTo>
                    <a:pt x="-7663" y="458834"/>
                    <a:pt x="159024" y="288442"/>
                    <a:pt x="209824" y="221238"/>
                  </a:cubicBezTo>
                  <a:cubicBezTo>
                    <a:pt x="260624" y="154034"/>
                    <a:pt x="316187" y="17509"/>
                    <a:pt x="324124" y="2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C0764B9A-A08B-262F-E8B0-1D3430C36AF4}"/>
                </a:ext>
              </a:extLst>
            </p:cNvPr>
            <p:cNvSpPr/>
            <p:nvPr/>
          </p:nvSpPr>
          <p:spPr>
            <a:xfrm>
              <a:off x="3860800" y="6645025"/>
              <a:ext cx="276536" cy="206625"/>
            </a:xfrm>
            <a:custGeom>
              <a:avLst/>
              <a:gdLst>
                <a:gd name="connsiteX0" fmla="*/ 0 w 276536"/>
                <a:gd name="connsiteY0" fmla="*/ 206625 h 206625"/>
                <a:gd name="connsiteX1" fmla="*/ 219075 w 276536"/>
                <a:gd name="connsiteY1" fmla="*/ 108200 h 206625"/>
                <a:gd name="connsiteX2" fmla="*/ 276225 w 276536"/>
                <a:gd name="connsiteY2" fmla="*/ 250 h 206625"/>
                <a:gd name="connsiteX3" fmla="*/ 238125 w 276536"/>
                <a:gd name="connsiteY3" fmla="*/ 79625 h 206625"/>
                <a:gd name="connsiteX4" fmla="*/ 158750 w 276536"/>
                <a:gd name="connsiteY4" fmla="*/ 117725 h 206625"/>
                <a:gd name="connsiteX5" fmla="*/ 0 w 276536"/>
                <a:gd name="connsiteY5" fmla="*/ 206625 h 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536" h="206625">
                  <a:moveTo>
                    <a:pt x="0" y="206625"/>
                  </a:moveTo>
                  <a:cubicBezTo>
                    <a:pt x="86519" y="174610"/>
                    <a:pt x="173038" y="142596"/>
                    <a:pt x="219075" y="108200"/>
                  </a:cubicBezTo>
                  <a:cubicBezTo>
                    <a:pt x="265112" y="73804"/>
                    <a:pt x="273050" y="5012"/>
                    <a:pt x="276225" y="250"/>
                  </a:cubicBezTo>
                  <a:cubicBezTo>
                    <a:pt x="279400" y="-4512"/>
                    <a:pt x="257704" y="60046"/>
                    <a:pt x="238125" y="79625"/>
                  </a:cubicBezTo>
                  <a:cubicBezTo>
                    <a:pt x="218546" y="99204"/>
                    <a:pt x="158750" y="117725"/>
                    <a:pt x="158750" y="117725"/>
                  </a:cubicBezTo>
                  <a:lnTo>
                    <a:pt x="0" y="20662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57630C72-0057-9B3B-5C32-60A295A0E4A5}"/>
                </a:ext>
              </a:extLst>
            </p:cNvPr>
            <p:cNvSpPr/>
            <p:nvPr/>
          </p:nvSpPr>
          <p:spPr>
            <a:xfrm>
              <a:off x="4006476" y="6823070"/>
              <a:ext cx="54408" cy="155583"/>
            </a:xfrm>
            <a:custGeom>
              <a:avLst/>
              <a:gdLst>
                <a:gd name="connsiteX0" fmla="*/ 54349 w 54408"/>
                <a:gd name="connsiteY0" fmla="*/ 5 h 155583"/>
                <a:gd name="connsiteX1" fmla="*/ 16249 w 54408"/>
                <a:gd name="connsiteY1" fmla="*/ 66680 h 155583"/>
                <a:gd name="connsiteX2" fmla="*/ 374 w 54408"/>
                <a:gd name="connsiteY2" fmla="*/ 155580 h 155583"/>
                <a:gd name="connsiteX3" fmla="*/ 6724 w 54408"/>
                <a:gd name="connsiteY3" fmla="*/ 63505 h 155583"/>
                <a:gd name="connsiteX4" fmla="*/ 54349 w 54408"/>
                <a:gd name="connsiteY4" fmla="*/ 5 h 1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8" h="155583">
                  <a:moveTo>
                    <a:pt x="54349" y="5"/>
                  </a:moveTo>
                  <a:cubicBezTo>
                    <a:pt x="55936" y="534"/>
                    <a:pt x="25245" y="40751"/>
                    <a:pt x="16249" y="66680"/>
                  </a:cubicBezTo>
                  <a:cubicBezTo>
                    <a:pt x="7253" y="92609"/>
                    <a:pt x="1961" y="156109"/>
                    <a:pt x="374" y="155580"/>
                  </a:cubicBezTo>
                  <a:cubicBezTo>
                    <a:pt x="-1213" y="155051"/>
                    <a:pt x="2491" y="86259"/>
                    <a:pt x="6724" y="63505"/>
                  </a:cubicBezTo>
                  <a:cubicBezTo>
                    <a:pt x="10957" y="40751"/>
                    <a:pt x="52762" y="-524"/>
                    <a:pt x="5434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1BDC1A86-F704-6334-7F64-9FDCA7D3E7CE}"/>
                </a:ext>
              </a:extLst>
            </p:cNvPr>
            <p:cNvSpPr/>
            <p:nvPr/>
          </p:nvSpPr>
          <p:spPr>
            <a:xfrm>
              <a:off x="4121055" y="7010309"/>
              <a:ext cx="73222" cy="200188"/>
            </a:xfrm>
            <a:custGeom>
              <a:avLst/>
              <a:gdLst>
                <a:gd name="connsiteX0" fmla="*/ 95 w 73222"/>
                <a:gd name="connsiteY0" fmla="*/ 91 h 200188"/>
                <a:gd name="connsiteX1" fmla="*/ 57245 w 73222"/>
                <a:gd name="connsiteY1" fmla="*/ 98516 h 200188"/>
                <a:gd name="connsiteX2" fmla="*/ 41370 w 73222"/>
                <a:gd name="connsiteY2" fmla="*/ 200116 h 200188"/>
                <a:gd name="connsiteX3" fmla="*/ 73120 w 73222"/>
                <a:gd name="connsiteY3" fmla="*/ 82641 h 200188"/>
                <a:gd name="connsiteX4" fmla="*/ 95 w 73222"/>
                <a:gd name="connsiteY4" fmla="*/ 91 h 2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2" h="200188">
                  <a:moveTo>
                    <a:pt x="95" y="91"/>
                  </a:moveTo>
                  <a:cubicBezTo>
                    <a:pt x="-2551" y="2737"/>
                    <a:pt x="50366" y="65178"/>
                    <a:pt x="57245" y="98516"/>
                  </a:cubicBezTo>
                  <a:cubicBezTo>
                    <a:pt x="64124" y="131854"/>
                    <a:pt x="38724" y="202762"/>
                    <a:pt x="41370" y="200116"/>
                  </a:cubicBezTo>
                  <a:cubicBezTo>
                    <a:pt x="44016" y="197470"/>
                    <a:pt x="75237" y="112274"/>
                    <a:pt x="73120" y="82641"/>
                  </a:cubicBezTo>
                  <a:cubicBezTo>
                    <a:pt x="71003" y="53008"/>
                    <a:pt x="2741" y="-2555"/>
                    <a:pt x="95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62F71AD4-576B-03D5-550A-798E73E272C4}"/>
                </a:ext>
              </a:extLst>
            </p:cNvPr>
            <p:cNvSpPr/>
            <p:nvPr/>
          </p:nvSpPr>
          <p:spPr>
            <a:xfrm>
              <a:off x="3952597" y="7015770"/>
              <a:ext cx="47923" cy="220785"/>
            </a:xfrm>
            <a:custGeom>
              <a:avLst/>
              <a:gdLst>
                <a:gd name="connsiteX0" fmla="*/ 32028 w 47923"/>
                <a:gd name="connsiteY0" fmla="*/ 980 h 220785"/>
                <a:gd name="connsiteX1" fmla="*/ 6628 w 47923"/>
                <a:gd name="connsiteY1" fmla="*/ 77180 h 220785"/>
                <a:gd name="connsiteX2" fmla="*/ 47903 w 47923"/>
                <a:gd name="connsiteY2" fmla="*/ 220055 h 220785"/>
                <a:gd name="connsiteX3" fmla="*/ 278 w 47923"/>
                <a:gd name="connsiteY3" fmla="*/ 127980 h 220785"/>
                <a:gd name="connsiteX4" fmla="*/ 32028 w 47923"/>
                <a:gd name="connsiteY4" fmla="*/ 980 h 22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" h="220785">
                  <a:moveTo>
                    <a:pt x="32028" y="980"/>
                  </a:moveTo>
                  <a:cubicBezTo>
                    <a:pt x="33086" y="-7487"/>
                    <a:pt x="3982" y="40668"/>
                    <a:pt x="6628" y="77180"/>
                  </a:cubicBezTo>
                  <a:cubicBezTo>
                    <a:pt x="9274" y="113692"/>
                    <a:pt x="48961" y="211588"/>
                    <a:pt x="47903" y="220055"/>
                  </a:cubicBezTo>
                  <a:cubicBezTo>
                    <a:pt x="46845" y="228522"/>
                    <a:pt x="3982" y="161318"/>
                    <a:pt x="278" y="127980"/>
                  </a:cubicBezTo>
                  <a:cubicBezTo>
                    <a:pt x="-3426" y="94642"/>
                    <a:pt x="30970" y="9447"/>
                    <a:pt x="32028" y="9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F6B12D30-489D-474B-8665-C8D19DE3D40D}"/>
                </a:ext>
              </a:extLst>
            </p:cNvPr>
            <p:cNvSpPr/>
            <p:nvPr/>
          </p:nvSpPr>
          <p:spPr>
            <a:xfrm>
              <a:off x="3571875" y="7032559"/>
              <a:ext cx="244579" cy="371594"/>
            </a:xfrm>
            <a:custGeom>
              <a:avLst/>
              <a:gdLst>
                <a:gd name="connsiteX0" fmla="*/ 209550 w 244579"/>
                <a:gd name="connsiteY0" fmla="*/ 66 h 371594"/>
                <a:gd name="connsiteX1" fmla="*/ 222250 w 244579"/>
                <a:gd name="connsiteY1" fmla="*/ 117541 h 371594"/>
                <a:gd name="connsiteX2" fmla="*/ 41275 w 244579"/>
                <a:gd name="connsiteY2" fmla="*/ 260416 h 371594"/>
                <a:gd name="connsiteX3" fmla="*/ 0 w 244579"/>
                <a:gd name="connsiteY3" fmla="*/ 371541 h 371594"/>
                <a:gd name="connsiteX4" fmla="*/ 41275 w 244579"/>
                <a:gd name="connsiteY4" fmla="*/ 273116 h 371594"/>
                <a:gd name="connsiteX5" fmla="*/ 234950 w 244579"/>
                <a:gd name="connsiteY5" fmla="*/ 133416 h 371594"/>
                <a:gd name="connsiteX6" fmla="*/ 209550 w 244579"/>
                <a:gd name="connsiteY6" fmla="*/ 66 h 37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579" h="371594">
                  <a:moveTo>
                    <a:pt x="209550" y="66"/>
                  </a:moveTo>
                  <a:cubicBezTo>
                    <a:pt x="207433" y="-2580"/>
                    <a:pt x="250296" y="74149"/>
                    <a:pt x="222250" y="117541"/>
                  </a:cubicBezTo>
                  <a:cubicBezTo>
                    <a:pt x="194204" y="160933"/>
                    <a:pt x="78317" y="218083"/>
                    <a:pt x="41275" y="260416"/>
                  </a:cubicBezTo>
                  <a:cubicBezTo>
                    <a:pt x="4233" y="302749"/>
                    <a:pt x="0" y="369424"/>
                    <a:pt x="0" y="371541"/>
                  </a:cubicBezTo>
                  <a:cubicBezTo>
                    <a:pt x="0" y="373658"/>
                    <a:pt x="2117" y="312804"/>
                    <a:pt x="41275" y="273116"/>
                  </a:cubicBezTo>
                  <a:cubicBezTo>
                    <a:pt x="80433" y="233429"/>
                    <a:pt x="203729" y="176279"/>
                    <a:pt x="234950" y="133416"/>
                  </a:cubicBezTo>
                  <a:cubicBezTo>
                    <a:pt x="266171" y="90554"/>
                    <a:pt x="211667" y="2712"/>
                    <a:pt x="209550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ECF9D989-4E1D-6321-0D32-4AEDBB59F7B8}"/>
                </a:ext>
              </a:extLst>
            </p:cNvPr>
            <p:cNvSpPr/>
            <p:nvPr/>
          </p:nvSpPr>
          <p:spPr>
            <a:xfrm>
              <a:off x="3863706" y="7013488"/>
              <a:ext cx="60660" cy="203360"/>
            </a:xfrm>
            <a:custGeom>
              <a:avLst/>
              <a:gdLst>
                <a:gd name="connsiteX0" fmla="*/ 57419 w 60660"/>
                <a:gd name="connsiteY0" fmla="*/ 87 h 203360"/>
                <a:gd name="connsiteX1" fmla="*/ 12969 w 60660"/>
                <a:gd name="connsiteY1" fmla="*/ 88987 h 203360"/>
                <a:gd name="connsiteX2" fmla="*/ 60594 w 60660"/>
                <a:gd name="connsiteY2" fmla="*/ 203287 h 203360"/>
                <a:gd name="connsiteX3" fmla="*/ 269 w 60660"/>
                <a:gd name="connsiteY3" fmla="*/ 104862 h 203360"/>
                <a:gd name="connsiteX4" fmla="*/ 57419 w 60660"/>
                <a:gd name="connsiteY4" fmla="*/ 87 h 20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60" h="203360">
                  <a:moveTo>
                    <a:pt x="57419" y="87"/>
                  </a:moveTo>
                  <a:cubicBezTo>
                    <a:pt x="59536" y="-2559"/>
                    <a:pt x="12440" y="55120"/>
                    <a:pt x="12969" y="88987"/>
                  </a:cubicBezTo>
                  <a:cubicBezTo>
                    <a:pt x="13498" y="122854"/>
                    <a:pt x="62711" y="200641"/>
                    <a:pt x="60594" y="203287"/>
                  </a:cubicBezTo>
                  <a:cubicBezTo>
                    <a:pt x="58477" y="205933"/>
                    <a:pt x="5031" y="136612"/>
                    <a:pt x="269" y="104862"/>
                  </a:cubicBezTo>
                  <a:cubicBezTo>
                    <a:pt x="-4493" y="73112"/>
                    <a:pt x="55302" y="2733"/>
                    <a:pt x="57419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6B069EA5-A454-E275-A9A9-16B2EC88322B}"/>
                </a:ext>
              </a:extLst>
            </p:cNvPr>
            <p:cNvSpPr/>
            <p:nvPr/>
          </p:nvSpPr>
          <p:spPr>
            <a:xfrm>
              <a:off x="4403454" y="6934150"/>
              <a:ext cx="63836" cy="320773"/>
            </a:xfrm>
            <a:custGeom>
              <a:avLst/>
              <a:gdLst>
                <a:gd name="connsiteX0" fmla="*/ 44721 w 63836"/>
                <a:gd name="connsiteY0" fmla="*/ 50 h 320773"/>
                <a:gd name="connsiteX1" fmla="*/ 12971 w 63836"/>
                <a:gd name="connsiteY1" fmla="*/ 152450 h 320773"/>
                <a:gd name="connsiteX2" fmla="*/ 63771 w 63836"/>
                <a:gd name="connsiteY2" fmla="*/ 320725 h 320773"/>
                <a:gd name="connsiteX3" fmla="*/ 271 w 63836"/>
                <a:gd name="connsiteY3" fmla="*/ 168325 h 320773"/>
                <a:gd name="connsiteX4" fmla="*/ 44721 w 63836"/>
                <a:gd name="connsiteY4" fmla="*/ 50 h 32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36" h="320773">
                  <a:moveTo>
                    <a:pt x="44721" y="50"/>
                  </a:moveTo>
                  <a:cubicBezTo>
                    <a:pt x="46838" y="-2596"/>
                    <a:pt x="9796" y="99004"/>
                    <a:pt x="12971" y="152450"/>
                  </a:cubicBezTo>
                  <a:cubicBezTo>
                    <a:pt x="16146" y="205896"/>
                    <a:pt x="65888" y="318079"/>
                    <a:pt x="63771" y="320725"/>
                  </a:cubicBezTo>
                  <a:cubicBezTo>
                    <a:pt x="61654" y="323371"/>
                    <a:pt x="4504" y="218067"/>
                    <a:pt x="271" y="168325"/>
                  </a:cubicBezTo>
                  <a:cubicBezTo>
                    <a:pt x="-3962" y="118583"/>
                    <a:pt x="42604" y="2696"/>
                    <a:pt x="44721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1F4FCBB9-BC65-024D-0DD9-C5DAF29053FF}"/>
                </a:ext>
              </a:extLst>
            </p:cNvPr>
            <p:cNvSpPr/>
            <p:nvPr/>
          </p:nvSpPr>
          <p:spPr>
            <a:xfrm>
              <a:off x="4283066" y="6699630"/>
              <a:ext cx="639454" cy="215270"/>
            </a:xfrm>
            <a:custGeom>
              <a:avLst/>
              <a:gdLst>
                <a:gd name="connsiteX0" fmla="*/ 9 w 639454"/>
                <a:gd name="connsiteY0" fmla="*/ 88520 h 215270"/>
                <a:gd name="connsiteX1" fmla="*/ 117484 w 639454"/>
                <a:gd name="connsiteY1" fmla="*/ 28195 h 215270"/>
                <a:gd name="connsiteX2" fmla="*/ 628659 w 639454"/>
                <a:gd name="connsiteY2" fmla="*/ 212345 h 215270"/>
                <a:gd name="connsiteX3" fmla="*/ 441334 w 639454"/>
                <a:gd name="connsiteY3" fmla="*/ 132970 h 215270"/>
                <a:gd name="connsiteX4" fmla="*/ 152409 w 639454"/>
                <a:gd name="connsiteY4" fmla="*/ 21845 h 215270"/>
                <a:gd name="connsiteX5" fmla="*/ 111134 w 639454"/>
                <a:gd name="connsiteY5" fmla="*/ 2795 h 215270"/>
                <a:gd name="connsiteX6" fmla="*/ 9 w 639454"/>
                <a:gd name="connsiteY6" fmla="*/ 88520 h 21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454" h="215270">
                  <a:moveTo>
                    <a:pt x="9" y="88520"/>
                  </a:moveTo>
                  <a:cubicBezTo>
                    <a:pt x="1067" y="92753"/>
                    <a:pt x="12709" y="7558"/>
                    <a:pt x="117484" y="28195"/>
                  </a:cubicBezTo>
                  <a:cubicBezTo>
                    <a:pt x="222259" y="48832"/>
                    <a:pt x="574684" y="194883"/>
                    <a:pt x="628659" y="212345"/>
                  </a:cubicBezTo>
                  <a:cubicBezTo>
                    <a:pt x="682634" y="229807"/>
                    <a:pt x="520709" y="164720"/>
                    <a:pt x="441334" y="132970"/>
                  </a:cubicBezTo>
                  <a:cubicBezTo>
                    <a:pt x="361959" y="101220"/>
                    <a:pt x="207442" y="43541"/>
                    <a:pt x="152409" y="21845"/>
                  </a:cubicBezTo>
                  <a:cubicBezTo>
                    <a:pt x="97376" y="149"/>
                    <a:pt x="134946" y="-3555"/>
                    <a:pt x="111134" y="2795"/>
                  </a:cubicBezTo>
                  <a:cubicBezTo>
                    <a:pt x="87322" y="9145"/>
                    <a:pt x="-1049" y="84287"/>
                    <a:pt x="9" y="88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BF595FE5-0DD7-5096-6E99-C867ED99B6D6}"/>
                </a:ext>
              </a:extLst>
            </p:cNvPr>
            <p:cNvSpPr/>
            <p:nvPr/>
          </p:nvSpPr>
          <p:spPr>
            <a:xfrm>
              <a:off x="5492748" y="7211624"/>
              <a:ext cx="1016139" cy="252894"/>
            </a:xfrm>
            <a:custGeom>
              <a:avLst/>
              <a:gdLst>
                <a:gd name="connsiteX0" fmla="*/ 2 w 1016139"/>
                <a:gd name="connsiteY0" fmla="*/ 36901 h 252894"/>
                <a:gd name="connsiteX1" fmla="*/ 371477 w 1016139"/>
                <a:gd name="connsiteY1" fmla="*/ 11501 h 252894"/>
                <a:gd name="connsiteX2" fmla="*/ 1016002 w 1016139"/>
                <a:gd name="connsiteY2" fmla="*/ 252801 h 252894"/>
                <a:gd name="connsiteX3" fmla="*/ 428627 w 1016139"/>
                <a:gd name="connsiteY3" fmla="*/ 40076 h 252894"/>
                <a:gd name="connsiteX4" fmla="*/ 365127 w 1016139"/>
                <a:gd name="connsiteY4" fmla="*/ 21026 h 252894"/>
                <a:gd name="connsiteX5" fmla="*/ 2 w 1016139"/>
                <a:gd name="connsiteY5" fmla="*/ 36901 h 25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6139" h="252894">
                  <a:moveTo>
                    <a:pt x="2" y="36901"/>
                  </a:moveTo>
                  <a:cubicBezTo>
                    <a:pt x="1060" y="35313"/>
                    <a:pt x="202144" y="-24482"/>
                    <a:pt x="371477" y="11501"/>
                  </a:cubicBezTo>
                  <a:cubicBezTo>
                    <a:pt x="540810" y="47484"/>
                    <a:pt x="1006477" y="248038"/>
                    <a:pt x="1016002" y="252801"/>
                  </a:cubicBezTo>
                  <a:cubicBezTo>
                    <a:pt x="1025527" y="257564"/>
                    <a:pt x="537106" y="78705"/>
                    <a:pt x="428627" y="40076"/>
                  </a:cubicBezTo>
                  <a:cubicBezTo>
                    <a:pt x="320148" y="1447"/>
                    <a:pt x="430214" y="23143"/>
                    <a:pt x="365127" y="21026"/>
                  </a:cubicBezTo>
                  <a:cubicBezTo>
                    <a:pt x="300040" y="18909"/>
                    <a:pt x="-1056" y="38489"/>
                    <a:pt x="2" y="36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9AFAB43A-3D4D-57FF-477F-377D18C47625}"/>
                </a:ext>
              </a:extLst>
            </p:cNvPr>
            <p:cNvSpPr/>
            <p:nvPr/>
          </p:nvSpPr>
          <p:spPr>
            <a:xfrm>
              <a:off x="5429250" y="7871343"/>
              <a:ext cx="869950" cy="107569"/>
            </a:xfrm>
            <a:custGeom>
              <a:avLst/>
              <a:gdLst>
                <a:gd name="connsiteX0" fmla="*/ 0 w 869950"/>
                <a:gd name="connsiteY0" fmla="*/ 24882 h 107569"/>
                <a:gd name="connsiteX1" fmla="*/ 441325 w 869950"/>
                <a:gd name="connsiteY1" fmla="*/ 24882 h 107569"/>
                <a:gd name="connsiteX2" fmla="*/ 869950 w 869950"/>
                <a:gd name="connsiteY2" fmla="*/ 107432 h 107569"/>
                <a:gd name="connsiteX3" fmla="*/ 441325 w 869950"/>
                <a:gd name="connsiteY3" fmla="*/ 2657 h 107569"/>
                <a:gd name="connsiteX4" fmla="*/ 0 w 869950"/>
                <a:gd name="connsiteY4" fmla="*/ 24882 h 10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950" h="107569">
                  <a:moveTo>
                    <a:pt x="0" y="24882"/>
                  </a:moveTo>
                  <a:cubicBezTo>
                    <a:pt x="0" y="28586"/>
                    <a:pt x="296333" y="11124"/>
                    <a:pt x="441325" y="24882"/>
                  </a:cubicBezTo>
                  <a:cubicBezTo>
                    <a:pt x="586317" y="38640"/>
                    <a:pt x="869950" y="111136"/>
                    <a:pt x="869950" y="107432"/>
                  </a:cubicBezTo>
                  <a:cubicBezTo>
                    <a:pt x="869950" y="103728"/>
                    <a:pt x="585788" y="14299"/>
                    <a:pt x="441325" y="2657"/>
                  </a:cubicBezTo>
                  <a:cubicBezTo>
                    <a:pt x="296863" y="-8985"/>
                    <a:pt x="0" y="21178"/>
                    <a:pt x="0" y="248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6AA3A0EA-DFF3-559C-5FA4-BDA308AC24A4}"/>
                </a:ext>
              </a:extLst>
            </p:cNvPr>
            <p:cNvSpPr/>
            <p:nvPr/>
          </p:nvSpPr>
          <p:spPr>
            <a:xfrm>
              <a:off x="4894073" y="8010720"/>
              <a:ext cx="311744" cy="283621"/>
            </a:xfrm>
            <a:custGeom>
              <a:avLst/>
              <a:gdLst>
                <a:gd name="connsiteX0" fmla="*/ 4952 w 311744"/>
                <a:gd name="connsiteY0" fmla="*/ 6155 h 283621"/>
                <a:gd name="connsiteX1" fmla="*/ 309752 w 311744"/>
                <a:gd name="connsiteY1" fmla="*/ 282380 h 283621"/>
                <a:gd name="connsiteX2" fmla="*/ 131952 w 311744"/>
                <a:gd name="connsiteY2" fmla="*/ 104580 h 283621"/>
                <a:gd name="connsiteX3" fmla="*/ 4952 w 311744"/>
                <a:gd name="connsiteY3" fmla="*/ 6155 h 28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44" h="283621">
                  <a:moveTo>
                    <a:pt x="4952" y="6155"/>
                  </a:moveTo>
                  <a:cubicBezTo>
                    <a:pt x="34585" y="35788"/>
                    <a:pt x="288585" y="265976"/>
                    <a:pt x="309752" y="282380"/>
                  </a:cubicBezTo>
                  <a:cubicBezTo>
                    <a:pt x="330919" y="298784"/>
                    <a:pt x="177460" y="147972"/>
                    <a:pt x="131952" y="104580"/>
                  </a:cubicBezTo>
                  <a:cubicBezTo>
                    <a:pt x="86444" y="61188"/>
                    <a:pt x="-24681" y="-23478"/>
                    <a:pt x="4952" y="6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4A43C8CC-1FEC-D95C-548C-71E78D01FE48}"/>
                </a:ext>
              </a:extLst>
            </p:cNvPr>
            <p:cNvSpPr/>
            <p:nvPr/>
          </p:nvSpPr>
          <p:spPr>
            <a:xfrm>
              <a:off x="5337098" y="8366121"/>
              <a:ext cx="454315" cy="228606"/>
            </a:xfrm>
            <a:custGeom>
              <a:avLst/>
              <a:gdLst>
                <a:gd name="connsiteX0" fmla="*/ 77 w 454315"/>
                <a:gd name="connsiteY0" fmla="*/ 4 h 228606"/>
                <a:gd name="connsiteX1" fmla="*/ 285827 w 454315"/>
                <a:gd name="connsiteY1" fmla="*/ 88904 h 228606"/>
                <a:gd name="connsiteX2" fmla="*/ 454102 w 454315"/>
                <a:gd name="connsiteY2" fmla="*/ 228604 h 228606"/>
                <a:gd name="connsiteX3" fmla="*/ 314402 w 454315"/>
                <a:gd name="connsiteY3" fmla="*/ 85729 h 228606"/>
                <a:gd name="connsiteX4" fmla="*/ 77 w 454315"/>
                <a:gd name="connsiteY4" fmla="*/ 4 h 22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315" h="228606">
                  <a:moveTo>
                    <a:pt x="77" y="4"/>
                  </a:moveTo>
                  <a:cubicBezTo>
                    <a:pt x="-4686" y="533"/>
                    <a:pt x="210156" y="50804"/>
                    <a:pt x="285827" y="88904"/>
                  </a:cubicBezTo>
                  <a:cubicBezTo>
                    <a:pt x="361498" y="127004"/>
                    <a:pt x="449340" y="229133"/>
                    <a:pt x="454102" y="228604"/>
                  </a:cubicBezTo>
                  <a:cubicBezTo>
                    <a:pt x="458865" y="228075"/>
                    <a:pt x="383194" y="122241"/>
                    <a:pt x="314402" y="85729"/>
                  </a:cubicBezTo>
                  <a:cubicBezTo>
                    <a:pt x="245610" y="49217"/>
                    <a:pt x="4840" y="-525"/>
                    <a:pt x="7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639B5977-BABF-8708-6A7A-DFDFD1DA1F15}"/>
                </a:ext>
              </a:extLst>
            </p:cNvPr>
            <p:cNvSpPr/>
            <p:nvPr/>
          </p:nvSpPr>
          <p:spPr>
            <a:xfrm>
              <a:off x="5816529" y="8420082"/>
              <a:ext cx="508171" cy="508423"/>
            </a:xfrm>
            <a:custGeom>
              <a:avLst/>
              <a:gdLst>
                <a:gd name="connsiteX0" fmla="*/ 71 w 508171"/>
                <a:gd name="connsiteY0" fmla="*/ 18 h 508423"/>
                <a:gd name="connsiteX1" fmla="*/ 111196 w 508171"/>
                <a:gd name="connsiteY1" fmla="*/ 260368 h 508423"/>
                <a:gd name="connsiteX2" fmla="*/ 508071 w 508171"/>
                <a:gd name="connsiteY2" fmla="*/ 508018 h 508423"/>
                <a:gd name="connsiteX3" fmla="*/ 149296 w 508171"/>
                <a:gd name="connsiteY3" fmla="*/ 317518 h 508423"/>
                <a:gd name="connsiteX4" fmla="*/ 95321 w 508171"/>
                <a:gd name="connsiteY4" fmla="*/ 273068 h 508423"/>
                <a:gd name="connsiteX5" fmla="*/ 71 w 508171"/>
                <a:gd name="connsiteY5" fmla="*/ 18 h 50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171" h="508423">
                  <a:moveTo>
                    <a:pt x="71" y="18"/>
                  </a:moveTo>
                  <a:cubicBezTo>
                    <a:pt x="2717" y="-2099"/>
                    <a:pt x="26529" y="175701"/>
                    <a:pt x="111196" y="260368"/>
                  </a:cubicBezTo>
                  <a:cubicBezTo>
                    <a:pt x="195863" y="345035"/>
                    <a:pt x="501721" y="498493"/>
                    <a:pt x="508071" y="508018"/>
                  </a:cubicBezTo>
                  <a:cubicBezTo>
                    <a:pt x="514421" y="517543"/>
                    <a:pt x="218088" y="356676"/>
                    <a:pt x="149296" y="317518"/>
                  </a:cubicBezTo>
                  <a:cubicBezTo>
                    <a:pt x="80504" y="278360"/>
                    <a:pt x="121779" y="322281"/>
                    <a:pt x="95321" y="273068"/>
                  </a:cubicBezTo>
                  <a:cubicBezTo>
                    <a:pt x="68863" y="223856"/>
                    <a:pt x="-2575" y="2135"/>
                    <a:pt x="71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CCC594F6-4FEE-DFFC-BF5B-03E0FEFC6969}"/>
                </a:ext>
              </a:extLst>
            </p:cNvPr>
            <p:cNvSpPr/>
            <p:nvPr/>
          </p:nvSpPr>
          <p:spPr>
            <a:xfrm>
              <a:off x="4937110" y="7505064"/>
              <a:ext cx="343428" cy="560600"/>
            </a:xfrm>
            <a:custGeom>
              <a:avLst/>
              <a:gdLst>
                <a:gd name="connsiteX0" fmla="*/ 15 w 343428"/>
                <a:gd name="connsiteY0" fmla="*/ 636 h 560600"/>
                <a:gd name="connsiteX1" fmla="*/ 69865 w 343428"/>
                <a:gd name="connsiteY1" fmla="*/ 153036 h 560600"/>
                <a:gd name="connsiteX2" fmla="*/ 342915 w 343428"/>
                <a:gd name="connsiteY2" fmla="*/ 559436 h 560600"/>
                <a:gd name="connsiteX3" fmla="*/ 136540 w 343428"/>
                <a:gd name="connsiteY3" fmla="*/ 273686 h 560600"/>
                <a:gd name="connsiteX4" fmla="*/ 73040 w 343428"/>
                <a:gd name="connsiteY4" fmla="*/ 200661 h 560600"/>
                <a:gd name="connsiteX5" fmla="*/ 15 w 343428"/>
                <a:gd name="connsiteY5" fmla="*/ 636 h 5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28" h="560600">
                  <a:moveTo>
                    <a:pt x="15" y="636"/>
                  </a:moveTo>
                  <a:cubicBezTo>
                    <a:pt x="-514" y="-7302"/>
                    <a:pt x="12715" y="59903"/>
                    <a:pt x="69865" y="153036"/>
                  </a:cubicBezTo>
                  <a:cubicBezTo>
                    <a:pt x="127015" y="246169"/>
                    <a:pt x="331803" y="539328"/>
                    <a:pt x="342915" y="559436"/>
                  </a:cubicBezTo>
                  <a:cubicBezTo>
                    <a:pt x="354027" y="579544"/>
                    <a:pt x="181519" y="333482"/>
                    <a:pt x="136540" y="273686"/>
                  </a:cubicBezTo>
                  <a:cubicBezTo>
                    <a:pt x="91561" y="213890"/>
                    <a:pt x="96323" y="240878"/>
                    <a:pt x="73040" y="200661"/>
                  </a:cubicBezTo>
                  <a:cubicBezTo>
                    <a:pt x="49757" y="160444"/>
                    <a:pt x="544" y="8574"/>
                    <a:pt x="15" y="6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21E8C34C-1EE8-44EB-D3F4-8918BAB72ED7}"/>
                </a:ext>
              </a:extLst>
            </p:cNvPr>
            <p:cNvSpPr/>
            <p:nvPr/>
          </p:nvSpPr>
          <p:spPr>
            <a:xfrm>
              <a:off x="4943410" y="7972932"/>
              <a:ext cx="444649" cy="254536"/>
            </a:xfrm>
            <a:custGeom>
              <a:avLst/>
              <a:gdLst>
                <a:gd name="connsiteX0" fmla="*/ 6415 w 444649"/>
                <a:gd name="connsiteY0" fmla="*/ 5843 h 254536"/>
                <a:gd name="connsiteX1" fmla="*/ 441390 w 444649"/>
                <a:gd name="connsiteY1" fmla="*/ 253493 h 254536"/>
                <a:gd name="connsiteX2" fmla="*/ 196915 w 444649"/>
                <a:gd name="connsiteY2" fmla="*/ 91568 h 254536"/>
                <a:gd name="connsiteX3" fmla="*/ 6415 w 444649"/>
                <a:gd name="connsiteY3" fmla="*/ 5843 h 25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649" h="254536">
                  <a:moveTo>
                    <a:pt x="6415" y="5843"/>
                  </a:moveTo>
                  <a:cubicBezTo>
                    <a:pt x="47161" y="32831"/>
                    <a:pt x="409640" y="239206"/>
                    <a:pt x="441390" y="253493"/>
                  </a:cubicBezTo>
                  <a:cubicBezTo>
                    <a:pt x="473140" y="267781"/>
                    <a:pt x="264119" y="131256"/>
                    <a:pt x="196915" y="91568"/>
                  </a:cubicBezTo>
                  <a:cubicBezTo>
                    <a:pt x="129711" y="51880"/>
                    <a:pt x="-34331" y="-21145"/>
                    <a:pt x="6415" y="58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672D7FED-E7FD-8723-5B9E-D32CB1DECD98}"/>
                </a:ext>
              </a:extLst>
            </p:cNvPr>
            <p:cNvSpPr/>
            <p:nvPr/>
          </p:nvSpPr>
          <p:spPr>
            <a:xfrm>
              <a:off x="5685083" y="3583652"/>
              <a:ext cx="157377" cy="163129"/>
            </a:xfrm>
            <a:custGeom>
              <a:avLst/>
              <a:gdLst>
                <a:gd name="connsiteX0" fmla="*/ 156917 w 157377"/>
                <a:gd name="connsiteY0" fmla="*/ 16798 h 163129"/>
                <a:gd name="connsiteX1" fmla="*/ 87067 w 157377"/>
                <a:gd name="connsiteY1" fmla="*/ 4098 h 163129"/>
                <a:gd name="connsiteX2" fmla="*/ 7692 w 157377"/>
                <a:gd name="connsiteY2" fmla="*/ 96173 h 163129"/>
                <a:gd name="connsiteX3" fmla="*/ 4517 w 157377"/>
                <a:gd name="connsiteY3" fmla="*/ 162848 h 163129"/>
                <a:gd name="connsiteX4" fmla="*/ 20392 w 157377"/>
                <a:gd name="connsiteY4" fmla="*/ 70773 h 163129"/>
                <a:gd name="connsiteX5" fmla="*/ 52142 w 157377"/>
                <a:gd name="connsiteY5" fmla="*/ 23148 h 163129"/>
                <a:gd name="connsiteX6" fmla="*/ 156917 w 157377"/>
                <a:gd name="connsiteY6" fmla="*/ 16798 h 16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377" h="163129">
                  <a:moveTo>
                    <a:pt x="156917" y="16798"/>
                  </a:moveTo>
                  <a:cubicBezTo>
                    <a:pt x="162738" y="13623"/>
                    <a:pt x="111938" y="-9131"/>
                    <a:pt x="87067" y="4098"/>
                  </a:cubicBezTo>
                  <a:cubicBezTo>
                    <a:pt x="62196" y="17327"/>
                    <a:pt x="21450" y="69715"/>
                    <a:pt x="7692" y="96173"/>
                  </a:cubicBezTo>
                  <a:cubicBezTo>
                    <a:pt x="-6066" y="122631"/>
                    <a:pt x="2400" y="167081"/>
                    <a:pt x="4517" y="162848"/>
                  </a:cubicBezTo>
                  <a:cubicBezTo>
                    <a:pt x="6634" y="158615"/>
                    <a:pt x="12454" y="94056"/>
                    <a:pt x="20392" y="70773"/>
                  </a:cubicBezTo>
                  <a:cubicBezTo>
                    <a:pt x="28329" y="47490"/>
                    <a:pt x="36796" y="33202"/>
                    <a:pt x="52142" y="23148"/>
                  </a:cubicBezTo>
                  <a:cubicBezTo>
                    <a:pt x="67488" y="13094"/>
                    <a:pt x="151096" y="19973"/>
                    <a:pt x="156917" y="16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4D700ACC-D806-A527-4AE3-E30EB8890CC6}"/>
                </a:ext>
              </a:extLst>
            </p:cNvPr>
            <p:cNvSpPr/>
            <p:nvPr/>
          </p:nvSpPr>
          <p:spPr>
            <a:xfrm>
              <a:off x="5689523" y="3758746"/>
              <a:ext cx="133877" cy="29273"/>
            </a:xfrm>
            <a:custGeom>
              <a:avLst/>
              <a:gdLst>
                <a:gd name="connsiteX0" fmla="*/ 77 w 133877"/>
                <a:gd name="connsiteY0" fmla="*/ 454 h 29273"/>
                <a:gd name="connsiteX1" fmla="*/ 127077 w 133877"/>
                <a:gd name="connsiteY1" fmla="*/ 29029 h 29273"/>
                <a:gd name="connsiteX2" fmla="*/ 108027 w 133877"/>
                <a:gd name="connsiteY2" fmla="*/ 13154 h 29273"/>
                <a:gd name="connsiteX3" fmla="*/ 77 w 133877"/>
                <a:gd name="connsiteY3" fmla="*/ 454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77" h="29273">
                  <a:moveTo>
                    <a:pt x="77" y="454"/>
                  </a:moveTo>
                  <a:cubicBezTo>
                    <a:pt x="3252" y="3100"/>
                    <a:pt x="127077" y="29029"/>
                    <a:pt x="127077" y="29029"/>
                  </a:cubicBezTo>
                  <a:cubicBezTo>
                    <a:pt x="145069" y="31146"/>
                    <a:pt x="123373" y="18975"/>
                    <a:pt x="108027" y="13154"/>
                  </a:cubicBezTo>
                  <a:cubicBezTo>
                    <a:pt x="92681" y="7333"/>
                    <a:pt x="-3098" y="-2192"/>
                    <a:pt x="77" y="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D6571553-75C6-0120-1A0F-5EC1CC259089}"/>
                </a:ext>
              </a:extLst>
            </p:cNvPr>
            <p:cNvSpPr/>
            <p:nvPr/>
          </p:nvSpPr>
          <p:spPr>
            <a:xfrm>
              <a:off x="5765593" y="3609608"/>
              <a:ext cx="19268" cy="78008"/>
            </a:xfrm>
            <a:custGeom>
              <a:avLst/>
              <a:gdLst>
                <a:gd name="connsiteX0" fmla="*/ 207 w 19268"/>
                <a:gd name="connsiteY0" fmla="*/ 367 h 78008"/>
                <a:gd name="connsiteX1" fmla="*/ 9732 w 19268"/>
                <a:gd name="connsiteY1" fmla="*/ 76567 h 78008"/>
                <a:gd name="connsiteX2" fmla="*/ 19257 w 19268"/>
                <a:gd name="connsiteY2" fmla="*/ 47992 h 78008"/>
                <a:gd name="connsiteX3" fmla="*/ 207 w 19268"/>
                <a:gd name="connsiteY3" fmla="*/ 367 h 7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8" h="78008">
                  <a:moveTo>
                    <a:pt x="207" y="367"/>
                  </a:moveTo>
                  <a:cubicBezTo>
                    <a:pt x="-1380" y="5129"/>
                    <a:pt x="6557" y="68629"/>
                    <a:pt x="9732" y="76567"/>
                  </a:cubicBezTo>
                  <a:cubicBezTo>
                    <a:pt x="12907" y="84505"/>
                    <a:pt x="18728" y="57517"/>
                    <a:pt x="19257" y="47992"/>
                  </a:cubicBezTo>
                  <a:cubicBezTo>
                    <a:pt x="19786" y="38467"/>
                    <a:pt x="1794" y="-4395"/>
                    <a:pt x="207" y="3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BD896382-6EB4-E3DF-BC9F-9B40A58DFCB2}"/>
                </a:ext>
              </a:extLst>
            </p:cNvPr>
            <p:cNvSpPr/>
            <p:nvPr/>
          </p:nvSpPr>
          <p:spPr>
            <a:xfrm>
              <a:off x="5705408" y="3666967"/>
              <a:ext cx="76355" cy="47832"/>
            </a:xfrm>
            <a:custGeom>
              <a:avLst/>
              <a:gdLst>
                <a:gd name="connsiteX0" fmla="*/ 67 w 76355"/>
                <a:gd name="connsiteY0" fmla="*/ 9683 h 47832"/>
                <a:gd name="connsiteX1" fmla="*/ 38167 w 76355"/>
                <a:gd name="connsiteY1" fmla="*/ 47783 h 47832"/>
                <a:gd name="connsiteX2" fmla="*/ 76267 w 76355"/>
                <a:gd name="connsiteY2" fmla="*/ 158 h 47832"/>
                <a:gd name="connsiteX3" fmla="*/ 47692 w 76355"/>
                <a:gd name="connsiteY3" fmla="*/ 31908 h 47832"/>
                <a:gd name="connsiteX4" fmla="*/ 67 w 76355"/>
                <a:gd name="connsiteY4" fmla="*/ 9683 h 4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55" h="47832">
                  <a:moveTo>
                    <a:pt x="67" y="9683"/>
                  </a:moveTo>
                  <a:cubicBezTo>
                    <a:pt x="-1521" y="12329"/>
                    <a:pt x="25467" y="49370"/>
                    <a:pt x="38167" y="47783"/>
                  </a:cubicBezTo>
                  <a:cubicBezTo>
                    <a:pt x="50867" y="46196"/>
                    <a:pt x="74680" y="2804"/>
                    <a:pt x="76267" y="158"/>
                  </a:cubicBezTo>
                  <a:cubicBezTo>
                    <a:pt x="77855" y="-2488"/>
                    <a:pt x="57746" y="28733"/>
                    <a:pt x="47692" y="31908"/>
                  </a:cubicBezTo>
                  <a:cubicBezTo>
                    <a:pt x="37638" y="35083"/>
                    <a:pt x="1655" y="7037"/>
                    <a:pt x="67" y="9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EEEA241E-5530-B751-0432-41828C37F03D}"/>
                </a:ext>
              </a:extLst>
            </p:cNvPr>
            <p:cNvSpPr/>
            <p:nvPr/>
          </p:nvSpPr>
          <p:spPr>
            <a:xfrm>
              <a:off x="5775095" y="3622623"/>
              <a:ext cx="28840" cy="85863"/>
            </a:xfrm>
            <a:custGeom>
              <a:avLst/>
              <a:gdLst>
                <a:gd name="connsiteX0" fmla="*/ 28805 w 28840"/>
                <a:gd name="connsiteY0" fmla="*/ 52 h 85863"/>
                <a:gd name="connsiteX1" fmla="*/ 6580 w 28840"/>
                <a:gd name="connsiteY1" fmla="*/ 47677 h 85863"/>
                <a:gd name="connsiteX2" fmla="*/ 25630 w 28840"/>
                <a:gd name="connsiteY2" fmla="*/ 85777 h 85863"/>
                <a:gd name="connsiteX3" fmla="*/ 230 w 28840"/>
                <a:gd name="connsiteY3" fmla="*/ 57202 h 85863"/>
                <a:gd name="connsiteX4" fmla="*/ 28805 w 28840"/>
                <a:gd name="connsiteY4" fmla="*/ 52 h 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0" h="85863">
                  <a:moveTo>
                    <a:pt x="28805" y="52"/>
                  </a:moveTo>
                  <a:cubicBezTo>
                    <a:pt x="29863" y="-1536"/>
                    <a:pt x="7109" y="33390"/>
                    <a:pt x="6580" y="47677"/>
                  </a:cubicBezTo>
                  <a:cubicBezTo>
                    <a:pt x="6051" y="61965"/>
                    <a:pt x="26688" y="84189"/>
                    <a:pt x="25630" y="85777"/>
                  </a:cubicBezTo>
                  <a:cubicBezTo>
                    <a:pt x="24572" y="87365"/>
                    <a:pt x="3405" y="66727"/>
                    <a:pt x="230" y="57202"/>
                  </a:cubicBezTo>
                  <a:cubicBezTo>
                    <a:pt x="-2945" y="47677"/>
                    <a:pt x="27747" y="1640"/>
                    <a:pt x="28805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E42D52DC-456F-1732-483A-4B4CAAE2BBE7}"/>
                </a:ext>
              </a:extLst>
            </p:cNvPr>
            <p:cNvSpPr/>
            <p:nvPr/>
          </p:nvSpPr>
          <p:spPr>
            <a:xfrm>
              <a:off x="5707451" y="3609601"/>
              <a:ext cx="42474" cy="64997"/>
            </a:xfrm>
            <a:custGeom>
              <a:avLst/>
              <a:gdLst>
                <a:gd name="connsiteX0" fmla="*/ 42474 w 42474"/>
                <a:gd name="connsiteY0" fmla="*/ 374 h 64997"/>
                <a:gd name="connsiteX1" fmla="*/ 4374 w 42474"/>
                <a:gd name="connsiteY1" fmla="*/ 63874 h 64997"/>
                <a:gd name="connsiteX2" fmla="*/ 4374 w 42474"/>
                <a:gd name="connsiteY2" fmla="*/ 38474 h 64997"/>
                <a:gd name="connsiteX3" fmla="*/ 42474 w 42474"/>
                <a:gd name="connsiteY3" fmla="*/ 374 h 6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74" h="64997">
                  <a:moveTo>
                    <a:pt x="42474" y="374"/>
                  </a:moveTo>
                  <a:cubicBezTo>
                    <a:pt x="42474" y="4607"/>
                    <a:pt x="10724" y="57524"/>
                    <a:pt x="4374" y="63874"/>
                  </a:cubicBezTo>
                  <a:cubicBezTo>
                    <a:pt x="-1976" y="70224"/>
                    <a:pt x="-918" y="47999"/>
                    <a:pt x="4374" y="38474"/>
                  </a:cubicBezTo>
                  <a:cubicBezTo>
                    <a:pt x="9666" y="28949"/>
                    <a:pt x="42474" y="-3859"/>
                    <a:pt x="42474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4E980183-7657-7320-171E-D4638EF26463}"/>
                </a:ext>
              </a:extLst>
            </p:cNvPr>
            <p:cNvSpPr/>
            <p:nvPr/>
          </p:nvSpPr>
          <p:spPr>
            <a:xfrm>
              <a:off x="5711820" y="3711570"/>
              <a:ext cx="88982" cy="38227"/>
            </a:xfrm>
            <a:custGeom>
              <a:avLst/>
              <a:gdLst>
                <a:gd name="connsiteX0" fmla="*/ 5 w 88982"/>
                <a:gd name="connsiteY0" fmla="*/ 5 h 38227"/>
                <a:gd name="connsiteX1" fmla="*/ 50805 w 88982"/>
                <a:gd name="connsiteY1" fmla="*/ 38105 h 38227"/>
                <a:gd name="connsiteX2" fmla="*/ 88905 w 88982"/>
                <a:gd name="connsiteY2" fmla="*/ 12705 h 38227"/>
                <a:gd name="connsiteX3" fmla="*/ 60330 w 88982"/>
                <a:gd name="connsiteY3" fmla="*/ 28580 h 38227"/>
                <a:gd name="connsiteX4" fmla="*/ 47630 w 88982"/>
                <a:gd name="connsiteY4" fmla="*/ 34930 h 38227"/>
                <a:gd name="connsiteX5" fmla="*/ 5 w 88982"/>
                <a:gd name="connsiteY5" fmla="*/ 5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82" h="38227">
                  <a:moveTo>
                    <a:pt x="5" y="5"/>
                  </a:moveTo>
                  <a:cubicBezTo>
                    <a:pt x="534" y="534"/>
                    <a:pt x="35988" y="35988"/>
                    <a:pt x="50805" y="38105"/>
                  </a:cubicBezTo>
                  <a:cubicBezTo>
                    <a:pt x="65622" y="40222"/>
                    <a:pt x="87318" y="14292"/>
                    <a:pt x="88905" y="12705"/>
                  </a:cubicBezTo>
                  <a:cubicBezTo>
                    <a:pt x="90492" y="11118"/>
                    <a:pt x="67209" y="24876"/>
                    <a:pt x="60330" y="28580"/>
                  </a:cubicBezTo>
                  <a:cubicBezTo>
                    <a:pt x="53451" y="32284"/>
                    <a:pt x="56097" y="33343"/>
                    <a:pt x="47630" y="34930"/>
                  </a:cubicBezTo>
                  <a:cubicBezTo>
                    <a:pt x="39163" y="36517"/>
                    <a:pt x="-524" y="-524"/>
                    <a:pt x="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6DB7C7D8-CF47-55ED-8715-C1F4A91C3BFB}"/>
                </a:ext>
              </a:extLst>
            </p:cNvPr>
            <p:cNvSpPr/>
            <p:nvPr/>
          </p:nvSpPr>
          <p:spPr>
            <a:xfrm>
              <a:off x="5031994" y="4422412"/>
              <a:ext cx="82931" cy="98872"/>
            </a:xfrm>
            <a:custGeom>
              <a:avLst/>
              <a:gdLst>
                <a:gd name="connsiteX0" fmla="*/ 381 w 82931"/>
                <a:gd name="connsiteY0" fmla="*/ 363 h 98872"/>
                <a:gd name="connsiteX1" fmla="*/ 28956 w 82931"/>
                <a:gd name="connsiteY1" fmla="*/ 51163 h 98872"/>
                <a:gd name="connsiteX2" fmla="*/ 16256 w 82931"/>
                <a:gd name="connsiteY2" fmla="*/ 73388 h 98872"/>
                <a:gd name="connsiteX3" fmla="*/ 82931 w 82931"/>
                <a:gd name="connsiteY3" fmla="*/ 98788 h 98872"/>
                <a:gd name="connsiteX4" fmla="*/ 16256 w 82931"/>
                <a:gd name="connsiteY4" fmla="*/ 79738 h 98872"/>
                <a:gd name="connsiteX5" fmla="*/ 381 w 82931"/>
                <a:gd name="connsiteY5" fmla="*/ 363 h 9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31" h="98872">
                  <a:moveTo>
                    <a:pt x="381" y="363"/>
                  </a:moveTo>
                  <a:cubicBezTo>
                    <a:pt x="2498" y="-4399"/>
                    <a:pt x="26310" y="38992"/>
                    <a:pt x="28956" y="51163"/>
                  </a:cubicBezTo>
                  <a:cubicBezTo>
                    <a:pt x="31602" y="63334"/>
                    <a:pt x="7260" y="65451"/>
                    <a:pt x="16256" y="73388"/>
                  </a:cubicBezTo>
                  <a:cubicBezTo>
                    <a:pt x="25252" y="81326"/>
                    <a:pt x="82931" y="97730"/>
                    <a:pt x="82931" y="98788"/>
                  </a:cubicBezTo>
                  <a:cubicBezTo>
                    <a:pt x="82931" y="99846"/>
                    <a:pt x="27368" y="90850"/>
                    <a:pt x="16256" y="79738"/>
                  </a:cubicBezTo>
                  <a:cubicBezTo>
                    <a:pt x="5144" y="68626"/>
                    <a:pt x="-1736" y="5125"/>
                    <a:pt x="381" y="3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4566C5FF-FED6-1149-EA14-D2D2D6FCED8D}"/>
                </a:ext>
              </a:extLst>
            </p:cNvPr>
            <p:cNvSpPr/>
            <p:nvPr/>
          </p:nvSpPr>
          <p:spPr>
            <a:xfrm>
              <a:off x="5104477" y="4458841"/>
              <a:ext cx="123204" cy="56098"/>
            </a:xfrm>
            <a:custGeom>
              <a:avLst/>
              <a:gdLst>
                <a:gd name="connsiteX0" fmla="*/ 923 w 123204"/>
                <a:gd name="connsiteY0" fmla="*/ 56009 h 56098"/>
                <a:gd name="connsiteX1" fmla="*/ 121573 w 123204"/>
                <a:gd name="connsiteY1" fmla="*/ 2034 h 56098"/>
                <a:gd name="connsiteX2" fmla="*/ 67598 w 123204"/>
                <a:gd name="connsiteY2" fmla="*/ 14734 h 56098"/>
                <a:gd name="connsiteX3" fmla="*/ 923 w 123204"/>
                <a:gd name="connsiteY3" fmla="*/ 56009 h 5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04" h="56098">
                  <a:moveTo>
                    <a:pt x="923" y="56009"/>
                  </a:moveTo>
                  <a:cubicBezTo>
                    <a:pt x="9919" y="53892"/>
                    <a:pt x="110461" y="8913"/>
                    <a:pt x="121573" y="2034"/>
                  </a:cubicBezTo>
                  <a:cubicBezTo>
                    <a:pt x="132685" y="-4845"/>
                    <a:pt x="84002" y="7326"/>
                    <a:pt x="67598" y="14734"/>
                  </a:cubicBezTo>
                  <a:cubicBezTo>
                    <a:pt x="51194" y="22142"/>
                    <a:pt x="-8073" y="58126"/>
                    <a:pt x="923" y="56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0BA3EAFC-144B-CBEC-8E42-592C7444D766}"/>
                </a:ext>
              </a:extLst>
            </p:cNvPr>
            <p:cNvSpPr/>
            <p:nvPr/>
          </p:nvSpPr>
          <p:spPr>
            <a:xfrm>
              <a:off x="5051392" y="4416265"/>
              <a:ext cx="153574" cy="50970"/>
            </a:xfrm>
            <a:custGeom>
              <a:avLst/>
              <a:gdLst>
                <a:gd name="connsiteX0" fmla="*/ 33 w 153574"/>
                <a:gd name="connsiteY0" fmla="*/ 160 h 50970"/>
                <a:gd name="connsiteX1" fmla="*/ 69883 w 153574"/>
                <a:gd name="connsiteY1" fmla="*/ 22385 h 50970"/>
                <a:gd name="connsiteX2" fmla="*/ 98458 w 153574"/>
                <a:gd name="connsiteY2" fmla="*/ 28735 h 50970"/>
                <a:gd name="connsiteX3" fmla="*/ 152433 w 153574"/>
                <a:gd name="connsiteY3" fmla="*/ 50960 h 50970"/>
                <a:gd name="connsiteX4" fmla="*/ 136558 w 153574"/>
                <a:gd name="connsiteY4" fmla="*/ 31910 h 50970"/>
                <a:gd name="connsiteX5" fmla="*/ 117508 w 153574"/>
                <a:gd name="connsiteY5" fmla="*/ 25560 h 50970"/>
                <a:gd name="connsiteX6" fmla="*/ 79408 w 153574"/>
                <a:gd name="connsiteY6" fmla="*/ 12860 h 50970"/>
                <a:gd name="connsiteX7" fmla="*/ 33 w 153574"/>
                <a:gd name="connsiteY7" fmla="*/ 160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574" h="50970">
                  <a:moveTo>
                    <a:pt x="33" y="160"/>
                  </a:moveTo>
                  <a:cubicBezTo>
                    <a:pt x="-1554" y="1747"/>
                    <a:pt x="53479" y="17622"/>
                    <a:pt x="69883" y="22385"/>
                  </a:cubicBezTo>
                  <a:cubicBezTo>
                    <a:pt x="86287" y="27148"/>
                    <a:pt x="84700" y="23973"/>
                    <a:pt x="98458" y="28735"/>
                  </a:cubicBezTo>
                  <a:cubicBezTo>
                    <a:pt x="112216" y="33497"/>
                    <a:pt x="152433" y="50960"/>
                    <a:pt x="152433" y="50960"/>
                  </a:cubicBezTo>
                  <a:cubicBezTo>
                    <a:pt x="158783" y="51489"/>
                    <a:pt x="136558" y="31910"/>
                    <a:pt x="136558" y="31910"/>
                  </a:cubicBezTo>
                  <a:cubicBezTo>
                    <a:pt x="130737" y="27677"/>
                    <a:pt x="117508" y="25560"/>
                    <a:pt x="117508" y="25560"/>
                  </a:cubicBezTo>
                  <a:cubicBezTo>
                    <a:pt x="107983" y="22385"/>
                    <a:pt x="94754" y="16564"/>
                    <a:pt x="79408" y="12860"/>
                  </a:cubicBezTo>
                  <a:cubicBezTo>
                    <a:pt x="64062" y="9156"/>
                    <a:pt x="1620" y="-1427"/>
                    <a:pt x="33" y="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1F6E9905-A2BC-FCC7-ADD0-292D1030590F}"/>
                </a:ext>
              </a:extLst>
            </p:cNvPr>
            <p:cNvSpPr/>
            <p:nvPr/>
          </p:nvSpPr>
          <p:spPr>
            <a:xfrm>
              <a:off x="5470319" y="4032250"/>
              <a:ext cx="187777" cy="161925"/>
            </a:xfrm>
            <a:custGeom>
              <a:avLst/>
              <a:gdLst>
                <a:gd name="connsiteX0" fmla="*/ 206 w 187777"/>
                <a:gd name="connsiteY0" fmla="*/ 161925 h 161925"/>
                <a:gd name="connsiteX1" fmla="*/ 89106 w 187777"/>
                <a:gd name="connsiteY1" fmla="*/ 69850 h 161925"/>
                <a:gd name="connsiteX2" fmla="*/ 187531 w 187777"/>
                <a:gd name="connsiteY2" fmla="*/ 0 h 161925"/>
                <a:gd name="connsiteX3" fmla="*/ 114506 w 187777"/>
                <a:gd name="connsiteY3" fmla="*/ 69850 h 161925"/>
                <a:gd name="connsiteX4" fmla="*/ 206 w 187777"/>
                <a:gd name="connsiteY4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77" h="161925">
                  <a:moveTo>
                    <a:pt x="206" y="161925"/>
                  </a:moveTo>
                  <a:cubicBezTo>
                    <a:pt x="-4027" y="161925"/>
                    <a:pt x="57885" y="96838"/>
                    <a:pt x="89106" y="69850"/>
                  </a:cubicBezTo>
                  <a:cubicBezTo>
                    <a:pt x="120327" y="42862"/>
                    <a:pt x="183298" y="0"/>
                    <a:pt x="187531" y="0"/>
                  </a:cubicBezTo>
                  <a:cubicBezTo>
                    <a:pt x="191764" y="0"/>
                    <a:pt x="140435" y="45508"/>
                    <a:pt x="114506" y="69850"/>
                  </a:cubicBezTo>
                  <a:cubicBezTo>
                    <a:pt x="88577" y="94192"/>
                    <a:pt x="4439" y="161925"/>
                    <a:pt x="206" y="161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DAA0A0A6-0591-FAD7-2274-21E19335EA5D}"/>
                </a:ext>
              </a:extLst>
            </p:cNvPr>
            <p:cNvSpPr/>
            <p:nvPr/>
          </p:nvSpPr>
          <p:spPr>
            <a:xfrm>
              <a:off x="5477781" y="4273143"/>
              <a:ext cx="62940" cy="147011"/>
            </a:xfrm>
            <a:custGeom>
              <a:avLst/>
              <a:gdLst>
                <a:gd name="connsiteX0" fmla="*/ 2269 w 62940"/>
                <a:gd name="connsiteY0" fmla="*/ 407 h 147011"/>
                <a:gd name="connsiteX1" fmla="*/ 8619 w 62940"/>
                <a:gd name="connsiteY1" fmla="*/ 67082 h 147011"/>
                <a:gd name="connsiteX2" fmla="*/ 62594 w 62940"/>
                <a:gd name="connsiteY2" fmla="*/ 146457 h 147011"/>
                <a:gd name="connsiteX3" fmla="*/ 30844 w 62940"/>
                <a:gd name="connsiteY3" fmla="*/ 98832 h 147011"/>
                <a:gd name="connsiteX4" fmla="*/ 2269 w 62940"/>
                <a:gd name="connsiteY4" fmla="*/ 407 h 14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40" h="147011">
                  <a:moveTo>
                    <a:pt x="2269" y="407"/>
                  </a:moveTo>
                  <a:cubicBezTo>
                    <a:pt x="-1435" y="-4885"/>
                    <a:pt x="-1435" y="42740"/>
                    <a:pt x="8619" y="67082"/>
                  </a:cubicBezTo>
                  <a:cubicBezTo>
                    <a:pt x="18673" y="91424"/>
                    <a:pt x="58890" y="141165"/>
                    <a:pt x="62594" y="146457"/>
                  </a:cubicBezTo>
                  <a:cubicBezTo>
                    <a:pt x="66298" y="151749"/>
                    <a:pt x="39311" y="117882"/>
                    <a:pt x="30844" y="98832"/>
                  </a:cubicBezTo>
                  <a:cubicBezTo>
                    <a:pt x="22377" y="79782"/>
                    <a:pt x="5973" y="5699"/>
                    <a:pt x="2269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54154A23-5D3E-B54C-4F8A-DD7B9456476F}"/>
                </a:ext>
              </a:extLst>
            </p:cNvPr>
            <p:cNvSpPr/>
            <p:nvPr/>
          </p:nvSpPr>
          <p:spPr>
            <a:xfrm>
              <a:off x="5562516" y="4216315"/>
              <a:ext cx="108174" cy="200178"/>
            </a:xfrm>
            <a:custGeom>
              <a:avLst/>
              <a:gdLst>
                <a:gd name="connsiteX0" fmla="*/ 108034 w 108174"/>
                <a:gd name="connsiteY0" fmla="*/ 85 h 200178"/>
                <a:gd name="connsiteX1" fmla="*/ 66759 w 108174"/>
                <a:gd name="connsiteY1" fmla="*/ 82635 h 200178"/>
                <a:gd name="connsiteX2" fmla="*/ 57234 w 108174"/>
                <a:gd name="connsiteY2" fmla="*/ 155660 h 200178"/>
                <a:gd name="connsiteX3" fmla="*/ 84 w 108174"/>
                <a:gd name="connsiteY3" fmla="*/ 200110 h 200178"/>
                <a:gd name="connsiteX4" fmla="*/ 44534 w 108174"/>
                <a:gd name="connsiteY4" fmla="*/ 146135 h 200178"/>
                <a:gd name="connsiteX5" fmla="*/ 50884 w 108174"/>
                <a:gd name="connsiteY5" fmla="*/ 98510 h 200178"/>
                <a:gd name="connsiteX6" fmla="*/ 108034 w 108174"/>
                <a:gd name="connsiteY6" fmla="*/ 85 h 20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74" h="200178">
                  <a:moveTo>
                    <a:pt x="108034" y="85"/>
                  </a:moveTo>
                  <a:cubicBezTo>
                    <a:pt x="110680" y="-2561"/>
                    <a:pt x="75226" y="56706"/>
                    <a:pt x="66759" y="82635"/>
                  </a:cubicBezTo>
                  <a:cubicBezTo>
                    <a:pt x="58292" y="108564"/>
                    <a:pt x="68346" y="136081"/>
                    <a:pt x="57234" y="155660"/>
                  </a:cubicBezTo>
                  <a:cubicBezTo>
                    <a:pt x="46122" y="175239"/>
                    <a:pt x="2201" y="201698"/>
                    <a:pt x="84" y="200110"/>
                  </a:cubicBezTo>
                  <a:cubicBezTo>
                    <a:pt x="-2033" y="198522"/>
                    <a:pt x="36067" y="163068"/>
                    <a:pt x="44534" y="146135"/>
                  </a:cubicBezTo>
                  <a:cubicBezTo>
                    <a:pt x="53001" y="129202"/>
                    <a:pt x="42946" y="120735"/>
                    <a:pt x="50884" y="98510"/>
                  </a:cubicBezTo>
                  <a:cubicBezTo>
                    <a:pt x="58821" y="76285"/>
                    <a:pt x="105388" y="2731"/>
                    <a:pt x="108034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747E8985-9FD1-60A0-24C7-8F514511A17E}"/>
                </a:ext>
              </a:extLst>
            </p:cNvPr>
            <p:cNvSpPr/>
            <p:nvPr/>
          </p:nvSpPr>
          <p:spPr>
            <a:xfrm>
              <a:off x="5549894" y="4273307"/>
              <a:ext cx="45848" cy="70325"/>
            </a:xfrm>
            <a:custGeom>
              <a:avLst/>
              <a:gdLst>
                <a:gd name="connsiteX0" fmla="*/ 6 w 45848"/>
                <a:gd name="connsiteY0" fmla="*/ 243 h 70325"/>
                <a:gd name="connsiteX1" fmla="*/ 41281 w 45848"/>
                <a:gd name="connsiteY1" fmla="*/ 28818 h 70325"/>
                <a:gd name="connsiteX2" fmla="*/ 44456 w 45848"/>
                <a:gd name="connsiteY2" fmla="*/ 70093 h 70325"/>
                <a:gd name="connsiteX3" fmla="*/ 38106 w 45848"/>
                <a:gd name="connsiteY3" fmla="*/ 44693 h 70325"/>
                <a:gd name="connsiteX4" fmla="*/ 6 w 45848"/>
                <a:gd name="connsiteY4" fmla="*/ 243 h 7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848" h="70325">
                  <a:moveTo>
                    <a:pt x="6" y="243"/>
                  </a:moveTo>
                  <a:cubicBezTo>
                    <a:pt x="535" y="-2403"/>
                    <a:pt x="33873" y="17176"/>
                    <a:pt x="41281" y="28818"/>
                  </a:cubicBezTo>
                  <a:cubicBezTo>
                    <a:pt x="48689" y="40460"/>
                    <a:pt x="44985" y="67447"/>
                    <a:pt x="44456" y="70093"/>
                  </a:cubicBezTo>
                  <a:cubicBezTo>
                    <a:pt x="43927" y="72739"/>
                    <a:pt x="42869" y="52101"/>
                    <a:pt x="38106" y="44693"/>
                  </a:cubicBezTo>
                  <a:cubicBezTo>
                    <a:pt x="33344" y="37285"/>
                    <a:pt x="-523" y="2889"/>
                    <a:pt x="6" y="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6DACE7F8-7B13-7AAA-169A-66F93599627C}"/>
                </a:ext>
              </a:extLst>
            </p:cNvPr>
            <p:cNvSpPr/>
            <p:nvPr/>
          </p:nvSpPr>
          <p:spPr>
            <a:xfrm>
              <a:off x="5590879" y="4223562"/>
              <a:ext cx="74914" cy="46836"/>
            </a:xfrm>
            <a:custGeom>
              <a:avLst/>
              <a:gdLst>
                <a:gd name="connsiteX0" fmla="*/ 296 w 74914"/>
                <a:gd name="connsiteY0" fmla="*/ 46813 h 46836"/>
                <a:gd name="connsiteX1" fmla="*/ 73321 w 74914"/>
                <a:gd name="connsiteY1" fmla="*/ 2363 h 46836"/>
                <a:gd name="connsiteX2" fmla="*/ 47921 w 74914"/>
                <a:gd name="connsiteY2" fmla="*/ 8713 h 46836"/>
                <a:gd name="connsiteX3" fmla="*/ 296 w 74914"/>
                <a:gd name="connsiteY3" fmla="*/ 46813 h 4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14" h="46836">
                  <a:moveTo>
                    <a:pt x="296" y="46813"/>
                  </a:moveTo>
                  <a:cubicBezTo>
                    <a:pt x="4529" y="45755"/>
                    <a:pt x="65384" y="8713"/>
                    <a:pt x="73321" y="2363"/>
                  </a:cubicBezTo>
                  <a:cubicBezTo>
                    <a:pt x="81258" y="-3987"/>
                    <a:pt x="57446" y="3950"/>
                    <a:pt x="47921" y="8713"/>
                  </a:cubicBezTo>
                  <a:cubicBezTo>
                    <a:pt x="38396" y="13476"/>
                    <a:pt x="-3937" y="47871"/>
                    <a:pt x="296" y="468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9D557B9A-E8E7-4D13-9E3A-70D10E984899}"/>
                </a:ext>
              </a:extLst>
            </p:cNvPr>
            <p:cNvSpPr/>
            <p:nvPr/>
          </p:nvSpPr>
          <p:spPr>
            <a:xfrm>
              <a:off x="5656483" y="4131717"/>
              <a:ext cx="116680" cy="113781"/>
            </a:xfrm>
            <a:custGeom>
              <a:avLst/>
              <a:gdLst>
                <a:gd name="connsiteX0" fmla="*/ 1367 w 116680"/>
                <a:gd name="connsiteY0" fmla="*/ 113258 h 113781"/>
                <a:gd name="connsiteX1" fmla="*/ 115667 w 116680"/>
                <a:gd name="connsiteY1" fmla="*/ 2133 h 113781"/>
                <a:gd name="connsiteX2" fmla="*/ 55342 w 116680"/>
                <a:gd name="connsiteY2" fmla="*/ 43408 h 113781"/>
                <a:gd name="connsiteX3" fmla="*/ 1367 w 116680"/>
                <a:gd name="connsiteY3" fmla="*/ 113258 h 1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80" h="113781">
                  <a:moveTo>
                    <a:pt x="1367" y="113258"/>
                  </a:moveTo>
                  <a:cubicBezTo>
                    <a:pt x="11421" y="106379"/>
                    <a:pt x="106671" y="13775"/>
                    <a:pt x="115667" y="2133"/>
                  </a:cubicBezTo>
                  <a:cubicBezTo>
                    <a:pt x="124663" y="-9509"/>
                    <a:pt x="71217" y="29650"/>
                    <a:pt x="55342" y="43408"/>
                  </a:cubicBezTo>
                  <a:cubicBezTo>
                    <a:pt x="39467" y="57166"/>
                    <a:pt x="-8687" y="120137"/>
                    <a:pt x="1367" y="113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90C7726B-3628-DF85-69B2-A88B9FD3C5C5}"/>
                </a:ext>
              </a:extLst>
            </p:cNvPr>
            <p:cNvSpPr/>
            <p:nvPr/>
          </p:nvSpPr>
          <p:spPr>
            <a:xfrm>
              <a:off x="5762007" y="4042009"/>
              <a:ext cx="146542" cy="98394"/>
            </a:xfrm>
            <a:custGeom>
              <a:avLst/>
              <a:gdLst>
                <a:gd name="connsiteX0" fmla="*/ 618 w 146542"/>
                <a:gd name="connsiteY0" fmla="*/ 98191 h 98394"/>
                <a:gd name="connsiteX1" fmla="*/ 143493 w 146542"/>
                <a:gd name="connsiteY1" fmla="*/ 2941 h 98394"/>
                <a:gd name="connsiteX2" fmla="*/ 92693 w 146542"/>
                <a:gd name="connsiteY2" fmla="*/ 28341 h 98394"/>
                <a:gd name="connsiteX3" fmla="*/ 618 w 146542"/>
                <a:gd name="connsiteY3" fmla="*/ 98191 h 9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542" h="98394">
                  <a:moveTo>
                    <a:pt x="618" y="98191"/>
                  </a:moveTo>
                  <a:cubicBezTo>
                    <a:pt x="9085" y="93958"/>
                    <a:pt x="128147" y="14583"/>
                    <a:pt x="143493" y="2941"/>
                  </a:cubicBezTo>
                  <a:cubicBezTo>
                    <a:pt x="158839" y="-8701"/>
                    <a:pt x="112272" y="17229"/>
                    <a:pt x="92693" y="28341"/>
                  </a:cubicBezTo>
                  <a:cubicBezTo>
                    <a:pt x="73114" y="39453"/>
                    <a:pt x="-7849" y="102424"/>
                    <a:pt x="618" y="98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3EF363F4-678D-EDFE-0ACA-69CEDF0ECE41}"/>
                </a:ext>
              </a:extLst>
            </p:cNvPr>
            <p:cNvSpPr/>
            <p:nvPr/>
          </p:nvSpPr>
          <p:spPr>
            <a:xfrm>
              <a:off x="5638305" y="4134501"/>
              <a:ext cx="124062" cy="158398"/>
            </a:xfrm>
            <a:custGeom>
              <a:avLst/>
              <a:gdLst>
                <a:gd name="connsiteX0" fmla="*/ 495 w 124062"/>
                <a:gd name="connsiteY0" fmla="*/ 158099 h 158398"/>
                <a:gd name="connsiteX1" fmla="*/ 121145 w 124062"/>
                <a:gd name="connsiteY1" fmla="*/ 5699 h 158398"/>
                <a:gd name="connsiteX2" fmla="*/ 79870 w 124062"/>
                <a:gd name="connsiteY2" fmla="*/ 43799 h 158398"/>
                <a:gd name="connsiteX3" fmla="*/ 495 w 124062"/>
                <a:gd name="connsiteY3" fmla="*/ 158099 h 15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062" h="158398">
                  <a:moveTo>
                    <a:pt x="495" y="158099"/>
                  </a:moveTo>
                  <a:cubicBezTo>
                    <a:pt x="7374" y="151749"/>
                    <a:pt x="107916" y="24749"/>
                    <a:pt x="121145" y="5699"/>
                  </a:cubicBezTo>
                  <a:cubicBezTo>
                    <a:pt x="134374" y="-13351"/>
                    <a:pt x="99449" y="19457"/>
                    <a:pt x="79870" y="43799"/>
                  </a:cubicBezTo>
                  <a:cubicBezTo>
                    <a:pt x="60291" y="68141"/>
                    <a:pt x="-6384" y="164449"/>
                    <a:pt x="495" y="1580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FC8A5BAC-CD78-3A65-9E99-9E32B2B7B855}"/>
                </a:ext>
              </a:extLst>
            </p:cNvPr>
            <p:cNvSpPr/>
            <p:nvPr/>
          </p:nvSpPr>
          <p:spPr>
            <a:xfrm>
              <a:off x="5654396" y="4137025"/>
              <a:ext cx="86040" cy="73025"/>
            </a:xfrm>
            <a:custGeom>
              <a:avLst/>
              <a:gdLst>
                <a:gd name="connsiteX0" fmla="*/ 86004 w 86040"/>
                <a:gd name="connsiteY0" fmla="*/ 0 h 73025"/>
                <a:gd name="connsiteX1" fmla="*/ 22504 w 86040"/>
                <a:gd name="connsiteY1" fmla="*/ 28575 h 73025"/>
                <a:gd name="connsiteX2" fmla="*/ 279 w 86040"/>
                <a:gd name="connsiteY2" fmla="*/ 73025 h 73025"/>
                <a:gd name="connsiteX3" fmla="*/ 12979 w 86040"/>
                <a:gd name="connsiteY3" fmla="*/ 28575 h 73025"/>
                <a:gd name="connsiteX4" fmla="*/ 86004 w 86040"/>
                <a:gd name="connsiteY4" fmla="*/ 0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40" h="73025">
                  <a:moveTo>
                    <a:pt x="86004" y="0"/>
                  </a:moveTo>
                  <a:cubicBezTo>
                    <a:pt x="87591" y="0"/>
                    <a:pt x="36791" y="16404"/>
                    <a:pt x="22504" y="28575"/>
                  </a:cubicBezTo>
                  <a:cubicBezTo>
                    <a:pt x="8217" y="40746"/>
                    <a:pt x="1866" y="73025"/>
                    <a:pt x="279" y="73025"/>
                  </a:cubicBezTo>
                  <a:cubicBezTo>
                    <a:pt x="-1308" y="73025"/>
                    <a:pt x="3983" y="39158"/>
                    <a:pt x="12979" y="28575"/>
                  </a:cubicBezTo>
                  <a:cubicBezTo>
                    <a:pt x="21975" y="17992"/>
                    <a:pt x="84417" y="0"/>
                    <a:pt x="8600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4C27366D-46A0-085E-F539-F63EF3782E1D}"/>
                </a:ext>
              </a:extLst>
            </p:cNvPr>
            <p:cNvSpPr/>
            <p:nvPr/>
          </p:nvSpPr>
          <p:spPr>
            <a:xfrm>
              <a:off x="5794143" y="3997297"/>
              <a:ext cx="86301" cy="41200"/>
            </a:xfrm>
            <a:custGeom>
              <a:avLst/>
              <a:gdLst>
                <a:gd name="connsiteX0" fmla="*/ 232 w 86301"/>
                <a:gd name="connsiteY0" fmla="*/ 28 h 41200"/>
                <a:gd name="connsiteX1" fmla="*/ 41507 w 86301"/>
                <a:gd name="connsiteY1" fmla="*/ 38128 h 41200"/>
                <a:gd name="connsiteX2" fmla="*/ 85957 w 86301"/>
                <a:gd name="connsiteY2" fmla="*/ 38128 h 41200"/>
                <a:gd name="connsiteX3" fmla="*/ 60557 w 86301"/>
                <a:gd name="connsiteY3" fmla="*/ 31778 h 41200"/>
                <a:gd name="connsiteX4" fmla="*/ 232 w 86301"/>
                <a:gd name="connsiteY4" fmla="*/ 28 h 4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01" h="41200">
                  <a:moveTo>
                    <a:pt x="232" y="28"/>
                  </a:moveTo>
                  <a:cubicBezTo>
                    <a:pt x="-2943" y="1086"/>
                    <a:pt x="27219" y="31778"/>
                    <a:pt x="41507" y="38128"/>
                  </a:cubicBezTo>
                  <a:cubicBezTo>
                    <a:pt x="55795" y="44478"/>
                    <a:pt x="82782" y="39186"/>
                    <a:pt x="85957" y="38128"/>
                  </a:cubicBezTo>
                  <a:cubicBezTo>
                    <a:pt x="89132" y="37070"/>
                    <a:pt x="69553" y="36011"/>
                    <a:pt x="60557" y="31778"/>
                  </a:cubicBezTo>
                  <a:cubicBezTo>
                    <a:pt x="51561" y="27545"/>
                    <a:pt x="3407" y="-1030"/>
                    <a:pt x="232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EE4FDDB6-6B0D-5581-112C-6F545B2212AC}"/>
                </a:ext>
              </a:extLst>
            </p:cNvPr>
            <p:cNvSpPr/>
            <p:nvPr/>
          </p:nvSpPr>
          <p:spPr>
            <a:xfrm>
              <a:off x="5899031" y="3956033"/>
              <a:ext cx="70201" cy="82680"/>
            </a:xfrm>
            <a:custGeom>
              <a:avLst/>
              <a:gdLst>
                <a:gd name="connsiteX0" fmla="*/ 69969 w 70201"/>
                <a:gd name="connsiteY0" fmla="*/ 17 h 82680"/>
                <a:gd name="connsiteX1" fmla="*/ 47744 w 70201"/>
                <a:gd name="connsiteY1" fmla="*/ 63517 h 82680"/>
                <a:gd name="connsiteX2" fmla="*/ 119 w 70201"/>
                <a:gd name="connsiteY2" fmla="*/ 82567 h 82680"/>
                <a:gd name="connsiteX3" fmla="*/ 35044 w 70201"/>
                <a:gd name="connsiteY3" fmla="*/ 57167 h 82680"/>
                <a:gd name="connsiteX4" fmla="*/ 69969 w 70201"/>
                <a:gd name="connsiteY4" fmla="*/ 17 h 8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01" h="82680">
                  <a:moveTo>
                    <a:pt x="69969" y="17"/>
                  </a:moveTo>
                  <a:cubicBezTo>
                    <a:pt x="72086" y="1075"/>
                    <a:pt x="59386" y="49759"/>
                    <a:pt x="47744" y="63517"/>
                  </a:cubicBezTo>
                  <a:cubicBezTo>
                    <a:pt x="36102" y="77275"/>
                    <a:pt x="2236" y="83625"/>
                    <a:pt x="119" y="82567"/>
                  </a:cubicBezTo>
                  <a:cubicBezTo>
                    <a:pt x="-1998" y="81509"/>
                    <a:pt x="24461" y="67221"/>
                    <a:pt x="35044" y="57167"/>
                  </a:cubicBezTo>
                  <a:cubicBezTo>
                    <a:pt x="45627" y="47113"/>
                    <a:pt x="67852" y="-1041"/>
                    <a:pt x="69969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75F61882-7A97-7FDC-3867-1118F397BAA9}"/>
                </a:ext>
              </a:extLst>
            </p:cNvPr>
            <p:cNvSpPr/>
            <p:nvPr/>
          </p:nvSpPr>
          <p:spPr>
            <a:xfrm>
              <a:off x="5848019" y="3956046"/>
              <a:ext cx="41850" cy="66723"/>
            </a:xfrm>
            <a:custGeom>
              <a:avLst/>
              <a:gdLst>
                <a:gd name="connsiteX0" fmla="*/ 3506 w 41850"/>
                <a:gd name="connsiteY0" fmla="*/ 4 h 66723"/>
                <a:gd name="connsiteX1" fmla="*/ 3506 w 41850"/>
                <a:gd name="connsiteY1" fmla="*/ 53979 h 66723"/>
                <a:gd name="connsiteX2" fmla="*/ 41606 w 41850"/>
                <a:gd name="connsiteY2" fmla="*/ 66679 h 66723"/>
                <a:gd name="connsiteX3" fmla="*/ 19381 w 41850"/>
                <a:gd name="connsiteY3" fmla="*/ 57154 h 66723"/>
                <a:gd name="connsiteX4" fmla="*/ 3506 w 41850"/>
                <a:gd name="connsiteY4" fmla="*/ 4 h 6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0" h="66723">
                  <a:moveTo>
                    <a:pt x="3506" y="4"/>
                  </a:moveTo>
                  <a:cubicBezTo>
                    <a:pt x="860" y="-525"/>
                    <a:pt x="-2844" y="42867"/>
                    <a:pt x="3506" y="53979"/>
                  </a:cubicBezTo>
                  <a:cubicBezTo>
                    <a:pt x="9856" y="65091"/>
                    <a:pt x="38960" y="66150"/>
                    <a:pt x="41606" y="66679"/>
                  </a:cubicBezTo>
                  <a:cubicBezTo>
                    <a:pt x="44252" y="67208"/>
                    <a:pt x="24673" y="62975"/>
                    <a:pt x="19381" y="57154"/>
                  </a:cubicBezTo>
                  <a:cubicBezTo>
                    <a:pt x="14089" y="51333"/>
                    <a:pt x="6152" y="533"/>
                    <a:pt x="3506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3FBB96BD-7505-D5AA-1712-D443B12AE8C1}"/>
                </a:ext>
              </a:extLst>
            </p:cNvPr>
            <p:cNvSpPr/>
            <p:nvPr/>
          </p:nvSpPr>
          <p:spPr>
            <a:xfrm>
              <a:off x="5470093" y="4203696"/>
              <a:ext cx="13455" cy="130183"/>
            </a:xfrm>
            <a:custGeom>
              <a:avLst/>
              <a:gdLst>
                <a:gd name="connsiteX0" fmla="*/ 3607 w 13455"/>
                <a:gd name="connsiteY0" fmla="*/ 4 h 130183"/>
                <a:gd name="connsiteX1" fmla="*/ 432 w 13455"/>
                <a:gd name="connsiteY1" fmla="*/ 63504 h 130183"/>
                <a:gd name="connsiteX2" fmla="*/ 13132 w 13455"/>
                <a:gd name="connsiteY2" fmla="*/ 130179 h 130183"/>
                <a:gd name="connsiteX3" fmla="*/ 9957 w 13455"/>
                <a:gd name="connsiteY3" fmla="*/ 60329 h 130183"/>
                <a:gd name="connsiteX4" fmla="*/ 3607 w 13455"/>
                <a:gd name="connsiteY4" fmla="*/ 4 h 130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" h="130183">
                  <a:moveTo>
                    <a:pt x="3607" y="4"/>
                  </a:moveTo>
                  <a:cubicBezTo>
                    <a:pt x="2020" y="533"/>
                    <a:pt x="-1155" y="41808"/>
                    <a:pt x="432" y="63504"/>
                  </a:cubicBezTo>
                  <a:cubicBezTo>
                    <a:pt x="2019" y="85200"/>
                    <a:pt x="11545" y="130708"/>
                    <a:pt x="13132" y="130179"/>
                  </a:cubicBezTo>
                  <a:cubicBezTo>
                    <a:pt x="14719" y="129650"/>
                    <a:pt x="9957" y="77791"/>
                    <a:pt x="9957" y="60329"/>
                  </a:cubicBezTo>
                  <a:cubicBezTo>
                    <a:pt x="9957" y="42867"/>
                    <a:pt x="5194" y="-525"/>
                    <a:pt x="360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BA288DB7-1872-EE5E-6DB6-5E21355D8DD3}"/>
                </a:ext>
              </a:extLst>
            </p:cNvPr>
            <p:cNvSpPr/>
            <p:nvPr/>
          </p:nvSpPr>
          <p:spPr>
            <a:xfrm>
              <a:off x="5660645" y="3952142"/>
              <a:ext cx="156831" cy="69007"/>
            </a:xfrm>
            <a:custGeom>
              <a:avLst/>
              <a:gdLst>
                <a:gd name="connsiteX0" fmla="*/ 380 w 156831"/>
                <a:gd name="connsiteY0" fmla="*/ 67408 h 69007"/>
                <a:gd name="connsiteX1" fmla="*/ 82930 w 156831"/>
                <a:gd name="connsiteY1" fmla="*/ 54708 h 69007"/>
                <a:gd name="connsiteX2" fmla="*/ 155955 w 156831"/>
                <a:gd name="connsiteY2" fmla="*/ 733 h 69007"/>
                <a:gd name="connsiteX3" fmla="*/ 117855 w 156831"/>
                <a:gd name="connsiteY3" fmla="*/ 26133 h 69007"/>
                <a:gd name="connsiteX4" fmla="*/ 380 w 156831"/>
                <a:gd name="connsiteY4" fmla="*/ 67408 h 6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831" h="69007">
                  <a:moveTo>
                    <a:pt x="380" y="67408"/>
                  </a:moveTo>
                  <a:cubicBezTo>
                    <a:pt x="-5441" y="72170"/>
                    <a:pt x="57001" y="65820"/>
                    <a:pt x="82930" y="54708"/>
                  </a:cubicBezTo>
                  <a:cubicBezTo>
                    <a:pt x="108859" y="43595"/>
                    <a:pt x="150134" y="5495"/>
                    <a:pt x="155955" y="733"/>
                  </a:cubicBezTo>
                  <a:cubicBezTo>
                    <a:pt x="161776" y="-4029"/>
                    <a:pt x="137434" y="15550"/>
                    <a:pt x="117855" y="26133"/>
                  </a:cubicBezTo>
                  <a:cubicBezTo>
                    <a:pt x="98276" y="36716"/>
                    <a:pt x="6201" y="62646"/>
                    <a:pt x="380" y="67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301B05A9-A02F-650F-4483-2F5AB21B2E82}"/>
                </a:ext>
              </a:extLst>
            </p:cNvPr>
            <p:cNvSpPr/>
            <p:nvPr/>
          </p:nvSpPr>
          <p:spPr>
            <a:xfrm>
              <a:off x="5679615" y="4083023"/>
              <a:ext cx="115289" cy="35327"/>
            </a:xfrm>
            <a:custGeom>
              <a:avLst/>
              <a:gdLst>
                <a:gd name="connsiteX0" fmla="*/ 460 w 115289"/>
                <a:gd name="connsiteY0" fmla="*/ 27 h 35327"/>
                <a:gd name="connsiteX1" fmla="*/ 48085 w 115289"/>
                <a:gd name="connsiteY1" fmla="*/ 34952 h 35327"/>
                <a:gd name="connsiteX2" fmla="*/ 114760 w 115289"/>
                <a:gd name="connsiteY2" fmla="*/ 19077 h 35327"/>
                <a:gd name="connsiteX3" fmla="*/ 76660 w 115289"/>
                <a:gd name="connsiteY3" fmla="*/ 28602 h 35327"/>
                <a:gd name="connsiteX4" fmla="*/ 460 w 115289"/>
                <a:gd name="connsiteY4" fmla="*/ 27 h 3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89" h="35327">
                  <a:moveTo>
                    <a:pt x="460" y="27"/>
                  </a:moveTo>
                  <a:cubicBezTo>
                    <a:pt x="-4302" y="1085"/>
                    <a:pt x="29035" y="31777"/>
                    <a:pt x="48085" y="34952"/>
                  </a:cubicBezTo>
                  <a:cubicBezTo>
                    <a:pt x="67135" y="38127"/>
                    <a:pt x="109998" y="20135"/>
                    <a:pt x="114760" y="19077"/>
                  </a:cubicBezTo>
                  <a:cubicBezTo>
                    <a:pt x="119522" y="18019"/>
                    <a:pt x="90948" y="28073"/>
                    <a:pt x="76660" y="28602"/>
                  </a:cubicBezTo>
                  <a:cubicBezTo>
                    <a:pt x="62373" y="29131"/>
                    <a:pt x="5222" y="-1031"/>
                    <a:pt x="460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BCC06282-4711-B8B7-7AD9-2B7B5D86833F}"/>
                </a:ext>
              </a:extLst>
            </p:cNvPr>
            <p:cNvSpPr/>
            <p:nvPr/>
          </p:nvSpPr>
          <p:spPr>
            <a:xfrm>
              <a:off x="5765796" y="4048016"/>
              <a:ext cx="161932" cy="120835"/>
            </a:xfrm>
            <a:custGeom>
              <a:avLst/>
              <a:gdLst>
                <a:gd name="connsiteX0" fmla="*/ 161929 w 161932"/>
                <a:gd name="connsiteY0" fmla="*/ 109 h 120835"/>
                <a:gd name="connsiteX1" fmla="*/ 73029 w 161932"/>
                <a:gd name="connsiteY1" fmla="*/ 60434 h 120835"/>
                <a:gd name="connsiteX2" fmla="*/ 4 w 161932"/>
                <a:gd name="connsiteY2" fmla="*/ 120759 h 120835"/>
                <a:gd name="connsiteX3" fmla="*/ 76204 w 161932"/>
                <a:gd name="connsiteY3" fmla="*/ 47734 h 120835"/>
                <a:gd name="connsiteX4" fmla="*/ 161929 w 161932"/>
                <a:gd name="connsiteY4" fmla="*/ 109 h 12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32" h="120835">
                  <a:moveTo>
                    <a:pt x="161929" y="109"/>
                  </a:moveTo>
                  <a:cubicBezTo>
                    <a:pt x="161400" y="2226"/>
                    <a:pt x="100016" y="40326"/>
                    <a:pt x="73029" y="60434"/>
                  </a:cubicBezTo>
                  <a:cubicBezTo>
                    <a:pt x="46041" y="80542"/>
                    <a:pt x="-525" y="122876"/>
                    <a:pt x="4" y="120759"/>
                  </a:cubicBezTo>
                  <a:cubicBezTo>
                    <a:pt x="533" y="118642"/>
                    <a:pt x="48158" y="68372"/>
                    <a:pt x="76204" y="47734"/>
                  </a:cubicBezTo>
                  <a:cubicBezTo>
                    <a:pt x="104250" y="27097"/>
                    <a:pt x="162458" y="-2008"/>
                    <a:pt x="161929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BE91670F-8EB8-4CA1-1805-728DCB72D97C}"/>
                </a:ext>
              </a:extLst>
            </p:cNvPr>
            <p:cNvSpPr/>
            <p:nvPr/>
          </p:nvSpPr>
          <p:spPr>
            <a:xfrm>
              <a:off x="5688096" y="4164522"/>
              <a:ext cx="90876" cy="90712"/>
            </a:xfrm>
            <a:custGeom>
              <a:avLst/>
              <a:gdLst>
                <a:gd name="connsiteX0" fmla="*/ 90404 w 90876"/>
                <a:gd name="connsiteY0" fmla="*/ 1078 h 90712"/>
                <a:gd name="connsiteX1" fmla="*/ 1504 w 90876"/>
                <a:gd name="connsiteY1" fmla="*/ 89978 h 90712"/>
                <a:gd name="connsiteX2" fmla="*/ 36429 w 90876"/>
                <a:gd name="connsiteY2" fmla="*/ 42353 h 90712"/>
                <a:gd name="connsiteX3" fmla="*/ 90404 w 90876"/>
                <a:gd name="connsiteY3" fmla="*/ 1078 h 9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76" h="90712">
                  <a:moveTo>
                    <a:pt x="90404" y="1078"/>
                  </a:moveTo>
                  <a:cubicBezTo>
                    <a:pt x="84583" y="9015"/>
                    <a:pt x="10500" y="83099"/>
                    <a:pt x="1504" y="89978"/>
                  </a:cubicBezTo>
                  <a:cubicBezTo>
                    <a:pt x="-7492" y="96857"/>
                    <a:pt x="26375" y="53465"/>
                    <a:pt x="36429" y="42353"/>
                  </a:cubicBezTo>
                  <a:cubicBezTo>
                    <a:pt x="46483" y="31241"/>
                    <a:pt x="96225" y="-6859"/>
                    <a:pt x="90404" y="10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0C443AE7-078F-2370-4EF0-06C5481EC437}"/>
                </a:ext>
              </a:extLst>
            </p:cNvPr>
            <p:cNvSpPr/>
            <p:nvPr/>
          </p:nvSpPr>
          <p:spPr>
            <a:xfrm>
              <a:off x="6034280" y="3997322"/>
              <a:ext cx="33181" cy="86048"/>
            </a:xfrm>
            <a:custGeom>
              <a:avLst/>
              <a:gdLst>
                <a:gd name="connsiteX0" fmla="*/ 1395 w 33181"/>
                <a:gd name="connsiteY0" fmla="*/ 3 h 86048"/>
                <a:gd name="connsiteX1" fmla="*/ 33145 w 33181"/>
                <a:gd name="connsiteY1" fmla="*/ 79378 h 86048"/>
                <a:gd name="connsiteX2" fmla="*/ 7745 w 33181"/>
                <a:gd name="connsiteY2" fmla="*/ 76203 h 86048"/>
                <a:gd name="connsiteX3" fmla="*/ 1395 w 33181"/>
                <a:gd name="connsiteY3" fmla="*/ 3 h 8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1" h="86048">
                  <a:moveTo>
                    <a:pt x="1395" y="3"/>
                  </a:moveTo>
                  <a:cubicBezTo>
                    <a:pt x="5628" y="532"/>
                    <a:pt x="32087" y="66678"/>
                    <a:pt x="33145" y="79378"/>
                  </a:cubicBezTo>
                  <a:cubicBezTo>
                    <a:pt x="34203" y="92078"/>
                    <a:pt x="11978" y="84140"/>
                    <a:pt x="7745" y="76203"/>
                  </a:cubicBezTo>
                  <a:cubicBezTo>
                    <a:pt x="3512" y="68266"/>
                    <a:pt x="-2838" y="-526"/>
                    <a:pt x="139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3BCA7FC5-223C-FDDA-4688-EE32D255E56A}"/>
                </a:ext>
              </a:extLst>
            </p:cNvPr>
            <p:cNvSpPr/>
            <p:nvPr/>
          </p:nvSpPr>
          <p:spPr>
            <a:xfrm>
              <a:off x="5981700" y="4035305"/>
              <a:ext cx="60325" cy="117755"/>
            </a:xfrm>
            <a:custGeom>
              <a:avLst/>
              <a:gdLst>
                <a:gd name="connsiteX0" fmla="*/ 60325 w 60325"/>
                <a:gd name="connsiteY0" fmla="*/ 120 h 117755"/>
                <a:gd name="connsiteX1" fmla="*/ 31750 w 60325"/>
                <a:gd name="connsiteY1" fmla="*/ 69970 h 117755"/>
                <a:gd name="connsiteX2" fmla="*/ 0 w 60325"/>
                <a:gd name="connsiteY2" fmla="*/ 117595 h 117755"/>
                <a:gd name="connsiteX3" fmla="*/ 31750 w 60325"/>
                <a:gd name="connsiteY3" fmla="*/ 54095 h 117755"/>
                <a:gd name="connsiteX4" fmla="*/ 60325 w 60325"/>
                <a:gd name="connsiteY4" fmla="*/ 120 h 11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25" h="117755">
                  <a:moveTo>
                    <a:pt x="60325" y="120"/>
                  </a:moveTo>
                  <a:cubicBezTo>
                    <a:pt x="60325" y="2766"/>
                    <a:pt x="41804" y="50391"/>
                    <a:pt x="31750" y="69970"/>
                  </a:cubicBezTo>
                  <a:cubicBezTo>
                    <a:pt x="21696" y="89549"/>
                    <a:pt x="0" y="120241"/>
                    <a:pt x="0" y="117595"/>
                  </a:cubicBezTo>
                  <a:cubicBezTo>
                    <a:pt x="0" y="114949"/>
                    <a:pt x="23283" y="68912"/>
                    <a:pt x="31750" y="54095"/>
                  </a:cubicBezTo>
                  <a:cubicBezTo>
                    <a:pt x="40217" y="39278"/>
                    <a:pt x="60325" y="-2526"/>
                    <a:pt x="60325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53DCDA81-BF71-558F-DDCB-73DF3E3F644D}"/>
                </a:ext>
              </a:extLst>
            </p:cNvPr>
            <p:cNvSpPr/>
            <p:nvPr/>
          </p:nvSpPr>
          <p:spPr>
            <a:xfrm>
              <a:off x="5869385" y="4139079"/>
              <a:ext cx="125742" cy="182196"/>
            </a:xfrm>
            <a:custGeom>
              <a:avLst/>
              <a:gdLst>
                <a:gd name="connsiteX0" fmla="*/ 125015 w 125742"/>
                <a:gd name="connsiteY0" fmla="*/ 1121 h 182196"/>
                <a:gd name="connsiteX1" fmla="*/ 58340 w 125742"/>
                <a:gd name="connsiteY1" fmla="*/ 55096 h 182196"/>
                <a:gd name="connsiteX2" fmla="*/ 32940 w 125742"/>
                <a:gd name="connsiteY2" fmla="*/ 93196 h 182196"/>
                <a:gd name="connsiteX3" fmla="*/ 4365 w 125742"/>
                <a:gd name="connsiteY3" fmla="*/ 182096 h 182196"/>
                <a:gd name="connsiteX4" fmla="*/ 10715 w 125742"/>
                <a:gd name="connsiteY4" fmla="*/ 109071 h 182196"/>
                <a:gd name="connsiteX5" fmla="*/ 125015 w 125742"/>
                <a:gd name="connsiteY5" fmla="*/ 1121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42" h="182196">
                  <a:moveTo>
                    <a:pt x="125015" y="1121"/>
                  </a:moveTo>
                  <a:cubicBezTo>
                    <a:pt x="132953" y="-7875"/>
                    <a:pt x="73686" y="39750"/>
                    <a:pt x="58340" y="55096"/>
                  </a:cubicBezTo>
                  <a:cubicBezTo>
                    <a:pt x="42994" y="70442"/>
                    <a:pt x="41936" y="72029"/>
                    <a:pt x="32940" y="93196"/>
                  </a:cubicBezTo>
                  <a:cubicBezTo>
                    <a:pt x="23944" y="114363"/>
                    <a:pt x="8069" y="179450"/>
                    <a:pt x="4365" y="182096"/>
                  </a:cubicBezTo>
                  <a:cubicBezTo>
                    <a:pt x="661" y="184742"/>
                    <a:pt x="-5689" y="134471"/>
                    <a:pt x="10715" y="109071"/>
                  </a:cubicBezTo>
                  <a:cubicBezTo>
                    <a:pt x="27119" y="83671"/>
                    <a:pt x="117077" y="10117"/>
                    <a:pt x="125015" y="1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3191C443-9C17-8718-1F9D-7DF163727935}"/>
                </a:ext>
              </a:extLst>
            </p:cNvPr>
            <p:cNvSpPr/>
            <p:nvPr/>
          </p:nvSpPr>
          <p:spPr>
            <a:xfrm>
              <a:off x="5673714" y="4260785"/>
              <a:ext cx="193742" cy="114373"/>
            </a:xfrm>
            <a:custGeom>
              <a:avLst/>
              <a:gdLst>
                <a:gd name="connsiteX0" fmla="*/ 11 w 193742"/>
                <a:gd name="connsiteY0" fmla="*/ 65 h 114373"/>
                <a:gd name="connsiteX1" fmla="*/ 34936 w 193742"/>
                <a:gd name="connsiteY1" fmla="*/ 63565 h 114373"/>
                <a:gd name="connsiteX2" fmla="*/ 98436 w 193742"/>
                <a:gd name="connsiteY2" fmla="*/ 95315 h 114373"/>
                <a:gd name="connsiteX3" fmla="*/ 193686 w 193742"/>
                <a:gd name="connsiteY3" fmla="*/ 73090 h 114373"/>
                <a:gd name="connsiteX4" fmla="*/ 111136 w 193742"/>
                <a:gd name="connsiteY4" fmla="*/ 114365 h 114373"/>
                <a:gd name="connsiteX5" fmla="*/ 31761 w 193742"/>
                <a:gd name="connsiteY5" fmla="*/ 76265 h 114373"/>
                <a:gd name="connsiteX6" fmla="*/ 11 w 193742"/>
                <a:gd name="connsiteY6" fmla="*/ 65 h 11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42" h="114373">
                  <a:moveTo>
                    <a:pt x="11" y="65"/>
                  </a:moveTo>
                  <a:cubicBezTo>
                    <a:pt x="540" y="-2052"/>
                    <a:pt x="18532" y="47690"/>
                    <a:pt x="34936" y="63565"/>
                  </a:cubicBezTo>
                  <a:cubicBezTo>
                    <a:pt x="51340" y="79440"/>
                    <a:pt x="71978" y="93728"/>
                    <a:pt x="98436" y="95315"/>
                  </a:cubicBezTo>
                  <a:cubicBezTo>
                    <a:pt x="124894" y="96903"/>
                    <a:pt x="191569" y="69915"/>
                    <a:pt x="193686" y="73090"/>
                  </a:cubicBezTo>
                  <a:cubicBezTo>
                    <a:pt x="195803" y="76265"/>
                    <a:pt x="138123" y="113836"/>
                    <a:pt x="111136" y="114365"/>
                  </a:cubicBezTo>
                  <a:cubicBezTo>
                    <a:pt x="84149" y="114894"/>
                    <a:pt x="46578" y="91611"/>
                    <a:pt x="31761" y="76265"/>
                  </a:cubicBezTo>
                  <a:cubicBezTo>
                    <a:pt x="16944" y="60919"/>
                    <a:pt x="-518" y="2182"/>
                    <a:pt x="11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52B53F8E-D9E7-62ED-E5F8-0099DED4F87C}"/>
                </a:ext>
              </a:extLst>
            </p:cNvPr>
            <p:cNvSpPr/>
            <p:nvPr/>
          </p:nvSpPr>
          <p:spPr>
            <a:xfrm>
              <a:off x="5629080" y="4356096"/>
              <a:ext cx="111441" cy="73134"/>
            </a:xfrm>
            <a:custGeom>
              <a:avLst/>
              <a:gdLst>
                <a:gd name="connsiteX0" fmla="*/ 195 w 111441"/>
                <a:gd name="connsiteY0" fmla="*/ 4 h 73134"/>
                <a:gd name="connsiteX1" fmla="*/ 54170 w 111441"/>
                <a:gd name="connsiteY1" fmla="*/ 60329 h 73134"/>
                <a:gd name="connsiteX2" fmla="*/ 111320 w 111441"/>
                <a:gd name="connsiteY2" fmla="*/ 73029 h 73134"/>
                <a:gd name="connsiteX3" fmla="*/ 38295 w 111441"/>
                <a:gd name="connsiteY3" fmla="*/ 57154 h 73134"/>
                <a:gd name="connsiteX4" fmla="*/ 195 w 111441"/>
                <a:gd name="connsiteY4" fmla="*/ 4 h 7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41" h="73134">
                  <a:moveTo>
                    <a:pt x="195" y="4"/>
                  </a:moveTo>
                  <a:cubicBezTo>
                    <a:pt x="2841" y="533"/>
                    <a:pt x="35649" y="48158"/>
                    <a:pt x="54170" y="60329"/>
                  </a:cubicBezTo>
                  <a:cubicBezTo>
                    <a:pt x="72691" y="72500"/>
                    <a:pt x="113966" y="73558"/>
                    <a:pt x="111320" y="73029"/>
                  </a:cubicBezTo>
                  <a:cubicBezTo>
                    <a:pt x="108674" y="72500"/>
                    <a:pt x="54170" y="64562"/>
                    <a:pt x="38295" y="57154"/>
                  </a:cubicBezTo>
                  <a:cubicBezTo>
                    <a:pt x="22420" y="49746"/>
                    <a:pt x="-2451" y="-525"/>
                    <a:pt x="195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2BB0D4A3-386B-1E3A-EB9D-284FDE9034FB}"/>
                </a:ext>
              </a:extLst>
            </p:cNvPr>
            <p:cNvSpPr/>
            <p:nvPr/>
          </p:nvSpPr>
          <p:spPr>
            <a:xfrm>
              <a:off x="5565476" y="4413234"/>
              <a:ext cx="99559" cy="73283"/>
            </a:xfrm>
            <a:custGeom>
              <a:avLst/>
              <a:gdLst>
                <a:gd name="connsiteX0" fmla="*/ 299 w 99559"/>
                <a:gd name="connsiteY0" fmla="*/ 16 h 73283"/>
                <a:gd name="connsiteX1" fmla="*/ 54274 w 99559"/>
                <a:gd name="connsiteY1" fmla="*/ 63516 h 73283"/>
                <a:gd name="connsiteX2" fmla="*/ 98724 w 99559"/>
                <a:gd name="connsiteY2" fmla="*/ 73041 h 73283"/>
                <a:gd name="connsiteX3" fmla="*/ 79674 w 99559"/>
                <a:gd name="connsiteY3" fmla="*/ 57166 h 73283"/>
                <a:gd name="connsiteX4" fmla="*/ 299 w 99559"/>
                <a:gd name="connsiteY4" fmla="*/ 16 h 7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59" h="73283">
                  <a:moveTo>
                    <a:pt x="299" y="16"/>
                  </a:moveTo>
                  <a:cubicBezTo>
                    <a:pt x="-3934" y="1074"/>
                    <a:pt x="37870" y="51345"/>
                    <a:pt x="54274" y="63516"/>
                  </a:cubicBezTo>
                  <a:cubicBezTo>
                    <a:pt x="70678" y="75687"/>
                    <a:pt x="98724" y="73041"/>
                    <a:pt x="98724" y="73041"/>
                  </a:cubicBezTo>
                  <a:cubicBezTo>
                    <a:pt x="102957" y="71983"/>
                    <a:pt x="90257" y="65103"/>
                    <a:pt x="79674" y="57166"/>
                  </a:cubicBezTo>
                  <a:cubicBezTo>
                    <a:pt x="69091" y="49229"/>
                    <a:pt x="4532" y="-1042"/>
                    <a:pt x="299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20BD6440-6F19-2AC5-EEF4-3DD7826DA8D8}"/>
                </a:ext>
              </a:extLst>
            </p:cNvPr>
            <p:cNvSpPr/>
            <p:nvPr/>
          </p:nvSpPr>
          <p:spPr>
            <a:xfrm>
              <a:off x="5969232" y="4092161"/>
              <a:ext cx="156072" cy="241351"/>
            </a:xfrm>
            <a:custGeom>
              <a:avLst/>
              <a:gdLst>
                <a:gd name="connsiteX0" fmla="*/ 155343 w 156072"/>
                <a:gd name="connsiteY0" fmla="*/ 414 h 241351"/>
                <a:gd name="connsiteX1" fmla="*/ 145818 w 156072"/>
                <a:gd name="connsiteY1" fmla="*/ 70264 h 241351"/>
                <a:gd name="connsiteX2" fmla="*/ 126768 w 156072"/>
                <a:gd name="connsiteY2" fmla="*/ 111539 h 241351"/>
                <a:gd name="connsiteX3" fmla="*/ 66443 w 156072"/>
                <a:gd name="connsiteY3" fmla="*/ 187739 h 241351"/>
                <a:gd name="connsiteX4" fmla="*/ 41043 w 156072"/>
                <a:gd name="connsiteY4" fmla="*/ 216314 h 241351"/>
                <a:gd name="connsiteX5" fmla="*/ 2943 w 156072"/>
                <a:gd name="connsiteY5" fmla="*/ 235364 h 241351"/>
                <a:gd name="connsiteX6" fmla="*/ 126768 w 156072"/>
                <a:gd name="connsiteY6" fmla="*/ 105189 h 241351"/>
                <a:gd name="connsiteX7" fmla="*/ 155343 w 156072"/>
                <a:gd name="connsiteY7" fmla="*/ 414 h 2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072" h="241351">
                  <a:moveTo>
                    <a:pt x="155343" y="414"/>
                  </a:moveTo>
                  <a:cubicBezTo>
                    <a:pt x="158518" y="-5407"/>
                    <a:pt x="150581" y="51743"/>
                    <a:pt x="145818" y="70264"/>
                  </a:cubicBezTo>
                  <a:cubicBezTo>
                    <a:pt x="141055" y="88785"/>
                    <a:pt x="139997" y="91960"/>
                    <a:pt x="126768" y="111539"/>
                  </a:cubicBezTo>
                  <a:cubicBezTo>
                    <a:pt x="113539" y="131118"/>
                    <a:pt x="80730" y="170277"/>
                    <a:pt x="66443" y="187739"/>
                  </a:cubicBezTo>
                  <a:cubicBezTo>
                    <a:pt x="52156" y="205201"/>
                    <a:pt x="51626" y="208377"/>
                    <a:pt x="41043" y="216314"/>
                  </a:cubicBezTo>
                  <a:cubicBezTo>
                    <a:pt x="30460" y="224251"/>
                    <a:pt x="-11344" y="253885"/>
                    <a:pt x="2943" y="235364"/>
                  </a:cubicBezTo>
                  <a:cubicBezTo>
                    <a:pt x="17230" y="216843"/>
                    <a:pt x="104014" y="139056"/>
                    <a:pt x="126768" y="105189"/>
                  </a:cubicBezTo>
                  <a:cubicBezTo>
                    <a:pt x="149522" y="71322"/>
                    <a:pt x="152168" y="6235"/>
                    <a:pt x="155343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3EA66D7E-A610-4DD6-251A-8C696C3CA84B}"/>
                </a:ext>
              </a:extLst>
            </p:cNvPr>
            <p:cNvSpPr/>
            <p:nvPr/>
          </p:nvSpPr>
          <p:spPr>
            <a:xfrm>
              <a:off x="5920947" y="4088384"/>
              <a:ext cx="122780" cy="154530"/>
            </a:xfrm>
            <a:custGeom>
              <a:avLst/>
              <a:gdLst>
                <a:gd name="connsiteX0" fmla="*/ 428 w 122780"/>
                <a:gd name="connsiteY0" fmla="*/ 153416 h 154530"/>
                <a:gd name="connsiteX1" fmla="*/ 111553 w 122780"/>
                <a:gd name="connsiteY1" fmla="*/ 26416 h 154530"/>
                <a:gd name="connsiteX2" fmla="*/ 117903 w 122780"/>
                <a:gd name="connsiteY2" fmla="*/ 1016 h 154530"/>
                <a:gd name="connsiteX3" fmla="*/ 102028 w 122780"/>
                <a:gd name="connsiteY3" fmla="*/ 45466 h 154530"/>
                <a:gd name="connsiteX4" fmla="*/ 73453 w 122780"/>
                <a:gd name="connsiteY4" fmla="*/ 86741 h 154530"/>
                <a:gd name="connsiteX5" fmla="*/ 428 w 122780"/>
                <a:gd name="connsiteY5" fmla="*/ 153416 h 15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80" h="154530">
                  <a:moveTo>
                    <a:pt x="428" y="153416"/>
                  </a:moveTo>
                  <a:cubicBezTo>
                    <a:pt x="6778" y="143362"/>
                    <a:pt x="91974" y="51816"/>
                    <a:pt x="111553" y="26416"/>
                  </a:cubicBezTo>
                  <a:cubicBezTo>
                    <a:pt x="131132" y="1016"/>
                    <a:pt x="119490" y="-2159"/>
                    <a:pt x="117903" y="1016"/>
                  </a:cubicBezTo>
                  <a:cubicBezTo>
                    <a:pt x="116316" y="4191"/>
                    <a:pt x="109436" y="31179"/>
                    <a:pt x="102028" y="45466"/>
                  </a:cubicBezTo>
                  <a:cubicBezTo>
                    <a:pt x="94620" y="59753"/>
                    <a:pt x="86682" y="70866"/>
                    <a:pt x="73453" y="86741"/>
                  </a:cubicBezTo>
                  <a:cubicBezTo>
                    <a:pt x="60224" y="102616"/>
                    <a:pt x="-5922" y="163470"/>
                    <a:pt x="428" y="153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7E6B74EA-0FF9-ED3F-59EE-CB6C748069F3}"/>
                </a:ext>
              </a:extLst>
            </p:cNvPr>
            <p:cNvSpPr/>
            <p:nvPr/>
          </p:nvSpPr>
          <p:spPr>
            <a:xfrm>
              <a:off x="6086461" y="4089285"/>
              <a:ext cx="20433" cy="98824"/>
            </a:xfrm>
            <a:custGeom>
              <a:avLst/>
              <a:gdLst>
                <a:gd name="connsiteX0" fmla="*/ 15889 w 20433"/>
                <a:gd name="connsiteY0" fmla="*/ 115 h 98824"/>
                <a:gd name="connsiteX1" fmla="*/ 15889 w 20433"/>
                <a:gd name="connsiteY1" fmla="*/ 57265 h 98824"/>
                <a:gd name="connsiteX2" fmla="*/ 14 w 20433"/>
                <a:gd name="connsiteY2" fmla="*/ 98540 h 98824"/>
                <a:gd name="connsiteX3" fmla="*/ 19064 w 20433"/>
                <a:gd name="connsiteY3" fmla="*/ 73140 h 98824"/>
                <a:gd name="connsiteX4" fmla="*/ 15889 w 20433"/>
                <a:gd name="connsiteY4" fmla="*/ 115 h 9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98824">
                  <a:moveTo>
                    <a:pt x="15889" y="115"/>
                  </a:moveTo>
                  <a:cubicBezTo>
                    <a:pt x="15360" y="-2531"/>
                    <a:pt x="18535" y="40861"/>
                    <a:pt x="15889" y="57265"/>
                  </a:cubicBezTo>
                  <a:cubicBezTo>
                    <a:pt x="13243" y="73669"/>
                    <a:pt x="-515" y="95894"/>
                    <a:pt x="14" y="98540"/>
                  </a:cubicBezTo>
                  <a:cubicBezTo>
                    <a:pt x="543" y="101186"/>
                    <a:pt x="14831" y="84782"/>
                    <a:pt x="19064" y="73140"/>
                  </a:cubicBezTo>
                  <a:cubicBezTo>
                    <a:pt x="23297" y="61498"/>
                    <a:pt x="16418" y="2761"/>
                    <a:pt x="15889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2D183305-B9BD-F8AC-886C-2D2E85FBEF10}"/>
                </a:ext>
              </a:extLst>
            </p:cNvPr>
            <p:cNvSpPr/>
            <p:nvPr/>
          </p:nvSpPr>
          <p:spPr>
            <a:xfrm>
              <a:off x="5933928" y="4235434"/>
              <a:ext cx="44728" cy="55429"/>
            </a:xfrm>
            <a:custGeom>
              <a:avLst/>
              <a:gdLst>
                <a:gd name="connsiteX0" fmla="*/ 147 w 44728"/>
                <a:gd name="connsiteY0" fmla="*/ 16 h 55429"/>
                <a:gd name="connsiteX1" fmla="*/ 25547 w 44728"/>
                <a:gd name="connsiteY1" fmla="*/ 47641 h 55429"/>
                <a:gd name="connsiteX2" fmla="*/ 44597 w 44728"/>
                <a:gd name="connsiteY2" fmla="*/ 50816 h 55429"/>
                <a:gd name="connsiteX3" fmla="*/ 16022 w 44728"/>
                <a:gd name="connsiteY3" fmla="*/ 53991 h 55429"/>
                <a:gd name="connsiteX4" fmla="*/ 147 w 44728"/>
                <a:gd name="connsiteY4" fmla="*/ 16 h 5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28" h="55429">
                  <a:moveTo>
                    <a:pt x="147" y="16"/>
                  </a:moveTo>
                  <a:cubicBezTo>
                    <a:pt x="1735" y="-1042"/>
                    <a:pt x="25547" y="47641"/>
                    <a:pt x="25547" y="47641"/>
                  </a:cubicBezTo>
                  <a:cubicBezTo>
                    <a:pt x="32955" y="56108"/>
                    <a:pt x="46185" y="49758"/>
                    <a:pt x="44597" y="50816"/>
                  </a:cubicBezTo>
                  <a:cubicBezTo>
                    <a:pt x="43009" y="51874"/>
                    <a:pt x="21843" y="58224"/>
                    <a:pt x="16022" y="53991"/>
                  </a:cubicBezTo>
                  <a:cubicBezTo>
                    <a:pt x="10201" y="49758"/>
                    <a:pt x="-1441" y="1074"/>
                    <a:pt x="147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円弧 1337">
              <a:extLst>
                <a:ext uri="{FF2B5EF4-FFF2-40B4-BE49-F238E27FC236}">
                  <a16:creationId xmlns:a16="http://schemas.microsoft.com/office/drawing/2014/main" id="{51B75DED-EABC-D465-FA91-57D5BD163C29}"/>
                </a:ext>
              </a:extLst>
            </p:cNvPr>
            <p:cNvSpPr/>
            <p:nvPr/>
          </p:nvSpPr>
          <p:spPr>
            <a:xfrm>
              <a:off x="5937172" y="4023239"/>
              <a:ext cx="45719" cy="45719"/>
            </a:xfrm>
            <a:prstGeom prst="arc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997FE302-ACAE-DCAD-9BA5-CA7C5C1E72AE}"/>
                </a:ext>
              </a:extLst>
            </p:cNvPr>
            <p:cNvSpPr/>
            <p:nvPr/>
          </p:nvSpPr>
          <p:spPr>
            <a:xfrm>
              <a:off x="5930900" y="3965153"/>
              <a:ext cx="62180" cy="76683"/>
            </a:xfrm>
            <a:custGeom>
              <a:avLst/>
              <a:gdLst>
                <a:gd name="connsiteX0" fmla="*/ 0 w 62180"/>
                <a:gd name="connsiteY0" fmla="*/ 76622 h 76683"/>
                <a:gd name="connsiteX1" fmla="*/ 57150 w 62180"/>
                <a:gd name="connsiteY1" fmla="*/ 3597 h 76683"/>
                <a:gd name="connsiteX2" fmla="*/ 57150 w 62180"/>
                <a:gd name="connsiteY2" fmla="*/ 16297 h 76683"/>
                <a:gd name="connsiteX3" fmla="*/ 0 w 62180"/>
                <a:gd name="connsiteY3" fmla="*/ 76622 h 7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80" h="76683">
                  <a:moveTo>
                    <a:pt x="0" y="76622"/>
                  </a:moveTo>
                  <a:cubicBezTo>
                    <a:pt x="0" y="74505"/>
                    <a:pt x="57150" y="3597"/>
                    <a:pt x="57150" y="3597"/>
                  </a:cubicBezTo>
                  <a:cubicBezTo>
                    <a:pt x="66675" y="-6457"/>
                    <a:pt x="60325" y="6772"/>
                    <a:pt x="57150" y="16297"/>
                  </a:cubicBezTo>
                  <a:cubicBezTo>
                    <a:pt x="53975" y="25822"/>
                    <a:pt x="0" y="78739"/>
                    <a:pt x="0" y="766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CA1D84C8-F252-52CE-EF3F-0365259AD0E3}"/>
                </a:ext>
              </a:extLst>
            </p:cNvPr>
            <p:cNvSpPr/>
            <p:nvPr/>
          </p:nvSpPr>
          <p:spPr>
            <a:xfrm>
              <a:off x="5987927" y="3965530"/>
              <a:ext cx="58027" cy="89052"/>
            </a:xfrm>
            <a:custGeom>
              <a:avLst/>
              <a:gdLst>
                <a:gd name="connsiteX0" fmla="*/ 19173 w 58027"/>
                <a:gd name="connsiteY0" fmla="*/ 45 h 89052"/>
                <a:gd name="connsiteX1" fmla="*/ 41398 w 58027"/>
                <a:gd name="connsiteY1" fmla="*/ 54020 h 89052"/>
                <a:gd name="connsiteX2" fmla="*/ 123 w 58027"/>
                <a:gd name="connsiteY2" fmla="*/ 88945 h 89052"/>
                <a:gd name="connsiteX3" fmla="*/ 57273 w 58027"/>
                <a:gd name="connsiteY3" fmla="*/ 63545 h 89052"/>
                <a:gd name="connsiteX4" fmla="*/ 19173 w 58027"/>
                <a:gd name="connsiteY4" fmla="*/ 45 h 8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27" h="89052">
                  <a:moveTo>
                    <a:pt x="19173" y="45"/>
                  </a:moveTo>
                  <a:cubicBezTo>
                    <a:pt x="16527" y="-1543"/>
                    <a:pt x="44573" y="39203"/>
                    <a:pt x="41398" y="54020"/>
                  </a:cubicBezTo>
                  <a:cubicBezTo>
                    <a:pt x="38223" y="68837"/>
                    <a:pt x="-2523" y="87358"/>
                    <a:pt x="123" y="88945"/>
                  </a:cubicBezTo>
                  <a:cubicBezTo>
                    <a:pt x="2769" y="90533"/>
                    <a:pt x="50394" y="74128"/>
                    <a:pt x="57273" y="63545"/>
                  </a:cubicBezTo>
                  <a:cubicBezTo>
                    <a:pt x="64152" y="52962"/>
                    <a:pt x="21819" y="1633"/>
                    <a:pt x="19173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1814C548-268A-2FD7-13E9-6A7E098347BE}"/>
                </a:ext>
              </a:extLst>
            </p:cNvPr>
            <p:cNvSpPr/>
            <p:nvPr/>
          </p:nvSpPr>
          <p:spPr>
            <a:xfrm>
              <a:off x="5743277" y="4257555"/>
              <a:ext cx="118269" cy="41448"/>
            </a:xfrm>
            <a:custGeom>
              <a:avLst/>
              <a:gdLst>
                <a:gd name="connsiteX0" fmla="*/ 298 w 118269"/>
                <a:gd name="connsiteY0" fmla="*/ 120 h 41448"/>
                <a:gd name="connsiteX1" fmla="*/ 57448 w 118269"/>
                <a:gd name="connsiteY1" fmla="*/ 28695 h 41448"/>
                <a:gd name="connsiteX2" fmla="*/ 117773 w 118269"/>
                <a:gd name="connsiteY2" fmla="*/ 25520 h 41448"/>
                <a:gd name="connsiteX3" fmla="*/ 82848 w 118269"/>
                <a:gd name="connsiteY3" fmla="*/ 41395 h 41448"/>
                <a:gd name="connsiteX4" fmla="*/ 298 w 118269"/>
                <a:gd name="connsiteY4" fmla="*/ 120 h 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69" h="41448">
                  <a:moveTo>
                    <a:pt x="298" y="120"/>
                  </a:moveTo>
                  <a:cubicBezTo>
                    <a:pt x="-3935" y="-1997"/>
                    <a:pt x="37869" y="24462"/>
                    <a:pt x="57448" y="28695"/>
                  </a:cubicBezTo>
                  <a:cubicBezTo>
                    <a:pt x="77027" y="32928"/>
                    <a:pt x="113540" y="23403"/>
                    <a:pt x="117773" y="25520"/>
                  </a:cubicBezTo>
                  <a:cubicBezTo>
                    <a:pt x="122006" y="27637"/>
                    <a:pt x="98194" y="42453"/>
                    <a:pt x="82848" y="41395"/>
                  </a:cubicBezTo>
                  <a:cubicBezTo>
                    <a:pt x="67502" y="40337"/>
                    <a:pt x="4531" y="2237"/>
                    <a:pt x="298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B0549269-94B2-9AE4-5A4E-6DC6096242C9}"/>
                </a:ext>
              </a:extLst>
            </p:cNvPr>
            <p:cNvSpPr/>
            <p:nvPr/>
          </p:nvSpPr>
          <p:spPr>
            <a:xfrm>
              <a:off x="5908522" y="4067171"/>
              <a:ext cx="89295" cy="120659"/>
            </a:xfrm>
            <a:custGeom>
              <a:avLst/>
              <a:gdLst>
                <a:gd name="connsiteX0" fmla="*/ 89053 w 89295"/>
                <a:gd name="connsiteY0" fmla="*/ 4 h 120659"/>
                <a:gd name="connsiteX1" fmla="*/ 57303 w 89295"/>
                <a:gd name="connsiteY1" fmla="*/ 63504 h 120659"/>
                <a:gd name="connsiteX2" fmla="*/ 153 w 89295"/>
                <a:gd name="connsiteY2" fmla="*/ 120654 h 120659"/>
                <a:gd name="connsiteX3" fmla="*/ 41428 w 89295"/>
                <a:gd name="connsiteY3" fmla="*/ 66679 h 120659"/>
                <a:gd name="connsiteX4" fmla="*/ 89053 w 89295"/>
                <a:gd name="connsiteY4" fmla="*/ 4 h 1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95" h="120659">
                  <a:moveTo>
                    <a:pt x="89053" y="4"/>
                  </a:moveTo>
                  <a:cubicBezTo>
                    <a:pt x="91699" y="-525"/>
                    <a:pt x="72120" y="43396"/>
                    <a:pt x="57303" y="63504"/>
                  </a:cubicBezTo>
                  <a:cubicBezTo>
                    <a:pt x="42486" y="83612"/>
                    <a:pt x="2799" y="120125"/>
                    <a:pt x="153" y="120654"/>
                  </a:cubicBezTo>
                  <a:cubicBezTo>
                    <a:pt x="-2493" y="121183"/>
                    <a:pt x="29786" y="82554"/>
                    <a:pt x="41428" y="66679"/>
                  </a:cubicBezTo>
                  <a:cubicBezTo>
                    <a:pt x="53070" y="50804"/>
                    <a:pt x="86407" y="533"/>
                    <a:pt x="8905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7ACE7DA3-9E4E-25F2-E7EA-F9BA9FCBEE8B}"/>
                </a:ext>
              </a:extLst>
            </p:cNvPr>
            <p:cNvSpPr/>
            <p:nvPr/>
          </p:nvSpPr>
          <p:spPr>
            <a:xfrm>
              <a:off x="2123417" y="10197956"/>
              <a:ext cx="42137" cy="222475"/>
            </a:xfrm>
            <a:custGeom>
              <a:avLst/>
              <a:gdLst>
                <a:gd name="connsiteX0" fmla="*/ 41933 w 42137"/>
                <a:gd name="connsiteY0" fmla="*/ 144 h 222475"/>
                <a:gd name="connsiteX1" fmla="*/ 16533 w 42137"/>
                <a:gd name="connsiteY1" fmla="*/ 98569 h 222475"/>
                <a:gd name="connsiteX2" fmla="*/ 16533 w 42137"/>
                <a:gd name="connsiteY2" fmla="*/ 222394 h 222475"/>
                <a:gd name="connsiteX3" fmla="*/ 658 w 42137"/>
                <a:gd name="connsiteY3" fmla="*/ 79519 h 222475"/>
                <a:gd name="connsiteX4" fmla="*/ 41933 w 42137"/>
                <a:gd name="connsiteY4" fmla="*/ 144 h 2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37" h="222475">
                  <a:moveTo>
                    <a:pt x="41933" y="144"/>
                  </a:moveTo>
                  <a:cubicBezTo>
                    <a:pt x="44579" y="3319"/>
                    <a:pt x="20766" y="61527"/>
                    <a:pt x="16533" y="98569"/>
                  </a:cubicBezTo>
                  <a:cubicBezTo>
                    <a:pt x="12300" y="135611"/>
                    <a:pt x="19179" y="225569"/>
                    <a:pt x="16533" y="222394"/>
                  </a:cubicBezTo>
                  <a:cubicBezTo>
                    <a:pt x="13887" y="219219"/>
                    <a:pt x="-3575" y="112327"/>
                    <a:pt x="658" y="79519"/>
                  </a:cubicBezTo>
                  <a:cubicBezTo>
                    <a:pt x="4891" y="46711"/>
                    <a:pt x="39287" y="-3031"/>
                    <a:pt x="41933" y="1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4E677EEA-2295-74E8-3DBE-7D3EC35B70A4}"/>
                </a:ext>
              </a:extLst>
            </p:cNvPr>
            <p:cNvSpPr/>
            <p:nvPr/>
          </p:nvSpPr>
          <p:spPr>
            <a:xfrm>
              <a:off x="1892211" y="10429263"/>
              <a:ext cx="251012" cy="271205"/>
            </a:xfrm>
            <a:custGeom>
              <a:avLst/>
              <a:gdLst>
                <a:gd name="connsiteX0" fmla="*/ 250914 w 251012"/>
                <a:gd name="connsiteY0" fmla="*/ 612 h 271205"/>
                <a:gd name="connsiteX1" fmla="*/ 120739 w 251012"/>
                <a:gd name="connsiteY1" fmla="*/ 165712 h 271205"/>
                <a:gd name="connsiteX2" fmla="*/ 89 w 251012"/>
                <a:gd name="connsiteY2" fmla="*/ 270487 h 271205"/>
                <a:gd name="connsiteX3" fmla="*/ 139789 w 251012"/>
                <a:gd name="connsiteY3" fmla="*/ 114912 h 271205"/>
                <a:gd name="connsiteX4" fmla="*/ 250914 w 251012"/>
                <a:gd name="connsiteY4" fmla="*/ 612 h 27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012" h="271205">
                  <a:moveTo>
                    <a:pt x="250914" y="612"/>
                  </a:moveTo>
                  <a:cubicBezTo>
                    <a:pt x="247739" y="9079"/>
                    <a:pt x="162543" y="120733"/>
                    <a:pt x="120739" y="165712"/>
                  </a:cubicBezTo>
                  <a:cubicBezTo>
                    <a:pt x="78935" y="210691"/>
                    <a:pt x="-3086" y="278954"/>
                    <a:pt x="89" y="270487"/>
                  </a:cubicBezTo>
                  <a:cubicBezTo>
                    <a:pt x="3264" y="262020"/>
                    <a:pt x="100102" y="156187"/>
                    <a:pt x="139789" y="114912"/>
                  </a:cubicBezTo>
                  <a:cubicBezTo>
                    <a:pt x="179476" y="73637"/>
                    <a:pt x="254089" y="-7855"/>
                    <a:pt x="250914" y="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A0AB6906-D6D4-C79F-0752-3BAD1D86BB46}"/>
                </a:ext>
              </a:extLst>
            </p:cNvPr>
            <p:cNvSpPr/>
            <p:nvPr/>
          </p:nvSpPr>
          <p:spPr>
            <a:xfrm>
              <a:off x="2038272" y="10264681"/>
              <a:ext cx="41463" cy="171632"/>
            </a:xfrm>
            <a:custGeom>
              <a:avLst/>
              <a:gdLst>
                <a:gd name="connsiteX0" fmla="*/ 41353 w 41463"/>
                <a:gd name="connsiteY0" fmla="*/ 94 h 171632"/>
                <a:gd name="connsiteX1" fmla="*/ 12778 w 41463"/>
                <a:gd name="connsiteY1" fmla="*/ 79469 h 171632"/>
                <a:gd name="connsiteX2" fmla="*/ 31828 w 41463"/>
                <a:gd name="connsiteY2" fmla="*/ 171544 h 171632"/>
                <a:gd name="connsiteX3" fmla="*/ 78 w 41463"/>
                <a:gd name="connsiteY3" fmla="*/ 95344 h 171632"/>
                <a:gd name="connsiteX4" fmla="*/ 41353 w 41463"/>
                <a:gd name="connsiteY4" fmla="*/ 94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3" h="171632">
                  <a:moveTo>
                    <a:pt x="41353" y="94"/>
                  </a:moveTo>
                  <a:cubicBezTo>
                    <a:pt x="43470" y="-2552"/>
                    <a:pt x="14365" y="50894"/>
                    <a:pt x="12778" y="79469"/>
                  </a:cubicBezTo>
                  <a:cubicBezTo>
                    <a:pt x="11190" y="108044"/>
                    <a:pt x="33945" y="168898"/>
                    <a:pt x="31828" y="171544"/>
                  </a:cubicBezTo>
                  <a:cubicBezTo>
                    <a:pt x="29711" y="174190"/>
                    <a:pt x="2195" y="117040"/>
                    <a:pt x="78" y="95344"/>
                  </a:cubicBezTo>
                  <a:cubicBezTo>
                    <a:pt x="-2039" y="73648"/>
                    <a:pt x="39236" y="2740"/>
                    <a:pt x="41353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6EE2989D-AEE1-26CE-DEB7-34993162F406}"/>
                </a:ext>
              </a:extLst>
            </p:cNvPr>
            <p:cNvSpPr/>
            <p:nvPr/>
          </p:nvSpPr>
          <p:spPr>
            <a:xfrm>
              <a:off x="1618983" y="10683942"/>
              <a:ext cx="273704" cy="48020"/>
            </a:xfrm>
            <a:custGeom>
              <a:avLst/>
              <a:gdLst>
                <a:gd name="connsiteX0" fmla="*/ 267 w 273704"/>
                <a:gd name="connsiteY0" fmla="*/ 47558 h 48020"/>
                <a:gd name="connsiteX1" fmla="*/ 130442 w 273704"/>
                <a:gd name="connsiteY1" fmla="*/ 25333 h 48020"/>
                <a:gd name="connsiteX2" fmla="*/ 273317 w 273704"/>
                <a:gd name="connsiteY2" fmla="*/ 9458 h 48020"/>
                <a:gd name="connsiteX3" fmla="*/ 165367 w 273704"/>
                <a:gd name="connsiteY3" fmla="*/ 3108 h 48020"/>
                <a:gd name="connsiteX4" fmla="*/ 267 w 273704"/>
                <a:gd name="connsiteY4" fmla="*/ 47558 h 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704" h="48020">
                  <a:moveTo>
                    <a:pt x="267" y="47558"/>
                  </a:moveTo>
                  <a:cubicBezTo>
                    <a:pt x="-5554" y="51262"/>
                    <a:pt x="84934" y="31683"/>
                    <a:pt x="130442" y="25333"/>
                  </a:cubicBezTo>
                  <a:cubicBezTo>
                    <a:pt x="175950" y="18983"/>
                    <a:pt x="267496" y="13162"/>
                    <a:pt x="273317" y="9458"/>
                  </a:cubicBezTo>
                  <a:cubicBezTo>
                    <a:pt x="279138" y="5754"/>
                    <a:pt x="218284" y="-5359"/>
                    <a:pt x="165367" y="3108"/>
                  </a:cubicBezTo>
                  <a:cubicBezTo>
                    <a:pt x="112450" y="11575"/>
                    <a:pt x="6088" y="43854"/>
                    <a:pt x="267" y="475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9E490DDB-12A8-2A3D-7E4A-74A7FC105B37}"/>
                </a:ext>
              </a:extLst>
            </p:cNvPr>
            <p:cNvSpPr/>
            <p:nvPr/>
          </p:nvSpPr>
          <p:spPr>
            <a:xfrm>
              <a:off x="707953" y="10125052"/>
              <a:ext cx="279519" cy="225475"/>
            </a:xfrm>
            <a:custGeom>
              <a:avLst/>
              <a:gdLst>
                <a:gd name="connsiteX0" fmla="*/ 72 w 279519"/>
                <a:gd name="connsiteY0" fmla="*/ 225448 h 225475"/>
                <a:gd name="connsiteX1" fmla="*/ 127072 w 279519"/>
                <a:gd name="connsiteY1" fmla="*/ 120673 h 225475"/>
                <a:gd name="connsiteX2" fmla="*/ 279472 w 279519"/>
                <a:gd name="connsiteY2" fmla="*/ 23 h 225475"/>
                <a:gd name="connsiteX3" fmla="*/ 111197 w 279519"/>
                <a:gd name="connsiteY3" fmla="*/ 111148 h 225475"/>
                <a:gd name="connsiteX4" fmla="*/ 72 w 279519"/>
                <a:gd name="connsiteY4" fmla="*/ 225448 h 2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519" h="225475">
                  <a:moveTo>
                    <a:pt x="72" y="225448"/>
                  </a:moveTo>
                  <a:cubicBezTo>
                    <a:pt x="2718" y="227036"/>
                    <a:pt x="80505" y="158244"/>
                    <a:pt x="127072" y="120673"/>
                  </a:cubicBezTo>
                  <a:cubicBezTo>
                    <a:pt x="173639" y="83102"/>
                    <a:pt x="282118" y="1610"/>
                    <a:pt x="279472" y="23"/>
                  </a:cubicBezTo>
                  <a:cubicBezTo>
                    <a:pt x="276826" y="-1565"/>
                    <a:pt x="154589" y="78340"/>
                    <a:pt x="111197" y="111148"/>
                  </a:cubicBezTo>
                  <a:cubicBezTo>
                    <a:pt x="67805" y="143956"/>
                    <a:pt x="-2574" y="223860"/>
                    <a:pt x="72" y="2254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4D796A07-5E3C-7005-96E8-17F6F6EEB2FA}"/>
                </a:ext>
              </a:extLst>
            </p:cNvPr>
            <p:cNvSpPr/>
            <p:nvPr/>
          </p:nvSpPr>
          <p:spPr>
            <a:xfrm>
              <a:off x="1059484" y="10847471"/>
              <a:ext cx="77782" cy="62021"/>
            </a:xfrm>
            <a:custGeom>
              <a:avLst/>
              <a:gdLst>
                <a:gd name="connsiteX0" fmla="*/ 966 w 77782"/>
                <a:gd name="connsiteY0" fmla="*/ 61829 h 62021"/>
                <a:gd name="connsiteX1" fmla="*/ 77166 w 77782"/>
                <a:gd name="connsiteY1" fmla="*/ 1504 h 62021"/>
                <a:gd name="connsiteX2" fmla="*/ 35891 w 77782"/>
                <a:gd name="connsiteY2" fmla="*/ 20554 h 62021"/>
                <a:gd name="connsiteX3" fmla="*/ 966 w 77782"/>
                <a:gd name="connsiteY3" fmla="*/ 61829 h 6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82" h="62021">
                  <a:moveTo>
                    <a:pt x="966" y="61829"/>
                  </a:moveTo>
                  <a:cubicBezTo>
                    <a:pt x="7845" y="58654"/>
                    <a:pt x="71345" y="8383"/>
                    <a:pt x="77166" y="1504"/>
                  </a:cubicBezTo>
                  <a:cubicBezTo>
                    <a:pt x="82987" y="-5375"/>
                    <a:pt x="45945" y="13146"/>
                    <a:pt x="35891" y="20554"/>
                  </a:cubicBezTo>
                  <a:cubicBezTo>
                    <a:pt x="25837" y="27962"/>
                    <a:pt x="-5913" y="65004"/>
                    <a:pt x="966" y="61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9E4344F8-707B-C076-A175-6174180987BD}"/>
                </a:ext>
              </a:extLst>
            </p:cNvPr>
            <p:cNvSpPr/>
            <p:nvPr/>
          </p:nvSpPr>
          <p:spPr>
            <a:xfrm>
              <a:off x="186935" y="10267830"/>
              <a:ext cx="169361" cy="54475"/>
            </a:xfrm>
            <a:custGeom>
              <a:avLst/>
              <a:gdLst>
                <a:gd name="connsiteX0" fmla="*/ 390 w 169361"/>
                <a:gd name="connsiteY0" fmla="*/ 6470 h 54475"/>
                <a:gd name="connsiteX1" fmla="*/ 114690 w 169361"/>
                <a:gd name="connsiteY1" fmla="*/ 25520 h 54475"/>
                <a:gd name="connsiteX2" fmla="*/ 168665 w 169361"/>
                <a:gd name="connsiteY2" fmla="*/ 54095 h 54475"/>
                <a:gd name="connsiteX3" fmla="*/ 79765 w 169361"/>
                <a:gd name="connsiteY3" fmla="*/ 3295 h 54475"/>
                <a:gd name="connsiteX4" fmla="*/ 390 w 169361"/>
                <a:gd name="connsiteY4" fmla="*/ 647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361" h="54475">
                  <a:moveTo>
                    <a:pt x="390" y="6470"/>
                  </a:moveTo>
                  <a:cubicBezTo>
                    <a:pt x="6211" y="10174"/>
                    <a:pt x="86644" y="17583"/>
                    <a:pt x="114690" y="25520"/>
                  </a:cubicBezTo>
                  <a:cubicBezTo>
                    <a:pt x="142736" y="33458"/>
                    <a:pt x="174486" y="57799"/>
                    <a:pt x="168665" y="54095"/>
                  </a:cubicBezTo>
                  <a:cubicBezTo>
                    <a:pt x="162844" y="50391"/>
                    <a:pt x="104107" y="10703"/>
                    <a:pt x="79765" y="3295"/>
                  </a:cubicBezTo>
                  <a:cubicBezTo>
                    <a:pt x="55423" y="-4113"/>
                    <a:pt x="-5431" y="2766"/>
                    <a:pt x="390" y="64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F24FD277-E2D7-FE1C-3AAC-B121CBD7EF6E}"/>
                </a:ext>
              </a:extLst>
            </p:cNvPr>
            <p:cNvSpPr/>
            <p:nvPr/>
          </p:nvSpPr>
          <p:spPr>
            <a:xfrm>
              <a:off x="195849" y="10283508"/>
              <a:ext cx="130222" cy="87282"/>
            </a:xfrm>
            <a:custGeom>
              <a:avLst/>
              <a:gdLst>
                <a:gd name="connsiteX0" fmla="*/ 1001 w 130222"/>
                <a:gd name="connsiteY0" fmla="*/ 317 h 87282"/>
                <a:gd name="connsiteX1" fmla="*/ 13701 w 130222"/>
                <a:gd name="connsiteY1" fmla="*/ 57467 h 87282"/>
                <a:gd name="connsiteX2" fmla="*/ 89901 w 130222"/>
                <a:gd name="connsiteY2" fmla="*/ 70167 h 87282"/>
                <a:gd name="connsiteX3" fmla="*/ 128001 w 130222"/>
                <a:gd name="connsiteY3" fmla="*/ 54292 h 87282"/>
                <a:gd name="connsiteX4" fmla="*/ 26401 w 130222"/>
                <a:gd name="connsiteY4" fmla="*/ 86042 h 87282"/>
                <a:gd name="connsiteX5" fmla="*/ 1001 w 130222"/>
                <a:gd name="connsiteY5" fmla="*/ 317 h 8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222" h="87282">
                  <a:moveTo>
                    <a:pt x="1001" y="317"/>
                  </a:moveTo>
                  <a:cubicBezTo>
                    <a:pt x="-1116" y="-4445"/>
                    <a:pt x="-1115" y="45825"/>
                    <a:pt x="13701" y="57467"/>
                  </a:cubicBezTo>
                  <a:cubicBezTo>
                    <a:pt x="28517" y="69109"/>
                    <a:pt x="70851" y="70696"/>
                    <a:pt x="89901" y="70167"/>
                  </a:cubicBezTo>
                  <a:cubicBezTo>
                    <a:pt x="108951" y="69638"/>
                    <a:pt x="138584" y="51646"/>
                    <a:pt x="128001" y="54292"/>
                  </a:cubicBezTo>
                  <a:cubicBezTo>
                    <a:pt x="117418" y="56938"/>
                    <a:pt x="49155" y="94509"/>
                    <a:pt x="26401" y="86042"/>
                  </a:cubicBezTo>
                  <a:cubicBezTo>
                    <a:pt x="3647" y="77575"/>
                    <a:pt x="3118" y="5079"/>
                    <a:pt x="1001" y="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6E4D745C-34F0-001D-10C7-79825268BA00}"/>
                </a:ext>
              </a:extLst>
            </p:cNvPr>
            <p:cNvSpPr/>
            <p:nvPr/>
          </p:nvSpPr>
          <p:spPr>
            <a:xfrm>
              <a:off x="155638" y="10277246"/>
              <a:ext cx="82953" cy="127229"/>
            </a:xfrm>
            <a:custGeom>
              <a:avLst/>
              <a:gdLst>
                <a:gd name="connsiteX0" fmla="*/ 22162 w 82953"/>
                <a:gd name="connsiteY0" fmla="*/ 229 h 127229"/>
                <a:gd name="connsiteX1" fmla="*/ 12637 w 82953"/>
                <a:gd name="connsiteY1" fmla="*/ 66904 h 127229"/>
                <a:gd name="connsiteX2" fmla="*/ 34862 w 82953"/>
                <a:gd name="connsiteY2" fmla="*/ 92304 h 127229"/>
                <a:gd name="connsiteX3" fmla="*/ 82487 w 82953"/>
                <a:gd name="connsiteY3" fmla="*/ 127229 h 127229"/>
                <a:gd name="connsiteX4" fmla="*/ 3112 w 82953"/>
                <a:gd name="connsiteY4" fmla="*/ 92304 h 127229"/>
                <a:gd name="connsiteX5" fmla="*/ 22162 w 82953"/>
                <a:gd name="connsiteY5" fmla="*/ 229 h 1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53" h="127229">
                  <a:moveTo>
                    <a:pt x="22162" y="229"/>
                  </a:moveTo>
                  <a:cubicBezTo>
                    <a:pt x="23749" y="-4004"/>
                    <a:pt x="10520" y="51558"/>
                    <a:pt x="12637" y="66904"/>
                  </a:cubicBezTo>
                  <a:cubicBezTo>
                    <a:pt x="14754" y="82250"/>
                    <a:pt x="23220" y="82250"/>
                    <a:pt x="34862" y="92304"/>
                  </a:cubicBezTo>
                  <a:cubicBezTo>
                    <a:pt x="46504" y="102358"/>
                    <a:pt x="87779" y="127229"/>
                    <a:pt x="82487" y="127229"/>
                  </a:cubicBezTo>
                  <a:cubicBezTo>
                    <a:pt x="77195" y="127229"/>
                    <a:pt x="15812" y="109237"/>
                    <a:pt x="3112" y="92304"/>
                  </a:cubicBezTo>
                  <a:cubicBezTo>
                    <a:pt x="-9588" y="75371"/>
                    <a:pt x="20575" y="4462"/>
                    <a:pt x="22162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A510F864-B924-FA68-D948-BD47FC86E507}"/>
                </a:ext>
              </a:extLst>
            </p:cNvPr>
            <p:cNvSpPr/>
            <p:nvPr/>
          </p:nvSpPr>
          <p:spPr>
            <a:xfrm>
              <a:off x="155120" y="10423136"/>
              <a:ext cx="110713" cy="6808"/>
            </a:xfrm>
            <a:custGeom>
              <a:avLst/>
              <a:gdLst>
                <a:gd name="connsiteX0" fmla="*/ 455 w 110713"/>
                <a:gd name="connsiteY0" fmla="*/ 3564 h 6808"/>
                <a:gd name="connsiteX1" fmla="*/ 108405 w 110713"/>
                <a:gd name="connsiteY1" fmla="*/ 6739 h 6808"/>
                <a:gd name="connsiteX2" fmla="*/ 70305 w 110713"/>
                <a:gd name="connsiteY2" fmla="*/ 389 h 6808"/>
                <a:gd name="connsiteX3" fmla="*/ 455 w 110713"/>
                <a:gd name="connsiteY3" fmla="*/ 3564 h 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13" h="6808">
                  <a:moveTo>
                    <a:pt x="455" y="3564"/>
                  </a:moveTo>
                  <a:cubicBezTo>
                    <a:pt x="6805" y="4622"/>
                    <a:pt x="96763" y="7268"/>
                    <a:pt x="108405" y="6739"/>
                  </a:cubicBezTo>
                  <a:cubicBezTo>
                    <a:pt x="120047" y="6210"/>
                    <a:pt x="84592" y="1976"/>
                    <a:pt x="70305" y="389"/>
                  </a:cubicBezTo>
                  <a:cubicBezTo>
                    <a:pt x="56018" y="-1198"/>
                    <a:pt x="-5895" y="2506"/>
                    <a:pt x="455" y="35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2DE73429-8483-9226-210C-5F16FB87D6E3}"/>
                </a:ext>
              </a:extLst>
            </p:cNvPr>
            <p:cNvSpPr/>
            <p:nvPr/>
          </p:nvSpPr>
          <p:spPr>
            <a:xfrm>
              <a:off x="146044" y="10426611"/>
              <a:ext cx="101612" cy="47862"/>
            </a:xfrm>
            <a:custGeom>
              <a:avLst/>
              <a:gdLst>
                <a:gd name="connsiteX0" fmla="*/ 6 w 101612"/>
                <a:gd name="connsiteY0" fmla="*/ 89 h 47862"/>
                <a:gd name="connsiteX1" fmla="*/ 50806 w 101612"/>
                <a:gd name="connsiteY1" fmla="*/ 35014 h 47862"/>
                <a:gd name="connsiteX2" fmla="*/ 101606 w 101612"/>
                <a:gd name="connsiteY2" fmla="*/ 6439 h 47862"/>
                <a:gd name="connsiteX3" fmla="*/ 47631 w 101612"/>
                <a:gd name="connsiteY3" fmla="*/ 47714 h 47862"/>
                <a:gd name="connsiteX4" fmla="*/ 6 w 101612"/>
                <a:gd name="connsiteY4" fmla="*/ 89 h 4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2" h="47862">
                  <a:moveTo>
                    <a:pt x="6" y="89"/>
                  </a:moveTo>
                  <a:cubicBezTo>
                    <a:pt x="535" y="-2028"/>
                    <a:pt x="33873" y="33956"/>
                    <a:pt x="50806" y="35014"/>
                  </a:cubicBezTo>
                  <a:cubicBezTo>
                    <a:pt x="67739" y="36072"/>
                    <a:pt x="102135" y="4322"/>
                    <a:pt x="101606" y="6439"/>
                  </a:cubicBezTo>
                  <a:cubicBezTo>
                    <a:pt x="101077" y="8556"/>
                    <a:pt x="61918" y="44539"/>
                    <a:pt x="47631" y="47714"/>
                  </a:cubicBezTo>
                  <a:cubicBezTo>
                    <a:pt x="33344" y="50889"/>
                    <a:pt x="-523" y="2206"/>
                    <a:pt x="6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76F91137-5AB2-2F49-C4E9-2C2C9713F115}"/>
                </a:ext>
              </a:extLst>
            </p:cNvPr>
            <p:cNvSpPr/>
            <p:nvPr/>
          </p:nvSpPr>
          <p:spPr>
            <a:xfrm>
              <a:off x="136525" y="10442059"/>
              <a:ext cx="57223" cy="89556"/>
            </a:xfrm>
            <a:custGeom>
              <a:avLst/>
              <a:gdLst>
                <a:gd name="connsiteX0" fmla="*/ 6350 w 57223"/>
                <a:gd name="connsiteY0" fmla="*/ 516 h 89556"/>
                <a:gd name="connsiteX1" fmla="*/ 6350 w 57223"/>
                <a:gd name="connsiteY1" fmla="*/ 54491 h 89556"/>
                <a:gd name="connsiteX2" fmla="*/ 57150 w 57223"/>
                <a:gd name="connsiteY2" fmla="*/ 89416 h 89556"/>
                <a:gd name="connsiteX3" fmla="*/ 6350 w 57223"/>
                <a:gd name="connsiteY3" fmla="*/ 516 h 8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89556">
                  <a:moveTo>
                    <a:pt x="6350" y="516"/>
                  </a:moveTo>
                  <a:cubicBezTo>
                    <a:pt x="-2117" y="-5305"/>
                    <a:pt x="-2117" y="39674"/>
                    <a:pt x="6350" y="54491"/>
                  </a:cubicBezTo>
                  <a:cubicBezTo>
                    <a:pt x="14817" y="69308"/>
                    <a:pt x="59267" y="91533"/>
                    <a:pt x="57150" y="89416"/>
                  </a:cubicBezTo>
                  <a:cubicBezTo>
                    <a:pt x="55033" y="87299"/>
                    <a:pt x="14817" y="6337"/>
                    <a:pt x="6350" y="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B2A6DFFC-AC33-36C5-76F4-7F0F9FE142AE}"/>
                </a:ext>
              </a:extLst>
            </p:cNvPr>
            <p:cNvSpPr/>
            <p:nvPr/>
          </p:nvSpPr>
          <p:spPr>
            <a:xfrm>
              <a:off x="5815835" y="3889357"/>
              <a:ext cx="56039" cy="67050"/>
            </a:xfrm>
            <a:custGeom>
              <a:avLst/>
              <a:gdLst>
                <a:gd name="connsiteX0" fmla="*/ 765 w 56039"/>
                <a:gd name="connsiteY0" fmla="*/ 18 h 67050"/>
                <a:gd name="connsiteX1" fmla="*/ 19815 w 56039"/>
                <a:gd name="connsiteY1" fmla="*/ 53993 h 67050"/>
                <a:gd name="connsiteX2" fmla="*/ 54740 w 56039"/>
                <a:gd name="connsiteY2" fmla="*/ 66693 h 67050"/>
                <a:gd name="connsiteX3" fmla="*/ 45215 w 56039"/>
                <a:gd name="connsiteY3" fmla="*/ 60343 h 67050"/>
                <a:gd name="connsiteX4" fmla="*/ 765 w 56039"/>
                <a:gd name="connsiteY4" fmla="*/ 18 h 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9" h="67050">
                  <a:moveTo>
                    <a:pt x="765" y="18"/>
                  </a:moveTo>
                  <a:cubicBezTo>
                    <a:pt x="-3468" y="-1040"/>
                    <a:pt x="10819" y="42881"/>
                    <a:pt x="19815" y="53993"/>
                  </a:cubicBezTo>
                  <a:cubicBezTo>
                    <a:pt x="28811" y="65105"/>
                    <a:pt x="54740" y="66693"/>
                    <a:pt x="54740" y="66693"/>
                  </a:cubicBezTo>
                  <a:cubicBezTo>
                    <a:pt x="58973" y="67751"/>
                    <a:pt x="52094" y="66693"/>
                    <a:pt x="45215" y="60343"/>
                  </a:cubicBezTo>
                  <a:cubicBezTo>
                    <a:pt x="38336" y="53993"/>
                    <a:pt x="4998" y="1076"/>
                    <a:pt x="765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17" name="グループ化 1816">
            <a:extLst>
              <a:ext uri="{FF2B5EF4-FFF2-40B4-BE49-F238E27FC236}">
                <a16:creationId xmlns:a16="http://schemas.microsoft.com/office/drawing/2014/main" id="{ADD08024-C69B-5196-2749-5921CB28A81F}"/>
              </a:ext>
            </a:extLst>
          </p:cNvPr>
          <p:cNvGrpSpPr/>
          <p:nvPr/>
        </p:nvGrpSpPr>
        <p:grpSpPr>
          <a:xfrm>
            <a:off x="-165065" y="3390843"/>
            <a:ext cx="6489974" cy="1633215"/>
            <a:chOff x="-165065" y="3390843"/>
            <a:chExt cx="6489974" cy="1633215"/>
          </a:xfrm>
          <a:solidFill>
            <a:schemeClr val="tx1"/>
          </a:solidFill>
        </p:grpSpPr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D770FE90-5999-69D1-44E0-EC6C6EF4EB99}"/>
                </a:ext>
              </a:extLst>
            </p:cNvPr>
            <p:cNvSpPr/>
            <p:nvPr/>
          </p:nvSpPr>
          <p:spPr>
            <a:xfrm>
              <a:off x="6117851" y="4117206"/>
              <a:ext cx="91058" cy="16644"/>
            </a:xfrm>
            <a:custGeom>
              <a:avLst/>
              <a:gdLst>
                <a:gd name="connsiteX0" fmla="*/ 374 w 91058"/>
                <a:gd name="connsiteY0" fmla="*/ 769 h 16644"/>
                <a:gd name="connsiteX1" fmla="*/ 89274 w 91058"/>
                <a:gd name="connsiteY1" fmla="*/ 3944 h 16644"/>
                <a:gd name="connsiteX2" fmla="*/ 57524 w 91058"/>
                <a:gd name="connsiteY2" fmla="*/ 16644 h 16644"/>
                <a:gd name="connsiteX3" fmla="*/ 374 w 91058"/>
                <a:gd name="connsiteY3" fmla="*/ 769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58" h="16644">
                  <a:moveTo>
                    <a:pt x="374" y="769"/>
                  </a:moveTo>
                  <a:cubicBezTo>
                    <a:pt x="5666" y="-1348"/>
                    <a:pt x="79749" y="1298"/>
                    <a:pt x="89274" y="3944"/>
                  </a:cubicBezTo>
                  <a:cubicBezTo>
                    <a:pt x="98799" y="6590"/>
                    <a:pt x="67578" y="16644"/>
                    <a:pt x="57524" y="16644"/>
                  </a:cubicBezTo>
                  <a:cubicBezTo>
                    <a:pt x="47470" y="16644"/>
                    <a:pt x="-4918" y="2886"/>
                    <a:pt x="37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DAB3B906-9FC3-5952-5BF8-32327DAEDD0E}"/>
                </a:ext>
              </a:extLst>
            </p:cNvPr>
            <p:cNvSpPr/>
            <p:nvPr/>
          </p:nvSpPr>
          <p:spPr>
            <a:xfrm>
              <a:off x="6092209" y="4244828"/>
              <a:ext cx="232700" cy="23004"/>
            </a:xfrm>
            <a:custGeom>
              <a:avLst/>
              <a:gdLst>
                <a:gd name="connsiteX0" fmla="*/ 616 w 232700"/>
                <a:gd name="connsiteY0" fmla="*/ 12847 h 23004"/>
                <a:gd name="connsiteX1" fmla="*/ 76816 w 232700"/>
                <a:gd name="connsiteY1" fmla="*/ 147 h 23004"/>
                <a:gd name="connsiteX2" fmla="*/ 232391 w 232700"/>
                <a:gd name="connsiteY2" fmla="*/ 22372 h 23004"/>
                <a:gd name="connsiteX3" fmla="*/ 114916 w 232700"/>
                <a:gd name="connsiteY3" fmla="*/ 16022 h 23004"/>
                <a:gd name="connsiteX4" fmla="*/ 616 w 232700"/>
                <a:gd name="connsiteY4" fmla="*/ 12847 h 2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00" h="23004">
                  <a:moveTo>
                    <a:pt x="616" y="12847"/>
                  </a:moveTo>
                  <a:cubicBezTo>
                    <a:pt x="-5734" y="10201"/>
                    <a:pt x="38187" y="-1440"/>
                    <a:pt x="76816" y="147"/>
                  </a:cubicBezTo>
                  <a:cubicBezTo>
                    <a:pt x="115445" y="1734"/>
                    <a:pt x="226041" y="19726"/>
                    <a:pt x="232391" y="22372"/>
                  </a:cubicBezTo>
                  <a:cubicBezTo>
                    <a:pt x="238741" y="25018"/>
                    <a:pt x="145608" y="18668"/>
                    <a:pt x="114916" y="16022"/>
                  </a:cubicBezTo>
                  <a:cubicBezTo>
                    <a:pt x="84224" y="13376"/>
                    <a:pt x="6966" y="15493"/>
                    <a:pt x="616" y="128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7BEDCFD8-5F0A-EDC1-4517-41E14E5A02AD}"/>
                </a:ext>
              </a:extLst>
            </p:cNvPr>
            <p:cNvSpPr/>
            <p:nvPr/>
          </p:nvSpPr>
          <p:spPr>
            <a:xfrm>
              <a:off x="6067425" y="4275724"/>
              <a:ext cx="251087" cy="10526"/>
            </a:xfrm>
            <a:custGeom>
              <a:avLst/>
              <a:gdLst>
                <a:gd name="connsiteX0" fmla="*/ 0 w 251087"/>
                <a:gd name="connsiteY0" fmla="*/ 4176 h 10526"/>
                <a:gd name="connsiteX1" fmla="*/ 120650 w 251087"/>
                <a:gd name="connsiteY1" fmla="*/ 7351 h 10526"/>
                <a:gd name="connsiteX2" fmla="*/ 250825 w 251087"/>
                <a:gd name="connsiteY2" fmla="*/ 10526 h 10526"/>
                <a:gd name="connsiteX3" fmla="*/ 152400 w 251087"/>
                <a:gd name="connsiteY3" fmla="*/ 1001 h 10526"/>
                <a:gd name="connsiteX4" fmla="*/ 85725 w 251087"/>
                <a:gd name="connsiteY4" fmla="*/ 1001 h 10526"/>
                <a:gd name="connsiteX5" fmla="*/ 0 w 251087"/>
                <a:gd name="connsiteY5" fmla="*/ 4176 h 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087" h="10526">
                  <a:moveTo>
                    <a:pt x="0" y="4176"/>
                  </a:moveTo>
                  <a:lnTo>
                    <a:pt x="120650" y="7351"/>
                  </a:lnTo>
                  <a:lnTo>
                    <a:pt x="250825" y="10526"/>
                  </a:lnTo>
                  <a:cubicBezTo>
                    <a:pt x="256116" y="9468"/>
                    <a:pt x="179917" y="2588"/>
                    <a:pt x="152400" y="1001"/>
                  </a:cubicBezTo>
                  <a:cubicBezTo>
                    <a:pt x="124883" y="-586"/>
                    <a:pt x="106362" y="-57"/>
                    <a:pt x="85725" y="1001"/>
                  </a:cubicBezTo>
                  <a:cubicBezTo>
                    <a:pt x="65088" y="2059"/>
                    <a:pt x="46831" y="4705"/>
                    <a:pt x="0" y="4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C449B6A6-4F19-FF0A-5498-F0B07B77F514}"/>
                </a:ext>
              </a:extLst>
            </p:cNvPr>
            <p:cNvSpPr/>
            <p:nvPr/>
          </p:nvSpPr>
          <p:spPr>
            <a:xfrm>
              <a:off x="6184847" y="4133762"/>
              <a:ext cx="45930" cy="98640"/>
            </a:xfrm>
            <a:custGeom>
              <a:avLst/>
              <a:gdLst>
                <a:gd name="connsiteX0" fmla="*/ 53 w 45930"/>
                <a:gd name="connsiteY0" fmla="*/ 88 h 98640"/>
                <a:gd name="connsiteX1" fmla="*/ 44503 w 45930"/>
                <a:gd name="connsiteY1" fmla="*/ 50888 h 98640"/>
                <a:gd name="connsiteX2" fmla="*/ 34978 w 45930"/>
                <a:gd name="connsiteY2" fmla="*/ 98513 h 98640"/>
                <a:gd name="connsiteX3" fmla="*/ 34978 w 45930"/>
                <a:gd name="connsiteY3" fmla="*/ 63588 h 98640"/>
                <a:gd name="connsiteX4" fmla="*/ 53 w 45930"/>
                <a:gd name="connsiteY4" fmla="*/ 88 h 9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30" h="98640">
                  <a:moveTo>
                    <a:pt x="53" y="88"/>
                  </a:moveTo>
                  <a:cubicBezTo>
                    <a:pt x="1641" y="-2029"/>
                    <a:pt x="38682" y="34484"/>
                    <a:pt x="44503" y="50888"/>
                  </a:cubicBezTo>
                  <a:cubicBezTo>
                    <a:pt x="50324" y="67292"/>
                    <a:pt x="36566" y="96396"/>
                    <a:pt x="34978" y="98513"/>
                  </a:cubicBezTo>
                  <a:cubicBezTo>
                    <a:pt x="33390" y="100630"/>
                    <a:pt x="37095" y="75759"/>
                    <a:pt x="34978" y="63588"/>
                  </a:cubicBezTo>
                  <a:cubicBezTo>
                    <a:pt x="32861" y="51417"/>
                    <a:pt x="-1535" y="2205"/>
                    <a:pt x="53" y="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95A057EA-8D5A-47A3-F981-73EFC4A9EEE1}"/>
                </a:ext>
              </a:extLst>
            </p:cNvPr>
            <p:cNvSpPr/>
            <p:nvPr/>
          </p:nvSpPr>
          <p:spPr>
            <a:xfrm>
              <a:off x="6146709" y="4152900"/>
              <a:ext cx="50891" cy="85725"/>
            </a:xfrm>
            <a:custGeom>
              <a:avLst/>
              <a:gdLst>
                <a:gd name="connsiteX0" fmla="*/ 91 w 50891"/>
                <a:gd name="connsiteY0" fmla="*/ 0 h 85725"/>
                <a:gd name="connsiteX1" fmla="*/ 38191 w 50891"/>
                <a:gd name="connsiteY1" fmla="*/ 57150 h 85725"/>
                <a:gd name="connsiteX2" fmla="*/ 28666 w 50891"/>
                <a:gd name="connsiteY2" fmla="*/ 85725 h 85725"/>
                <a:gd name="connsiteX3" fmla="*/ 50891 w 50891"/>
                <a:gd name="connsiteY3" fmla="*/ 57150 h 85725"/>
                <a:gd name="connsiteX4" fmla="*/ 91 w 50891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1" h="85725">
                  <a:moveTo>
                    <a:pt x="91" y="0"/>
                  </a:moveTo>
                  <a:cubicBezTo>
                    <a:pt x="-2026" y="0"/>
                    <a:pt x="33428" y="42862"/>
                    <a:pt x="38191" y="57150"/>
                  </a:cubicBezTo>
                  <a:cubicBezTo>
                    <a:pt x="42954" y="71438"/>
                    <a:pt x="26549" y="85725"/>
                    <a:pt x="28666" y="85725"/>
                  </a:cubicBezTo>
                  <a:cubicBezTo>
                    <a:pt x="30783" y="85725"/>
                    <a:pt x="50891" y="66675"/>
                    <a:pt x="50891" y="57150"/>
                  </a:cubicBezTo>
                  <a:cubicBezTo>
                    <a:pt x="50891" y="47625"/>
                    <a:pt x="2208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6932A979-A71C-92E6-2EED-36315553B0D1}"/>
                </a:ext>
              </a:extLst>
            </p:cNvPr>
            <p:cNvSpPr/>
            <p:nvPr/>
          </p:nvSpPr>
          <p:spPr>
            <a:xfrm>
              <a:off x="5781574" y="3803645"/>
              <a:ext cx="28769" cy="152408"/>
            </a:xfrm>
            <a:custGeom>
              <a:avLst/>
              <a:gdLst>
                <a:gd name="connsiteX0" fmla="*/ 9626 w 28769"/>
                <a:gd name="connsiteY0" fmla="*/ 5 h 152408"/>
                <a:gd name="connsiteX1" fmla="*/ 28676 w 28769"/>
                <a:gd name="connsiteY1" fmla="*/ 63505 h 152408"/>
                <a:gd name="connsiteX2" fmla="*/ 101 w 28769"/>
                <a:gd name="connsiteY2" fmla="*/ 152405 h 152408"/>
                <a:gd name="connsiteX3" fmla="*/ 19151 w 28769"/>
                <a:gd name="connsiteY3" fmla="*/ 66680 h 152408"/>
                <a:gd name="connsiteX4" fmla="*/ 9626 w 28769"/>
                <a:gd name="connsiteY4" fmla="*/ 5 h 1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9" h="152408">
                  <a:moveTo>
                    <a:pt x="9626" y="5"/>
                  </a:moveTo>
                  <a:cubicBezTo>
                    <a:pt x="11213" y="-524"/>
                    <a:pt x="30264" y="38105"/>
                    <a:pt x="28676" y="63505"/>
                  </a:cubicBezTo>
                  <a:cubicBezTo>
                    <a:pt x="27089" y="88905"/>
                    <a:pt x="1688" y="151876"/>
                    <a:pt x="101" y="152405"/>
                  </a:cubicBezTo>
                  <a:cubicBezTo>
                    <a:pt x="-1486" y="152934"/>
                    <a:pt x="15976" y="87318"/>
                    <a:pt x="19151" y="66680"/>
                  </a:cubicBezTo>
                  <a:cubicBezTo>
                    <a:pt x="22326" y="46043"/>
                    <a:pt x="8039" y="534"/>
                    <a:pt x="9626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EA3C4110-73CE-0273-3E9C-AAF950884A9C}"/>
                </a:ext>
              </a:extLst>
            </p:cNvPr>
            <p:cNvSpPr/>
            <p:nvPr/>
          </p:nvSpPr>
          <p:spPr>
            <a:xfrm>
              <a:off x="5740148" y="3784464"/>
              <a:ext cx="17738" cy="190661"/>
            </a:xfrm>
            <a:custGeom>
              <a:avLst/>
              <a:gdLst>
                <a:gd name="connsiteX0" fmla="*/ 6602 w 17738"/>
                <a:gd name="connsiteY0" fmla="*/ 136 h 190661"/>
                <a:gd name="connsiteX1" fmla="*/ 16127 w 17738"/>
                <a:gd name="connsiteY1" fmla="*/ 73161 h 190661"/>
                <a:gd name="connsiteX2" fmla="*/ 16127 w 17738"/>
                <a:gd name="connsiteY2" fmla="*/ 139836 h 190661"/>
                <a:gd name="connsiteX3" fmla="*/ 252 w 17738"/>
                <a:gd name="connsiteY3" fmla="*/ 190636 h 190661"/>
                <a:gd name="connsiteX4" fmla="*/ 6602 w 17738"/>
                <a:gd name="connsiteY4" fmla="*/ 133486 h 190661"/>
                <a:gd name="connsiteX5" fmla="*/ 9777 w 17738"/>
                <a:gd name="connsiteY5" fmla="*/ 92211 h 190661"/>
                <a:gd name="connsiteX6" fmla="*/ 6602 w 17738"/>
                <a:gd name="connsiteY6" fmla="*/ 136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38" h="190661">
                  <a:moveTo>
                    <a:pt x="6602" y="136"/>
                  </a:moveTo>
                  <a:cubicBezTo>
                    <a:pt x="7660" y="-3039"/>
                    <a:pt x="14540" y="49878"/>
                    <a:pt x="16127" y="73161"/>
                  </a:cubicBezTo>
                  <a:cubicBezTo>
                    <a:pt x="17715" y="96444"/>
                    <a:pt x="18773" y="120257"/>
                    <a:pt x="16127" y="139836"/>
                  </a:cubicBezTo>
                  <a:cubicBezTo>
                    <a:pt x="13481" y="159415"/>
                    <a:pt x="1840" y="191694"/>
                    <a:pt x="252" y="190636"/>
                  </a:cubicBezTo>
                  <a:cubicBezTo>
                    <a:pt x="-1336" y="189578"/>
                    <a:pt x="5015" y="149890"/>
                    <a:pt x="6602" y="133486"/>
                  </a:cubicBezTo>
                  <a:cubicBezTo>
                    <a:pt x="8189" y="117082"/>
                    <a:pt x="9248" y="109673"/>
                    <a:pt x="9777" y="92211"/>
                  </a:cubicBezTo>
                  <a:cubicBezTo>
                    <a:pt x="10306" y="74749"/>
                    <a:pt x="5544" y="3311"/>
                    <a:pt x="6602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93945E98-89CA-5DF4-D59B-A2802982C4E3}"/>
                </a:ext>
              </a:extLst>
            </p:cNvPr>
            <p:cNvSpPr/>
            <p:nvPr/>
          </p:nvSpPr>
          <p:spPr>
            <a:xfrm>
              <a:off x="5405136" y="3745621"/>
              <a:ext cx="275573" cy="43344"/>
            </a:xfrm>
            <a:custGeom>
              <a:avLst/>
              <a:gdLst>
                <a:gd name="connsiteX0" fmla="*/ 1889 w 275573"/>
                <a:gd name="connsiteY0" fmla="*/ 42154 h 43344"/>
                <a:gd name="connsiteX1" fmla="*/ 217789 w 275573"/>
                <a:gd name="connsiteY1" fmla="*/ 38979 h 43344"/>
                <a:gd name="connsiteX2" fmla="*/ 274939 w 275573"/>
                <a:gd name="connsiteY2" fmla="*/ 879 h 43344"/>
                <a:gd name="connsiteX3" fmla="*/ 246364 w 275573"/>
                <a:gd name="connsiteY3" fmla="*/ 13579 h 43344"/>
                <a:gd name="connsiteX4" fmla="*/ 214614 w 275573"/>
                <a:gd name="connsiteY4" fmla="*/ 29454 h 43344"/>
                <a:gd name="connsiteX5" fmla="*/ 119364 w 275573"/>
                <a:gd name="connsiteY5" fmla="*/ 35804 h 43344"/>
                <a:gd name="connsiteX6" fmla="*/ 1889 w 275573"/>
                <a:gd name="connsiteY6" fmla="*/ 42154 h 4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573" h="43344">
                  <a:moveTo>
                    <a:pt x="1889" y="42154"/>
                  </a:moveTo>
                  <a:cubicBezTo>
                    <a:pt x="18293" y="42683"/>
                    <a:pt x="172281" y="45858"/>
                    <a:pt x="217789" y="38979"/>
                  </a:cubicBezTo>
                  <a:cubicBezTo>
                    <a:pt x="263297" y="32100"/>
                    <a:pt x="270177" y="5112"/>
                    <a:pt x="274939" y="879"/>
                  </a:cubicBezTo>
                  <a:cubicBezTo>
                    <a:pt x="279701" y="-3354"/>
                    <a:pt x="256418" y="8816"/>
                    <a:pt x="246364" y="13579"/>
                  </a:cubicBezTo>
                  <a:cubicBezTo>
                    <a:pt x="236310" y="18341"/>
                    <a:pt x="235781" y="25750"/>
                    <a:pt x="214614" y="29454"/>
                  </a:cubicBezTo>
                  <a:cubicBezTo>
                    <a:pt x="193447" y="33158"/>
                    <a:pt x="158522" y="34746"/>
                    <a:pt x="119364" y="35804"/>
                  </a:cubicBezTo>
                  <a:cubicBezTo>
                    <a:pt x="80206" y="36862"/>
                    <a:pt x="-14515" y="41625"/>
                    <a:pt x="1889" y="42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ABC1C645-3F16-92AF-3D71-21AE65797CD6}"/>
                </a:ext>
              </a:extLst>
            </p:cNvPr>
            <p:cNvSpPr/>
            <p:nvPr/>
          </p:nvSpPr>
          <p:spPr>
            <a:xfrm>
              <a:off x="5453931" y="3819456"/>
              <a:ext cx="267488" cy="13158"/>
            </a:xfrm>
            <a:custGeom>
              <a:avLst/>
              <a:gdLst>
                <a:gd name="connsiteX0" fmla="*/ 719 w 267488"/>
                <a:gd name="connsiteY0" fmla="*/ 12769 h 13158"/>
                <a:gd name="connsiteX1" fmla="*/ 213444 w 267488"/>
                <a:gd name="connsiteY1" fmla="*/ 9594 h 13158"/>
                <a:gd name="connsiteX2" fmla="*/ 267419 w 267488"/>
                <a:gd name="connsiteY2" fmla="*/ 6419 h 13158"/>
                <a:gd name="connsiteX3" fmla="*/ 222969 w 267488"/>
                <a:gd name="connsiteY3" fmla="*/ 3244 h 13158"/>
                <a:gd name="connsiteX4" fmla="*/ 146769 w 267488"/>
                <a:gd name="connsiteY4" fmla="*/ 69 h 13158"/>
                <a:gd name="connsiteX5" fmla="*/ 719 w 267488"/>
                <a:gd name="connsiteY5" fmla="*/ 12769 h 1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88" h="13158">
                  <a:moveTo>
                    <a:pt x="719" y="12769"/>
                  </a:moveTo>
                  <a:cubicBezTo>
                    <a:pt x="11831" y="14356"/>
                    <a:pt x="168994" y="10652"/>
                    <a:pt x="213444" y="9594"/>
                  </a:cubicBezTo>
                  <a:cubicBezTo>
                    <a:pt x="257894" y="8536"/>
                    <a:pt x="265831" y="7477"/>
                    <a:pt x="267419" y="6419"/>
                  </a:cubicBezTo>
                  <a:cubicBezTo>
                    <a:pt x="269007" y="5361"/>
                    <a:pt x="243077" y="4302"/>
                    <a:pt x="222969" y="3244"/>
                  </a:cubicBezTo>
                  <a:cubicBezTo>
                    <a:pt x="202861" y="2186"/>
                    <a:pt x="183281" y="-460"/>
                    <a:pt x="146769" y="69"/>
                  </a:cubicBezTo>
                  <a:cubicBezTo>
                    <a:pt x="110257" y="598"/>
                    <a:pt x="-10393" y="11182"/>
                    <a:pt x="719" y="12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AC6506A6-634A-214C-5E7B-FED20C961B16}"/>
                </a:ext>
              </a:extLst>
            </p:cNvPr>
            <p:cNvSpPr/>
            <p:nvPr/>
          </p:nvSpPr>
          <p:spPr>
            <a:xfrm>
              <a:off x="5472458" y="3857271"/>
              <a:ext cx="270273" cy="13054"/>
            </a:xfrm>
            <a:custGeom>
              <a:avLst/>
              <a:gdLst>
                <a:gd name="connsiteX0" fmla="*/ 1242 w 270273"/>
                <a:gd name="connsiteY0" fmla="*/ 13054 h 13054"/>
                <a:gd name="connsiteX1" fmla="*/ 194917 w 270273"/>
                <a:gd name="connsiteY1" fmla="*/ 3529 h 13054"/>
                <a:gd name="connsiteX2" fmla="*/ 267942 w 270273"/>
                <a:gd name="connsiteY2" fmla="*/ 3529 h 13054"/>
                <a:gd name="connsiteX3" fmla="*/ 118717 w 270273"/>
                <a:gd name="connsiteY3" fmla="*/ 354 h 13054"/>
                <a:gd name="connsiteX4" fmla="*/ 1242 w 270273"/>
                <a:gd name="connsiteY4" fmla="*/ 13054 h 1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73" h="13054">
                  <a:moveTo>
                    <a:pt x="1242" y="13054"/>
                  </a:moveTo>
                  <a:lnTo>
                    <a:pt x="194917" y="3529"/>
                  </a:lnTo>
                  <a:cubicBezTo>
                    <a:pt x="239367" y="1941"/>
                    <a:pt x="280642" y="4058"/>
                    <a:pt x="267942" y="3529"/>
                  </a:cubicBezTo>
                  <a:cubicBezTo>
                    <a:pt x="255242" y="3000"/>
                    <a:pt x="161050" y="-1234"/>
                    <a:pt x="118717" y="354"/>
                  </a:cubicBezTo>
                  <a:cubicBezTo>
                    <a:pt x="76384" y="1941"/>
                    <a:pt x="-11458" y="12525"/>
                    <a:pt x="1242" y="130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802B1273-FEAB-3280-C947-8B150A3E15B6}"/>
                </a:ext>
              </a:extLst>
            </p:cNvPr>
            <p:cNvSpPr/>
            <p:nvPr/>
          </p:nvSpPr>
          <p:spPr>
            <a:xfrm>
              <a:off x="5590200" y="3837806"/>
              <a:ext cx="129647" cy="16663"/>
            </a:xfrm>
            <a:custGeom>
              <a:avLst/>
              <a:gdLst>
                <a:gd name="connsiteX0" fmla="*/ 975 w 129647"/>
                <a:gd name="connsiteY0" fmla="*/ 769 h 16663"/>
                <a:gd name="connsiteX1" fmla="*/ 127975 w 129647"/>
                <a:gd name="connsiteY1" fmla="*/ 16644 h 16663"/>
                <a:gd name="connsiteX2" fmla="*/ 70825 w 129647"/>
                <a:gd name="connsiteY2" fmla="*/ 3944 h 16663"/>
                <a:gd name="connsiteX3" fmla="*/ 975 w 129647"/>
                <a:gd name="connsiteY3" fmla="*/ 769 h 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47" h="16663">
                  <a:moveTo>
                    <a:pt x="975" y="769"/>
                  </a:moveTo>
                  <a:cubicBezTo>
                    <a:pt x="10500" y="2886"/>
                    <a:pt x="116333" y="16115"/>
                    <a:pt x="127975" y="16644"/>
                  </a:cubicBezTo>
                  <a:cubicBezTo>
                    <a:pt x="139617" y="17173"/>
                    <a:pt x="87229" y="6590"/>
                    <a:pt x="70825" y="3944"/>
                  </a:cubicBezTo>
                  <a:cubicBezTo>
                    <a:pt x="54421" y="1298"/>
                    <a:pt x="-8550" y="-1348"/>
                    <a:pt x="975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46179369-9D61-E6A6-D4E4-99A6482C8AC8}"/>
                </a:ext>
              </a:extLst>
            </p:cNvPr>
            <p:cNvSpPr/>
            <p:nvPr/>
          </p:nvSpPr>
          <p:spPr>
            <a:xfrm>
              <a:off x="5368685" y="3739077"/>
              <a:ext cx="90740" cy="338423"/>
            </a:xfrm>
            <a:custGeom>
              <a:avLst/>
              <a:gdLst>
                <a:gd name="connsiteX0" fmla="*/ 240 w 90740"/>
                <a:gd name="connsiteY0" fmla="*/ 1073 h 338423"/>
                <a:gd name="connsiteX1" fmla="*/ 70090 w 90740"/>
                <a:gd name="connsiteY1" fmla="*/ 86798 h 338423"/>
                <a:gd name="connsiteX2" fmla="*/ 79615 w 90740"/>
                <a:gd name="connsiteY2" fmla="*/ 134423 h 338423"/>
                <a:gd name="connsiteX3" fmla="*/ 79615 w 90740"/>
                <a:gd name="connsiteY3" fmla="*/ 226498 h 338423"/>
                <a:gd name="connsiteX4" fmla="*/ 76440 w 90740"/>
                <a:gd name="connsiteY4" fmla="*/ 337623 h 338423"/>
                <a:gd name="connsiteX5" fmla="*/ 89140 w 90740"/>
                <a:gd name="connsiteY5" fmla="*/ 166173 h 338423"/>
                <a:gd name="connsiteX6" fmla="*/ 85965 w 90740"/>
                <a:gd name="connsiteY6" fmla="*/ 96323 h 338423"/>
                <a:gd name="connsiteX7" fmla="*/ 47865 w 90740"/>
                <a:gd name="connsiteY7" fmla="*/ 42348 h 338423"/>
                <a:gd name="connsiteX8" fmla="*/ 240 w 90740"/>
                <a:gd name="connsiteY8" fmla="*/ 1073 h 33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40" h="338423">
                  <a:moveTo>
                    <a:pt x="240" y="1073"/>
                  </a:moveTo>
                  <a:cubicBezTo>
                    <a:pt x="3944" y="8481"/>
                    <a:pt x="56861" y="64573"/>
                    <a:pt x="70090" y="86798"/>
                  </a:cubicBezTo>
                  <a:cubicBezTo>
                    <a:pt x="83319" y="109023"/>
                    <a:pt x="78028" y="111140"/>
                    <a:pt x="79615" y="134423"/>
                  </a:cubicBezTo>
                  <a:cubicBezTo>
                    <a:pt x="81203" y="157706"/>
                    <a:pt x="80144" y="192631"/>
                    <a:pt x="79615" y="226498"/>
                  </a:cubicBezTo>
                  <a:cubicBezTo>
                    <a:pt x="79086" y="260365"/>
                    <a:pt x="74853" y="347677"/>
                    <a:pt x="76440" y="337623"/>
                  </a:cubicBezTo>
                  <a:cubicBezTo>
                    <a:pt x="78027" y="327569"/>
                    <a:pt x="87552" y="206390"/>
                    <a:pt x="89140" y="166173"/>
                  </a:cubicBezTo>
                  <a:cubicBezTo>
                    <a:pt x="90728" y="125956"/>
                    <a:pt x="92844" y="116960"/>
                    <a:pt x="85965" y="96323"/>
                  </a:cubicBezTo>
                  <a:cubicBezTo>
                    <a:pt x="79086" y="75686"/>
                    <a:pt x="58978" y="58223"/>
                    <a:pt x="47865" y="42348"/>
                  </a:cubicBezTo>
                  <a:cubicBezTo>
                    <a:pt x="36753" y="26473"/>
                    <a:pt x="-3464" y="-6335"/>
                    <a:pt x="240" y="1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09F64BD9-6B85-E629-8637-8D0F7AACED69}"/>
                </a:ext>
              </a:extLst>
            </p:cNvPr>
            <p:cNvSpPr/>
            <p:nvPr/>
          </p:nvSpPr>
          <p:spPr>
            <a:xfrm>
              <a:off x="5311464" y="3720270"/>
              <a:ext cx="228990" cy="70754"/>
            </a:xfrm>
            <a:custGeom>
              <a:avLst/>
              <a:gdLst>
                <a:gd name="connsiteX0" fmla="*/ 311 w 228990"/>
                <a:gd name="connsiteY0" fmla="*/ 70680 h 70754"/>
                <a:gd name="connsiteX1" fmla="*/ 44761 w 228990"/>
                <a:gd name="connsiteY1" fmla="*/ 19880 h 70754"/>
                <a:gd name="connsiteX2" fmla="*/ 108261 w 228990"/>
                <a:gd name="connsiteY2" fmla="*/ 13530 h 70754"/>
                <a:gd name="connsiteX3" fmla="*/ 228911 w 228990"/>
                <a:gd name="connsiteY3" fmla="*/ 13530 h 70754"/>
                <a:gd name="connsiteX4" fmla="*/ 89211 w 228990"/>
                <a:gd name="connsiteY4" fmla="*/ 830 h 70754"/>
                <a:gd name="connsiteX5" fmla="*/ 66986 w 228990"/>
                <a:gd name="connsiteY5" fmla="*/ 7180 h 70754"/>
                <a:gd name="connsiteX6" fmla="*/ 311 w 228990"/>
                <a:gd name="connsiteY6" fmla="*/ 70680 h 7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990" h="70754">
                  <a:moveTo>
                    <a:pt x="311" y="70680"/>
                  </a:moveTo>
                  <a:cubicBezTo>
                    <a:pt x="-3393" y="72797"/>
                    <a:pt x="26769" y="29405"/>
                    <a:pt x="44761" y="19880"/>
                  </a:cubicBezTo>
                  <a:cubicBezTo>
                    <a:pt x="62753" y="10355"/>
                    <a:pt x="77569" y="14588"/>
                    <a:pt x="108261" y="13530"/>
                  </a:cubicBezTo>
                  <a:cubicBezTo>
                    <a:pt x="138953" y="12472"/>
                    <a:pt x="232086" y="15647"/>
                    <a:pt x="228911" y="13530"/>
                  </a:cubicBezTo>
                  <a:cubicBezTo>
                    <a:pt x="225736" y="11413"/>
                    <a:pt x="116198" y="1888"/>
                    <a:pt x="89211" y="830"/>
                  </a:cubicBezTo>
                  <a:cubicBezTo>
                    <a:pt x="62224" y="-228"/>
                    <a:pt x="77040" y="-1816"/>
                    <a:pt x="66986" y="7180"/>
                  </a:cubicBezTo>
                  <a:cubicBezTo>
                    <a:pt x="56932" y="16176"/>
                    <a:pt x="4015" y="68563"/>
                    <a:pt x="311" y="70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05E8B645-D070-C577-4DA8-3EF68324C04E}"/>
                </a:ext>
              </a:extLst>
            </p:cNvPr>
            <p:cNvSpPr/>
            <p:nvPr/>
          </p:nvSpPr>
          <p:spPr>
            <a:xfrm>
              <a:off x="5356165" y="3765506"/>
              <a:ext cx="89056" cy="314657"/>
            </a:xfrm>
            <a:custGeom>
              <a:avLst/>
              <a:gdLst>
                <a:gd name="connsiteX0" fmla="*/ 60 w 89056"/>
                <a:gd name="connsiteY0" fmla="*/ 44 h 314657"/>
                <a:gd name="connsiteX1" fmla="*/ 63560 w 89056"/>
                <a:gd name="connsiteY1" fmla="*/ 57194 h 314657"/>
                <a:gd name="connsiteX2" fmla="*/ 66735 w 89056"/>
                <a:gd name="connsiteY2" fmla="*/ 101644 h 314657"/>
                <a:gd name="connsiteX3" fmla="*/ 66735 w 89056"/>
                <a:gd name="connsiteY3" fmla="*/ 174669 h 314657"/>
                <a:gd name="connsiteX4" fmla="*/ 60385 w 89056"/>
                <a:gd name="connsiteY4" fmla="*/ 244519 h 314657"/>
                <a:gd name="connsiteX5" fmla="*/ 88960 w 89056"/>
                <a:gd name="connsiteY5" fmla="*/ 314369 h 314657"/>
                <a:gd name="connsiteX6" fmla="*/ 69910 w 89056"/>
                <a:gd name="connsiteY6" fmla="*/ 260394 h 314657"/>
                <a:gd name="connsiteX7" fmla="*/ 76260 w 89056"/>
                <a:gd name="connsiteY7" fmla="*/ 66719 h 314657"/>
                <a:gd name="connsiteX8" fmla="*/ 60 w 89056"/>
                <a:gd name="connsiteY8" fmla="*/ 44 h 3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056" h="314657">
                  <a:moveTo>
                    <a:pt x="60" y="44"/>
                  </a:moveTo>
                  <a:cubicBezTo>
                    <a:pt x="-2057" y="-1544"/>
                    <a:pt x="52448" y="40261"/>
                    <a:pt x="63560" y="57194"/>
                  </a:cubicBezTo>
                  <a:cubicBezTo>
                    <a:pt x="74672" y="74127"/>
                    <a:pt x="66206" y="82065"/>
                    <a:pt x="66735" y="101644"/>
                  </a:cubicBezTo>
                  <a:cubicBezTo>
                    <a:pt x="67264" y="121223"/>
                    <a:pt x="67793" y="150857"/>
                    <a:pt x="66735" y="174669"/>
                  </a:cubicBezTo>
                  <a:cubicBezTo>
                    <a:pt x="65677" y="198481"/>
                    <a:pt x="56681" y="221236"/>
                    <a:pt x="60385" y="244519"/>
                  </a:cubicBezTo>
                  <a:cubicBezTo>
                    <a:pt x="64089" y="267802"/>
                    <a:pt x="87373" y="311723"/>
                    <a:pt x="88960" y="314369"/>
                  </a:cubicBezTo>
                  <a:cubicBezTo>
                    <a:pt x="90548" y="317015"/>
                    <a:pt x="72027" y="301669"/>
                    <a:pt x="69910" y="260394"/>
                  </a:cubicBezTo>
                  <a:cubicBezTo>
                    <a:pt x="67793" y="219119"/>
                    <a:pt x="84197" y="108523"/>
                    <a:pt x="76260" y="66719"/>
                  </a:cubicBezTo>
                  <a:cubicBezTo>
                    <a:pt x="68323" y="24915"/>
                    <a:pt x="2177" y="1632"/>
                    <a:pt x="60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EDCF6634-A8E6-52F6-932F-D453AB6C9435}"/>
                </a:ext>
              </a:extLst>
            </p:cNvPr>
            <p:cNvSpPr/>
            <p:nvPr/>
          </p:nvSpPr>
          <p:spPr>
            <a:xfrm>
              <a:off x="5479218" y="4022725"/>
              <a:ext cx="159639" cy="152659"/>
            </a:xfrm>
            <a:custGeom>
              <a:avLst/>
              <a:gdLst>
                <a:gd name="connsiteX0" fmla="*/ 159582 w 159639"/>
                <a:gd name="connsiteY0" fmla="*/ 0 h 152659"/>
                <a:gd name="connsiteX1" fmla="*/ 32582 w 159639"/>
                <a:gd name="connsiteY1" fmla="*/ 85725 h 152659"/>
                <a:gd name="connsiteX2" fmla="*/ 16707 w 159639"/>
                <a:gd name="connsiteY2" fmla="*/ 107950 h 152659"/>
                <a:gd name="connsiteX3" fmla="*/ 4007 w 159639"/>
                <a:gd name="connsiteY3" fmla="*/ 152400 h 152659"/>
                <a:gd name="connsiteX4" fmla="*/ 13532 w 159639"/>
                <a:gd name="connsiteY4" fmla="*/ 85725 h 152659"/>
                <a:gd name="connsiteX5" fmla="*/ 159582 w 159639"/>
                <a:gd name="connsiteY5" fmla="*/ 0 h 15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639" h="152659">
                  <a:moveTo>
                    <a:pt x="159582" y="0"/>
                  </a:moveTo>
                  <a:cubicBezTo>
                    <a:pt x="162757" y="0"/>
                    <a:pt x="32582" y="85725"/>
                    <a:pt x="32582" y="85725"/>
                  </a:cubicBezTo>
                  <a:cubicBezTo>
                    <a:pt x="8769" y="103717"/>
                    <a:pt x="21469" y="96838"/>
                    <a:pt x="16707" y="107950"/>
                  </a:cubicBezTo>
                  <a:cubicBezTo>
                    <a:pt x="11945" y="119062"/>
                    <a:pt x="4536" y="156104"/>
                    <a:pt x="4007" y="152400"/>
                  </a:cubicBezTo>
                  <a:cubicBezTo>
                    <a:pt x="3478" y="148696"/>
                    <a:pt x="-9222" y="108479"/>
                    <a:pt x="13532" y="85725"/>
                  </a:cubicBezTo>
                  <a:cubicBezTo>
                    <a:pt x="36286" y="62971"/>
                    <a:pt x="156407" y="0"/>
                    <a:pt x="15958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FEF0625D-129C-A56F-4FE6-6C1788F8CE13}"/>
                </a:ext>
              </a:extLst>
            </p:cNvPr>
            <p:cNvSpPr/>
            <p:nvPr/>
          </p:nvSpPr>
          <p:spPr>
            <a:xfrm>
              <a:off x="5533956" y="3943342"/>
              <a:ext cx="38169" cy="114312"/>
            </a:xfrm>
            <a:custGeom>
              <a:avLst/>
              <a:gdLst>
                <a:gd name="connsiteX0" fmla="*/ 69 w 38169"/>
                <a:gd name="connsiteY0" fmla="*/ 8 h 114312"/>
                <a:gd name="connsiteX1" fmla="*/ 28644 w 38169"/>
                <a:gd name="connsiteY1" fmla="*/ 44458 h 114312"/>
                <a:gd name="connsiteX2" fmla="*/ 25469 w 38169"/>
                <a:gd name="connsiteY2" fmla="*/ 114308 h 114312"/>
                <a:gd name="connsiteX3" fmla="*/ 38169 w 38169"/>
                <a:gd name="connsiteY3" fmla="*/ 41283 h 114312"/>
                <a:gd name="connsiteX4" fmla="*/ 69 w 38169"/>
                <a:gd name="connsiteY4" fmla="*/ 8 h 1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9" h="114312">
                  <a:moveTo>
                    <a:pt x="69" y="8"/>
                  </a:moveTo>
                  <a:cubicBezTo>
                    <a:pt x="-1518" y="537"/>
                    <a:pt x="24411" y="25408"/>
                    <a:pt x="28644" y="44458"/>
                  </a:cubicBezTo>
                  <a:cubicBezTo>
                    <a:pt x="32877" y="63508"/>
                    <a:pt x="23882" y="114837"/>
                    <a:pt x="25469" y="114308"/>
                  </a:cubicBezTo>
                  <a:cubicBezTo>
                    <a:pt x="27056" y="113779"/>
                    <a:pt x="38169" y="58216"/>
                    <a:pt x="38169" y="41283"/>
                  </a:cubicBezTo>
                  <a:cubicBezTo>
                    <a:pt x="38169" y="24350"/>
                    <a:pt x="1656" y="-521"/>
                    <a:pt x="6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0A146254-61B1-1B5D-4B3C-3AC585139AEF}"/>
                </a:ext>
              </a:extLst>
            </p:cNvPr>
            <p:cNvSpPr/>
            <p:nvPr/>
          </p:nvSpPr>
          <p:spPr>
            <a:xfrm>
              <a:off x="5592866" y="3921095"/>
              <a:ext cx="61813" cy="88567"/>
            </a:xfrm>
            <a:custGeom>
              <a:avLst/>
              <a:gdLst>
                <a:gd name="connsiteX0" fmla="*/ 20534 w 61813"/>
                <a:gd name="connsiteY0" fmla="*/ 30 h 88567"/>
                <a:gd name="connsiteX1" fmla="*/ 4659 w 61813"/>
                <a:gd name="connsiteY1" fmla="*/ 73055 h 88567"/>
                <a:gd name="connsiteX2" fmla="*/ 61809 w 61813"/>
                <a:gd name="connsiteY2" fmla="*/ 85755 h 88567"/>
                <a:gd name="connsiteX3" fmla="*/ 1484 w 61813"/>
                <a:gd name="connsiteY3" fmla="*/ 82580 h 88567"/>
                <a:gd name="connsiteX4" fmla="*/ 20534 w 61813"/>
                <a:gd name="connsiteY4" fmla="*/ 30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13" h="88567">
                  <a:moveTo>
                    <a:pt x="20534" y="30"/>
                  </a:moveTo>
                  <a:cubicBezTo>
                    <a:pt x="21063" y="-1557"/>
                    <a:pt x="-2220" y="58768"/>
                    <a:pt x="4659" y="73055"/>
                  </a:cubicBezTo>
                  <a:cubicBezTo>
                    <a:pt x="11538" y="87343"/>
                    <a:pt x="62338" y="84168"/>
                    <a:pt x="61809" y="85755"/>
                  </a:cubicBezTo>
                  <a:cubicBezTo>
                    <a:pt x="61280" y="87342"/>
                    <a:pt x="9421" y="92634"/>
                    <a:pt x="1484" y="82580"/>
                  </a:cubicBezTo>
                  <a:cubicBezTo>
                    <a:pt x="-6453" y="72526"/>
                    <a:pt x="20005" y="1617"/>
                    <a:pt x="20534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A3C96F98-D7C0-B3A9-BF7E-FC16D99C068B}"/>
                </a:ext>
              </a:extLst>
            </p:cNvPr>
            <p:cNvSpPr/>
            <p:nvPr/>
          </p:nvSpPr>
          <p:spPr>
            <a:xfrm>
              <a:off x="5613242" y="3917850"/>
              <a:ext cx="75665" cy="76363"/>
            </a:xfrm>
            <a:custGeom>
              <a:avLst/>
              <a:gdLst>
                <a:gd name="connsiteX0" fmla="*/ 158 w 75665"/>
                <a:gd name="connsiteY0" fmla="*/ 100 h 76363"/>
                <a:gd name="connsiteX1" fmla="*/ 54133 w 75665"/>
                <a:gd name="connsiteY1" fmla="*/ 28675 h 76363"/>
                <a:gd name="connsiteX2" fmla="*/ 70008 w 75665"/>
                <a:gd name="connsiteY2" fmla="*/ 76300 h 76363"/>
                <a:gd name="connsiteX3" fmla="*/ 73183 w 75665"/>
                <a:gd name="connsiteY3" fmla="*/ 38200 h 76363"/>
                <a:gd name="connsiteX4" fmla="*/ 158 w 75665"/>
                <a:gd name="connsiteY4" fmla="*/ 100 h 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65" h="76363">
                  <a:moveTo>
                    <a:pt x="158" y="100"/>
                  </a:moveTo>
                  <a:cubicBezTo>
                    <a:pt x="-3017" y="-1487"/>
                    <a:pt x="42491" y="15975"/>
                    <a:pt x="54133" y="28675"/>
                  </a:cubicBezTo>
                  <a:cubicBezTo>
                    <a:pt x="65775" y="41375"/>
                    <a:pt x="66833" y="74713"/>
                    <a:pt x="70008" y="76300"/>
                  </a:cubicBezTo>
                  <a:cubicBezTo>
                    <a:pt x="73183" y="77887"/>
                    <a:pt x="79004" y="49312"/>
                    <a:pt x="73183" y="38200"/>
                  </a:cubicBezTo>
                  <a:cubicBezTo>
                    <a:pt x="67362" y="27088"/>
                    <a:pt x="3333" y="1687"/>
                    <a:pt x="15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C2A64A39-7E97-9BAF-352A-FFBCBE8FD251}"/>
                </a:ext>
              </a:extLst>
            </p:cNvPr>
            <p:cNvSpPr/>
            <p:nvPr/>
          </p:nvSpPr>
          <p:spPr>
            <a:xfrm>
              <a:off x="5419712" y="4041624"/>
              <a:ext cx="92297" cy="65726"/>
            </a:xfrm>
            <a:custGeom>
              <a:avLst/>
              <a:gdLst>
                <a:gd name="connsiteX0" fmla="*/ 13 w 92297"/>
                <a:gd name="connsiteY0" fmla="*/ 50951 h 65726"/>
                <a:gd name="connsiteX1" fmla="*/ 76213 w 92297"/>
                <a:gd name="connsiteY1" fmla="*/ 63651 h 65726"/>
                <a:gd name="connsiteX2" fmla="*/ 92088 w 92297"/>
                <a:gd name="connsiteY2" fmla="*/ 151 h 65726"/>
                <a:gd name="connsiteX3" fmla="*/ 85738 w 92297"/>
                <a:gd name="connsiteY3" fmla="*/ 44601 h 65726"/>
                <a:gd name="connsiteX4" fmla="*/ 69863 w 92297"/>
                <a:gd name="connsiteY4" fmla="*/ 57301 h 65726"/>
                <a:gd name="connsiteX5" fmla="*/ 13 w 92297"/>
                <a:gd name="connsiteY5" fmla="*/ 50951 h 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97" h="65726">
                  <a:moveTo>
                    <a:pt x="13" y="50951"/>
                  </a:moveTo>
                  <a:cubicBezTo>
                    <a:pt x="1071" y="52009"/>
                    <a:pt x="60867" y="72118"/>
                    <a:pt x="76213" y="63651"/>
                  </a:cubicBezTo>
                  <a:cubicBezTo>
                    <a:pt x="91559" y="55184"/>
                    <a:pt x="90501" y="3326"/>
                    <a:pt x="92088" y="151"/>
                  </a:cubicBezTo>
                  <a:cubicBezTo>
                    <a:pt x="93675" y="-3024"/>
                    <a:pt x="85738" y="44601"/>
                    <a:pt x="85738" y="44601"/>
                  </a:cubicBezTo>
                  <a:cubicBezTo>
                    <a:pt x="82034" y="54126"/>
                    <a:pt x="78330" y="55184"/>
                    <a:pt x="69863" y="57301"/>
                  </a:cubicBezTo>
                  <a:cubicBezTo>
                    <a:pt x="61396" y="59418"/>
                    <a:pt x="-1045" y="49893"/>
                    <a:pt x="13" y="509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294FD8A0-B18B-2589-D3B0-8075A61558E7}"/>
                </a:ext>
              </a:extLst>
            </p:cNvPr>
            <p:cNvSpPr/>
            <p:nvPr/>
          </p:nvSpPr>
          <p:spPr>
            <a:xfrm>
              <a:off x="5422900" y="4041572"/>
              <a:ext cx="139841" cy="44653"/>
            </a:xfrm>
            <a:custGeom>
              <a:avLst/>
              <a:gdLst>
                <a:gd name="connsiteX0" fmla="*/ 0 w 139841"/>
                <a:gd name="connsiteY0" fmla="*/ 44653 h 44653"/>
                <a:gd name="connsiteX1" fmla="*/ 139700 w 139841"/>
                <a:gd name="connsiteY1" fmla="*/ 203 h 44653"/>
                <a:gd name="connsiteX2" fmla="*/ 0 w 139841"/>
                <a:gd name="connsiteY2" fmla="*/ 44653 h 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41" h="44653">
                  <a:moveTo>
                    <a:pt x="0" y="44653"/>
                  </a:moveTo>
                  <a:cubicBezTo>
                    <a:pt x="0" y="44653"/>
                    <a:pt x="134408" y="3907"/>
                    <a:pt x="139700" y="203"/>
                  </a:cubicBezTo>
                  <a:cubicBezTo>
                    <a:pt x="144992" y="-3501"/>
                    <a:pt x="0" y="44653"/>
                    <a:pt x="0" y="44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 1837">
              <a:extLst>
                <a:ext uri="{FF2B5EF4-FFF2-40B4-BE49-F238E27FC236}">
                  <a16:creationId xmlns:a16="http://schemas.microsoft.com/office/drawing/2014/main" id="{C47E4413-38F4-9B1E-EBC6-C43C282B8CA8}"/>
                </a:ext>
              </a:extLst>
            </p:cNvPr>
            <p:cNvSpPr/>
            <p:nvPr/>
          </p:nvSpPr>
          <p:spPr>
            <a:xfrm>
              <a:off x="5394156" y="4086208"/>
              <a:ext cx="76388" cy="92251"/>
            </a:xfrm>
            <a:custGeom>
              <a:avLst/>
              <a:gdLst>
                <a:gd name="connsiteX0" fmla="*/ 9694 w 76388"/>
                <a:gd name="connsiteY0" fmla="*/ 17 h 92251"/>
                <a:gd name="connsiteX1" fmla="*/ 169 w 76388"/>
                <a:gd name="connsiteY1" fmla="*/ 60342 h 92251"/>
                <a:gd name="connsiteX2" fmla="*/ 3344 w 76388"/>
                <a:gd name="connsiteY2" fmla="*/ 92092 h 92251"/>
                <a:gd name="connsiteX3" fmla="*/ 19219 w 76388"/>
                <a:gd name="connsiteY3" fmla="*/ 73042 h 92251"/>
                <a:gd name="connsiteX4" fmla="*/ 76369 w 76388"/>
                <a:gd name="connsiteY4" fmla="*/ 82567 h 92251"/>
                <a:gd name="connsiteX5" fmla="*/ 25569 w 76388"/>
                <a:gd name="connsiteY5" fmla="*/ 88917 h 92251"/>
                <a:gd name="connsiteX6" fmla="*/ 19219 w 76388"/>
                <a:gd name="connsiteY6" fmla="*/ 66692 h 92251"/>
                <a:gd name="connsiteX7" fmla="*/ 9694 w 76388"/>
                <a:gd name="connsiteY7" fmla="*/ 17 h 9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388" h="92251">
                  <a:moveTo>
                    <a:pt x="9694" y="17"/>
                  </a:moveTo>
                  <a:cubicBezTo>
                    <a:pt x="6519" y="-1041"/>
                    <a:pt x="1227" y="44996"/>
                    <a:pt x="169" y="60342"/>
                  </a:cubicBezTo>
                  <a:cubicBezTo>
                    <a:pt x="-889" y="75688"/>
                    <a:pt x="3344" y="92092"/>
                    <a:pt x="3344" y="92092"/>
                  </a:cubicBezTo>
                  <a:cubicBezTo>
                    <a:pt x="6519" y="94209"/>
                    <a:pt x="7048" y="74629"/>
                    <a:pt x="19219" y="73042"/>
                  </a:cubicBezTo>
                  <a:cubicBezTo>
                    <a:pt x="31390" y="71455"/>
                    <a:pt x="75311" y="79921"/>
                    <a:pt x="76369" y="82567"/>
                  </a:cubicBezTo>
                  <a:cubicBezTo>
                    <a:pt x="77427" y="85213"/>
                    <a:pt x="35094" y="91563"/>
                    <a:pt x="25569" y="88917"/>
                  </a:cubicBezTo>
                  <a:cubicBezTo>
                    <a:pt x="16044" y="86271"/>
                    <a:pt x="20277" y="78863"/>
                    <a:pt x="19219" y="66692"/>
                  </a:cubicBezTo>
                  <a:cubicBezTo>
                    <a:pt x="18161" y="54521"/>
                    <a:pt x="12869" y="1075"/>
                    <a:pt x="9694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9A49950F-7FC9-4CC2-968C-45E9EB6B5CF4}"/>
                </a:ext>
              </a:extLst>
            </p:cNvPr>
            <p:cNvSpPr/>
            <p:nvPr/>
          </p:nvSpPr>
          <p:spPr>
            <a:xfrm>
              <a:off x="5307269" y="4476573"/>
              <a:ext cx="311583" cy="10892"/>
            </a:xfrm>
            <a:custGeom>
              <a:avLst/>
              <a:gdLst>
                <a:gd name="connsiteX0" fmla="*/ 4506 w 311583"/>
                <a:gd name="connsiteY0" fmla="*/ 9702 h 10892"/>
                <a:gd name="connsiteX1" fmla="*/ 309306 w 311583"/>
                <a:gd name="connsiteY1" fmla="*/ 9702 h 10892"/>
                <a:gd name="connsiteX2" fmla="*/ 137856 w 311583"/>
                <a:gd name="connsiteY2" fmla="*/ 177 h 10892"/>
                <a:gd name="connsiteX3" fmla="*/ 4506 w 311583"/>
                <a:gd name="connsiteY3" fmla="*/ 9702 h 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583" h="10892">
                  <a:moveTo>
                    <a:pt x="4506" y="9702"/>
                  </a:moveTo>
                  <a:cubicBezTo>
                    <a:pt x="33081" y="11290"/>
                    <a:pt x="287081" y="11289"/>
                    <a:pt x="309306" y="9702"/>
                  </a:cubicBezTo>
                  <a:cubicBezTo>
                    <a:pt x="331531" y="8115"/>
                    <a:pt x="184952" y="1764"/>
                    <a:pt x="137856" y="177"/>
                  </a:cubicBezTo>
                  <a:cubicBezTo>
                    <a:pt x="90760" y="-1410"/>
                    <a:pt x="-24069" y="8114"/>
                    <a:pt x="4506" y="9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215F3C4F-9D48-3F0A-1E68-BF1B60F01782}"/>
                </a:ext>
              </a:extLst>
            </p:cNvPr>
            <p:cNvSpPr/>
            <p:nvPr/>
          </p:nvSpPr>
          <p:spPr>
            <a:xfrm>
              <a:off x="5359325" y="4156072"/>
              <a:ext cx="93473" cy="263638"/>
            </a:xfrm>
            <a:custGeom>
              <a:avLst/>
              <a:gdLst>
                <a:gd name="connsiteX0" fmla="*/ 75 w 93473"/>
                <a:gd name="connsiteY0" fmla="*/ 3 h 263638"/>
                <a:gd name="connsiteX1" fmla="*/ 76275 w 93473"/>
                <a:gd name="connsiteY1" fmla="*/ 76203 h 263638"/>
                <a:gd name="connsiteX2" fmla="*/ 66750 w 93473"/>
                <a:gd name="connsiteY2" fmla="*/ 123828 h 263638"/>
                <a:gd name="connsiteX3" fmla="*/ 28650 w 93473"/>
                <a:gd name="connsiteY3" fmla="*/ 263528 h 263638"/>
                <a:gd name="connsiteX4" fmla="*/ 69925 w 93473"/>
                <a:gd name="connsiteY4" fmla="*/ 146053 h 263638"/>
                <a:gd name="connsiteX5" fmla="*/ 92150 w 93473"/>
                <a:gd name="connsiteY5" fmla="*/ 79378 h 263638"/>
                <a:gd name="connsiteX6" fmla="*/ 75 w 93473"/>
                <a:gd name="connsiteY6" fmla="*/ 3 h 2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3" h="263638">
                  <a:moveTo>
                    <a:pt x="75" y="3"/>
                  </a:moveTo>
                  <a:cubicBezTo>
                    <a:pt x="-2571" y="-526"/>
                    <a:pt x="65163" y="55566"/>
                    <a:pt x="76275" y="76203"/>
                  </a:cubicBezTo>
                  <a:cubicBezTo>
                    <a:pt x="87387" y="96840"/>
                    <a:pt x="74687" y="92607"/>
                    <a:pt x="66750" y="123828"/>
                  </a:cubicBezTo>
                  <a:cubicBezTo>
                    <a:pt x="58813" y="155049"/>
                    <a:pt x="28121" y="259824"/>
                    <a:pt x="28650" y="263528"/>
                  </a:cubicBezTo>
                  <a:cubicBezTo>
                    <a:pt x="29179" y="267232"/>
                    <a:pt x="59342" y="176745"/>
                    <a:pt x="69925" y="146053"/>
                  </a:cubicBezTo>
                  <a:cubicBezTo>
                    <a:pt x="80508" y="115361"/>
                    <a:pt x="98500" y="101074"/>
                    <a:pt x="92150" y="79378"/>
                  </a:cubicBezTo>
                  <a:cubicBezTo>
                    <a:pt x="85800" y="57682"/>
                    <a:pt x="2721" y="532"/>
                    <a:pt x="7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0388F4B8-9621-2F84-92FE-5FE7442B6C02}"/>
                </a:ext>
              </a:extLst>
            </p:cNvPr>
            <p:cNvSpPr/>
            <p:nvPr/>
          </p:nvSpPr>
          <p:spPr>
            <a:xfrm>
              <a:off x="5171662" y="4458762"/>
              <a:ext cx="157240" cy="103784"/>
            </a:xfrm>
            <a:custGeom>
              <a:avLst/>
              <a:gdLst>
                <a:gd name="connsiteX0" fmla="*/ 413 w 157240"/>
                <a:gd name="connsiteY0" fmla="*/ 103713 h 103784"/>
                <a:gd name="connsiteX1" fmla="*/ 152813 w 157240"/>
                <a:gd name="connsiteY1" fmla="*/ 5288 h 103784"/>
                <a:gd name="connsiteX2" fmla="*/ 108363 w 157240"/>
                <a:gd name="connsiteY2" fmla="*/ 21163 h 103784"/>
                <a:gd name="connsiteX3" fmla="*/ 413 w 157240"/>
                <a:gd name="connsiteY3" fmla="*/ 103713 h 10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40" h="103784">
                  <a:moveTo>
                    <a:pt x="413" y="103713"/>
                  </a:moveTo>
                  <a:cubicBezTo>
                    <a:pt x="7821" y="101067"/>
                    <a:pt x="134821" y="19046"/>
                    <a:pt x="152813" y="5288"/>
                  </a:cubicBezTo>
                  <a:cubicBezTo>
                    <a:pt x="170805" y="-8470"/>
                    <a:pt x="129530" y="7405"/>
                    <a:pt x="108363" y="21163"/>
                  </a:cubicBezTo>
                  <a:cubicBezTo>
                    <a:pt x="87196" y="34921"/>
                    <a:pt x="-6995" y="106359"/>
                    <a:pt x="413" y="103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54715A98-666E-B3E2-ECFA-948E76EE7D9B}"/>
                </a:ext>
              </a:extLst>
            </p:cNvPr>
            <p:cNvSpPr/>
            <p:nvPr/>
          </p:nvSpPr>
          <p:spPr>
            <a:xfrm>
              <a:off x="5111697" y="4437588"/>
              <a:ext cx="276332" cy="124893"/>
            </a:xfrm>
            <a:custGeom>
              <a:avLst/>
              <a:gdLst>
                <a:gd name="connsiteX0" fmla="*/ 53 w 276332"/>
                <a:gd name="connsiteY0" fmla="*/ 89962 h 124893"/>
                <a:gd name="connsiteX1" fmla="*/ 54028 w 276332"/>
                <a:gd name="connsiteY1" fmla="*/ 105837 h 124893"/>
                <a:gd name="connsiteX2" fmla="*/ 174678 w 276332"/>
                <a:gd name="connsiteY2" fmla="*/ 13762 h 124893"/>
                <a:gd name="connsiteX3" fmla="*/ 276278 w 276332"/>
                <a:gd name="connsiteY3" fmla="*/ 1062 h 124893"/>
                <a:gd name="connsiteX4" fmla="*/ 187378 w 276332"/>
                <a:gd name="connsiteY4" fmla="*/ 20112 h 124893"/>
                <a:gd name="connsiteX5" fmla="*/ 88953 w 276332"/>
                <a:gd name="connsiteY5" fmla="*/ 99487 h 124893"/>
                <a:gd name="connsiteX6" fmla="*/ 44503 w 276332"/>
                <a:gd name="connsiteY6" fmla="*/ 124887 h 124893"/>
                <a:gd name="connsiteX7" fmla="*/ 53 w 276332"/>
                <a:gd name="connsiteY7" fmla="*/ 89962 h 12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332" h="124893">
                  <a:moveTo>
                    <a:pt x="53" y="89962"/>
                  </a:moveTo>
                  <a:cubicBezTo>
                    <a:pt x="1640" y="86787"/>
                    <a:pt x="24924" y="118537"/>
                    <a:pt x="54028" y="105837"/>
                  </a:cubicBezTo>
                  <a:cubicBezTo>
                    <a:pt x="83132" y="93137"/>
                    <a:pt x="137636" y="31224"/>
                    <a:pt x="174678" y="13762"/>
                  </a:cubicBezTo>
                  <a:cubicBezTo>
                    <a:pt x="211720" y="-3700"/>
                    <a:pt x="274161" y="4"/>
                    <a:pt x="276278" y="1062"/>
                  </a:cubicBezTo>
                  <a:cubicBezTo>
                    <a:pt x="278395" y="2120"/>
                    <a:pt x="218599" y="3708"/>
                    <a:pt x="187378" y="20112"/>
                  </a:cubicBezTo>
                  <a:cubicBezTo>
                    <a:pt x="156157" y="36516"/>
                    <a:pt x="112765" y="82025"/>
                    <a:pt x="88953" y="99487"/>
                  </a:cubicBezTo>
                  <a:cubicBezTo>
                    <a:pt x="65141" y="116949"/>
                    <a:pt x="56674" y="124358"/>
                    <a:pt x="44503" y="124887"/>
                  </a:cubicBezTo>
                  <a:cubicBezTo>
                    <a:pt x="32332" y="125416"/>
                    <a:pt x="-1534" y="93137"/>
                    <a:pt x="53" y="89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EFD3E120-CC25-F599-CC70-A54B3525B765}"/>
                </a:ext>
              </a:extLst>
            </p:cNvPr>
            <p:cNvSpPr/>
            <p:nvPr/>
          </p:nvSpPr>
          <p:spPr>
            <a:xfrm>
              <a:off x="5152963" y="4403152"/>
              <a:ext cx="244607" cy="127645"/>
            </a:xfrm>
            <a:custGeom>
              <a:avLst/>
              <a:gdLst>
                <a:gd name="connsiteX0" fmla="*/ 62 w 244607"/>
                <a:gd name="connsiteY0" fmla="*/ 127573 h 127645"/>
                <a:gd name="connsiteX1" fmla="*/ 120712 w 244607"/>
                <a:gd name="connsiteY1" fmla="*/ 38673 h 127645"/>
                <a:gd name="connsiteX2" fmla="*/ 244537 w 244607"/>
                <a:gd name="connsiteY2" fmla="*/ 573 h 127645"/>
                <a:gd name="connsiteX3" fmla="*/ 136587 w 244607"/>
                <a:gd name="connsiteY3" fmla="*/ 22798 h 127645"/>
                <a:gd name="connsiteX4" fmla="*/ 62 w 244607"/>
                <a:gd name="connsiteY4" fmla="*/ 127573 h 1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607" h="127645">
                  <a:moveTo>
                    <a:pt x="62" y="127573"/>
                  </a:moveTo>
                  <a:cubicBezTo>
                    <a:pt x="-2584" y="130219"/>
                    <a:pt x="79966" y="59840"/>
                    <a:pt x="120712" y="38673"/>
                  </a:cubicBezTo>
                  <a:cubicBezTo>
                    <a:pt x="161458" y="17506"/>
                    <a:pt x="241891" y="3219"/>
                    <a:pt x="244537" y="573"/>
                  </a:cubicBezTo>
                  <a:cubicBezTo>
                    <a:pt x="247183" y="-2073"/>
                    <a:pt x="175216" y="4277"/>
                    <a:pt x="136587" y="22798"/>
                  </a:cubicBezTo>
                  <a:cubicBezTo>
                    <a:pt x="97958" y="41319"/>
                    <a:pt x="2708" y="124927"/>
                    <a:pt x="62" y="127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9AD3F974-0611-33D7-3EA9-E163E48CDA55}"/>
                </a:ext>
              </a:extLst>
            </p:cNvPr>
            <p:cNvSpPr/>
            <p:nvPr/>
          </p:nvSpPr>
          <p:spPr>
            <a:xfrm>
              <a:off x="5368753" y="4235429"/>
              <a:ext cx="38449" cy="165137"/>
            </a:xfrm>
            <a:custGeom>
              <a:avLst/>
              <a:gdLst>
                <a:gd name="connsiteX0" fmla="*/ 38272 w 38449"/>
                <a:gd name="connsiteY0" fmla="*/ 21 h 165137"/>
                <a:gd name="connsiteX1" fmla="*/ 19222 w 38449"/>
                <a:gd name="connsiteY1" fmla="*/ 57171 h 165137"/>
                <a:gd name="connsiteX2" fmla="*/ 19222 w 38449"/>
                <a:gd name="connsiteY2" fmla="*/ 98446 h 165137"/>
                <a:gd name="connsiteX3" fmla="*/ 172 w 38449"/>
                <a:gd name="connsiteY3" fmla="*/ 165121 h 165137"/>
                <a:gd name="connsiteX4" fmla="*/ 31922 w 38449"/>
                <a:gd name="connsiteY4" fmla="*/ 92096 h 165137"/>
                <a:gd name="connsiteX5" fmla="*/ 28747 w 38449"/>
                <a:gd name="connsiteY5" fmla="*/ 50821 h 165137"/>
                <a:gd name="connsiteX6" fmla="*/ 38272 w 38449"/>
                <a:gd name="connsiteY6" fmla="*/ 21 h 1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9" h="165137">
                  <a:moveTo>
                    <a:pt x="38272" y="21"/>
                  </a:moveTo>
                  <a:cubicBezTo>
                    <a:pt x="36684" y="1079"/>
                    <a:pt x="22397" y="40767"/>
                    <a:pt x="19222" y="57171"/>
                  </a:cubicBezTo>
                  <a:cubicBezTo>
                    <a:pt x="16047" y="73575"/>
                    <a:pt x="22397" y="80454"/>
                    <a:pt x="19222" y="98446"/>
                  </a:cubicBezTo>
                  <a:cubicBezTo>
                    <a:pt x="16047" y="116438"/>
                    <a:pt x="-1945" y="166179"/>
                    <a:pt x="172" y="165121"/>
                  </a:cubicBezTo>
                  <a:cubicBezTo>
                    <a:pt x="2289" y="164063"/>
                    <a:pt x="27160" y="111146"/>
                    <a:pt x="31922" y="92096"/>
                  </a:cubicBezTo>
                  <a:cubicBezTo>
                    <a:pt x="36684" y="73046"/>
                    <a:pt x="27160" y="64579"/>
                    <a:pt x="28747" y="50821"/>
                  </a:cubicBezTo>
                  <a:cubicBezTo>
                    <a:pt x="30334" y="37063"/>
                    <a:pt x="39860" y="-1037"/>
                    <a:pt x="38272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38040C22-33CA-552B-3ADB-AEFBC1373C3A}"/>
                </a:ext>
              </a:extLst>
            </p:cNvPr>
            <p:cNvSpPr/>
            <p:nvPr/>
          </p:nvSpPr>
          <p:spPr>
            <a:xfrm>
              <a:off x="4971727" y="4403215"/>
              <a:ext cx="406891" cy="23039"/>
            </a:xfrm>
            <a:custGeom>
              <a:avLst/>
              <a:gdLst>
                <a:gd name="connsiteX0" fmla="*/ 323 w 406891"/>
                <a:gd name="connsiteY0" fmla="*/ 10035 h 23039"/>
                <a:gd name="connsiteX1" fmla="*/ 143198 w 406891"/>
                <a:gd name="connsiteY1" fmla="*/ 13210 h 23039"/>
                <a:gd name="connsiteX2" fmla="*/ 209873 w 406891"/>
                <a:gd name="connsiteY2" fmla="*/ 22735 h 23039"/>
                <a:gd name="connsiteX3" fmla="*/ 406723 w 406891"/>
                <a:gd name="connsiteY3" fmla="*/ 510 h 23039"/>
                <a:gd name="connsiteX4" fmla="*/ 241623 w 406891"/>
                <a:gd name="connsiteY4" fmla="*/ 6860 h 23039"/>
                <a:gd name="connsiteX5" fmla="*/ 108273 w 406891"/>
                <a:gd name="connsiteY5" fmla="*/ 3685 h 23039"/>
                <a:gd name="connsiteX6" fmla="*/ 323 w 406891"/>
                <a:gd name="connsiteY6" fmla="*/ 10035 h 2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891" h="23039">
                  <a:moveTo>
                    <a:pt x="323" y="10035"/>
                  </a:moveTo>
                  <a:cubicBezTo>
                    <a:pt x="6144" y="11623"/>
                    <a:pt x="108273" y="11093"/>
                    <a:pt x="143198" y="13210"/>
                  </a:cubicBezTo>
                  <a:cubicBezTo>
                    <a:pt x="178123" y="15327"/>
                    <a:pt x="165952" y="24852"/>
                    <a:pt x="209873" y="22735"/>
                  </a:cubicBezTo>
                  <a:cubicBezTo>
                    <a:pt x="253794" y="20618"/>
                    <a:pt x="401431" y="3156"/>
                    <a:pt x="406723" y="510"/>
                  </a:cubicBezTo>
                  <a:cubicBezTo>
                    <a:pt x="412015" y="-2136"/>
                    <a:pt x="291365" y="6331"/>
                    <a:pt x="241623" y="6860"/>
                  </a:cubicBezTo>
                  <a:cubicBezTo>
                    <a:pt x="191881" y="7389"/>
                    <a:pt x="147960" y="3685"/>
                    <a:pt x="108273" y="3685"/>
                  </a:cubicBezTo>
                  <a:cubicBezTo>
                    <a:pt x="68586" y="3685"/>
                    <a:pt x="-5498" y="8447"/>
                    <a:pt x="323" y="100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63EBF4B1-BE2E-651C-F3AA-743D6AA2025A}"/>
                </a:ext>
              </a:extLst>
            </p:cNvPr>
            <p:cNvSpPr/>
            <p:nvPr/>
          </p:nvSpPr>
          <p:spPr>
            <a:xfrm>
              <a:off x="4924425" y="4330482"/>
              <a:ext cx="450677" cy="64554"/>
            </a:xfrm>
            <a:custGeom>
              <a:avLst/>
              <a:gdLst>
                <a:gd name="connsiteX0" fmla="*/ 0 w 450677"/>
                <a:gd name="connsiteY0" fmla="*/ 57368 h 64554"/>
                <a:gd name="connsiteX1" fmla="*/ 412750 w 450677"/>
                <a:gd name="connsiteY1" fmla="*/ 63718 h 64554"/>
                <a:gd name="connsiteX2" fmla="*/ 434975 w 450677"/>
                <a:gd name="connsiteY2" fmla="*/ 57368 h 64554"/>
                <a:gd name="connsiteX3" fmla="*/ 438150 w 450677"/>
                <a:gd name="connsiteY3" fmla="*/ 218 h 64554"/>
                <a:gd name="connsiteX4" fmla="*/ 425450 w 450677"/>
                <a:gd name="connsiteY4" fmla="*/ 38318 h 64554"/>
                <a:gd name="connsiteX5" fmla="*/ 365125 w 450677"/>
                <a:gd name="connsiteY5" fmla="*/ 54193 h 64554"/>
                <a:gd name="connsiteX6" fmla="*/ 219075 w 450677"/>
                <a:gd name="connsiteY6" fmla="*/ 54193 h 64554"/>
                <a:gd name="connsiteX7" fmla="*/ 0 w 450677"/>
                <a:gd name="connsiteY7" fmla="*/ 57368 h 6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677" h="64554">
                  <a:moveTo>
                    <a:pt x="0" y="57368"/>
                  </a:moveTo>
                  <a:lnTo>
                    <a:pt x="412750" y="63718"/>
                  </a:lnTo>
                  <a:cubicBezTo>
                    <a:pt x="485246" y="63718"/>
                    <a:pt x="430742" y="67951"/>
                    <a:pt x="434975" y="57368"/>
                  </a:cubicBezTo>
                  <a:cubicBezTo>
                    <a:pt x="439208" y="46785"/>
                    <a:pt x="439737" y="3393"/>
                    <a:pt x="438150" y="218"/>
                  </a:cubicBezTo>
                  <a:cubicBezTo>
                    <a:pt x="436563" y="-2957"/>
                    <a:pt x="437621" y="29322"/>
                    <a:pt x="425450" y="38318"/>
                  </a:cubicBezTo>
                  <a:cubicBezTo>
                    <a:pt x="413279" y="47314"/>
                    <a:pt x="399521" y="51547"/>
                    <a:pt x="365125" y="54193"/>
                  </a:cubicBezTo>
                  <a:cubicBezTo>
                    <a:pt x="330729" y="56839"/>
                    <a:pt x="219075" y="54193"/>
                    <a:pt x="219075" y="54193"/>
                  </a:cubicBezTo>
                  <a:lnTo>
                    <a:pt x="0" y="57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E001A3C8-CB5E-E365-B48C-8EBAFF8897D9}"/>
                </a:ext>
              </a:extLst>
            </p:cNvPr>
            <p:cNvSpPr/>
            <p:nvPr/>
          </p:nvSpPr>
          <p:spPr>
            <a:xfrm>
              <a:off x="4140845" y="4416370"/>
              <a:ext cx="886632" cy="31820"/>
            </a:xfrm>
            <a:custGeom>
              <a:avLst/>
              <a:gdLst>
                <a:gd name="connsiteX0" fmla="*/ 8880 w 886632"/>
                <a:gd name="connsiteY0" fmla="*/ 31805 h 31820"/>
                <a:gd name="connsiteX1" fmla="*/ 608955 w 886632"/>
                <a:gd name="connsiteY1" fmla="*/ 19105 h 31820"/>
                <a:gd name="connsiteX2" fmla="*/ 885180 w 886632"/>
                <a:gd name="connsiteY2" fmla="*/ 22280 h 31820"/>
                <a:gd name="connsiteX3" fmla="*/ 697855 w 886632"/>
                <a:gd name="connsiteY3" fmla="*/ 55 h 31820"/>
                <a:gd name="connsiteX4" fmla="*/ 278755 w 886632"/>
                <a:gd name="connsiteY4" fmla="*/ 15930 h 31820"/>
                <a:gd name="connsiteX5" fmla="*/ 8880 w 886632"/>
                <a:gd name="connsiteY5" fmla="*/ 31805 h 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632" h="31820">
                  <a:moveTo>
                    <a:pt x="8880" y="31805"/>
                  </a:moveTo>
                  <a:cubicBezTo>
                    <a:pt x="63913" y="32334"/>
                    <a:pt x="608955" y="19105"/>
                    <a:pt x="608955" y="19105"/>
                  </a:cubicBezTo>
                  <a:cubicBezTo>
                    <a:pt x="755005" y="17517"/>
                    <a:pt x="870363" y="25455"/>
                    <a:pt x="885180" y="22280"/>
                  </a:cubicBezTo>
                  <a:cubicBezTo>
                    <a:pt x="899997" y="19105"/>
                    <a:pt x="798926" y="1113"/>
                    <a:pt x="697855" y="55"/>
                  </a:cubicBezTo>
                  <a:cubicBezTo>
                    <a:pt x="596784" y="-1003"/>
                    <a:pt x="389351" y="13284"/>
                    <a:pt x="278755" y="15930"/>
                  </a:cubicBezTo>
                  <a:cubicBezTo>
                    <a:pt x="168159" y="18576"/>
                    <a:pt x="-46153" y="31276"/>
                    <a:pt x="8880" y="318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B7D07951-83BE-D0F9-F003-280106564523}"/>
                </a:ext>
              </a:extLst>
            </p:cNvPr>
            <p:cNvSpPr/>
            <p:nvPr/>
          </p:nvSpPr>
          <p:spPr>
            <a:xfrm>
              <a:off x="4155920" y="4384675"/>
              <a:ext cx="755967" cy="13184"/>
            </a:xfrm>
            <a:custGeom>
              <a:avLst/>
              <a:gdLst>
                <a:gd name="connsiteX0" fmla="*/ 6505 w 755967"/>
                <a:gd name="connsiteY0" fmla="*/ 12700 h 13184"/>
                <a:gd name="connsiteX1" fmla="*/ 746280 w 755967"/>
                <a:gd name="connsiteY1" fmla="*/ 9525 h 13184"/>
                <a:gd name="connsiteX2" fmla="*/ 403380 w 755967"/>
                <a:gd name="connsiteY2" fmla="*/ 0 h 13184"/>
                <a:gd name="connsiteX3" fmla="*/ 6505 w 755967"/>
                <a:gd name="connsiteY3" fmla="*/ 12700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967" h="13184">
                  <a:moveTo>
                    <a:pt x="6505" y="12700"/>
                  </a:moveTo>
                  <a:cubicBezTo>
                    <a:pt x="63655" y="14288"/>
                    <a:pt x="680134" y="11642"/>
                    <a:pt x="746280" y="9525"/>
                  </a:cubicBezTo>
                  <a:cubicBezTo>
                    <a:pt x="812426" y="7408"/>
                    <a:pt x="522442" y="0"/>
                    <a:pt x="403380" y="0"/>
                  </a:cubicBezTo>
                  <a:cubicBezTo>
                    <a:pt x="284318" y="0"/>
                    <a:pt x="-50645" y="11112"/>
                    <a:pt x="6505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774F5AFA-1D3C-9DE5-8B43-221B55603993}"/>
                </a:ext>
              </a:extLst>
            </p:cNvPr>
            <p:cNvSpPr/>
            <p:nvPr/>
          </p:nvSpPr>
          <p:spPr>
            <a:xfrm>
              <a:off x="4162425" y="4400492"/>
              <a:ext cx="610195" cy="25458"/>
            </a:xfrm>
            <a:custGeom>
              <a:avLst/>
              <a:gdLst>
                <a:gd name="connsiteX0" fmla="*/ 0 w 610195"/>
                <a:gd name="connsiteY0" fmla="*/ 25458 h 25458"/>
                <a:gd name="connsiteX1" fmla="*/ 342900 w 610195"/>
                <a:gd name="connsiteY1" fmla="*/ 19108 h 25458"/>
                <a:gd name="connsiteX2" fmla="*/ 609600 w 610195"/>
                <a:gd name="connsiteY2" fmla="*/ 58 h 25458"/>
                <a:gd name="connsiteX3" fmla="*/ 269875 w 610195"/>
                <a:gd name="connsiteY3" fmla="*/ 12758 h 25458"/>
                <a:gd name="connsiteX4" fmla="*/ 0 w 610195"/>
                <a:gd name="connsiteY4" fmla="*/ 25458 h 2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195" h="25458">
                  <a:moveTo>
                    <a:pt x="0" y="25458"/>
                  </a:moveTo>
                  <a:lnTo>
                    <a:pt x="342900" y="19108"/>
                  </a:lnTo>
                  <a:cubicBezTo>
                    <a:pt x="444500" y="14875"/>
                    <a:pt x="621771" y="1116"/>
                    <a:pt x="609600" y="58"/>
                  </a:cubicBezTo>
                  <a:cubicBezTo>
                    <a:pt x="597429" y="-1000"/>
                    <a:pt x="269875" y="12758"/>
                    <a:pt x="269875" y="12758"/>
                  </a:cubicBezTo>
                  <a:lnTo>
                    <a:pt x="0" y="254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2F994265-58C9-742F-7EAB-2C73945C21BA}"/>
                </a:ext>
              </a:extLst>
            </p:cNvPr>
            <p:cNvSpPr/>
            <p:nvPr/>
          </p:nvSpPr>
          <p:spPr>
            <a:xfrm>
              <a:off x="4534838" y="4235327"/>
              <a:ext cx="859540" cy="35048"/>
            </a:xfrm>
            <a:custGeom>
              <a:avLst/>
              <a:gdLst>
                <a:gd name="connsiteX0" fmla="*/ 18112 w 859540"/>
                <a:gd name="connsiteY0" fmla="*/ 35048 h 35048"/>
                <a:gd name="connsiteX1" fmla="*/ 583262 w 859540"/>
                <a:gd name="connsiteY1" fmla="*/ 22348 h 35048"/>
                <a:gd name="connsiteX2" fmla="*/ 859487 w 859540"/>
                <a:gd name="connsiteY2" fmla="*/ 123 h 35048"/>
                <a:gd name="connsiteX3" fmla="*/ 564212 w 859540"/>
                <a:gd name="connsiteY3" fmla="*/ 12823 h 35048"/>
                <a:gd name="connsiteX4" fmla="*/ 173687 w 859540"/>
                <a:gd name="connsiteY4" fmla="*/ 22348 h 35048"/>
                <a:gd name="connsiteX5" fmla="*/ 18112 w 859540"/>
                <a:gd name="connsiteY5" fmla="*/ 35048 h 3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540" h="35048">
                  <a:moveTo>
                    <a:pt x="18112" y="35048"/>
                  </a:moveTo>
                  <a:cubicBezTo>
                    <a:pt x="86374" y="35048"/>
                    <a:pt x="443033" y="28169"/>
                    <a:pt x="583262" y="22348"/>
                  </a:cubicBezTo>
                  <a:cubicBezTo>
                    <a:pt x="723491" y="16527"/>
                    <a:pt x="862662" y="1710"/>
                    <a:pt x="859487" y="123"/>
                  </a:cubicBezTo>
                  <a:cubicBezTo>
                    <a:pt x="856312" y="-1464"/>
                    <a:pt x="564212" y="12823"/>
                    <a:pt x="564212" y="12823"/>
                  </a:cubicBezTo>
                  <a:lnTo>
                    <a:pt x="173687" y="22348"/>
                  </a:lnTo>
                  <a:cubicBezTo>
                    <a:pt x="90608" y="24994"/>
                    <a:pt x="-50150" y="35048"/>
                    <a:pt x="18112" y="3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ADDB31B1-9CCF-841E-0DA0-2850DD8FDBD9}"/>
                </a:ext>
              </a:extLst>
            </p:cNvPr>
            <p:cNvSpPr/>
            <p:nvPr/>
          </p:nvSpPr>
          <p:spPr>
            <a:xfrm>
              <a:off x="4549979" y="4215224"/>
              <a:ext cx="870256" cy="23584"/>
            </a:xfrm>
            <a:custGeom>
              <a:avLst/>
              <a:gdLst>
                <a:gd name="connsiteX0" fmla="*/ 28371 w 870256"/>
                <a:gd name="connsiteY0" fmla="*/ 17051 h 23584"/>
                <a:gd name="connsiteX1" fmla="*/ 799896 w 870256"/>
                <a:gd name="connsiteY1" fmla="*/ 1176 h 23584"/>
                <a:gd name="connsiteX2" fmla="*/ 834821 w 870256"/>
                <a:gd name="connsiteY2" fmla="*/ 1176 h 23584"/>
                <a:gd name="connsiteX3" fmla="*/ 542721 w 870256"/>
                <a:gd name="connsiteY3" fmla="*/ 17051 h 23584"/>
                <a:gd name="connsiteX4" fmla="*/ 202996 w 870256"/>
                <a:gd name="connsiteY4" fmla="*/ 23401 h 23584"/>
                <a:gd name="connsiteX5" fmla="*/ 28371 w 870256"/>
                <a:gd name="connsiteY5" fmla="*/ 17051 h 2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256" h="23584">
                  <a:moveTo>
                    <a:pt x="28371" y="17051"/>
                  </a:moveTo>
                  <a:cubicBezTo>
                    <a:pt x="127854" y="13347"/>
                    <a:pt x="665488" y="3822"/>
                    <a:pt x="799896" y="1176"/>
                  </a:cubicBezTo>
                  <a:cubicBezTo>
                    <a:pt x="934304" y="-1470"/>
                    <a:pt x="834821" y="1176"/>
                    <a:pt x="834821" y="1176"/>
                  </a:cubicBezTo>
                  <a:cubicBezTo>
                    <a:pt x="791959" y="3822"/>
                    <a:pt x="648025" y="13347"/>
                    <a:pt x="542721" y="17051"/>
                  </a:cubicBezTo>
                  <a:cubicBezTo>
                    <a:pt x="437417" y="20755"/>
                    <a:pt x="289779" y="22343"/>
                    <a:pt x="202996" y="23401"/>
                  </a:cubicBezTo>
                  <a:cubicBezTo>
                    <a:pt x="116213" y="24459"/>
                    <a:pt x="-71112" y="20755"/>
                    <a:pt x="28371" y="17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1B71E045-C3C8-43E3-D817-5F613F7939E5}"/>
                </a:ext>
              </a:extLst>
            </p:cNvPr>
            <p:cNvSpPr/>
            <p:nvPr/>
          </p:nvSpPr>
          <p:spPr>
            <a:xfrm>
              <a:off x="4543425" y="4165431"/>
              <a:ext cx="816542" cy="22394"/>
            </a:xfrm>
            <a:custGeom>
              <a:avLst/>
              <a:gdLst>
                <a:gd name="connsiteX0" fmla="*/ 0 w 816542"/>
                <a:gd name="connsiteY0" fmla="*/ 22394 h 22394"/>
                <a:gd name="connsiteX1" fmla="*/ 622300 w 816542"/>
                <a:gd name="connsiteY1" fmla="*/ 9694 h 22394"/>
                <a:gd name="connsiteX2" fmla="*/ 815975 w 816542"/>
                <a:gd name="connsiteY2" fmla="*/ 169 h 22394"/>
                <a:gd name="connsiteX3" fmla="*/ 577850 w 816542"/>
                <a:gd name="connsiteY3" fmla="*/ 3344 h 22394"/>
                <a:gd name="connsiteX4" fmla="*/ 384175 w 816542"/>
                <a:gd name="connsiteY4" fmla="*/ 169 h 22394"/>
                <a:gd name="connsiteX5" fmla="*/ 155575 w 816542"/>
                <a:gd name="connsiteY5" fmla="*/ 9694 h 22394"/>
                <a:gd name="connsiteX6" fmla="*/ 0 w 816542"/>
                <a:gd name="connsiteY6" fmla="*/ 22394 h 2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542" h="22394">
                  <a:moveTo>
                    <a:pt x="0" y="22394"/>
                  </a:moveTo>
                  <a:lnTo>
                    <a:pt x="622300" y="9694"/>
                  </a:lnTo>
                  <a:cubicBezTo>
                    <a:pt x="758296" y="5990"/>
                    <a:pt x="823383" y="1227"/>
                    <a:pt x="815975" y="169"/>
                  </a:cubicBezTo>
                  <a:cubicBezTo>
                    <a:pt x="808567" y="-889"/>
                    <a:pt x="649817" y="3344"/>
                    <a:pt x="577850" y="3344"/>
                  </a:cubicBezTo>
                  <a:cubicBezTo>
                    <a:pt x="505883" y="3344"/>
                    <a:pt x="454554" y="-889"/>
                    <a:pt x="384175" y="169"/>
                  </a:cubicBezTo>
                  <a:cubicBezTo>
                    <a:pt x="313796" y="1227"/>
                    <a:pt x="155575" y="9694"/>
                    <a:pt x="155575" y="9694"/>
                  </a:cubicBezTo>
                  <a:lnTo>
                    <a:pt x="0" y="2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593BAFD7-EB14-1E17-0D70-4CC7DD9D86D8}"/>
                </a:ext>
              </a:extLst>
            </p:cNvPr>
            <p:cNvSpPr/>
            <p:nvPr/>
          </p:nvSpPr>
          <p:spPr>
            <a:xfrm>
              <a:off x="4498216" y="4178291"/>
              <a:ext cx="110134" cy="29533"/>
            </a:xfrm>
            <a:custGeom>
              <a:avLst/>
              <a:gdLst>
                <a:gd name="connsiteX0" fmla="*/ 759 w 110134"/>
                <a:gd name="connsiteY0" fmla="*/ 9 h 29533"/>
                <a:gd name="connsiteX1" fmla="*/ 108709 w 110134"/>
                <a:gd name="connsiteY1" fmla="*/ 25409 h 29533"/>
                <a:gd name="connsiteX2" fmla="*/ 61084 w 110134"/>
                <a:gd name="connsiteY2" fmla="*/ 28584 h 29533"/>
                <a:gd name="connsiteX3" fmla="*/ 759 w 110134"/>
                <a:gd name="connsiteY3" fmla="*/ 9 h 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134" h="29533">
                  <a:moveTo>
                    <a:pt x="759" y="9"/>
                  </a:moveTo>
                  <a:cubicBezTo>
                    <a:pt x="8697" y="-520"/>
                    <a:pt x="98655" y="20647"/>
                    <a:pt x="108709" y="25409"/>
                  </a:cubicBezTo>
                  <a:cubicBezTo>
                    <a:pt x="118763" y="30172"/>
                    <a:pt x="72726" y="30171"/>
                    <a:pt x="61084" y="28584"/>
                  </a:cubicBezTo>
                  <a:cubicBezTo>
                    <a:pt x="49442" y="26997"/>
                    <a:pt x="-7179" y="538"/>
                    <a:pt x="75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 1853">
              <a:extLst>
                <a:ext uri="{FF2B5EF4-FFF2-40B4-BE49-F238E27FC236}">
                  <a16:creationId xmlns:a16="http://schemas.microsoft.com/office/drawing/2014/main" id="{DB941CF1-2F75-F3B2-4BF4-DFFC060679BF}"/>
                </a:ext>
              </a:extLst>
            </p:cNvPr>
            <p:cNvSpPr/>
            <p:nvPr/>
          </p:nvSpPr>
          <p:spPr>
            <a:xfrm>
              <a:off x="4505042" y="4219433"/>
              <a:ext cx="76856" cy="115310"/>
            </a:xfrm>
            <a:custGeom>
              <a:avLst/>
              <a:gdLst>
                <a:gd name="connsiteX0" fmla="*/ 16158 w 76856"/>
                <a:gd name="connsiteY0" fmla="*/ 142 h 115310"/>
                <a:gd name="connsiteX1" fmla="*/ 63783 w 76856"/>
                <a:gd name="connsiteY1" fmla="*/ 47767 h 115310"/>
                <a:gd name="connsiteX2" fmla="*/ 51083 w 76856"/>
                <a:gd name="connsiteY2" fmla="*/ 92217 h 115310"/>
                <a:gd name="connsiteX3" fmla="*/ 283 w 76856"/>
                <a:gd name="connsiteY3" fmla="*/ 114442 h 115310"/>
                <a:gd name="connsiteX4" fmla="*/ 76483 w 76856"/>
                <a:gd name="connsiteY4" fmla="*/ 63642 h 115310"/>
                <a:gd name="connsiteX5" fmla="*/ 16158 w 76856"/>
                <a:gd name="connsiteY5" fmla="*/ 142 h 1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856" h="115310">
                  <a:moveTo>
                    <a:pt x="16158" y="142"/>
                  </a:moveTo>
                  <a:cubicBezTo>
                    <a:pt x="14041" y="-2504"/>
                    <a:pt x="57962" y="32421"/>
                    <a:pt x="63783" y="47767"/>
                  </a:cubicBezTo>
                  <a:cubicBezTo>
                    <a:pt x="69604" y="63113"/>
                    <a:pt x="61666" y="81105"/>
                    <a:pt x="51083" y="92217"/>
                  </a:cubicBezTo>
                  <a:cubicBezTo>
                    <a:pt x="40500" y="103329"/>
                    <a:pt x="-3950" y="119204"/>
                    <a:pt x="283" y="114442"/>
                  </a:cubicBezTo>
                  <a:cubicBezTo>
                    <a:pt x="4516" y="109680"/>
                    <a:pt x="70662" y="80046"/>
                    <a:pt x="76483" y="63642"/>
                  </a:cubicBezTo>
                  <a:cubicBezTo>
                    <a:pt x="82304" y="47238"/>
                    <a:pt x="18275" y="2788"/>
                    <a:pt x="16158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 1854">
              <a:extLst>
                <a:ext uri="{FF2B5EF4-FFF2-40B4-BE49-F238E27FC236}">
                  <a16:creationId xmlns:a16="http://schemas.microsoft.com/office/drawing/2014/main" id="{BE0E5E67-977F-4D50-3164-0D2122EFE708}"/>
                </a:ext>
              </a:extLst>
            </p:cNvPr>
            <p:cNvSpPr/>
            <p:nvPr/>
          </p:nvSpPr>
          <p:spPr>
            <a:xfrm>
              <a:off x="4454492" y="4216243"/>
              <a:ext cx="57303" cy="114588"/>
            </a:xfrm>
            <a:custGeom>
              <a:avLst/>
              <a:gdLst>
                <a:gd name="connsiteX0" fmla="*/ 57183 w 57303"/>
                <a:gd name="connsiteY0" fmla="*/ 157 h 114588"/>
                <a:gd name="connsiteX1" fmla="*/ 15908 w 57303"/>
                <a:gd name="connsiteY1" fmla="*/ 47782 h 114588"/>
                <a:gd name="connsiteX2" fmla="*/ 44483 w 57303"/>
                <a:gd name="connsiteY2" fmla="*/ 114457 h 114588"/>
                <a:gd name="connsiteX3" fmla="*/ 33 w 57303"/>
                <a:gd name="connsiteY3" fmla="*/ 63657 h 114588"/>
                <a:gd name="connsiteX4" fmla="*/ 57183 w 57303"/>
                <a:gd name="connsiteY4" fmla="*/ 157 h 1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03" h="114588">
                  <a:moveTo>
                    <a:pt x="57183" y="157"/>
                  </a:moveTo>
                  <a:cubicBezTo>
                    <a:pt x="59829" y="-2489"/>
                    <a:pt x="18025" y="28732"/>
                    <a:pt x="15908" y="47782"/>
                  </a:cubicBezTo>
                  <a:cubicBezTo>
                    <a:pt x="13791" y="66832"/>
                    <a:pt x="47129" y="111811"/>
                    <a:pt x="44483" y="114457"/>
                  </a:cubicBezTo>
                  <a:cubicBezTo>
                    <a:pt x="41837" y="117103"/>
                    <a:pt x="1620" y="79003"/>
                    <a:pt x="33" y="63657"/>
                  </a:cubicBezTo>
                  <a:cubicBezTo>
                    <a:pt x="-1555" y="48311"/>
                    <a:pt x="54537" y="2803"/>
                    <a:pt x="57183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 1855">
              <a:extLst>
                <a:ext uri="{FF2B5EF4-FFF2-40B4-BE49-F238E27FC236}">
                  <a16:creationId xmlns:a16="http://schemas.microsoft.com/office/drawing/2014/main" id="{7A3F6D65-1A20-D338-34E6-A166BC3EC92D}"/>
                </a:ext>
              </a:extLst>
            </p:cNvPr>
            <p:cNvSpPr/>
            <p:nvPr/>
          </p:nvSpPr>
          <p:spPr>
            <a:xfrm>
              <a:off x="4511617" y="4232197"/>
              <a:ext cx="44529" cy="89195"/>
            </a:xfrm>
            <a:custGeom>
              <a:avLst/>
              <a:gdLst>
                <a:gd name="connsiteX0" fmla="*/ 6408 w 44529"/>
                <a:gd name="connsiteY0" fmla="*/ 78 h 89195"/>
                <a:gd name="connsiteX1" fmla="*/ 44508 w 44529"/>
                <a:gd name="connsiteY1" fmla="*/ 54053 h 89195"/>
                <a:gd name="connsiteX2" fmla="*/ 58 w 44529"/>
                <a:gd name="connsiteY2" fmla="*/ 88978 h 89195"/>
                <a:gd name="connsiteX3" fmla="*/ 34983 w 44529"/>
                <a:gd name="connsiteY3" fmla="*/ 66753 h 89195"/>
                <a:gd name="connsiteX4" fmla="*/ 6408 w 44529"/>
                <a:gd name="connsiteY4" fmla="*/ 78 h 8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9" h="89195">
                  <a:moveTo>
                    <a:pt x="6408" y="78"/>
                  </a:moveTo>
                  <a:cubicBezTo>
                    <a:pt x="7996" y="-2039"/>
                    <a:pt x="45566" y="39236"/>
                    <a:pt x="44508" y="54053"/>
                  </a:cubicBezTo>
                  <a:cubicBezTo>
                    <a:pt x="43450" y="68870"/>
                    <a:pt x="1646" y="86861"/>
                    <a:pt x="58" y="88978"/>
                  </a:cubicBezTo>
                  <a:cubicBezTo>
                    <a:pt x="-1530" y="91095"/>
                    <a:pt x="29691" y="77336"/>
                    <a:pt x="34983" y="66753"/>
                  </a:cubicBezTo>
                  <a:cubicBezTo>
                    <a:pt x="40275" y="56170"/>
                    <a:pt x="4820" y="2195"/>
                    <a:pt x="6408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 1856">
              <a:extLst>
                <a:ext uri="{FF2B5EF4-FFF2-40B4-BE49-F238E27FC236}">
                  <a16:creationId xmlns:a16="http://schemas.microsoft.com/office/drawing/2014/main" id="{7F474C31-1D41-F37B-1DA8-99A1FBED43A2}"/>
                </a:ext>
              </a:extLst>
            </p:cNvPr>
            <p:cNvSpPr/>
            <p:nvPr/>
          </p:nvSpPr>
          <p:spPr>
            <a:xfrm>
              <a:off x="4288619" y="4219453"/>
              <a:ext cx="216835" cy="27661"/>
            </a:xfrm>
            <a:custGeom>
              <a:avLst/>
              <a:gdLst>
                <a:gd name="connsiteX0" fmla="*/ 806 w 216835"/>
                <a:gd name="connsiteY0" fmla="*/ 25522 h 27661"/>
                <a:gd name="connsiteX1" fmla="*/ 162731 w 216835"/>
                <a:gd name="connsiteY1" fmla="*/ 25522 h 27661"/>
                <a:gd name="connsiteX2" fmla="*/ 216706 w 216835"/>
                <a:gd name="connsiteY2" fmla="*/ 122 h 27661"/>
                <a:gd name="connsiteX3" fmla="*/ 175431 w 216835"/>
                <a:gd name="connsiteY3" fmla="*/ 15997 h 27661"/>
                <a:gd name="connsiteX4" fmla="*/ 102406 w 216835"/>
                <a:gd name="connsiteY4" fmla="*/ 19172 h 27661"/>
                <a:gd name="connsiteX5" fmla="*/ 806 w 216835"/>
                <a:gd name="connsiteY5" fmla="*/ 25522 h 2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835" h="27661">
                  <a:moveTo>
                    <a:pt x="806" y="25522"/>
                  </a:moveTo>
                  <a:cubicBezTo>
                    <a:pt x="10860" y="26580"/>
                    <a:pt x="126748" y="29755"/>
                    <a:pt x="162731" y="25522"/>
                  </a:cubicBezTo>
                  <a:cubicBezTo>
                    <a:pt x="198714" y="21289"/>
                    <a:pt x="214589" y="1710"/>
                    <a:pt x="216706" y="122"/>
                  </a:cubicBezTo>
                  <a:cubicBezTo>
                    <a:pt x="218823" y="-1466"/>
                    <a:pt x="194481" y="12822"/>
                    <a:pt x="175431" y="15997"/>
                  </a:cubicBezTo>
                  <a:cubicBezTo>
                    <a:pt x="156381" y="19172"/>
                    <a:pt x="127277" y="19172"/>
                    <a:pt x="102406" y="19172"/>
                  </a:cubicBezTo>
                  <a:cubicBezTo>
                    <a:pt x="77535" y="19172"/>
                    <a:pt x="-9248" y="24464"/>
                    <a:pt x="806" y="25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 1857">
              <a:extLst>
                <a:ext uri="{FF2B5EF4-FFF2-40B4-BE49-F238E27FC236}">
                  <a16:creationId xmlns:a16="http://schemas.microsoft.com/office/drawing/2014/main" id="{5E5680F1-67CD-2951-AC5B-97B59DE422B6}"/>
                </a:ext>
              </a:extLst>
            </p:cNvPr>
            <p:cNvSpPr/>
            <p:nvPr/>
          </p:nvSpPr>
          <p:spPr>
            <a:xfrm>
              <a:off x="4286250" y="4260850"/>
              <a:ext cx="192357" cy="7143"/>
            </a:xfrm>
            <a:custGeom>
              <a:avLst/>
              <a:gdLst>
                <a:gd name="connsiteX0" fmla="*/ 0 w 192357"/>
                <a:gd name="connsiteY0" fmla="*/ 6350 h 7143"/>
                <a:gd name="connsiteX1" fmla="*/ 184150 w 192357"/>
                <a:gd name="connsiteY1" fmla="*/ 6350 h 7143"/>
                <a:gd name="connsiteX2" fmla="*/ 146050 w 192357"/>
                <a:gd name="connsiteY2" fmla="*/ 0 h 7143"/>
                <a:gd name="connsiteX3" fmla="*/ 0 w 192357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57" h="7143">
                  <a:moveTo>
                    <a:pt x="0" y="6350"/>
                  </a:moveTo>
                  <a:cubicBezTo>
                    <a:pt x="6350" y="7408"/>
                    <a:pt x="159808" y="7408"/>
                    <a:pt x="184150" y="6350"/>
                  </a:cubicBezTo>
                  <a:cubicBezTo>
                    <a:pt x="208492" y="5292"/>
                    <a:pt x="173567" y="1058"/>
                    <a:pt x="1460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9" name="フリーフォーム 1858">
              <a:extLst>
                <a:ext uri="{FF2B5EF4-FFF2-40B4-BE49-F238E27FC236}">
                  <a16:creationId xmlns:a16="http://schemas.microsoft.com/office/drawing/2014/main" id="{DD56E4C8-9D4D-ECF7-DF90-79FA6BCFDD05}"/>
                </a:ext>
              </a:extLst>
            </p:cNvPr>
            <p:cNvSpPr/>
            <p:nvPr/>
          </p:nvSpPr>
          <p:spPr>
            <a:xfrm>
              <a:off x="4264005" y="4213185"/>
              <a:ext cx="47747" cy="117576"/>
            </a:xfrm>
            <a:custGeom>
              <a:avLst/>
              <a:gdLst>
                <a:gd name="connsiteX0" fmla="*/ 20 w 47747"/>
                <a:gd name="connsiteY0" fmla="*/ 40 h 117576"/>
                <a:gd name="connsiteX1" fmla="*/ 41295 w 47747"/>
                <a:gd name="connsiteY1" fmla="*/ 63540 h 117576"/>
                <a:gd name="connsiteX2" fmla="*/ 15895 w 47747"/>
                <a:gd name="connsiteY2" fmla="*/ 117515 h 117576"/>
                <a:gd name="connsiteX3" fmla="*/ 47645 w 47747"/>
                <a:gd name="connsiteY3" fmla="*/ 73065 h 117576"/>
                <a:gd name="connsiteX4" fmla="*/ 20 w 47747"/>
                <a:gd name="connsiteY4" fmla="*/ 40 h 11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47" h="117576">
                  <a:moveTo>
                    <a:pt x="20" y="40"/>
                  </a:moveTo>
                  <a:cubicBezTo>
                    <a:pt x="-1038" y="-1548"/>
                    <a:pt x="38649" y="43961"/>
                    <a:pt x="41295" y="63540"/>
                  </a:cubicBezTo>
                  <a:cubicBezTo>
                    <a:pt x="43941" y="83119"/>
                    <a:pt x="14837" y="115927"/>
                    <a:pt x="15895" y="117515"/>
                  </a:cubicBezTo>
                  <a:cubicBezTo>
                    <a:pt x="16953" y="119103"/>
                    <a:pt x="44999" y="89469"/>
                    <a:pt x="47645" y="73065"/>
                  </a:cubicBezTo>
                  <a:cubicBezTo>
                    <a:pt x="50291" y="56661"/>
                    <a:pt x="1078" y="1628"/>
                    <a:pt x="20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0" name="フリーフォーム 1859">
              <a:extLst>
                <a:ext uri="{FF2B5EF4-FFF2-40B4-BE49-F238E27FC236}">
                  <a16:creationId xmlns:a16="http://schemas.microsoft.com/office/drawing/2014/main" id="{73391952-52F9-9484-2E86-E660E31DEF47}"/>
                </a:ext>
              </a:extLst>
            </p:cNvPr>
            <p:cNvSpPr/>
            <p:nvPr/>
          </p:nvSpPr>
          <p:spPr>
            <a:xfrm>
              <a:off x="4251248" y="4235407"/>
              <a:ext cx="32187" cy="82784"/>
            </a:xfrm>
            <a:custGeom>
              <a:avLst/>
              <a:gdLst>
                <a:gd name="connsiteX0" fmla="*/ 77 w 32187"/>
                <a:gd name="connsiteY0" fmla="*/ 43 h 82784"/>
                <a:gd name="connsiteX1" fmla="*/ 22302 w 32187"/>
                <a:gd name="connsiteY1" fmla="*/ 54018 h 82784"/>
                <a:gd name="connsiteX2" fmla="*/ 3252 w 32187"/>
                <a:gd name="connsiteY2" fmla="*/ 82593 h 82784"/>
                <a:gd name="connsiteX3" fmla="*/ 31827 w 32187"/>
                <a:gd name="connsiteY3" fmla="*/ 63543 h 82784"/>
                <a:gd name="connsiteX4" fmla="*/ 77 w 32187"/>
                <a:gd name="connsiteY4" fmla="*/ 43 h 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7" h="82784">
                  <a:moveTo>
                    <a:pt x="77" y="43"/>
                  </a:moveTo>
                  <a:cubicBezTo>
                    <a:pt x="-1510" y="-1544"/>
                    <a:pt x="21773" y="40260"/>
                    <a:pt x="22302" y="54018"/>
                  </a:cubicBezTo>
                  <a:cubicBezTo>
                    <a:pt x="22831" y="67776"/>
                    <a:pt x="1665" y="81006"/>
                    <a:pt x="3252" y="82593"/>
                  </a:cubicBezTo>
                  <a:cubicBezTo>
                    <a:pt x="4839" y="84180"/>
                    <a:pt x="27594" y="75714"/>
                    <a:pt x="31827" y="63543"/>
                  </a:cubicBezTo>
                  <a:cubicBezTo>
                    <a:pt x="36060" y="51372"/>
                    <a:pt x="1664" y="1630"/>
                    <a:pt x="77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1" name="フリーフォーム 1860">
              <a:extLst>
                <a:ext uri="{FF2B5EF4-FFF2-40B4-BE49-F238E27FC236}">
                  <a16:creationId xmlns:a16="http://schemas.microsoft.com/office/drawing/2014/main" id="{9E9FF0F6-3034-216C-074A-99DF06EF0ADF}"/>
                </a:ext>
              </a:extLst>
            </p:cNvPr>
            <p:cNvSpPr/>
            <p:nvPr/>
          </p:nvSpPr>
          <p:spPr>
            <a:xfrm>
              <a:off x="4187792" y="4228527"/>
              <a:ext cx="60399" cy="108556"/>
            </a:xfrm>
            <a:custGeom>
              <a:avLst/>
              <a:gdLst>
                <a:gd name="connsiteX0" fmla="*/ 57183 w 60399"/>
                <a:gd name="connsiteY0" fmla="*/ 573 h 108556"/>
                <a:gd name="connsiteX1" fmla="*/ 15908 w 60399"/>
                <a:gd name="connsiteY1" fmla="*/ 38673 h 108556"/>
                <a:gd name="connsiteX2" fmla="*/ 9558 w 60399"/>
                <a:gd name="connsiteY2" fmla="*/ 64073 h 108556"/>
                <a:gd name="connsiteX3" fmla="*/ 60358 w 60399"/>
                <a:gd name="connsiteY3" fmla="*/ 108523 h 108556"/>
                <a:gd name="connsiteX4" fmla="*/ 33 w 60399"/>
                <a:gd name="connsiteY4" fmla="*/ 70423 h 108556"/>
                <a:gd name="connsiteX5" fmla="*/ 57183 w 60399"/>
                <a:gd name="connsiteY5" fmla="*/ 573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9" h="108556">
                  <a:moveTo>
                    <a:pt x="57183" y="573"/>
                  </a:moveTo>
                  <a:cubicBezTo>
                    <a:pt x="59829" y="-4719"/>
                    <a:pt x="23845" y="28090"/>
                    <a:pt x="15908" y="38673"/>
                  </a:cubicBezTo>
                  <a:cubicBezTo>
                    <a:pt x="7971" y="49256"/>
                    <a:pt x="2150" y="52431"/>
                    <a:pt x="9558" y="64073"/>
                  </a:cubicBezTo>
                  <a:cubicBezTo>
                    <a:pt x="16966" y="75715"/>
                    <a:pt x="61946" y="107465"/>
                    <a:pt x="60358" y="108523"/>
                  </a:cubicBezTo>
                  <a:cubicBezTo>
                    <a:pt x="58770" y="109581"/>
                    <a:pt x="1620" y="85240"/>
                    <a:pt x="33" y="70423"/>
                  </a:cubicBezTo>
                  <a:cubicBezTo>
                    <a:pt x="-1554" y="55606"/>
                    <a:pt x="54537" y="5865"/>
                    <a:pt x="57183" y="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2" name="フリーフォーム 1861">
              <a:extLst>
                <a:ext uri="{FF2B5EF4-FFF2-40B4-BE49-F238E27FC236}">
                  <a16:creationId xmlns:a16="http://schemas.microsoft.com/office/drawing/2014/main" id="{7C2E6E26-539D-1A40-E786-699C460CD1F0}"/>
                </a:ext>
              </a:extLst>
            </p:cNvPr>
            <p:cNvSpPr/>
            <p:nvPr/>
          </p:nvSpPr>
          <p:spPr>
            <a:xfrm>
              <a:off x="4114690" y="4184646"/>
              <a:ext cx="41671" cy="190506"/>
            </a:xfrm>
            <a:custGeom>
              <a:avLst/>
              <a:gdLst>
                <a:gd name="connsiteX0" fmla="*/ 9635 w 41671"/>
                <a:gd name="connsiteY0" fmla="*/ 4 h 190506"/>
                <a:gd name="connsiteX1" fmla="*/ 28685 w 41671"/>
                <a:gd name="connsiteY1" fmla="*/ 73029 h 190506"/>
                <a:gd name="connsiteX2" fmla="*/ 110 w 41671"/>
                <a:gd name="connsiteY2" fmla="*/ 190504 h 190506"/>
                <a:gd name="connsiteX3" fmla="*/ 41385 w 41671"/>
                <a:gd name="connsiteY3" fmla="*/ 76204 h 190506"/>
                <a:gd name="connsiteX4" fmla="*/ 9635 w 41671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71" h="190506">
                  <a:moveTo>
                    <a:pt x="9635" y="4"/>
                  </a:moveTo>
                  <a:cubicBezTo>
                    <a:pt x="7518" y="-525"/>
                    <a:pt x="30273" y="41279"/>
                    <a:pt x="28685" y="73029"/>
                  </a:cubicBezTo>
                  <a:cubicBezTo>
                    <a:pt x="27097" y="104779"/>
                    <a:pt x="-2007" y="189975"/>
                    <a:pt x="110" y="190504"/>
                  </a:cubicBezTo>
                  <a:cubicBezTo>
                    <a:pt x="2227" y="191033"/>
                    <a:pt x="37681" y="106896"/>
                    <a:pt x="41385" y="76204"/>
                  </a:cubicBezTo>
                  <a:cubicBezTo>
                    <a:pt x="45089" y="45512"/>
                    <a:pt x="11752" y="533"/>
                    <a:pt x="963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3" name="フリーフォーム 1862">
              <a:extLst>
                <a:ext uri="{FF2B5EF4-FFF2-40B4-BE49-F238E27FC236}">
                  <a16:creationId xmlns:a16="http://schemas.microsoft.com/office/drawing/2014/main" id="{17019BBC-2B7A-197F-EA98-51BEFB0B14A1}"/>
                </a:ext>
              </a:extLst>
            </p:cNvPr>
            <p:cNvSpPr/>
            <p:nvPr/>
          </p:nvSpPr>
          <p:spPr>
            <a:xfrm>
              <a:off x="4148317" y="4206851"/>
              <a:ext cx="141767" cy="40828"/>
            </a:xfrm>
            <a:custGeom>
              <a:avLst/>
              <a:gdLst>
                <a:gd name="connsiteX0" fmla="*/ 1408 w 141767"/>
                <a:gd name="connsiteY0" fmla="*/ 38124 h 40828"/>
                <a:gd name="connsiteX1" fmla="*/ 52208 w 141767"/>
                <a:gd name="connsiteY1" fmla="*/ 34949 h 40828"/>
                <a:gd name="connsiteX2" fmla="*/ 87133 w 141767"/>
                <a:gd name="connsiteY2" fmla="*/ 12724 h 40828"/>
                <a:gd name="connsiteX3" fmla="*/ 141108 w 141767"/>
                <a:gd name="connsiteY3" fmla="*/ 34949 h 40828"/>
                <a:gd name="connsiteX4" fmla="*/ 112533 w 141767"/>
                <a:gd name="connsiteY4" fmla="*/ 24 h 40828"/>
                <a:gd name="connsiteX5" fmla="*/ 1408 w 141767"/>
                <a:gd name="connsiteY5" fmla="*/ 38124 h 4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767" h="40828">
                  <a:moveTo>
                    <a:pt x="1408" y="38124"/>
                  </a:moveTo>
                  <a:cubicBezTo>
                    <a:pt x="-8646" y="43945"/>
                    <a:pt x="37921" y="39182"/>
                    <a:pt x="52208" y="34949"/>
                  </a:cubicBezTo>
                  <a:cubicBezTo>
                    <a:pt x="66495" y="30716"/>
                    <a:pt x="72316" y="12724"/>
                    <a:pt x="87133" y="12724"/>
                  </a:cubicBezTo>
                  <a:cubicBezTo>
                    <a:pt x="101950" y="12724"/>
                    <a:pt x="136875" y="37066"/>
                    <a:pt x="141108" y="34949"/>
                  </a:cubicBezTo>
                  <a:cubicBezTo>
                    <a:pt x="145341" y="32832"/>
                    <a:pt x="128408" y="1082"/>
                    <a:pt x="112533" y="24"/>
                  </a:cubicBezTo>
                  <a:cubicBezTo>
                    <a:pt x="96658" y="-1034"/>
                    <a:pt x="11462" y="32303"/>
                    <a:pt x="1408" y="38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4" name="フリーフォーム 1863">
              <a:extLst>
                <a:ext uri="{FF2B5EF4-FFF2-40B4-BE49-F238E27FC236}">
                  <a16:creationId xmlns:a16="http://schemas.microsoft.com/office/drawing/2014/main" id="{EEC14B63-0AEC-F17E-EE02-ABEA5DE95623}"/>
                </a:ext>
              </a:extLst>
            </p:cNvPr>
            <p:cNvSpPr/>
            <p:nvPr/>
          </p:nvSpPr>
          <p:spPr>
            <a:xfrm>
              <a:off x="4581525" y="4291189"/>
              <a:ext cx="762386" cy="20461"/>
            </a:xfrm>
            <a:custGeom>
              <a:avLst/>
              <a:gdLst>
                <a:gd name="connsiteX0" fmla="*/ 0 w 762386"/>
                <a:gd name="connsiteY0" fmla="*/ 20461 h 20461"/>
                <a:gd name="connsiteX1" fmla="*/ 752475 w 762386"/>
                <a:gd name="connsiteY1" fmla="*/ 1411 h 20461"/>
                <a:gd name="connsiteX2" fmla="*/ 450850 w 762386"/>
                <a:gd name="connsiteY2" fmla="*/ 1411 h 20461"/>
                <a:gd name="connsiteX3" fmla="*/ 0 w 762386"/>
                <a:gd name="connsiteY3" fmla="*/ 20461 h 2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86" h="20461">
                  <a:moveTo>
                    <a:pt x="0" y="20461"/>
                  </a:moveTo>
                  <a:lnTo>
                    <a:pt x="752475" y="1411"/>
                  </a:lnTo>
                  <a:cubicBezTo>
                    <a:pt x="827617" y="-1764"/>
                    <a:pt x="450850" y="1411"/>
                    <a:pt x="450850" y="1411"/>
                  </a:cubicBezTo>
                  <a:lnTo>
                    <a:pt x="0" y="204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5" name="フリーフォーム 1864">
              <a:extLst>
                <a:ext uri="{FF2B5EF4-FFF2-40B4-BE49-F238E27FC236}">
                  <a16:creationId xmlns:a16="http://schemas.microsoft.com/office/drawing/2014/main" id="{56E2FDDD-06B6-75B7-EA2A-3FF53D713D91}"/>
                </a:ext>
              </a:extLst>
            </p:cNvPr>
            <p:cNvSpPr/>
            <p:nvPr/>
          </p:nvSpPr>
          <p:spPr>
            <a:xfrm>
              <a:off x="4158234" y="4316707"/>
              <a:ext cx="330872" cy="26704"/>
            </a:xfrm>
            <a:custGeom>
              <a:avLst/>
              <a:gdLst>
                <a:gd name="connsiteX0" fmla="*/ 1016 w 330872"/>
                <a:gd name="connsiteY0" fmla="*/ 26693 h 26704"/>
                <a:gd name="connsiteX1" fmla="*/ 321691 w 330872"/>
                <a:gd name="connsiteY1" fmla="*/ 4468 h 26704"/>
                <a:gd name="connsiteX2" fmla="*/ 223266 w 330872"/>
                <a:gd name="connsiteY2" fmla="*/ 1293 h 26704"/>
                <a:gd name="connsiteX3" fmla="*/ 1016 w 330872"/>
                <a:gd name="connsiteY3" fmla="*/ 26693 h 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872" h="26704">
                  <a:moveTo>
                    <a:pt x="1016" y="26693"/>
                  </a:moveTo>
                  <a:cubicBezTo>
                    <a:pt x="17420" y="27222"/>
                    <a:pt x="284649" y="8701"/>
                    <a:pt x="321691" y="4468"/>
                  </a:cubicBezTo>
                  <a:cubicBezTo>
                    <a:pt x="358733" y="235"/>
                    <a:pt x="275124" y="-1353"/>
                    <a:pt x="223266" y="1293"/>
                  </a:cubicBezTo>
                  <a:cubicBezTo>
                    <a:pt x="171408" y="3939"/>
                    <a:pt x="-15388" y="26164"/>
                    <a:pt x="1016" y="266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6" name="フリーフォーム 1865">
              <a:extLst>
                <a:ext uri="{FF2B5EF4-FFF2-40B4-BE49-F238E27FC236}">
                  <a16:creationId xmlns:a16="http://schemas.microsoft.com/office/drawing/2014/main" id="{4DFDD03D-9E67-974C-79A2-5DD15020E833}"/>
                </a:ext>
              </a:extLst>
            </p:cNvPr>
            <p:cNvSpPr/>
            <p:nvPr/>
          </p:nvSpPr>
          <p:spPr>
            <a:xfrm>
              <a:off x="4135029" y="4171814"/>
              <a:ext cx="391964" cy="22953"/>
            </a:xfrm>
            <a:custGeom>
              <a:avLst/>
              <a:gdLst>
                <a:gd name="connsiteX0" fmla="*/ 1996 w 391964"/>
                <a:gd name="connsiteY0" fmla="*/ 9661 h 22953"/>
                <a:gd name="connsiteX1" fmla="*/ 335371 w 391964"/>
                <a:gd name="connsiteY1" fmla="*/ 12836 h 22953"/>
                <a:gd name="connsiteX2" fmla="*/ 379821 w 391964"/>
                <a:gd name="connsiteY2" fmla="*/ 136 h 22953"/>
                <a:gd name="connsiteX3" fmla="*/ 205196 w 391964"/>
                <a:gd name="connsiteY3" fmla="*/ 22361 h 22953"/>
                <a:gd name="connsiteX4" fmla="*/ 1996 w 391964"/>
                <a:gd name="connsiteY4" fmla="*/ 9661 h 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4" h="22953">
                  <a:moveTo>
                    <a:pt x="1996" y="9661"/>
                  </a:moveTo>
                  <a:cubicBezTo>
                    <a:pt x="23692" y="8074"/>
                    <a:pt x="272400" y="14423"/>
                    <a:pt x="335371" y="12836"/>
                  </a:cubicBezTo>
                  <a:cubicBezTo>
                    <a:pt x="398342" y="11249"/>
                    <a:pt x="401517" y="-1451"/>
                    <a:pt x="379821" y="136"/>
                  </a:cubicBezTo>
                  <a:cubicBezTo>
                    <a:pt x="358125" y="1723"/>
                    <a:pt x="269225" y="18657"/>
                    <a:pt x="205196" y="22361"/>
                  </a:cubicBezTo>
                  <a:cubicBezTo>
                    <a:pt x="141167" y="26065"/>
                    <a:pt x="-19700" y="11248"/>
                    <a:pt x="1996" y="9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7" name="フリーフォーム 1866">
              <a:extLst>
                <a:ext uri="{FF2B5EF4-FFF2-40B4-BE49-F238E27FC236}">
                  <a16:creationId xmlns:a16="http://schemas.microsoft.com/office/drawing/2014/main" id="{5272AF64-40AC-1039-0AA6-C8BBECEF3575}"/>
                </a:ext>
              </a:extLst>
            </p:cNvPr>
            <p:cNvSpPr/>
            <p:nvPr/>
          </p:nvSpPr>
          <p:spPr>
            <a:xfrm>
              <a:off x="4324232" y="4194170"/>
              <a:ext cx="60457" cy="130184"/>
            </a:xfrm>
            <a:custGeom>
              <a:avLst/>
              <a:gdLst>
                <a:gd name="connsiteX0" fmla="*/ 118 w 60457"/>
                <a:gd name="connsiteY0" fmla="*/ 5 h 130184"/>
                <a:gd name="connsiteX1" fmla="*/ 44568 w 60457"/>
                <a:gd name="connsiteY1" fmla="*/ 57155 h 130184"/>
                <a:gd name="connsiteX2" fmla="*/ 28693 w 60457"/>
                <a:gd name="connsiteY2" fmla="*/ 130180 h 130184"/>
                <a:gd name="connsiteX3" fmla="*/ 60443 w 60457"/>
                <a:gd name="connsiteY3" fmla="*/ 60330 h 130184"/>
                <a:gd name="connsiteX4" fmla="*/ 118 w 60457"/>
                <a:gd name="connsiteY4" fmla="*/ 5 h 13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7" h="130184">
                  <a:moveTo>
                    <a:pt x="118" y="5"/>
                  </a:moveTo>
                  <a:cubicBezTo>
                    <a:pt x="-2528" y="-524"/>
                    <a:pt x="39806" y="35459"/>
                    <a:pt x="44568" y="57155"/>
                  </a:cubicBezTo>
                  <a:cubicBezTo>
                    <a:pt x="49330" y="78851"/>
                    <a:pt x="26047" y="129651"/>
                    <a:pt x="28693" y="130180"/>
                  </a:cubicBezTo>
                  <a:cubicBezTo>
                    <a:pt x="31339" y="130709"/>
                    <a:pt x="59385" y="78851"/>
                    <a:pt x="60443" y="60330"/>
                  </a:cubicBezTo>
                  <a:cubicBezTo>
                    <a:pt x="61501" y="41809"/>
                    <a:pt x="2764" y="534"/>
                    <a:pt x="11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8" name="フリーフォーム 1867">
              <a:extLst>
                <a:ext uri="{FF2B5EF4-FFF2-40B4-BE49-F238E27FC236}">
                  <a16:creationId xmlns:a16="http://schemas.microsoft.com/office/drawing/2014/main" id="{1DC1E67D-1780-845A-FF11-DF55098C4EBD}"/>
                </a:ext>
              </a:extLst>
            </p:cNvPr>
            <p:cNvSpPr/>
            <p:nvPr/>
          </p:nvSpPr>
          <p:spPr>
            <a:xfrm>
              <a:off x="4092220" y="4168775"/>
              <a:ext cx="38505" cy="231775"/>
            </a:xfrm>
            <a:custGeom>
              <a:avLst/>
              <a:gdLst>
                <a:gd name="connsiteX0" fmla="*/ 355 w 38505"/>
                <a:gd name="connsiteY0" fmla="*/ 0 h 231775"/>
                <a:gd name="connsiteX1" fmla="*/ 19405 w 38505"/>
                <a:gd name="connsiteY1" fmla="*/ 79375 h 231775"/>
                <a:gd name="connsiteX2" fmla="*/ 19405 w 38505"/>
                <a:gd name="connsiteY2" fmla="*/ 231775 h 231775"/>
                <a:gd name="connsiteX3" fmla="*/ 38455 w 38505"/>
                <a:gd name="connsiteY3" fmla="*/ 79375 h 231775"/>
                <a:gd name="connsiteX4" fmla="*/ 355 w 38505"/>
                <a:gd name="connsiteY4" fmla="*/ 0 h 23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5" h="231775">
                  <a:moveTo>
                    <a:pt x="355" y="0"/>
                  </a:moveTo>
                  <a:cubicBezTo>
                    <a:pt x="-2820" y="0"/>
                    <a:pt x="16230" y="40746"/>
                    <a:pt x="19405" y="79375"/>
                  </a:cubicBezTo>
                  <a:cubicBezTo>
                    <a:pt x="22580" y="118004"/>
                    <a:pt x="16230" y="231775"/>
                    <a:pt x="19405" y="231775"/>
                  </a:cubicBezTo>
                  <a:cubicBezTo>
                    <a:pt x="22580" y="231775"/>
                    <a:pt x="36868" y="113771"/>
                    <a:pt x="38455" y="79375"/>
                  </a:cubicBezTo>
                  <a:cubicBezTo>
                    <a:pt x="40043" y="44979"/>
                    <a:pt x="353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9" name="フリーフォーム 1868">
              <a:extLst>
                <a:ext uri="{FF2B5EF4-FFF2-40B4-BE49-F238E27FC236}">
                  <a16:creationId xmlns:a16="http://schemas.microsoft.com/office/drawing/2014/main" id="{D24FCE1E-E675-EB7B-FB8F-45FFDE1F0618}"/>
                </a:ext>
              </a:extLst>
            </p:cNvPr>
            <p:cNvSpPr/>
            <p:nvPr/>
          </p:nvSpPr>
          <p:spPr>
            <a:xfrm>
              <a:off x="4015765" y="4143363"/>
              <a:ext cx="7544" cy="263610"/>
            </a:xfrm>
            <a:custGeom>
              <a:avLst/>
              <a:gdLst>
                <a:gd name="connsiteX0" fmla="*/ 3785 w 7544"/>
                <a:gd name="connsiteY0" fmla="*/ 12 h 263610"/>
                <a:gd name="connsiteX1" fmla="*/ 610 w 7544"/>
                <a:gd name="connsiteY1" fmla="*/ 196862 h 263610"/>
                <a:gd name="connsiteX2" fmla="*/ 610 w 7544"/>
                <a:gd name="connsiteY2" fmla="*/ 263537 h 263610"/>
                <a:gd name="connsiteX3" fmla="*/ 6960 w 7544"/>
                <a:gd name="connsiteY3" fmla="*/ 187337 h 263610"/>
                <a:gd name="connsiteX4" fmla="*/ 3785 w 7544"/>
                <a:gd name="connsiteY4" fmla="*/ 12 h 26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4" h="263610">
                  <a:moveTo>
                    <a:pt x="3785" y="12"/>
                  </a:moveTo>
                  <a:cubicBezTo>
                    <a:pt x="2727" y="1600"/>
                    <a:pt x="1139" y="152941"/>
                    <a:pt x="610" y="196862"/>
                  </a:cubicBezTo>
                  <a:cubicBezTo>
                    <a:pt x="81" y="240783"/>
                    <a:pt x="-448" y="265125"/>
                    <a:pt x="610" y="263537"/>
                  </a:cubicBezTo>
                  <a:cubicBezTo>
                    <a:pt x="1668" y="261949"/>
                    <a:pt x="4843" y="227024"/>
                    <a:pt x="6960" y="187337"/>
                  </a:cubicBezTo>
                  <a:cubicBezTo>
                    <a:pt x="9077" y="147650"/>
                    <a:pt x="4843" y="-1576"/>
                    <a:pt x="3785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0" name="フリーフォーム 1869">
              <a:extLst>
                <a:ext uri="{FF2B5EF4-FFF2-40B4-BE49-F238E27FC236}">
                  <a16:creationId xmlns:a16="http://schemas.microsoft.com/office/drawing/2014/main" id="{833654FA-5CED-1557-42B5-D4CC0A13655C}"/>
                </a:ext>
              </a:extLst>
            </p:cNvPr>
            <p:cNvSpPr/>
            <p:nvPr/>
          </p:nvSpPr>
          <p:spPr>
            <a:xfrm>
              <a:off x="4022725" y="4397375"/>
              <a:ext cx="79495" cy="95632"/>
            </a:xfrm>
            <a:custGeom>
              <a:avLst/>
              <a:gdLst>
                <a:gd name="connsiteX0" fmla="*/ 0 w 79495"/>
                <a:gd name="connsiteY0" fmla="*/ 0 h 95632"/>
                <a:gd name="connsiteX1" fmla="*/ 79375 w 79495"/>
                <a:gd name="connsiteY1" fmla="*/ 95250 h 95632"/>
                <a:gd name="connsiteX2" fmla="*/ 0 w 79495"/>
                <a:gd name="connsiteY2" fmla="*/ 0 h 9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495" h="95632">
                  <a:moveTo>
                    <a:pt x="0" y="0"/>
                  </a:moveTo>
                  <a:cubicBezTo>
                    <a:pt x="0" y="0"/>
                    <a:pt x="75671" y="87842"/>
                    <a:pt x="79375" y="95250"/>
                  </a:cubicBezTo>
                  <a:cubicBezTo>
                    <a:pt x="83079" y="102658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1" name="フリーフォーム 1870">
              <a:extLst>
                <a:ext uri="{FF2B5EF4-FFF2-40B4-BE49-F238E27FC236}">
                  <a16:creationId xmlns:a16="http://schemas.microsoft.com/office/drawing/2014/main" id="{6F35B605-0536-E2DB-1198-6FF981D5873D}"/>
                </a:ext>
              </a:extLst>
            </p:cNvPr>
            <p:cNvSpPr/>
            <p:nvPr/>
          </p:nvSpPr>
          <p:spPr>
            <a:xfrm>
              <a:off x="4032988" y="4194171"/>
              <a:ext cx="53336" cy="257289"/>
            </a:xfrm>
            <a:custGeom>
              <a:avLst/>
              <a:gdLst>
                <a:gd name="connsiteX0" fmla="*/ 8787 w 53336"/>
                <a:gd name="connsiteY0" fmla="*/ 4 h 257289"/>
                <a:gd name="connsiteX1" fmla="*/ 2437 w 53336"/>
                <a:gd name="connsiteY1" fmla="*/ 209554 h 257289"/>
                <a:gd name="connsiteX2" fmla="*/ 53237 w 53336"/>
                <a:gd name="connsiteY2" fmla="*/ 257179 h 257289"/>
                <a:gd name="connsiteX3" fmla="*/ 15137 w 53336"/>
                <a:gd name="connsiteY3" fmla="*/ 203204 h 257289"/>
                <a:gd name="connsiteX4" fmla="*/ 8787 w 53336"/>
                <a:gd name="connsiteY4" fmla="*/ 4 h 25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6" h="257289">
                  <a:moveTo>
                    <a:pt x="8787" y="4"/>
                  </a:moveTo>
                  <a:cubicBezTo>
                    <a:pt x="6670" y="1062"/>
                    <a:pt x="-4971" y="166692"/>
                    <a:pt x="2437" y="209554"/>
                  </a:cubicBezTo>
                  <a:cubicBezTo>
                    <a:pt x="9845" y="252416"/>
                    <a:pt x="51120" y="258237"/>
                    <a:pt x="53237" y="257179"/>
                  </a:cubicBezTo>
                  <a:cubicBezTo>
                    <a:pt x="55354" y="256121"/>
                    <a:pt x="23075" y="240246"/>
                    <a:pt x="15137" y="203204"/>
                  </a:cubicBezTo>
                  <a:cubicBezTo>
                    <a:pt x="7199" y="166162"/>
                    <a:pt x="10904" y="-1054"/>
                    <a:pt x="878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2" name="フリーフォーム 1871">
              <a:extLst>
                <a:ext uri="{FF2B5EF4-FFF2-40B4-BE49-F238E27FC236}">
                  <a16:creationId xmlns:a16="http://schemas.microsoft.com/office/drawing/2014/main" id="{4DD5943A-F6FD-243B-D9A7-BF85E4697BC8}"/>
                </a:ext>
              </a:extLst>
            </p:cNvPr>
            <p:cNvSpPr/>
            <p:nvPr/>
          </p:nvSpPr>
          <p:spPr>
            <a:xfrm>
              <a:off x="4044705" y="4200191"/>
              <a:ext cx="51300" cy="219504"/>
            </a:xfrm>
            <a:custGeom>
              <a:avLst/>
              <a:gdLst>
                <a:gd name="connsiteX0" fmla="*/ 245 w 51300"/>
                <a:gd name="connsiteY0" fmla="*/ 334 h 219504"/>
                <a:gd name="connsiteX1" fmla="*/ 31995 w 51300"/>
                <a:gd name="connsiteY1" fmla="*/ 60659 h 219504"/>
                <a:gd name="connsiteX2" fmla="*/ 38345 w 51300"/>
                <a:gd name="connsiteY2" fmla="*/ 219409 h 219504"/>
                <a:gd name="connsiteX3" fmla="*/ 51045 w 51300"/>
                <a:gd name="connsiteY3" fmla="*/ 82884 h 219504"/>
                <a:gd name="connsiteX4" fmla="*/ 245 w 51300"/>
                <a:gd name="connsiteY4" fmla="*/ 334 h 21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00" h="219504">
                  <a:moveTo>
                    <a:pt x="245" y="334"/>
                  </a:moveTo>
                  <a:cubicBezTo>
                    <a:pt x="-2930" y="-3370"/>
                    <a:pt x="25645" y="24147"/>
                    <a:pt x="31995" y="60659"/>
                  </a:cubicBezTo>
                  <a:cubicBezTo>
                    <a:pt x="38345" y="97171"/>
                    <a:pt x="35170" y="215705"/>
                    <a:pt x="38345" y="219409"/>
                  </a:cubicBezTo>
                  <a:cubicBezTo>
                    <a:pt x="41520" y="223113"/>
                    <a:pt x="53162" y="118338"/>
                    <a:pt x="51045" y="82884"/>
                  </a:cubicBezTo>
                  <a:cubicBezTo>
                    <a:pt x="48928" y="47430"/>
                    <a:pt x="3420" y="4038"/>
                    <a:pt x="245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3" name="フリーフォーム 1872">
              <a:extLst>
                <a:ext uri="{FF2B5EF4-FFF2-40B4-BE49-F238E27FC236}">
                  <a16:creationId xmlns:a16="http://schemas.microsoft.com/office/drawing/2014/main" id="{A28D53C1-992E-F4CB-CF4A-A05EA61134B1}"/>
                </a:ext>
              </a:extLst>
            </p:cNvPr>
            <p:cNvSpPr/>
            <p:nvPr/>
          </p:nvSpPr>
          <p:spPr>
            <a:xfrm>
              <a:off x="4028985" y="4140123"/>
              <a:ext cx="102373" cy="51460"/>
            </a:xfrm>
            <a:custGeom>
              <a:avLst/>
              <a:gdLst>
                <a:gd name="connsiteX0" fmla="*/ 90 w 102373"/>
                <a:gd name="connsiteY0" fmla="*/ 44527 h 51460"/>
                <a:gd name="connsiteX1" fmla="*/ 82640 w 102373"/>
                <a:gd name="connsiteY1" fmla="*/ 28652 h 51460"/>
                <a:gd name="connsiteX2" fmla="*/ 101690 w 102373"/>
                <a:gd name="connsiteY2" fmla="*/ 50877 h 51460"/>
                <a:gd name="connsiteX3" fmla="*/ 66765 w 102373"/>
                <a:gd name="connsiteY3" fmla="*/ 77 h 51460"/>
                <a:gd name="connsiteX4" fmla="*/ 90 w 102373"/>
                <a:gd name="connsiteY4" fmla="*/ 44527 h 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73" h="51460">
                  <a:moveTo>
                    <a:pt x="90" y="44527"/>
                  </a:moveTo>
                  <a:cubicBezTo>
                    <a:pt x="2736" y="49289"/>
                    <a:pt x="65707" y="27594"/>
                    <a:pt x="82640" y="28652"/>
                  </a:cubicBezTo>
                  <a:cubicBezTo>
                    <a:pt x="99573" y="29710"/>
                    <a:pt x="104336" y="55639"/>
                    <a:pt x="101690" y="50877"/>
                  </a:cubicBezTo>
                  <a:cubicBezTo>
                    <a:pt x="99044" y="46115"/>
                    <a:pt x="79994" y="2194"/>
                    <a:pt x="66765" y="77"/>
                  </a:cubicBezTo>
                  <a:cubicBezTo>
                    <a:pt x="53536" y="-2040"/>
                    <a:pt x="-2556" y="39765"/>
                    <a:pt x="90" y="44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4" name="フリーフォーム 1873">
              <a:extLst>
                <a:ext uri="{FF2B5EF4-FFF2-40B4-BE49-F238E27FC236}">
                  <a16:creationId xmlns:a16="http://schemas.microsoft.com/office/drawing/2014/main" id="{3386C0AE-15CF-5E0E-3554-9A3CCAF76E8D}"/>
                </a:ext>
              </a:extLst>
            </p:cNvPr>
            <p:cNvSpPr/>
            <p:nvPr/>
          </p:nvSpPr>
          <p:spPr>
            <a:xfrm>
              <a:off x="5211829" y="3860102"/>
              <a:ext cx="206028" cy="197794"/>
            </a:xfrm>
            <a:custGeom>
              <a:avLst/>
              <a:gdLst>
                <a:gd name="connsiteX0" fmla="*/ 204721 w 206028"/>
                <a:gd name="connsiteY0" fmla="*/ 3873 h 197794"/>
                <a:gd name="connsiteX1" fmla="*/ 55496 w 206028"/>
                <a:gd name="connsiteY1" fmla="*/ 13398 h 197794"/>
                <a:gd name="connsiteX2" fmla="*/ 14221 w 206028"/>
                <a:gd name="connsiteY2" fmla="*/ 29273 h 197794"/>
                <a:gd name="connsiteX3" fmla="*/ 1521 w 206028"/>
                <a:gd name="connsiteY3" fmla="*/ 108648 h 197794"/>
                <a:gd name="connsiteX4" fmla="*/ 4696 w 206028"/>
                <a:gd name="connsiteY4" fmla="*/ 197548 h 197794"/>
                <a:gd name="connsiteX5" fmla="*/ 1521 w 206028"/>
                <a:gd name="connsiteY5" fmla="*/ 80073 h 197794"/>
                <a:gd name="connsiteX6" fmla="*/ 33271 w 206028"/>
                <a:gd name="connsiteY6" fmla="*/ 16573 h 197794"/>
                <a:gd name="connsiteX7" fmla="*/ 125346 w 206028"/>
                <a:gd name="connsiteY7" fmla="*/ 698 h 197794"/>
                <a:gd name="connsiteX8" fmla="*/ 204721 w 206028"/>
                <a:gd name="connsiteY8" fmla="*/ 3873 h 1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028" h="197794">
                  <a:moveTo>
                    <a:pt x="204721" y="3873"/>
                  </a:moveTo>
                  <a:cubicBezTo>
                    <a:pt x="193079" y="5990"/>
                    <a:pt x="87246" y="9165"/>
                    <a:pt x="55496" y="13398"/>
                  </a:cubicBezTo>
                  <a:cubicBezTo>
                    <a:pt x="23746" y="17631"/>
                    <a:pt x="23217" y="13398"/>
                    <a:pt x="14221" y="29273"/>
                  </a:cubicBezTo>
                  <a:cubicBezTo>
                    <a:pt x="5225" y="45148"/>
                    <a:pt x="3108" y="80602"/>
                    <a:pt x="1521" y="108648"/>
                  </a:cubicBezTo>
                  <a:cubicBezTo>
                    <a:pt x="-66" y="136694"/>
                    <a:pt x="4696" y="202310"/>
                    <a:pt x="4696" y="197548"/>
                  </a:cubicBezTo>
                  <a:cubicBezTo>
                    <a:pt x="4696" y="192786"/>
                    <a:pt x="-3242" y="110236"/>
                    <a:pt x="1521" y="80073"/>
                  </a:cubicBezTo>
                  <a:cubicBezTo>
                    <a:pt x="6283" y="49911"/>
                    <a:pt x="12633" y="29802"/>
                    <a:pt x="33271" y="16573"/>
                  </a:cubicBezTo>
                  <a:cubicBezTo>
                    <a:pt x="53909" y="3344"/>
                    <a:pt x="103650" y="2815"/>
                    <a:pt x="125346" y="698"/>
                  </a:cubicBezTo>
                  <a:cubicBezTo>
                    <a:pt x="147042" y="-1419"/>
                    <a:pt x="216363" y="1756"/>
                    <a:pt x="204721" y="38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5" name="フリーフォーム 1874">
              <a:extLst>
                <a:ext uri="{FF2B5EF4-FFF2-40B4-BE49-F238E27FC236}">
                  <a16:creationId xmlns:a16="http://schemas.microsoft.com/office/drawing/2014/main" id="{A44A4BF1-ED4A-B030-10DF-8852E20AE473}"/>
                </a:ext>
              </a:extLst>
            </p:cNvPr>
            <p:cNvSpPr/>
            <p:nvPr/>
          </p:nvSpPr>
          <p:spPr>
            <a:xfrm>
              <a:off x="5229144" y="3903991"/>
              <a:ext cx="9848" cy="123168"/>
            </a:xfrm>
            <a:custGeom>
              <a:avLst/>
              <a:gdLst>
                <a:gd name="connsiteX0" fmla="*/ 9606 w 9848"/>
                <a:gd name="connsiteY0" fmla="*/ 1259 h 123168"/>
                <a:gd name="connsiteX1" fmla="*/ 6431 w 9848"/>
                <a:gd name="connsiteY1" fmla="*/ 121909 h 123168"/>
                <a:gd name="connsiteX2" fmla="*/ 81 w 9848"/>
                <a:gd name="connsiteY2" fmla="*/ 61584 h 123168"/>
                <a:gd name="connsiteX3" fmla="*/ 9606 w 9848"/>
                <a:gd name="connsiteY3" fmla="*/ 1259 h 1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8" h="123168">
                  <a:moveTo>
                    <a:pt x="9606" y="1259"/>
                  </a:moveTo>
                  <a:cubicBezTo>
                    <a:pt x="10664" y="11313"/>
                    <a:pt x="8018" y="111855"/>
                    <a:pt x="6431" y="121909"/>
                  </a:cubicBezTo>
                  <a:cubicBezTo>
                    <a:pt x="4844" y="131963"/>
                    <a:pt x="1139" y="79046"/>
                    <a:pt x="81" y="61584"/>
                  </a:cubicBezTo>
                  <a:cubicBezTo>
                    <a:pt x="-977" y="44122"/>
                    <a:pt x="8548" y="-8795"/>
                    <a:pt x="9606" y="1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6" name="フリーフォーム 1875">
              <a:extLst>
                <a:ext uri="{FF2B5EF4-FFF2-40B4-BE49-F238E27FC236}">
                  <a16:creationId xmlns:a16="http://schemas.microsoft.com/office/drawing/2014/main" id="{C099F6FE-431E-1B44-AC71-618B28AD978B}"/>
                </a:ext>
              </a:extLst>
            </p:cNvPr>
            <p:cNvSpPr/>
            <p:nvPr/>
          </p:nvSpPr>
          <p:spPr>
            <a:xfrm>
              <a:off x="5232383" y="3873321"/>
              <a:ext cx="115393" cy="120949"/>
            </a:xfrm>
            <a:custGeom>
              <a:avLst/>
              <a:gdLst>
                <a:gd name="connsiteX0" fmla="*/ 6367 w 115393"/>
                <a:gd name="connsiteY0" fmla="*/ 25579 h 120949"/>
                <a:gd name="connsiteX1" fmla="*/ 57167 w 115393"/>
                <a:gd name="connsiteY1" fmla="*/ 179 h 120949"/>
                <a:gd name="connsiteX2" fmla="*/ 107967 w 115393"/>
                <a:gd name="connsiteY2" fmla="*/ 41454 h 120949"/>
                <a:gd name="connsiteX3" fmla="*/ 111142 w 115393"/>
                <a:gd name="connsiteY3" fmla="*/ 82729 h 120949"/>
                <a:gd name="connsiteX4" fmla="*/ 69867 w 115393"/>
                <a:gd name="connsiteY4" fmla="*/ 120829 h 120949"/>
                <a:gd name="connsiteX5" fmla="*/ 17 w 115393"/>
                <a:gd name="connsiteY5" fmla="*/ 95429 h 120949"/>
                <a:gd name="connsiteX6" fmla="*/ 63517 w 115393"/>
                <a:gd name="connsiteY6" fmla="*/ 114479 h 120949"/>
                <a:gd name="connsiteX7" fmla="*/ 107967 w 115393"/>
                <a:gd name="connsiteY7" fmla="*/ 82729 h 120949"/>
                <a:gd name="connsiteX8" fmla="*/ 107967 w 115393"/>
                <a:gd name="connsiteY8" fmla="*/ 16054 h 120949"/>
                <a:gd name="connsiteX9" fmla="*/ 69867 w 115393"/>
                <a:gd name="connsiteY9" fmla="*/ 3354 h 120949"/>
                <a:gd name="connsiteX10" fmla="*/ 6367 w 115393"/>
                <a:gd name="connsiteY10" fmla="*/ 25579 h 1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93" h="120949">
                  <a:moveTo>
                    <a:pt x="6367" y="25579"/>
                  </a:moveTo>
                  <a:cubicBezTo>
                    <a:pt x="4250" y="25050"/>
                    <a:pt x="40234" y="-2467"/>
                    <a:pt x="57167" y="179"/>
                  </a:cubicBezTo>
                  <a:cubicBezTo>
                    <a:pt x="74100" y="2825"/>
                    <a:pt x="98971" y="27696"/>
                    <a:pt x="107967" y="41454"/>
                  </a:cubicBezTo>
                  <a:cubicBezTo>
                    <a:pt x="116963" y="55212"/>
                    <a:pt x="117492" y="69500"/>
                    <a:pt x="111142" y="82729"/>
                  </a:cubicBezTo>
                  <a:cubicBezTo>
                    <a:pt x="104792" y="95958"/>
                    <a:pt x="88388" y="118712"/>
                    <a:pt x="69867" y="120829"/>
                  </a:cubicBezTo>
                  <a:cubicBezTo>
                    <a:pt x="51346" y="122946"/>
                    <a:pt x="1075" y="96487"/>
                    <a:pt x="17" y="95429"/>
                  </a:cubicBezTo>
                  <a:cubicBezTo>
                    <a:pt x="-1041" y="94371"/>
                    <a:pt x="45525" y="116596"/>
                    <a:pt x="63517" y="114479"/>
                  </a:cubicBezTo>
                  <a:cubicBezTo>
                    <a:pt x="81509" y="112362"/>
                    <a:pt x="100559" y="99133"/>
                    <a:pt x="107967" y="82729"/>
                  </a:cubicBezTo>
                  <a:cubicBezTo>
                    <a:pt x="115375" y="66325"/>
                    <a:pt x="114317" y="29283"/>
                    <a:pt x="107967" y="16054"/>
                  </a:cubicBezTo>
                  <a:cubicBezTo>
                    <a:pt x="101617" y="2825"/>
                    <a:pt x="83625" y="2825"/>
                    <a:pt x="69867" y="3354"/>
                  </a:cubicBezTo>
                  <a:cubicBezTo>
                    <a:pt x="56109" y="3883"/>
                    <a:pt x="8484" y="26108"/>
                    <a:pt x="6367" y="25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7" name="フリーフォーム 1876">
              <a:extLst>
                <a:ext uri="{FF2B5EF4-FFF2-40B4-BE49-F238E27FC236}">
                  <a16:creationId xmlns:a16="http://schemas.microsoft.com/office/drawing/2014/main" id="{4827065F-F0B2-8E46-6787-2DE77E27BC57}"/>
                </a:ext>
              </a:extLst>
            </p:cNvPr>
            <p:cNvSpPr/>
            <p:nvPr/>
          </p:nvSpPr>
          <p:spPr>
            <a:xfrm>
              <a:off x="5292665" y="3889371"/>
              <a:ext cx="38160" cy="76232"/>
            </a:xfrm>
            <a:custGeom>
              <a:avLst/>
              <a:gdLst>
                <a:gd name="connsiteX0" fmla="*/ 60 w 38160"/>
                <a:gd name="connsiteY0" fmla="*/ 4 h 76232"/>
                <a:gd name="connsiteX1" fmla="*/ 38160 w 38160"/>
                <a:gd name="connsiteY1" fmla="*/ 57154 h 76232"/>
                <a:gd name="connsiteX2" fmla="*/ 60 w 38160"/>
                <a:gd name="connsiteY2" fmla="*/ 76204 h 76232"/>
                <a:gd name="connsiteX3" fmla="*/ 28635 w 38160"/>
                <a:gd name="connsiteY3" fmla="*/ 53979 h 76232"/>
                <a:gd name="connsiteX4" fmla="*/ 60 w 38160"/>
                <a:gd name="connsiteY4" fmla="*/ 4 h 7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0" h="76232">
                  <a:moveTo>
                    <a:pt x="60" y="4"/>
                  </a:moveTo>
                  <a:cubicBezTo>
                    <a:pt x="1647" y="533"/>
                    <a:pt x="38160" y="44454"/>
                    <a:pt x="38160" y="57154"/>
                  </a:cubicBezTo>
                  <a:cubicBezTo>
                    <a:pt x="38160" y="69854"/>
                    <a:pt x="1647" y="76733"/>
                    <a:pt x="60" y="76204"/>
                  </a:cubicBezTo>
                  <a:cubicBezTo>
                    <a:pt x="-1527" y="75675"/>
                    <a:pt x="28635" y="53979"/>
                    <a:pt x="28635" y="53979"/>
                  </a:cubicBezTo>
                  <a:cubicBezTo>
                    <a:pt x="34456" y="47100"/>
                    <a:pt x="-1527" y="-525"/>
                    <a:pt x="6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8" name="フリーフォーム 1877">
              <a:extLst>
                <a:ext uri="{FF2B5EF4-FFF2-40B4-BE49-F238E27FC236}">
                  <a16:creationId xmlns:a16="http://schemas.microsoft.com/office/drawing/2014/main" id="{432BCBF1-D4DD-7386-ECB5-425BAE8EFE37}"/>
                </a:ext>
              </a:extLst>
            </p:cNvPr>
            <p:cNvSpPr/>
            <p:nvPr/>
          </p:nvSpPr>
          <p:spPr>
            <a:xfrm>
              <a:off x="5238748" y="3889214"/>
              <a:ext cx="57248" cy="82761"/>
            </a:xfrm>
            <a:custGeom>
              <a:avLst/>
              <a:gdLst>
                <a:gd name="connsiteX0" fmla="*/ 47627 w 57248"/>
                <a:gd name="connsiteY0" fmla="*/ 161 h 82761"/>
                <a:gd name="connsiteX1" fmla="*/ 3177 w 57248"/>
                <a:gd name="connsiteY1" fmla="*/ 38261 h 82761"/>
                <a:gd name="connsiteX2" fmla="*/ 9527 w 57248"/>
                <a:gd name="connsiteY2" fmla="*/ 60486 h 82761"/>
                <a:gd name="connsiteX3" fmla="*/ 57152 w 57248"/>
                <a:gd name="connsiteY3" fmla="*/ 82711 h 82761"/>
                <a:gd name="connsiteX4" fmla="*/ 22227 w 57248"/>
                <a:gd name="connsiteY4" fmla="*/ 54136 h 82761"/>
                <a:gd name="connsiteX5" fmla="*/ 47627 w 57248"/>
                <a:gd name="connsiteY5" fmla="*/ 161 h 8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48" h="82761">
                  <a:moveTo>
                    <a:pt x="47627" y="161"/>
                  </a:moveTo>
                  <a:cubicBezTo>
                    <a:pt x="44452" y="-2485"/>
                    <a:pt x="9527" y="28207"/>
                    <a:pt x="3177" y="38261"/>
                  </a:cubicBezTo>
                  <a:cubicBezTo>
                    <a:pt x="-3173" y="48315"/>
                    <a:pt x="531" y="53078"/>
                    <a:pt x="9527" y="60486"/>
                  </a:cubicBezTo>
                  <a:cubicBezTo>
                    <a:pt x="18523" y="67894"/>
                    <a:pt x="55035" y="83769"/>
                    <a:pt x="57152" y="82711"/>
                  </a:cubicBezTo>
                  <a:cubicBezTo>
                    <a:pt x="59269" y="81653"/>
                    <a:pt x="25931" y="63661"/>
                    <a:pt x="22227" y="54136"/>
                  </a:cubicBezTo>
                  <a:cubicBezTo>
                    <a:pt x="18523" y="44611"/>
                    <a:pt x="50802" y="2807"/>
                    <a:pt x="47627" y="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9" name="フリーフォーム 1878">
              <a:extLst>
                <a:ext uri="{FF2B5EF4-FFF2-40B4-BE49-F238E27FC236}">
                  <a16:creationId xmlns:a16="http://schemas.microsoft.com/office/drawing/2014/main" id="{3FB9D1DF-9F2B-281E-56D6-49A3CB75852B}"/>
                </a:ext>
              </a:extLst>
            </p:cNvPr>
            <p:cNvSpPr/>
            <p:nvPr/>
          </p:nvSpPr>
          <p:spPr>
            <a:xfrm>
              <a:off x="5305337" y="3874520"/>
              <a:ext cx="121957" cy="46665"/>
            </a:xfrm>
            <a:custGeom>
              <a:avLst/>
              <a:gdLst>
                <a:gd name="connsiteX0" fmla="*/ 88 w 121957"/>
                <a:gd name="connsiteY0" fmla="*/ 8505 h 46665"/>
                <a:gd name="connsiteX1" fmla="*/ 98513 w 121957"/>
                <a:gd name="connsiteY1" fmla="*/ 11680 h 46665"/>
                <a:gd name="connsiteX2" fmla="*/ 111213 w 121957"/>
                <a:gd name="connsiteY2" fmla="*/ 46605 h 46665"/>
                <a:gd name="connsiteX3" fmla="*/ 117563 w 121957"/>
                <a:gd name="connsiteY3" fmla="*/ 2155 h 46665"/>
                <a:gd name="connsiteX4" fmla="*/ 88 w 121957"/>
                <a:gd name="connsiteY4" fmla="*/ 8505 h 4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57" h="46665">
                  <a:moveTo>
                    <a:pt x="88" y="8505"/>
                  </a:moveTo>
                  <a:cubicBezTo>
                    <a:pt x="-3087" y="10092"/>
                    <a:pt x="79992" y="5330"/>
                    <a:pt x="98513" y="11680"/>
                  </a:cubicBezTo>
                  <a:cubicBezTo>
                    <a:pt x="117034" y="18030"/>
                    <a:pt x="108038" y="48192"/>
                    <a:pt x="111213" y="46605"/>
                  </a:cubicBezTo>
                  <a:cubicBezTo>
                    <a:pt x="114388" y="45018"/>
                    <a:pt x="129205" y="9034"/>
                    <a:pt x="117563" y="2155"/>
                  </a:cubicBezTo>
                  <a:cubicBezTo>
                    <a:pt x="105921" y="-4724"/>
                    <a:pt x="3263" y="6918"/>
                    <a:pt x="88" y="8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0" name="フリーフォーム 1879">
              <a:extLst>
                <a:ext uri="{FF2B5EF4-FFF2-40B4-BE49-F238E27FC236}">
                  <a16:creationId xmlns:a16="http://schemas.microsoft.com/office/drawing/2014/main" id="{8F63C6A2-0BDD-3C0B-5A86-AA85723088CF}"/>
                </a:ext>
              </a:extLst>
            </p:cNvPr>
            <p:cNvSpPr/>
            <p:nvPr/>
          </p:nvSpPr>
          <p:spPr>
            <a:xfrm>
              <a:off x="5213108" y="3897311"/>
              <a:ext cx="9804" cy="165281"/>
            </a:xfrm>
            <a:custGeom>
              <a:avLst/>
              <a:gdLst>
                <a:gd name="connsiteX0" fmla="*/ 9767 w 9804"/>
                <a:gd name="connsiteY0" fmla="*/ 1589 h 165281"/>
                <a:gd name="connsiteX1" fmla="*/ 3417 w 9804"/>
                <a:gd name="connsiteY1" fmla="*/ 163514 h 165281"/>
                <a:gd name="connsiteX2" fmla="*/ 242 w 9804"/>
                <a:gd name="connsiteY2" fmla="*/ 84139 h 165281"/>
                <a:gd name="connsiteX3" fmla="*/ 9767 w 9804"/>
                <a:gd name="connsiteY3" fmla="*/ 1589 h 16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65281">
                  <a:moveTo>
                    <a:pt x="9767" y="1589"/>
                  </a:moveTo>
                  <a:cubicBezTo>
                    <a:pt x="10296" y="14818"/>
                    <a:pt x="5004" y="149756"/>
                    <a:pt x="3417" y="163514"/>
                  </a:cubicBezTo>
                  <a:cubicBezTo>
                    <a:pt x="1830" y="177272"/>
                    <a:pt x="-816" y="106893"/>
                    <a:pt x="242" y="84139"/>
                  </a:cubicBezTo>
                  <a:cubicBezTo>
                    <a:pt x="1300" y="61385"/>
                    <a:pt x="9238" y="-11640"/>
                    <a:pt x="9767" y="1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1" name="フリーフォーム 1880">
              <a:extLst>
                <a:ext uri="{FF2B5EF4-FFF2-40B4-BE49-F238E27FC236}">
                  <a16:creationId xmlns:a16="http://schemas.microsoft.com/office/drawing/2014/main" id="{15A44CA0-334C-D73B-BBC8-B6E7F611A003}"/>
                </a:ext>
              </a:extLst>
            </p:cNvPr>
            <p:cNvSpPr/>
            <p:nvPr/>
          </p:nvSpPr>
          <p:spPr>
            <a:xfrm>
              <a:off x="5210025" y="4022454"/>
              <a:ext cx="216664" cy="39790"/>
            </a:xfrm>
            <a:custGeom>
              <a:avLst/>
              <a:gdLst>
                <a:gd name="connsiteX0" fmla="*/ 150 w 216664"/>
                <a:gd name="connsiteY0" fmla="*/ 38371 h 39790"/>
                <a:gd name="connsiteX1" fmla="*/ 193825 w 216664"/>
                <a:gd name="connsiteY1" fmla="*/ 35196 h 39790"/>
                <a:gd name="connsiteX2" fmla="*/ 212875 w 216664"/>
                <a:gd name="connsiteY2" fmla="*/ 271 h 39790"/>
                <a:gd name="connsiteX3" fmla="*/ 206525 w 216664"/>
                <a:gd name="connsiteY3" fmla="*/ 19321 h 39790"/>
                <a:gd name="connsiteX4" fmla="*/ 162075 w 216664"/>
                <a:gd name="connsiteY4" fmla="*/ 25671 h 39790"/>
                <a:gd name="connsiteX5" fmla="*/ 150 w 216664"/>
                <a:gd name="connsiteY5" fmla="*/ 38371 h 3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64" h="39790">
                  <a:moveTo>
                    <a:pt x="150" y="38371"/>
                  </a:moveTo>
                  <a:cubicBezTo>
                    <a:pt x="5442" y="39958"/>
                    <a:pt x="158371" y="41546"/>
                    <a:pt x="193825" y="35196"/>
                  </a:cubicBezTo>
                  <a:cubicBezTo>
                    <a:pt x="229279" y="28846"/>
                    <a:pt x="212875" y="271"/>
                    <a:pt x="212875" y="271"/>
                  </a:cubicBezTo>
                  <a:cubicBezTo>
                    <a:pt x="214992" y="-2375"/>
                    <a:pt x="214992" y="15088"/>
                    <a:pt x="206525" y="19321"/>
                  </a:cubicBezTo>
                  <a:cubicBezTo>
                    <a:pt x="198058" y="23554"/>
                    <a:pt x="193296" y="24084"/>
                    <a:pt x="162075" y="25671"/>
                  </a:cubicBezTo>
                  <a:cubicBezTo>
                    <a:pt x="130854" y="27258"/>
                    <a:pt x="-5142" y="36784"/>
                    <a:pt x="150" y="38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2" name="フリーフォーム 1881">
              <a:extLst>
                <a:ext uri="{FF2B5EF4-FFF2-40B4-BE49-F238E27FC236}">
                  <a16:creationId xmlns:a16="http://schemas.microsoft.com/office/drawing/2014/main" id="{41701DA3-5364-9AF2-B9EF-D245F28E8FD4}"/>
                </a:ext>
              </a:extLst>
            </p:cNvPr>
            <p:cNvSpPr/>
            <p:nvPr/>
          </p:nvSpPr>
          <p:spPr>
            <a:xfrm>
              <a:off x="5211829" y="4009985"/>
              <a:ext cx="212266" cy="22584"/>
            </a:xfrm>
            <a:custGeom>
              <a:avLst/>
              <a:gdLst>
                <a:gd name="connsiteX0" fmla="*/ 1521 w 212266"/>
                <a:gd name="connsiteY0" fmla="*/ 22265 h 22584"/>
                <a:gd name="connsiteX1" fmla="*/ 204721 w 212266"/>
                <a:gd name="connsiteY1" fmla="*/ 12740 h 22584"/>
                <a:gd name="connsiteX2" fmla="*/ 163446 w 212266"/>
                <a:gd name="connsiteY2" fmla="*/ 6390 h 22584"/>
                <a:gd name="connsiteX3" fmla="*/ 112646 w 212266"/>
                <a:gd name="connsiteY3" fmla="*/ 40 h 22584"/>
                <a:gd name="connsiteX4" fmla="*/ 1521 w 212266"/>
                <a:gd name="connsiteY4" fmla="*/ 22265 h 2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66" h="22584">
                  <a:moveTo>
                    <a:pt x="1521" y="22265"/>
                  </a:moveTo>
                  <a:cubicBezTo>
                    <a:pt x="16867" y="24382"/>
                    <a:pt x="177734" y="15386"/>
                    <a:pt x="204721" y="12740"/>
                  </a:cubicBezTo>
                  <a:cubicBezTo>
                    <a:pt x="231709" y="10094"/>
                    <a:pt x="178792" y="8507"/>
                    <a:pt x="163446" y="6390"/>
                  </a:cubicBezTo>
                  <a:cubicBezTo>
                    <a:pt x="148100" y="4273"/>
                    <a:pt x="133813" y="-489"/>
                    <a:pt x="112646" y="40"/>
                  </a:cubicBezTo>
                  <a:cubicBezTo>
                    <a:pt x="91479" y="569"/>
                    <a:pt x="-13825" y="20148"/>
                    <a:pt x="1521" y="2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3" name="フリーフォーム 1882">
              <a:extLst>
                <a:ext uri="{FF2B5EF4-FFF2-40B4-BE49-F238E27FC236}">
                  <a16:creationId xmlns:a16="http://schemas.microsoft.com/office/drawing/2014/main" id="{E5156110-E1DC-F465-8B00-B6FE54A862BF}"/>
                </a:ext>
              </a:extLst>
            </p:cNvPr>
            <p:cNvSpPr/>
            <p:nvPr/>
          </p:nvSpPr>
          <p:spPr>
            <a:xfrm>
              <a:off x="5190987" y="3872540"/>
              <a:ext cx="28925" cy="198252"/>
            </a:xfrm>
            <a:custGeom>
              <a:avLst/>
              <a:gdLst>
                <a:gd name="connsiteX0" fmla="*/ 28713 w 28925"/>
                <a:gd name="connsiteY0" fmla="*/ 960 h 198252"/>
                <a:gd name="connsiteX1" fmla="*/ 12838 w 28925"/>
                <a:gd name="connsiteY1" fmla="*/ 58110 h 198252"/>
                <a:gd name="connsiteX2" fmla="*/ 6488 w 28925"/>
                <a:gd name="connsiteY2" fmla="*/ 197810 h 198252"/>
                <a:gd name="connsiteX3" fmla="*/ 138 w 28925"/>
                <a:gd name="connsiteY3" fmla="*/ 99385 h 198252"/>
                <a:gd name="connsiteX4" fmla="*/ 28713 w 28925"/>
                <a:gd name="connsiteY4" fmla="*/ 960 h 19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25" h="198252">
                  <a:moveTo>
                    <a:pt x="28713" y="960"/>
                  </a:moveTo>
                  <a:cubicBezTo>
                    <a:pt x="30830" y="-5919"/>
                    <a:pt x="16542" y="25302"/>
                    <a:pt x="12838" y="58110"/>
                  </a:cubicBezTo>
                  <a:cubicBezTo>
                    <a:pt x="9134" y="90918"/>
                    <a:pt x="8605" y="190931"/>
                    <a:pt x="6488" y="197810"/>
                  </a:cubicBezTo>
                  <a:cubicBezTo>
                    <a:pt x="4371" y="204689"/>
                    <a:pt x="-920" y="129547"/>
                    <a:pt x="138" y="99385"/>
                  </a:cubicBezTo>
                  <a:cubicBezTo>
                    <a:pt x="1196" y="69223"/>
                    <a:pt x="26596" y="7839"/>
                    <a:pt x="28713" y="9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4" name="フリーフォーム 1883">
              <a:extLst>
                <a:ext uri="{FF2B5EF4-FFF2-40B4-BE49-F238E27FC236}">
                  <a16:creationId xmlns:a16="http://schemas.microsoft.com/office/drawing/2014/main" id="{9D3CC68D-D501-E52B-83D3-D5E5CAF74E28}"/>
                </a:ext>
              </a:extLst>
            </p:cNvPr>
            <p:cNvSpPr/>
            <p:nvPr/>
          </p:nvSpPr>
          <p:spPr>
            <a:xfrm>
              <a:off x="5124403" y="3863906"/>
              <a:ext cx="60175" cy="184492"/>
            </a:xfrm>
            <a:custGeom>
              <a:avLst/>
              <a:gdLst>
                <a:gd name="connsiteX0" fmla="*/ 25447 w 60175"/>
                <a:gd name="connsiteY0" fmla="*/ 69 h 184492"/>
                <a:gd name="connsiteX1" fmla="*/ 47672 w 60175"/>
                <a:gd name="connsiteY1" fmla="*/ 54044 h 184492"/>
                <a:gd name="connsiteX2" fmla="*/ 44497 w 60175"/>
                <a:gd name="connsiteY2" fmla="*/ 177869 h 184492"/>
                <a:gd name="connsiteX3" fmla="*/ 44497 w 60175"/>
                <a:gd name="connsiteY3" fmla="*/ 168344 h 184492"/>
                <a:gd name="connsiteX4" fmla="*/ 47 w 60175"/>
                <a:gd name="connsiteY4" fmla="*/ 174694 h 184492"/>
                <a:gd name="connsiteX5" fmla="*/ 54022 w 60175"/>
                <a:gd name="connsiteY5" fmla="*/ 168344 h 184492"/>
                <a:gd name="connsiteX6" fmla="*/ 57197 w 60175"/>
                <a:gd name="connsiteY6" fmla="*/ 63569 h 184492"/>
                <a:gd name="connsiteX7" fmla="*/ 25447 w 60175"/>
                <a:gd name="connsiteY7" fmla="*/ 69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75" h="184492">
                  <a:moveTo>
                    <a:pt x="25447" y="69"/>
                  </a:moveTo>
                  <a:cubicBezTo>
                    <a:pt x="23860" y="-1518"/>
                    <a:pt x="44497" y="24411"/>
                    <a:pt x="47672" y="54044"/>
                  </a:cubicBezTo>
                  <a:cubicBezTo>
                    <a:pt x="50847" y="83677"/>
                    <a:pt x="44497" y="177869"/>
                    <a:pt x="44497" y="177869"/>
                  </a:cubicBezTo>
                  <a:cubicBezTo>
                    <a:pt x="43968" y="196919"/>
                    <a:pt x="51905" y="168873"/>
                    <a:pt x="44497" y="168344"/>
                  </a:cubicBezTo>
                  <a:cubicBezTo>
                    <a:pt x="37089" y="167815"/>
                    <a:pt x="-1540" y="174694"/>
                    <a:pt x="47" y="174694"/>
                  </a:cubicBezTo>
                  <a:cubicBezTo>
                    <a:pt x="1634" y="174694"/>
                    <a:pt x="44497" y="186865"/>
                    <a:pt x="54022" y="168344"/>
                  </a:cubicBezTo>
                  <a:cubicBezTo>
                    <a:pt x="63547" y="149823"/>
                    <a:pt x="59843" y="86323"/>
                    <a:pt x="57197" y="63569"/>
                  </a:cubicBezTo>
                  <a:cubicBezTo>
                    <a:pt x="54551" y="40815"/>
                    <a:pt x="27034" y="1656"/>
                    <a:pt x="25447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5" name="フリーフォーム 1884">
              <a:extLst>
                <a:ext uri="{FF2B5EF4-FFF2-40B4-BE49-F238E27FC236}">
                  <a16:creationId xmlns:a16="http://schemas.microsoft.com/office/drawing/2014/main" id="{1A4C4E26-90F1-E884-973A-AC075F4C1808}"/>
                </a:ext>
              </a:extLst>
            </p:cNvPr>
            <p:cNvSpPr/>
            <p:nvPr/>
          </p:nvSpPr>
          <p:spPr>
            <a:xfrm>
              <a:off x="5111632" y="3879600"/>
              <a:ext cx="7261" cy="178542"/>
            </a:xfrm>
            <a:custGeom>
              <a:avLst/>
              <a:gdLst>
                <a:gd name="connsiteX0" fmla="*/ 6468 w 7261"/>
                <a:gd name="connsiteY0" fmla="*/ 250 h 178542"/>
                <a:gd name="connsiteX1" fmla="*/ 6468 w 7261"/>
                <a:gd name="connsiteY1" fmla="*/ 171700 h 178542"/>
                <a:gd name="connsiteX2" fmla="*/ 118 w 7261"/>
                <a:gd name="connsiteY2" fmla="*/ 133600 h 178542"/>
                <a:gd name="connsiteX3" fmla="*/ 6468 w 7261"/>
                <a:gd name="connsiteY3" fmla="*/ 250 h 17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1" h="178542">
                  <a:moveTo>
                    <a:pt x="6468" y="250"/>
                  </a:moveTo>
                  <a:cubicBezTo>
                    <a:pt x="7526" y="6600"/>
                    <a:pt x="7526" y="149475"/>
                    <a:pt x="6468" y="171700"/>
                  </a:cubicBezTo>
                  <a:cubicBezTo>
                    <a:pt x="5410" y="193925"/>
                    <a:pt x="1176" y="156883"/>
                    <a:pt x="118" y="133600"/>
                  </a:cubicBezTo>
                  <a:cubicBezTo>
                    <a:pt x="-940" y="110317"/>
                    <a:pt x="5410" y="-6100"/>
                    <a:pt x="6468" y="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6" name="フリーフォーム 1885">
              <a:extLst>
                <a:ext uri="{FF2B5EF4-FFF2-40B4-BE49-F238E27FC236}">
                  <a16:creationId xmlns:a16="http://schemas.microsoft.com/office/drawing/2014/main" id="{26BD6975-2C70-6CC1-C1A9-84AEB376F852}"/>
                </a:ext>
              </a:extLst>
            </p:cNvPr>
            <p:cNvSpPr/>
            <p:nvPr/>
          </p:nvSpPr>
          <p:spPr>
            <a:xfrm>
              <a:off x="5079516" y="3867288"/>
              <a:ext cx="13321" cy="178679"/>
            </a:xfrm>
            <a:custGeom>
              <a:avLst/>
              <a:gdLst>
                <a:gd name="connsiteX0" fmla="*/ 484 w 13321"/>
                <a:gd name="connsiteY0" fmla="*/ 3037 h 178679"/>
                <a:gd name="connsiteX1" fmla="*/ 3659 w 13321"/>
                <a:gd name="connsiteY1" fmla="*/ 177662 h 178679"/>
                <a:gd name="connsiteX2" fmla="*/ 13184 w 13321"/>
                <a:gd name="connsiteY2" fmla="*/ 72887 h 178679"/>
                <a:gd name="connsiteX3" fmla="*/ 484 w 13321"/>
                <a:gd name="connsiteY3" fmla="*/ 3037 h 17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1" h="178679">
                  <a:moveTo>
                    <a:pt x="484" y="3037"/>
                  </a:moveTo>
                  <a:cubicBezTo>
                    <a:pt x="-1103" y="20499"/>
                    <a:pt x="1542" y="166020"/>
                    <a:pt x="3659" y="177662"/>
                  </a:cubicBezTo>
                  <a:cubicBezTo>
                    <a:pt x="5776" y="189304"/>
                    <a:pt x="11597" y="97758"/>
                    <a:pt x="13184" y="72887"/>
                  </a:cubicBezTo>
                  <a:cubicBezTo>
                    <a:pt x="14772" y="48016"/>
                    <a:pt x="2071" y="-14425"/>
                    <a:pt x="484" y="3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7" name="フリーフォーム 1886">
              <a:extLst>
                <a:ext uri="{FF2B5EF4-FFF2-40B4-BE49-F238E27FC236}">
                  <a16:creationId xmlns:a16="http://schemas.microsoft.com/office/drawing/2014/main" id="{E0A353B2-05D3-935C-DEC1-2304C127ADE5}"/>
                </a:ext>
              </a:extLst>
            </p:cNvPr>
            <p:cNvSpPr/>
            <p:nvPr/>
          </p:nvSpPr>
          <p:spPr>
            <a:xfrm>
              <a:off x="5022847" y="4035334"/>
              <a:ext cx="68332" cy="12791"/>
            </a:xfrm>
            <a:custGeom>
              <a:avLst/>
              <a:gdLst>
                <a:gd name="connsiteX0" fmla="*/ 3 w 68332"/>
                <a:gd name="connsiteY0" fmla="*/ 9616 h 12791"/>
                <a:gd name="connsiteX1" fmla="*/ 63503 w 68332"/>
                <a:gd name="connsiteY1" fmla="*/ 12791 h 12791"/>
                <a:gd name="connsiteX2" fmla="*/ 60328 w 68332"/>
                <a:gd name="connsiteY2" fmla="*/ 91 h 12791"/>
                <a:gd name="connsiteX3" fmla="*/ 3 w 68332"/>
                <a:gd name="connsiteY3" fmla="*/ 9616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32" h="12791">
                  <a:moveTo>
                    <a:pt x="3" y="9616"/>
                  </a:moveTo>
                  <a:cubicBezTo>
                    <a:pt x="532" y="11733"/>
                    <a:pt x="63503" y="12791"/>
                    <a:pt x="63503" y="12791"/>
                  </a:cubicBezTo>
                  <a:cubicBezTo>
                    <a:pt x="73557" y="11204"/>
                    <a:pt x="65619" y="1149"/>
                    <a:pt x="60328" y="91"/>
                  </a:cubicBezTo>
                  <a:cubicBezTo>
                    <a:pt x="55037" y="-967"/>
                    <a:pt x="-526" y="7499"/>
                    <a:pt x="3" y="9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8" name="フリーフォーム 1887">
              <a:extLst>
                <a:ext uri="{FF2B5EF4-FFF2-40B4-BE49-F238E27FC236}">
                  <a16:creationId xmlns:a16="http://schemas.microsoft.com/office/drawing/2014/main" id="{E6E42E9E-A860-D2E8-A0DC-4038296209F0}"/>
                </a:ext>
              </a:extLst>
            </p:cNvPr>
            <p:cNvSpPr/>
            <p:nvPr/>
          </p:nvSpPr>
          <p:spPr>
            <a:xfrm>
              <a:off x="5019613" y="3868369"/>
              <a:ext cx="12880" cy="184467"/>
            </a:xfrm>
            <a:custGeom>
              <a:avLst/>
              <a:gdLst>
                <a:gd name="connsiteX0" fmla="*/ 12762 w 12880"/>
                <a:gd name="connsiteY0" fmla="*/ 1956 h 184467"/>
                <a:gd name="connsiteX1" fmla="*/ 6412 w 12880"/>
                <a:gd name="connsiteY1" fmla="*/ 55931 h 184467"/>
                <a:gd name="connsiteX2" fmla="*/ 6412 w 12880"/>
                <a:gd name="connsiteY2" fmla="*/ 182931 h 184467"/>
                <a:gd name="connsiteX3" fmla="*/ 62 w 12880"/>
                <a:gd name="connsiteY3" fmla="*/ 119431 h 184467"/>
                <a:gd name="connsiteX4" fmla="*/ 12762 w 12880"/>
                <a:gd name="connsiteY4" fmla="*/ 1956 h 18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80" h="184467">
                  <a:moveTo>
                    <a:pt x="12762" y="1956"/>
                  </a:moveTo>
                  <a:cubicBezTo>
                    <a:pt x="13820" y="-8627"/>
                    <a:pt x="7470" y="25769"/>
                    <a:pt x="6412" y="55931"/>
                  </a:cubicBezTo>
                  <a:cubicBezTo>
                    <a:pt x="5354" y="86093"/>
                    <a:pt x="7470" y="172348"/>
                    <a:pt x="6412" y="182931"/>
                  </a:cubicBezTo>
                  <a:cubicBezTo>
                    <a:pt x="5354" y="193514"/>
                    <a:pt x="1120" y="146948"/>
                    <a:pt x="62" y="119431"/>
                  </a:cubicBezTo>
                  <a:cubicBezTo>
                    <a:pt x="-996" y="91914"/>
                    <a:pt x="11704" y="12539"/>
                    <a:pt x="12762" y="19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9" name="フリーフォーム 1888">
              <a:extLst>
                <a:ext uri="{FF2B5EF4-FFF2-40B4-BE49-F238E27FC236}">
                  <a16:creationId xmlns:a16="http://schemas.microsoft.com/office/drawing/2014/main" id="{5C1C7602-0943-166E-61F6-5D29399C18F5}"/>
                </a:ext>
              </a:extLst>
            </p:cNvPr>
            <p:cNvSpPr/>
            <p:nvPr/>
          </p:nvSpPr>
          <p:spPr>
            <a:xfrm>
              <a:off x="4933932" y="3866868"/>
              <a:ext cx="67089" cy="184730"/>
            </a:xfrm>
            <a:custGeom>
              <a:avLst/>
              <a:gdLst>
                <a:gd name="connsiteX0" fmla="*/ 57168 w 67089"/>
                <a:gd name="connsiteY0" fmla="*/ 282 h 184730"/>
                <a:gd name="connsiteX1" fmla="*/ 57168 w 67089"/>
                <a:gd name="connsiteY1" fmla="*/ 105057 h 184730"/>
                <a:gd name="connsiteX2" fmla="*/ 53993 w 67089"/>
                <a:gd name="connsiteY2" fmla="*/ 174907 h 184730"/>
                <a:gd name="connsiteX3" fmla="*/ 18 w 67089"/>
                <a:gd name="connsiteY3" fmla="*/ 174907 h 184730"/>
                <a:gd name="connsiteX4" fmla="*/ 60343 w 67089"/>
                <a:gd name="connsiteY4" fmla="*/ 178082 h 184730"/>
                <a:gd name="connsiteX5" fmla="*/ 66693 w 67089"/>
                <a:gd name="connsiteY5" fmla="*/ 76482 h 184730"/>
                <a:gd name="connsiteX6" fmla="*/ 57168 w 67089"/>
                <a:gd name="connsiteY6" fmla="*/ 282 h 18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89" h="184730">
                  <a:moveTo>
                    <a:pt x="57168" y="282"/>
                  </a:moveTo>
                  <a:cubicBezTo>
                    <a:pt x="55581" y="5044"/>
                    <a:pt x="57697" y="75953"/>
                    <a:pt x="57168" y="105057"/>
                  </a:cubicBezTo>
                  <a:cubicBezTo>
                    <a:pt x="56639" y="134161"/>
                    <a:pt x="63518" y="163265"/>
                    <a:pt x="53993" y="174907"/>
                  </a:cubicBezTo>
                  <a:cubicBezTo>
                    <a:pt x="44468" y="186549"/>
                    <a:pt x="-1040" y="174378"/>
                    <a:pt x="18" y="174907"/>
                  </a:cubicBezTo>
                  <a:cubicBezTo>
                    <a:pt x="1076" y="175436"/>
                    <a:pt x="49231" y="194486"/>
                    <a:pt x="60343" y="178082"/>
                  </a:cubicBezTo>
                  <a:cubicBezTo>
                    <a:pt x="71455" y="161678"/>
                    <a:pt x="65106" y="100824"/>
                    <a:pt x="66693" y="76482"/>
                  </a:cubicBezTo>
                  <a:cubicBezTo>
                    <a:pt x="68281" y="52140"/>
                    <a:pt x="58755" y="-4480"/>
                    <a:pt x="57168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0" name="フリーフォーム 1889">
              <a:extLst>
                <a:ext uri="{FF2B5EF4-FFF2-40B4-BE49-F238E27FC236}">
                  <a16:creationId xmlns:a16="http://schemas.microsoft.com/office/drawing/2014/main" id="{45B4C796-1CCC-1C4B-89EC-44FEBD83FDE9}"/>
                </a:ext>
              </a:extLst>
            </p:cNvPr>
            <p:cNvSpPr/>
            <p:nvPr/>
          </p:nvSpPr>
          <p:spPr>
            <a:xfrm>
              <a:off x="4932728" y="3878213"/>
              <a:ext cx="14040" cy="180611"/>
            </a:xfrm>
            <a:custGeom>
              <a:avLst/>
              <a:gdLst>
                <a:gd name="connsiteX0" fmla="*/ 13922 w 14040"/>
                <a:gd name="connsiteY0" fmla="*/ 1637 h 180611"/>
                <a:gd name="connsiteX1" fmla="*/ 1222 w 14040"/>
                <a:gd name="connsiteY1" fmla="*/ 55612 h 180611"/>
                <a:gd name="connsiteX2" fmla="*/ 1222 w 14040"/>
                <a:gd name="connsiteY2" fmla="*/ 179437 h 180611"/>
                <a:gd name="connsiteX3" fmla="*/ 7572 w 14040"/>
                <a:gd name="connsiteY3" fmla="*/ 112762 h 180611"/>
                <a:gd name="connsiteX4" fmla="*/ 13922 w 14040"/>
                <a:gd name="connsiteY4" fmla="*/ 1637 h 18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0" h="180611">
                  <a:moveTo>
                    <a:pt x="13922" y="1637"/>
                  </a:moveTo>
                  <a:cubicBezTo>
                    <a:pt x="12864" y="-7888"/>
                    <a:pt x="3339" y="25979"/>
                    <a:pt x="1222" y="55612"/>
                  </a:cubicBezTo>
                  <a:cubicBezTo>
                    <a:pt x="-895" y="85245"/>
                    <a:pt x="164" y="169912"/>
                    <a:pt x="1222" y="179437"/>
                  </a:cubicBezTo>
                  <a:cubicBezTo>
                    <a:pt x="2280" y="188962"/>
                    <a:pt x="6514" y="138162"/>
                    <a:pt x="7572" y="112762"/>
                  </a:cubicBezTo>
                  <a:cubicBezTo>
                    <a:pt x="8630" y="87362"/>
                    <a:pt x="14980" y="11162"/>
                    <a:pt x="13922" y="16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1" name="フリーフォーム 1890">
              <a:extLst>
                <a:ext uri="{FF2B5EF4-FFF2-40B4-BE49-F238E27FC236}">
                  <a16:creationId xmlns:a16="http://schemas.microsoft.com/office/drawing/2014/main" id="{0AB5D819-4034-1E6D-0081-9C74FF0AC774}"/>
                </a:ext>
              </a:extLst>
            </p:cNvPr>
            <p:cNvSpPr/>
            <p:nvPr/>
          </p:nvSpPr>
          <p:spPr>
            <a:xfrm>
              <a:off x="5002844" y="3780926"/>
              <a:ext cx="383359" cy="83058"/>
            </a:xfrm>
            <a:custGeom>
              <a:avLst/>
              <a:gdLst>
                <a:gd name="connsiteX0" fmla="*/ 956 w 383359"/>
                <a:gd name="connsiteY0" fmla="*/ 83049 h 83058"/>
                <a:gd name="connsiteX1" fmla="*/ 315281 w 383359"/>
                <a:gd name="connsiteY1" fmla="*/ 57649 h 83058"/>
                <a:gd name="connsiteX2" fmla="*/ 375606 w 383359"/>
                <a:gd name="connsiteY2" fmla="*/ 54474 h 83058"/>
                <a:gd name="connsiteX3" fmla="*/ 378781 w 383359"/>
                <a:gd name="connsiteY3" fmla="*/ 499 h 83058"/>
                <a:gd name="connsiteX4" fmla="*/ 375606 w 383359"/>
                <a:gd name="connsiteY4" fmla="*/ 29074 h 83058"/>
                <a:gd name="connsiteX5" fmla="*/ 286706 w 383359"/>
                <a:gd name="connsiteY5" fmla="*/ 54474 h 83058"/>
                <a:gd name="connsiteX6" fmla="*/ 220031 w 383359"/>
                <a:gd name="connsiteY6" fmla="*/ 54474 h 83058"/>
                <a:gd name="connsiteX7" fmla="*/ 956 w 383359"/>
                <a:gd name="connsiteY7" fmla="*/ 83049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359" h="83058">
                  <a:moveTo>
                    <a:pt x="956" y="83049"/>
                  </a:moveTo>
                  <a:cubicBezTo>
                    <a:pt x="16831" y="83578"/>
                    <a:pt x="252839" y="62411"/>
                    <a:pt x="315281" y="57649"/>
                  </a:cubicBezTo>
                  <a:cubicBezTo>
                    <a:pt x="377723" y="52887"/>
                    <a:pt x="365023" y="63999"/>
                    <a:pt x="375606" y="54474"/>
                  </a:cubicBezTo>
                  <a:cubicBezTo>
                    <a:pt x="386189" y="44949"/>
                    <a:pt x="378781" y="4732"/>
                    <a:pt x="378781" y="499"/>
                  </a:cubicBezTo>
                  <a:cubicBezTo>
                    <a:pt x="378781" y="-3734"/>
                    <a:pt x="390952" y="20078"/>
                    <a:pt x="375606" y="29074"/>
                  </a:cubicBezTo>
                  <a:cubicBezTo>
                    <a:pt x="360260" y="38070"/>
                    <a:pt x="312635" y="50241"/>
                    <a:pt x="286706" y="54474"/>
                  </a:cubicBezTo>
                  <a:cubicBezTo>
                    <a:pt x="260777" y="58707"/>
                    <a:pt x="268714" y="50770"/>
                    <a:pt x="220031" y="54474"/>
                  </a:cubicBezTo>
                  <a:cubicBezTo>
                    <a:pt x="171348" y="58178"/>
                    <a:pt x="-14919" y="82520"/>
                    <a:pt x="956" y="830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2" name="フリーフォーム 1891">
              <a:extLst>
                <a:ext uri="{FF2B5EF4-FFF2-40B4-BE49-F238E27FC236}">
                  <a16:creationId xmlns:a16="http://schemas.microsoft.com/office/drawing/2014/main" id="{02364C2D-6FD2-20C4-FF01-CE52E62B33E5}"/>
                </a:ext>
              </a:extLst>
            </p:cNvPr>
            <p:cNvSpPr/>
            <p:nvPr/>
          </p:nvSpPr>
          <p:spPr>
            <a:xfrm>
              <a:off x="5251091" y="3469316"/>
              <a:ext cx="64100" cy="264557"/>
            </a:xfrm>
            <a:custGeom>
              <a:avLst/>
              <a:gdLst>
                <a:gd name="connsiteX0" fmla="*/ 359 w 64100"/>
                <a:gd name="connsiteY0" fmla="*/ 959 h 264557"/>
                <a:gd name="connsiteX1" fmla="*/ 38459 w 64100"/>
                <a:gd name="connsiteY1" fmla="*/ 64459 h 264557"/>
                <a:gd name="connsiteX2" fmla="*/ 47984 w 64100"/>
                <a:gd name="connsiteY2" fmla="*/ 134309 h 264557"/>
                <a:gd name="connsiteX3" fmla="*/ 35284 w 64100"/>
                <a:gd name="connsiteY3" fmla="*/ 264484 h 264557"/>
                <a:gd name="connsiteX4" fmla="*/ 63859 w 64100"/>
                <a:gd name="connsiteY4" fmla="*/ 115259 h 264557"/>
                <a:gd name="connsiteX5" fmla="*/ 359 w 64100"/>
                <a:gd name="connsiteY5" fmla="*/ 959 h 26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00" h="264557">
                  <a:moveTo>
                    <a:pt x="359" y="959"/>
                  </a:moveTo>
                  <a:cubicBezTo>
                    <a:pt x="-3874" y="-7508"/>
                    <a:pt x="30522" y="42234"/>
                    <a:pt x="38459" y="64459"/>
                  </a:cubicBezTo>
                  <a:cubicBezTo>
                    <a:pt x="46397" y="86684"/>
                    <a:pt x="48513" y="100972"/>
                    <a:pt x="47984" y="134309"/>
                  </a:cubicBezTo>
                  <a:cubicBezTo>
                    <a:pt x="47455" y="167646"/>
                    <a:pt x="32638" y="267659"/>
                    <a:pt x="35284" y="264484"/>
                  </a:cubicBezTo>
                  <a:cubicBezTo>
                    <a:pt x="37930" y="261309"/>
                    <a:pt x="67034" y="158651"/>
                    <a:pt x="63859" y="115259"/>
                  </a:cubicBezTo>
                  <a:cubicBezTo>
                    <a:pt x="60684" y="71867"/>
                    <a:pt x="4592" y="9426"/>
                    <a:pt x="359" y="9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3" name="フリーフォーム 1892">
              <a:extLst>
                <a:ext uri="{FF2B5EF4-FFF2-40B4-BE49-F238E27FC236}">
                  <a16:creationId xmlns:a16="http://schemas.microsoft.com/office/drawing/2014/main" id="{635D1396-7303-6D7E-0330-65DD81ADCACC}"/>
                </a:ext>
              </a:extLst>
            </p:cNvPr>
            <p:cNvSpPr/>
            <p:nvPr/>
          </p:nvSpPr>
          <p:spPr>
            <a:xfrm>
              <a:off x="5122437" y="3722837"/>
              <a:ext cx="181007" cy="26886"/>
            </a:xfrm>
            <a:custGeom>
              <a:avLst/>
              <a:gdLst>
                <a:gd name="connsiteX0" fmla="*/ 2013 w 181007"/>
                <a:gd name="connsiteY0" fmla="*/ 26838 h 26886"/>
                <a:gd name="connsiteX1" fmla="*/ 176638 w 181007"/>
                <a:gd name="connsiteY1" fmla="*/ 7788 h 26886"/>
                <a:gd name="connsiteX2" fmla="*/ 132188 w 181007"/>
                <a:gd name="connsiteY2" fmla="*/ 4613 h 26886"/>
                <a:gd name="connsiteX3" fmla="*/ 84563 w 181007"/>
                <a:gd name="connsiteY3" fmla="*/ 1438 h 26886"/>
                <a:gd name="connsiteX4" fmla="*/ 2013 w 181007"/>
                <a:gd name="connsiteY4" fmla="*/ 26838 h 2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07" h="26886">
                  <a:moveTo>
                    <a:pt x="2013" y="26838"/>
                  </a:moveTo>
                  <a:cubicBezTo>
                    <a:pt x="17359" y="27896"/>
                    <a:pt x="154942" y="11492"/>
                    <a:pt x="176638" y="7788"/>
                  </a:cubicBezTo>
                  <a:cubicBezTo>
                    <a:pt x="198334" y="4084"/>
                    <a:pt x="132188" y="4613"/>
                    <a:pt x="132188" y="4613"/>
                  </a:cubicBezTo>
                  <a:cubicBezTo>
                    <a:pt x="116842" y="3555"/>
                    <a:pt x="105730" y="-2795"/>
                    <a:pt x="84563" y="1438"/>
                  </a:cubicBezTo>
                  <a:cubicBezTo>
                    <a:pt x="63396" y="5671"/>
                    <a:pt x="-13333" y="25780"/>
                    <a:pt x="2013" y="26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4" name="フリーフォーム 1893">
              <a:extLst>
                <a:ext uri="{FF2B5EF4-FFF2-40B4-BE49-F238E27FC236}">
                  <a16:creationId xmlns:a16="http://schemas.microsoft.com/office/drawing/2014/main" id="{67BFECB6-8067-5E51-33DF-72F33A313AD5}"/>
                </a:ext>
              </a:extLst>
            </p:cNvPr>
            <p:cNvSpPr/>
            <p:nvPr/>
          </p:nvSpPr>
          <p:spPr>
            <a:xfrm>
              <a:off x="4946649" y="3721098"/>
              <a:ext cx="193676" cy="79415"/>
            </a:xfrm>
            <a:custGeom>
              <a:avLst/>
              <a:gdLst>
                <a:gd name="connsiteX0" fmla="*/ 1 w 193676"/>
                <a:gd name="connsiteY0" fmla="*/ 9527 h 79415"/>
                <a:gd name="connsiteX1" fmla="*/ 136526 w 193676"/>
                <a:gd name="connsiteY1" fmla="*/ 12702 h 79415"/>
                <a:gd name="connsiteX2" fmla="*/ 168276 w 193676"/>
                <a:gd name="connsiteY2" fmla="*/ 22227 h 79415"/>
                <a:gd name="connsiteX3" fmla="*/ 139701 w 193676"/>
                <a:gd name="connsiteY3" fmla="*/ 79377 h 79415"/>
                <a:gd name="connsiteX4" fmla="*/ 193676 w 193676"/>
                <a:gd name="connsiteY4" fmla="*/ 12702 h 79415"/>
                <a:gd name="connsiteX5" fmla="*/ 139701 w 193676"/>
                <a:gd name="connsiteY5" fmla="*/ 2 h 79415"/>
                <a:gd name="connsiteX6" fmla="*/ 1 w 193676"/>
                <a:gd name="connsiteY6" fmla="*/ 9527 h 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676" h="79415">
                  <a:moveTo>
                    <a:pt x="1" y="9527"/>
                  </a:moveTo>
                  <a:cubicBezTo>
                    <a:pt x="-528" y="11644"/>
                    <a:pt x="108480" y="10585"/>
                    <a:pt x="136526" y="12702"/>
                  </a:cubicBezTo>
                  <a:cubicBezTo>
                    <a:pt x="164572" y="14819"/>
                    <a:pt x="167747" y="11115"/>
                    <a:pt x="168276" y="22227"/>
                  </a:cubicBezTo>
                  <a:cubicBezTo>
                    <a:pt x="168805" y="33339"/>
                    <a:pt x="135468" y="80964"/>
                    <a:pt x="139701" y="79377"/>
                  </a:cubicBezTo>
                  <a:cubicBezTo>
                    <a:pt x="143934" y="77790"/>
                    <a:pt x="193676" y="25931"/>
                    <a:pt x="193676" y="12702"/>
                  </a:cubicBezTo>
                  <a:cubicBezTo>
                    <a:pt x="193676" y="-527"/>
                    <a:pt x="168276" y="2"/>
                    <a:pt x="139701" y="2"/>
                  </a:cubicBezTo>
                  <a:cubicBezTo>
                    <a:pt x="111126" y="2"/>
                    <a:pt x="530" y="7410"/>
                    <a:pt x="1" y="9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5" name="フリーフォーム 1894">
              <a:extLst>
                <a:ext uri="{FF2B5EF4-FFF2-40B4-BE49-F238E27FC236}">
                  <a16:creationId xmlns:a16="http://schemas.microsoft.com/office/drawing/2014/main" id="{7638C619-1D84-C305-0513-0B73021681ED}"/>
                </a:ext>
              </a:extLst>
            </p:cNvPr>
            <p:cNvSpPr/>
            <p:nvPr/>
          </p:nvSpPr>
          <p:spPr>
            <a:xfrm>
              <a:off x="5025774" y="3730554"/>
              <a:ext cx="35427" cy="83136"/>
            </a:xfrm>
            <a:custGeom>
              <a:avLst/>
              <a:gdLst>
                <a:gd name="connsiteX0" fmla="*/ 19301 w 35427"/>
                <a:gd name="connsiteY0" fmla="*/ 71 h 83136"/>
                <a:gd name="connsiteX1" fmla="*/ 16126 w 35427"/>
                <a:gd name="connsiteY1" fmla="*/ 66746 h 83136"/>
                <a:gd name="connsiteX2" fmla="*/ 35176 w 35427"/>
                <a:gd name="connsiteY2" fmla="*/ 82621 h 83136"/>
                <a:gd name="connsiteX3" fmla="*/ 251 w 35427"/>
                <a:gd name="connsiteY3" fmla="*/ 54046 h 83136"/>
                <a:gd name="connsiteX4" fmla="*/ 19301 w 35427"/>
                <a:gd name="connsiteY4" fmla="*/ 71 h 8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27" h="83136">
                  <a:moveTo>
                    <a:pt x="19301" y="71"/>
                  </a:moveTo>
                  <a:cubicBezTo>
                    <a:pt x="21947" y="2188"/>
                    <a:pt x="13480" y="52988"/>
                    <a:pt x="16126" y="66746"/>
                  </a:cubicBezTo>
                  <a:cubicBezTo>
                    <a:pt x="18772" y="80504"/>
                    <a:pt x="37822" y="84738"/>
                    <a:pt x="35176" y="82621"/>
                  </a:cubicBezTo>
                  <a:cubicBezTo>
                    <a:pt x="32530" y="80504"/>
                    <a:pt x="2897" y="64629"/>
                    <a:pt x="251" y="54046"/>
                  </a:cubicBezTo>
                  <a:cubicBezTo>
                    <a:pt x="-2395" y="43463"/>
                    <a:pt x="16655" y="-2046"/>
                    <a:pt x="19301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6" name="フリーフォーム 1895">
              <a:extLst>
                <a:ext uri="{FF2B5EF4-FFF2-40B4-BE49-F238E27FC236}">
                  <a16:creationId xmlns:a16="http://schemas.microsoft.com/office/drawing/2014/main" id="{A7F308F1-65E5-9FA6-1FE4-967CE161F16B}"/>
                </a:ext>
              </a:extLst>
            </p:cNvPr>
            <p:cNvSpPr/>
            <p:nvPr/>
          </p:nvSpPr>
          <p:spPr>
            <a:xfrm>
              <a:off x="4964431" y="3736957"/>
              <a:ext cx="87020" cy="79507"/>
            </a:xfrm>
            <a:custGeom>
              <a:avLst/>
              <a:gdLst>
                <a:gd name="connsiteX0" fmla="*/ 45719 w 87020"/>
                <a:gd name="connsiteY0" fmla="*/ 18 h 79507"/>
                <a:gd name="connsiteX1" fmla="*/ 10794 w 87020"/>
                <a:gd name="connsiteY1" fmla="*/ 57168 h 79507"/>
                <a:gd name="connsiteX2" fmla="*/ 86994 w 87020"/>
                <a:gd name="connsiteY2" fmla="*/ 79393 h 79507"/>
                <a:gd name="connsiteX3" fmla="*/ 1269 w 87020"/>
                <a:gd name="connsiteY3" fmla="*/ 63518 h 79507"/>
                <a:gd name="connsiteX4" fmla="*/ 45719 w 87020"/>
                <a:gd name="connsiteY4" fmla="*/ 18 h 7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20" h="79507">
                  <a:moveTo>
                    <a:pt x="45719" y="18"/>
                  </a:moveTo>
                  <a:cubicBezTo>
                    <a:pt x="47307" y="-1040"/>
                    <a:pt x="3915" y="43939"/>
                    <a:pt x="10794" y="57168"/>
                  </a:cubicBezTo>
                  <a:cubicBezTo>
                    <a:pt x="17673" y="70397"/>
                    <a:pt x="88582" y="78335"/>
                    <a:pt x="86994" y="79393"/>
                  </a:cubicBezTo>
                  <a:cubicBezTo>
                    <a:pt x="85406" y="80451"/>
                    <a:pt x="11323" y="74101"/>
                    <a:pt x="1269" y="63518"/>
                  </a:cubicBezTo>
                  <a:cubicBezTo>
                    <a:pt x="-8785" y="52935"/>
                    <a:pt x="44131" y="1076"/>
                    <a:pt x="45719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7" name="フリーフォーム 1896">
              <a:extLst>
                <a:ext uri="{FF2B5EF4-FFF2-40B4-BE49-F238E27FC236}">
                  <a16:creationId xmlns:a16="http://schemas.microsoft.com/office/drawing/2014/main" id="{422CF85F-DCF0-F657-D82E-2258BBBA8910}"/>
                </a:ext>
              </a:extLst>
            </p:cNvPr>
            <p:cNvSpPr/>
            <p:nvPr/>
          </p:nvSpPr>
          <p:spPr>
            <a:xfrm>
              <a:off x="5054560" y="3733753"/>
              <a:ext cx="54424" cy="63583"/>
            </a:xfrm>
            <a:custGeom>
              <a:avLst/>
              <a:gdLst>
                <a:gd name="connsiteX0" fmla="*/ 40 w 54424"/>
                <a:gd name="connsiteY0" fmla="*/ 47 h 63583"/>
                <a:gd name="connsiteX1" fmla="*/ 44490 w 54424"/>
                <a:gd name="connsiteY1" fmla="*/ 31797 h 63583"/>
                <a:gd name="connsiteX2" fmla="*/ 3215 w 54424"/>
                <a:gd name="connsiteY2" fmla="*/ 63547 h 63583"/>
                <a:gd name="connsiteX3" fmla="*/ 54015 w 54424"/>
                <a:gd name="connsiteY3" fmla="*/ 25447 h 63583"/>
                <a:gd name="connsiteX4" fmla="*/ 40 w 54424"/>
                <a:gd name="connsiteY4" fmla="*/ 47 h 6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24" h="63583">
                  <a:moveTo>
                    <a:pt x="40" y="47"/>
                  </a:moveTo>
                  <a:cubicBezTo>
                    <a:pt x="-1548" y="1105"/>
                    <a:pt x="43961" y="21214"/>
                    <a:pt x="44490" y="31797"/>
                  </a:cubicBezTo>
                  <a:cubicBezTo>
                    <a:pt x="45019" y="42380"/>
                    <a:pt x="1627" y="64605"/>
                    <a:pt x="3215" y="63547"/>
                  </a:cubicBezTo>
                  <a:cubicBezTo>
                    <a:pt x="4803" y="62489"/>
                    <a:pt x="54015" y="25447"/>
                    <a:pt x="54015" y="25447"/>
                  </a:cubicBezTo>
                  <a:cubicBezTo>
                    <a:pt x="59836" y="15922"/>
                    <a:pt x="1628" y="-1011"/>
                    <a:pt x="40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8" name="フリーフォーム 1897">
              <a:extLst>
                <a:ext uri="{FF2B5EF4-FFF2-40B4-BE49-F238E27FC236}">
                  <a16:creationId xmlns:a16="http://schemas.microsoft.com/office/drawing/2014/main" id="{DA5244E4-F3E2-DBE3-06F1-8EEC20BE3D2B}"/>
                </a:ext>
              </a:extLst>
            </p:cNvPr>
            <p:cNvSpPr/>
            <p:nvPr/>
          </p:nvSpPr>
          <p:spPr>
            <a:xfrm>
              <a:off x="4829106" y="3711489"/>
              <a:ext cx="107629" cy="90312"/>
            </a:xfrm>
            <a:custGeom>
              <a:avLst/>
              <a:gdLst>
                <a:gd name="connsiteX0" fmla="*/ 69 w 107629"/>
                <a:gd name="connsiteY0" fmla="*/ 86 h 90312"/>
                <a:gd name="connsiteX1" fmla="*/ 22294 w 107629"/>
                <a:gd name="connsiteY1" fmla="*/ 69936 h 90312"/>
                <a:gd name="connsiteX2" fmla="*/ 69919 w 107629"/>
                <a:gd name="connsiteY2" fmla="*/ 82636 h 90312"/>
                <a:gd name="connsiteX3" fmla="*/ 76269 w 107629"/>
                <a:gd name="connsiteY3" fmla="*/ 19136 h 90312"/>
                <a:gd name="connsiteX4" fmla="*/ 85794 w 107629"/>
                <a:gd name="connsiteY4" fmla="*/ 63586 h 90312"/>
                <a:gd name="connsiteX5" fmla="*/ 104844 w 107629"/>
                <a:gd name="connsiteY5" fmla="*/ 85811 h 90312"/>
                <a:gd name="connsiteX6" fmla="*/ 19119 w 107629"/>
                <a:gd name="connsiteY6" fmla="*/ 85811 h 90312"/>
                <a:gd name="connsiteX7" fmla="*/ 69 w 107629"/>
                <a:gd name="connsiteY7" fmla="*/ 86 h 9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29" h="90312">
                  <a:moveTo>
                    <a:pt x="69" y="86"/>
                  </a:moveTo>
                  <a:cubicBezTo>
                    <a:pt x="598" y="-2560"/>
                    <a:pt x="10652" y="56178"/>
                    <a:pt x="22294" y="69936"/>
                  </a:cubicBezTo>
                  <a:cubicBezTo>
                    <a:pt x="33936" y="83694"/>
                    <a:pt x="60923" y="91103"/>
                    <a:pt x="69919" y="82636"/>
                  </a:cubicBezTo>
                  <a:cubicBezTo>
                    <a:pt x="78915" y="74169"/>
                    <a:pt x="73623" y="22311"/>
                    <a:pt x="76269" y="19136"/>
                  </a:cubicBezTo>
                  <a:cubicBezTo>
                    <a:pt x="78915" y="15961"/>
                    <a:pt x="81032" y="52474"/>
                    <a:pt x="85794" y="63586"/>
                  </a:cubicBezTo>
                  <a:cubicBezTo>
                    <a:pt x="90556" y="74698"/>
                    <a:pt x="115956" y="82107"/>
                    <a:pt x="104844" y="85811"/>
                  </a:cubicBezTo>
                  <a:cubicBezTo>
                    <a:pt x="93732" y="89515"/>
                    <a:pt x="36581" y="93748"/>
                    <a:pt x="19119" y="85811"/>
                  </a:cubicBezTo>
                  <a:cubicBezTo>
                    <a:pt x="1657" y="77874"/>
                    <a:pt x="-460" y="2732"/>
                    <a:pt x="69" y="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9" name="フリーフォーム 1898">
              <a:extLst>
                <a:ext uri="{FF2B5EF4-FFF2-40B4-BE49-F238E27FC236}">
                  <a16:creationId xmlns:a16="http://schemas.microsoft.com/office/drawing/2014/main" id="{83F747E0-052C-9CA7-7D8A-DC069BBE6F00}"/>
                </a:ext>
              </a:extLst>
            </p:cNvPr>
            <p:cNvSpPr/>
            <p:nvPr/>
          </p:nvSpPr>
          <p:spPr>
            <a:xfrm>
              <a:off x="4740048" y="3736973"/>
              <a:ext cx="221941" cy="132364"/>
            </a:xfrm>
            <a:custGeom>
              <a:avLst/>
              <a:gdLst>
                <a:gd name="connsiteX0" fmla="*/ 209777 w 221941"/>
                <a:gd name="connsiteY0" fmla="*/ 2 h 132364"/>
                <a:gd name="connsiteX1" fmla="*/ 219302 w 221941"/>
                <a:gd name="connsiteY1" fmla="*/ 111127 h 132364"/>
                <a:gd name="connsiteX2" fmla="*/ 158977 w 221941"/>
                <a:gd name="connsiteY2" fmla="*/ 130177 h 132364"/>
                <a:gd name="connsiteX3" fmla="*/ 227 w 221941"/>
                <a:gd name="connsiteY3" fmla="*/ 130177 h 132364"/>
                <a:gd name="connsiteX4" fmla="*/ 197077 w 221941"/>
                <a:gd name="connsiteY4" fmla="*/ 114302 h 132364"/>
                <a:gd name="connsiteX5" fmla="*/ 209777 w 221941"/>
                <a:gd name="connsiteY5" fmla="*/ 2 h 13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941" h="132364">
                  <a:moveTo>
                    <a:pt x="209777" y="2"/>
                  </a:moveTo>
                  <a:cubicBezTo>
                    <a:pt x="213481" y="-527"/>
                    <a:pt x="227769" y="89431"/>
                    <a:pt x="219302" y="111127"/>
                  </a:cubicBezTo>
                  <a:cubicBezTo>
                    <a:pt x="210835" y="132823"/>
                    <a:pt x="195489" y="127002"/>
                    <a:pt x="158977" y="130177"/>
                  </a:cubicBezTo>
                  <a:cubicBezTo>
                    <a:pt x="122465" y="133352"/>
                    <a:pt x="-6123" y="132823"/>
                    <a:pt x="227" y="130177"/>
                  </a:cubicBezTo>
                  <a:cubicBezTo>
                    <a:pt x="6577" y="127531"/>
                    <a:pt x="162152" y="130177"/>
                    <a:pt x="197077" y="114302"/>
                  </a:cubicBezTo>
                  <a:cubicBezTo>
                    <a:pt x="232002" y="98427"/>
                    <a:pt x="206073" y="531"/>
                    <a:pt x="20977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0" name="フリーフォーム 1899">
              <a:extLst>
                <a:ext uri="{FF2B5EF4-FFF2-40B4-BE49-F238E27FC236}">
                  <a16:creationId xmlns:a16="http://schemas.microsoft.com/office/drawing/2014/main" id="{67D2531E-DC72-594A-A355-281CD47CB40A}"/>
                </a:ext>
              </a:extLst>
            </p:cNvPr>
            <p:cNvSpPr/>
            <p:nvPr/>
          </p:nvSpPr>
          <p:spPr>
            <a:xfrm>
              <a:off x="4746544" y="3520682"/>
              <a:ext cx="54059" cy="235792"/>
            </a:xfrm>
            <a:custGeom>
              <a:avLst/>
              <a:gdLst>
                <a:gd name="connsiteX0" fmla="*/ 81 w 54059"/>
                <a:gd name="connsiteY0" fmla="*/ 393 h 235792"/>
                <a:gd name="connsiteX1" fmla="*/ 41356 w 54059"/>
                <a:gd name="connsiteY1" fmla="*/ 105168 h 235792"/>
                <a:gd name="connsiteX2" fmla="*/ 22306 w 54059"/>
                <a:gd name="connsiteY2" fmla="*/ 235343 h 235792"/>
                <a:gd name="connsiteX3" fmla="*/ 54056 w 54059"/>
                <a:gd name="connsiteY3" fmla="*/ 143268 h 235792"/>
                <a:gd name="connsiteX4" fmla="*/ 81 w 54059"/>
                <a:gd name="connsiteY4" fmla="*/ 393 h 2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9" h="235792">
                  <a:moveTo>
                    <a:pt x="81" y="393"/>
                  </a:moveTo>
                  <a:cubicBezTo>
                    <a:pt x="-2036" y="-5957"/>
                    <a:pt x="37652" y="66010"/>
                    <a:pt x="41356" y="105168"/>
                  </a:cubicBezTo>
                  <a:cubicBezTo>
                    <a:pt x="45060" y="144326"/>
                    <a:pt x="20189" y="228993"/>
                    <a:pt x="22306" y="235343"/>
                  </a:cubicBezTo>
                  <a:cubicBezTo>
                    <a:pt x="24423" y="241693"/>
                    <a:pt x="53527" y="179251"/>
                    <a:pt x="54056" y="143268"/>
                  </a:cubicBezTo>
                  <a:cubicBezTo>
                    <a:pt x="54585" y="107285"/>
                    <a:pt x="2198" y="6743"/>
                    <a:pt x="81" y="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1" name="フリーフォーム 1900">
              <a:extLst>
                <a:ext uri="{FF2B5EF4-FFF2-40B4-BE49-F238E27FC236}">
                  <a16:creationId xmlns:a16="http://schemas.microsoft.com/office/drawing/2014/main" id="{19FC2C8D-4668-4EC2-866A-961FEC78F932}"/>
                </a:ext>
              </a:extLst>
            </p:cNvPr>
            <p:cNvSpPr/>
            <p:nvPr/>
          </p:nvSpPr>
          <p:spPr>
            <a:xfrm>
              <a:off x="4778669" y="3755957"/>
              <a:ext cx="148982" cy="73502"/>
            </a:xfrm>
            <a:custGeom>
              <a:avLst/>
              <a:gdLst>
                <a:gd name="connsiteX0" fmla="*/ 9231 w 148982"/>
                <a:gd name="connsiteY0" fmla="*/ 68 h 73502"/>
                <a:gd name="connsiteX1" fmla="*/ 28281 w 148982"/>
                <a:gd name="connsiteY1" fmla="*/ 57218 h 73502"/>
                <a:gd name="connsiteX2" fmla="*/ 148931 w 148982"/>
                <a:gd name="connsiteY2" fmla="*/ 69918 h 73502"/>
                <a:gd name="connsiteX3" fmla="*/ 12406 w 148982"/>
                <a:gd name="connsiteY3" fmla="*/ 69918 h 73502"/>
                <a:gd name="connsiteX4" fmla="*/ 9231 w 148982"/>
                <a:gd name="connsiteY4" fmla="*/ 68 h 7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982" h="73502">
                  <a:moveTo>
                    <a:pt x="9231" y="68"/>
                  </a:moveTo>
                  <a:cubicBezTo>
                    <a:pt x="11877" y="-2049"/>
                    <a:pt x="4998" y="45576"/>
                    <a:pt x="28281" y="57218"/>
                  </a:cubicBezTo>
                  <a:cubicBezTo>
                    <a:pt x="51564" y="68860"/>
                    <a:pt x="151577" y="67801"/>
                    <a:pt x="148931" y="69918"/>
                  </a:cubicBezTo>
                  <a:cubicBezTo>
                    <a:pt x="146285" y="72035"/>
                    <a:pt x="36748" y="76797"/>
                    <a:pt x="12406" y="69918"/>
                  </a:cubicBezTo>
                  <a:cubicBezTo>
                    <a:pt x="-11936" y="63039"/>
                    <a:pt x="6585" y="2185"/>
                    <a:pt x="9231" y="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2" name="フリーフォーム 1901">
              <a:extLst>
                <a:ext uri="{FF2B5EF4-FFF2-40B4-BE49-F238E27FC236}">
                  <a16:creationId xmlns:a16="http://schemas.microsoft.com/office/drawing/2014/main" id="{DA71D756-1E13-065C-E0D9-E7962733F483}"/>
                </a:ext>
              </a:extLst>
            </p:cNvPr>
            <p:cNvSpPr/>
            <p:nvPr/>
          </p:nvSpPr>
          <p:spPr>
            <a:xfrm>
              <a:off x="4717540" y="3721098"/>
              <a:ext cx="96256" cy="133365"/>
            </a:xfrm>
            <a:custGeom>
              <a:avLst/>
              <a:gdLst>
                <a:gd name="connsiteX0" fmla="*/ 95760 w 96256"/>
                <a:gd name="connsiteY0" fmla="*/ 2 h 133365"/>
                <a:gd name="connsiteX1" fmla="*/ 3685 w 96256"/>
                <a:gd name="connsiteY1" fmla="*/ 85727 h 133365"/>
                <a:gd name="connsiteX2" fmla="*/ 19560 w 96256"/>
                <a:gd name="connsiteY2" fmla="*/ 85727 h 133365"/>
                <a:gd name="connsiteX3" fmla="*/ 32260 w 96256"/>
                <a:gd name="connsiteY3" fmla="*/ 111127 h 133365"/>
                <a:gd name="connsiteX4" fmla="*/ 16385 w 96256"/>
                <a:gd name="connsiteY4" fmla="*/ 133352 h 133365"/>
                <a:gd name="connsiteX5" fmla="*/ 79885 w 96256"/>
                <a:gd name="connsiteY5" fmla="*/ 107952 h 133365"/>
                <a:gd name="connsiteX6" fmla="*/ 54485 w 96256"/>
                <a:gd name="connsiteY6" fmla="*/ 107952 h 133365"/>
                <a:gd name="connsiteX7" fmla="*/ 41785 w 96256"/>
                <a:gd name="connsiteY7" fmla="*/ 82552 h 133365"/>
                <a:gd name="connsiteX8" fmla="*/ 95760 w 96256"/>
                <a:gd name="connsiteY8" fmla="*/ 2 h 13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256" h="133365">
                  <a:moveTo>
                    <a:pt x="95760" y="2"/>
                  </a:moveTo>
                  <a:cubicBezTo>
                    <a:pt x="89410" y="531"/>
                    <a:pt x="3685" y="85727"/>
                    <a:pt x="3685" y="85727"/>
                  </a:cubicBezTo>
                  <a:cubicBezTo>
                    <a:pt x="-9015" y="100015"/>
                    <a:pt x="14798" y="81494"/>
                    <a:pt x="19560" y="85727"/>
                  </a:cubicBezTo>
                  <a:cubicBezTo>
                    <a:pt x="24322" y="89960"/>
                    <a:pt x="32789" y="103190"/>
                    <a:pt x="32260" y="111127"/>
                  </a:cubicBezTo>
                  <a:cubicBezTo>
                    <a:pt x="31731" y="119065"/>
                    <a:pt x="8447" y="133881"/>
                    <a:pt x="16385" y="133352"/>
                  </a:cubicBezTo>
                  <a:cubicBezTo>
                    <a:pt x="24322" y="132823"/>
                    <a:pt x="73535" y="112185"/>
                    <a:pt x="79885" y="107952"/>
                  </a:cubicBezTo>
                  <a:cubicBezTo>
                    <a:pt x="86235" y="103719"/>
                    <a:pt x="60835" y="112185"/>
                    <a:pt x="54485" y="107952"/>
                  </a:cubicBezTo>
                  <a:cubicBezTo>
                    <a:pt x="48135" y="103719"/>
                    <a:pt x="38081" y="95781"/>
                    <a:pt x="41785" y="82552"/>
                  </a:cubicBezTo>
                  <a:cubicBezTo>
                    <a:pt x="45489" y="69323"/>
                    <a:pt x="102110" y="-527"/>
                    <a:pt x="95760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3" name="フリーフォーム 1902">
              <a:extLst>
                <a:ext uri="{FF2B5EF4-FFF2-40B4-BE49-F238E27FC236}">
                  <a16:creationId xmlns:a16="http://schemas.microsoft.com/office/drawing/2014/main" id="{420E34DD-7471-72EF-E6E5-2EF4017DE9A5}"/>
                </a:ext>
              </a:extLst>
            </p:cNvPr>
            <p:cNvSpPr/>
            <p:nvPr/>
          </p:nvSpPr>
          <p:spPr>
            <a:xfrm>
              <a:off x="4714312" y="3476174"/>
              <a:ext cx="398329" cy="47788"/>
            </a:xfrm>
            <a:custGeom>
              <a:avLst/>
              <a:gdLst>
                <a:gd name="connsiteX0" fmla="*/ 563 w 398329"/>
                <a:gd name="connsiteY0" fmla="*/ 41726 h 47788"/>
                <a:gd name="connsiteX1" fmla="*/ 86288 w 398329"/>
                <a:gd name="connsiteY1" fmla="*/ 35376 h 47788"/>
                <a:gd name="connsiteX2" fmla="*/ 210113 w 398329"/>
                <a:gd name="connsiteY2" fmla="*/ 22676 h 47788"/>
                <a:gd name="connsiteX3" fmla="*/ 397438 w 398329"/>
                <a:gd name="connsiteY3" fmla="*/ 451 h 47788"/>
                <a:gd name="connsiteX4" fmla="*/ 127563 w 398329"/>
                <a:gd name="connsiteY4" fmla="*/ 44901 h 47788"/>
                <a:gd name="connsiteX5" fmla="*/ 563 w 398329"/>
                <a:gd name="connsiteY5" fmla="*/ 41726 h 4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329" h="47788">
                  <a:moveTo>
                    <a:pt x="563" y="41726"/>
                  </a:moveTo>
                  <a:cubicBezTo>
                    <a:pt x="-6316" y="40139"/>
                    <a:pt x="51363" y="38551"/>
                    <a:pt x="86288" y="35376"/>
                  </a:cubicBezTo>
                  <a:cubicBezTo>
                    <a:pt x="121213" y="32201"/>
                    <a:pt x="210113" y="22676"/>
                    <a:pt x="210113" y="22676"/>
                  </a:cubicBezTo>
                  <a:cubicBezTo>
                    <a:pt x="261971" y="16855"/>
                    <a:pt x="411196" y="-3253"/>
                    <a:pt x="397438" y="451"/>
                  </a:cubicBezTo>
                  <a:cubicBezTo>
                    <a:pt x="383680" y="4155"/>
                    <a:pt x="187888" y="37493"/>
                    <a:pt x="127563" y="44901"/>
                  </a:cubicBezTo>
                  <a:cubicBezTo>
                    <a:pt x="67238" y="52309"/>
                    <a:pt x="7442" y="43313"/>
                    <a:pt x="563" y="41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4" name="フリーフォーム 1903">
              <a:extLst>
                <a:ext uri="{FF2B5EF4-FFF2-40B4-BE49-F238E27FC236}">
                  <a16:creationId xmlns:a16="http://schemas.microsoft.com/office/drawing/2014/main" id="{5E400FDA-7984-124D-098B-382ECBE3F0FC}"/>
                </a:ext>
              </a:extLst>
            </p:cNvPr>
            <p:cNvSpPr/>
            <p:nvPr/>
          </p:nvSpPr>
          <p:spPr>
            <a:xfrm>
              <a:off x="5083048" y="3397086"/>
              <a:ext cx="9894" cy="92046"/>
            </a:xfrm>
            <a:custGeom>
              <a:avLst/>
              <a:gdLst>
                <a:gd name="connsiteX0" fmla="*/ 6477 w 9894"/>
                <a:gd name="connsiteY0" fmla="*/ 164 h 92046"/>
                <a:gd name="connsiteX1" fmla="*/ 9652 w 9894"/>
                <a:gd name="connsiteY1" fmla="*/ 89064 h 92046"/>
                <a:gd name="connsiteX2" fmla="*/ 127 w 9894"/>
                <a:gd name="connsiteY2" fmla="*/ 66839 h 92046"/>
                <a:gd name="connsiteX3" fmla="*/ 6477 w 9894"/>
                <a:gd name="connsiteY3" fmla="*/ 164 h 9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4" h="92046">
                  <a:moveTo>
                    <a:pt x="6477" y="164"/>
                  </a:moveTo>
                  <a:cubicBezTo>
                    <a:pt x="8064" y="3868"/>
                    <a:pt x="10710" y="77952"/>
                    <a:pt x="9652" y="89064"/>
                  </a:cubicBezTo>
                  <a:cubicBezTo>
                    <a:pt x="8594" y="100176"/>
                    <a:pt x="1185" y="77422"/>
                    <a:pt x="127" y="66839"/>
                  </a:cubicBezTo>
                  <a:cubicBezTo>
                    <a:pt x="-931" y="56256"/>
                    <a:pt x="4890" y="-3540"/>
                    <a:pt x="6477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5" name="フリーフォーム 1904">
              <a:extLst>
                <a:ext uri="{FF2B5EF4-FFF2-40B4-BE49-F238E27FC236}">
                  <a16:creationId xmlns:a16="http://schemas.microsoft.com/office/drawing/2014/main" id="{46CC9BCC-1409-C0F8-0763-0C45F33A556A}"/>
                </a:ext>
              </a:extLst>
            </p:cNvPr>
            <p:cNvSpPr/>
            <p:nvPr/>
          </p:nvSpPr>
          <p:spPr>
            <a:xfrm>
              <a:off x="5076534" y="3390843"/>
              <a:ext cx="91302" cy="22342"/>
            </a:xfrm>
            <a:custGeom>
              <a:avLst/>
              <a:gdLst>
                <a:gd name="connsiteX0" fmla="*/ 291 w 91302"/>
                <a:gd name="connsiteY0" fmla="*/ 22282 h 22342"/>
                <a:gd name="connsiteX1" fmla="*/ 89191 w 91302"/>
                <a:gd name="connsiteY1" fmla="*/ 6407 h 22342"/>
                <a:gd name="connsiteX2" fmla="*/ 60616 w 91302"/>
                <a:gd name="connsiteY2" fmla="*/ 57 h 22342"/>
                <a:gd name="connsiteX3" fmla="*/ 291 w 91302"/>
                <a:gd name="connsiteY3" fmla="*/ 22282 h 2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02" h="22342">
                  <a:moveTo>
                    <a:pt x="291" y="22282"/>
                  </a:moveTo>
                  <a:cubicBezTo>
                    <a:pt x="5053" y="23340"/>
                    <a:pt x="79137" y="10111"/>
                    <a:pt x="89191" y="6407"/>
                  </a:cubicBezTo>
                  <a:cubicBezTo>
                    <a:pt x="99245" y="2703"/>
                    <a:pt x="70670" y="-472"/>
                    <a:pt x="60616" y="57"/>
                  </a:cubicBezTo>
                  <a:cubicBezTo>
                    <a:pt x="50562" y="586"/>
                    <a:pt x="-4471" y="21224"/>
                    <a:pt x="291" y="22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6" name="フリーフォーム 1905">
              <a:extLst>
                <a:ext uri="{FF2B5EF4-FFF2-40B4-BE49-F238E27FC236}">
                  <a16:creationId xmlns:a16="http://schemas.microsoft.com/office/drawing/2014/main" id="{F448F9C6-739A-7930-8498-0B31E4ABADF0}"/>
                </a:ext>
              </a:extLst>
            </p:cNvPr>
            <p:cNvSpPr/>
            <p:nvPr/>
          </p:nvSpPr>
          <p:spPr>
            <a:xfrm>
              <a:off x="5127510" y="3397233"/>
              <a:ext cx="92421" cy="13040"/>
            </a:xfrm>
            <a:custGeom>
              <a:avLst/>
              <a:gdLst>
                <a:gd name="connsiteX0" fmla="*/ 115 w 92421"/>
                <a:gd name="connsiteY0" fmla="*/ 12717 h 13040"/>
                <a:gd name="connsiteX1" fmla="*/ 89015 w 92421"/>
                <a:gd name="connsiteY1" fmla="*/ 9542 h 13040"/>
                <a:gd name="connsiteX2" fmla="*/ 69965 w 92421"/>
                <a:gd name="connsiteY2" fmla="*/ 17 h 13040"/>
                <a:gd name="connsiteX3" fmla="*/ 115 w 92421"/>
                <a:gd name="connsiteY3" fmla="*/ 12717 h 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21" h="13040">
                  <a:moveTo>
                    <a:pt x="115" y="12717"/>
                  </a:moveTo>
                  <a:cubicBezTo>
                    <a:pt x="3290" y="14304"/>
                    <a:pt x="89015" y="9542"/>
                    <a:pt x="89015" y="9542"/>
                  </a:cubicBezTo>
                  <a:cubicBezTo>
                    <a:pt x="100657" y="7425"/>
                    <a:pt x="79490" y="546"/>
                    <a:pt x="69965" y="17"/>
                  </a:cubicBezTo>
                  <a:cubicBezTo>
                    <a:pt x="60440" y="-512"/>
                    <a:pt x="-3060" y="11130"/>
                    <a:pt x="115" y="127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7" name="フリーフォーム 1906">
              <a:extLst>
                <a:ext uri="{FF2B5EF4-FFF2-40B4-BE49-F238E27FC236}">
                  <a16:creationId xmlns:a16="http://schemas.microsoft.com/office/drawing/2014/main" id="{301B7B38-9B49-7A61-9B5D-BC126352950E}"/>
                </a:ext>
              </a:extLst>
            </p:cNvPr>
            <p:cNvSpPr/>
            <p:nvPr/>
          </p:nvSpPr>
          <p:spPr>
            <a:xfrm>
              <a:off x="5133684" y="3406467"/>
              <a:ext cx="16485" cy="87977"/>
            </a:xfrm>
            <a:custGeom>
              <a:avLst/>
              <a:gdLst>
                <a:gd name="connsiteX0" fmla="*/ 6641 w 16485"/>
                <a:gd name="connsiteY0" fmla="*/ 308 h 87977"/>
                <a:gd name="connsiteX1" fmla="*/ 291 w 16485"/>
                <a:gd name="connsiteY1" fmla="*/ 86033 h 87977"/>
                <a:gd name="connsiteX2" fmla="*/ 16166 w 16485"/>
                <a:gd name="connsiteY2" fmla="*/ 57458 h 87977"/>
                <a:gd name="connsiteX3" fmla="*/ 6641 w 16485"/>
                <a:gd name="connsiteY3" fmla="*/ 308 h 8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5" h="87977">
                  <a:moveTo>
                    <a:pt x="6641" y="308"/>
                  </a:moveTo>
                  <a:cubicBezTo>
                    <a:pt x="3995" y="5070"/>
                    <a:pt x="-1297" y="76508"/>
                    <a:pt x="291" y="86033"/>
                  </a:cubicBezTo>
                  <a:cubicBezTo>
                    <a:pt x="1878" y="95558"/>
                    <a:pt x="14049" y="67512"/>
                    <a:pt x="16166" y="57458"/>
                  </a:cubicBezTo>
                  <a:cubicBezTo>
                    <a:pt x="18283" y="47404"/>
                    <a:pt x="9287" y="-4454"/>
                    <a:pt x="6641" y="3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8" name="フリーフォーム 1907">
              <a:extLst>
                <a:ext uri="{FF2B5EF4-FFF2-40B4-BE49-F238E27FC236}">
                  <a16:creationId xmlns:a16="http://schemas.microsoft.com/office/drawing/2014/main" id="{9C7C1B61-E7D4-AF3C-EEBC-D72C443DD042}"/>
                </a:ext>
              </a:extLst>
            </p:cNvPr>
            <p:cNvSpPr/>
            <p:nvPr/>
          </p:nvSpPr>
          <p:spPr>
            <a:xfrm>
              <a:off x="5202756" y="3403226"/>
              <a:ext cx="13769" cy="94550"/>
            </a:xfrm>
            <a:custGeom>
              <a:avLst/>
              <a:gdLst>
                <a:gd name="connsiteX0" fmla="*/ 13769 w 13769"/>
                <a:gd name="connsiteY0" fmla="*/ 374 h 94550"/>
                <a:gd name="connsiteX1" fmla="*/ 1069 w 13769"/>
                <a:gd name="connsiteY1" fmla="*/ 92449 h 94550"/>
                <a:gd name="connsiteX2" fmla="*/ 1069 w 13769"/>
                <a:gd name="connsiteY2" fmla="*/ 60699 h 94550"/>
                <a:gd name="connsiteX3" fmla="*/ 13769 w 13769"/>
                <a:gd name="connsiteY3" fmla="*/ 374 h 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9" h="94550">
                  <a:moveTo>
                    <a:pt x="13769" y="374"/>
                  </a:moveTo>
                  <a:cubicBezTo>
                    <a:pt x="13769" y="5666"/>
                    <a:pt x="3186" y="82395"/>
                    <a:pt x="1069" y="92449"/>
                  </a:cubicBezTo>
                  <a:cubicBezTo>
                    <a:pt x="-1048" y="102503"/>
                    <a:pt x="540" y="73928"/>
                    <a:pt x="1069" y="60699"/>
                  </a:cubicBezTo>
                  <a:cubicBezTo>
                    <a:pt x="1598" y="47470"/>
                    <a:pt x="13769" y="-4918"/>
                    <a:pt x="13769" y="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9" name="フリーフォーム 1908">
              <a:extLst>
                <a:ext uri="{FF2B5EF4-FFF2-40B4-BE49-F238E27FC236}">
                  <a16:creationId xmlns:a16="http://schemas.microsoft.com/office/drawing/2014/main" id="{45C8A229-B214-FE72-7EDC-A98E87F1B193}"/>
                </a:ext>
              </a:extLst>
            </p:cNvPr>
            <p:cNvSpPr/>
            <p:nvPr/>
          </p:nvSpPr>
          <p:spPr>
            <a:xfrm>
              <a:off x="5175218" y="3464057"/>
              <a:ext cx="130264" cy="95234"/>
            </a:xfrm>
            <a:custGeom>
              <a:avLst/>
              <a:gdLst>
                <a:gd name="connsiteX0" fmla="*/ 32 w 130264"/>
                <a:gd name="connsiteY0" fmla="*/ 22093 h 95234"/>
                <a:gd name="connsiteX1" fmla="*/ 76232 w 130264"/>
                <a:gd name="connsiteY1" fmla="*/ 3043 h 95234"/>
                <a:gd name="connsiteX2" fmla="*/ 130207 w 130264"/>
                <a:gd name="connsiteY2" fmla="*/ 95118 h 95234"/>
                <a:gd name="connsiteX3" fmla="*/ 85757 w 130264"/>
                <a:gd name="connsiteY3" fmla="*/ 22093 h 95234"/>
                <a:gd name="connsiteX4" fmla="*/ 32 w 130264"/>
                <a:gd name="connsiteY4" fmla="*/ 22093 h 9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64" h="95234">
                  <a:moveTo>
                    <a:pt x="32" y="22093"/>
                  </a:moveTo>
                  <a:cubicBezTo>
                    <a:pt x="-1555" y="18918"/>
                    <a:pt x="54536" y="-9128"/>
                    <a:pt x="76232" y="3043"/>
                  </a:cubicBezTo>
                  <a:cubicBezTo>
                    <a:pt x="97928" y="15214"/>
                    <a:pt x="128620" y="91943"/>
                    <a:pt x="130207" y="95118"/>
                  </a:cubicBezTo>
                  <a:cubicBezTo>
                    <a:pt x="131794" y="98293"/>
                    <a:pt x="100045" y="35851"/>
                    <a:pt x="85757" y="22093"/>
                  </a:cubicBezTo>
                  <a:cubicBezTo>
                    <a:pt x="71469" y="8335"/>
                    <a:pt x="1619" y="25268"/>
                    <a:pt x="32" y="220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0" name="フリーフォーム 1909">
              <a:extLst>
                <a:ext uri="{FF2B5EF4-FFF2-40B4-BE49-F238E27FC236}">
                  <a16:creationId xmlns:a16="http://schemas.microsoft.com/office/drawing/2014/main" id="{7B47C2C5-9D37-2A1B-8212-5EAAE63F6FC2}"/>
                </a:ext>
              </a:extLst>
            </p:cNvPr>
            <p:cNvSpPr/>
            <p:nvPr/>
          </p:nvSpPr>
          <p:spPr>
            <a:xfrm>
              <a:off x="5117874" y="3757783"/>
              <a:ext cx="169157" cy="30001"/>
            </a:xfrm>
            <a:custGeom>
              <a:avLst/>
              <a:gdLst>
                <a:gd name="connsiteX0" fmla="*/ 226 w 169157"/>
                <a:gd name="connsiteY0" fmla="*/ 29992 h 30001"/>
                <a:gd name="connsiteX1" fmla="*/ 162151 w 169157"/>
                <a:gd name="connsiteY1" fmla="*/ 4592 h 30001"/>
                <a:gd name="connsiteX2" fmla="*/ 127226 w 169157"/>
                <a:gd name="connsiteY2" fmla="*/ 1417 h 30001"/>
                <a:gd name="connsiteX3" fmla="*/ 226 w 169157"/>
                <a:gd name="connsiteY3" fmla="*/ 29992 h 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7" h="30001">
                  <a:moveTo>
                    <a:pt x="226" y="29992"/>
                  </a:moveTo>
                  <a:cubicBezTo>
                    <a:pt x="6047" y="30521"/>
                    <a:pt x="140984" y="9354"/>
                    <a:pt x="162151" y="4592"/>
                  </a:cubicBezTo>
                  <a:cubicBezTo>
                    <a:pt x="183318" y="-170"/>
                    <a:pt x="152097" y="-1229"/>
                    <a:pt x="127226" y="1417"/>
                  </a:cubicBezTo>
                  <a:cubicBezTo>
                    <a:pt x="102355" y="4063"/>
                    <a:pt x="-5595" y="29463"/>
                    <a:pt x="226" y="299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1" name="フリーフォーム 1910">
              <a:extLst>
                <a:ext uri="{FF2B5EF4-FFF2-40B4-BE49-F238E27FC236}">
                  <a16:creationId xmlns:a16="http://schemas.microsoft.com/office/drawing/2014/main" id="{43BF50F6-9C67-AE1D-108A-0BEC3FE469F6}"/>
                </a:ext>
              </a:extLst>
            </p:cNvPr>
            <p:cNvSpPr/>
            <p:nvPr/>
          </p:nvSpPr>
          <p:spPr>
            <a:xfrm>
              <a:off x="5282451" y="3721095"/>
              <a:ext cx="32662" cy="98437"/>
            </a:xfrm>
            <a:custGeom>
              <a:avLst/>
              <a:gdLst>
                <a:gd name="connsiteX0" fmla="*/ 10274 w 32662"/>
                <a:gd name="connsiteY0" fmla="*/ 5 h 98437"/>
                <a:gd name="connsiteX1" fmla="*/ 749 w 32662"/>
                <a:gd name="connsiteY1" fmla="*/ 53980 h 98437"/>
                <a:gd name="connsiteX2" fmla="*/ 32499 w 32662"/>
                <a:gd name="connsiteY2" fmla="*/ 98430 h 98437"/>
                <a:gd name="connsiteX3" fmla="*/ 13449 w 32662"/>
                <a:gd name="connsiteY3" fmla="*/ 57155 h 98437"/>
                <a:gd name="connsiteX4" fmla="*/ 10274 w 32662"/>
                <a:gd name="connsiteY4" fmla="*/ 5 h 9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62" h="98437">
                  <a:moveTo>
                    <a:pt x="10274" y="5"/>
                  </a:moveTo>
                  <a:cubicBezTo>
                    <a:pt x="8157" y="-524"/>
                    <a:pt x="-2955" y="37576"/>
                    <a:pt x="749" y="53980"/>
                  </a:cubicBezTo>
                  <a:cubicBezTo>
                    <a:pt x="4453" y="70384"/>
                    <a:pt x="30382" y="97901"/>
                    <a:pt x="32499" y="98430"/>
                  </a:cubicBezTo>
                  <a:cubicBezTo>
                    <a:pt x="34616" y="98959"/>
                    <a:pt x="15566" y="69855"/>
                    <a:pt x="13449" y="57155"/>
                  </a:cubicBezTo>
                  <a:cubicBezTo>
                    <a:pt x="11332" y="44455"/>
                    <a:pt x="12391" y="534"/>
                    <a:pt x="1027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2" name="フリーフォーム 1911">
              <a:extLst>
                <a:ext uri="{FF2B5EF4-FFF2-40B4-BE49-F238E27FC236}">
                  <a16:creationId xmlns:a16="http://schemas.microsoft.com/office/drawing/2014/main" id="{64678A12-7665-37D4-5AB4-11AF91747408}"/>
                </a:ext>
              </a:extLst>
            </p:cNvPr>
            <p:cNvSpPr/>
            <p:nvPr/>
          </p:nvSpPr>
          <p:spPr>
            <a:xfrm>
              <a:off x="5225682" y="3746497"/>
              <a:ext cx="76580" cy="72367"/>
            </a:xfrm>
            <a:custGeom>
              <a:avLst/>
              <a:gdLst>
                <a:gd name="connsiteX0" fmla="*/ 60693 w 76580"/>
                <a:gd name="connsiteY0" fmla="*/ 3 h 72367"/>
                <a:gd name="connsiteX1" fmla="*/ 6718 w 76580"/>
                <a:gd name="connsiteY1" fmla="*/ 66678 h 72367"/>
                <a:gd name="connsiteX2" fmla="*/ 76568 w 76580"/>
                <a:gd name="connsiteY2" fmla="*/ 60328 h 72367"/>
                <a:gd name="connsiteX3" fmla="*/ 368 w 76580"/>
                <a:gd name="connsiteY3" fmla="*/ 69853 h 72367"/>
                <a:gd name="connsiteX4" fmla="*/ 60693 w 76580"/>
                <a:gd name="connsiteY4" fmla="*/ 3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80" h="72367">
                  <a:moveTo>
                    <a:pt x="60693" y="3"/>
                  </a:moveTo>
                  <a:cubicBezTo>
                    <a:pt x="61751" y="-526"/>
                    <a:pt x="4072" y="56624"/>
                    <a:pt x="6718" y="66678"/>
                  </a:cubicBezTo>
                  <a:cubicBezTo>
                    <a:pt x="9364" y="76732"/>
                    <a:pt x="77626" y="59799"/>
                    <a:pt x="76568" y="60328"/>
                  </a:cubicBezTo>
                  <a:cubicBezTo>
                    <a:pt x="75510" y="60857"/>
                    <a:pt x="6189" y="78849"/>
                    <a:pt x="368" y="69853"/>
                  </a:cubicBezTo>
                  <a:cubicBezTo>
                    <a:pt x="-5453" y="60857"/>
                    <a:pt x="59635" y="532"/>
                    <a:pt x="6069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3" name="フリーフォーム 1912">
              <a:extLst>
                <a:ext uri="{FF2B5EF4-FFF2-40B4-BE49-F238E27FC236}">
                  <a16:creationId xmlns:a16="http://schemas.microsoft.com/office/drawing/2014/main" id="{2DB15E32-278E-A43A-9790-36F7B3F2F987}"/>
                </a:ext>
              </a:extLst>
            </p:cNvPr>
            <p:cNvSpPr/>
            <p:nvPr/>
          </p:nvSpPr>
          <p:spPr>
            <a:xfrm>
              <a:off x="5031952" y="3768705"/>
              <a:ext cx="203685" cy="79439"/>
            </a:xfrm>
            <a:custGeom>
              <a:avLst/>
              <a:gdLst>
                <a:gd name="connsiteX0" fmla="*/ 121073 w 203685"/>
                <a:gd name="connsiteY0" fmla="*/ 20 h 79439"/>
                <a:gd name="connsiteX1" fmla="*/ 32173 w 203685"/>
                <a:gd name="connsiteY1" fmla="*/ 57170 h 79439"/>
                <a:gd name="connsiteX2" fmla="*/ 203623 w 203685"/>
                <a:gd name="connsiteY2" fmla="*/ 44470 h 79439"/>
                <a:gd name="connsiteX3" fmla="*/ 9948 w 203685"/>
                <a:gd name="connsiteY3" fmla="*/ 79395 h 79439"/>
                <a:gd name="connsiteX4" fmla="*/ 35348 w 203685"/>
                <a:gd name="connsiteY4" fmla="*/ 50820 h 79439"/>
                <a:gd name="connsiteX5" fmla="*/ 121073 w 203685"/>
                <a:gd name="connsiteY5" fmla="*/ 20 h 7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85" h="79439">
                  <a:moveTo>
                    <a:pt x="121073" y="20"/>
                  </a:moveTo>
                  <a:cubicBezTo>
                    <a:pt x="120544" y="1078"/>
                    <a:pt x="18415" y="49762"/>
                    <a:pt x="32173" y="57170"/>
                  </a:cubicBezTo>
                  <a:cubicBezTo>
                    <a:pt x="45931" y="64578"/>
                    <a:pt x="207327" y="40766"/>
                    <a:pt x="203623" y="44470"/>
                  </a:cubicBezTo>
                  <a:cubicBezTo>
                    <a:pt x="199919" y="48174"/>
                    <a:pt x="37994" y="78337"/>
                    <a:pt x="9948" y="79395"/>
                  </a:cubicBezTo>
                  <a:cubicBezTo>
                    <a:pt x="-18098" y="80453"/>
                    <a:pt x="20532" y="62462"/>
                    <a:pt x="35348" y="50820"/>
                  </a:cubicBezTo>
                  <a:cubicBezTo>
                    <a:pt x="50164" y="39178"/>
                    <a:pt x="121602" y="-1038"/>
                    <a:pt x="121073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4" name="フリーフォーム 1913">
              <a:extLst>
                <a:ext uri="{FF2B5EF4-FFF2-40B4-BE49-F238E27FC236}">
                  <a16:creationId xmlns:a16="http://schemas.microsoft.com/office/drawing/2014/main" id="{6FB624F6-ECB0-18A6-2DC7-E2559208730A}"/>
                </a:ext>
              </a:extLst>
            </p:cNvPr>
            <p:cNvSpPr/>
            <p:nvPr/>
          </p:nvSpPr>
          <p:spPr>
            <a:xfrm>
              <a:off x="5213344" y="3524235"/>
              <a:ext cx="54533" cy="168304"/>
            </a:xfrm>
            <a:custGeom>
              <a:avLst/>
              <a:gdLst>
                <a:gd name="connsiteX0" fmla="*/ 53981 w 54533"/>
                <a:gd name="connsiteY0" fmla="*/ 15 h 168304"/>
                <a:gd name="connsiteX1" fmla="*/ 28581 w 54533"/>
                <a:gd name="connsiteY1" fmla="*/ 79390 h 168304"/>
                <a:gd name="connsiteX2" fmla="*/ 38106 w 54533"/>
                <a:gd name="connsiteY2" fmla="*/ 168290 h 168304"/>
                <a:gd name="connsiteX3" fmla="*/ 6 w 54533"/>
                <a:gd name="connsiteY3" fmla="*/ 85740 h 168304"/>
                <a:gd name="connsiteX4" fmla="*/ 53981 w 54533"/>
                <a:gd name="connsiteY4" fmla="*/ 15 h 16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33" h="168304">
                  <a:moveTo>
                    <a:pt x="53981" y="15"/>
                  </a:moveTo>
                  <a:cubicBezTo>
                    <a:pt x="58743" y="-1043"/>
                    <a:pt x="31227" y="51344"/>
                    <a:pt x="28581" y="79390"/>
                  </a:cubicBezTo>
                  <a:cubicBezTo>
                    <a:pt x="25935" y="107436"/>
                    <a:pt x="42868" y="167232"/>
                    <a:pt x="38106" y="168290"/>
                  </a:cubicBezTo>
                  <a:cubicBezTo>
                    <a:pt x="33344" y="169348"/>
                    <a:pt x="-523" y="111140"/>
                    <a:pt x="6" y="85740"/>
                  </a:cubicBezTo>
                  <a:cubicBezTo>
                    <a:pt x="535" y="60340"/>
                    <a:pt x="49219" y="1073"/>
                    <a:pt x="53981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5" name="フリーフォーム 1914">
              <a:extLst>
                <a:ext uri="{FF2B5EF4-FFF2-40B4-BE49-F238E27FC236}">
                  <a16:creationId xmlns:a16="http://schemas.microsoft.com/office/drawing/2014/main" id="{82775693-EF32-A4BC-D6E3-66893559A27C}"/>
                </a:ext>
              </a:extLst>
            </p:cNvPr>
            <p:cNvSpPr/>
            <p:nvPr/>
          </p:nvSpPr>
          <p:spPr>
            <a:xfrm>
              <a:off x="4848183" y="3584433"/>
              <a:ext cx="352488" cy="50966"/>
            </a:xfrm>
            <a:custGeom>
              <a:avLst/>
              <a:gdLst>
                <a:gd name="connsiteX0" fmla="*/ 42 w 352488"/>
                <a:gd name="connsiteY0" fmla="*/ 142 h 50966"/>
                <a:gd name="connsiteX1" fmla="*/ 142917 w 352488"/>
                <a:gd name="connsiteY1" fmla="*/ 35067 h 50966"/>
                <a:gd name="connsiteX2" fmla="*/ 352467 w 352488"/>
                <a:gd name="connsiteY2" fmla="*/ 16017 h 50966"/>
                <a:gd name="connsiteX3" fmla="*/ 130217 w 352488"/>
                <a:gd name="connsiteY3" fmla="*/ 50942 h 50966"/>
                <a:gd name="connsiteX4" fmla="*/ 42 w 352488"/>
                <a:gd name="connsiteY4" fmla="*/ 142 h 5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88" h="50966">
                  <a:moveTo>
                    <a:pt x="42" y="142"/>
                  </a:moveTo>
                  <a:cubicBezTo>
                    <a:pt x="2159" y="-2504"/>
                    <a:pt x="84180" y="32421"/>
                    <a:pt x="142917" y="35067"/>
                  </a:cubicBezTo>
                  <a:cubicBezTo>
                    <a:pt x="201654" y="37713"/>
                    <a:pt x="354584" y="13371"/>
                    <a:pt x="352467" y="16017"/>
                  </a:cubicBezTo>
                  <a:cubicBezTo>
                    <a:pt x="350350" y="18663"/>
                    <a:pt x="184192" y="52000"/>
                    <a:pt x="130217" y="50942"/>
                  </a:cubicBezTo>
                  <a:cubicBezTo>
                    <a:pt x="76242" y="49884"/>
                    <a:pt x="-2075" y="2788"/>
                    <a:pt x="42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6" name="フリーフォーム 1915">
              <a:extLst>
                <a:ext uri="{FF2B5EF4-FFF2-40B4-BE49-F238E27FC236}">
                  <a16:creationId xmlns:a16="http://schemas.microsoft.com/office/drawing/2014/main" id="{B4BC9ABA-1E18-4EBF-3A8B-CEBE99E00A59}"/>
                </a:ext>
              </a:extLst>
            </p:cNvPr>
            <p:cNvSpPr/>
            <p:nvPr/>
          </p:nvSpPr>
          <p:spPr>
            <a:xfrm>
              <a:off x="4675734" y="3517888"/>
              <a:ext cx="39141" cy="249076"/>
            </a:xfrm>
            <a:custGeom>
              <a:avLst/>
              <a:gdLst>
                <a:gd name="connsiteX0" fmla="*/ 32791 w 39141"/>
                <a:gd name="connsiteY0" fmla="*/ 12 h 249076"/>
                <a:gd name="connsiteX1" fmla="*/ 1041 w 39141"/>
                <a:gd name="connsiteY1" fmla="*/ 92087 h 249076"/>
                <a:gd name="connsiteX2" fmla="*/ 10566 w 39141"/>
                <a:gd name="connsiteY2" fmla="*/ 190512 h 249076"/>
                <a:gd name="connsiteX3" fmla="*/ 39141 w 39141"/>
                <a:gd name="connsiteY3" fmla="*/ 247662 h 249076"/>
                <a:gd name="connsiteX4" fmla="*/ 10566 w 39141"/>
                <a:gd name="connsiteY4" fmla="*/ 133362 h 249076"/>
                <a:gd name="connsiteX5" fmla="*/ 13741 w 39141"/>
                <a:gd name="connsiteY5" fmla="*/ 85737 h 249076"/>
                <a:gd name="connsiteX6" fmla="*/ 32791 w 39141"/>
                <a:gd name="connsiteY6" fmla="*/ 12 h 24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1" h="249076">
                  <a:moveTo>
                    <a:pt x="32791" y="12"/>
                  </a:moveTo>
                  <a:cubicBezTo>
                    <a:pt x="30674" y="1070"/>
                    <a:pt x="4745" y="60337"/>
                    <a:pt x="1041" y="92087"/>
                  </a:cubicBezTo>
                  <a:cubicBezTo>
                    <a:pt x="-2663" y="123837"/>
                    <a:pt x="4216" y="164583"/>
                    <a:pt x="10566" y="190512"/>
                  </a:cubicBezTo>
                  <a:cubicBezTo>
                    <a:pt x="16916" y="216441"/>
                    <a:pt x="39141" y="257187"/>
                    <a:pt x="39141" y="247662"/>
                  </a:cubicBezTo>
                  <a:cubicBezTo>
                    <a:pt x="39141" y="238137"/>
                    <a:pt x="14799" y="160350"/>
                    <a:pt x="10566" y="133362"/>
                  </a:cubicBezTo>
                  <a:cubicBezTo>
                    <a:pt x="6333" y="106375"/>
                    <a:pt x="12154" y="104258"/>
                    <a:pt x="13741" y="85737"/>
                  </a:cubicBezTo>
                  <a:cubicBezTo>
                    <a:pt x="15328" y="67216"/>
                    <a:pt x="34908" y="-1046"/>
                    <a:pt x="32791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7" name="フリーフォーム 1916">
              <a:extLst>
                <a:ext uri="{FF2B5EF4-FFF2-40B4-BE49-F238E27FC236}">
                  <a16:creationId xmlns:a16="http://schemas.microsoft.com/office/drawing/2014/main" id="{04AAD46C-8D33-9AE2-6E0E-0A5CAA12074A}"/>
                </a:ext>
              </a:extLst>
            </p:cNvPr>
            <p:cNvSpPr/>
            <p:nvPr/>
          </p:nvSpPr>
          <p:spPr>
            <a:xfrm>
              <a:off x="4733819" y="3533092"/>
              <a:ext cx="48089" cy="232653"/>
            </a:xfrm>
            <a:custGeom>
              <a:avLst/>
              <a:gdLst>
                <a:gd name="connsiteX0" fmla="*/ 3281 w 48089"/>
                <a:gd name="connsiteY0" fmla="*/ 683 h 232653"/>
                <a:gd name="connsiteX1" fmla="*/ 28681 w 48089"/>
                <a:gd name="connsiteY1" fmla="*/ 140383 h 232653"/>
                <a:gd name="connsiteX2" fmla="*/ 106 w 48089"/>
                <a:gd name="connsiteY2" fmla="*/ 232458 h 232653"/>
                <a:gd name="connsiteX3" fmla="*/ 41381 w 48089"/>
                <a:gd name="connsiteY3" fmla="*/ 162608 h 232653"/>
                <a:gd name="connsiteX4" fmla="*/ 44556 w 48089"/>
                <a:gd name="connsiteY4" fmla="*/ 89583 h 232653"/>
                <a:gd name="connsiteX5" fmla="*/ 3281 w 48089"/>
                <a:gd name="connsiteY5" fmla="*/ 683 h 23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89" h="232653">
                  <a:moveTo>
                    <a:pt x="3281" y="683"/>
                  </a:moveTo>
                  <a:cubicBezTo>
                    <a:pt x="635" y="9150"/>
                    <a:pt x="29210" y="101754"/>
                    <a:pt x="28681" y="140383"/>
                  </a:cubicBezTo>
                  <a:cubicBezTo>
                    <a:pt x="28152" y="179012"/>
                    <a:pt x="-2011" y="228754"/>
                    <a:pt x="106" y="232458"/>
                  </a:cubicBezTo>
                  <a:cubicBezTo>
                    <a:pt x="2223" y="236162"/>
                    <a:pt x="33973" y="186421"/>
                    <a:pt x="41381" y="162608"/>
                  </a:cubicBezTo>
                  <a:cubicBezTo>
                    <a:pt x="48789" y="138796"/>
                    <a:pt x="50377" y="114454"/>
                    <a:pt x="44556" y="89583"/>
                  </a:cubicBezTo>
                  <a:cubicBezTo>
                    <a:pt x="38735" y="64712"/>
                    <a:pt x="5927" y="-7784"/>
                    <a:pt x="3281" y="6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8" name="フリーフォーム 1917">
              <a:extLst>
                <a:ext uri="{FF2B5EF4-FFF2-40B4-BE49-F238E27FC236}">
                  <a16:creationId xmlns:a16="http://schemas.microsoft.com/office/drawing/2014/main" id="{9782D2FE-B346-3E4D-8675-0E097B3241D3}"/>
                </a:ext>
              </a:extLst>
            </p:cNvPr>
            <p:cNvSpPr/>
            <p:nvPr/>
          </p:nvSpPr>
          <p:spPr>
            <a:xfrm>
              <a:off x="4724351" y="3527377"/>
              <a:ext cx="22479" cy="235109"/>
            </a:xfrm>
            <a:custGeom>
              <a:avLst/>
              <a:gdLst>
                <a:gd name="connsiteX0" fmla="*/ 49 w 22479"/>
                <a:gd name="connsiteY0" fmla="*/ 48 h 235109"/>
                <a:gd name="connsiteX1" fmla="*/ 15924 w 22479"/>
                <a:gd name="connsiteY1" fmla="*/ 142923 h 235109"/>
                <a:gd name="connsiteX2" fmla="*/ 3224 w 22479"/>
                <a:gd name="connsiteY2" fmla="*/ 234998 h 235109"/>
                <a:gd name="connsiteX3" fmla="*/ 22274 w 22479"/>
                <a:gd name="connsiteY3" fmla="*/ 158798 h 235109"/>
                <a:gd name="connsiteX4" fmla="*/ 49 w 22479"/>
                <a:gd name="connsiteY4" fmla="*/ 48 h 23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" h="235109">
                  <a:moveTo>
                    <a:pt x="49" y="48"/>
                  </a:moveTo>
                  <a:cubicBezTo>
                    <a:pt x="-1009" y="-2598"/>
                    <a:pt x="15395" y="103765"/>
                    <a:pt x="15924" y="142923"/>
                  </a:cubicBezTo>
                  <a:cubicBezTo>
                    <a:pt x="16453" y="182081"/>
                    <a:pt x="2166" y="232352"/>
                    <a:pt x="3224" y="234998"/>
                  </a:cubicBezTo>
                  <a:cubicBezTo>
                    <a:pt x="4282" y="237644"/>
                    <a:pt x="19628" y="192665"/>
                    <a:pt x="22274" y="158798"/>
                  </a:cubicBezTo>
                  <a:cubicBezTo>
                    <a:pt x="24920" y="124931"/>
                    <a:pt x="1107" y="2694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9" name="フリーフォーム 1918">
              <a:extLst>
                <a:ext uri="{FF2B5EF4-FFF2-40B4-BE49-F238E27FC236}">
                  <a16:creationId xmlns:a16="http://schemas.microsoft.com/office/drawing/2014/main" id="{24B9E119-16AF-C502-3BDA-AA84B000C2FE}"/>
                </a:ext>
              </a:extLst>
            </p:cNvPr>
            <p:cNvSpPr/>
            <p:nvPr/>
          </p:nvSpPr>
          <p:spPr>
            <a:xfrm>
              <a:off x="4901730" y="3873225"/>
              <a:ext cx="7056" cy="191608"/>
            </a:xfrm>
            <a:custGeom>
              <a:avLst/>
              <a:gdLst>
                <a:gd name="connsiteX0" fmla="*/ 470 w 7056"/>
                <a:gd name="connsiteY0" fmla="*/ 275 h 191608"/>
                <a:gd name="connsiteX1" fmla="*/ 470 w 7056"/>
                <a:gd name="connsiteY1" fmla="*/ 82825 h 191608"/>
                <a:gd name="connsiteX2" fmla="*/ 470 w 7056"/>
                <a:gd name="connsiteY2" fmla="*/ 152675 h 191608"/>
                <a:gd name="connsiteX3" fmla="*/ 3645 w 7056"/>
                <a:gd name="connsiteY3" fmla="*/ 190775 h 191608"/>
                <a:gd name="connsiteX4" fmla="*/ 6820 w 7056"/>
                <a:gd name="connsiteY4" fmla="*/ 117750 h 191608"/>
                <a:gd name="connsiteX5" fmla="*/ 470 w 7056"/>
                <a:gd name="connsiteY5" fmla="*/ 275 h 19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56" h="191608">
                  <a:moveTo>
                    <a:pt x="470" y="275"/>
                  </a:moveTo>
                  <a:cubicBezTo>
                    <a:pt x="-588" y="-5546"/>
                    <a:pt x="470" y="82825"/>
                    <a:pt x="470" y="82825"/>
                  </a:cubicBezTo>
                  <a:cubicBezTo>
                    <a:pt x="470" y="108225"/>
                    <a:pt x="-59" y="134683"/>
                    <a:pt x="470" y="152675"/>
                  </a:cubicBezTo>
                  <a:cubicBezTo>
                    <a:pt x="999" y="170667"/>
                    <a:pt x="2587" y="196596"/>
                    <a:pt x="3645" y="190775"/>
                  </a:cubicBezTo>
                  <a:cubicBezTo>
                    <a:pt x="4703" y="184954"/>
                    <a:pt x="5233" y="145267"/>
                    <a:pt x="6820" y="117750"/>
                  </a:cubicBezTo>
                  <a:cubicBezTo>
                    <a:pt x="8407" y="90233"/>
                    <a:pt x="1528" y="6096"/>
                    <a:pt x="470" y="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0" name="フリーフォーム 1919">
              <a:extLst>
                <a:ext uri="{FF2B5EF4-FFF2-40B4-BE49-F238E27FC236}">
                  <a16:creationId xmlns:a16="http://schemas.microsoft.com/office/drawing/2014/main" id="{F0335261-49AB-1B43-BC23-421AA910BB86}"/>
                </a:ext>
              </a:extLst>
            </p:cNvPr>
            <p:cNvSpPr/>
            <p:nvPr/>
          </p:nvSpPr>
          <p:spPr>
            <a:xfrm>
              <a:off x="4851400" y="3879217"/>
              <a:ext cx="57172" cy="180664"/>
            </a:xfrm>
            <a:custGeom>
              <a:avLst/>
              <a:gdLst>
                <a:gd name="connsiteX0" fmla="*/ 0 w 57172"/>
                <a:gd name="connsiteY0" fmla="*/ 633 h 180664"/>
                <a:gd name="connsiteX1" fmla="*/ 3175 w 57172"/>
                <a:gd name="connsiteY1" fmla="*/ 133983 h 180664"/>
                <a:gd name="connsiteX2" fmla="*/ 3175 w 57172"/>
                <a:gd name="connsiteY2" fmla="*/ 172083 h 180664"/>
                <a:gd name="connsiteX3" fmla="*/ 6350 w 57172"/>
                <a:gd name="connsiteY3" fmla="*/ 162558 h 180664"/>
                <a:gd name="connsiteX4" fmla="*/ 57150 w 57172"/>
                <a:gd name="connsiteY4" fmla="*/ 153033 h 180664"/>
                <a:gd name="connsiteX5" fmla="*/ 12700 w 57172"/>
                <a:gd name="connsiteY5" fmla="*/ 178433 h 180664"/>
                <a:gd name="connsiteX6" fmla="*/ 3175 w 57172"/>
                <a:gd name="connsiteY6" fmla="*/ 86358 h 180664"/>
                <a:gd name="connsiteX7" fmla="*/ 0 w 57172"/>
                <a:gd name="connsiteY7" fmla="*/ 633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72" h="180664">
                  <a:moveTo>
                    <a:pt x="0" y="633"/>
                  </a:moveTo>
                  <a:cubicBezTo>
                    <a:pt x="0" y="8570"/>
                    <a:pt x="2646" y="105408"/>
                    <a:pt x="3175" y="133983"/>
                  </a:cubicBezTo>
                  <a:cubicBezTo>
                    <a:pt x="3704" y="162558"/>
                    <a:pt x="3175" y="172083"/>
                    <a:pt x="3175" y="172083"/>
                  </a:cubicBezTo>
                  <a:cubicBezTo>
                    <a:pt x="3704" y="176846"/>
                    <a:pt x="-2646" y="165733"/>
                    <a:pt x="6350" y="162558"/>
                  </a:cubicBezTo>
                  <a:cubicBezTo>
                    <a:pt x="15346" y="159383"/>
                    <a:pt x="56092" y="150387"/>
                    <a:pt x="57150" y="153033"/>
                  </a:cubicBezTo>
                  <a:cubicBezTo>
                    <a:pt x="58208" y="155679"/>
                    <a:pt x="21696" y="189545"/>
                    <a:pt x="12700" y="178433"/>
                  </a:cubicBezTo>
                  <a:cubicBezTo>
                    <a:pt x="3704" y="167321"/>
                    <a:pt x="5821" y="111229"/>
                    <a:pt x="3175" y="86358"/>
                  </a:cubicBezTo>
                  <a:cubicBezTo>
                    <a:pt x="529" y="61487"/>
                    <a:pt x="0" y="-7304"/>
                    <a:pt x="0" y="6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1" name="フリーフォーム 1920">
              <a:extLst>
                <a:ext uri="{FF2B5EF4-FFF2-40B4-BE49-F238E27FC236}">
                  <a16:creationId xmlns:a16="http://schemas.microsoft.com/office/drawing/2014/main" id="{8CB4BB27-2AC1-20A0-49F0-7A97F56916E8}"/>
                </a:ext>
              </a:extLst>
            </p:cNvPr>
            <p:cNvSpPr/>
            <p:nvPr/>
          </p:nvSpPr>
          <p:spPr>
            <a:xfrm>
              <a:off x="4848156" y="3898550"/>
              <a:ext cx="6450" cy="154057"/>
            </a:xfrm>
            <a:custGeom>
              <a:avLst/>
              <a:gdLst>
                <a:gd name="connsiteX0" fmla="*/ 69 w 6450"/>
                <a:gd name="connsiteY0" fmla="*/ 350 h 154057"/>
                <a:gd name="connsiteX1" fmla="*/ 3244 w 6450"/>
                <a:gd name="connsiteY1" fmla="*/ 149575 h 154057"/>
                <a:gd name="connsiteX2" fmla="*/ 6419 w 6450"/>
                <a:gd name="connsiteY2" fmla="*/ 108300 h 154057"/>
                <a:gd name="connsiteX3" fmla="*/ 69 w 6450"/>
                <a:gd name="connsiteY3" fmla="*/ 350 h 15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0" h="154057">
                  <a:moveTo>
                    <a:pt x="69" y="350"/>
                  </a:moveTo>
                  <a:cubicBezTo>
                    <a:pt x="-460" y="7229"/>
                    <a:pt x="2186" y="131584"/>
                    <a:pt x="3244" y="149575"/>
                  </a:cubicBezTo>
                  <a:cubicBezTo>
                    <a:pt x="4302" y="167566"/>
                    <a:pt x="5890" y="126821"/>
                    <a:pt x="6419" y="108300"/>
                  </a:cubicBezTo>
                  <a:cubicBezTo>
                    <a:pt x="6948" y="89779"/>
                    <a:pt x="598" y="-6529"/>
                    <a:pt x="69" y="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2" name="フリーフォーム 1921">
              <a:extLst>
                <a:ext uri="{FF2B5EF4-FFF2-40B4-BE49-F238E27FC236}">
                  <a16:creationId xmlns:a16="http://schemas.microsoft.com/office/drawing/2014/main" id="{F691BFD1-FE19-CBF1-1BEC-573DA315F2FA}"/>
                </a:ext>
              </a:extLst>
            </p:cNvPr>
            <p:cNvSpPr/>
            <p:nvPr/>
          </p:nvSpPr>
          <p:spPr>
            <a:xfrm>
              <a:off x="4816475" y="3881784"/>
              <a:ext cx="9562" cy="178335"/>
            </a:xfrm>
            <a:custGeom>
              <a:avLst/>
              <a:gdLst>
                <a:gd name="connsiteX0" fmla="*/ 3175 w 9562"/>
                <a:gd name="connsiteY0" fmla="*/ 1241 h 178335"/>
                <a:gd name="connsiteX1" fmla="*/ 9525 w 9562"/>
                <a:gd name="connsiteY1" fmla="*/ 175866 h 178335"/>
                <a:gd name="connsiteX2" fmla="*/ 0 w 9562"/>
                <a:gd name="connsiteY2" fmla="*/ 99666 h 178335"/>
                <a:gd name="connsiteX3" fmla="*/ 3175 w 9562"/>
                <a:gd name="connsiteY3" fmla="*/ 1241 h 1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2" h="178335">
                  <a:moveTo>
                    <a:pt x="3175" y="1241"/>
                  </a:moveTo>
                  <a:cubicBezTo>
                    <a:pt x="4762" y="13941"/>
                    <a:pt x="10054" y="159462"/>
                    <a:pt x="9525" y="175866"/>
                  </a:cubicBezTo>
                  <a:cubicBezTo>
                    <a:pt x="8996" y="192270"/>
                    <a:pt x="0" y="122420"/>
                    <a:pt x="0" y="99666"/>
                  </a:cubicBezTo>
                  <a:cubicBezTo>
                    <a:pt x="0" y="76912"/>
                    <a:pt x="1588" y="-11459"/>
                    <a:pt x="3175" y="1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3" name="フリーフォーム 1922">
              <a:extLst>
                <a:ext uri="{FF2B5EF4-FFF2-40B4-BE49-F238E27FC236}">
                  <a16:creationId xmlns:a16="http://schemas.microsoft.com/office/drawing/2014/main" id="{4E9E7AE1-31A4-86B7-7FB6-0647773E3C86}"/>
                </a:ext>
              </a:extLst>
            </p:cNvPr>
            <p:cNvSpPr/>
            <p:nvPr/>
          </p:nvSpPr>
          <p:spPr>
            <a:xfrm>
              <a:off x="4752842" y="4035425"/>
              <a:ext cx="82255" cy="12803"/>
            </a:xfrm>
            <a:custGeom>
              <a:avLst/>
              <a:gdLst>
                <a:gd name="connsiteX0" fmla="*/ 133 w 82255"/>
                <a:gd name="connsiteY0" fmla="*/ 12700 h 12803"/>
                <a:gd name="connsiteX1" fmla="*/ 79508 w 82255"/>
                <a:gd name="connsiteY1" fmla="*/ 6350 h 12803"/>
                <a:gd name="connsiteX2" fmla="*/ 60458 w 82255"/>
                <a:gd name="connsiteY2" fmla="*/ 0 h 12803"/>
                <a:gd name="connsiteX3" fmla="*/ 133 w 82255"/>
                <a:gd name="connsiteY3" fmla="*/ 12700 h 1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55" h="12803">
                  <a:moveTo>
                    <a:pt x="133" y="12700"/>
                  </a:moveTo>
                  <a:cubicBezTo>
                    <a:pt x="3308" y="13758"/>
                    <a:pt x="79508" y="6350"/>
                    <a:pt x="79508" y="6350"/>
                  </a:cubicBezTo>
                  <a:cubicBezTo>
                    <a:pt x="89562" y="4233"/>
                    <a:pt x="69454" y="0"/>
                    <a:pt x="60458" y="0"/>
                  </a:cubicBezTo>
                  <a:cubicBezTo>
                    <a:pt x="51462" y="0"/>
                    <a:pt x="-3042" y="11642"/>
                    <a:pt x="133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4" name="フリーフォーム 1923">
              <a:extLst>
                <a:ext uri="{FF2B5EF4-FFF2-40B4-BE49-F238E27FC236}">
                  <a16:creationId xmlns:a16="http://schemas.microsoft.com/office/drawing/2014/main" id="{191F1D82-3B6A-DF57-F8C0-AE407F3200CE}"/>
                </a:ext>
              </a:extLst>
            </p:cNvPr>
            <p:cNvSpPr/>
            <p:nvPr/>
          </p:nvSpPr>
          <p:spPr>
            <a:xfrm>
              <a:off x="4718025" y="3869596"/>
              <a:ext cx="46263" cy="193668"/>
            </a:xfrm>
            <a:custGeom>
              <a:avLst/>
              <a:gdLst>
                <a:gd name="connsiteX0" fmla="*/ 25 w 46263"/>
                <a:gd name="connsiteY0" fmla="*/ 729 h 193668"/>
                <a:gd name="connsiteX1" fmla="*/ 41300 w 46263"/>
                <a:gd name="connsiteY1" fmla="*/ 38829 h 193668"/>
                <a:gd name="connsiteX2" fmla="*/ 44475 w 46263"/>
                <a:gd name="connsiteY2" fmla="*/ 191229 h 193668"/>
                <a:gd name="connsiteX3" fmla="*/ 31775 w 46263"/>
                <a:gd name="connsiteY3" fmla="*/ 127729 h 193668"/>
                <a:gd name="connsiteX4" fmla="*/ 34950 w 46263"/>
                <a:gd name="connsiteY4" fmla="*/ 61054 h 193668"/>
                <a:gd name="connsiteX5" fmla="*/ 25 w 46263"/>
                <a:gd name="connsiteY5" fmla="*/ 729 h 19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63" h="193668">
                  <a:moveTo>
                    <a:pt x="25" y="729"/>
                  </a:moveTo>
                  <a:cubicBezTo>
                    <a:pt x="1083" y="-2975"/>
                    <a:pt x="33892" y="7079"/>
                    <a:pt x="41300" y="38829"/>
                  </a:cubicBezTo>
                  <a:cubicBezTo>
                    <a:pt x="48708" y="70579"/>
                    <a:pt x="46062" y="176412"/>
                    <a:pt x="44475" y="191229"/>
                  </a:cubicBezTo>
                  <a:cubicBezTo>
                    <a:pt x="42888" y="206046"/>
                    <a:pt x="33362" y="149425"/>
                    <a:pt x="31775" y="127729"/>
                  </a:cubicBezTo>
                  <a:cubicBezTo>
                    <a:pt x="30188" y="106033"/>
                    <a:pt x="38654" y="79575"/>
                    <a:pt x="34950" y="61054"/>
                  </a:cubicBezTo>
                  <a:cubicBezTo>
                    <a:pt x="31246" y="42533"/>
                    <a:pt x="-1033" y="4433"/>
                    <a:pt x="25" y="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5" name="フリーフォーム 1924">
              <a:extLst>
                <a:ext uri="{FF2B5EF4-FFF2-40B4-BE49-F238E27FC236}">
                  <a16:creationId xmlns:a16="http://schemas.microsoft.com/office/drawing/2014/main" id="{505F9747-534D-EA1D-EEDA-CD2A9E232F92}"/>
                </a:ext>
              </a:extLst>
            </p:cNvPr>
            <p:cNvSpPr/>
            <p:nvPr/>
          </p:nvSpPr>
          <p:spPr>
            <a:xfrm>
              <a:off x="4689354" y="3876667"/>
              <a:ext cx="60819" cy="196861"/>
            </a:xfrm>
            <a:custGeom>
              <a:avLst/>
              <a:gdLst>
                <a:gd name="connsiteX0" fmla="*/ 121 w 60819"/>
                <a:gd name="connsiteY0" fmla="*/ 8 h 196861"/>
                <a:gd name="connsiteX1" fmla="*/ 44571 w 60819"/>
                <a:gd name="connsiteY1" fmla="*/ 41283 h 196861"/>
                <a:gd name="connsiteX2" fmla="*/ 35046 w 60819"/>
                <a:gd name="connsiteY2" fmla="*/ 107958 h 196861"/>
                <a:gd name="connsiteX3" fmla="*/ 41396 w 60819"/>
                <a:gd name="connsiteY3" fmla="*/ 196858 h 196861"/>
                <a:gd name="connsiteX4" fmla="*/ 47746 w 60819"/>
                <a:gd name="connsiteY4" fmla="*/ 104783 h 196861"/>
                <a:gd name="connsiteX5" fmla="*/ 60446 w 60819"/>
                <a:gd name="connsiteY5" fmla="*/ 44458 h 196861"/>
                <a:gd name="connsiteX6" fmla="*/ 121 w 60819"/>
                <a:gd name="connsiteY6" fmla="*/ 8 h 1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19" h="196861">
                  <a:moveTo>
                    <a:pt x="121" y="8"/>
                  </a:moveTo>
                  <a:cubicBezTo>
                    <a:pt x="-2525" y="-521"/>
                    <a:pt x="38750" y="23291"/>
                    <a:pt x="44571" y="41283"/>
                  </a:cubicBezTo>
                  <a:cubicBezTo>
                    <a:pt x="50392" y="59275"/>
                    <a:pt x="35575" y="82029"/>
                    <a:pt x="35046" y="107958"/>
                  </a:cubicBezTo>
                  <a:cubicBezTo>
                    <a:pt x="34517" y="133887"/>
                    <a:pt x="39279" y="197387"/>
                    <a:pt x="41396" y="196858"/>
                  </a:cubicBezTo>
                  <a:cubicBezTo>
                    <a:pt x="43513" y="196329"/>
                    <a:pt x="44571" y="130183"/>
                    <a:pt x="47746" y="104783"/>
                  </a:cubicBezTo>
                  <a:cubicBezTo>
                    <a:pt x="50921" y="79383"/>
                    <a:pt x="63092" y="58216"/>
                    <a:pt x="60446" y="44458"/>
                  </a:cubicBezTo>
                  <a:cubicBezTo>
                    <a:pt x="57800" y="30700"/>
                    <a:pt x="2767" y="537"/>
                    <a:pt x="121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6" name="フリーフォーム 1925">
              <a:extLst>
                <a:ext uri="{FF2B5EF4-FFF2-40B4-BE49-F238E27FC236}">
                  <a16:creationId xmlns:a16="http://schemas.microsoft.com/office/drawing/2014/main" id="{154F1C31-1FC9-39B6-D348-117CEF3E3A21}"/>
                </a:ext>
              </a:extLst>
            </p:cNvPr>
            <p:cNvSpPr/>
            <p:nvPr/>
          </p:nvSpPr>
          <p:spPr>
            <a:xfrm>
              <a:off x="4652912" y="3889368"/>
              <a:ext cx="49321" cy="178780"/>
            </a:xfrm>
            <a:custGeom>
              <a:avLst/>
              <a:gdLst>
                <a:gd name="connsiteX0" fmla="*/ 49263 w 49321"/>
                <a:gd name="connsiteY0" fmla="*/ 7 h 178780"/>
                <a:gd name="connsiteX1" fmla="*/ 14338 w 49321"/>
                <a:gd name="connsiteY1" fmla="*/ 44457 h 178780"/>
                <a:gd name="connsiteX2" fmla="*/ 17513 w 49321"/>
                <a:gd name="connsiteY2" fmla="*/ 177807 h 178780"/>
                <a:gd name="connsiteX3" fmla="*/ 1638 w 49321"/>
                <a:gd name="connsiteY3" fmla="*/ 101607 h 178780"/>
                <a:gd name="connsiteX4" fmla="*/ 4813 w 49321"/>
                <a:gd name="connsiteY4" fmla="*/ 41282 h 178780"/>
                <a:gd name="connsiteX5" fmla="*/ 49263 w 49321"/>
                <a:gd name="connsiteY5" fmla="*/ 7 h 17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21" h="178780">
                  <a:moveTo>
                    <a:pt x="49263" y="7"/>
                  </a:moveTo>
                  <a:cubicBezTo>
                    <a:pt x="50850" y="536"/>
                    <a:pt x="19630" y="14824"/>
                    <a:pt x="14338" y="44457"/>
                  </a:cubicBezTo>
                  <a:cubicBezTo>
                    <a:pt x="9046" y="74090"/>
                    <a:pt x="19630" y="168282"/>
                    <a:pt x="17513" y="177807"/>
                  </a:cubicBezTo>
                  <a:cubicBezTo>
                    <a:pt x="15396" y="187332"/>
                    <a:pt x="3755" y="124361"/>
                    <a:pt x="1638" y="101607"/>
                  </a:cubicBezTo>
                  <a:cubicBezTo>
                    <a:pt x="-479" y="78853"/>
                    <a:pt x="-1537" y="57157"/>
                    <a:pt x="4813" y="41282"/>
                  </a:cubicBezTo>
                  <a:cubicBezTo>
                    <a:pt x="11163" y="25407"/>
                    <a:pt x="47676" y="-522"/>
                    <a:pt x="49263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7" name="フリーフォーム 1926">
              <a:extLst>
                <a:ext uri="{FF2B5EF4-FFF2-40B4-BE49-F238E27FC236}">
                  <a16:creationId xmlns:a16="http://schemas.microsoft.com/office/drawing/2014/main" id="{7B55497B-76C6-8880-2FC9-5247CB4877D7}"/>
                </a:ext>
              </a:extLst>
            </p:cNvPr>
            <p:cNvSpPr/>
            <p:nvPr/>
          </p:nvSpPr>
          <p:spPr>
            <a:xfrm>
              <a:off x="4657513" y="4057532"/>
              <a:ext cx="95000" cy="7261"/>
            </a:xfrm>
            <a:custGeom>
              <a:avLst/>
              <a:gdLst>
                <a:gd name="connsiteX0" fmla="*/ 212 w 95000"/>
                <a:gd name="connsiteY0" fmla="*/ 6468 h 7261"/>
                <a:gd name="connsiteX1" fmla="*/ 92287 w 95000"/>
                <a:gd name="connsiteY1" fmla="*/ 6468 h 7261"/>
                <a:gd name="connsiteX2" fmla="*/ 66887 w 95000"/>
                <a:gd name="connsiteY2" fmla="*/ 118 h 7261"/>
                <a:gd name="connsiteX3" fmla="*/ 212 w 95000"/>
                <a:gd name="connsiteY3" fmla="*/ 6468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00" h="7261">
                  <a:moveTo>
                    <a:pt x="212" y="6468"/>
                  </a:moveTo>
                  <a:cubicBezTo>
                    <a:pt x="4445" y="7526"/>
                    <a:pt x="81175" y="7526"/>
                    <a:pt x="92287" y="6468"/>
                  </a:cubicBezTo>
                  <a:cubicBezTo>
                    <a:pt x="103399" y="5410"/>
                    <a:pt x="77470" y="1176"/>
                    <a:pt x="66887" y="118"/>
                  </a:cubicBezTo>
                  <a:cubicBezTo>
                    <a:pt x="56304" y="-940"/>
                    <a:pt x="-4021" y="5410"/>
                    <a:pt x="212" y="6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8" name="フリーフォーム 1927">
              <a:extLst>
                <a:ext uri="{FF2B5EF4-FFF2-40B4-BE49-F238E27FC236}">
                  <a16:creationId xmlns:a16="http://schemas.microsoft.com/office/drawing/2014/main" id="{36865F04-1ED6-8520-8E49-C5666E0612D6}"/>
                </a:ext>
              </a:extLst>
            </p:cNvPr>
            <p:cNvSpPr/>
            <p:nvPr/>
          </p:nvSpPr>
          <p:spPr>
            <a:xfrm>
              <a:off x="4621106" y="3876468"/>
              <a:ext cx="71558" cy="201132"/>
            </a:xfrm>
            <a:custGeom>
              <a:avLst/>
              <a:gdLst>
                <a:gd name="connsiteX0" fmla="*/ 71544 w 71558"/>
                <a:gd name="connsiteY0" fmla="*/ 207 h 201132"/>
                <a:gd name="connsiteX1" fmla="*/ 1694 w 71558"/>
                <a:gd name="connsiteY1" fmla="*/ 12907 h 201132"/>
                <a:gd name="connsiteX2" fmla="*/ 20744 w 71558"/>
                <a:gd name="connsiteY2" fmla="*/ 31957 h 201132"/>
                <a:gd name="connsiteX3" fmla="*/ 11219 w 71558"/>
                <a:gd name="connsiteY3" fmla="*/ 165307 h 201132"/>
                <a:gd name="connsiteX4" fmla="*/ 14394 w 71558"/>
                <a:gd name="connsiteY4" fmla="*/ 197057 h 201132"/>
                <a:gd name="connsiteX5" fmla="*/ 8044 w 71558"/>
                <a:gd name="connsiteY5" fmla="*/ 92282 h 201132"/>
                <a:gd name="connsiteX6" fmla="*/ 8044 w 71558"/>
                <a:gd name="connsiteY6" fmla="*/ 25607 h 201132"/>
                <a:gd name="connsiteX7" fmla="*/ 71544 w 71558"/>
                <a:gd name="connsiteY7" fmla="*/ 207 h 20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8" h="201132">
                  <a:moveTo>
                    <a:pt x="71544" y="207"/>
                  </a:moveTo>
                  <a:cubicBezTo>
                    <a:pt x="70486" y="-1910"/>
                    <a:pt x="1694" y="12907"/>
                    <a:pt x="1694" y="12907"/>
                  </a:cubicBezTo>
                  <a:cubicBezTo>
                    <a:pt x="-6773" y="18199"/>
                    <a:pt x="19156" y="6557"/>
                    <a:pt x="20744" y="31957"/>
                  </a:cubicBezTo>
                  <a:cubicBezTo>
                    <a:pt x="22331" y="57357"/>
                    <a:pt x="12277" y="137790"/>
                    <a:pt x="11219" y="165307"/>
                  </a:cubicBezTo>
                  <a:cubicBezTo>
                    <a:pt x="10161" y="192824"/>
                    <a:pt x="14923" y="209228"/>
                    <a:pt x="14394" y="197057"/>
                  </a:cubicBezTo>
                  <a:cubicBezTo>
                    <a:pt x="13865" y="184886"/>
                    <a:pt x="9102" y="120857"/>
                    <a:pt x="8044" y="92282"/>
                  </a:cubicBezTo>
                  <a:cubicBezTo>
                    <a:pt x="6986" y="63707"/>
                    <a:pt x="1694" y="40424"/>
                    <a:pt x="8044" y="25607"/>
                  </a:cubicBezTo>
                  <a:cubicBezTo>
                    <a:pt x="14394" y="10790"/>
                    <a:pt x="72602" y="2324"/>
                    <a:pt x="71544" y="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9" name="フリーフォーム 1928">
              <a:extLst>
                <a:ext uri="{FF2B5EF4-FFF2-40B4-BE49-F238E27FC236}">
                  <a16:creationId xmlns:a16="http://schemas.microsoft.com/office/drawing/2014/main" id="{DCC565F7-4E73-D364-9DE2-64811ED0DC41}"/>
                </a:ext>
              </a:extLst>
            </p:cNvPr>
            <p:cNvSpPr/>
            <p:nvPr/>
          </p:nvSpPr>
          <p:spPr>
            <a:xfrm>
              <a:off x="4524303" y="3876286"/>
              <a:ext cx="64328" cy="188539"/>
            </a:xfrm>
            <a:custGeom>
              <a:avLst/>
              <a:gdLst>
                <a:gd name="connsiteX0" fmla="*/ 72 w 64328"/>
                <a:gd name="connsiteY0" fmla="*/ 389 h 188539"/>
                <a:gd name="connsiteX1" fmla="*/ 50872 w 64328"/>
                <a:gd name="connsiteY1" fmla="*/ 25789 h 188539"/>
                <a:gd name="connsiteX2" fmla="*/ 47697 w 64328"/>
                <a:gd name="connsiteY2" fmla="*/ 70239 h 188539"/>
                <a:gd name="connsiteX3" fmla="*/ 50872 w 64328"/>
                <a:gd name="connsiteY3" fmla="*/ 101989 h 188539"/>
                <a:gd name="connsiteX4" fmla="*/ 50872 w 64328"/>
                <a:gd name="connsiteY4" fmla="*/ 187714 h 188539"/>
                <a:gd name="connsiteX5" fmla="*/ 63572 w 64328"/>
                <a:gd name="connsiteY5" fmla="*/ 44839 h 188539"/>
                <a:gd name="connsiteX6" fmla="*/ 72 w 64328"/>
                <a:gd name="connsiteY6" fmla="*/ 389 h 1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8" h="188539">
                  <a:moveTo>
                    <a:pt x="72" y="389"/>
                  </a:moveTo>
                  <a:cubicBezTo>
                    <a:pt x="-2045" y="-2786"/>
                    <a:pt x="42935" y="14147"/>
                    <a:pt x="50872" y="25789"/>
                  </a:cubicBezTo>
                  <a:cubicBezTo>
                    <a:pt x="58810" y="37431"/>
                    <a:pt x="47697" y="57539"/>
                    <a:pt x="47697" y="70239"/>
                  </a:cubicBezTo>
                  <a:cubicBezTo>
                    <a:pt x="47697" y="82939"/>
                    <a:pt x="50343" y="82410"/>
                    <a:pt x="50872" y="101989"/>
                  </a:cubicBezTo>
                  <a:cubicBezTo>
                    <a:pt x="51401" y="121568"/>
                    <a:pt x="48755" y="197239"/>
                    <a:pt x="50872" y="187714"/>
                  </a:cubicBezTo>
                  <a:cubicBezTo>
                    <a:pt x="52989" y="178189"/>
                    <a:pt x="67805" y="74472"/>
                    <a:pt x="63572" y="44839"/>
                  </a:cubicBezTo>
                  <a:cubicBezTo>
                    <a:pt x="59339" y="15206"/>
                    <a:pt x="2189" y="3564"/>
                    <a:pt x="72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0" name="フリーフォーム 1929">
              <a:extLst>
                <a:ext uri="{FF2B5EF4-FFF2-40B4-BE49-F238E27FC236}">
                  <a16:creationId xmlns:a16="http://schemas.microsoft.com/office/drawing/2014/main" id="{67C2672F-E69D-28E7-8CD5-C1246CB7095F}"/>
                </a:ext>
              </a:extLst>
            </p:cNvPr>
            <p:cNvSpPr/>
            <p:nvPr/>
          </p:nvSpPr>
          <p:spPr>
            <a:xfrm>
              <a:off x="4537062" y="3876657"/>
              <a:ext cx="127051" cy="19446"/>
            </a:xfrm>
            <a:custGeom>
              <a:avLst/>
              <a:gdLst>
                <a:gd name="connsiteX0" fmla="*/ 13 w 127051"/>
                <a:gd name="connsiteY0" fmla="*/ 19068 h 19446"/>
                <a:gd name="connsiteX1" fmla="*/ 85738 w 127051"/>
                <a:gd name="connsiteY1" fmla="*/ 12718 h 19446"/>
                <a:gd name="connsiteX2" fmla="*/ 127013 w 127051"/>
                <a:gd name="connsiteY2" fmla="*/ 12718 h 19446"/>
                <a:gd name="connsiteX3" fmla="*/ 79388 w 127051"/>
                <a:gd name="connsiteY3" fmla="*/ 18 h 19446"/>
                <a:gd name="connsiteX4" fmla="*/ 13 w 127051"/>
                <a:gd name="connsiteY4" fmla="*/ 19068 h 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51" h="19446">
                  <a:moveTo>
                    <a:pt x="13" y="19068"/>
                  </a:moveTo>
                  <a:cubicBezTo>
                    <a:pt x="1071" y="21185"/>
                    <a:pt x="64571" y="13776"/>
                    <a:pt x="85738" y="12718"/>
                  </a:cubicBezTo>
                  <a:cubicBezTo>
                    <a:pt x="106905" y="11660"/>
                    <a:pt x="128071" y="14835"/>
                    <a:pt x="127013" y="12718"/>
                  </a:cubicBezTo>
                  <a:cubicBezTo>
                    <a:pt x="125955" y="10601"/>
                    <a:pt x="96850" y="-511"/>
                    <a:pt x="79388" y="18"/>
                  </a:cubicBezTo>
                  <a:cubicBezTo>
                    <a:pt x="61926" y="547"/>
                    <a:pt x="-1045" y="16951"/>
                    <a:pt x="13" y="190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1" name="フリーフォーム 1930">
              <a:extLst>
                <a:ext uri="{FF2B5EF4-FFF2-40B4-BE49-F238E27FC236}">
                  <a16:creationId xmlns:a16="http://schemas.microsoft.com/office/drawing/2014/main" id="{C2463E14-321B-1ACE-95D1-AC1CFAD934DA}"/>
                </a:ext>
              </a:extLst>
            </p:cNvPr>
            <p:cNvSpPr/>
            <p:nvPr/>
          </p:nvSpPr>
          <p:spPr>
            <a:xfrm>
              <a:off x="4502146" y="3885431"/>
              <a:ext cx="51277" cy="192404"/>
            </a:xfrm>
            <a:custGeom>
              <a:avLst/>
              <a:gdLst>
                <a:gd name="connsiteX0" fmla="*/ 4 w 51277"/>
                <a:gd name="connsiteY0" fmla="*/ 769 h 192404"/>
                <a:gd name="connsiteX1" fmla="*/ 47629 w 51277"/>
                <a:gd name="connsiteY1" fmla="*/ 54744 h 192404"/>
                <a:gd name="connsiteX2" fmla="*/ 47629 w 51277"/>
                <a:gd name="connsiteY2" fmla="*/ 191269 h 192404"/>
                <a:gd name="connsiteX3" fmla="*/ 44454 w 51277"/>
                <a:gd name="connsiteY3" fmla="*/ 115069 h 192404"/>
                <a:gd name="connsiteX4" fmla="*/ 44454 w 51277"/>
                <a:gd name="connsiteY4" fmla="*/ 29344 h 192404"/>
                <a:gd name="connsiteX5" fmla="*/ 4 w 51277"/>
                <a:gd name="connsiteY5" fmla="*/ 769 h 19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7" h="192404">
                  <a:moveTo>
                    <a:pt x="4" y="769"/>
                  </a:moveTo>
                  <a:cubicBezTo>
                    <a:pt x="533" y="5002"/>
                    <a:pt x="39692" y="22994"/>
                    <a:pt x="47629" y="54744"/>
                  </a:cubicBezTo>
                  <a:cubicBezTo>
                    <a:pt x="55566" y="86494"/>
                    <a:pt x="48158" y="181215"/>
                    <a:pt x="47629" y="191269"/>
                  </a:cubicBezTo>
                  <a:cubicBezTo>
                    <a:pt x="47100" y="201323"/>
                    <a:pt x="44983" y="142056"/>
                    <a:pt x="44454" y="115069"/>
                  </a:cubicBezTo>
                  <a:cubicBezTo>
                    <a:pt x="43925" y="88082"/>
                    <a:pt x="47100" y="48394"/>
                    <a:pt x="44454" y="29344"/>
                  </a:cubicBezTo>
                  <a:cubicBezTo>
                    <a:pt x="41808" y="10294"/>
                    <a:pt x="-525" y="-3464"/>
                    <a:pt x="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2" name="フリーフォーム 1931">
              <a:extLst>
                <a:ext uri="{FF2B5EF4-FFF2-40B4-BE49-F238E27FC236}">
                  <a16:creationId xmlns:a16="http://schemas.microsoft.com/office/drawing/2014/main" id="{81A253C7-4555-AF3C-9EBC-AA6180FE32D5}"/>
                </a:ext>
              </a:extLst>
            </p:cNvPr>
            <p:cNvSpPr/>
            <p:nvPr/>
          </p:nvSpPr>
          <p:spPr>
            <a:xfrm>
              <a:off x="4487263" y="3874278"/>
              <a:ext cx="21237" cy="209835"/>
            </a:xfrm>
            <a:custGeom>
              <a:avLst/>
              <a:gdLst>
                <a:gd name="connsiteX0" fmla="*/ 2187 w 21237"/>
                <a:gd name="connsiteY0" fmla="*/ 208772 h 209835"/>
                <a:gd name="connsiteX1" fmla="*/ 21237 w 21237"/>
                <a:gd name="connsiteY1" fmla="*/ 15097 h 209835"/>
                <a:gd name="connsiteX2" fmla="*/ 2187 w 21237"/>
                <a:gd name="connsiteY2" fmla="*/ 21447 h 209835"/>
                <a:gd name="connsiteX3" fmla="*/ 2187 w 21237"/>
                <a:gd name="connsiteY3" fmla="*/ 91297 h 209835"/>
                <a:gd name="connsiteX4" fmla="*/ 2187 w 21237"/>
                <a:gd name="connsiteY4" fmla="*/ 208772 h 2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37" h="209835">
                  <a:moveTo>
                    <a:pt x="2187" y="208772"/>
                  </a:moveTo>
                  <a:cubicBezTo>
                    <a:pt x="5362" y="196072"/>
                    <a:pt x="21237" y="46318"/>
                    <a:pt x="21237" y="15097"/>
                  </a:cubicBezTo>
                  <a:cubicBezTo>
                    <a:pt x="21237" y="-16124"/>
                    <a:pt x="5362" y="8747"/>
                    <a:pt x="2187" y="21447"/>
                  </a:cubicBezTo>
                  <a:cubicBezTo>
                    <a:pt x="-988" y="34147"/>
                    <a:pt x="4833" y="65897"/>
                    <a:pt x="2187" y="91297"/>
                  </a:cubicBezTo>
                  <a:cubicBezTo>
                    <a:pt x="-459" y="116697"/>
                    <a:pt x="-988" y="221472"/>
                    <a:pt x="2187" y="2087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3" name="フリーフォーム 1932">
              <a:extLst>
                <a:ext uri="{FF2B5EF4-FFF2-40B4-BE49-F238E27FC236}">
                  <a16:creationId xmlns:a16="http://schemas.microsoft.com/office/drawing/2014/main" id="{88F27CA9-5089-19D4-290A-C0C414B2A002}"/>
                </a:ext>
              </a:extLst>
            </p:cNvPr>
            <p:cNvSpPr/>
            <p:nvPr/>
          </p:nvSpPr>
          <p:spPr>
            <a:xfrm>
              <a:off x="4492625" y="4051065"/>
              <a:ext cx="87095" cy="4146"/>
            </a:xfrm>
            <a:custGeom>
              <a:avLst/>
              <a:gdLst>
                <a:gd name="connsiteX0" fmla="*/ 0 w 87095"/>
                <a:gd name="connsiteY0" fmla="*/ 235 h 4146"/>
                <a:gd name="connsiteX1" fmla="*/ 79375 w 87095"/>
                <a:gd name="connsiteY1" fmla="*/ 235 h 4146"/>
                <a:gd name="connsiteX2" fmla="*/ 79375 w 87095"/>
                <a:gd name="connsiteY2" fmla="*/ 3410 h 4146"/>
                <a:gd name="connsiteX3" fmla="*/ 0 w 87095"/>
                <a:gd name="connsiteY3" fmla="*/ 235 h 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95" h="4146">
                  <a:moveTo>
                    <a:pt x="0" y="235"/>
                  </a:moveTo>
                  <a:cubicBezTo>
                    <a:pt x="0" y="-294"/>
                    <a:pt x="79375" y="235"/>
                    <a:pt x="79375" y="235"/>
                  </a:cubicBezTo>
                  <a:cubicBezTo>
                    <a:pt x="92604" y="764"/>
                    <a:pt x="86254" y="764"/>
                    <a:pt x="79375" y="3410"/>
                  </a:cubicBezTo>
                  <a:cubicBezTo>
                    <a:pt x="72496" y="6056"/>
                    <a:pt x="0" y="764"/>
                    <a:pt x="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4" name="フリーフォーム 1933">
              <a:extLst>
                <a:ext uri="{FF2B5EF4-FFF2-40B4-BE49-F238E27FC236}">
                  <a16:creationId xmlns:a16="http://schemas.microsoft.com/office/drawing/2014/main" id="{D8016D7D-1CCF-2A69-5AED-1D21BDC54AE6}"/>
                </a:ext>
              </a:extLst>
            </p:cNvPr>
            <p:cNvSpPr/>
            <p:nvPr/>
          </p:nvSpPr>
          <p:spPr>
            <a:xfrm>
              <a:off x="4451294" y="4048125"/>
              <a:ext cx="124108" cy="10921"/>
            </a:xfrm>
            <a:custGeom>
              <a:avLst/>
              <a:gdLst>
                <a:gd name="connsiteX0" fmla="*/ 56 w 124108"/>
                <a:gd name="connsiteY0" fmla="*/ 9525 h 10921"/>
                <a:gd name="connsiteX1" fmla="*/ 117531 w 124108"/>
                <a:gd name="connsiteY1" fmla="*/ 0 h 10921"/>
                <a:gd name="connsiteX2" fmla="*/ 101656 w 124108"/>
                <a:gd name="connsiteY2" fmla="*/ 9525 h 10921"/>
                <a:gd name="connsiteX3" fmla="*/ 56 w 124108"/>
                <a:gd name="connsiteY3" fmla="*/ 9525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08" h="10921">
                  <a:moveTo>
                    <a:pt x="56" y="9525"/>
                  </a:moveTo>
                  <a:cubicBezTo>
                    <a:pt x="2702" y="7937"/>
                    <a:pt x="117531" y="0"/>
                    <a:pt x="117531" y="0"/>
                  </a:cubicBezTo>
                  <a:cubicBezTo>
                    <a:pt x="134464" y="0"/>
                    <a:pt x="114885" y="7408"/>
                    <a:pt x="101656" y="9525"/>
                  </a:cubicBezTo>
                  <a:cubicBezTo>
                    <a:pt x="88427" y="11642"/>
                    <a:pt x="-2590" y="11113"/>
                    <a:pt x="56" y="9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5" name="フリーフォーム 1934">
              <a:extLst>
                <a:ext uri="{FF2B5EF4-FFF2-40B4-BE49-F238E27FC236}">
                  <a16:creationId xmlns:a16="http://schemas.microsoft.com/office/drawing/2014/main" id="{ADADE5E9-4DF4-D796-4103-4A154526C181}"/>
                </a:ext>
              </a:extLst>
            </p:cNvPr>
            <p:cNvSpPr/>
            <p:nvPr/>
          </p:nvSpPr>
          <p:spPr>
            <a:xfrm>
              <a:off x="4403608" y="3881734"/>
              <a:ext cx="65632" cy="175015"/>
            </a:xfrm>
            <a:custGeom>
              <a:avLst/>
              <a:gdLst>
                <a:gd name="connsiteX0" fmla="*/ 117 w 65632"/>
                <a:gd name="connsiteY0" fmla="*/ 1291 h 175015"/>
                <a:gd name="connsiteX1" fmla="*/ 47742 w 65632"/>
                <a:gd name="connsiteY1" fmla="*/ 33041 h 175015"/>
                <a:gd name="connsiteX2" fmla="*/ 44567 w 65632"/>
                <a:gd name="connsiteY2" fmla="*/ 172741 h 175015"/>
                <a:gd name="connsiteX3" fmla="*/ 60442 w 65632"/>
                <a:gd name="connsiteY3" fmla="*/ 115591 h 175015"/>
                <a:gd name="connsiteX4" fmla="*/ 63617 w 65632"/>
                <a:gd name="connsiteY4" fmla="*/ 61616 h 175015"/>
                <a:gd name="connsiteX5" fmla="*/ 117 w 65632"/>
                <a:gd name="connsiteY5" fmla="*/ 1291 h 17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632" h="175015">
                  <a:moveTo>
                    <a:pt x="117" y="1291"/>
                  </a:moveTo>
                  <a:cubicBezTo>
                    <a:pt x="-2529" y="-3471"/>
                    <a:pt x="40334" y="4466"/>
                    <a:pt x="47742" y="33041"/>
                  </a:cubicBezTo>
                  <a:cubicBezTo>
                    <a:pt x="55150" y="61616"/>
                    <a:pt x="42450" y="158983"/>
                    <a:pt x="44567" y="172741"/>
                  </a:cubicBezTo>
                  <a:cubicBezTo>
                    <a:pt x="46684" y="186499"/>
                    <a:pt x="57267" y="134112"/>
                    <a:pt x="60442" y="115591"/>
                  </a:cubicBezTo>
                  <a:cubicBezTo>
                    <a:pt x="63617" y="97070"/>
                    <a:pt x="68380" y="76962"/>
                    <a:pt x="63617" y="61616"/>
                  </a:cubicBezTo>
                  <a:cubicBezTo>
                    <a:pt x="58854" y="46270"/>
                    <a:pt x="2763" y="6053"/>
                    <a:pt x="117" y="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6" name="フリーフォーム 1935">
              <a:extLst>
                <a:ext uri="{FF2B5EF4-FFF2-40B4-BE49-F238E27FC236}">
                  <a16:creationId xmlns:a16="http://schemas.microsoft.com/office/drawing/2014/main" id="{5E17C97D-0495-4935-33C8-C0171F8965C3}"/>
                </a:ext>
              </a:extLst>
            </p:cNvPr>
            <p:cNvSpPr/>
            <p:nvPr/>
          </p:nvSpPr>
          <p:spPr>
            <a:xfrm>
              <a:off x="4387252" y="3901395"/>
              <a:ext cx="74372" cy="184492"/>
            </a:xfrm>
            <a:custGeom>
              <a:avLst/>
              <a:gdLst>
                <a:gd name="connsiteX0" fmla="*/ 25998 w 74372"/>
                <a:gd name="connsiteY0" fmla="*/ 680 h 184492"/>
                <a:gd name="connsiteX1" fmla="*/ 16473 w 74372"/>
                <a:gd name="connsiteY1" fmla="*/ 86405 h 184492"/>
                <a:gd name="connsiteX2" fmla="*/ 10123 w 74372"/>
                <a:gd name="connsiteY2" fmla="*/ 181655 h 184492"/>
                <a:gd name="connsiteX3" fmla="*/ 3773 w 74372"/>
                <a:gd name="connsiteY3" fmla="*/ 159430 h 184492"/>
                <a:gd name="connsiteX4" fmla="*/ 73623 w 74372"/>
                <a:gd name="connsiteY4" fmla="*/ 159430 h 184492"/>
                <a:gd name="connsiteX5" fmla="*/ 38698 w 74372"/>
                <a:gd name="connsiteY5" fmla="*/ 153080 h 184492"/>
                <a:gd name="connsiteX6" fmla="*/ 6948 w 74372"/>
                <a:gd name="connsiteY6" fmla="*/ 134030 h 184492"/>
                <a:gd name="connsiteX7" fmla="*/ 25998 w 74372"/>
                <a:gd name="connsiteY7" fmla="*/ 680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372" h="184492">
                  <a:moveTo>
                    <a:pt x="25998" y="680"/>
                  </a:moveTo>
                  <a:cubicBezTo>
                    <a:pt x="27586" y="-7258"/>
                    <a:pt x="19119" y="56243"/>
                    <a:pt x="16473" y="86405"/>
                  </a:cubicBezTo>
                  <a:cubicBezTo>
                    <a:pt x="13827" y="116567"/>
                    <a:pt x="12240" y="169484"/>
                    <a:pt x="10123" y="181655"/>
                  </a:cubicBezTo>
                  <a:cubicBezTo>
                    <a:pt x="8006" y="193826"/>
                    <a:pt x="-6810" y="163134"/>
                    <a:pt x="3773" y="159430"/>
                  </a:cubicBezTo>
                  <a:cubicBezTo>
                    <a:pt x="14356" y="155726"/>
                    <a:pt x="67802" y="160488"/>
                    <a:pt x="73623" y="159430"/>
                  </a:cubicBezTo>
                  <a:cubicBezTo>
                    <a:pt x="79444" y="158372"/>
                    <a:pt x="49811" y="157313"/>
                    <a:pt x="38698" y="153080"/>
                  </a:cubicBezTo>
                  <a:cubicBezTo>
                    <a:pt x="27586" y="148847"/>
                    <a:pt x="11711" y="152551"/>
                    <a:pt x="6948" y="134030"/>
                  </a:cubicBezTo>
                  <a:cubicBezTo>
                    <a:pt x="2185" y="115509"/>
                    <a:pt x="24410" y="8618"/>
                    <a:pt x="25998" y="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7" name="フリーフォーム 1936">
              <a:extLst>
                <a:ext uri="{FF2B5EF4-FFF2-40B4-BE49-F238E27FC236}">
                  <a16:creationId xmlns:a16="http://schemas.microsoft.com/office/drawing/2014/main" id="{42F1C418-A374-6893-1623-330F3EF37AB1}"/>
                </a:ext>
              </a:extLst>
            </p:cNvPr>
            <p:cNvSpPr/>
            <p:nvPr/>
          </p:nvSpPr>
          <p:spPr>
            <a:xfrm>
              <a:off x="4321029" y="3876675"/>
              <a:ext cx="55289" cy="228532"/>
            </a:xfrm>
            <a:custGeom>
              <a:avLst/>
              <a:gdLst>
                <a:gd name="connsiteX0" fmla="*/ 146 w 55289"/>
                <a:gd name="connsiteY0" fmla="*/ 0 h 228532"/>
                <a:gd name="connsiteX1" fmla="*/ 38246 w 55289"/>
                <a:gd name="connsiteY1" fmla="*/ 47625 h 228532"/>
                <a:gd name="connsiteX2" fmla="*/ 41421 w 55289"/>
                <a:gd name="connsiteY2" fmla="*/ 203200 h 228532"/>
                <a:gd name="connsiteX3" fmla="*/ 47771 w 55289"/>
                <a:gd name="connsiteY3" fmla="*/ 212725 h 228532"/>
                <a:gd name="connsiteX4" fmla="*/ 54121 w 55289"/>
                <a:gd name="connsiteY4" fmla="*/ 47625 h 228532"/>
                <a:gd name="connsiteX5" fmla="*/ 146 w 55289"/>
                <a:gd name="connsiteY5" fmla="*/ 0 h 2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89" h="228532">
                  <a:moveTo>
                    <a:pt x="146" y="0"/>
                  </a:moveTo>
                  <a:cubicBezTo>
                    <a:pt x="-2500" y="0"/>
                    <a:pt x="31367" y="13758"/>
                    <a:pt x="38246" y="47625"/>
                  </a:cubicBezTo>
                  <a:cubicBezTo>
                    <a:pt x="45125" y="81492"/>
                    <a:pt x="41421" y="203200"/>
                    <a:pt x="41421" y="203200"/>
                  </a:cubicBezTo>
                  <a:cubicBezTo>
                    <a:pt x="43008" y="230717"/>
                    <a:pt x="45654" y="238654"/>
                    <a:pt x="47771" y="212725"/>
                  </a:cubicBezTo>
                  <a:cubicBezTo>
                    <a:pt x="49888" y="186796"/>
                    <a:pt x="58354" y="82021"/>
                    <a:pt x="54121" y="47625"/>
                  </a:cubicBezTo>
                  <a:cubicBezTo>
                    <a:pt x="49888" y="13229"/>
                    <a:pt x="2792" y="0"/>
                    <a:pt x="1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8" name="フリーフォーム 1937">
              <a:extLst>
                <a:ext uri="{FF2B5EF4-FFF2-40B4-BE49-F238E27FC236}">
                  <a16:creationId xmlns:a16="http://schemas.microsoft.com/office/drawing/2014/main" id="{11FA23F1-FF0B-42F5-3637-B8FC92109F63}"/>
                </a:ext>
              </a:extLst>
            </p:cNvPr>
            <p:cNvSpPr/>
            <p:nvPr/>
          </p:nvSpPr>
          <p:spPr>
            <a:xfrm>
              <a:off x="4298644" y="3882607"/>
              <a:ext cx="76709" cy="187879"/>
            </a:xfrm>
            <a:custGeom>
              <a:avLst/>
              <a:gdLst>
                <a:gd name="connsiteX0" fmla="*/ 47931 w 76709"/>
                <a:gd name="connsiteY0" fmla="*/ 418 h 187879"/>
                <a:gd name="connsiteX1" fmla="*/ 16181 w 76709"/>
                <a:gd name="connsiteY1" fmla="*/ 54393 h 187879"/>
                <a:gd name="connsiteX2" fmla="*/ 13006 w 76709"/>
                <a:gd name="connsiteY2" fmla="*/ 178218 h 187879"/>
                <a:gd name="connsiteX3" fmla="*/ 76506 w 76709"/>
                <a:gd name="connsiteY3" fmla="*/ 178218 h 187879"/>
                <a:gd name="connsiteX4" fmla="*/ 32056 w 76709"/>
                <a:gd name="connsiteY4" fmla="*/ 165518 h 187879"/>
                <a:gd name="connsiteX5" fmla="*/ 306 w 76709"/>
                <a:gd name="connsiteY5" fmla="*/ 79793 h 187879"/>
                <a:gd name="connsiteX6" fmla="*/ 47931 w 76709"/>
                <a:gd name="connsiteY6" fmla="*/ 418 h 18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709" h="187879">
                  <a:moveTo>
                    <a:pt x="47931" y="418"/>
                  </a:moveTo>
                  <a:cubicBezTo>
                    <a:pt x="50577" y="-3815"/>
                    <a:pt x="22002" y="24760"/>
                    <a:pt x="16181" y="54393"/>
                  </a:cubicBezTo>
                  <a:cubicBezTo>
                    <a:pt x="10360" y="84026"/>
                    <a:pt x="2952" y="157580"/>
                    <a:pt x="13006" y="178218"/>
                  </a:cubicBezTo>
                  <a:cubicBezTo>
                    <a:pt x="23060" y="198856"/>
                    <a:pt x="73331" y="180335"/>
                    <a:pt x="76506" y="178218"/>
                  </a:cubicBezTo>
                  <a:cubicBezTo>
                    <a:pt x="79681" y="176101"/>
                    <a:pt x="44756" y="181922"/>
                    <a:pt x="32056" y="165518"/>
                  </a:cubicBezTo>
                  <a:cubicBezTo>
                    <a:pt x="19356" y="149114"/>
                    <a:pt x="-2869" y="105193"/>
                    <a:pt x="306" y="79793"/>
                  </a:cubicBezTo>
                  <a:cubicBezTo>
                    <a:pt x="3481" y="54393"/>
                    <a:pt x="45285" y="4651"/>
                    <a:pt x="47931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9" name="フリーフォーム 1938">
              <a:extLst>
                <a:ext uri="{FF2B5EF4-FFF2-40B4-BE49-F238E27FC236}">
                  <a16:creationId xmlns:a16="http://schemas.microsoft.com/office/drawing/2014/main" id="{C5BC8A60-8996-10BA-B328-800574F72915}"/>
                </a:ext>
              </a:extLst>
            </p:cNvPr>
            <p:cNvSpPr/>
            <p:nvPr/>
          </p:nvSpPr>
          <p:spPr>
            <a:xfrm>
              <a:off x="4260714" y="3886020"/>
              <a:ext cx="22499" cy="193958"/>
            </a:xfrm>
            <a:custGeom>
              <a:avLst/>
              <a:gdLst>
                <a:gd name="connsiteX0" fmla="*/ 136 w 22499"/>
                <a:gd name="connsiteY0" fmla="*/ 180 h 193958"/>
                <a:gd name="connsiteX1" fmla="*/ 12836 w 22499"/>
                <a:gd name="connsiteY1" fmla="*/ 89080 h 193958"/>
                <a:gd name="connsiteX2" fmla="*/ 9661 w 22499"/>
                <a:gd name="connsiteY2" fmla="*/ 130355 h 193958"/>
                <a:gd name="connsiteX3" fmla="*/ 12836 w 22499"/>
                <a:gd name="connsiteY3" fmla="*/ 193855 h 193958"/>
                <a:gd name="connsiteX4" fmla="*/ 22361 w 22499"/>
                <a:gd name="connsiteY4" fmla="*/ 114480 h 193958"/>
                <a:gd name="connsiteX5" fmla="*/ 136 w 22499"/>
                <a:gd name="connsiteY5" fmla="*/ 180 h 19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99" h="193958">
                  <a:moveTo>
                    <a:pt x="136" y="180"/>
                  </a:moveTo>
                  <a:cubicBezTo>
                    <a:pt x="-1451" y="-4053"/>
                    <a:pt x="11249" y="67384"/>
                    <a:pt x="12836" y="89080"/>
                  </a:cubicBezTo>
                  <a:cubicBezTo>
                    <a:pt x="14423" y="110776"/>
                    <a:pt x="9661" y="112893"/>
                    <a:pt x="9661" y="130355"/>
                  </a:cubicBezTo>
                  <a:cubicBezTo>
                    <a:pt x="9661" y="147817"/>
                    <a:pt x="10719" y="196501"/>
                    <a:pt x="12836" y="193855"/>
                  </a:cubicBezTo>
                  <a:cubicBezTo>
                    <a:pt x="14953" y="191209"/>
                    <a:pt x="20244" y="141997"/>
                    <a:pt x="22361" y="114480"/>
                  </a:cubicBezTo>
                  <a:cubicBezTo>
                    <a:pt x="24478" y="86963"/>
                    <a:pt x="1723" y="4413"/>
                    <a:pt x="136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0" name="フリーフォーム 1939">
              <a:extLst>
                <a:ext uri="{FF2B5EF4-FFF2-40B4-BE49-F238E27FC236}">
                  <a16:creationId xmlns:a16="http://schemas.microsoft.com/office/drawing/2014/main" id="{7A8744A8-8656-7954-E6D8-D6757E0EF47B}"/>
                </a:ext>
              </a:extLst>
            </p:cNvPr>
            <p:cNvSpPr/>
            <p:nvPr/>
          </p:nvSpPr>
          <p:spPr>
            <a:xfrm>
              <a:off x="4203369" y="3889311"/>
              <a:ext cx="16660" cy="184262"/>
            </a:xfrm>
            <a:custGeom>
              <a:avLst/>
              <a:gdLst>
                <a:gd name="connsiteX0" fmla="*/ 9856 w 16660"/>
                <a:gd name="connsiteY0" fmla="*/ 64 h 184262"/>
                <a:gd name="connsiteX1" fmla="*/ 331 w 16660"/>
                <a:gd name="connsiteY1" fmla="*/ 79439 h 184262"/>
                <a:gd name="connsiteX2" fmla="*/ 3506 w 16660"/>
                <a:gd name="connsiteY2" fmla="*/ 184214 h 184262"/>
                <a:gd name="connsiteX3" fmla="*/ 16206 w 16660"/>
                <a:gd name="connsiteY3" fmla="*/ 92139 h 184262"/>
                <a:gd name="connsiteX4" fmla="*/ 9856 w 16660"/>
                <a:gd name="connsiteY4" fmla="*/ 64 h 18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0" h="184262">
                  <a:moveTo>
                    <a:pt x="9856" y="64"/>
                  </a:moveTo>
                  <a:cubicBezTo>
                    <a:pt x="7210" y="-2053"/>
                    <a:pt x="1389" y="48747"/>
                    <a:pt x="331" y="79439"/>
                  </a:cubicBezTo>
                  <a:cubicBezTo>
                    <a:pt x="-727" y="110131"/>
                    <a:pt x="860" y="182097"/>
                    <a:pt x="3506" y="184214"/>
                  </a:cubicBezTo>
                  <a:cubicBezTo>
                    <a:pt x="6152" y="186331"/>
                    <a:pt x="14089" y="119127"/>
                    <a:pt x="16206" y="92139"/>
                  </a:cubicBezTo>
                  <a:cubicBezTo>
                    <a:pt x="18323" y="65152"/>
                    <a:pt x="12502" y="2181"/>
                    <a:pt x="9856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1" name="フリーフォーム 1940">
              <a:extLst>
                <a:ext uri="{FF2B5EF4-FFF2-40B4-BE49-F238E27FC236}">
                  <a16:creationId xmlns:a16="http://schemas.microsoft.com/office/drawing/2014/main" id="{2B821DA9-CCC6-169F-A810-A7A44DF5F3E6}"/>
                </a:ext>
              </a:extLst>
            </p:cNvPr>
            <p:cNvSpPr/>
            <p:nvPr/>
          </p:nvSpPr>
          <p:spPr>
            <a:xfrm>
              <a:off x="4175039" y="3886179"/>
              <a:ext cx="28762" cy="181006"/>
            </a:xfrm>
            <a:custGeom>
              <a:avLst/>
              <a:gdLst>
                <a:gd name="connsiteX0" fmla="*/ 28661 w 28762"/>
                <a:gd name="connsiteY0" fmla="*/ 21 h 181006"/>
                <a:gd name="connsiteX1" fmla="*/ 9611 w 28762"/>
                <a:gd name="connsiteY1" fmla="*/ 66696 h 181006"/>
                <a:gd name="connsiteX2" fmla="*/ 9611 w 28762"/>
                <a:gd name="connsiteY2" fmla="*/ 180996 h 181006"/>
                <a:gd name="connsiteX3" fmla="*/ 86 w 28762"/>
                <a:gd name="connsiteY3" fmla="*/ 73046 h 181006"/>
                <a:gd name="connsiteX4" fmla="*/ 28661 w 28762"/>
                <a:gd name="connsiteY4" fmla="*/ 21 h 18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2" h="181006">
                  <a:moveTo>
                    <a:pt x="28661" y="21"/>
                  </a:moveTo>
                  <a:cubicBezTo>
                    <a:pt x="30249" y="-1037"/>
                    <a:pt x="12786" y="36533"/>
                    <a:pt x="9611" y="66696"/>
                  </a:cubicBezTo>
                  <a:cubicBezTo>
                    <a:pt x="6436" y="96859"/>
                    <a:pt x="11199" y="179938"/>
                    <a:pt x="9611" y="180996"/>
                  </a:cubicBezTo>
                  <a:cubicBezTo>
                    <a:pt x="8023" y="182054"/>
                    <a:pt x="-972" y="98975"/>
                    <a:pt x="86" y="73046"/>
                  </a:cubicBezTo>
                  <a:cubicBezTo>
                    <a:pt x="1144" y="47117"/>
                    <a:pt x="27073" y="1079"/>
                    <a:pt x="28661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2" name="フリーフォーム 1941">
              <a:extLst>
                <a:ext uri="{FF2B5EF4-FFF2-40B4-BE49-F238E27FC236}">
                  <a16:creationId xmlns:a16="http://schemas.microsoft.com/office/drawing/2014/main" id="{310F4C9A-3C2F-816A-4734-0AF5C33FC130}"/>
                </a:ext>
              </a:extLst>
            </p:cNvPr>
            <p:cNvSpPr/>
            <p:nvPr/>
          </p:nvSpPr>
          <p:spPr>
            <a:xfrm>
              <a:off x="4116869" y="3920363"/>
              <a:ext cx="71025" cy="157630"/>
            </a:xfrm>
            <a:custGeom>
              <a:avLst/>
              <a:gdLst>
                <a:gd name="connsiteX0" fmla="*/ 7456 w 71025"/>
                <a:gd name="connsiteY0" fmla="*/ 762 h 157630"/>
                <a:gd name="connsiteX1" fmla="*/ 4281 w 71025"/>
                <a:gd name="connsiteY1" fmla="*/ 146812 h 157630"/>
                <a:gd name="connsiteX2" fmla="*/ 70956 w 71025"/>
                <a:gd name="connsiteY2" fmla="*/ 146812 h 157630"/>
                <a:gd name="connsiteX3" fmla="*/ 16981 w 71025"/>
                <a:gd name="connsiteY3" fmla="*/ 146812 h 157630"/>
                <a:gd name="connsiteX4" fmla="*/ 13806 w 71025"/>
                <a:gd name="connsiteY4" fmla="*/ 108712 h 157630"/>
                <a:gd name="connsiteX5" fmla="*/ 13806 w 71025"/>
                <a:gd name="connsiteY5" fmla="*/ 89662 h 157630"/>
                <a:gd name="connsiteX6" fmla="*/ 7456 w 71025"/>
                <a:gd name="connsiteY6" fmla="*/ 762 h 1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25" h="157630">
                  <a:moveTo>
                    <a:pt x="7456" y="762"/>
                  </a:moveTo>
                  <a:cubicBezTo>
                    <a:pt x="5868" y="10287"/>
                    <a:pt x="-6302" y="122470"/>
                    <a:pt x="4281" y="146812"/>
                  </a:cubicBezTo>
                  <a:cubicBezTo>
                    <a:pt x="14864" y="171154"/>
                    <a:pt x="70956" y="146812"/>
                    <a:pt x="70956" y="146812"/>
                  </a:cubicBezTo>
                  <a:cubicBezTo>
                    <a:pt x="73073" y="146812"/>
                    <a:pt x="26506" y="153162"/>
                    <a:pt x="16981" y="146812"/>
                  </a:cubicBezTo>
                  <a:cubicBezTo>
                    <a:pt x="7456" y="140462"/>
                    <a:pt x="13806" y="108712"/>
                    <a:pt x="13806" y="108712"/>
                  </a:cubicBezTo>
                  <a:cubicBezTo>
                    <a:pt x="13277" y="99187"/>
                    <a:pt x="14335" y="105537"/>
                    <a:pt x="13806" y="89662"/>
                  </a:cubicBezTo>
                  <a:cubicBezTo>
                    <a:pt x="13277" y="73787"/>
                    <a:pt x="9044" y="-8763"/>
                    <a:pt x="7456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3" name="フリーフォーム 1942">
              <a:extLst>
                <a:ext uri="{FF2B5EF4-FFF2-40B4-BE49-F238E27FC236}">
                  <a16:creationId xmlns:a16="http://schemas.microsoft.com/office/drawing/2014/main" id="{6D4A848E-4E90-DD22-0036-B30519921E7F}"/>
                </a:ext>
              </a:extLst>
            </p:cNvPr>
            <p:cNvSpPr/>
            <p:nvPr/>
          </p:nvSpPr>
          <p:spPr>
            <a:xfrm>
              <a:off x="4076582" y="3873204"/>
              <a:ext cx="25526" cy="216697"/>
            </a:xfrm>
            <a:custGeom>
              <a:avLst/>
              <a:gdLst>
                <a:gd name="connsiteX0" fmla="*/ 118 w 25526"/>
                <a:gd name="connsiteY0" fmla="*/ 296 h 216697"/>
                <a:gd name="connsiteX1" fmla="*/ 15993 w 25526"/>
                <a:gd name="connsiteY1" fmla="*/ 139996 h 216697"/>
                <a:gd name="connsiteX2" fmla="*/ 15993 w 25526"/>
                <a:gd name="connsiteY2" fmla="*/ 216196 h 216697"/>
                <a:gd name="connsiteX3" fmla="*/ 25518 w 25526"/>
                <a:gd name="connsiteY3" fmla="*/ 105071 h 216697"/>
                <a:gd name="connsiteX4" fmla="*/ 118 w 25526"/>
                <a:gd name="connsiteY4" fmla="*/ 296 h 21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6" h="216697">
                  <a:moveTo>
                    <a:pt x="118" y="296"/>
                  </a:moveTo>
                  <a:cubicBezTo>
                    <a:pt x="-1470" y="6117"/>
                    <a:pt x="13347" y="104013"/>
                    <a:pt x="15993" y="139996"/>
                  </a:cubicBezTo>
                  <a:cubicBezTo>
                    <a:pt x="18639" y="175979"/>
                    <a:pt x="14406" y="222017"/>
                    <a:pt x="15993" y="216196"/>
                  </a:cubicBezTo>
                  <a:cubicBezTo>
                    <a:pt x="17581" y="210375"/>
                    <a:pt x="24989" y="134175"/>
                    <a:pt x="25518" y="105071"/>
                  </a:cubicBezTo>
                  <a:cubicBezTo>
                    <a:pt x="26047" y="75967"/>
                    <a:pt x="1706" y="-5525"/>
                    <a:pt x="118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4" name="フリーフォーム 1943">
              <a:extLst>
                <a:ext uri="{FF2B5EF4-FFF2-40B4-BE49-F238E27FC236}">
                  <a16:creationId xmlns:a16="http://schemas.microsoft.com/office/drawing/2014/main" id="{9E6D0407-49FD-58CE-660F-8EF91726DDA1}"/>
                </a:ext>
              </a:extLst>
            </p:cNvPr>
            <p:cNvSpPr/>
            <p:nvPr/>
          </p:nvSpPr>
          <p:spPr>
            <a:xfrm>
              <a:off x="4117906" y="3851137"/>
              <a:ext cx="632239" cy="60743"/>
            </a:xfrm>
            <a:custGeom>
              <a:avLst/>
              <a:gdLst>
                <a:gd name="connsiteX0" fmla="*/ 69 w 632239"/>
                <a:gd name="connsiteY0" fmla="*/ 60463 h 60743"/>
                <a:gd name="connsiteX1" fmla="*/ 63569 w 632239"/>
                <a:gd name="connsiteY1" fmla="*/ 44588 h 60743"/>
                <a:gd name="connsiteX2" fmla="*/ 114369 w 632239"/>
                <a:gd name="connsiteY2" fmla="*/ 50938 h 60743"/>
                <a:gd name="connsiteX3" fmla="*/ 171519 w 632239"/>
                <a:gd name="connsiteY3" fmla="*/ 19188 h 60743"/>
                <a:gd name="connsiteX4" fmla="*/ 374719 w 632239"/>
                <a:gd name="connsiteY4" fmla="*/ 12838 h 60743"/>
                <a:gd name="connsiteX5" fmla="*/ 628719 w 632239"/>
                <a:gd name="connsiteY5" fmla="*/ 6488 h 60743"/>
                <a:gd name="connsiteX6" fmla="*/ 501719 w 632239"/>
                <a:gd name="connsiteY6" fmla="*/ 138 h 60743"/>
                <a:gd name="connsiteX7" fmla="*/ 209619 w 632239"/>
                <a:gd name="connsiteY7" fmla="*/ 12838 h 60743"/>
                <a:gd name="connsiteX8" fmla="*/ 127069 w 632239"/>
                <a:gd name="connsiteY8" fmla="*/ 35063 h 60743"/>
                <a:gd name="connsiteX9" fmla="*/ 76269 w 632239"/>
                <a:gd name="connsiteY9" fmla="*/ 28713 h 60743"/>
                <a:gd name="connsiteX10" fmla="*/ 69 w 632239"/>
                <a:gd name="connsiteY10" fmla="*/ 60463 h 6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239" h="60743">
                  <a:moveTo>
                    <a:pt x="69" y="60463"/>
                  </a:moveTo>
                  <a:cubicBezTo>
                    <a:pt x="-2048" y="63109"/>
                    <a:pt x="44519" y="46175"/>
                    <a:pt x="63569" y="44588"/>
                  </a:cubicBezTo>
                  <a:cubicBezTo>
                    <a:pt x="82619" y="43001"/>
                    <a:pt x="96377" y="55171"/>
                    <a:pt x="114369" y="50938"/>
                  </a:cubicBezTo>
                  <a:cubicBezTo>
                    <a:pt x="132361" y="46705"/>
                    <a:pt x="128127" y="25538"/>
                    <a:pt x="171519" y="19188"/>
                  </a:cubicBezTo>
                  <a:cubicBezTo>
                    <a:pt x="214911" y="12838"/>
                    <a:pt x="374719" y="12838"/>
                    <a:pt x="374719" y="12838"/>
                  </a:cubicBezTo>
                  <a:lnTo>
                    <a:pt x="628719" y="6488"/>
                  </a:lnTo>
                  <a:cubicBezTo>
                    <a:pt x="649886" y="4371"/>
                    <a:pt x="571569" y="-920"/>
                    <a:pt x="501719" y="138"/>
                  </a:cubicBezTo>
                  <a:cubicBezTo>
                    <a:pt x="431869" y="1196"/>
                    <a:pt x="272061" y="7017"/>
                    <a:pt x="209619" y="12838"/>
                  </a:cubicBezTo>
                  <a:cubicBezTo>
                    <a:pt x="147177" y="18659"/>
                    <a:pt x="149294" y="32417"/>
                    <a:pt x="127069" y="35063"/>
                  </a:cubicBezTo>
                  <a:cubicBezTo>
                    <a:pt x="104844" y="37709"/>
                    <a:pt x="94261" y="26067"/>
                    <a:pt x="76269" y="28713"/>
                  </a:cubicBezTo>
                  <a:cubicBezTo>
                    <a:pt x="58277" y="31359"/>
                    <a:pt x="2186" y="57817"/>
                    <a:pt x="69" y="60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5" name="フリーフォーム 1944">
              <a:extLst>
                <a:ext uri="{FF2B5EF4-FFF2-40B4-BE49-F238E27FC236}">
                  <a16:creationId xmlns:a16="http://schemas.microsoft.com/office/drawing/2014/main" id="{B35D7F96-8EF4-A9D1-C51F-79A42CFD3517}"/>
                </a:ext>
              </a:extLst>
            </p:cNvPr>
            <p:cNvSpPr/>
            <p:nvPr/>
          </p:nvSpPr>
          <p:spPr>
            <a:xfrm>
              <a:off x="4168771" y="4064000"/>
              <a:ext cx="1048472" cy="63530"/>
            </a:xfrm>
            <a:custGeom>
              <a:avLst/>
              <a:gdLst>
                <a:gd name="connsiteX0" fmla="*/ 4 w 1048472"/>
                <a:gd name="connsiteY0" fmla="*/ 63500 h 63530"/>
                <a:gd name="connsiteX1" fmla="*/ 139704 w 1048472"/>
                <a:gd name="connsiteY1" fmla="*/ 31750 h 63530"/>
                <a:gd name="connsiteX2" fmla="*/ 571504 w 1048472"/>
                <a:gd name="connsiteY2" fmla="*/ 19050 h 63530"/>
                <a:gd name="connsiteX3" fmla="*/ 1041404 w 1048472"/>
                <a:gd name="connsiteY3" fmla="*/ 0 h 63530"/>
                <a:gd name="connsiteX4" fmla="*/ 815979 w 1048472"/>
                <a:gd name="connsiteY4" fmla="*/ 22225 h 63530"/>
                <a:gd name="connsiteX5" fmla="*/ 304804 w 1048472"/>
                <a:gd name="connsiteY5" fmla="*/ 41275 h 63530"/>
                <a:gd name="connsiteX6" fmla="*/ 142879 w 1048472"/>
                <a:gd name="connsiteY6" fmla="*/ 38100 h 63530"/>
                <a:gd name="connsiteX7" fmla="*/ 4 w 1048472"/>
                <a:gd name="connsiteY7" fmla="*/ 63500 h 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72" h="63530">
                  <a:moveTo>
                    <a:pt x="4" y="63500"/>
                  </a:moveTo>
                  <a:cubicBezTo>
                    <a:pt x="-525" y="62442"/>
                    <a:pt x="44454" y="39158"/>
                    <a:pt x="139704" y="31750"/>
                  </a:cubicBezTo>
                  <a:cubicBezTo>
                    <a:pt x="234954" y="24342"/>
                    <a:pt x="571504" y="19050"/>
                    <a:pt x="571504" y="19050"/>
                  </a:cubicBezTo>
                  <a:lnTo>
                    <a:pt x="1041404" y="0"/>
                  </a:lnTo>
                  <a:cubicBezTo>
                    <a:pt x="1082150" y="529"/>
                    <a:pt x="938746" y="15346"/>
                    <a:pt x="815979" y="22225"/>
                  </a:cubicBezTo>
                  <a:cubicBezTo>
                    <a:pt x="693212" y="29104"/>
                    <a:pt x="416987" y="38629"/>
                    <a:pt x="304804" y="41275"/>
                  </a:cubicBezTo>
                  <a:lnTo>
                    <a:pt x="142879" y="38100"/>
                  </a:lnTo>
                  <a:cubicBezTo>
                    <a:pt x="96842" y="38100"/>
                    <a:pt x="533" y="64558"/>
                    <a:pt x="4" y="63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6" name="フリーフォーム 1945">
              <a:extLst>
                <a:ext uri="{FF2B5EF4-FFF2-40B4-BE49-F238E27FC236}">
                  <a16:creationId xmlns:a16="http://schemas.microsoft.com/office/drawing/2014/main" id="{B46E9D2F-209F-DB7D-C0D9-3DF08649DBF5}"/>
                </a:ext>
              </a:extLst>
            </p:cNvPr>
            <p:cNvSpPr/>
            <p:nvPr/>
          </p:nvSpPr>
          <p:spPr>
            <a:xfrm>
              <a:off x="4136809" y="4102087"/>
              <a:ext cx="140046" cy="85415"/>
            </a:xfrm>
            <a:custGeom>
              <a:avLst/>
              <a:gdLst>
                <a:gd name="connsiteX0" fmla="*/ 216 w 140046"/>
                <a:gd name="connsiteY0" fmla="*/ 13 h 85415"/>
                <a:gd name="connsiteX1" fmla="*/ 51016 w 140046"/>
                <a:gd name="connsiteY1" fmla="*/ 63513 h 85415"/>
                <a:gd name="connsiteX2" fmla="*/ 139916 w 140046"/>
                <a:gd name="connsiteY2" fmla="*/ 22238 h 85415"/>
                <a:gd name="connsiteX3" fmla="*/ 70066 w 140046"/>
                <a:gd name="connsiteY3" fmla="*/ 82563 h 85415"/>
                <a:gd name="connsiteX4" fmla="*/ 35141 w 140046"/>
                <a:gd name="connsiteY4" fmla="*/ 69863 h 85415"/>
                <a:gd name="connsiteX5" fmla="*/ 216 w 140046"/>
                <a:gd name="connsiteY5" fmla="*/ 13 h 8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46" h="85415">
                  <a:moveTo>
                    <a:pt x="216" y="13"/>
                  </a:moveTo>
                  <a:cubicBezTo>
                    <a:pt x="2862" y="-1045"/>
                    <a:pt x="27733" y="59809"/>
                    <a:pt x="51016" y="63513"/>
                  </a:cubicBezTo>
                  <a:cubicBezTo>
                    <a:pt x="74299" y="67217"/>
                    <a:pt x="136741" y="19063"/>
                    <a:pt x="139916" y="22238"/>
                  </a:cubicBezTo>
                  <a:cubicBezTo>
                    <a:pt x="143091" y="25413"/>
                    <a:pt x="87528" y="74626"/>
                    <a:pt x="70066" y="82563"/>
                  </a:cubicBezTo>
                  <a:cubicBezTo>
                    <a:pt x="52604" y="90500"/>
                    <a:pt x="50487" y="80446"/>
                    <a:pt x="35141" y="69863"/>
                  </a:cubicBezTo>
                  <a:cubicBezTo>
                    <a:pt x="19795" y="59280"/>
                    <a:pt x="-2430" y="1071"/>
                    <a:pt x="216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7" name="フリーフォーム 1946">
              <a:extLst>
                <a:ext uri="{FF2B5EF4-FFF2-40B4-BE49-F238E27FC236}">
                  <a16:creationId xmlns:a16="http://schemas.microsoft.com/office/drawing/2014/main" id="{19C310AF-36D8-BD33-7ADF-6D24DD23A6A6}"/>
                </a:ext>
              </a:extLst>
            </p:cNvPr>
            <p:cNvSpPr/>
            <p:nvPr/>
          </p:nvSpPr>
          <p:spPr>
            <a:xfrm>
              <a:off x="5084699" y="4089232"/>
              <a:ext cx="257694" cy="47959"/>
            </a:xfrm>
            <a:custGeom>
              <a:avLst/>
              <a:gdLst>
                <a:gd name="connsiteX0" fmla="*/ 1651 w 257694"/>
                <a:gd name="connsiteY0" fmla="*/ 47793 h 47959"/>
                <a:gd name="connsiteX1" fmla="*/ 100076 w 257694"/>
                <a:gd name="connsiteY1" fmla="*/ 16043 h 47959"/>
                <a:gd name="connsiteX2" fmla="*/ 255651 w 257694"/>
                <a:gd name="connsiteY2" fmla="*/ 19218 h 47959"/>
                <a:gd name="connsiteX3" fmla="*/ 179451 w 257694"/>
                <a:gd name="connsiteY3" fmla="*/ 168 h 47959"/>
                <a:gd name="connsiteX4" fmla="*/ 1651 w 257694"/>
                <a:gd name="connsiteY4" fmla="*/ 47793 h 4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694" h="47959">
                  <a:moveTo>
                    <a:pt x="1651" y="47793"/>
                  </a:moveTo>
                  <a:cubicBezTo>
                    <a:pt x="-11578" y="50439"/>
                    <a:pt x="57743" y="20805"/>
                    <a:pt x="100076" y="16043"/>
                  </a:cubicBezTo>
                  <a:cubicBezTo>
                    <a:pt x="142409" y="11281"/>
                    <a:pt x="242422" y="21864"/>
                    <a:pt x="255651" y="19218"/>
                  </a:cubicBezTo>
                  <a:cubicBezTo>
                    <a:pt x="268880" y="16572"/>
                    <a:pt x="214905" y="-1949"/>
                    <a:pt x="179451" y="168"/>
                  </a:cubicBezTo>
                  <a:cubicBezTo>
                    <a:pt x="143997" y="2285"/>
                    <a:pt x="14880" y="45147"/>
                    <a:pt x="1651" y="477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8" name="フリーフォーム 1947">
              <a:extLst>
                <a:ext uri="{FF2B5EF4-FFF2-40B4-BE49-F238E27FC236}">
                  <a16:creationId xmlns:a16="http://schemas.microsoft.com/office/drawing/2014/main" id="{C90D50DF-E975-E25A-F4CE-B37E024ADB11}"/>
                </a:ext>
              </a:extLst>
            </p:cNvPr>
            <p:cNvSpPr/>
            <p:nvPr/>
          </p:nvSpPr>
          <p:spPr>
            <a:xfrm>
              <a:off x="5365622" y="4051286"/>
              <a:ext cx="38289" cy="133391"/>
            </a:xfrm>
            <a:custGeom>
              <a:avLst/>
              <a:gdLst>
                <a:gd name="connsiteX0" fmla="*/ 38228 w 38289"/>
                <a:gd name="connsiteY0" fmla="*/ 14 h 133391"/>
                <a:gd name="connsiteX1" fmla="*/ 9653 w 38289"/>
                <a:gd name="connsiteY1" fmla="*/ 82564 h 133391"/>
                <a:gd name="connsiteX2" fmla="*/ 35053 w 38289"/>
                <a:gd name="connsiteY2" fmla="*/ 133364 h 133391"/>
                <a:gd name="connsiteX3" fmla="*/ 128 w 38289"/>
                <a:gd name="connsiteY3" fmla="*/ 76214 h 133391"/>
                <a:gd name="connsiteX4" fmla="*/ 38228 w 38289"/>
                <a:gd name="connsiteY4" fmla="*/ 14 h 13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9" h="133391">
                  <a:moveTo>
                    <a:pt x="38228" y="14"/>
                  </a:moveTo>
                  <a:cubicBezTo>
                    <a:pt x="39816" y="1072"/>
                    <a:pt x="10182" y="60339"/>
                    <a:pt x="9653" y="82564"/>
                  </a:cubicBezTo>
                  <a:cubicBezTo>
                    <a:pt x="9124" y="104789"/>
                    <a:pt x="36641" y="134422"/>
                    <a:pt x="35053" y="133364"/>
                  </a:cubicBezTo>
                  <a:cubicBezTo>
                    <a:pt x="33465" y="132306"/>
                    <a:pt x="2774" y="94735"/>
                    <a:pt x="128" y="76214"/>
                  </a:cubicBezTo>
                  <a:cubicBezTo>
                    <a:pt x="-2518" y="57693"/>
                    <a:pt x="36640" y="-1044"/>
                    <a:pt x="3822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9" name="フリーフォーム 1948">
              <a:extLst>
                <a:ext uri="{FF2B5EF4-FFF2-40B4-BE49-F238E27FC236}">
                  <a16:creationId xmlns:a16="http://schemas.microsoft.com/office/drawing/2014/main" id="{FA662238-8CA6-305F-03AA-6F88DE1B2B07}"/>
                </a:ext>
              </a:extLst>
            </p:cNvPr>
            <p:cNvSpPr/>
            <p:nvPr/>
          </p:nvSpPr>
          <p:spPr>
            <a:xfrm>
              <a:off x="4358572" y="4117903"/>
              <a:ext cx="291224" cy="41460"/>
            </a:xfrm>
            <a:custGeom>
              <a:avLst/>
              <a:gdLst>
                <a:gd name="connsiteX0" fmla="*/ 703 w 291224"/>
                <a:gd name="connsiteY0" fmla="*/ 41347 h 41460"/>
                <a:gd name="connsiteX1" fmla="*/ 149928 w 291224"/>
                <a:gd name="connsiteY1" fmla="*/ 12772 h 41460"/>
                <a:gd name="connsiteX2" fmla="*/ 289628 w 291224"/>
                <a:gd name="connsiteY2" fmla="*/ 25472 h 41460"/>
                <a:gd name="connsiteX3" fmla="*/ 213428 w 291224"/>
                <a:gd name="connsiteY3" fmla="*/ 72 h 41460"/>
                <a:gd name="connsiteX4" fmla="*/ 703 w 291224"/>
                <a:gd name="connsiteY4" fmla="*/ 41347 h 4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224" h="41460">
                  <a:moveTo>
                    <a:pt x="703" y="41347"/>
                  </a:moveTo>
                  <a:cubicBezTo>
                    <a:pt x="-9880" y="43464"/>
                    <a:pt x="101774" y="15418"/>
                    <a:pt x="149928" y="12772"/>
                  </a:cubicBezTo>
                  <a:cubicBezTo>
                    <a:pt x="198082" y="10126"/>
                    <a:pt x="279045" y="27589"/>
                    <a:pt x="289628" y="25472"/>
                  </a:cubicBezTo>
                  <a:cubicBezTo>
                    <a:pt x="300211" y="23355"/>
                    <a:pt x="256290" y="-1515"/>
                    <a:pt x="213428" y="72"/>
                  </a:cubicBezTo>
                  <a:cubicBezTo>
                    <a:pt x="170566" y="1659"/>
                    <a:pt x="11286" y="39230"/>
                    <a:pt x="703" y="413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0" name="フリーフォーム 1949">
              <a:extLst>
                <a:ext uri="{FF2B5EF4-FFF2-40B4-BE49-F238E27FC236}">
                  <a16:creationId xmlns:a16="http://schemas.microsoft.com/office/drawing/2014/main" id="{3B642669-EA07-B33B-2115-6133D54780F9}"/>
                </a:ext>
              </a:extLst>
            </p:cNvPr>
            <p:cNvSpPr/>
            <p:nvPr/>
          </p:nvSpPr>
          <p:spPr>
            <a:xfrm>
              <a:off x="4038256" y="4090914"/>
              <a:ext cx="162798" cy="33445"/>
            </a:xfrm>
            <a:custGeom>
              <a:avLst/>
              <a:gdLst>
                <a:gd name="connsiteX0" fmla="*/ 162269 w 162798"/>
                <a:gd name="connsiteY0" fmla="*/ 33411 h 33445"/>
                <a:gd name="connsiteX1" fmla="*/ 105119 w 162798"/>
                <a:gd name="connsiteY1" fmla="*/ 1661 h 33445"/>
                <a:gd name="connsiteX2" fmla="*/ 344 w 162798"/>
                <a:gd name="connsiteY2" fmla="*/ 4836 h 33445"/>
                <a:gd name="connsiteX3" fmla="*/ 73369 w 162798"/>
                <a:gd name="connsiteY3" fmla="*/ 8011 h 33445"/>
                <a:gd name="connsiteX4" fmla="*/ 162269 w 162798"/>
                <a:gd name="connsiteY4" fmla="*/ 33411 h 3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98" h="33445">
                  <a:moveTo>
                    <a:pt x="162269" y="33411"/>
                  </a:moveTo>
                  <a:cubicBezTo>
                    <a:pt x="167560" y="32353"/>
                    <a:pt x="132106" y="6423"/>
                    <a:pt x="105119" y="1661"/>
                  </a:cubicBezTo>
                  <a:cubicBezTo>
                    <a:pt x="78132" y="-3101"/>
                    <a:pt x="5635" y="3778"/>
                    <a:pt x="344" y="4836"/>
                  </a:cubicBezTo>
                  <a:cubicBezTo>
                    <a:pt x="-4947" y="5894"/>
                    <a:pt x="52202" y="5365"/>
                    <a:pt x="73369" y="8011"/>
                  </a:cubicBezTo>
                  <a:cubicBezTo>
                    <a:pt x="94536" y="10657"/>
                    <a:pt x="156978" y="34469"/>
                    <a:pt x="162269" y="33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1" name="フリーフォーム 1950">
              <a:extLst>
                <a:ext uri="{FF2B5EF4-FFF2-40B4-BE49-F238E27FC236}">
                  <a16:creationId xmlns:a16="http://schemas.microsoft.com/office/drawing/2014/main" id="{170AD5E4-E86B-ADEA-06D5-548814BC1033}"/>
                </a:ext>
              </a:extLst>
            </p:cNvPr>
            <p:cNvSpPr/>
            <p:nvPr/>
          </p:nvSpPr>
          <p:spPr>
            <a:xfrm>
              <a:off x="4038357" y="4086207"/>
              <a:ext cx="60599" cy="76410"/>
            </a:xfrm>
            <a:custGeom>
              <a:avLst/>
              <a:gdLst>
                <a:gd name="connsiteX0" fmla="*/ 243 w 60599"/>
                <a:gd name="connsiteY0" fmla="*/ 18 h 76410"/>
                <a:gd name="connsiteX1" fmla="*/ 38343 w 60599"/>
                <a:gd name="connsiteY1" fmla="*/ 57168 h 76410"/>
                <a:gd name="connsiteX2" fmla="*/ 12943 w 60599"/>
                <a:gd name="connsiteY2" fmla="*/ 76218 h 76410"/>
                <a:gd name="connsiteX3" fmla="*/ 60568 w 60599"/>
                <a:gd name="connsiteY3" fmla="*/ 63518 h 76410"/>
                <a:gd name="connsiteX4" fmla="*/ 243 w 60599"/>
                <a:gd name="connsiteY4" fmla="*/ 18 h 7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99" h="76410">
                  <a:moveTo>
                    <a:pt x="243" y="18"/>
                  </a:moveTo>
                  <a:cubicBezTo>
                    <a:pt x="-3461" y="-1040"/>
                    <a:pt x="36226" y="44468"/>
                    <a:pt x="38343" y="57168"/>
                  </a:cubicBezTo>
                  <a:cubicBezTo>
                    <a:pt x="40460" y="69868"/>
                    <a:pt x="9239" y="75160"/>
                    <a:pt x="12943" y="76218"/>
                  </a:cubicBezTo>
                  <a:cubicBezTo>
                    <a:pt x="16647" y="77276"/>
                    <a:pt x="58981" y="74101"/>
                    <a:pt x="60568" y="63518"/>
                  </a:cubicBezTo>
                  <a:cubicBezTo>
                    <a:pt x="62156" y="52935"/>
                    <a:pt x="3947" y="1076"/>
                    <a:pt x="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2" name="フリーフォーム 1951">
              <a:extLst>
                <a:ext uri="{FF2B5EF4-FFF2-40B4-BE49-F238E27FC236}">
                  <a16:creationId xmlns:a16="http://schemas.microsoft.com/office/drawing/2014/main" id="{D75BD4B3-8DBC-DE91-259A-0EABC2F93E87}"/>
                </a:ext>
              </a:extLst>
            </p:cNvPr>
            <p:cNvSpPr/>
            <p:nvPr/>
          </p:nvSpPr>
          <p:spPr>
            <a:xfrm>
              <a:off x="4023871" y="4084169"/>
              <a:ext cx="91169" cy="72302"/>
            </a:xfrm>
            <a:custGeom>
              <a:avLst/>
              <a:gdLst>
                <a:gd name="connsiteX0" fmla="*/ 90929 w 91169"/>
                <a:gd name="connsiteY0" fmla="*/ 2056 h 72302"/>
                <a:gd name="connsiteX1" fmla="*/ 30604 w 91169"/>
                <a:gd name="connsiteY1" fmla="*/ 8406 h 72302"/>
                <a:gd name="connsiteX2" fmla="*/ 21079 w 91169"/>
                <a:gd name="connsiteY2" fmla="*/ 71906 h 72302"/>
                <a:gd name="connsiteX3" fmla="*/ 2029 w 91169"/>
                <a:gd name="connsiteY3" fmla="*/ 36981 h 72302"/>
                <a:gd name="connsiteX4" fmla="*/ 5204 w 91169"/>
                <a:gd name="connsiteY4" fmla="*/ 21106 h 72302"/>
                <a:gd name="connsiteX5" fmla="*/ 90929 w 91169"/>
                <a:gd name="connsiteY5" fmla="*/ 2056 h 7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69" h="72302">
                  <a:moveTo>
                    <a:pt x="90929" y="2056"/>
                  </a:moveTo>
                  <a:cubicBezTo>
                    <a:pt x="95162" y="-61"/>
                    <a:pt x="42246" y="-3236"/>
                    <a:pt x="30604" y="8406"/>
                  </a:cubicBezTo>
                  <a:cubicBezTo>
                    <a:pt x="18962" y="20048"/>
                    <a:pt x="25841" y="67144"/>
                    <a:pt x="21079" y="71906"/>
                  </a:cubicBezTo>
                  <a:cubicBezTo>
                    <a:pt x="16317" y="76668"/>
                    <a:pt x="2029" y="36981"/>
                    <a:pt x="2029" y="36981"/>
                  </a:cubicBezTo>
                  <a:cubicBezTo>
                    <a:pt x="-617" y="28514"/>
                    <a:pt x="-1675" y="24810"/>
                    <a:pt x="5204" y="21106"/>
                  </a:cubicBezTo>
                  <a:cubicBezTo>
                    <a:pt x="12083" y="17402"/>
                    <a:pt x="86696" y="4173"/>
                    <a:pt x="90929" y="2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3" name="フリーフォーム 1952">
              <a:extLst>
                <a:ext uri="{FF2B5EF4-FFF2-40B4-BE49-F238E27FC236}">
                  <a16:creationId xmlns:a16="http://schemas.microsoft.com/office/drawing/2014/main" id="{192F5B99-B397-3637-1906-C3FC8E6D7404}"/>
                </a:ext>
              </a:extLst>
            </p:cNvPr>
            <p:cNvSpPr/>
            <p:nvPr/>
          </p:nvSpPr>
          <p:spPr>
            <a:xfrm>
              <a:off x="4029011" y="3806590"/>
              <a:ext cx="127098" cy="121639"/>
            </a:xfrm>
            <a:custGeom>
              <a:avLst/>
              <a:gdLst>
                <a:gd name="connsiteX0" fmla="*/ 64 w 127098"/>
                <a:gd name="connsiteY0" fmla="*/ 235 h 121639"/>
                <a:gd name="connsiteX1" fmla="*/ 47689 w 127098"/>
                <a:gd name="connsiteY1" fmla="*/ 70085 h 121639"/>
                <a:gd name="connsiteX2" fmla="*/ 127064 w 127098"/>
                <a:gd name="connsiteY2" fmla="*/ 120885 h 121639"/>
                <a:gd name="connsiteX3" fmla="*/ 57214 w 127098"/>
                <a:gd name="connsiteY3" fmla="*/ 95485 h 121639"/>
                <a:gd name="connsiteX4" fmla="*/ 64 w 127098"/>
                <a:gd name="connsiteY4" fmla="*/ 235 h 12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8" h="121639">
                  <a:moveTo>
                    <a:pt x="64" y="235"/>
                  </a:moveTo>
                  <a:cubicBezTo>
                    <a:pt x="-1523" y="-3998"/>
                    <a:pt x="26522" y="49977"/>
                    <a:pt x="47689" y="70085"/>
                  </a:cubicBezTo>
                  <a:cubicBezTo>
                    <a:pt x="68856" y="90193"/>
                    <a:pt x="125477" y="116652"/>
                    <a:pt x="127064" y="120885"/>
                  </a:cubicBezTo>
                  <a:cubicBezTo>
                    <a:pt x="128651" y="125118"/>
                    <a:pt x="75206" y="110831"/>
                    <a:pt x="57214" y="95485"/>
                  </a:cubicBezTo>
                  <a:cubicBezTo>
                    <a:pt x="39222" y="80139"/>
                    <a:pt x="1651" y="4468"/>
                    <a:pt x="64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4" name="フリーフォーム 1953">
              <a:extLst>
                <a:ext uri="{FF2B5EF4-FFF2-40B4-BE49-F238E27FC236}">
                  <a16:creationId xmlns:a16="http://schemas.microsoft.com/office/drawing/2014/main" id="{9852E9EF-903D-2D5B-540D-3D3051C72F58}"/>
                </a:ext>
              </a:extLst>
            </p:cNvPr>
            <p:cNvSpPr/>
            <p:nvPr/>
          </p:nvSpPr>
          <p:spPr>
            <a:xfrm>
              <a:off x="4051300" y="3813175"/>
              <a:ext cx="118663" cy="95508"/>
            </a:xfrm>
            <a:custGeom>
              <a:avLst/>
              <a:gdLst>
                <a:gd name="connsiteX0" fmla="*/ 0 w 118663"/>
                <a:gd name="connsiteY0" fmla="*/ 0 h 95508"/>
                <a:gd name="connsiteX1" fmla="*/ 50800 w 118663"/>
                <a:gd name="connsiteY1" fmla="*/ 63500 h 95508"/>
                <a:gd name="connsiteX2" fmla="*/ 117475 w 118663"/>
                <a:gd name="connsiteY2" fmla="*/ 95250 h 95508"/>
                <a:gd name="connsiteX3" fmla="*/ 95250 w 118663"/>
                <a:gd name="connsiteY3" fmla="*/ 79375 h 95508"/>
                <a:gd name="connsiteX4" fmla="*/ 0 w 118663"/>
                <a:gd name="connsiteY4" fmla="*/ 0 h 9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3" h="95508">
                  <a:moveTo>
                    <a:pt x="0" y="0"/>
                  </a:moveTo>
                  <a:cubicBezTo>
                    <a:pt x="15610" y="23812"/>
                    <a:pt x="31221" y="47625"/>
                    <a:pt x="50800" y="63500"/>
                  </a:cubicBezTo>
                  <a:cubicBezTo>
                    <a:pt x="70379" y="79375"/>
                    <a:pt x="110067" y="92604"/>
                    <a:pt x="117475" y="95250"/>
                  </a:cubicBezTo>
                  <a:cubicBezTo>
                    <a:pt x="124883" y="97896"/>
                    <a:pt x="95250" y="79375"/>
                    <a:pt x="95250" y="793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5" name="フリーフォーム 1954">
              <a:extLst>
                <a:ext uri="{FF2B5EF4-FFF2-40B4-BE49-F238E27FC236}">
                  <a16:creationId xmlns:a16="http://schemas.microsoft.com/office/drawing/2014/main" id="{554EEFFA-B450-1AE4-9FA3-A75B713E6C87}"/>
                </a:ext>
              </a:extLst>
            </p:cNvPr>
            <p:cNvSpPr/>
            <p:nvPr/>
          </p:nvSpPr>
          <p:spPr>
            <a:xfrm>
              <a:off x="4356100" y="3866566"/>
              <a:ext cx="360112" cy="25984"/>
            </a:xfrm>
            <a:custGeom>
              <a:avLst/>
              <a:gdLst>
                <a:gd name="connsiteX0" fmla="*/ 0 w 360112"/>
                <a:gd name="connsiteY0" fmla="*/ 25984 h 25984"/>
                <a:gd name="connsiteX1" fmla="*/ 152400 w 360112"/>
                <a:gd name="connsiteY1" fmla="*/ 16459 h 25984"/>
                <a:gd name="connsiteX2" fmla="*/ 358775 w 360112"/>
                <a:gd name="connsiteY2" fmla="*/ 584 h 25984"/>
                <a:gd name="connsiteX3" fmla="*/ 238125 w 360112"/>
                <a:gd name="connsiteY3" fmla="*/ 3759 h 25984"/>
                <a:gd name="connsiteX4" fmla="*/ 174625 w 360112"/>
                <a:gd name="connsiteY4" fmla="*/ 6934 h 25984"/>
                <a:gd name="connsiteX5" fmla="*/ 0 w 360112"/>
                <a:gd name="connsiteY5" fmla="*/ 25984 h 2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112" h="25984">
                  <a:moveTo>
                    <a:pt x="0" y="25984"/>
                  </a:moveTo>
                  <a:lnTo>
                    <a:pt x="152400" y="16459"/>
                  </a:lnTo>
                  <a:lnTo>
                    <a:pt x="358775" y="584"/>
                  </a:lnTo>
                  <a:cubicBezTo>
                    <a:pt x="373063" y="-1533"/>
                    <a:pt x="268817" y="2701"/>
                    <a:pt x="238125" y="3759"/>
                  </a:cubicBezTo>
                  <a:cubicBezTo>
                    <a:pt x="207433" y="4817"/>
                    <a:pt x="174625" y="6934"/>
                    <a:pt x="174625" y="6934"/>
                  </a:cubicBezTo>
                  <a:lnTo>
                    <a:pt x="0" y="25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6" name="フリーフォーム 1955">
              <a:extLst>
                <a:ext uri="{FF2B5EF4-FFF2-40B4-BE49-F238E27FC236}">
                  <a16:creationId xmlns:a16="http://schemas.microsoft.com/office/drawing/2014/main" id="{2882198B-FEA8-1932-EBDC-5F378FC621AE}"/>
                </a:ext>
              </a:extLst>
            </p:cNvPr>
            <p:cNvSpPr/>
            <p:nvPr/>
          </p:nvSpPr>
          <p:spPr>
            <a:xfrm>
              <a:off x="4006584" y="3715808"/>
              <a:ext cx="114838" cy="67297"/>
            </a:xfrm>
            <a:custGeom>
              <a:avLst/>
              <a:gdLst>
                <a:gd name="connsiteX0" fmla="*/ 266 w 114838"/>
                <a:gd name="connsiteY0" fmla="*/ 65617 h 67297"/>
                <a:gd name="connsiteX1" fmla="*/ 111391 w 114838"/>
                <a:gd name="connsiteY1" fmla="*/ 2117 h 67297"/>
                <a:gd name="connsiteX2" fmla="*/ 85991 w 114838"/>
                <a:gd name="connsiteY2" fmla="*/ 17992 h 67297"/>
                <a:gd name="connsiteX3" fmla="*/ 79641 w 114838"/>
                <a:gd name="connsiteY3" fmla="*/ 46567 h 67297"/>
                <a:gd name="connsiteX4" fmla="*/ 266 w 114838"/>
                <a:gd name="connsiteY4" fmla="*/ 65617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838" h="67297">
                  <a:moveTo>
                    <a:pt x="266" y="65617"/>
                  </a:moveTo>
                  <a:cubicBezTo>
                    <a:pt x="5558" y="58209"/>
                    <a:pt x="97104" y="10054"/>
                    <a:pt x="111391" y="2117"/>
                  </a:cubicBezTo>
                  <a:cubicBezTo>
                    <a:pt x="125678" y="-5820"/>
                    <a:pt x="91283" y="10584"/>
                    <a:pt x="85991" y="17992"/>
                  </a:cubicBezTo>
                  <a:cubicBezTo>
                    <a:pt x="80699" y="25400"/>
                    <a:pt x="89166" y="39159"/>
                    <a:pt x="79641" y="46567"/>
                  </a:cubicBezTo>
                  <a:cubicBezTo>
                    <a:pt x="70116" y="53975"/>
                    <a:pt x="-5026" y="73025"/>
                    <a:pt x="266" y="656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7" name="フリーフォーム 1956">
              <a:extLst>
                <a:ext uri="{FF2B5EF4-FFF2-40B4-BE49-F238E27FC236}">
                  <a16:creationId xmlns:a16="http://schemas.microsoft.com/office/drawing/2014/main" id="{1BE85D5D-1875-F053-8BFA-F02E91295ABB}"/>
                </a:ext>
              </a:extLst>
            </p:cNvPr>
            <p:cNvSpPr/>
            <p:nvPr/>
          </p:nvSpPr>
          <p:spPr>
            <a:xfrm>
              <a:off x="4105031" y="3724270"/>
              <a:ext cx="178073" cy="73041"/>
            </a:xfrm>
            <a:custGeom>
              <a:avLst/>
              <a:gdLst>
                <a:gd name="connsiteX0" fmla="*/ 244 w 178073"/>
                <a:gd name="connsiteY0" fmla="*/ 5 h 73041"/>
                <a:gd name="connsiteX1" fmla="*/ 70094 w 178073"/>
                <a:gd name="connsiteY1" fmla="*/ 50805 h 73041"/>
                <a:gd name="connsiteX2" fmla="*/ 133594 w 178073"/>
                <a:gd name="connsiteY2" fmla="*/ 73030 h 73041"/>
                <a:gd name="connsiteX3" fmla="*/ 178044 w 178073"/>
                <a:gd name="connsiteY3" fmla="*/ 53980 h 73041"/>
                <a:gd name="connsiteX4" fmla="*/ 127244 w 178073"/>
                <a:gd name="connsiteY4" fmla="*/ 66680 h 73041"/>
                <a:gd name="connsiteX5" fmla="*/ 95494 w 178073"/>
                <a:gd name="connsiteY5" fmla="*/ 47630 h 73041"/>
                <a:gd name="connsiteX6" fmla="*/ 244 w 178073"/>
                <a:gd name="connsiteY6" fmla="*/ 5 h 7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073" h="73041">
                  <a:moveTo>
                    <a:pt x="244" y="5"/>
                  </a:moveTo>
                  <a:cubicBezTo>
                    <a:pt x="-3989" y="534"/>
                    <a:pt x="47869" y="38634"/>
                    <a:pt x="70094" y="50805"/>
                  </a:cubicBezTo>
                  <a:cubicBezTo>
                    <a:pt x="92319" y="62976"/>
                    <a:pt x="115602" y="72501"/>
                    <a:pt x="133594" y="73030"/>
                  </a:cubicBezTo>
                  <a:cubicBezTo>
                    <a:pt x="151586" y="73559"/>
                    <a:pt x="179102" y="55038"/>
                    <a:pt x="178044" y="53980"/>
                  </a:cubicBezTo>
                  <a:cubicBezTo>
                    <a:pt x="176986" y="52922"/>
                    <a:pt x="141002" y="67738"/>
                    <a:pt x="127244" y="66680"/>
                  </a:cubicBezTo>
                  <a:cubicBezTo>
                    <a:pt x="113486" y="65622"/>
                    <a:pt x="113486" y="57684"/>
                    <a:pt x="95494" y="47630"/>
                  </a:cubicBezTo>
                  <a:cubicBezTo>
                    <a:pt x="77502" y="37576"/>
                    <a:pt x="4477" y="-524"/>
                    <a:pt x="24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8" name="フリーフォーム 1957">
              <a:extLst>
                <a:ext uri="{FF2B5EF4-FFF2-40B4-BE49-F238E27FC236}">
                  <a16:creationId xmlns:a16="http://schemas.microsoft.com/office/drawing/2014/main" id="{EEB28199-B0C7-1E9D-35D2-D6F68C2A9DB3}"/>
                </a:ext>
              </a:extLst>
            </p:cNvPr>
            <p:cNvSpPr/>
            <p:nvPr/>
          </p:nvSpPr>
          <p:spPr>
            <a:xfrm>
              <a:off x="4066898" y="3771369"/>
              <a:ext cx="114525" cy="100791"/>
            </a:xfrm>
            <a:custGeom>
              <a:avLst/>
              <a:gdLst>
                <a:gd name="connsiteX0" fmla="*/ 277 w 114525"/>
                <a:gd name="connsiteY0" fmla="*/ 531 h 100791"/>
                <a:gd name="connsiteX1" fmla="*/ 111402 w 114525"/>
                <a:gd name="connsiteY1" fmla="*/ 98956 h 100791"/>
                <a:gd name="connsiteX2" fmla="*/ 79652 w 114525"/>
                <a:gd name="connsiteY2" fmla="*/ 60856 h 100791"/>
                <a:gd name="connsiteX3" fmla="*/ 277 w 114525"/>
                <a:gd name="connsiteY3" fmla="*/ 531 h 10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5" h="100791">
                  <a:moveTo>
                    <a:pt x="277" y="531"/>
                  </a:moveTo>
                  <a:cubicBezTo>
                    <a:pt x="5569" y="6881"/>
                    <a:pt x="98173" y="88902"/>
                    <a:pt x="111402" y="98956"/>
                  </a:cubicBezTo>
                  <a:cubicBezTo>
                    <a:pt x="124631" y="109010"/>
                    <a:pt x="92352" y="75144"/>
                    <a:pt x="79652" y="60856"/>
                  </a:cubicBezTo>
                  <a:cubicBezTo>
                    <a:pt x="66952" y="46569"/>
                    <a:pt x="-5015" y="-5819"/>
                    <a:pt x="277" y="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9" name="フリーフォーム 1958">
              <a:extLst>
                <a:ext uri="{FF2B5EF4-FFF2-40B4-BE49-F238E27FC236}">
                  <a16:creationId xmlns:a16="http://schemas.microsoft.com/office/drawing/2014/main" id="{EA020C45-9664-8308-AF7E-52EE1D1AEF44}"/>
                </a:ext>
              </a:extLst>
            </p:cNvPr>
            <p:cNvSpPr/>
            <p:nvPr/>
          </p:nvSpPr>
          <p:spPr>
            <a:xfrm>
              <a:off x="4111247" y="3752850"/>
              <a:ext cx="178182" cy="62362"/>
            </a:xfrm>
            <a:custGeom>
              <a:avLst/>
              <a:gdLst>
                <a:gd name="connsiteX0" fmla="*/ 378 w 178182"/>
                <a:gd name="connsiteY0" fmla="*/ 0 h 62362"/>
                <a:gd name="connsiteX1" fmla="*/ 76578 w 178182"/>
                <a:gd name="connsiteY1" fmla="*/ 53975 h 62362"/>
                <a:gd name="connsiteX2" fmla="*/ 114678 w 178182"/>
                <a:gd name="connsiteY2" fmla="*/ 60325 h 62362"/>
                <a:gd name="connsiteX3" fmla="*/ 178178 w 178182"/>
                <a:gd name="connsiteY3" fmla="*/ 34925 h 62362"/>
                <a:gd name="connsiteX4" fmla="*/ 111503 w 178182"/>
                <a:gd name="connsiteY4" fmla="*/ 53975 h 62362"/>
                <a:gd name="connsiteX5" fmla="*/ 378 w 178182"/>
                <a:gd name="connsiteY5" fmla="*/ 0 h 6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182" h="62362">
                  <a:moveTo>
                    <a:pt x="378" y="0"/>
                  </a:moveTo>
                  <a:cubicBezTo>
                    <a:pt x="-5443" y="0"/>
                    <a:pt x="57528" y="43921"/>
                    <a:pt x="76578" y="53975"/>
                  </a:cubicBezTo>
                  <a:cubicBezTo>
                    <a:pt x="95628" y="64029"/>
                    <a:pt x="97745" y="63500"/>
                    <a:pt x="114678" y="60325"/>
                  </a:cubicBezTo>
                  <a:cubicBezTo>
                    <a:pt x="131611" y="57150"/>
                    <a:pt x="178707" y="35983"/>
                    <a:pt x="178178" y="34925"/>
                  </a:cubicBezTo>
                  <a:cubicBezTo>
                    <a:pt x="177649" y="33867"/>
                    <a:pt x="139020" y="57679"/>
                    <a:pt x="111503" y="53975"/>
                  </a:cubicBezTo>
                  <a:cubicBezTo>
                    <a:pt x="83986" y="50271"/>
                    <a:pt x="6199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0" name="フリーフォーム 1959">
              <a:extLst>
                <a:ext uri="{FF2B5EF4-FFF2-40B4-BE49-F238E27FC236}">
                  <a16:creationId xmlns:a16="http://schemas.microsoft.com/office/drawing/2014/main" id="{7B0552D7-EF7A-1C0D-E7FD-B5D0AF88F4B4}"/>
                </a:ext>
              </a:extLst>
            </p:cNvPr>
            <p:cNvSpPr/>
            <p:nvPr/>
          </p:nvSpPr>
          <p:spPr>
            <a:xfrm>
              <a:off x="4063945" y="3797135"/>
              <a:ext cx="79654" cy="68699"/>
            </a:xfrm>
            <a:custGeom>
              <a:avLst/>
              <a:gdLst>
                <a:gd name="connsiteX0" fmla="*/ 55 w 79654"/>
                <a:gd name="connsiteY0" fmla="*/ 165 h 68699"/>
                <a:gd name="connsiteX1" fmla="*/ 76255 w 79654"/>
                <a:gd name="connsiteY1" fmla="*/ 66840 h 68699"/>
                <a:gd name="connsiteX2" fmla="*/ 63555 w 79654"/>
                <a:gd name="connsiteY2" fmla="*/ 47790 h 68699"/>
                <a:gd name="connsiteX3" fmla="*/ 55 w 79654"/>
                <a:gd name="connsiteY3" fmla="*/ 165 h 6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54" h="68699">
                  <a:moveTo>
                    <a:pt x="55" y="165"/>
                  </a:moveTo>
                  <a:cubicBezTo>
                    <a:pt x="2172" y="3340"/>
                    <a:pt x="76255" y="66840"/>
                    <a:pt x="76255" y="66840"/>
                  </a:cubicBezTo>
                  <a:cubicBezTo>
                    <a:pt x="86838" y="74777"/>
                    <a:pt x="69905" y="55198"/>
                    <a:pt x="63555" y="47790"/>
                  </a:cubicBezTo>
                  <a:cubicBezTo>
                    <a:pt x="57205" y="40382"/>
                    <a:pt x="-2062" y="-3010"/>
                    <a:pt x="55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1" name="フリーフォーム 1960">
              <a:extLst>
                <a:ext uri="{FF2B5EF4-FFF2-40B4-BE49-F238E27FC236}">
                  <a16:creationId xmlns:a16="http://schemas.microsoft.com/office/drawing/2014/main" id="{35059179-2F96-BFE3-4256-2CBAFEAD11F4}"/>
                </a:ext>
              </a:extLst>
            </p:cNvPr>
            <p:cNvSpPr/>
            <p:nvPr/>
          </p:nvSpPr>
          <p:spPr>
            <a:xfrm>
              <a:off x="4143365" y="3813088"/>
              <a:ext cx="177825" cy="58687"/>
            </a:xfrm>
            <a:custGeom>
              <a:avLst/>
              <a:gdLst>
                <a:gd name="connsiteX0" fmla="*/ 10 w 177825"/>
                <a:gd name="connsiteY0" fmla="*/ 44537 h 58687"/>
                <a:gd name="connsiteX1" fmla="*/ 101610 w 177825"/>
                <a:gd name="connsiteY1" fmla="*/ 57237 h 58687"/>
                <a:gd name="connsiteX2" fmla="*/ 152410 w 177825"/>
                <a:gd name="connsiteY2" fmla="*/ 6437 h 58687"/>
                <a:gd name="connsiteX3" fmla="*/ 177810 w 177825"/>
                <a:gd name="connsiteY3" fmla="*/ 47712 h 58687"/>
                <a:gd name="connsiteX4" fmla="*/ 149235 w 177825"/>
                <a:gd name="connsiteY4" fmla="*/ 87 h 58687"/>
                <a:gd name="connsiteX5" fmla="*/ 120660 w 177825"/>
                <a:gd name="connsiteY5" fmla="*/ 35012 h 58687"/>
                <a:gd name="connsiteX6" fmla="*/ 107960 w 177825"/>
                <a:gd name="connsiteY6" fmla="*/ 41362 h 58687"/>
                <a:gd name="connsiteX7" fmla="*/ 10 w 177825"/>
                <a:gd name="connsiteY7" fmla="*/ 44537 h 5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25" h="58687">
                  <a:moveTo>
                    <a:pt x="10" y="44537"/>
                  </a:moveTo>
                  <a:cubicBezTo>
                    <a:pt x="-1048" y="47183"/>
                    <a:pt x="76210" y="63587"/>
                    <a:pt x="101610" y="57237"/>
                  </a:cubicBezTo>
                  <a:cubicBezTo>
                    <a:pt x="127010" y="50887"/>
                    <a:pt x="139710" y="8024"/>
                    <a:pt x="152410" y="6437"/>
                  </a:cubicBezTo>
                  <a:cubicBezTo>
                    <a:pt x="165110" y="4850"/>
                    <a:pt x="178339" y="48770"/>
                    <a:pt x="177810" y="47712"/>
                  </a:cubicBezTo>
                  <a:cubicBezTo>
                    <a:pt x="177281" y="46654"/>
                    <a:pt x="158760" y="2204"/>
                    <a:pt x="149235" y="87"/>
                  </a:cubicBezTo>
                  <a:cubicBezTo>
                    <a:pt x="139710" y="-2030"/>
                    <a:pt x="120660" y="35012"/>
                    <a:pt x="120660" y="35012"/>
                  </a:cubicBezTo>
                  <a:cubicBezTo>
                    <a:pt x="113781" y="41891"/>
                    <a:pt x="121189" y="38187"/>
                    <a:pt x="107960" y="41362"/>
                  </a:cubicBezTo>
                  <a:cubicBezTo>
                    <a:pt x="94731" y="44537"/>
                    <a:pt x="1068" y="41891"/>
                    <a:pt x="10" y="44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2" name="フリーフォーム 1961">
              <a:extLst>
                <a:ext uri="{FF2B5EF4-FFF2-40B4-BE49-F238E27FC236}">
                  <a16:creationId xmlns:a16="http://schemas.microsoft.com/office/drawing/2014/main" id="{968517AB-C998-AAF1-ECEE-98886DAD61A8}"/>
                </a:ext>
              </a:extLst>
            </p:cNvPr>
            <p:cNvSpPr/>
            <p:nvPr/>
          </p:nvSpPr>
          <p:spPr>
            <a:xfrm>
              <a:off x="4162389" y="3797245"/>
              <a:ext cx="104901" cy="49297"/>
            </a:xfrm>
            <a:custGeom>
              <a:avLst/>
              <a:gdLst>
                <a:gd name="connsiteX0" fmla="*/ 36 w 104901"/>
                <a:gd name="connsiteY0" fmla="*/ 38155 h 49297"/>
                <a:gd name="connsiteX1" fmla="*/ 66711 w 104901"/>
                <a:gd name="connsiteY1" fmla="*/ 47680 h 49297"/>
                <a:gd name="connsiteX2" fmla="*/ 104811 w 104901"/>
                <a:gd name="connsiteY2" fmla="*/ 55 h 49297"/>
                <a:gd name="connsiteX3" fmla="*/ 76236 w 104901"/>
                <a:gd name="connsiteY3" fmla="*/ 38155 h 49297"/>
                <a:gd name="connsiteX4" fmla="*/ 36 w 104901"/>
                <a:gd name="connsiteY4" fmla="*/ 38155 h 4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901" h="49297">
                  <a:moveTo>
                    <a:pt x="36" y="38155"/>
                  </a:moveTo>
                  <a:cubicBezTo>
                    <a:pt x="-1551" y="39742"/>
                    <a:pt x="49249" y="54030"/>
                    <a:pt x="66711" y="47680"/>
                  </a:cubicBezTo>
                  <a:cubicBezTo>
                    <a:pt x="84173" y="41330"/>
                    <a:pt x="103224" y="1642"/>
                    <a:pt x="104811" y="55"/>
                  </a:cubicBezTo>
                  <a:cubicBezTo>
                    <a:pt x="106398" y="-1532"/>
                    <a:pt x="86819" y="31276"/>
                    <a:pt x="76236" y="38155"/>
                  </a:cubicBezTo>
                  <a:cubicBezTo>
                    <a:pt x="65653" y="45034"/>
                    <a:pt x="1623" y="36568"/>
                    <a:pt x="36" y="38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3" name="フリーフォーム 1962">
              <a:extLst>
                <a:ext uri="{FF2B5EF4-FFF2-40B4-BE49-F238E27FC236}">
                  <a16:creationId xmlns:a16="http://schemas.microsoft.com/office/drawing/2014/main" id="{0AEFE462-049C-F9D8-AE4C-A844B6013FF0}"/>
                </a:ext>
              </a:extLst>
            </p:cNvPr>
            <p:cNvSpPr/>
            <p:nvPr/>
          </p:nvSpPr>
          <p:spPr>
            <a:xfrm>
              <a:off x="4232218" y="3777009"/>
              <a:ext cx="92767" cy="77455"/>
            </a:xfrm>
            <a:custGeom>
              <a:avLst/>
              <a:gdLst>
                <a:gd name="connsiteX0" fmla="*/ 57 w 92767"/>
                <a:gd name="connsiteY0" fmla="*/ 7591 h 77455"/>
                <a:gd name="connsiteX1" fmla="*/ 69907 w 92767"/>
                <a:gd name="connsiteY1" fmla="*/ 10766 h 77455"/>
                <a:gd name="connsiteX2" fmla="*/ 92132 w 92767"/>
                <a:gd name="connsiteY2" fmla="*/ 77441 h 77455"/>
                <a:gd name="connsiteX3" fmla="*/ 82607 w 92767"/>
                <a:gd name="connsiteY3" fmla="*/ 4416 h 77455"/>
                <a:gd name="connsiteX4" fmla="*/ 57 w 92767"/>
                <a:gd name="connsiteY4" fmla="*/ 7591 h 7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67" h="77455">
                  <a:moveTo>
                    <a:pt x="57" y="7591"/>
                  </a:moveTo>
                  <a:cubicBezTo>
                    <a:pt x="-2060" y="8649"/>
                    <a:pt x="54561" y="-876"/>
                    <a:pt x="69907" y="10766"/>
                  </a:cubicBezTo>
                  <a:cubicBezTo>
                    <a:pt x="85253" y="22408"/>
                    <a:pt x="90015" y="78499"/>
                    <a:pt x="92132" y="77441"/>
                  </a:cubicBezTo>
                  <a:cubicBezTo>
                    <a:pt x="94249" y="76383"/>
                    <a:pt x="91074" y="15528"/>
                    <a:pt x="82607" y="4416"/>
                  </a:cubicBezTo>
                  <a:cubicBezTo>
                    <a:pt x="74140" y="-6696"/>
                    <a:pt x="2174" y="6533"/>
                    <a:pt x="57" y="7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4" name="フリーフォーム 1963">
              <a:extLst>
                <a:ext uri="{FF2B5EF4-FFF2-40B4-BE49-F238E27FC236}">
                  <a16:creationId xmlns:a16="http://schemas.microsoft.com/office/drawing/2014/main" id="{4ED86BBD-80A5-AF44-701A-6F93F3A7FB26}"/>
                </a:ext>
              </a:extLst>
            </p:cNvPr>
            <p:cNvSpPr/>
            <p:nvPr/>
          </p:nvSpPr>
          <p:spPr>
            <a:xfrm>
              <a:off x="4000447" y="3889178"/>
              <a:ext cx="73448" cy="184507"/>
            </a:xfrm>
            <a:custGeom>
              <a:avLst/>
              <a:gdLst>
                <a:gd name="connsiteX0" fmla="*/ 53 w 73448"/>
                <a:gd name="connsiteY0" fmla="*/ 197 h 184507"/>
                <a:gd name="connsiteX1" fmla="*/ 60378 w 73448"/>
                <a:gd name="connsiteY1" fmla="*/ 76397 h 184507"/>
                <a:gd name="connsiteX2" fmla="*/ 3228 w 73448"/>
                <a:gd name="connsiteY2" fmla="*/ 184347 h 184507"/>
                <a:gd name="connsiteX3" fmla="*/ 73078 w 73448"/>
                <a:gd name="connsiteY3" fmla="*/ 98622 h 184507"/>
                <a:gd name="connsiteX4" fmla="*/ 53 w 73448"/>
                <a:gd name="connsiteY4" fmla="*/ 197 h 18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48" h="184507">
                  <a:moveTo>
                    <a:pt x="53" y="197"/>
                  </a:moveTo>
                  <a:cubicBezTo>
                    <a:pt x="-2064" y="-3507"/>
                    <a:pt x="59849" y="45705"/>
                    <a:pt x="60378" y="76397"/>
                  </a:cubicBezTo>
                  <a:cubicBezTo>
                    <a:pt x="60907" y="107089"/>
                    <a:pt x="1111" y="180643"/>
                    <a:pt x="3228" y="184347"/>
                  </a:cubicBezTo>
                  <a:cubicBezTo>
                    <a:pt x="5345" y="188051"/>
                    <a:pt x="66728" y="126668"/>
                    <a:pt x="73078" y="98622"/>
                  </a:cubicBezTo>
                  <a:cubicBezTo>
                    <a:pt x="79428" y="70576"/>
                    <a:pt x="2170" y="3901"/>
                    <a:pt x="53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5" name="フリーフォーム 1964">
              <a:extLst>
                <a:ext uri="{FF2B5EF4-FFF2-40B4-BE49-F238E27FC236}">
                  <a16:creationId xmlns:a16="http://schemas.microsoft.com/office/drawing/2014/main" id="{F36E4BE6-C318-9C85-71D5-1C18291B57A1}"/>
                </a:ext>
              </a:extLst>
            </p:cNvPr>
            <p:cNvSpPr/>
            <p:nvPr/>
          </p:nvSpPr>
          <p:spPr>
            <a:xfrm>
              <a:off x="2691264" y="4235436"/>
              <a:ext cx="484117" cy="16658"/>
            </a:xfrm>
            <a:custGeom>
              <a:avLst/>
              <a:gdLst>
                <a:gd name="connsiteX0" fmla="*/ 1136 w 484117"/>
                <a:gd name="connsiteY0" fmla="*/ 15889 h 16658"/>
                <a:gd name="connsiteX1" fmla="*/ 467861 w 484117"/>
                <a:gd name="connsiteY1" fmla="*/ 12714 h 16658"/>
                <a:gd name="connsiteX2" fmla="*/ 340861 w 484117"/>
                <a:gd name="connsiteY2" fmla="*/ 14 h 16658"/>
                <a:gd name="connsiteX3" fmla="*/ 1136 w 484117"/>
                <a:gd name="connsiteY3" fmla="*/ 15889 h 1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17" h="16658">
                  <a:moveTo>
                    <a:pt x="1136" y="15889"/>
                  </a:moveTo>
                  <a:cubicBezTo>
                    <a:pt x="22303" y="18006"/>
                    <a:pt x="411240" y="15360"/>
                    <a:pt x="467861" y="12714"/>
                  </a:cubicBezTo>
                  <a:cubicBezTo>
                    <a:pt x="524482" y="10068"/>
                    <a:pt x="421294" y="543"/>
                    <a:pt x="340861" y="14"/>
                  </a:cubicBezTo>
                  <a:cubicBezTo>
                    <a:pt x="260428" y="-515"/>
                    <a:pt x="-20031" y="13772"/>
                    <a:pt x="1136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6" name="フリーフォーム 1965">
              <a:extLst>
                <a:ext uri="{FF2B5EF4-FFF2-40B4-BE49-F238E27FC236}">
                  <a16:creationId xmlns:a16="http://schemas.microsoft.com/office/drawing/2014/main" id="{045B34CA-F3A5-89EF-4CA6-D67F96BFEC71}"/>
                </a:ext>
              </a:extLst>
            </p:cNvPr>
            <p:cNvSpPr/>
            <p:nvPr/>
          </p:nvSpPr>
          <p:spPr>
            <a:xfrm>
              <a:off x="3144129" y="4201113"/>
              <a:ext cx="908354" cy="37587"/>
            </a:xfrm>
            <a:custGeom>
              <a:avLst/>
              <a:gdLst>
                <a:gd name="connsiteX0" fmla="*/ 27696 w 908354"/>
                <a:gd name="connsiteY0" fmla="*/ 37512 h 37587"/>
                <a:gd name="connsiteX1" fmla="*/ 875421 w 908354"/>
                <a:gd name="connsiteY1" fmla="*/ 2587 h 37587"/>
                <a:gd name="connsiteX2" fmla="*/ 748421 w 908354"/>
                <a:gd name="connsiteY2" fmla="*/ 2587 h 37587"/>
                <a:gd name="connsiteX3" fmla="*/ 408696 w 908354"/>
                <a:gd name="connsiteY3" fmla="*/ 8937 h 37587"/>
                <a:gd name="connsiteX4" fmla="*/ 221371 w 908354"/>
                <a:gd name="connsiteY4" fmla="*/ 12112 h 37587"/>
                <a:gd name="connsiteX5" fmla="*/ 27696 w 908354"/>
                <a:gd name="connsiteY5" fmla="*/ 37512 h 3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8354" h="37587">
                  <a:moveTo>
                    <a:pt x="27696" y="37512"/>
                  </a:moveTo>
                  <a:cubicBezTo>
                    <a:pt x="136704" y="35925"/>
                    <a:pt x="755300" y="8408"/>
                    <a:pt x="875421" y="2587"/>
                  </a:cubicBezTo>
                  <a:cubicBezTo>
                    <a:pt x="995542" y="-3234"/>
                    <a:pt x="748421" y="2587"/>
                    <a:pt x="748421" y="2587"/>
                  </a:cubicBezTo>
                  <a:lnTo>
                    <a:pt x="408696" y="8937"/>
                  </a:lnTo>
                  <a:cubicBezTo>
                    <a:pt x="320854" y="10524"/>
                    <a:pt x="280109" y="8937"/>
                    <a:pt x="221371" y="12112"/>
                  </a:cubicBezTo>
                  <a:cubicBezTo>
                    <a:pt x="162634" y="15287"/>
                    <a:pt x="-81312" y="39099"/>
                    <a:pt x="27696" y="3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7" name="フリーフォーム 1966">
              <a:extLst>
                <a:ext uri="{FF2B5EF4-FFF2-40B4-BE49-F238E27FC236}">
                  <a16:creationId xmlns:a16="http://schemas.microsoft.com/office/drawing/2014/main" id="{71FA5121-6D87-C47E-75F1-3E58D455610A}"/>
                </a:ext>
              </a:extLst>
            </p:cNvPr>
            <p:cNvSpPr/>
            <p:nvPr/>
          </p:nvSpPr>
          <p:spPr>
            <a:xfrm>
              <a:off x="2638261" y="4143329"/>
              <a:ext cx="89635" cy="117570"/>
            </a:xfrm>
            <a:custGeom>
              <a:avLst/>
              <a:gdLst>
                <a:gd name="connsiteX0" fmla="*/ 164 w 89635"/>
                <a:gd name="connsiteY0" fmla="*/ 46 h 117570"/>
                <a:gd name="connsiteX1" fmla="*/ 66839 w 89635"/>
                <a:gd name="connsiteY1" fmla="*/ 57196 h 117570"/>
                <a:gd name="connsiteX2" fmla="*/ 63664 w 89635"/>
                <a:gd name="connsiteY2" fmla="*/ 117521 h 117570"/>
                <a:gd name="connsiteX3" fmla="*/ 89064 w 89635"/>
                <a:gd name="connsiteY3" fmla="*/ 66721 h 117570"/>
                <a:gd name="connsiteX4" fmla="*/ 164 w 89635"/>
                <a:gd name="connsiteY4" fmla="*/ 46 h 11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5" h="117570">
                  <a:moveTo>
                    <a:pt x="164" y="46"/>
                  </a:moveTo>
                  <a:cubicBezTo>
                    <a:pt x="-3540" y="-1541"/>
                    <a:pt x="56256" y="37617"/>
                    <a:pt x="66839" y="57196"/>
                  </a:cubicBezTo>
                  <a:cubicBezTo>
                    <a:pt x="77422" y="76775"/>
                    <a:pt x="59960" y="115934"/>
                    <a:pt x="63664" y="117521"/>
                  </a:cubicBezTo>
                  <a:cubicBezTo>
                    <a:pt x="67368" y="119108"/>
                    <a:pt x="93827" y="82067"/>
                    <a:pt x="89064" y="66721"/>
                  </a:cubicBezTo>
                  <a:cubicBezTo>
                    <a:pt x="84301" y="51375"/>
                    <a:pt x="3868" y="1633"/>
                    <a:pt x="164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8" name="フリーフォーム 1967">
              <a:extLst>
                <a:ext uri="{FF2B5EF4-FFF2-40B4-BE49-F238E27FC236}">
                  <a16:creationId xmlns:a16="http://schemas.microsoft.com/office/drawing/2014/main" id="{0BD9A799-052D-CEEB-272D-9CC10FBAFDD8}"/>
                </a:ext>
              </a:extLst>
            </p:cNvPr>
            <p:cNvSpPr/>
            <p:nvPr/>
          </p:nvSpPr>
          <p:spPr>
            <a:xfrm>
              <a:off x="2181225" y="3780119"/>
              <a:ext cx="1220695" cy="29881"/>
            </a:xfrm>
            <a:custGeom>
              <a:avLst/>
              <a:gdLst>
                <a:gd name="connsiteX0" fmla="*/ 0 w 1220695"/>
                <a:gd name="connsiteY0" fmla="*/ 29881 h 29881"/>
                <a:gd name="connsiteX1" fmla="*/ 1193800 w 1220695"/>
                <a:gd name="connsiteY1" fmla="*/ 1306 h 29881"/>
                <a:gd name="connsiteX2" fmla="*/ 860425 w 1220695"/>
                <a:gd name="connsiteY2" fmla="*/ 4481 h 29881"/>
                <a:gd name="connsiteX3" fmla="*/ 473075 w 1220695"/>
                <a:gd name="connsiteY3" fmla="*/ 10831 h 29881"/>
                <a:gd name="connsiteX4" fmla="*/ 0 w 1220695"/>
                <a:gd name="connsiteY4" fmla="*/ 29881 h 2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695" h="29881">
                  <a:moveTo>
                    <a:pt x="0" y="29881"/>
                  </a:moveTo>
                  <a:lnTo>
                    <a:pt x="1193800" y="1306"/>
                  </a:lnTo>
                  <a:cubicBezTo>
                    <a:pt x="1337204" y="-2927"/>
                    <a:pt x="860425" y="4481"/>
                    <a:pt x="860425" y="4481"/>
                  </a:cubicBezTo>
                  <a:lnTo>
                    <a:pt x="473075" y="10831"/>
                  </a:lnTo>
                  <a:lnTo>
                    <a:pt x="0" y="29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9" name="フリーフォーム 1968">
              <a:extLst>
                <a:ext uri="{FF2B5EF4-FFF2-40B4-BE49-F238E27FC236}">
                  <a16:creationId xmlns:a16="http://schemas.microsoft.com/office/drawing/2014/main" id="{4C32C47E-691D-F8AE-F9AA-DE20FD5CCF35}"/>
                </a:ext>
              </a:extLst>
            </p:cNvPr>
            <p:cNvSpPr/>
            <p:nvPr/>
          </p:nvSpPr>
          <p:spPr>
            <a:xfrm>
              <a:off x="3374142" y="3752656"/>
              <a:ext cx="636612" cy="22863"/>
            </a:xfrm>
            <a:custGeom>
              <a:avLst/>
              <a:gdLst>
                <a:gd name="connsiteX0" fmla="*/ 883 w 636612"/>
                <a:gd name="connsiteY0" fmla="*/ 22419 h 22863"/>
                <a:gd name="connsiteX1" fmla="*/ 610483 w 636612"/>
                <a:gd name="connsiteY1" fmla="*/ 194 h 22863"/>
                <a:gd name="connsiteX2" fmla="*/ 477133 w 636612"/>
                <a:gd name="connsiteY2" fmla="*/ 12894 h 22863"/>
                <a:gd name="connsiteX3" fmla="*/ 883 w 636612"/>
                <a:gd name="connsiteY3" fmla="*/ 22419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12" h="22863">
                  <a:moveTo>
                    <a:pt x="883" y="22419"/>
                  </a:moveTo>
                  <a:cubicBezTo>
                    <a:pt x="23108" y="20302"/>
                    <a:pt x="531108" y="1781"/>
                    <a:pt x="610483" y="194"/>
                  </a:cubicBezTo>
                  <a:cubicBezTo>
                    <a:pt x="689858" y="-1393"/>
                    <a:pt x="571854" y="7073"/>
                    <a:pt x="477133" y="12894"/>
                  </a:cubicBezTo>
                  <a:cubicBezTo>
                    <a:pt x="382412" y="18715"/>
                    <a:pt x="-21342" y="24536"/>
                    <a:pt x="883" y="22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0" name="フリーフォーム 1969">
              <a:extLst>
                <a:ext uri="{FF2B5EF4-FFF2-40B4-BE49-F238E27FC236}">
                  <a16:creationId xmlns:a16="http://schemas.microsoft.com/office/drawing/2014/main" id="{23F8F368-EFE8-A62C-B05C-DB1D91AD85B1}"/>
                </a:ext>
              </a:extLst>
            </p:cNvPr>
            <p:cNvSpPr/>
            <p:nvPr/>
          </p:nvSpPr>
          <p:spPr>
            <a:xfrm>
              <a:off x="2222935" y="3800388"/>
              <a:ext cx="1084802" cy="35736"/>
            </a:xfrm>
            <a:custGeom>
              <a:avLst/>
              <a:gdLst>
                <a:gd name="connsiteX0" fmla="*/ 21790 w 1084802"/>
                <a:gd name="connsiteY0" fmla="*/ 28662 h 35736"/>
                <a:gd name="connsiteX1" fmla="*/ 1069540 w 1084802"/>
                <a:gd name="connsiteY1" fmla="*/ 87 h 35736"/>
                <a:gd name="connsiteX2" fmla="*/ 672665 w 1084802"/>
                <a:gd name="connsiteY2" fmla="*/ 19137 h 35736"/>
                <a:gd name="connsiteX3" fmla="*/ 380565 w 1084802"/>
                <a:gd name="connsiteY3" fmla="*/ 35012 h 35736"/>
                <a:gd name="connsiteX4" fmla="*/ 21790 w 1084802"/>
                <a:gd name="connsiteY4" fmla="*/ 28662 h 3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02" h="35736">
                  <a:moveTo>
                    <a:pt x="21790" y="28662"/>
                  </a:moveTo>
                  <a:cubicBezTo>
                    <a:pt x="136619" y="22841"/>
                    <a:pt x="961061" y="1674"/>
                    <a:pt x="1069540" y="87"/>
                  </a:cubicBezTo>
                  <a:cubicBezTo>
                    <a:pt x="1178019" y="-1500"/>
                    <a:pt x="672665" y="19137"/>
                    <a:pt x="672665" y="19137"/>
                  </a:cubicBezTo>
                  <a:cubicBezTo>
                    <a:pt x="557836" y="24958"/>
                    <a:pt x="482694" y="32895"/>
                    <a:pt x="380565" y="35012"/>
                  </a:cubicBezTo>
                  <a:cubicBezTo>
                    <a:pt x="278436" y="37129"/>
                    <a:pt x="-93039" y="34483"/>
                    <a:pt x="21790" y="286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1" name="フリーフォーム 1970">
              <a:extLst>
                <a:ext uri="{FF2B5EF4-FFF2-40B4-BE49-F238E27FC236}">
                  <a16:creationId xmlns:a16="http://schemas.microsoft.com/office/drawing/2014/main" id="{67F8151A-69D3-6A96-CE73-E68D84B81B39}"/>
                </a:ext>
              </a:extLst>
            </p:cNvPr>
            <p:cNvSpPr/>
            <p:nvPr/>
          </p:nvSpPr>
          <p:spPr>
            <a:xfrm>
              <a:off x="3263812" y="3768707"/>
              <a:ext cx="734046" cy="39113"/>
            </a:xfrm>
            <a:custGeom>
              <a:avLst/>
              <a:gdLst>
                <a:gd name="connsiteX0" fmla="*/ 6438 w 734046"/>
                <a:gd name="connsiteY0" fmla="*/ 38118 h 39113"/>
                <a:gd name="connsiteX1" fmla="*/ 539838 w 734046"/>
                <a:gd name="connsiteY1" fmla="*/ 19068 h 39113"/>
                <a:gd name="connsiteX2" fmla="*/ 689063 w 734046"/>
                <a:gd name="connsiteY2" fmla="*/ 18 h 39113"/>
                <a:gd name="connsiteX3" fmla="*/ 723988 w 734046"/>
                <a:gd name="connsiteY3" fmla="*/ 15893 h 39113"/>
                <a:gd name="connsiteX4" fmla="*/ 530313 w 734046"/>
                <a:gd name="connsiteY4" fmla="*/ 31768 h 39113"/>
                <a:gd name="connsiteX5" fmla="*/ 260438 w 734046"/>
                <a:gd name="connsiteY5" fmla="*/ 34943 h 39113"/>
                <a:gd name="connsiteX6" fmla="*/ 6438 w 734046"/>
                <a:gd name="connsiteY6" fmla="*/ 38118 h 3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046" h="39113">
                  <a:moveTo>
                    <a:pt x="6438" y="38118"/>
                  </a:moveTo>
                  <a:cubicBezTo>
                    <a:pt x="53005" y="35472"/>
                    <a:pt x="426067" y="25418"/>
                    <a:pt x="539838" y="19068"/>
                  </a:cubicBezTo>
                  <a:cubicBezTo>
                    <a:pt x="653609" y="12718"/>
                    <a:pt x="658371" y="547"/>
                    <a:pt x="689063" y="18"/>
                  </a:cubicBezTo>
                  <a:cubicBezTo>
                    <a:pt x="719755" y="-511"/>
                    <a:pt x="750446" y="10601"/>
                    <a:pt x="723988" y="15893"/>
                  </a:cubicBezTo>
                  <a:cubicBezTo>
                    <a:pt x="697530" y="21185"/>
                    <a:pt x="607571" y="28593"/>
                    <a:pt x="530313" y="31768"/>
                  </a:cubicBezTo>
                  <a:cubicBezTo>
                    <a:pt x="453055" y="34943"/>
                    <a:pt x="342459" y="32297"/>
                    <a:pt x="260438" y="34943"/>
                  </a:cubicBezTo>
                  <a:cubicBezTo>
                    <a:pt x="178417" y="37589"/>
                    <a:pt x="-40129" y="40764"/>
                    <a:pt x="6438" y="38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2" name="フリーフォーム 1971">
              <a:extLst>
                <a:ext uri="{FF2B5EF4-FFF2-40B4-BE49-F238E27FC236}">
                  <a16:creationId xmlns:a16="http://schemas.microsoft.com/office/drawing/2014/main" id="{3F061696-9781-2B3A-1232-94156DABA35A}"/>
                </a:ext>
              </a:extLst>
            </p:cNvPr>
            <p:cNvSpPr/>
            <p:nvPr/>
          </p:nvSpPr>
          <p:spPr>
            <a:xfrm>
              <a:off x="2295525" y="3832225"/>
              <a:ext cx="1088412" cy="69850"/>
            </a:xfrm>
            <a:custGeom>
              <a:avLst/>
              <a:gdLst>
                <a:gd name="connsiteX0" fmla="*/ 0 w 1088412"/>
                <a:gd name="connsiteY0" fmla="*/ 19050 h 69850"/>
                <a:gd name="connsiteX1" fmla="*/ 1025525 w 1088412"/>
                <a:gd name="connsiteY1" fmla="*/ 0 h 69850"/>
                <a:gd name="connsiteX2" fmla="*/ 44450 w 1088412"/>
                <a:gd name="connsiteY2" fmla="*/ 69850 h 69850"/>
                <a:gd name="connsiteX3" fmla="*/ 1082675 w 1088412"/>
                <a:gd name="connsiteY3" fmla="*/ 3175 h 69850"/>
                <a:gd name="connsiteX4" fmla="*/ 488950 w 1088412"/>
                <a:gd name="connsiteY4" fmla="*/ 19050 h 69850"/>
                <a:gd name="connsiteX5" fmla="*/ 0 w 1088412"/>
                <a:gd name="connsiteY5" fmla="*/ 1905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412" h="69850">
                  <a:moveTo>
                    <a:pt x="0" y="19050"/>
                  </a:moveTo>
                  <a:lnTo>
                    <a:pt x="1025525" y="0"/>
                  </a:lnTo>
                  <a:cubicBezTo>
                    <a:pt x="1032933" y="8467"/>
                    <a:pt x="44450" y="69850"/>
                    <a:pt x="44450" y="69850"/>
                  </a:cubicBezTo>
                  <a:lnTo>
                    <a:pt x="1082675" y="3175"/>
                  </a:lnTo>
                  <a:cubicBezTo>
                    <a:pt x="1156758" y="-5292"/>
                    <a:pt x="488950" y="19050"/>
                    <a:pt x="488950" y="19050"/>
                  </a:cubicBezTo>
                  <a:lnTo>
                    <a:pt x="0" y="19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3" name="フリーフォーム 1972">
              <a:extLst>
                <a:ext uri="{FF2B5EF4-FFF2-40B4-BE49-F238E27FC236}">
                  <a16:creationId xmlns:a16="http://schemas.microsoft.com/office/drawing/2014/main" id="{A266A328-14DE-10DC-AB55-839FB2D1F641}"/>
                </a:ext>
              </a:extLst>
            </p:cNvPr>
            <p:cNvSpPr/>
            <p:nvPr/>
          </p:nvSpPr>
          <p:spPr>
            <a:xfrm>
              <a:off x="3130550" y="3806683"/>
              <a:ext cx="836041" cy="66817"/>
            </a:xfrm>
            <a:custGeom>
              <a:avLst/>
              <a:gdLst>
                <a:gd name="connsiteX0" fmla="*/ 0 w 836041"/>
                <a:gd name="connsiteY0" fmla="*/ 66817 h 66817"/>
                <a:gd name="connsiteX1" fmla="*/ 831850 w 836041"/>
                <a:gd name="connsiteY1" fmla="*/ 142 h 66817"/>
                <a:gd name="connsiteX2" fmla="*/ 342900 w 836041"/>
                <a:gd name="connsiteY2" fmla="*/ 47767 h 66817"/>
                <a:gd name="connsiteX3" fmla="*/ 0 w 836041"/>
                <a:gd name="connsiteY3" fmla="*/ 66817 h 6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041" h="66817">
                  <a:moveTo>
                    <a:pt x="0" y="66817"/>
                  </a:moveTo>
                  <a:lnTo>
                    <a:pt x="831850" y="142"/>
                  </a:lnTo>
                  <a:cubicBezTo>
                    <a:pt x="889000" y="-3033"/>
                    <a:pt x="342900" y="47767"/>
                    <a:pt x="342900" y="47767"/>
                  </a:cubicBezTo>
                  <a:lnTo>
                    <a:pt x="0" y="668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4" name="フリーフォーム 1973">
              <a:extLst>
                <a:ext uri="{FF2B5EF4-FFF2-40B4-BE49-F238E27FC236}">
                  <a16:creationId xmlns:a16="http://schemas.microsoft.com/office/drawing/2014/main" id="{A6EBD8EA-6CDA-E188-8A6F-905177656468}"/>
                </a:ext>
              </a:extLst>
            </p:cNvPr>
            <p:cNvSpPr/>
            <p:nvPr/>
          </p:nvSpPr>
          <p:spPr>
            <a:xfrm>
              <a:off x="4029072" y="3892498"/>
              <a:ext cx="44453" cy="75261"/>
            </a:xfrm>
            <a:custGeom>
              <a:avLst/>
              <a:gdLst>
                <a:gd name="connsiteX0" fmla="*/ 44453 w 44453"/>
                <a:gd name="connsiteY0" fmla="*/ 52 h 75261"/>
                <a:gd name="connsiteX1" fmla="*/ 3178 w 44453"/>
                <a:gd name="connsiteY1" fmla="*/ 60377 h 75261"/>
                <a:gd name="connsiteX2" fmla="*/ 3178 w 44453"/>
                <a:gd name="connsiteY2" fmla="*/ 73077 h 75261"/>
                <a:gd name="connsiteX3" fmla="*/ 44453 w 44453"/>
                <a:gd name="connsiteY3" fmla="*/ 52 h 7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3" h="75261">
                  <a:moveTo>
                    <a:pt x="44453" y="52"/>
                  </a:moveTo>
                  <a:cubicBezTo>
                    <a:pt x="44453" y="-2065"/>
                    <a:pt x="3178" y="60377"/>
                    <a:pt x="3178" y="60377"/>
                  </a:cubicBezTo>
                  <a:cubicBezTo>
                    <a:pt x="-3701" y="72548"/>
                    <a:pt x="2649" y="78898"/>
                    <a:pt x="3178" y="73077"/>
                  </a:cubicBezTo>
                  <a:cubicBezTo>
                    <a:pt x="3707" y="67256"/>
                    <a:pt x="44453" y="2169"/>
                    <a:pt x="44453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5" name="フリーフォーム 1974">
              <a:extLst>
                <a:ext uri="{FF2B5EF4-FFF2-40B4-BE49-F238E27FC236}">
                  <a16:creationId xmlns:a16="http://schemas.microsoft.com/office/drawing/2014/main" id="{ACB9C672-0FEE-4BE8-3A4D-534DFE86398A}"/>
                </a:ext>
              </a:extLst>
            </p:cNvPr>
            <p:cNvSpPr/>
            <p:nvPr/>
          </p:nvSpPr>
          <p:spPr>
            <a:xfrm>
              <a:off x="2996300" y="3948748"/>
              <a:ext cx="1051410" cy="32702"/>
            </a:xfrm>
            <a:custGeom>
              <a:avLst/>
              <a:gdLst>
                <a:gd name="connsiteX0" fmla="*/ 4075 w 1051410"/>
                <a:gd name="connsiteY0" fmla="*/ 32702 h 32702"/>
                <a:gd name="connsiteX1" fmla="*/ 1026425 w 1051410"/>
                <a:gd name="connsiteY1" fmla="*/ 10477 h 32702"/>
                <a:gd name="connsiteX2" fmla="*/ 680350 w 1051410"/>
                <a:gd name="connsiteY2" fmla="*/ 952 h 32702"/>
                <a:gd name="connsiteX3" fmla="*/ 4075 w 1051410"/>
                <a:gd name="connsiteY3" fmla="*/ 32702 h 3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410" h="32702">
                  <a:moveTo>
                    <a:pt x="4075" y="32702"/>
                  </a:moveTo>
                  <a:lnTo>
                    <a:pt x="1026425" y="10477"/>
                  </a:lnTo>
                  <a:cubicBezTo>
                    <a:pt x="1139137" y="5185"/>
                    <a:pt x="843333" y="-2752"/>
                    <a:pt x="680350" y="952"/>
                  </a:cubicBezTo>
                  <a:cubicBezTo>
                    <a:pt x="517367" y="4656"/>
                    <a:pt x="-53604" y="31115"/>
                    <a:pt x="4075" y="32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6" name="フリーフォーム 1975">
              <a:extLst>
                <a:ext uri="{FF2B5EF4-FFF2-40B4-BE49-F238E27FC236}">
                  <a16:creationId xmlns:a16="http://schemas.microsoft.com/office/drawing/2014/main" id="{D354DFB7-0EA0-A16F-DB80-14642AFFBDED}"/>
                </a:ext>
              </a:extLst>
            </p:cNvPr>
            <p:cNvSpPr/>
            <p:nvPr/>
          </p:nvSpPr>
          <p:spPr>
            <a:xfrm>
              <a:off x="2413385" y="3977791"/>
              <a:ext cx="726229" cy="17057"/>
            </a:xfrm>
            <a:custGeom>
              <a:avLst/>
              <a:gdLst>
                <a:gd name="connsiteX0" fmla="*/ 9140 w 726229"/>
                <a:gd name="connsiteY0" fmla="*/ 16359 h 17057"/>
                <a:gd name="connsiteX1" fmla="*/ 707640 w 726229"/>
                <a:gd name="connsiteY1" fmla="*/ 13184 h 17057"/>
                <a:gd name="connsiteX2" fmla="*/ 507615 w 726229"/>
                <a:gd name="connsiteY2" fmla="*/ 3659 h 17057"/>
                <a:gd name="connsiteX3" fmla="*/ 320290 w 726229"/>
                <a:gd name="connsiteY3" fmla="*/ 484 h 17057"/>
                <a:gd name="connsiteX4" fmla="*/ 9140 w 726229"/>
                <a:gd name="connsiteY4" fmla="*/ 16359 h 1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229" h="17057">
                  <a:moveTo>
                    <a:pt x="9140" y="16359"/>
                  </a:moveTo>
                  <a:cubicBezTo>
                    <a:pt x="73698" y="18476"/>
                    <a:pt x="624561" y="15301"/>
                    <a:pt x="707640" y="13184"/>
                  </a:cubicBezTo>
                  <a:cubicBezTo>
                    <a:pt x="790719" y="11067"/>
                    <a:pt x="572173" y="5776"/>
                    <a:pt x="507615" y="3659"/>
                  </a:cubicBezTo>
                  <a:cubicBezTo>
                    <a:pt x="443057" y="1542"/>
                    <a:pt x="400194" y="-1103"/>
                    <a:pt x="320290" y="484"/>
                  </a:cubicBezTo>
                  <a:cubicBezTo>
                    <a:pt x="240386" y="2071"/>
                    <a:pt x="-55418" y="14242"/>
                    <a:pt x="9140" y="16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7" name="フリーフォーム 1976">
              <a:extLst>
                <a:ext uri="{FF2B5EF4-FFF2-40B4-BE49-F238E27FC236}">
                  <a16:creationId xmlns:a16="http://schemas.microsoft.com/office/drawing/2014/main" id="{86BFB36D-15F9-A041-70AE-17DAC80C3812}"/>
                </a:ext>
              </a:extLst>
            </p:cNvPr>
            <p:cNvSpPr/>
            <p:nvPr/>
          </p:nvSpPr>
          <p:spPr>
            <a:xfrm>
              <a:off x="3102254" y="3969674"/>
              <a:ext cx="940466" cy="34009"/>
            </a:xfrm>
            <a:custGeom>
              <a:avLst/>
              <a:gdLst>
                <a:gd name="connsiteX0" fmla="*/ 2896 w 940466"/>
                <a:gd name="connsiteY0" fmla="*/ 34001 h 34009"/>
                <a:gd name="connsiteX1" fmla="*/ 914121 w 940466"/>
                <a:gd name="connsiteY1" fmla="*/ 5426 h 34009"/>
                <a:gd name="connsiteX2" fmla="*/ 634721 w 940466"/>
                <a:gd name="connsiteY2" fmla="*/ 2251 h 34009"/>
                <a:gd name="connsiteX3" fmla="*/ 2896 w 940466"/>
                <a:gd name="connsiteY3" fmla="*/ 34001 h 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466" h="34009">
                  <a:moveTo>
                    <a:pt x="2896" y="34001"/>
                  </a:moveTo>
                  <a:cubicBezTo>
                    <a:pt x="49463" y="34530"/>
                    <a:pt x="808817" y="10718"/>
                    <a:pt x="914121" y="5426"/>
                  </a:cubicBezTo>
                  <a:cubicBezTo>
                    <a:pt x="1019425" y="134"/>
                    <a:pt x="785004" y="-1982"/>
                    <a:pt x="634721" y="2251"/>
                  </a:cubicBezTo>
                  <a:cubicBezTo>
                    <a:pt x="484438" y="6484"/>
                    <a:pt x="-43671" y="33472"/>
                    <a:pt x="2896" y="34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8" name="フリーフォーム 1977">
              <a:extLst>
                <a:ext uri="{FF2B5EF4-FFF2-40B4-BE49-F238E27FC236}">
                  <a16:creationId xmlns:a16="http://schemas.microsoft.com/office/drawing/2014/main" id="{60976BAA-E50E-544D-71CC-F6B9B83CE1D7}"/>
                </a:ext>
              </a:extLst>
            </p:cNvPr>
            <p:cNvSpPr/>
            <p:nvPr/>
          </p:nvSpPr>
          <p:spPr>
            <a:xfrm>
              <a:off x="2589350" y="3987378"/>
              <a:ext cx="1464589" cy="76683"/>
            </a:xfrm>
            <a:custGeom>
              <a:avLst/>
              <a:gdLst>
                <a:gd name="connsiteX0" fmla="*/ 7800 w 1464589"/>
                <a:gd name="connsiteY0" fmla="*/ 76622 h 76683"/>
                <a:gd name="connsiteX1" fmla="*/ 1436550 w 1464589"/>
                <a:gd name="connsiteY1" fmla="*/ 3597 h 76683"/>
                <a:gd name="connsiteX2" fmla="*/ 887275 w 1464589"/>
                <a:gd name="connsiteY2" fmla="*/ 16297 h 76683"/>
                <a:gd name="connsiteX3" fmla="*/ 7800 w 1464589"/>
                <a:gd name="connsiteY3" fmla="*/ 76622 h 7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589" h="76683">
                  <a:moveTo>
                    <a:pt x="7800" y="76622"/>
                  </a:moveTo>
                  <a:cubicBezTo>
                    <a:pt x="99346" y="74505"/>
                    <a:pt x="1289971" y="13651"/>
                    <a:pt x="1436550" y="3597"/>
                  </a:cubicBezTo>
                  <a:cubicBezTo>
                    <a:pt x="1583129" y="-6457"/>
                    <a:pt x="1118521" y="6772"/>
                    <a:pt x="887275" y="16297"/>
                  </a:cubicBezTo>
                  <a:cubicBezTo>
                    <a:pt x="656029" y="25822"/>
                    <a:pt x="-83746" y="78739"/>
                    <a:pt x="7800" y="766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9" name="フリーフォーム 1978">
              <a:extLst>
                <a:ext uri="{FF2B5EF4-FFF2-40B4-BE49-F238E27FC236}">
                  <a16:creationId xmlns:a16="http://schemas.microsoft.com/office/drawing/2014/main" id="{947B3E24-01E0-A137-B3D1-B4212ECBDBAA}"/>
                </a:ext>
              </a:extLst>
            </p:cNvPr>
            <p:cNvSpPr/>
            <p:nvPr/>
          </p:nvSpPr>
          <p:spPr>
            <a:xfrm>
              <a:off x="2344879" y="3866421"/>
              <a:ext cx="790194" cy="29304"/>
            </a:xfrm>
            <a:custGeom>
              <a:avLst/>
              <a:gdLst>
                <a:gd name="connsiteX0" fmla="*/ 4621 w 790194"/>
                <a:gd name="connsiteY0" fmla="*/ 29304 h 29304"/>
                <a:gd name="connsiteX1" fmla="*/ 776146 w 790194"/>
                <a:gd name="connsiteY1" fmla="*/ 10254 h 29304"/>
                <a:gd name="connsiteX2" fmla="*/ 468171 w 790194"/>
                <a:gd name="connsiteY2" fmla="*/ 729 h 29304"/>
                <a:gd name="connsiteX3" fmla="*/ 4621 w 790194"/>
                <a:gd name="connsiteY3" fmla="*/ 29304 h 2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194" h="29304">
                  <a:moveTo>
                    <a:pt x="4621" y="29304"/>
                  </a:moveTo>
                  <a:lnTo>
                    <a:pt x="776146" y="10254"/>
                  </a:lnTo>
                  <a:cubicBezTo>
                    <a:pt x="853404" y="5491"/>
                    <a:pt x="592525" y="-2446"/>
                    <a:pt x="468171" y="729"/>
                  </a:cubicBezTo>
                  <a:cubicBezTo>
                    <a:pt x="343817" y="3904"/>
                    <a:pt x="-46708" y="27717"/>
                    <a:pt x="4621" y="29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0" name="フリーフォーム 1979">
              <a:extLst>
                <a:ext uri="{FF2B5EF4-FFF2-40B4-BE49-F238E27FC236}">
                  <a16:creationId xmlns:a16="http://schemas.microsoft.com/office/drawing/2014/main" id="{FA8E0BEA-D603-9045-0EB8-6ACB5326098E}"/>
                </a:ext>
              </a:extLst>
            </p:cNvPr>
            <p:cNvSpPr/>
            <p:nvPr/>
          </p:nvSpPr>
          <p:spPr>
            <a:xfrm>
              <a:off x="2503145" y="4006289"/>
              <a:ext cx="550635" cy="32498"/>
            </a:xfrm>
            <a:custGeom>
              <a:avLst/>
              <a:gdLst>
                <a:gd name="connsiteX0" fmla="*/ 11455 w 550635"/>
                <a:gd name="connsiteY0" fmla="*/ 32311 h 32498"/>
                <a:gd name="connsiteX1" fmla="*/ 548030 w 550635"/>
                <a:gd name="connsiteY1" fmla="*/ 561 h 32498"/>
                <a:gd name="connsiteX2" fmla="*/ 208305 w 550635"/>
                <a:gd name="connsiteY2" fmla="*/ 13261 h 32498"/>
                <a:gd name="connsiteX3" fmla="*/ 11455 w 550635"/>
                <a:gd name="connsiteY3" fmla="*/ 32311 h 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635" h="32498">
                  <a:moveTo>
                    <a:pt x="11455" y="32311"/>
                  </a:moveTo>
                  <a:cubicBezTo>
                    <a:pt x="68076" y="30194"/>
                    <a:pt x="515222" y="3736"/>
                    <a:pt x="548030" y="561"/>
                  </a:cubicBezTo>
                  <a:cubicBezTo>
                    <a:pt x="580838" y="-2614"/>
                    <a:pt x="294559" y="8499"/>
                    <a:pt x="208305" y="13261"/>
                  </a:cubicBezTo>
                  <a:cubicBezTo>
                    <a:pt x="122051" y="18023"/>
                    <a:pt x="-45166" y="34428"/>
                    <a:pt x="11455" y="32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1" name="フリーフォーム 1980">
              <a:extLst>
                <a:ext uri="{FF2B5EF4-FFF2-40B4-BE49-F238E27FC236}">
                  <a16:creationId xmlns:a16="http://schemas.microsoft.com/office/drawing/2014/main" id="{9420BB75-98C4-5517-3697-C66D1B9F2344}"/>
                </a:ext>
              </a:extLst>
            </p:cNvPr>
            <p:cNvSpPr/>
            <p:nvPr/>
          </p:nvSpPr>
          <p:spPr>
            <a:xfrm>
              <a:off x="2955162" y="4038577"/>
              <a:ext cx="1097027" cy="19073"/>
            </a:xfrm>
            <a:custGeom>
              <a:avLst/>
              <a:gdLst>
                <a:gd name="connsiteX0" fmla="*/ 26163 w 1097027"/>
                <a:gd name="connsiteY0" fmla="*/ 19073 h 19073"/>
                <a:gd name="connsiteX1" fmla="*/ 1054863 w 1097027"/>
                <a:gd name="connsiteY1" fmla="*/ 12723 h 19073"/>
                <a:gd name="connsiteX2" fmla="*/ 845313 w 1097027"/>
                <a:gd name="connsiteY2" fmla="*/ 23 h 19073"/>
                <a:gd name="connsiteX3" fmla="*/ 350013 w 1097027"/>
                <a:gd name="connsiteY3" fmla="*/ 9548 h 19073"/>
                <a:gd name="connsiteX4" fmla="*/ 26163 w 1097027"/>
                <a:gd name="connsiteY4" fmla="*/ 19073 h 1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027" h="19073">
                  <a:moveTo>
                    <a:pt x="26163" y="19073"/>
                  </a:moveTo>
                  <a:lnTo>
                    <a:pt x="1054863" y="12723"/>
                  </a:lnTo>
                  <a:cubicBezTo>
                    <a:pt x="1191388" y="9548"/>
                    <a:pt x="962788" y="552"/>
                    <a:pt x="845313" y="23"/>
                  </a:cubicBezTo>
                  <a:cubicBezTo>
                    <a:pt x="727838" y="-506"/>
                    <a:pt x="482834" y="7961"/>
                    <a:pt x="350013" y="9548"/>
                  </a:cubicBezTo>
                  <a:cubicBezTo>
                    <a:pt x="217192" y="11135"/>
                    <a:pt x="-91312" y="18544"/>
                    <a:pt x="26163" y="19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2" name="フリーフォーム 1981">
              <a:extLst>
                <a:ext uri="{FF2B5EF4-FFF2-40B4-BE49-F238E27FC236}">
                  <a16:creationId xmlns:a16="http://schemas.microsoft.com/office/drawing/2014/main" id="{6FE718E5-E4F2-791E-78D6-822FD8FFE710}"/>
                </a:ext>
              </a:extLst>
            </p:cNvPr>
            <p:cNvSpPr/>
            <p:nvPr/>
          </p:nvSpPr>
          <p:spPr>
            <a:xfrm>
              <a:off x="2613025" y="4092575"/>
              <a:ext cx="693038" cy="15971"/>
            </a:xfrm>
            <a:custGeom>
              <a:avLst/>
              <a:gdLst>
                <a:gd name="connsiteX0" fmla="*/ 0 w 693038"/>
                <a:gd name="connsiteY0" fmla="*/ 6350 h 15971"/>
                <a:gd name="connsiteX1" fmla="*/ 682625 w 693038"/>
                <a:gd name="connsiteY1" fmla="*/ 15875 h 15971"/>
                <a:gd name="connsiteX2" fmla="*/ 387350 w 693038"/>
                <a:gd name="connsiteY2" fmla="*/ 0 h 15971"/>
                <a:gd name="connsiteX3" fmla="*/ 0 w 693038"/>
                <a:gd name="connsiteY3" fmla="*/ 6350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038" h="15971">
                  <a:moveTo>
                    <a:pt x="0" y="6350"/>
                  </a:moveTo>
                  <a:cubicBezTo>
                    <a:pt x="49213" y="8996"/>
                    <a:pt x="618067" y="16933"/>
                    <a:pt x="682625" y="15875"/>
                  </a:cubicBezTo>
                  <a:cubicBezTo>
                    <a:pt x="747183" y="14817"/>
                    <a:pt x="494771" y="2117"/>
                    <a:pt x="3873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3" name="フリーフォーム 1982">
              <a:extLst>
                <a:ext uri="{FF2B5EF4-FFF2-40B4-BE49-F238E27FC236}">
                  <a16:creationId xmlns:a16="http://schemas.microsoft.com/office/drawing/2014/main" id="{821D5972-D1CE-6AAD-2939-E35512C9F5D9}"/>
                </a:ext>
              </a:extLst>
            </p:cNvPr>
            <p:cNvSpPr/>
            <p:nvPr/>
          </p:nvSpPr>
          <p:spPr>
            <a:xfrm>
              <a:off x="3036716" y="4060449"/>
              <a:ext cx="1002965" cy="33219"/>
            </a:xfrm>
            <a:custGeom>
              <a:avLst/>
              <a:gdLst>
                <a:gd name="connsiteX0" fmla="*/ 1759 w 1002965"/>
                <a:gd name="connsiteY0" fmla="*/ 32126 h 33219"/>
                <a:gd name="connsiteX1" fmla="*/ 465309 w 1002965"/>
                <a:gd name="connsiteY1" fmla="*/ 25776 h 33219"/>
                <a:gd name="connsiteX2" fmla="*/ 1001884 w 1002965"/>
                <a:gd name="connsiteY2" fmla="*/ 376 h 33219"/>
                <a:gd name="connsiteX3" fmla="*/ 614534 w 1002965"/>
                <a:gd name="connsiteY3" fmla="*/ 9901 h 33219"/>
                <a:gd name="connsiteX4" fmla="*/ 319259 w 1002965"/>
                <a:gd name="connsiteY4" fmla="*/ 6726 h 33219"/>
                <a:gd name="connsiteX5" fmla="*/ 1759 w 1002965"/>
                <a:gd name="connsiteY5" fmla="*/ 32126 h 3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965" h="33219">
                  <a:moveTo>
                    <a:pt x="1759" y="32126"/>
                  </a:moveTo>
                  <a:cubicBezTo>
                    <a:pt x="26101" y="35301"/>
                    <a:pt x="298622" y="31068"/>
                    <a:pt x="465309" y="25776"/>
                  </a:cubicBezTo>
                  <a:cubicBezTo>
                    <a:pt x="631996" y="20484"/>
                    <a:pt x="977013" y="3022"/>
                    <a:pt x="1001884" y="376"/>
                  </a:cubicBezTo>
                  <a:cubicBezTo>
                    <a:pt x="1026755" y="-2270"/>
                    <a:pt x="614534" y="9901"/>
                    <a:pt x="614534" y="9901"/>
                  </a:cubicBezTo>
                  <a:cubicBezTo>
                    <a:pt x="500763" y="10959"/>
                    <a:pt x="426680" y="1963"/>
                    <a:pt x="319259" y="6726"/>
                  </a:cubicBezTo>
                  <a:cubicBezTo>
                    <a:pt x="211838" y="11489"/>
                    <a:pt x="-22583" y="28951"/>
                    <a:pt x="1759" y="32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4" name="フリーフォーム 1983">
              <a:extLst>
                <a:ext uri="{FF2B5EF4-FFF2-40B4-BE49-F238E27FC236}">
                  <a16:creationId xmlns:a16="http://schemas.microsoft.com/office/drawing/2014/main" id="{CA94BBD0-7575-5078-BB0A-01E0A7208FE0}"/>
                </a:ext>
              </a:extLst>
            </p:cNvPr>
            <p:cNvSpPr/>
            <p:nvPr/>
          </p:nvSpPr>
          <p:spPr>
            <a:xfrm>
              <a:off x="2717800" y="4130444"/>
              <a:ext cx="929459" cy="28806"/>
            </a:xfrm>
            <a:custGeom>
              <a:avLst/>
              <a:gdLst>
                <a:gd name="connsiteX0" fmla="*/ 0 w 929459"/>
                <a:gd name="connsiteY0" fmla="*/ 28806 h 28806"/>
                <a:gd name="connsiteX1" fmla="*/ 904875 w 929459"/>
                <a:gd name="connsiteY1" fmla="*/ 6581 h 28806"/>
                <a:gd name="connsiteX2" fmla="*/ 647700 w 929459"/>
                <a:gd name="connsiteY2" fmla="*/ 231 h 28806"/>
                <a:gd name="connsiteX3" fmla="*/ 377825 w 929459"/>
                <a:gd name="connsiteY3" fmla="*/ 12931 h 28806"/>
                <a:gd name="connsiteX4" fmla="*/ 0 w 929459"/>
                <a:gd name="connsiteY4" fmla="*/ 28806 h 2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459" h="28806">
                  <a:moveTo>
                    <a:pt x="0" y="28806"/>
                  </a:moveTo>
                  <a:lnTo>
                    <a:pt x="904875" y="6581"/>
                  </a:lnTo>
                  <a:cubicBezTo>
                    <a:pt x="1012825" y="1819"/>
                    <a:pt x="735542" y="-827"/>
                    <a:pt x="647700" y="231"/>
                  </a:cubicBezTo>
                  <a:cubicBezTo>
                    <a:pt x="559858" y="1289"/>
                    <a:pt x="377825" y="12931"/>
                    <a:pt x="377825" y="12931"/>
                  </a:cubicBezTo>
                  <a:lnTo>
                    <a:pt x="0" y="28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5" name="フリーフォーム 1984">
              <a:extLst>
                <a:ext uri="{FF2B5EF4-FFF2-40B4-BE49-F238E27FC236}">
                  <a16:creationId xmlns:a16="http://schemas.microsoft.com/office/drawing/2014/main" id="{6D861689-63D0-204A-8B06-31962EFF8281}"/>
                </a:ext>
              </a:extLst>
            </p:cNvPr>
            <p:cNvSpPr/>
            <p:nvPr/>
          </p:nvSpPr>
          <p:spPr>
            <a:xfrm>
              <a:off x="3594018" y="4073387"/>
              <a:ext cx="506073" cy="40524"/>
            </a:xfrm>
            <a:custGeom>
              <a:avLst/>
              <a:gdLst>
                <a:gd name="connsiteX0" fmla="*/ 82 w 506073"/>
                <a:gd name="connsiteY0" fmla="*/ 35063 h 40524"/>
                <a:gd name="connsiteX1" fmla="*/ 412832 w 506073"/>
                <a:gd name="connsiteY1" fmla="*/ 38238 h 40524"/>
                <a:gd name="connsiteX2" fmla="*/ 504907 w 506073"/>
                <a:gd name="connsiteY2" fmla="*/ 138 h 40524"/>
                <a:gd name="connsiteX3" fmla="*/ 377907 w 506073"/>
                <a:gd name="connsiteY3" fmla="*/ 25538 h 40524"/>
                <a:gd name="connsiteX4" fmla="*/ 82 w 506073"/>
                <a:gd name="connsiteY4" fmla="*/ 35063 h 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073" h="40524">
                  <a:moveTo>
                    <a:pt x="82" y="35063"/>
                  </a:moveTo>
                  <a:cubicBezTo>
                    <a:pt x="5903" y="37180"/>
                    <a:pt x="328695" y="44059"/>
                    <a:pt x="412832" y="38238"/>
                  </a:cubicBezTo>
                  <a:cubicBezTo>
                    <a:pt x="496969" y="32417"/>
                    <a:pt x="510728" y="2255"/>
                    <a:pt x="504907" y="138"/>
                  </a:cubicBezTo>
                  <a:cubicBezTo>
                    <a:pt x="499086" y="-1979"/>
                    <a:pt x="456753" y="20776"/>
                    <a:pt x="377907" y="25538"/>
                  </a:cubicBezTo>
                  <a:cubicBezTo>
                    <a:pt x="299061" y="30300"/>
                    <a:pt x="-5739" y="32946"/>
                    <a:pt x="82" y="350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6" name="フリーフォーム 1985">
              <a:extLst>
                <a:ext uri="{FF2B5EF4-FFF2-40B4-BE49-F238E27FC236}">
                  <a16:creationId xmlns:a16="http://schemas.microsoft.com/office/drawing/2014/main" id="{CCFE62A3-70EB-4561-529B-86551B8FA6D0}"/>
                </a:ext>
              </a:extLst>
            </p:cNvPr>
            <p:cNvSpPr/>
            <p:nvPr/>
          </p:nvSpPr>
          <p:spPr>
            <a:xfrm>
              <a:off x="-165065" y="3845823"/>
              <a:ext cx="2152718" cy="109569"/>
            </a:xfrm>
            <a:custGeom>
              <a:avLst/>
              <a:gdLst>
                <a:gd name="connsiteX0" fmla="*/ 147047 w 2152718"/>
                <a:gd name="connsiteY0" fmla="*/ 55016 h 109569"/>
                <a:gd name="connsiteX1" fmla="*/ 2052423 w 2152718"/>
                <a:gd name="connsiteY1" fmla="*/ 963 h 109569"/>
                <a:gd name="connsiteX2" fmla="*/ 1903776 w 2152718"/>
                <a:gd name="connsiteY2" fmla="*/ 18981 h 109569"/>
                <a:gd name="connsiteX3" fmla="*/ 565960 w 2152718"/>
                <a:gd name="connsiteY3" fmla="*/ 91052 h 109569"/>
                <a:gd name="connsiteX4" fmla="*/ 174074 w 2152718"/>
                <a:gd name="connsiteY4" fmla="*/ 109070 h 109569"/>
                <a:gd name="connsiteX5" fmla="*/ 147047 w 2152718"/>
                <a:gd name="connsiteY5" fmla="*/ 55016 h 10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2718" h="109569">
                  <a:moveTo>
                    <a:pt x="147047" y="55016"/>
                  </a:moveTo>
                  <a:cubicBezTo>
                    <a:pt x="460105" y="36998"/>
                    <a:pt x="1759635" y="6969"/>
                    <a:pt x="2052423" y="963"/>
                  </a:cubicBezTo>
                  <a:cubicBezTo>
                    <a:pt x="2345211" y="-5043"/>
                    <a:pt x="1903776" y="18981"/>
                    <a:pt x="1903776" y="18981"/>
                  </a:cubicBezTo>
                  <a:lnTo>
                    <a:pt x="565960" y="91052"/>
                  </a:lnTo>
                  <a:cubicBezTo>
                    <a:pt x="277676" y="106067"/>
                    <a:pt x="240139" y="111322"/>
                    <a:pt x="174074" y="109070"/>
                  </a:cubicBezTo>
                  <a:cubicBezTo>
                    <a:pt x="108009" y="106818"/>
                    <a:pt x="-166011" y="73034"/>
                    <a:pt x="147047" y="55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7" name="フリーフォーム 1986">
              <a:extLst>
                <a:ext uri="{FF2B5EF4-FFF2-40B4-BE49-F238E27FC236}">
                  <a16:creationId xmlns:a16="http://schemas.microsoft.com/office/drawing/2014/main" id="{F9F4B20A-B1A5-7452-DA92-4B23BE661752}"/>
                </a:ext>
              </a:extLst>
            </p:cNvPr>
            <p:cNvSpPr/>
            <p:nvPr/>
          </p:nvSpPr>
          <p:spPr>
            <a:xfrm>
              <a:off x="4504" y="3810605"/>
              <a:ext cx="1887358" cy="58703"/>
            </a:xfrm>
            <a:custGeom>
              <a:avLst/>
              <a:gdLst>
                <a:gd name="connsiteX0" fmla="*/ 0 w 1887358"/>
                <a:gd name="connsiteY0" fmla="*/ 58703 h 58703"/>
                <a:gd name="connsiteX1" fmla="*/ 1373853 w 1887358"/>
                <a:gd name="connsiteY1" fmla="*/ 18163 h 58703"/>
                <a:gd name="connsiteX2" fmla="*/ 1887358 w 1887358"/>
                <a:gd name="connsiteY2" fmla="*/ 146 h 58703"/>
                <a:gd name="connsiteX3" fmla="*/ 1292773 w 1887358"/>
                <a:gd name="connsiteY3" fmla="*/ 9155 h 58703"/>
                <a:gd name="connsiteX4" fmla="*/ 414408 w 1887358"/>
                <a:gd name="connsiteY4" fmla="*/ 31677 h 58703"/>
                <a:gd name="connsiteX5" fmla="*/ 0 w 1887358"/>
                <a:gd name="connsiteY5" fmla="*/ 58703 h 5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358" h="58703">
                  <a:moveTo>
                    <a:pt x="0" y="58703"/>
                  </a:moveTo>
                  <a:lnTo>
                    <a:pt x="1373853" y="18163"/>
                  </a:lnTo>
                  <a:lnTo>
                    <a:pt x="1887358" y="146"/>
                  </a:lnTo>
                  <a:cubicBezTo>
                    <a:pt x="1873845" y="-1355"/>
                    <a:pt x="1292773" y="9155"/>
                    <a:pt x="1292773" y="9155"/>
                  </a:cubicBezTo>
                  <a:lnTo>
                    <a:pt x="414408" y="31677"/>
                  </a:lnTo>
                  <a:cubicBezTo>
                    <a:pt x="195192" y="39184"/>
                    <a:pt x="86335" y="46691"/>
                    <a:pt x="0" y="587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8" name="フリーフォーム 1987">
              <a:extLst>
                <a:ext uri="{FF2B5EF4-FFF2-40B4-BE49-F238E27FC236}">
                  <a16:creationId xmlns:a16="http://schemas.microsoft.com/office/drawing/2014/main" id="{D8214464-F591-848D-714F-146C56161F07}"/>
                </a:ext>
              </a:extLst>
            </p:cNvPr>
            <p:cNvSpPr/>
            <p:nvPr/>
          </p:nvSpPr>
          <p:spPr>
            <a:xfrm>
              <a:off x="72071" y="3897732"/>
              <a:ext cx="1877688" cy="75178"/>
            </a:xfrm>
            <a:custGeom>
              <a:avLst/>
              <a:gdLst>
                <a:gd name="connsiteX0" fmla="*/ 0 w 1877688"/>
                <a:gd name="connsiteY0" fmla="*/ 75178 h 75178"/>
                <a:gd name="connsiteX1" fmla="*/ 1828800 w 1877688"/>
                <a:gd name="connsiteY1" fmla="*/ 3107 h 75178"/>
                <a:gd name="connsiteX2" fmla="*/ 1391870 w 1877688"/>
                <a:gd name="connsiteY2" fmla="*/ 12116 h 75178"/>
                <a:gd name="connsiteX3" fmla="*/ 810798 w 1877688"/>
                <a:gd name="connsiteY3" fmla="*/ 34638 h 75178"/>
                <a:gd name="connsiteX4" fmla="*/ 0 w 1877688"/>
                <a:gd name="connsiteY4" fmla="*/ 75178 h 7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688" h="75178">
                  <a:moveTo>
                    <a:pt x="0" y="75178"/>
                  </a:moveTo>
                  <a:lnTo>
                    <a:pt x="1828800" y="3107"/>
                  </a:lnTo>
                  <a:cubicBezTo>
                    <a:pt x="2060778" y="-7403"/>
                    <a:pt x="1391870" y="12116"/>
                    <a:pt x="1391870" y="12116"/>
                  </a:cubicBezTo>
                  <a:lnTo>
                    <a:pt x="810798" y="34638"/>
                  </a:lnTo>
                  <a:lnTo>
                    <a:pt x="0" y="75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9" name="フリーフォーム 1988">
              <a:extLst>
                <a:ext uri="{FF2B5EF4-FFF2-40B4-BE49-F238E27FC236}">
                  <a16:creationId xmlns:a16="http://schemas.microsoft.com/office/drawing/2014/main" id="{4E3EBD14-AEF4-55A7-CF9D-6A85845C14D6}"/>
                </a:ext>
              </a:extLst>
            </p:cNvPr>
            <p:cNvSpPr/>
            <p:nvPr/>
          </p:nvSpPr>
          <p:spPr>
            <a:xfrm>
              <a:off x="-72449" y="4013336"/>
              <a:ext cx="2143144" cy="95958"/>
            </a:xfrm>
            <a:custGeom>
              <a:avLst/>
              <a:gdLst>
                <a:gd name="connsiteX0" fmla="*/ 108484 w 2143144"/>
                <a:gd name="connsiteY0" fmla="*/ 72185 h 95958"/>
                <a:gd name="connsiteX1" fmla="*/ 2130975 w 2143144"/>
                <a:gd name="connsiteY1" fmla="*/ 114 h 95958"/>
                <a:gd name="connsiteX2" fmla="*/ 1004867 w 2143144"/>
                <a:gd name="connsiteY2" fmla="*/ 54167 h 95958"/>
                <a:gd name="connsiteX3" fmla="*/ 347219 w 2143144"/>
                <a:gd name="connsiteY3" fmla="*/ 94707 h 95958"/>
                <a:gd name="connsiteX4" fmla="*/ 108484 w 2143144"/>
                <a:gd name="connsiteY4" fmla="*/ 72185 h 9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3144" h="95958">
                  <a:moveTo>
                    <a:pt x="108484" y="72185"/>
                  </a:moveTo>
                  <a:cubicBezTo>
                    <a:pt x="405777" y="56419"/>
                    <a:pt x="1981578" y="3117"/>
                    <a:pt x="2130975" y="114"/>
                  </a:cubicBezTo>
                  <a:cubicBezTo>
                    <a:pt x="2280372" y="-2889"/>
                    <a:pt x="1004867" y="54167"/>
                    <a:pt x="1004867" y="54167"/>
                  </a:cubicBezTo>
                  <a:lnTo>
                    <a:pt x="347219" y="94707"/>
                  </a:lnTo>
                  <a:cubicBezTo>
                    <a:pt x="203828" y="99962"/>
                    <a:pt x="-188809" y="87951"/>
                    <a:pt x="108484" y="72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0" name="フリーフォーム 1989">
              <a:extLst>
                <a:ext uri="{FF2B5EF4-FFF2-40B4-BE49-F238E27FC236}">
                  <a16:creationId xmlns:a16="http://schemas.microsoft.com/office/drawing/2014/main" id="{322B0884-9D0A-6481-D406-0E73F37568AD}"/>
                </a:ext>
              </a:extLst>
            </p:cNvPr>
            <p:cNvSpPr/>
            <p:nvPr/>
          </p:nvSpPr>
          <p:spPr>
            <a:xfrm>
              <a:off x="67567" y="4040477"/>
              <a:ext cx="2063030" cy="111226"/>
            </a:xfrm>
            <a:custGeom>
              <a:avLst/>
              <a:gdLst>
                <a:gd name="connsiteX0" fmla="*/ 0 w 2063030"/>
                <a:gd name="connsiteY0" fmla="*/ 103602 h 111226"/>
                <a:gd name="connsiteX1" fmla="*/ 1157639 w 2063030"/>
                <a:gd name="connsiteY1" fmla="*/ 45044 h 111226"/>
                <a:gd name="connsiteX2" fmla="*/ 2063030 w 2063030"/>
                <a:gd name="connsiteY2" fmla="*/ 0 h 111226"/>
                <a:gd name="connsiteX3" fmla="*/ 1008993 w 2063030"/>
                <a:gd name="connsiteY3" fmla="*/ 63062 h 111226"/>
                <a:gd name="connsiteX4" fmla="*/ 441434 w 2063030"/>
                <a:gd name="connsiteY4" fmla="*/ 103602 h 111226"/>
                <a:gd name="connsiteX5" fmla="*/ 0 w 2063030"/>
                <a:gd name="connsiteY5" fmla="*/ 10360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3030" h="111226">
                  <a:moveTo>
                    <a:pt x="0" y="103602"/>
                  </a:moveTo>
                  <a:lnTo>
                    <a:pt x="1157639" y="45044"/>
                  </a:lnTo>
                  <a:lnTo>
                    <a:pt x="2063030" y="0"/>
                  </a:lnTo>
                  <a:cubicBezTo>
                    <a:pt x="2038256" y="3003"/>
                    <a:pt x="1008993" y="63062"/>
                    <a:pt x="1008993" y="63062"/>
                  </a:cubicBezTo>
                  <a:lnTo>
                    <a:pt x="441434" y="103602"/>
                  </a:lnTo>
                  <a:cubicBezTo>
                    <a:pt x="278524" y="112611"/>
                    <a:pt x="155027" y="114863"/>
                    <a:pt x="0" y="1036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1" name="フリーフォーム 1990">
              <a:extLst>
                <a:ext uri="{FF2B5EF4-FFF2-40B4-BE49-F238E27FC236}">
                  <a16:creationId xmlns:a16="http://schemas.microsoft.com/office/drawing/2014/main" id="{6D89F2DD-5E3C-6A10-99F2-F0858BFF8FDA}"/>
                </a:ext>
              </a:extLst>
            </p:cNvPr>
            <p:cNvSpPr/>
            <p:nvPr/>
          </p:nvSpPr>
          <p:spPr>
            <a:xfrm>
              <a:off x="4504" y="4220364"/>
              <a:ext cx="1252370" cy="144432"/>
            </a:xfrm>
            <a:custGeom>
              <a:avLst/>
              <a:gdLst>
                <a:gd name="connsiteX0" fmla="*/ 0 w 1252370"/>
                <a:gd name="connsiteY0" fmla="*/ 144432 h 144432"/>
                <a:gd name="connsiteX1" fmla="*/ 1013498 w 1252370"/>
                <a:gd name="connsiteY1" fmla="*/ 112901 h 144432"/>
                <a:gd name="connsiteX2" fmla="*/ 1081064 w 1252370"/>
                <a:gd name="connsiteY2" fmla="*/ 108397 h 144432"/>
                <a:gd name="connsiteX3" fmla="*/ 1252233 w 1252370"/>
                <a:gd name="connsiteY3" fmla="*/ 290 h 144432"/>
                <a:gd name="connsiteX4" fmla="*/ 1108091 w 1252370"/>
                <a:gd name="connsiteY4" fmla="*/ 76866 h 144432"/>
                <a:gd name="connsiteX5" fmla="*/ 1004489 w 1252370"/>
                <a:gd name="connsiteY5" fmla="*/ 85874 h 144432"/>
                <a:gd name="connsiteX6" fmla="*/ 454948 w 1252370"/>
                <a:gd name="connsiteY6" fmla="*/ 121910 h 144432"/>
                <a:gd name="connsiteX7" fmla="*/ 0 w 1252370"/>
                <a:gd name="connsiteY7" fmla="*/ 144432 h 14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2370" h="144432">
                  <a:moveTo>
                    <a:pt x="0" y="144432"/>
                  </a:moveTo>
                  <a:cubicBezTo>
                    <a:pt x="93092" y="142930"/>
                    <a:pt x="833321" y="118907"/>
                    <a:pt x="1013498" y="112901"/>
                  </a:cubicBezTo>
                  <a:cubicBezTo>
                    <a:pt x="1193675" y="106895"/>
                    <a:pt x="1041275" y="127165"/>
                    <a:pt x="1081064" y="108397"/>
                  </a:cubicBezTo>
                  <a:cubicBezTo>
                    <a:pt x="1120853" y="89629"/>
                    <a:pt x="1247729" y="5545"/>
                    <a:pt x="1252233" y="290"/>
                  </a:cubicBezTo>
                  <a:cubicBezTo>
                    <a:pt x="1256737" y="-4965"/>
                    <a:pt x="1149382" y="62602"/>
                    <a:pt x="1108091" y="76866"/>
                  </a:cubicBezTo>
                  <a:cubicBezTo>
                    <a:pt x="1066800" y="91130"/>
                    <a:pt x="1004489" y="85874"/>
                    <a:pt x="1004489" y="85874"/>
                  </a:cubicBezTo>
                  <a:lnTo>
                    <a:pt x="454948" y="121910"/>
                  </a:lnTo>
                  <a:lnTo>
                    <a:pt x="0" y="144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2" name="フリーフォーム 1991">
              <a:extLst>
                <a:ext uri="{FF2B5EF4-FFF2-40B4-BE49-F238E27FC236}">
                  <a16:creationId xmlns:a16="http://schemas.microsoft.com/office/drawing/2014/main" id="{A4DDD115-5E63-B0C6-2E36-A626CF381A78}"/>
                </a:ext>
              </a:extLst>
            </p:cNvPr>
            <p:cNvSpPr/>
            <p:nvPr/>
          </p:nvSpPr>
          <p:spPr>
            <a:xfrm>
              <a:off x="14889" y="4180100"/>
              <a:ext cx="1249853" cy="44157"/>
            </a:xfrm>
            <a:custGeom>
              <a:avLst/>
              <a:gdLst>
                <a:gd name="connsiteX0" fmla="*/ 7633 w 1249853"/>
                <a:gd name="connsiteY0" fmla="*/ 40554 h 44157"/>
                <a:gd name="connsiteX1" fmla="*/ 1228335 w 1249853"/>
                <a:gd name="connsiteY1" fmla="*/ 14 h 44157"/>
                <a:gd name="connsiteX2" fmla="*/ 732847 w 1249853"/>
                <a:gd name="connsiteY2" fmla="*/ 36050 h 44157"/>
                <a:gd name="connsiteX3" fmla="*/ 7633 w 1249853"/>
                <a:gd name="connsiteY3" fmla="*/ 40554 h 4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853" h="44157">
                  <a:moveTo>
                    <a:pt x="7633" y="40554"/>
                  </a:moveTo>
                  <a:cubicBezTo>
                    <a:pt x="90214" y="34548"/>
                    <a:pt x="1107466" y="765"/>
                    <a:pt x="1228335" y="14"/>
                  </a:cubicBezTo>
                  <a:cubicBezTo>
                    <a:pt x="1349204" y="-737"/>
                    <a:pt x="930291" y="27041"/>
                    <a:pt x="732847" y="36050"/>
                  </a:cubicBezTo>
                  <a:cubicBezTo>
                    <a:pt x="535403" y="45059"/>
                    <a:pt x="-74948" y="46560"/>
                    <a:pt x="7633" y="405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3" name="フリーフォーム 1992">
              <a:extLst>
                <a:ext uri="{FF2B5EF4-FFF2-40B4-BE49-F238E27FC236}">
                  <a16:creationId xmlns:a16="http://schemas.microsoft.com/office/drawing/2014/main" id="{5A076729-1FEE-FD3D-A82F-325D4FBEE294}"/>
                </a:ext>
              </a:extLst>
            </p:cNvPr>
            <p:cNvSpPr/>
            <p:nvPr/>
          </p:nvSpPr>
          <p:spPr>
            <a:xfrm>
              <a:off x="18018" y="4225659"/>
              <a:ext cx="1236998" cy="58057"/>
            </a:xfrm>
            <a:custGeom>
              <a:avLst/>
              <a:gdLst>
                <a:gd name="connsiteX0" fmla="*/ 0 w 1236998"/>
                <a:gd name="connsiteY0" fmla="*/ 58057 h 58057"/>
                <a:gd name="connsiteX1" fmla="*/ 1193675 w 1236998"/>
                <a:gd name="connsiteY1" fmla="*/ 4004 h 58057"/>
                <a:gd name="connsiteX2" fmla="*/ 995480 w 1236998"/>
                <a:gd name="connsiteY2" fmla="*/ 4004 h 58057"/>
                <a:gd name="connsiteX3" fmla="*/ 0 w 1236998"/>
                <a:gd name="connsiteY3" fmla="*/ 58057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998" h="58057">
                  <a:moveTo>
                    <a:pt x="0" y="58057"/>
                  </a:moveTo>
                  <a:lnTo>
                    <a:pt x="1193675" y="4004"/>
                  </a:lnTo>
                  <a:cubicBezTo>
                    <a:pt x="1359588" y="-5005"/>
                    <a:pt x="995480" y="4004"/>
                    <a:pt x="995480" y="4004"/>
                  </a:cubicBezTo>
                  <a:lnTo>
                    <a:pt x="0" y="58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4" name="フリーフォーム 1993">
              <a:extLst>
                <a:ext uri="{FF2B5EF4-FFF2-40B4-BE49-F238E27FC236}">
                  <a16:creationId xmlns:a16="http://schemas.microsoft.com/office/drawing/2014/main" id="{6BEB40D2-3BFC-2074-F38E-D01C65C5D9A1}"/>
                </a:ext>
              </a:extLst>
            </p:cNvPr>
            <p:cNvSpPr/>
            <p:nvPr/>
          </p:nvSpPr>
          <p:spPr>
            <a:xfrm>
              <a:off x="34660" y="4247576"/>
              <a:ext cx="1176052" cy="67762"/>
            </a:xfrm>
            <a:custGeom>
              <a:avLst/>
              <a:gdLst>
                <a:gd name="connsiteX0" fmla="*/ 10384 w 1176052"/>
                <a:gd name="connsiteY0" fmla="*/ 63167 h 67762"/>
                <a:gd name="connsiteX1" fmla="*/ 86960 w 1176052"/>
                <a:gd name="connsiteY1" fmla="*/ 67671 h 67762"/>
                <a:gd name="connsiteX2" fmla="*/ 1023882 w 1176052"/>
                <a:gd name="connsiteY2" fmla="*/ 22627 h 67762"/>
                <a:gd name="connsiteX3" fmla="*/ 1172528 w 1176052"/>
                <a:gd name="connsiteY3" fmla="*/ 105 h 67762"/>
                <a:gd name="connsiteX4" fmla="*/ 1005864 w 1176052"/>
                <a:gd name="connsiteY4" fmla="*/ 13618 h 67762"/>
                <a:gd name="connsiteX5" fmla="*/ 379748 w 1176052"/>
                <a:gd name="connsiteY5" fmla="*/ 36140 h 67762"/>
                <a:gd name="connsiteX6" fmla="*/ 10384 w 1176052"/>
                <a:gd name="connsiteY6" fmla="*/ 63167 h 6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052" h="67762">
                  <a:moveTo>
                    <a:pt x="10384" y="63167"/>
                  </a:moveTo>
                  <a:cubicBezTo>
                    <a:pt x="-35786" y="68797"/>
                    <a:pt x="86960" y="67671"/>
                    <a:pt x="86960" y="67671"/>
                  </a:cubicBezTo>
                  <a:lnTo>
                    <a:pt x="1023882" y="22627"/>
                  </a:lnTo>
                  <a:cubicBezTo>
                    <a:pt x="1204810" y="11366"/>
                    <a:pt x="1175531" y="1606"/>
                    <a:pt x="1172528" y="105"/>
                  </a:cubicBezTo>
                  <a:cubicBezTo>
                    <a:pt x="1169525" y="-1397"/>
                    <a:pt x="1005864" y="13618"/>
                    <a:pt x="1005864" y="13618"/>
                  </a:cubicBezTo>
                  <a:cubicBezTo>
                    <a:pt x="873734" y="19624"/>
                    <a:pt x="550166" y="24879"/>
                    <a:pt x="379748" y="36140"/>
                  </a:cubicBezTo>
                  <a:cubicBezTo>
                    <a:pt x="209330" y="47401"/>
                    <a:pt x="96344" y="64293"/>
                    <a:pt x="10384" y="63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5" name="フリーフォーム 1994">
              <a:extLst>
                <a:ext uri="{FF2B5EF4-FFF2-40B4-BE49-F238E27FC236}">
                  <a16:creationId xmlns:a16="http://schemas.microsoft.com/office/drawing/2014/main" id="{0481FB50-00DB-55CD-DAD7-8FBEC2924E74}"/>
                </a:ext>
              </a:extLst>
            </p:cNvPr>
            <p:cNvSpPr/>
            <p:nvPr/>
          </p:nvSpPr>
          <p:spPr>
            <a:xfrm>
              <a:off x="625125" y="4090026"/>
              <a:ext cx="1489016" cy="108112"/>
            </a:xfrm>
            <a:custGeom>
              <a:avLst/>
              <a:gdLst>
                <a:gd name="connsiteX0" fmla="*/ 991 w 1489016"/>
                <a:gd name="connsiteY0" fmla="*/ 72071 h 108112"/>
                <a:gd name="connsiteX1" fmla="*/ 1064038 w 1489016"/>
                <a:gd name="connsiteY1" fmla="*/ 31531 h 108112"/>
                <a:gd name="connsiteX2" fmla="*/ 1478445 w 1489016"/>
                <a:gd name="connsiteY2" fmla="*/ 0 h 108112"/>
                <a:gd name="connsiteX3" fmla="*/ 1374843 w 1489016"/>
                <a:gd name="connsiteY3" fmla="*/ 31531 h 108112"/>
                <a:gd name="connsiteX4" fmla="*/ 1131604 w 1489016"/>
                <a:gd name="connsiteY4" fmla="*/ 108106 h 108112"/>
                <a:gd name="connsiteX5" fmla="*/ 1307277 w 1489016"/>
                <a:gd name="connsiteY5" fmla="*/ 36035 h 108112"/>
                <a:gd name="connsiteX6" fmla="*/ 879356 w 1489016"/>
                <a:gd name="connsiteY6" fmla="*/ 67566 h 108112"/>
                <a:gd name="connsiteX7" fmla="*/ 991 w 1489016"/>
                <a:gd name="connsiteY7" fmla="*/ 72071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9016" h="108112">
                  <a:moveTo>
                    <a:pt x="991" y="72071"/>
                  </a:moveTo>
                  <a:cubicBezTo>
                    <a:pt x="31771" y="66065"/>
                    <a:pt x="817796" y="43543"/>
                    <a:pt x="1064038" y="31531"/>
                  </a:cubicBezTo>
                  <a:cubicBezTo>
                    <a:pt x="1310280" y="19519"/>
                    <a:pt x="1426644" y="0"/>
                    <a:pt x="1478445" y="0"/>
                  </a:cubicBezTo>
                  <a:cubicBezTo>
                    <a:pt x="1530246" y="0"/>
                    <a:pt x="1374843" y="31531"/>
                    <a:pt x="1374843" y="31531"/>
                  </a:cubicBezTo>
                  <a:cubicBezTo>
                    <a:pt x="1317036" y="49549"/>
                    <a:pt x="1142865" y="107355"/>
                    <a:pt x="1131604" y="108106"/>
                  </a:cubicBezTo>
                  <a:cubicBezTo>
                    <a:pt x="1120343" y="108857"/>
                    <a:pt x="1349318" y="42792"/>
                    <a:pt x="1307277" y="36035"/>
                  </a:cubicBezTo>
                  <a:cubicBezTo>
                    <a:pt x="1265236" y="29278"/>
                    <a:pt x="1094067" y="58557"/>
                    <a:pt x="879356" y="67566"/>
                  </a:cubicBezTo>
                  <a:cubicBezTo>
                    <a:pt x="664645" y="76575"/>
                    <a:pt x="-29789" y="78077"/>
                    <a:pt x="991" y="72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6" name="フリーフォーム 1995">
              <a:extLst>
                <a:ext uri="{FF2B5EF4-FFF2-40B4-BE49-F238E27FC236}">
                  <a16:creationId xmlns:a16="http://schemas.microsoft.com/office/drawing/2014/main" id="{40C5A355-F607-7D87-6CF0-E040142D8620}"/>
                </a:ext>
              </a:extLst>
            </p:cNvPr>
            <p:cNvSpPr/>
            <p:nvPr/>
          </p:nvSpPr>
          <p:spPr>
            <a:xfrm>
              <a:off x="1265546" y="4164408"/>
              <a:ext cx="541057" cy="101457"/>
            </a:xfrm>
            <a:custGeom>
              <a:avLst/>
              <a:gdLst>
                <a:gd name="connsiteX0" fmla="*/ 200 w 541057"/>
                <a:gd name="connsiteY0" fmla="*/ 101291 h 101457"/>
                <a:gd name="connsiteX1" fmla="*/ 288484 w 541057"/>
                <a:gd name="connsiteY1" fmla="*/ 29220 h 101457"/>
                <a:gd name="connsiteX2" fmla="*/ 540732 w 541057"/>
                <a:gd name="connsiteY2" fmla="*/ 11202 h 101457"/>
                <a:gd name="connsiteX3" fmla="*/ 333528 w 541057"/>
                <a:gd name="connsiteY3" fmla="*/ 6697 h 101457"/>
                <a:gd name="connsiteX4" fmla="*/ 200 w 541057"/>
                <a:gd name="connsiteY4" fmla="*/ 101291 h 1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57" h="101457">
                  <a:moveTo>
                    <a:pt x="200" y="101291"/>
                  </a:moveTo>
                  <a:cubicBezTo>
                    <a:pt x="-7307" y="105045"/>
                    <a:pt x="198395" y="44235"/>
                    <a:pt x="288484" y="29220"/>
                  </a:cubicBezTo>
                  <a:cubicBezTo>
                    <a:pt x="378573" y="14205"/>
                    <a:pt x="533225" y="14956"/>
                    <a:pt x="540732" y="11202"/>
                  </a:cubicBezTo>
                  <a:cubicBezTo>
                    <a:pt x="548239" y="7448"/>
                    <a:pt x="424368" y="-9069"/>
                    <a:pt x="333528" y="6697"/>
                  </a:cubicBezTo>
                  <a:cubicBezTo>
                    <a:pt x="242689" y="22462"/>
                    <a:pt x="7707" y="97537"/>
                    <a:pt x="200" y="10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7" name="フリーフォーム 1996">
              <a:extLst>
                <a:ext uri="{FF2B5EF4-FFF2-40B4-BE49-F238E27FC236}">
                  <a16:creationId xmlns:a16="http://schemas.microsoft.com/office/drawing/2014/main" id="{0D59E854-8F82-B918-78D5-D90EF03D8C6D}"/>
                </a:ext>
              </a:extLst>
            </p:cNvPr>
            <p:cNvSpPr/>
            <p:nvPr/>
          </p:nvSpPr>
          <p:spPr>
            <a:xfrm>
              <a:off x="4529735" y="4427066"/>
              <a:ext cx="64606" cy="595784"/>
            </a:xfrm>
            <a:custGeom>
              <a:avLst/>
              <a:gdLst>
                <a:gd name="connsiteX0" fmla="*/ 64490 w 64606"/>
                <a:gd name="connsiteY0" fmla="*/ 8409 h 595784"/>
                <a:gd name="connsiteX1" fmla="*/ 16865 w 64606"/>
                <a:gd name="connsiteY1" fmla="*/ 46509 h 595784"/>
                <a:gd name="connsiteX2" fmla="*/ 23215 w 64606"/>
                <a:gd name="connsiteY2" fmla="*/ 192559 h 595784"/>
                <a:gd name="connsiteX3" fmla="*/ 13690 w 64606"/>
                <a:gd name="connsiteY3" fmla="*/ 595784 h 595784"/>
                <a:gd name="connsiteX4" fmla="*/ 990 w 64606"/>
                <a:gd name="connsiteY4" fmla="*/ 189384 h 595784"/>
                <a:gd name="connsiteX5" fmla="*/ 64490 w 64606"/>
                <a:gd name="connsiteY5" fmla="*/ 8409 h 59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6" h="595784">
                  <a:moveTo>
                    <a:pt x="64490" y="8409"/>
                  </a:moveTo>
                  <a:cubicBezTo>
                    <a:pt x="67136" y="-15403"/>
                    <a:pt x="23744" y="15817"/>
                    <a:pt x="16865" y="46509"/>
                  </a:cubicBezTo>
                  <a:cubicBezTo>
                    <a:pt x="9986" y="77201"/>
                    <a:pt x="23744" y="101013"/>
                    <a:pt x="23215" y="192559"/>
                  </a:cubicBezTo>
                  <a:cubicBezTo>
                    <a:pt x="22686" y="284105"/>
                    <a:pt x="17394" y="596313"/>
                    <a:pt x="13690" y="595784"/>
                  </a:cubicBezTo>
                  <a:cubicBezTo>
                    <a:pt x="9986" y="595255"/>
                    <a:pt x="-3772" y="285163"/>
                    <a:pt x="990" y="189384"/>
                  </a:cubicBezTo>
                  <a:cubicBezTo>
                    <a:pt x="5752" y="93605"/>
                    <a:pt x="61844" y="32221"/>
                    <a:pt x="64490" y="8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8" name="フリーフォーム 1997">
              <a:extLst>
                <a:ext uri="{FF2B5EF4-FFF2-40B4-BE49-F238E27FC236}">
                  <a16:creationId xmlns:a16="http://schemas.microsoft.com/office/drawing/2014/main" id="{F75E6576-F66E-CF0B-71CC-C79629489264}"/>
                </a:ext>
              </a:extLst>
            </p:cNvPr>
            <p:cNvSpPr/>
            <p:nvPr/>
          </p:nvSpPr>
          <p:spPr>
            <a:xfrm>
              <a:off x="4079580" y="4463923"/>
              <a:ext cx="64323" cy="534686"/>
            </a:xfrm>
            <a:custGeom>
              <a:avLst/>
              <a:gdLst>
                <a:gd name="connsiteX0" fmla="*/ 295 w 64323"/>
                <a:gd name="connsiteY0" fmla="*/ 6477 h 534686"/>
                <a:gd name="connsiteX1" fmla="*/ 32045 w 64323"/>
                <a:gd name="connsiteY1" fmla="*/ 66802 h 534686"/>
                <a:gd name="connsiteX2" fmla="*/ 19345 w 64323"/>
                <a:gd name="connsiteY2" fmla="*/ 339852 h 534686"/>
                <a:gd name="connsiteX3" fmla="*/ 32045 w 64323"/>
                <a:gd name="connsiteY3" fmla="*/ 533527 h 534686"/>
                <a:gd name="connsiteX4" fmla="*/ 44745 w 64323"/>
                <a:gd name="connsiteY4" fmla="*/ 250952 h 534686"/>
                <a:gd name="connsiteX5" fmla="*/ 38395 w 64323"/>
                <a:gd name="connsiteY5" fmla="*/ 508127 h 534686"/>
                <a:gd name="connsiteX6" fmla="*/ 63795 w 64323"/>
                <a:gd name="connsiteY6" fmla="*/ 158877 h 534686"/>
                <a:gd name="connsiteX7" fmla="*/ 54270 w 64323"/>
                <a:gd name="connsiteY7" fmla="*/ 181102 h 534686"/>
                <a:gd name="connsiteX8" fmla="*/ 295 w 64323"/>
                <a:gd name="connsiteY8" fmla="*/ 6477 h 53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23" h="534686">
                  <a:moveTo>
                    <a:pt x="295" y="6477"/>
                  </a:moveTo>
                  <a:cubicBezTo>
                    <a:pt x="-3409" y="-12573"/>
                    <a:pt x="28870" y="11240"/>
                    <a:pt x="32045" y="66802"/>
                  </a:cubicBezTo>
                  <a:cubicBezTo>
                    <a:pt x="35220" y="122364"/>
                    <a:pt x="19345" y="262065"/>
                    <a:pt x="19345" y="339852"/>
                  </a:cubicBezTo>
                  <a:cubicBezTo>
                    <a:pt x="19345" y="417639"/>
                    <a:pt x="27812" y="548344"/>
                    <a:pt x="32045" y="533527"/>
                  </a:cubicBezTo>
                  <a:cubicBezTo>
                    <a:pt x="36278" y="518710"/>
                    <a:pt x="43687" y="255185"/>
                    <a:pt x="44745" y="250952"/>
                  </a:cubicBezTo>
                  <a:cubicBezTo>
                    <a:pt x="45803" y="246719"/>
                    <a:pt x="35220" y="523473"/>
                    <a:pt x="38395" y="508127"/>
                  </a:cubicBezTo>
                  <a:cubicBezTo>
                    <a:pt x="41570" y="492781"/>
                    <a:pt x="61149" y="213381"/>
                    <a:pt x="63795" y="158877"/>
                  </a:cubicBezTo>
                  <a:cubicBezTo>
                    <a:pt x="66441" y="104373"/>
                    <a:pt x="58503" y="202269"/>
                    <a:pt x="54270" y="181102"/>
                  </a:cubicBezTo>
                  <a:cubicBezTo>
                    <a:pt x="50037" y="159935"/>
                    <a:pt x="3999" y="25527"/>
                    <a:pt x="295" y="6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9" name="フリーフォーム 1998">
              <a:extLst>
                <a:ext uri="{FF2B5EF4-FFF2-40B4-BE49-F238E27FC236}">
                  <a16:creationId xmlns:a16="http://schemas.microsoft.com/office/drawing/2014/main" id="{0EB675E7-D1A4-5DA6-B2FD-85742CAEB7BC}"/>
                </a:ext>
              </a:extLst>
            </p:cNvPr>
            <p:cNvSpPr/>
            <p:nvPr/>
          </p:nvSpPr>
          <p:spPr>
            <a:xfrm>
              <a:off x="4148278" y="4465781"/>
              <a:ext cx="24586" cy="539721"/>
            </a:xfrm>
            <a:custGeom>
              <a:avLst/>
              <a:gdLst>
                <a:gd name="connsiteX0" fmla="*/ 17322 w 24586"/>
                <a:gd name="connsiteY0" fmla="*/ 1444 h 539721"/>
                <a:gd name="connsiteX1" fmla="*/ 1447 w 24586"/>
                <a:gd name="connsiteY1" fmla="*/ 268144 h 539721"/>
                <a:gd name="connsiteX2" fmla="*/ 1447 w 24586"/>
                <a:gd name="connsiteY2" fmla="*/ 538019 h 539721"/>
                <a:gd name="connsiteX3" fmla="*/ 7797 w 24586"/>
                <a:gd name="connsiteY3" fmla="*/ 372919 h 539721"/>
                <a:gd name="connsiteX4" fmla="*/ 23672 w 24586"/>
                <a:gd name="connsiteY4" fmla="*/ 169719 h 539721"/>
                <a:gd name="connsiteX5" fmla="*/ 17322 w 24586"/>
                <a:gd name="connsiteY5" fmla="*/ 1444 h 53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6" h="539721">
                  <a:moveTo>
                    <a:pt x="17322" y="1444"/>
                  </a:moveTo>
                  <a:cubicBezTo>
                    <a:pt x="13618" y="17848"/>
                    <a:pt x="4093" y="178715"/>
                    <a:pt x="1447" y="268144"/>
                  </a:cubicBezTo>
                  <a:cubicBezTo>
                    <a:pt x="-1199" y="357573"/>
                    <a:pt x="389" y="520557"/>
                    <a:pt x="1447" y="538019"/>
                  </a:cubicBezTo>
                  <a:cubicBezTo>
                    <a:pt x="2505" y="555481"/>
                    <a:pt x="4093" y="434302"/>
                    <a:pt x="7797" y="372919"/>
                  </a:cubicBezTo>
                  <a:cubicBezTo>
                    <a:pt x="11501" y="311536"/>
                    <a:pt x="20497" y="226869"/>
                    <a:pt x="23672" y="169719"/>
                  </a:cubicBezTo>
                  <a:cubicBezTo>
                    <a:pt x="26847" y="112569"/>
                    <a:pt x="21026" y="-14960"/>
                    <a:pt x="17322" y="14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0" name="フリーフォーム 1999">
              <a:extLst>
                <a:ext uri="{FF2B5EF4-FFF2-40B4-BE49-F238E27FC236}">
                  <a16:creationId xmlns:a16="http://schemas.microsoft.com/office/drawing/2014/main" id="{6FEEA880-023E-AF24-8276-198E47BC6936}"/>
                </a:ext>
              </a:extLst>
            </p:cNvPr>
            <p:cNvSpPr/>
            <p:nvPr/>
          </p:nvSpPr>
          <p:spPr>
            <a:xfrm>
              <a:off x="4232275" y="4467640"/>
              <a:ext cx="16007" cy="556418"/>
            </a:xfrm>
            <a:custGeom>
              <a:avLst/>
              <a:gdLst>
                <a:gd name="connsiteX0" fmla="*/ 9525 w 16007"/>
                <a:gd name="connsiteY0" fmla="*/ 2760 h 556418"/>
                <a:gd name="connsiteX1" fmla="*/ 15875 w 16007"/>
                <a:gd name="connsiteY1" fmla="*/ 158335 h 556418"/>
                <a:gd name="connsiteX2" fmla="*/ 12700 w 16007"/>
                <a:gd name="connsiteY2" fmla="*/ 555210 h 556418"/>
                <a:gd name="connsiteX3" fmla="*/ 0 w 16007"/>
                <a:gd name="connsiteY3" fmla="*/ 272635 h 556418"/>
                <a:gd name="connsiteX4" fmla="*/ 9525 w 16007"/>
                <a:gd name="connsiteY4" fmla="*/ 2760 h 55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7" h="556418">
                  <a:moveTo>
                    <a:pt x="9525" y="2760"/>
                  </a:moveTo>
                  <a:cubicBezTo>
                    <a:pt x="12171" y="-16290"/>
                    <a:pt x="15346" y="66260"/>
                    <a:pt x="15875" y="158335"/>
                  </a:cubicBezTo>
                  <a:cubicBezTo>
                    <a:pt x="16404" y="250410"/>
                    <a:pt x="15346" y="536160"/>
                    <a:pt x="12700" y="555210"/>
                  </a:cubicBezTo>
                  <a:cubicBezTo>
                    <a:pt x="10054" y="574260"/>
                    <a:pt x="0" y="363122"/>
                    <a:pt x="0" y="272635"/>
                  </a:cubicBezTo>
                  <a:cubicBezTo>
                    <a:pt x="0" y="182148"/>
                    <a:pt x="6879" y="21810"/>
                    <a:pt x="9525" y="2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1" name="フリーフォーム 2000">
              <a:extLst>
                <a:ext uri="{FF2B5EF4-FFF2-40B4-BE49-F238E27FC236}">
                  <a16:creationId xmlns:a16="http://schemas.microsoft.com/office/drawing/2014/main" id="{18F0E7B1-ABDB-CC11-DD1D-16BEC535A82B}"/>
                </a:ext>
              </a:extLst>
            </p:cNvPr>
            <p:cNvSpPr/>
            <p:nvPr/>
          </p:nvSpPr>
          <p:spPr>
            <a:xfrm>
              <a:off x="4257589" y="4473553"/>
              <a:ext cx="32428" cy="539788"/>
            </a:xfrm>
            <a:custGeom>
              <a:avLst/>
              <a:gdLst>
                <a:gd name="connsiteX0" fmla="*/ 19136 w 32428"/>
                <a:gd name="connsiteY0" fmla="*/ 22 h 539788"/>
                <a:gd name="connsiteX1" fmla="*/ 22311 w 32428"/>
                <a:gd name="connsiteY1" fmla="*/ 234972 h 539788"/>
                <a:gd name="connsiteX2" fmla="*/ 86 w 32428"/>
                <a:gd name="connsiteY2" fmla="*/ 539772 h 539788"/>
                <a:gd name="connsiteX3" fmla="*/ 31836 w 32428"/>
                <a:gd name="connsiteY3" fmla="*/ 247672 h 539788"/>
                <a:gd name="connsiteX4" fmla="*/ 19136 w 32428"/>
                <a:gd name="connsiteY4" fmla="*/ 22 h 5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28" h="539788">
                  <a:moveTo>
                    <a:pt x="19136" y="22"/>
                  </a:moveTo>
                  <a:cubicBezTo>
                    <a:pt x="17548" y="-2095"/>
                    <a:pt x="25486" y="145014"/>
                    <a:pt x="22311" y="234972"/>
                  </a:cubicBezTo>
                  <a:cubicBezTo>
                    <a:pt x="19136" y="324930"/>
                    <a:pt x="-1502" y="537655"/>
                    <a:pt x="86" y="539772"/>
                  </a:cubicBezTo>
                  <a:cubicBezTo>
                    <a:pt x="1674" y="541889"/>
                    <a:pt x="28132" y="333926"/>
                    <a:pt x="31836" y="247672"/>
                  </a:cubicBezTo>
                  <a:cubicBezTo>
                    <a:pt x="35540" y="161418"/>
                    <a:pt x="20724" y="2139"/>
                    <a:pt x="1913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2" name="フリーフォーム 2001">
              <a:extLst>
                <a:ext uri="{FF2B5EF4-FFF2-40B4-BE49-F238E27FC236}">
                  <a16:creationId xmlns:a16="http://schemas.microsoft.com/office/drawing/2014/main" id="{B5B95099-ADC7-7E7C-FFED-1978FF0DBCDD}"/>
                </a:ext>
              </a:extLst>
            </p:cNvPr>
            <p:cNvSpPr/>
            <p:nvPr/>
          </p:nvSpPr>
          <p:spPr>
            <a:xfrm>
              <a:off x="4450636" y="4453012"/>
              <a:ext cx="32712" cy="563725"/>
            </a:xfrm>
            <a:custGeom>
              <a:avLst/>
              <a:gdLst>
                <a:gd name="connsiteX0" fmla="*/ 32464 w 32712"/>
                <a:gd name="connsiteY0" fmla="*/ 1513 h 563725"/>
                <a:gd name="connsiteX1" fmla="*/ 22939 w 32712"/>
                <a:gd name="connsiteY1" fmla="*/ 138038 h 563725"/>
                <a:gd name="connsiteX2" fmla="*/ 3889 w 32712"/>
                <a:gd name="connsiteY2" fmla="*/ 280913 h 563725"/>
                <a:gd name="connsiteX3" fmla="*/ 714 w 32712"/>
                <a:gd name="connsiteY3" fmla="*/ 563488 h 563725"/>
                <a:gd name="connsiteX4" fmla="*/ 13414 w 32712"/>
                <a:gd name="connsiteY4" fmla="*/ 230113 h 563725"/>
                <a:gd name="connsiteX5" fmla="*/ 32464 w 32712"/>
                <a:gd name="connsiteY5" fmla="*/ 1513 h 5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12" h="563725">
                  <a:moveTo>
                    <a:pt x="32464" y="1513"/>
                  </a:moveTo>
                  <a:cubicBezTo>
                    <a:pt x="34052" y="-13833"/>
                    <a:pt x="27701" y="91471"/>
                    <a:pt x="22939" y="138038"/>
                  </a:cubicBezTo>
                  <a:cubicBezTo>
                    <a:pt x="18177" y="184605"/>
                    <a:pt x="7593" y="210005"/>
                    <a:pt x="3889" y="280913"/>
                  </a:cubicBezTo>
                  <a:cubicBezTo>
                    <a:pt x="185" y="351821"/>
                    <a:pt x="-873" y="571955"/>
                    <a:pt x="714" y="563488"/>
                  </a:cubicBezTo>
                  <a:cubicBezTo>
                    <a:pt x="2301" y="555021"/>
                    <a:pt x="7064" y="318484"/>
                    <a:pt x="13414" y="230113"/>
                  </a:cubicBezTo>
                  <a:cubicBezTo>
                    <a:pt x="19764" y="141742"/>
                    <a:pt x="30876" y="16859"/>
                    <a:pt x="32464" y="1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3" name="フリーフォーム 2002">
              <a:extLst>
                <a:ext uri="{FF2B5EF4-FFF2-40B4-BE49-F238E27FC236}">
                  <a16:creationId xmlns:a16="http://schemas.microsoft.com/office/drawing/2014/main" id="{9A0AD51F-3B4C-013F-D25D-F726A2A91A3F}"/>
                </a:ext>
              </a:extLst>
            </p:cNvPr>
            <p:cNvSpPr/>
            <p:nvPr/>
          </p:nvSpPr>
          <p:spPr>
            <a:xfrm>
              <a:off x="4475560" y="4447635"/>
              <a:ext cx="36229" cy="569566"/>
            </a:xfrm>
            <a:custGeom>
              <a:avLst/>
              <a:gdLst>
                <a:gd name="connsiteX0" fmla="*/ 36115 w 36229"/>
                <a:gd name="connsiteY0" fmla="*/ 540 h 569566"/>
                <a:gd name="connsiteX1" fmla="*/ 20240 w 36229"/>
                <a:gd name="connsiteY1" fmla="*/ 130715 h 569566"/>
                <a:gd name="connsiteX2" fmla="*/ 23415 w 36229"/>
                <a:gd name="connsiteY2" fmla="*/ 200565 h 569566"/>
                <a:gd name="connsiteX3" fmla="*/ 10715 w 36229"/>
                <a:gd name="connsiteY3" fmla="*/ 235490 h 569566"/>
                <a:gd name="connsiteX4" fmla="*/ 1190 w 36229"/>
                <a:gd name="connsiteY4" fmla="*/ 416465 h 569566"/>
                <a:gd name="connsiteX5" fmla="*/ 1190 w 36229"/>
                <a:gd name="connsiteY5" fmla="*/ 562515 h 569566"/>
                <a:gd name="connsiteX6" fmla="*/ 10715 w 36229"/>
                <a:gd name="connsiteY6" fmla="*/ 184690 h 569566"/>
                <a:gd name="connsiteX7" fmla="*/ 36115 w 36229"/>
                <a:gd name="connsiteY7" fmla="*/ 540 h 56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29" h="569566">
                  <a:moveTo>
                    <a:pt x="36115" y="540"/>
                  </a:moveTo>
                  <a:cubicBezTo>
                    <a:pt x="37702" y="-8456"/>
                    <a:pt x="22357" y="97378"/>
                    <a:pt x="20240" y="130715"/>
                  </a:cubicBezTo>
                  <a:cubicBezTo>
                    <a:pt x="18123" y="164052"/>
                    <a:pt x="25002" y="183103"/>
                    <a:pt x="23415" y="200565"/>
                  </a:cubicBezTo>
                  <a:cubicBezTo>
                    <a:pt x="21828" y="218027"/>
                    <a:pt x="14419" y="199507"/>
                    <a:pt x="10715" y="235490"/>
                  </a:cubicBezTo>
                  <a:cubicBezTo>
                    <a:pt x="7011" y="271473"/>
                    <a:pt x="2777" y="361961"/>
                    <a:pt x="1190" y="416465"/>
                  </a:cubicBezTo>
                  <a:cubicBezTo>
                    <a:pt x="-397" y="470969"/>
                    <a:pt x="-397" y="601144"/>
                    <a:pt x="1190" y="562515"/>
                  </a:cubicBezTo>
                  <a:cubicBezTo>
                    <a:pt x="2777" y="523886"/>
                    <a:pt x="4365" y="274648"/>
                    <a:pt x="10715" y="184690"/>
                  </a:cubicBezTo>
                  <a:cubicBezTo>
                    <a:pt x="17065" y="94732"/>
                    <a:pt x="34528" y="9536"/>
                    <a:pt x="36115" y="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4" name="フリーフォーム 2003">
              <a:extLst>
                <a:ext uri="{FF2B5EF4-FFF2-40B4-BE49-F238E27FC236}">
                  <a16:creationId xmlns:a16="http://schemas.microsoft.com/office/drawing/2014/main" id="{D2AF671A-46F0-4AA6-783A-D33FBFB2D3EC}"/>
                </a:ext>
              </a:extLst>
            </p:cNvPr>
            <p:cNvSpPr/>
            <p:nvPr/>
          </p:nvSpPr>
          <p:spPr>
            <a:xfrm>
              <a:off x="4104403" y="5000611"/>
              <a:ext cx="457456" cy="17873"/>
            </a:xfrm>
            <a:custGeom>
              <a:avLst/>
              <a:gdLst>
                <a:gd name="connsiteX0" fmla="*/ 4047 w 457456"/>
                <a:gd name="connsiteY0" fmla="*/ 15889 h 17873"/>
                <a:gd name="connsiteX1" fmla="*/ 451722 w 457456"/>
                <a:gd name="connsiteY1" fmla="*/ 15889 h 17873"/>
                <a:gd name="connsiteX2" fmla="*/ 242172 w 457456"/>
                <a:gd name="connsiteY2" fmla="*/ 14 h 17873"/>
                <a:gd name="connsiteX3" fmla="*/ 4047 w 457456"/>
                <a:gd name="connsiteY3" fmla="*/ 15889 h 1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456" h="17873">
                  <a:moveTo>
                    <a:pt x="4047" y="15889"/>
                  </a:moveTo>
                  <a:cubicBezTo>
                    <a:pt x="38972" y="18535"/>
                    <a:pt x="412035" y="18535"/>
                    <a:pt x="451722" y="15889"/>
                  </a:cubicBezTo>
                  <a:cubicBezTo>
                    <a:pt x="491409" y="13243"/>
                    <a:pt x="314668" y="543"/>
                    <a:pt x="242172" y="14"/>
                  </a:cubicBezTo>
                  <a:cubicBezTo>
                    <a:pt x="169676" y="-515"/>
                    <a:pt x="-30878" y="13243"/>
                    <a:pt x="4047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D57FA9E2-2AE4-719E-6EDB-B379078B5125}"/>
              </a:ext>
            </a:extLst>
          </p:cNvPr>
          <p:cNvSpPr txBox="1"/>
          <p:nvPr/>
        </p:nvSpPr>
        <p:spPr>
          <a:xfrm>
            <a:off x="1213720" y="8813473"/>
            <a:ext cx="71737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9600" dirty="0">
                <a:solidFill>
                  <a:srgbClr val="C00000"/>
                </a:solidFill>
                <a:latin typeface="Impossible - 0" panose="02000506020000020004" pitchFamily="2" charset="0"/>
              </a:rPr>
              <a:t>MISION:IMPOSSIBLE</a:t>
            </a:r>
            <a:endParaRPr kumimoji="1" lang="ja-JP" altLang="en-US" sz="9600">
              <a:solidFill>
                <a:srgbClr val="C00000"/>
              </a:solidFill>
              <a:latin typeface="Impossible - 0" panose="02000506020000020004" pitchFamily="2" charset="0"/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2EBD3A69-117C-FF75-08AA-84EFBDF4FC75}"/>
              </a:ext>
            </a:extLst>
          </p:cNvPr>
          <p:cNvSpPr txBox="1"/>
          <p:nvPr/>
        </p:nvSpPr>
        <p:spPr>
          <a:xfrm>
            <a:off x="3004503" y="10129931"/>
            <a:ext cx="36199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4800" spc="600" dirty="0">
                <a:solidFill>
                  <a:schemeClr val="tx1">
                    <a:lumMod val="95000"/>
                    <a:lumOff val="5000"/>
                  </a:schemeClr>
                </a:solidFill>
                <a:latin typeface="Impossible - 0" panose="02000506020000020004" pitchFamily="2" charset="0"/>
              </a:rPr>
              <a:t>ROGUE NATION</a:t>
            </a:r>
            <a:endParaRPr kumimoji="1" lang="ja-JP" altLang="en-US" sz="4800" spc="600">
              <a:solidFill>
                <a:schemeClr val="tx1">
                  <a:lumMod val="95000"/>
                  <a:lumOff val="5000"/>
                </a:schemeClr>
              </a:solidFill>
              <a:latin typeface="Impossible - 0" panose="02000506020000020004" pitchFamily="2" charset="0"/>
            </a:endParaRPr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9C7E2F18-3B8E-3E10-4A1E-9C2AAF2EF298}"/>
              </a:ext>
            </a:extLst>
          </p:cNvPr>
          <p:cNvSpPr/>
          <p:nvPr/>
        </p:nvSpPr>
        <p:spPr>
          <a:xfrm>
            <a:off x="-59377" y="1674366"/>
            <a:ext cx="7033468" cy="118808"/>
          </a:xfrm>
          <a:custGeom>
            <a:avLst/>
            <a:gdLst>
              <a:gd name="connsiteX0" fmla="*/ 0 w 7033468"/>
              <a:gd name="connsiteY0" fmla="*/ 71307 h 118808"/>
              <a:gd name="connsiteX1" fmla="*/ 4619502 w 7033468"/>
              <a:gd name="connsiteY1" fmla="*/ 55 h 118808"/>
              <a:gd name="connsiteX2" fmla="*/ 4286993 w 7033468"/>
              <a:gd name="connsiteY2" fmla="*/ 59431 h 118808"/>
              <a:gd name="connsiteX3" fmla="*/ 7030193 w 7033468"/>
              <a:gd name="connsiteY3" fmla="*/ 59431 h 118808"/>
              <a:gd name="connsiteX4" fmla="*/ 3657600 w 7033468"/>
              <a:gd name="connsiteY4" fmla="*/ 106933 h 118808"/>
              <a:gd name="connsiteX5" fmla="*/ 2517569 w 7033468"/>
              <a:gd name="connsiteY5" fmla="*/ 118808 h 118808"/>
              <a:gd name="connsiteX6" fmla="*/ 0 w 7033468"/>
              <a:gd name="connsiteY6" fmla="*/ 71307 h 118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33468" h="118808">
                <a:moveTo>
                  <a:pt x="0" y="71307"/>
                </a:moveTo>
                <a:lnTo>
                  <a:pt x="4619502" y="55"/>
                </a:lnTo>
                <a:cubicBezTo>
                  <a:pt x="5334001" y="-1924"/>
                  <a:pt x="3885211" y="49535"/>
                  <a:pt x="4286993" y="59431"/>
                </a:cubicBezTo>
                <a:cubicBezTo>
                  <a:pt x="4688775" y="69327"/>
                  <a:pt x="7135092" y="51514"/>
                  <a:pt x="7030193" y="59431"/>
                </a:cubicBezTo>
                <a:cubicBezTo>
                  <a:pt x="6925294" y="67348"/>
                  <a:pt x="3657600" y="106933"/>
                  <a:pt x="3657600" y="106933"/>
                </a:cubicBezTo>
                <a:lnTo>
                  <a:pt x="2517569" y="118808"/>
                </a:lnTo>
                <a:lnTo>
                  <a:pt x="0" y="71307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27F395E9-3619-7038-6EEB-642EC7D9472A}"/>
              </a:ext>
            </a:extLst>
          </p:cNvPr>
          <p:cNvSpPr/>
          <p:nvPr/>
        </p:nvSpPr>
        <p:spPr>
          <a:xfrm>
            <a:off x="7711873" y="1650582"/>
            <a:ext cx="1815827" cy="149213"/>
          </a:xfrm>
          <a:custGeom>
            <a:avLst/>
            <a:gdLst>
              <a:gd name="connsiteX0" fmla="*/ 42714 w 1815827"/>
              <a:gd name="connsiteY0" fmla="*/ 47589 h 149213"/>
              <a:gd name="connsiteX1" fmla="*/ 1693384 w 1815827"/>
              <a:gd name="connsiteY1" fmla="*/ 88 h 149213"/>
              <a:gd name="connsiteX2" fmla="*/ 1301498 w 1815827"/>
              <a:gd name="connsiteY2" fmla="*/ 59465 h 149213"/>
              <a:gd name="connsiteX3" fmla="*/ 1812137 w 1815827"/>
              <a:gd name="connsiteY3" fmla="*/ 142592 h 149213"/>
              <a:gd name="connsiteX4" fmla="*/ 980865 w 1815827"/>
              <a:gd name="connsiteY4" fmla="*/ 142592 h 149213"/>
              <a:gd name="connsiteX5" fmla="*/ 339597 w 1815827"/>
              <a:gd name="connsiteY5" fmla="*/ 130717 h 149213"/>
              <a:gd name="connsiteX6" fmla="*/ 470226 w 1815827"/>
              <a:gd name="connsiteY6" fmla="*/ 106966 h 149213"/>
              <a:gd name="connsiteX7" fmla="*/ 42714 w 1815827"/>
              <a:gd name="connsiteY7" fmla="*/ 47589 h 14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5827" h="149213">
                <a:moveTo>
                  <a:pt x="42714" y="47589"/>
                </a:moveTo>
                <a:cubicBezTo>
                  <a:pt x="246574" y="29776"/>
                  <a:pt x="1483587" y="-1891"/>
                  <a:pt x="1693384" y="88"/>
                </a:cubicBezTo>
                <a:cubicBezTo>
                  <a:pt x="1903181" y="2067"/>
                  <a:pt x="1281706" y="35714"/>
                  <a:pt x="1301498" y="59465"/>
                </a:cubicBezTo>
                <a:cubicBezTo>
                  <a:pt x="1321290" y="83216"/>
                  <a:pt x="1865576" y="128738"/>
                  <a:pt x="1812137" y="142592"/>
                </a:cubicBezTo>
                <a:cubicBezTo>
                  <a:pt x="1758698" y="156446"/>
                  <a:pt x="1226288" y="144571"/>
                  <a:pt x="980865" y="142592"/>
                </a:cubicBezTo>
                <a:cubicBezTo>
                  <a:pt x="735442" y="140613"/>
                  <a:pt x="424704" y="136655"/>
                  <a:pt x="339597" y="130717"/>
                </a:cubicBezTo>
                <a:cubicBezTo>
                  <a:pt x="254490" y="124779"/>
                  <a:pt x="511790" y="118841"/>
                  <a:pt x="470226" y="106966"/>
                </a:cubicBezTo>
                <a:cubicBezTo>
                  <a:pt x="428662" y="95091"/>
                  <a:pt x="-161146" y="65402"/>
                  <a:pt x="42714" y="47589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2F2471DB-537F-BAC0-D8FD-5840AEF9DBBF}"/>
              </a:ext>
            </a:extLst>
          </p:cNvPr>
          <p:cNvSpPr/>
          <p:nvPr/>
        </p:nvSpPr>
        <p:spPr>
          <a:xfrm>
            <a:off x="71252" y="10929752"/>
            <a:ext cx="8253558" cy="280828"/>
          </a:xfrm>
          <a:custGeom>
            <a:avLst/>
            <a:gdLst>
              <a:gd name="connsiteX0" fmla="*/ 0 w 8253558"/>
              <a:gd name="connsiteY0" fmla="*/ 7422 h 280828"/>
              <a:gd name="connsiteX1" fmla="*/ 5011387 w 8253558"/>
              <a:gd name="connsiteY1" fmla="*/ 7422 h 280828"/>
              <a:gd name="connsiteX2" fmla="*/ 4572000 w 8253558"/>
              <a:gd name="connsiteY2" fmla="*/ 66799 h 280828"/>
              <a:gd name="connsiteX3" fmla="*/ 8253351 w 8253558"/>
              <a:gd name="connsiteY3" fmla="*/ 209303 h 280828"/>
              <a:gd name="connsiteX4" fmla="*/ 4393870 w 8253558"/>
              <a:gd name="connsiteY4" fmla="*/ 280554 h 280828"/>
              <a:gd name="connsiteX5" fmla="*/ 4631377 w 8253558"/>
              <a:gd name="connsiteY5" fmla="*/ 185552 h 280828"/>
              <a:gd name="connsiteX6" fmla="*/ 2018805 w 8253558"/>
              <a:gd name="connsiteY6" fmla="*/ 66799 h 280828"/>
              <a:gd name="connsiteX7" fmla="*/ 0 w 8253558"/>
              <a:gd name="connsiteY7" fmla="*/ 7422 h 28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53558" h="280828">
                <a:moveTo>
                  <a:pt x="0" y="7422"/>
                </a:moveTo>
                <a:cubicBezTo>
                  <a:pt x="498764" y="-2474"/>
                  <a:pt x="4249387" y="-2474"/>
                  <a:pt x="5011387" y="7422"/>
                </a:cubicBezTo>
                <a:cubicBezTo>
                  <a:pt x="5773387" y="17318"/>
                  <a:pt x="4031673" y="33152"/>
                  <a:pt x="4572000" y="66799"/>
                </a:cubicBezTo>
                <a:cubicBezTo>
                  <a:pt x="5112327" y="100446"/>
                  <a:pt x="8283039" y="173677"/>
                  <a:pt x="8253351" y="209303"/>
                </a:cubicBezTo>
                <a:cubicBezTo>
                  <a:pt x="8223663" y="244929"/>
                  <a:pt x="4997532" y="284513"/>
                  <a:pt x="4393870" y="280554"/>
                </a:cubicBezTo>
                <a:cubicBezTo>
                  <a:pt x="3790208" y="276595"/>
                  <a:pt x="5027221" y="221178"/>
                  <a:pt x="4631377" y="185552"/>
                </a:cubicBezTo>
                <a:cubicBezTo>
                  <a:pt x="4235533" y="149926"/>
                  <a:pt x="2792680" y="90550"/>
                  <a:pt x="2018805" y="66799"/>
                </a:cubicBezTo>
                <a:lnTo>
                  <a:pt x="0" y="7422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F295F69-A030-0DB5-EB88-7284096351A5}"/>
              </a:ext>
            </a:extLst>
          </p:cNvPr>
          <p:cNvSpPr/>
          <p:nvPr/>
        </p:nvSpPr>
        <p:spPr>
          <a:xfrm>
            <a:off x="6590805" y="10889673"/>
            <a:ext cx="3064302" cy="230502"/>
          </a:xfrm>
          <a:custGeom>
            <a:avLst/>
            <a:gdLst>
              <a:gd name="connsiteX0" fmla="*/ 0 w 3064302"/>
              <a:gd name="connsiteY0" fmla="*/ 0 h 230502"/>
              <a:gd name="connsiteX1" fmla="*/ 142504 w 3064302"/>
              <a:gd name="connsiteY1" fmla="*/ 11875 h 230502"/>
              <a:gd name="connsiteX2" fmla="*/ 2707574 w 3064302"/>
              <a:gd name="connsiteY2" fmla="*/ 95002 h 230502"/>
              <a:gd name="connsiteX3" fmla="*/ 2410691 w 3064302"/>
              <a:gd name="connsiteY3" fmla="*/ 142504 h 230502"/>
              <a:gd name="connsiteX4" fmla="*/ 3063834 w 3064302"/>
              <a:gd name="connsiteY4" fmla="*/ 166254 h 230502"/>
              <a:gd name="connsiteX5" fmla="*/ 2291938 w 3064302"/>
              <a:gd name="connsiteY5" fmla="*/ 225631 h 230502"/>
              <a:gd name="connsiteX6" fmla="*/ 890650 w 3064302"/>
              <a:gd name="connsiteY6" fmla="*/ 225631 h 230502"/>
              <a:gd name="connsiteX7" fmla="*/ 368135 w 3064302"/>
              <a:gd name="connsiteY7" fmla="*/ 213756 h 230502"/>
              <a:gd name="connsiteX8" fmla="*/ 581891 w 3064302"/>
              <a:gd name="connsiteY8" fmla="*/ 130628 h 230502"/>
              <a:gd name="connsiteX9" fmla="*/ 0 w 3064302"/>
              <a:gd name="connsiteY9" fmla="*/ 0 h 23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64302" h="230502">
                <a:moveTo>
                  <a:pt x="0" y="0"/>
                </a:moveTo>
                <a:lnTo>
                  <a:pt x="142504" y="11875"/>
                </a:lnTo>
                <a:lnTo>
                  <a:pt x="2707574" y="95002"/>
                </a:lnTo>
                <a:cubicBezTo>
                  <a:pt x="3085605" y="116773"/>
                  <a:pt x="2351314" y="130629"/>
                  <a:pt x="2410691" y="142504"/>
                </a:cubicBezTo>
                <a:cubicBezTo>
                  <a:pt x="2470068" y="154379"/>
                  <a:pt x="3083626" y="152400"/>
                  <a:pt x="3063834" y="166254"/>
                </a:cubicBezTo>
                <a:cubicBezTo>
                  <a:pt x="3044042" y="180108"/>
                  <a:pt x="2654135" y="215735"/>
                  <a:pt x="2291938" y="225631"/>
                </a:cubicBezTo>
                <a:cubicBezTo>
                  <a:pt x="1929741" y="235527"/>
                  <a:pt x="1211284" y="227610"/>
                  <a:pt x="890650" y="225631"/>
                </a:cubicBezTo>
                <a:cubicBezTo>
                  <a:pt x="570016" y="223652"/>
                  <a:pt x="419595" y="229590"/>
                  <a:pt x="368135" y="213756"/>
                </a:cubicBezTo>
                <a:cubicBezTo>
                  <a:pt x="316675" y="197922"/>
                  <a:pt x="639288" y="168233"/>
                  <a:pt x="581891" y="130628"/>
                </a:cubicBezTo>
                <a:cubicBezTo>
                  <a:pt x="524494" y="93023"/>
                  <a:pt x="274122" y="40573"/>
                  <a:pt x="0" y="0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005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B212B328-1530-4DD9-8DD9-B69A884361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</p:spTree>
    <p:extLst>
      <p:ext uri="{BB962C8B-B14F-4D97-AF65-F5344CB8AC3E}">
        <p14:creationId xmlns:p14="http://schemas.microsoft.com/office/powerpoint/2010/main" val="10144151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6" name="グループ化 1355">
            <a:extLst>
              <a:ext uri="{FF2B5EF4-FFF2-40B4-BE49-F238E27FC236}">
                <a16:creationId xmlns:a16="http://schemas.microsoft.com/office/drawing/2014/main" id="{BFF6CD86-70C4-A11D-29E0-1B079B8C76A7}"/>
              </a:ext>
            </a:extLst>
          </p:cNvPr>
          <p:cNvGrpSpPr/>
          <p:nvPr/>
        </p:nvGrpSpPr>
        <p:grpSpPr>
          <a:xfrm>
            <a:off x="-35903" y="1751967"/>
            <a:ext cx="9513390" cy="9261230"/>
            <a:chOff x="-35903" y="1751967"/>
            <a:chExt cx="9513390" cy="9261230"/>
          </a:xfrm>
        </p:grpSpPr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A9CD16E3-BD34-7442-2D5E-5C49E5603704}"/>
                </a:ext>
              </a:extLst>
            </p:cNvPr>
            <p:cNvSpPr/>
            <p:nvPr/>
          </p:nvSpPr>
          <p:spPr>
            <a:xfrm>
              <a:off x="243259" y="1765589"/>
              <a:ext cx="15841" cy="362736"/>
            </a:xfrm>
            <a:custGeom>
              <a:avLst/>
              <a:gdLst>
                <a:gd name="connsiteX0" fmla="*/ 581 w 15841"/>
                <a:gd name="connsiteY0" fmla="*/ 2251 h 362736"/>
                <a:gd name="connsiteX1" fmla="*/ 4391 w 15841"/>
                <a:gd name="connsiteY1" fmla="*/ 356581 h 362736"/>
                <a:gd name="connsiteX2" fmla="*/ 15821 w 15841"/>
                <a:gd name="connsiteY2" fmla="*/ 211801 h 362736"/>
                <a:gd name="connsiteX3" fmla="*/ 581 w 15841"/>
                <a:gd name="connsiteY3" fmla="*/ 2251 h 36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1" h="362736">
                  <a:moveTo>
                    <a:pt x="581" y="2251"/>
                  </a:moveTo>
                  <a:cubicBezTo>
                    <a:pt x="-1324" y="26381"/>
                    <a:pt x="1851" y="321656"/>
                    <a:pt x="4391" y="356581"/>
                  </a:cubicBezTo>
                  <a:cubicBezTo>
                    <a:pt x="6931" y="391506"/>
                    <a:pt x="15186" y="268951"/>
                    <a:pt x="15821" y="211801"/>
                  </a:cubicBezTo>
                  <a:cubicBezTo>
                    <a:pt x="16456" y="154651"/>
                    <a:pt x="2486" y="-21879"/>
                    <a:pt x="581" y="22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40DA1588-0DBC-A882-4ADD-F5A9D6C89EC8}"/>
                </a:ext>
              </a:extLst>
            </p:cNvPr>
            <p:cNvSpPr/>
            <p:nvPr/>
          </p:nvSpPr>
          <p:spPr>
            <a:xfrm>
              <a:off x="319638" y="1751967"/>
              <a:ext cx="23511" cy="389020"/>
            </a:xfrm>
            <a:custGeom>
              <a:avLst/>
              <a:gdLst>
                <a:gd name="connsiteX0" fmla="*/ 11832 w 23511"/>
                <a:gd name="connsiteY0" fmla="*/ 4443 h 389020"/>
                <a:gd name="connsiteX1" fmla="*/ 23262 w 23511"/>
                <a:gd name="connsiteY1" fmla="*/ 385443 h 389020"/>
                <a:gd name="connsiteX2" fmla="*/ 402 w 23511"/>
                <a:gd name="connsiteY2" fmla="*/ 187323 h 389020"/>
                <a:gd name="connsiteX3" fmla="*/ 11832 w 23511"/>
                <a:gd name="connsiteY3" fmla="*/ 4443 h 38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1" h="389020">
                  <a:moveTo>
                    <a:pt x="11832" y="4443"/>
                  </a:moveTo>
                  <a:cubicBezTo>
                    <a:pt x="15642" y="37463"/>
                    <a:pt x="25167" y="354963"/>
                    <a:pt x="23262" y="385443"/>
                  </a:cubicBezTo>
                  <a:cubicBezTo>
                    <a:pt x="21357" y="415923"/>
                    <a:pt x="2942" y="243203"/>
                    <a:pt x="402" y="187323"/>
                  </a:cubicBezTo>
                  <a:cubicBezTo>
                    <a:pt x="-2138" y="131443"/>
                    <a:pt x="8022" y="-28577"/>
                    <a:pt x="11832" y="44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F7D80B73-B6F1-DC8D-73EF-ACB791BE20C9}"/>
                </a:ext>
              </a:extLst>
            </p:cNvPr>
            <p:cNvSpPr/>
            <p:nvPr/>
          </p:nvSpPr>
          <p:spPr>
            <a:xfrm>
              <a:off x="-35903" y="2113969"/>
              <a:ext cx="299495" cy="15899"/>
            </a:xfrm>
            <a:custGeom>
              <a:avLst/>
              <a:gdLst>
                <a:gd name="connsiteX0" fmla="*/ 9233 w 299495"/>
                <a:gd name="connsiteY0" fmla="*/ 581 h 15899"/>
                <a:gd name="connsiteX1" fmla="*/ 298793 w 299495"/>
                <a:gd name="connsiteY1" fmla="*/ 4391 h 15899"/>
                <a:gd name="connsiteX2" fmla="*/ 89243 w 299495"/>
                <a:gd name="connsiteY2" fmla="*/ 15821 h 15899"/>
                <a:gd name="connsiteX3" fmla="*/ 9233 w 299495"/>
                <a:gd name="connsiteY3" fmla="*/ 581 h 1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495" h="15899">
                  <a:moveTo>
                    <a:pt x="9233" y="581"/>
                  </a:moveTo>
                  <a:cubicBezTo>
                    <a:pt x="44158" y="-1324"/>
                    <a:pt x="285458" y="1851"/>
                    <a:pt x="298793" y="4391"/>
                  </a:cubicBezTo>
                  <a:cubicBezTo>
                    <a:pt x="312128" y="6931"/>
                    <a:pt x="131788" y="14551"/>
                    <a:pt x="89243" y="15821"/>
                  </a:cubicBezTo>
                  <a:cubicBezTo>
                    <a:pt x="46698" y="17091"/>
                    <a:pt x="-25692" y="2486"/>
                    <a:pt x="9233" y="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1BBDC890-5B01-F80C-197E-0060D139DF14}"/>
                </a:ext>
              </a:extLst>
            </p:cNvPr>
            <p:cNvSpPr/>
            <p:nvPr/>
          </p:nvSpPr>
          <p:spPr>
            <a:xfrm>
              <a:off x="31140" y="2140297"/>
              <a:ext cx="241236" cy="20150"/>
            </a:xfrm>
            <a:custGeom>
              <a:avLst/>
              <a:gdLst>
                <a:gd name="connsiteX0" fmla="*/ 3150 w 241236"/>
                <a:gd name="connsiteY0" fmla="*/ 4733 h 20150"/>
                <a:gd name="connsiteX1" fmla="*/ 239370 w 241236"/>
                <a:gd name="connsiteY1" fmla="*/ 923 h 20150"/>
                <a:gd name="connsiteX2" fmla="*/ 109830 w 241236"/>
                <a:gd name="connsiteY2" fmla="*/ 19973 h 20150"/>
                <a:gd name="connsiteX3" fmla="*/ 3150 w 241236"/>
                <a:gd name="connsiteY3" fmla="*/ 4733 h 2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36" h="20150">
                  <a:moveTo>
                    <a:pt x="3150" y="4733"/>
                  </a:moveTo>
                  <a:cubicBezTo>
                    <a:pt x="24740" y="1558"/>
                    <a:pt x="221590" y="-1617"/>
                    <a:pt x="239370" y="923"/>
                  </a:cubicBezTo>
                  <a:cubicBezTo>
                    <a:pt x="257150" y="3463"/>
                    <a:pt x="142850" y="18068"/>
                    <a:pt x="109830" y="19973"/>
                  </a:cubicBezTo>
                  <a:cubicBezTo>
                    <a:pt x="76810" y="21878"/>
                    <a:pt x="-18440" y="7908"/>
                    <a:pt x="3150" y="4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A6DCDAFD-A282-7B87-D7CE-D1CE1DC11996}"/>
                </a:ext>
              </a:extLst>
            </p:cNvPr>
            <p:cNvSpPr/>
            <p:nvPr/>
          </p:nvSpPr>
          <p:spPr>
            <a:xfrm>
              <a:off x="364767" y="2121821"/>
              <a:ext cx="474875" cy="19415"/>
            </a:xfrm>
            <a:custGeom>
              <a:avLst/>
              <a:gdLst>
                <a:gd name="connsiteX0" fmla="*/ 4803 w 474875"/>
                <a:gd name="connsiteY0" fmla="*/ 349 h 19415"/>
                <a:gd name="connsiteX1" fmla="*/ 469623 w 474875"/>
                <a:gd name="connsiteY1" fmla="*/ 7969 h 19415"/>
                <a:gd name="connsiteX2" fmla="*/ 241023 w 474875"/>
                <a:gd name="connsiteY2" fmla="*/ 19399 h 19415"/>
                <a:gd name="connsiteX3" fmla="*/ 4803 w 474875"/>
                <a:gd name="connsiteY3" fmla="*/ 349 h 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875" h="19415">
                  <a:moveTo>
                    <a:pt x="4803" y="349"/>
                  </a:moveTo>
                  <a:cubicBezTo>
                    <a:pt x="42903" y="-1556"/>
                    <a:pt x="430253" y="4794"/>
                    <a:pt x="469623" y="7969"/>
                  </a:cubicBezTo>
                  <a:cubicBezTo>
                    <a:pt x="508993" y="11144"/>
                    <a:pt x="316588" y="18764"/>
                    <a:pt x="241023" y="19399"/>
                  </a:cubicBezTo>
                  <a:cubicBezTo>
                    <a:pt x="165458" y="20034"/>
                    <a:pt x="-33297" y="2254"/>
                    <a:pt x="4803" y="3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28DA77C0-F9AA-0475-D290-2048EE0FA823}"/>
                </a:ext>
              </a:extLst>
            </p:cNvPr>
            <p:cNvSpPr/>
            <p:nvPr/>
          </p:nvSpPr>
          <p:spPr>
            <a:xfrm>
              <a:off x="346014" y="2147412"/>
              <a:ext cx="474711" cy="12858"/>
            </a:xfrm>
            <a:custGeom>
              <a:avLst/>
              <a:gdLst>
                <a:gd name="connsiteX0" fmla="*/ 4506 w 474711"/>
                <a:gd name="connsiteY0" fmla="*/ 1428 h 12858"/>
                <a:gd name="connsiteX1" fmla="*/ 469326 w 474711"/>
                <a:gd name="connsiteY1" fmla="*/ 1428 h 12858"/>
                <a:gd name="connsiteX2" fmla="*/ 244536 w 474711"/>
                <a:gd name="connsiteY2" fmla="*/ 12858 h 12858"/>
                <a:gd name="connsiteX3" fmla="*/ 4506 w 474711"/>
                <a:gd name="connsiteY3" fmla="*/ 1428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11" h="12858">
                  <a:moveTo>
                    <a:pt x="4506" y="1428"/>
                  </a:moveTo>
                  <a:cubicBezTo>
                    <a:pt x="41971" y="-477"/>
                    <a:pt x="429321" y="-477"/>
                    <a:pt x="469326" y="1428"/>
                  </a:cubicBezTo>
                  <a:cubicBezTo>
                    <a:pt x="509331" y="3333"/>
                    <a:pt x="315656" y="12858"/>
                    <a:pt x="244536" y="12858"/>
                  </a:cubicBezTo>
                  <a:cubicBezTo>
                    <a:pt x="173416" y="12858"/>
                    <a:pt x="-32959" y="3333"/>
                    <a:pt x="4506" y="1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F9084111-B223-4384-29BF-6A52504E6285}"/>
                </a:ext>
              </a:extLst>
            </p:cNvPr>
            <p:cNvSpPr/>
            <p:nvPr/>
          </p:nvSpPr>
          <p:spPr>
            <a:xfrm>
              <a:off x="811364" y="2152284"/>
              <a:ext cx="15406" cy="460475"/>
            </a:xfrm>
            <a:custGeom>
              <a:avLst/>
              <a:gdLst>
                <a:gd name="connsiteX0" fmla="*/ 7786 w 15406"/>
                <a:gd name="connsiteY0" fmla="*/ 11796 h 460475"/>
                <a:gd name="connsiteX1" fmla="*/ 15406 w 15406"/>
                <a:gd name="connsiteY1" fmla="*/ 449946 h 460475"/>
                <a:gd name="connsiteX2" fmla="*/ 7786 w 15406"/>
                <a:gd name="connsiteY2" fmla="*/ 308976 h 460475"/>
                <a:gd name="connsiteX3" fmla="*/ 166 w 15406"/>
                <a:gd name="connsiteY3" fmla="*/ 137526 h 460475"/>
                <a:gd name="connsiteX4" fmla="*/ 7786 w 15406"/>
                <a:gd name="connsiteY4" fmla="*/ 11796 h 46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06" h="460475">
                  <a:moveTo>
                    <a:pt x="7786" y="11796"/>
                  </a:moveTo>
                  <a:cubicBezTo>
                    <a:pt x="10326" y="63866"/>
                    <a:pt x="15406" y="400416"/>
                    <a:pt x="15406" y="449946"/>
                  </a:cubicBezTo>
                  <a:cubicBezTo>
                    <a:pt x="15406" y="499476"/>
                    <a:pt x="10326" y="361046"/>
                    <a:pt x="7786" y="308976"/>
                  </a:cubicBezTo>
                  <a:cubicBezTo>
                    <a:pt x="5246" y="256906"/>
                    <a:pt x="1436" y="180706"/>
                    <a:pt x="166" y="137526"/>
                  </a:cubicBezTo>
                  <a:cubicBezTo>
                    <a:pt x="-1104" y="94346"/>
                    <a:pt x="5246" y="-40274"/>
                    <a:pt x="7786" y="117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8D3D8B7A-9981-7417-BB19-DBE5BD1977BB}"/>
                </a:ext>
              </a:extLst>
            </p:cNvPr>
            <p:cNvSpPr/>
            <p:nvPr/>
          </p:nvSpPr>
          <p:spPr>
            <a:xfrm>
              <a:off x="826368" y="2118864"/>
              <a:ext cx="23262" cy="521945"/>
            </a:xfrm>
            <a:custGeom>
              <a:avLst/>
              <a:gdLst>
                <a:gd name="connsiteX0" fmla="*/ 11832 w 23262"/>
                <a:gd name="connsiteY0" fmla="*/ 14736 h 521945"/>
                <a:gd name="connsiteX1" fmla="*/ 23262 w 23262"/>
                <a:gd name="connsiteY1" fmla="*/ 510036 h 521945"/>
                <a:gd name="connsiteX2" fmla="*/ 11832 w 23262"/>
                <a:gd name="connsiteY2" fmla="*/ 350016 h 521945"/>
                <a:gd name="connsiteX3" fmla="*/ 402 w 23262"/>
                <a:gd name="connsiteY3" fmla="*/ 148086 h 521945"/>
                <a:gd name="connsiteX4" fmla="*/ 11832 w 23262"/>
                <a:gd name="connsiteY4" fmla="*/ 14736 h 52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2" h="521945">
                  <a:moveTo>
                    <a:pt x="11832" y="14736"/>
                  </a:moveTo>
                  <a:cubicBezTo>
                    <a:pt x="15642" y="75061"/>
                    <a:pt x="23262" y="454156"/>
                    <a:pt x="23262" y="510036"/>
                  </a:cubicBezTo>
                  <a:cubicBezTo>
                    <a:pt x="23262" y="565916"/>
                    <a:pt x="15642" y="410341"/>
                    <a:pt x="11832" y="350016"/>
                  </a:cubicBezTo>
                  <a:cubicBezTo>
                    <a:pt x="8022" y="289691"/>
                    <a:pt x="2942" y="200791"/>
                    <a:pt x="402" y="148086"/>
                  </a:cubicBezTo>
                  <a:cubicBezTo>
                    <a:pt x="-2138" y="95381"/>
                    <a:pt x="8022" y="-45589"/>
                    <a:pt x="11832" y="1473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40F985A4-0A4D-99BD-3EA3-7DE8CBCE4E3C}"/>
                </a:ext>
              </a:extLst>
            </p:cNvPr>
            <p:cNvSpPr/>
            <p:nvPr/>
          </p:nvSpPr>
          <p:spPr>
            <a:xfrm>
              <a:off x="-6350" y="2235200"/>
              <a:ext cx="271213" cy="6350"/>
            </a:xfrm>
            <a:custGeom>
              <a:avLst/>
              <a:gdLst>
                <a:gd name="connsiteX0" fmla="*/ 0 w 271213"/>
                <a:gd name="connsiteY0" fmla="*/ 6350 h 6350"/>
                <a:gd name="connsiteX1" fmla="*/ 266700 w 271213"/>
                <a:gd name="connsiteY1" fmla="*/ 6350 h 6350"/>
                <a:gd name="connsiteX2" fmla="*/ 174625 w 271213"/>
                <a:gd name="connsiteY2" fmla="*/ 0 h 6350"/>
                <a:gd name="connsiteX3" fmla="*/ 0 w 271213"/>
                <a:gd name="connsiteY3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213" h="6350">
                  <a:moveTo>
                    <a:pt x="0" y="6350"/>
                  </a:moveTo>
                  <a:lnTo>
                    <a:pt x="266700" y="6350"/>
                  </a:lnTo>
                  <a:cubicBezTo>
                    <a:pt x="295804" y="5292"/>
                    <a:pt x="174625" y="0"/>
                    <a:pt x="17462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ECDC4C49-2ED4-5CC3-8BF8-F8C95AE1DE0B}"/>
                </a:ext>
              </a:extLst>
            </p:cNvPr>
            <p:cNvSpPr/>
            <p:nvPr/>
          </p:nvSpPr>
          <p:spPr>
            <a:xfrm>
              <a:off x="361014" y="2225675"/>
              <a:ext cx="388952" cy="16573"/>
            </a:xfrm>
            <a:custGeom>
              <a:avLst/>
              <a:gdLst>
                <a:gd name="connsiteX0" fmla="*/ 936 w 388952"/>
                <a:gd name="connsiteY0" fmla="*/ 15875 h 16573"/>
                <a:gd name="connsiteX1" fmla="*/ 372411 w 388952"/>
                <a:gd name="connsiteY1" fmla="*/ 12700 h 16573"/>
                <a:gd name="connsiteX2" fmla="*/ 318436 w 388952"/>
                <a:gd name="connsiteY2" fmla="*/ 3175 h 16573"/>
                <a:gd name="connsiteX3" fmla="*/ 267636 w 388952"/>
                <a:gd name="connsiteY3" fmla="*/ 0 h 16573"/>
                <a:gd name="connsiteX4" fmla="*/ 936 w 388952"/>
                <a:gd name="connsiteY4" fmla="*/ 15875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952" h="16573">
                  <a:moveTo>
                    <a:pt x="936" y="15875"/>
                  </a:moveTo>
                  <a:cubicBezTo>
                    <a:pt x="18398" y="17992"/>
                    <a:pt x="319494" y="14817"/>
                    <a:pt x="372411" y="12700"/>
                  </a:cubicBezTo>
                  <a:cubicBezTo>
                    <a:pt x="425328" y="10583"/>
                    <a:pt x="335898" y="5292"/>
                    <a:pt x="318436" y="3175"/>
                  </a:cubicBezTo>
                  <a:cubicBezTo>
                    <a:pt x="300974" y="1058"/>
                    <a:pt x="320023" y="0"/>
                    <a:pt x="267636" y="0"/>
                  </a:cubicBezTo>
                  <a:cubicBezTo>
                    <a:pt x="215249" y="0"/>
                    <a:pt x="-16526" y="13758"/>
                    <a:pt x="936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94522E2F-0596-8988-D760-DA0B794355E6}"/>
                </a:ext>
              </a:extLst>
            </p:cNvPr>
            <p:cNvSpPr/>
            <p:nvPr/>
          </p:nvSpPr>
          <p:spPr>
            <a:xfrm>
              <a:off x="730238" y="2217408"/>
              <a:ext cx="23460" cy="873624"/>
            </a:xfrm>
            <a:custGeom>
              <a:avLst/>
              <a:gdLst>
                <a:gd name="connsiteX0" fmla="*/ 12 w 23460"/>
                <a:gd name="connsiteY0" fmla="*/ 30492 h 873624"/>
                <a:gd name="connsiteX1" fmla="*/ 22237 w 23460"/>
                <a:gd name="connsiteY1" fmla="*/ 871867 h 873624"/>
                <a:gd name="connsiteX2" fmla="*/ 19062 w 23460"/>
                <a:gd name="connsiteY2" fmla="*/ 246392 h 873624"/>
                <a:gd name="connsiteX3" fmla="*/ 12 w 23460"/>
                <a:gd name="connsiteY3" fmla="*/ 30492 h 87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0" h="873624">
                  <a:moveTo>
                    <a:pt x="12" y="30492"/>
                  </a:moveTo>
                  <a:cubicBezTo>
                    <a:pt x="541" y="134738"/>
                    <a:pt x="19062" y="835884"/>
                    <a:pt x="22237" y="871867"/>
                  </a:cubicBezTo>
                  <a:cubicBezTo>
                    <a:pt x="25412" y="907850"/>
                    <a:pt x="21708" y="380800"/>
                    <a:pt x="19062" y="246392"/>
                  </a:cubicBezTo>
                  <a:cubicBezTo>
                    <a:pt x="16416" y="111984"/>
                    <a:pt x="-517" y="-73754"/>
                    <a:pt x="12" y="304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61F130F6-D3B2-558C-DBBD-DA3F99DF6624}"/>
                </a:ext>
              </a:extLst>
            </p:cNvPr>
            <p:cNvSpPr/>
            <p:nvPr/>
          </p:nvSpPr>
          <p:spPr>
            <a:xfrm>
              <a:off x="746086" y="2220195"/>
              <a:ext cx="35209" cy="534423"/>
            </a:xfrm>
            <a:custGeom>
              <a:avLst/>
              <a:gdLst>
                <a:gd name="connsiteX0" fmla="*/ 34964 w 35209"/>
                <a:gd name="connsiteY0" fmla="*/ 11830 h 534423"/>
                <a:gd name="connsiteX1" fmla="*/ 15914 w 35209"/>
                <a:gd name="connsiteY1" fmla="*/ 84855 h 534423"/>
                <a:gd name="connsiteX2" fmla="*/ 22264 w 35209"/>
                <a:gd name="connsiteY2" fmla="*/ 532530 h 534423"/>
                <a:gd name="connsiteX3" fmla="*/ 39 w 35209"/>
                <a:gd name="connsiteY3" fmla="*/ 237255 h 534423"/>
                <a:gd name="connsiteX4" fmla="*/ 34964 w 35209"/>
                <a:gd name="connsiteY4" fmla="*/ 11830 h 53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9" h="534423">
                  <a:moveTo>
                    <a:pt x="34964" y="11830"/>
                  </a:moveTo>
                  <a:cubicBezTo>
                    <a:pt x="37610" y="-13570"/>
                    <a:pt x="18031" y="-1928"/>
                    <a:pt x="15914" y="84855"/>
                  </a:cubicBezTo>
                  <a:cubicBezTo>
                    <a:pt x="13797" y="171638"/>
                    <a:pt x="24910" y="507130"/>
                    <a:pt x="22264" y="532530"/>
                  </a:cubicBezTo>
                  <a:cubicBezTo>
                    <a:pt x="19618" y="557930"/>
                    <a:pt x="-1019" y="320863"/>
                    <a:pt x="39" y="237255"/>
                  </a:cubicBezTo>
                  <a:cubicBezTo>
                    <a:pt x="1097" y="153647"/>
                    <a:pt x="32318" y="37230"/>
                    <a:pt x="34964" y="118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B8D12E8F-E661-DE1C-8182-7B23FC80808A}"/>
                </a:ext>
              </a:extLst>
            </p:cNvPr>
            <p:cNvSpPr/>
            <p:nvPr/>
          </p:nvSpPr>
          <p:spPr>
            <a:xfrm>
              <a:off x="247512" y="2220600"/>
              <a:ext cx="12854" cy="410445"/>
            </a:xfrm>
            <a:custGeom>
              <a:avLst/>
              <a:gdLst>
                <a:gd name="connsiteX0" fmla="*/ 138 w 12854"/>
                <a:gd name="connsiteY0" fmla="*/ 1900 h 410445"/>
                <a:gd name="connsiteX1" fmla="*/ 6488 w 12854"/>
                <a:gd name="connsiteY1" fmla="*/ 401950 h 410445"/>
                <a:gd name="connsiteX2" fmla="*/ 12838 w 12854"/>
                <a:gd name="connsiteY2" fmla="*/ 255900 h 410445"/>
                <a:gd name="connsiteX3" fmla="*/ 138 w 12854"/>
                <a:gd name="connsiteY3" fmla="*/ 1900 h 4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" h="410445">
                  <a:moveTo>
                    <a:pt x="138" y="1900"/>
                  </a:moveTo>
                  <a:cubicBezTo>
                    <a:pt x="-920" y="26242"/>
                    <a:pt x="4371" y="359617"/>
                    <a:pt x="6488" y="401950"/>
                  </a:cubicBezTo>
                  <a:cubicBezTo>
                    <a:pt x="8605" y="444283"/>
                    <a:pt x="12309" y="317812"/>
                    <a:pt x="12838" y="255900"/>
                  </a:cubicBezTo>
                  <a:cubicBezTo>
                    <a:pt x="13367" y="193988"/>
                    <a:pt x="1196" y="-22442"/>
                    <a:pt x="138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8D7B044F-A1DA-6090-B44C-F31852B64719}"/>
                </a:ext>
              </a:extLst>
            </p:cNvPr>
            <p:cNvSpPr/>
            <p:nvPr/>
          </p:nvSpPr>
          <p:spPr>
            <a:xfrm>
              <a:off x="11598" y="2603258"/>
              <a:ext cx="264550" cy="10046"/>
            </a:xfrm>
            <a:custGeom>
              <a:avLst/>
              <a:gdLst>
                <a:gd name="connsiteX0" fmla="*/ 1102 w 264550"/>
                <a:gd name="connsiteY0" fmla="*/ 242 h 10046"/>
                <a:gd name="connsiteX1" fmla="*/ 258277 w 264550"/>
                <a:gd name="connsiteY1" fmla="*/ 3417 h 10046"/>
                <a:gd name="connsiteX2" fmla="*/ 169377 w 264550"/>
                <a:gd name="connsiteY2" fmla="*/ 9767 h 10046"/>
                <a:gd name="connsiteX3" fmla="*/ 1102 w 264550"/>
                <a:gd name="connsiteY3" fmla="*/ 242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50" h="10046">
                  <a:moveTo>
                    <a:pt x="1102" y="242"/>
                  </a:moveTo>
                  <a:cubicBezTo>
                    <a:pt x="15919" y="-816"/>
                    <a:pt x="230231" y="1830"/>
                    <a:pt x="258277" y="3417"/>
                  </a:cubicBezTo>
                  <a:cubicBezTo>
                    <a:pt x="286323" y="5004"/>
                    <a:pt x="213827" y="7650"/>
                    <a:pt x="169377" y="9767"/>
                  </a:cubicBezTo>
                  <a:cubicBezTo>
                    <a:pt x="124927" y="11884"/>
                    <a:pt x="-13715" y="1300"/>
                    <a:pt x="1102" y="2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C54F3F8B-AA95-E85B-EA64-E73ED09612EA}"/>
                </a:ext>
              </a:extLst>
            </p:cNvPr>
            <p:cNvSpPr/>
            <p:nvPr/>
          </p:nvSpPr>
          <p:spPr>
            <a:xfrm>
              <a:off x="4075" y="2631833"/>
              <a:ext cx="252930" cy="9894"/>
            </a:xfrm>
            <a:custGeom>
              <a:avLst/>
              <a:gdLst>
                <a:gd name="connsiteX0" fmla="*/ 2275 w 252930"/>
                <a:gd name="connsiteY0" fmla="*/ 3417 h 9894"/>
                <a:gd name="connsiteX1" fmla="*/ 249925 w 252930"/>
                <a:gd name="connsiteY1" fmla="*/ 242 h 9894"/>
                <a:gd name="connsiteX2" fmla="*/ 132450 w 252930"/>
                <a:gd name="connsiteY2" fmla="*/ 9767 h 9894"/>
                <a:gd name="connsiteX3" fmla="*/ 2275 w 252930"/>
                <a:gd name="connsiteY3" fmla="*/ 3417 h 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30" h="9894">
                  <a:moveTo>
                    <a:pt x="2275" y="3417"/>
                  </a:moveTo>
                  <a:cubicBezTo>
                    <a:pt x="21854" y="1830"/>
                    <a:pt x="228229" y="-816"/>
                    <a:pt x="249925" y="242"/>
                  </a:cubicBezTo>
                  <a:cubicBezTo>
                    <a:pt x="271621" y="1300"/>
                    <a:pt x="170021" y="8709"/>
                    <a:pt x="132450" y="9767"/>
                  </a:cubicBezTo>
                  <a:cubicBezTo>
                    <a:pt x="94879" y="10825"/>
                    <a:pt x="-17304" y="5004"/>
                    <a:pt x="2275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6C24E8EB-E9A4-A1CC-608E-D4E108A47C2A}"/>
                </a:ext>
              </a:extLst>
            </p:cNvPr>
            <p:cNvSpPr/>
            <p:nvPr/>
          </p:nvSpPr>
          <p:spPr>
            <a:xfrm>
              <a:off x="346060" y="2225076"/>
              <a:ext cx="19243" cy="506220"/>
            </a:xfrm>
            <a:custGeom>
              <a:avLst/>
              <a:gdLst>
                <a:gd name="connsiteX0" fmla="*/ 15 w 19243"/>
                <a:gd name="connsiteY0" fmla="*/ 6949 h 506220"/>
                <a:gd name="connsiteX1" fmla="*/ 15890 w 19243"/>
                <a:gd name="connsiteY1" fmla="*/ 502249 h 506220"/>
                <a:gd name="connsiteX2" fmla="*/ 19065 w 19243"/>
                <a:gd name="connsiteY2" fmla="*/ 229199 h 506220"/>
                <a:gd name="connsiteX3" fmla="*/ 15 w 19243"/>
                <a:gd name="connsiteY3" fmla="*/ 6949 h 50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3" h="506220">
                  <a:moveTo>
                    <a:pt x="15" y="6949"/>
                  </a:moveTo>
                  <a:cubicBezTo>
                    <a:pt x="-514" y="52457"/>
                    <a:pt x="12715" y="465207"/>
                    <a:pt x="15890" y="502249"/>
                  </a:cubicBezTo>
                  <a:cubicBezTo>
                    <a:pt x="19065" y="539291"/>
                    <a:pt x="19594" y="306987"/>
                    <a:pt x="19065" y="229199"/>
                  </a:cubicBezTo>
                  <a:cubicBezTo>
                    <a:pt x="18536" y="151412"/>
                    <a:pt x="544" y="-38559"/>
                    <a:pt x="15" y="69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1DD5BFC7-5C07-2A13-652E-211838F6B2B2}"/>
                </a:ext>
              </a:extLst>
            </p:cNvPr>
            <p:cNvSpPr/>
            <p:nvPr/>
          </p:nvSpPr>
          <p:spPr>
            <a:xfrm>
              <a:off x="329502" y="2341733"/>
              <a:ext cx="13423" cy="378569"/>
            </a:xfrm>
            <a:custGeom>
              <a:avLst/>
              <a:gdLst>
                <a:gd name="connsiteX0" fmla="*/ 3873 w 13423"/>
                <a:gd name="connsiteY0" fmla="*/ 1417 h 378569"/>
                <a:gd name="connsiteX1" fmla="*/ 13398 w 13423"/>
                <a:gd name="connsiteY1" fmla="*/ 369717 h 378569"/>
                <a:gd name="connsiteX2" fmla="*/ 698 w 13423"/>
                <a:gd name="connsiteY2" fmla="*/ 245892 h 378569"/>
                <a:gd name="connsiteX3" fmla="*/ 3873 w 13423"/>
                <a:gd name="connsiteY3" fmla="*/ 1417 h 37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23" h="378569">
                  <a:moveTo>
                    <a:pt x="3873" y="1417"/>
                  </a:moveTo>
                  <a:cubicBezTo>
                    <a:pt x="5990" y="22054"/>
                    <a:pt x="13927" y="328971"/>
                    <a:pt x="13398" y="369717"/>
                  </a:cubicBezTo>
                  <a:cubicBezTo>
                    <a:pt x="12869" y="410463"/>
                    <a:pt x="2815" y="300396"/>
                    <a:pt x="698" y="245892"/>
                  </a:cubicBezTo>
                  <a:cubicBezTo>
                    <a:pt x="-1419" y="191388"/>
                    <a:pt x="1756" y="-19220"/>
                    <a:pt x="3873" y="1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B46289E0-8905-CE6E-3679-F4F6AEEBFDCF}"/>
                </a:ext>
              </a:extLst>
            </p:cNvPr>
            <p:cNvSpPr/>
            <p:nvPr/>
          </p:nvSpPr>
          <p:spPr>
            <a:xfrm>
              <a:off x="1331" y="2711422"/>
              <a:ext cx="392855" cy="23394"/>
            </a:xfrm>
            <a:custGeom>
              <a:avLst/>
              <a:gdLst>
                <a:gd name="connsiteX0" fmla="*/ 1844 w 392855"/>
                <a:gd name="connsiteY0" fmla="*/ 22253 h 23394"/>
                <a:gd name="connsiteX1" fmla="*/ 379669 w 392855"/>
                <a:gd name="connsiteY1" fmla="*/ 19078 h 23394"/>
                <a:gd name="connsiteX2" fmla="*/ 300294 w 392855"/>
                <a:gd name="connsiteY2" fmla="*/ 9553 h 23394"/>
                <a:gd name="connsiteX3" fmla="*/ 236794 w 392855"/>
                <a:gd name="connsiteY3" fmla="*/ 28 h 23394"/>
                <a:gd name="connsiteX4" fmla="*/ 1844 w 392855"/>
                <a:gd name="connsiteY4" fmla="*/ 22253 h 2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55" h="23394">
                  <a:moveTo>
                    <a:pt x="1844" y="22253"/>
                  </a:moveTo>
                  <a:cubicBezTo>
                    <a:pt x="25657" y="25428"/>
                    <a:pt x="329927" y="21195"/>
                    <a:pt x="379669" y="19078"/>
                  </a:cubicBezTo>
                  <a:cubicBezTo>
                    <a:pt x="429411" y="16961"/>
                    <a:pt x="324107" y="12728"/>
                    <a:pt x="300294" y="9553"/>
                  </a:cubicBezTo>
                  <a:cubicBezTo>
                    <a:pt x="276482" y="6378"/>
                    <a:pt x="281773" y="-501"/>
                    <a:pt x="236794" y="28"/>
                  </a:cubicBezTo>
                  <a:cubicBezTo>
                    <a:pt x="191815" y="557"/>
                    <a:pt x="-21969" y="19078"/>
                    <a:pt x="1844" y="222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0A2FA0D9-519A-F9C9-FF63-CEDFA854944F}"/>
                </a:ext>
              </a:extLst>
            </p:cNvPr>
            <p:cNvSpPr/>
            <p:nvPr/>
          </p:nvSpPr>
          <p:spPr>
            <a:xfrm>
              <a:off x="825016" y="2734373"/>
              <a:ext cx="13209" cy="432303"/>
            </a:xfrm>
            <a:custGeom>
              <a:avLst/>
              <a:gdLst>
                <a:gd name="connsiteX0" fmla="*/ 3659 w 13209"/>
                <a:gd name="connsiteY0" fmla="*/ 2477 h 432303"/>
                <a:gd name="connsiteX1" fmla="*/ 13184 w 13209"/>
                <a:gd name="connsiteY1" fmla="*/ 424752 h 432303"/>
                <a:gd name="connsiteX2" fmla="*/ 484 w 13209"/>
                <a:gd name="connsiteY2" fmla="*/ 256477 h 432303"/>
                <a:gd name="connsiteX3" fmla="*/ 3659 w 13209"/>
                <a:gd name="connsiteY3" fmla="*/ 2477 h 4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432303">
                  <a:moveTo>
                    <a:pt x="3659" y="2477"/>
                  </a:moveTo>
                  <a:cubicBezTo>
                    <a:pt x="5776" y="30523"/>
                    <a:pt x="13713" y="382419"/>
                    <a:pt x="13184" y="424752"/>
                  </a:cubicBezTo>
                  <a:cubicBezTo>
                    <a:pt x="12655" y="467085"/>
                    <a:pt x="2071" y="320506"/>
                    <a:pt x="484" y="256477"/>
                  </a:cubicBezTo>
                  <a:cubicBezTo>
                    <a:pt x="-1103" y="192448"/>
                    <a:pt x="1542" y="-25569"/>
                    <a:pt x="3659" y="24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F0991BBC-BCF4-AADE-111E-3342141FA57E}"/>
                </a:ext>
              </a:extLst>
            </p:cNvPr>
            <p:cNvSpPr/>
            <p:nvPr/>
          </p:nvSpPr>
          <p:spPr>
            <a:xfrm>
              <a:off x="841265" y="2714601"/>
              <a:ext cx="22614" cy="482897"/>
            </a:xfrm>
            <a:custGeom>
              <a:avLst/>
              <a:gdLst>
                <a:gd name="connsiteX0" fmla="*/ 22335 w 22614"/>
                <a:gd name="connsiteY0" fmla="*/ 24 h 482897"/>
                <a:gd name="connsiteX1" fmla="*/ 12810 w 22614"/>
                <a:gd name="connsiteY1" fmla="*/ 92099 h 482897"/>
                <a:gd name="connsiteX2" fmla="*/ 15985 w 22614"/>
                <a:gd name="connsiteY2" fmla="*/ 358799 h 482897"/>
                <a:gd name="connsiteX3" fmla="*/ 19160 w 22614"/>
                <a:gd name="connsiteY3" fmla="*/ 447699 h 482897"/>
                <a:gd name="connsiteX4" fmla="*/ 3285 w 22614"/>
                <a:gd name="connsiteY4" fmla="*/ 482624 h 482897"/>
                <a:gd name="connsiteX5" fmla="*/ 6460 w 22614"/>
                <a:gd name="connsiteY5" fmla="*/ 431824 h 482897"/>
                <a:gd name="connsiteX6" fmla="*/ 110 w 22614"/>
                <a:gd name="connsiteY6" fmla="*/ 98449 h 482897"/>
                <a:gd name="connsiteX7" fmla="*/ 22335 w 22614"/>
                <a:gd name="connsiteY7" fmla="*/ 24 h 4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14" h="482897">
                  <a:moveTo>
                    <a:pt x="22335" y="24"/>
                  </a:moveTo>
                  <a:cubicBezTo>
                    <a:pt x="24452" y="-1034"/>
                    <a:pt x="13868" y="32303"/>
                    <a:pt x="12810" y="92099"/>
                  </a:cubicBezTo>
                  <a:cubicBezTo>
                    <a:pt x="11752" y="151895"/>
                    <a:pt x="14927" y="299532"/>
                    <a:pt x="15985" y="358799"/>
                  </a:cubicBezTo>
                  <a:cubicBezTo>
                    <a:pt x="17043" y="418066"/>
                    <a:pt x="21277" y="427062"/>
                    <a:pt x="19160" y="447699"/>
                  </a:cubicBezTo>
                  <a:cubicBezTo>
                    <a:pt x="17043" y="468336"/>
                    <a:pt x="5402" y="485270"/>
                    <a:pt x="3285" y="482624"/>
                  </a:cubicBezTo>
                  <a:cubicBezTo>
                    <a:pt x="1168" y="479978"/>
                    <a:pt x="6989" y="495853"/>
                    <a:pt x="6460" y="431824"/>
                  </a:cubicBezTo>
                  <a:cubicBezTo>
                    <a:pt x="5931" y="367795"/>
                    <a:pt x="-948" y="165653"/>
                    <a:pt x="110" y="98449"/>
                  </a:cubicBezTo>
                  <a:cubicBezTo>
                    <a:pt x="1168" y="31245"/>
                    <a:pt x="20218" y="1082"/>
                    <a:pt x="22335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6835693C-C421-58B1-2E94-059093F6A046}"/>
                </a:ext>
              </a:extLst>
            </p:cNvPr>
            <p:cNvSpPr/>
            <p:nvPr/>
          </p:nvSpPr>
          <p:spPr>
            <a:xfrm>
              <a:off x="295275" y="3121025"/>
              <a:ext cx="480948" cy="9525"/>
            </a:xfrm>
            <a:custGeom>
              <a:avLst/>
              <a:gdLst>
                <a:gd name="connsiteX0" fmla="*/ 0 w 480948"/>
                <a:gd name="connsiteY0" fmla="*/ 0 h 9525"/>
                <a:gd name="connsiteX1" fmla="*/ 473075 w 480948"/>
                <a:gd name="connsiteY1" fmla="*/ 0 h 9525"/>
                <a:gd name="connsiteX2" fmla="*/ 307975 w 480948"/>
                <a:gd name="connsiteY2" fmla="*/ 9525 h 9525"/>
                <a:gd name="connsiteX3" fmla="*/ 0 w 48094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8" h="9525">
                  <a:moveTo>
                    <a:pt x="0" y="0"/>
                  </a:moveTo>
                  <a:lnTo>
                    <a:pt x="473075" y="0"/>
                  </a:lnTo>
                  <a:cubicBezTo>
                    <a:pt x="524404" y="1587"/>
                    <a:pt x="307975" y="9525"/>
                    <a:pt x="307975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D833B042-7564-6681-C13D-A779475E1ABD}"/>
                </a:ext>
              </a:extLst>
            </p:cNvPr>
            <p:cNvSpPr/>
            <p:nvPr/>
          </p:nvSpPr>
          <p:spPr>
            <a:xfrm>
              <a:off x="279400" y="3098095"/>
              <a:ext cx="473243" cy="13405"/>
            </a:xfrm>
            <a:custGeom>
              <a:avLst/>
              <a:gdLst>
                <a:gd name="connsiteX0" fmla="*/ 0 w 473243"/>
                <a:gd name="connsiteY0" fmla="*/ 13405 h 13405"/>
                <a:gd name="connsiteX1" fmla="*/ 196850 w 473243"/>
                <a:gd name="connsiteY1" fmla="*/ 10230 h 13405"/>
                <a:gd name="connsiteX2" fmla="*/ 473075 w 473243"/>
                <a:gd name="connsiteY2" fmla="*/ 705 h 13405"/>
                <a:gd name="connsiteX3" fmla="*/ 241300 w 473243"/>
                <a:gd name="connsiteY3" fmla="*/ 705 h 13405"/>
                <a:gd name="connsiteX4" fmla="*/ 0 w 473243"/>
                <a:gd name="connsiteY4" fmla="*/ 13405 h 1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43" h="13405">
                  <a:moveTo>
                    <a:pt x="0" y="13405"/>
                  </a:moveTo>
                  <a:lnTo>
                    <a:pt x="196850" y="10230"/>
                  </a:lnTo>
                  <a:lnTo>
                    <a:pt x="473075" y="705"/>
                  </a:lnTo>
                  <a:cubicBezTo>
                    <a:pt x="480483" y="-882"/>
                    <a:pt x="241300" y="705"/>
                    <a:pt x="241300" y="705"/>
                  </a:cubicBezTo>
                  <a:lnTo>
                    <a:pt x="0" y="1340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480B2E42-AD97-0878-365E-FAF8EDB4E1AC}"/>
                </a:ext>
              </a:extLst>
            </p:cNvPr>
            <p:cNvSpPr/>
            <p:nvPr/>
          </p:nvSpPr>
          <p:spPr>
            <a:xfrm>
              <a:off x="273000" y="3088000"/>
              <a:ext cx="19265" cy="482392"/>
            </a:xfrm>
            <a:custGeom>
              <a:avLst/>
              <a:gdLst>
                <a:gd name="connsiteX0" fmla="*/ 12750 w 19265"/>
                <a:gd name="connsiteY0" fmla="*/ 17150 h 482392"/>
                <a:gd name="connsiteX1" fmla="*/ 19100 w 19265"/>
                <a:gd name="connsiteY1" fmla="*/ 471175 h 482392"/>
                <a:gd name="connsiteX2" fmla="*/ 6400 w 19265"/>
                <a:gd name="connsiteY2" fmla="*/ 325125 h 482392"/>
                <a:gd name="connsiteX3" fmla="*/ 50 w 19265"/>
                <a:gd name="connsiteY3" fmla="*/ 115575 h 482392"/>
                <a:gd name="connsiteX4" fmla="*/ 12750 w 19265"/>
                <a:gd name="connsiteY4" fmla="*/ 17150 h 48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5" h="482392">
                  <a:moveTo>
                    <a:pt x="12750" y="17150"/>
                  </a:moveTo>
                  <a:cubicBezTo>
                    <a:pt x="15925" y="76417"/>
                    <a:pt x="20158" y="419846"/>
                    <a:pt x="19100" y="471175"/>
                  </a:cubicBezTo>
                  <a:cubicBezTo>
                    <a:pt x="18042" y="522504"/>
                    <a:pt x="9575" y="384392"/>
                    <a:pt x="6400" y="325125"/>
                  </a:cubicBezTo>
                  <a:cubicBezTo>
                    <a:pt x="3225" y="265858"/>
                    <a:pt x="-479" y="163729"/>
                    <a:pt x="50" y="115575"/>
                  </a:cubicBezTo>
                  <a:cubicBezTo>
                    <a:pt x="579" y="67421"/>
                    <a:pt x="9575" y="-42117"/>
                    <a:pt x="12750" y="1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3881D47C-D25C-BC1F-E436-6520032BC202}"/>
                </a:ext>
              </a:extLst>
            </p:cNvPr>
            <p:cNvSpPr/>
            <p:nvPr/>
          </p:nvSpPr>
          <p:spPr>
            <a:xfrm>
              <a:off x="366530" y="3164574"/>
              <a:ext cx="52828" cy="369406"/>
            </a:xfrm>
            <a:custGeom>
              <a:avLst/>
              <a:gdLst>
                <a:gd name="connsiteX0" fmla="*/ 52570 w 52828"/>
                <a:gd name="connsiteY0" fmla="*/ 901 h 369406"/>
                <a:gd name="connsiteX1" fmla="*/ 20820 w 52828"/>
                <a:gd name="connsiteY1" fmla="*/ 54876 h 369406"/>
                <a:gd name="connsiteX2" fmla="*/ 4945 w 52828"/>
                <a:gd name="connsiteY2" fmla="*/ 369201 h 369406"/>
                <a:gd name="connsiteX3" fmla="*/ 1770 w 52828"/>
                <a:gd name="connsiteY3" fmla="*/ 102501 h 369406"/>
                <a:gd name="connsiteX4" fmla="*/ 1770 w 52828"/>
                <a:gd name="connsiteY4" fmla="*/ 64401 h 369406"/>
                <a:gd name="connsiteX5" fmla="*/ 52570 w 52828"/>
                <a:gd name="connsiteY5" fmla="*/ 901 h 36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28" h="369406">
                  <a:moveTo>
                    <a:pt x="52570" y="901"/>
                  </a:moveTo>
                  <a:cubicBezTo>
                    <a:pt x="55745" y="-686"/>
                    <a:pt x="28757" y="-6507"/>
                    <a:pt x="20820" y="54876"/>
                  </a:cubicBezTo>
                  <a:cubicBezTo>
                    <a:pt x="12883" y="116259"/>
                    <a:pt x="8120" y="361263"/>
                    <a:pt x="4945" y="369201"/>
                  </a:cubicBezTo>
                  <a:cubicBezTo>
                    <a:pt x="1770" y="377139"/>
                    <a:pt x="2299" y="153301"/>
                    <a:pt x="1770" y="102501"/>
                  </a:cubicBezTo>
                  <a:cubicBezTo>
                    <a:pt x="1241" y="51701"/>
                    <a:pt x="-1934" y="78159"/>
                    <a:pt x="1770" y="64401"/>
                  </a:cubicBezTo>
                  <a:cubicBezTo>
                    <a:pt x="5474" y="50643"/>
                    <a:pt x="49395" y="2488"/>
                    <a:pt x="52570" y="9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4437D715-20CC-95D0-2E0B-5D0FF39EEB4F}"/>
                </a:ext>
              </a:extLst>
            </p:cNvPr>
            <p:cNvSpPr/>
            <p:nvPr/>
          </p:nvSpPr>
          <p:spPr>
            <a:xfrm>
              <a:off x="415925" y="3175000"/>
              <a:ext cx="403225" cy="12700"/>
            </a:xfrm>
            <a:custGeom>
              <a:avLst/>
              <a:gdLst>
                <a:gd name="connsiteX0" fmla="*/ 0 w 403225"/>
                <a:gd name="connsiteY0" fmla="*/ 12700 h 12700"/>
                <a:gd name="connsiteX1" fmla="*/ 403225 w 403225"/>
                <a:gd name="connsiteY1" fmla="*/ 6350 h 12700"/>
                <a:gd name="connsiteX2" fmla="*/ 292100 w 403225"/>
                <a:gd name="connsiteY2" fmla="*/ 3175 h 12700"/>
                <a:gd name="connsiteX3" fmla="*/ 187325 w 403225"/>
                <a:gd name="connsiteY3" fmla="*/ 0 h 12700"/>
                <a:gd name="connsiteX4" fmla="*/ 0 w 403225"/>
                <a:gd name="connsiteY4" fmla="*/ 1270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225" h="12700">
                  <a:moveTo>
                    <a:pt x="0" y="12700"/>
                  </a:moveTo>
                  <a:lnTo>
                    <a:pt x="403225" y="6350"/>
                  </a:lnTo>
                  <a:lnTo>
                    <a:pt x="292100" y="3175"/>
                  </a:lnTo>
                  <a:cubicBezTo>
                    <a:pt x="256117" y="2117"/>
                    <a:pt x="231775" y="0"/>
                    <a:pt x="187325" y="0"/>
                  </a:cubicBezTo>
                  <a:cubicBezTo>
                    <a:pt x="142875" y="0"/>
                    <a:pt x="84137" y="1587"/>
                    <a:pt x="0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93CBB050-8BAA-2D9C-03E2-C9ECBB2983BA}"/>
                </a:ext>
              </a:extLst>
            </p:cNvPr>
            <p:cNvSpPr/>
            <p:nvPr/>
          </p:nvSpPr>
          <p:spPr>
            <a:xfrm>
              <a:off x="393700" y="3193122"/>
              <a:ext cx="444500" cy="19978"/>
            </a:xfrm>
            <a:custGeom>
              <a:avLst/>
              <a:gdLst>
                <a:gd name="connsiteX0" fmla="*/ 0 w 444500"/>
                <a:gd name="connsiteY0" fmla="*/ 19978 h 19978"/>
                <a:gd name="connsiteX1" fmla="*/ 444500 w 444500"/>
                <a:gd name="connsiteY1" fmla="*/ 10453 h 19978"/>
                <a:gd name="connsiteX2" fmla="*/ 339725 w 444500"/>
                <a:gd name="connsiteY2" fmla="*/ 7278 h 19978"/>
                <a:gd name="connsiteX3" fmla="*/ 133350 w 444500"/>
                <a:gd name="connsiteY3" fmla="*/ 928 h 19978"/>
                <a:gd name="connsiteX4" fmla="*/ 0 w 444500"/>
                <a:gd name="connsiteY4" fmla="*/ 19978 h 1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500" h="19978">
                  <a:moveTo>
                    <a:pt x="0" y="19978"/>
                  </a:moveTo>
                  <a:lnTo>
                    <a:pt x="444500" y="10453"/>
                  </a:lnTo>
                  <a:lnTo>
                    <a:pt x="339725" y="7278"/>
                  </a:lnTo>
                  <a:cubicBezTo>
                    <a:pt x="287867" y="5690"/>
                    <a:pt x="194733" y="-2776"/>
                    <a:pt x="133350" y="928"/>
                  </a:cubicBezTo>
                  <a:cubicBezTo>
                    <a:pt x="71967" y="4632"/>
                    <a:pt x="21696" y="17067"/>
                    <a:pt x="0" y="199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9B8061FA-D93E-EE86-ED99-B4E0CEF2F24B}"/>
                </a:ext>
              </a:extLst>
            </p:cNvPr>
            <p:cNvSpPr/>
            <p:nvPr/>
          </p:nvSpPr>
          <p:spPr>
            <a:xfrm>
              <a:off x="100998" y="6518275"/>
              <a:ext cx="289731" cy="11136"/>
            </a:xfrm>
            <a:custGeom>
              <a:avLst/>
              <a:gdLst>
                <a:gd name="connsiteX0" fmla="*/ 602 w 289731"/>
                <a:gd name="connsiteY0" fmla="*/ 9525 h 11136"/>
                <a:gd name="connsiteX1" fmla="*/ 280002 w 289731"/>
                <a:gd name="connsiteY1" fmla="*/ 0 h 11136"/>
                <a:gd name="connsiteX2" fmla="*/ 206977 w 289731"/>
                <a:gd name="connsiteY2" fmla="*/ 9525 h 11136"/>
                <a:gd name="connsiteX3" fmla="*/ 602 w 289731"/>
                <a:gd name="connsiteY3" fmla="*/ 9525 h 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731" h="11136">
                  <a:moveTo>
                    <a:pt x="602" y="9525"/>
                  </a:moveTo>
                  <a:cubicBezTo>
                    <a:pt x="12773" y="7938"/>
                    <a:pt x="245606" y="0"/>
                    <a:pt x="280002" y="0"/>
                  </a:cubicBezTo>
                  <a:cubicBezTo>
                    <a:pt x="314398" y="0"/>
                    <a:pt x="249839" y="6879"/>
                    <a:pt x="206977" y="9525"/>
                  </a:cubicBezTo>
                  <a:cubicBezTo>
                    <a:pt x="164115" y="12171"/>
                    <a:pt x="-11569" y="11112"/>
                    <a:pt x="60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BBC8A4CF-1842-C820-B21A-3282995518D7}"/>
                </a:ext>
              </a:extLst>
            </p:cNvPr>
            <p:cNvSpPr/>
            <p:nvPr/>
          </p:nvSpPr>
          <p:spPr>
            <a:xfrm>
              <a:off x="100880" y="6534130"/>
              <a:ext cx="308549" cy="16747"/>
            </a:xfrm>
            <a:custGeom>
              <a:avLst/>
              <a:gdLst>
                <a:gd name="connsiteX0" fmla="*/ 720 w 308549"/>
                <a:gd name="connsiteY0" fmla="*/ 15895 h 16747"/>
                <a:gd name="connsiteX1" fmla="*/ 299170 w 308549"/>
                <a:gd name="connsiteY1" fmla="*/ 20 h 16747"/>
                <a:gd name="connsiteX2" fmla="*/ 216620 w 308549"/>
                <a:gd name="connsiteY2" fmla="*/ 12720 h 16747"/>
                <a:gd name="connsiteX3" fmla="*/ 720 w 308549"/>
                <a:gd name="connsiteY3" fmla="*/ 15895 h 1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49" h="16747">
                  <a:moveTo>
                    <a:pt x="720" y="15895"/>
                  </a:moveTo>
                  <a:cubicBezTo>
                    <a:pt x="14478" y="13778"/>
                    <a:pt x="263187" y="549"/>
                    <a:pt x="299170" y="20"/>
                  </a:cubicBezTo>
                  <a:cubicBezTo>
                    <a:pt x="335153" y="-509"/>
                    <a:pt x="258953" y="9545"/>
                    <a:pt x="216620" y="12720"/>
                  </a:cubicBezTo>
                  <a:cubicBezTo>
                    <a:pt x="174287" y="15895"/>
                    <a:pt x="-13038" y="18012"/>
                    <a:pt x="720" y="158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281083D3-4534-5C8D-C8EC-638BB97672EC}"/>
                </a:ext>
              </a:extLst>
            </p:cNvPr>
            <p:cNvSpPr/>
            <p:nvPr/>
          </p:nvSpPr>
          <p:spPr>
            <a:xfrm>
              <a:off x="495300" y="6521450"/>
              <a:ext cx="795554" cy="22408"/>
            </a:xfrm>
            <a:custGeom>
              <a:avLst/>
              <a:gdLst>
                <a:gd name="connsiteX0" fmla="*/ 0 w 795554"/>
                <a:gd name="connsiteY0" fmla="*/ 15875 h 22408"/>
                <a:gd name="connsiteX1" fmla="*/ 574675 w 795554"/>
                <a:gd name="connsiteY1" fmla="*/ 3175 h 22408"/>
                <a:gd name="connsiteX2" fmla="*/ 790575 w 795554"/>
                <a:gd name="connsiteY2" fmla="*/ 0 h 22408"/>
                <a:gd name="connsiteX3" fmla="*/ 688975 w 795554"/>
                <a:gd name="connsiteY3" fmla="*/ 9525 h 22408"/>
                <a:gd name="connsiteX4" fmla="*/ 282575 w 795554"/>
                <a:gd name="connsiteY4" fmla="*/ 22225 h 22408"/>
                <a:gd name="connsiteX5" fmla="*/ 0 w 795554"/>
                <a:gd name="connsiteY5" fmla="*/ 15875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54" h="22408">
                  <a:moveTo>
                    <a:pt x="0" y="15875"/>
                  </a:moveTo>
                  <a:lnTo>
                    <a:pt x="574675" y="3175"/>
                  </a:lnTo>
                  <a:lnTo>
                    <a:pt x="790575" y="0"/>
                  </a:lnTo>
                  <a:cubicBezTo>
                    <a:pt x="809625" y="1058"/>
                    <a:pt x="773642" y="5821"/>
                    <a:pt x="688975" y="9525"/>
                  </a:cubicBezTo>
                  <a:cubicBezTo>
                    <a:pt x="604308" y="13229"/>
                    <a:pt x="390525" y="21167"/>
                    <a:pt x="282575" y="22225"/>
                  </a:cubicBezTo>
                  <a:cubicBezTo>
                    <a:pt x="174625" y="23283"/>
                    <a:pt x="107950" y="19579"/>
                    <a:pt x="0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B6EEB688-791E-647E-A20A-EAE50D3CD907}"/>
                </a:ext>
              </a:extLst>
            </p:cNvPr>
            <p:cNvSpPr/>
            <p:nvPr/>
          </p:nvSpPr>
          <p:spPr>
            <a:xfrm>
              <a:off x="470530" y="6454750"/>
              <a:ext cx="860412" cy="76326"/>
            </a:xfrm>
            <a:custGeom>
              <a:avLst/>
              <a:gdLst>
                <a:gd name="connsiteX0" fmla="*/ 40645 w 860412"/>
                <a:gd name="connsiteY0" fmla="*/ 63525 h 76326"/>
                <a:gd name="connsiteX1" fmla="*/ 770895 w 860412"/>
                <a:gd name="connsiteY1" fmla="*/ 38125 h 76326"/>
                <a:gd name="connsiteX2" fmla="*/ 824870 w 860412"/>
                <a:gd name="connsiteY2" fmla="*/ 38125 h 76326"/>
                <a:gd name="connsiteX3" fmla="*/ 847095 w 860412"/>
                <a:gd name="connsiteY3" fmla="*/ 25 h 76326"/>
                <a:gd name="connsiteX4" fmla="*/ 843920 w 860412"/>
                <a:gd name="connsiteY4" fmla="*/ 44475 h 76326"/>
                <a:gd name="connsiteX5" fmla="*/ 647070 w 860412"/>
                <a:gd name="connsiteY5" fmla="*/ 57175 h 76326"/>
                <a:gd name="connsiteX6" fmla="*/ 148595 w 860412"/>
                <a:gd name="connsiteY6" fmla="*/ 76225 h 76326"/>
                <a:gd name="connsiteX7" fmla="*/ 40645 w 860412"/>
                <a:gd name="connsiteY7" fmla="*/ 63525 h 7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412" h="76326">
                  <a:moveTo>
                    <a:pt x="40645" y="63525"/>
                  </a:moveTo>
                  <a:cubicBezTo>
                    <a:pt x="144362" y="57175"/>
                    <a:pt x="640191" y="42358"/>
                    <a:pt x="770895" y="38125"/>
                  </a:cubicBezTo>
                  <a:cubicBezTo>
                    <a:pt x="901599" y="33892"/>
                    <a:pt x="812170" y="44475"/>
                    <a:pt x="824870" y="38125"/>
                  </a:cubicBezTo>
                  <a:cubicBezTo>
                    <a:pt x="837570" y="31775"/>
                    <a:pt x="843920" y="-1033"/>
                    <a:pt x="847095" y="25"/>
                  </a:cubicBezTo>
                  <a:cubicBezTo>
                    <a:pt x="850270" y="1083"/>
                    <a:pt x="877258" y="34950"/>
                    <a:pt x="843920" y="44475"/>
                  </a:cubicBezTo>
                  <a:cubicBezTo>
                    <a:pt x="810583" y="54000"/>
                    <a:pt x="647070" y="57175"/>
                    <a:pt x="647070" y="57175"/>
                  </a:cubicBezTo>
                  <a:lnTo>
                    <a:pt x="148595" y="76225"/>
                  </a:lnTo>
                  <a:cubicBezTo>
                    <a:pt x="53345" y="77283"/>
                    <a:pt x="-63072" y="69875"/>
                    <a:pt x="40645" y="63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877A0942-4CEE-1F64-6570-69D531C5D182}"/>
                </a:ext>
              </a:extLst>
            </p:cNvPr>
            <p:cNvSpPr/>
            <p:nvPr/>
          </p:nvSpPr>
          <p:spPr>
            <a:xfrm>
              <a:off x="371475" y="5971894"/>
              <a:ext cx="31762" cy="539213"/>
            </a:xfrm>
            <a:custGeom>
              <a:avLst/>
              <a:gdLst>
                <a:gd name="connsiteX0" fmla="*/ 0 w 31762"/>
                <a:gd name="connsiteY0" fmla="*/ 3456 h 539213"/>
                <a:gd name="connsiteX1" fmla="*/ 28575 w 31762"/>
                <a:gd name="connsiteY1" fmla="*/ 530506 h 539213"/>
                <a:gd name="connsiteX2" fmla="*/ 28575 w 31762"/>
                <a:gd name="connsiteY2" fmla="*/ 311431 h 539213"/>
                <a:gd name="connsiteX3" fmla="*/ 0 w 31762"/>
                <a:gd name="connsiteY3" fmla="*/ 3456 h 53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62" h="539213">
                  <a:moveTo>
                    <a:pt x="0" y="3456"/>
                  </a:moveTo>
                  <a:cubicBezTo>
                    <a:pt x="0" y="39968"/>
                    <a:pt x="23813" y="479177"/>
                    <a:pt x="28575" y="530506"/>
                  </a:cubicBezTo>
                  <a:cubicBezTo>
                    <a:pt x="33337" y="581835"/>
                    <a:pt x="32279" y="392923"/>
                    <a:pt x="28575" y="311431"/>
                  </a:cubicBezTo>
                  <a:cubicBezTo>
                    <a:pt x="24871" y="229939"/>
                    <a:pt x="0" y="-33056"/>
                    <a:pt x="0" y="34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550AE80E-DA1D-DCF8-A831-100A8FB42BC4}"/>
                </a:ext>
              </a:extLst>
            </p:cNvPr>
            <p:cNvSpPr/>
            <p:nvPr/>
          </p:nvSpPr>
          <p:spPr>
            <a:xfrm>
              <a:off x="358676" y="5928447"/>
              <a:ext cx="28755" cy="571162"/>
            </a:xfrm>
            <a:custGeom>
              <a:avLst/>
              <a:gdLst>
                <a:gd name="connsiteX0" fmla="*/ 28674 w 28755"/>
                <a:gd name="connsiteY0" fmla="*/ 5628 h 571162"/>
                <a:gd name="connsiteX1" fmla="*/ 99 w 28755"/>
                <a:gd name="connsiteY1" fmla="*/ 53253 h 571162"/>
                <a:gd name="connsiteX2" fmla="*/ 19149 w 28755"/>
                <a:gd name="connsiteY2" fmla="*/ 418378 h 571162"/>
                <a:gd name="connsiteX3" fmla="*/ 15974 w 28755"/>
                <a:gd name="connsiteY3" fmla="*/ 567603 h 571162"/>
                <a:gd name="connsiteX4" fmla="*/ 25499 w 28755"/>
                <a:gd name="connsiteY4" fmla="*/ 285028 h 571162"/>
                <a:gd name="connsiteX5" fmla="*/ 9624 w 28755"/>
                <a:gd name="connsiteY5" fmla="*/ 88178 h 571162"/>
                <a:gd name="connsiteX6" fmla="*/ 28674 w 28755"/>
                <a:gd name="connsiteY6" fmla="*/ 5628 h 5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55" h="571162">
                  <a:moveTo>
                    <a:pt x="28674" y="5628"/>
                  </a:moveTo>
                  <a:cubicBezTo>
                    <a:pt x="27086" y="-193"/>
                    <a:pt x="1687" y="-15539"/>
                    <a:pt x="99" y="53253"/>
                  </a:cubicBezTo>
                  <a:cubicBezTo>
                    <a:pt x="-1489" y="122045"/>
                    <a:pt x="16503" y="332653"/>
                    <a:pt x="19149" y="418378"/>
                  </a:cubicBezTo>
                  <a:cubicBezTo>
                    <a:pt x="21795" y="504103"/>
                    <a:pt x="14916" y="589828"/>
                    <a:pt x="15974" y="567603"/>
                  </a:cubicBezTo>
                  <a:cubicBezTo>
                    <a:pt x="17032" y="545378"/>
                    <a:pt x="26557" y="364932"/>
                    <a:pt x="25499" y="285028"/>
                  </a:cubicBezTo>
                  <a:cubicBezTo>
                    <a:pt x="24441" y="205124"/>
                    <a:pt x="11211" y="131040"/>
                    <a:pt x="9624" y="88178"/>
                  </a:cubicBezTo>
                  <a:cubicBezTo>
                    <a:pt x="8037" y="45316"/>
                    <a:pt x="30262" y="11449"/>
                    <a:pt x="28674" y="56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EB4CBA8E-946D-0DC2-2DE1-8822F2889CD8}"/>
                </a:ext>
              </a:extLst>
            </p:cNvPr>
            <p:cNvSpPr/>
            <p:nvPr/>
          </p:nvSpPr>
          <p:spPr>
            <a:xfrm>
              <a:off x="88862" y="6491685"/>
              <a:ext cx="285452" cy="10801"/>
            </a:xfrm>
            <a:custGeom>
              <a:avLst/>
              <a:gdLst>
                <a:gd name="connsiteX0" fmla="*/ 3213 w 285452"/>
                <a:gd name="connsiteY0" fmla="*/ 1190 h 10801"/>
                <a:gd name="connsiteX1" fmla="*/ 282613 w 285452"/>
                <a:gd name="connsiteY1" fmla="*/ 1190 h 10801"/>
                <a:gd name="connsiteX2" fmla="*/ 139738 w 285452"/>
                <a:gd name="connsiteY2" fmla="*/ 10715 h 10801"/>
                <a:gd name="connsiteX3" fmla="*/ 3213 w 285452"/>
                <a:gd name="connsiteY3" fmla="*/ 1190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452" h="10801">
                  <a:moveTo>
                    <a:pt x="3213" y="1190"/>
                  </a:moveTo>
                  <a:cubicBezTo>
                    <a:pt x="27026" y="-398"/>
                    <a:pt x="259859" y="-397"/>
                    <a:pt x="282613" y="1190"/>
                  </a:cubicBezTo>
                  <a:cubicBezTo>
                    <a:pt x="305367" y="2777"/>
                    <a:pt x="185246" y="9657"/>
                    <a:pt x="139738" y="10715"/>
                  </a:cubicBezTo>
                  <a:cubicBezTo>
                    <a:pt x="94230" y="11773"/>
                    <a:pt x="-20600" y="2778"/>
                    <a:pt x="3213" y="1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C3540EFD-47DE-D39C-0207-565411E615E9}"/>
                </a:ext>
              </a:extLst>
            </p:cNvPr>
            <p:cNvSpPr/>
            <p:nvPr/>
          </p:nvSpPr>
          <p:spPr>
            <a:xfrm>
              <a:off x="371085" y="6310689"/>
              <a:ext cx="13111" cy="194226"/>
            </a:xfrm>
            <a:custGeom>
              <a:avLst/>
              <a:gdLst>
                <a:gd name="connsiteX0" fmla="*/ 9915 w 13111"/>
                <a:gd name="connsiteY0" fmla="*/ 1211 h 194226"/>
                <a:gd name="connsiteX1" fmla="*/ 3565 w 13111"/>
                <a:gd name="connsiteY1" fmla="*/ 83761 h 194226"/>
                <a:gd name="connsiteX2" fmla="*/ 13090 w 13111"/>
                <a:gd name="connsiteY2" fmla="*/ 191711 h 194226"/>
                <a:gd name="connsiteX3" fmla="*/ 390 w 13111"/>
                <a:gd name="connsiteY3" fmla="*/ 147261 h 194226"/>
                <a:gd name="connsiteX4" fmla="*/ 9915 w 13111"/>
                <a:gd name="connsiteY4" fmla="*/ 1211 h 19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1" h="194226">
                  <a:moveTo>
                    <a:pt x="9915" y="1211"/>
                  </a:moveTo>
                  <a:cubicBezTo>
                    <a:pt x="10444" y="-9372"/>
                    <a:pt x="3036" y="52011"/>
                    <a:pt x="3565" y="83761"/>
                  </a:cubicBezTo>
                  <a:cubicBezTo>
                    <a:pt x="4094" y="115511"/>
                    <a:pt x="13619" y="181128"/>
                    <a:pt x="13090" y="191711"/>
                  </a:cubicBezTo>
                  <a:cubicBezTo>
                    <a:pt x="12561" y="202294"/>
                    <a:pt x="3036" y="177953"/>
                    <a:pt x="390" y="147261"/>
                  </a:cubicBezTo>
                  <a:cubicBezTo>
                    <a:pt x="-2256" y="116569"/>
                    <a:pt x="9386" y="11794"/>
                    <a:pt x="9915" y="1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81F01F8C-9AB0-48B2-51C1-8DB08A539494}"/>
                </a:ext>
              </a:extLst>
            </p:cNvPr>
            <p:cNvSpPr/>
            <p:nvPr/>
          </p:nvSpPr>
          <p:spPr>
            <a:xfrm>
              <a:off x="403025" y="5924525"/>
              <a:ext cx="437420" cy="13866"/>
            </a:xfrm>
            <a:custGeom>
              <a:avLst/>
              <a:gdLst>
                <a:gd name="connsiteX0" fmla="*/ 200 w 437420"/>
                <a:gd name="connsiteY0" fmla="*/ 9550 h 13866"/>
                <a:gd name="connsiteX1" fmla="*/ 409775 w 437420"/>
                <a:gd name="connsiteY1" fmla="*/ 25 h 13866"/>
                <a:gd name="connsiteX2" fmla="*/ 355800 w 437420"/>
                <a:gd name="connsiteY2" fmla="*/ 12725 h 13866"/>
                <a:gd name="connsiteX3" fmla="*/ 200 w 437420"/>
                <a:gd name="connsiteY3" fmla="*/ 9550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420" h="13866">
                  <a:moveTo>
                    <a:pt x="200" y="9550"/>
                  </a:moveTo>
                  <a:cubicBezTo>
                    <a:pt x="9196" y="7433"/>
                    <a:pt x="350508" y="-504"/>
                    <a:pt x="409775" y="25"/>
                  </a:cubicBezTo>
                  <a:cubicBezTo>
                    <a:pt x="469042" y="554"/>
                    <a:pt x="424592" y="9550"/>
                    <a:pt x="355800" y="12725"/>
                  </a:cubicBezTo>
                  <a:cubicBezTo>
                    <a:pt x="287008" y="15900"/>
                    <a:pt x="-8796" y="11667"/>
                    <a:pt x="200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AFF64EC1-9233-78A3-474E-3F570D439A18}"/>
                </a:ext>
              </a:extLst>
            </p:cNvPr>
            <p:cNvSpPr/>
            <p:nvPr/>
          </p:nvSpPr>
          <p:spPr>
            <a:xfrm>
              <a:off x="27657" y="5167918"/>
              <a:ext cx="20013" cy="605490"/>
            </a:xfrm>
            <a:custGeom>
              <a:avLst/>
              <a:gdLst>
                <a:gd name="connsiteX0" fmla="*/ 918 w 20013"/>
                <a:gd name="connsiteY0" fmla="*/ 982 h 605490"/>
                <a:gd name="connsiteX1" fmla="*/ 4093 w 20013"/>
                <a:gd name="connsiteY1" fmla="*/ 372457 h 605490"/>
                <a:gd name="connsiteX2" fmla="*/ 13618 w 20013"/>
                <a:gd name="connsiteY2" fmla="*/ 604232 h 605490"/>
                <a:gd name="connsiteX3" fmla="*/ 19968 w 20013"/>
                <a:gd name="connsiteY3" fmla="*/ 274032 h 605490"/>
                <a:gd name="connsiteX4" fmla="*/ 918 w 20013"/>
                <a:gd name="connsiteY4" fmla="*/ 982 h 60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3" h="605490">
                  <a:moveTo>
                    <a:pt x="918" y="982"/>
                  </a:moveTo>
                  <a:cubicBezTo>
                    <a:pt x="-1728" y="17386"/>
                    <a:pt x="1976" y="271915"/>
                    <a:pt x="4093" y="372457"/>
                  </a:cubicBezTo>
                  <a:cubicBezTo>
                    <a:pt x="6210" y="472999"/>
                    <a:pt x="10972" y="620636"/>
                    <a:pt x="13618" y="604232"/>
                  </a:cubicBezTo>
                  <a:cubicBezTo>
                    <a:pt x="16264" y="587828"/>
                    <a:pt x="20497" y="370340"/>
                    <a:pt x="19968" y="274032"/>
                  </a:cubicBezTo>
                  <a:cubicBezTo>
                    <a:pt x="19439" y="177724"/>
                    <a:pt x="3564" y="-15422"/>
                    <a:pt x="918" y="9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6E26F9E9-EB12-CA44-C19C-A2A45A0DD78B}"/>
                </a:ext>
              </a:extLst>
            </p:cNvPr>
            <p:cNvSpPr/>
            <p:nvPr/>
          </p:nvSpPr>
          <p:spPr>
            <a:xfrm>
              <a:off x="39791" y="5726812"/>
              <a:ext cx="36864" cy="832419"/>
            </a:xfrm>
            <a:custGeom>
              <a:avLst/>
              <a:gdLst>
                <a:gd name="connsiteX0" fmla="*/ 1484 w 36864"/>
                <a:gd name="connsiteY0" fmla="*/ 13588 h 832419"/>
                <a:gd name="connsiteX1" fmla="*/ 36409 w 36864"/>
                <a:gd name="connsiteY1" fmla="*/ 800988 h 832419"/>
                <a:gd name="connsiteX2" fmla="*/ 20534 w 36864"/>
                <a:gd name="connsiteY2" fmla="*/ 642238 h 832419"/>
                <a:gd name="connsiteX3" fmla="*/ 7834 w 36864"/>
                <a:gd name="connsiteY3" fmla="*/ 324738 h 832419"/>
                <a:gd name="connsiteX4" fmla="*/ 1484 w 36864"/>
                <a:gd name="connsiteY4" fmla="*/ 13588 h 83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832419">
                  <a:moveTo>
                    <a:pt x="1484" y="13588"/>
                  </a:moveTo>
                  <a:cubicBezTo>
                    <a:pt x="6246" y="92963"/>
                    <a:pt x="33234" y="696213"/>
                    <a:pt x="36409" y="800988"/>
                  </a:cubicBezTo>
                  <a:cubicBezTo>
                    <a:pt x="39584" y="905763"/>
                    <a:pt x="25296" y="721613"/>
                    <a:pt x="20534" y="642238"/>
                  </a:cubicBezTo>
                  <a:cubicBezTo>
                    <a:pt x="15772" y="562863"/>
                    <a:pt x="11009" y="425280"/>
                    <a:pt x="7834" y="324738"/>
                  </a:cubicBezTo>
                  <a:cubicBezTo>
                    <a:pt x="4659" y="224196"/>
                    <a:pt x="-3278" y="-65787"/>
                    <a:pt x="1484" y="13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E7CDBD02-4E2B-7CA9-6DA5-ADD758DEA1B3}"/>
                </a:ext>
              </a:extLst>
            </p:cNvPr>
            <p:cNvSpPr/>
            <p:nvPr/>
          </p:nvSpPr>
          <p:spPr>
            <a:xfrm>
              <a:off x="53770" y="5689343"/>
              <a:ext cx="38914" cy="804401"/>
            </a:xfrm>
            <a:custGeom>
              <a:avLst/>
              <a:gdLst>
                <a:gd name="connsiteX0" fmla="*/ 205 w 38914"/>
                <a:gd name="connsiteY0" fmla="*/ 257 h 804401"/>
                <a:gd name="connsiteX1" fmla="*/ 19255 w 38914"/>
                <a:gd name="connsiteY1" fmla="*/ 508257 h 804401"/>
                <a:gd name="connsiteX2" fmla="*/ 38305 w 38914"/>
                <a:gd name="connsiteY2" fmla="*/ 803532 h 804401"/>
                <a:gd name="connsiteX3" fmla="*/ 31955 w 38914"/>
                <a:gd name="connsiteY3" fmla="*/ 578107 h 804401"/>
                <a:gd name="connsiteX4" fmla="*/ 205 w 38914"/>
                <a:gd name="connsiteY4" fmla="*/ 257 h 80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4" h="804401">
                  <a:moveTo>
                    <a:pt x="205" y="257"/>
                  </a:moveTo>
                  <a:cubicBezTo>
                    <a:pt x="-1912" y="-11385"/>
                    <a:pt x="12905" y="374378"/>
                    <a:pt x="19255" y="508257"/>
                  </a:cubicBezTo>
                  <a:cubicBezTo>
                    <a:pt x="25605" y="642136"/>
                    <a:pt x="36188" y="791890"/>
                    <a:pt x="38305" y="803532"/>
                  </a:cubicBezTo>
                  <a:cubicBezTo>
                    <a:pt x="40422" y="815174"/>
                    <a:pt x="36718" y="708282"/>
                    <a:pt x="31955" y="578107"/>
                  </a:cubicBezTo>
                  <a:cubicBezTo>
                    <a:pt x="27193" y="447932"/>
                    <a:pt x="2322" y="11899"/>
                    <a:pt x="205" y="2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35921DD6-3628-6DD5-86C4-8E498955B467}"/>
                </a:ext>
              </a:extLst>
            </p:cNvPr>
            <p:cNvSpPr/>
            <p:nvPr/>
          </p:nvSpPr>
          <p:spPr>
            <a:xfrm>
              <a:off x="69829" y="6525372"/>
              <a:ext cx="9583" cy="357147"/>
            </a:xfrm>
            <a:custGeom>
              <a:avLst/>
              <a:gdLst>
                <a:gd name="connsiteX0" fmla="*/ 9546 w 9583"/>
                <a:gd name="connsiteY0" fmla="*/ 5603 h 357147"/>
                <a:gd name="connsiteX1" fmla="*/ 3196 w 9583"/>
                <a:gd name="connsiteY1" fmla="*/ 354853 h 357147"/>
                <a:gd name="connsiteX2" fmla="*/ 21 w 9583"/>
                <a:gd name="connsiteY2" fmla="*/ 151653 h 357147"/>
                <a:gd name="connsiteX3" fmla="*/ 9546 w 9583"/>
                <a:gd name="connsiteY3" fmla="*/ 5603 h 35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83" h="357147">
                  <a:moveTo>
                    <a:pt x="9546" y="5603"/>
                  </a:moveTo>
                  <a:cubicBezTo>
                    <a:pt x="10075" y="39470"/>
                    <a:pt x="4783" y="330511"/>
                    <a:pt x="3196" y="354853"/>
                  </a:cubicBezTo>
                  <a:cubicBezTo>
                    <a:pt x="1608" y="379195"/>
                    <a:pt x="550" y="202982"/>
                    <a:pt x="21" y="151653"/>
                  </a:cubicBezTo>
                  <a:cubicBezTo>
                    <a:pt x="-508" y="100324"/>
                    <a:pt x="9017" y="-28264"/>
                    <a:pt x="9546" y="56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ED8D13D9-6B56-223C-3483-527AEFE75477}"/>
                </a:ext>
              </a:extLst>
            </p:cNvPr>
            <p:cNvSpPr/>
            <p:nvPr/>
          </p:nvSpPr>
          <p:spPr>
            <a:xfrm>
              <a:off x="91794" y="6552001"/>
              <a:ext cx="13006" cy="198080"/>
            </a:xfrm>
            <a:custGeom>
              <a:avLst/>
              <a:gdLst>
                <a:gd name="connsiteX0" fmla="*/ 12981 w 13006"/>
                <a:gd name="connsiteY0" fmla="*/ 1199 h 198080"/>
                <a:gd name="connsiteX1" fmla="*/ 3456 w 13006"/>
                <a:gd name="connsiteY1" fmla="*/ 194874 h 198080"/>
                <a:gd name="connsiteX2" fmla="*/ 281 w 13006"/>
                <a:gd name="connsiteY2" fmla="*/ 115499 h 198080"/>
                <a:gd name="connsiteX3" fmla="*/ 12981 w 13006"/>
                <a:gd name="connsiteY3" fmla="*/ 1199 h 19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6" h="198080">
                  <a:moveTo>
                    <a:pt x="12981" y="1199"/>
                  </a:moveTo>
                  <a:cubicBezTo>
                    <a:pt x="13510" y="14428"/>
                    <a:pt x="5573" y="175824"/>
                    <a:pt x="3456" y="194874"/>
                  </a:cubicBezTo>
                  <a:cubicBezTo>
                    <a:pt x="1339" y="213924"/>
                    <a:pt x="-777" y="143016"/>
                    <a:pt x="281" y="115499"/>
                  </a:cubicBezTo>
                  <a:cubicBezTo>
                    <a:pt x="1339" y="87982"/>
                    <a:pt x="12452" y="-12030"/>
                    <a:pt x="12981" y="11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279A3905-45D7-86C2-08C1-12548DD42B9C}"/>
                </a:ext>
              </a:extLst>
            </p:cNvPr>
            <p:cNvSpPr/>
            <p:nvPr/>
          </p:nvSpPr>
          <p:spPr>
            <a:xfrm>
              <a:off x="123825" y="6711588"/>
              <a:ext cx="1190456" cy="44812"/>
            </a:xfrm>
            <a:custGeom>
              <a:avLst/>
              <a:gdLst>
                <a:gd name="connsiteX0" fmla="*/ 0 w 1190456"/>
                <a:gd name="connsiteY0" fmla="*/ 44812 h 44812"/>
                <a:gd name="connsiteX1" fmla="*/ 1187450 w 1190456"/>
                <a:gd name="connsiteY1" fmla="*/ 362 h 44812"/>
                <a:gd name="connsiteX2" fmla="*/ 365125 w 1190456"/>
                <a:gd name="connsiteY2" fmla="*/ 22587 h 44812"/>
                <a:gd name="connsiteX3" fmla="*/ 0 w 1190456"/>
                <a:gd name="connsiteY3" fmla="*/ 44812 h 4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456" h="44812">
                  <a:moveTo>
                    <a:pt x="0" y="44812"/>
                  </a:moveTo>
                  <a:lnTo>
                    <a:pt x="1187450" y="362"/>
                  </a:lnTo>
                  <a:cubicBezTo>
                    <a:pt x="1248304" y="-3342"/>
                    <a:pt x="365125" y="22587"/>
                    <a:pt x="365125" y="22587"/>
                  </a:cubicBezTo>
                  <a:lnTo>
                    <a:pt x="0" y="4481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7FCA1B91-1AB6-F8B6-5355-AA8384E05113}"/>
                </a:ext>
              </a:extLst>
            </p:cNvPr>
            <p:cNvSpPr/>
            <p:nvPr/>
          </p:nvSpPr>
          <p:spPr>
            <a:xfrm>
              <a:off x="104343" y="6789009"/>
              <a:ext cx="9994" cy="439526"/>
            </a:xfrm>
            <a:custGeom>
              <a:avLst/>
              <a:gdLst>
                <a:gd name="connsiteX0" fmla="*/ 3607 w 9994"/>
                <a:gd name="connsiteY0" fmla="*/ 8666 h 439526"/>
                <a:gd name="connsiteX1" fmla="*/ 9957 w 9994"/>
                <a:gd name="connsiteY1" fmla="*/ 437291 h 439526"/>
                <a:gd name="connsiteX2" fmla="*/ 432 w 9994"/>
                <a:gd name="connsiteY2" fmla="*/ 170591 h 439526"/>
                <a:gd name="connsiteX3" fmla="*/ 3607 w 9994"/>
                <a:gd name="connsiteY3" fmla="*/ 8666 h 43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439526">
                  <a:moveTo>
                    <a:pt x="3607" y="8666"/>
                  </a:moveTo>
                  <a:cubicBezTo>
                    <a:pt x="5195" y="53116"/>
                    <a:pt x="10486" y="410304"/>
                    <a:pt x="9957" y="437291"/>
                  </a:cubicBezTo>
                  <a:cubicBezTo>
                    <a:pt x="9428" y="464278"/>
                    <a:pt x="2020" y="239383"/>
                    <a:pt x="432" y="170591"/>
                  </a:cubicBezTo>
                  <a:cubicBezTo>
                    <a:pt x="-1156" y="101799"/>
                    <a:pt x="2019" y="-35784"/>
                    <a:pt x="3607" y="86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98FD9C7B-0BDF-13BD-37B1-3E2992A8C0FB}"/>
                </a:ext>
              </a:extLst>
            </p:cNvPr>
            <p:cNvSpPr/>
            <p:nvPr/>
          </p:nvSpPr>
          <p:spPr>
            <a:xfrm>
              <a:off x="113917" y="6768228"/>
              <a:ext cx="668646" cy="74291"/>
            </a:xfrm>
            <a:custGeom>
              <a:avLst/>
              <a:gdLst>
                <a:gd name="connsiteX0" fmla="*/ 383 w 668646"/>
                <a:gd name="connsiteY0" fmla="*/ 32622 h 74291"/>
                <a:gd name="connsiteX1" fmla="*/ 311533 w 668646"/>
                <a:gd name="connsiteY1" fmla="*/ 872 h 74291"/>
                <a:gd name="connsiteX2" fmla="*/ 667133 w 668646"/>
                <a:gd name="connsiteY2" fmla="*/ 73897 h 74291"/>
                <a:gd name="connsiteX3" fmla="*/ 432183 w 668646"/>
                <a:gd name="connsiteY3" fmla="*/ 29447 h 74291"/>
                <a:gd name="connsiteX4" fmla="*/ 251208 w 668646"/>
                <a:gd name="connsiteY4" fmla="*/ 16747 h 74291"/>
                <a:gd name="connsiteX5" fmla="*/ 383 w 668646"/>
                <a:gd name="connsiteY5" fmla="*/ 32622 h 7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646" h="74291">
                  <a:moveTo>
                    <a:pt x="383" y="32622"/>
                  </a:moveTo>
                  <a:cubicBezTo>
                    <a:pt x="10437" y="29976"/>
                    <a:pt x="200408" y="-6007"/>
                    <a:pt x="311533" y="872"/>
                  </a:cubicBezTo>
                  <a:cubicBezTo>
                    <a:pt x="422658" y="7751"/>
                    <a:pt x="647025" y="69135"/>
                    <a:pt x="667133" y="73897"/>
                  </a:cubicBezTo>
                  <a:cubicBezTo>
                    <a:pt x="687241" y="78659"/>
                    <a:pt x="501504" y="38972"/>
                    <a:pt x="432183" y="29447"/>
                  </a:cubicBezTo>
                  <a:cubicBezTo>
                    <a:pt x="362862" y="19922"/>
                    <a:pt x="321587" y="17276"/>
                    <a:pt x="251208" y="16747"/>
                  </a:cubicBezTo>
                  <a:cubicBezTo>
                    <a:pt x="180829" y="16218"/>
                    <a:pt x="-9671" y="35268"/>
                    <a:pt x="383" y="32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A19C1ADE-DFB7-5369-4F2B-FBDB0852E6EE}"/>
                </a:ext>
              </a:extLst>
            </p:cNvPr>
            <p:cNvSpPr/>
            <p:nvPr/>
          </p:nvSpPr>
          <p:spPr>
            <a:xfrm>
              <a:off x="1368790" y="6667333"/>
              <a:ext cx="959253" cy="36209"/>
            </a:xfrm>
            <a:custGeom>
              <a:avLst/>
              <a:gdLst>
                <a:gd name="connsiteX0" fmla="*/ 21860 w 959253"/>
                <a:gd name="connsiteY0" fmla="*/ 22392 h 36209"/>
                <a:gd name="connsiteX1" fmla="*/ 955310 w 959253"/>
                <a:gd name="connsiteY1" fmla="*/ 167 h 36209"/>
                <a:gd name="connsiteX2" fmla="*/ 345710 w 959253"/>
                <a:gd name="connsiteY2" fmla="*/ 35092 h 36209"/>
                <a:gd name="connsiteX3" fmla="*/ 21860 w 959253"/>
                <a:gd name="connsiteY3" fmla="*/ 22392 h 3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253" h="36209">
                  <a:moveTo>
                    <a:pt x="21860" y="22392"/>
                  </a:moveTo>
                  <a:cubicBezTo>
                    <a:pt x="123460" y="16571"/>
                    <a:pt x="901335" y="-1950"/>
                    <a:pt x="955310" y="167"/>
                  </a:cubicBezTo>
                  <a:cubicBezTo>
                    <a:pt x="1009285" y="2284"/>
                    <a:pt x="493877" y="30330"/>
                    <a:pt x="345710" y="35092"/>
                  </a:cubicBezTo>
                  <a:cubicBezTo>
                    <a:pt x="197543" y="39854"/>
                    <a:pt x="-79740" y="28213"/>
                    <a:pt x="21860" y="223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688457EB-4E8E-09F0-0256-5DE05DDD7A4F}"/>
                </a:ext>
              </a:extLst>
            </p:cNvPr>
            <p:cNvSpPr/>
            <p:nvPr/>
          </p:nvSpPr>
          <p:spPr>
            <a:xfrm>
              <a:off x="854075" y="6680200"/>
              <a:ext cx="2066925" cy="95250"/>
            </a:xfrm>
            <a:custGeom>
              <a:avLst/>
              <a:gdLst>
                <a:gd name="connsiteX0" fmla="*/ 0 w 2066925"/>
                <a:gd name="connsiteY0" fmla="*/ 95250 h 95250"/>
                <a:gd name="connsiteX1" fmla="*/ 1781175 w 2066925"/>
                <a:gd name="connsiteY1" fmla="*/ 15875 h 95250"/>
                <a:gd name="connsiteX2" fmla="*/ 2066925 w 2066925"/>
                <a:gd name="connsiteY2" fmla="*/ 0 h 95250"/>
                <a:gd name="connsiteX3" fmla="*/ 1273175 w 2066925"/>
                <a:gd name="connsiteY3" fmla="*/ 57150 h 95250"/>
                <a:gd name="connsiteX4" fmla="*/ 771525 w 2066925"/>
                <a:gd name="connsiteY4" fmla="*/ 73025 h 95250"/>
                <a:gd name="connsiteX5" fmla="*/ 0 w 2066925"/>
                <a:gd name="connsiteY5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6925" h="95250">
                  <a:moveTo>
                    <a:pt x="0" y="95250"/>
                  </a:moveTo>
                  <a:lnTo>
                    <a:pt x="1781175" y="15875"/>
                  </a:lnTo>
                  <a:lnTo>
                    <a:pt x="2066925" y="0"/>
                  </a:lnTo>
                  <a:lnTo>
                    <a:pt x="1273175" y="57150"/>
                  </a:lnTo>
                  <a:cubicBezTo>
                    <a:pt x="1057275" y="69321"/>
                    <a:pt x="771525" y="73025"/>
                    <a:pt x="771525" y="73025"/>
                  </a:cubicBezTo>
                  <a:lnTo>
                    <a:pt x="0" y="952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EDAFBA09-E097-6913-8AF7-E25B4707EF86}"/>
                </a:ext>
              </a:extLst>
            </p:cNvPr>
            <p:cNvSpPr/>
            <p:nvPr/>
          </p:nvSpPr>
          <p:spPr>
            <a:xfrm>
              <a:off x="132728" y="6849581"/>
              <a:ext cx="19687" cy="331363"/>
            </a:xfrm>
            <a:custGeom>
              <a:avLst/>
              <a:gdLst>
                <a:gd name="connsiteX0" fmla="*/ 19672 w 19687"/>
                <a:gd name="connsiteY0" fmla="*/ 2069 h 331363"/>
                <a:gd name="connsiteX1" fmla="*/ 3797 w 19687"/>
                <a:gd name="connsiteY1" fmla="*/ 325919 h 331363"/>
                <a:gd name="connsiteX2" fmla="*/ 622 w 19687"/>
                <a:gd name="connsiteY2" fmla="*/ 192569 h 331363"/>
                <a:gd name="connsiteX3" fmla="*/ 19672 w 19687"/>
                <a:gd name="connsiteY3" fmla="*/ 2069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7" h="331363">
                  <a:moveTo>
                    <a:pt x="19672" y="2069"/>
                  </a:moveTo>
                  <a:cubicBezTo>
                    <a:pt x="20201" y="24294"/>
                    <a:pt x="6972" y="294169"/>
                    <a:pt x="3797" y="325919"/>
                  </a:cubicBezTo>
                  <a:cubicBezTo>
                    <a:pt x="622" y="357669"/>
                    <a:pt x="-966" y="242311"/>
                    <a:pt x="622" y="192569"/>
                  </a:cubicBezTo>
                  <a:cubicBezTo>
                    <a:pt x="2209" y="142827"/>
                    <a:pt x="19143" y="-20156"/>
                    <a:pt x="19672" y="20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DFD2DD1D-B5DA-F1F3-902B-EEBBACC60C0A}"/>
                </a:ext>
              </a:extLst>
            </p:cNvPr>
            <p:cNvSpPr/>
            <p:nvPr/>
          </p:nvSpPr>
          <p:spPr>
            <a:xfrm>
              <a:off x="269875" y="6878548"/>
              <a:ext cx="1283493" cy="55652"/>
            </a:xfrm>
            <a:custGeom>
              <a:avLst/>
              <a:gdLst>
                <a:gd name="connsiteX0" fmla="*/ 0 w 1283493"/>
                <a:gd name="connsiteY0" fmla="*/ 55652 h 55652"/>
                <a:gd name="connsiteX1" fmla="*/ 1152525 w 1283493"/>
                <a:gd name="connsiteY1" fmla="*/ 8027 h 55652"/>
                <a:gd name="connsiteX2" fmla="*/ 1257300 w 1283493"/>
                <a:gd name="connsiteY2" fmla="*/ 8027 h 55652"/>
                <a:gd name="connsiteX3" fmla="*/ 923925 w 1283493"/>
                <a:gd name="connsiteY3" fmla="*/ 1677 h 55652"/>
                <a:gd name="connsiteX4" fmla="*/ 184150 w 1283493"/>
                <a:gd name="connsiteY4" fmla="*/ 42952 h 55652"/>
                <a:gd name="connsiteX5" fmla="*/ 0 w 1283493"/>
                <a:gd name="connsiteY5" fmla="*/ 55652 h 5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93" h="55652">
                  <a:moveTo>
                    <a:pt x="0" y="55652"/>
                  </a:moveTo>
                  <a:lnTo>
                    <a:pt x="1152525" y="8027"/>
                  </a:lnTo>
                  <a:cubicBezTo>
                    <a:pt x="1362075" y="89"/>
                    <a:pt x="1257300" y="8027"/>
                    <a:pt x="1257300" y="8027"/>
                  </a:cubicBezTo>
                  <a:cubicBezTo>
                    <a:pt x="1219200" y="6969"/>
                    <a:pt x="1102783" y="-4144"/>
                    <a:pt x="923925" y="1677"/>
                  </a:cubicBezTo>
                  <a:cubicBezTo>
                    <a:pt x="745067" y="7498"/>
                    <a:pt x="184150" y="42952"/>
                    <a:pt x="184150" y="42952"/>
                  </a:cubicBezTo>
                  <a:lnTo>
                    <a:pt x="0" y="5565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B39A1B1B-81C4-E39B-1112-EE5A93FC57E9}"/>
                </a:ext>
              </a:extLst>
            </p:cNvPr>
            <p:cNvSpPr/>
            <p:nvPr/>
          </p:nvSpPr>
          <p:spPr>
            <a:xfrm>
              <a:off x="1517713" y="6847682"/>
              <a:ext cx="788505" cy="39075"/>
            </a:xfrm>
            <a:custGeom>
              <a:avLst/>
              <a:gdLst>
                <a:gd name="connsiteX0" fmla="*/ 41212 w 788505"/>
                <a:gd name="connsiteY0" fmla="*/ 38893 h 39075"/>
                <a:gd name="connsiteX1" fmla="*/ 749237 w 788505"/>
                <a:gd name="connsiteY1" fmla="*/ 7143 h 39075"/>
                <a:gd name="connsiteX2" fmla="*/ 638112 w 788505"/>
                <a:gd name="connsiteY2" fmla="*/ 793 h 39075"/>
                <a:gd name="connsiteX3" fmla="*/ 139637 w 788505"/>
                <a:gd name="connsiteY3" fmla="*/ 19843 h 39075"/>
                <a:gd name="connsiteX4" fmla="*/ 41212 w 788505"/>
                <a:gd name="connsiteY4" fmla="*/ 38893 h 3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505" h="39075">
                  <a:moveTo>
                    <a:pt x="41212" y="38893"/>
                  </a:moveTo>
                  <a:cubicBezTo>
                    <a:pt x="142812" y="36776"/>
                    <a:pt x="649754" y="13493"/>
                    <a:pt x="749237" y="7143"/>
                  </a:cubicBezTo>
                  <a:cubicBezTo>
                    <a:pt x="848720" y="793"/>
                    <a:pt x="739712" y="-1324"/>
                    <a:pt x="638112" y="793"/>
                  </a:cubicBezTo>
                  <a:cubicBezTo>
                    <a:pt x="536512" y="2910"/>
                    <a:pt x="232770" y="15610"/>
                    <a:pt x="139637" y="19843"/>
                  </a:cubicBezTo>
                  <a:cubicBezTo>
                    <a:pt x="46504" y="24076"/>
                    <a:pt x="-60388" y="41010"/>
                    <a:pt x="41212" y="3889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C30F01B8-AADA-29EF-92BA-818A43DF729E}"/>
                </a:ext>
              </a:extLst>
            </p:cNvPr>
            <p:cNvSpPr/>
            <p:nvPr/>
          </p:nvSpPr>
          <p:spPr>
            <a:xfrm>
              <a:off x="2297039" y="6811547"/>
              <a:ext cx="647252" cy="33935"/>
            </a:xfrm>
            <a:custGeom>
              <a:avLst/>
              <a:gdLst>
                <a:gd name="connsiteX0" fmla="*/ 4836 w 647252"/>
                <a:gd name="connsiteY0" fmla="*/ 33753 h 33935"/>
                <a:gd name="connsiteX1" fmla="*/ 608086 w 647252"/>
                <a:gd name="connsiteY1" fmla="*/ 14703 h 33935"/>
                <a:gd name="connsiteX2" fmla="*/ 560461 w 647252"/>
                <a:gd name="connsiteY2" fmla="*/ 8353 h 33935"/>
                <a:gd name="connsiteX3" fmla="*/ 335036 w 647252"/>
                <a:gd name="connsiteY3" fmla="*/ 2003 h 33935"/>
                <a:gd name="connsiteX4" fmla="*/ 4836 w 647252"/>
                <a:gd name="connsiteY4" fmla="*/ 33753 h 3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252" h="33935">
                  <a:moveTo>
                    <a:pt x="4836" y="33753"/>
                  </a:moveTo>
                  <a:cubicBezTo>
                    <a:pt x="50344" y="35870"/>
                    <a:pt x="515482" y="18936"/>
                    <a:pt x="608086" y="14703"/>
                  </a:cubicBezTo>
                  <a:cubicBezTo>
                    <a:pt x="700690" y="10470"/>
                    <a:pt x="605969" y="10470"/>
                    <a:pt x="560461" y="8353"/>
                  </a:cubicBezTo>
                  <a:cubicBezTo>
                    <a:pt x="514953" y="6236"/>
                    <a:pt x="422349" y="-4347"/>
                    <a:pt x="335036" y="2003"/>
                  </a:cubicBezTo>
                  <a:cubicBezTo>
                    <a:pt x="247724" y="8353"/>
                    <a:pt x="-40672" y="31636"/>
                    <a:pt x="4836" y="3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4F8D7B84-4036-D08D-487C-9E52BE3EB5B4}"/>
                </a:ext>
              </a:extLst>
            </p:cNvPr>
            <p:cNvSpPr/>
            <p:nvPr/>
          </p:nvSpPr>
          <p:spPr>
            <a:xfrm>
              <a:off x="2895600" y="6803974"/>
              <a:ext cx="957412" cy="25451"/>
            </a:xfrm>
            <a:custGeom>
              <a:avLst/>
              <a:gdLst>
                <a:gd name="connsiteX0" fmla="*/ 0 w 957412"/>
                <a:gd name="connsiteY0" fmla="*/ 25451 h 25451"/>
                <a:gd name="connsiteX1" fmla="*/ 914400 w 957412"/>
                <a:gd name="connsiteY1" fmla="*/ 6401 h 25451"/>
                <a:gd name="connsiteX2" fmla="*/ 800100 w 957412"/>
                <a:gd name="connsiteY2" fmla="*/ 51 h 25451"/>
                <a:gd name="connsiteX3" fmla="*/ 727075 w 957412"/>
                <a:gd name="connsiteY3" fmla="*/ 3226 h 25451"/>
                <a:gd name="connsiteX4" fmla="*/ 295275 w 957412"/>
                <a:gd name="connsiteY4" fmla="*/ 12751 h 25451"/>
                <a:gd name="connsiteX5" fmla="*/ 0 w 957412"/>
                <a:gd name="connsiteY5" fmla="*/ 25451 h 2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412" h="25451">
                  <a:moveTo>
                    <a:pt x="0" y="25451"/>
                  </a:moveTo>
                  <a:lnTo>
                    <a:pt x="914400" y="6401"/>
                  </a:lnTo>
                  <a:cubicBezTo>
                    <a:pt x="1047750" y="2168"/>
                    <a:pt x="831321" y="580"/>
                    <a:pt x="800100" y="51"/>
                  </a:cubicBezTo>
                  <a:cubicBezTo>
                    <a:pt x="768879" y="-478"/>
                    <a:pt x="727075" y="3226"/>
                    <a:pt x="727075" y="3226"/>
                  </a:cubicBezTo>
                  <a:lnTo>
                    <a:pt x="295275" y="12751"/>
                  </a:lnTo>
                  <a:lnTo>
                    <a:pt x="0" y="2545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E32F04E9-C72A-1C9E-273E-0C5BA4282AAD}"/>
                </a:ext>
              </a:extLst>
            </p:cNvPr>
            <p:cNvSpPr/>
            <p:nvPr/>
          </p:nvSpPr>
          <p:spPr>
            <a:xfrm>
              <a:off x="3032125" y="6769038"/>
              <a:ext cx="730313" cy="25462"/>
            </a:xfrm>
            <a:custGeom>
              <a:avLst/>
              <a:gdLst>
                <a:gd name="connsiteX0" fmla="*/ 0 w 730313"/>
                <a:gd name="connsiteY0" fmla="*/ 22287 h 25462"/>
                <a:gd name="connsiteX1" fmla="*/ 701675 w 730313"/>
                <a:gd name="connsiteY1" fmla="*/ 62 h 25462"/>
                <a:gd name="connsiteX2" fmla="*/ 561975 w 730313"/>
                <a:gd name="connsiteY2" fmla="*/ 15937 h 25462"/>
                <a:gd name="connsiteX3" fmla="*/ 260350 w 730313"/>
                <a:gd name="connsiteY3" fmla="*/ 25462 h 25462"/>
                <a:gd name="connsiteX4" fmla="*/ 0 w 730313"/>
                <a:gd name="connsiteY4" fmla="*/ 22287 h 2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313" h="25462">
                  <a:moveTo>
                    <a:pt x="0" y="22287"/>
                  </a:moveTo>
                  <a:lnTo>
                    <a:pt x="701675" y="62"/>
                  </a:lnTo>
                  <a:cubicBezTo>
                    <a:pt x="795337" y="-996"/>
                    <a:pt x="635529" y="11704"/>
                    <a:pt x="561975" y="15937"/>
                  </a:cubicBezTo>
                  <a:cubicBezTo>
                    <a:pt x="488421" y="20170"/>
                    <a:pt x="260350" y="25462"/>
                    <a:pt x="260350" y="25462"/>
                  </a:cubicBezTo>
                  <a:lnTo>
                    <a:pt x="0" y="222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DA4232D6-319B-F228-AF75-F3D882646EBF}"/>
                </a:ext>
              </a:extLst>
            </p:cNvPr>
            <p:cNvSpPr/>
            <p:nvPr/>
          </p:nvSpPr>
          <p:spPr>
            <a:xfrm>
              <a:off x="2861188" y="6656952"/>
              <a:ext cx="796856" cy="32817"/>
            </a:xfrm>
            <a:custGeom>
              <a:avLst/>
              <a:gdLst>
                <a:gd name="connsiteX0" fmla="*/ 15362 w 796856"/>
                <a:gd name="connsiteY0" fmla="*/ 32773 h 32817"/>
                <a:gd name="connsiteX1" fmla="*/ 764662 w 796856"/>
                <a:gd name="connsiteY1" fmla="*/ 10548 h 32817"/>
                <a:gd name="connsiteX2" fmla="*/ 631312 w 796856"/>
                <a:gd name="connsiteY2" fmla="*/ 1023 h 32817"/>
                <a:gd name="connsiteX3" fmla="*/ 367787 w 796856"/>
                <a:gd name="connsiteY3" fmla="*/ 1023 h 32817"/>
                <a:gd name="connsiteX4" fmla="*/ 266187 w 796856"/>
                <a:gd name="connsiteY4" fmla="*/ 4198 h 32817"/>
                <a:gd name="connsiteX5" fmla="*/ 15362 w 796856"/>
                <a:gd name="connsiteY5" fmla="*/ 32773 h 3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56" h="32817">
                  <a:moveTo>
                    <a:pt x="15362" y="32773"/>
                  </a:moveTo>
                  <a:cubicBezTo>
                    <a:pt x="98441" y="33831"/>
                    <a:pt x="662004" y="15840"/>
                    <a:pt x="764662" y="10548"/>
                  </a:cubicBezTo>
                  <a:cubicBezTo>
                    <a:pt x="867320" y="5256"/>
                    <a:pt x="697458" y="2610"/>
                    <a:pt x="631312" y="1023"/>
                  </a:cubicBezTo>
                  <a:cubicBezTo>
                    <a:pt x="565166" y="-564"/>
                    <a:pt x="428641" y="494"/>
                    <a:pt x="367787" y="1023"/>
                  </a:cubicBezTo>
                  <a:cubicBezTo>
                    <a:pt x="306933" y="1552"/>
                    <a:pt x="321749" y="-3210"/>
                    <a:pt x="266187" y="4198"/>
                  </a:cubicBezTo>
                  <a:cubicBezTo>
                    <a:pt x="210625" y="11606"/>
                    <a:pt x="-67717" y="31715"/>
                    <a:pt x="15362" y="327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4632CDFD-88C1-22A1-21EC-CF3102EBA6AF}"/>
                </a:ext>
              </a:extLst>
            </p:cNvPr>
            <p:cNvSpPr/>
            <p:nvPr/>
          </p:nvSpPr>
          <p:spPr>
            <a:xfrm>
              <a:off x="2359540" y="6642091"/>
              <a:ext cx="505869" cy="30939"/>
            </a:xfrm>
            <a:custGeom>
              <a:avLst/>
              <a:gdLst>
                <a:gd name="connsiteX0" fmla="*/ 5835 w 505869"/>
                <a:gd name="connsiteY0" fmla="*/ 25409 h 30939"/>
                <a:gd name="connsiteX1" fmla="*/ 501135 w 505869"/>
                <a:gd name="connsiteY1" fmla="*/ 9 h 30939"/>
                <a:gd name="connsiteX2" fmla="*/ 243960 w 505869"/>
                <a:gd name="connsiteY2" fmla="*/ 28584 h 30939"/>
                <a:gd name="connsiteX3" fmla="*/ 5835 w 505869"/>
                <a:gd name="connsiteY3" fmla="*/ 25409 h 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869" h="30939">
                  <a:moveTo>
                    <a:pt x="5835" y="25409"/>
                  </a:moveTo>
                  <a:cubicBezTo>
                    <a:pt x="48698" y="20646"/>
                    <a:pt x="461448" y="-520"/>
                    <a:pt x="501135" y="9"/>
                  </a:cubicBezTo>
                  <a:cubicBezTo>
                    <a:pt x="540822" y="538"/>
                    <a:pt x="320160" y="23822"/>
                    <a:pt x="243960" y="28584"/>
                  </a:cubicBezTo>
                  <a:cubicBezTo>
                    <a:pt x="167760" y="33346"/>
                    <a:pt x="-37028" y="30172"/>
                    <a:pt x="5835" y="254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0BEFF213-415D-8F66-E430-FAF6D40BE81A}"/>
                </a:ext>
              </a:extLst>
            </p:cNvPr>
            <p:cNvSpPr/>
            <p:nvPr/>
          </p:nvSpPr>
          <p:spPr>
            <a:xfrm>
              <a:off x="78894" y="6845403"/>
              <a:ext cx="22706" cy="912140"/>
            </a:xfrm>
            <a:custGeom>
              <a:avLst/>
              <a:gdLst>
                <a:gd name="connsiteX0" fmla="*/ 3656 w 22706"/>
                <a:gd name="connsiteY0" fmla="*/ 41172 h 912140"/>
                <a:gd name="connsiteX1" fmla="*/ 22706 w 22706"/>
                <a:gd name="connsiteY1" fmla="*/ 901597 h 912140"/>
                <a:gd name="connsiteX2" fmla="*/ 3656 w 22706"/>
                <a:gd name="connsiteY2" fmla="*/ 498372 h 912140"/>
                <a:gd name="connsiteX3" fmla="*/ 481 w 22706"/>
                <a:gd name="connsiteY3" fmla="*/ 171347 h 912140"/>
                <a:gd name="connsiteX4" fmla="*/ 3656 w 22706"/>
                <a:gd name="connsiteY4" fmla="*/ 41172 h 91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6" h="912140">
                  <a:moveTo>
                    <a:pt x="3656" y="41172"/>
                  </a:moveTo>
                  <a:cubicBezTo>
                    <a:pt x="7360" y="162880"/>
                    <a:pt x="22706" y="825397"/>
                    <a:pt x="22706" y="901597"/>
                  </a:cubicBezTo>
                  <a:cubicBezTo>
                    <a:pt x="22706" y="977797"/>
                    <a:pt x="7360" y="620080"/>
                    <a:pt x="3656" y="498372"/>
                  </a:cubicBezTo>
                  <a:cubicBezTo>
                    <a:pt x="-48" y="376664"/>
                    <a:pt x="1539" y="243314"/>
                    <a:pt x="481" y="171347"/>
                  </a:cubicBezTo>
                  <a:cubicBezTo>
                    <a:pt x="-577" y="99380"/>
                    <a:pt x="-48" y="-80536"/>
                    <a:pt x="3656" y="411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822D9AF1-A6DA-6F2E-B973-F37821EB6346}"/>
                </a:ext>
              </a:extLst>
            </p:cNvPr>
            <p:cNvSpPr/>
            <p:nvPr/>
          </p:nvSpPr>
          <p:spPr>
            <a:xfrm>
              <a:off x="113159" y="7209837"/>
              <a:ext cx="23760" cy="620275"/>
            </a:xfrm>
            <a:custGeom>
              <a:avLst/>
              <a:gdLst>
                <a:gd name="connsiteX0" fmla="*/ 23366 w 23760"/>
                <a:gd name="connsiteY0" fmla="*/ 588 h 620275"/>
                <a:gd name="connsiteX1" fmla="*/ 1141 w 23760"/>
                <a:gd name="connsiteY1" fmla="*/ 340313 h 620275"/>
                <a:gd name="connsiteX2" fmla="*/ 4316 w 23760"/>
                <a:gd name="connsiteY2" fmla="*/ 619713 h 620275"/>
                <a:gd name="connsiteX3" fmla="*/ 13841 w 23760"/>
                <a:gd name="connsiteY3" fmla="*/ 267288 h 620275"/>
                <a:gd name="connsiteX4" fmla="*/ 23366 w 23760"/>
                <a:gd name="connsiteY4" fmla="*/ 588 h 62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0" h="620275">
                  <a:moveTo>
                    <a:pt x="23366" y="588"/>
                  </a:moveTo>
                  <a:cubicBezTo>
                    <a:pt x="21249" y="12759"/>
                    <a:pt x="4316" y="237126"/>
                    <a:pt x="1141" y="340313"/>
                  </a:cubicBezTo>
                  <a:cubicBezTo>
                    <a:pt x="-2034" y="443500"/>
                    <a:pt x="2199" y="631884"/>
                    <a:pt x="4316" y="619713"/>
                  </a:cubicBezTo>
                  <a:cubicBezTo>
                    <a:pt x="6433" y="607542"/>
                    <a:pt x="9079" y="366771"/>
                    <a:pt x="13841" y="267288"/>
                  </a:cubicBezTo>
                  <a:cubicBezTo>
                    <a:pt x="18603" y="167805"/>
                    <a:pt x="25483" y="-11583"/>
                    <a:pt x="23366" y="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35D65ECF-B281-45B7-9079-67C0075FF8B5}"/>
                </a:ext>
              </a:extLst>
            </p:cNvPr>
            <p:cNvSpPr/>
            <p:nvPr/>
          </p:nvSpPr>
          <p:spPr>
            <a:xfrm>
              <a:off x="115031" y="7824828"/>
              <a:ext cx="31246" cy="949824"/>
            </a:xfrm>
            <a:custGeom>
              <a:avLst/>
              <a:gdLst>
                <a:gd name="connsiteX0" fmla="*/ 2444 w 31246"/>
                <a:gd name="connsiteY0" fmla="*/ 4722 h 949824"/>
                <a:gd name="connsiteX1" fmla="*/ 15144 w 31246"/>
                <a:gd name="connsiteY1" fmla="*/ 468272 h 949824"/>
                <a:gd name="connsiteX2" fmla="*/ 31019 w 31246"/>
                <a:gd name="connsiteY2" fmla="*/ 947697 h 949824"/>
                <a:gd name="connsiteX3" fmla="*/ 2444 w 31246"/>
                <a:gd name="connsiteY3" fmla="*/ 271422 h 949824"/>
                <a:gd name="connsiteX4" fmla="*/ 2444 w 31246"/>
                <a:gd name="connsiteY4" fmla="*/ 4722 h 94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6" h="949824">
                  <a:moveTo>
                    <a:pt x="2444" y="4722"/>
                  </a:moveTo>
                  <a:cubicBezTo>
                    <a:pt x="4561" y="37530"/>
                    <a:pt x="10382" y="311110"/>
                    <a:pt x="15144" y="468272"/>
                  </a:cubicBezTo>
                  <a:cubicBezTo>
                    <a:pt x="19906" y="625434"/>
                    <a:pt x="33136" y="980505"/>
                    <a:pt x="31019" y="947697"/>
                  </a:cubicBezTo>
                  <a:cubicBezTo>
                    <a:pt x="28902" y="914889"/>
                    <a:pt x="6677" y="427526"/>
                    <a:pt x="2444" y="271422"/>
                  </a:cubicBezTo>
                  <a:cubicBezTo>
                    <a:pt x="-1789" y="115318"/>
                    <a:pt x="327" y="-28086"/>
                    <a:pt x="2444" y="47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BBDDE4C1-9A13-D652-5DC7-459226E1BC19}"/>
                </a:ext>
              </a:extLst>
            </p:cNvPr>
            <p:cNvSpPr/>
            <p:nvPr/>
          </p:nvSpPr>
          <p:spPr>
            <a:xfrm>
              <a:off x="120628" y="7693957"/>
              <a:ext cx="58002" cy="1185856"/>
            </a:xfrm>
            <a:custGeom>
              <a:avLst/>
              <a:gdLst>
                <a:gd name="connsiteX0" fmla="*/ 22 w 58002"/>
                <a:gd name="connsiteY0" fmla="*/ 2243 h 1185856"/>
                <a:gd name="connsiteX1" fmla="*/ 44472 w 58002"/>
                <a:gd name="connsiteY1" fmla="*/ 919818 h 1185856"/>
                <a:gd name="connsiteX2" fmla="*/ 57172 w 58002"/>
                <a:gd name="connsiteY2" fmla="*/ 1176993 h 1185856"/>
                <a:gd name="connsiteX3" fmla="*/ 50822 w 58002"/>
                <a:gd name="connsiteY3" fmla="*/ 675343 h 1185856"/>
                <a:gd name="connsiteX4" fmla="*/ 22 w 58002"/>
                <a:gd name="connsiteY4" fmla="*/ 2243 h 118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02" h="1185856">
                  <a:moveTo>
                    <a:pt x="22" y="2243"/>
                  </a:moveTo>
                  <a:cubicBezTo>
                    <a:pt x="-1036" y="42989"/>
                    <a:pt x="34947" y="724026"/>
                    <a:pt x="44472" y="919818"/>
                  </a:cubicBezTo>
                  <a:cubicBezTo>
                    <a:pt x="53997" y="1115610"/>
                    <a:pt x="56114" y="1217739"/>
                    <a:pt x="57172" y="1176993"/>
                  </a:cubicBezTo>
                  <a:cubicBezTo>
                    <a:pt x="58230" y="1136247"/>
                    <a:pt x="59818" y="863726"/>
                    <a:pt x="50822" y="675343"/>
                  </a:cubicBezTo>
                  <a:cubicBezTo>
                    <a:pt x="41826" y="486960"/>
                    <a:pt x="1080" y="-38503"/>
                    <a:pt x="22" y="22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BFBAA464-1E6A-992F-DA09-5DA1A96F33D1}"/>
                </a:ext>
              </a:extLst>
            </p:cNvPr>
            <p:cNvSpPr/>
            <p:nvPr/>
          </p:nvSpPr>
          <p:spPr>
            <a:xfrm>
              <a:off x="136410" y="8769279"/>
              <a:ext cx="54312" cy="725257"/>
            </a:xfrm>
            <a:custGeom>
              <a:avLst/>
              <a:gdLst>
                <a:gd name="connsiteX0" fmla="*/ 115 w 54312"/>
                <a:gd name="connsiteY0" fmla="*/ 71 h 725257"/>
                <a:gd name="connsiteX1" fmla="*/ 31865 w 54312"/>
                <a:gd name="connsiteY1" fmla="*/ 381071 h 725257"/>
                <a:gd name="connsiteX2" fmla="*/ 38215 w 54312"/>
                <a:gd name="connsiteY2" fmla="*/ 581096 h 725257"/>
                <a:gd name="connsiteX3" fmla="*/ 54090 w 54312"/>
                <a:gd name="connsiteY3" fmla="*/ 720796 h 725257"/>
                <a:gd name="connsiteX4" fmla="*/ 44565 w 54312"/>
                <a:gd name="connsiteY4" fmla="*/ 412821 h 725257"/>
                <a:gd name="connsiteX5" fmla="*/ 115 w 54312"/>
                <a:gd name="connsiteY5" fmla="*/ 71 h 72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12" h="725257">
                  <a:moveTo>
                    <a:pt x="115" y="71"/>
                  </a:moveTo>
                  <a:cubicBezTo>
                    <a:pt x="-2002" y="-5221"/>
                    <a:pt x="25515" y="284234"/>
                    <a:pt x="31865" y="381071"/>
                  </a:cubicBezTo>
                  <a:cubicBezTo>
                    <a:pt x="38215" y="477908"/>
                    <a:pt x="34511" y="524475"/>
                    <a:pt x="38215" y="581096"/>
                  </a:cubicBezTo>
                  <a:cubicBezTo>
                    <a:pt x="41919" y="637717"/>
                    <a:pt x="53032" y="748842"/>
                    <a:pt x="54090" y="720796"/>
                  </a:cubicBezTo>
                  <a:cubicBezTo>
                    <a:pt x="55148" y="692750"/>
                    <a:pt x="52503" y="527650"/>
                    <a:pt x="44565" y="412821"/>
                  </a:cubicBezTo>
                  <a:cubicBezTo>
                    <a:pt x="36628" y="297992"/>
                    <a:pt x="2232" y="5363"/>
                    <a:pt x="115" y="7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F5C1E023-AFF7-F28D-C1C8-89B251A3258D}"/>
                </a:ext>
              </a:extLst>
            </p:cNvPr>
            <p:cNvSpPr/>
            <p:nvPr/>
          </p:nvSpPr>
          <p:spPr>
            <a:xfrm>
              <a:off x="155353" y="8802576"/>
              <a:ext cx="61438" cy="646489"/>
            </a:xfrm>
            <a:custGeom>
              <a:avLst/>
              <a:gdLst>
                <a:gd name="connsiteX0" fmla="*/ 222 w 61438"/>
                <a:gd name="connsiteY0" fmla="*/ 1699 h 646489"/>
                <a:gd name="connsiteX1" fmla="*/ 54197 w 61438"/>
                <a:gd name="connsiteY1" fmla="*/ 335074 h 646489"/>
                <a:gd name="connsiteX2" fmla="*/ 60547 w 61438"/>
                <a:gd name="connsiteY2" fmla="*/ 646224 h 646489"/>
                <a:gd name="connsiteX3" fmla="*/ 51022 w 61438"/>
                <a:gd name="connsiteY3" fmla="*/ 385874 h 646489"/>
                <a:gd name="connsiteX4" fmla="*/ 35147 w 61438"/>
                <a:gd name="connsiteY4" fmla="*/ 211249 h 646489"/>
                <a:gd name="connsiteX5" fmla="*/ 222 w 61438"/>
                <a:gd name="connsiteY5" fmla="*/ 1699 h 6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38" h="646489">
                  <a:moveTo>
                    <a:pt x="222" y="1699"/>
                  </a:moveTo>
                  <a:cubicBezTo>
                    <a:pt x="3397" y="22337"/>
                    <a:pt x="44143" y="227653"/>
                    <a:pt x="54197" y="335074"/>
                  </a:cubicBezTo>
                  <a:cubicBezTo>
                    <a:pt x="64251" y="442495"/>
                    <a:pt x="61076" y="637757"/>
                    <a:pt x="60547" y="646224"/>
                  </a:cubicBezTo>
                  <a:cubicBezTo>
                    <a:pt x="60018" y="654691"/>
                    <a:pt x="55255" y="458370"/>
                    <a:pt x="51022" y="385874"/>
                  </a:cubicBezTo>
                  <a:cubicBezTo>
                    <a:pt x="46789" y="313378"/>
                    <a:pt x="41497" y="268399"/>
                    <a:pt x="35147" y="211249"/>
                  </a:cubicBezTo>
                  <a:cubicBezTo>
                    <a:pt x="28797" y="154099"/>
                    <a:pt x="-2953" y="-18939"/>
                    <a:pt x="222" y="16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669FD4AF-AABD-C5DA-7420-E2B7AE490598}"/>
                </a:ext>
              </a:extLst>
            </p:cNvPr>
            <p:cNvSpPr/>
            <p:nvPr/>
          </p:nvSpPr>
          <p:spPr>
            <a:xfrm>
              <a:off x="185839" y="9441635"/>
              <a:ext cx="822363" cy="29390"/>
            </a:xfrm>
            <a:custGeom>
              <a:avLst/>
              <a:gdLst>
                <a:gd name="connsiteX0" fmla="*/ 1486 w 822363"/>
                <a:gd name="connsiteY0" fmla="*/ 29390 h 29390"/>
                <a:gd name="connsiteX1" fmla="*/ 792061 w 822363"/>
                <a:gd name="connsiteY1" fmla="*/ 7165 h 29390"/>
                <a:gd name="connsiteX2" fmla="*/ 598386 w 822363"/>
                <a:gd name="connsiteY2" fmla="*/ 815 h 29390"/>
                <a:gd name="connsiteX3" fmla="*/ 1486 w 822363"/>
                <a:gd name="connsiteY3" fmla="*/ 29390 h 2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363" h="29390">
                  <a:moveTo>
                    <a:pt x="1486" y="29390"/>
                  </a:moveTo>
                  <a:lnTo>
                    <a:pt x="792061" y="7165"/>
                  </a:lnTo>
                  <a:cubicBezTo>
                    <a:pt x="891544" y="2403"/>
                    <a:pt x="724857" y="-1831"/>
                    <a:pt x="598386" y="815"/>
                  </a:cubicBezTo>
                  <a:cubicBezTo>
                    <a:pt x="471915" y="3461"/>
                    <a:pt x="-30793" y="28332"/>
                    <a:pt x="1486" y="293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32ADB050-42B8-5F36-CD4B-F2A83442ACB2}"/>
                </a:ext>
              </a:extLst>
            </p:cNvPr>
            <p:cNvSpPr/>
            <p:nvPr/>
          </p:nvSpPr>
          <p:spPr>
            <a:xfrm>
              <a:off x="196850" y="9457843"/>
              <a:ext cx="785644" cy="70395"/>
            </a:xfrm>
            <a:custGeom>
              <a:avLst/>
              <a:gdLst>
                <a:gd name="connsiteX0" fmla="*/ 0 w 785644"/>
                <a:gd name="connsiteY0" fmla="*/ 44932 h 70395"/>
                <a:gd name="connsiteX1" fmla="*/ 777875 w 785644"/>
                <a:gd name="connsiteY1" fmla="*/ 482 h 70395"/>
                <a:gd name="connsiteX2" fmla="*/ 415925 w 785644"/>
                <a:gd name="connsiteY2" fmla="*/ 70332 h 70395"/>
                <a:gd name="connsiteX3" fmla="*/ 692150 w 785644"/>
                <a:gd name="connsiteY3" fmla="*/ 13182 h 70395"/>
                <a:gd name="connsiteX4" fmla="*/ 492125 w 785644"/>
                <a:gd name="connsiteY4" fmla="*/ 25882 h 70395"/>
                <a:gd name="connsiteX5" fmla="*/ 0 w 785644"/>
                <a:gd name="connsiteY5" fmla="*/ 44932 h 7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644" h="70395">
                  <a:moveTo>
                    <a:pt x="0" y="44932"/>
                  </a:moveTo>
                  <a:cubicBezTo>
                    <a:pt x="354277" y="20590"/>
                    <a:pt x="708554" y="-3751"/>
                    <a:pt x="777875" y="482"/>
                  </a:cubicBezTo>
                  <a:cubicBezTo>
                    <a:pt x="847196" y="4715"/>
                    <a:pt x="430213" y="68215"/>
                    <a:pt x="415925" y="70332"/>
                  </a:cubicBezTo>
                  <a:cubicBezTo>
                    <a:pt x="401638" y="72449"/>
                    <a:pt x="679450" y="20590"/>
                    <a:pt x="692150" y="13182"/>
                  </a:cubicBezTo>
                  <a:cubicBezTo>
                    <a:pt x="704850" y="5774"/>
                    <a:pt x="492125" y="25882"/>
                    <a:pt x="492125" y="25882"/>
                  </a:cubicBezTo>
                  <a:lnTo>
                    <a:pt x="0" y="4493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DC78C663-86AC-96B5-D7A9-04E354C8B623}"/>
                </a:ext>
              </a:extLst>
            </p:cNvPr>
            <p:cNvSpPr/>
            <p:nvPr/>
          </p:nvSpPr>
          <p:spPr>
            <a:xfrm>
              <a:off x="952391" y="9464639"/>
              <a:ext cx="22495" cy="674537"/>
            </a:xfrm>
            <a:custGeom>
              <a:avLst/>
              <a:gdLst>
                <a:gd name="connsiteX0" fmla="*/ 22334 w 22495"/>
                <a:gd name="connsiteY0" fmla="*/ 3211 h 674537"/>
                <a:gd name="connsiteX1" fmla="*/ 9634 w 22495"/>
                <a:gd name="connsiteY1" fmla="*/ 660436 h 674537"/>
                <a:gd name="connsiteX2" fmla="*/ 109 w 22495"/>
                <a:gd name="connsiteY2" fmla="*/ 419136 h 674537"/>
                <a:gd name="connsiteX3" fmla="*/ 22334 w 22495"/>
                <a:gd name="connsiteY3" fmla="*/ 3211 h 67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5" h="674537">
                  <a:moveTo>
                    <a:pt x="22334" y="3211"/>
                  </a:moveTo>
                  <a:cubicBezTo>
                    <a:pt x="23922" y="43428"/>
                    <a:pt x="13338" y="591115"/>
                    <a:pt x="9634" y="660436"/>
                  </a:cubicBezTo>
                  <a:cubicBezTo>
                    <a:pt x="5930" y="729757"/>
                    <a:pt x="-949" y="526557"/>
                    <a:pt x="109" y="419136"/>
                  </a:cubicBezTo>
                  <a:cubicBezTo>
                    <a:pt x="1167" y="311715"/>
                    <a:pt x="20746" y="-37006"/>
                    <a:pt x="22334" y="3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839C5FB9-B68E-7498-FB19-A53A329503BD}"/>
                </a:ext>
              </a:extLst>
            </p:cNvPr>
            <p:cNvSpPr/>
            <p:nvPr/>
          </p:nvSpPr>
          <p:spPr>
            <a:xfrm>
              <a:off x="981063" y="9448569"/>
              <a:ext cx="24357" cy="661604"/>
            </a:xfrm>
            <a:custGeom>
              <a:avLst/>
              <a:gdLst>
                <a:gd name="connsiteX0" fmla="*/ 19062 w 24357"/>
                <a:gd name="connsiteY0" fmla="*/ 6581 h 661604"/>
                <a:gd name="connsiteX1" fmla="*/ 12 w 24357"/>
                <a:gd name="connsiteY1" fmla="*/ 654281 h 661604"/>
                <a:gd name="connsiteX2" fmla="*/ 22237 w 24357"/>
                <a:gd name="connsiteY2" fmla="*/ 336781 h 661604"/>
                <a:gd name="connsiteX3" fmla="*/ 19062 w 24357"/>
                <a:gd name="connsiteY3" fmla="*/ 6581 h 6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57" h="661604">
                  <a:moveTo>
                    <a:pt x="19062" y="6581"/>
                  </a:moveTo>
                  <a:cubicBezTo>
                    <a:pt x="15358" y="59498"/>
                    <a:pt x="-517" y="599248"/>
                    <a:pt x="12" y="654281"/>
                  </a:cubicBezTo>
                  <a:cubicBezTo>
                    <a:pt x="541" y="709314"/>
                    <a:pt x="17474" y="439439"/>
                    <a:pt x="22237" y="336781"/>
                  </a:cubicBezTo>
                  <a:cubicBezTo>
                    <a:pt x="27000" y="234123"/>
                    <a:pt x="22766" y="-46336"/>
                    <a:pt x="19062" y="6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167DCDEC-4CC9-D6B6-1C54-5529E22157A9}"/>
                </a:ext>
              </a:extLst>
            </p:cNvPr>
            <p:cNvSpPr/>
            <p:nvPr/>
          </p:nvSpPr>
          <p:spPr>
            <a:xfrm>
              <a:off x="387108" y="3268360"/>
              <a:ext cx="9804" cy="249947"/>
            </a:xfrm>
            <a:custGeom>
              <a:avLst/>
              <a:gdLst>
                <a:gd name="connsiteX0" fmla="*/ 3417 w 9804"/>
                <a:gd name="connsiteY0" fmla="*/ 1890 h 249947"/>
                <a:gd name="connsiteX1" fmla="*/ 242 w 9804"/>
                <a:gd name="connsiteY1" fmla="*/ 246365 h 249947"/>
                <a:gd name="connsiteX2" fmla="*/ 9767 w 9804"/>
                <a:gd name="connsiteY2" fmla="*/ 138415 h 249947"/>
                <a:gd name="connsiteX3" fmla="*/ 3417 w 9804"/>
                <a:gd name="connsiteY3" fmla="*/ 1890 h 24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249947">
                  <a:moveTo>
                    <a:pt x="3417" y="1890"/>
                  </a:moveTo>
                  <a:cubicBezTo>
                    <a:pt x="1829" y="19882"/>
                    <a:pt x="-816" y="223611"/>
                    <a:pt x="242" y="246365"/>
                  </a:cubicBezTo>
                  <a:cubicBezTo>
                    <a:pt x="1300" y="269119"/>
                    <a:pt x="9238" y="177573"/>
                    <a:pt x="9767" y="138415"/>
                  </a:cubicBezTo>
                  <a:cubicBezTo>
                    <a:pt x="10296" y="99257"/>
                    <a:pt x="5005" y="-16102"/>
                    <a:pt x="3417" y="1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2F0D4CCD-4595-FB4E-6A6D-7262523B3639}"/>
                </a:ext>
              </a:extLst>
            </p:cNvPr>
            <p:cNvSpPr/>
            <p:nvPr/>
          </p:nvSpPr>
          <p:spPr>
            <a:xfrm>
              <a:off x="355568" y="3527413"/>
              <a:ext cx="222287" cy="95873"/>
            </a:xfrm>
            <a:custGeom>
              <a:avLst/>
              <a:gdLst>
                <a:gd name="connsiteX0" fmla="*/ 32 w 222287"/>
                <a:gd name="connsiteY0" fmla="*/ 12 h 95873"/>
                <a:gd name="connsiteX1" fmla="*/ 76232 w 222287"/>
                <a:gd name="connsiteY1" fmla="*/ 76212 h 95873"/>
                <a:gd name="connsiteX2" fmla="*/ 222282 w 222287"/>
                <a:gd name="connsiteY2" fmla="*/ 69862 h 95873"/>
                <a:gd name="connsiteX3" fmla="*/ 82582 w 222287"/>
                <a:gd name="connsiteY3" fmla="*/ 95262 h 95873"/>
                <a:gd name="connsiteX4" fmla="*/ 66707 w 222287"/>
                <a:gd name="connsiteY4" fmla="*/ 82562 h 95873"/>
                <a:gd name="connsiteX5" fmla="*/ 32 w 222287"/>
                <a:gd name="connsiteY5" fmla="*/ 1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87" h="95873">
                  <a:moveTo>
                    <a:pt x="32" y="12"/>
                  </a:moveTo>
                  <a:cubicBezTo>
                    <a:pt x="1620" y="-1046"/>
                    <a:pt x="39190" y="64570"/>
                    <a:pt x="76232" y="76212"/>
                  </a:cubicBezTo>
                  <a:cubicBezTo>
                    <a:pt x="113274" y="87854"/>
                    <a:pt x="221224" y="66687"/>
                    <a:pt x="222282" y="69862"/>
                  </a:cubicBezTo>
                  <a:cubicBezTo>
                    <a:pt x="223340" y="73037"/>
                    <a:pt x="82582" y="95262"/>
                    <a:pt x="82582" y="95262"/>
                  </a:cubicBezTo>
                  <a:cubicBezTo>
                    <a:pt x="56653" y="97379"/>
                    <a:pt x="77820" y="94204"/>
                    <a:pt x="66707" y="82562"/>
                  </a:cubicBezTo>
                  <a:cubicBezTo>
                    <a:pt x="55595" y="70920"/>
                    <a:pt x="-1556" y="1070"/>
                    <a:pt x="32" y="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68001D1D-3058-3648-4946-4160E43B711A}"/>
                </a:ext>
              </a:extLst>
            </p:cNvPr>
            <p:cNvSpPr/>
            <p:nvPr/>
          </p:nvSpPr>
          <p:spPr>
            <a:xfrm>
              <a:off x="18596" y="3540125"/>
              <a:ext cx="313423" cy="76200"/>
            </a:xfrm>
            <a:custGeom>
              <a:avLst/>
              <a:gdLst>
                <a:gd name="connsiteX0" fmla="*/ 454 w 313423"/>
                <a:gd name="connsiteY0" fmla="*/ 57150 h 76200"/>
                <a:gd name="connsiteX1" fmla="*/ 270329 w 313423"/>
                <a:gd name="connsiteY1" fmla="*/ 60325 h 76200"/>
                <a:gd name="connsiteX2" fmla="*/ 311604 w 313423"/>
                <a:gd name="connsiteY2" fmla="*/ 0 h 76200"/>
                <a:gd name="connsiteX3" fmla="*/ 257629 w 313423"/>
                <a:gd name="connsiteY3" fmla="*/ 60325 h 76200"/>
                <a:gd name="connsiteX4" fmla="*/ 206829 w 313423"/>
                <a:gd name="connsiteY4" fmla="*/ 76200 h 76200"/>
                <a:gd name="connsiteX5" fmla="*/ 454 w 313423"/>
                <a:gd name="connsiteY5" fmla="*/ 5715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23" h="76200">
                  <a:moveTo>
                    <a:pt x="454" y="57150"/>
                  </a:moveTo>
                  <a:cubicBezTo>
                    <a:pt x="11037" y="54504"/>
                    <a:pt x="218471" y="69850"/>
                    <a:pt x="270329" y="60325"/>
                  </a:cubicBezTo>
                  <a:cubicBezTo>
                    <a:pt x="322187" y="50800"/>
                    <a:pt x="313721" y="0"/>
                    <a:pt x="311604" y="0"/>
                  </a:cubicBezTo>
                  <a:cubicBezTo>
                    <a:pt x="309487" y="0"/>
                    <a:pt x="275092" y="47625"/>
                    <a:pt x="257629" y="60325"/>
                  </a:cubicBezTo>
                  <a:cubicBezTo>
                    <a:pt x="240167" y="73025"/>
                    <a:pt x="246516" y="76200"/>
                    <a:pt x="206829" y="76200"/>
                  </a:cubicBezTo>
                  <a:cubicBezTo>
                    <a:pt x="167142" y="76200"/>
                    <a:pt x="-10129" y="59796"/>
                    <a:pt x="454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A90E831A-3051-5F13-E804-3C5419666585}"/>
                </a:ext>
              </a:extLst>
            </p:cNvPr>
            <p:cNvSpPr/>
            <p:nvPr/>
          </p:nvSpPr>
          <p:spPr>
            <a:xfrm>
              <a:off x="22033" y="3663553"/>
              <a:ext cx="301823" cy="35411"/>
            </a:xfrm>
            <a:custGeom>
              <a:avLst/>
              <a:gdLst>
                <a:gd name="connsiteX0" fmla="*/ 192 w 301823"/>
                <a:gd name="connsiteY0" fmla="*/ 13097 h 35411"/>
                <a:gd name="connsiteX1" fmla="*/ 251017 w 301823"/>
                <a:gd name="connsiteY1" fmla="*/ 13097 h 35411"/>
                <a:gd name="connsiteX2" fmla="*/ 301817 w 301823"/>
                <a:gd name="connsiteY2" fmla="*/ 35322 h 35411"/>
                <a:gd name="connsiteX3" fmla="*/ 254192 w 301823"/>
                <a:gd name="connsiteY3" fmla="*/ 3572 h 35411"/>
                <a:gd name="connsiteX4" fmla="*/ 209742 w 301823"/>
                <a:gd name="connsiteY4" fmla="*/ 397 h 35411"/>
                <a:gd name="connsiteX5" fmla="*/ 192 w 301823"/>
                <a:gd name="connsiteY5" fmla="*/ 13097 h 3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823" h="35411">
                  <a:moveTo>
                    <a:pt x="192" y="13097"/>
                  </a:moveTo>
                  <a:cubicBezTo>
                    <a:pt x="7071" y="15214"/>
                    <a:pt x="200746" y="9393"/>
                    <a:pt x="251017" y="13097"/>
                  </a:cubicBezTo>
                  <a:cubicBezTo>
                    <a:pt x="301288" y="16801"/>
                    <a:pt x="301288" y="36909"/>
                    <a:pt x="301817" y="35322"/>
                  </a:cubicBezTo>
                  <a:cubicBezTo>
                    <a:pt x="302346" y="33735"/>
                    <a:pt x="269538" y="9393"/>
                    <a:pt x="254192" y="3572"/>
                  </a:cubicBezTo>
                  <a:cubicBezTo>
                    <a:pt x="238846" y="-2249"/>
                    <a:pt x="246254" y="926"/>
                    <a:pt x="209742" y="397"/>
                  </a:cubicBezTo>
                  <a:cubicBezTo>
                    <a:pt x="173230" y="-132"/>
                    <a:pt x="-6687" y="10980"/>
                    <a:pt x="192" y="130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4A06A980-9561-4E45-05D6-1DC705378475}"/>
                </a:ext>
              </a:extLst>
            </p:cNvPr>
            <p:cNvSpPr/>
            <p:nvPr/>
          </p:nvSpPr>
          <p:spPr>
            <a:xfrm>
              <a:off x="2795" y="3695488"/>
              <a:ext cx="302096" cy="168837"/>
            </a:xfrm>
            <a:custGeom>
              <a:avLst/>
              <a:gdLst>
                <a:gd name="connsiteX0" fmla="*/ 6730 w 302096"/>
                <a:gd name="connsiteY0" fmla="*/ 6562 h 168837"/>
                <a:gd name="connsiteX1" fmla="*/ 273430 w 302096"/>
                <a:gd name="connsiteY1" fmla="*/ 212 h 168837"/>
                <a:gd name="connsiteX2" fmla="*/ 289305 w 302096"/>
                <a:gd name="connsiteY2" fmla="*/ 19262 h 168837"/>
                <a:gd name="connsiteX3" fmla="*/ 292480 w 302096"/>
                <a:gd name="connsiteY3" fmla="*/ 54187 h 168837"/>
                <a:gd name="connsiteX4" fmla="*/ 302005 w 302096"/>
                <a:gd name="connsiteY4" fmla="*/ 168487 h 168837"/>
                <a:gd name="connsiteX5" fmla="*/ 286130 w 302096"/>
                <a:gd name="connsiteY5" fmla="*/ 12912 h 168837"/>
                <a:gd name="connsiteX6" fmla="*/ 260730 w 302096"/>
                <a:gd name="connsiteY6" fmla="*/ 9737 h 168837"/>
                <a:gd name="connsiteX7" fmla="*/ 92455 w 302096"/>
                <a:gd name="connsiteY7" fmla="*/ 19262 h 168837"/>
                <a:gd name="connsiteX8" fmla="*/ 6730 w 302096"/>
                <a:gd name="connsiteY8" fmla="*/ 6562 h 16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096" h="168837">
                  <a:moveTo>
                    <a:pt x="6730" y="6562"/>
                  </a:moveTo>
                  <a:cubicBezTo>
                    <a:pt x="36893" y="3387"/>
                    <a:pt x="273430" y="212"/>
                    <a:pt x="273430" y="212"/>
                  </a:cubicBezTo>
                  <a:cubicBezTo>
                    <a:pt x="320526" y="2329"/>
                    <a:pt x="286130" y="10266"/>
                    <a:pt x="289305" y="19262"/>
                  </a:cubicBezTo>
                  <a:cubicBezTo>
                    <a:pt x="292480" y="28258"/>
                    <a:pt x="290363" y="29316"/>
                    <a:pt x="292480" y="54187"/>
                  </a:cubicBezTo>
                  <a:cubicBezTo>
                    <a:pt x="294597" y="79058"/>
                    <a:pt x="303063" y="175366"/>
                    <a:pt x="302005" y="168487"/>
                  </a:cubicBezTo>
                  <a:cubicBezTo>
                    <a:pt x="300947" y="161608"/>
                    <a:pt x="293009" y="39370"/>
                    <a:pt x="286130" y="12912"/>
                  </a:cubicBezTo>
                  <a:cubicBezTo>
                    <a:pt x="279251" y="-13546"/>
                    <a:pt x="293009" y="8679"/>
                    <a:pt x="260730" y="9737"/>
                  </a:cubicBezTo>
                  <a:cubicBezTo>
                    <a:pt x="228451" y="10795"/>
                    <a:pt x="129497" y="18733"/>
                    <a:pt x="92455" y="19262"/>
                  </a:cubicBezTo>
                  <a:cubicBezTo>
                    <a:pt x="55413" y="19791"/>
                    <a:pt x="-23433" y="9737"/>
                    <a:pt x="6730" y="6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C77BC25D-BC3E-5B09-0F1E-3042E98A58EF}"/>
                </a:ext>
              </a:extLst>
            </p:cNvPr>
            <p:cNvSpPr/>
            <p:nvPr/>
          </p:nvSpPr>
          <p:spPr>
            <a:xfrm>
              <a:off x="455696" y="3659935"/>
              <a:ext cx="149058" cy="32679"/>
            </a:xfrm>
            <a:custGeom>
              <a:avLst/>
              <a:gdLst>
                <a:gd name="connsiteX0" fmla="*/ 147554 w 149058"/>
                <a:gd name="connsiteY0" fmla="*/ 32590 h 32679"/>
                <a:gd name="connsiteX1" fmla="*/ 1504 w 149058"/>
                <a:gd name="connsiteY1" fmla="*/ 840 h 32679"/>
                <a:gd name="connsiteX2" fmla="*/ 74529 w 149058"/>
                <a:gd name="connsiteY2" fmla="*/ 10365 h 32679"/>
                <a:gd name="connsiteX3" fmla="*/ 147554 w 149058"/>
                <a:gd name="connsiteY3" fmla="*/ 32590 h 3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58" h="32679">
                  <a:moveTo>
                    <a:pt x="147554" y="32590"/>
                  </a:moveTo>
                  <a:cubicBezTo>
                    <a:pt x="135383" y="31003"/>
                    <a:pt x="13675" y="4544"/>
                    <a:pt x="1504" y="840"/>
                  </a:cubicBezTo>
                  <a:cubicBezTo>
                    <a:pt x="-10667" y="-2864"/>
                    <a:pt x="54421" y="6661"/>
                    <a:pt x="74529" y="10365"/>
                  </a:cubicBezTo>
                  <a:cubicBezTo>
                    <a:pt x="94637" y="14069"/>
                    <a:pt x="159725" y="34177"/>
                    <a:pt x="147554" y="3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4EF76ECD-E416-734C-4FA6-C362DC22D484}"/>
                </a:ext>
              </a:extLst>
            </p:cNvPr>
            <p:cNvSpPr/>
            <p:nvPr/>
          </p:nvSpPr>
          <p:spPr>
            <a:xfrm>
              <a:off x="377812" y="3657600"/>
              <a:ext cx="44520" cy="196850"/>
            </a:xfrm>
            <a:custGeom>
              <a:avLst/>
              <a:gdLst>
                <a:gd name="connsiteX0" fmla="*/ 44463 w 44520"/>
                <a:gd name="connsiteY0" fmla="*/ 0 h 196850"/>
                <a:gd name="connsiteX1" fmla="*/ 9538 w 44520"/>
                <a:gd name="connsiteY1" fmla="*/ 47625 h 196850"/>
                <a:gd name="connsiteX2" fmla="*/ 15888 w 44520"/>
                <a:gd name="connsiteY2" fmla="*/ 196850 h 196850"/>
                <a:gd name="connsiteX3" fmla="*/ 13 w 44520"/>
                <a:gd name="connsiteY3" fmla="*/ 47625 h 196850"/>
                <a:gd name="connsiteX4" fmla="*/ 44463 w 44520"/>
                <a:gd name="connsiteY4" fmla="*/ 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0" h="196850">
                  <a:moveTo>
                    <a:pt x="44463" y="0"/>
                  </a:moveTo>
                  <a:cubicBezTo>
                    <a:pt x="46050" y="0"/>
                    <a:pt x="14301" y="14817"/>
                    <a:pt x="9538" y="47625"/>
                  </a:cubicBezTo>
                  <a:cubicBezTo>
                    <a:pt x="4775" y="80433"/>
                    <a:pt x="17475" y="196850"/>
                    <a:pt x="15888" y="196850"/>
                  </a:cubicBezTo>
                  <a:cubicBezTo>
                    <a:pt x="14301" y="196850"/>
                    <a:pt x="-516" y="77788"/>
                    <a:pt x="13" y="47625"/>
                  </a:cubicBezTo>
                  <a:cubicBezTo>
                    <a:pt x="542" y="17463"/>
                    <a:pt x="42876" y="0"/>
                    <a:pt x="4446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69FB87B0-DF94-0E94-0ACD-13F8CEF91924}"/>
                </a:ext>
              </a:extLst>
            </p:cNvPr>
            <p:cNvSpPr/>
            <p:nvPr/>
          </p:nvSpPr>
          <p:spPr>
            <a:xfrm>
              <a:off x="387177" y="3679711"/>
              <a:ext cx="202315" cy="44673"/>
            </a:xfrm>
            <a:custGeom>
              <a:avLst/>
              <a:gdLst>
                <a:gd name="connsiteX0" fmla="*/ 3348 w 202315"/>
                <a:gd name="connsiteY0" fmla="*/ 44564 h 44673"/>
                <a:gd name="connsiteX1" fmla="*/ 50973 w 202315"/>
                <a:gd name="connsiteY1" fmla="*/ 12814 h 44673"/>
                <a:gd name="connsiteX2" fmla="*/ 200198 w 202315"/>
                <a:gd name="connsiteY2" fmla="*/ 15989 h 44673"/>
                <a:gd name="connsiteX3" fmla="*/ 130348 w 202315"/>
                <a:gd name="connsiteY3" fmla="*/ 114 h 44673"/>
                <a:gd name="connsiteX4" fmla="*/ 3348 w 202315"/>
                <a:gd name="connsiteY4" fmla="*/ 44564 h 4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15" h="44673">
                  <a:moveTo>
                    <a:pt x="3348" y="44564"/>
                  </a:moveTo>
                  <a:cubicBezTo>
                    <a:pt x="-9881" y="46681"/>
                    <a:pt x="18165" y="17577"/>
                    <a:pt x="50973" y="12814"/>
                  </a:cubicBezTo>
                  <a:cubicBezTo>
                    <a:pt x="83781" y="8051"/>
                    <a:pt x="186969" y="18106"/>
                    <a:pt x="200198" y="15989"/>
                  </a:cubicBezTo>
                  <a:cubicBezTo>
                    <a:pt x="213427" y="13872"/>
                    <a:pt x="161569" y="-1473"/>
                    <a:pt x="130348" y="114"/>
                  </a:cubicBezTo>
                  <a:cubicBezTo>
                    <a:pt x="99127" y="1701"/>
                    <a:pt x="16577" y="42447"/>
                    <a:pt x="3348" y="445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FCA7D179-B80C-BF04-1803-45DCE324D835}"/>
                </a:ext>
              </a:extLst>
            </p:cNvPr>
            <p:cNvSpPr/>
            <p:nvPr/>
          </p:nvSpPr>
          <p:spPr>
            <a:xfrm>
              <a:off x="282479" y="3684618"/>
              <a:ext cx="16021" cy="171953"/>
            </a:xfrm>
            <a:custGeom>
              <a:avLst/>
              <a:gdLst>
                <a:gd name="connsiteX0" fmla="*/ 96 w 16021"/>
                <a:gd name="connsiteY0" fmla="*/ 1557 h 171953"/>
                <a:gd name="connsiteX1" fmla="*/ 9621 w 16021"/>
                <a:gd name="connsiteY1" fmla="*/ 169832 h 171953"/>
                <a:gd name="connsiteX2" fmla="*/ 15971 w 16021"/>
                <a:gd name="connsiteY2" fmla="*/ 90457 h 171953"/>
                <a:gd name="connsiteX3" fmla="*/ 96 w 16021"/>
                <a:gd name="connsiteY3" fmla="*/ 1557 h 17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1" h="171953">
                  <a:moveTo>
                    <a:pt x="96" y="1557"/>
                  </a:moveTo>
                  <a:cubicBezTo>
                    <a:pt x="-962" y="14786"/>
                    <a:pt x="6975" y="155015"/>
                    <a:pt x="9621" y="169832"/>
                  </a:cubicBezTo>
                  <a:cubicBezTo>
                    <a:pt x="12267" y="184649"/>
                    <a:pt x="14913" y="117974"/>
                    <a:pt x="15971" y="90457"/>
                  </a:cubicBezTo>
                  <a:cubicBezTo>
                    <a:pt x="17029" y="62940"/>
                    <a:pt x="1154" y="-11672"/>
                    <a:pt x="96" y="15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0A0BCB76-6734-2AD1-E510-2F27AB48B7BB}"/>
                </a:ext>
              </a:extLst>
            </p:cNvPr>
            <p:cNvSpPr/>
            <p:nvPr/>
          </p:nvSpPr>
          <p:spPr>
            <a:xfrm>
              <a:off x="868704" y="2635112"/>
              <a:ext cx="369781" cy="13264"/>
            </a:xfrm>
            <a:custGeom>
              <a:avLst/>
              <a:gdLst>
                <a:gd name="connsiteX0" fmla="*/ 1246 w 369781"/>
                <a:gd name="connsiteY0" fmla="*/ 6488 h 13264"/>
                <a:gd name="connsiteX1" fmla="*/ 360021 w 369781"/>
                <a:gd name="connsiteY1" fmla="*/ 138 h 13264"/>
                <a:gd name="connsiteX2" fmla="*/ 245721 w 369781"/>
                <a:gd name="connsiteY2" fmla="*/ 12838 h 13264"/>
                <a:gd name="connsiteX3" fmla="*/ 1246 w 369781"/>
                <a:gd name="connsiteY3" fmla="*/ 6488 h 1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781" h="13264">
                  <a:moveTo>
                    <a:pt x="1246" y="6488"/>
                  </a:moveTo>
                  <a:cubicBezTo>
                    <a:pt x="20296" y="4371"/>
                    <a:pt x="319275" y="-920"/>
                    <a:pt x="360021" y="138"/>
                  </a:cubicBezTo>
                  <a:cubicBezTo>
                    <a:pt x="400767" y="1196"/>
                    <a:pt x="304458" y="10721"/>
                    <a:pt x="245721" y="12838"/>
                  </a:cubicBezTo>
                  <a:cubicBezTo>
                    <a:pt x="186984" y="14955"/>
                    <a:pt x="-17804" y="8605"/>
                    <a:pt x="1246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9F469223-9F57-E082-D321-62ACE334CCE8}"/>
                </a:ext>
              </a:extLst>
            </p:cNvPr>
            <p:cNvSpPr/>
            <p:nvPr/>
          </p:nvSpPr>
          <p:spPr>
            <a:xfrm>
              <a:off x="828671" y="2600203"/>
              <a:ext cx="399796" cy="26264"/>
            </a:xfrm>
            <a:custGeom>
              <a:avLst/>
              <a:gdLst>
                <a:gd name="connsiteX0" fmla="*/ 4 w 399796"/>
                <a:gd name="connsiteY0" fmla="*/ 122 h 26264"/>
                <a:gd name="connsiteX1" fmla="*/ 69854 w 399796"/>
                <a:gd name="connsiteY1" fmla="*/ 25522 h 26264"/>
                <a:gd name="connsiteX2" fmla="*/ 390529 w 399796"/>
                <a:gd name="connsiteY2" fmla="*/ 19172 h 26264"/>
                <a:gd name="connsiteX3" fmla="*/ 295279 w 399796"/>
                <a:gd name="connsiteY3" fmla="*/ 15997 h 26264"/>
                <a:gd name="connsiteX4" fmla="*/ 107954 w 399796"/>
                <a:gd name="connsiteY4" fmla="*/ 15997 h 26264"/>
                <a:gd name="connsiteX5" fmla="*/ 66679 w 399796"/>
                <a:gd name="connsiteY5" fmla="*/ 15997 h 26264"/>
                <a:gd name="connsiteX6" fmla="*/ 4 w 399796"/>
                <a:gd name="connsiteY6" fmla="*/ 122 h 2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96" h="26264">
                  <a:moveTo>
                    <a:pt x="4" y="122"/>
                  </a:moveTo>
                  <a:cubicBezTo>
                    <a:pt x="533" y="1709"/>
                    <a:pt x="4767" y="22347"/>
                    <a:pt x="69854" y="25522"/>
                  </a:cubicBezTo>
                  <a:cubicBezTo>
                    <a:pt x="134942" y="28697"/>
                    <a:pt x="352958" y="20759"/>
                    <a:pt x="390529" y="19172"/>
                  </a:cubicBezTo>
                  <a:cubicBezTo>
                    <a:pt x="428100" y="17585"/>
                    <a:pt x="342375" y="16526"/>
                    <a:pt x="295279" y="15997"/>
                  </a:cubicBezTo>
                  <a:cubicBezTo>
                    <a:pt x="248183" y="15468"/>
                    <a:pt x="107954" y="15997"/>
                    <a:pt x="107954" y="15997"/>
                  </a:cubicBezTo>
                  <a:cubicBezTo>
                    <a:pt x="69854" y="15997"/>
                    <a:pt x="82025" y="19172"/>
                    <a:pt x="66679" y="15997"/>
                  </a:cubicBezTo>
                  <a:cubicBezTo>
                    <a:pt x="51333" y="12822"/>
                    <a:pt x="-525" y="-1465"/>
                    <a:pt x="4" y="1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6BF2FD68-579D-D930-135D-83E5FF53A3C3}"/>
                </a:ext>
              </a:extLst>
            </p:cNvPr>
            <p:cNvSpPr/>
            <p:nvPr/>
          </p:nvSpPr>
          <p:spPr>
            <a:xfrm>
              <a:off x="1200150" y="1771521"/>
              <a:ext cx="22709" cy="851308"/>
            </a:xfrm>
            <a:custGeom>
              <a:avLst/>
              <a:gdLst>
                <a:gd name="connsiteX0" fmla="*/ 0 w 22709"/>
                <a:gd name="connsiteY0" fmla="*/ 9654 h 851308"/>
                <a:gd name="connsiteX1" fmla="*/ 9525 w 22709"/>
                <a:gd name="connsiteY1" fmla="*/ 454154 h 851308"/>
                <a:gd name="connsiteX2" fmla="*/ 19050 w 22709"/>
                <a:gd name="connsiteY2" fmla="*/ 851029 h 851308"/>
                <a:gd name="connsiteX3" fmla="*/ 22225 w 22709"/>
                <a:gd name="connsiteY3" fmla="*/ 511304 h 851308"/>
                <a:gd name="connsiteX4" fmla="*/ 9525 w 22709"/>
                <a:gd name="connsiteY4" fmla="*/ 174754 h 851308"/>
                <a:gd name="connsiteX5" fmla="*/ 0 w 22709"/>
                <a:gd name="connsiteY5" fmla="*/ 9654 h 85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9" h="851308">
                  <a:moveTo>
                    <a:pt x="0" y="9654"/>
                  </a:moveTo>
                  <a:cubicBezTo>
                    <a:pt x="0" y="56221"/>
                    <a:pt x="6350" y="313925"/>
                    <a:pt x="9525" y="454154"/>
                  </a:cubicBezTo>
                  <a:cubicBezTo>
                    <a:pt x="12700" y="594383"/>
                    <a:pt x="16933" y="841504"/>
                    <a:pt x="19050" y="851029"/>
                  </a:cubicBezTo>
                  <a:cubicBezTo>
                    <a:pt x="21167" y="860554"/>
                    <a:pt x="23812" y="624016"/>
                    <a:pt x="22225" y="511304"/>
                  </a:cubicBezTo>
                  <a:cubicBezTo>
                    <a:pt x="20638" y="398592"/>
                    <a:pt x="11112" y="253600"/>
                    <a:pt x="9525" y="174754"/>
                  </a:cubicBezTo>
                  <a:cubicBezTo>
                    <a:pt x="7938" y="95908"/>
                    <a:pt x="0" y="-36913"/>
                    <a:pt x="0" y="96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C26B912A-3778-E26C-00DD-4E9FC0E4798A}"/>
                </a:ext>
              </a:extLst>
            </p:cNvPr>
            <p:cNvSpPr/>
            <p:nvPr/>
          </p:nvSpPr>
          <p:spPr>
            <a:xfrm>
              <a:off x="1298575" y="1764839"/>
              <a:ext cx="10363" cy="834834"/>
            </a:xfrm>
            <a:custGeom>
              <a:avLst/>
              <a:gdLst>
                <a:gd name="connsiteX0" fmla="*/ 9525 w 10363"/>
                <a:gd name="connsiteY0" fmla="*/ 22686 h 834834"/>
                <a:gd name="connsiteX1" fmla="*/ 9525 w 10363"/>
                <a:gd name="connsiteY1" fmla="*/ 740236 h 834834"/>
                <a:gd name="connsiteX2" fmla="*/ 6350 w 10363"/>
                <a:gd name="connsiteY2" fmla="*/ 810086 h 834834"/>
                <a:gd name="connsiteX3" fmla="*/ 3175 w 10363"/>
                <a:gd name="connsiteY3" fmla="*/ 584661 h 834834"/>
                <a:gd name="connsiteX4" fmla="*/ 0 w 10363"/>
                <a:gd name="connsiteY4" fmla="*/ 213186 h 834834"/>
                <a:gd name="connsiteX5" fmla="*/ 9525 w 10363"/>
                <a:gd name="connsiteY5" fmla="*/ 22686 h 83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63" h="834834">
                  <a:moveTo>
                    <a:pt x="9525" y="22686"/>
                  </a:moveTo>
                  <a:cubicBezTo>
                    <a:pt x="11113" y="110528"/>
                    <a:pt x="10054" y="609003"/>
                    <a:pt x="9525" y="740236"/>
                  </a:cubicBezTo>
                  <a:cubicBezTo>
                    <a:pt x="8996" y="871469"/>
                    <a:pt x="7408" y="836015"/>
                    <a:pt x="6350" y="810086"/>
                  </a:cubicBezTo>
                  <a:cubicBezTo>
                    <a:pt x="5292" y="784157"/>
                    <a:pt x="4233" y="684144"/>
                    <a:pt x="3175" y="584661"/>
                  </a:cubicBezTo>
                  <a:cubicBezTo>
                    <a:pt x="2117" y="485178"/>
                    <a:pt x="0" y="302086"/>
                    <a:pt x="0" y="213186"/>
                  </a:cubicBezTo>
                  <a:cubicBezTo>
                    <a:pt x="0" y="124286"/>
                    <a:pt x="7937" y="-65156"/>
                    <a:pt x="9525" y="226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4A8DBEF6-F796-769E-73CF-640EDD6F4EE1}"/>
                </a:ext>
              </a:extLst>
            </p:cNvPr>
            <p:cNvSpPr/>
            <p:nvPr/>
          </p:nvSpPr>
          <p:spPr>
            <a:xfrm>
              <a:off x="1312850" y="2387595"/>
              <a:ext cx="42955" cy="254082"/>
            </a:xfrm>
            <a:custGeom>
              <a:avLst/>
              <a:gdLst>
                <a:gd name="connsiteX0" fmla="*/ 1600 w 42955"/>
                <a:gd name="connsiteY0" fmla="*/ 5 h 254082"/>
                <a:gd name="connsiteX1" fmla="*/ 4775 w 42955"/>
                <a:gd name="connsiteY1" fmla="*/ 200030 h 254082"/>
                <a:gd name="connsiteX2" fmla="*/ 42875 w 42955"/>
                <a:gd name="connsiteY2" fmla="*/ 254005 h 254082"/>
                <a:gd name="connsiteX3" fmla="*/ 14300 w 42955"/>
                <a:gd name="connsiteY3" fmla="*/ 206380 h 254082"/>
                <a:gd name="connsiteX4" fmla="*/ 1600 w 42955"/>
                <a:gd name="connsiteY4" fmla="*/ 5 h 25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55" h="254082">
                  <a:moveTo>
                    <a:pt x="1600" y="5"/>
                  </a:moveTo>
                  <a:cubicBezTo>
                    <a:pt x="12" y="-1053"/>
                    <a:pt x="-2104" y="157697"/>
                    <a:pt x="4775" y="200030"/>
                  </a:cubicBezTo>
                  <a:cubicBezTo>
                    <a:pt x="11654" y="242363"/>
                    <a:pt x="41287" y="252947"/>
                    <a:pt x="42875" y="254005"/>
                  </a:cubicBezTo>
                  <a:cubicBezTo>
                    <a:pt x="44463" y="255063"/>
                    <a:pt x="22237" y="245538"/>
                    <a:pt x="14300" y="206380"/>
                  </a:cubicBezTo>
                  <a:cubicBezTo>
                    <a:pt x="6363" y="167222"/>
                    <a:pt x="3188" y="1063"/>
                    <a:pt x="1600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6C9308BD-3357-124C-FAA1-152E45991161}"/>
                </a:ext>
              </a:extLst>
            </p:cNvPr>
            <p:cNvSpPr/>
            <p:nvPr/>
          </p:nvSpPr>
          <p:spPr>
            <a:xfrm>
              <a:off x="1325777" y="2620939"/>
              <a:ext cx="418390" cy="14795"/>
            </a:xfrm>
            <a:custGeom>
              <a:avLst/>
              <a:gdLst>
                <a:gd name="connsiteX0" fmla="*/ 7723 w 418390"/>
                <a:gd name="connsiteY0" fmla="*/ 14311 h 14795"/>
                <a:gd name="connsiteX1" fmla="*/ 395073 w 418390"/>
                <a:gd name="connsiteY1" fmla="*/ 11136 h 14795"/>
                <a:gd name="connsiteX2" fmla="*/ 350623 w 418390"/>
                <a:gd name="connsiteY2" fmla="*/ 1611 h 14795"/>
                <a:gd name="connsiteX3" fmla="*/ 150598 w 418390"/>
                <a:gd name="connsiteY3" fmla="*/ 1611 h 14795"/>
                <a:gd name="connsiteX4" fmla="*/ 7723 w 418390"/>
                <a:gd name="connsiteY4" fmla="*/ 14311 h 1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390" h="14795">
                  <a:moveTo>
                    <a:pt x="7723" y="14311"/>
                  </a:moveTo>
                  <a:cubicBezTo>
                    <a:pt x="48469" y="15898"/>
                    <a:pt x="337923" y="13253"/>
                    <a:pt x="395073" y="11136"/>
                  </a:cubicBezTo>
                  <a:cubicBezTo>
                    <a:pt x="452223" y="9019"/>
                    <a:pt x="391369" y="3198"/>
                    <a:pt x="350623" y="1611"/>
                  </a:cubicBezTo>
                  <a:cubicBezTo>
                    <a:pt x="309877" y="24"/>
                    <a:pt x="202986" y="-1035"/>
                    <a:pt x="150598" y="1611"/>
                  </a:cubicBezTo>
                  <a:cubicBezTo>
                    <a:pt x="98211" y="4257"/>
                    <a:pt x="-33023" y="12724"/>
                    <a:pt x="7723" y="14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0F18F4A0-BA38-50DF-C07C-370D38984669}"/>
                </a:ext>
              </a:extLst>
            </p:cNvPr>
            <p:cNvSpPr/>
            <p:nvPr/>
          </p:nvSpPr>
          <p:spPr>
            <a:xfrm>
              <a:off x="866840" y="2719528"/>
              <a:ext cx="370400" cy="26847"/>
            </a:xfrm>
            <a:custGeom>
              <a:avLst/>
              <a:gdLst>
                <a:gd name="connsiteX0" fmla="*/ 6285 w 370400"/>
                <a:gd name="connsiteY0" fmla="*/ 4622 h 26847"/>
                <a:gd name="connsiteX1" fmla="*/ 339660 w 370400"/>
                <a:gd name="connsiteY1" fmla="*/ 10972 h 26847"/>
                <a:gd name="connsiteX2" fmla="*/ 355535 w 370400"/>
                <a:gd name="connsiteY2" fmla="*/ 26847 h 26847"/>
                <a:gd name="connsiteX3" fmla="*/ 346010 w 370400"/>
                <a:gd name="connsiteY3" fmla="*/ 7797 h 26847"/>
                <a:gd name="connsiteX4" fmla="*/ 285685 w 370400"/>
                <a:gd name="connsiteY4" fmla="*/ 1447 h 26847"/>
                <a:gd name="connsiteX5" fmla="*/ 133285 w 370400"/>
                <a:gd name="connsiteY5" fmla="*/ 1447 h 26847"/>
                <a:gd name="connsiteX6" fmla="*/ 6285 w 370400"/>
                <a:gd name="connsiteY6" fmla="*/ 4622 h 2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00" h="26847">
                  <a:moveTo>
                    <a:pt x="6285" y="4622"/>
                  </a:moveTo>
                  <a:cubicBezTo>
                    <a:pt x="40681" y="6210"/>
                    <a:pt x="339660" y="10972"/>
                    <a:pt x="339660" y="10972"/>
                  </a:cubicBezTo>
                  <a:cubicBezTo>
                    <a:pt x="397868" y="14676"/>
                    <a:pt x="355535" y="26847"/>
                    <a:pt x="355535" y="26847"/>
                  </a:cubicBezTo>
                  <a:cubicBezTo>
                    <a:pt x="356593" y="26318"/>
                    <a:pt x="357652" y="12030"/>
                    <a:pt x="346010" y="7797"/>
                  </a:cubicBezTo>
                  <a:cubicBezTo>
                    <a:pt x="334368" y="3564"/>
                    <a:pt x="321139" y="2505"/>
                    <a:pt x="285685" y="1447"/>
                  </a:cubicBezTo>
                  <a:cubicBezTo>
                    <a:pt x="250231" y="389"/>
                    <a:pt x="178793" y="-1199"/>
                    <a:pt x="133285" y="1447"/>
                  </a:cubicBezTo>
                  <a:cubicBezTo>
                    <a:pt x="87777" y="4093"/>
                    <a:pt x="-28111" y="3034"/>
                    <a:pt x="6285" y="4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F55B8BED-0036-3097-ACF8-F5F4C2F7E1FA}"/>
                </a:ext>
              </a:extLst>
            </p:cNvPr>
            <p:cNvSpPr/>
            <p:nvPr/>
          </p:nvSpPr>
          <p:spPr>
            <a:xfrm>
              <a:off x="1316726" y="2717465"/>
              <a:ext cx="397883" cy="171941"/>
            </a:xfrm>
            <a:custGeom>
              <a:avLst/>
              <a:gdLst>
                <a:gd name="connsiteX0" fmla="*/ 4074 w 397883"/>
                <a:gd name="connsiteY0" fmla="*/ 171785 h 171941"/>
                <a:gd name="connsiteX1" fmla="*/ 7249 w 397883"/>
                <a:gd name="connsiteY1" fmla="*/ 19385 h 171941"/>
                <a:gd name="connsiteX2" fmla="*/ 80274 w 397883"/>
                <a:gd name="connsiteY2" fmla="*/ 9860 h 171941"/>
                <a:gd name="connsiteX3" fmla="*/ 397774 w 397883"/>
                <a:gd name="connsiteY3" fmla="*/ 335 h 171941"/>
                <a:gd name="connsiteX4" fmla="*/ 115199 w 397883"/>
                <a:gd name="connsiteY4" fmla="*/ 22560 h 171941"/>
                <a:gd name="connsiteX5" fmla="*/ 29474 w 397883"/>
                <a:gd name="connsiteY5" fmla="*/ 19385 h 171941"/>
                <a:gd name="connsiteX6" fmla="*/ 19949 w 397883"/>
                <a:gd name="connsiteY6" fmla="*/ 47960 h 171941"/>
                <a:gd name="connsiteX7" fmla="*/ 4074 w 397883"/>
                <a:gd name="connsiteY7" fmla="*/ 171785 h 1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883" h="171941">
                  <a:moveTo>
                    <a:pt x="4074" y="171785"/>
                  </a:moveTo>
                  <a:cubicBezTo>
                    <a:pt x="1957" y="167023"/>
                    <a:pt x="-5451" y="46372"/>
                    <a:pt x="7249" y="19385"/>
                  </a:cubicBezTo>
                  <a:cubicBezTo>
                    <a:pt x="19949" y="-7602"/>
                    <a:pt x="15187" y="13035"/>
                    <a:pt x="80274" y="9860"/>
                  </a:cubicBezTo>
                  <a:cubicBezTo>
                    <a:pt x="145362" y="6685"/>
                    <a:pt x="391953" y="-1782"/>
                    <a:pt x="397774" y="335"/>
                  </a:cubicBezTo>
                  <a:cubicBezTo>
                    <a:pt x="403595" y="2452"/>
                    <a:pt x="176582" y="19385"/>
                    <a:pt x="115199" y="22560"/>
                  </a:cubicBezTo>
                  <a:cubicBezTo>
                    <a:pt x="53816" y="25735"/>
                    <a:pt x="45349" y="15152"/>
                    <a:pt x="29474" y="19385"/>
                  </a:cubicBezTo>
                  <a:cubicBezTo>
                    <a:pt x="13599" y="23618"/>
                    <a:pt x="22066" y="24677"/>
                    <a:pt x="19949" y="47960"/>
                  </a:cubicBezTo>
                  <a:cubicBezTo>
                    <a:pt x="17832" y="71243"/>
                    <a:pt x="6191" y="176547"/>
                    <a:pt x="4074" y="1717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DB027144-BEFE-C73E-BCAE-0B791362599D}"/>
                </a:ext>
              </a:extLst>
            </p:cNvPr>
            <p:cNvSpPr/>
            <p:nvPr/>
          </p:nvSpPr>
          <p:spPr>
            <a:xfrm>
              <a:off x="1321675" y="2698750"/>
              <a:ext cx="382881" cy="9525"/>
            </a:xfrm>
            <a:custGeom>
              <a:avLst/>
              <a:gdLst>
                <a:gd name="connsiteX0" fmla="*/ 5475 w 382881"/>
                <a:gd name="connsiteY0" fmla="*/ 9525 h 9525"/>
                <a:gd name="connsiteX1" fmla="*/ 367425 w 382881"/>
                <a:gd name="connsiteY1" fmla="*/ 6350 h 9525"/>
                <a:gd name="connsiteX2" fmla="*/ 300750 w 382881"/>
                <a:gd name="connsiteY2" fmla="*/ 0 h 9525"/>
                <a:gd name="connsiteX3" fmla="*/ 157875 w 382881"/>
                <a:gd name="connsiteY3" fmla="*/ 6350 h 9525"/>
                <a:gd name="connsiteX4" fmla="*/ 5475 w 382881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81" h="9525">
                  <a:moveTo>
                    <a:pt x="5475" y="9525"/>
                  </a:moveTo>
                  <a:lnTo>
                    <a:pt x="367425" y="6350"/>
                  </a:lnTo>
                  <a:cubicBezTo>
                    <a:pt x="416637" y="4763"/>
                    <a:pt x="335675" y="0"/>
                    <a:pt x="300750" y="0"/>
                  </a:cubicBezTo>
                  <a:cubicBezTo>
                    <a:pt x="265825" y="0"/>
                    <a:pt x="203383" y="4762"/>
                    <a:pt x="157875" y="6350"/>
                  </a:cubicBezTo>
                  <a:cubicBezTo>
                    <a:pt x="112367" y="7937"/>
                    <a:pt x="-29450" y="9525"/>
                    <a:pt x="5475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46D34F04-BB24-066A-A01D-F67ECD364F87}"/>
                </a:ext>
              </a:extLst>
            </p:cNvPr>
            <p:cNvSpPr/>
            <p:nvPr/>
          </p:nvSpPr>
          <p:spPr>
            <a:xfrm>
              <a:off x="1222338" y="2744202"/>
              <a:ext cx="9804" cy="181759"/>
            </a:xfrm>
            <a:custGeom>
              <a:avLst/>
              <a:gdLst>
                <a:gd name="connsiteX0" fmla="*/ 6387 w 9804"/>
                <a:gd name="connsiteY0" fmla="*/ 2173 h 181759"/>
                <a:gd name="connsiteX1" fmla="*/ 37 w 9804"/>
                <a:gd name="connsiteY1" fmla="*/ 179973 h 181759"/>
                <a:gd name="connsiteX2" fmla="*/ 9562 w 9804"/>
                <a:gd name="connsiteY2" fmla="*/ 87898 h 181759"/>
                <a:gd name="connsiteX3" fmla="*/ 6387 w 9804"/>
                <a:gd name="connsiteY3" fmla="*/ 2173 h 18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759">
                  <a:moveTo>
                    <a:pt x="6387" y="2173"/>
                  </a:moveTo>
                  <a:cubicBezTo>
                    <a:pt x="4799" y="17519"/>
                    <a:pt x="-492" y="165686"/>
                    <a:pt x="37" y="179973"/>
                  </a:cubicBezTo>
                  <a:cubicBezTo>
                    <a:pt x="566" y="194261"/>
                    <a:pt x="8504" y="119119"/>
                    <a:pt x="9562" y="87898"/>
                  </a:cubicBezTo>
                  <a:cubicBezTo>
                    <a:pt x="10620" y="56677"/>
                    <a:pt x="7975" y="-13173"/>
                    <a:pt x="6387" y="21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D9B2B8AC-3956-69D2-AAA7-D94833CDE969}"/>
                </a:ext>
              </a:extLst>
            </p:cNvPr>
            <p:cNvSpPr/>
            <p:nvPr/>
          </p:nvSpPr>
          <p:spPr>
            <a:xfrm>
              <a:off x="923210" y="2927202"/>
              <a:ext cx="315041" cy="312660"/>
            </a:xfrm>
            <a:custGeom>
              <a:avLst/>
              <a:gdLst>
                <a:gd name="connsiteX0" fmla="*/ 315040 w 315041"/>
                <a:gd name="connsiteY0" fmla="*/ 148 h 312660"/>
                <a:gd name="connsiteX1" fmla="*/ 149940 w 315041"/>
                <a:gd name="connsiteY1" fmla="*/ 50948 h 312660"/>
                <a:gd name="connsiteX2" fmla="*/ 86440 w 315041"/>
                <a:gd name="connsiteY2" fmla="*/ 120798 h 312660"/>
                <a:gd name="connsiteX3" fmla="*/ 26115 w 315041"/>
                <a:gd name="connsiteY3" fmla="*/ 219223 h 312660"/>
                <a:gd name="connsiteX4" fmla="*/ 715 w 315041"/>
                <a:gd name="connsiteY4" fmla="*/ 311298 h 312660"/>
                <a:gd name="connsiteX5" fmla="*/ 51515 w 315041"/>
                <a:gd name="connsiteY5" fmla="*/ 146198 h 312660"/>
                <a:gd name="connsiteX6" fmla="*/ 153115 w 315041"/>
                <a:gd name="connsiteY6" fmla="*/ 66823 h 312660"/>
                <a:gd name="connsiteX7" fmla="*/ 315040 w 315041"/>
                <a:gd name="connsiteY7" fmla="*/ 148 h 3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041" h="312660">
                  <a:moveTo>
                    <a:pt x="315040" y="148"/>
                  </a:moveTo>
                  <a:cubicBezTo>
                    <a:pt x="314511" y="-2498"/>
                    <a:pt x="188040" y="30840"/>
                    <a:pt x="149940" y="50948"/>
                  </a:cubicBezTo>
                  <a:cubicBezTo>
                    <a:pt x="111840" y="71056"/>
                    <a:pt x="107077" y="92752"/>
                    <a:pt x="86440" y="120798"/>
                  </a:cubicBezTo>
                  <a:cubicBezTo>
                    <a:pt x="65802" y="148844"/>
                    <a:pt x="40402" y="187473"/>
                    <a:pt x="26115" y="219223"/>
                  </a:cubicBezTo>
                  <a:cubicBezTo>
                    <a:pt x="11827" y="250973"/>
                    <a:pt x="-3518" y="323469"/>
                    <a:pt x="715" y="311298"/>
                  </a:cubicBezTo>
                  <a:cubicBezTo>
                    <a:pt x="4948" y="299127"/>
                    <a:pt x="26115" y="186944"/>
                    <a:pt x="51515" y="146198"/>
                  </a:cubicBezTo>
                  <a:cubicBezTo>
                    <a:pt x="76915" y="105452"/>
                    <a:pt x="115015" y="90635"/>
                    <a:pt x="153115" y="66823"/>
                  </a:cubicBezTo>
                  <a:cubicBezTo>
                    <a:pt x="191215" y="43011"/>
                    <a:pt x="315569" y="2794"/>
                    <a:pt x="315040" y="1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7DC4C834-01A4-E453-70E4-B6108DDDD96C}"/>
                </a:ext>
              </a:extLst>
            </p:cNvPr>
            <p:cNvSpPr/>
            <p:nvPr/>
          </p:nvSpPr>
          <p:spPr>
            <a:xfrm>
              <a:off x="907332" y="2904698"/>
              <a:ext cx="309077" cy="337006"/>
            </a:xfrm>
            <a:custGeom>
              <a:avLst/>
              <a:gdLst>
                <a:gd name="connsiteX0" fmla="*/ 308693 w 309077"/>
                <a:gd name="connsiteY0" fmla="*/ 427 h 337006"/>
                <a:gd name="connsiteX1" fmla="*/ 178518 w 309077"/>
                <a:gd name="connsiteY1" fmla="*/ 32177 h 337006"/>
                <a:gd name="connsiteX2" fmla="*/ 92793 w 309077"/>
                <a:gd name="connsiteY2" fmla="*/ 86152 h 337006"/>
                <a:gd name="connsiteX3" fmla="*/ 35643 w 309077"/>
                <a:gd name="connsiteY3" fmla="*/ 168702 h 337006"/>
                <a:gd name="connsiteX4" fmla="*/ 13418 w 309077"/>
                <a:gd name="connsiteY4" fmla="*/ 248077 h 337006"/>
                <a:gd name="connsiteX5" fmla="*/ 13418 w 309077"/>
                <a:gd name="connsiteY5" fmla="*/ 336977 h 337006"/>
                <a:gd name="connsiteX6" fmla="*/ 3893 w 309077"/>
                <a:gd name="connsiteY6" fmla="*/ 238552 h 337006"/>
                <a:gd name="connsiteX7" fmla="*/ 86443 w 309077"/>
                <a:gd name="connsiteY7" fmla="*/ 108377 h 337006"/>
                <a:gd name="connsiteX8" fmla="*/ 134068 w 309077"/>
                <a:gd name="connsiteY8" fmla="*/ 54402 h 337006"/>
                <a:gd name="connsiteX9" fmla="*/ 308693 w 309077"/>
                <a:gd name="connsiteY9" fmla="*/ 427 h 33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077" h="337006">
                  <a:moveTo>
                    <a:pt x="308693" y="427"/>
                  </a:moveTo>
                  <a:cubicBezTo>
                    <a:pt x="316101" y="-3277"/>
                    <a:pt x="214501" y="17890"/>
                    <a:pt x="178518" y="32177"/>
                  </a:cubicBezTo>
                  <a:cubicBezTo>
                    <a:pt x="142535" y="46464"/>
                    <a:pt x="116605" y="63398"/>
                    <a:pt x="92793" y="86152"/>
                  </a:cubicBezTo>
                  <a:cubicBezTo>
                    <a:pt x="68981" y="108906"/>
                    <a:pt x="48872" y="141715"/>
                    <a:pt x="35643" y="168702"/>
                  </a:cubicBezTo>
                  <a:cubicBezTo>
                    <a:pt x="22414" y="195690"/>
                    <a:pt x="17122" y="220031"/>
                    <a:pt x="13418" y="248077"/>
                  </a:cubicBezTo>
                  <a:cubicBezTo>
                    <a:pt x="9714" y="276123"/>
                    <a:pt x="15005" y="338564"/>
                    <a:pt x="13418" y="336977"/>
                  </a:cubicBezTo>
                  <a:cubicBezTo>
                    <a:pt x="11831" y="335390"/>
                    <a:pt x="-8278" y="276652"/>
                    <a:pt x="3893" y="238552"/>
                  </a:cubicBezTo>
                  <a:cubicBezTo>
                    <a:pt x="16064" y="200452"/>
                    <a:pt x="64747" y="139069"/>
                    <a:pt x="86443" y="108377"/>
                  </a:cubicBezTo>
                  <a:cubicBezTo>
                    <a:pt x="108139" y="77685"/>
                    <a:pt x="96497" y="72394"/>
                    <a:pt x="134068" y="54402"/>
                  </a:cubicBezTo>
                  <a:cubicBezTo>
                    <a:pt x="171639" y="36410"/>
                    <a:pt x="301285" y="4131"/>
                    <a:pt x="308693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BC22DF37-B18E-48D3-2CCC-BE19336015D3}"/>
                </a:ext>
              </a:extLst>
            </p:cNvPr>
            <p:cNvSpPr/>
            <p:nvPr/>
          </p:nvSpPr>
          <p:spPr>
            <a:xfrm>
              <a:off x="615908" y="3263884"/>
              <a:ext cx="285823" cy="177818"/>
            </a:xfrm>
            <a:custGeom>
              <a:avLst/>
              <a:gdLst>
                <a:gd name="connsiteX0" fmla="*/ 285792 w 285823"/>
                <a:gd name="connsiteY0" fmla="*/ 16 h 177818"/>
                <a:gd name="connsiteX1" fmla="*/ 123867 w 285823"/>
                <a:gd name="connsiteY1" fmla="*/ 41291 h 177818"/>
                <a:gd name="connsiteX2" fmla="*/ 42 w 285823"/>
                <a:gd name="connsiteY2" fmla="*/ 177816 h 177818"/>
                <a:gd name="connsiteX3" fmla="*/ 136567 w 285823"/>
                <a:gd name="connsiteY3" fmla="*/ 44466 h 177818"/>
                <a:gd name="connsiteX4" fmla="*/ 285792 w 285823"/>
                <a:gd name="connsiteY4" fmla="*/ 16 h 17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23" h="177818">
                  <a:moveTo>
                    <a:pt x="285792" y="16"/>
                  </a:moveTo>
                  <a:cubicBezTo>
                    <a:pt x="283675" y="-513"/>
                    <a:pt x="171492" y="11658"/>
                    <a:pt x="123867" y="41291"/>
                  </a:cubicBezTo>
                  <a:cubicBezTo>
                    <a:pt x="76242" y="70924"/>
                    <a:pt x="-2075" y="177287"/>
                    <a:pt x="42" y="177816"/>
                  </a:cubicBezTo>
                  <a:cubicBezTo>
                    <a:pt x="2159" y="178345"/>
                    <a:pt x="91059" y="74099"/>
                    <a:pt x="136567" y="44466"/>
                  </a:cubicBezTo>
                  <a:cubicBezTo>
                    <a:pt x="182075" y="14833"/>
                    <a:pt x="287909" y="545"/>
                    <a:pt x="28579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8C383F9E-8097-790A-29C6-A9ED0F90EBE0}"/>
                </a:ext>
              </a:extLst>
            </p:cNvPr>
            <p:cNvSpPr/>
            <p:nvPr/>
          </p:nvSpPr>
          <p:spPr>
            <a:xfrm>
              <a:off x="608864" y="3236399"/>
              <a:ext cx="319690" cy="195866"/>
            </a:xfrm>
            <a:custGeom>
              <a:avLst/>
              <a:gdLst>
                <a:gd name="connsiteX0" fmla="*/ 318236 w 319690"/>
                <a:gd name="connsiteY0" fmla="*/ 5276 h 195866"/>
                <a:gd name="connsiteX1" fmla="*/ 159486 w 319690"/>
                <a:gd name="connsiteY1" fmla="*/ 33851 h 195866"/>
                <a:gd name="connsiteX2" fmla="*/ 736 w 319690"/>
                <a:gd name="connsiteY2" fmla="*/ 195776 h 195866"/>
                <a:gd name="connsiteX3" fmla="*/ 105511 w 319690"/>
                <a:gd name="connsiteY3" fmla="*/ 56076 h 195866"/>
                <a:gd name="connsiteX4" fmla="*/ 229336 w 319690"/>
                <a:gd name="connsiteY4" fmla="*/ 5276 h 195866"/>
                <a:gd name="connsiteX5" fmla="*/ 318236 w 319690"/>
                <a:gd name="connsiteY5" fmla="*/ 5276 h 1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690" h="195866">
                  <a:moveTo>
                    <a:pt x="318236" y="5276"/>
                  </a:moveTo>
                  <a:cubicBezTo>
                    <a:pt x="306594" y="10038"/>
                    <a:pt x="212403" y="2101"/>
                    <a:pt x="159486" y="33851"/>
                  </a:cubicBezTo>
                  <a:cubicBezTo>
                    <a:pt x="106569" y="65601"/>
                    <a:pt x="9732" y="192072"/>
                    <a:pt x="736" y="195776"/>
                  </a:cubicBezTo>
                  <a:cubicBezTo>
                    <a:pt x="-8260" y="199480"/>
                    <a:pt x="67411" y="87826"/>
                    <a:pt x="105511" y="56076"/>
                  </a:cubicBezTo>
                  <a:cubicBezTo>
                    <a:pt x="143611" y="24326"/>
                    <a:pt x="189649" y="14272"/>
                    <a:pt x="229336" y="5276"/>
                  </a:cubicBezTo>
                  <a:cubicBezTo>
                    <a:pt x="269023" y="-3720"/>
                    <a:pt x="329878" y="514"/>
                    <a:pt x="318236" y="5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D92F7E2F-8648-6F6D-7FDD-4F886D1E7BA1}"/>
                </a:ext>
              </a:extLst>
            </p:cNvPr>
            <p:cNvSpPr/>
            <p:nvPr/>
          </p:nvSpPr>
          <p:spPr>
            <a:xfrm>
              <a:off x="603202" y="3431467"/>
              <a:ext cx="34973" cy="213528"/>
            </a:xfrm>
            <a:custGeom>
              <a:avLst/>
              <a:gdLst>
                <a:gd name="connsiteX0" fmla="*/ 34973 w 34973"/>
                <a:gd name="connsiteY0" fmla="*/ 708 h 213528"/>
                <a:gd name="connsiteX1" fmla="*/ 3223 w 34973"/>
                <a:gd name="connsiteY1" fmla="*/ 76908 h 213528"/>
                <a:gd name="connsiteX2" fmla="*/ 3223 w 34973"/>
                <a:gd name="connsiteY2" fmla="*/ 140408 h 213528"/>
                <a:gd name="connsiteX3" fmla="*/ 22273 w 34973"/>
                <a:gd name="connsiteY3" fmla="*/ 213433 h 213528"/>
                <a:gd name="connsiteX4" fmla="*/ 3223 w 34973"/>
                <a:gd name="connsiteY4" fmla="*/ 124533 h 213528"/>
                <a:gd name="connsiteX5" fmla="*/ 34973 w 34973"/>
                <a:gd name="connsiteY5" fmla="*/ 708 h 21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3" h="213528">
                  <a:moveTo>
                    <a:pt x="34973" y="708"/>
                  </a:moveTo>
                  <a:cubicBezTo>
                    <a:pt x="34973" y="-7229"/>
                    <a:pt x="8515" y="53625"/>
                    <a:pt x="3223" y="76908"/>
                  </a:cubicBezTo>
                  <a:cubicBezTo>
                    <a:pt x="-2069" y="100191"/>
                    <a:pt x="48" y="117654"/>
                    <a:pt x="3223" y="140408"/>
                  </a:cubicBezTo>
                  <a:cubicBezTo>
                    <a:pt x="6398" y="163162"/>
                    <a:pt x="22273" y="216079"/>
                    <a:pt x="22273" y="213433"/>
                  </a:cubicBezTo>
                  <a:cubicBezTo>
                    <a:pt x="22273" y="210787"/>
                    <a:pt x="577" y="154695"/>
                    <a:pt x="3223" y="124533"/>
                  </a:cubicBezTo>
                  <a:cubicBezTo>
                    <a:pt x="5869" y="94371"/>
                    <a:pt x="34973" y="8645"/>
                    <a:pt x="34973" y="70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B4F96D1B-4DF7-5E35-F8A7-F7EFC31D2768}"/>
                </a:ext>
              </a:extLst>
            </p:cNvPr>
            <p:cNvSpPr/>
            <p:nvPr/>
          </p:nvSpPr>
          <p:spPr>
            <a:xfrm>
              <a:off x="574451" y="3376333"/>
              <a:ext cx="70427" cy="202502"/>
            </a:xfrm>
            <a:custGeom>
              <a:avLst/>
              <a:gdLst>
                <a:gd name="connsiteX0" fmla="*/ 70074 w 70427"/>
                <a:gd name="connsiteY0" fmla="*/ 1867 h 202502"/>
                <a:gd name="connsiteX1" fmla="*/ 3399 w 70427"/>
                <a:gd name="connsiteY1" fmla="*/ 109817 h 202502"/>
                <a:gd name="connsiteX2" fmla="*/ 9749 w 70427"/>
                <a:gd name="connsiteY2" fmla="*/ 201892 h 202502"/>
                <a:gd name="connsiteX3" fmla="*/ 9749 w 70427"/>
                <a:gd name="connsiteY3" fmla="*/ 144742 h 202502"/>
                <a:gd name="connsiteX4" fmla="*/ 28799 w 70427"/>
                <a:gd name="connsiteY4" fmla="*/ 46317 h 202502"/>
                <a:gd name="connsiteX5" fmla="*/ 70074 w 70427"/>
                <a:gd name="connsiteY5" fmla="*/ 1867 h 20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427" h="202502">
                  <a:moveTo>
                    <a:pt x="70074" y="1867"/>
                  </a:moveTo>
                  <a:cubicBezTo>
                    <a:pt x="65841" y="12450"/>
                    <a:pt x="13453" y="76479"/>
                    <a:pt x="3399" y="109817"/>
                  </a:cubicBezTo>
                  <a:cubicBezTo>
                    <a:pt x="-6655" y="143155"/>
                    <a:pt x="8691" y="196071"/>
                    <a:pt x="9749" y="201892"/>
                  </a:cubicBezTo>
                  <a:cubicBezTo>
                    <a:pt x="10807" y="207713"/>
                    <a:pt x="6574" y="170671"/>
                    <a:pt x="9749" y="144742"/>
                  </a:cubicBezTo>
                  <a:cubicBezTo>
                    <a:pt x="12924" y="118813"/>
                    <a:pt x="18216" y="64309"/>
                    <a:pt x="28799" y="46317"/>
                  </a:cubicBezTo>
                  <a:cubicBezTo>
                    <a:pt x="39382" y="28325"/>
                    <a:pt x="74307" y="-8716"/>
                    <a:pt x="70074" y="18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240A3806-8095-436C-8824-7EC3D823DFFA}"/>
                </a:ext>
              </a:extLst>
            </p:cNvPr>
            <p:cNvSpPr/>
            <p:nvPr/>
          </p:nvSpPr>
          <p:spPr>
            <a:xfrm>
              <a:off x="568297" y="3689283"/>
              <a:ext cx="63595" cy="152718"/>
            </a:xfrm>
            <a:custGeom>
              <a:avLst/>
              <a:gdLst>
                <a:gd name="connsiteX0" fmla="*/ 28 w 63595"/>
                <a:gd name="connsiteY0" fmla="*/ 67 h 152718"/>
                <a:gd name="connsiteX1" fmla="*/ 38128 w 63595"/>
                <a:gd name="connsiteY1" fmla="*/ 111192 h 152718"/>
                <a:gd name="connsiteX2" fmla="*/ 63528 w 63595"/>
                <a:gd name="connsiteY2" fmla="*/ 152467 h 152718"/>
                <a:gd name="connsiteX3" fmla="*/ 44478 w 63595"/>
                <a:gd name="connsiteY3" fmla="*/ 95317 h 152718"/>
                <a:gd name="connsiteX4" fmla="*/ 28 w 63595"/>
                <a:gd name="connsiteY4" fmla="*/ 67 h 15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95" h="152718">
                  <a:moveTo>
                    <a:pt x="28" y="67"/>
                  </a:moveTo>
                  <a:cubicBezTo>
                    <a:pt x="-1030" y="2713"/>
                    <a:pt x="27545" y="85792"/>
                    <a:pt x="38128" y="111192"/>
                  </a:cubicBezTo>
                  <a:cubicBezTo>
                    <a:pt x="48711" y="136592"/>
                    <a:pt x="62470" y="155113"/>
                    <a:pt x="63528" y="152467"/>
                  </a:cubicBezTo>
                  <a:cubicBezTo>
                    <a:pt x="64586" y="149821"/>
                    <a:pt x="52945" y="117542"/>
                    <a:pt x="44478" y="95317"/>
                  </a:cubicBezTo>
                  <a:cubicBezTo>
                    <a:pt x="36011" y="73092"/>
                    <a:pt x="1086" y="-2579"/>
                    <a:pt x="28" y="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71A556B5-5C80-E15E-3017-6A978776EDD9}"/>
                </a:ext>
              </a:extLst>
            </p:cNvPr>
            <p:cNvSpPr/>
            <p:nvPr/>
          </p:nvSpPr>
          <p:spPr>
            <a:xfrm>
              <a:off x="746042" y="3340755"/>
              <a:ext cx="232059" cy="78742"/>
            </a:xfrm>
            <a:custGeom>
              <a:avLst/>
              <a:gdLst>
                <a:gd name="connsiteX0" fmla="*/ 83 w 232059"/>
                <a:gd name="connsiteY0" fmla="*/ 78720 h 78742"/>
                <a:gd name="connsiteX1" fmla="*/ 130258 w 232059"/>
                <a:gd name="connsiteY1" fmla="*/ 12045 h 78742"/>
                <a:gd name="connsiteX2" fmla="*/ 203283 w 232059"/>
                <a:gd name="connsiteY2" fmla="*/ 24745 h 78742"/>
                <a:gd name="connsiteX3" fmla="*/ 228683 w 232059"/>
                <a:gd name="connsiteY3" fmla="*/ 78720 h 78742"/>
                <a:gd name="connsiteX4" fmla="*/ 228683 w 232059"/>
                <a:gd name="connsiteY4" fmla="*/ 31095 h 78742"/>
                <a:gd name="connsiteX5" fmla="*/ 200108 w 232059"/>
                <a:gd name="connsiteY5" fmla="*/ 5695 h 78742"/>
                <a:gd name="connsiteX6" fmla="*/ 165183 w 232059"/>
                <a:gd name="connsiteY6" fmla="*/ 2520 h 78742"/>
                <a:gd name="connsiteX7" fmla="*/ 111208 w 232059"/>
                <a:gd name="connsiteY7" fmla="*/ 5695 h 78742"/>
                <a:gd name="connsiteX8" fmla="*/ 83 w 232059"/>
                <a:gd name="connsiteY8" fmla="*/ 78720 h 7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059" h="78742">
                  <a:moveTo>
                    <a:pt x="83" y="78720"/>
                  </a:moveTo>
                  <a:cubicBezTo>
                    <a:pt x="3258" y="79778"/>
                    <a:pt x="96391" y="21041"/>
                    <a:pt x="130258" y="12045"/>
                  </a:cubicBezTo>
                  <a:cubicBezTo>
                    <a:pt x="164125" y="3049"/>
                    <a:pt x="186879" y="13633"/>
                    <a:pt x="203283" y="24745"/>
                  </a:cubicBezTo>
                  <a:cubicBezTo>
                    <a:pt x="219687" y="35857"/>
                    <a:pt x="224450" y="77662"/>
                    <a:pt x="228683" y="78720"/>
                  </a:cubicBezTo>
                  <a:cubicBezTo>
                    <a:pt x="232916" y="79778"/>
                    <a:pt x="233445" y="43266"/>
                    <a:pt x="228683" y="31095"/>
                  </a:cubicBezTo>
                  <a:cubicBezTo>
                    <a:pt x="223921" y="18924"/>
                    <a:pt x="210691" y="10457"/>
                    <a:pt x="200108" y="5695"/>
                  </a:cubicBezTo>
                  <a:cubicBezTo>
                    <a:pt x="189525" y="932"/>
                    <a:pt x="180000" y="2520"/>
                    <a:pt x="165183" y="2520"/>
                  </a:cubicBezTo>
                  <a:cubicBezTo>
                    <a:pt x="150366" y="2520"/>
                    <a:pt x="137137" y="-4888"/>
                    <a:pt x="111208" y="5695"/>
                  </a:cubicBezTo>
                  <a:cubicBezTo>
                    <a:pt x="85279" y="16278"/>
                    <a:pt x="-3092" y="77662"/>
                    <a:pt x="83" y="787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26051C17-089B-4160-39FC-DC4FC3BD5034}"/>
                </a:ext>
              </a:extLst>
            </p:cNvPr>
            <p:cNvSpPr/>
            <p:nvPr/>
          </p:nvSpPr>
          <p:spPr>
            <a:xfrm>
              <a:off x="651005" y="3390691"/>
              <a:ext cx="124043" cy="378009"/>
            </a:xfrm>
            <a:custGeom>
              <a:avLst/>
              <a:gdLst>
                <a:gd name="connsiteX0" fmla="*/ 123695 w 124043"/>
                <a:gd name="connsiteY0" fmla="*/ 209 h 378009"/>
                <a:gd name="connsiteX1" fmla="*/ 44320 w 124043"/>
                <a:gd name="connsiteY1" fmla="*/ 117684 h 378009"/>
                <a:gd name="connsiteX2" fmla="*/ 25270 w 124043"/>
                <a:gd name="connsiteY2" fmla="*/ 158959 h 378009"/>
                <a:gd name="connsiteX3" fmla="*/ 31620 w 124043"/>
                <a:gd name="connsiteY3" fmla="*/ 317709 h 378009"/>
                <a:gd name="connsiteX4" fmla="*/ 37970 w 124043"/>
                <a:gd name="connsiteY4" fmla="*/ 371684 h 378009"/>
                <a:gd name="connsiteX5" fmla="*/ 9395 w 124043"/>
                <a:gd name="connsiteY5" fmla="*/ 184359 h 378009"/>
                <a:gd name="connsiteX6" fmla="*/ 9395 w 124043"/>
                <a:gd name="connsiteY6" fmla="*/ 149434 h 378009"/>
                <a:gd name="connsiteX7" fmla="*/ 123695 w 124043"/>
                <a:gd name="connsiteY7" fmla="*/ 209 h 37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043" h="378009">
                  <a:moveTo>
                    <a:pt x="123695" y="209"/>
                  </a:moveTo>
                  <a:cubicBezTo>
                    <a:pt x="129516" y="-5083"/>
                    <a:pt x="60724" y="91226"/>
                    <a:pt x="44320" y="117684"/>
                  </a:cubicBezTo>
                  <a:cubicBezTo>
                    <a:pt x="27916" y="144142"/>
                    <a:pt x="27387" y="125622"/>
                    <a:pt x="25270" y="158959"/>
                  </a:cubicBezTo>
                  <a:cubicBezTo>
                    <a:pt x="23153" y="192296"/>
                    <a:pt x="29503" y="282255"/>
                    <a:pt x="31620" y="317709"/>
                  </a:cubicBezTo>
                  <a:cubicBezTo>
                    <a:pt x="33737" y="353163"/>
                    <a:pt x="41674" y="393909"/>
                    <a:pt x="37970" y="371684"/>
                  </a:cubicBezTo>
                  <a:cubicBezTo>
                    <a:pt x="34266" y="349459"/>
                    <a:pt x="14157" y="221401"/>
                    <a:pt x="9395" y="184359"/>
                  </a:cubicBezTo>
                  <a:cubicBezTo>
                    <a:pt x="4633" y="147317"/>
                    <a:pt x="-9126" y="180655"/>
                    <a:pt x="9395" y="149434"/>
                  </a:cubicBezTo>
                  <a:cubicBezTo>
                    <a:pt x="27916" y="118213"/>
                    <a:pt x="117874" y="5501"/>
                    <a:pt x="123695" y="2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CAD34850-7CFB-0163-C792-25F8C6BD0516}"/>
                </a:ext>
              </a:extLst>
            </p:cNvPr>
            <p:cNvSpPr/>
            <p:nvPr/>
          </p:nvSpPr>
          <p:spPr>
            <a:xfrm>
              <a:off x="628370" y="3590459"/>
              <a:ext cx="114591" cy="245414"/>
            </a:xfrm>
            <a:custGeom>
              <a:avLst/>
              <a:gdLst>
                <a:gd name="connsiteX0" fmla="*/ 280 w 114591"/>
                <a:gd name="connsiteY0" fmla="*/ 466 h 245414"/>
                <a:gd name="connsiteX1" fmla="*/ 19330 w 114591"/>
                <a:gd name="connsiteY1" fmla="*/ 105241 h 245414"/>
                <a:gd name="connsiteX2" fmla="*/ 114580 w 114591"/>
                <a:gd name="connsiteY2" fmla="*/ 244941 h 245414"/>
                <a:gd name="connsiteX3" fmla="*/ 25680 w 114591"/>
                <a:gd name="connsiteY3" fmla="*/ 146516 h 245414"/>
                <a:gd name="connsiteX4" fmla="*/ 280 w 114591"/>
                <a:gd name="connsiteY4" fmla="*/ 466 h 24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591" h="245414">
                  <a:moveTo>
                    <a:pt x="280" y="466"/>
                  </a:moveTo>
                  <a:cubicBezTo>
                    <a:pt x="-778" y="-6413"/>
                    <a:pt x="280" y="64495"/>
                    <a:pt x="19330" y="105241"/>
                  </a:cubicBezTo>
                  <a:cubicBezTo>
                    <a:pt x="38380" y="145987"/>
                    <a:pt x="113522" y="238062"/>
                    <a:pt x="114580" y="244941"/>
                  </a:cubicBezTo>
                  <a:cubicBezTo>
                    <a:pt x="115638" y="251820"/>
                    <a:pt x="42084" y="181970"/>
                    <a:pt x="25680" y="146516"/>
                  </a:cubicBezTo>
                  <a:cubicBezTo>
                    <a:pt x="9276" y="111062"/>
                    <a:pt x="1338" y="7345"/>
                    <a:pt x="280" y="4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5A9FFAFB-E9D3-803B-8633-5048D610A653}"/>
                </a:ext>
              </a:extLst>
            </p:cNvPr>
            <p:cNvSpPr/>
            <p:nvPr/>
          </p:nvSpPr>
          <p:spPr>
            <a:xfrm>
              <a:off x="1365250" y="2929701"/>
              <a:ext cx="290453" cy="331024"/>
            </a:xfrm>
            <a:custGeom>
              <a:avLst/>
              <a:gdLst>
                <a:gd name="connsiteX0" fmla="*/ 0 w 290453"/>
                <a:gd name="connsiteY0" fmla="*/ 824 h 331024"/>
                <a:gd name="connsiteX1" fmla="*/ 133350 w 290453"/>
                <a:gd name="connsiteY1" fmla="*/ 32574 h 331024"/>
                <a:gd name="connsiteX2" fmla="*/ 234950 w 290453"/>
                <a:gd name="connsiteY2" fmla="*/ 162749 h 331024"/>
                <a:gd name="connsiteX3" fmla="*/ 285750 w 290453"/>
                <a:gd name="connsiteY3" fmla="*/ 251649 h 331024"/>
                <a:gd name="connsiteX4" fmla="*/ 285750 w 290453"/>
                <a:gd name="connsiteY4" fmla="*/ 331024 h 331024"/>
                <a:gd name="connsiteX5" fmla="*/ 285750 w 290453"/>
                <a:gd name="connsiteY5" fmla="*/ 204024 h 331024"/>
                <a:gd name="connsiteX6" fmla="*/ 222250 w 290453"/>
                <a:gd name="connsiteY6" fmla="*/ 130999 h 331024"/>
                <a:gd name="connsiteX7" fmla="*/ 133350 w 290453"/>
                <a:gd name="connsiteY7" fmla="*/ 54799 h 331024"/>
                <a:gd name="connsiteX8" fmla="*/ 0 w 290453"/>
                <a:gd name="connsiteY8" fmla="*/ 824 h 3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453" h="331024">
                  <a:moveTo>
                    <a:pt x="0" y="824"/>
                  </a:moveTo>
                  <a:cubicBezTo>
                    <a:pt x="0" y="-2880"/>
                    <a:pt x="94192" y="5587"/>
                    <a:pt x="133350" y="32574"/>
                  </a:cubicBezTo>
                  <a:cubicBezTo>
                    <a:pt x="172508" y="59562"/>
                    <a:pt x="209550" y="126237"/>
                    <a:pt x="234950" y="162749"/>
                  </a:cubicBezTo>
                  <a:cubicBezTo>
                    <a:pt x="260350" y="199261"/>
                    <a:pt x="277283" y="223603"/>
                    <a:pt x="285750" y="251649"/>
                  </a:cubicBezTo>
                  <a:cubicBezTo>
                    <a:pt x="294217" y="279695"/>
                    <a:pt x="285750" y="331024"/>
                    <a:pt x="285750" y="331024"/>
                  </a:cubicBezTo>
                  <a:cubicBezTo>
                    <a:pt x="285750" y="323087"/>
                    <a:pt x="296333" y="237362"/>
                    <a:pt x="285750" y="204024"/>
                  </a:cubicBezTo>
                  <a:cubicBezTo>
                    <a:pt x="275167" y="170687"/>
                    <a:pt x="247650" y="155870"/>
                    <a:pt x="222250" y="130999"/>
                  </a:cubicBezTo>
                  <a:cubicBezTo>
                    <a:pt x="196850" y="106128"/>
                    <a:pt x="163512" y="75436"/>
                    <a:pt x="133350" y="54799"/>
                  </a:cubicBezTo>
                  <a:cubicBezTo>
                    <a:pt x="103188" y="34162"/>
                    <a:pt x="0" y="4528"/>
                    <a:pt x="0" y="8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36CD274-7DC1-2BB8-A133-FC5618C1FEC1}"/>
                </a:ext>
              </a:extLst>
            </p:cNvPr>
            <p:cNvSpPr/>
            <p:nvPr/>
          </p:nvSpPr>
          <p:spPr>
            <a:xfrm>
              <a:off x="1364946" y="2905039"/>
              <a:ext cx="267112" cy="168766"/>
            </a:xfrm>
            <a:custGeom>
              <a:avLst/>
              <a:gdLst>
                <a:gd name="connsiteX0" fmla="*/ 304 w 267112"/>
                <a:gd name="connsiteY0" fmla="*/ 86 h 168766"/>
                <a:gd name="connsiteX1" fmla="*/ 127304 w 267112"/>
                <a:gd name="connsiteY1" fmla="*/ 28661 h 168766"/>
                <a:gd name="connsiteX2" fmla="*/ 267004 w 267112"/>
                <a:gd name="connsiteY2" fmla="*/ 168361 h 168766"/>
                <a:gd name="connsiteX3" fmla="*/ 149529 w 267112"/>
                <a:gd name="connsiteY3" fmla="*/ 69936 h 168766"/>
                <a:gd name="connsiteX4" fmla="*/ 92379 w 267112"/>
                <a:gd name="connsiteY4" fmla="*/ 31836 h 168766"/>
                <a:gd name="connsiteX5" fmla="*/ 304 w 267112"/>
                <a:gd name="connsiteY5" fmla="*/ 86 h 1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12" h="168766">
                  <a:moveTo>
                    <a:pt x="304" y="86"/>
                  </a:moveTo>
                  <a:cubicBezTo>
                    <a:pt x="6125" y="-443"/>
                    <a:pt x="82854" y="615"/>
                    <a:pt x="127304" y="28661"/>
                  </a:cubicBezTo>
                  <a:cubicBezTo>
                    <a:pt x="171754" y="56707"/>
                    <a:pt x="263300" y="161482"/>
                    <a:pt x="267004" y="168361"/>
                  </a:cubicBezTo>
                  <a:cubicBezTo>
                    <a:pt x="270708" y="175240"/>
                    <a:pt x="178633" y="92690"/>
                    <a:pt x="149529" y="69936"/>
                  </a:cubicBezTo>
                  <a:cubicBezTo>
                    <a:pt x="120425" y="47182"/>
                    <a:pt x="110900" y="43478"/>
                    <a:pt x="92379" y="31836"/>
                  </a:cubicBezTo>
                  <a:cubicBezTo>
                    <a:pt x="73858" y="20194"/>
                    <a:pt x="-5517" y="615"/>
                    <a:pt x="304" y="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5F0A184F-46C0-3D86-05BE-B2847E9C45C5}"/>
                </a:ext>
              </a:extLst>
            </p:cNvPr>
            <p:cNvSpPr/>
            <p:nvPr/>
          </p:nvSpPr>
          <p:spPr>
            <a:xfrm>
              <a:off x="991231" y="3001981"/>
              <a:ext cx="223683" cy="319222"/>
            </a:xfrm>
            <a:custGeom>
              <a:avLst/>
              <a:gdLst>
                <a:gd name="connsiteX0" fmla="*/ 221619 w 223683"/>
                <a:gd name="connsiteY0" fmla="*/ 4744 h 319222"/>
                <a:gd name="connsiteX1" fmla="*/ 56519 w 223683"/>
                <a:gd name="connsiteY1" fmla="*/ 112694 h 319222"/>
                <a:gd name="connsiteX2" fmla="*/ 21594 w 223683"/>
                <a:gd name="connsiteY2" fmla="*/ 201594 h 319222"/>
                <a:gd name="connsiteX3" fmla="*/ 18419 w 223683"/>
                <a:gd name="connsiteY3" fmla="*/ 280969 h 319222"/>
                <a:gd name="connsiteX4" fmla="*/ 27944 w 223683"/>
                <a:gd name="connsiteY4" fmla="*/ 303194 h 319222"/>
                <a:gd name="connsiteX5" fmla="*/ 81919 w 223683"/>
                <a:gd name="connsiteY5" fmla="*/ 319069 h 319222"/>
                <a:gd name="connsiteX6" fmla="*/ 12069 w 223683"/>
                <a:gd name="connsiteY6" fmla="*/ 293669 h 319222"/>
                <a:gd name="connsiteX7" fmla="*/ 5719 w 223683"/>
                <a:gd name="connsiteY7" fmla="*/ 239694 h 319222"/>
                <a:gd name="connsiteX8" fmla="*/ 12069 w 223683"/>
                <a:gd name="connsiteY8" fmla="*/ 150794 h 319222"/>
                <a:gd name="connsiteX9" fmla="*/ 142244 w 223683"/>
                <a:gd name="connsiteY9" fmla="*/ 30144 h 319222"/>
                <a:gd name="connsiteX10" fmla="*/ 221619 w 223683"/>
                <a:gd name="connsiteY10" fmla="*/ 4744 h 31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683" h="319222">
                  <a:moveTo>
                    <a:pt x="221619" y="4744"/>
                  </a:moveTo>
                  <a:cubicBezTo>
                    <a:pt x="207331" y="18502"/>
                    <a:pt x="89856" y="79886"/>
                    <a:pt x="56519" y="112694"/>
                  </a:cubicBezTo>
                  <a:cubicBezTo>
                    <a:pt x="23181" y="145502"/>
                    <a:pt x="27944" y="173548"/>
                    <a:pt x="21594" y="201594"/>
                  </a:cubicBezTo>
                  <a:cubicBezTo>
                    <a:pt x="15244" y="229640"/>
                    <a:pt x="17361" y="264036"/>
                    <a:pt x="18419" y="280969"/>
                  </a:cubicBezTo>
                  <a:cubicBezTo>
                    <a:pt x="19477" y="297902"/>
                    <a:pt x="17361" y="296844"/>
                    <a:pt x="27944" y="303194"/>
                  </a:cubicBezTo>
                  <a:cubicBezTo>
                    <a:pt x="38527" y="309544"/>
                    <a:pt x="84565" y="320657"/>
                    <a:pt x="81919" y="319069"/>
                  </a:cubicBezTo>
                  <a:cubicBezTo>
                    <a:pt x="79273" y="317482"/>
                    <a:pt x="24769" y="306898"/>
                    <a:pt x="12069" y="293669"/>
                  </a:cubicBezTo>
                  <a:cubicBezTo>
                    <a:pt x="-631" y="280440"/>
                    <a:pt x="5719" y="263506"/>
                    <a:pt x="5719" y="239694"/>
                  </a:cubicBezTo>
                  <a:cubicBezTo>
                    <a:pt x="5719" y="215882"/>
                    <a:pt x="-10685" y="185719"/>
                    <a:pt x="12069" y="150794"/>
                  </a:cubicBezTo>
                  <a:cubicBezTo>
                    <a:pt x="34823" y="115869"/>
                    <a:pt x="112082" y="50781"/>
                    <a:pt x="142244" y="30144"/>
                  </a:cubicBezTo>
                  <a:cubicBezTo>
                    <a:pt x="172406" y="9507"/>
                    <a:pt x="235907" y="-9014"/>
                    <a:pt x="221619" y="47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E90B21A8-F51A-409E-8449-9A2258EB0E2F}"/>
                </a:ext>
              </a:extLst>
            </p:cNvPr>
            <p:cNvSpPr/>
            <p:nvPr/>
          </p:nvSpPr>
          <p:spPr>
            <a:xfrm>
              <a:off x="980856" y="3301994"/>
              <a:ext cx="64024" cy="104786"/>
            </a:xfrm>
            <a:custGeom>
              <a:avLst/>
              <a:gdLst>
                <a:gd name="connsiteX0" fmla="*/ 219 w 64024"/>
                <a:gd name="connsiteY0" fmla="*/ 6 h 104786"/>
                <a:gd name="connsiteX1" fmla="*/ 41494 w 64024"/>
                <a:gd name="connsiteY1" fmla="*/ 50806 h 104786"/>
                <a:gd name="connsiteX2" fmla="*/ 3394 w 64024"/>
                <a:gd name="connsiteY2" fmla="*/ 104781 h 104786"/>
                <a:gd name="connsiteX3" fmla="*/ 63719 w 64024"/>
                <a:gd name="connsiteY3" fmla="*/ 47631 h 104786"/>
                <a:gd name="connsiteX4" fmla="*/ 219 w 64024"/>
                <a:gd name="connsiteY4" fmla="*/ 6 h 10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24" h="104786">
                  <a:moveTo>
                    <a:pt x="219" y="6"/>
                  </a:moveTo>
                  <a:cubicBezTo>
                    <a:pt x="-3485" y="535"/>
                    <a:pt x="40965" y="33344"/>
                    <a:pt x="41494" y="50806"/>
                  </a:cubicBezTo>
                  <a:cubicBezTo>
                    <a:pt x="42023" y="68268"/>
                    <a:pt x="-310" y="105310"/>
                    <a:pt x="3394" y="104781"/>
                  </a:cubicBezTo>
                  <a:cubicBezTo>
                    <a:pt x="7098" y="104252"/>
                    <a:pt x="58427" y="61389"/>
                    <a:pt x="63719" y="47631"/>
                  </a:cubicBezTo>
                  <a:cubicBezTo>
                    <a:pt x="69011" y="33873"/>
                    <a:pt x="3923" y="-523"/>
                    <a:pt x="219" y="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CEA6F126-2F5B-5919-A2B8-62970A76794A}"/>
                </a:ext>
              </a:extLst>
            </p:cNvPr>
            <p:cNvSpPr/>
            <p:nvPr/>
          </p:nvSpPr>
          <p:spPr>
            <a:xfrm>
              <a:off x="981060" y="3289291"/>
              <a:ext cx="89703" cy="133658"/>
            </a:xfrm>
            <a:custGeom>
              <a:avLst/>
              <a:gdLst>
                <a:gd name="connsiteX0" fmla="*/ 19065 w 89703"/>
                <a:gd name="connsiteY0" fmla="*/ 9 h 133658"/>
                <a:gd name="connsiteX1" fmla="*/ 76215 w 89703"/>
                <a:gd name="connsiteY1" fmla="*/ 34934 h 133658"/>
                <a:gd name="connsiteX2" fmla="*/ 66690 w 89703"/>
                <a:gd name="connsiteY2" fmla="*/ 88909 h 133658"/>
                <a:gd name="connsiteX3" fmla="*/ 15 w 89703"/>
                <a:gd name="connsiteY3" fmla="*/ 133359 h 133658"/>
                <a:gd name="connsiteX4" fmla="*/ 73040 w 89703"/>
                <a:gd name="connsiteY4" fmla="*/ 104784 h 133658"/>
                <a:gd name="connsiteX5" fmla="*/ 88915 w 89703"/>
                <a:gd name="connsiteY5" fmla="*/ 38109 h 133658"/>
                <a:gd name="connsiteX6" fmla="*/ 19065 w 89703"/>
                <a:gd name="connsiteY6" fmla="*/ 9 h 13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703" h="133658">
                  <a:moveTo>
                    <a:pt x="19065" y="9"/>
                  </a:moveTo>
                  <a:cubicBezTo>
                    <a:pt x="16948" y="-520"/>
                    <a:pt x="68278" y="20117"/>
                    <a:pt x="76215" y="34934"/>
                  </a:cubicBezTo>
                  <a:cubicBezTo>
                    <a:pt x="84153" y="49751"/>
                    <a:pt x="79390" y="72505"/>
                    <a:pt x="66690" y="88909"/>
                  </a:cubicBezTo>
                  <a:cubicBezTo>
                    <a:pt x="53990" y="105313"/>
                    <a:pt x="-1043" y="130713"/>
                    <a:pt x="15" y="133359"/>
                  </a:cubicBezTo>
                  <a:cubicBezTo>
                    <a:pt x="1073" y="136005"/>
                    <a:pt x="58223" y="120659"/>
                    <a:pt x="73040" y="104784"/>
                  </a:cubicBezTo>
                  <a:cubicBezTo>
                    <a:pt x="87857" y="88909"/>
                    <a:pt x="91561" y="54513"/>
                    <a:pt x="88915" y="38109"/>
                  </a:cubicBezTo>
                  <a:cubicBezTo>
                    <a:pt x="86269" y="21705"/>
                    <a:pt x="21182" y="538"/>
                    <a:pt x="19065" y="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B15A8FCA-70E6-2E74-BF42-E1931952B3D6}"/>
                </a:ext>
              </a:extLst>
            </p:cNvPr>
            <p:cNvSpPr/>
            <p:nvPr/>
          </p:nvSpPr>
          <p:spPr>
            <a:xfrm>
              <a:off x="1215822" y="2990850"/>
              <a:ext cx="350989" cy="303863"/>
            </a:xfrm>
            <a:custGeom>
              <a:avLst/>
              <a:gdLst>
                <a:gd name="connsiteX0" fmla="*/ 203 w 350989"/>
                <a:gd name="connsiteY0" fmla="*/ 12700 h 303863"/>
                <a:gd name="connsiteX1" fmla="*/ 212928 w 350989"/>
                <a:gd name="connsiteY1" fmla="*/ 22225 h 303863"/>
                <a:gd name="connsiteX2" fmla="*/ 330403 w 350989"/>
                <a:gd name="connsiteY2" fmla="*/ 146050 h 303863"/>
                <a:gd name="connsiteX3" fmla="*/ 349453 w 350989"/>
                <a:gd name="connsiteY3" fmla="*/ 247650 h 303863"/>
                <a:gd name="connsiteX4" fmla="*/ 349453 w 350989"/>
                <a:gd name="connsiteY4" fmla="*/ 301625 h 303863"/>
                <a:gd name="connsiteX5" fmla="*/ 346278 w 350989"/>
                <a:gd name="connsiteY5" fmla="*/ 174625 h 303863"/>
                <a:gd name="connsiteX6" fmla="*/ 343103 w 350989"/>
                <a:gd name="connsiteY6" fmla="*/ 136525 h 303863"/>
                <a:gd name="connsiteX7" fmla="*/ 257378 w 350989"/>
                <a:gd name="connsiteY7" fmla="*/ 31750 h 303863"/>
                <a:gd name="connsiteX8" fmla="*/ 235153 w 350989"/>
                <a:gd name="connsiteY8" fmla="*/ 12700 h 303863"/>
                <a:gd name="connsiteX9" fmla="*/ 174828 w 350989"/>
                <a:gd name="connsiteY9" fmla="*/ 0 h 303863"/>
                <a:gd name="connsiteX10" fmla="*/ 203 w 350989"/>
                <a:gd name="connsiteY10" fmla="*/ 12700 h 30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989" h="303863">
                  <a:moveTo>
                    <a:pt x="203" y="12700"/>
                  </a:moveTo>
                  <a:cubicBezTo>
                    <a:pt x="6553" y="16404"/>
                    <a:pt x="157895" y="0"/>
                    <a:pt x="212928" y="22225"/>
                  </a:cubicBezTo>
                  <a:cubicBezTo>
                    <a:pt x="267961" y="44450"/>
                    <a:pt x="307649" y="108479"/>
                    <a:pt x="330403" y="146050"/>
                  </a:cubicBezTo>
                  <a:cubicBezTo>
                    <a:pt x="353157" y="183621"/>
                    <a:pt x="346278" y="221721"/>
                    <a:pt x="349453" y="247650"/>
                  </a:cubicBezTo>
                  <a:cubicBezTo>
                    <a:pt x="352628" y="273579"/>
                    <a:pt x="349982" y="313796"/>
                    <a:pt x="349453" y="301625"/>
                  </a:cubicBezTo>
                  <a:cubicBezTo>
                    <a:pt x="348924" y="289454"/>
                    <a:pt x="347336" y="202142"/>
                    <a:pt x="346278" y="174625"/>
                  </a:cubicBezTo>
                  <a:cubicBezTo>
                    <a:pt x="345220" y="147108"/>
                    <a:pt x="357920" y="160337"/>
                    <a:pt x="343103" y="136525"/>
                  </a:cubicBezTo>
                  <a:cubicBezTo>
                    <a:pt x="328286" y="112713"/>
                    <a:pt x="275370" y="52388"/>
                    <a:pt x="257378" y="31750"/>
                  </a:cubicBezTo>
                  <a:cubicBezTo>
                    <a:pt x="239386" y="11112"/>
                    <a:pt x="248911" y="17992"/>
                    <a:pt x="235153" y="12700"/>
                  </a:cubicBezTo>
                  <a:cubicBezTo>
                    <a:pt x="221395" y="7408"/>
                    <a:pt x="211340" y="0"/>
                    <a:pt x="174828" y="0"/>
                  </a:cubicBezTo>
                  <a:cubicBezTo>
                    <a:pt x="138316" y="0"/>
                    <a:pt x="-6147" y="8996"/>
                    <a:pt x="203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814D9F17-7E2D-9A52-E908-6A1A6FA3CEA9}"/>
                </a:ext>
              </a:extLst>
            </p:cNvPr>
            <p:cNvSpPr/>
            <p:nvPr/>
          </p:nvSpPr>
          <p:spPr>
            <a:xfrm>
              <a:off x="1196975" y="3018329"/>
              <a:ext cx="339774" cy="125148"/>
            </a:xfrm>
            <a:custGeom>
              <a:avLst/>
              <a:gdLst>
                <a:gd name="connsiteX0" fmla="*/ 0 w 339774"/>
                <a:gd name="connsiteY0" fmla="*/ 7446 h 125148"/>
                <a:gd name="connsiteX1" fmla="*/ 190500 w 339774"/>
                <a:gd name="connsiteY1" fmla="*/ 10621 h 125148"/>
                <a:gd name="connsiteX2" fmla="*/ 279400 w 339774"/>
                <a:gd name="connsiteY2" fmla="*/ 39196 h 125148"/>
                <a:gd name="connsiteX3" fmla="*/ 339725 w 339774"/>
                <a:gd name="connsiteY3" fmla="*/ 124921 h 125148"/>
                <a:gd name="connsiteX4" fmla="*/ 269875 w 339774"/>
                <a:gd name="connsiteY4" fmla="*/ 10621 h 125148"/>
                <a:gd name="connsiteX5" fmla="*/ 142875 w 339774"/>
                <a:gd name="connsiteY5" fmla="*/ 4271 h 125148"/>
                <a:gd name="connsiteX6" fmla="*/ 0 w 339774"/>
                <a:gd name="connsiteY6" fmla="*/ 7446 h 12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774" h="125148">
                  <a:moveTo>
                    <a:pt x="0" y="7446"/>
                  </a:moveTo>
                  <a:cubicBezTo>
                    <a:pt x="7937" y="8504"/>
                    <a:pt x="143933" y="5329"/>
                    <a:pt x="190500" y="10621"/>
                  </a:cubicBezTo>
                  <a:cubicBezTo>
                    <a:pt x="237067" y="15913"/>
                    <a:pt x="254529" y="20146"/>
                    <a:pt x="279400" y="39196"/>
                  </a:cubicBezTo>
                  <a:cubicBezTo>
                    <a:pt x="304271" y="58246"/>
                    <a:pt x="341312" y="129683"/>
                    <a:pt x="339725" y="124921"/>
                  </a:cubicBezTo>
                  <a:cubicBezTo>
                    <a:pt x="338138" y="120159"/>
                    <a:pt x="302683" y="30729"/>
                    <a:pt x="269875" y="10621"/>
                  </a:cubicBezTo>
                  <a:cubicBezTo>
                    <a:pt x="237067" y="-9487"/>
                    <a:pt x="182033" y="5329"/>
                    <a:pt x="142875" y="4271"/>
                  </a:cubicBezTo>
                  <a:lnTo>
                    <a:pt x="0" y="74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23C6453C-3CCF-C6FC-608D-D54ED8F8D100}"/>
                </a:ext>
              </a:extLst>
            </p:cNvPr>
            <p:cNvSpPr/>
            <p:nvPr/>
          </p:nvSpPr>
          <p:spPr>
            <a:xfrm>
              <a:off x="1491525" y="3146408"/>
              <a:ext cx="90421" cy="179169"/>
            </a:xfrm>
            <a:custGeom>
              <a:avLst/>
              <a:gdLst>
                <a:gd name="connsiteX0" fmla="*/ 73750 w 90421"/>
                <a:gd name="connsiteY0" fmla="*/ 17 h 179169"/>
                <a:gd name="connsiteX1" fmla="*/ 83275 w 90421"/>
                <a:gd name="connsiteY1" fmla="*/ 142892 h 179169"/>
                <a:gd name="connsiteX2" fmla="*/ 45175 w 90421"/>
                <a:gd name="connsiteY2" fmla="*/ 174642 h 179169"/>
                <a:gd name="connsiteX3" fmla="*/ 725 w 90421"/>
                <a:gd name="connsiteY3" fmla="*/ 168292 h 179169"/>
                <a:gd name="connsiteX4" fmla="*/ 83275 w 90421"/>
                <a:gd name="connsiteY4" fmla="*/ 177817 h 179169"/>
                <a:gd name="connsiteX5" fmla="*/ 86450 w 90421"/>
                <a:gd name="connsiteY5" fmla="*/ 133367 h 179169"/>
                <a:gd name="connsiteX6" fmla="*/ 73750 w 90421"/>
                <a:gd name="connsiteY6" fmla="*/ 17 h 1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21" h="179169">
                  <a:moveTo>
                    <a:pt x="73750" y="17"/>
                  </a:moveTo>
                  <a:cubicBezTo>
                    <a:pt x="73221" y="1604"/>
                    <a:pt x="88037" y="113788"/>
                    <a:pt x="83275" y="142892"/>
                  </a:cubicBezTo>
                  <a:cubicBezTo>
                    <a:pt x="78513" y="171996"/>
                    <a:pt x="58933" y="170409"/>
                    <a:pt x="45175" y="174642"/>
                  </a:cubicBezTo>
                  <a:cubicBezTo>
                    <a:pt x="31417" y="178875"/>
                    <a:pt x="-5625" y="167763"/>
                    <a:pt x="725" y="168292"/>
                  </a:cubicBezTo>
                  <a:cubicBezTo>
                    <a:pt x="7075" y="168821"/>
                    <a:pt x="68988" y="183638"/>
                    <a:pt x="83275" y="177817"/>
                  </a:cubicBezTo>
                  <a:cubicBezTo>
                    <a:pt x="97562" y="171996"/>
                    <a:pt x="85921" y="160354"/>
                    <a:pt x="86450" y="133367"/>
                  </a:cubicBezTo>
                  <a:cubicBezTo>
                    <a:pt x="86979" y="106380"/>
                    <a:pt x="74279" y="-1570"/>
                    <a:pt x="73750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3F69147B-5D61-07B8-1899-09D02E309C39}"/>
                </a:ext>
              </a:extLst>
            </p:cNvPr>
            <p:cNvSpPr/>
            <p:nvPr/>
          </p:nvSpPr>
          <p:spPr>
            <a:xfrm>
              <a:off x="1520216" y="3327383"/>
              <a:ext cx="229706" cy="101626"/>
            </a:xfrm>
            <a:custGeom>
              <a:avLst/>
              <a:gdLst>
                <a:gd name="connsiteX0" fmla="*/ 609 w 229706"/>
                <a:gd name="connsiteY0" fmla="*/ 17 h 101626"/>
                <a:gd name="connsiteX1" fmla="*/ 32359 w 229706"/>
                <a:gd name="connsiteY1" fmla="*/ 63517 h 101626"/>
                <a:gd name="connsiteX2" fmla="*/ 73634 w 229706"/>
                <a:gd name="connsiteY2" fmla="*/ 101617 h 101626"/>
                <a:gd name="connsiteX3" fmla="*/ 76809 w 229706"/>
                <a:gd name="connsiteY3" fmla="*/ 66692 h 101626"/>
                <a:gd name="connsiteX4" fmla="*/ 118084 w 229706"/>
                <a:gd name="connsiteY4" fmla="*/ 22242 h 101626"/>
                <a:gd name="connsiteX5" fmla="*/ 229209 w 229706"/>
                <a:gd name="connsiteY5" fmla="*/ 34942 h 101626"/>
                <a:gd name="connsiteX6" fmla="*/ 156184 w 229706"/>
                <a:gd name="connsiteY6" fmla="*/ 3192 h 101626"/>
                <a:gd name="connsiteX7" fmla="*/ 89509 w 229706"/>
                <a:gd name="connsiteY7" fmla="*/ 31767 h 101626"/>
                <a:gd name="connsiteX8" fmla="*/ 60934 w 229706"/>
                <a:gd name="connsiteY8" fmla="*/ 69867 h 101626"/>
                <a:gd name="connsiteX9" fmla="*/ 609 w 229706"/>
                <a:gd name="connsiteY9" fmla="*/ 17 h 10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706" h="101626">
                  <a:moveTo>
                    <a:pt x="609" y="17"/>
                  </a:moveTo>
                  <a:cubicBezTo>
                    <a:pt x="-4153" y="-1041"/>
                    <a:pt x="20188" y="46584"/>
                    <a:pt x="32359" y="63517"/>
                  </a:cubicBezTo>
                  <a:cubicBezTo>
                    <a:pt x="44530" y="80450"/>
                    <a:pt x="66226" y="101088"/>
                    <a:pt x="73634" y="101617"/>
                  </a:cubicBezTo>
                  <a:cubicBezTo>
                    <a:pt x="81042" y="102146"/>
                    <a:pt x="69401" y="79921"/>
                    <a:pt x="76809" y="66692"/>
                  </a:cubicBezTo>
                  <a:cubicBezTo>
                    <a:pt x="84217" y="53463"/>
                    <a:pt x="92684" y="27534"/>
                    <a:pt x="118084" y="22242"/>
                  </a:cubicBezTo>
                  <a:cubicBezTo>
                    <a:pt x="143484" y="16950"/>
                    <a:pt x="222859" y="38117"/>
                    <a:pt x="229209" y="34942"/>
                  </a:cubicBezTo>
                  <a:cubicBezTo>
                    <a:pt x="235559" y="31767"/>
                    <a:pt x="179467" y="3721"/>
                    <a:pt x="156184" y="3192"/>
                  </a:cubicBezTo>
                  <a:cubicBezTo>
                    <a:pt x="132901" y="2663"/>
                    <a:pt x="105384" y="20655"/>
                    <a:pt x="89509" y="31767"/>
                  </a:cubicBezTo>
                  <a:cubicBezTo>
                    <a:pt x="73634" y="42880"/>
                    <a:pt x="72046" y="71454"/>
                    <a:pt x="60934" y="69867"/>
                  </a:cubicBezTo>
                  <a:cubicBezTo>
                    <a:pt x="49822" y="68280"/>
                    <a:pt x="5371" y="1075"/>
                    <a:pt x="609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B06674C7-EE32-9D8F-92F2-12AD726400E3}"/>
                </a:ext>
              </a:extLst>
            </p:cNvPr>
            <p:cNvSpPr/>
            <p:nvPr/>
          </p:nvSpPr>
          <p:spPr>
            <a:xfrm>
              <a:off x="1502633" y="3326906"/>
              <a:ext cx="91450" cy="116376"/>
            </a:xfrm>
            <a:custGeom>
              <a:avLst/>
              <a:gdLst>
                <a:gd name="connsiteX0" fmla="*/ 2317 w 91450"/>
                <a:gd name="connsiteY0" fmla="*/ 494 h 116376"/>
                <a:gd name="connsiteX1" fmla="*/ 24542 w 91450"/>
                <a:gd name="connsiteY1" fmla="*/ 60819 h 116376"/>
                <a:gd name="connsiteX2" fmla="*/ 88042 w 91450"/>
                <a:gd name="connsiteY2" fmla="*/ 114794 h 116376"/>
                <a:gd name="connsiteX3" fmla="*/ 75342 w 91450"/>
                <a:gd name="connsiteY3" fmla="*/ 95744 h 116376"/>
                <a:gd name="connsiteX4" fmla="*/ 2317 w 91450"/>
                <a:gd name="connsiteY4" fmla="*/ 494 h 1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50" h="116376">
                  <a:moveTo>
                    <a:pt x="2317" y="494"/>
                  </a:moveTo>
                  <a:cubicBezTo>
                    <a:pt x="-6150" y="-5327"/>
                    <a:pt x="10255" y="41769"/>
                    <a:pt x="24542" y="60819"/>
                  </a:cubicBezTo>
                  <a:cubicBezTo>
                    <a:pt x="38830" y="79869"/>
                    <a:pt x="88042" y="114794"/>
                    <a:pt x="88042" y="114794"/>
                  </a:cubicBezTo>
                  <a:cubicBezTo>
                    <a:pt x="96509" y="120615"/>
                    <a:pt x="88042" y="109502"/>
                    <a:pt x="75342" y="95744"/>
                  </a:cubicBezTo>
                  <a:cubicBezTo>
                    <a:pt x="62642" y="81986"/>
                    <a:pt x="10784" y="6315"/>
                    <a:pt x="2317" y="4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211E8DB5-82A3-C5CD-2BF5-D857B83FC73F}"/>
                </a:ext>
              </a:extLst>
            </p:cNvPr>
            <p:cNvSpPr/>
            <p:nvPr/>
          </p:nvSpPr>
          <p:spPr>
            <a:xfrm>
              <a:off x="1656079" y="3233823"/>
              <a:ext cx="328698" cy="328530"/>
            </a:xfrm>
            <a:custGeom>
              <a:avLst/>
              <a:gdLst>
                <a:gd name="connsiteX0" fmla="*/ 1271 w 328698"/>
                <a:gd name="connsiteY0" fmla="*/ 1502 h 328530"/>
                <a:gd name="connsiteX1" fmla="*/ 112396 w 328698"/>
                <a:gd name="connsiteY1" fmla="*/ 33252 h 328530"/>
                <a:gd name="connsiteX2" fmla="*/ 229871 w 328698"/>
                <a:gd name="connsiteY2" fmla="*/ 87227 h 328530"/>
                <a:gd name="connsiteX3" fmla="*/ 318771 w 328698"/>
                <a:gd name="connsiteY3" fmla="*/ 226927 h 328530"/>
                <a:gd name="connsiteX4" fmla="*/ 325121 w 328698"/>
                <a:gd name="connsiteY4" fmla="*/ 328527 h 328530"/>
                <a:gd name="connsiteX5" fmla="*/ 306071 w 328698"/>
                <a:gd name="connsiteY5" fmla="*/ 230102 h 328530"/>
                <a:gd name="connsiteX6" fmla="*/ 277496 w 328698"/>
                <a:gd name="connsiteY6" fmla="*/ 141202 h 328530"/>
                <a:gd name="connsiteX7" fmla="*/ 188596 w 328698"/>
                <a:gd name="connsiteY7" fmla="*/ 80877 h 328530"/>
                <a:gd name="connsiteX8" fmla="*/ 1271 w 328698"/>
                <a:gd name="connsiteY8" fmla="*/ 1502 h 32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98" h="328530">
                  <a:moveTo>
                    <a:pt x="1271" y="1502"/>
                  </a:moveTo>
                  <a:cubicBezTo>
                    <a:pt x="-11429" y="-6435"/>
                    <a:pt x="74296" y="18965"/>
                    <a:pt x="112396" y="33252"/>
                  </a:cubicBezTo>
                  <a:cubicBezTo>
                    <a:pt x="150496" y="47539"/>
                    <a:pt x="195475" y="54948"/>
                    <a:pt x="229871" y="87227"/>
                  </a:cubicBezTo>
                  <a:cubicBezTo>
                    <a:pt x="264267" y="119506"/>
                    <a:pt x="302896" y="186710"/>
                    <a:pt x="318771" y="226927"/>
                  </a:cubicBezTo>
                  <a:cubicBezTo>
                    <a:pt x="334646" y="267144"/>
                    <a:pt x="327238" y="327998"/>
                    <a:pt x="325121" y="328527"/>
                  </a:cubicBezTo>
                  <a:cubicBezTo>
                    <a:pt x="323004" y="329056"/>
                    <a:pt x="314008" y="261323"/>
                    <a:pt x="306071" y="230102"/>
                  </a:cubicBezTo>
                  <a:cubicBezTo>
                    <a:pt x="298134" y="198881"/>
                    <a:pt x="297075" y="166073"/>
                    <a:pt x="277496" y="141202"/>
                  </a:cubicBezTo>
                  <a:cubicBezTo>
                    <a:pt x="257917" y="116331"/>
                    <a:pt x="229871" y="100456"/>
                    <a:pt x="188596" y="80877"/>
                  </a:cubicBezTo>
                  <a:cubicBezTo>
                    <a:pt x="147321" y="61298"/>
                    <a:pt x="13971" y="9439"/>
                    <a:pt x="1271" y="15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5CC4721B-D044-A372-5D70-49261D727017}"/>
                </a:ext>
              </a:extLst>
            </p:cNvPr>
            <p:cNvSpPr/>
            <p:nvPr/>
          </p:nvSpPr>
          <p:spPr>
            <a:xfrm>
              <a:off x="1746110" y="3365498"/>
              <a:ext cx="181355" cy="292162"/>
            </a:xfrm>
            <a:custGeom>
              <a:avLst/>
              <a:gdLst>
                <a:gd name="connsiteX0" fmla="*/ 140 w 181355"/>
                <a:gd name="connsiteY0" fmla="*/ 2 h 292162"/>
                <a:gd name="connsiteX1" fmla="*/ 139840 w 181355"/>
                <a:gd name="connsiteY1" fmla="*/ 120652 h 292162"/>
                <a:gd name="connsiteX2" fmla="*/ 162065 w 181355"/>
                <a:gd name="connsiteY2" fmla="*/ 180977 h 292162"/>
                <a:gd name="connsiteX3" fmla="*/ 155715 w 181355"/>
                <a:gd name="connsiteY3" fmla="*/ 292102 h 292162"/>
                <a:gd name="connsiteX4" fmla="*/ 174765 w 181355"/>
                <a:gd name="connsiteY4" fmla="*/ 165102 h 292162"/>
                <a:gd name="connsiteX5" fmla="*/ 168415 w 181355"/>
                <a:gd name="connsiteY5" fmla="*/ 123827 h 292162"/>
                <a:gd name="connsiteX6" fmla="*/ 140 w 181355"/>
                <a:gd name="connsiteY6" fmla="*/ 2 h 29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355" h="292162">
                  <a:moveTo>
                    <a:pt x="140" y="2"/>
                  </a:moveTo>
                  <a:cubicBezTo>
                    <a:pt x="-4623" y="-527"/>
                    <a:pt x="112853" y="90490"/>
                    <a:pt x="139840" y="120652"/>
                  </a:cubicBezTo>
                  <a:cubicBezTo>
                    <a:pt x="166828" y="150815"/>
                    <a:pt x="159419" y="152402"/>
                    <a:pt x="162065" y="180977"/>
                  </a:cubicBezTo>
                  <a:cubicBezTo>
                    <a:pt x="164711" y="209552"/>
                    <a:pt x="153598" y="294748"/>
                    <a:pt x="155715" y="292102"/>
                  </a:cubicBezTo>
                  <a:cubicBezTo>
                    <a:pt x="157832" y="289456"/>
                    <a:pt x="172648" y="193148"/>
                    <a:pt x="174765" y="165102"/>
                  </a:cubicBezTo>
                  <a:cubicBezTo>
                    <a:pt x="176882" y="137056"/>
                    <a:pt x="191698" y="149227"/>
                    <a:pt x="168415" y="123827"/>
                  </a:cubicBezTo>
                  <a:cubicBezTo>
                    <a:pt x="145132" y="98427"/>
                    <a:pt x="4903" y="531"/>
                    <a:pt x="140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92FA4DC8-9091-8EA4-A9EC-6E9478D1B0E1}"/>
                </a:ext>
              </a:extLst>
            </p:cNvPr>
            <p:cNvSpPr/>
            <p:nvPr/>
          </p:nvSpPr>
          <p:spPr>
            <a:xfrm>
              <a:off x="2148285" y="1790424"/>
              <a:ext cx="10801" cy="358451"/>
            </a:xfrm>
            <a:custGeom>
              <a:avLst/>
              <a:gdLst>
                <a:gd name="connsiteX0" fmla="*/ 1190 w 10801"/>
                <a:gd name="connsiteY0" fmla="*/ 276 h 358451"/>
                <a:gd name="connsiteX1" fmla="*/ 1190 w 10801"/>
                <a:gd name="connsiteY1" fmla="*/ 340001 h 358451"/>
                <a:gd name="connsiteX2" fmla="*/ 10715 w 10801"/>
                <a:gd name="connsiteY2" fmla="*/ 282851 h 358451"/>
                <a:gd name="connsiteX3" fmla="*/ 1190 w 10801"/>
                <a:gd name="connsiteY3" fmla="*/ 276 h 35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358451">
                  <a:moveTo>
                    <a:pt x="1190" y="276"/>
                  </a:moveTo>
                  <a:cubicBezTo>
                    <a:pt x="-398" y="9801"/>
                    <a:pt x="-397" y="292905"/>
                    <a:pt x="1190" y="340001"/>
                  </a:cubicBezTo>
                  <a:cubicBezTo>
                    <a:pt x="2777" y="387097"/>
                    <a:pt x="9657" y="335238"/>
                    <a:pt x="10715" y="282851"/>
                  </a:cubicBezTo>
                  <a:cubicBezTo>
                    <a:pt x="11773" y="230464"/>
                    <a:pt x="2778" y="-9249"/>
                    <a:pt x="1190" y="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3B25C414-75F5-7223-3DAB-02FEA7E30CAF}"/>
                </a:ext>
              </a:extLst>
            </p:cNvPr>
            <p:cNvSpPr/>
            <p:nvPr/>
          </p:nvSpPr>
          <p:spPr>
            <a:xfrm>
              <a:off x="1685819" y="2132887"/>
              <a:ext cx="470915" cy="22938"/>
            </a:xfrm>
            <a:custGeom>
              <a:avLst/>
              <a:gdLst>
                <a:gd name="connsiteX0" fmla="*/ 3281 w 470915"/>
                <a:gd name="connsiteY0" fmla="*/ 713 h 22938"/>
                <a:gd name="connsiteX1" fmla="*/ 463656 w 470915"/>
                <a:gd name="connsiteY1" fmla="*/ 7063 h 22938"/>
                <a:gd name="connsiteX2" fmla="*/ 266806 w 470915"/>
                <a:gd name="connsiteY2" fmla="*/ 22938 h 22938"/>
                <a:gd name="connsiteX3" fmla="*/ 3281 w 470915"/>
                <a:gd name="connsiteY3" fmla="*/ 713 h 2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915" h="22938">
                  <a:moveTo>
                    <a:pt x="3281" y="713"/>
                  </a:moveTo>
                  <a:cubicBezTo>
                    <a:pt x="36089" y="-1933"/>
                    <a:pt x="419735" y="3359"/>
                    <a:pt x="463656" y="7063"/>
                  </a:cubicBezTo>
                  <a:cubicBezTo>
                    <a:pt x="507577" y="10767"/>
                    <a:pt x="340889" y="22938"/>
                    <a:pt x="266806" y="22938"/>
                  </a:cubicBezTo>
                  <a:cubicBezTo>
                    <a:pt x="192723" y="22938"/>
                    <a:pt x="-29527" y="3359"/>
                    <a:pt x="3281" y="7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42AAF951-27CA-E543-7DFA-00370555ED8B}"/>
                </a:ext>
              </a:extLst>
            </p:cNvPr>
            <p:cNvSpPr/>
            <p:nvPr/>
          </p:nvSpPr>
          <p:spPr>
            <a:xfrm>
              <a:off x="1682664" y="2135849"/>
              <a:ext cx="10801" cy="482498"/>
            </a:xfrm>
            <a:custGeom>
              <a:avLst/>
              <a:gdLst>
                <a:gd name="connsiteX0" fmla="*/ 9611 w 10801"/>
                <a:gd name="connsiteY0" fmla="*/ 10451 h 482498"/>
                <a:gd name="connsiteX1" fmla="*/ 9611 w 10801"/>
                <a:gd name="connsiteY1" fmla="*/ 480351 h 482498"/>
                <a:gd name="connsiteX2" fmla="*/ 86 w 10801"/>
                <a:gd name="connsiteY2" fmla="*/ 178726 h 482498"/>
                <a:gd name="connsiteX3" fmla="*/ 9611 w 10801"/>
                <a:gd name="connsiteY3" fmla="*/ 10451 h 4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482498">
                  <a:moveTo>
                    <a:pt x="9611" y="10451"/>
                  </a:moveTo>
                  <a:cubicBezTo>
                    <a:pt x="11198" y="60722"/>
                    <a:pt x="11198" y="452305"/>
                    <a:pt x="9611" y="480351"/>
                  </a:cubicBezTo>
                  <a:cubicBezTo>
                    <a:pt x="8024" y="508397"/>
                    <a:pt x="1144" y="253868"/>
                    <a:pt x="86" y="178726"/>
                  </a:cubicBezTo>
                  <a:cubicBezTo>
                    <a:pt x="-972" y="103584"/>
                    <a:pt x="8024" y="-39820"/>
                    <a:pt x="9611" y="104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9313B387-AF16-FB46-3F4B-7DBC0E2B572C}"/>
                </a:ext>
              </a:extLst>
            </p:cNvPr>
            <p:cNvSpPr/>
            <p:nvPr/>
          </p:nvSpPr>
          <p:spPr>
            <a:xfrm>
              <a:off x="1707666" y="2192408"/>
              <a:ext cx="13201" cy="431434"/>
            </a:xfrm>
            <a:custGeom>
              <a:avLst/>
              <a:gdLst>
                <a:gd name="connsiteX0" fmla="*/ 484 w 13201"/>
                <a:gd name="connsiteY0" fmla="*/ 1517 h 431434"/>
                <a:gd name="connsiteX1" fmla="*/ 3659 w 13201"/>
                <a:gd name="connsiteY1" fmla="*/ 420617 h 431434"/>
                <a:gd name="connsiteX2" fmla="*/ 13184 w 13201"/>
                <a:gd name="connsiteY2" fmla="*/ 284092 h 431434"/>
                <a:gd name="connsiteX3" fmla="*/ 484 w 13201"/>
                <a:gd name="connsiteY3" fmla="*/ 1517 h 43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1" h="431434">
                  <a:moveTo>
                    <a:pt x="484" y="1517"/>
                  </a:moveTo>
                  <a:cubicBezTo>
                    <a:pt x="-1103" y="24271"/>
                    <a:pt x="1542" y="373521"/>
                    <a:pt x="3659" y="420617"/>
                  </a:cubicBezTo>
                  <a:cubicBezTo>
                    <a:pt x="5776" y="467713"/>
                    <a:pt x="12655" y="349709"/>
                    <a:pt x="13184" y="284092"/>
                  </a:cubicBezTo>
                  <a:cubicBezTo>
                    <a:pt x="13713" y="218475"/>
                    <a:pt x="2071" y="-21237"/>
                    <a:pt x="484" y="15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7E7E780F-53CC-85E2-EA5C-B67616784234}"/>
                </a:ext>
              </a:extLst>
            </p:cNvPr>
            <p:cNvSpPr/>
            <p:nvPr/>
          </p:nvSpPr>
          <p:spPr>
            <a:xfrm>
              <a:off x="1168391" y="2619371"/>
              <a:ext cx="102079" cy="111136"/>
            </a:xfrm>
            <a:custGeom>
              <a:avLst/>
              <a:gdLst>
                <a:gd name="connsiteX0" fmla="*/ 101609 w 102079"/>
                <a:gd name="connsiteY0" fmla="*/ 4 h 111136"/>
                <a:gd name="connsiteX1" fmla="*/ 9 w 102079"/>
                <a:gd name="connsiteY1" fmla="*/ 63504 h 111136"/>
                <a:gd name="connsiteX2" fmla="*/ 95259 w 102079"/>
                <a:gd name="connsiteY2" fmla="*/ 111129 h 111136"/>
                <a:gd name="connsiteX3" fmla="*/ 41284 w 102079"/>
                <a:gd name="connsiteY3" fmla="*/ 66679 h 111136"/>
                <a:gd name="connsiteX4" fmla="*/ 101609 w 102079"/>
                <a:gd name="connsiteY4" fmla="*/ 4 h 1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79" h="111136">
                  <a:moveTo>
                    <a:pt x="101609" y="4"/>
                  </a:moveTo>
                  <a:cubicBezTo>
                    <a:pt x="94730" y="-525"/>
                    <a:pt x="1067" y="44983"/>
                    <a:pt x="9" y="63504"/>
                  </a:cubicBezTo>
                  <a:cubicBezTo>
                    <a:pt x="-1049" y="82025"/>
                    <a:pt x="88380" y="110600"/>
                    <a:pt x="95259" y="111129"/>
                  </a:cubicBezTo>
                  <a:cubicBezTo>
                    <a:pt x="102138" y="111658"/>
                    <a:pt x="44988" y="82554"/>
                    <a:pt x="41284" y="66679"/>
                  </a:cubicBezTo>
                  <a:cubicBezTo>
                    <a:pt x="37580" y="50804"/>
                    <a:pt x="108488" y="533"/>
                    <a:pt x="101609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6E808CBB-C368-A93C-6034-38FC29EB32E7}"/>
                </a:ext>
              </a:extLst>
            </p:cNvPr>
            <p:cNvSpPr/>
            <p:nvPr/>
          </p:nvSpPr>
          <p:spPr>
            <a:xfrm>
              <a:off x="1285757" y="2549178"/>
              <a:ext cx="92196" cy="118552"/>
            </a:xfrm>
            <a:custGeom>
              <a:avLst/>
              <a:gdLst>
                <a:gd name="connsiteX0" fmla="*/ 6468 w 92196"/>
                <a:gd name="connsiteY0" fmla="*/ 347 h 118552"/>
                <a:gd name="connsiteX1" fmla="*/ 6468 w 92196"/>
                <a:gd name="connsiteY1" fmla="*/ 60672 h 118552"/>
                <a:gd name="connsiteX2" fmla="*/ 92193 w 92196"/>
                <a:gd name="connsiteY2" fmla="*/ 117822 h 118552"/>
                <a:gd name="connsiteX3" fmla="*/ 9643 w 92196"/>
                <a:gd name="connsiteY3" fmla="*/ 89247 h 118552"/>
                <a:gd name="connsiteX4" fmla="*/ 6468 w 92196"/>
                <a:gd name="connsiteY4" fmla="*/ 347 h 11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96" h="118552">
                  <a:moveTo>
                    <a:pt x="6468" y="347"/>
                  </a:moveTo>
                  <a:cubicBezTo>
                    <a:pt x="5939" y="-4416"/>
                    <a:pt x="-7819" y="41093"/>
                    <a:pt x="6468" y="60672"/>
                  </a:cubicBezTo>
                  <a:cubicBezTo>
                    <a:pt x="20755" y="80251"/>
                    <a:pt x="91664" y="113060"/>
                    <a:pt x="92193" y="117822"/>
                  </a:cubicBezTo>
                  <a:cubicBezTo>
                    <a:pt x="92722" y="122585"/>
                    <a:pt x="25518" y="103005"/>
                    <a:pt x="9643" y="89247"/>
                  </a:cubicBezTo>
                  <a:cubicBezTo>
                    <a:pt x="-6232" y="75489"/>
                    <a:pt x="6997" y="5110"/>
                    <a:pt x="6468" y="3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D684616C-54CE-A394-A762-9E50CCA49650}"/>
                </a:ext>
              </a:extLst>
            </p:cNvPr>
            <p:cNvSpPr/>
            <p:nvPr/>
          </p:nvSpPr>
          <p:spPr>
            <a:xfrm>
              <a:off x="1296572" y="2670018"/>
              <a:ext cx="46559" cy="114589"/>
            </a:xfrm>
            <a:custGeom>
              <a:avLst/>
              <a:gdLst>
                <a:gd name="connsiteX0" fmla="*/ 46453 w 46559"/>
                <a:gd name="connsiteY0" fmla="*/ 157 h 114589"/>
                <a:gd name="connsiteX1" fmla="*/ 2003 w 46559"/>
                <a:gd name="connsiteY1" fmla="*/ 47782 h 114589"/>
                <a:gd name="connsiteX2" fmla="*/ 8353 w 46559"/>
                <a:gd name="connsiteY2" fmla="*/ 114457 h 114589"/>
                <a:gd name="connsiteX3" fmla="*/ 14703 w 46559"/>
                <a:gd name="connsiteY3" fmla="*/ 63657 h 114589"/>
                <a:gd name="connsiteX4" fmla="*/ 46453 w 46559"/>
                <a:gd name="connsiteY4" fmla="*/ 157 h 1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9" h="114589">
                  <a:moveTo>
                    <a:pt x="46453" y="157"/>
                  </a:moveTo>
                  <a:cubicBezTo>
                    <a:pt x="44336" y="-2489"/>
                    <a:pt x="8353" y="28732"/>
                    <a:pt x="2003" y="47782"/>
                  </a:cubicBezTo>
                  <a:cubicBezTo>
                    <a:pt x="-4347" y="66832"/>
                    <a:pt x="6236" y="111811"/>
                    <a:pt x="8353" y="114457"/>
                  </a:cubicBezTo>
                  <a:cubicBezTo>
                    <a:pt x="10470" y="117103"/>
                    <a:pt x="10999" y="79532"/>
                    <a:pt x="14703" y="63657"/>
                  </a:cubicBezTo>
                  <a:cubicBezTo>
                    <a:pt x="18407" y="47782"/>
                    <a:pt x="48570" y="2803"/>
                    <a:pt x="46453" y="1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1B4A099A-849D-FA5F-BDDB-82E9A65FFB2E}"/>
                </a:ext>
              </a:extLst>
            </p:cNvPr>
            <p:cNvSpPr/>
            <p:nvPr/>
          </p:nvSpPr>
          <p:spPr>
            <a:xfrm>
              <a:off x="1691772" y="2730471"/>
              <a:ext cx="51313" cy="479570"/>
            </a:xfrm>
            <a:custGeom>
              <a:avLst/>
              <a:gdLst>
                <a:gd name="connsiteX0" fmla="*/ 503 w 51313"/>
                <a:gd name="connsiteY0" fmla="*/ 29 h 479570"/>
                <a:gd name="connsiteX1" fmla="*/ 10028 w 51313"/>
                <a:gd name="connsiteY1" fmla="*/ 438179 h 479570"/>
                <a:gd name="connsiteX2" fmla="*/ 22728 w 51313"/>
                <a:gd name="connsiteY2" fmla="*/ 431829 h 479570"/>
                <a:gd name="connsiteX3" fmla="*/ 51303 w 51313"/>
                <a:gd name="connsiteY3" fmla="*/ 479454 h 479570"/>
                <a:gd name="connsiteX4" fmla="*/ 25903 w 51313"/>
                <a:gd name="connsiteY4" fmla="*/ 415954 h 479570"/>
                <a:gd name="connsiteX5" fmla="*/ 503 w 51313"/>
                <a:gd name="connsiteY5" fmla="*/ 29 h 47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13" h="479570">
                  <a:moveTo>
                    <a:pt x="503" y="29"/>
                  </a:moveTo>
                  <a:cubicBezTo>
                    <a:pt x="-2143" y="3733"/>
                    <a:pt x="6324" y="366212"/>
                    <a:pt x="10028" y="438179"/>
                  </a:cubicBezTo>
                  <a:cubicBezTo>
                    <a:pt x="13732" y="510146"/>
                    <a:pt x="15849" y="424950"/>
                    <a:pt x="22728" y="431829"/>
                  </a:cubicBezTo>
                  <a:cubicBezTo>
                    <a:pt x="29607" y="438708"/>
                    <a:pt x="50774" y="482100"/>
                    <a:pt x="51303" y="479454"/>
                  </a:cubicBezTo>
                  <a:cubicBezTo>
                    <a:pt x="51832" y="476808"/>
                    <a:pt x="32253" y="494271"/>
                    <a:pt x="25903" y="415954"/>
                  </a:cubicBezTo>
                  <a:cubicBezTo>
                    <a:pt x="19553" y="337637"/>
                    <a:pt x="3149" y="-3675"/>
                    <a:pt x="503" y="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3AFD749F-45A4-15AD-06CA-D85E57C27F1C}"/>
                </a:ext>
              </a:extLst>
            </p:cNvPr>
            <p:cNvSpPr/>
            <p:nvPr/>
          </p:nvSpPr>
          <p:spPr>
            <a:xfrm>
              <a:off x="1767059" y="2219042"/>
              <a:ext cx="71323" cy="928996"/>
            </a:xfrm>
            <a:custGeom>
              <a:avLst/>
              <a:gdLst>
                <a:gd name="connsiteX0" fmla="*/ 45866 w 71323"/>
                <a:gd name="connsiteY0" fmla="*/ 283 h 928996"/>
                <a:gd name="connsiteX1" fmla="*/ 14116 w 71323"/>
                <a:gd name="connsiteY1" fmla="*/ 66958 h 928996"/>
                <a:gd name="connsiteX2" fmla="*/ 14116 w 71323"/>
                <a:gd name="connsiteY2" fmla="*/ 89183 h 928996"/>
                <a:gd name="connsiteX3" fmla="*/ 10941 w 71323"/>
                <a:gd name="connsiteY3" fmla="*/ 244758 h 928996"/>
                <a:gd name="connsiteX4" fmla="*/ 23641 w 71323"/>
                <a:gd name="connsiteY4" fmla="*/ 835308 h 928996"/>
                <a:gd name="connsiteX5" fmla="*/ 33166 w 71323"/>
                <a:gd name="connsiteY5" fmla="*/ 870233 h 928996"/>
                <a:gd name="connsiteX6" fmla="*/ 71266 w 71323"/>
                <a:gd name="connsiteY6" fmla="*/ 901983 h 928996"/>
                <a:gd name="connsiteX7" fmla="*/ 23641 w 71323"/>
                <a:gd name="connsiteY7" fmla="*/ 870233 h 928996"/>
                <a:gd name="connsiteX8" fmla="*/ 1416 w 71323"/>
                <a:gd name="connsiteY8" fmla="*/ 241583 h 928996"/>
                <a:gd name="connsiteX9" fmla="*/ 4591 w 71323"/>
                <a:gd name="connsiteY9" fmla="*/ 95533 h 928996"/>
                <a:gd name="connsiteX10" fmla="*/ 45866 w 71323"/>
                <a:gd name="connsiteY10" fmla="*/ 283 h 92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23" h="928996">
                  <a:moveTo>
                    <a:pt x="45866" y="283"/>
                  </a:moveTo>
                  <a:cubicBezTo>
                    <a:pt x="47453" y="-4479"/>
                    <a:pt x="19408" y="52141"/>
                    <a:pt x="14116" y="66958"/>
                  </a:cubicBezTo>
                  <a:cubicBezTo>
                    <a:pt x="8824" y="81775"/>
                    <a:pt x="14645" y="59550"/>
                    <a:pt x="14116" y="89183"/>
                  </a:cubicBezTo>
                  <a:cubicBezTo>
                    <a:pt x="13587" y="118816"/>
                    <a:pt x="9353" y="120404"/>
                    <a:pt x="10941" y="244758"/>
                  </a:cubicBezTo>
                  <a:cubicBezTo>
                    <a:pt x="12528" y="369112"/>
                    <a:pt x="19937" y="731062"/>
                    <a:pt x="23641" y="835308"/>
                  </a:cubicBezTo>
                  <a:cubicBezTo>
                    <a:pt x="27345" y="939554"/>
                    <a:pt x="25228" y="859121"/>
                    <a:pt x="33166" y="870233"/>
                  </a:cubicBezTo>
                  <a:cubicBezTo>
                    <a:pt x="41103" y="881346"/>
                    <a:pt x="72853" y="901983"/>
                    <a:pt x="71266" y="901983"/>
                  </a:cubicBezTo>
                  <a:cubicBezTo>
                    <a:pt x="69679" y="901983"/>
                    <a:pt x="35283" y="980300"/>
                    <a:pt x="23641" y="870233"/>
                  </a:cubicBezTo>
                  <a:cubicBezTo>
                    <a:pt x="11999" y="760166"/>
                    <a:pt x="4591" y="370700"/>
                    <a:pt x="1416" y="241583"/>
                  </a:cubicBezTo>
                  <a:cubicBezTo>
                    <a:pt x="-1759" y="112466"/>
                    <a:pt x="887" y="132045"/>
                    <a:pt x="4591" y="95533"/>
                  </a:cubicBezTo>
                  <a:cubicBezTo>
                    <a:pt x="8295" y="59021"/>
                    <a:pt x="44279" y="5045"/>
                    <a:pt x="45866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10FEBA39-D050-A86F-276A-2C88ABA1D04A}"/>
                </a:ext>
              </a:extLst>
            </p:cNvPr>
            <p:cNvSpPr/>
            <p:nvPr/>
          </p:nvSpPr>
          <p:spPr>
            <a:xfrm>
              <a:off x="2224694" y="1778000"/>
              <a:ext cx="51872" cy="391033"/>
            </a:xfrm>
            <a:custGeom>
              <a:avLst/>
              <a:gdLst>
                <a:gd name="connsiteX0" fmla="*/ 23206 w 51872"/>
                <a:gd name="connsiteY0" fmla="*/ 0 h 391033"/>
                <a:gd name="connsiteX1" fmla="*/ 13681 w 51872"/>
                <a:gd name="connsiteY1" fmla="*/ 333375 h 391033"/>
                <a:gd name="connsiteX2" fmla="*/ 51781 w 51872"/>
                <a:gd name="connsiteY2" fmla="*/ 390525 h 391033"/>
                <a:gd name="connsiteX3" fmla="*/ 981 w 51872"/>
                <a:gd name="connsiteY3" fmla="*/ 330200 h 391033"/>
                <a:gd name="connsiteX4" fmla="*/ 23206 w 51872"/>
                <a:gd name="connsiteY4" fmla="*/ 0 h 39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72" h="391033">
                  <a:moveTo>
                    <a:pt x="23206" y="0"/>
                  </a:moveTo>
                  <a:cubicBezTo>
                    <a:pt x="25323" y="529"/>
                    <a:pt x="8919" y="268288"/>
                    <a:pt x="13681" y="333375"/>
                  </a:cubicBezTo>
                  <a:cubicBezTo>
                    <a:pt x="18443" y="398462"/>
                    <a:pt x="53898" y="391054"/>
                    <a:pt x="51781" y="390525"/>
                  </a:cubicBezTo>
                  <a:cubicBezTo>
                    <a:pt x="49664" y="389996"/>
                    <a:pt x="7331" y="391583"/>
                    <a:pt x="981" y="330200"/>
                  </a:cubicBezTo>
                  <a:cubicBezTo>
                    <a:pt x="-5369" y="268817"/>
                    <a:pt x="21089" y="-529"/>
                    <a:pt x="2320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7C283B7C-FE4C-E60D-96F1-C32E1176DC58}"/>
                </a:ext>
              </a:extLst>
            </p:cNvPr>
            <p:cNvSpPr/>
            <p:nvPr/>
          </p:nvSpPr>
          <p:spPr>
            <a:xfrm>
              <a:off x="2255749" y="1797043"/>
              <a:ext cx="20793" cy="359504"/>
            </a:xfrm>
            <a:custGeom>
              <a:avLst/>
              <a:gdLst>
                <a:gd name="connsiteX0" fmla="*/ 1676 w 20793"/>
                <a:gd name="connsiteY0" fmla="*/ 7 h 359504"/>
                <a:gd name="connsiteX1" fmla="*/ 1676 w 20793"/>
                <a:gd name="connsiteY1" fmla="*/ 317507 h 359504"/>
                <a:gd name="connsiteX2" fmla="*/ 20726 w 20793"/>
                <a:gd name="connsiteY2" fmla="*/ 349257 h 359504"/>
                <a:gd name="connsiteX3" fmla="*/ 8026 w 20793"/>
                <a:gd name="connsiteY3" fmla="*/ 327032 h 359504"/>
                <a:gd name="connsiteX4" fmla="*/ 1676 w 20793"/>
                <a:gd name="connsiteY4" fmla="*/ 7 h 35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3" h="359504">
                  <a:moveTo>
                    <a:pt x="1676" y="7"/>
                  </a:moveTo>
                  <a:cubicBezTo>
                    <a:pt x="618" y="-1581"/>
                    <a:pt x="-1499" y="259299"/>
                    <a:pt x="1676" y="317507"/>
                  </a:cubicBezTo>
                  <a:cubicBezTo>
                    <a:pt x="4851" y="375715"/>
                    <a:pt x="19668" y="347669"/>
                    <a:pt x="20726" y="349257"/>
                  </a:cubicBezTo>
                  <a:cubicBezTo>
                    <a:pt x="21784" y="350845"/>
                    <a:pt x="10143" y="382065"/>
                    <a:pt x="8026" y="327032"/>
                  </a:cubicBezTo>
                  <a:cubicBezTo>
                    <a:pt x="5909" y="271999"/>
                    <a:pt x="2734" y="1595"/>
                    <a:pt x="1676" y="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E3897323-FD34-B145-1F7E-8CEE259741F4}"/>
                </a:ext>
              </a:extLst>
            </p:cNvPr>
            <p:cNvSpPr/>
            <p:nvPr/>
          </p:nvSpPr>
          <p:spPr>
            <a:xfrm>
              <a:off x="2274599" y="2139561"/>
              <a:ext cx="411061" cy="13225"/>
            </a:xfrm>
            <a:custGeom>
              <a:avLst/>
              <a:gdLst>
                <a:gd name="connsiteX0" fmla="*/ 5051 w 411061"/>
                <a:gd name="connsiteY0" fmla="*/ 389 h 13225"/>
                <a:gd name="connsiteX1" fmla="*/ 398751 w 411061"/>
                <a:gd name="connsiteY1" fmla="*/ 3564 h 13225"/>
                <a:gd name="connsiteX2" fmla="*/ 319376 w 411061"/>
                <a:gd name="connsiteY2" fmla="*/ 6739 h 13225"/>
                <a:gd name="connsiteX3" fmla="*/ 186026 w 411061"/>
                <a:gd name="connsiteY3" fmla="*/ 13089 h 13225"/>
                <a:gd name="connsiteX4" fmla="*/ 5051 w 411061"/>
                <a:gd name="connsiteY4" fmla="*/ 389 h 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61" h="13225">
                  <a:moveTo>
                    <a:pt x="5051" y="389"/>
                  </a:moveTo>
                  <a:cubicBezTo>
                    <a:pt x="40505" y="-1198"/>
                    <a:pt x="346364" y="2506"/>
                    <a:pt x="398751" y="3564"/>
                  </a:cubicBezTo>
                  <a:cubicBezTo>
                    <a:pt x="451138" y="4622"/>
                    <a:pt x="319376" y="6739"/>
                    <a:pt x="319376" y="6739"/>
                  </a:cubicBezTo>
                  <a:cubicBezTo>
                    <a:pt x="283922" y="8326"/>
                    <a:pt x="241588" y="11502"/>
                    <a:pt x="186026" y="13089"/>
                  </a:cubicBezTo>
                  <a:cubicBezTo>
                    <a:pt x="130464" y="14676"/>
                    <a:pt x="-30403" y="1976"/>
                    <a:pt x="5051" y="3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A31B5FA9-3E06-86D4-DFB8-D30C6A4E3040}"/>
                </a:ext>
              </a:extLst>
            </p:cNvPr>
            <p:cNvSpPr/>
            <p:nvPr/>
          </p:nvSpPr>
          <p:spPr>
            <a:xfrm>
              <a:off x="2262550" y="2234822"/>
              <a:ext cx="455691" cy="19751"/>
            </a:xfrm>
            <a:custGeom>
              <a:avLst/>
              <a:gdLst>
                <a:gd name="connsiteX0" fmla="*/ 10750 w 455691"/>
                <a:gd name="connsiteY0" fmla="*/ 6728 h 19751"/>
                <a:gd name="connsiteX1" fmla="*/ 407625 w 455691"/>
                <a:gd name="connsiteY1" fmla="*/ 6728 h 19751"/>
                <a:gd name="connsiteX2" fmla="*/ 439375 w 455691"/>
                <a:gd name="connsiteY2" fmla="*/ 378 h 19751"/>
                <a:gd name="connsiteX3" fmla="*/ 321900 w 455691"/>
                <a:gd name="connsiteY3" fmla="*/ 19428 h 19751"/>
                <a:gd name="connsiteX4" fmla="*/ 128225 w 455691"/>
                <a:gd name="connsiteY4" fmla="*/ 13078 h 19751"/>
                <a:gd name="connsiteX5" fmla="*/ 10750 w 455691"/>
                <a:gd name="connsiteY5" fmla="*/ 6728 h 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691" h="19751">
                  <a:moveTo>
                    <a:pt x="10750" y="6728"/>
                  </a:moveTo>
                  <a:cubicBezTo>
                    <a:pt x="57317" y="5670"/>
                    <a:pt x="336188" y="7786"/>
                    <a:pt x="407625" y="6728"/>
                  </a:cubicBezTo>
                  <a:cubicBezTo>
                    <a:pt x="479062" y="5670"/>
                    <a:pt x="453663" y="-1739"/>
                    <a:pt x="439375" y="378"/>
                  </a:cubicBezTo>
                  <a:cubicBezTo>
                    <a:pt x="425088" y="2495"/>
                    <a:pt x="373758" y="17311"/>
                    <a:pt x="321900" y="19428"/>
                  </a:cubicBezTo>
                  <a:cubicBezTo>
                    <a:pt x="270042" y="21545"/>
                    <a:pt x="175321" y="12549"/>
                    <a:pt x="128225" y="13078"/>
                  </a:cubicBezTo>
                  <a:cubicBezTo>
                    <a:pt x="81129" y="13607"/>
                    <a:pt x="-35817" y="7786"/>
                    <a:pt x="10750" y="67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EA87A539-05DD-AD5E-F25C-BF58F1EF1324}"/>
                </a:ext>
              </a:extLst>
            </p:cNvPr>
            <p:cNvSpPr/>
            <p:nvPr/>
          </p:nvSpPr>
          <p:spPr>
            <a:xfrm>
              <a:off x="1771645" y="2220814"/>
              <a:ext cx="397362" cy="74801"/>
            </a:xfrm>
            <a:custGeom>
              <a:avLst/>
              <a:gdLst>
                <a:gd name="connsiteX0" fmla="*/ 5 w 397362"/>
                <a:gd name="connsiteY0" fmla="*/ 74711 h 74801"/>
                <a:gd name="connsiteX1" fmla="*/ 38105 w 397362"/>
                <a:gd name="connsiteY1" fmla="*/ 1686 h 74801"/>
                <a:gd name="connsiteX2" fmla="*/ 63505 w 397362"/>
                <a:gd name="connsiteY2" fmla="*/ 23911 h 74801"/>
                <a:gd name="connsiteX3" fmla="*/ 311155 w 397362"/>
                <a:gd name="connsiteY3" fmla="*/ 30261 h 74801"/>
                <a:gd name="connsiteX4" fmla="*/ 355605 w 397362"/>
                <a:gd name="connsiteY4" fmla="*/ 11211 h 74801"/>
                <a:gd name="connsiteX5" fmla="*/ 396880 w 397362"/>
                <a:gd name="connsiteY5" fmla="*/ 17561 h 74801"/>
                <a:gd name="connsiteX6" fmla="*/ 327030 w 397362"/>
                <a:gd name="connsiteY6" fmla="*/ 14386 h 74801"/>
                <a:gd name="connsiteX7" fmla="*/ 146055 w 397362"/>
                <a:gd name="connsiteY7" fmla="*/ 20736 h 74801"/>
                <a:gd name="connsiteX8" fmla="*/ 41280 w 397362"/>
                <a:gd name="connsiteY8" fmla="*/ 17561 h 74801"/>
                <a:gd name="connsiteX9" fmla="*/ 5 w 397362"/>
                <a:gd name="connsiteY9" fmla="*/ 74711 h 7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362" h="74801">
                  <a:moveTo>
                    <a:pt x="5" y="74711"/>
                  </a:moveTo>
                  <a:cubicBezTo>
                    <a:pt x="-524" y="72065"/>
                    <a:pt x="38105" y="1686"/>
                    <a:pt x="38105" y="1686"/>
                  </a:cubicBezTo>
                  <a:cubicBezTo>
                    <a:pt x="48688" y="-6781"/>
                    <a:pt x="17997" y="19149"/>
                    <a:pt x="63505" y="23911"/>
                  </a:cubicBezTo>
                  <a:cubicBezTo>
                    <a:pt x="109013" y="28673"/>
                    <a:pt x="262472" y="32378"/>
                    <a:pt x="311155" y="30261"/>
                  </a:cubicBezTo>
                  <a:cubicBezTo>
                    <a:pt x="359838" y="28144"/>
                    <a:pt x="341318" y="13328"/>
                    <a:pt x="355605" y="11211"/>
                  </a:cubicBezTo>
                  <a:cubicBezTo>
                    <a:pt x="369893" y="9094"/>
                    <a:pt x="401643" y="17032"/>
                    <a:pt x="396880" y="17561"/>
                  </a:cubicBezTo>
                  <a:cubicBezTo>
                    <a:pt x="392118" y="18090"/>
                    <a:pt x="368834" y="13857"/>
                    <a:pt x="327030" y="14386"/>
                  </a:cubicBezTo>
                  <a:cubicBezTo>
                    <a:pt x="285226" y="14915"/>
                    <a:pt x="193680" y="20207"/>
                    <a:pt x="146055" y="20736"/>
                  </a:cubicBezTo>
                  <a:cubicBezTo>
                    <a:pt x="98430" y="21265"/>
                    <a:pt x="62976" y="13857"/>
                    <a:pt x="41280" y="17561"/>
                  </a:cubicBezTo>
                  <a:cubicBezTo>
                    <a:pt x="19584" y="21265"/>
                    <a:pt x="534" y="77357"/>
                    <a:pt x="5" y="74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13D7D9B3-8287-2816-1BC1-C3E9E4F6C332}"/>
                </a:ext>
              </a:extLst>
            </p:cNvPr>
            <p:cNvSpPr/>
            <p:nvPr/>
          </p:nvSpPr>
          <p:spPr>
            <a:xfrm>
              <a:off x="2276475" y="2164557"/>
              <a:ext cx="404265" cy="7143"/>
            </a:xfrm>
            <a:custGeom>
              <a:avLst/>
              <a:gdLst>
                <a:gd name="connsiteX0" fmla="*/ 0 w 404265"/>
                <a:gd name="connsiteY0" fmla="*/ 793 h 7143"/>
                <a:gd name="connsiteX1" fmla="*/ 393700 w 404265"/>
                <a:gd name="connsiteY1" fmla="*/ 793 h 7143"/>
                <a:gd name="connsiteX2" fmla="*/ 269875 w 404265"/>
                <a:gd name="connsiteY2" fmla="*/ 7143 h 7143"/>
                <a:gd name="connsiteX3" fmla="*/ 0 w 404265"/>
                <a:gd name="connsiteY3" fmla="*/ 793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265" h="7143">
                  <a:moveTo>
                    <a:pt x="0" y="793"/>
                  </a:moveTo>
                  <a:cubicBezTo>
                    <a:pt x="20637" y="-265"/>
                    <a:pt x="348721" y="-265"/>
                    <a:pt x="393700" y="793"/>
                  </a:cubicBezTo>
                  <a:cubicBezTo>
                    <a:pt x="438679" y="1851"/>
                    <a:pt x="329142" y="5556"/>
                    <a:pt x="269875" y="7143"/>
                  </a:cubicBezTo>
                  <a:lnTo>
                    <a:pt x="0" y="7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04FD7888-1315-259F-DDF8-0CF1CC30945F}"/>
                </a:ext>
              </a:extLst>
            </p:cNvPr>
            <p:cNvSpPr/>
            <p:nvPr/>
          </p:nvSpPr>
          <p:spPr>
            <a:xfrm>
              <a:off x="2162025" y="2234104"/>
              <a:ext cx="16214" cy="506024"/>
            </a:xfrm>
            <a:custGeom>
              <a:avLst/>
              <a:gdLst>
                <a:gd name="connsiteX0" fmla="*/ 150 w 16214"/>
                <a:gd name="connsiteY0" fmla="*/ 23321 h 506024"/>
                <a:gd name="connsiteX1" fmla="*/ 6500 w 16214"/>
                <a:gd name="connsiteY1" fmla="*/ 480521 h 506024"/>
                <a:gd name="connsiteX2" fmla="*/ 16025 w 16214"/>
                <a:gd name="connsiteY2" fmla="*/ 410671 h 506024"/>
                <a:gd name="connsiteX3" fmla="*/ 12850 w 16214"/>
                <a:gd name="connsiteY3" fmla="*/ 99521 h 506024"/>
                <a:gd name="connsiteX4" fmla="*/ 150 w 16214"/>
                <a:gd name="connsiteY4" fmla="*/ 23321 h 50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4" h="506024">
                  <a:moveTo>
                    <a:pt x="150" y="23321"/>
                  </a:moveTo>
                  <a:cubicBezTo>
                    <a:pt x="-908" y="86821"/>
                    <a:pt x="3854" y="415963"/>
                    <a:pt x="6500" y="480521"/>
                  </a:cubicBezTo>
                  <a:cubicBezTo>
                    <a:pt x="9146" y="545079"/>
                    <a:pt x="14967" y="474171"/>
                    <a:pt x="16025" y="410671"/>
                  </a:cubicBezTo>
                  <a:cubicBezTo>
                    <a:pt x="17083" y="347171"/>
                    <a:pt x="13379" y="159317"/>
                    <a:pt x="12850" y="99521"/>
                  </a:cubicBezTo>
                  <a:cubicBezTo>
                    <a:pt x="12321" y="39725"/>
                    <a:pt x="1208" y="-40179"/>
                    <a:pt x="150" y="233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A1A47A1F-5D92-8FE9-C94C-73BFB37BB656}"/>
                </a:ext>
              </a:extLst>
            </p:cNvPr>
            <p:cNvSpPr/>
            <p:nvPr/>
          </p:nvSpPr>
          <p:spPr>
            <a:xfrm>
              <a:off x="2250973" y="2238350"/>
              <a:ext cx="47754" cy="396730"/>
            </a:xfrm>
            <a:custGeom>
              <a:avLst/>
              <a:gdLst>
                <a:gd name="connsiteX0" fmla="*/ 3277 w 47754"/>
                <a:gd name="connsiteY0" fmla="*/ 25 h 396730"/>
                <a:gd name="connsiteX1" fmla="*/ 102 w 47754"/>
                <a:gd name="connsiteY1" fmla="*/ 139725 h 396730"/>
                <a:gd name="connsiteX2" fmla="*/ 6452 w 47754"/>
                <a:gd name="connsiteY2" fmla="*/ 352450 h 396730"/>
                <a:gd name="connsiteX3" fmla="*/ 47727 w 47754"/>
                <a:gd name="connsiteY3" fmla="*/ 390550 h 396730"/>
                <a:gd name="connsiteX4" fmla="*/ 12802 w 47754"/>
                <a:gd name="connsiteY4" fmla="*/ 368325 h 396730"/>
                <a:gd name="connsiteX5" fmla="*/ 12802 w 47754"/>
                <a:gd name="connsiteY5" fmla="*/ 130200 h 396730"/>
                <a:gd name="connsiteX6" fmla="*/ 3277 w 47754"/>
                <a:gd name="connsiteY6" fmla="*/ 25 h 39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4" h="396730">
                  <a:moveTo>
                    <a:pt x="3277" y="25"/>
                  </a:moveTo>
                  <a:cubicBezTo>
                    <a:pt x="1160" y="1613"/>
                    <a:pt x="-427" y="80988"/>
                    <a:pt x="102" y="139725"/>
                  </a:cubicBezTo>
                  <a:cubicBezTo>
                    <a:pt x="631" y="198462"/>
                    <a:pt x="-1485" y="310646"/>
                    <a:pt x="6452" y="352450"/>
                  </a:cubicBezTo>
                  <a:cubicBezTo>
                    <a:pt x="14389" y="394254"/>
                    <a:pt x="46669" y="387904"/>
                    <a:pt x="47727" y="390550"/>
                  </a:cubicBezTo>
                  <a:cubicBezTo>
                    <a:pt x="48785" y="393196"/>
                    <a:pt x="18623" y="411717"/>
                    <a:pt x="12802" y="368325"/>
                  </a:cubicBezTo>
                  <a:cubicBezTo>
                    <a:pt x="6981" y="324933"/>
                    <a:pt x="13331" y="187879"/>
                    <a:pt x="12802" y="130200"/>
                  </a:cubicBezTo>
                  <a:cubicBezTo>
                    <a:pt x="12273" y="72521"/>
                    <a:pt x="5394" y="-1563"/>
                    <a:pt x="3277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087BFAB8-8DDF-7EDB-AAE9-A4D44765505B}"/>
                </a:ext>
              </a:extLst>
            </p:cNvPr>
            <p:cNvSpPr/>
            <p:nvPr/>
          </p:nvSpPr>
          <p:spPr>
            <a:xfrm>
              <a:off x="2177203" y="2689162"/>
              <a:ext cx="531169" cy="51299"/>
            </a:xfrm>
            <a:custGeom>
              <a:avLst/>
              <a:gdLst>
                <a:gd name="connsiteX0" fmla="*/ 847 w 531169"/>
                <a:gd name="connsiteY0" fmla="*/ 31813 h 51299"/>
                <a:gd name="connsiteX1" fmla="*/ 372322 w 531169"/>
                <a:gd name="connsiteY1" fmla="*/ 50863 h 51299"/>
                <a:gd name="connsiteX2" fmla="*/ 473922 w 531169"/>
                <a:gd name="connsiteY2" fmla="*/ 41338 h 51299"/>
                <a:gd name="connsiteX3" fmla="*/ 531072 w 531169"/>
                <a:gd name="connsiteY3" fmla="*/ 63 h 51299"/>
                <a:gd name="connsiteX4" fmla="*/ 461222 w 531169"/>
                <a:gd name="connsiteY4" fmla="*/ 31813 h 51299"/>
                <a:gd name="connsiteX5" fmla="*/ 410422 w 531169"/>
                <a:gd name="connsiteY5" fmla="*/ 28638 h 51299"/>
                <a:gd name="connsiteX6" fmla="*/ 273897 w 531169"/>
                <a:gd name="connsiteY6" fmla="*/ 34988 h 51299"/>
                <a:gd name="connsiteX7" fmla="*/ 847 w 531169"/>
                <a:gd name="connsiteY7" fmla="*/ 31813 h 5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169" h="51299">
                  <a:moveTo>
                    <a:pt x="847" y="31813"/>
                  </a:moveTo>
                  <a:cubicBezTo>
                    <a:pt x="17251" y="34459"/>
                    <a:pt x="293476" y="49276"/>
                    <a:pt x="372322" y="50863"/>
                  </a:cubicBezTo>
                  <a:cubicBezTo>
                    <a:pt x="451168" y="52450"/>
                    <a:pt x="447464" y="49805"/>
                    <a:pt x="473922" y="41338"/>
                  </a:cubicBezTo>
                  <a:cubicBezTo>
                    <a:pt x="500380" y="32871"/>
                    <a:pt x="533189" y="1651"/>
                    <a:pt x="531072" y="63"/>
                  </a:cubicBezTo>
                  <a:cubicBezTo>
                    <a:pt x="528955" y="-1525"/>
                    <a:pt x="481330" y="27051"/>
                    <a:pt x="461222" y="31813"/>
                  </a:cubicBezTo>
                  <a:cubicBezTo>
                    <a:pt x="441114" y="36575"/>
                    <a:pt x="441643" y="28109"/>
                    <a:pt x="410422" y="28638"/>
                  </a:cubicBezTo>
                  <a:cubicBezTo>
                    <a:pt x="379201" y="29167"/>
                    <a:pt x="336868" y="34988"/>
                    <a:pt x="273897" y="34988"/>
                  </a:cubicBezTo>
                  <a:cubicBezTo>
                    <a:pt x="210926" y="34988"/>
                    <a:pt x="-15557" y="29167"/>
                    <a:pt x="847" y="318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9DF2C287-5E6D-7A80-7329-48854E83147E}"/>
                </a:ext>
              </a:extLst>
            </p:cNvPr>
            <p:cNvSpPr/>
            <p:nvPr/>
          </p:nvSpPr>
          <p:spPr>
            <a:xfrm>
              <a:off x="2294180" y="2608855"/>
              <a:ext cx="392501" cy="23890"/>
            </a:xfrm>
            <a:custGeom>
              <a:avLst/>
              <a:gdLst>
                <a:gd name="connsiteX0" fmla="*/ 1345 w 392501"/>
                <a:gd name="connsiteY0" fmla="*/ 23220 h 23890"/>
                <a:gd name="connsiteX1" fmla="*/ 375995 w 392501"/>
                <a:gd name="connsiteY1" fmla="*/ 16870 h 23890"/>
                <a:gd name="connsiteX2" fmla="*/ 318845 w 392501"/>
                <a:gd name="connsiteY2" fmla="*/ 4170 h 23890"/>
                <a:gd name="connsiteX3" fmla="*/ 252170 w 392501"/>
                <a:gd name="connsiteY3" fmla="*/ 995 h 23890"/>
                <a:gd name="connsiteX4" fmla="*/ 1345 w 392501"/>
                <a:gd name="connsiteY4" fmla="*/ 23220 h 2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1" h="23890">
                  <a:moveTo>
                    <a:pt x="1345" y="23220"/>
                  </a:moveTo>
                  <a:cubicBezTo>
                    <a:pt x="21982" y="25866"/>
                    <a:pt x="323078" y="20045"/>
                    <a:pt x="375995" y="16870"/>
                  </a:cubicBezTo>
                  <a:cubicBezTo>
                    <a:pt x="428912" y="13695"/>
                    <a:pt x="339482" y="6816"/>
                    <a:pt x="318845" y="4170"/>
                  </a:cubicBezTo>
                  <a:cubicBezTo>
                    <a:pt x="298208" y="1524"/>
                    <a:pt x="300853" y="-1651"/>
                    <a:pt x="252170" y="995"/>
                  </a:cubicBezTo>
                  <a:cubicBezTo>
                    <a:pt x="203487" y="3641"/>
                    <a:pt x="-19292" y="20574"/>
                    <a:pt x="1345" y="23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9CC91B82-2200-B6E8-96E7-0484136A6292}"/>
                </a:ext>
              </a:extLst>
            </p:cNvPr>
            <p:cNvSpPr/>
            <p:nvPr/>
          </p:nvSpPr>
          <p:spPr>
            <a:xfrm>
              <a:off x="2666873" y="1787024"/>
              <a:ext cx="12958" cy="366370"/>
            </a:xfrm>
            <a:custGeom>
              <a:avLst/>
              <a:gdLst>
                <a:gd name="connsiteX0" fmla="*/ 127 w 12958"/>
                <a:gd name="connsiteY0" fmla="*/ 3676 h 366370"/>
                <a:gd name="connsiteX1" fmla="*/ 6477 w 12958"/>
                <a:gd name="connsiteY1" fmla="*/ 362451 h 366370"/>
                <a:gd name="connsiteX2" fmla="*/ 9652 w 12958"/>
                <a:gd name="connsiteY2" fmla="*/ 200526 h 366370"/>
                <a:gd name="connsiteX3" fmla="*/ 6477 w 12958"/>
                <a:gd name="connsiteY3" fmla="*/ 295776 h 366370"/>
                <a:gd name="connsiteX4" fmla="*/ 12827 w 12958"/>
                <a:gd name="connsiteY4" fmla="*/ 181476 h 366370"/>
                <a:gd name="connsiteX5" fmla="*/ 127 w 12958"/>
                <a:gd name="connsiteY5" fmla="*/ 3676 h 3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58" h="366370">
                  <a:moveTo>
                    <a:pt x="127" y="3676"/>
                  </a:moveTo>
                  <a:cubicBezTo>
                    <a:pt x="-931" y="33838"/>
                    <a:pt x="4890" y="329643"/>
                    <a:pt x="6477" y="362451"/>
                  </a:cubicBezTo>
                  <a:cubicBezTo>
                    <a:pt x="8065" y="395259"/>
                    <a:pt x="9652" y="211638"/>
                    <a:pt x="9652" y="200526"/>
                  </a:cubicBezTo>
                  <a:cubicBezTo>
                    <a:pt x="9652" y="189414"/>
                    <a:pt x="5948" y="298951"/>
                    <a:pt x="6477" y="295776"/>
                  </a:cubicBezTo>
                  <a:cubicBezTo>
                    <a:pt x="7006" y="292601"/>
                    <a:pt x="11240" y="225397"/>
                    <a:pt x="12827" y="181476"/>
                  </a:cubicBezTo>
                  <a:cubicBezTo>
                    <a:pt x="14414" y="137555"/>
                    <a:pt x="1185" y="-26486"/>
                    <a:pt x="127" y="36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1CF07C0F-6170-D77E-9E43-F849C766BC16}"/>
                </a:ext>
              </a:extLst>
            </p:cNvPr>
            <p:cNvSpPr/>
            <p:nvPr/>
          </p:nvSpPr>
          <p:spPr>
            <a:xfrm>
              <a:off x="3114205" y="1793663"/>
              <a:ext cx="51585" cy="382329"/>
            </a:xfrm>
            <a:custGeom>
              <a:avLst/>
              <a:gdLst>
                <a:gd name="connsiteX0" fmla="*/ 470 w 51585"/>
                <a:gd name="connsiteY0" fmla="*/ 3387 h 382329"/>
                <a:gd name="connsiteX1" fmla="*/ 6820 w 51585"/>
                <a:gd name="connsiteY1" fmla="*/ 327237 h 382329"/>
                <a:gd name="connsiteX2" fmla="*/ 51270 w 51585"/>
                <a:gd name="connsiteY2" fmla="*/ 378037 h 382329"/>
                <a:gd name="connsiteX3" fmla="*/ 25870 w 51585"/>
                <a:gd name="connsiteY3" fmla="*/ 355812 h 382329"/>
                <a:gd name="connsiteX4" fmla="*/ 9995 w 51585"/>
                <a:gd name="connsiteY4" fmla="*/ 168487 h 382329"/>
                <a:gd name="connsiteX5" fmla="*/ 470 w 51585"/>
                <a:gd name="connsiteY5" fmla="*/ 3387 h 38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5" h="382329">
                  <a:moveTo>
                    <a:pt x="470" y="3387"/>
                  </a:moveTo>
                  <a:cubicBezTo>
                    <a:pt x="-59" y="29845"/>
                    <a:pt x="-1647" y="264795"/>
                    <a:pt x="6820" y="327237"/>
                  </a:cubicBezTo>
                  <a:cubicBezTo>
                    <a:pt x="15287" y="389679"/>
                    <a:pt x="48095" y="373275"/>
                    <a:pt x="51270" y="378037"/>
                  </a:cubicBezTo>
                  <a:cubicBezTo>
                    <a:pt x="54445" y="382799"/>
                    <a:pt x="32749" y="390737"/>
                    <a:pt x="25870" y="355812"/>
                  </a:cubicBezTo>
                  <a:cubicBezTo>
                    <a:pt x="18991" y="320887"/>
                    <a:pt x="12641" y="224579"/>
                    <a:pt x="9995" y="168487"/>
                  </a:cubicBezTo>
                  <a:cubicBezTo>
                    <a:pt x="7349" y="112395"/>
                    <a:pt x="999" y="-23071"/>
                    <a:pt x="470" y="3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A3F6AEB2-7910-103C-1294-4EC916E437D2}"/>
                </a:ext>
              </a:extLst>
            </p:cNvPr>
            <p:cNvSpPr/>
            <p:nvPr/>
          </p:nvSpPr>
          <p:spPr>
            <a:xfrm>
              <a:off x="2669921" y="2231410"/>
              <a:ext cx="28870" cy="382330"/>
            </a:xfrm>
            <a:custGeom>
              <a:avLst/>
              <a:gdLst>
                <a:gd name="connsiteX0" fmla="*/ 28829 w 28870"/>
                <a:gd name="connsiteY0" fmla="*/ 615 h 382330"/>
                <a:gd name="connsiteX1" fmla="*/ 3429 w 28870"/>
                <a:gd name="connsiteY1" fmla="*/ 57765 h 382330"/>
                <a:gd name="connsiteX2" fmla="*/ 254 w 28870"/>
                <a:gd name="connsiteY2" fmla="*/ 197465 h 382330"/>
                <a:gd name="connsiteX3" fmla="*/ 3429 w 28870"/>
                <a:gd name="connsiteY3" fmla="*/ 381615 h 382330"/>
                <a:gd name="connsiteX4" fmla="*/ 19304 w 28870"/>
                <a:gd name="connsiteY4" fmla="*/ 254615 h 382330"/>
                <a:gd name="connsiteX5" fmla="*/ 9779 w 28870"/>
                <a:gd name="connsiteY5" fmla="*/ 89515 h 382330"/>
                <a:gd name="connsiteX6" fmla="*/ 28829 w 28870"/>
                <a:gd name="connsiteY6" fmla="*/ 615 h 38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0" h="382330">
                  <a:moveTo>
                    <a:pt x="28829" y="615"/>
                  </a:moveTo>
                  <a:cubicBezTo>
                    <a:pt x="27771" y="-4676"/>
                    <a:pt x="8192" y="24957"/>
                    <a:pt x="3429" y="57765"/>
                  </a:cubicBezTo>
                  <a:cubicBezTo>
                    <a:pt x="-1334" y="90573"/>
                    <a:pt x="254" y="143490"/>
                    <a:pt x="254" y="197465"/>
                  </a:cubicBezTo>
                  <a:cubicBezTo>
                    <a:pt x="254" y="251440"/>
                    <a:pt x="254" y="372090"/>
                    <a:pt x="3429" y="381615"/>
                  </a:cubicBezTo>
                  <a:cubicBezTo>
                    <a:pt x="6604" y="391140"/>
                    <a:pt x="18246" y="303298"/>
                    <a:pt x="19304" y="254615"/>
                  </a:cubicBezTo>
                  <a:cubicBezTo>
                    <a:pt x="20362" y="205932"/>
                    <a:pt x="9250" y="127086"/>
                    <a:pt x="9779" y="89515"/>
                  </a:cubicBezTo>
                  <a:cubicBezTo>
                    <a:pt x="10308" y="51944"/>
                    <a:pt x="29887" y="5906"/>
                    <a:pt x="28829" y="6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D4199EA4-7C68-37F8-CE05-254155A4E667}"/>
                </a:ext>
              </a:extLst>
            </p:cNvPr>
            <p:cNvSpPr/>
            <p:nvPr/>
          </p:nvSpPr>
          <p:spPr>
            <a:xfrm>
              <a:off x="3113977" y="2237139"/>
              <a:ext cx="26114" cy="369906"/>
            </a:xfrm>
            <a:custGeom>
              <a:avLst/>
              <a:gdLst>
                <a:gd name="connsiteX0" fmla="*/ 26098 w 26114"/>
                <a:gd name="connsiteY0" fmla="*/ 4411 h 369906"/>
                <a:gd name="connsiteX1" fmla="*/ 13398 w 26114"/>
                <a:gd name="connsiteY1" fmla="*/ 64736 h 369906"/>
                <a:gd name="connsiteX2" fmla="*/ 3873 w 26114"/>
                <a:gd name="connsiteY2" fmla="*/ 90136 h 369906"/>
                <a:gd name="connsiteX3" fmla="*/ 698 w 26114"/>
                <a:gd name="connsiteY3" fmla="*/ 239361 h 369906"/>
                <a:gd name="connsiteX4" fmla="*/ 16573 w 26114"/>
                <a:gd name="connsiteY4" fmla="*/ 369536 h 369906"/>
                <a:gd name="connsiteX5" fmla="*/ 16573 w 26114"/>
                <a:gd name="connsiteY5" fmla="*/ 198086 h 369906"/>
                <a:gd name="connsiteX6" fmla="*/ 26098 w 26114"/>
                <a:gd name="connsiteY6" fmla="*/ 4411 h 36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14" h="369906">
                  <a:moveTo>
                    <a:pt x="26098" y="4411"/>
                  </a:moveTo>
                  <a:cubicBezTo>
                    <a:pt x="25569" y="-17814"/>
                    <a:pt x="17102" y="50449"/>
                    <a:pt x="13398" y="64736"/>
                  </a:cubicBezTo>
                  <a:cubicBezTo>
                    <a:pt x="9694" y="79023"/>
                    <a:pt x="5990" y="61032"/>
                    <a:pt x="3873" y="90136"/>
                  </a:cubicBezTo>
                  <a:cubicBezTo>
                    <a:pt x="1756" y="119240"/>
                    <a:pt x="-1419" y="192794"/>
                    <a:pt x="698" y="239361"/>
                  </a:cubicBezTo>
                  <a:cubicBezTo>
                    <a:pt x="2815" y="285928"/>
                    <a:pt x="13927" y="376415"/>
                    <a:pt x="16573" y="369536"/>
                  </a:cubicBezTo>
                  <a:cubicBezTo>
                    <a:pt x="19219" y="362657"/>
                    <a:pt x="18690" y="251532"/>
                    <a:pt x="16573" y="198086"/>
                  </a:cubicBezTo>
                  <a:cubicBezTo>
                    <a:pt x="14456" y="144640"/>
                    <a:pt x="26627" y="26636"/>
                    <a:pt x="26098" y="44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CAD4EB5-22AD-E675-786A-F4EBCA7BB732}"/>
                </a:ext>
              </a:extLst>
            </p:cNvPr>
            <p:cNvSpPr/>
            <p:nvPr/>
          </p:nvSpPr>
          <p:spPr>
            <a:xfrm>
              <a:off x="3153622" y="2152650"/>
              <a:ext cx="372524" cy="12725"/>
            </a:xfrm>
            <a:custGeom>
              <a:avLst/>
              <a:gdLst>
                <a:gd name="connsiteX0" fmla="*/ 2328 w 372524"/>
                <a:gd name="connsiteY0" fmla="*/ 3175 h 12725"/>
                <a:gd name="connsiteX1" fmla="*/ 164253 w 372524"/>
                <a:gd name="connsiteY1" fmla="*/ 0 h 12725"/>
                <a:gd name="connsiteX2" fmla="*/ 367453 w 372524"/>
                <a:gd name="connsiteY2" fmla="*/ 3175 h 12725"/>
                <a:gd name="connsiteX3" fmla="*/ 288078 w 372524"/>
                <a:gd name="connsiteY3" fmla="*/ 12700 h 12725"/>
                <a:gd name="connsiteX4" fmla="*/ 2328 w 372524"/>
                <a:gd name="connsiteY4" fmla="*/ 3175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524" h="12725">
                  <a:moveTo>
                    <a:pt x="2328" y="3175"/>
                  </a:moveTo>
                  <a:cubicBezTo>
                    <a:pt x="-18309" y="1058"/>
                    <a:pt x="103399" y="0"/>
                    <a:pt x="164253" y="0"/>
                  </a:cubicBezTo>
                  <a:cubicBezTo>
                    <a:pt x="225107" y="0"/>
                    <a:pt x="346816" y="1058"/>
                    <a:pt x="367453" y="3175"/>
                  </a:cubicBezTo>
                  <a:cubicBezTo>
                    <a:pt x="388090" y="5292"/>
                    <a:pt x="342582" y="12171"/>
                    <a:pt x="288078" y="12700"/>
                  </a:cubicBezTo>
                  <a:cubicBezTo>
                    <a:pt x="233574" y="13229"/>
                    <a:pt x="22965" y="5292"/>
                    <a:pt x="2328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C933276A-25A4-0E57-08C0-8927DFC5E430}"/>
                </a:ext>
              </a:extLst>
            </p:cNvPr>
            <p:cNvSpPr/>
            <p:nvPr/>
          </p:nvSpPr>
          <p:spPr>
            <a:xfrm>
              <a:off x="3145796" y="2173874"/>
              <a:ext cx="392507" cy="11163"/>
            </a:xfrm>
            <a:custGeom>
              <a:avLst/>
              <a:gdLst>
                <a:gd name="connsiteX0" fmla="*/ 629 w 392507"/>
                <a:gd name="connsiteY0" fmla="*/ 7351 h 11163"/>
                <a:gd name="connsiteX1" fmla="*/ 207004 w 392507"/>
                <a:gd name="connsiteY1" fmla="*/ 1001 h 11163"/>
                <a:gd name="connsiteX2" fmla="*/ 391154 w 392507"/>
                <a:gd name="connsiteY2" fmla="*/ 1001 h 11163"/>
                <a:gd name="connsiteX3" fmla="*/ 276854 w 392507"/>
                <a:gd name="connsiteY3" fmla="*/ 10526 h 11163"/>
                <a:gd name="connsiteX4" fmla="*/ 629 w 392507"/>
                <a:gd name="connsiteY4" fmla="*/ 7351 h 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7" h="11163">
                  <a:moveTo>
                    <a:pt x="629" y="7351"/>
                  </a:moveTo>
                  <a:cubicBezTo>
                    <a:pt x="-11013" y="5764"/>
                    <a:pt x="141917" y="2059"/>
                    <a:pt x="207004" y="1001"/>
                  </a:cubicBezTo>
                  <a:cubicBezTo>
                    <a:pt x="272091" y="-57"/>
                    <a:pt x="379512" y="-586"/>
                    <a:pt x="391154" y="1001"/>
                  </a:cubicBezTo>
                  <a:cubicBezTo>
                    <a:pt x="402796" y="2588"/>
                    <a:pt x="337179" y="8409"/>
                    <a:pt x="276854" y="10526"/>
                  </a:cubicBezTo>
                  <a:cubicBezTo>
                    <a:pt x="216529" y="12643"/>
                    <a:pt x="12271" y="8938"/>
                    <a:pt x="629" y="73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5137D589-EF51-ED23-ECF1-951884D881B4}"/>
                </a:ext>
              </a:extLst>
            </p:cNvPr>
            <p:cNvSpPr/>
            <p:nvPr/>
          </p:nvSpPr>
          <p:spPr>
            <a:xfrm>
              <a:off x="3533422" y="1783945"/>
              <a:ext cx="13075" cy="375075"/>
            </a:xfrm>
            <a:custGeom>
              <a:avLst/>
              <a:gdLst>
                <a:gd name="connsiteX0" fmla="*/ 3528 w 13075"/>
                <a:gd name="connsiteY0" fmla="*/ 405 h 375075"/>
                <a:gd name="connsiteX1" fmla="*/ 13053 w 13075"/>
                <a:gd name="connsiteY1" fmla="*/ 111530 h 375075"/>
                <a:gd name="connsiteX2" fmla="*/ 353 w 13075"/>
                <a:gd name="connsiteY2" fmla="*/ 133755 h 375075"/>
                <a:gd name="connsiteX3" fmla="*/ 3528 w 13075"/>
                <a:gd name="connsiteY3" fmla="*/ 244880 h 375075"/>
                <a:gd name="connsiteX4" fmla="*/ 3528 w 13075"/>
                <a:gd name="connsiteY4" fmla="*/ 375055 h 375075"/>
                <a:gd name="connsiteX5" fmla="*/ 6703 w 13075"/>
                <a:gd name="connsiteY5" fmla="*/ 235355 h 375075"/>
                <a:gd name="connsiteX6" fmla="*/ 6703 w 13075"/>
                <a:gd name="connsiteY6" fmla="*/ 155980 h 375075"/>
                <a:gd name="connsiteX7" fmla="*/ 3528 w 13075"/>
                <a:gd name="connsiteY7" fmla="*/ 405 h 37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75" h="375075">
                  <a:moveTo>
                    <a:pt x="3528" y="405"/>
                  </a:moveTo>
                  <a:cubicBezTo>
                    <a:pt x="4586" y="-7003"/>
                    <a:pt x="13582" y="89305"/>
                    <a:pt x="13053" y="111530"/>
                  </a:cubicBezTo>
                  <a:cubicBezTo>
                    <a:pt x="12524" y="133755"/>
                    <a:pt x="1940" y="111530"/>
                    <a:pt x="353" y="133755"/>
                  </a:cubicBezTo>
                  <a:cubicBezTo>
                    <a:pt x="-1234" y="155980"/>
                    <a:pt x="2999" y="204663"/>
                    <a:pt x="3528" y="244880"/>
                  </a:cubicBezTo>
                  <a:cubicBezTo>
                    <a:pt x="4057" y="285097"/>
                    <a:pt x="2999" y="376642"/>
                    <a:pt x="3528" y="375055"/>
                  </a:cubicBezTo>
                  <a:cubicBezTo>
                    <a:pt x="4057" y="373468"/>
                    <a:pt x="6174" y="271867"/>
                    <a:pt x="6703" y="235355"/>
                  </a:cubicBezTo>
                  <a:cubicBezTo>
                    <a:pt x="7232" y="198843"/>
                    <a:pt x="8291" y="190905"/>
                    <a:pt x="6703" y="155980"/>
                  </a:cubicBezTo>
                  <a:cubicBezTo>
                    <a:pt x="5115" y="121055"/>
                    <a:pt x="2470" y="7813"/>
                    <a:pt x="3528" y="4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82767B2A-6F57-C9C1-C849-0A02F3DB6843}"/>
                </a:ext>
              </a:extLst>
            </p:cNvPr>
            <p:cNvSpPr/>
            <p:nvPr/>
          </p:nvSpPr>
          <p:spPr>
            <a:xfrm>
              <a:off x="3530358" y="1926553"/>
              <a:ext cx="10332" cy="238777"/>
            </a:xfrm>
            <a:custGeom>
              <a:avLst/>
              <a:gdLst>
                <a:gd name="connsiteX0" fmla="*/ 3417 w 10332"/>
                <a:gd name="connsiteY0" fmla="*/ 672 h 238777"/>
                <a:gd name="connsiteX1" fmla="*/ 242 w 10332"/>
                <a:gd name="connsiteY1" fmla="*/ 232447 h 238777"/>
                <a:gd name="connsiteX2" fmla="*/ 9767 w 10332"/>
                <a:gd name="connsiteY2" fmla="*/ 162597 h 238777"/>
                <a:gd name="connsiteX3" fmla="*/ 3417 w 10332"/>
                <a:gd name="connsiteY3" fmla="*/ 672 h 23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2" h="238777">
                  <a:moveTo>
                    <a:pt x="3417" y="672"/>
                  </a:moveTo>
                  <a:cubicBezTo>
                    <a:pt x="1830" y="12314"/>
                    <a:pt x="-816" y="205460"/>
                    <a:pt x="242" y="232447"/>
                  </a:cubicBezTo>
                  <a:cubicBezTo>
                    <a:pt x="1300" y="259434"/>
                    <a:pt x="7121" y="193289"/>
                    <a:pt x="9767" y="162597"/>
                  </a:cubicBezTo>
                  <a:cubicBezTo>
                    <a:pt x="12413" y="131905"/>
                    <a:pt x="5004" y="-10970"/>
                    <a:pt x="3417" y="6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AF4CC1F3-828E-765E-0E3C-C273AA922539}"/>
                </a:ext>
              </a:extLst>
            </p:cNvPr>
            <p:cNvSpPr/>
            <p:nvPr/>
          </p:nvSpPr>
          <p:spPr>
            <a:xfrm>
              <a:off x="3622336" y="1774579"/>
              <a:ext cx="96081" cy="401795"/>
            </a:xfrm>
            <a:custGeom>
              <a:avLst/>
              <a:gdLst>
                <a:gd name="connsiteX0" fmla="*/ 339 w 96081"/>
                <a:gd name="connsiteY0" fmla="*/ 6596 h 401795"/>
                <a:gd name="connsiteX1" fmla="*/ 6689 w 96081"/>
                <a:gd name="connsiteY1" fmla="*/ 336796 h 401795"/>
                <a:gd name="connsiteX2" fmla="*/ 6689 w 96081"/>
                <a:gd name="connsiteY2" fmla="*/ 352671 h 401795"/>
                <a:gd name="connsiteX3" fmla="*/ 95589 w 96081"/>
                <a:gd name="connsiteY3" fmla="*/ 400296 h 401795"/>
                <a:gd name="connsiteX4" fmla="*/ 44789 w 96081"/>
                <a:gd name="connsiteY4" fmla="*/ 390771 h 401795"/>
                <a:gd name="connsiteX5" fmla="*/ 28914 w 96081"/>
                <a:gd name="connsiteY5" fmla="*/ 371721 h 401795"/>
                <a:gd name="connsiteX6" fmla="*/ 19389 w 96081"/>
                <a:gd name="connsiteY6" fmla="*/ 133596 h 401795"/>
                <a:gd name="connsiteX7" fmla="*/ 339 w 96081"/>
                <a:gd name="connsiteY7" fmla="*/ 6596 h 40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81" h="401795">
                  <a:moveTo>
                    <a:pt x="339" y="6596"/>
                  </a:moveTo>
                  <a:cubicBezTo>
                    <a:pt x="-1778" y="40463"/>
                    <a:pt x="6689" y="336796"/>
                    <a:pt x="6689" y="336796"/>
                  </a:cubicBezTo>
                  <a:cubicBezTo>
                    <a:pt x="7747" y="394475"/>
                    <a:pt x="-8128" y="342088"/>
                    <a:pt x="6689" y="352671"/>
                  </a:cubicBezTo>
                  <a:cubicBezTo>
                    <a:pt x="21506" y="363254"/>
                    <a:pt x="89239" y="393946"/>
                    <a:pt x="95589" y="400296"/>
                  </a:cubicBezTo>
                  <a:cubicBezTo>
                    <a:pt x="101939" y="406646"/>
                    <a:pt x="44789" y="390771"/>
                    <a:pt x="44789" y="390771"/>
                  </a:cubicBezTo>
                  <a:cubicBezTo>
                    <a:pt x="33677" y="386009"/>
                    <a:pt x="33147" y="414584"/>
                    <a:pt x="28914" y="371721"/>
                  </a:cubicBezTo>
                  <a:cubicBezTo>
                    <a:pt x="24681" y="328859"/>
                    <a:pt x="22035" y="189688"/>
                    <a:pt x="19389" y="133596"/>
                  </a:cubicBezTo>
                  <a:cubicBezTo>
                    <a:pt x="16743" y="77504"/>
                    <a:pt x="2456" y="-27271"/>
                    <a:pt x="339" y="65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57E561BC-6CA7-8C6C-1BB8-489E63D33DE2}"/>
                </a:ext>
              </a:extLst>
            </p:cNvPr>
            <p:cNvSpPr/>
            <p:nvPr/>
          </p:nvSpPr>
          <p:spPr>
            <a:xfrm>
              <a:off x="3122414" y="2616041"/>
              <a:ext cx="438361" cy="33649"/>
            </a:xfrm>
            <a:custGeom>
              <a:avLst/>
              <a:gdLst>
                <a:gd name="connsiteX0" fmla="*/ 4961 w 438361"/>
                <a:gd name="connsiteY0" fmla="*/ 159 h 33649"/>
                <a:gd name="connsiteX1" fmla="*/ 58936 w 438361"/>
                <a:gd name="connsiteY1" fmla="*/ 31909 h 33649"/>
                <a:gd name="connsiteX2" fmla="*/ 420886 w 438361"/>
                <a:gd name="connsiteY2" fmla="*/ 28734 h 33649"/>
                <a:gd name="connsiteX3" fmla="*/ 366911 w 438361"/>
                <a:gd name="connsiteY3" fmla="*/ 22384 h 33649"/>
                <a:gd name="connsiteX4" fmla="*/ 239911 w 438361"/>
                <a:gd name="connsiteY4" fmla="*/ 19209 h 33649"/>
                <a:gd name="connsiteX5" fmla="*/ 106561 w 438361"/>
                <a:gd name="connsiteY5" fmla="*/ 19209 h 33649"/>
                <a:gd name="connsiteX6" fmla="*/ 4961 w 438361"/>
                <a:gd name="connsiteY6" fmla="*/ 159 h 3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361" h="33649">
                  <a:moveTo>
                    <a:pt x="4961" y="159"/>
                  </a:moveTo>
                  <a:cubicBezTo>
                    <a:pt x="-2976" y="2276"/>
                    <a:pt x="-10385" y="27147"/>
                    <a:pt x="58936" y="31909"/>
                  </a:cubicBezTo>
                  <a:cubicBezTo>
                    <a:pt x="128257" y="36671"/>
                    <a:pt x="369557" y="30321"/>
                    <a:pt x="420886" y="28734"/>
                  </a:cubicBezTo>
                  <a:cubicBezTo>
                    <a:pt x="472215" y="27147"/>
                    <a:pt x="397073" y="23971"/>
                    <a:pt x="366911" y="22384"/>
                  </a:cubicBezTo>
                  <a:cubicBezTo>
                    <a:pt x="336749" y="20797"/>
                    <a:pt x="283303" y="19738"/>
                    <a:pt x="239911" y="19209"/>
                  </a:cubicBezTo>
                  <a:cubicBezTo>
                    <a:pt x="196519" y="18680"/>
                    <a:pt x="142544" y="20797"/>
                    <a:pt x="106561" y="19209"/>
                  </a:cubicBezTo>
                  <a:cubicBezTo>
                    <a:pt x="70578" y="17622"/>
                    <a:pt x="12898" y="-1958"/>
                    <a:pt x="4961" y="1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E74A474B-E008-24AA-FD2B-0DC4443A57F5}"/>
                </a:ext>
              </a:extLst>
            </p:cNvPr>
            <p:cNvSpPr/>
            <p:nvPr/>
          </p:nvSpPr>
          <p:spPr>
            <a:xfrm>
              <a:off x="3142776" y="2221731"/>
              <a:ext cx="413342" cy="415657"/>
            </a:xfrm>
            <a:custGeom>
              <a:avLst/>
              <a:gdLst>
                <a:gd name="connsiteX0" fmla="*/ 474 w 413342"/>
                <a:gd name="connsiteY0" fmla="*/ 19819 h 415657"/>
                <a:gd name="connsiteX1" fmla="*/ 292574 w 413342"/>
                <a:gd name="connsiteY1" fmla="*/ 19819 h 415657"/>
                <a:gd name="connsiteX2" fmla="*/ 343374 w 413342"/>
                <a:gd name="connsiteY2" fmla="*/ 29344 h 415657"/>
                <a:gd name="connsiteX3" fmla="*/ 381474 w 413342"/>
                <a:gd name="connsiteY3" fmla="*/ 54744 h 415657"/>
                <a:gd name="connsiteX4" fmla="*/ 394174 w 413342"/>
                <a:gd name="connsiteY4" fmla="*/ 121419 h 415657"/>
                <a:gd name="connsiteX5" fmla="*/ 397349 w 413342"/>
                <a:gd name="connsiteY5" fmla="*/ 337319 h 415657"/>
                <a:gd name="connsiteX6" fmla="*/ 397349 w 413342"/>
                <a:gd name="connsiteY6" fmla="*/ 397644 h 415657"/>
                <a:gd name="connsiteX7" fmla="*/ 397349 w 413342"/>
                <a:gd name="connsiteY7" fmla="*/ 403994 h 415657"/>
                <a:gd name="connsiteX8" fmla="*/ 413224 w 413342"/>
                <a:gd name="connsiteY8" fmla="*/ 251594 h 415657"/>
                <a:gd name="connsiteX9" fmla="*/ 387824 w 413342"/>
                <a:gd name="connsiteY9" fmla="*/ 42044 h 415657"/>
                <a:gd name="connsiteX10" fmla="*/ 356074 w 413342"/>
                <a:gd name="connsiteY10" fmla="*/ 16644 h 415657"/>
                <a:gd name="connsiteX11" fmla="*/ 286224 w 413342"/>
                <a:gd name="connsiteY11" fmla="*/ 3944 h 415657"/>
                <a:gd name="connsiteX12" fmla="*/ 225899 w 413342"/>
                <a:gd name="connsiteY12" fmla="*/ 769 h 415657"/>
                <a:gd name="connsiteX13" fmla="*/ 474 w 413342"/>
                <a:gd name="connsiteY13" fmla="*/ 19819 h 4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342" h="415657">
                  <a:moveTo>
                    <a:pt x="474" y="19819"/>
                  </a:moveTo>
                  <a:cubicBezTo>
                    <a:pt x="11587" y="22994"/>
                    <a:pt x="235424" y="18231"/>
                    <a:pt x="292574" y="19819"/>
                  </a:cubicBezTo>
                  <a:cubicBezTo>
                    <a:pt x="349724" y="21407"/>
                    <a:pt x="328557" y="23523"/>
                    <a:pt x="343374" y="29344"/>
                  </a:cubicBezTo>
                  <a:cubicBezTo>
                    <a:pt x="358191" y="35165"/>
                    <a:pt x="373007" y="39398"/>
                    <a:pt x="381474" y="54744"/>
                  </a:cubicBezTo>
                  <a:cubicBezTo>
                    <a:pt x="389941" y="70090"/>
                    <a:pt x="391528" y="74323"/>
                    <a:pt x="394174" y="121419"/>
                  </a:cubicBezTo>
                  <a:cubicBezTo>
                    <a:pt x="396820" y="168515"/>
                    <a:pt x="396820" y="291282"/>
                    <a:pt x="397349" y="337319"/>
                  </a:cubicBezTo>
                  <a:cubicBezTo>
                    <a:pt x="397878" y="383356"/>
                    <a:pt x="397349" y="397644"/>
                    <a:pt x="397349" y="397644"/>
                  </a:cubicBezTo>
                  <a:cubicBezTo>
                    <a:pt x="397349" y="408756"/>
                    <a:pt x="394703" y="428336"/>
                    <a:pt x="397349" y="403994"/>
                  </a:cubicBezTo>
                  <a:cubicBezTo>
                    <a:pt x="399995" y="379652"/>
                    <a:pt x="414811" y="311919"/>
                    <a:pt x="413224" y="251594"/>
                  </a:cubicBezTo>
                  <a:cubicBezTo>
                    <a:pt x="411637" y="191269"/>
                    <a:pt x="397349" y="81202"/>
                    <a:pt x="387824" y="42044"/>
                  </a:cubicBezTo>
                  <a:cubicBezTo>
                    <a:pt x="378299" y="2886"/>
                    <a:pt x="373007" y="22994"/>
                    <a:pt x="356074" y="16644"/>
                  </a:cubicBezTo>
                  <a:cubicBezTo>
                    <a:pt x="339141" y="10294"/>
                    <a:pt x="307920" y="6590"/>
                    <a:pt x="286224" y="3944"/>
                  </a:cubicBezTo>
                  <a:cubicBezTo>
                    <a:pt x="264528" y="1298"/>
                    <a:pt x="275111" y="-1348"/>
                    <a:pt x="225899" y="769"/>
                  </a:cubicBezTo>
                  <a:cubicBezTo>
                    <a:pt x="176687" y="2886"/>
                    <a:pt x="-10639" y="16644"/>
                    <a:pt x="474" y="198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323D1CD1-0C8D-0F71-53D6-AF51AB04191D}"/>
                </a:ext>
              </a:extLst>
            </p:cNvPr>
            <p:cNvSpPr/>
            <p:nvPr/>
          </p:nvSpPr>
          <p:spPr>
            <a:xfrm>
              <a:off x="3627871" y="2254227"/>
              <a:ext cx="26754" cy="463808"/>
            </a:xfrm>
            <a:custGeom>
              <a:avLst/>
              <a:gdLst>
                <a:gd name="connsiteX0" fmla="*/ 1154 w 26754"/>
                <a:gd name="connsiteY0" fmla="*/ 23 h 463808"/>
                <a:gd name="connsiteX1" fmla="*/ 4329 w 26754"/>
                <a:gd name="connsiteY1" fmla="*/ 387373 h 463808"/>
                <a:gd name="connsiteX2" fmla="*/ 4329 w 26754"/>
                <a:gd name="connsiteY2" fmla="*/ 460398 h 463808"/>
                <a:gd name="connsiteX3" fmla="*/ 26554 w 26754"/>
                <a:gd name="connsiteY3" fmla="*/ 406423 h 463808"/>
                <a:gd name="connsiteX4" fmla="*/ 1154 w 26754"/>
                <a:gd name="connsiteY4" fmla="*/ 23 h 46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4" h="463808">
                  <a:moveTo>
                    <a:pt x="1154" y="23"/>
                  </a:moveTo>
                  <a:cubicBezTo>
                    <a:pt x="-2550" y="-3152"/>
                    <a:pt x="3800" y="310644"/>
                    <a:pt x="4329" y="387373"/>
                  </a:cubicBezTo>
                  <a:cubicBezTo>
                    <a:pt x="4858" y="464102"/>
                    <a:pt x="625" y="457223"/>
                    <a:pt x="4329" y="460398"/>
                  </a:cubicBezTo>
                  <a:cubicBezTo>
                    <a:pt x="8033" y="463573"/>
                    <a:pt x="23908" y="478390"/>
                    <a:pt x="26554" y="406423"/>
                  </a:cubicBezTo>
                  <a:cubicBezTo>
                    <a:pt x="29200" y="334456"/>
                    <a:pt x="4858" y="3198"/>
                    <a:pt x="1154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9E49EB73-B01B-BBD8-6921-BD0D83972373}"/>
                </a:ext>
              </a:extLst>
            </p:cNvPr>
            <p:cNvSpPr/>
            <p:nvPr/>
          </p:nvSpPr>
          <p:spPr>
            <a:xfrm>
              <a:off x="3662599" y="2154936"/>
              <a:ext cx="464901" cy="499842"/>
            </a:xfrm>
            <a:custGeom>
              <a:avLst/>
              <a:gdLst>
                <a:gd name="connsiteX0" fmla="*/ 1351 w 464901"/>
                <a:gd name="connsiteY0" fmla="*/ 889 h 499842"/>
                <a:gd name="connsiteX1" fmla="*/ 379176 w 464901"/>
                <a:gd name="connsiteY1" fmla="*/ 7239 h 499842"/>
                <a:gd name="connsiteX2" fmla="*/ 398226 w 464901"/>
                <a:gd name="connsiteY2" fmla="*/ 7239 h 499842"/>
                <a:gd name="connsiteX3" fmla="*/ 398226 w 464901"/>
                <a:gd name="connsiteY3" fmla="*/ 35814 h 499842"/>
                <a:gd name="connsiteX4" fmla="*/ 404576 w 464901"/>
                <a:gd name="connsiteY4" fmla="*/ 143764 h 499842"/>
                <a:gd name="connsiteX5" fmla="*/ 407751 w 464901"/>
                <a:gd name="connsiteY5" fmla="*/ 356489 h 499842"/>
                <a:gd name="connsiteX6" fmla="*/ 414101 w 464901"/>
                <a:gd name="connsiteY6" fmla="*/ 419989 h 499842"/>
                <a:gd name="connsiteX7" fmla="*/ 464901 w 464901"/>
                <a:gd name="connsiteY7" fmla="*/ 499364 h 499842"/>
                <a:gd name="connsiteX8" fmla="*/ 414101 w 464901"/>
                <a:gd name="connsiteY8" fmla="*/ 448564 h 499842"/>
                <a:gd name="connsiteX9" fmla="*/ 429976 w 464901"/>
                <a:gd name="connsiteY9" fmla="*/ 356489 h 499842"/>
                <a:gd name="connsiteX10" fmla="*/ 410926 w 464901"/>
                <a:gd name="connsiteY10" fmla="*/ 32639 h 499842"/>
                <a:gd name="connsiteX11" fmla="*/ 344251 w 464901"/>
                <a:gd name="connsiteY11" fmla="*/ 29464 h 499842"/>
                <a:gd name="connsiteX12" fmla="*/ 255351 w 464901"/>
                <a:gd name="connsiteY12" fmla="*/ 29464 h 499842"/>
                <a:gd name="connsiteX13" fmla="*/ 1351 w 464901"/>
                <a:gd name="connsiteY13" fmla="*/ 889 h 49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4901" h="499842">
                  <a:moveTo>
                    <a:pt x="1351" y="889"/>
                  </a:moveTo>
                  <a:cubicBezTo>
                    <a:pt x="21989" y="-2815"/>
                    <a:pt x="313030" y="6181"/>
                    <a:pt x="379176" y="7239"/>
                  </a:cubicBezTo>
                  <a:cubicBezTo>
                    <a:pt x="445322" y="8297"/>
                    <a:pt x="395051" y="2477"/>
                    <a:pt x="398226" y="7239"/>
                  </a:cubicBezTo>
                  <a:cubicBezTo>
                    <a:pt x="401401" y="12001"/>
                    <a:pt x="397168" y="13060"/>
                    <a:pt x="398226" y="35814"/>
                  </a:cubicBezTo>
                  <a:cubicBezTo>
                    <a:pt x="399284" y="58568"/>
                    <a:pt x="402989" y="90318"/>
                    <a:pt x="404576" y="143764"/>
                  </a:cubicBezTo>
                  <a:cubicBezTo>
                    <a:pt x="406163" y="197210"/>
                    <a:pt x="406164" y="310452"/>
                    <a:pt x="407751" y="356489"/>
                  </a:cubicBezTo>
                  <a:cubicBezTo>
                    <a:pt x="409338" y="402526"/>
                    <a:pt x="404576" y="396177"/>
                    <a:pt x="414101" y="419989"/>
                  </a:cubicBezTo>
                  <a:cubicBezTo>
                    <a:pt x="423626" y="443802"/>
                    <a:pt x="464901" y="494602"/>
                    <a:pt x="464901" y="499364"/>
                  </a:cubicBezTo>
                  <a:cubicBezTo>
                    <a:pt x="464901" y="504126"/>
                    <a:pt x="419922" y="472377"/>
                    <a:pt x="414101" y="448564"/>
                  </a:cubicBezTo>
                  <a:cubicBezTo>
                    <a:pt x="408280" y="424751"/>
                    <a:pt x="430505" y="425810"/>
                    <a:pt x="429976" y="356489"/>
                  </a:cubicBezTo>
                  <a:cubicBezTo>
                    <a:pt x="429447" y="287168"/>
                    <a:pt x="425213" y="87143"/>
                    <a:pt x="410926" y="32639"/>
                  </a:cubicBezTo>
                  <a:cubicBezTo>
                    <a:pt x="396639" y="-21865"/>
                    <a:pt x="370180" y="29993"/>
                    <a:pt x="344251" y="29464"/>
                  </a:cubicBezTo>
                  <a:cubicBezTo>
                    <a:pt x="318322" y="28935"/>
                    <a:pt x="308268" y="31051"/>
                    <a:pt x="255351" y="29464"/>
                  </a:cubicBezTo>
                  <a:cubicBezTo>
                    <a:pt x="202434" y="27877"/>
                    <a:pt x="-19287" y="4593"/>
                    <a:pt x="1351" y="8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F0A54111-53AA-57E2-7AFC-5852DCB88655}"/>
                </a:ext>
              </a:extLst>
            </p:cNvPr>
            <p:cNvSpPr/>
            <p:nvPr/>
          </p:nvSpPr>
          <p:spPr>
            <a:xfrm>
              <a:off x="4095480" y="2177570"/>
              <a:ext cx="16782" cy="420897"/>
            </a:xfrm>
            <a:custGeom>
              <a:avLst/>
              <a:gdLst>
                <a:gd name="connsiteX0" fmla="*/ 270 w 16782"/>
                <a:gd name="connsiteY0" fmla="*/ 480 h 420897"/>
                <a:gd name="connsiteX1" fmla="*/ 6620 w 16782"/>
                <a:gd name="connsiteY1" fmla="*/ 349730 h 420897"/>
                <a:gd name="connsiteX2" fmla="*/ 12970 w 16782"/>
                <a:gd name="connsiteY2" fmla="*/ 416405 h 420897"/>
                <a:gd name="connsiteX3" fmla="*/ 16145 w 16782"/>
                <a:gd name="connsiteY3" fmla="*/ 276705 h 420897"/>
                <a:gd name="connsiteX4" fmla="*/ 270 w 16782"/>
                <a:gd name="connsiteY4" fmla="*/ 480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2" h="420897">
                  <a:moveTo>
                    <a:pt x="270" y="480"/>
                  </a:moveTo>
                  <a:cubicBezTo>
                    <a:pt x="-1317" y="12651"/>
                    <a:pt x="4503" y="280409"/>
                    <a:pt x="6620" y="349730"/>
                  </a:cubicBezTo>
                  <a:cubicBezTo>
                    <a:pt x="8737" y="419051"/>
                    <a:pt x="11383" y="428576"/>
                    <a:pt x="12970" y="416405"/>
                  </a:cubicBezTo>
                  <a:cubicBezTo>
                    <a:pt x="14557" y="404234"/>
                    <a:pt x="18262" y="342851"/>
                    <a:pt x="16145" y="276705"/>
                  </a:cubicBezTo>
                  <a:cubicBezTo>
                    <a:pt x="14028" y="210559"/>
                    <a:pt x="1857" y="-11691"/>
                    <a:pt x="270" y="4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573CC8E7-8D01-ABF0-22A4-B2015FABF403}"/>
                </a:ext>
              </a:extLst>
            </p:cNvPr>
            <p:cNvSpPr/>
            <p:nvPr/>
          </p:nvSpPr>
          <p:spPr>
            <a:xfrm>
              <a:off x="3625850" y="2225906"/>
              <a:ext cx="409620" cy="880160"/>
            </a:xfrm>
            <a:custGeom>
              <a:avLst/>
              <a:gdLst>
                <a:gd name="connsiteX0" fmla="*/ 0 w 409620"/>
                <a:gd name="connsiteY0" fmla="*/ 21994 h 880160"/>
                <a:gd name="connsiteX1" fmla="*/ 314325 w 409620"/>
                <a:gd name="connsiteY1" fmla="*/ 31519 h 880160"/>
                <a:gd name="connsiteX2" fmla="*/ 381000 w 409620"/>
                <a:gd name="connsiteY2" fmla="*/ 25169 h 880160"/>
                <a:gd name="connsiteX3" fmla="*/ 352425 w 409620"/>
                <a:gd name="connsiteY3" fmla="*/ 12469 h 880160"/>
                <a:gd name="connsiteX4" fmla="*/ 390525 w 409620"/>
                <a:gd name="connsiteY4" fmla="*/ 44219 h 880160"/>
                <a:gd name="connsiteX5" fmla="*/ 400050 w 409620"/>
                <a:gd name="connsiteY5" fmla="*/ 393469 h 880160"/>
                <a:gd name="connsiteX6" fmla="*/ 409575 w 409620"/>
                <a:gd name="connsiteY6" fmla="*/ 749069 h 880160"/>
                <a:gd name="connsiteX7" fmla="*/ 403225 w 409620"/>
                <a:gd name="connsiteY7" fmla="*/ 879244 h 880160"/>
                <a:gd name="connsiteX8" fmla="*/ 393700 w 409620"/>
                <a:gd name="connsiteY8" fmla="*/ 695094 h 880160"/>
                <a:gd name="connsiteX9" fmla="*/ 384175 w 409620"/>
                <a:gd name="connsiteY9" fmla="*/ 402994 h 880160"/>
                <a:gd name="connsiteX10" fmla="*/ 384175 w 409620"/>
                <a:gd name="connsiteY10" fmla="*/ 69619 h 880160"/>
                <a:gd name="connsiteX11" fmla="*/ 361950 w 409620"/>
                <a:gd name="connsiteY11" fmla="*/ 2944 h 880160"/>
                <a:gd name="connsiteX12" fmla="*/ 298450 w 409620"/>
                <a:gd name="connsiteY12" fmla="*/ 12469 h 880160"/>
                <a:gd name="connsiteX13" fmla="*/ 330200 w 409620"/>
                <a:gd name="connsiteY13" fmla="*/ 18819 h 880160"/>
                <a:gd name="connsiteX14" fmla="*/ 276225 w 409620"/>
                <a:gd name="connsiteY14" fmla="*/ 18819 h 880160"/>
                <a:gd name="connsiteX15" fmla="*/ 0 w 409620"/>
                <a:gd name="connsiteY15" fmla="*/ 21994 h 88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620" h="880160">
                  <a:moveTo>
                    <a:pt x="0" y="21994"/>
                  </a:moveTo>
                  <a:lnTo>
                    <a:pt x="314325" y="31519"/>
                  </a:lnTo>
                  <a:cubicBezTo>
                    <a:pt x="377825" y="32048"/>
                    <a:pt x="374650" y="28344"/>
                    <a:pt x="381000" y="25169"/>
                  </a:cubicBezTo>
                  <a:cubicBezTo>
                    <a:pt x="387350" y="21994"/>
                    <a:pt x="350838" y="9294"/>
                    <a:pt x="352425" y="12469"/>
                  </a:cubicBezTo>
                  <a:cubicBezTo>
                    <a:pt x="354012" y="15644"/>
                    <a:pt x="382588" y="-19281"/>
                    <a:pt x="390525" y="44219"/>
                  </a:cubicBezTo>
                  <a:cubicBezTo>
                    <a:pt x="398462" y="107719"/>
                    <a:pt x="396875" y="275994"/>
                    <a:pt x="400050" y="393469"/>
                  </a:cubicBezTo>
                  <a:cubicBezTo>
                    <a:pt x="403225" y="510944"/>
                    <a:pt x="409046" y="668107"/>
                    <a:pt x="409575" y="749069"/>
                  </a:cubicBezTo>
                  <a:cubicBezTo>
                    <a:pt x="410104" y="830031"/>
                    <a:pt x="405871" y="888240"/>
                    <a:pt x="403225" y="879244"/>
                  </a:cubicBezTo>
                  <a:cubicBezTo>
                    <a:pt x="400579" y="870248"/>
                    <a:pt x="396875" y="774469"/>
                    <a:pt x="393700" y="695094"/>
                  </a:cubicBezTo>
                  <a:cubicBezTo>
                    <a:pt x="390525" y="615719"/>
                    <a:pt x="385762" y="507240"/>
                    <a:pt x="384175" y="402994"/>
                  </a:cubicBezTo>
                  <a:cubicBezTo>
                    <a:pt x="382588" y="298748"/>
                    <a:pt x="387879" y="136294"/>
                    <a:pt x="384175" y="69619"/>
                  </a:cubicBezTo>
                  <a:cubicBezTo>
                    <a:pt x="380471" y="2944"/>
                    <a:pt x="376237" y="12469"/>
                    <a:pt x="361950" y="2944"/>
                  </a:cubicBezTo>
                  <a:cubicBezTo>
                    <a:pt x="347663" y="-6581"/>
                    <a:pt x="303742" y="9823"/>
                    <a:pt x="298450" y="12469"/>
                  </a:cubicBezTo>
                  <a:cubicBezTo>
                    <a:pt x="293158" y="15115"/>
                    <a:pt x="333904" y="17761"/>
                    <a:pt x="330200" y="18819"/>
                  </a:cubicBezTo>
                  <a:cubicBezTo>
                    <a:pt x="326496" y="19877"/>
                    <a:pt x="276225" y="18819"/>
                    <a:pt x="276225" y="18819"/>
                  </a:cubicBezTo>
                  <a:lnTo>
                    <a:pt x="0" y="2199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70CBEC46-B244-2181-6A18-B476201AC7E5}"/>
                </a:ext>
              </a:extLst>
            </p:cNvPr>
            <p:cNvSpPr/>
            <p:nvPr/>
          </p:nvSpPr>
          <p:spPr>
            <a:xfrm>
              <a:off x="3987719" y="2289544"/>
              <a:ext cx="25631" cy="598495"/>
            </a:xfrm>
            <a:custGeom>
              <a:avLst/>
              <a:gdLst>
                <a:gd name="connsiteX0" fmla="*/ 81 w 25631"/>
                <a:gd name="connsiteY0" fmla="*/ 2806 h 598495"/>
                <a:gd name="connsiteX1" fmla="*/ 12781 w 25631"/>
                <a:gd name="connsiteY1" fmla="*/ 488581 h 598495"/>
                <a:gd name="connsiteX2" fmla="*/ 25481 w 25631"/>
                <a:gd name="connsiteY2" fmla="*/ 587006 h 598495"/>
                <a:gd name="connsiteX3" fmla="*/ 19131 w 25631"/>
                <a:gd name="connsiteY3" fmla="*/ 301256 h 598495"/>
                <a:gd name="connsiteX4" fmla="*/ 81 w 25631"/>
                <a:gd name="connsiteY4" fmla="*/ 2806 h 59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1" h="598495">
                  <a:moveTo>
                    <a:pt x="81" y="2806"/>
                  </a:moveTo>
                  <a:cubicBezTo>
                    <a:pt x="-977" y="34027"/>
                    <a:pt x="8548" y="391214"/>
                    <a:pt x="12781" y="488581"/>
                  </a:cubicBezTo>
                  <a:cubicBezTo>
                    <a:pt x="17014" y="585948"/>
                    <a:pt x="24423" y="618227"/>
                    <a:pt x="25481" y="587006"/>
                  </a:cubicBezTo>
                  <a:cubicBezTo>
                    <a:pt x="26539" y="555785"/>
                    <a:pt x="21777" y="393331"/>
                    <a:pt x="19131" y="301256"/>
                  </a:cubicBezTo>
                  <a:cubicBezTo>
                    <a:pt x="16485" y="209181"/>
                    <a:pt x="1139" y="-28415"/>
                    <a:pt x="81" y="280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A76E5B81-BA0C-D7E2-E6F0-93E9CA034C39}"/>
                </a:ext>
              </a:extLst>
            </p:cNvPr>
            <p:cNvSpPr/>
            <p:nvPr/>
          </p:nvSpPr>
          <p:spPr>
            <a:xfrm>
              <a:off x="3149259" y="2698471"/>
              <a:ext cx="467229" cy="19491"/>
            </a:xfrm>
            <a:custGeom>
              <a:avLst/>
              <a:gdLst>
                <a:gd name="connsiteX0" fmla="*/ 341 w 467229"/>
                <a:gd name="connsiteY0" fmla="*/ 19329 h 19491"/>
                <a:gd name="connsiteX1" fmla="*/ 340066 w 467229"/>
                <a:gd name="connsiteY1" fmla="*/ 9804 h 19491"/>
                <a:gd name="connsiteX2" fmla="*/ 467066 w 467229"/>
                <a:gd name="connsiteY2" fmla="*/ 16154 h 19491"/>
                <a:gd name="connsiteX3" fmla="*/ 365466 w 467229"/>
                <a:gd name="connsiteY3" fmla="*/ 6629 h 19491"/>
                <a:gd name="connsiteX4" fmla="*/ 308316 w 467229"/>
                <a:gd name="connsiteY4" fmla="*/ 9804 h 19491"/>
                <a:gd name="connsiteX5" fmla="*/ 276566 w 467229"/>
                <a:gd name="connsiteY5" fmla="*/ 279 h 19491"/>
                <a:gd name="connsiteX6" fmla="*/ 341 w 467229"/>
                <a:gd name="connsiteY6" fmla="*/ 19329 h 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29" h="19491">
                  <a:moveTo>
                    <a:pt x="341" y="19329"/>
                  </a:moveTo>
                  <a:cubicBezTo>
                    <a:pt x="10924" y="20917"/>
                    <a:pt x="262279" y="10333"/>
                    <a:pt x="340066" y="9804"/>
                  </a:cubicBezTo>
                  <a:cubicBezTo>
                    <a:pt x="417854" y="9275"/>
                    <a:pt x="462833" y="16683"/>
                    <a:pt x="467066" y="16154"/>
                  </a:cubicBezTo>
                  <a:cubicBezTo>
                    <a:pt x="471299" y="15625"/>
                    <a:pt x="391924" y="7687"/>
                    <a:pt x="365466" y="6629"/>
                  </a:cubicBezTo>
                  <a:cubicBezTo>
                    <a:pt x="339008" y="5571"/>
                    <a:pt x="323133" y="10862"/>
                    <a:pt x="308316" y="9804"/>
                  </a:cubicBezTo>
                  <a:cubicBezTo>
                    <a:pt x="293499" y="8746"/>
                    <a:pt x="324720" y="-1838"/>
                    <a:pt x="276566" y="279"/>
                  </a:cubicBezTo>
                  <a:cubicBezTo>
                    <a:pt x="228412" y="2396"/>
                    <a:pt x="-10242" y="17741"/>
                    <a:pt x="341" y="193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479D691E-0209-1E81-18FB-6E26BAB5B481}"/>
                </a:ext>
              </a:extLst>
            </p:cNvPr>
            <p:cNvSpPr/>
            <p:nvPr/>
          </p:nvSpPr>
          <p:spPr>
            <a:xfrm>
              <a:off x="2676015" y="2673556"/>
              <a:ext cx="35641" cy="868131"/>
            </a:xfrm>
            <a:custGeom>
              <a:avLst/>
              <a:gdLst>
                <a:gd name="connsiteX0" fmla="*/ 510 w 35641"/>
                <a:gd name="connsiteY0" fmla="*/ 47419 h 868131"/>
                <a:gd name="connsiteX1" fmla="*/ 6860 w 35641"/>
                <a:gd name="connsiteY1" fmla="*/ 752269 h 868131"/>
                <a:gd name="connsiteX2" fmla="*/ 35435 w 35641"/>
                <a:gd name="connsiteY2" fmla="*/ 866569 h 868131"/>
                <a:gd name="connsiteX3" fmla="*/ 19560 w 35641"/>
                <a:gd name="connsiteY3" fmla="*/ 749094 h 868131"/>
                <a:gd name="connsiteX4" fmla="*/ 16385 w 35641"/>
                <a:gd name="connsiteY4" fmla="*/ 136319 h 868131"/>
                <a:gd name="connsiteX5" fmla="*/ 510 w 35641"/>
                <a:gd name="connsiteY5" fmla="*/ 47419 h 86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41" h="868131">
                  <a:moveTo>
                    <a:pt x="510" y="47419"/>
                  </a:moveTo>
                  <a:cubicBezTo>
                    <a:pt x="-1077" y="150077"/>
                    <a:pt x="1039" y="615744"/>
                    <a:pt x="6860" y="752269"/>
                  </a:cubicBezTo>
                  <a:cubicBezTo>
                    <a:pt x="12681" y="888794"/>
                    <a:pt x="33318" y="867098"/>
                    <a:pt x="35435" y="866569"/>
                  </a:cubicBezTo>
                  <a:cubicBezTo>
                    <a:pt x="37552" y="866040"/>
                    <a:pt x="22735" y="870802"/>
                    <a:pt x="19560" y="749094"/>
                  </a:cubicBezTo>
                  <a:cubicBezTo>
                    <a:pt x="16385" y="627386"/>
                    <a:pt x="17443" y="247973"/>
                    <a:pt x="16385" y="136319"/>
                  </a:cubicBezTo>
                  <a:cubicBezTo>
                    <a:pt x="15327" y="24665"/>
                    <a:pt x="2097" y="-55239"/>
                    <a:pt x="510" y="474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CA9E2429-AB45-5876-C532-16D4839814F1}"/>
                </a:ext>
              </a:extLst>
            </p:cNvPr>
            <p:cNvSpPr/>
            <p:nvPr/>
          </p:nvSpPr>
          <p:spPr>
            <a:xfrm>
              <a:off x="3127344" y="2706981"/>
              <a:ext cx="22333" cy="829841"/>
            </a:xfrm>
            <a:custGeom>
              <a:avLst/>
              <a:gdLst>
                <a:gd name="connsiteX0" fmla="*/ 9556 w 22333"/>
                <a:gd name="connsiteY0" fmla="*/ 33044 h 829841"/>
                <a:gd name="connsiteX1" fmla="*/ 31 w 22333"/>
                <a:gd name="connsiteY1" fmla="*/ 820444 h 829841"/>
                <a:gd name="connsiteX2" fmla="*/ 12731 w 22333"/>
                <a:gd name="connsiteY2" fmla="*/ 448969 h 829841"/>
                <a:gd name="connsiteX3" fmla="*/ 22256 w 22333"/>
                <a:gd name="connsiteY3" fmla="*/ 175919 h 829841"/>
                <a:gd name="connsiteX4" fmla="*/ 9556 w 22333"/>
                <a:gd name="connsiteY4" fmla="*/ 33044 h 8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33" h="829841">
                  <a:moveTo>
                    <a:pt x="9556" y="33044"/>
                  </a:moveTo>
                  <a:cubicBezTo>
                    <a:pt x="5852" y="140465"/>
                    <a:pt x="-498" y="751123"/>
                    <a:pt x="31" y="820444"/>
                  </a:cubicBezTo>
                  <a:cubicBezTo>
                    <a:pt x="560" y="889765"/>
                    <a:pt x="9027" y="556390"/>
                    <a:pt x="12731" y="448969"/>
                  </a:cubicBezTo>
                  <a:cubicBezTo>
                    <a:pt x="16435" y="341548"/>
                    <a:pt x="21198" y="243123"/>
                    <a:pt x="22256" y="175919"/>
                  </a:cubicBezTo>
                  <a:cubicBezTo>
                    <a:pt x="23314" y="108715"/>
                    <a:pt x="13260" y="-74377"/>
                    <a:pt x="9556" y="330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3FCE4824-B57D-7753-4311-36B6AE06143F}"/>
                </a:ext>
              </a:extLst>
            </p:cNvPr>
            <p:cNvSpPr/>
            <p:nvPr/>
          </p:nvSpPr>
          <p:spPr>
            <a:xfrm>
              <a:off x="3562350" y="3095587"/>
              <a:ext cx="477211" cy="30729"/>
            </a:xfrm>
            <a:custGeom>
              <a:avLst/>
              <a:gdLst>
                <a:gd name="connsiteX0" fmla="*/ 0 w 477211"/>
                <a:gd name="connsiteY0" fmla="*/ 12738 h 30729"/>
                <a:gd name="connsiteX1" fmla="*/ 361950 w 477211"/>
                <a:gd name="connsiteY1" fmla="*/ 22263 h 30729"/>
                <a:gd name="connsiteX2" fmla="*/ 476250 w 477211"/>
                <a:gd name="connsiteY2" fmla="*/ 38 h 30729"/>
                <a:gd name="connsiteX3" fmla="*/ 409575 w 477211"/>
                <a:gd name="connsiteY3" fmla="*/ 28613 h 30729"/>
                <a:gd name="connsiteX4" fmla="*/ 285750 w 477211"/>
                <a:gd name="connsiteY4" fmla="*/ 28613 h 30729"/>
                <a:gd name="connsiteX5" fmla="*/ 0 w 477211"/>
                <a:gd name="connsiteY5" fmla="*/ 12738 h 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211" h="30729">
                  <a:moveTo>
                    <a:pt x="0" y="12738"/>
                  </a:moveTo>
                  <a:cubicBezTo>
                    <a:pt x="141287" y="18559"/>
                    <a:pt x="282575" y="24380"/>
                    <a:pt x="361950" y="22263"/>
                  </a:cubicBezTo>
                  <a:cubicBezTo>
                    <a:pt x="441325" y="20146"/>
                    <a:pt x="468313" y="-1020"/>
                    <a:pt x="476250" y="38"/>
                  </a:cubicBezTo>
                  <a:cubicBezTo>
                    <a:pt x="484187" y="1096"/>
                    <a:pt x="441325" y="23851"/>
                    <a:pt x="409575" y="28613"/>
                  </a:cubicBezTo>
                  <a:cubicBezTo>
                    <a:pt x="377825" y="33375"/>
                    <a:pt x="285750" y="28613"/>
                    <a:pt x="285750" y="28613"/>
                  </a:cubicBezTo>
                  <a:lnTo>
                    <a:pt x="0" y="1273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4F2CE939-023B-8BB7-02F9-645ABD251491}"/>
                </a:ext>
              </a:extLst>
            </p:cNvPr>
            <p:cNvSpPr/>
            <p:nvPr/>
          </p:nvSpPr>
          <p:spPr>
            <a:xfrm>
              <a:off x="3116916" y="3527384"/>
              <a:ext cx="465026" cy="76283"/>
            </a:xfrm>
            <a:custGeom>
              <a:avLst/>
              <a:gdLst>
                <a:gd name="connsiteX0" fmla="*/ 934 w 465026"/>
                <a:gd name="connsiteY0" fmla="*/ 41 h 76283"/>
                <a:gd name="connsiteX1" fmla="*/ 45384 w 465026"/>
                <a:gd name="connsiteY1" fmla="*/ 60366 h 76283"/>
                <a:gd name="connsiteX2" fmla="*/ 216834 w 465026"/>
                <a:gd name="connsiteY2" fmla="*/ 69891 h 76283"/>
                <a:gd name="connsiteX3" fmla="*/ 464484 w 465026"/>
                <a:gd name="connsiteY3" fmla="*/ 57191 h 76283"/>
                <a:gd name="connsiteX4" fmla="*/ 277159 w 465026"/>
                <a:gd name="connsiteY4" fmla="*/ 76241 h 76283"/>
                <a:gd name="connsiteX5" fmla="*/ 73959 w 465026"/>
                <a:gd name="connsiteY5" fmla="*/ 50841 h 76283"/>
                <a:gd name="connsiteX6" fmla="*/ 934 w 465026"/>
                <a:gd name="connsiteY6" fmla="*/ 41 h 7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026" h="76283">
                  <a:moveTo>
                    <a:pt x="934" y="41"/>
                  </a:moveTo>
                  <a:cubicBezTo>
                    <a:pt x="-3828" y="1628"/>
                    <a:pt x="9401" y="48724"/>
                    <a:pt x="45384" y="60366"/>
                  </a:cubicBezTo>
                  <a:cubicBezTo>
                    <a:pt x="81367" y="72008"/>
                    <a:pt x="146984" y="70420"/>
                    <a:pt x="216834" y="69891"/>
                  </a:cubicBezTo>
                  <a:cubicBezTo>
                    <a:pt x="286684" y="69362"/>
                    <a:pt x="454430" y="56133"/>
                    <a:pt x="464484" y="57191"/>
                  </a:cubicBezTo>
                  <a:cubicBezTo>
                    <a:pt x="474538" y="58249"/>
                    <a:pt x="342246" y="77299"/>
                    <a:pt x="277159" y="76241"/>
                  </a:cubicBezTo>
                  <a:cubicBezTo>
                    <a:pt x="212072" y="75183"/>
                    <a:pt x="115234" y="58778"/>
                    <a:pt x="73959" y="50841"/>
                  </a:cubicBezTo>
                  <a:cubicBezTo>
                    <a:pt x="32684" y="42904"/>
                    <a:pt x="5696" y="-1546"/>
                    <a:pt x="934" y="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0C695BFA-0061-52DC-DC95-E32AF5E1C0CD}"/>
                </a:ext>
              </a:extLst>
            </p:cNvPr>
            <p:cNvSpPr/>
            <p:nvPr/>
          </p:nvSpPr>
          <p:spPr>
            <a:xfrm>
              <a:off x="3560684" y="3111475"/>
              <a:ext cx="368368" cy="13423"/>
            </a:xfrm>
            <a:custGeom>
              <a:avLst/>
              <a:gdLst>
                <a:gd name="connsiteX0" fmla="*/ 8016 w 368368"/>
                <a:gd name="connsiteY0" fmla="*/ 25 h 13423"/>
                <a:gd name="connsiteX1" fmla="*/ 366791 w 368368"/>
                <a:gd name="connsiteY1" fmla="*/ 9550 h 13423"/>
                <a:gd name="connsiteX2" fmla="*/ 135016 w 368368"/>
                <a:gd name="connsiteY2" fmla="*/ 12725 h 13423"/>
                <a:gd name="connsiteX3" fmla="*/ 8016 w 368368"/>
                <a:gd name="connsiteY3" fmla="*/ 25 h 1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68" h="13423">
                  <a:moveTo>
                    <a:pt x="8016" y="25"/>
                  </a:moveTo>
                  <a:cubicBezTo>
                    <a:pt x="46645" y="-504"/>
                    <a:pt x="345624" y="7433"/>
                    <a:pt x="366791" y="9550"/>
                  </a:cubicBezTo>
                  <a:cubicBezTo>
                    <a:pt x="387958" y="11667"/>
                    <a:pt x="190049" y="14842"/>
                    <a:pt x="135016" y="12725"/>
                  </a:cubicBezTo>
                  <a:cubicBezTo>
                    <a:pt x="79983" y="10608"/>
                    <a:pt x="-30613" y="554"/>
                    <a:pt x="8016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81EF5670-1F10-E1F6-C392-51330CD85260}"/>
                </a:ext>
              </a:extLst>
            </p:cNvPr>
            <p:cNvSpPr/>
            <p:nvPr/>
          </p:nvSpPr>
          <p:spPr>
            <a:xfrm>
              <a:off x="3530473" y="3114529"/>
              <a:ext cx="73327" cy="476526"/>
            </a:xfrm>
            <a:custGeom>
              <a:avLst/>
              <a:gdLst>
                <a:gd name="connsiteX0" fmla="*/ 73152 w 73327"/>
                <a:gd name="connsiteY0" fmla="*/ 146 h 476526"/>
                <a:gd name="connsiteX1" fmla="*/ 25527 w 73327"/>
                <a:gd name="connsiteY1" fmla="*/ 38246 h 476526"/>
                <a:gd name="connsiteX2" fmla="*/ 12827 w 73327"/>
                <a:gd name="connsiteY2" fmla="*/ 114446 h 476526"/>
                <a:gd name="connsiteX3" fmla="*/ 127 w 73327"/>
                <a:gd name="connsiteY3" fmla="*/ 130321 h 476526"/>
                <a:gd name="connsiteX4" fmla="*/ 6477 w 73327"/>
                <a:gd name="connsiteY4" fmla="*/ 101746 h 476526"/>
                <a:gd name="connsiteX5" fmla="*/ 9652 w 73327"/>
                <a:gd name="connsiteY5" fmla="*/ 212871 h 476526"/>
                <a:gd name="connsiteX6" fmla="*/ 12827 w 73327"/>
                <a:gd name="connsiteY6" fmla="*/ 406546 h 476526"/>
                <a:gd name="connsiteX7" fmla="*/ 66802 w 73327"/>
                <a:gd name="connsiteY7" fmla="*/ 476396 h 476526"/>
                <a:gd name="connsiteX8" fmla="*/ 38227 w 73327"/>
                <a:gd name="connsiteY8" fmla="*/ 419246 h 476526"/>
                <a:gd name="connsiteX9" fmla="*/ 22352 w 73327"/>
                <a:gd name="connsiteY9" fmla="*/ 263671 h 476526"/>
                <a:gd name="connsiteX10" fmla="*/ 22352 w 73327"/>
                <a:gd name="connsiteY10" fmla="*/ 114446 h 476526"/>
                <a:gd name="connsiteX11" fmla="*/ 6477 w 73327"/>
                <a:gd name="connsiteY11" fmla="*/ 50946 h 476526"/>
                <a:gd name="connsiteX12" fmla="*/ 73152 w 73327"/>
                <a:gd name="connsiteY12" fmla="*/ 146 h 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7" h="476526">
                  <a:moveTo>
                    <a:pt x="73152" y="146"/>
                  </a:moveTo>
                  <a:cubicBezTo>
                    <a:pt x="76327" y="-1971"/>
                    <a:pt x="35581" y="19196"/>
                    <a:pt x="25527" y="38246"/>
                  </a:cubicBezTo>
                  <a:cubicBezTo>
                    <a:pt x="15473" y="57296"/>
                    <a:pt x="12827" y="114446"/>
                    <a:pt x="12827" y="114446"/>
                  </a:cubicBezTo>
                  <a:cubicBezTo>
                    <a:pt x="8594" y="129792"/>
                    <a:pt x="1185" y="132438"/>
                    <a:pt x="127" y="130321"/>
                  </a:cubicBezTo>
                  <a:cubicBezTo>
                    <a:pt x="-931" y="128204"/>
                    <a:pt x="4890" y="87988"/>
                    <a:pt x="6477" y="101746"/>
                  </a:cubicBezTo>
                  <a:cubicBezTo>
                    <a:pt x="8064" y="115504"/>
                    <a:pt x="8594" y="162071"/>
                    <a:pt x="9652" y="212871"/>
                  </a:cubicBezTo>
                  <a:cubicBezTo>
                    <a:pt x="10710" y="263671"/>
                    <a:pt x="3302" y="362625"/>
                    <a:pt x="12827" y="406546"/>
                  </a:cubicBezTo>
                  <a:cubicBezTo>
                    <a:pt x="22352" y="450467"/>
                    <a:pt x="62569" y="474279"/>
                    <a:pt x="66802" y="476396"/>
                  </a:cubicBezTo>
                  <a:cubicBezTo>
                    <a:pt x="71035" y="478513"/>
                    <a:pt x="45635" y="454700"/>
                    <a:pt x="38227" y="419246"/>
                  </a:cubicBezTo>
                  <a:cubicBezTo>
                    <a:pt x="30819" y="383792"/>
                    <a:pt x="24998" y="314471"/>
                    <a:pt x="22352" y="263671"/>
                  </a:cubicBezTo>
                  <a:cubicBezTo>
                    <a:pt x="19706" y="212871"/>
                    <a:pt x="24998" y="149900"/>
                    <a:pt x="22352" y="114446"/>
                  </a:cubicBezTo>
                  <a:cubicBezTo>
                    <a:pt x="19706" y="78992"/>
                    <a:pt x="5419" y="66821"/>
                    <a:pt x="6477" y="50946"/>
                  </a:cubicBezTo>
                  <a:cubicBezTo>
                    <a:pt x="7535" y="35071"/>
                    <a:pt x="69977" y="2263"/>
                    <a:pt x="73152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A1D91D68-21E0-CAAE-F800-100FE83D48F4}"/>
                </a:ext>
              </a:extLst>
            </p:cNvPr>
            <p:cNvSpPr/>
            <p:nvPr/>
          </p:nvSpPr>
          <p:spPr>
            <a:xfrm>
              <a:off x="3175000" y="3646276"/>
              <a:ext cx="391052" cy="106621"/>
            </a:xfrm>
            <a:custGeom>
              <a:avLst/>
              <a:gdLst>
                <a:gd name="connsiteX0" fmla="*/ 0 w 391052"/>
                <a:gd name="connsiteY0" fmla="*/ 14499 h 106621"/>
                <a:gd name="connsiteX1" fmla="*/ 301625 w 391052"/>
                <a:gd name="connsiteY1" fmla="*/ 11324 h 106621"/>
                <a:gd name="connsiteX2" fmla="*/ 346075 w 391052"/>
                <a:gd name="connsiteY2" fmla="*/ 14499 h 106621"/>
                <a:gd name="connsiteX3" fmla="*/ 374650 w 391052"/>
                <a:gd name="connsiteY3" fmla="*/ 24024 h 106621"/>
                <a:gd name="connsiteX4" fmla="*/ 374650 w 391052"/>
                <a:gd name="connsiteY4" fmla="*/ 106574 h 106621"/>
                <a:gd name="connsiteX5" fmla="*/ 390525 w 391052"/>
                <a:gd name="connsiteY5" fmla="*/ 11324 h 106621"/>
                <a:gd name="connsiteX6" fmla="*/ 352425 w 391052"/>
                <a:gd name="connsiteY6" fmla="*/ 1799 h 106621"/>
                <a:gd name="connsiteX7" fmla="*/ 0 w 391052"/>
                <a:gd name="connsiteY7" fmla="*/ 14499 h 10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52" h="106621">
                  <a:moveTo>
                    <a:pt x="0" y="14499"/>
                  </a:moveTo>
                  <a:lnTo>
                    <a:pt x="301625" y="11324"/>
                  </a:lnTo>
                  <a:cubicBezTo>
                    <a:pt x="359304" y="11324"/>
                    <a:pt x="333904" y="12382"/>
                    <a:pt x="346075" y="14499"/>
                  </a:cubicBezTo>
                  <a:cubicBezTo>
                    <a:pt x="358246" y="16616"/>
                    <a:pt x="369887" y="8678"/>
                    <a:pt x="374650" y="24024"/>
                  </a:cubicBezTo>
                  <a:cubicBezTo>
                    <a:pt x="379413" y="39370"/>
                    <a:pt x="372004" y="108691"/>
                    <a:pt x="374650" y="106574"/>
                  </a:cubicBezTo>
                  <a:cubicBezTo>
                    <a:pt x="377296" y="104457"/>
                    <a:pt x="394229" y="28786"/>
                    <a:pt x="390525" y="11324"/>
                  </a:cubicBezTo>
                  <a:cubicBezTo>
                    <a:pt x="386821" y="-6138"/>
                    <a:pt x="352425" y="1799"/>
                    <a:pt x="352425" y="1799"/>
                  </a:cubicBezTo>
                  <a:lnTo>
                    <a:pt x="0" y="1449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3B3B844E-2C36-E78A-A871-81555751C9A1}"/>
                </a:ext>
              </a:extLst>
            </p:cNvPr>
            <p:cNvSpPr/>
            <p:nvPr/>
          </p:nvSpPr>
          <p:spPr>
            <a:xfrm>
              <a:off x="1838325" y="3098316"/>
              <a:ext cx="434527" cy="13184"/>
            </a:xfrm>
            <a:custGeom>
              <a:avLst/>
              <a:gdLst>
                <a:gd name="connsiteX0" fmla="*/ 0 w 434527"/>
                <a:gd name="connsiteY0" fmla="*/ 3659 h 13184"/>
                <a:gd name="connsiteX1" fmla="*/ 422275 w 434527"/>
                <a:gd name="connsiteY1" fmla="*/ 484 h 13184"/>
                <a:gd name="connsiteX2" fmla="*/ 295275 w 434527"/>
                <a:gd name="connsiteY2" fmla="*/ 13184 h 13184"/>
                <a:gd name="connsiteX3" fmla="*/ 0 w 434527"/>
                <a:gd name="connsiteY3" fmla="*/ 3659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7" h="13184">
                  <a:moveTo>
                    <a:pt x="0" y="3659"/>
                  </a:moveTo>
                  <a:cubicBezTo>
                    <a:pt x="21167" y="1542"/>
                    <a:pt x="373063" y="-1103"/>
                    <a:pt x="422275" y="484"/>
                  </a:cubicBezTo>
                  <a:cubicBezTo>
                    <a:pt x="471487" y="2071"/>
                    <a:pt x="360892" y="11597"/>
                    <a:pt x="295275" y="13184"/>
                  </a:cubicBezTo>
                  <a:lnTo>
                    <a:pt x="0" y="365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79B9A85D-8397-DA66-8ECC-850319B09BC1}"/>
                </a:ext>
              </a:extLst>
            </p:cNvPr>
            <p:cNvSpPr/>
            <p:nvPr/>
          </p:nvSpPr>
          <p:spPr>
            <a:xfrm>
              <a:off x="1838325" y="3133725"/>
              <a:ext cx="422411" cy="82586"/>
            </a:xfrm>
            <a:custGeom>
              <a:avLst/>
              <a:gdLst>
                <a:gd name="connsiteX0" fmla="*/ 0 w 422411"/>
                <a:gd name="connsiteY0" fmla="*/ 0 h 82586"/>
                <a:gd name="connsiteX1" fmla="*/ 311150 w 422411"/>
                <a:gd name="connsiteY1" fmla="*/ 0 h 82586"/>
                <a:gd name="connsiteX2" fmla="*/ 393700 w 422411"/>
                <a:gd name="connsiteY2" fmla="*/ 0 h 82586"/>
                <a:gd name="connsiteX3" fmla="*/ 406400 w 422411"/>
                <a:gd name="connsiteY3" fmla="*/ 12700 h 82586"/>
                <a:gd name="connsiteX4" fmla="*/ 422275 w 422411"/>
                <a:gd name="connsiteY4" fmla="*/ 82550 h 82586"/>
                <a:gd name="connsiteX5" fmla="*/ 396875 w 422411"/>
                <a:gd name="connsiteY5" fmla="*/ 22225 h 82586"/>
                <a:gd name="connsiteX6" fmla="*/ 361950 w 422411"/>
                <a:gd name="connsiteY6" fmla="*/ 19050 h 82586"/>
                <a:gd name="connsiteX7" fmla="*/ 292100 w 422411"/>
                <a:gd name="connsiteY7" fmla="*/ 9525 h 82586"/>
                <a:gd name="connsiteX8" fmla="*/ 0 w 422411"/>
                <a:gd name="connsiteY8" fmla="*/ 0 h 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11" h="82586">
                  <a:moveTo>
                    <a:pt x="0" y="0"/>
                  </a:moveTo>
                  <a:lnTo>
                    <a:pt x="311150" y="0"/>
                  </a:lnTo>
                  <a:lnTo>
                    <a:pt x="393700" y="0"/>
                  </a:lnTo>
                  <a:cubicBezTo>
                    <a:pt x="409575" y="2117"/>
                    <a:pt x="401638" y="-1058"/>
                    <a:pt x="406400" y="12700"/>
                  </a:cubicBezTo>
                  <a:cubicBezTo>
                    <a:pt x="411162" y="26458"/>
                    <a:pt x="423862" y="80963"/>
                    <a:pt x="422275" y="82550"/>
                  </a:cubicBezTo>
                  <a:cubicBezTo>
                    <a:pt x="420688" y="84137"/>
                    <a:pt x="406929" y="32808"/>
                    <a:pt x="396875" y="22225"/>
                  </a:cubicBezTo>
                  <a:cubicBezTo>
                    <a:pt x="386821" y="11642"/>
                    <a:pt x="379412" y="21167"/>
                    <a:pt x="361950" y="19050"/>
                  </a:cubicBezTo>
                  <a:cubicBezTo>
                    <a:pt x="344488" y="16933"/>
                    <a:pt x="347662" y="10054"/>
                    <a:pt x="292100" y="9525"/>
                  </a:cubicBezTo>
                  <a:cubicBezTo>
                    <a:pt x="236538" y="8996"/>
                    <a:pt x="132556" y="12435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4DF213A0-614B-B5EC-75E0-ECA8045D9668}"/>
                </a:ext>
              </a:extLst>
            </p:cNvPr>
            <p:cNvSpPr/>
            <p:nvPr/>
          </p:nvSpPr>
          <p:spPr>
            <a:xfrm>
              <a:off x="2262321" y="3103532"/>
              <a:ext cx="58903" cy="491543"/>
            </a:xfrm>
            <a:custGeom>
              <a:avLst/>
              <a:gdLst>
                <a:gd name="connsiteX0" fmla="*/ 17329 w 58903"/>
                <a:gd name="connsiteY0" fmla="*/ 7968 h 491543"/>
                <a:gd name="connsiteX1" fmla="*/ 1454 w 58903"/>
                <a:gd name="connsiteY1" fmla="*/ 414368 h 491543"/>
                <a:gd name="connsiteX2" fmla="*/ 58604 w 58903"/>
                <a:gd name="connsiteY2" fmla="*/ 490568 h 491543"/>
                <a:gd name="connsiteX3" fmla="*/ 23679 w 58903"/>
                <a:gd name="connsiteY3" fmla="*/ 442943 h 491543"/>
                <a:gd name="connsiteX4" fmla="*/ 17329 w 58903"/>
                <a:gd name="connsiteY4" fmla="*/ 249268 h 491543"/>
                <a:gd name="connsiteX5" fmla="*/ 20504 w 58903"/>
                <a:gd name="connsiteY5" fmla="*/ 150843 h 491543"/>
                <a:gd name="connsiteX6" fmla="*/ 17329 w 58903"/>
                <a:gd name="connsiteY6" fmla="*/ 7968 h 49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91543">
                  <a:moveTo>
                    <a:pt x="17329" y="7968"/>
                  </a:moveTo>
                  <a:cubicBezTo>
                    <a:pt x="14154" y="51889"/>
                    <a:pt x="-5425" y="333935"/>
                    <a:pt x="1454" y="414368"/>
                  </a:cubicBezTo>
                  <a:cubicBezTo>
                    <a:pt x="8333" y="494801"/>
                    <a:pt x="54900" y="485806"/>
                    <a:pt x="58604" y="490568"/>
                  </a:cubicBezTo>
                  <a:cubicBezTo>
                    <a:pt x="62308" y="495330"/>
                    <a:pt x="30558" y="483160"/>
                    <a:pt x="23679" y="442943"/>
                  </a:cubicBezTo>
                  <a:cubicBezTo>
                    <a:pt x="16800" y="402726"/>
                    <a:pt x="17858" y="297951"/>
                    <a:pt x="17329" y="249268"/>
                  </a:cubicBezTo>
                  <a:cubicBezTo>
                    <a:pt x="16800" y="200585"/>
                    <a:pt x="19446" y="187355"/>
                    <a:pt x="20504" y="150843"/>
                  </a:cubicBezTo>
                  <a:cubicBezTo>
                    <a:pt x="21562" y="114331"/>
                    <a:pt x="20504" y="-35953"/>
                    <a:pt x="17329" y="79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077D92E2-4570-8D17-88D7-1F02A7B849EC}"/>
                </a:ext>
              </a:extLst>
            </p:cNvPr>
            <p:cNvSpPr/>
            <p:nvPr/>
          </p:nvSpPr>
          <p:spPr>
            <a:xfrm>
              <a:off x="1730254" y="3182644"/>
              <a:ext cx="470421" cy="389568"/>
            </a:xfrm>
            <a:custGeom>
              <a:avLst/>
              <a:gdLst>
                <a:gd name="connsiteX0" fmla="*/ 121 w 470421"/>
                <a:gd name="connsiteY0" fmla="*/ 17756 h 389568"/>
                <a:gd name="connsiteX1" fmla="*/ 346196 w 470421"/>
                <a:gd name="connsiteY1" fmla="*/ 17756 h 389568"/>
                <a:gd name="connsiteX2" fmla="*/ 447796 w 470421"/>
                <a:gd name="connsiteY2" fmla="*/ 24106 h 389568"/>
                <a:gd name="connsiteX3" fmla="*/ 447796 w 470421"/>
                <a:gd name="connsiteY3" fmla="*/ 59031 h 389568"/>
                <a:gd name="connsiteX4" fmla="*/ 438271 w 470421"/>
                <a:gd name="connsiteY4" fmla="*/ 211431 h 389568"/>
                <a:gd name="connsiteX5" fmla="*/ 454146 w 470421"/>
                <a:gd name="connsiteY5" fmla="*/ 389231 h 389568"/>
                <a:gd name="connsiteX6" fmla="*/ 454146 w 470421"/>
                <a:gd name="connsiteY6" fmla="*/ 249531 h 389568"/>
                <a:gd name="connsiteX7" fmla="*/ 466846 w 470421"/>
                <a:gd name="connsiteY7" fmla="*/ 20931 h 389568"/>
                <a:gd name="connsiteX8" fmla="*/ 454146 w 470421"/>
                <a:gd name="connsiteY8" fmla="*/ 8231 h 389568"/>
                <a:gd name="connsiteX9" fmla="*/ 308096 w 470421"/>
                <a:gd name="connsiteY9" fmla="*/ 1881 h 389568"/>
                <a:gd name="connsiteX10" fmla="*/ 121 w 470421"/>
                <a:gd name="connsiteY10" fmla="*/ 17756 h 38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0421" h="389568">
                  <a:moveTo>
                    <a:pt x="121" y="17756"/>
                  </a:moveTo>
                  <a:cubicBezTo>
                    <a:pt x="6471" y="20402"/>
                    <a:pt x="271584" y="16698"/>
                    <a:pt x="346196" y="17756"/>
                  </a:cubicBezTo>
                  <a:cubicBezTo>
                    <a:pt x="420808" y="18814"/>
                    <a:pt x="430863" y="17227"/>
                    <a:pt x="447796" y="24106"/>
                  </a:cubicBezTo>
                  <a:cubicBezTo>
                    <a:pt x="464729" y="30985"/>
                    <a:pt x="449383" y="27810"/>
                    <a:pt x="447796" y="59031"/>
                  </a:cubicBezTo>
                  <a:cubicBezTo>
                    <a:pt x="446209" y="90252"/>
                    <a:pt x="437213" y="156398"/>
                    <a:pt x="438271" y="211431"/>
                  </a:cubicBezTo>
                  <a:cubicBezTo>
                    <a:pt x="439329" y="266464"/>
                    <a:pt x="451500" y="382881"/>
                    <a:pt x="454146" y="389231"/>
                  </a:cubicBezTo>
                  <a:cubicBezTo>
                    <a:pt x="456792" y="395581"/>
                    <a:pt x="452029" y="310914"/>
                    <a:pt x="454146" y="249531"/>
                  </a:cubicBezTo>
                  <a:cubicBezTo>
                    <a:pt x="456263" y="188148"/>
                    <a:pt x="466846" y="20931"/>
                    <a:pt x="466846" y="20931"/>
                  </a:cubicBezTo>
                  <a:cubicBezTo>
                    <a:pt x="466846" y="-19286"/>
                    <a:pt x="480604" y="11406"/>
                    <a:pt x="454146" y="8231"/>
                  </a:cubicBezTo>
                  <a:cubicBezTo>
                    <a:pt x="427688" y="5056"/>
                    <a:pt x="377417" y="1881"/>
                    <a:pt x="308096" y="1881"/>
                  </a:cubicBezTo>
                  <a:cubicBezTo>
                    <a:pt x="238775" y="1881"/>
                    <a:pt x="-6229" y="15110"/>
                    <a:pt x="121" y="177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924CDB76-8C18-E0D1-99CA-8C5DCCA28366}"/>
                </a:ext>
              </a:extLst>
            </p:cNvPr>
            <p:cNvSpPr/>
            <p:nvPr/>
          </p:nvSpPr>
          <p:spPr>
            <a:xfrm>
              <a:off x="1958975" y="3536907"/>
              <a:ext cx="232371" cy="67372"/>
            </a:xfrm>
            <a:custGeom>
              <a:avLst/>
              <a:gdLst>
                <a:gd name="connsiteX0" fmla="*/ 0 w 232371"/>
                <a:gd name="connsiteY0" fmla="*/ 43 h 67372"/>
                <a:gd name="connsiteX1" fmla="*/ 63500 w 232371"/>
                <a:gd name="connsiteY1" fmla="*/ 47668 h 67372"/>
                <a:gd name="connsiteX2" fmla="*/ 219075 w 232371"/>
                <a:gd name="connsiteY2" fmla="*/ 41318 h 67372"/>
                <a:gd name="connsiteX3" fmla="*/ 206375 w 232371"/>
                <a:gd name="connsiteY3" fmla="*/ 66718 h 67372"/>
                <a:gd name="connsiteX4" fmla="*/ 63500 w 232371"/>
                <a:gd name="connsiteY4" fmla="*/ 57193 h 67372"/>
                <a:gd name="connsiteX5" fmla="*/ 0 w 232371"/>
                <a:gd name="connsiteY5" fmla="*/ 43 h 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71" h="67372">
                  <a:moveTo>
                    <a:pt x="0" y="43"/>
                  </a:moveTo>
                  <a:cubicBezTo>
                    <a:pt x="0" y="-1544"/>
                    <a:pt x="26988" y="40789"/>
                    <a:pt x="63500" y="47668"/>
                  </a:cubicBezTo>
                  <a:cubicBezTo>
                    <a:pt x="100012" y="54547"/>
                    <a:pt x="195263" y="38143"/>
                    <a:pt x="219075" y="41318"/>
                  </a:cubicBezTo>
                  <a:cubicBezTo>
                    <a:pt x="242888" y="44493"/>
                    <a:pt x="232304" y="64072"/>
                    <a:pt x="206375" y="66718"/>
                  </a:cubicBezTo>
                  <a:cubicBezTo>
                    <a:pt x="180446" y="69364"/>
                    <a:pt x="93662" y="63543"/>
                    <a:pt x="63500" y="57193"/>
                  </a:cubicBezTo>
                  <a:cubicBezTo>
                    <a:pt x="33338" y="50843"/>
                    <a:pt x="0" y="1630"/>
                    <a:pt x="0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59876C87-D037-2502-7C95-5D27CDEE9BBB}"/>
                </a:ext>
              </a:extLst>
            </p:cNvPr>
            <p:cNvSpPr/>
            <p:nvPr/>
          </p:nvSpPr>
          <p:spPr>
            <a:xfrm>
              <a:off x="1993504" y="3644887"/>
              <a:ext cx="201228" cy="139808"/>
            </a:xfrm>
            <a:custGeom>
              <a:avLst/>
              <a:gdLst>
                <a:gd name="connsiteX0" fmla="*/ 396 w 201228"/>
                <a:gd name="connsiteY0" fmla="*/ 34938 h 139808"/>
                <a:gd name="connsiteX1" fmla="*/ 48021 w 201228"/>
                <a:gd name="connsiteY1" fmla="*/ 12713 h 139808"/>
                <a:gd name="connsiteX2" fmla="*/ 171846 w 201228"/>
                <a:gd name="connsiteY2" fmla="*/ 28588 h 139808"/>
                <a:gd name="connsiteX3" fmla="*/ 181371 w 201228"/>
                <a:gd name="connsiteY3" fmla="*/ 47638 h 139808"/>
                <a:gd name="connsiteX4" fmla="*/ 190896 w 201228"/>
                <a:gd name="connsiteY4" fmla="*/ 139713 h 139808"/>
                <a:gd name="connsiteX5" fmla="*/ 200421 w 201228"/>
                <a:gd name="connsiteY5" fmla="*/ 28588 h 139808"/>
                <a:gd name="connsiteX6" fmla="*/ 168671 w 201228"/>
                <a:gd name="connsiteY6" fmla="*/ 19063 h 139808"/>
                <a:gd name="connsiteX7" fmla="*/ 70246 w 201228"/>
                <a:gd name="connsiteY7" fmla="*/ 13 h 139808"/>
                <a:gd name="connsiteX8" fmla="*/ 396 w 201228"/>
                <a:gd name="connsiteY8" fmla="*/ 34938 h 13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228" h="139808">
                  <a:moveTo>
                    <a:pt x="396" y="34938"/>
                  </a:moveTo>
                  <a:cubicBezTo>
                    <a:pt x="-3308" y="37055"/>
                    <a:pt x="19446" y="13771"/>
                    <a:pt x="48021" y="12713"/>
                  </a:cubicBezTo>
                  <a:cubicBezTo>
                    <a:pt x="76596" y="11655"/>
                    <a:pt x="149621" y="22767"/>
                    <a:pt x="171846" y="28588"/>
                  </a:cubicBezTo>
                  <a:cubicBezTo>
                    <a:pt x="194071" y="34409"/>
                    <a:pt x="178196" y="29117"/>
                    <a:pt x="181371" y="47638"/>
                  </a:cubicBezTo>
                  <a:cubicBezTo>
                    <a:pt x="184546" y="66159"/>
                    <a:pt x="187721" y="142888"/>
                    <a:pt x="190896" y="139713"/>
                  </a:cubicBezTo>
                  <a:cubicBezTo>
                    <a:pt x="194071" y="136538"/>
                    <a:pt x="204125" y="48696"/>
                    <a:pt x="200421" y="28588"/>
                  </a:cubicBezTo>
                  <a:cubicBezTo>
                    <a:pt x="196717" y="8480"/>
                    <a:pt x="190367" y="23825"/>
                    <a:pt x="168671" y="19063"/>
                  </a:cubicBezTo>
                  <a:cubicBezTo>
                    <a:pt x="146975" y="14301"/>
                    <a:pt x="93529" y="-516"/>
                    <a:pt x="70246" y="13"/>
                  </a:cubicBezTo>
                  <a:cubicBezTo>
                    <a:pt x="46963" y="542"/>
                    <a:pt x="4100" y="32821"/>
                    <a:pt x="396" y="349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D9672BBD-992F-4644-E959-9699551DEF4B}"/>
                </a:ext>
              </a:extLst>
            </p:cNvPr>
            <p:cNvSpPr/>
            <p:nvPr/>
          </p:nvSpPr>
          <p:spPr>
            <a:xfrm>
              <a:off x="2313774" y="3524245"/>
              <a:ext cx="408732" cy="67449"/>
            </a:xfrm>
            <a:custGeom>
              <a:avLst/>
              <a:gdLst>
                <a:gd name="connsiteX0" fmla="*/ 801 w 408732"/>
                <a:gd name="connsiteY0" fmla="*/ 63505 h 67449"/>
                <a:gd name="connsiteX1" fmla="*/ 327826 w 408732"/>
                <a:gd name="connsiteY1" fmla="*/ 50805 h 67449"/>
                <a:gd name="connsiteX2" fmla="*/ 407201 w 408732"/>
                <a:gd name="connsiteY2" fmla="*/ 5 h 67449"/>
                <a:gd name="connsiteX3" fmla="*/ 369101 w 408732"/>
                <a:gd name="connsiteY3" fmla="*/ 53980 h 67449"/>
                <a:gd name="connsiteX4" fmla="*/ 238926 w 408732"/>
                <a:gd name="connsiteY4" fmla="*/ 66680 h 67449"/>
                <a:gd name="connsiteX5" fmla="*/ 801 w 408732"/>
                <a:gd name="connsiteY5" fmla="*/ 63505 h 6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732" h="67449">
                  <a:moveTo>
                    <a:pt x="801" y="63505"/>
                  </a:moveTo>
                  <a:cubicBezTo>
                    <a:pt x="15618" y="60859"/>
                    <a:pt x="260093" y="61388"/>
                    <a:pt x="327826" y="50805"/>
                  </a:cubicBezTo>
                  <a:cubicBezTo>
                    <a:pt x="395559" y="40222"/>
                    <a:pt x="400322" y="-524"/>
                    <a:pt x="407201" y="5"/>
                  </a:cubicBezTo>
                  <a:cubicBezTo>
                    <a:pt x="414080" y="534"/>
                    <a:pt x="397147" y="42867"/>
                    <a:pt x="369101" y="53980"/>
                  </a:cubicBezTo>
                  <a:cubicBezTo>
                    <a:pt x="341055" y="65093"/>
                    <a:pt x="297134" y="64563"/>
                    <a:pt x="238926" y="66680"/>
                  </a:cubicBezTo>
                  <a:cubicBezTo>
                    <a:pt x="180718" y="68797"/>
                    <a:pt x="-14016" y="66151"/>
                    <a:pt x="801" y="635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F5414C91-2DEC-DC40-0C30-811469B0B3B3}"/>
                </a:ext>
              </a:extLst>
            </p:cNvPr>
            <p:cNvSpPr/>
            <p:nvPr/>
          </p:nvSpPr>
          <p:spPr>
            <a:xfrm>
              <a:off x="2269725" y="3653203"/>
              <a:ext cx="444189" cy="128329"/>
            </a:xfrm>
            <a:custGeom>
              <a:avLst/>
              <a:gdLst>
                <a:gd name="connsiteX0" fmla="*/ 19450 w 444189"/>
                <a:gd name="connsiteY0" fmla="*/ 128222 h 128329"/>
                <a:gd name="connsiteX1" fmla="*/ 22625 w 444189"/>
                <a:gd name="connsiteY1" fmla="*/ 29797 h 128329"/>
                <a:gd name="connsiteX2" fmla="*/ 187725 w 444189"/>
                <a:gd name="connsiteY2" fmla="*/ 17097 h 128329"/>
                <a:gd name="connsiteX3" fmla="*/ 381400 w 444189"/>
                <a:gd name="connsiteY3" fmla="*/ 10747 h 128329"/>
                <a:gd name="connsiteX4" fmla="*/ 400450 w 444189"/>
                <a:gd name="connsiteY4" fmla="*/ 13922 h 128329"/>
                <a:gd name="connsiteX5" fmla="*/ 413150 w 444189"/>
                <a:gd name="connsiteY5" fmla="*/ 13922 h 128329"/>
                <a:gd name="connsiteX6" fmla="*/ 425850 w 444189"/>
                <a:gd name="connsiteY6" fmla="*/ 39322 h 128329"/>
                <a:gd name="connsiteX7" fmla="*/ 441725 w 444189"/>
                <a:gd name="connsiteY7" fmla="*/ 118697 h 128329"/>
                <a:gd name="connsiteX8" fmla="*/ 438550 w 444189"/>
                <a:gd name="connsiteY8" fmla="*/ 71072 h 128329"/>
                <a:gd name="connsiteX9" fmla="*/ 438550 w 444189"/>
                <a:gd name="connsiteY9" fmla="*/ 17097 h 128329"/>
                <a:gd name="connsiteX10" fmla="*/ 432200 w 444189"/>
                <a:gd name="connsiteY10" fmla="*/ 7572 h 128329"/>
                <a:gd name="connsiteX11" fmla="*/ 298850 w 444189"/>
                <a:gd name="connsiteY11" fmla="*/ 1222 h 128329"/>
                <a:gd name="connsiteX12" fmla="*/ 194075 w 444189"/>
                <a:gd name="connsiteY12" fmla="*/ 1222 h 128329"/>
                <a:gd name="connsiteX13" fmla="*/ 19450 w 444189"/>
                <a:gd name="connsiteY13" fmla="*/ 13922 h 128329"/>
                <a:gd name="connsiteX14" fmla="*/ 3575 w 444189"/>
                <a:gd name="connsiteY14" fmla="*/ 48847 h 128329"/>
                <a:gd name="connsiteX15" fmla="*/ 19450 w 444189"/>
                <a:gd name="connsiteY15" fmla="*/ 128222 h 1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189" h="128329">
                  <a:moveTo>
                    <a:pt x="19450" y="128222"/>
                  </a:moveTo>
                  <a:cubicBezTo>
                    <a:pt x="22625" y="125047"/>
                    <a:pt x="-5421" y="48318"/>
                    <a:pt x="22625" y="29797"/>
                  </a:cubicBezTo>
                  <a:cubicBezTo>
                    <a:pt x="50671" y="11276"/>
                    <a:pt x="127929" y="20272"/>
                    <a:pt x="187725" y="17097"/>
                  </a:cubicBezTo>
                  <a:cubicBezTo>
                    <a:pt x="247521" y="13922"/>
                    <a:pt x="381400" y="10747"/>
                    <a:pt x="381400" y="10747"/>
                  </a:cubicBezTo>
                  <a:cubicBezTo>
                    <a:pt x="416854" y="10218"/>
                    <a:pt x="400450" y="13922"/>
                    <a:pt x="400450" y="13922"/>
                  </a:cubicBezTo>
                  <a:cubicBezTo>
                    <a:pt x="405742" y="14451"/>
                    <a:pt x="408917" y="9689"/>
                    <a:pt x="413150" y="13922"/>
                  </a:cubicBezTo>
                  <a:cubicBezTo>
                    <a:pt x="417383" y="18155"/>
                    <a:pt x="421087" y="21859"/>
                    <a:pt x="425850" y="39322"/>
                  </a:cubicBezTo>
                  <a:cubicBezTo>
                    <a:pt x="430613" y="56785"/>
                    <a:pt x="439608" y="113405"/>
                    <a:pt x="441725" y="118697"/>
                  </a:cubicBezTo>
                  <a:cubicBezTo>
                    <a:pt x="443842" y="123989"/>
                    <a:pt x="439079" y="88005"/>
                    <a:pt x="438550" y="71072"/>
                  </a:cubicBezTo>
                  <a:cubicBezTo>
                    <a:pt x="438021" y="54139"/>
                    <a:pt x="438550" y="17097"/>
                    <a:pt x="438550" y="17097"/>
                  </a:cubicBezTo>
                  <a:cubicBezTo>
                    <a:pt x="437492" y="6514"/>
                    <a:pt x="455483" y="10218"/>
                    <a:pt x="432200" y="7572"/>
                  </a:cubicBezTo>
                  <a:cubicBezTo>
                    <a:pt x="408917" y="4926"/>
                    <a:pt x="338537" y="2280"/>
                    <a:pt x="298850" y="1222"/>
                  </a:cubicBezTo>
                  <a:cubicBezTo>
                    <a:pt x="259163" y="164"/>
                    <a:pt x="240642" y="-895"/>
                    <a:pt x="194075" y="1222"/>
                  </a:cubicBezTo>
                  <a:cubicBezTo>
                    <a:pt x="147508" y="3339"/>
                    <a:pt x="51200" y="5985"/>
                    <a:pt x="19450" y="13922"/>
                  </a:cubicBezTo>
                  <a:cubicBezTo>
                    <a:pt x="-12300" y="21859"/>
                    <a:pt x="4633" y="34560"/>
                    <a:pt x="3575" y="48847"/>
                  </a:cubicBezTo>
                  <a:cubicBezTo>
                    <a:pt x="2517" y="63134"/>
                    <a:pt x="16275" y="131397"/>
                    <a:pt x="19450" y="1282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323BDE88-F691-E09C-7E40-E5A0F05939AE}"/>
                </a:ext>
              </a:extLst>
            </p:cNvPr>
            <p:cNvSpPr/>
            <p:nvPr/>
          </p:nvSpPr>
          <p:spPr>
            <a:xfrm>
              <a:off x="3129495" y="3632142"/>
              <a:ext cx="67745" cy="146139"/>
            </a:xfrm>
            <a:custGeom>
              <a:avLst/>
              <a:gdLst>
                <a:gd name="connsiteX0" fmla="*/ 67730 w 67745"/>
                <a:gd name="connsiteY0" fmla="*/ 58 h 146139"/>
                <a:gd name="connsiteX1" fmla="*/ 7405 w 67745"/>
                <a:gd name="connsiteY1" fmla="*/ 54033 h 146139"/>
                <a:gd name="connsiteX2" fmla="*/ 20105 w 67745"/>
                <a:gd name="connsiteY2" fmla="*/ 146108 h 146139"/>
                <a:gd name="connsiteX3" fmla="*/ 1055 w 67745"/>
                <a:gd name="connsiteY3" fmla="*/ 63558 h 146139"/>
                <a:gd name="connsiteX4" fmla="*/ 67730 w 67745"/>
                <a:gd name="connsiteY4" fmla="*/ 58 h 1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5" h="146139">
                  <a:moveTo>
                    <a:pt x="67730" y="58"/>
                  </a:moveTo>
                  <a:cubicBezTo>
                    <a:pt x="68788" y="-1530"/>
                    <a:pt x="15342" y="29691"/>
                    <a:pt x="7405" y="54033"/>
                  </a:cubicBezTo>
                  <a:cubicBezTo>
                    <a:pt x="-532" y="78375"/>
                    <a:pt x="21163" y="144520"/>
                    <a:pt x="20105" y="146108"/>
                  </a:cubicBezTo>
                  <a:cubicBezTo>
                    <a:pt x="19047" y="147696"/>
                    <a:pt x="-5295" y="87900"/>
                    <a:pt x="1055" y="63558"/>
                  </a:cubicBezTo>
                  <a:cubicBezTo>
                    <a:pt x="7405" y="39216"/>
                    <a:pt x="66672" y="1646"/>
                    <a:pt x="67730" y="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2AE71844-DE76-8FAD-D8DD-87757D1713E8}"/>
                </a:ext>
              </a:extLst>
            </p:cNvPr>
            <p:cNvSpPr/>
            <p:nvPr/>
          </p:nvSpPr>
          <p:spPr>
            <a:xfrm>
              <a:off x="2882704" y="1785904"/>
              <a:ext cx="16362" cy="480814"/>
            </a:xfrm>
            <a:custGeom>
              <a:avLst/>
              <a:gdLst>
                <a:gd name="connsiteX0" fmla="*/ 16071 w 16362"/>
                <a:gd name="connsiteY0" fmla="*/ 1621 h 480814"/>
                <a:gd name="connsiteX1" fmla="*/ 9721 w 16362"/>
                <a:gd name="connsiteY1" fmla="*/ 468346 h 480814"/>
                <a:gd name="connsiteX2" fmla="*/ 196 w 16362"/>
                <a:gd name="connsiteY2" fmla="*/ 319121 h 480814"/>
                <a:gd name="connsiteX3" fmla="*/ 16071 w 16362"/>
                <a:gd name="connsiteY3" fmla="*/ 1621 h 48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2" h="480814">
                  <a:moveTo>
                    <a:pt x="16071" y="1621"/>
                  </a:moveTo>
                  <a:cubicBezTo>
                    <a:pt x="17659" y="26492"/>
                    <a:pt x="12367" y="415430"/>
                    <a:pt x="9721" y="468346"/>
                  </a:cubicBezTo>
                  <a:cubicBezTo>
                    <a:pt x="7075" y="521262"/>
                    <a:pt x="-1392" y="393204"/>
                    <a:pt x="196" y="319121"/>
                  </a:cubicBezTo>
                  <a:cubicBezTo>
                    <a:pt x="1783" y="245038"/>
                    <a:pt x="14483" y="-23250"/>
                    <a:pt x="16071" y="1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A38B0684-C590-F296-B7A4-40EF06241564}"/>
                </a:ext>
              </a:extLst>
            </p:cNvPr>
            <p:cNvSpPr/>
            <p:nvPr/>
          </p:nvSpPr>
          <p:spPr>
            <a:xfrm>
              <a:off x="2908288" y="1799378"/>
              <a:ext cx="22263" cy="549561"/>
            </a:xfrm>
            <a:custGeom>
              <a:avLst/>
              <a:gdLst>
                <a:gd name="connsiteX0" fmla="*/ 12 w 22263"/>
                <a:gd name="connsiteY0" fmla="*/ 847 h 549561"/>
                <a:gd name="connsiteX1" fmla="*/ 19062 w 22263"/>
                <a:gd name="connsiteY1" fmla="*/ 527897 h 549561"/>
                <a:gd name="connsiteX2" fmla="*/ 22237 w 22263"/>
                <a:gd name="connsiteY2" fmla="*/ 407247 h 549561"/>
                <a:gd name="connsiteX3" fmla="*/ 12 w 22263"/>
                <a:gd name="connsiteY3" fmla="*/ 847 h 54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3" h="549561">
                  <a:moveTo>
                    <a:pt x="12" y="847"/>
                  </a:moveTo>
                  <a:cubicBezTo>
                    <a:pt x="-517" y="20955"/>
                    <a:pt x="15358" y="460164"/>
                    <a:pt x="19062" y="527897"/>
                  </a:cubicBezTo>
                  <a:cubicBezTo>
                    <a:pt x="22766" y="595630"/>
                    <a:pt x="22237" y="490326"/>
                    <a:pt x="22237" y="407247"/>
                  </a:cubicBezTo>
                  <a:cubicBezTo>
                    <a:pt x="22237" y="324168"/>
                    <a:pt x="541" y="-19261"/>
                    <a:pt x="12" y="8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2858A212-8965-66E5-D8A6-E08A2F04B9A1}"/>
                </a:ext>
              </a:extLst>
            </p:cNvPr>
            <p:cNvSpPr/>
            <p:nvPr/>
          </p:nvSpPr>
          <p:spPr>
            <a:xfrm>
              <a:off x="2923923" y="2323508"/>
              <a:ext cx="22551" cy="1400767"/>
            </a:xfrm>
            <a:custGeom>
              <a:avLst/>
              <a:gdLst>
                <a:gd name="connsiteX0" fmla="*/ 16127 w 22551"/>
                <a:gd name="connsiteY0" fmla="*/ 592 h 1400767"/>
                <a:gd name="connsiteX1" fmla="*/ 252 w 22551"/>
                <a:gd name="connsiteY1" fmla="*/ 378417 h 1400767"/>
                <a:gd name="connsiteX2" fmla="*/ 6602 w 22551"/>
                <a:gd name="connsiteY2" fmla="*/ 756242 h 1400767"/>
                <a:gd name="connsiteX3" fmla="*/ 9777 w 22551"/>
                <a:gd name="connsiteY3" fmla="*/ 1121367 h 1400767"/>
                <a:gd name="connsiteX4" fmla="*/ 6602 w 22551"/>
                <a:gd name="connsiteY4" fmla="*/ 1400767 h 1400767"/>
                <a:gd name="connsiteX5" fmla="*/ 22477 w 22551"/>
                <a:gd name="connsiteY5" fmla="*/ 1121367 h 1400767"/>
                <a:gd name="connsiteX6" fmla="*/ 12952 w 22551"/>
                <a:gd name="connsiteY6" fmla="*/ 467317 h 1400767"/>
                <a:gd name="connsiteX7" fmla="*/ 16127 w 22551"/>
                <a:gd name="connsiteY7" fmla="*/ 592 h 140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51" h="1400767">
                  <a:moveTo>
                    <a:pt x="16127" y="592"/>
                  </a:moveTo>
                  <a:cubicBezTo>
                    <a:pt x="14010" y="-14225"/>
                    <a:pt x="1839" y="252475"/>
                    <a:pt x="252" y="378417"/>
                  </a:cubicBezTo>
                  <a:cubicBezTo>
                    <a:pt x="-1336" y="504359"/>
                    <a:pt x="5015" y="632417"/>
                    <a:pt x="6602" y="756242"/>
                  </a:cubicBezTo>
                  <a:cubicBezTo>
                    <a:pt x="8189" y="880067"/>
                    <a:pt x="9777" y="1013946"/>
                    <a:pt x="9777" y="1121367"/>
                  </a:cubicBezTo>
                  <a:cubicBezTo>
                    <a:pt x="9777" y="1228788"/>
                    <a:pt x="4485" y="1400767"/>
                    <a:pt x="6602" y="1400767"/>
                  </a:cubicBezTo>
                  <a:cubicBezTo>
                    <a:pt x="8719" y="1400767"/>
                    <a:pt x="21419" y="1276942"/>
                    <a:pt x="22477" y="1121367"/>
                  </a:cubicBezTo>
                  <a:cubicBezTo>
                    <a:pt x="23535" y="965792"/>
                    <a:pt x="12952" y="647234"/>
                    <a:pt x="12952" y="467317"/>
                  </a:cubicBezTo>
                  <a:cubicBezTo>
                    <a:pt x="12952" y="287400"/>
                    <a:pt x="18244" y="15409"/>
                    <a:pt x="16127" y="5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DA7AC9C5-BAD5-D2DC-6718-337B3EF8EAB0}"/>
                </a:ext>
              </a:extLst>
            </p:cNvPr>
            <p:cNvSpPr/>
            <p:nvPr/>
          </p:nvSpPr>
          <p:spPr>
            <a:xfrm>
              <a:off x="2895053" y="2263065"/>
              <a:ext cx="16921" cy="1505724"/>
            </a:xfrm>
            <a:custGeom>
              <a:avLst/>
              <a:gdLst>
                <a:gd name="connsiteX0" fmla="*/ 16422 w 16921"/>
                <a:gd name="connsiteY0" fmla="*/ 22935 h 1505724"/>
                <a:gd name="connsiteX1" fmla="*/ 13247 w 16921"/>
                <a:gd name="connsiteY1" fmla="*/ 965910 h 1505724"/>
                <a:gd name="connsiteX2" fmla="*/ 16422 w 16921"/>
                <a:gd name="connsiteY2" fmla="*/ 1505660 h 1505724"/>
                <a:gd name="connsiteX3" fmla="*/ 3722 w 16921"/>
                <a:gd name="connsiteY3" fmla="*/ 997660 h 1505724"/>
                <a:gd name="connsiteX4" fmla="*/ 547 w 16921"/>
                <a:gd name="connsiteY4" fmla="*/ 346785 h 1505724"/>
                <a:gd name="connsiteX5" fmla="*/ 16422 w 16921"/>
                <a:gd name="connsiteY5" fmla="*/ 22935 h 15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1" h="1505724">
                  <a:moveTo>
                    <a:pt x="16422" y="22935"/>
                  </a:moveTo>
                  <a:cubicBezTo>
                    <a:pt x="18539" y="126122"/>
                    <a:pt x="13247" y="718789"/>
                    <a:pt x="13247" y="965910"/>
                  </a:cubicBezTo>
                  <a:cubicBezTo>
                    <a:pt x="13247" y="1213031"/>
                    <a:pt x="18009" y="1500368"/>
                    <a:pt x="16422" y="1505660"/>
                  </a:cubicBezTo>
                  <a:cubicBezTo>
                    <a:pt x="14835" y="1510952"/>
                    <a:pt x="6368" y="1190806"/>
                    <a:pt x="3722" y="997660"/>
                  </a:cubicBezTo>
                  <a:cubicBezTo>
                    <a:pt x="1076" y="804514"/>
                    <a:pt x="-1041" y="504477"/>
                    <a:pt x="547" y="346785"/>
                  </a:cubicBezTo>
                  <a:cubicBezTo>
                    <a:pt x="2134" y="189093"/>
                    <a:pt x="14305" y="-80252"/>
                    <a:pt x="16422" y="229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E917631C-D275-2C06-89F0-FBD6A629B603}"/>
                </a:ext>
              </a:extLst>
            </p:cNvPr>
            <p:cNvSpPr/>
            <p:nvPr/>
          </p:nvSpPr>
          <p:spPr>
            <a:xfrm>
              <a:off x="2958903" y="2952745"/>
              <a:ext cx="63799" cy="114309"/>
            </a:xfrm>
            <a:custGeom>
              <a:avLst/>
              <a:gdLst>
                <a:gd name="connsiteX0" fmla="*/ 63697 w 63799"/>
                <a:gd name="connsiteY0" fmla="*/ 5 h 114309"/>
                <a:gd name="connsiteX1" fmla="*/ 16072 w 63799"/>
                <a:gd name="connsiteY1" fmla="*/ 53980 h 114309"/>
                <a:gd name="connsiteX2" fmla="*/ 57347 w 63799"/>
                <a:gd name="connsiteY2" fmla="*/ 114305 h 114309"/>
                <a:gd name="connsiteX3" fmla="*/ 197 w 63799"/>
                <a:gd name="connsiteY3" fmla="*/ 57155 h 114309"/>
                <a:gd name="connsiteX4" fmla="*/ 63697 w 63799"/>
                <a:gd name="connsiteY4" fmla="*/ 5 h 11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9" h="114309">
                  <a:moveTo>
                    <a:pt x="63697" y="5"/>
                  </a:moveTo>
                  <a:cubicBezTo>
                    <a:pt x="66343" y="-524"/>
                    <a:pt x="17130" y="34930"/>
                    <a:pt x="16072" y="53980"/>
                  </a:cubicBezTo>
                  <a:cubicBezTo>
                    <a:pt x="15014" y="73030"/>
                    <a:pt x="59993" y="113776"/>
                    <a:pt x="57347" y="114305"/>
                  </a:cubicBezTo>
                  <a:cubicBezTo>
                    <a:pt x="54701" y="114834"/>
                    <a:pt x="4430" y="73030"/>
                    <a:pt x="197" y="57155"/>
                  </a:cubicBezTo>
                  <a:cubicBezTo>
                    <a:pt x="-4036" y="41280"/>
                    <a:pt x="61051" y="534"/>
                    <a:pt x="63697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CE36E44E-650A-6962-5E3B-FE01EB399574}"/>
                </a:ext>
              </a:extLst>
            </p:cNvPr>
            <p:cNvSpPr/>
            <p:nvPr/>
          </p:nvSpPr>
          <p:spPr>
            <a:xfrm>
              <a:off x="3013005" y="2952732"/>
              <a:ext cx="60507" cy="114345"/>
            </a:xfrm>
            <a:custGeom>
              <a:avLst/>
              <a:gdLst>
                <a:gd name="connsiteX0" fmla="*/ 15945 w 60507"/>
                <a:gd name="connsiteY0" fmla="*/ 18 h 114345"/>
                <a:gd name="connsiteX1" fmla="*/ 60395 w 60507"/>
                <a:gd name="connsiteY1" fmla="*/ 66693 h 114345"/>
                <a:gd name="connsiteX2" fmla="*/ 70 w 60507"/>
                <a:gd name="connsiteY2" fmla="*/ 114318 h 114345"/>
                <a:gd name="connsiteX3" fmla="*/ 47695 w 60507"/>
                <a:gd name="connsiteY3" fmla="*/ 60343 h 114345"/>
                <a:gd name="connsiteX4" fmla="*/ 15945 w 60507"/>
                <a:gd name="connsiteY4" fmla="*/ 18 h 1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7" h="114345">
                  <a:moveTo>
                    <a:pt x="15945" y="18"/>
                  </a:moveTo>
                  <a:cubicBezTo>
                    <a:pt x="18062" y="1076"/>
                    <a:pt x="63041" y="47643"/>
                    <a:pt x="60395" y="66693"/>
                  </a:cubicBezTo>
                  <a:cubicBezTo>
                    <a:pt x="57749" y="85743"/>
                    <a:pt x="2187" y="115376"/>
                    <a:pt x="70" y="114318"/>
                  </a:cubicBezTo>
                  <a:cubicBezTo>
                    <a:pt x="-2047" y="113260"/>
                    <a:pt x="43991" y="77276"/>
                    <a:pt x="47695" y="60343"/>
                  </a:cubicBezTo>
                  <a:cubicBezTo>
                    <a:pt x="51399" y="43410"/>
                    <a:pt x="13828" y="-1040"/>
                    <a:pt x="15945" y="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2465D76F-F3F3-82D2-FCB8-40DC561C2A8E}"/>
                </a:ext>
              </a:extLst>
            </p:cNvPr>
            <p:cNvSpPr/>
            <p:nvPr/>
          </p:nvSpPr>
          <p:spPr>
            <a:xfrm>
              <a:off x="4038592" y="2692106"/>
              <a:ext cx="111153" cy="499365"/>
            </a:xfrm>
            <a:custGeom>
              <a:avLst/>
              <a:gdLst>
                <a:gd name="connsiteX0" fmla="*/ 111133 w 111153"/>
                <a:gd name="connsiteY0" fmla="*/ 294 h 499365"/>
                <a:gd name="connsiteX1" fmla="*/ 60333 w 111153"/>
                <a:gd name="connsiteY1" fmla="*/ 51094 h 499365"/>
                <a:gd name="connsiteX2" fmla="*/ 41283 w 111153"/>
                <a:gd name="connsiteY2" fmla="*/ 92369 h 499365"/>
                <a:gd name="connsiteX3" fmla="*/ 38108 w 111153"/>
                <a:gd name="connsiteY3" fmla="*/ 346369 h 499365"/>
                <a:gd name="connsiteX4" fmla="*/ 44458 w 111153"/>
                <a:gd name="connsiteY4" fmla="*/ 409869 h 499365"/>
                <a:gd name="connsiteX5" fmla="*/ 34933 w 111153"/>
                <a:gd name="connsiteY5" fmla="*/ 463844 h 499365"/>
                <a:gd name="connsiteX6" fmla="*/ 8 w 111153"/>
                <a:gd name="connsiteY6" fmla="*/ 498769 h 499365"/>
                <a:gd name="connsiteX7" fmla="*/ 31758 w 111153"/>
                <a:gd name="connsiteY7" fmla="*/ 435269 h 499365"/>
                <a:gd name="connsiteX8" fmla="*/ 47633 w 111153"/>
                <a:gd name="connsiteY8" fmla="*/ 343194 h 499365"/>
                <a:gd name="connsiteX9" fmla="*/ 53983 w 111153"/>
                <a:gd name="connsiteY9" fmla="*/ 47919 h 499365"/>
                <a:gd name="connsiteX10" fmla="*/ 111133 w 111153"/>
                <a:gd name="connsiteY10" fmla="*/ 294 h 4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53" h="499365">
                  <a:moveTo>
                    <a:pt x="111133" y="294"/>
                  </a:moveTo>
                  <a:cubicBezTo>
                    <a:pt x="112191" y="823"/>
                    <a:pt x="71975" y="35748"/>
                    <a:pt x="60333" y="51094"/>
                  </a:cubicBezTo>
                  <a:cubicBezTo>
                    <a:pt x="48691" y="66440"/>
                    <a:pt x="44987" y="43157"/>
                    <a:pt x="41283" y="92369"/>
                  </a:cubicBezTo>
                  <a:cubicBezTo>
                    <a:pt x="37579" y="141582"/>
                    <a:pt x="37579" y="293452"/>
                    <a:pt x="38108" y="346369"/>
                  </a:cubicBezTo>
                  <a:cubicBezTo>
                    <a:pt x="38637" y="399286"/>
                    <a:pt x="44987" y="390290"/>
                    <a:pt x="44458" y="409869"/>
                  </a:cubicBezTo>
                  <a:cubicBezTo>
                    <a:pt x="43929" y="429448"/>
                    <a:pt x="42341" y="449027"/>
                    <a:pt x="34933" y="463844"/>
                  </a:cubicBezTo>
                  <a:cubicBezTo>
                    <a:pt x="27525" y="478661"/>
                    <a:pt x="537" y="503532"/>
                    <a:pt x="8" y="498769"/>
                  </a:cubicBezTo>
                  <a:cubicBezTo>
                    <a:pt x="-521" y="494007"/>
                    <a:pt x="23821" y="461198"/>
                    <a:pt x="31758" y="435269"/>
                  </a:cubicBezTo>
                  <a:cubicBezTo>
                    <a:pt x="39695" y="409340"/>
                    <a:pt x="43929" y="407752"/>
                    <a:pt x="47633" y="343194"/>
                  </a:cubicBezTo>
                  <a:cubicBezTo>
                    <a:pt x="51337" y="278636"/>
                    <a:pt x="48691" y="100306"/>
                    <a:pt x="53983" y="47919"/>
                  </a:cubicBezTo>
                  <a:cubicBezTo>
                    <a:pt x="59275" y="-4468"/>
                    <a:pt x="110075" y="-235"/>
                    <a:pt x="111133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B30C32DC-B3F5-49ED-D589-0CCB531A56B4}"/>
                </a:ext>
              </a:extLst>
            </p:cNvPr>
            <p:cNvSpPr/>
            <p:nvPr/>
          </p:nvSpPr>
          <p:spPr>
            <a:xfrm>
              <a:off x="3654425" y="3178042"/>
              <a:ext cx="445089" cy="35309"/>
            </a:xfrm>
            <a:custGeom>
              <a:avLst/>
              <a:gdLst>
                <a:gd name="connsiteX0" fmla="*/ 0 w 445089"/>
                <a:gd name="connsiteY0" fmla="*/ 19183 h 35309"/>
                <a:gd name="connsiteX1" fmla="*/ 279400 w 445089"/>
                <a:gd name="connsiteY1" fmla="*/ 16008 h 35309"/>
                <a:gd name="connsiteX2" fmla="*/ 327025 w 445089"/>
                <a:gd name="connsiteY2" fmla="*/ 35058 h 35309"/>
                <a:gd name="connsiteX3" fmla="*/ 444500 w 445089"/>
                <a:gd name="connsiteY3" fmla="*/ 133 h 35309"/>
                <a:gd name="connsiteX4" fmla="*/ 368300 w 445089"/>
                <a:gd name="connsiteY4" fmla="*/ 22358 h 35309"/>
                <a:gd name="connsiteX5" fmla="*/ 276225 w 445089"/>
                <a:gd name="connsiteY5" fmla="*/ 3308 h 35309"/>
                <a:gd name="connsiteX6" fmla="*/ 219075 w 445089"/>
                <a:gd name="connsiteY6" fmla="*/ 6483 h 35309"/>
                <a:gd name="connsiteX7" fmla="*/ 0 w 445089"/>
                <a:gd name="connsiteY7" fmla="*/ 19183 h 3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089" h="35309">
                  <a:moveTo>
                    <a:pt x="0" y="19183"/>
                  </a:moveTo>
                  <a:cubicBezTo>
                    <a:pt x="112448" y="16272"/>
                    <a:pt x="224896" y="13362"/>
                    <a:pt x="279400" y="16008"/>
                  </a:cubicBezTo>
                  <a:cubicBezTo>
                    <a:pt x="333904" y="18654"/>
                    <a:pt x="299508" y="37704"/>
                    <a:pt x="327025" y="35058"/>
                  </a:cubicBezTo>
                  <a:cubicBezTo>
                    <a:pt x="354542" y="32412"/>
                    <a:pt x="437621" y="2250"/>
                    <a:pt x="444500" y="133"/>
                  </a:cubicBezTo>
                  <a:cubicBezTo>
                    <a:pt x="451379" y="-1984"/>
                    <a:pt x="396346" y="21829"/>
                    <a:pt x="368300" y="22358"/>
                  </a:cubicBezTo>
                  <a:cubicBezTo>
                    <a:pt x="340254" y="22887"/>
                    <a:pt x="301096" y="5954"/>
                    <a:pt x="276225" y="3308"/>
                  </a:cubicBezTo>
                  <a:cubicBezTo>
                    <a:pt x="251354" y="662"/>
                    <a:pt x="219075" y="6483"/>
                    <a:pt x="219075" y="6483"/>
                  </a:cubicBezTo>
                  <a:lnTo>
                    <a:pt x="0" y="1918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A612460E-FA61-70C7-EF00-4589707021B2}"/>
                </a:ext>
              </a:extLst>
            </p:cNvPr>
            <p:cNvSpPr/>
            <p:nvPr/>
          </p:nvSpPr>
          <p:spPr>
            <a:xfrm>
              <a:off x="3616891" y="3172975"/>
              <a:ext cx="288103" cy="272201"/>
            </a:xfrm>
            <a:custGeom>
              <a:avLst/>
              <a:gdLst>
                <a:gd name="connsiteX0" fmla="*/ 282009 w 288103"/>
                <a:gd name="connsiteY0" fmla="*/ 8375 h 272201"/>
                <a:gd name="connsiteX1" fmla="*/ 59759 w 288103"/>
                <a:gd name="connsiteY1" fmla="*/ 11550 h 272201"/>
                <a:gd name="connsiteX2" fmla="*/ 40709 w 288103"/>
                <a:gd name="connsiteY2" fmla="*/ 36950 h 272201"/>
                <a:gd name="connsiteX3" fmla="*/ 31184 w 288103"/>
                <a:gd name="connsiteY3" fmla="*/ 68700 h 272201"/>
                <a:gd name="connsiteX4" fmla="*/ 34359 w 288103"/>
                <a:gd name="connsiteY4" fmla="*/ 271900 h 272201"/>
                <a:gd name="connsiteX5" fmla="*/ 8959 w 288103"/>
                <a:gd name="connsiteY5" fmla="*/ 17900 h 272201"/>
                <a:gd name="connsiteX6" fmla="*/ 208984 w 288103"/>
                <a:gd name="connsiteY6" fmla="*/ 21075 h 272201"/>
                <a:gd name="connsiteX7" fmla="*/ 282009 w 288103"/>
                <a:gd name="connsiteY7" fmla="*/ 8375 h 27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103" h="272201">
                  <a:moveTo>
                    <a:pt x="282009" y="8375"/>
                  </a:moveTo>
                  <a:cubicBezTo>
                    <a:pt x="257138" y="6787"/>
                    <a:pt x="99976" y="6787"/>
                    <a:pt x="59759" y="11550"/>
                  </a:cubicBezTo>
                  <a:cubicBezTo>
                    <a:pt x="19542" y="16313"/>
                    <a:pt x="45472" y="27425"/>
                    <a:pt x="40709" y="36950"/>
                  </a:cubicBezTo>
                  <a:cubicBezTo>
                    <a:pt x="35946" y="46475"/>
                    <a:pt x="32242" y="29542"/>
                    <a:pt x="31184" y="68700"/>
                  </a:cubicBezTo>
                  <a:cubicBezTo>
                    <a:pt x="30126" y="107858"/>
                    <a:pt x="38063" y="280367"/>
                    <a:pt x="34359" y="271900"/>
                  </a:cubicBezTo>
                  <a:cubicBezTo>
                    <a:pt x="30655" y="263433"/>
                    <a:pt x="-20145" y="59704"/>
                    <a:pt x="8959" y="17900"/>
                  </a:cubicBezTo>
                  <a:cubicBezTo>
                    <a:pt x="38063" y="-23904"/>
                    <a:pt x="167709" y="20546"/>
                    <a:pt x="208984" y="21075"/>
                  </a:cubicBezTo>
                  <a:cubicBezTo>
                    <a:pt x="250259" y="21604"/>
                    <a:pt x="306880" y="9963"/>
                    <a:pt x="282009" y="83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03925F9B-F4CB-C43B-556B-91BE03E51963}"/>
                </a:ext>
              </a:extLst>
            </p:cNvPr>
            <p:cNvSpPr/>
            <p:nvPr/>
          </p:nvSpPr>
          <p:spPr>
            <a:xfrm>
              <a:off x="3778024" y="3258915"/>
              <a:ext cx="359458" cy="299797"/>
            </a:xfrm>
            <a:custGeom>
              <a:avLst/>
              <a:gdLst>
                <a:gd name="connsiteX0" fmla="*/ 359001 w 359458"/>
                <a:gd name="connsiteY0" fmla="*/ 1810 h 299797"/>
                <a:gd name="connsiteX1" fmla="*/ 263751 w 359458"/>
                <a:gd name="connsiteY1" fmla="*/ 17685 h 299797"/>
                <a:gd name="connsiteX2" fmla="*/ 181201 w 359458"/>
                <a:gd name="connsiteY2" fmla="*/ 78010 h 299797"/>
                <a:gd name="connsiteX3" fmla="*/ 66901 w 359458"/>
                <a:gd name="connsiteY3" fmla="*/ 233585 h 299797"/>
                <a:gd name="connsiteX4" fmla="*/ 6576 w 359458"/>
                <a:gd name="connsiteY4" fmla="*/ 290735 h 299797"/>
                <a:gd name="connsiteX5" fmla="*/ 222476 w 359458"/>
                <a:gd name="connsiteY5" fmla="*/ 52610 h 299797"/>
                <a:gd name="connsiteX6" fmla="*/ 359001 w 359458"/>
                <a:gd name="connsiteY6" fmla="*/ 1810 h 29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458" h="299797">
                  <a:moveTo>
                    <a:pt x="359001" y="1810"/>
                  </a:moveTo>
                  <a:cubicBezTo>
                    <a:pt x="365880" y="-4011"/>
                    <a:pt x="293384" y="4985"/>
                    <a:pt x="263751" y="17685"/>
                  </a:cubicBezTo>
                  <a:cubicBezTo>
                    <a:pt x="234118" y="30385"/>
                    <a:pt x="214009" y="42027"/>
                    <a:pt x="181201" y="78010"/>
                  </a:cubicBezTo>
                  <a:cubicBezTo>
                    <a:pt x="148393" y="113993"/>
                    <a:pt x="96005" y="198131"/>
                    <a:pt x="66901" y="233585"/>
                  </a:cubicBezTo>
                  <a:cubicBezTo>
                    <a:pt x="37797" y="269039"/>
                    <a:pt x="-19353" y="320897"/>
                    <a:pt x="6576" y="290735"/>
                  </a:cubicBezTo>
                  <a:cubicBezTo>
                    <a:pt x="32505" y="260573"/>
                    <a:pt x="167972" y="97589"/>
                    <a:pt x="222476" y="52610"/>
                  </a:cubicBezTo>
                  <a:cubicBezTo>
                    <a:pt x="276980" y="7631"/>
                    <a:pt x="352122" y="7631"/>
                    <a:pt x="359001" y="18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B6DB13E9-5142-05BE-80C1-4AAA1E97C052}"/>
                </a:ext>
              </a:extLst>
            </p:cNvPr>
            <p:cNvSpPr/>
            <p:nvPr/>
          </p:nvSpPr>
          <p:spPr>
            <a:xfrm>
              <a:off x="3848059" y="3279770"/>
              <a:ext cx="184214" cy="193682"/>
            </a:xfrm>
            <a:custGeom>
              <a:avLst/>
              <a:gdLst>
                <a:gd name="connsiteX0" fmla="*/ 184191 w 184214"/>
                <a:gd name="connsiteY0" fmla="*/ 5 h 193682"/>
                <a:gd name="connsiteX1" fmla="*/ 73066 w 184214"/>
                <a:gd name="connsiteY1" fmla="*/ 66680 h 193682"/>
                <a:gd name="connsiteX2" fmla="*/ 41 w 184214"/>
                <a:gd name="connsiteY2" fmla="*/ 193680 h 193682"/>
                <a:gd name="connsiteX3" fmla="*/ 82591 w 184214"/>
                <a:gd name="connsiteY3" fmla="*/ 69855 h 193682"/>
                <a:gd name="connsiteX4" fmla="*/ 184191 w 184214"/>
                <a:gd name="connsiteY4" fmla="*/ 5 h 19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214" h="193682">
                  <a:moveTo>
                    <a:pt x="184191" y="5"/>
                  </a:moveTo>
                  <a:cubicBezTo>
                    <a:pt x="182604" y="-524"/>
                    <a:pt x="103758" y="34401"/>
                    <a:pt x="73066" y="66680"/>
                  </a:cubicBezTo>
                  <a:cubicBezTo>
                    <a:pt x="42374" y="98959"/>
                    <a:pt x="-1546" y="193151"/>
                    <a:pt x="41" y="193680"/>
                  </a:cubicBezTo>
                  <a:cubicBezTo>
                    <a:pt x="1628" y="194209"/>
                    <a:pt x="57720" y="99488"/>
                    <a:pt x="82591" y="69855"/>
                  </a:cubicBezTo>
                  <a:cubicBezTo>
                    <a:pt x="107462" y="40222"/>
                    <a:pt x="185778" y="534"/>
                    <a:pt x="184191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038B5608-D615-530F-9EA5-F3154E37A576}"/>
                </a:ext>
              </a:extLst>
            </p:cNvPr>
            <p:cNvSpPr/>
            <p:nvPr/>
          </p:nvSpPr>
          <p:spPr>
            <a:xfrm>
              <a:off x="3619435" y="3351625"/>
              <a:ext cx="13249" cy="227533"/>
            </a:xfrm>
            <a:custGeom>
              <a:avLst/>
              <a:gdLst>
                <a:gd name="connsiteX0" fmla="*/ 12765 w 13249"/>
                <a:gd name="connsiteY0" fmla="*/ 1175 h 227533"/>
                <a:gd name="connsiteX1" fmla="*/ 9590 w 13249"/>
                <a:gd name="connsiteY1" fmla="*/ 223425 h 227533"/>
                <a:gd name="connsiteX2" fmla="*/ 65 w 13249"/>
                <a:gd name="connsiteY2" fmla="*/ 137700 h 227533"/>
                <a:gd name="connsiteX3" fmla="*/ 12765 w 13249"/>
                <a:gd name="connsiteY3" fmla="*/ 1175 h 22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49" h="227533">
                  <a:moveTo>
                    <a:pt x="12765" y="1175"/>
                  </a:moveTo>
                  <a:cubicBezTo>
                    <a:pt x="14352" y="15462"/>
                    <a:pt x="11707" y="200671"/>
                    <a:pt x="9590" y="223425"/>
                  </a:cubicBezTo>
                  <a:cubicBezTo>
                    <a:pt x="7473" y="246179"/>
                    <a:pt x="1123" y="168392"/>
                    <a:pt x="65" y="137700"/>
                  </a:cubicBezTo>
                  <a:cubicBezTo>
                    <a:pt x="-993" y="107008"/>
                    <a:pt x="11178" y="-13112"/>
                    <a:pt x="12765" y="1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3454BFA2-3FCB-E31E-30F1-A5BD59A77C01}"/>
                </a:ext>
              </a:extLst>
            </p:cNvPr>
            <p:cNvSpPr/>
            <p:nvPr/>
          </p:nvSpPr>
          <p:spPr>
            <a:xfrm>
              <a:off x="3624177" y="3554674"/>
              <a:ext cx="261038" cy="58692"/>
            </a:xfrm>
            <a:custGeom>
              <a:avLst/>
              <a:gdLst>
                <a:gd name="connsiteX0" fmla="*/ 1673 w 261038"/>
                <a:gd name="connsiteY0" fmla="*/ 26726 h 58692"/>
                <a:gd name="connsiteX1" fmla="*/ 71523 w 261038"/>
                <a:gd name="connsiteY1" fmla="*/ 55301 h 58692"/>
                <a:gd name="connsiteX2" fmla="*/ 179473 w 261038"/>
                <a:gd name="connsiteY2" fmla="*/ 52126 h 58692"/>
                <a:gd name="connsiteX3" fmla="*/ 258848 w 261038"/>
                <a:gd name="connsiteY3" fmla="*/ 1326 h 58692"/>
                <a:gd name="connsiteX4" fmla="*/ 230273 w 261038"/>
                <a:gd name="connsiteY4" fmla="*/ 17201 h 58692"/>
                <a:gd name="connsiteX5" fmla="*/ 141373 w 261038"/>
                <a:gd name="connsiteY5" fmla="*/ 42601 h 58692"/>
                <a:gd name="connsiteX6" fmla="*/ 1673 w 261038"/>
                <a:gd name="connsiteY6" fmla="*/ 26726 h 5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038" h="58692">
                  <a:moveTo>
                    <a:pt x="1673" y="26726"/>
                  </a:moveTo>
                  <a:cubicBezTo>
                    <a:pt x="-9969" y="28843"/>
                    <a:pt x="41890" y="51068"/>
                    <a:pt x="71523" y="55301"/>
                  </a:cubicBezTo>
                  <a:cubicBezTo>
                    <a:pt x="101156" y="59534"/>
                    <a:pt x="148252" y="61122"/>
                    <a:pt x="179473" y="52126"/>
                  </a:cubicBezTo>
                  <a:cubicBezTo>
                    <a:pt x="210694" y="43130"/>
                    <a:pt x="250381" y="7147"/>
                    <a:pt x="258848" y="1326"/>
                  </a:cubicBezTo>
                  <a:cubicBezTo>
                    <a:pt x="267315" y="-4495"/>
                    <a:pt x="249852" y="10322"/>
                    <a:pt x="230273" y="17201"/>
                  </a:cubicBezTo>
                  <a:cubicBezTo>
                    <a:pt x="210694" y="24080"/>
                    <a:pt x="176298" y="38368"/>
                    <a:pt x="141373" y="42601"/>
                  </a:cubicBezTo>
                  <a:cubicBezTo>
                    <a:pt x="106448" y="46834"/>
                    <a:pt x="13315" y="24609"/>
                    <a:pt x="1673" y="267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0EA0EE5D-DCB6-A656-7DA8-87E570A7B9BB}"/>
                </a:ext>
              </a:extLst>
            </p:cNvPr>
            <p:cNvSpPr/>
            <p:nvPr/>
          </p:nvSpPr>
          <p:spPr>
            <a:xfrm>
              <a:off x="3648046" y="3390699"/>
              <a:ext cx="196879" cy="198139"/>
            </a:xfrm>
            <a:custGeom>
              <a:avLst/>
              <a:gdLst>
                <a:gd name="connsiteX0" fmla="*/ 29 w 196879"/>
                <a:gd name="connsiteY0" fmla="*/ 201 h 198139"/>
                <a:gd name="connsiteX1" fmla="*/ 6379 w 196879"/>
                <a:gd name="connsiteY1" fmla="*/ 139901 h 198139"/>
                <a:gd name="connsiteX2" fmla="*/ 12729 w 196879"/>
                <a:gd name="connsiteY2" fmla="*/ 155776 h 198139"/>
                <a:gd name="connsiteX3" fmla="*/ 50829 w 196879"/>
                <a:gd name="connsiteY3" fmla="*/ 181176 h 198139"/>
                <a:gd name="connsiteX4" fmla="*/ 196879 w 196879"/>
                <a:gd name="connsiteY4" fmla="*/ 178001 h 198139"/>
                <a:gd name="connsiteX5" fmla="*/ 50829 w 196879"/>
                <a:gd name="connsiteY5" fmla="*/ 197051 h 198139"/>
                <a:gd name="connsiteX6" fmla="*/ 9554 w 196879"/>
                <a:gd name="connsiteY6" fmla="*/ 178001 h 198139"/>
                <a:gd name="connsiteX7" fmla="*/ 29 w 196879"/>
                <a:gd name="connsiteY7" fmla="*/ 201 h 19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879" h="198139">
                  <a:moveTo>
                    <a:pt x="29" y="201"/>
                  </a:moveTo>
                  <a:cubicBezTo>
                    <a:pt x="-500" y="-6149"/>
                    <a:pt x="6379" y="139901"/>
                    <a:pt x="6379" y="139901"/>
                  </a:cubicBezTo>
                  <a:cubicBezTo>
                    <a:pt x="8496" y="165830"/>
                    <a:pt x="5321" y="148897"/>
                    <a:pt x="12729" y="155776"/>
                  </a:cubicBezTo>
                  <a:cubicBezTo>
                    <a:pt x="20137" y="162655"/>
                    <a:pt x="20137" y="177472"/>
                    <a:pt x="50829" y="181176"/>
                  </a:cubicBezTo>
                  <a:cubicBezTo>
                    <a:pt x="81521" y="184880"/>
                    <a:pt x="196879" y="175355"/>
                    <a:pt x="196879" y="178001"/>
                  </a:cubicBezTo>
                  <a:cubicBezTo>
                    <a:pt x="196879" y="180647"/>
                    <a:pt x="82050" y="197051"/>
                    <a:pt x="50829" y="197051"/>
                  </a:cubicBezTo>
                  <a:cubicBezTo>
                    <a:pt x="19608" y="197051"/>
                    <a:pt x="18550" y="204988"/>
                    <a:pt x="9554" y="178001"/>
                  </a:cubicBezTo>
                  <a:cubicBezTo>
                    <a:pt x="558" y="151014"/>
                    <a:pt x="558" y="6551"/>
                    <a:pt x="29" y="2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D7238A89-DCCD-60A5-CDEF-B08D18E437E8}"/>
                </a:ext>
              </a:extLst>
            </p:cNvPr>
            <p:cNvSpPr/>
            <p:nvPr/>
          </p:nvSpPr>
          <p:spPr>
            <a:xfrm>
              <a:off x="3648042" y="3401811"/>
              <a:ext cx="7176" cy="165323"/>
            </a:xfrm>
            <a:custGeom>
              <a:avLst/>
              <a:gdLst>
                <a:gd name="connsiteX0" fmla="*/ 6383 w 7176"/>
                <a:gd name="connsiteY0" fmla="*/ 1789 h 165323"/>
                <a:gd name="connsiteX1" fmla="*/ 6383 w 7176"/>
                <a:gd name="connsiteY1" fmla="*/ 163714 h 165323"/>
                <a:gd name="connsiteX2" fmla="*/ 33 w 7176"/>
                <a:gd name="connsiteY2" fmla="*/ 81164 h 165323"/>
                <a:gd name="connsiteX3" fmla="*/ 6383 w 7176"/>
                <a:gd name="connsiteY3" fmla="*/ 1789 h 16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76" h="165323">
                  <a:moveTo>
                    <a:pt x="6383" y="1789"/>
                  </a:moveTo>
                  <a:cubicBezTo>
                    <a:pt x="7441" y="15547"/>
                    <a:pt x="7441" y="150485"/>
                    <a:pt x="6383" y="163714"/>
                  </a:cubicBezTo>
                  <a:cubicBezTo>
                    <a:pt x="5325" y="176943"/>
                    <a:pt x="562" y="104976"/>
                    <a:pt x="33" y="81164"/>
                  </a:cubicBezTo>
                  <a:cubicBezTo>
                    <a:pt x="-496" y="57352"/>
                    <a:pt x="5325" y="-11969"/>
                    <a:pt x="6383" y="17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EED0DA36-272B-E82E-CFC0-6F28CFC18E85}"/>
                </a:ext>
              </a:extLst>
            </p:cNvPr>
            <p:cNvSpPr/>
            <p:nvPr/>
          </p:nvSpPr>
          <p:spPr>
            <a:xfrm>
              <a:off x="3625723" y="3648019"/>
              <a:ext cx="41467" cy="120745"/>
            </a:xfrm>
            <a:custGeom>
              <a:avLst/>
              <a:gdLst>
                <a:gd name="connsiteX0" fmla="*/ 41402 w 41467"/>
                <a:gd name="connsiteY0" fmla="*/ 56 h 120745"/>
                <a:gd name="connsiteX1" fmla="*/ 9652 w 41467"/>
                <a:gd name="connsiteY1" fmla="*/ 50856 h 120745"/>
                <a:gd name="connsiteX2" fmla="*/ 6477 w 41467"/>
                <a:gd name="connsiteY2" fmla="*/ 120706 h 120745"/>
                <a:gd name="connsiteX3" fmla="*/ 127 w 41467"/>
                <a:gd name="connsiteY3" fmla="*/ 60381 h 120745"/>
                <a:gd name="connsiteX4" fmla="*/ 41402 w 41467"/>
                <a:gd name="connsiteY4" fmla="*/ 56 h 1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7" h="120745">
                  <a:moveTo>
                    <a:pt x="41402" y="56"/>
                  </a:moveTo>
                  <a:cubicBezTo>
                    <a:pt x="42989" y="-1531"/>
                    <a:pt x="15473" y="30748"/>
                    <a:pt x="9652" y="50856"/>
                  </a:cubicBezTo>
                  <a:cubicBezTo>
                    <a:pt x="3831" y="70964"/>
                    <a:pt x="8064" y="119119"/>
                    <a:pt x="6477" y="120706"/>
                  </a:cubicBezTo>
                  <a:cubicBezTo>
                    <a:pt x="4890" y="122293"/>
                    <a:pt x="-931" y="75198"/>
                    <a:pt x="127" y="60381"/>
                  </a:cubicBezTo>
                  <a:cubicBezTo>
                    <a:pt x="1185" y="45564"/>
                    <a:pt x="39815" y="1643"/>
                    <a:pt x="41402" y="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2416FCA1-7EA0-152B-555A-2F388315B6DE}"/>
                </a:ext>
              </a:extLst>
            </p:cNvPr>
            <p:cNvSpPr/>
            <p:nvPr/>
          </p:nvSpPr>
          <p:spPr>
            <a:xfrm>
              <a:off x="3679818" y="3657309"/>
              <a:ext cx="162105" cy="95544"/>
            </a:xfrm>
            <a:custGeom>
              <a:avLst/>
              <a:gdLst>
                <a:gd name="connsiteX0" fmla="*/ 7 w 162105"/>
                <a:gd name="connsiteY0" fmla="*/ 6641 h 95544"/>
                <a:gd name="connsiteX1" fmla="*/ 133357 w 162105"/>
                <a:gd name="connsiteY1" fmla="*/ 16166 h 95544"/>
                <a:gd name="connsiteX2" fmla="*/ 161932 w 162105"/>
                <a:gd name="connsiteY2" fmla="*/ 95541 h 95544"/>
                <a:gd name="connsiteX3" fmla="*/ 146057 w 162105"/>
                <a:gd name="connsiteY3" fmla="*/ 12991 h 95544"/>
                <a:gd name="connsiteX4" fmla="*/ 127007 w 162105"/>
                <a:gd name="connsiteY4" fmla="*/ 291 h 95544"/>
                <a:gd name="connsiteX5" fmla="*/ 7 w 162105"/>
                <a:gd name="connsiteY5" fmla="*/ 6641 h 9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105" h="95544">
                  <a:moveTo>
                    <a:pt x="7" y="6641"/>
                  </a:moveTo>
                  <a:cubicBezTo>
                    <a:pt x="1065" y="9287"/>
                    <a:pt x="106369" y="1349"/>
                    <a:pt x="133357" y="16166"/>
                  </a:cubicBezTo>
                  <a:cubicBezTo>
                    <a:pt x="160345" y="30983"/>
                    <a:pt x="159815" y="96070"/>
                    <a:pt x="161932" y="95541"/>
                  </a:cubicBezTo>
                  <a:cubicBezTo>
                    <a:pt x="164049" y="95012"/>
                    <a:pt x="146057" y="12991"/>
                    <a:pt x="146057" y="12991"/>
                  </a:cubicBezTo>
                  <a:cubicBezTo>
                    <a:pt x="140236" y="-2884"/>
                    <a:pt x="146586" y="1878"/>
                    <a:pt x="127007" y="291"/>
                  </a:cubicBezTo>
                  <a:cubicBezTo>
                    <a:pt x="107428" y="-1296"/>
                    <a:pt x="-1051" y="3995"/>
                    <a:pt x="7" y="66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6041885B-4CED-9D44-6C14-3A4B7A7ECCCA}"/>
                </a:ext>
              </a:extLst>
            </p:cNvPr>
            <p:cNvSpPr/>
            <p:nvPr/>
          </p:nvSpPr>
          <p:spPr>
            <a:xfrm>
              <a:off x="3920543" y="3326283"/>
              <a:ext cx="249457" cy="172814"/>
            </a:xfrm>
            <a:custGeom>
              <a:avLst/>
              <a:gdLst>
                <a:gd name="connsiteX0" fmla="*/ 248232 w 249457"/>
                <a:gd name="connsiteY0" fmla="*/ 74142 h 172814"/>
                <a:gd name="connsiteX1" fmla="*/ 229182 w 249457"/>
                <a:gd name="connsiteY1" fmla="*/ 7467 h 172814"/>
                <a:gd name="connsiteX2" fmla="*/ 137107 w 249457"/>
                <a:gd name="connsiteY2" fmla="*/ 20167 h 172814"/>
                <a:gd name="connsiteX3" fmla="*/ 582 w 249457"/>
                <a:gd name="connsiteY3" fmla="*/ 172567 h 172814"/>
                <a:gd name="connsiteX4" fmla="*/ 92657 w 249457"/>
                <a:gd name="connsiteY4" fmla="*/ 55092 h 172814"/>
                <a:gd name="connsiteX5" fmla="*/ 206957 w 249457"/>
                <a:gd name="connsiteY5" fmla="*/ 23342 h 172814"/>
                <a:gd name="connsiteX6" fmla="*/ 248232 w 249457"/>
                <a:gd name="connsiteY6" fmla="*/ 74142 h 17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7" h="172814">
                  <a:moveTo>
                    <a:pt x="248232" y="74142"/>
                  </a:moveTo>
                  <a:cubicBezTo>
                    <a:pt x="251936" y="71496"/>
                    <a:pt x="247703" y="16463"/>
                    <a:pt x="229182" y="7467"/>
                  </a:cubicBezTo>
                  <a:cubicBezTo>
                    <a:pt x="210661" y="-1529"/>
                    <a:pt x="175207" y="-7350"/>
                    <a:pt x="137107" y="20167"/>
                  </a:cubicBezTo>
                  <a:cubicBezTo>
                    <a:pt x="99007" y="47684"/>
                    <a:pt x="7990" y="166746"/>
                    <a:pt x="582" y="172567"/>
                  </a:cubicBezTo>
                  <a:cubicBezTo>
                    <a:pt x="-6826" y="178388"/>
                    <a:pt x="58261" y="79963"/>
                    <a:pt x="92657" y="55092"/>
                  </a:cubicBezTo>
                  <a:cubicBezTo>
                    <a:pt x="127053" y="30221"/>
                    <a:pt x="182086" y="23342"/>
                    <a:pt x="206957" y="23342"/>
                  </a:cubicBezTo>
                  <a:cubicBezTo>
                    <a:pt x="231828" y="23342"/>
                    <a:pt x="244528" y="76788"/>
                    <a:pt x="248232" y="74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55B84803-F9A7-CA6B-E6FE-9180116BB7A0}"/>
                </a:ext>
              </a:extLst>
            </p:cNvPr>
            <p:cNvSpPr/>
            <p:nvPr/>
          </p:nvSpPr>
          <p:spPr>
            <a:xfrm>
              <a:off x="3886196" y="3439312"/>
              <a:ext cx="51496" cy="310719"/>
            </a:xfrm>
            <a:custGeom>
              <a:avLst/>
              <a:gdLst>
                <a:gd name="connsiteX0" fmla="*/ 50804 w 51496"/>
                <a:gd name="connsiteY0" fmla="*/ 2388 h 310719"/>
                <a:gd name="connsiteX1" fmla="*/ 28579 w 51496"/>
                <a:gd name="connsiteY1" fmla="*/ 88113 h 310719"/>
                <a:gd name="connsiteX2" fmla="*/ 15879 w 51496"/>
                <a:gd name="connsiteY2" fmla="*/ 151613 h 310719"/>
                <a:gd name="connsiteX3" fmla="*/ 41279 w 51496"/>
                <a:gd name="connsiteY3" fmla="*/ 310363 h 310719"/>
                <a:gd name="connsiteX4" fmla="*/ 4 w 51496"/>
                <a:gd name="connsiteY4" fmla="*/ 189713 h 310719"/>
                <a:gd name="connsiteX5" fmla="*/ 50804 w 51496"/>
                <a:gd name="connsiteY5" fmla="*/ 2388 h 31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96" h="310719">
                  <a:moveTo>
                    <a:pt x="50804" y="2388"/>
                  </a:moveTo>
                  <a:cubicBezTo>
                    <a:pt x="55566" y="-14545"/>
                    <a:pt x="34400" y="63242"/>
                    <a:pt x="28579" y="88113"/>
                  </a:cubicBezTo>
                  <a:cubicBezTo>
                    <a:pt x="22758" y="112984"/>
                    <a:pt x="13762" y="114571"/>
                    <a:pt x="15879" y="151613"/>
                  </a:cubicBezTo>
                  <a:cubicBezTo>
                    <a:pt x="17996" y="188655"/>
                    <a:pt x="43925" y="304013"/>
                    <a:pt x="41279" y="310363"/>
                  </a:cubicBezTo>
                  <a:cubicBezTo>
                    <a:pt x="38633" y="316713"/>
                    <a:pt x="533" y="236809"/>
                    <a:pt x="4" y="189713"/>
                  </a:cubicBezTo>
                  <a:cubicBezTo>
                    <a:pt x="-525" y="142617"/>
                    <a:pt x="46042" y="19321"/>
                    <a:pt x="50804" y="23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D9B39A28-7144-77C6-4DF3-A76990038D5B}"/>
                </a:ext>
              </a:extLst>
            </p:cNvPr>
            <p:cNvSpPr/>
            <p:nvPr/>
          </p:nvSpPr>
          <p:spPr>
            <a:xfrm>
              <a:off x="3913453" y="3451080"/>
              <a:ext cx="42627" cy="295482"/>
            </a:xfrm>
            <a:custGeom>
              <a:avLst/>
              <a:gdLst>
                <a:gd name="connsiteX0" fmla="*/ 42597 w 42627"/>
                <a:gd name="connsiteY0" fmla="*/ 145 h 295482"/>
                <a:gd name="connsiteX1" fmla="*/ 10847 w 42627"/>
                <a:gd name="connsiteY1" fmla="*/ 89045 h 295482"/>
                <a:gd name="connsiteX2" fmla="*/ 7672 w 42627"/>
                <a:gd name="connsiteY2" fmla="*/ 162070 h 295482"/>
                <a:gd name="connsiteX3" fmla="*/ 17197 w 42627"/>
                <a:gd name="connsiteY3" fmla="*/ 295420 h 295482"/>
                <a:gd name="connsiteX4" fmla="*/ 1322 w 42627"/>
                <a:gd name="connsiteY4" fmla="*/ 177945 h 295482"/>
                <a:gd name="connsiteX5" fmla="*/ 4497 w 42627"/>
                <a:gd name="connsiteY5" fmla="*/ 69995 h 295482"/>
                <a:gd name="connsiteX6" fmla="*/ 42597 w 42627"/>
                <a:gd name="connsiteY6" fmla="*/ 145 h 2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27" h="295482">
                  <a:moveTo>
                    <a:pt x="42597" y="145"/>
                  </a:moveTo>
                  <a:cubicBezTo>
                    <a:pt x="43655" y="3320"/>
                    <a:pt x="16668" y="62057"/>
                    <a:pt x="10847" y="89045"/>
                  </a:cubicBezTo>
                  <a:cubicBezTo>
                    <a:pt x="5026" y="116033"/>
                    <a:pt x="6614" y="127674"/>
                    <a:pt x="7672" y="162070"/>
                  </a:cubicBezTo>
                  <a:cubicBezTo>
                    <a:pt x="8730" y="196466"/>
                    <a:pt x="18255" y="292774"/>
                    <a:pt x="17197" y="295420"/>
                  </a:cubicBezTo>
                  <a:cubicBezTo>
                    <a:pt x="16139" y="298066"/>
                    <a:pt x="3439" y="215516"/>
                    <a:pt x="1322" y="177945"/>
                  </a:cubicBezTo>
                  <a:cubicBezTo>
                    <a:pt x="-795" y="140374"/>
                    <a:pt x="-795" y="93278"/>
                    <a:pt x="4497" y="69995"/>
                  </a:cubicBezTo>
                  <a:cubicBezTo>
                    <a:pt x="9789" y="46712"/>
                    <a:pt x="41539" y="-3030"/>
                    <a:pt x="42597" y="1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2C84D1BF-1CF6-EA99-1B78-2A546CD62737}"/>
                </a:ext>
              </a:extLst>
            </p:cNvPr>
            <p:cNvSpPr/>
            <p:nvPr/>
          </p:nvSpPr>
          <p:spPr>
            <a:xfrm>
              <a:off x="4151998" y="2923354"/>
              <a:ext cx="306148" cy="346898"/>
            </a:xfrm>
            <a:custGeom>
              <a:avLst/>
              <a:gdLst>
                <a:gd name="connsiteX0" fmla="*/ 305702 w 306148"/>
                <a:gd name="connsiteY0" fmla="*/ 821 h 346898"/>
                <a:gd name="connsiteX1" fmla="*/ 194577 w 306148"/>
                <a:gd name="connsiteY1" fmla="*/ 48446 h 346898"/>
                <a:gd name="connsiteX2" fmla="*/ 115202 w 306148"/>
                <a:gd name="connsiteY2" fmla="*/ 99246 h 346898"/>
                <a:gd name="connsiteX3" fmla="*/ 54877 w 306148"/>
                <a:gd name="connsiteY3" fmla="*/ 181796 h 346898"/>
                <a:gd name="connsiteX4" fmla="*/ 10427 w 306148"/>
                <a:gd name="connsiteY4" fmla="*/ 229421 h 346898"/>
                <a:gd name="connsiteX5" fmla="*/ 902 w 306148"/>
                <a:gd name="connsiteY5" fmla="*/ 346896 h 346898"/>
                <a:gd name="connsiteX6" fmla="*/ 26302 w 306148"/>
                <a:gd name="connsiteY6" fmla="*/ 226246 h 346898"/>
                <a:gd name="connsiteX7" fmla="*/ 150127 w 306148"/>
                <a:gd name="connsiteY7" fmla="*/ 89721 h 346898"/>
                <a:gd name="connsiteX8" fmla="*/ 305702 w 306148"/>
                <a:gd name="connsiteY8" fmla="*/ 821 h 34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6148" h="346898">
                  <a:moveTo>
                    <a:pt x="305702" y="821"/>
                  </a:moveTo>
                  <a:cubicBezTo>
                    <a:pt x="313110" y="-6058"/>
                    <a:pt x="226327" y="32042"/>
                    <a:pt x="194577" y="48446"/>
                  </a:cubicBezTo>
                  <a:cubicBezTo>
                    <a:pt x="162827" y="64850"/>
                    <a:pt x="138485" y="77021"/>
                    <a:pt x="115202" y="99246"/>
                  </a:cubicBezTo>
                  <a:cubicBezTo>
                    <a:pt x="91919" y="121471"/>
                    <a:pt x="72339" y="160100"/>
                    <a:pt x="54877" y="181796"/>
                  </a:cubicBezTo>
                  <a:cubicBezTo>
                    <a:pt x="37415" y="203492"/>
                    <a:pt x="19423" y="201904"/>
                    <a:pt x="10427" y="229421"/>
                  </a:cubicBezTo>
                  <a:cubicBezTo>
                    <a:pt x="1431" y="256938"/>
                    <a:pt x="-1744" y="347425"/>
                    <a:pt x="902" y="346896"/>
                  </a:cubicBezTo>
                  <a:cubicBezTo>
                    <a:pt x="3548" y="346367"/>
                    <a:pt x="1431" y="269109"/>
                    <a:pt x="26302" y="226246"/>
                  </a:cubicBezTo>
                  <a:cubicBezTo>
                    <a:pt x="51173" y="183384"/>
                    <a:pt x="106206" y="124117"/>
                    <a:pt x="150127" y="89721"/>
                  </a:cubicBezTo>
                  <a:cubicBezTo>
                    <a:pt x="194048" y="55325"/>
                    <a:pt x="298294" y="7700"/>
                    <a:pt x="305702" y="8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C0254DD5-2F79-7D2F-73DA-EE8645FBD01E}"/>
                </a:ext>
              </a:extLst>
            </p:cNvPr>
            <p:cNvSpPr/>
            <p:nvPr/>
          </p:nvSpPr>
          <p:spPr>
            <a:xfrm>
              <a:off x="4175014" y="2909072"/>
              <a:ext cx="277226" cy="224653"/>
            </a:xfrm>
            <a:custGeom>
              <a:avLst/>
              <a:gdLst>
                <a:gd name="connsiteX0" fmla="*/ 276336 w 277226"/>
                <a:gd name="connsiteY0" fmla="*/ 2403 h 224653"/>
                <a:gd name="connsiteX1" fmla="*/ 152511 w 277226"/>
                <a:gd name="connsiteY1" fmla="*/ 30978 h 224653"/>
                <a:gd name="connsiteX2" fmla="*/ 98536 w 277226"/>
                <a:gd name="connsiteY2" fmla="*/ 91303 h 224653"/>
                <a:gd name="connsiteX3" fmla="*/ 111 w 277226"/>
                <a:gd name="connsiteY3" fmla="*/ 224653 h 224653"/>
                <a:gd name="connsiteX4" fmla="*/ 82661 w 277226"/>
                <a:gd name="connsiteY4" fmla="*/ 91303 h 224653"/>
                <a:gd name="connsiteX5" fmla="*/ 276336 w 277226"/>
                <a:gd name="connsiteY5" fmla="*/ 2403 h 2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226" h="224653">
                  <a:moveTo>
                    <a:pt x="276336" y="2403"/>
                  </a:moveTo>
                  <a:cubicBezTo>
                    <a:pt x="287978" y="-7651"/>
                    <a:pt x="182144" y="16161"/>
                    <a:pt x="152511" y="30978"/>
                  </a:cubicBezTo>
                  <a:cubicBezTo>
                    <a:pt x="122878" y="45795"/>
                    <a:pt x="123936" y="59024"/>
                    <a:pt x="98536" y="91303"/>
                  </a:cubicBezTo>
                  <a:cubicBezTo>
                    <a:pt x="73136" y="123582"/>
                    <a:pt x="2757" y="224653"/>
                    <a:pt x="111" y="224653"/>
                  </a:cubicBezTo>
                  <a:cubicBezTo>
                    <a:pt x="-2535" y="224653"/>
                    <a:pt x="42444" y="126228"/>
                    <a:pt x="82661" y="91303"/>
                  </a:cubicBezTo>
                  <a:cubicBezTo>
                    <a:pt x="122878" y="56378"/>
                    <a:pt x="264694" y="12457"/>
                    <a:pt x="276336" y="24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837A43B5-C98C-3C7D-61F6-3EC25949CA61}"/>
                </a:ext>
              </a:extLst>
            </p:cNvPr>
            <p:cNvSpPr/>
            <p:nvPr/>
          </p:nvSpPr>
          <p:spPr>
            <a:xfrm>
              <a:off x="4118947" y="2724091"/>
              <a:ext cx="352669" cy="14155"/>
            </a:xfrm>
            <a:custGeom>
              <a:avLst/>
              <a:gdLst>
                <a:gd name="connsiteX0" fmla="*/ 2203 w 352669"/>
                <a:gd name="connsiteY0" fmla="*/ 12759 h 14155"/>
                <a:gd name="connsiteX1" fmla="*/ 335578 w 352669"/>
                <a:gd name="connsiteY1" fmla="*/ 12759 h 14155"/>
                <a:gd name="connsiteX2" fmla="*/ 300653 w 352669"/>
                <a:gd name="connsiteY2" fmla="*/ 3234 h 14155"/>
                <a:gd name="connsiteX3" fmla="*/ 268903 w 352669"/>
                <a:gd name="connsiteY3" fmla="*/ 3234 h 14155"/>
                <a:gd name="connsiteX4" fmla="*/ 192703 w 352669"/>
                <a:gd name="connsiteY4" fmla="*/ 59 h 14155"/>
                <a:gd name="connsiteX5" fmla="*/ 2203 w 352669"/>
                <a:gd name="connsiteY5" fmla="*/ 12759 h 1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69" h="14155">
                  <a:moveTo>
                    <a:pt x="2203" y="12759"/>
                  </a:moveTo>
                  <a:cubicBezTo>
                    <a:pt x="26016" y="14876"/>
                    <a:pt x="285836" y="14347"/>
                    <a:pt x="335578" y="12759"/>
                  </a:cubicBezTo>
                  <a:cubicBezTo>
                    <a:pt x="385320" y="11171"/>
                    <a:pt x="311765" y="4821"/>
                    <a:pt x="300653" y="3234"/>
                  </a:cubicBezTo>
                  <a:cubicBezTo>
                    <a:pt x="289541" y="1647"/>
                    <a:pt x="286895" y="3763"/>
                    <a:pt x="268903" y="3234"/>
                  </a:cubicBezTo>
                  <a:cubicBezTo>
                    <a:pt x="250911" y="2705"/>
                    <a:pt x="230803" y="-470"/>
                    <a:pt x="192703" y="59"/>
                  </a:cubicBezTo>
                  <a:cubicBezTo>
                    <a:pt x="154603" y="588"/>
                    <a:pt x="-21610" y="10642"/>
                    <a:pt x="2203" y="127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7151FF80-127A-2BCE-03CE-66852AE3B708}"/>
                </a:ext>
              </a:extLst>
            </p:cNvPr>
            <p:cNvSpPr/>
            <p:nvPr/>
          </p:nvSpPr>
          <p:spPr>
            <a:xfrm>
              <a:off x="4552769" y="2716271"/>
              <a:ext cx="364139" cy="188879"/>
            </a:xfrm>
            <a:custGeom>
              <a:avLst/>
              <a:gdLst>
                <a:gd name="connsiteX0" fmla="*/ 181 w 364139"/>
                <a:gd name="connsiteY0" fmla="*/ 20579 h 188879"/>
                <a:gd name="connsiteX1" fmla="*/ 266881 w 364139"/>
                <a:gd name="connsiteY1" fmla="*/ 20579 h 188879"/>
                <a:gd name="connsiteX2" fmla="*/ 314506 w 364139"/>
                <a:gd name="connsiteY2" fmla="*/ 17404 h 188879"/>
                <a:gd name="connsiteX3" fmla="*/ 339906 w 364139"/>
                <a:gd name="connsiteY3" fmla="*/ 30104 h 188879"/>
                <a:gd name="connsiteX4" fmla="*/ 352606 w 364139"/>
                <a:gd name="connsiteY4" fmla="*/ 188854 h 188879"/>
                <a:gd name="connsiteX5" fmla="*/ 362131 w 364139"/>
                <a:gd name="connsiteY5" fmla="*/ 17404 h 188879"/>
                <a:gd name="connsiteX6" fmla="*/ 311331 w 364139"/>
                <a:gd name="connsiteY6" fmla="*/ 4704 h 188879"/>
                <a:gd name="connsiteX7" fmla="*/ 181 w 364139"/>
                <a:gd name="connsiteY7" fmla="*/ 20579 h 18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39" h="188879">
                  <a:moveTo>
                    <a:pt x="181" y="20579"/>
                  </a:moveTo>
                  <a:cubicBezTo>
                    <a:pt x="-7227" y="23225"/>
                    <a:pt x="214494" y="21108"/>
                    <a:pt x="266881" y="20579"/>
                  </a:cubicBezTo>
                  <a:cubicBezTo>
                    <a:pt x="319268" y="20050"/>
                    <a:pt x="302335" y="15817"/>
                    <a:pt x="314506" y="17404"/>
                  </a:cubicBezTo>
                  <a:cubicBezTo>
                    <a:pt x="326677" y="18991"/>
                    <a:pt x="333556" y="1529"/>
                    <a:pt x="339906" y="30104"/>
                  </a:cubicBezTo>
                  <a:cubicBezTo>
                    <a:pt x="346256" y="58679"/>
                    <a:pt x="348902" y="190971"/>
                    <a:pt x="352606" y="188854"/>
                  </a:cubicBezTo>
                  <a:cubicBezTo>
                    <a:pt x="356310" y="186737"/>
                    <a:pt x="369010" y="48096"/>
                    <a:pt x="362131" y="17404"/>
                  </a:cubicBezTo>
                  <a:cubicBezTo>
                    <a:pt x="355252" y="-13288"/>
                    <a:pt x="367423" y="6291"/>
                    <a:pt x="311331" y="4704"/>
                  </a:cubicBezTo>
                  <a:cubicBezTo>
                    <a:pt x="255239" y="3117"/>
                    <a:pt x="7589" y="17933"/>
                    <a:pt x="181" y="205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5F36B986-27ED-3AF0-C4F4-43FB2716936C}"/>
                </a:ext>
              </a:extLst>
            </p:cNvPr>
            <p:cNvSpPr/>
            <p:nvPr/>
          </p:nvSpPr>
          <p:spPr>
            <a:xfrm>
              <a:off x="4860148" y="2743121"/>
              <a:ext cx="48409" cy="469195"/>
            </a:xfrm>
            <a:custGeom>
              <a:avLst/>
              <a:gdLst>
                <a:gd name="connsiteX0" fmla="*/ 10302 w 48409"/>
                <a:gd name="connsiteY0" fmla="*/ 79 h 469195"/>
                <a:gd name="connsiteX1" fmla="*/ 777 w 48409"/>
                <a:gd name="connsiteY1" fmla="*/ 117554 h 469195"/>
                <a:gd name="connsiteX2" fmla="*/ 32527 w 48409"/>
                <a:gd name="connsiteY2" fmla="*/ 165179 h 469195"/>
                <a:gd name="connsiteX3" fmla="*/ 19827 w 48409"/>
                <a:gd name="connsiteY3" fmla="*/ 165179 h 469195"/>
                <a:gd name="connsiteX4" fmla="*/ 13477 w 48409"/>
                <a:gd name="connsiteY4" fmla="*/ 298529 h 469195"/>
                <a:gd name="connsiteX5" fmla="*/ 13477 w 48409"/>
                <a:gd name="connsiteY5" fmla="*/ 384254 h 469195"/>
                <a:gd name="connsiteX6" fmla="*/ 48402 w 48409"/>
                <a:gd name="connsiteY6" fmla="*/ 466804 h 469195"/>
                <a:gd name="connsiteX7" fmla="*/ 16652 w 48409"/>
                <a:gd name="connsiteY7" fmla="*/ 435054 h 469195"/>
                <a:gd name="connsiteX8" fmla="*/ 16652 w 48409"/>
                <a:gd name="connsiteY8" fmla="*/ 314404 h 469195"/>
                <a:gd name="connsiteX9" fmla="*/ 38877 w 48409"/>
                <a:gd name="connsiteY9" fmla="*/ 174704 h 469195"/>
                <a:gd name="connsiteX10" fmla="*/ 16652 w 48409"/>
                <a:gd name="connsiteY10" fmla="*/ 136604 h 469195"/>
                <a:gd name="connsiteX11" fmla="*/ 10302 w 48409"/>
                <a:gd name="connsiteY11" fmla="*/ 79 h 46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09" h="469195">
                  <a:moveTo>
                    <a:pt x="10302" y="79"/>
                  </a:moveTo>
                  <a:cubicBezTo>
                    <a:pt x="7656" y="-3096"/>
                    <a:pt x="-2927" y="90037"/>
                    <a:pt x="777" y="117554"/>
                  </a:cubicBezTo>
                  <a:cubicBezTo>
                    <a:pt x="4481" y="145071"/>
                    <a:pt x="29352" y="157241"/>
                    <a:pt x="32527" y="165179"/>
                  </a:cubicBezTo>
                  <a:cubicBezTo>
                    <a:pt x="35702" y="173117"/>
                    <a:pt x="23002" y="142954"/>
                    <a:pt x="19827" y="165179"/>
                  </a:cubicBezTo>
                  <a:cubicBezTo>
                    <a:pt x="16652" y="187404"/>
                    <a:pt x="14535" y="262017"/>
                    <a:pt x="13477" y="298529"/>
                  </a:cubicBezTo>
                  <a:cubicBezTo>
                    <a:pt x="12419" y="335041"/>
                    <a:pt x="7656" y="356208"/>
                    <a:pt x="13477" y="384254"/>
                  </a:cubicBezTo>
                  <a:cubicBezTo>
                    <a:pt x="19298" y="412300"/>
                    <a:pt x="47873" y="458337"/>
                    <a:pt x="48402" y="466804"/>
                  </a:cubicBezTo>
                  <a:cubicBezTo>
                    <a:pt x="48931" y="475271"/>
                    <a:pt x="21944" y="460454"/>
                    <a:pt x="16652" y="435054"/>
                  </a:cubicBezTo>
                  <a:cubicBezTo>
                    <a:pt x="11360" y="409654"/>
                    <a:pt x="12948" y="357796"/>
                    <a:pt x="16652" y="314404"/>
                  </a:cubicBezTo>
                  <a:cubicBezTo>
                    <a:pt x="20356" y="271012"/>
                    <a:pt x="38877" y="204337"/>
                    <a:pt x="38877" y="174704"/>
                  </a:cubicBezTo>
                  <a:cubicBezTo>
                    <a:pt x="38877" y="145071"/>
                    <a:pt x="20885" y="161475"/>
                    <a:pt x="16652" y="136604"/>
                  </a:cubicBezTo>
                  <a:cubicBezTo>
                    <a:pt x="12419" y="111733"/>
                    <a:pt x="12948" y="3254"/>
                    <a:pt x="10302" y="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B9C6AFD1-E6E0-61FC-18D9-CD755ACEBCD7}"/>
                </a:ext>
              </a:extLst>
            </p:cNvPr>
            <p:cNvSpPr/>
            <p:nvPr/>
          </p:nvSpPr>
          <p:spPr>
            <a:xfrm>
              <a:off x="4127500" y="2635250"/>
              <a:ext cx="346416" cy="9525"/>
            </a:xfrm>
            <a:custGeom>
              <a:avLst/>
              <a:gdLst>
                <a:gd name="connsiteX0" fmla="*/ 0 w 346416"/>
                <a:gd name="connsiteY0" fmla="*/ 9525 h 9525"/>
                <a:gd name="connsiteX1" fmla="*/ 336550 w 346416"/>
                <a:gd name="connsiteY1" fmla="*/ 9525 h 9525"/>
                <a:gd name="connsiteX2" fmla="*/ 263525 w 346416"/>
                <a:gd name="connsiteY2" fmla="*/ 0 h 9525"/>
                <a:gd name="connsiteX3" fmla="*/ 0 w 346416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416" h="9525">
                  <a:moveTo>
                    <a:pt x="0" y="9525"/>
                  </a:moveTo>
                  <a:lnTo>
                    <a:pt x="336550" y="9525"/>
                  </a:lnTo>
                  <a:cubicBezTo>
                    <a:pt x="380471" y="7938"/>
                    <a:pt x="263525" y="0"/>
                    <a:pt x="263525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361C5EDE-ED44-86D6-0FB7-88601FF596B0}"/>
                </a:ext>
              </a:extLst>
            </p:cNvPr>
            <p:cNvSpPr/>
            <p:nvPr/>
          </p:nvSpPr>
          <p:spPr>
            <a:xfrm>
              <a:off x="4454403" y="1787096"/>
              <a:ext cx="26617" cy="845861"/>
            </a:xfrm>
            <a:custGeom>
              <a:avLst/>
              <a:gdLst>
                <a:gd name="connsiteX0" fmla="*/ 3297 w 26617"/>
                <a:gd name="connsiteY0" fmla="*/ 3604 h 845861"/>
                <a:gd name="connsiteX1" fmla="*/ 15997 w 26617"/>
                <a:gd name="connsiteY1" fmla="*/ 292529 h 845861"/>
                <a:gd name="connsiteX2" fmla="*/ 15997 w 26617"/>
                <a:gd name="connsiteY2" fmla="*/ 387779 h 845861"/>
                <a:gd name="connsiteX3" fmla="*/ 19172 w 26617"/>
                <a:gd name="connsiteY3" fmla="*/ 552879 h 845861"/>
                <a:gd name="connsiteX4" fmla="*/ 15997 w 26617"/>
                <a:gd name="connsiteY4" fmla="*/ 743379 h 845861"/>
                <a:gd name="connsiteX5" fmla="*/ 122 w 26617"/>
                <a:gd name="connsiteY5" fmla="*/ 844979 h 845861"/>
                <a:gd name="connsiteX6" fmla="*/ 25522 w 26617"/>
                <a:gd name="connsiteY6" fmla="*/ 756079 h 845861"/>
                <a:gd name="connsiteX7" fmla="*/ 22347 w 26617"/>
                <a:gd name="connsiteY7" fmla="*/ 263954 h 845861"/>
                <a:gd name="connsiteX8" fmla="*/ 25522 w 26617"/>
                <a:gd name="connsiteY8" fmla="*/ 136954 h 845861"/>
                <a:gd name="connsiteX9" fmla="*/ 3297 w 26617"/>
                <a:gd name="connsiteY9" fmla="*/ 3604 h 8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17" h="845861">
                  <a:moveTo>
                    <a:pt x="3297" y="3604"/>
                  </a:moveTo>
                  <a:cubicBezTo>
                    <a:pt x="1709" y="29533"/>
                    <a:pt x="13880" y="228500"/>
                    <a:pt x="15997" y="292529"/>
                  </a:cubicBezTo>
                  <a:cubicBezTo>
                    <a:pt x="18114" y="356558"/>
                    <a:pt x="15468" y="344387"/>
                    <a:pt x="15997" y="387779"/>
                  </a:cubicBezTo>
                  <a:cubicBezTo>
                    <a:pt x="16526" y="431171"/>
                    <a:pt x="19172" y="493612"/>
                    <a:pt x="19172" y="552879"/>
                  </a:cubicBezTo>
                  <a:cubicBezTo>
                    <a:pt x="19172" y="612146"/>
                    <a:pt x="19172" y="694696"/>
                    <a:pt x="15997" y="743379"/>
                  </a:cubicBezTo>
                  <a:cubicBezTo>
                    <a:pt x="12822" y="792062"/>
                    <a:pt x="-1466" y="842862"/>
                    <a:pt x="122" y="844979"/>
                  </a:cubicBezTo>
                  <a:cubicBezTo>
                    <a:pt x="1710" y="847096"/>
                    <a:pt x="21818" y="852916"/>
                    <a:pt x="25522" y="756079"/>
                  </a:cubicBezTo>
                  <a:cubicBezTo>
                    <a:pt x="29226" y="659242"/>
                    <a:pt x="22347" y="367141"/>
                    <a:pt x="22347" y="263954"/>
                  </a:cubicBezTo>
                  <a:cubicBezTo>
                    <a:pt x="22347" y="160767"/>
                    <a:pt x="27110" y="175054"/>
                    <a:pt x="25522" y="136954"/>
                  </a:cubicBezTo>
                  <a:cubicBezTo>
                    <a:pt x="23934" y="98854"/>
                    <a:pt x="4885" y="-22325"/>
                    <a:pt x="3297" y="36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52D8C528-CA8B-05C7-DA74-84371C2DA4D4}"/>
                </a:ext>
              </a:extLst>
            </p:cNvPr>
            <p:cNvSpPr/>
            <p:nvPr/>
          </p:nvSpPr>
          <p:spPr>
            <a:xfrm>
              <a:off x="4400392" y="1787414"/>
              <a:ext cx="51030" cy="852932"/>
            </a:xfrm>
            <a:custGeom>
              <a:avLst/>
              <a:gdLst>
                <a:gd name="connsiteX0" fmla="*/ 158 w 51030"/>
                <a:gd name="connsiteY0" fmla="*/ 3286 h 852932"/>
                <a:gd name="connsiteX1" fmla="*/ 35083 w 51030"/>
                <a:gd name="connsiteY1" fmla="*/ 85836 h 852932"/>
                <a:gd name="connsiteX2" fmla="*/ 38258 w 51030"/>
                <a:gd name="connsiteY2" fmla="*/ 330311 h 852932"/>
                <a:gd name="connsiteX3" fmla="*/ 41433 w 51030"/>
                <a:gd name="connsiteY3" fmla="*/ 628761 h 852932"/>
                <a:gd name="connsiteX4" fmla="*/ 38258 w 51030"/>
                <a:gd name="connsiteY4" fmla="*/ 736711 h 852932"/>
                <a:gd name="connsiteX5" fmla="*/ 31908 w 51030"/>
                <a:gd name="connsiteY5" fmla="*/ 771636 h 852932"/>
                <a:gd name="connsiteX6" fmla="*/ 44608 w 51030"/>
                <a:gd name="connsiteY6" fmla="*/ 851011 h 852932"/>
                <a:gd name="connsiteX7" fmla="*/ 38258 w 51030"/>
                <a:gd name="connsiteY7" fmla="*/ 682736 h 852932"/>
                <a:gd name="connsiteX8" fmla="*/ 25558 w 51030"/>
                <a:gd name="connsiteY8" fmla="*/ 460486 h 852932"/>
                <a:gd name="connsiteX9" fmla="*/ 50958 w 51030"/>
                <a:gd name="connsiteY9" fmla="*/ 181086 h 852932"/>
                <a:gd name="connsiteX10" fmla="*/ 158 w 51030"/>
                <a:gd name="connsiteY10" fmla="*/ 3286 h 85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030" h="852932">
                  <a:moveTo>
                    <a:pt x="158" y="3286"/>
                  </a:moveTo>
                  <a:cubicBezTo>
                    <a:pt x="-2488" y="-12589"/>
                    <a:pt x="28733" y="31332"/>
                    <a:pt x="35083" y="85836"/>
                  </a:cubicBezTo>
                  <a:cubicBezTo>
                    <a:pt x="41433" y="140340"/>
                    <a:pt x="37200" y="239824"/>
                    <a:pt x="38258" y="330311"/>
                  </a:cubicBezTo>
                  <a:cubicBezTo>
                    <a:pt x="39316" y="420798"/>
                    <a:pt x="41433" y="561028"/>
                    <a:pt x="41433" y="628761"/>
                  </a:cubicBezTo>
                  <a:cubicBezTo>
                    <a:pt x="41433" y="696494"/>
                    <a:pt x="39846" y="712898"/>
                    <a:pt x="38258" y="736711"/>
                  </a:cubicBezTo>
                  <a:cubicBezTo>
                    <a:pt x="36670" y="760524"/>
                    <a:pt x="30850" y="752586"/>
                    <a:pt x="31908" y="771636"/>
                  </a:cubicBezTo>
                  <a:cubicBezTo>
                    <a:pt x="32966" y="790686"/>
                    <a:pt x="43550" y="865828"/>
                    <a:pt x="44608" y="851011"/>
                  </a:cubicBezTo>
                  <a:cubicBezTo>
                    <a:pt x="45666" y="836194"/>
                    <a:pt x="41433" y="747824"/>
                    <a:pt x="38258" y="682736"/>
                  </a:cubicBezTo>
                  <a:cubicBezTo>
                    <a:pt x="35083" y="617649"/>
                    <a:pt x="23441" y="544094"/>
                    <a:pt x="25558" y="460486"/>
                  </a:cubicBezTo>
                  <a:cubicBezTo>
                    <a:pt x="27675" y="376878"/>
                    <a:pt x="52546" y="252524"/>
                    <a:pt x="50958" y="181086"/>
                  </a:cubicBezTo>
                  <a:cubicBezTo>
                    <a:pt x="49371" y="109649"/>
                    <a:pt x="2804" y="19161"/>
                    <a:pt x="158" y="32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9ACB0D95-0089-C482-2DD3-FCFF88537D05}"/>
                </a:ext>
              </a:extLst>
            </p:cNvPr>
            <p:cNvSpPr/>
            <p:nvPr/>
          </p:nvSpPr>
          <p:spPr>
            <a:xfrm>
              <a:off x="4532305" y="1804110"/>
              <a:ext cx="31098" cy="871445"/>
            </a:xfrm>
            <a:custGeom>
              <a:avLst/>
              <a:gdLst>
                <a:gd name="connsiteX0" fmla="*/ 14295 w 31098"/>
                <a:gd name="connsiteY0" fmla="*/ 2465 h 871445"/>
                <a:gd name="connsiteX1" fmla="*/ 4770 w 31098"/>
                <a:gd name="connsiteY1" fmla="*/ 516815 h 871445"/>
                <a:gd name="connsiteX2" fmla="*/ 1595 w 31098"/>
                <a:gd name="connsiteY2" fmla="*/ 789865 h 871445"/>
                <a:gd name="connsiteX3" fmla="*/ 30170 w 31098"/>
                <a:gd name="connsiteY3" fmla="*/ 856540 h 871445"/>
                <a:gd name="connsiteX4" fmla="*/ 23820 w 31098"/>
                <a:gd name="connsiteY4" fmla="*/ 818440 h 871445"/>
                <a:gd name="connsiteX5" fmla="*/ 20645 w 31098"/>
                <a:gd name="connsiteY5" fmla="*/ 342190 h 871445"/>
                <a:gd name="connsiteX6" fmla="*/ 14295 w 31098"/>
                <a:gd name="connsiteY6" fmla="*/ 2465 h 8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8" h="871445">
                  <a:moveTo>
                    <a:pt x="14295" y="2465"/>
                  </a:moveTo>
                  <a:cubicBezTo>
                    <a:pt x="11649" y="31569"/>
                    <a:pt x="6887" y="385582"/>
                    <a:pt x="4770" y="516815"/>
                  </a:cubicBezTo>
                  <a:cubicBezTo>
                    <a:pt x="2653" y="648048"/>
                    <a:pt x="-2638" y="733244"/>
                    <a:pt x="1595" y="789865"/>
                  </a:cubicBezTo>
                  <a:cubicBezTo>
                    <a:pt x="5828" y="846486"/>
                    <a:pt x="26466" y="851778"/>
                    <a:pt x="30170" y="856540"/>
                  </a:cubicBezTo>
                  <a:cubicBezTo>
                    <a:pt x="33874" y="861302"/>
                    <a:pt x="25408" y="904165"/>
                    <a:pt x="23820" y="818440"/>
                  </a:cubicBezTo>
                  <a:cubicBezTo>
                    <a:pt x="22233" y="732715"/>
                    <a:pt x="19587" y="475540"/>
                    <a:pt x="20645" y="342190"/>
                  </a:cubicBezTo>
                  <a:cubicBezTo>
                    <a:pt x="21703" y="208840"/>
                    <a:pt x="16941" y="-26639"/>
                    <a:pt x="14295" y="2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D28D46B2-2CD2-1612-5784-80A4FB1AE0E4}"/>
                </a:ext>
              </a:extLst>
            </p:cNvPr>
            <p:cNvSpPr/>
            <p:nvPr/>
          </p:nvSpPr>
          <p:spPr>
            <a:xfrm>
              <a:off x="4136233" y="2657438"/>
              <a:ext cx="331824" cy="9994"/>
            </a:xfrm>
            <a:custGeom>
              <a:avLst/>
              <a:gdLst>
                <a:gd name="connsiteX0" fmla="*/ 792 w 331824"/>
                <a:gd name="connsiteY0" fmla="*/ 6387 h 9994"/>
                <a:gd name="connsiteX1" fmla="*/ 321467 w 331824"/>
                <a:gd name="connsiteY1" fmla="*/ 37 h 9994"/>
                <a:gd name="connsiteX2" fmla="*/ 232567 w 331824"/>
                <a:gd name="connsiteY2" fmla="*/ 9562 h 9994"/>
                <a:gd name="connsiteX3" fmla="*/ 792 w 331824"/>
                <a:gd name="connsiteY3" fmla="*/ 6387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24" h="9994">
                  <a:moveTo>
                    <a:pt x="792" y="6387"/>
                  </a:moveTo>
                  <a:cubicBezTo>
                    <a:pt x="15609" y="4800"/>
                    <a:pt x="282838" y="-492"/>
                    <a:pt x="321467" y="37"/>
                  </a:cubicBezTo>
                  <a:cubicBezTo>
                    <a:pt x="360096" y="566"/>
                    <a:pt x="281779" y="7975"/>
                    <a:pt x="232567" y="9562"/>
                  </a:cubicBezTo>
                  <a:cubicBezTo>
                    <a:pt x="183355" y="11149"/>
                    <a:pt x="-14025" y="7974"/>
                    <a:pt x="792" y="6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9880B2B2-FF8C-9F70-C934-9B1B154E9AC4}"/>
                </a:ext>
              </a:extLst>
            </p:cNvPr>
            <p:cNvSpPr/>
            <p:nvPr/>
          </p:nvSpPr>
          <p:spPr>
            <a:xfrm>
              <a:off x="4570509" y="2635112"/>
              <a:ext cx="355700" cy="13617"/>
            </a:xfrm>
            <a:custGeom>
              <a:avLst/>
              <a:gdLst>
                <a:gd name="connsiteX0" fmla="*/ 1491 w 355700"/>
                <a:gd name="connsiteY0" fmla="*/ 6488 h 13617"/>
                <a:gd name="connsiteX1" fmla="*/ 347566 w 355700"/>
                <a:gd name="connsiteY1" fmla="*/ 138 h 13617"/>
                <a:gd name="connsiteX2" fmla="*/ 226916 w 355700"/>
                <a:gd name="connsiteY2" fmla="*/ 12838 h 13617"/>
                <a:gd name="connsiteX3" fmla="*/ 1491 w 355700"/>
                <a:gd name="connsiteY3" fmla="*/ 6488 h 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00" h="13617">
                  <a:moveTo>
                    <a:pt x="1491" y="6488"/>
                  </a:moveTo>
                  <a:cubicBezTo>
                    <a:pt x="21599" y="4371"/>
                    <a:pt x="309995" y="-920"/>
                    <a:pt x="347566" y="138"/>
                  </a:cubicBezTo>
                  <a:cubicBezTo>
                    <a:pt x="385137" y="1196"/>
                    <a:pt x="283537" y="9663"/>
                    <a:pt x="226916" y="12838"/>
                  </a:cubicBezTo>
                  <a:cubicBezTo>
                    <a:pt x="170295" y="16013"/>
                    <a:pt x="-18617" y="8605"/>
                    <a:pt x="1491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E9673671-E326-BAA6-9414-FE3CC503459A}"/>
                </a:ext>
              </a:extLst>
            </p:cNvPr>
            <p:cNvSpPr/>
            <p:nvPr/>
          </p:nvSpPr>
          <p:spPr>
            <a:xfrm>
              <a:off x="4905162" y="2195449"/>
              <a:ext cx="16179" cy="443084"/>
            </a:xfrm>
            <a:custGeom>
              <a:avLst/>
              <a:gdLst>
                <a:gd name="connsiteX0" fmla="*/ 12913 w 16179"/>
                <a:gd name="connsiteY0" fmla="*/ 1651 h 443084"/>
                <a:gd name="connsiteX1" fmla="*/ 3388 w 16179"/>
                <a:gd name="connsiteY1" fmla="*/ 220726 h 443084"/>
                <a:gd name="connsiteX2" fmla="*/ 6563 w 16179"/>
                <a:gd name="connsiteY2" fmla="*/ 442976 h 443084"/>
                <a:gd name="connsiteX3" fmla="*/ 16088 w 16179"/>
                <a:gd name="connsiteY3" fmla="*/ 192151 h 443084"/>
                <a:gd name="connsiteX4" fmla="*/ 213 w 16179"/>
                <a:gd name="connsiteY4" fmla="*/ 122301 h 443084"/>
                <a:gd name="connsiteX5" fmla="*/ 12913 w 16179"/>
                <a:gd name="connsiteY5" fmla="*/ 1651 h 44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79" h="443084">
                  <a:moveTo>
                    <a:pt x="12913" y="1651"/>
                  </a:moveTo>
                  <a:cubicBezTo>
                    <a:pt x="13442" y="18055"/>
                    <a:pt x="4446" y="147172"/>
                    <a:pt x="3388" y="220726"/>
                  </a:cubicBezTo>
                  <a:cubicBezTo>
                    <a:pt x="2330" y="294280"/>
                    <a:pt x="4446" y="447738"/>
                    <a:pt x="6563" y="442976"/>
                  </a:cubicBezTo>
                  <a:cubicBezTo>
                    <a:pt x="8680" y="438214"/>
                    <a:pt x="17146" y="245597"/>
                    <a:pt x="16088" y="192151"/>
                  </a:cubicBezTo>
                  <a:cubicBezTo>
                    <a:pt x="15030" y="138705"/>
                    <a:pt x="2330" y="148759"/>
                    <a:pt x="213" y="122301"/>
                  </a:cubicBezTo>
                  <a:cubicBezTo>
                    <a:pt x="-1904" y="95843"/>
                    <a:pt x="12384" y="-14753"/>
                    <a:pt x="12913" y="16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7DA6E646-D359-FCC9-E3CE-DE591CAFC266}"/>
                </a:ext>
              </a:extLst>
            </p:cNvPr>
            <p:cNvSpPr/>
            <p:nvPr/>
          </p:nvSpPr>
          <p:spPr>
            <a:xfrm>
              <a:off x="4869966" y="2206444"/>
              <a:ext cx="16491" cy="423053"/>
            </a:xfrm>
            <a:custGeom>
              <a:avLst/>
              <a:gdLst>
                <a:gd name="connsiteX0" fmla="*/ 16359 w 16491"/>
                <a:gd name="connsiteY0" fmla="*/ 181 h 423053"/>
                <a:gd name="connsiteX1" fmla="*/ 13184 w 16491"/>
                <a:gd name="connsiteY1" fmla="*/ 146231 h 423053"/>
                <a:gd name="connsiteX2" fmla="*/ 484 w 16491"/>
                <a:gd name="connsiteY2" fmla="*/ 184331 h 423053"/>
                <a:gd name="connsiteX3" fmla="*/ 3659 w 16491"/>
                <a:gd name="connsiteY3" fmla="*/ 301806 h 423053"/>
                <a:gd name="connsiteX4" fmla="*/ 13184 w 16491"/>
                <a:gd name="connsiteY4" fmla="*/ 279581 h 423053"/>
                <a:gd name="connsiteX5" fmla="*/ 6834 w 16491"/>
                <a:gd name="connsiteY5" fmla="*/ 422456 h 423053"/>
                <a:gd name="connsiteX6" fmla="*/ 16359 w 16491"/>
                <a:gd name="connsiteY6" fmla="*/ 216081 h 423053"/>
                <a:gd name="connsiteX7" fmla="*/ 10009 w 16491"/>
                <a:gd name="connsiteY7" fmla="*/ 117656 h 423053"/>
                <a:gd name="connsiteX8" fmla="*/ 16359 w 16491"/>
                <a:gd name="connsiteY8" fmla="*/ 181 h 42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91" h="423053">
                  <a:moveTo>
                    <a:pt x="16359" y="181"/>
                  </a:moveTo>
                  <a:cubicBezTo>
                    <a:pt x="16888" y="4944"/>
                    <a:pt x="15830" y="115539"/>
                    <a:pt x="13184" y="146231"/>
                  </a:cubicBezTo>
                  <a:cubicBezTo>
                    <a:pt x="10538" y="176923"/>
                    <a:pt x="2071" y="158402"/>
                    <a:pt x="484" y="184331"/>
                  </a:cubicBezTo>
                  <a:cubicBezTo>
                    <a:pt x="-1104" y="210260"/>
                    <a:pt x="1542" y="285931"/>
                    <a:pt x="3659" y="301806"/>
                  </a:cubicBezTo>
                  <a:cubicBezTo>
                    <a:pt x="5776" y="317681"/>
                    <a:pt x="12655" y="259473"/>
                    <a:pt x="13184" y="279581"/>
                  </a:cubicBezTo>
                  <a:cubicBezTo>
                    <a:pt x="13713" y="299689"/>
                    <a:pt x="6305" y="433039"/>
                    <a:pt x="6834" y="422456"/>
                  </a:cubicBezTo>
                  <a:cubicBezTo>
                    <a:pt x="7363" y="411873"/>
                    <a:pt x="15830" y="266881"/>
                    <a:pt x="16359" y="216081"/>
                  </a:cubicBezTo>
                  <a:cubicBezTo>
                    <a:pt x="16888" y="165281"/>
                    <a:pt x="11067" y="149406"/>
                    <a:pt x="10009" y="117656"/>
                  </a:cubicBezTo>
                  <a:cubicBezTo>
                    <a:pt x="8951" y="85906"/>
                    <a:pt x="15830" y="-4582"/>
                    <a:pt x="16359" y="1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CFF5C7BA-BAA7-F129-8E27-BE14A8102EA8}"/>
                </a:ext>
              </a:extLst>
            </p:cNvPr>
            <p:cNvSpPr/>
            <p:nvPr/>
          </p:nvSpPr>
          <p:spPr>
            <a:xfrm>
              <a:off x="4875653" y="2161702"/>
              <a:ext cx="493332" cy="33884"/>
            </a:xfrm>
            <a:custGeom>
              <a:avLst/>
              <a:gdLst>
                <a:gd name="connsiteX0" fmla="*/ 1147 w 493332"/>
                <a:gd name="connsiteY0" fmla="*/ 32223 h 33884"/>
                <a:gd name="connsiteX1" fmla="*/ 102747 w 493332"/>
                <a:gd name="connsiteY1" fmla="*/ 473 h 33884"/>
                <a:gd name="connsiteX2" fmla="*/ 58297 w 493332"/>
                <a:gd name="connsiteY2" fmla="*/ 13173 h 33884"/>
                <a:gd name="connsiteX3" fmla="*/ 344047 w 493332"/>
                <a:gd name="connsiteY3" fmla="*/ 13173 h 33884"/>
                <a:gd name="connsiteX4" fmla="*/ 493272 w 493332"/>
                <a:gd name="connsiteY4" fmla="*/ 6823 h 33884"/>
                <a:gd name="connsiteX5" fmla="*/ 359922 w 493332"/>
                <a:gd name="connsiteY5" fmla="*/ 22698 h 33884"/>
                <a:gd name="connsiteX6" fmla="*/ 182122 w 493332"/>
                <a:gd name="connsiteY6" fmla="*/ 29048 h 33884"/>
                <a:gd name="connsiteX7" fmla="*/ 1147 w 493332"/>
                <a:gd name="connsiteY7" fmla="*/ 32223 h 3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332" h="33884">
                  <a:moveTo>
                    <a:pt x="1147" y="32223"/>
                  </a:moveTo>
                  <a:cubicBezTo>
                    <a:pt x="-12082" y="27461"/>
                    <a:pt x="93222" y="3648"/>
                    <a:pt x="102747" y="473"/>
                  </a:cubicBezTo>
                  <a:cubicBezTo>
                    <a:pt x="112272" y="-2702"/>
                    <a:pt x="18080" y="11056"/>
                    <a:pt x="58297" y="13173"/>
                  </a:cubicBezTo>
                  <a:cubicBezTo>
                    <a:pt x="98514" y="15290"/>
                    <a:pt x="271551" y="14231"/>
                    <a:pt x="344047" y="13173"/>
                  </a:cubicBezTo>
                  <a:cubicBezTo>
                    <a:pt x="416543" y="12115"/>
                    <a:pt x="490626" y="5235"/>
                    <a:pt x="493272" y="6823"/>
                  </a:cubicBezTo>
                  <a:cubicBezTo>
                    <a:pt x="495918" y="8410"/>
                    <a:pt x="411780" y="18994"/>
                    <a:pt x="359922" y="22698"/>
                  </a:cubicBezTo>
                  <a:cubicBezTo>
                    <a:pt x="308064" y="26402"/>
                    <a:pt x="237684" y="27990"/>
                    <a:pt x="182122" y="29048"/>
                  </a:cubicBezTo>
                  <a:cubicBezTo>
                    <a:pt x="126560" y="30106"/>
                    <a:pt x="14376" y="36985"/>
                    <a:pt x="1147" y="322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220244A-04C5-3732-49D1-0B14F1F61B2F}"/>
                </a:ext>
              </a:extLst>
            </p:cNvPr>
            <p:cNvSpPr/>
            <p:nvPr/>
          </p:nvSpPr>
          <p:spPr>
            <a:xfrm>
              <a:off x="4968815" y="2254529"/>
              <a:ext cx="347333" cy="35119"/>
            </a:xfrm>
            <a:custGeom>
              <a:avLst/>
              <a:gdLst>
                <a:gd name="connsiteX0" fmla="*/ 60 w 347333"/>
                <a:gd name="connsiteY0" fmla="*/ 34646 h 35119"/>
                <a:gd name="connsiteX1" fmla="*/ 57210 w 347333"/>
                <a:gd name="connsiteY1" fmla="*/ 2896 h 35119"/>
                <a:gd name="connsiteX2" fmla="*/ 339785 w 347333"/>
                <a:gd name="connsiteY2" fmla="*/ 2896 h 35119"/>
                <a:gd name="connsiteX3" fmla="*/ 247710 w 347333"/>
                <a:gd name="connsiteY3" fmla="*/ 15596 h 35119"/>
                <a:gd name="connsiteX4" fmla="*/ 50860 w 347333"/>
                <a:gd name="connsiteY4" fmla="*/ 21946 h 35119"/>
                <a:gd name="connsiteX5" fmla="*/ 60 w 347333"/>
                <a:gd name="connsiteY5" fmla="*/ 34646 h 3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333" h="35119">
                  <a:moveTo>
                    <a:pt x="60" y="34646"/>
                  </a:moveTo>
                  <a:cubicBezTo>
                    <a:pt x="1118" y="31471"/>
                    <a:pt x="589" y="8188"/>
                    <a:pt x="57210" y="2896"/>
                  </a:cubicBezTo>
                  <a:cubicBezTo>
                    <a:pt x="113831" y="-2396"/>
                    <a:pt x="308035" y="779"/>
                    <a:pt x="339785" y="2896"/>
                  </a:cubicBezTo>
                  <a:cubicBezTo>
                    <a:pt x="371535" y="5013"/>
                    <a:pt x="295864" y="12421"/>
                    <a:pt x="247710" y="15596"/>
                  </a:cubicBezTo>
                  <a:cubicBezTo>
                    <a:pt x="199556" y="18771"/>
                    <a:pt x="90018" y="19829"/>
                    <a:pt x="50860" y="21946"/>
                  </a:cubicBezTo>
                  <a:cubicBezTo>
                    <a:pt x="11702" y="24063"/>
                    <a:pt x="-998" y="37821"/>
                    <a:pt x="60" y="34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87902854-82FA-9E9A-9474-BC92267D376E}"/>
                </a:ext>
              </a:extLst>
            </p:cNvPr>
            <p:cNvSpPr/>
            <p:nvPr/>
          </p:nvSpPr>
          <p:spPr>
            <a:xfrm>
              <a:off x="4972541" y="2282735"/>
              <a:ext cx="66313" cy="867929"/>
            </a:xfrm>
            <a:custGeom>
              <a:avLst/>
              <a:gdLst>
                <a:gd name="connsiteX0" fmla="*/ 21734 w 66313"/>
                <a:gd name="connsiteY0" fmla="*/ 90 h 867929"/>
                <a:gd name="connsiteX1" fmla="*/ 15384 w 66313"/>
                <a:gd name="connsiteY1" fmla="*/ 438240 h 867929"/>
                <a:gd name="connsiteX2" fmla="*/ 21734 w 66313"/>
                <a:gd name="connsiteY2" fmla="*/ 800190 h 867929"/>
                <a:gd name="connsiteX3" fmla="*/ 66184 w 66313"/>
                <a:gd name="connsiteY3" fmla="*/ 854165 h 867929"/>
                <a:gd name="connsiteX4" fmla="*/ 5859 w 66313"/>
                <a:gd name="connsiteY4" fmla="*/ 822415 h 867929"/>
                <a:gd name="connsiteX5" fmla="*/ 2684 w 66313"/>
                <a:gd name="connsiteY5" fmla="*/ 403315 h 867929"/>
                <a:gd name="connsiteX6" fmla="*/ 21734 w 66313"/>
                <a:gd name="connsiteY6" fmla="*/ 90 h 8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313" h="867929">
                  <a:moveTo>
                    <a:pt x="21734" y="90"/>
                  </a:moveTo>
                  <a:cubicBezTo>
                    <a:pt x="23851" y="5911"/>
                    <a:pt x="15384" y="304890"/>
                    <a:pt x="15384" y="438240"/>
                  </a:cubicBezTo>
                  <a:cubicBezTo>
                    <a:pt x="15384" y="571590"/>
                    <a:pt x="13267" y="730869"/>
                    <a:pt x="21734" y="800190"/>
                  </a:cubicBezTo>
                  <a:cubicBezTo>
                    <a:pt x="30201" y="869511"/>
                    <a:pt x="68830" y="850461"/>
                    <a:pt x="66184" y="854165"/>
                  </a:cubicBezTo>
                  <a:cubicBezTo>
                    <a:pt x="63538" y="857869"/>
                    <a:pt x="16442" y="897557"/>
                    <a:pt x="5859" y="822415"/>
                  </a:cubicBezTo>
                  <a:cubicBezTo>
                    <a:pt x="-4724" y="747273"/>
                    <a:pt x="2155" y="537194"/>
                    <a:pt x="2684" y="403315"/>
                  </a:cubicBezTo>
                  <a:cubicBezTo>
                    <a:pt x="3213" y="269436"/>
                    <a:pt x="19617" y="-5731"/>
                    <a:pt x="21734" y="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280ACA6D-7959-CBE4-F3BA-4CF994E1A1A7}"/>
                </a:ext>
              </a:extLst>
            </p:cNvPr>
            <p:cNvSpPr/>
            <p:nvPr/>
          </p:nvSpPr>
          <p:spPr>
            <a:xfrm>
              <a:off x="4561084" y="1797050"/>
              <a:ext cx="750818" cy="12700"/>
            </a:xfrm>
            <a:custGeom>
              <a:avLst/>
              <a:gdLst>
                <a:gd name="connsiteX0" fmla="*/ 4566 w 750818"/>
                <a:gd name="connsiteY0" fmla="*/ 0 h 12700"/>
                <a:gd name="connsiteX1" fmla="*/ 518916 w 750818"/>
                <a:gd name="connsiteY1" fmla="*/ 9525 h 12700"/>
                <a:gd name="connsiteX2" fmla="*/ 750691 w 750818"/>
                <a:gd name="connsiteY2" fmla="*/ 9525 h 12700"/>
                <a:gd name="connsiteX3" fmla="*/ 547491 w 750818"/>
                <a:gd name="connsiteY3" fmla="*/ 12700 h 12700"/>
                <a:gd name="connsiteX4" fmla="*/ 280791 w 750818"/>
                <a:gd name="connsiteY4" fmla="*/ 9525 h 12700"/>
                <a:gd name="connsiteX5" fmla="*/ 4566 w 750818"/>
                <a:gd name="connsiteY5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818" h="12700">
                  <a:moveTo>
                    <a:pt x="4566" y="0"/>
                  </a:moveTo>
                  <a:cubicBezTo>
                    <a:pt x="44253" y="0"/>
                    <a:pt x="394562" y="7938"/>
                    <a:pt x="518916" y="9525"/>
                  </a:cubicBezTo>
                  <a:cubicBezTo>
                    <a:pt x="643270" y="11113"/>
                    <a:pt x="745929" y="8996"/>
                    <a:pt x="750691" y="9525"/>
                  </a:cubicBezTo>
                  <a:cubicBezTo>
                    <a:pt x="755454" y="10054"/>
                    <a:pt x="625808" y="12700"/>
                    <a:pt x="547491" y="12700"/>
                  </a:cubicBezTo>
                  <a:cubicBezTo>
                    <a:pt x="469174" y="12700"/>
                    <a:pt x="367045" y="9525"/>
                    <a:pt x="280791" y="9525"/>
                  </a:cubicBezTo>
                  <a:cubicBezTo>
                    <a:pt x="194537" y="9525"/>
                    <a:pt x="-35121" y="0"/>
                    <a:pt x="456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FDAA56F-0D55-EB32-4337-5021C906BC62}"/>
                </a:ext>
              </a:extLst>
            </p:cNvPr>
            <p:cNvSpPr/>
            <p:nvPr/>
          </p:nvSpPr>
          <p:spPr>
            <a:xfrm>
              <a:off x="5311505" y="1805727"/>
              <a:ext cx="16158" cy="366994"/>
            </a:xfrm>
            <a:custGeom>
              <a:avLst/>
              <a:gdLst>
                <a:gd name="connsiteX0" fmla="*/ 270 w 16158"/>
                <a:gd name="connsiteY0" fmla="*/ 848 h 366994"/>
                <a:gd name="connsiteX1" fmla="*/ 6620 w 16158"/>
                <a:gd name="connsiteY1" fmla="*/ 226273 h 366994"/>
                <a:gd name="connsiteX2" fmla="*/ 12970 w 16158"/>
                <a:gd name="connsiteY2" fmla="*/ 365973 h 366994"/>
                <a:gd name="connsiteX3" fmla="*/ 16145 w 16158"/>
                <a:gd name="connsiteY3" fmla="*/ 156423 h 366994"/>
                <a:gd name="connsiteX4" fmla="*/ 270 w 16158"/>
                <a:gd name="connsiteY4" fmla="*/ 848 h 36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366994">
                  <a:moveTo>
                    <a:pt x="270" y="848"/>
                  </a:moveTo>
                  <a:cubicBezTo>
                    <a:pt x="-1317" y="12490"/>
                    <a:pt x="4503" y="165419"/>
                    <a:pt x="6620" y="226273"/>
                  </a:cubicBezTo>
                  <a:cubicBezTo>
                    <a:pt x="8737" y="287127"/>
                    <a:pt x="11383" y="377615"/>
                    <a:pt x="12970" y="365973"/>
                  </a:cubicBezTo>
                  <a:cubicBezTo>
                    <a:pt x="14557" y="354331"/>
                    <a:pt x="15616" y="212515"/>
                    <a:pt x="16145" y="156423"/>
                  </a:cubicBezTo>
                  <a:cubicBezTo>
                    <a:pt x="16674" y="100331"/>
                    <a:pt x="1857" y="-10794"/>
                    <a:pt x="270" y="8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E437CA50-E550-3B2A-BF1C-9A3C2B6D299C}"/>
                </a:ext>
              </a:extLst>
            </p:cNvPr>
            <p:cNvSpPr/>
            <p:nvPr/>
          </p:nvSpPr>
          <p:spPr>
            <a:xfrm>
              <a:off x="5346445" y="1769541"/>
              <a:ext cx="28926" cy="414874"/>
            </a:xfrm>
            <a:custGeom>
              <a:avLst/>
              <a:gdLst>
                <a:gd name="connsiteX0" fmla="*/ 6605 w 28926"/>
                <a:gd name="connsiteY0" fmla="*/ 2109 h 414874"/>
                <a:gd name="connsiteX1" fmla="*/ 9780 w 28926"/>
                <a:gd name="connsiteY1" fmla="*/ 106884 h 414874"/>
                <a:gd name="connsiteX2" fmla="*/ 25655 w 28926"/>
                <a:gd name="connsiteY2" fmla="*/ 351359 h 414874"/>
                <a:gd name="connsiteX3" fmla="*/ 255 w 28926"/>
                <a:gd name="connsiteY3" fmla="*/ 414859 h 414874"/>
                <a:gd name="connsiteX4" fmla="*/ 12955 w 28926"/>
                <a:gd name="connsiteY4" fmla="*/ 348184 h 414874"/>
                <a:gd name="connsiteX5" fmla="*/ 19305 w 28926"/>
                <a:gd name="connsiteY5" fmla="*/ 268809 h 414874"/>
                <a:gd name="connsiteX6" fmla="*/ 28830 w 28926"/>
                <a:gd name="connsiteY6" fmla="*/ 192609 h 414874"/>
                <a:gd name="connsiteX7" fmla="*/ 6605 w 28926"/>
                <a:gd name="connsiteY7" fmla="*/ 2109 h 41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6" h="414874">
                  <a:moveTo>
                    <a:pt x="6605" y="2109"/>
                  </a:moveTo>
                  <a:cubicBezTo>
                    <a:pt x="3430" y="-12178"/>
                    <a:pt x="6605" y="48676"/>
                    <a:pt x="9780" y="106884"/>
                  </a:cubicBezTo>
                  <a:cubicBezTo>
                    <a:pt x="12955" y="165092"/>
                    <a:pt x="27242" y="300030"/>
                    <a:pt x="25655" y="351359"/>
                  </a:cubicBezTo>
                  <a:cubicBezTo>
                    <a:pt x="24068" y="402688"/>
                    <a:pt x="2372" y="415388"/>
                    <a:pt x="255" y="414859"/>
                  </a:cubicBezTo>
                  <a:cubicBezTo>
                    <a:pt x="-1862" y="414330"/>
                    <a:pt x="9780" y="372526"/>
                    <a:pt x="12955" y="348184"/>
                  </a:cubicBezTo>
                  <a:cubicBezTo>
                    <a:pt x="16130" y="323842"/>
                    <a:pt x="16659" y="294738"/>
                    <a:pt x="19305" y="268809"/>
                  </a:cubicBezTo>
                  <a:cubicBezTo>
                    <a:pt x="21951" y="242880"/>
                    <a:pt x="29888" y="231767"/>
                    <a:pt x="28830" y="192609"/>
                  </a:cubicBezTo>
                  <a:cubicBezTo>
                    <a:pt x="27772" y="153451"/>
                    <a:pt x="9780" y="16396"/>
                    <a:pt x="6605" y="21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3644F7EB-F24C-D56C-53E4-0B59B47B2CC3}"/>
                </a:ext>
              </a:extLst>
            </p:cNvPr>
            <p:cNvSpPr/>
            <p:nvPr/>
          </p:nvSpPr>
          <p:spPr>
            <a:xfrm>
              <a:off x="5418275" y="1783051"/>
              <a:ext cx="52406" cy="417543"/>
            </a:xfrm>
            <a:custGeom>
              <a:avLst/>
              <a:gdLst>
                <a:gd name="connsiteX0" fmla="*/ 14150 w 52406"/>
                <a:gd name="connsiteY0" fmla="*/ 1299 h 417543"/>
                <a:gd name="connsiteX1" fmla="*/ 1450 w 52406"/>
                <a:gd name="connsiteY1" fmla="*/ 337849 h 417543"/>
                <a:gd name="connsiteX2" fmla="*/ 52250 w 52406"/>
                <a:gd name="connsiteY2" fmla="*/ 417224 h 417543"/>
                <a:gd name="connsiteX3" fmla="*/ 17325 w 52406"/>
                <a:gd name="connsiteY3" fmla="*/ 360074 h 417543"/>
                <a:gd name="connsiteX4" fmla="*/ 17325 w 52406"/>
                <a:gd name="connsiteY4" fmla="*/ 226724 h 417543"/>
                <a:gd name="connsiteX5" fmla="*/ 14150 w 52406"/>
                <a:gd name="connsiteY5" fmla="*/ 1299 h 4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6" h="417543">
                  <a:moveTo>
                    <a:pt x="14150" y="1299"/>
                  </a:moveTo>
                  <a:cubicBezTo>
                    <a:pt x="11504" y="19820"/>
                    <a:pt x="-4900" y="268528"/>
                    <a:pt x="1450" y="337849"/>
                  </a:cubicBezTo>
                  <a:cubicBezTo>
                    <a:pt x="7800" y="407170"/>
                    <a:pt x="49604" y="413520"/>
                    <a:pt x="52250" y="417224"/>
                  </a:cubicBezTo>
                  <a:cubicBezTo>
                    <a:pt x="54896" y="420928"/>
                    <a:pt x="23146" y="391824"/>
                    <a:pt x="17325" y="360074"/>
                  </a:cubicBezTo>
                  <a:cubicBezTo>
                    <a:pt x="11504" y="328324"/>
                    <a:pt x="17854" y="285991"/>
                    <a:pt x="17325" y="226724"/>
                  </a:cubicBezTo>
                  <a:cubicBezTo>
                    <a:pt x="16796" y="167457"/>
                    <a:pt x="16796" y="-17222"/>
                    <a:pt x="14150" y="1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B01C0270-982A-B963-4595-9CA480D2D073}"/>
                </a:ext>
              </a:extLst>
            </p:cNvPr>
            <p:cNvSpPr/>
            <p:nvPr/>
          </p:nvSpPr>
          <p:spPr>
            <a:xfrm>
              <a:off x="5314848" y="2277598"/>
              <a:ext cx="22401" cy="472174"/>
            </a:xfrm>
            <a:custGeom>
              <a:avLst/>
              <a:gdLst>
                <a:gd name="connsiteX0" fmla="*/ 3277 w 22401"/>
                <a:gd name="connsiteY0" fmla="*/ 2052 h 472174"/>
                <a:gd name="connsiteX1" fmla="*/ 102 w 22401"/>
                <a:gd name="connsiteY1" fmla="*/ 325902 h 472174"/>
                <a:gd name="connsiteX2" fmla="*/ 6452 w 22401"/>
                <a:gd name="connsiteY2" fmla="*/ 471952 h 472174"/>
                <a:gd name="connsiteX3" fmla="*/ 22327 w 22401"/>
                <a:gd name="connsiteY3" fmla="*/ 297327 h 472174"/>
                <a:gd name="connsiteX4" fmla="*/ 12802 w 22401"/>
                <a:gd name="connsiteY4" fmla="*/ 192552 h 472174"/>
                <a:gd name="connsiteX5" fmla="*/ 3277 w 22401"/>
                <a:gd name="connsiteY5" fmla="*/ 2052 h 47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1" h="472174">
                  <a:moveTo>
                    <a:pt x="3277" y="2052"/>
                  </a:moveTo>
                  <a:cubicBezTo>
                    <a:pt x="1160" y="24277"/>
                    <a:pt x="-427" y="247585"/>
                    <a:pt x="102" y="325902"/>
                  </a:cubicBezTo>
                  <a:cubicBezTo>
                    <a:pt x="631" y="404219"/>
                    <a:pt x="2748" y="476714"/>
                    <a:pt x="6452" y="471952"/>
                  </a:cubicBezTo>
                  <a:cubicBezTo>
                    <a:pt x="10156" y="467190"/>
                    <a:pt x="21269" y="343894"/>
                    <a:pt x="22327" y="297327"/>
                  </a:cubicBezTo>
                  <a:cubicBezTo>
                    <a:pt x="23385" y="250760"/>
                    <a:pt x="12802" y="240706"/>
                    <a:pt x="12802" y="192552"/>
                  </a:cubicBezTo>
                  <a:cubicBezTo>
                    <a:pt x="12802" y="144398"/>
                    <a:pt x="5394" y="-20173"/>
                    <a:pt x="3277" y="20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0B19C752-6EB6-1F1C-2191-98B6499E3A77}"/>
                </a:ext>
              </a:extLst>
            </p:cNvPr>
            <p:cNvSpPr/>
            <p:nvPr/>
          </p:nvSpPr>
          <p:spPr>
            <a:xfrm>
              <a:off x="5327650" y="2241138"/>
              <a:ext cx="32167" cy="504400"/>
            </a:xfrm>
            <a:custGeom>
              <a:avLst/>
              <a:gdLst>
                <a:gd name="connsiteX0" fmla="*/ 31750 w 32167"/>
                <a:gd name="connsiteY0" fmla="*/ 9937 h 504400"/>
                <a:gd name="connsiteX1" fmla="*/ 22225 w 32167"/>
                <a:gd name="connsiteY1" fmla="*/ 368712 h 504400"/>
                <a:gd name="connsiteX2" fmla="*/ 0 w 32167"/>
                <a:gd name="connsiteY2" fmla="*/ 502062 h 504400"/>
                <a:gd name="connsiteX3" fmla="*/ 22225 w 32167"/>
                <a:gd name="connsiteY3" fmla="*/ 273462 h 504400"/>
                <a:gd name="connsiteX4" fmla="*/ 9525 w 32167"/>
                <a:gd name="connsiteY4" fmla="*/ 111537 h 504400"/>
                <a:gd name="connsiteX5" fmla="*/ 31750 w 32167"/>
                <a:gd name="connsiteY5" fmla="*/ 9937 h 50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7" h="504400">
                  <a:moveTo>
                    <a:pt x="31750" y="9937"/>
                  </a:moveTo>
                  <a:cubicBezTo>
                    <a:pt x="33867" y="52799"/>
                    <a:pt x="27517" y="286691"/>
                    <a:pt x="22225" y="368712"/>
                  </a:cubicBezTo>
                  <a:cubicBezTo>
                    <a:pt x="16933" y="450733"/>
                    <a:pt x="0" y="517937"/>
                    <a:pt x="0" y="502062"/>
                  </a:cubicBezTo>
                  <a:cubicBezTo>
                    <a:pt x="0" y="486187"/>
                    <a:pt x="20638" y="338549"/>
                    <a:pt x="22225" y="273462"/>
                  </a:cubicBezTo>
                  <a:cubicBezTo>
                    <a:pt x="23812" y="208375"/>
                    <a:pt x="10054" y="148579"/>
                    <a:pt x="9525" y="111537"/>
                  </a:cubicBezTo>
                  <a:cubicBezTo>
                    <a:pt x="8996" y="74495"/>
                    <a:pt x="29633" y="-32925"/>
                    <a:pt x="31750" y="9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AFC5FD53-EB64-924E-D5B3-C644114E2608}"/>
                </a:ext>
              </a:extLst>
            </p:cNvPr>
            <p:cNvSpPr/>
            <p:nvPr/>
          </p:nvSpPr>
          <p:spPr>
            <a:xfrm>
              <a:off x="5330794" y="2720920"/>
              <a:ext cx="223149" cy="17106"/>
            </a:xfrm>
            <a:custGeom>
              <a:avLst/>
              <a:gdLst>
                <a:gd name="connsiteX0" fmla="*/ 31 w 223149"/>
                <a:gd name="connsiteY0" fmla="*/ 15930 h 17106"/>
                <a:gd name="connsiteX1" fmla="*/ 206406 w 223149"/>
                <a:gd name="connsiteY1" fmla="*/ 15930 h 17106"/>
                <a:gd name="connsiteX2" fmla="*/ 190531 w 223149"/>
                <a:gd name="connsiteY2" fmla="*/ 55 h 17106"/>
                <a:gd name="connsiteX3" fmla="*/ 31 w 223149"/>
                <a:gd name="connsiteY3" fmla="*/ 15930 h 1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149" h="17106">
                  <a:moveTo>
                    <a:pt x="31" y="15930"/>
                  </a:moveTo>
                  <a:cubicBezTo>
                    <a:pt x="2677" y="18576"/>
                    <a:pt x="206406" y="15930"/>
                    <a:pt x="206406" y="15930"/>
                  </a:cubicBezTo>
                  <a:cubicBezTo>
                    <a:pt x="238156" y="13284"/>
                    <a:pt x="220164" y="1113"/>
                    <a:pt x="190531" y="55"/>
                  </a:cubicBezTo>
                  <a:cubicBezTo>
                    <a:pt x="160898" y="-1003"/>
                    <a:pt x="-2615" y="13284"/>
                    <a:pt x="31" y="15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C33C8A11-27CB-7BCD-0F0B-F5F7BBD996B7}"/>
                </a:ext>
              </a:extLst>
            </p:cNvPr>
            <p:cNvSpPr/>
            <p:nvPr/>
          </p:nvSpPr>
          <p:spPr>
            <a:xfrm>
              <a:off x="5414446" y="2250894"/>
              <a:ext cx="154598" cy="410434"/>
            </a:xfrm>
            <a:custGeom>
              <a:avLst/>
              <a:gdLst>
                <a:gd name="connsiteX0" fmla="*/ 2104 w 154598"/>
                <a:gd name="connsiteY0" fmla="*/ 3356 h 410434"/>
                <a:gd name="connsiteX1" fmla="*/ 5279 w 154598"/>
                <a:gd name="connsiteY1" fmla="*/ 324031 h 410434"/>
                <a:gd name="connsiteX2" fmla="*/ 5279 w 154598"/>
                <a:gd name="connsiteY2" fmla="*/ 352606 h 410434"/>
                <a:gd name="connsiteX3" fmla="*/ 27504 w 154598"/>
                <a:gd name="connsiteY3" fmla="*/ 390706 h 410434"/>
                <a:gd name="connsiteX4" fmla="*/ 154504 w 154598"/>
                <a:gd name="connsiteY4" fmla="*/ 400231 h 410434"/>
                <a:gd name="connsiteX5" fmla="*/ 5279 w 154598"/>
                <a:gd name="connsiteY5" fmla="*/ 406581 h 410434"/>
                <a:gd name="connsiteX6" fmla="*/ 30679 w 154598"/>
                <a:gd name="connsiteY6" fmla="*/ 336731 h 410434"/>
                <a:gd name="connsiteX7" fmla="*/ 2104 w 154598"/>
                <a:gd name="connsiteY7" fmla="*/ 165281 h 410434"/>
                <a:gd name="connsiteX8" fmla="*/ 2104 w 154598"/>
                <a:gd name="connsiteY8" fmla="*/ 3356 h 410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98" h="410434">
                  <a:moveTo>
                    <a:pt x="2104" y="3356"/>
                  </a:moveTo>
                  <a:cubicBezTo>
                    <a:pt x="2633" y="29814"/>
                    <a:pt x="4750" y="265823"/>
                    <a:pt x="5279" y="324031"/>
                  </a:cubicBezTo>
                  <a:cubicBezTo>
                    <a:pt x="5808" y="382239"/>
                    <a:pt x="1575" y="341494"/>
                    <a:pt x="5279" y="352606"/>
                  </a:cubicBezTo>
                  <a:cubicBezTo>
                    <a:pt x="8983" y="363718"/>
                    <a:pt x="2633" y="382769"/>
                    <a:pt x="27504" y="390706"/>
                  </a:cubicBezTo>
                  <a:cubicBezTo>
                    <a:pt x="52375" y="398643"/>
                    <a:pt x="158208" y="397585"/>
                    <a:pt x="154504" y="400231"/>
                  </a:cubicBezTo>
                  <a:cubicBezTo>
                    <a:pt x="150800" y="402877"/>
                    <a:pt x="25917" y="417164"/>
                    <a:pt x="5279" y="406581"/>
                  </a:cubicBezTo>
                  <a:cubicBezTo>
                    <a:pt x="-15359" y="395998"/>
                    <a:pt x="31208" y="376948"/>
                    <a:pt x="30679" y="336731"/>
                  </a:cubicBezTo>
                  <a:cubicBezTo>
                    <a:pt x="30150" y="296514"/>
                    <a:pt x="5279" y="216610"/>
                    <a:pt x="2104" y="165281"/>
                  </a:cubicBezTo>
                  <a:cubicBezTo>
                    <a:pt x="-1071" y="113952"/>
                    <a:pt x="1575" y="-23102"/>
                    <a:pt x="2104" y="33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D33042B6-0BB4-4A40-6A88-E61837F4005D}"/>
                </a:ext>
              </a:extLst>
            </p:cNvPr>
            <p:cNvSpPr/>
            <p:nvPr/>
          </p:nvSpPr>
          <p:spPr>
            <a:xfrm>
              <a:off x="5437376" y="2247818"/>
              <a:ext cx="318630" cy="16169"/>
            </a:xfrm>
            <a:custGeom>
              <a:avLst/>
              <a:gdLst>
                <a:gd name="connsiteX0" fmla="*/ 1399 w 318630"/>
                <a:gd name="connsiteY0" fmla="*/ 6432 h 16169"/>
                <a:gd name="connsiteX1" fmla="*/ 293499 w 318630"/>
                <a:gd name="connsiteY1" fmla="*/ 15957 h 16169"/>
                <a:gd name="connsiteX2" fmla="*/ 299849 w 318630"/>
                <a:gd name="connsiteY2" fmla="*/ 12782 h 16169"/>
                <a:gd name="connsiteX3" fmla="*/ 264924 w 318630"/>
                <a:gd name="connsiteY3" fmla="*/ 9607 h 16169"/>
                <a:gd name="connsiteX4" fmla="*/ 214124 w 318630"/>
                <a:gd name="connsiteY4" fmla="*/ 3257 h 16169"/>
                <a:gd name="connsiteX5" fmla="*/ 182374 w 318630"/>
                <a:gd name="connsiteY5" fmla="*/ 82 h 16169"/>
                <a:gd name="connsiteX6" fmla="*/ 1399 w 318630"/>
                <a:gd name="connsiteY6" fmla="*/ 6432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30" h="16169">
                  <a:moveTo>
                    <a:pt x="1399" y="6432"/>
                  </a:moveTo>
                  <a:cubicBezTo>
                    <a:pt x="19920" y="9078"/>
                    <a:pt x="293499" y="15957"/>
                    <a:pt x="293499" y="15957"/>
                  </a:cubicBezTo>
                  <a:cubicBezTo>
                    <a:pt x="343241" y="17015"/>
                    <a:pt x="304611" y="13840"/>
                    <a:pt x="299849" y="12782"/>
                  </a:cubicBezTo>
                  <a:cubicBezTo>
                    <a:pt x="295087" y="11724"/>
                    <a:pt x="279211" y="11194"/>
                    <a:pt x="264924" y="9607"/>
                  </a:cubicBezTo>
                  <a:cubicBezTo>
                    <a:pt x="250637" y="8020"/>
                    <a:pt x="227882" y="4844"/>
                    <a:pt x="214124" y="3257"/>
                  </a:cubicBezTo>
                  <a:cubicBezTo>
                    <a:pt x="200366" y="1670"/>
                    <a:pt x="210949" y="-447"/>
                    <a:pt x="182374" y="82"/>
                  </a:cubicBezTo>
                  <a:cubicBezTo>
                    <a:pt x="153799" y="611"/>
                    <a:pt x="-17122" y="3786"/>
                    <a:pt x="1399" y="6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D709EABC-504F-C88F-6859-9013E05D9FEC}"/>
                </a:ext>
              </a:extLst>
            </p:cNvPr>
            <p:cNvSpPr/>
            <p:nvPr/>
          </p:nvSpPr>
          <p:spPr>
            <a:xfrm>
              <a:off x="5444494" y="2196262"/>
              <a:ext cx="350301" cy="10928"/>
            </a:xfrm>
            <a:custGeom>
              <a:avLst/>
              <a:gdLst>
                <a:gd name="connsiteX0" fmla="*/ 631 w 350301"/>
                <a:gd name="connsiteY0" fmla="*/ 4013 h 10928"/>
                <a:gd name="connsiteX1" fmla="*/ 314956 w 350301"/>
                <a:gd name="connsiteY1" fmla="*/ 838 h 10928"/>
                <a:gd name="connsiteX2" fmla="*/ 334006 w 350301"/>
                <a:gd name="connsiteY2" fmla="*/ 838 h 10928"/>
                <a:gd name="connsiteX3" fmla="*/ 235581 w 350301"/>
                <a:gd name="connsiteY3" fmla="*/ 10363 h 10928"/>
                <a:gd name="connsiteX4" fmla="*/ 631 w 350301"/>
                <a:gd name="connsiteY4" fmla="*/ 4013 h 1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301" h="10928">
                  <a:moveTo>
                    <a:pt x="631" y="4013"/>
                  </a:moveTo>
                  <a:cubicBezTo>
                    <a:pt x="13860" y="2426"/>
                    <a:pt x="314956" y="838"/>
                    <a:pt x="314956" y="838"/>
                  </a:cubicBezTo>
                  <a:cubicBezTo>
                    <a:pt x="370518" y="309"/>
                    <a:pt x="347235" y="-749"/>
                    <a:pt x="334006" y="838"/>
                  </a:cubicBezTo>
                  <a:cubicBezTo>
                    <a:pt x="320777" y="2425"/>
                    <a:pt x="285323" y="7717"/>
                    <a:pt x="235581" y="10363"/>
                  </a:cubicBezTo>
                  <a:cubicBezTo>
                    <a:pt x="185839" y="13009"/>
                    <a:pt x="-12598" y="5600"/>
                    <a:pt x="631" y="40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17CFEE43-DDED-CB61-4BCB-F63E0F5BF1CC}"/>
                </a:ext>
              </a:extLst>
            </p:cNvPr>
            <p:cNvSpPr/>
            <p:nvPr/>
          </p:nvSpPr>
          <p:spPr>
            <a:xfrm>
              <a:off x="5466615" y="2174391"/>
              <a:ext cx="332461" cy="13370"/>
            </a:xfrm>
            <a:custGeom>
              <a:avLst/>
              <a:gdLst>
                <a:gd name="connsiteX0" fmla="*/ 735 w 332461"/>
                <a:gd name="connsiteY0" fmla="*/ 3659 h 13370"/>
                <a:gd name="connsiteX1" fmla="*/ 321410 w 332461"/>
                <a:gd name="connsiteY1" fmla="*/ 484 h 13370"/>
                <a:gd name="connsiteX2" fmla="*/ 235685 w 332461"/>
                <a:gd name="connsiteY2" fmla="*/ 13184 h 13370"/>
                <a:gd name="connsiteX3" fmla="*/ 735 w 332461"/>
                <a:gd name="connsiteY3" fmla="*/ 3659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61" h="13370">
                  <a:moveTo>
                    <a:pt x="735" y="3659"/>
                  </a:moveTo>
                  <a:cubicBezTo>
                    <a:pt x="15023" y="1542"/>
                    <a:pt x="282252" y="-1103"/>
                    <a:pt x="321410" y="484"/>
                  </a:cubicBezTo>
                  <a:cubicBezTo>
                    <a:pt x="360568" y="2071"/>
                    <a:pt x="287014" y="11597"/>
                    <a:pt x="235685" y="13184"/>
                  </a:cubicBezTo>
                  <a:cubicBezTo>
                    <a:pt x="184356" y="14771"/>
                    <a:pt x="-13553" y="5776"/>
                    <a:pt x="735" y="36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6B3C7E35-35A7-A5E1-7B10-82824F4C1039}"/>
                </a:ext>
              </a:extLst>
            </p:cNvPr>
            <p:cNvSpPr/>
            <p:nvPr/>
          </p:nvSpPr>
          <p:spPr>
            <a:xfrm>
              <a:off x="5787608" y="1781022"/>
              <a:ext cx="35610" cy="406483"/>
            </a:xfrm>
            <a:custGeom>
              <a:avLst/>
              <a:gdLst>
                <a:gd name="connsiteX0" fmla="*/ 9942 w 35610"/>
                <a:gd name="connsiteY0" fmla="*/ 153 h 406483"/>
                <a:gd name="connsiteX1" fmla="*/ 19467 w 35610"/>
                <a:gd name="connsiteY1" fmla="*/ 314478 h 406483"/>
                <a:gd name="connsiteX2" fmla="*/ 16292 w 35610"/>
                <a:gd name="connsiteY2" fmla="*/ 349403 h 406483"/>
                <a:gd name="connsiteX3" fmla="*/ 417 w 35610"/>
                <a:gd name="connsiteY3" fmla="*/ 403378 h 406483"/>
                <a:gd name="connsiteX4" fmla="*/ 35342 w 35610"/>
                <a:gd name="connsiteY4" fmla="*/ 358928 h 406483"/>
                <a:gd name="connsiteX5" fmla="*/ 9942 w 35610"/>
                <a:gd name="connsiteY5" fmla="*/ 153 h 406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10" h="406483">
                  <a:moveTo>
                    <a:pt x="9942" y="153"/>
                  </a:moveTo>
                  <a:cubicBezTo>
                    <a:pt x="7296" y="-7255"/>
                    <a:pt x="18409" y="256270"/>
                    <a:pt x="19467" y="314478"/>
                  </a:cubicBezTo>
                  <a:cubicBezTo>
                    <a:pt x="20525" y="372686"/>
                    <a:pt x="19467" y="334586"/>
                    <a:pt x="16292" y="349403"/>
                  </a:cubicBezTo>
                  <a:cubicBezTo>
                    <a:pt x="13117" y="364220"/>
                    <a:pt x="-2758" y="401791"/>
                    <a:pt x="417" y="403378"/>
                  </a:cubicBezTo>
                  <a:cubicBezTo>
                    <a:pt x="3592" y="404965"/>
                    <a:pt x="32167" y="421370"/>
                    <a:pt x="35342" y="358928"/>
                  </a:cubicBezTo>
                  <a:cubicBezTo>
                    <a:pt x="38517" y="296486"/>
                    <a:pt x="12588" y="7561"/>
                    <a:pt x="9942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FBC00E0B-2C99-EE3F-A3A7-C4586A13779E}"/>
                </a:ext>
              </a:extLst>
            </p:cNvPr>
            <p:cNvSpPr/>
            <p:nvPr/>
          </p:nvSpPr>
          <p:spPr>
            <a:xfrm>
              <a:off x="5841975" y="1779996"/>
              <a:ext cx="13209" cy="328945"/>
            </a:xfrm>
            <a:custGeom>
              <a:avLst/>
              <a:gdLst>
                <a:gd name="connsiteX0" fmla="*/ 9550 w 13209"/>
                <a:gd name="connsiteY0" fmla="*/ 10704 h 328945"/>
                <a:gd name="connsiteX1" fmla="*/ 12725 w 13209"/>
                <a:gd name="connsiteY1" fmla="*/ 328204 h 328945"/>
                <a:gd name="connsiteX2" fmla="*/ 25 w 13209"/>
                <a:gd name="connsiteY2" fmla="*/ 96429 h 328945"/>
                <a:gd name="connsiteX3" fmla="*/ 9550 w 13209"/>
                <a:gd name="connsiteY3" fmla="*/ 10704 h 32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328945">
                  <a:moveTo>
                    <a:pt x="9550" y="10704"/>
                  </a:moveTo>
                  <a:cubicBezTo>
                    <a:pt x="11667" y="49333"/>
                    <a:pt x="14312" y="313917"/>
                    <a:pt x="12725" y="328204"/>
                  </a:cubicBezTo>
                  <a:cubicBezTo>
                    <a:pt x="11138" y="342491"/>
                    <a:pt x="554" y="146171"/>
                    <a:pt x="25" y="96429"/>
                  </a:cubicBezTo>
                  <a:cubicBezTo>
                    <a:pt x="-504" y="46687"/>
                    <a:pt x="7433" y="-27925"/>
                    <a:pt x="9550" y="10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9E3F4D15-03F6-CEF5-1F34-D0E9DD82E465}"/>
                </a:ext>
              </a:extLst>
            </p:cNvPr>
            <p:cNvSpPr/>
            <p:nvPr/>
          </p:nvSpPr>
          <p:spPr>
            <a:xfrm>
              <a:off x="7950200" y="1805953"/>
              <a:ext cx="688507" cy="16497"/>
            </a:xfrm>
            <a:custGeom>
              <a:avLst/>
              <a:gdLst>
                <a:gd name="connsiteX0" fmla="*/ 0 w 688507"/>
                <a:gd name="connsiteY0" fmla="*/ 16497 h 16497"/>
                <a:gd name="connsiteX1" fmla="*/ 361950 w 688507"/>
                <a:gd name="connsiteY1" fmla="*/ 16497 h 16497"/>
                <a:gd name="connsiteX2" fmla="*/ 679450 w 688507"/>
                <a:gd name="connsiteY2" fmla="*/ 13322 h 16497"/>
                <a:gd name="connsiteX3" fmla="*/ 568325 w 688507"/>
                <a:gd name="connsiteY3" fmla="*/ 622 h 16497"/>
                <a:gd name="connsiteX4" fmla="*/ 222250 w 688507"/>
                <a:gd name="connsiteY4" fmla="*/ 3797 h 16497"/>
                <a:gd name="connsiteX5" fmla="*/ 0 w 688507"/>
                <a:gd name="connsiteY5" fmla="*/ 16497 h 1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507" h="16497">
                  <a:moveTo>
                    <a:pt x="0" y="16497"/>
                  </a:moveTo>
                  <a:lnTo>
                    <a:pt x="361950" y="16497"/>
                  </a:lnTo>
                  <a:lnTo>
                    <a:pt x="679450" y="13322"/>
                  </a:lnTo>
                  <a:cubicBezTo>
                    <a:pt x="713846" y="10676"/>
                    <a:pt x="644525" y="2209"/>
                    <a:pt x="568325" y="622"/>
                  </a:cubicBezTo>
                  <a:cubicBezTo>
                    <a:pt x="492125" y="-965"/>
                    <a:pt x="317500" y="622"/>
                    <a:pt x="222250" y="3797"/>
                  </a:cubicBezTo>
                  <a:cubicBezTo>
                    <a:pt x="127000" y="6972"/>
                    <a:pt x="61912" y="13322"/>
                    <a:pt x="0" y="164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9476B618-959D-C682-C3BA-3359E669F6BD}"/>
                </a:ext>
              </a:extLst>
            </p:cNvPr>
            <p:cNvSpPr/>
            <p:nvPr/>
          </p:nvSpPr>
          <p:spPr>
            <a:xfrm>
              <a:off x="7904139" y="2162055"/>
              <a:ext cx="17940" cy="470297"/>
            </a:xfrm>
            <a:custGeom>
              <a:avLst/>
              <a:gdLst>
                <a:gd name="connsiteX0" fmla="*/ 11136 w 17940"/>
                <a:gd name="connsiteY0" fmla="*/ 120 h 470297"/>
                <a:gd name="connsiteX1" fmla="*/ 1611 w 17940"/>
                <a:gd name="connsiteY1" fmla="*/ 279520 h 470297"/>
                <a:gd name="connsiteX2" fmla="*/ 1611 w 17940"/>
                <a:gd name="connsiteY2" fmla="*/ 470020 h 470297"/>
                <a:gd name="connsiteX3" fmla="*/ 17486 w 17940"/>
                <a:gd name="connsiteY3" fmla="*/ 314445 h 470297"/>
                <a:gd name="connsiteX4" fmla="*/ 11136 w 17940"/>
                <a:gd name="connsiteY4" fmla="*/ 120 h 47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40" h="470297">
                  <a:moveTo>
                    <a:pt x="11136" y="120"/>
                  </a:moveTo>
                  <a:cubicBezTo>
                    <a:pt x="8490" y="-5701"/>
                    <a:pt x="3198" y="201203"/>
                    <a:pt x="1611" y="279520"/>
                  </a:cubicBezTo>
                  <a:cubicBezTo>
                    <a:pt x="23" y="357837"/>
                    <a:pt x="-1035" y="464199"/>
                    <a:pt x="1611" y="470020"/>
                  </a:cubicBezTo>
                  <a:cubicBezTo>
                    <a:pt x="4257" y="475841"/>
                    <a:pt x="15369" y="389057"/>
                    <a:pt x="17486" y="314445"/>
                  </a:cubicBezTo>
                  <a:cubicBezTo>
                    <a:pt x="19603" y="239833"/>
                    <a:pt x="13782" y="5941"/>
                    <a:pt x="11136" y="1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D1A1E934-21C0-694C-FD1B-BD15A4577E31}"/>
                </a:ext>
              </a:extLst>
            </p:cNvPr>
            <p:cNvSpPr/>
            <p:nvPr/>
          </p:nvSpPr>
          <p:spPr>
            <a:xfrm>
              <a:off x="7781577" y="2352597"/>
              <a:ext cx="29450" cy="577993"/>
            </a:xfrm>
            <a:custGeom>
              <a:avLst/>
              <a:gdLst>
                <a:gd name="connsiteX0" fmla="*/ 13048 w 29450"/>
                <a:gd name="connsiteY0" fmla="*/ 78 h 577993"/>
                <a:gd name="connsiteX1" fmla="*/ 13048 w 29450"/>
                <a:gd name="connsiteY1" fmla="*/ 260428 h 577993"/>
                <a:gd name="connsiteX2" fmla="*/ 348 w 29450"/>
                <a:gd name="connsiteY2" fmla="*/ 577928 h 577993"/>
                <a:gd name="connsiteX3" fmla="*/ 28923 w 29450"/>
                <a:gd name="connsiteY3" fmla="*/ 285828 h 577993"/>
                <a:gd name="connsiteX4" fmla="*/ 13048 w 29450"/>
                <a:gd name="connsiteY4" fmla="*/ 78 h 57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50" h="577993">
                  <a:moveTo>
                    <a:pt x="13048" y="78"/>
                  </a:moveTo>
                  <a:cubicBezTo>
                    <a:pt x="10402" y="-4155"/>
                    <a:pt x="15165" y="164120"/>
                    <a:pt x="13048" y="260428"/>
                  </a:cubicBezTo>
                  <a:cubicBezTo>
                    <a:pt x="10931" y="356736"/>
                    <a:pt x="-2298" y="573695"/>
                    <a:pt x="348" y="577928"/>
                  </a:cubicBezTo>
                  <a:cubicBezTo>
                    <a:pt x="2994" y="582161"/>
                    <a:pt x="25219" y="379490"/>
                    <a:pt x="28923" y="285828"/>
                  </a:cubicBezTo>
                  <a:cubicBezTo>
                    <a:pt x="32627" y="192166"/>
                    <a:pt x="15694" y="4311"/>
                    <a:pt x="13048" y="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94114353-1F1D-2A28-9C9F-8E7BCF1410E8}"/>
                </a:ext>
              </a:extLst>
            </p:cNvPr>
            <p:cNvSpPr/>
            <p:nvPr/>
          </p:nvSpPr>
          <p:spPr>
            <a:xfrm>
              <a:off x="7676585" y="2920779"/>
              <a:ext cx="71340" cy="114997"/>
            </a:xfrm>
            <a:custGeom>
              <a:avLst/>
              <a:gdLst>
                <a:gd name="connsiteX0" fmla="*/ 70415 w 71340"/>
                <a:gd name="connsiteY0" fmla="*/ 221 h 114997"/>
                <a:gd name="connsiteX1" fmla="*/ 565 w 71340"/>
                <a:gd name="connsiteY1" fmla="*/ 111346 h 114997"/>
                <a:gd name="connsiteX2" fmla="*/ 38665 w 71340"/>
                <a:gd name="connsiteY2" fmla="*/ 82771 h 114997"/>
                <a:gd name="connsiteX3" fmla="*/ 70415 w 71340"/>
                <a:gd name="connsiteY3" fmla="*/ 221 h 11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0" h="114997">
                  <a:moveTo>
                    <a:pt x="70415" y="221"/>
                  </a:moveTo>
                  <a:cubicBezTo>
                    <a:pt x="64065" y="4983"/>
                    <a:pt x="5857" y="97588"/>
                    <a:pt x="565" y="111346"/>
                  </a:cubicBezTo>
                  <a:cubicBezTo>
                    <a:pt x="-4727" y="125104"/>
                    <a:pt x="28611" y="96529"/>
                    <a:pt x="38665" y="82771"/>
                  </a:cubicBezTo>
                  <a:cubicBezTo>
                    <a:pt x="48719" y="69013"/>
                    <a:pt x="76765" y="-4541"/>
                    <a:pt x="70415" y="2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EAFA56DF-78F3-99EC-5769-B437126D9799}"/>
                </a:ext>
              </a:extLst>
            </p:cNvPr>
            <p:cNvSpPr/>
            <p:nvPr/>
          </p:nvSpPr>
          <p:spPr>
            <a:xfrm>
              <a:off x="7731106" y="2532548"/>
              <a:ext cx="132785" cy="413957"/>
            </a:xfrm>
            <a:custGeom>
              <a:avLst/>
              <a:gdLst>
                <a:gd name="connsiteX0" fmla="*/ 111144 w 132785"/>
                <a:gd name="connsiteY0" fmla="*/ 1102 h 413957"/>
                <a:gd name="connsiteX1" fmla="*/ 123844 w 132785"/>
                <a:gd name="connsiteY1" fmla="*/ 156677 h 413957"/>
                <a:gd name="connsiteX2" fmla="*/ 114319 w 132785"/>
                <a:gd name="connsiteY2" fmla="*/ 359877 h 413957"/>
                <a:gd name="connsiteX3" fmla="*/ 19 w 132785"/>
                <a:gd name="connsiteY3" fmla="*/ 413852 h 413957"/>
                <a:gd name="connsiteX4" fmla="*/ 123844 w 132785"/>
                <a:gd name="connsiteY4" fmla="*/ 369402 h 413957"/>
                <a:gd name="connsiteX5" fmla="*/ 123844 w 132785"/>
                <a:gd name="connsiteY5" fmla="*/ 236052 h 413957"/>
                <a:gd name="connsiteX6" fmla="*/ 111144 w 132785"/>
                <a:gd name="connsiteY6" fmla="*/ 1102 h 4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85" h="413957">
                  <a:moveTo>
                    <a:pt x="111144" y="1102"/>
                  </a:moveTo>
                  <a:cubicBezTo>
                    <a:pt x="111144" y="-12127"/>
                    <a:pt x="123315" y="96881"/>
                    <a:pt x="123844" y="156677"/>
                  </a:cubicBezTo>
                  <a:cubicBezTo>
                    <a:pt x="124373" y="216473"/>
                    <a:pt x="134956" y="317015"/>
                    <a:pt x="114319" y="359877"/>
                  </a:cubicBezTo>
                  <a:cubicBezTo>
                    <a:pt x="93682" y="402739"/>
                    <a:pt x="-1568" y="412265"/>
                    <a:pt x="19" y="413852"/>
                  </a:cubicBezTo>
                  <a:cubicBezTo>
                    <a:pt x="1606" y="415439"/>
                    <a:pt x="103207" y="399035"/>
                    <a:pt x="123844" y="369402"/>
                  </a:cubicBezTo>
                  <a:cubicBezTo>
                    <a:pt x="144481" y="339769"/>
                    <a:pt x="122786" y="292144"/>
                    <a:pt x="123844" y="236052"/>
                  </a:cubicBezTo>
                  <a:cubicBezTo>
                    <a:pt x="124902" y="179960"/>
                    <a:pt x="111144" y="14331"/>
                    <a:pt x="11114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FB1D027A-A358-3BAE-E99D-9F0222AF1266}"/>
                </a:ext>
              </a:extLst>
            </p:cNvPr>
            <p:cNvSpPr/>
            <p:nvPr/>
          </p:nvSpPr>
          <p:spPr>
            <a:xfrm>
              <a:off x="7888531" y="2625665"/>
              <a:ext cx="376229" cy="22807"/>
            </a:xfrm>
            <a:custGeom>
              <a:avLst/>
              <a:gdLst>
                <a:gd name="connsiteX0" fmla="*/ 4519 w 376229"/>
                <a:gd name="connsiteY0" fmla="*/ 60 h 22807"/>
                <a:gd name="connsiteX1" fmla="*/ 372819 w 376229"/>
                <a:gd name="connsiteY1" fmla="*/ 15935 h 22807"/>
                <a:gd name="connsiteX2" fmla="*/ 179144 w 376229"/>
                <a:gd name="connsiteY2" fmla="*/ 22285 h 22807"/>
                <a:gd name="connsiteX3" fmla="*/ 4519 w 376229"/>
                <a:gd name="connsiteY3" fmla="*/ 60 h 2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29" h="22807">
                  <a:moveTo>
                    <a:pt x="4519" y="60"/>
                  </a:moveTo>
                  <a:cubicBezTo>
                    <a:pt x="36798" y="-998"/>
                    <a:pt x="343715" y="12231"/>
                    <a:pt x="372819" y="15935"/>
                  </a:cubicBezTo>
                  <a:cubicBezTo>
                    <a:pt x="401923" y="19639"/>
                    <a:pt x="236823" y="24402"/>
                    <a:pt x="179144" y="22285"/>
                  </a:cubicBezTo>
                  <a:cubicBezTo>
                    <a:pt x="121465" y="20168"/>
                    <a:pt x="-27760" y="1118"/>
                    <a:pt x="4519" y="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9732D79E-5084-1EC8-15A2-E193B0B697AC}"/>
                </a:ext>
              </a:extLst>
            </p:cNvPr>
            <p:cNvSpPr/>
            <p:nvPr/>
          </p:nvSpPr>
          <p:spPr>
            <a:xfrm>
              <a:off x="7899172" y="2713711"/>
              <a:ext cx="13412" cy="224960"/>
            </a:xfrm>
            <a:custGeom>
              <a:avLst/>
              <a:gdLst>
                <a:gd name="connsiteX0" fmla="*/ 12928 w 13412"/>
                <a:gd name="connsiteY0" fmla="*/ 914 h 224960"/>
                <a:gd name="connsiteX1" fmla="*/ 9753 w 13412"/>
                <a:gd name="connsiteY1" fmla="*/ 219989 h 224960"/>
                <a:gd name="connsiteX2" fmla="*/ 228 w 13412"/>
                <a:gd name="connsiteY2" fmla="*/ 143789 h 224960"/>
                <a:gd name="connsiteX3" fmla="*/ 12928 w 13412"/>
                <a:gd name="connsiteY3" fmla="*/ 914 h 2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2" h="224960">
                  <a:moveTo>
                    <a:pt x="12928" y="914"/>
                  </a:moveTo>
                  <a:cubicBezTo>
                    <a:pt x="14515" y="13614"/>
                    <a:pt x="11870" y="196176"/>
                    <a:pt x="9753" y="219989"/>
                  </a:cubicBezTo>
                  <a:cubicBezTo>
                    <a:pt x="7636" y="243802"/>
                    <a:pt x="2345" y="176068"/>
                    <a:pt x="228" y="143789"/>
                  </a:cubicBezTo>
                  <a:cubicBezTo>
                    <a:pt x="-1889" y="111510"/>
                    <a:pt x="11341" y="-11786"/>
                    <a:pt x="12928" y="9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F9B99F9E-FDBF-C0A5-2870-E3E006EBD703}"/>
                </a:ext>
              </a:extLst>
            </p:cNvPr>
            <p:cNvSpPr/>
            <p:nvPr/>
          </p:nvSpPr>
          <p:spPr>
            <a:xfrm>
              <a:off x="7691818" y="2967860"/>
              <a:ext cx="280911" cy="58048"/>
            </a:xfrm>
            <a:custGeom>
              <a:avLst/>
              <a:gdLst>
                <a:gd name="connsiteX0" fmla="*/ 1207 w 280911"/>
                <a:gd name="connsiteY0" fmla="*/ 57915 h 58048"/>
                <a:gd name="connsiteX1" fmla="*/ 93282 w 280911"/>
                <a:gd name="connsiteY1" fmla="*/ 16640 h 58048"/>
                <a:gd name="connsiteX2" fmla="*/ 169482 w 280911"/>
                <a:gd name="connsiteY2" fmla="*/ 19815 h 58048"/>
                <a:gd name="connsiteX3" fmla="*/ 280607 w 280911"/>
                <a:gd name="connsiteY3" fmla="*/ 54740 h 58048"/>
                <a:gd name="connsiteX4" fmla="*/ 201232 w 280911"/>
                <a:gd name="connsiteY4" fmla="*/ 19815 h 58048"/>
                <a:gd name="connsiteX5" fmla="*/ 163132 w 280911"/>
                <a:gd name="connsiteY5" fmla="*/ 765 h 58048"/>
                <a:gd name="connsiteX6" fmla="*/ 1207 w 280911"/>
                <a:gd name="connsiteY6" fmla="*/ 57915 h 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11" h="58048">
                  <a:moveTo>
                    <a:pt x="1207" y="57915"/>
                  </a:moveTo>
                  <a:cubicBezTo>
                    <a:pt x="-10435" y="60561"/>
                    <a:pt x="65236" y="22990"/>
                    <a:pt x="93282" y="16640"/>
                  </a:cubicBezTo>
                  <a:cubicBezTo>
                    <a:pt x="121328" y="10290"/>
                    <a:pt x="138261" y="13465"/>
                    <a:pt x="169482" y="19815"/>
                  </a:cubicBezTo>
                  <a:cubicBezTo>
                    <a:pt x="200703" y="26165"/>
                    <a:pt x="275315" y="54740"/>
                    <a:pt x="280607" y="54740"/>
                  </a:cubicBezTo>
                  <a:cubicBezTo>
                    <a:pt x="285899" y="54740"/>
                    <a:pt x="220811" y="28811"/>
                    <a:pt x="201232" y="19815"/>
                  </a:cubicBezTo>
                  <a:cubicBezTo>
                    <a:pt x="181653" y="10819"/>
                    <a:pt x="195940" y="-3468"/>
                    <a:pt x="163132" y="765"/>
                  </a:cubicBezTo>
                  <a:cubicBezTo>
                    <a:pt x="130324" y="4998"/>
                    <a:pt x="12849" y="55269"/>
                    <a:pt x="1207" y="579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B2F0EB8B-9726-4180-C997-02CC39BEB347}"/>
                </a:ext>
              </a:extLst>
            </p:cNvPr>
            <p:cNvSpPr/>
            <p:nvPr/>
          </p:nvSpPr>
          <p:spPr>
            <a:xfrm>
              <a:off x="7787178" y="2889104"/>
              <a:ext cx="103558" cy="98752"/>
            </a:xfrm>
            <a:custGeom>
              <a:avLst/>
              <a:gdLst>
                <a:gd name="connsiteX0" fmla="*/ 102697 w 103558"/>
                <a:gd name="connsiteY0" fmla="*/ 146 h 98752"/>
                <a:gd name="connsiteX1" fmla="*/ 51897 w 103558"/>
                <a:gd name="connsiteY1" fmla="*/ 47771 h 98752"/>
                <a:gd name="connsiteX2" fmla="*/ 7447 w 103558"/>
                <a:gd name="connsiteY2" fmla="*/ 98571 h 98752"/>
                <a:gd name="connsiteX3" fmla="*/ 7447 w 103558"/>
                <a:gd name="connsiteY3" fmla="*/ 63646 h 98752"/>
                <a:gd name="connsiteX4" fmla="*/ 102697 w 103558"/>
                <a:gd name="connsiteY4" fmla="*/ 146 h 9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58" h="98752">
                  <a:moveTo>
                    <a:pt x="102697" y="146"/>
                  </a:moveTo>
                  <a:cubicBezTo>
                    <a:pt x="110105" y="-2500"/>
                    <a:pt x="67772" y="31367"/>
                    <a:pt x="51897" y="47771"/>
                  </a:cubicBezTo>
                  <a:cubicBezTo>
                    <a:pt x="36022" y="64175"/>
                    <a:pt x="14855" y="95925"/>
                    <a:pt x="7447" y="98571"/>
                  </a:cubicBezTo>
                  <a:cubicBezTo>
                    <a:pt x="39" y="101217"/>
                    <a:pt x="-4724" y="74229"/>
                    <a:pt x="7447" y="63646"/>
                  </a:cubicBezTo>
                  <a:cubicBezTo>
                    <a:pt x="19618" y="53063"/>
                    <a:pt x="95289" y="2792"/>
                    <a:pt x="102697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6FA15EFC-7727-F1BA-AFE1-E5CE3BD97468}"/>
                </a:ext>
              </a:extLst>
            </p:cNvPr>
            <p:cNvSpPr/>
            <p:nvPr/>
          </p:nvSpPr>
          <p:spPr>
            <a:xfrm>
              <a:off x="7978674" y="3013058"/>
              <a:ext cx="153915" cy="309343"/>
            </a:xfrm>
            <a:custGeom>
              <a:avLst/>
              <a:gdLst>
                <a:gd name="connsiteX0" fmla="*/ 101 w 153915"/>
                <a:gd name="connsiteY0" fmla="*/ 17 h 309343"/>
                <a:gd name="connsiteX1" fmla="*/ 117576 w 153915"/>
                <a:gd name="connsiteY1" fmla="*/ 88917 h 309343"/>
                <a:gd name="connsiteX2" fmla="*/ 133451 w 153915"/>
                <a:gd name="connsiteY2" fmla="*/ 266717 h 309343"/>
                <a:gd name="connsiteX3" fmla="*/ 35026 w 153915"/>
                <a:gd name="connsiteY3" fmla="*/ 307992 h 309343"/>
                <a:gd name="connsiteX4" fmla="*/ 130276 w 153915"/>
                <a:gd name="connsiteY4" fmla="*/ 292117 h 309343"/>
                <a:gd name="connsiteX5" fmla="*/ 149326 w 153915"/>
                <a:gd name="connsiteY5" fmla="*/ 222267 h 309343"/>
                <a:gd name="connsiteX6" fmla="*/ 139801 w 153915"/>
                <a:gd name="connsiteY6" fmla="*/ 82567 h 309343"/>
                <a:gd name="connsiteX7" fmla="*/ 101 w 153915"/>
                <a:gd name="connsiteY7" fmla="*/ 17 h 30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915" h="309343">
                  <a:moveTo>
                    <a:pt x="101" y="17"/>
                  </a:moveTo>
                  <a:cubicBezTo>
                    <a:pt x="-3603" y="1075"/>
                    <a:pt x="95351" y="44467"/>
                    <a:pt x="117576" y="88917"/>
                  </a:cubicBezTo>
                  <a:cubicBezTo>
                    <a:pt x="139801" y="133367"/>
                    <a:pt x="147209" y="230205"/>
                    <a:pt x="133451" y="266717"/>
                  </a:cubicBezTo>
                  <a:cubicBezTo>
                    <a:pt x="119693" y="303229"/>
                    <a:pt x="35555" y="303759"/>
                    <a:pt x="35026" y="307992"/>
                  </a:cubicBezTo>
                  <a:cubicBezTo>
                    <a:pt x="34497" y="312225"/>
                    <a:pt x="111226" y="306405"/>
                    <a:pt x="130276" y="292117"/>
                  </a:cubicBezTo>
                  <a:cubicBezTo>
                    <a:pt x="149326" y="277830"/>
                    <a:pt x="147738" y="257192"/>
                    <a:pt x="149326" y="222267"/>
                  </a:cubicBezTo>
                  <a:cubicBezTo>
                    <a:pt x="150914" y="187342"/>
                    <a:pt x="163084" y="119609"/>
                    <a:pt x="139801" y="82567"/>
                  </a:cubicBezTo>
                  <a:cubicBezTo>
                    <a:pt x="116518" y="45525"/>
                    <a:pt x="3805" y="-1041"/>
                    <a:pt x="101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D7FB3425-F435-997C-F827-61C8704EA775}"/>
                </a:ext>
              </a:extLst>
            </p:cNvPr>
            <p:cNvSpPr/>
            <p:nvPr/>
          </p:nvSpPr>
          <p:spPr>
            <a:xfrm>
              <a:off x="7940429" y="3012776"/>
              <a:ext cx="134302" cy="308590"/>
            </a:xfrm>
            <a:custGeom>
              <a:avLst/>
              <a:gdLst>
                <a:gd name="connsiteX0" fmla="*/ 246 w 134302"/>
                <a:gd name="connsiteY0" fmla="*/ 299 h 308590"/>
                <a:gd name="connsiteX1" fmla="*/ 95496 w 134302"/>
                <a:gd name="connsiteY1" fmla="*/ 92374 h 308590"/>
                <a:gd name="connsiteX2" fmla="*/ 114546 w 134302"/>
                <a:gd name="connsiteY2" fmla="*/ 187624 h 308590"/>
                <a:gd name="connsiteX3" fmla="*/ 105021 w 134302"/>
                <a:gd name="connsiteY3" fmla="*/ 308274 h 308590"/>
                <a:gd name="connsiteX4" fmla="*/ 124071 w 134302"/>
                <a:gd name="connsiteY4" fmla="*/ 149524 h 308590"/>
                <a:gd name="connsiteX5" fmla="*/ 127246 w 134302"/>
                <a:gd name="connsiteY5" fmla="*/ 124124 h 308590"/>
                <a:gd name="connsiteX6" fmla="*/ 246 w 134302"/>
                <a:gd name="connsiteY6" fmla="*/ 299 h 30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02" h="308590">
                  <a:moveTo>
                    <a:pt x="246" y="299"/>
                  </a:moveTo>
                  <a:cubicBezTo>
                    <a:pt x="-5046" y="-4993"/>
                    <a:pt x="76446" y="61153"/>
                    <a:pt x="95496" y="92374"/>
                  </a:cubicBezTo>
                  <a:cubicBezTo>
                    <a:pt x="114546" y="123595"/>
                    <a:pt x="112959" y="151641"/>
                    <a:pt x="114546" y="187624"/>
                  </a:cubicBezTo>
                  <a:cubicBezTo>
                    <a:pt x="116134" y="223607"/>
                    <a:pt x="103434" y="314624"/>
                    <a:pt x="105021" y="308274"/>
                  </a:cubicBezTo>
                  <a:cubicBezTo>
                    <a:pt x="106609" y="301924"/>
                    <a:pt x="120367" y="180216"/>
                    <a:pt x="124071" y="149524"/>
                  </a:cubicBezTo>
                  <a:cubicBezTo>
                    <a:pt x="127775" y="118832"/>
                    <a:pt x="143121" y="145291"/>
                    <a:pt x="127246" y="124124"/>
                  </a:cubicBezTo>
                  <a:cubicBezTo>
                    <a:pt x="111371" y="102957"/>
                    <a:pt x="5538" y="5591"/>
                    <a:pt x="246" y="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F7FD4155-F42B-1CBA-439B-3FE99FC2A9DE}"/>
                </a:ext>
              </a:extLst>
            </p:cNvPr>
            <p:cNvSpPr/>
            <p:nvPr/>
          </p:nvSpPr>
          <p:spPr>
            <a:xfrm>
              <a:off x="7934098" y="2911022"/>
              <a:ext cx="317785" cy="354379"/>
            </a:xfrm>
            <a:custGeom>
              <a:avLst/>
              <a:gdLst>
                <a:gd name="connsiteX0" fmla="*/ 227 w 317785"/>
                <a:gd name="connsiteY0" fmla="*/ 453 h 354379"/>
                <a:gd name="connsiteX1" fmla="*/ 117702 w 317785"/>
                <a:gd name="connsiteY1" fmla="*/ 51253 h 354379"/>
                <a:gd name="connsiteX2" fmla="*/ 206602 w 317785"/>
                <a:gd name="connsiteY2" fmla="*/ 130628 h 354379"/>
                <a:gd name="connsiteX3" fmla="*/ 247877 w 317785"/>
                <a:gd name="connsiteY3" fmla="*/ 219528 h 354379"/>
                <a:gd name="connsiteX4" fmla="*/ 241527 w 317785"/>
                <a:gd name="connsiteY4" fmla="*/ 283028 h 354379"/>
                <a:gd name="connsiteX5" fmla="*/ 251052 w 317785"/>
                <a:gd name="connsiteY5" fmla="*/ 330653 h 354379"/>
                <a:gd name="connsiteX6" fmla="*/ 317727 w 317785"/>
                <a:gd name="connsiteY6" fmla="*/ 337003 h 354379"/>
                <a:gd name="connsiteX7" fmla="*/ 238352 w 317785"/>
                <a:gd name="connsiteY7" fmla="*/ 346528 h 354379"/>
                <a:gd name="connsiteX8" fmla="*/ 232002 w 317785"/>
                <a:gd name="connsiteY8" fmla="*/ 210003 h 354379"/>
                <a:gd name="connsiteX9" fmla="*/ 149452 w 317785"/>
                <a:gd name="connsiteY9" fmla="*/ 79828 h 354379"/>
                <a:gd name="connsiteX10" fmla="*/ 227 w 317785"/>
                <a:gd name="connsiteY10" fmla="*/ 453 h 35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785" h="354379">
                  <a:moveTo>
                    <a:pt x="227" y="453"/>
                  </a:moveTo>
                  <a:cubicBezTo>
                    <a:pt x="-5065" y="-4310"/>
                    <a:pt x="83306" y="29557"/>
                    <a:pt x="117702" y="51253"/>
                  </a:cubicBezTo>
                  <a:cubicBezTo>
                    <a:pt x="152098" y="72949"/>
                    <a:pt x="184906" y="102582"/>
                    <a:pt x="206602" y="130628"/>
                  </a:cubicBezTo>
                  <a:cubicBezTo>
                    <a:pt x="228298" y="158674"/>
                    <a:pt x="242056" y="194128"/>
                    <a:pt x="247877" y="219528"/>
                  </a:cubicBezTo>
                  <a:cubicBezTo>
                    <a:pt x="253698" y="244928"/>
                    <a:pt x="240998" y="264507"/>
                    <a:pt x="241527" y="283028"/>
                  </a:cubicBezTo>
                  <a:cubicBezTo>
                    <a:pt x="242056" y="301549"/>
                    <a:pt x="238352" y="321657"/>
                    <a:pt x="251052" y="330653"/>
                  </a:cubicBezTo>
                  <a:cubicBezTo>
                    <a:pt x="263752" y="339649"/>
                    <a:pt x="319844" y="334357"/>
                    <a:pt x="317727" y="337003"/>
                  </a:cubicBezTo>
                  <a:cubicBezTo>
                    <a:pt x="315610" y="339649"/>
                    <a:pt x="252640" y="367695"/>
                    <a:pt x="238352" y="346528"/>
                  </a:cubicBezTo>
                  <a:cubicBezTo>
                    <a:pt x="224065" y="325361"/>
                    <a:pt x="246819" y="254453"/>
                    <a:pt x="232002" y="210003"/>
                  </a:cubicBezTo>
                  <a:cubicBezTo>
                    <a:pt x="217185" y="165553"/>
                    <a:pt x="186494" y="112636"/>
                    <a:pt x="149452" y="79828"/>
                  </a:cubicBezTo>
                  <a:cubicBezTo>
                    <a:pt x="112410" y="47020"/>
                    <a:pt x="5519" y="5216"/>
                    <a:pt x="227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1FF9A3F6-C021-BF7C-D6EC-CEE856B3A966}"/>
                </a:ext>
              </a:extLst>
            </p:cNvPr>
            <p:cNvSpPr/>
            <p:nvPr/>
          </p:nvSpPr>
          <p:spPr>
            <a:xfrm>
              <a:off x="7905750" y="2689154"/>
              <a:ext cx="355936" cy="39713"/>
            </a:xfrm>
            <a:custGeom>
              <a:avLst/>
              <a:gdLst>
                <a:gd name="connsiteX0" fmla="*/ 0 w 355936"/>
                <a:gd name="connsiteY0" fmla="*/ 28646 h 39713"/>
                <a:gd name="connsiteX1" fmla="*/ 269875 w 355936"/>
                <a:gd name="connsiteY1" fmla="*/ 38171 h 39713"/>
                <a:gd name="connsiteX2" fmla="*/ 355600 w 355936"/>
                <a:gd name="connsiteY2" fmla="*/ 71 h 39713"/>
                <a:gd name="connsiteX3" fmla="*/ 298450 w 355936"/>
                <a:gd name="connsiteY3" fmla="*/ 28646 h 39713"/>
                <a:gd name="connsiteX4" fmla="*/ 266700 w 355936"/>
                <a:gd name="connsiteY4" fmla="*/ 28646 h 39713"/>
                <a:gd name="connsiteX5" fmla="*/ 209550 w 355936"/>
                <a:gd name="connsiteY5" fmla="*/ 22296 h 39713"/>
                <a:gd name="connsiteX6" fmla="*/ 0 w 355936"/>
                <a:gd name="connsiteY6" fmla="*/ 28646 h 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936" h="39713">
                  <a:moveTo>
                    <a:pt x="0" y="28646"/>
                  </a:moveTo>
                  <a:cubicBezTo>
                    <a:pt x="105304" y="35790"/>
                    <a:pt x="210608" y="42934"/>
                    <a:pt x="269875" y="38171"/>
                  </a:cubicBezTo>
                  <a:cubicBezTo>
                    <a:pt x="329142" y="33409"/>
                    <a:pt x="350838" y="1658"/>
                    <a:pt x="355600" y="71"/>
                  </a:cubicBezTo>
                  <a:cubicBezTo>
                    <a:pt x="360362" y="-1516"/>
                    <a:pt x="313267" y="23883"/>
                    <a:pt x="298450" y="28646"/>
                  </a:cubicBezTo>
                  <a:cubicBezTo>
                    <a:pt x="283633" y="33409"/>
                    <a:pt x="281517" y="29704"/>
                    <a:pt x="266700" y="28646"/>
                  </a:cubicBezTo>
                  <a:cubicBezTo>
                    <a:pt x="251883" y="27588"/>
                    <a:pt x="209550" y="22296"/>
                    <a:pt x="209550" y="22296"/>
                  </a:cubicBezTo>
                  <a:lnTo>
                    <a:pt x="0" y="286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44D131C2-AA2C-CD13-CA98-D6CF263D1617}"/>
                </a:ext>
              </a:extLst>
            </p:cNvPr>
            <p:cNvSpPr/>
            <p:nvPr/>
          </p:nvSpPr>
          <p:spPr>
            <a:xfrm>
              <a:off x="8016261" y="3321046"/>
              <a:ext cx="105543" cy="67891"/>
            </a:xfrm>
            <a:custGeom>
              <a:avLst/>
              <a:gdLst>
                <a:gd name="connsiteX0" fmla="*/ 614 w 105543"/>
                <a:gd name="connsiteY0" fmla="*/ 4 h 67891"/>
                <a:gd name="connsiteX1" fmla="*/ 22839 w 105543"/>
                <a:gd name="connsiteY1" fmla="*/ 57154 h 67891"/>
                <a:gd name="connsiteX2" fmla="*/ 73639 w 105543"/>
                <a:gd name="connsiteY2" fmla="*/ 66679 h 67891"/>
                <a:gd name="connsiteX3" fmla="*/ 105389 w 105543"/>
                <a:gd name="connsiteY3" fmla="*/ 41279 h 67891"/>
                <a:gd name="connsiteX4" fmla="*/ 60939 w 105543"/>
                <a:gd name="connsiteY4" fmla="*/ 60329 h 67891"/>
                <a:gd name="connsiteX5" fmla="*/ 45064 w 105543"/>
                <a:gd name="connsiteY5" fmla="*/ 53979 h 67891"/>
                <a:gd name="connsiteX6" fmla="*/ 614 w 105543"/>
                <a:gd name="connsiteY6" fmla="*/ 4 h 6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3" h="67891">
                  <a:moveTo>
                    <a:pt x="614" y="4"/>
                  </a:moveTo>
                  <a:cubicBezTo>
                    <a:pt x="-3090" y="533"/>
                    <a:pt x="10668" y="46041"/>
                    <a:pt x="22839" y="57154"/>
                  </a:cubicBezTo>
                  <a:cubicBezTo>
                    <a:pt x="35010" y="68267"/>
                    <a:pt x="59881" y="69325"/>
                    <a:pt x="73639" y="66679"/>
                  </a:cubicBezTo>
                  <a:cubicBezTo>
                    <a:pt x="87397" y="64033"/>
                    <a:pt x="107506" y="42337"/>
                    <a:pt x="105389" y="41279"/>
                  </a:cubicBezTo>
                  <a:cubicBezTo>
                    <a:pt x="103272" y="40221"/>
                    <a:pt x="60939" y="60329"/>
                    <a:pt x="60939" y="60329"/>
                  </a:cubicBezTo>
                  <a:cubicBezTo>
                    <a:pt x="50885" y="62446"/>
                    <a:pt x="54060" y="60329"/>
                    <a:pt x="45064" y="53979"/>
                  </a:cubicBezTo>
                  <a:cubicBezTo>
                    <a:pt x="36068" y="47629"/>
                    <a:pt x="4318" y="-525"/>
                    <a:pt x="6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A444F32D-4049-7F91-3E71-1C8E4290BBDD}"/>
                </a:ext>
              </a:extLst>
            </p:cNvPr>
            <p:cNvSpPr/>
            <p:nvPr/>
          </p:nvSpPr>
          <p:spPr>
            <a:xfrm>
              <a:off x="8029575" y="3315656"/>
              <a:ext cx="101600" cy="49946"/>
            </a:xfrm>
            <a:custGeom>
              <a:avLst/>
              <a:gdLst>
                <a:gd name="connsiteX0" fmla="*/ 0 w 101600"/>
                <a:gd name="connsiteY0" fmla="*/ 8569 h 49946"/>
                <a:gd name="connsiteX1" fmla="*/ 73025 w 101600"/>
                <a:gd name="connsiteY1" fmla="*/ 2219 h 49946"/>
                <a:gd name="connsiteX2" fmla="*/ 101600 w 101600"/>
                <a:gd name="connsiteY2" fmla="*/ 49844 h 49946"/>
                <a:gd name="connsiteX3" fmla="*/ 73025 w 101600"/>
                <a:gd name="connsiteY3" fmla="*/ 14919 h 49946"/>
                <a:gd name="connsiteX4" fmla="*/ 0 w 101600"/>
                <a:gd name="connsiteY4" fmla="*/ 8569 h 4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49946">
                  <a:moveTo>
                    <a:pt x="0" y="8569"/>
                  </a:moveTo>
                  <a:cubicBezTo>
                    <a:pt x="0" y="6452"/>
                    <a:pt x="56092" y="-4660"/>
                    <a:pt x="73025" y="2219"/>
                  </a:cubicBezTo>
                  <a:cubicBezTo>
                    <a:pt x="89958" y="9098"/>
                    <a:pt x="101600" y="47727"/>
                    <a:pt x="101600" y="49844"/>
                  </a:cubicBezTo>
                  <a:cubicBezTo>
                    <a:pt x="101600" y="51961"/>
                    <a:pt x="85196" y="20740"/>
                    <a:pt x="73025" y="14919"/>
                  </a:cubicBezTo>
                  <a:cubicBezTo>
                    <a:pt x="60854" y="9098"/>
                    <a:pt x="0" y="10686"/>
                    <a:pt x="0" y="85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31C30227-A559-6871-CAAC-A77BB916F436}"/>
                </a:ext>
              </a:extLst>
            </p:cNvPr>
            <p:cNvSpPr/>
            <p:nvPr/>
          </p:nvSpPr>
          <p:spPr>
            <a:xfrm>
              <a:off x="8121297" y="3293921"/>
              <a:ext cx="168637" cy="84282"/>
            </a:xfrm>
            <a:custGeom>
              <a:avLst/>
              <a:gdLst>
                <a:gd name="connsiteX0" fmla="*/ 353 w 168637"/>
                <a:gd name="connsiteY0" fmla="*/ 84279 h 84282"/>
                <a:gd name="connsiteX1" fmla="*/ 54328 w 168637"/>
                <a:gd name="connsiteY1" fmla="*/ 17604 h 84282"/>
                <a:gd name="connsiteX2" fmla="*/ 168628 w 168637"/>
                <a:gd name="connsiteY2" fmla="*/ 49354 h 84282"/>
                <a:gd name="connsiteX3" fmla="*/ 60678 w 168637"/>
                <a:gd name="connsiteY3" fmla="*/ 1729 h 84282"/>
                <a:gd name="connsiteX4" fmla="*/ 32103 w 168637"/>
                <a:gd name="connsiteY4" fmla="*/ 14429 h 84282"/>
                <a:gd name="connsiteX5" fmla="*/ 353 w 168637"/>
                <a:gd name="connsiteY5" fmla="*/ 84279 h 8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637" h="84282">
                  <a:moveTo>
                    <a:pt x="353" y="84279"/>
                  </a:moveTo>
                  <a:cubicBezTo>
                    <a:pt x="4057" y="84808"/>
                    <a:pt x="26282" y="23425"/>
                    <a:pt x="54328" y="17604"/>
                  </a:cubicBezTo>
                  <a:cubicBezTo>
                    <a:pt x="82374" y="11783"/>
                    <a:pt x="167570" y="52000"/>
                    <a:pt x="168628" y="49354"/>
                  </a:cubicBezTo>
                  <a:cubicBezTo>
                    <a:pt x="169686" y="46708"/>
                    <a:pt x="83432" y="7550"/>
                    <a:pt x="60678" y="1729"/>
                  </a:cubicBezTo>
                  <a:cubicBezTo>
                    <a:pt x="37924" y="-4092"/>
                    <a:pt x="41099" y="5962"/>
                    <a:pt x="32103" y="14429"/>
                  </a:cubicBezTo>
                  <a:cubicBezTo>
                    <a:pt x="23107" y="22896"/>
                    <a:pt x="-3351" y="83750"/>
                    <a:pt x="353" y="842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D9748A78-BDE4-0B0D-E769-621910FE1794}"/>
                </a:ext>
              </a:extLst>
            </p:cNvPr>
            <p:cNvSpPr/>
            <p:nvPr/>
          </p:nvSpPr>
          <p:spPr>
            <a:xfrm>
              <a:off x="8312017" y="3343055"/>
              <a:ext cx="122987" cy="371893"/>
            </a:xfrm>
            <a:custGeom>
              <a:avLst/>
              <a:gdLst>
                <a:gd name="connsiteX0" fmla="*/ 133 w 122987"/>
                <a:gd name="connsiteY0" fmla="*/ 220 h 371893"/>
                <a:gd name="connsiteX1" fmla="*/ 85858 w 122987"/>
                <a:gd name="connsiteY1" fmla="*/ 117695 h 371893"/>
                <a:gd name="connsiteX2" fmla="*/ 89033 w 122987"/>
                <a:gd name="connsiteY2" fmla="*/ 187545 h 371893"/>
                <a:gd name="connsiteX3" fmla="*/ 98558 w 122987"/>
                <a:gd name="connsiteY3" fmla="*/ 263745 h 371893"/>
                <a:gd name="connsiteX4" fmla="*/ 76333 w 122987"/>
                <a:gd name="connsiteY4" fmla="*/ 371695 h 371893"/>
                <a:gd name="connsiteX5" fmla="*/ 120783 w 122987"/>
                <a:gd name="connsiteY5" fmla="*/ 235170 h 371893"/>
                <a:gd name="connsiteX6" fmla="*/ 108083 w 122987"/>
                <a:gd name="connsiteY6" fmla="*/ 149445 h 371893"/>
                <a:gd name="connsiteX7" fmla="*/ 133 w 122987"/>
                <a:gd name="connsiteY7" fmla="*/ 220 h 37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987" h="371893">
                  <a:moveTo>
                    <a:pt x="133" y="220"/>
                  </a:moveTo>
                  <a:cubicBezTo>
                    <a:pt x="-3571" y="-5072"/>
                    <a:pt x="71041" y="86474"/>
                    <a:pt x="85858" y="117695"/>
                  </a:cubicBezTo>
                  <a:cubicBezTo>
                    <a:pt x="100675" y="148916"/>
                    <a:pt x="86916" y="163203"/>
                    <a:pt x="89033" y="187545"/>
                  </a:cubicBezTo>
                  <a:cubicBezTo>
                    <a:pt x="91150" y="211887"/>
                    <a:pt x="100675" y="233053"/>
                    <a:pt x="98558" y="263745"/>
                  </a:cubicBezTo>
                  <a:cubicBezTo>
                    <a:pt x="96441" y="294437"/>
                    <a:pt x="72629" y="376457"/>
                    <a:pt x="76333" y="371695"/>
                  </a:cubicBezTo>
                  <a:cubicBezTo>
                    <a:pt x="80037" y="366933"/>
                    <a:pt x="115491" y="272212"/>
                    <a:pt x="120783" y="235170"/>
                  </a:cubicBezTo>
                  <a:cubicBezTo>
                    <a:pt x="126075" y="198128"/>
                    <a:pt x="121841" y="184899"/>
                    <a:pt x="108083" y="149445"/>
                  </a:cubicBezTo>
                  <a:cubicBezTo>
                    <a:pt x="94325" y="113991"/>
                    <a:pt x="3837" y="5512"/>
                    <a:pt x="133" y="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FB60D0C6-EAB1-55E7-21D5-90E9662F8F85}"/>
                </a:ext>
              </a:extLst>
            </p:cNvPr>
            <p:cNvSpPr/>
            <p:nvPr/>
          </p:nvSpPr>
          <p:spPr>
            <a:xfrm>
              <a:off x="8264499" y="3339947"/>
              <a:ext cx="108080" cy="355823"/>
            </a:xfrm>
            <a:custGeom>
              <a:avLst/>
              <a:gdLst>
                <a:gd name="connsiteX0" fmla="*/ 26 w 108080"/>
                <a:gd name="connsiteY0" fmla="*/ 153 h 355823"/>
                <a:gd name="connsiteX1" fmla="*/ 85751 w 108080"/>
                <a:gd name="connsiteY1" fmla="*/ 155728 h 355823"/>
                <a:gd name="connsiteX2" fmla="*/ 95276 w 108080"/>
                <a:gd name="connsiteY2" fmla="*/ 355753 h 355823"/>
                <a:gd name="connsiteX3" fmla="*/ 107976 w 108080"/>
                <a:gd name="connsiteY3" fmla="*/ 177953 h 355823"/>
                <a:gd name="connsiteX4" fmla="*/ 95276 w 108080"/>
                <a:gd name="connsiteY4" fmla="*/ 127153 h 355823"/>
                <a:gd name="connsiteX5" fmla="*/ 26 w 108080"/>
                <a:gd name="connsiteY5" fmla="*/ 153 h 35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80" h="355823">
                  <a:moveTo>
                    <a:pt x="26" y="153"/>
                  </a:moveTo>
                  <a:cubicBezTo>
                    <a:pt x="-1561" y="4915"/>
                    <a:pt x="69876" y="96461"/>
                    <a:pt x="85751" y="155728"/>
                  </a:cubicBezTo>
                  <a:cubicBezTo>
                    <a:pt x="101626" y="214995"/>
                    <a:pt x="91572" y="352049"/>
                    <a:pt x="95276" y="355753"/>
                  </a:cubicBezTo>
                  <a:cubicBezTo>
                    <a:pt x="98980" y="359457"/>
                    <a:pt x="107976" y="216053"/>
                    <a:pt x="107976" y="177953"/>
                  </a:cubicBezTo>
                  <a:cubicBezTo>
                    <a:pt x="107976" y="139853"/>
                    <a:pt x="110093" y="151495"/>
                    <a:pt x="95276" y="127153"/>
                  </a:cubicBezTo>
                  <a:cubicBezTo>
                    <a:pt x="80459" y="102811"/>
                    <a:pt x="1613" y="-4609"/>
                    <a:pt x="26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F8038E77-DF5F-8D79-6C49-A83D041AD810}"/>
                </a:ext>
              </a:extLst>
            </p:cNvPr>
            <p:cNvSpPr/>
            <p:nvPr/>
          </p:nvSpPr>
          <p:spPr>
            <a:xfrm>
              <a:off x="8299450" y="3330386"/>
              <a:ext cx="101600" cy="117869"/>
            </a:xfrm>
            <a:custGeom>
              <a:avLst/>
              <a:gdLst>
                <a:gd name="connsiteX0" fmla="*/ 0 w 101600"/>
                <a:gd name="connsiteY0" fmla="*/ 189 h 117869"/>
                <a:gd name="connsiteX1" fmla="*/ 63500 w 101600"/>
                <a:gd name="connsiteY1" fmla="*/ 54164 h 117869"/>
                <a:gd name="connsiteX2" fmla="*/ 101600 w 101600"/>
                <a:gd name="connsiteY2" fmla="*/ 117664 h 117869"/>
                <a:gd name="connsiteX3" fmla="*/ 63500 w 101600"/>
                <a:gd name="connsiteY3" fmla="*/ 73214 h 117869"/>
                <a:gd name="connsiteX4" fmla="*/ 0 w 101600"/>
                <a:gd name="connsiteY4" fmla="*/ 189 h 11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117869">
                  <a:moveTo>
                    <a:pt x="0" y="189"/>
                  </a:moveTo>
                  <a:cubicBezTo>
                    <a:pt x="0" y="-2986"/>
                    <a:pt x="46567" y="34585"/>
                    <a:pt x="63500" y="54164"/>
                  </a:cubicBezTo>
                  <a:cubicBezTo>
                    <a:pt x="80433" y="73743"/>
                    <a:pt x="101600" y="114489"/>
                    <a:pt x="101600" y="117664"/>
                  </a:cubicBezTo>
                  <a:cubicBezTo>
                    <a:pt x="101600" y="120839"/>
                    <a:pt x="75142" y="86443"/>
                    <a:pt x="63500" y="73214"/>
                  </a:cubicBezTo>
                  <a:cubicBezTo>
                    <a:pt x="51858" y="59985"/>
                    <a:pt x="0" y="3364"/>
                    <a:pt x="0" y="1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EBCA1FD1-CD0F-A5C6-273D-2CBB112462BA}"/>
                </a:ext>
              </a:extLst>
            </p:cNvPr>
            <p:cNvSpPr/>
            <p:nvPr/>
          </p:nvSpPr>
          <p:spPr>
            <a:xfrm>
              <a:off x="8629370" y="1819085"/>
              <a:ext cx="32372" cy="362158"/>
            </a:xfrm>
            <a:custGeom>
              <a:avLst/>
              <a:gdLst>
                <a:gd name="connsiteX0" fmla="*/ 6630 w 32372"/>
                <a:gd name="connsiteY0" fmla="*/ 190 h 362158"/>
                <a:gd name="connsiteX1" fmla="*/ 22505 w 32372"/>
                <a:gd name="connsiteY1" fmla="*/ 95440 h 362158"/>
                <a:gd name="connsiteX2" fmla="*/ 9805 w 32372"/>
                <a:gd name="connsiteY2" fmla="*/ 273240 h 362158"/>
                <a:gd name="connsiteX3" fmla="*/ 16155 w 32372"/>
                <a:gd name="connsiteY3" fmla="*/ 362140 h 362158"/>
                <a:gd name="connsiteX4" fmla="*/ 280 w 32372"/>
                <a:gd name="connsiteY4" fmla="*/ 266890 h 362158"/>
                <a:gd name="connsiteX5" fmla="*/ 32030 w 32372"/>
                <a:gd name="connsiteY5" fmla="*/ 76390 h 362158"/>
                <a:gd name="connsiteX6" fmla="*/ 6630 w 32372"/>
                <a:gd name="connsiteY6" fmla="*/ 190 h 3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72" h="362158">
                  <a:moveTo>
                    <a:pt x="6630" y="190"/>
                  </a:moveTo>
                  <a:cubicBezTo>
                    <a:pt x="5043" y="3365"/>
                    <a:pt x="21976" y="49932"/>
                    <a:pt x="22505" y="95440"/>
                  </a:cubicBezTo>
                  <a:cubicBezTo>
                    <a:pt x="23034" y="140948"/>
                    <a:pt x="10863" y="228790"/>
                    <a:pt x="9805" y="273240"/>
                  </a:cubicBezTo>
                  <a:cubicBezTo>
                    <a:pt x="8747" y="317690"/>
                    <a:pt x="17743" y="363198"/>
                    <a:pt x="16155" y="362140"/>
                  </a:cubicBezTo>
                  <a:cubicBezTo>
                    <a:pt x="14567" y="361082"/>
                    <a:pt x="-2366" y="314515"/>
                    <a:pt x="280" y="266890"/>
                  </a:cubicBezTo>
                  <a:cubicBezTo>
                    <a:pt x="2926" y="219265"/>
                    <a:pt x="28326" y="118723"/>
                    <a:pt x="32030" y="76390"/>
                  </a:cubicBezTo>
                  <a:cubicBezTo>
                    <a:pt x="35734" y="34057"/>
                    <a:pt x="8217" y="-2985"/>
                    <a:pt x="6630" y="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D293CAB3-2384-3BF4-C7DB-01EDDA8D445A}"/>
                </a:ext>
              </a:extLst>
            </p:cNvPr>
            <p:cNvSpPr/>
            <p:nvPr/>
          </p:nvSpPr>
          <p:spPr>
            <a:xfrm>
              <a:off x="8677243" y="1812879"/>
              <a:ext cx="41449" cy="378310"/>
            </a:xfrm>
            <a:custGeom>
              <a:avLst/>
              <a:gdLst>
                <a:gd name="connsiteX0" fmla="*/ 28607 w 41449"/>
                <a:gd name="connsiteY0" fmla="*/ 46 h 378310"/>
                <a:gd name="connsiteX1" fmla="*/ 28607 w 41449"/>
                <a:gd name="connsiteY1" fmla="*/ 288971 h 378310"/>
                <a:gd name="connsiteX2" fmla="*/ 32 w 41449"/>
                <a:gd name="connsiteY2" fmla="*/ 377871 h 378310"/>
                <a:gd name="connsiteX3" fmla="*/ 34957 w 41449"/>
                <a:gd name="connsiteY3" fmla="*/ 320721 h 378310"/>
                <a:gd name="connsiteX4" fmla="*/ 41307 w 41449"/>
                <a:gd name="connsiteY4" fmla="*/ 266746 h 378310"/>
                <a:gd name="connsiteX5" fmla="*/ 28607 w 41449"/>
                <a:gd name="connsiteY5" fmla="*/ 46 h 37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49" h="378310">
                  <a:moveTo>
                    <a:pt x="28607" y="46"/>
                  </a:moveTo>
                  <a:cubicBezTo>
                    <a:pt x="26490" y="3750"/>
                    <a:pt x="33369" y="226000"/>
                    <a:pt x="28607" y="288971"/>
                  </a:cubicBezTo>
                  <a:cubicBezTo>
                    <a:pt x="23845" y="351942"/>
                    <a:pt x="-1026" y="372580"/>
                    <a:pt x="32" y="377871"/>
                  </a:cubicBezTo>
                  <a:cubicBezTo>
                    <a:pt x="1090" y="383162"/>
                    <a:pt x="28078" y="339242"/>
                    <a:pt x="34957" y="320721"/>
                  </a:cubicBezTo>
                  <a:cubicBezTo>
                    <a:pt x="41836" y="302200"/>
                    <a:pt x="39720" y="318604"/>
                    <a:pt x="41307" y="266746"/>
                  </a:cubicBezTo>
                  <a:cubicBezTo>
                    <a:pt x="42895" y="214888"/>
                    <a:pt x="30724" y="-3658"/>
                    <a:pt x="28607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02D929E2-5B21-6A92-5805-D0F683D82588}"/>
                </a:ext>
              </a:extLst>
            </p:cNvPr>
            <p:cNvSpPr/>
            <p:nvPr/>
          </p:nvSpPr>
          <p:spPr>
            <a:xfrm>
              <a:off x="8242930" y="2193925"/>
              <a:ext cx="421363" cy="57299"/>
            </a:xfrm>
            <a:custGeom>
              <a:avLst/>
              <a:gdLst>
                <a:gd name="connsiteX0" fmla="*/ 2545 w 421363"/>
                <a:gd name="connsiteY0" fmla="*/ 57150 h 57299"/>
                <a:gd name="connsiteX1" fmla="*/ 75570 w 421363"/>
                <a:gd name="connsiteY1" fmla="*/ 19050 h 57299"/>
                <a:gd name="connsiteX2" fmla="*/ 418470 w 421363"/>
                <a:gd name="connsiteY2" fmla="*/ 12700 h 57299"/>
                <a:gd name="connsiteX3" fmla="*/ 234320 w 421363"/>
                <a:gd name="connsiteY3" fmla="*/ 0 h 57299"/>
                <a:gd name="connsiteX4" fmla="*/ 129545 w 421363"/>
                <a:gd name="connsiteY4" fmla="*/ 3175 h 57299"/>
                <a:gd name="connsiteX5" fmla="*/ 2545 w 421363"/>
                <a:gd name="connsiteY5" fmla="*/ 57150 h 5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363" h="57299">
                  <a:moveTo>
                    <a:pt x="2545" y="57150"/>
                  </a:moveTo>
                  <a:cubicBezTo>
                    <a:pt x="-6451" y="59796"/>
                    <a:pt x="6249" y="26458"/>
                    <a:pt x="75570" y="19050"/>
                  </a:cubicBezTo>
                  <a:cubicBezTo>
                    <a:pt x="144891" y="11642"/>
                    <a:pt x="392012" y="15875"/>
                    <a:pt x="418470" y="12700"/>
                  </a:cubicBezTo>
                  <a:cubicBezTo>
                    <a:pt x="444928" y="9525"/>
                    <a:pt x="282474" y="1587"/>
                    <a:pt x="234320" y="0"/>
                  </a:cubicBezTo>
                  <a:lnTo>
                    <a:pt x="129545" y="3175"/>
                  </a:lnTo>
                  <a:cubicBezTo>
                    <a:pt x="94620" y="8996"/>
                    <a:pt x="11541" y="54504"/>
                    <a:pt x="2545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E6BFCEE0-F5EF-12A4-8280-59DC2B396606}"/>
                </a:ext>
              </a:extLst>
            </p:cNvPr>
            <p:cNvSpPr/>
            <p:nvPr/>
          </p:nvSpPr>
          <p:spPr>
            <a:xfrm>
              <a:off x="8205695" y="2186180"/>
              <a:ext cx="179508" cy="424631"/>
            </a:xfrm>
            <a:custGeom>
              <a:avLst/>
              <a:gdLst>
                <a:gd name="connsiteX0" fmla="*/ 179480 w 179508"/>
                <a:gd name="connsiteY0" fmla="*/ 1395 h 424631"/>
                <a:gd name="connsiteX1" fmla="*/ 36605 w 179508"/>
                <a:gd name="connsiteY1" fmla="*/ 7745 h 424631"/>
                <a:gd name="connsiteX2" fmla="*/ 1680 w 179508"/>
                <a:gd name="connsiteY2" fmla="*/ 26795 h 424631"/>
                <a:gd name="connsiteX3" fmla="*/ 74705 w 179508"/>
                <a:gd name="connsiteY3" fmla="*/ 33145 h 424631"/>
                <a:gd name="connsiteX4" fmla="*/ 8030 w 179508"/>
                <a:gd name="connsiteY4" fmla="*/ 45845 h 424631"/>
                <a:gd name="connsiteX5" fmla="*/ 1680 w 179508"/>
                <a:gd name="connsiteY5" fmla="*/ 423670 h 424631"/>
                <a:gd name="connsiteX6" fmla="*/ 8030 w 179508"/>
                <a:gd name="connsiteY6" fmla="*/ 150620 h 424631"/>
                <a:gd name="connsiteX7" fmla="*/ 23905 w 179508"/>
                <a:gd name="connsiteY7" fmla="*/ 33145 h 424631"/>
                <a:gd name="connsiteX8" fmla="*/ 179480 w 179508"/>
                <a:gd name="connsiteY8" fmla="*/ 1395 h 42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08" h="424631">
                  <a:moveTo>
                    <a:pt x="179480" y="1395"/>
                  </a:moveTo>
                  <a:cubicBezTo>
                    <a:pt x="181597" y="-2838"/>
                    <a:pt x="66238" y="3512"/>
                    <a:pt x="36605" y="7745"/>
                  </a:cubicBezTo>
                  <a:cubicBezTo>
                    <a:pt x="6972" y="11978"/>
                    <a:pt x="-4670" y="22562"/>
                    <a:pt x="1680" y="26795"/>
                  </a:cubicBezTo>
                  <a:cubicBezTo>
                    <a:pt x="8030" y="31028"/>
                    <a:pt x="73647" y="29970"/>
                    <a:pt x="74705" y="33145"/>
                  </a:cubicBezTo>
                  <a:cubicBezTo>
                    <a:pt x="75763" y="36320"/>
                    <a:pt x="20201" y="-19242"/>
                    <a:pt x="8030" y="45845"/>
                  </a:cubicBezTo>
                  <a:cubicBezTo>
                    <a:pt x="-4141" y="110932"/>
                    <a:pt x="1680" y="406208"/>
                    <a:pt x="1680" y="423670"/>
                  </a:cubicBezTo>
                  <a:cubicBezTo>
                    <a:pt x="1680" y="441132"/>
                    <a:pt x="4326" y="215707"/>
                    <a:pt x="8030" y="150620"/>
                  </a:cubicBezTo>
                  <a:cubicBezTo>
                    <a:pt x="11734" y="85533"/>
                    <a:pt x="2738" y="57487"/>
                    <a:pt x="23905" y="33145"/>
                  </a:cubicBezTo>
                  <a:cubicBezTo>
                    <a:pt x="45072" y="8803"/>
                    <a:pt x="177363" y="5628"/>
                    <a:pt x="179480" y="13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8B8DF88B-F87F-978A-E282-C078A1452B1F}"/>
                </a:ext>
              </a:extLst>
            </p:cNvPr>
            <p:cNvSpPr/>
            <p:nvPr/>
          </p:nvSpPr>
          <p:spPr>
            <a:xfrm>
              <a:off x="8256779" y="2235668"/>
              <a:ext cx="30344" cy="400102"/>
            </a:xfrm>
            <a:custGeom>
              <a:avLst/>
              <a:gdLst>
                <a:gd name="connsiteX0" fmla="*/ 29971 w 30344"/>
                <a:gd name="connsiteY0" fmla="*/ 2707 h 400102"/>
                <a:gd name="connsiteX1" fmla="*/ 17271 w 30344"/>
                <a:gd name="connsiteY1" fmla="*/ 85257 h 400102"/>
                <a:gd name="connsiteX2" fmla="*/ 10921 w 30344"/>
                <a:gd name="connsiteY2" fmla="*/ 396407 h 400102"/>
                <a:gd name="connsiteX3" fmla="*/ 1396 w 30344"/>
                <a:gd name="connsiteY3" fmla="*/ 250357 h 400102"/>
                <a:gd name="connsiteX4" fmla="*/ 1396 w 30344"/>
                <a:gd name="connsiteY4" fmla="*/ 158282 h 400102"/>
                <a:gd name="connsiteX5" fmla="*/ 29971 w 30344"/>
                <a:gd name="connsiteY5" fmla="*/ 2707 h 40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44" h="400102">
                  <a:moveTo>
                    <a:pt x="29971" y="2707"/>
                  </a:moveTo>
                  <a:cubicBezTo>
                    <a:pt x="32617" y="-9464"/>
                    <a:pt x="20446" y="19640"/>
                    <a:pt x="17271" y="85257"/>
                  </a:cubicBezTo>
                  <a:cubicBezTo>
                    <a:pt x="14096" y="150874"/>
                    <a:pt x="13567" y="368890"/>
                    <a:pt x="10921" y="396407"/>
                  </a:cubicBezTo>
                  <a:cubicBezTo>
                    <a:pt x="8275" y="423924"/>
                    <a:pt x="2983" y="290044"/>
                    <a:pt x="1396" y="250357"/>
                  </a:cubicBezTo>
                  <a:cubicBezTo>
                    <a:pt x="-191" y="210670"/>
                    <a:pt x="-721" y="195324"/>
                    <a:pt x="1396" y="158282"/>
                  </a:cubicBezTo>
                  <a:cubicBezTo>
                    <a:pt x="3513" y="121240"/>
                    <a:pt x="27325" y="14878"/>
                    <a:pt x="29971" y="27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77D555E0-F4F7-2BE7-00CE-7108B314E6FA}"/>
                </a:ext>
              </a:extLst>
            </p:cNvPr>
            <p:cNvSpPr/>
            <p:nvPr/>
          </p:nvSpPr>
          <p:spPr>
            <a:xfrm>
              <a:off x="8169242" y="2732091"/>
              <a:ext cx="41399" cy="406458"/>
            </a:xfrm>
            <a:custGeom>
              <a:avLst/>
              <a:gdLst>
                <a:gd name="connsiteX0" fmla="*/ 31783 w 41399"/>
                <a:gd name="connsiteY0" fmla="*/ 1584 h 406458"/>
                <a:gd name="connsiteX1" fmla="*/ 28608 w 41399"/>
                <a:gd name="connsiteY1" fmla="*/ 363534 h 406458"/>
                <a:gd name="connsiteX2" fmla="*/ 33 w 41399"/>
                <a:gd name="connsiteY2" fmla="*/ 401634 h 406458"/>
                <a:gd name="connsiteX3" fmla="*/ 34958 w 41399"/>
                <a:gd name="connsiteY3" fmla="*/ 382584 h 406458"/>
                <a:gd name="connsiteX4" fmla="*/ 41308 w 41399"/>
                <a:gd name="connsiteY4" fmla="*/ 236534 h 406458"/>
                <a:gd name="connsiteX5" fmla="*/ 31783 w 41399"/>
                <a:gd name="connsiteY5" fmla="*/ 1584 h 40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9" h="406458">
                  <a:moveTo>
                    <a:pt x="31783" y="1584"/>
                  </a:moveTo>
                  <a:cubicBezTo>
                    <a:pt x="29666" y="22751"/>
                    <a:pt x="33900" y="296859"/>
                    <a:pt x="28608" y="363534"/>
                  </a:cubicBezTo>
                  <a:cubicBezTo>
                    <a:pt x="23316" y="430209"/>
                    <a:pt x="-1025" y="398459"/>
                    <a:pt x="33" y="401634"/>
                  </a:cubicBezTo>
                  <a:cubicBezTo>
                    <a:pt x="1091" y="404809"/>
                    <a:pt x="28079" y="410101"/>
                    <a:pt x="34958" y="382584"/>
                  </a:cubicBezTo>
                  <a:cubicBezTo>
                    <a:pt x="41837" y="355067"/>
                    <a:pt x="40250" y="295801"/>
                    <a:pt x="41308" y="236534"/>
                  </a:cubicBezTo>
                  <a:cubicBezTo>
                    <a:pt x="42366" y="177267"/>
                    <a:pt x="33900" y="-19583"/>
                    <a:pt x="31783" y="15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2F76F848-76E0-4975-4C51-8DBC30B27F80}"/>
                </a:ext>
              </a:extLst>
            </p:cNvPr>
            <p:cNvSpPr/>
            <p:nvPr/>
          </p:nvSpPr>
          <p:spPr>
            <a:xfrm>
              <a:off x="8213380" y="2693959"/>
              <a:ext cx="45483" cy="463976"/>
            </a:xfrm>
            <a:custGeom>
              <a:avLst/>
              <a:gdLst>
                <a:gd name="connsiteX0" fmla="*/ 38445 w 45483"/>
                <a:gd name="connsiteY0" fmla="*/ 1616 h 463976"/>
                <a:gd name="connsiteX1" fmla="*/ 35270 w 45483"/>
                <a:gd name="connsiteY1" fmla="*/ 382616 h 463976"/>
                <a:gd name="connsiteX2" fmla="*/ 22570 w 45483"/>
                <a:gd name="connsiteY2" fmla="*/ 420716 h 463976"/>
                <a:gd name="connsiteX3" fmla="*/ 345 w 45483"/>
                <a:gd name="connsiteY3" fmla="*/ 452466 h 463976"/>
                <a:gd name="connsiteX4" fmla="*/ 41620 w 45483"/>
                <a:gd name="connsiteY4" fmla="*/ 446116 h 463976"/>
                <a:gd name="connsiteX5" fmla="*/ 44795 w 45483"/>
                <a:gd name="connsiteY5" fmla="*/ 252441 h 463976"/>
                <a:gd name="connsiteX6" fmla="*/ 38445 w 45483"/>
                <a:gd name="connsiteY6" fmla="*/ 1616 h 46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83" h="463976">
                  <a:moveTo>
                    <a:pt x="38445" y="1616"/>
                  </a:moveTo>
                  <a:cubicBezTo>
                    <a:pt x="36858" y="23312"/>
                    <a:pt x="37916" y="312766"/>
                    <a:pt x="35270" y="382616"/>
                  </a:cubicBezTo>
                  <a:cubicBezTo>
                    <a:pt x="32624" y="452466"/>
                    <a:pt x="28391" y="409074"/>
                    <a:pt x="22570" y="420716"/>
                  </a:cubicBezTo>
                  <a:cubicBezTo>
                    <a:pt x="16749" y="432358"/>
                    <a:pt x="-2830" y="448233"/>
                    <a:pt x="345" y="452466"/>
                  </a:cubicBezTo>
                  <a:cubicBezTo>
                    <a:pt x="3520" y="456699"/>
                    <a:pt x="34212" y="479453"/>
                    <a:pt x="41620" y="446116"/>
                  </a:cubicBezTo>
                  <a:cubicBezTo>
                    <a:pt x="49028" y="412779"/>
                    <a:pt x="43208" y="322291"/>
                    <a:pt x="44795" y="252441"/>
                  </a:cubicBezTo>
                  <a:cubicBezTo>
                    <a:pt x="46383" y="182591"/>
                    <a:pt x="40032" y="-20080"/>
                    <a:pt x="38445" y="16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08E4F920-C8D8-08A5-A9ED-C0B4B7FC806A}"/>
                </a:ext>
              </a:extLst>
            </p:cNvPr>
            <p:cNvSpPr/>
            <p:nvPr/>
          </p:nvSpPr>
          <p:spPr>
            <a:xfrm>
              <a:off x="8273263" y="2219295"/>
              <a:ext cx="80262" cy="95303"/>
            </a:xfrm>
            <a:custGeom>
              <a:avLst/>
              <a:gdLst>
                <a:gd name="connsiteX0" fmla="*/ 80162 w 80262"/>
                <a:gd name="connsiteY0" fmla="*/ 30 h 95303"/>
                <a:gd name="connsiteX1" fmla="*/ 19837 w 80262"/>
                <a:gd name="connsiteY1" fmla="*/ 41305 h 95303"/>
                <a:gd name="connsiteX2" fmla="*/ 3962 w 80262"/>
                <a:gd name="connsiteY2" fmla="*/ 95280 h 95303"/>
                <a:gd name="connsiteX3" fmla="*/ 3962 w 80262"/>
                <a:gd name="connsiteY3" fmla="*/ 47655 h 95303"/>
                <a:gd name="connsiteX4" fmla="*/ 80162 w 80262"/>
                <a:gd name="connsiteY4" fmla="*/ 30 h 9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262" h="95303">
                  <a:moveTo>
                    <a:pt x="80162" y="30"/>
                  </a:moveTo>
                  <a:cubicBezTo>
                    <a:pt x="82808" y="-1028"/>
                    <a:pt x="32537" y="25430"/>
                    <a:pt x="19837" y="41305"/>
                  </a:cubicBezTo>
                  <a:cubicBezTo>
                    <a:pt x="7137" y="57180"/>
                    <a:pt x="6608" y="94222"/>
                    <a:pt x="3962" y="95280"/>
                  </a:cubicBezTo>
                  <a:cubicBezTo>
                    <a:pt x="1316" y="96338"/>
                    <a:pt x="-3446" y="61413"/>
                    <a:pt x="3962" y="47655"/>
                  </a:cubicBezTo>
                  <a:cubicBezTo>
                    <a:pt x="11370" y="33897"/>
                    <a:pt x="77516" y="1088"/>
                    <a:pt x="80162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B3F0361-6AAB-13D3-7B44-58876AE5CC19}"/>
                </a:ext>
              </a:extLst>
            </p:cNvPr>
            <p:cNvSpPr/>
            <p:nvPr/>
          </p:nvSpPr>
          <p:spPr>
            <a:xfrm>
              <a:off x="8315280" y="2270920"/>
              <a:ext cx="47738" cy="857562"/>
            </a:xfrm>
            <a:custGeom>
              <a:avLst/>
              <a:gdLst>
                <a:gd name="connsiteX0" fmla="*/ 19095 w 47738"/>
                <a:gd name="connsiteY0" fmla="*/ 18255 h 857562"/>
                <a:gd name="connsiteX1" fmla="*/ 9570 w 47738"/>
                <a:gd name="connsiteY1" fmla="*/ 529430 h 857562"/>
                <a:gd name="connsiteX2" fmla="*/ 6395 w 47738"/>
                <a:gd name="connsiteY2" fmla="*/ 815180 h 857562"/>
                <a:gd name="connsiteX3" fmla="*/ 47670 w 47738"/>
                <a:gd name="connsiteY3" fmla="*/ 856455 h 857562"/>
                <a:gd name="connsiteX4" fmla="*/ 15920 w 47738"/>
                <a:gd name="connsiteY4" fmla="*/ 837405 h 857562"/>
                <a:gd name="connsiteX5" fmla="*/ 6395 w 47738"/>
                <a:gd name="connsiteY5" fmla="*/ 799305 h 857562"/>
                <a:gd name="connsiteX6" fmla="*/ 45 w 47738"/>
                <a:gd name="connsiteY6" fmla="*/ 177005 h 857562"/>
                <a:gd name="connsiteX7" fmla="*/ 19095 w 47738"/>
                <a:gd name="connsiteY7" fmla="*/ 18255 h 8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38" h="857562">
                  <a:moveTo>
                    <a:pt x="19095" y="18255"/>
                  </a:moveTo>
                  <a:cubicBezTo>
                    <a:pt x="20682" y="76992"/>
                    <a:pt x="11687" y="396609"/>
                    <a:pt x="9570" y="529430"/>
                  </a:cubicBezTo>
                  <a:cubicBezTo>
                    <a:pt x="7453" y="662251"/>
                    <a:pt x="45" y="760676"/>
                    <a:pt x="6395" y="815180"/>
                  </a:cubicBezTo>
                  <a:cubicBezTo>
                    <a:pt x="12745" y="869684"/>
                    <a:pt x="46083" y="852751"/>
                    <a:pt x="47670" y="856455"/>
                  </a:cubicBezTo>
                  <a:cubicBezTo>
                    <a:pt x="49257" y="860159"/>
                    <a:pt x="22799" y="846930"/>
                    <a:pt x="15920" y="837405"/>
                  </a:cubicBezTo>
                  <a:cubicBezTo>
                    <a:pt x="9041" y="827880"/>
                    <a:pt x="9041" y="909372"/>
                    <a:pt x="6395" y="799305"/>
                  </a:cubicBezTo>
                  <a:cubicBezTo>
                    <a:pt x="3749" y="689238"/>
                    <a:pt x="-484" y="303476"/>
                    <a:pt x="45" y="177005"/>
                  </a:cubicBezTo>
                  <a:cubicBezTo>
                    <a:pt x="574" y="50534"/>
                    <a:pt x="17508" y="-40482"/>
                    <a:pt x="19095" y="182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0E5B4122-0767-BE04-1DD9-4A255BF1AE9C}"/>
                </a:ext>
              </a:extLst>
            </p:cNvPr>
            <p:cNvSpPr/>
            <p:nvPr/>
          </p:nvSpPr>
          <p:spPr>
            <a:xfrm>
              <a:off x="8314893" y="2800681"/>
              <a:ext cx="9994" cy="311208"/>
            </a:xfrm>
            <a:custGeom>
              <a:avLst/>
              <a:gdLst>
                <a:gd name="connsiteX0" fmla="*/ 3607 w 9994"/>
                <a:gd name="connsiteY0" fmla="*/ 2844 h 311208"/>
                <a:gd name="connsiteX1" fmla="*/ 9957 w 9994"/>
                <a:gd name="connsiteY1" fmla="*/ 307644 h 311208"/>
                <a:gd name="connsiteX2" fmla="*/ 432 w 9994"/>
                <a:gd name="connsiteY2" fmla="*/ 161594 h 311208"/>
                <a:gd name="connsiteX3" fmla="*/ 3607 w 9994"/>
                <a:gd name="connsiteY3" fmla="*/ 2844 h 3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311208">
                  <a:moveTo>
                    <a:pt x="3607" y="2844"/>
                  </a:moveTo>
                  <a:cubicBezTo>
                    <a:pt x="5195" y="27186"/>
                    <a:pt x="10486" y="281186"/>
                    <a:pt x="9957" y="307644"/>
                  </a:cubicBezTo>
                  <a:cubicBezTo>
                    <a:pt x="9428" y="334102"/>
                    <a:pt x="2019" y="206044"/>
                    <a:pt x="432" y="161594"/>
                  </a:cubicBezTo>
                  <a:cubicBezTo>
                    <a:pt x="-1156" y="117144"/>
                    <a:pt x="2019" y="-21498"/>
                    <a:pt x="3607" y="28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B0EAE642-6F88-2DBA-4E8F-760758E450F8}"/>
                </a:ext>
              </a:extLst>
            </p:cNvPr>
            <p:cNvSpPr/>
            <p:nvPr/>
          </p:nvSpPr>
          <p:spPr>
            <a:xfrm>
              <a:off x="8369223" y="2228626"/>
              <a:ext cx="304935" cy="70243"/>
            </a:xfrm>
            <a:custGeom>
              <a:avLst/>
              <a:gdLst>
                <a:gd name="connsiteX0" fmla="*/ 77 w 304935"/>
                <a:gd name="connsiteY0" fmla="*/ 9749 h 70243"/>
                <a:gd name="connsiteX1" fmla="*/ 215977 w 304935"/>
                <a:gd name="connsiteY1" fmla="*/ 3399 h 70243"/>
                <a:gd name="connsiteX2" fmla="*/ 304877 w 304935"/>
                <a:gd name="connsiteY2" fmla="*/ 70074 h 70243"/>
                <a:gd name="connsiteX3" fmla="*/ 228677 w 304935"/>
                <a:gd name="connsiteY3" fmla="*/ 22449 h 70243"/>
                <a:gd name="connsiteX4" fmla="*/ 168352 w 304935"/>
                <a:gd name="connsiteY4" fmla="*/ 19274 h 70243"/>
                <a:gd name="connsiteX5" fmla="*/ 190577 w 304935"/>
                <a:gd name="connsiteY5" fmla="*/ 9749 h 70243"/>
                <a:gd name="connsiteX6" fmla="*/ 77 w 304935"/>
                <a:gd name="connsiteY6" fmla="*/ 9749 h 7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935" h="70243">
                  <a:moveTo>
                    <a:pt x="77" y="9749"/>
                  </a:moveTo>
                  <a:cubicBezTo>
                    <a:pt x="4310" y="8691"/>
                    <a:pt x="165177" y="-6655"/>
                    <a:pt x="215977" y="3399"/>
                  </a:cubicBezTo>
                  <a:cubicBezTo>
                    <a:pt x="266777" y="13453"/>
                    <a:pt x="302760" y="66899"/>
                    <a:pt x="304877" y="70074"/>
                  </a:cubicBezTo>
                  <a:cubicBezTo>
                    <a:pt x="306994" y="73249"/>
                    <a:pt x="251431" y="30916"/>
                    <a:pt x="228677" y="22449"/>
                  </a:cubicBezTo>
                  <a:cubicBezTo>
                    <a:pt x="205923" y="13982"/>
                    <a:pt x="174702" y="21391"/>
                    <a:pt x="168352" y="19274"/>
                  </a:cubicBezTo>
                  <a:cubicBezTo>
                    <a:pt x="162002" y="17157"/>
                    <a:pt x="214919" y="10278"/>
                    <a:pt x="190577" y="9749"/>
                  </a:cubicBezTo>
                  <a:cubicBezTo>
                    <a:pt x="166235" y="9220"/>
                    <a:pt x="-4156" y="10807"/>
                    <a:pt x="77" y="97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FE80CE9C-94C2-5D69-297D-B810C7BA02D5}"/>
                </a:ext>
              </a:extLst>
            </p:cNvPr>
            <p:cNvSpPr/>
            <p:nvPr/>
          </p:nvSpPr>
          <p:spPr>
            <a:xfrm>
              <a:off x="8314798" y="2222500"/>
              <a:ext cx="97327" cy="45676"/>
            </a:xfrm>
            <a:custGeom>
              <a:avLst/>
              <a:gdLst>
                <a:gd name="connsiteX0" fmla="*/ 527 w 97327"/>
                <a:gd name="connsiteY0" fmla="*/ 0 h 45676"/>
                <a:gd name="connsiteX1" fmla="*/ 95777 w 97327"/>
                <a:gd name="connsiteY1" fmla="*/ 41275 h 45676"/>
                <a:gd name="connsiteX2" fmla="*/ 57677 w 97327"/>
                <a:gd name="connsiteY2" fmla="*/ 41275 h 45676"/>
                <a:gd name="connsiteX3" fmla="*/ 527 w 97327"/>
                <a:gd name="connsiteY3" fmla="*/ 0 h 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27" h="45676">
                  <a:moveTo>
                    <a:pt x="527" y="0"/>
                  </a:moveTo>
                  <a:cubicBezTo>
                    <a:pt x="6877" y="0"/>
                    <a:pt x="86252" y="34396"/>
                    <a:pt x="95777" y="41275"/>
                  </a:cubicBezTo>
                  <a:cubicBezTo>
                    <a:pt x="105302" y="48154"/>
                    <a:pt x="68260" y="46038"/>
                    <a:pt x="57677" y="41275"/>
                  </a:cubicBezTo>
                  <a:cubicBezTo>
                    <a:pt x="47094" y="36513"/>
                    <a:pt x="-5823" y="0"/>
                    <a:pt x="52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79EE111A-5B34-6CE4-A5D7-41C2A2E38542}"/>
                </a:ext>
              </a:extLst>
            </p:cNvPr>
            <p:cNvSpPr/>
            <p:nvPr/>
          </p:nvSpPr>
          <p:spPr>
            <a:xfrm>
              <a:off x="8356063" y="2263410"/>
              <a:ext cx="295943" cy="48050"/>
            </a:xfrm>
            <a:custGeom>
              <a:avLst/>
              <a:gdLst>
                <a:gd name="connsiteX0" fmla="*/ 537 w 295943"/>
                <a:gd name="connsiteY0" fmla="*/ 9890 h 48050"/>
                <a:gd name="connsiteX1" fmla="*/ 241837 w 295943"/>
                <a:gd name="connsiteY1" fmla="*/ 13065 h 48050"/>
                <a:gd name="connsiteX2" fmla="*/ 295812 w 295943"/>
                <a:gd name="connsiteY2" fmla="*/ 47990 h 48050"/>
                <a:gd name="connsiteX3" fmla="*/ 254537 w 295943"/>
                <a:gd name="connsiteY3" fmla="*/ 3540 h 48050"/>
                <a:gd name="connsiteX4" fmla="*/ 178337 w 295943"/>
                <a:gd name="connsiteY4" fmla="*/ 3540 h 48050"/>
                <a:gd name="connsiteX5" fmla="*/ 537 w 295943"/>
                <a:gd name="connsiteY5" fmla="*/ 9890 h 4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43" h="48050">
                  <a:moveTo>
                    <a:pt x="537" y="9890"/>
                  </a:moveTo>
                  <a:cubicBezTo>
                    <a:pt x="11120" y="11478"/>
                    <a:pt x="192624" y="6715"/>
                    <a:pt x="241837" y="13065"/>
                  </a:cubicBezTo>
                  <a:cubicBezTo>
                    <a:pt x="291050" y="19415"/>
                    <a:pt x="293695" y="49578"/>
                    <a:pt x="295812" y="47990"/>
                  </a:cubicBezTo>
                  <a:cubicBezTo>
                    <a:pt x="297929" y="46402"/>
                    <a:pt x="274116" y="10948"/>
                    <a:pt x="254537" y="3540"/>
                  </a:cubicBezTo>
                  <a:cubicBezTo>
                    <a:pt x="234958" y="-3868"/>
                    <a:pt x="218024" y="2482"/>
                    <a:pt x="178337" y="3540"/>
                  </a:cubicBezTo>
                  <a:cubicBezTo>
                    <a:pt x="138650" y="4598"/>
                    <a:pt x="-10046" y="8302"/>
                    <a:pt x="537" y="9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73907316-18BE-194A-D043-17E0645CA38E}"/>
                </a:ext>
              </a:extLst>
            </p:cNvPr>
            <p:cNvSpPr/>
            <p:nvPr/>
          </p:nvSpPr>
          <p:spPr>
            <a:xfrm>
              <a:off x="8620081" y="2304612"/>
              <a:ext cx="32211" cy="413476"/>
            </a:xfrm>
            <a:custGeom>
              <a:avLst/>
              <a:gdLst>
                <a:gd name="connsiteX0" fmla="*/ 12744 w 32211"/>
                <a:gd name="connsiteY0" fmla="*/ 3613 h 413476"/>
                <a:gd name="connsiteX1" fmla="*/ 22269 w 32211"/>
                <a:gd name="connsiteY1" fmla="*/ 283013 h 413476"/>
                <a:gd name="connsiteX2" fmla="*/ 9569 w 32211"/>
                <a:gd name="connsiteY2" fmla="*/ 362388 h 413476"/>
                <a:gd name="connsiteX3" fmla="*/ 31794 w 32211"/>
                <a:gd name="connsiteY3" fmla="*/ 413188 h 413476"/>
                <a:gd name="connsiteX4" fmla="*/ 22269 w 32211"/>
                <a:gd name="connsiteY4" fmla="*/ 340163 h 413476"/>
                <a:gd name="connsiteX5" fmla="*/ 44 w 32211"/>
                <a:gd name="connsiteY5" fmla="*/ 213163 h 413476"/>
                <a:gd name="connsiteX6" fmla="*/ 28619 w 32211"/>
                <a:gd name="connsiteY6" fmla="*/ 286188 h 413476"/>
                <a:gd name="connsiteX7" fmla="*/ 28619 w 32211"/>
                <a:gd name="connsiteY7" fmla="*/ 133788 h 413476"/>
                <a:gd name="connsiteX8" fmla="*/ 12744 w 32211"/>
                <a:gd name="connsiteY8" fmla="*/ 3613 h 4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11" h="413476">
                  <a:moveTo>
                    <a:pt x="12744" y="3613"/>
                  </a:moveTo>
                  <a:cubicBezTo>
                    <a:pt x="11686" y="28484"/>
                    <a:pt x="22798" y="223217"/>
                    <a:pt x="22269" y="283013"/>
                  </a:cubicBezTo>
                  <a:cubicBezTo>
                    <a:pt x="21740" y="342809"/>
                    <a:pt x="7982" y="340692"/>
                    <a:pt x="9569" y="362388"/>
                  </a:cubicBezTo>
                  <a:cubicBezTo>
                    <a:pt x="11156" y="384084"/>
                    <a:pt x="29677" y="416892"/>
                    <a:pt x="31794" y="413188"/>
                  </a:cubicBezTo>
                  <a:cubicBezTo>
                    <a:pt x="33911" y="409484"/>
                    <a:pt x="27561" y="373500"/>
                    <a:pt x="22269" y="340163"/>
                  </a:cubicBezTo>
                  <a:cubicBezTo>
                    <a:pt x="16977" y="306826"/>
                    <a:pt x="-1014" y="222159"/>
                    <a:pt x="44" y="213163"/>
                  </a:cubicBezTo>
                  <a:cubicBezTo>
                    <a:pt x="1102" y="204167"/>
                    <a:pt x="23857" y="299417"/>
                    <a:pt x="28619" y="286188"/>
                  </a:cubicBezTo>
                  <a:cubicBezTo>
                    <a:pt x="33381" y="272959"/>
                    <a:pt x="29677" y="178767"/>
                    <a:pt x="28619" y="133788"/>
                  </a:cubicBezTo>
                  <a:cubicBezTo>
                    <a:pt x="27561" y="88809"/>
                    <a:pt x="13802" y="-21258"/>
                    <a:pt x="12744" y="36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0C4EE93E-7170-577B-DD6D-E4EF6BBFFF71}"/>
                </a:ext>
              </a:extLst>
            </p:cNvPr>
            <p:cNvSpPr/>
            <p:nvPr/>
          </p:nvSpPr>
          <p:spPr>
            <a:xfrm>
              <a:off x="8655043" y="2224331"/>
              <a:ext cx="46248" cy="487323"/>
            </a:xfrm>
            <a:custGeom>
              <a:avLst/>
              <a:gdLst>
                <a:gd name="connsiteX0" fmla="*/ 7 w 46248"/>
                <a:gd name="connsiteY0" fmla="*/ 1344 h 487323"/>
                <a:gd name="connsiteX1" fmla="*/ 34932 w 46248"/>
                <a:gd name="connsiteY1" fmla="*/ 74369 h 487323"/>
                <a:gd name="connsiteX2" fmla="*/ 44457 w 46248"/>
                <a:gd name="connsiteY2" fmla="*/ 388694 h 487323"/>
                <a:gd name="connsiteX3" fmla="*/ 3182 w 46248"/>
                <a:gd name="connsiteY3" fmla="*/ 487119 h 487323"/>
                <a:gd name="connsiteX4" fmla="*/ 34932 w 46248"/>
                <a:gd name="connsiteY4" fmla="*/ 404569 h 487323"/>
                <a:gd name="connsiteX5" fmla="*/ 31757 w 46248"/>
                <a:gd name="connsiteY5" fmla="*/ 112469 h 487323"/>
                <a:gd name="connsiteX6" fmla="*/ 7 w 46248"/>
                <a:gd name="connsiteY6" fmla="*/ 1344 h 48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48" h="487323">
                  <a:moveTo>
                    <a:pt x="7" y="1344"/>
                  </a:moveTo>
                  <a:cubicBezTo>
                    <a:pt x="536" y="-5006"/>
                    <a:pt x="27524" y="9811"/>
                    <a:pt x="34932" y="74369"/>
                  </a:cubicBezTo>
                  <a:cubicBezTo>
                    <a:pt x="42340" y="138927"/>
                    <a:pt x="49749" y="319902"/>
                    <a:pt x="44457" y="388694"/>
                  </a:cubicBezTo>
                  <a:cubicBezTo>
                    <a:pt x="39165" y="457486"/>
                    <a:pt x="4770" y="484473"/>
                    <a:pt x="3182" y="487119"/>
                  </a:cubicBezTo>
                  <a:cubicBezTo>
                    <a:pt x="1595" y="489765"/>
                    <a:pt x="30170" y="467011"/>
                    <a:pt x="34932" y="404569"/>
                  </a:cubicBezTo>
                  <a:cubicBezTo>
                    <a:pt x="39694" y="342127"/>
                    <a:pt x="34932" y="174382"/>
                    <a:pt x="31757" y="112469"/>
                  </a:cubicBezTo>
                  <a:cubicBezTo>
                    <a:pt x="28582" y="50556"/>
                    <a:pt x="-522" y="7694"/>
                    <a:pt x="7" y="13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426449EB-CB70-6358-D75D-75C183C57953}"/>
                </a:ext>
              </a:extLst>
            </p:cNvPr>
            <p:cNvSpPr/>
            <p:nvPr/>
          </p:nvSpPr>
          <p:spPr>
            <a:xfrm>
              <a:off x="8755936" y="1777970"/>
              <a:ext cx="61084" cy="435610"/>
            </a:xfrm>
            <a:custGeom>
              <a:avLst/>
              <a:gdLst>
                <a:gd name="connsiteX0" fmla="*/ 38814 w 61084"/>
                <a:gd name="connsiteY0" fmla="*/ 30 h 435610"/>
                <a:gd name="connsiteX1" fmla="*/ 13414 w 61084"/>
                <a:gd name="connsiteY1" fmla="*/ 60355 h 435610"/>
                <a:gd name="connsiteX2" fmla="*/ 22939 w 61084"/>
                <a:gd name="connsiteY2" fmla="*/ 209580 h 435610"/>
                <a:gd name="connsiteX3" fmla="*/ 7064 w 61084"/>
                <a:gd name="connsiteY3" fmla="*/ 323880 h 435610"/>
                <a:gd name="connsiteX4" fmla="*/ 3889 w 61084"/>
                <a:gd name="connsiteY4" fmla="*/ 365155 h 435610"/>
                <a:gd name="connsiteX5" fmla="*/ 61039 w 61084"/>
                <a:gd name="connsiteY5" fmla="*/ 425480 h 435610"/>
                <a:gd name="connsiteX6" fmla="*/ 13414 w 61084"/>
                <a:gd name="connsiteY6" fmla="*/ 396905 h 435610"/>
                <a:gd name="connsiteX7" fmla="*/ 7064 w 61084"/>
                <a:gd name="connsiteY7" fmla="*/ 66705 h 435610"/>
                <a:gd name="connsiteX8" fmla="*/ 38814 w 61084"/>
                <a:gd name="connsiteY8" fmla="*/ 30 h 43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84" h="435610">
                  <a:moveTo>
                    <a:pt x="38814" y="30"/>
                  </a:moveTo>
                  <a:cubicBezTo>
                    <a:pt x="39872" y="-1028"/>
                    <a:pt x="16060" y="25430"/>
                    <a:pt x="13414" y="60355"/>
                  </a:cubicBezTo>
                  <a:cubicBezTo>
                    <a:pt x="10768" y="95280"/>
                    <a:pt x="23997" y="165659"/>
                    <a:pt x="22939" y="209580"/>
                  </a:cubicBezTo>
                  <a:cubicBezTo>
                    <a:pt x="21881" y="253501"/>
                    <a:pt x="10239" y="297951"/>
                    <a:pt x="7064" y="323880"/>
                  </a:cubicBezTo>
                  <a:cubicBezTo>
                    <a:pt x="3889" y="349809"/>
                    <a:pt x="-5107" y="348222"/>
                    <a:pt x="3889" y="365155"/>
                  </a:cubicBezTo>
                  <a:cubicBezTo>
                    <a:pt x="12885" y="382088"/>
                    <a:pt x="59452" y="420188"/>
                    <a:pt x="61039" y="425480"/>
                  </a:cubicBezTo>
                  <a:cubicBezTo>
                    <a:pt x="62626" y="430772"/>
                    <a:pt x="22410" y="456701"/>
                    <a:pt x="13414" y="396905"/>
                  </a:cubicBezTo>
                  <a:cubicBezTo>
                    <a:pt x="4418" y="337109"/>
                    <a:pt x="6006" y="128088"/>
                    <a:pt x="7064" y="66705"/>
                  </a:cubicBezTo>
                  <a:cubicBezTo>
                    <a:pt x="8122" y="5322"/>
                    <a:pt x="37756" y="1088"/>
                    <a:pt x="38814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0864B632-0CC2-CC06-FBE4-B06CC3BE6BDE}"/>
                </a:ext>
              </a:extLst>
            </p:cNvPr>
            <p:cNvSpPr/>
            <p:nvPr/>
          </p:nvSpPr>
          <p:spPr>
            <a:xfrm>
              <a:off x="8781207" y="2190612"/>
              <a:ext cx="338355" cy="13435"/>
            </a:xfrm>
            <a:custGeom>
              <a:avLst/>
              <a:gdLst>
                <a:gd name="connsiteX0" fmla="*/ 843 w 338355"/>
                <a:gd name="connsiteY0" fmla="*/ 6488 h 13435"/>
                <a:gd name="connsiteX1" fmla="*/ 327868 w 338355"/>
                <a:gd name="connsiteY1" fmla="*/ 138 h 13435"/>
                <a:gd name="connsiteX2" fmla="*/ 235793 w 338355"/>
                <a:gd name="connsiteY2" fmla="*/ 12838 h 13435"/>
                <a:gd name="connsiteX3" fmla="*/ 843 w 338355"/>
                <a:gd name="connsiteY3" fmla="*/ 6488 h 1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355" h="13435">
                  <a:moveTo>
                    <a:pt x="843" y="6488"/>
                  </a:moveTo>
                  <a:cubicBezTo>
                    <a:pt x="16189" y="4371"/>
                    <a:pt x="288710" y="-920"/>
                    <a:pt x="327868" y="138"/>
                  </a:cubicBezTo>
                  <a:cubicBezTo>
                    <a:pt x="367026" y="1196"/>
                    <a:pt x="287651" y="10192"/>
                    <a:pt x="235793" y="12838"/>
                  </a:cubicBezTo>
                  <a:cubicBezTo>
                    <a:pt x="183935" y="15484"/>
                    <a:pt x="-14503" y="8605"/>
                    <a:pt x="843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F8F7383E-CB22-B3A4-38AA-F3D9F7F1E4D2}"/>
                </a:ext>
              </a:extLst>
            </p:cNvPr>
            <p:cNvSpPr/>
            <p:nvPr/>
          </p:nvSpPr>
          <p:spPr>
            <a:xfrm>
              <a:off x="9099529" y="2168209"/>
              <a:ext cx="44873" cy="111730"/>
            </a:xfrm>
            <a:custGeom>
              <a:avLst/>
              <a:gdLst>
                <a:gd name="connsiteX0" fmla="*/ 21 w 44873"/>
                <a:gd name="connsiteY0" fmla="*/ 316 h 111730"/>
                <a:gd name="connsiteX1" fmla="*/ 38121 w 44873"/>
                <a:gd name="connsiteY1" fmla="*/ 44766 h 111730"/>
                <a:gd name="connsiteX2" fmla="*/ 21 w 44873"/>
                <a:gd name="connsiteY2" fmla="*/ 111441 h 111730"/>
                <a:gd name="connsiteX3" fmla="*/ 44471 w 44873"/>
                <a:gd name="connsiteY3" fmla="*/ 66991 h 111730"/>
                <a:gd name="connsiteX4" fmla="*/ 21 w 44873"/>
                <a:gd name="connsiteY4" fmla="*/ 316 h 11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73" h="111730">
                  <a:moveTo>
                    <a:pt x="21" y="316"/>
                  </a:moveTo>
                  <a:cubicBezTo>
                    <a:pt x="-1037" y="-3388"/>
                    <a:pt x="38121" y="26245"/>
                    <a:pt x="38121" y="44766"/>
                  </a:cubicBezTo>
                  <a:cubicBezTo>
                    <a:pt x="38121" y="63287"/>
                    <a:pt x="-1037" y="107737"/>
                    <a:pt x="21" y="111441"/>
                  </a:cubicBezTo>
                  <a:cubicBezTo>
                    <a:pt x="1079" y="115145"/>
                    <a:pt x="39179" y="82337"/>
                    <a:pt x="44471" y="66991"/>
                  </a:cubicBezTo>
                  <a:cubicBezTo>
                    <a:pt x="49763" y="51645"/>
                    <a:pt x="1079" y="4020"/>
                    <a:pt x="21" y="3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AC9D3C88-24E4-A322-FBDA-B92C27AFA822}"/>
                </a:ext>
              </a:extLst>
            </p:cNvPr>
            <p:cNvSpPr/>
            <p:nvPr/>
          </p:nvSpPr>
          <p:spPr>
            <a:xfrm>
              <a:off x="8730226" y="2251035"/>
              <a:ext cx="366296" cy="54106"/>
            </a:xfrm>
            <a:custGeom>
              <a:avLst/>
              <a:gdLst>
                <a:gd name="connsiteX0" fmla="*/ 10549 w 366296"/>
                <a:gd name="connsiteY0" fmla="*/ 54015 h 54106"/>
                <a:gd name="connsiteX1" fmla="*/ 39124 w 366296"/>
                <a:gd name="connsiteY1" fmla="*/ 3215 h 54106"/>
                <a:gd name="connsiteX2" fmla="*/ 366149 w 366296"/>
                <a:gd name="connsiteY2" fmla="*/ 6390 h 54106"/>
                <a:gd name="connsiteX3" fmla="*/ 80399 w 366296"/>
                <a:gd name="connsiteY3" fmla="*/ 15915 h 54106"/>
                <a:gd name="connsiteX4" fmla="*/ 10549 w 366296"/>
                <a:gd name="connsiteY4" fmla="*/ 54015 h 5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296" h="54106">
                  <a:moveTo>
                    <a:pt x="10549" y="54015"/>
                  </a:moveTo>
                  <a:cubicBezTo>
                    <a:pt x="3670" y="51898"/>
                    <a:pt x="-20143" y="11152"/>
                    <a:pt x="39124" y="3215"/>
                  </a:cubicBezTo>
                  <a:cubicBezTo>
                    <a:pt x="98391" y="-4722"/>
                    <a:pt x="359270" y="4273"/>
                    <a:pt x="366149" y="6390"/>
                  </a:cubicBezTo>
                  <a:cubicBezTo>
                    <a:pt x="373028" y="8507"/>
                    <a:pt x="136490" y="11153"/>
                    <a:pt x="80399" y="15915"/>
                  </a:cubicBezTo>
                  <a:cubicBezTo>
                    <a:pt x="24308" y="20677"/>
                    <a:pt x="17428" y="56132"/>
                    <a:pt x="10549" y="540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1195375B-E119-4D36-2906-476824E0F788}"/>
                </a:ext>
              </a:extLst>
            </p:cNvPr>
            <p:cNvSpPr/>
            <p:nvPr/>
          </p:nvSpPr>
          <p:spPr>
            <a:xfrm>
              <a:off x="8736582" y="2285996"/>
              <a:ext cx="86834" cy="383541"/>
            </a:xfrm>
            <a:custGeom>
              <a:avLst/>
              <a:gdLst>
                <a:gd name="connsiteX0" fmla="*/ 20068 w 86834"/>
                <a:gd name="connsiteY0" fmla="*/ 4 h 383541"/>
                <a:gd name="connsiteX1" fmla="*/ 23243 w 86834"/>
                <a:gd name="connsiteY1" fmla="*/ 228604 h 383541"/>
                <a:gd name="connsiteX2" fmla="*/ 23243 w 86834"/>
                <a:gd name="connsiteY2" fmla="*/ 327029 h 383541"/>
                <a:gd name="connsiteX3" fmla="*/ 86743 w 86834"/>
                <a:gd name="connsiteY3" fmla="*/ 381004 h 383541"/>
                <a:gd name="connsiteX4" fmla="*/ 7368 w 86834"/>
                <a:gd name="connsiteY4" fmla="*/ 358779 h 383541"/>
                <a:gd name="connsiteX5" fmla="*/ 4193 w 86834"/>
                <a:gd name="connsiteY5" fmla="*/ 222254 h 383541"/>
                <a:gd name="connsiteX6" fmla="*/ 20068 w 86834"/>
                <a:gd name="connsiteY6" fmla="*/ 4 h 38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34" h="383541">
                  <a:moveTo>
                    <a:pt x="20068" y="4"/>
                  </a:moveTo>
                  <a:cubicBezTo>
                    <a:pt x="23243" y="1062"/>
                    <a:pt x="22714" y="174100"/>
                    <a:pt x="23243" y="228604"/>
                  </a:cubicBezTo>
                  <a:cubicBezTo>
                    <a:pt x="23772" y="283108"/>
                    <a:pt x="12660" y="301629"/>
                    <a:pt x="23243" y="327029"/>
                  </a:cubicBezTo>
                  <a:cubicBezTo>
                    <a:pt x="33826" y="352429"/>
                    <a:pt x="89389" y="375712"/>
                    <a:pt x="86743" y="381004"/>
                  </a:cubicBezTo>
                  <a:cubicBezTo>
                    <a:pt x="84097" y="386296"/>
                    <a:pt x="21126" y="385237"/>
                    <a:pt x="7368" y="358779"/>
                  </a:cubicBezTo>
                  <a:cubicBezTo>
                    <a:pt x="-6390" y="332321"/>
                    <a:pt x="3135" y="275700"/>
                    <a:pt x="4193" y="222254"/>
                  </a:cubicBezTo>
                  <a:cubicBezTo>
                    <a:pt x="5251" y="168808"/>
                    <a:pt x="16893" y="-1054"/>
                    <a:pt x="20068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F00B9BDD-A625-76D0-3F22-B53539A9AE2D}"/>
                </a:ext>
              </a:extLst>
            </p:cNvPr>
            <p:cNvSpPr/>
            <p:nvPr/>
          </p:nvSpPr>
          <p:spPr>
            <a:xfrm>
              <a:off x="8791333" y="2647950"/>
              <a:ext cx="358893" cy="11357"/>
            </a:xfrm>
            <a:custGeom>
              <a:avLst/>
              <a:gdLst>
                <a:gd name="connsiteX0" fmla="*/ 242 w 358893"/>
                <a:gd name="connsiteY0" fmla="*/ 9525 h 11357"/>
                <a:gd name="connsiteX1" fmla="*/ 339967 w 358893"/>
                <a:gd name="connsiteY1" fmla="*/ 0 h 11357"/>
                <a:gd name="connsiteX2" fmla="*/ 285992 w 358893"/>
                <a:gd name="connsiteY2" fmla="*/ 9525 h 11357"/>
                <a:gd name="connsiteX3" fmla="*/ 242 w 358893"/>
                <a:gd name="connsiteY3" fmla="*/ 9525 h 1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893" h="11357">
                  <a:moveTo>
                    <a:pt x="242" y="9525"/>
                  </a:moveTo>
                  <a:cubicBezTo>
                    <a:pt x="9238" y="7938"/>
                    <a:pt x="292342" y="0"/>
                    <a:pt x="339967" y="0"/>
                  </a:cubicBezTo>
                  <a:cubicBezTo>
                    <a:pt x="387592" y="0"/>
                    <a:pt x="336263" y="6350"/>
                    <a:pt x="285992" y="9525"/>
                  </a:cubicBezTo>
                  <a:cubicBezTo>
                    <a:pt x="235721" y="12700"/>
                    <a:pt x="-8754" y="11112"/>
                    <a:pt x="24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651B41BB-80F4-64BE-4FA7-F82D041CB9FE}"/>
                </a:ext>
              </a:extLst>
            </p:cNvPr>
            <p:cNvSpPr/>
            <p:nvPr/>
          </p:nvSpPr>
          <p:spPr>
            <a:xfrm>
              <a:off x="8788208" y="2584301"/>
              <a:ext cx="360731" cy="58601"/>
            </a:xfrm>
            <a:custGeom>
              <a:avLst/>
              <a:gdLst>
                <a:gd name="connsiteX0" fmla="*/ 192 w 360731"/>
                <a:gd name="connsiteY0" fmla="*/ 57299 h 58601"/>
                <a:gd name="connsiteX1" fmla="*/ 235142 w 360731"/>
                <a:gd name="connsiteY1" fmla="*/ 57299 h 58601"/>
                <a:gd name="connsiteX2" fmla="*/ 311342 w 360731"/>
                <a:gd name="connsiteY2" fmla="*/ 54124 h 58601"/>
                <a:gd name="connsiteX3" fmla="*/ 327217 w 360731"/>
                <a:gd name="connsiteY3" fmla="*/ 54124 h 58601"/>
                <a:gd name="connsiteX4" fmla="*/ 352617 w 360731"/>
                <a:gd name="connsiteY4" fmla="*/ 149 h 58601"/>
                <a:gd name="connsiteX5" fmla="*/ 358967 w 360731"/>
                <a:gd name="connsiteY5" fmla="*/ 38249 h 58601"/>
                <a:gd name="connsiteX6" fmla="*/ 324042 w 360731"/>
                <a:gd name="connsiteY6" fmla="*/ 44599 h 58601"/>
                <a:gd name="connsiteX7" fmla="*/ 197042 w 360731"/>
                <a:gd name="connsiteY7" fmla="*/ 41424 h 58601"/>
                <a:gd name="connsiteX8" fmla="*/ 192 w 360731"/>
                <a:gd name="connsiteY8" fmla="*/ 57299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731" h="58601">
                  <a:moveTo>
                    <a:pt x="192" y="57299"/>
                  </a:moveTo>
                  <a:cubicBezTo>
                    <a:pt x="6542" y="59945"/>
                    <a:pt x="183284" y="57828"/>
                    <a:pt x="235142" y="57299"/>
                  </a:cubicBezTo>
                  <a:cubicBezTo>
                    <a:pt x="287000" y="56770"/>
                    <a:pt x="311342" y="54124"/>
                    <a:pt x="311342" y="54124"/>
                  </a:cubicBezTo>
                  <a:cubicBezTo>
                    <a:pt x="326688" y="53595"/>
                    <a:pt x="320338" y="63120"/>
                    <a:pt x="327217" y="54124"/>
                  </a:cubicBezTo>
                  <a:cubicBezTo>
                    <a:pt x="334096" y="45128"/>
                    <a:pt x="347325" y="2795"/>
                    <a:pt x="352617" y="149"/>
                  </a:cubicBezTo>
                  <a:cubicBezTo>
                    <a:pt x="357909" y="-2497"/>
                    <a:pt x="363730" y="30841"/>
                    <a:pt x="358967" y="38249"/>
                  </a:cubicBezTo>
                  <a:cubicBezTo>
                    <a:pt x="354205" y="45657"/>
                    <a:pt x="324042" y="44599"/>
                    <a:pt x="324042" y="44599"/>
                  </a:cubicBezTo>
                  <a:cubicBezTo>
                    <a:pt x="297055" y="45128"/>
                    <a:pt x="247842" y="39307"/>
                    <a:pt x="197042" y="41424"/>
                  </a:cubicBezTo>
                  <a:cubicBezTo>
                    <a:pt x="146242" y="43541"/>
                    <a:pt x="-6158" y="54653"/>
                    <a:pt x="192" y="57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CE382668-F07C-3A5C-39EB-CDC93E737236}"/>
                </a:ext>
              </a:extLst>
            </p:cNvPr>
            <p:cNvSpPr/>
            <p:nvPr/>
          </p:nvSpPr>
          <p:spPr>
            <a:xfrm>
              <a:off x="8604603" y="2666984"/>
              <a:ext cx="531762" cy="82799"/>
            </a:xfrm>
            <a:custGeom>
              <a:avLst/>
              <a:gdLst>
                <a:gd name="connsiteX0" fmla="*/ 21872 w 531762"/>
                <a:gd name="connsiteY0" fmla="*/ 16 h 82799"/>
                <a:gd name="connsiteX1" fmla="*/ 21872 w 531762"/>
                <a:gd name="connsiteY1" fmla="*/ 63516 h 82799"/>
                <a:gd name="connsiteX2" fmla="*/ 161572 w 531762"/>
                <a:gd name="connsiteY2" fmla="*/ 60341 h 82799"/>
                <a:gd name="connsiteX3" fmla="*/ 466372 w 531762"/>
                <a:gd name="connsiteY3" fmla="*/ 57166 h 82799"/>
                <a:gd name="connsiteX4" fmla="*/ 494947 w 531762"/>
                <a:gd name="connsiteY4" fmla="*/ 60341 h 82799"/>
                <a:gd name="connsiteX5" fmla="*/ 529872 w 531762"/>
                <a:gd name="connsiteY5" fmla="*/ 82566 h 82799"/>
                <a:gd name="connsiteX6" fmla="*/ 504472 w 531762"/>
                <a:gd name="connsiteY6" fmla="*/ 44466 h 82799"/>
                <a:gd name="connsiteX7" fmla="*/ 320322 w 531762"/>
                <a:gd name="connsiteY7" fmla="*/ 57166 h 82799"/>
                <a:gd name="connsiteX8" fmla="*/ 21872 w 531762"/>
                <a:gd name="connsiteY8" fmla="*/ 57166 h 82799"/>
                <a:gd name="connsiteX9" fmla="*/ 21872 w 531762"/>
                <a:gd name="connsiteY9" fmla="*/ 16 h 8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762" h="82799">
                  <a:moveTo>
                    <a:pt x="21872" y="16"/>
                  </a:moveTo>
                  <a:cubicBezTo>
                    <a:pt x="21872" y="1074"/>
                    <a:pt x="-1411" y="53462"/>
                    <a:pt x="21872" y="63516"/>
                  </a:cubicBezTo>
                  <a:cubicBezTo>
                    <a:pt x="45155" y="73570"/>
                    <a:pt x="161572" y="60341"/>
                    <a:pt x="161572" y="60341"/>
                  </a:cubicBezTo>
                  <a:lnTo>
                    <a:pt x="466372" y="57166"/>
                  </a:lnTo>
                  <a:cubicBezTo>
                    <a:pt x="521934" y="57166"/>
                    <a:pt x="484364" y="56108"/>
                    <a:pt x="494947" y="60341"/>
                  </a:cubicBezTo>
                  <a:cubicBezTo>
                    <a:pt x="505530" y="64574"/>
                    <a:pt x="528285" y="85212"/>
                    <a:pt x="529872" y="82566"/>
                  </a:cubicBezTo>
                  <a:cubicBezTo>
                    <a:pt x="531460" y="79920"/>
                    <a:pt x="539397" y="48699"/>
                    <a:pt x="504472" y="44466"/>
                  </a:cubicBezTo>
                  <a:cubicBezTo>
                    <a:pt x="469547" y="40233"/>
                    <a:pt x="400755" y="55049"/>
                    <a:pt x="320322" y="57166"/>
                  </a:cubicBezTo>
                  <a:cubicBezTo>
                    <a:pt x="239889" y="59283"/>
                    <a:pt x="71084" y="64045"/>
                    <a:pt x="21872" y="57166"/>
                  </a:cubicBezTo>
                  <a:cubicBezTo>
                    <a:pt x="-27340" y="50287"/>
                    <a:pt x="21872" y="-1042"/>
                    <a:pt x="2187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CBEC7824-7CAA-5317-8E6B-B0F2E4394213}"/>
                </a:ext>
              </a:extLst>
            </p:cNvPr>
            <p:cNvSpPr/>
            <p:nvPr/>
          </p:nvSpPr>
          <p:spPr>
            <a:xfrm>
              <a:off x="8270115" y="3241231"/>
              <a:ext cx="394903" cy="312058"/>
            </a:xfrm>
            <a:custGeom>
              <a:avLst/>
              <a:gdLst>
                <a:gd name="connsiteX0" fmla="*/ 760 w 394903"/>
                <a:gd name="connsiteY0" fmla="*/ 444 h 312058"/>
                <a:gd name="connsiteX1" fmla="*/ 165860 w 394903"/>
                <a:gd name="connsiteY1" fmla="*/ 117919 h 312058"/>
                <a:gd name="connsiteX2" fmla="*/ 203960 w 394903"/>
                <a:gd name="connsiteY2" fmla="*/ 263969 h 312058"/>
                <a:gd name="connsiteX3" fmla="*/ 235710 w 394903"/>
                <a:gd name="connsiteY3" fmla="*/ 292544 h 312058"/>
                <a:gd name="connsiteX4" fmla="*/ 353185 w 394903"/>
                <a:gd name="connsiteY4" fmla="*/ 292544 h 312058"/>
                <a:gd name="connsiteX5" fmla="*/ 391285 w 394903"/>
                <a:gd name="connsiteY5" fmla="*/ 279844 h 312058"/>
                <a:gd name="connsiteX6" fmla="*/ 273810 w 394903"/>
                <a:gd name="connsiteY6" fmla="*/ 311594 h 312058"/>
                <a:gd name="connsiteX7" fmla="*/ 188085 w 394903"/>
                <a:gd name="connsiteY7" fmla="*/ 251269 h 312058"/>
                <a:gd name="connsiteX8" fmla="*/ 169035 w 394903"/>
                <a:gd name="connsiteY8" fmla="*/ 149669 h 312058"/>
                <a:gd name="connsiteX9" fmla="*/ 105535 w 394903"/>
                <a:gd name="connsiteY9" fmla="*/ 79819 h 312058"/>
                <a:gd name="connsiteX10" fmla="*/ 760 w 394903"/>
                <a:gd name="connsiteY10" fmla="*/ 444 h 31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903" h="312058">
                  <a:moveTo>
                    <a:pt x="760" y="444"/>
                  </a:moveTo>
                  <a:cubicBezTo>
                    <a:pt x="10814" y="6794"/>
                    <a:pt x="131993" y="73998"/>
                    <a:pt x="165860" y="117919"/>
                  </a:cubicBezTo>
                  <a:cubicBezTo>
                    <a:pt x="199727" y="161840"/>
                    <a:pt x="192318" y="234865"/>
                    <a:pt x="203960" y="263969"/>
                  </a:cubicBezTo>
                  <a:cubicBezTo>
                    <a:pt x="215602" y="293073"/>
                    <a:pt x="210839" y="287782"/>
                    <a:pt x="235710" y="292544"/>
                  </a:cubicBezTo>
                  <a:cubicBezTo>
                    <a:pt x="260581" y="297306"/>
                    <a:pt x="327256" y="294661"/>
                    <a:pt x="353185" y="292544"/>
                  </a:cubicBezTo>
                  <a:cubicBezTo>
                    <a:pt x="379114" y="290427"/>
                    <a:pt x="404514" y="276669"/>
                    <a:pt x="391285" y="279844"/>
                  </a:cubicBezTo>
                  <a:cubicBezTo>
                    <a:pt x="378056" y="283019"/>
                    <a:pt x="307677" y="316356"/>
                    <a:pt x="273810" y="311594"/>
                  </a:cubicBezTo>
                  <a:cubicBezTo>
                    <a:pt x="239943" y="306832"/>
                    <a:pt x="205548" y="278257"/>
                    <a:pt x="188085" y="251269"/>
                  </a:cubicBezTo>
                  <a:cubicBezTo>
                    <a:pt x="170622" y="224281"/>
                    <a:pt x="182793" y="178244"/>
                    <a:pt x="169035" y="149669"/>
                  </a:cubicBezTo>
                  <a:cubicBezTo>
                    <a:pt x="155277" y="121094"/>
                    <a:pt x="127760" y="102044"/>
                    <a:pt x="105535" y="79819"/>
                  </a:cubicBezTo>
                  <a:cubicBezTo>
                    <a:pt x="83310" y="57594"/>
                    <a:pt x="-9294" y="-5906"/>
                    <a:pt x="760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19F2692-2981-6676-DCCC-951047A4C3B3}"/>
                </a:ext>
              </a:extLst>
            </p:cNvPr>
            <p:cNvSpPr/>
            <p:nvPr/>
          </p:nvSpPr>
          <p:spPr>
            <a:xfrm>
              <a:off x="8347075" y="3124200"/>
              <a:ext cx="346918" cy="9525"/>
            </a:xfrm>
            <a:custGeom>
              <a:avLst/>
              <a:gdLst>
                <a:gd name="connsiteX0" fmla="*/ 0 w 346918"/>
                <a:gd name="connsiteY0" fmla="*/ 0 h 9525"/>
                <a:gd name="connsiteX1" fmla="*/ 342900 w 346918"/>
                <a:gd name="connsiteY1" fmla="*/ 0 h 9525"/>
                <a:gd name="connsiteX2" fmla="*/ 196850 w 346918"/>
                <a:gd name="connsiteY2" fmla="*/ 9525 h 9525"/>
                <a:gd name="connsiteX3" fmla="*/ 0 w 34691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18" h="9525">
                  <a:moveTo>
                    <a:pt x="0" y="0"/>
                  </a:moveTo>
                  <a:lnTo>
                    <a:pt x="342900" y="0"/>
                  </a:lnTo>
                  <a:cubicBezTo>
                    <a:pt x="375708" y="1588"/>
                    <a:pt x="196850" y="9525"/>
                    <a:pt x="19685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6632E081-A611-929D-8763-0786F6B1B4B0}"/>
                </a:ext>
              </a:extLst>
            </p:cNvPr>
            <p:cNvSpPr/>
            <p:nvPr/>
          </p:nvSpPr>
          <p:spPr>
            <a:xfrm>
              <a:off x="8343900" y="3098800"/>
              <a:ext cx="399400" cy="12700"/>
            </a:xfrm>
            <a:custGeom>
              <a:avLst/>
              <a:gdLst>
                <a:gd name="connsiteX0" fmla="*/ 0 w 399400"/>
                <a:gd name="connsiteY0" fmla="*/ 0 h 12700"/>
                <a:gd name="connsiteX1" fmla="*/ 66675 w 399400"/>
                <a:gd name="connsiteY1" fmla="*/ 3175 h 12700"/>
                <a:gd name="connsiteX2" fmla="*/ 390525 w 399400"/>
                <a:gd name="connsiteY2" fmla="*/ 0 h 12700"/>
                <a:gd name="connsiteX3" fmla="*/ 282575 w 399400"/>
                <a:gd name="connsiteY3" fmla="*/ 12700 h 12700"/>
                <a:gd name="connsiteX4" fmla="*/ 0 w 399400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400" h="12700">
                  <a:moveTo>
                    <a:pt x="0" y="0"/>
                  </a:moveTo>
                  <a:cubicBezTo>
                    <a:pt x="794" y="1587"/>
                    <a:pt x="66675" y="3175"/>
                    <a:pt x="66675" y="3175"/>
                  </a:cubicBezTo>
                  <a:lnTo>
                    <a:pt x="390525" y="0"/>
                  </a:lnTo>
                  <a:cubicBezTo>
                    <a:pt x="426508" y="1588"/>
                    <a:pt x="345546" y="12700"/>
                    <a:pt x="282575" y="12700"/>
                  </a:cubicBezTo>
                  <a:cubicBezTo>
                    <a:pt x="219604" y="12700"/>
                    <a:pt x="116152" y="6350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122EB3A8-0556-CF4C-E68C-BCE29B44986C}"/>
                </a:ext>
              </a:extLst>
            </p:cNvPr>
            <p:cNvSpPr/>
            <p:nvPr/>
          </p:nvSpPr>
          <p:spPr>
            <a:xfrm>
              <a:off x="8213725" y="3117736"/>
              <a:ext cx="489061" cy="82678"/>
            </a:xfrm>
            <a:custGeom>
              <a:avLst/>
              <a:gdLst>
                <a:gd name="connsiteX0" fmla="*/ 0 w 489061"/>
                <a:gd name="connsiteY0" fmla="*/ 63614 h 82678"/>
                <a:gd name="connsiteX1" fmla="*/ 69850 w 489061"/>
                <a:gd name="connsiteY1" fmla="*/ 63614 h 82678"/>
                <a:gd name="connsiteX2" fmla="*/ 92075 w 489061"/>
                <a:gd name="connsiteY2" fmla="*/ 82664 h 82678"/>
                <a:gd name="connsiteX3" fmla="*/ 142875 w 489061"/>
                <a:gd name="connsiteY3" fmla="*/ 66789 h 82678"/>
                <a:gd name="connsiteX4" fmla="*/ 381000 w 489061"/>
                <a:gd name="connsiteY4" fmla="*/ 66789 h 82678"/>
                <a:gd name="connsiteX5" fmla="*/ 488950 w 489061"/>
                <a:gd name="connsiteY5" fmla="*/ 114 h 82678"/>
                <a:gd name="connsiteX6" fmla="*/ 400050 w 489061"/>
                <a:gd name="connsiteY6" fmla="*/ 50914 h 82678"/>
                <a:gd name="connsiteX7" fmla="*/ 330200 w 489061"/>
                <a:gd name="connsiteY7" fmla="*/ 57264 h 82678"/>
                <a:gd name="connsiteX8" fmla="*/ 0 w 489061"/>
                <a:gd name="connsiteY8" fmla="*/ 63614 h 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61" h="82678">
                  <a:moveTo>
                    <a:pt x="0" y="63614"/>
                  </a:moveTo>
                  <a:cubicBezTo>
                    <a:pt x="27252" y="62026"/>
                    <a:pt x="54504" y="60439"/>
                    <a:pt x="69850" y="63614"/>
                  </a:cubicBezTo>
                  <a:cubicBezTo>
                    <a:pt x="85196" y="66789"/>
                    <a:pt x="79904" y="82135"/>
                    <a:pt x="92075" y="82664"/>
                  </a:cubicBezTo>
                  <a:cubicBezTo>
                    <a:pt x="104246" y="83193"/>
                    <a:pt x="94721" y="69435"/>
                    <a:pt x="142875" y="66789"/>
                  </a:cubicBezTo>
                  <a:cubicBezTo>
                    <a:pt x="191029" y="64143"/>
                    <a:pt x="323321" y="77902"/>
                    <a:pt x="381000" y="66789"/>
                  </a:cubicBezTo>
                  <a:cubicBezTo>
                    <a:pt x="438679" y="55676"/>
                    <a:pt x="485775" y="2760"/>
                    <a:pt x="488950" y="114"/>
                  </a:cubicBezTo>
                  <a:cubicBezTo>
                    <a:pt x="492125" y="-2532"/>
                    <a:pt x="426508" y="41389"/>
                    <a:pt x="400050" y="50914"/>
                  </a:cubicBezTo>
                  <a:cubicBezTo>
                    <a:pt x="373592" y="60439"/>
                    <a:pt x="330200" y="57264"/>
                    <a:pt x="330200" y="57264"/>
                  </a:cubicBezTo>
                  <a:lnTo>
                    <a:pt x="0" y="63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2DF848CC-2180-F315-D2FB-41F92B7C9D25}"/>
                </a:ext>
              </a:extLst>
            </p:cNvPr>
            <p:cNvSpPr/>
            <p:nvPr/>
          </p:nvSpPr>
          <p:spPr>
            <a:xfrm>
              <a:off x="8597228" y="3182091"/>
              <a:ext cx="13490" cy="335015"/>
            </a:xfrm>
            <a:custGeom>
              <a:avLst/>
              <a:gdLst>
                <a:gd name="connsiteX0" fmla="*/ 7022 w 13490"/>
                <a:gd name="connsiteY0" fmla="*/ 2434 h 335015"/>
                <a:gd name="connsiteX1" fmla="*/ 7022 w 13490"/>
                <a:gd name="connsiteY1" fmla="*/ 196109 h 335015"/>
                <a:gd name="connsiteX2" fmla="*/ 13372 w 13490"/>
                <a:gd name="connsiteY2" fmla="*/ 332634 h 335015"/>
                <a:gd name="connsiteX3" fmla="*/ 672 w 13490"/>
                <a:gd name="connsiteY3" fmla="*/ 269134 h 335015"/>
                <a:gd name="connsiteX4" fmla="*/ 672 w 13490"/>
                <a:gd name="connsiteY4" fmla="*/ 97684 h 335015"/>
                <a:gd name="connsiteX5" fmla="*/ 7022 w 13490"/>
                <a:gd name="connsiteY5" fmla="*/ 2434 h 33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0" h="335015">
                  <a:moveTo>
                    <a:pt x="7022" y="2434"/>
                  </a:moveTo>
                  <a:cubicBezTo>
                    <a:pt x="8080" y="18838"/>
                    <a:pt x="5964" y="141076"/>
                    <a:pt x="7022" y="196109"/>
                  </a:cubicBezTo>
                  <a:cubicBezTo>
                    <a:pt x="8080" y="251142"/>
                    <a:pt x="14430" y="320463"/>
                    <a:pt x="13372" y="332634"/>
                  </a:cubicBezTo>
                  <a:cubicBezTo>
                    <a:pt x="12314" y="344805"/>
                    <a:pt x="2789" y="308292"/>
                    <a:pt x="672" y="269134"/>
                  </a:cubicBezTo>
                  <a:cubicBezTo>
                    <a:pt x="-1445" y="229976"/>
                    <a:pt x="2259" y="138959"/>
                    <a:pt x="672" y="97684"/>
                  </a:cubicBezTo>
                  <a:cubicBezTo>
                    <a:pt x="-915" y="56409"/>
                    <a:pt x="5964" y="-13970"/>
                    <a:pt x="7022" y="24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17BF5B62-1A6D-FFA2-D2BB-0C935C1611D4}"/>
                </a:ext>
              </a:extLst>
            </p:cNvPr>
            <p:cNvSpPr/>
            <p:nvPr/>
          </p:nvSpPr>
          <p:spPr>
            <a:xfrm>
              <a:off x="8654780" y="3144779"/>
              <a:ext cx="17447" cy="376431"/>
            </a:xfrm>
            <a:custGeom>
              <a:avLst/>
              <a:gdLst>
                <a:gd name="connsiteX0" fmla="*/ 6620 w 17447"/>
                <a:gd name="connsiteY0" fmla="*/ 1646 h 376431"/>
                <a:gd name="connsiteX1" fmla="*/ 270 w 17447"/>
                <a:gd name="connsiteY1" fmla="*/ 271521 h 376431"/>
                <a:gd name="connsiteX2" fmla="*/ 16145 w 17447"/>
                <a:gd name="connsiteY2" fmla="*/ 376296 h 376431"/>
                <a:gd name="connsiteX3" fmla="*/ 16145 w 17447"/>
                <a:gd name="connsiteY3" fmla="*/ 290571 h 376431"/>
                <a:gd name="connsiteX4" fmla="*/ 12970 w 17447"/>
                <a:gd name="connsiteY4" fmla="*/ 163571 h 376431"/>
                <a:gd name="connsiteX5" fmla="*/ 6620 w 17447"/>
                <a:gd name="connsiteY5" fmla="*/ 1646 h 3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47" h="376431">
                  <a:moveTo>
                    <a:pt x="6620" y="1646"/>
                  </a:moveTo>
                  <a:cubicBezTo>
                    <a:pt x="4503" y="19638"/>
                    <a:pt x="-1317" y="209079"/>
                    <a:pt x="270" y="271521"/>
                  </a:cubicBezTo>
                  <a:cubicBezTo>
                    <a:pt x="1857" y="333963"/>
                    <a:pt x="13499" y="373121"/>
                    <a:pt x="16145" y="376296"/>
                  </a:cubicBezTo>
                  <a:cubicBezTo>
                    <a:pt x="18791" y="379471"/>
                    <a:pt x="16674" y="326025"/>
                    <a:pt x="16145" y="290571"/>
                  </a:cubicBezTo>
                  <a:cubicBezTo>
                    <a:pt x="15616" y="255117"/>
                    <a:pt x="14558" y="209079"/>
                    <a:pt x="12970" y="163571"/>
                  </a:cubicBezTo>
                  <a:cubicBezTo>
                    <a:pt x="11383" y="118063"/>
                    <a:pt x="8737" y="-16346"/>
                    <a:pt x="6620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4AFC128A-A52F-637A-6BEA-9620B6DA9196}"/>
                </a:ext>
              </a:extLst>
            </p:cNvPr>
            <p:cNvSpPr/>
            <p:nvPr/>
          </p:nvSpPr>
          <p:spPr>
            <a:xfrm>
              <a:off x="8721715" y="3099422"/>
              <a:ext cx="395794" cy="456829"/>
            </a:xfrm>
            <a:custGeom>
              <a:avLst/>
              <a:gdLst>
                <a:gd name="connsiteX0" fmla="*/ 19060 w 395794"/>
                <a:gd name="connsiteY0" fmla="*/ 8903 h 456829"/>
                <a:gd name="connsiteX1" fmla="*/ 10 w 395794"/>
                <a:gd name="connsiteY1" fmla="*/ 389903 h 456829"/>
                <a:gd name="connsiteX2" fmla="*/ 22235 w 395794"/>
                <a:gd name="connsiteY2" fmla="*/ 424828 h 456829"/>
                <a:gd name="connsiteX3" fmla="*/ 127010 w 395794"/>
                <a:gd name="connsiteY3" fmla="*/ 437528 h 456829"/>
                <a:gd name="connsiteX4" fmla="*/ 330210 w 395794"/>
                <a:gd name="connsiteY4" fmla="*/ 437528 h 456829"/>
                <a:gd name="connsiteX5" fmla="*/ 393710 w 395794"/>
                <a:gd name="connsiteY5" fmla="*/ 405778 h 456829"/>
                <a:gd name="connsiteX6" fmla="*/ 346085 w 395794"/>
                <a:gd name="connsiteY6" fmla="*/ 447053 h 456829"/>
                <a:gd name="connsiteX7" fmla="*/ 38110 w 395794"/>
                <a:gd name="connsiteY7" fmla="*/ 456578 h 456829"/>
                <a:gd name="connsiteX8" fmla="*/ 12710 w 395794"/>
                <a:gd name="connsiteY8" fmla="*/ 440703 h 456829"/>
                <a:gd name="connsiteX9" fmla="*/ 15885 w 395794"/>
                <a:gd name="connsiteY9" fmla="*/ 361328 h 456829"/>
                <a:gd name="connsiteX10" fmla="*/ 3185 w 395794"/>
                <a:gd name="connsiteY10" fmla="*/ 139078 h 456829"/>
                <a:gd name="connsiteX11" fmla="*/ 19060 w 395794"/>
                <a:gd name="connsiteY11" fmla="*/ 8903 h 45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5794" h="456829">
                  <a:moveTo>
                    <a:pt x="19060" y="8903"/>
                  </a:moveTo>
                  <a:cubicBezTo>
                    <a:pt x="18531" y="50707"/>
                    <a:pt x="-519" y="320582"/>
                    <a:pt x="10" y="389903"/>
                  </a:cubicBezTo>
                  <a:cubicBezTo>
                    <a:pt x="539" y="459224"/>
                    <a:pt x="1068" y="416891"/>
                    <a:pt x="22235" y="424828"/>
                  </a:cubicBezTo>
                  <a:cubicBezTo>
                    <a:pt x="43402" y="432766"/>
                    <a:pt x="75681" y="435411"/>
                    <a:pt x="127010" y="437528"/>
                  </a:cubicBezTo>
                  <a:cubicBezTo>
                    <a:pt x="178339" y="439645"/>
                    <a:pt x="285760" y="442820"/>
                    <a:pt x="330210" y="437528"/>
                  </a:cubicBezTo>
                  <a:cubicBezTo>
                    <a:pt x="374660" y="432236"/>
                    <a:pt x="391064" y="404191"/>
                    <a:pt x="393710" y="405778"/>
                  </a:cubicBezTo>
                  <a:cubicBezTo>
                    <a:pt x="396356" y="407366"/>
                    <a:pt x="405352" y="438586"/>
                    <a:pt x="346085" y="447053"/>
                  </a:cubicBezTo>
                  <a:cubicBezTo>
                    <a:pt x="286818" y="455520"/>
                    <a:pt x="93672" y="457636"/>
                    <a:pt x="38110" y="456578"/>
                  </a:cubicBezTo>
                  <a:cubicBezTo>
                    <a:pt x="-17452" y="455520"/>
                    <a:pt x="16414" y="456578"/>
                    <a:pt x="12710" y="440703"/>
                  </a:cubicBezTo>
                  <a:cubicBezTo>
                    <a:pt x="9006" y="424828"/>
                    <a:pt x="17472" y="411599"/>
                    <a:pt x="15885" y="361328"/>
                  </a:cubicBezTo>
                  <a:cubicBezTo>
                    <a:pt x="14298" y="311057"/>
                    <a:pt x="3714" y="195170"/>
                    <a:pt x="3185" y="139078"/>
                  </a:cubicBezTo>
                  <a:cubicBezTo>
                    <a:pt x="2656" y="82986"/>
                    <a:pt x="19589" y="-32901"/>
                    <a:pt x="19060" y="89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CEC1C87F-5F0D-1441-AE60-025BB2AAB40C}"/>
                </a:ext>
              </a:extLst>
            </p:cNvPr>
            <p:cNvSpPr/>
            <p:nvPr/>
          </p:nvSpPr>
          <p:spPr>
            <a:xfrm>
              <a:off x="8388616" y="3569564"/>
              <a:ext cx="661346" cy="129968"/>
            </a:xfrm>
            <a:custGeom>
              <a:avLst/>
              <a:gdLst>
                <a:gd name="connsiteX0" fmla="*/ 9259 w 661346"/>
                <a:gd name="connsiteY0" fmla="*/ 129311 h 129968"/>
                <a:gd name="connsiteX1" fmla="*/ 253734 w 661346"/>
                <a:gd name="connsiteY1" fmla="*/ 37236 h 129968"/>
                <a:gd name="connsiteX2" fmla="*/ 380734 w 661346"/>
                <a:gd name="connsiteY2" fmla="*/ 24536 h 129968"/>
                <a:gd name="connsiteX3" fmla="*/ 495034 w 661346"/>
                <a:gd name="connsiteY3" fmla="*/ 37236 h 129968"/>
                <a:gd name="connsiteX4" fmla="*/ 590284 w 661346"/>
                <a:gd name="connsiteY4" fmla="*/ 46761 h 129968"/>
                <a:gd name="connsiteX5" fmla="*/ 656959 w 661346"/>
                <a:gd name="connsiteY5" fmla="*/ 53111 h 129968"/>
                <a:gd name="connsiteX6" fmla="*/ 463284 w 661346"/>
                <a:gd name="connsiteY6" fmla="*/ 21361 h 129968"/>
                <a:gd name="connsiteX7" fmla="*/ 399784 w 661346"/>
                <a:gd name="connsiteY7" fmla="*/ 2311 h 129968"/>
                <a:gd name="connsiteX8" fmla="*/ 82284 w 661346"/>
                <a:gd name="connsiteY8" fmla="*/ 75336 h 129968"/>
                <a:gd name="connsiteX9" fmla="*/ 9259 w 661346"/>
                <a:gd name="connsiteY9" fmla="*/ 129311 h 12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346" h="129968">
                  <a:moveTo>
                    <a:pt x="9259" y="129311"/>
                  </a:moveTo>
                  <a:cubicBezTo>
                    <a:pt x="37834" y="122961"/>
                    <a:pt x="191822" y="54698"/>
                    <a:pt x="253734" y="37236"/>
                  </a:cubicBezTo>
                  <a:cubicBezTo>
                    <a:pt x="315646" y="19774"/>
                    <a:pt x="340517" y="24536"/>
                    <a:pt x="380734" y="24536"/>
                  </a:cubicBezTo>
                  <a:cubicBezTo>
                    <a:pt x="420951" y="24536"/>
                    <a:pt x="495034" y="37236"/>
                    <a:pt x="495034" y="37236"/>
                  </a:cubicBezTo>
                  <a:lnTo>
                    <a:pt x="590284" y="46761"/>
                  </a:lnTo>
                  <a:cubicBezTo>
                    <a:pt x="617272" y="49407"/>
                    <a:pt x="678126" y="57344"/>
                    <a:pt x="656959" y="53111"/>
                  </a:cubicBezTo>
                  <a:cubicBezTo>
                    <a:pt x="635792" y="48878"/>
                    <a:pt x="506146" y="29828"/>
                    <a:pt x="463284" y="21361"/>
                  </a:cubicBezTo>
                  <a:cubicBezTo>
                    <a:pt x="420422" y="12894"/>
                    <a:pt x="463284" y="-6685"/>
                    <a:pt x="399784" y="2311"/>
                  </a:cubicBezTo>
                  <a:cubicBezTo>
                    <a:pt x="336284" y="11307"/>
                    <a:pt x="142609" y="56286"/>
                    <a:pt x="82284" y="75336"/>
                  </a:cubicBezTo>
                  <a:cubicBezTo>
                    <a:pt x="21959" y="94386"/>
                    <a:pt x="-19316" y="135661"/>
                    <a:pt x="9259" y="129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BF0CF54C-F8E6-51FF-59CA-CA1CA0E3BE50}"/>
                </a:ext>
              </a:extLst>
            </p:cNvPr>
            <p:cNvSpPr/>
            <p:nvPr/>
          </p:nvSpPr>
          <p:spPr>
            <a:xfrm>
              <a:off x="9030608" y="3570660"/>
              <a:ext cx="117225" cy="49025"/>
            </a:xfrm>
            <a:custGeom>
              <a:avLst/>
              <a:gdLst>
                <a:gd name="connsiteX0" fmla="*/ 2267 w 117225"/>
                <a:gd name="connsiteY0" fmla="*/ 48840 h 49025"/>
                <a:gd name="connsiteX1" fmla="*/ 116567 w 117225"/>
                <a:gd name="connsiteY1" fmla="*/ 1215 h 49025"/>
                <a:gd name="connsiteX2" fmla="*/ 46717 w 117225"/>
                <a:gd name="connsiteY2" fmla="*/ 17090 h 49025"/>
                <a:gd name="connsiteX3" fmla="*/ 2267 w 117225"/>
                <a:gd name="connsiteY3" fmla="*/ 48840 h 4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5" h="49025">
                  <a:moveTo>
                    <a:pt x="2267" y="48840"/>
                  </a:moveTo>
                  <a:cubicBezTo>
                    <a:pt x="13909" y="46194"/>
                    <a:pt x="109159" y="6507"/>
                    <a:pt x="116567" y="1215"/>
                  </a:cubicBezTo>
                  <a:cubicBezTo>
                    <a:pt x="123975" y="-4077"/>
                    <a:pt x="66825" y="9153"/>
                    <a:pt x="46717" y="17090"/>
                  </a:cubicBezTo>
                  <a:cubicBezTo>
                    <a:pt x="26609" y="25027"/>
                    <a:pt x="-9375" y="51486"/>
                    <a:pt x="2267" y="488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7A80A673-191C-0D8E-3E2B-6FD7EFFE1B34}"/>
                </a:ext>
              </a:extLst>
            </p:cNvPr>
            <p:cNvSpPr/>
            <p:nvPr/>
          </p:nvSpPr>
          <p:spPr>
            <a:xfrm>
              <a:off x="9036050" y="3592883"/>
              <a:ext cx="13184" cy="136141"/>
            </a:xfrm>
            <a:custGeom>
              <a:avLst/>
              <a:gdLst>
                <a:gd name="connsiteX0" fmla="*/ 12700 w 13184"/>
                <a:gd name="connsiteY0" fmla="*/ 1217 h 136141"/>
                <a:gd name="connsiteX1" fmla="*/ 9525 w 13184"/>
                <a:gd name="connsiteY1" fmla="*/ 134567 h 136141"/>
                <a:gd name="connsiteX2" fmla="*/ 0 w 13184"/>
                <a:gd name="connsiteY2" fmla="*/ 71067 h 136141"/>
                <a:gd name="connsiteX3" fmla="*/ 12700 w 13184"/>
                <a:gd name="connsiteY3" fmla="*/ 1217 h 1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4" h="136141">
                  <a:moveTo>
                    <a:pt x="12700" y="1217"/>
                  </a:moveTo>
                  <a:cubicBezTo>
                    <a:pt x="14288" y="11800"/>
                    <a:pt x="11642" y="122925"/>
                    <a:pt x="9525" y="134567"/>
                  </a:cubicBezTo>
                  <a:cubicBezTo>
                    <a:pt x="7408" y="146209"/>
                    <a:pt x="0" y="90117"/>
                    <a:pt x="0" y="71067"/>
                  </a:cubicBezTo>
                  <a:cubicBezTo>
                    <a:pt x="0" y="52017"/>
                    <a:pt x="11112" y="-9366"/>
                    <a:pt x="12700" y="12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93AD2270-5C5F-237D-5E45-2AF8B328FE9F}"/>
                </a:ext>
              </a:extLst>
            </p:cNvPr>
            <p:cNvSpPr/>
            <p:nvPr/>
          </p:nvSpPr>
          <p:spPr>
            <a:xfrm>
              <a:off x="9089585" y="1769064"/>
              <a:ext cx="25987" cy="403368"/>
            </a:xfrm>
            <a:custGeom>
              <a:avLst/>
              <a:gdLst>
                <a:gd name="connsiteX0" fmla="*/ 440 w 25987"/>
                <a:gd name="connsiteY0" fmla="*/ 2586 h 403368"/>
                <a:gd name="connsiteX1" fmla="*/ 9965 w 25987"/>
                <a:gd name="connsiteY1" fmla="*/ 161336 h 403368"/>
                <a:gd name="connsiteX2" fmla="*/ 13140 w 25987"/>
                <a:gd name="connsiteY2" fmla="*/ 399461 h 403368"/>
                <a:gd name="connsiteX3" fmla="*/ 25840 w 25987"/>
                <a:gd name="connsiteY3" fmla="*/ 288336 h 403368"/>
                <a:gd name="connsiteX4" fmla="*/ 440 w 25987"/>
                <a:gd name="connsiteY4" fmla="*/ 2586 h 40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" h="403368">
                  <a:moveTo>
                    <a:pt x="440" y="2586"/>
                  </a:moveTo>
                  <a:cubicBezTo>
                    <a:pt x="-2206" y="-18581"/>
                    <a:pt x="7848" y="95190"/>
                    <a:pt x="9965" y="161336"/>
                  </a:cubicBezTo>
                  <a:cubicBezTo>
                    <a:pt x="12082" y="227482"/>
                    <a:pt x="10494" y="378294"/>
                    <a:pt x="13140" y="399461"/>
                  </a:cubicBezTo>
                  <a:cubicBezTo>
                    <a:pt x="15786" y="420628"/>
                    <a:pt x="27427" y="351836"/>
                    <a:pt x="25840" y="288336"/>
                  </a:cubicBezTo>
                  <a:cubicBezTo>
                    <a:pt x="24253" y="224836"/>
                    <a:pt x="3086" y="23753"/>
                    <a:pt x="440" y="25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91F1077B-C460-72EB-7D5C-15A1CBFF0520}"/>
                </a:ext>
              </a:extLst>
            </p:cNvPr>
            <p:cNvSpPr/>
            <p:nvPr/>
          </p:nvSpPr>
          <p:spPr>
            <a:xfrm>
              <a:off x="9143764" y="1783885"/>
              <a:ext cx="17301" cy="435795"/>
            </a:xfrm>
            <a:custGeom>
              <a:avLst/>
              <a:gdLst>
                <a:gd name="connsiteX0" fmla="*/ 16111 w 17301"/>
                <a:gd name="connsiteY0" fmla="*/ 465 h 435795"/>
                <a:gd name="connsiteX1" fmla="*/ 16111 w 17301"/>
                <a:gd name="connsiteY1" fmla="*/ 213190 h 435795"/>
                <a:gd name="connsiteX2" fmla="*/ 6586 w 17301"/>
                <a:gd name="connsiteY2" fmla="*/ 324315 h 435795"/>
                <a:gd name="connsiteX3" fmla="*/ 16111 w 17301"/>
                <a:gd name="connsiteY3" fmla="*/ 435440 h 435795"/>
                <a:gd name="connsiteX4" fmla="*/ 236 w 17301"/>
                <a:gd name="connsiteY4" fmla="*/ 286215 h 435795"/>
                <a:gd name="connsiteX5" fmla="*/ 6586 w 17301"/>
                <a:gd name="connsiteY5" fmla="*/ 159215 h 435795"/>
                <a:gd name="connsiteX6" fmla="*/ 16111 w 17301"/>
                <a:gd name="connsiteY6" fmla="*/ 465 h 43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01" h="435795">
                  <a:moveTo>
                    <a:pt x="16111" y="465"/>
                  </a:moveTo>
                  <a:cubicBezTo>
                    <a:pt x="17698" y="9461"/>
                    <a:pt x="17699" y="159215"/>
                    <a:pt x="16111" y="213190"/>
                  </a:cubicBezTo>
                  <a:cubicBezTo>
                    <a:pt x="14523" y="267165"/>
                    <a:pt x="6586" y="287273"/>
                    <a:pt x="6586" y="324315"/>
                  </a:cubicBezTo>
                  <a:cubicBezTo>
                    <a:pt x="6586" y="361357"/>
                    <a:pt x="17169" y="441790"/>
                    <a:pt x="16111" y="435440"/>
                  </a:cubicBezTo>
                  <a:cubicBezTo>
                    <a:pt x="15053" y="429090"/>
                    <a:pt x="1823" y="332252"/>
                    <a:pt x="236" y="286215"/>
                  </a:cubicBezTo>
                  <a:cubicBezTo>
                    <a:pt x="-1351" y="240178"/>
                    <a:pt x="5528" y="203136"/>
                    <a:pt x="6586" y="159215"/>
                  </a:cubicBezTo>
                  <a:cubicBezTo>
                    <a:pt x="7644" y="115294"/>
                    <a:pt x="14524" y="-8531"/>
                    <a:pt x="16111" y="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5D1C751C-E53A-573B-F1ED-8C0601DD1AB0}"/>
                </a:ext>
              </a:extLst>
            </p:cNvPr>
            <p:cNvSpPr/>
            <p:nvPr/>
          </p:nvSpPr>
          <p:spPr>
            <a:xfrm>
              <a:off x="9079916" y="2276214"/>
              <a:ext cx="17048" cy="353836"/>
            </a:xfrm>
            <a:custGeom>
              <a:avLst/>
              <a:gdLst>
                <a:gd name="connsiteX0" fmla="*/ 6934 w 17048"/>
                <a:gd name="connsiteY0" fmla="*/ 261 h 353836"/>
                <a:gd name="connsiteX1" fmla="*/ 3759 w 17048"/>
                <a:gd name="connsiteY1" fmla="*/ 225686 h 353836"/>
                <a:gd name="connsiteX2" fmla="*/ 584 w 17048"/>
                <a:gd name="connsiteY2" fmla="*/ 352686 h 353836"/>
                <a:gd name="connsiteX3" fmla="*/ 16459 w 17048"/>
                <a:gd name="connsiteY3" fmla="*/ 273311 h 353836"/>
                <a:gd name="connsiteX4" fmla="*/ 6934 w 17048"/>
                <a:gd name="connsiteY4" fmla="*/ 261 h 35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8" h="353836">
                  <a:moveTo>
                    <a:pt x="6934" y="261"/>
                  </a:moveTo>
                  <a:cubicBezTo>
                    <a:pt x="4817" y="-7676"/>
                    <a:pt x="4817" y="166949"/>
                    <a:pt x="3759" y="225686"/>
                  </a:cubicBezTo>
                  <a:cubicBezTo>
                    <a:pt x="2701" y="284423"/>
                    <a:pt x="-1533" y="344749"/>
                    <a:pt x="584" y="352686"/>
                  </a:cubicBezTo>
                  <a:cubicBezTo>
                    <a:pt x="2701" y="360623"/>
                    <a:pt x="13284" y="326757"/>
                    <a:pt x="16459" y="273311"/>
                  </a:cubicBezTo>
                  <a:cubicBezTo>
                    <a:pt x="19634" y="219865"/>
                    <a:pt x="9051" y="8198"/>
                    <a:pt x="6934" y="2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4730400D-85A8-074A-B4A6-A7EE53E59DF1}"/>
                </a:ext>
              </a:extLst>
            </p:cNvPr>
            <p:cNvSpPr/>
            <p:nvPr/>
          </p:nvSpPr>
          <p:spPr>
            <a:xfrm>
              <a:off x="9133252" y="2259530"/>
              <a:ext cx="23498" cy="344101"/>
            </a:xfrm>
            <a:custGeom>
              <a:avLst/>
              <a:gdLst>
                <a:gd name="connsiteX0" fmla="*/ 17098 w 23498"/>
                <a:gd name="connsiteY0" fmla="*/ 1070 h 344101"/>
                <a:gd name="connsiteX1" fmla="*/ 7573 w 23498"/>
                <a:gd name="connsiteY1" fmla="*/ 251895 h 344101"/>
                <a:gd name="connsiteX2" fmla="*/ 23448 w 23498"/>
                <a:gd name="connsiteY2" fmla="*/ 343970 h 344101"/>
                <a:gd name="connsiteX3" fmla="*/ 1223 w 23498"/>
                <a:gd name="connsiteY3" fmla="*/ 236020 h 344101"/>
                <a:gd name="connsiteX4" fmla="*/ 4398 w 23498"/>
                <a:gd name="connsiteY4" fmla="*/ 162995 h 344101"/>
                <a:gd name="connsiteX5" fmla="*/ 17098 w 23498"/>
                <a:gd name="connsiteY5" fmla="*/ 1070 h 34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8" h="344101">
                  <a:moveTo>
                    <a:pt x="17098" y="1070"/>
                  </a:moveTo>
                  <a:cubicBezTo>
                    <a:pt x="17627" y="15887"/>
                    <a:pt x="6515" y="194745"/>
                    <a:pt x="7573" y="251895"/>
                  </a:cubicBezTo>
                  <a:cubicBezTo>
                    <a:pt x="8631" y="309045"/>
                    <a:pt x="24506" y="346616"/>
                    <a:pt x="23448" y="343970"/>
                  </a:cubicBezTo>
                  <a:cubicBezTo>
                    <a:pt x="22390" y="341324"/>
                    <a:pt x="4398" y="266183"/>
                    <a:pt x="1223" y="236020"/>
                  </a:cubicBezTo>
                  <a:cubicBezTo>
                    <a:pt x="-1952" y="205857"/>
                    <a:pt x="1752" y="196333"/>
                    <a:pt x="4398" y="162995"/>
                  </a:cubicBezTo>
                  <a:cubicBezTo>
                    <a:pt x="7044" y="129658"/>
                    <a:pt x="16569" y="-13747"/>
                    <a:pt x="17098" y="107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1AD56B5F-63E2-0C49-B980-B38BAC68ACF3}"/>
                </a:ext>
              </a:extLst>
            </p:cNvPr>
            <p:cNvSpPr/>
            <p:nvPr/>
          </p:nvSpPr>
          <p:spPr>
            <a:xfrm>
              <a:off x="9026340" y="2741915"/>
              <a:ext cx="60563" cy="785512"/>
            </a:xfrm>
            <a:custGeom>
              <a:avLst/>
              <a:gdLst>
                <a:gd name="connsiteX0" fmla="*/ 44635 w 60563"/>
                <a:gd name="connsiteY0" fmla="*/ 1285 h 785512"/>
                <a:gd name="connsiteX1" fmla="*/ 47810 w 60563"/>
                <a:gd name="connsiteY1" fmla="*/ 188610 h 785512"/>
                <a:gd name="connsiteX2" fmla="*/ 31935 w 60563"/>
                <a:gd name="connsiteY2" fmla="*/ 601360 h 785512"/>
                <a:gd name="connsiteX3" fmla="*/ 185 w 60563"/>
                <a:gd name="connsiteY3" fmla="*/ 785510 h 785512"/>
                <a:gd name="connsiteX4" fmla="*/ 47810 w 60563"/>
                <a:gd name="connsiteY4" fmla="*/ 604535 h 785512"/>
                <a:gd name="connsiteX5" fmla="*/ 60510 w 60563"/>
                <a:gd name="connsiteY5" fmla="*/ 134635 h 785512"/>
                <a:gd name="connsiteX6" fmla="*/ 44635 w 60563"/>
                <a:gd name="connsiteY6" fmla="*/ 1285 h 78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63" h="785512">
                  <a:moveTo>
                    <a:pt x="44635" y="1285"/>
                  </a:moveTo>
                  <a:cubicBezTo>
                    <a:pt x="42518" y="10281"/>
                    <a:pt x="49927" y="88598"/>
                    <a:pt x="47810" y="188610"/>
                  </a:cubicBezTo>
                  <a:cubicBezTo>
                    <a:pt x="45693" y="288622"/>
                    <a:pt x="39872" y="501877"/>
                    <a:pt x="31935" y="601360"/>
                  </a:cubicBezTo>
                  <a:cubicBezTo>
                    <a:pt x="23997" y="700843"/>
                    <a:pt x="-2461" y="784981"/>
                    <a:pt x="185" y="785510"/>
                  </a:cubicBezTo>
                  <a:cubicBezTo>
                    <a:pt x="2831" y="786039"/>
                    <a:pt x="37756" y="713014"/>
                    <a:pt x="47810" y="604535"/>
                  </a:cubicBezTo>
                  <a:cubicBezTo>
                    <a:pt x="57864" y="496056"/>
                    <a:pt x="59452" y="239410"/>
                    <a:pt x="60510" y="134635"/>
                  </a:cubicBezTo>
                  <a:cubicBezTo>
                    <a:pt x="61568" y="29860"/>
                    <a:pt x="46752" y="-7711"/>
                    <a:pt x="44635" y="12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FDD21950-EDDA-E04A-C51C-6005F39EE819}"/>
                </a:ext>
              </a:extLst>
            </p:cNvPr>
            <p:cNvSpPr/>
            <p:nvPr/>
          </p:nvSpPr>
          <p:spPr>
            <a:xfrm>
              <a:off x="9111828" y="2749739"/>
              <a:ext cx="29946" cy="752920"/>
            </a:xfrm>
            <a:custGeom>
              <a:avLst/>
              <a:gdLst>
                <a:gd name="connsiteX0" fmla="*/ 25822 w 29946"/>
                <a:gd name="connsiteY0" fmla="*/ 2986 h 752920"/>
                <a:gd name="connsiteX1" fmla="*/ 9947 w 29946"/>
                <a:gd name="connsiteY1" fmla="*/ 399861 h 752920"/>
                <a:gd name="connsiteX2" fmla="*/ 9947 w 29946"/>
                <a:gd name="connsiteY2" fmla="*/ 603061 h 752920"/>
                <a:gd name="connsiteX3" fmla="*/ 422 w 29946"/>
                <a:gd name="connsiteY3" fmla="*/ 752286 h 752920"/>
                <a:gd name="connsiteX4" fmla="*/ 25822 w 29946"/>
                <a:gd name="connsiteY4" fmla="*/ 545911 h 752920"/>
                <a:gd name="connsiteX5" fmla="*/ 28997 w 29946"/>
                <a:gd name="connsiteY5" fmla="*/ 234761 h 752920"/>
                <a:gd name="connsiteX6" fmla="*/ 25822 w 29946"/>
                <a:gd name="connsiteY6" fmla="*/ 2986 h 7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46" h="752920">
                  <a:moveTo>
                    <a:pt x="25822" y="2986"/>
                  </a:moveTo>
                  <a:cubicBezTo>
                    <a:pt x="22647" y="30503"/>
                    <a:pt x="12593" y="299849"/>
                    <a:pt x="9947" y="399861"/>
                  </a:cubicBezTo>
                  <a:cubicBezTo>
                    <a:pt x="7301" y="499873"/>
                    <a:pt x="11534" y="544324"/>
                    <a:pt x="9947" y="603061"/>
                  </a:cubicBezTo>
                  <a:cubicBezTo>
                    <a:pt x="8360" y="661798"/>
                    <a:pt x="-2224" y="761811"/>
                    <a:pt x="422" y="752286"/>
                  </a:cubicBezTo>
                  <a:cubicBezTo>
                    <a:pt x="3068" y="742761"/>
                    <a:pt x="21060" y="632165"/>
                    <a:pt x="25822" y="545911"/>
                  </a:cubicBezTo>
                  <a:cubicBezTo>
                    <a:pt x="30584" y="459657"/>
                    <a:pt x="30585" y="324719"/>
                    <a:pt x="28997" y="234761"/>
                  </a:cubicBezTo>
                  <a:cubicBezTo>
                    <a:pt x="27410" y="144803"/>
                    <a:pt x="28997" y="-24531"/>
                    <a:pt x="25822" y="29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D54494FF-9CBF-D8F5-7B91-C80A8299D28B}"/>
                </a:ext>
              </a:extLst>
            </p:cNvPr>
            <p:cNvSpPr/>
            <p:nvPr/>
          </p:nvSpPr>
          <p:spPr>
            <a:xfrm>
              <a:off x="8952178" y="3501929"/>
              <a:ext cx="167649" cy="31858"/>
            </a:xfrm>
            <a:custGeom>
              <a:avLst/>
              <a:gdLst>
                <a:gd name="connsiteX0" fmla="*/ 1322 w 167649"/>
                <a:gd name="connsiteY0" fmla="*/ 31846 h 31858"/>
                <a:gd name="connsiteX1" fmla="*/ 163247 w 167649"/>
                <a:gd name="connsiteY1" fmla="*/ 6446 h 31858"/>
                <a:gd name="connsiteX2" fmla="*/ 118797 w 167649"/>
                <a:gd name="connsiteY2" fmla="*/ 96 h 31858"/>
                <a:gd name="connsiteX3" fmla="*/ 87047 w 167649"/>
                <a:gd name="connsiteY3" fmla="*/ 9621 h 31858"/>
                <a:gd name="connsiteX4" fmla="*/ 1322 w 167649"/>
                <a:gd name="connsiteY4" fmla="*/ 31846 h 3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49" h="31858">
                  <a:moveTo>
                    <a:pt x="1322" y="31846"/>
                  </a:moveTo>
                  <a:cubicBezTo>
                    <a:pt x="14022" y="31317"/>
                    <a:pt x="143668" y="11738"/>
                    <a:pt x="163247" y="6446"/>
                  </a:cubicBezTo>
                  <a:cubicBezTo>
                    <a:pt x="182826" y="1154"/>
                    <a:pt x="131497" y="-433"/>
                    <a:pt x="118797" y="96"/>
                  </a:cubicBezTo>
                  <a:cubicBezTo>
                    <a:pt x="106097" y="625"/>
                    <a:pt x="102922" y="2742"/>
                    <a:pt x="87047" y="9621"/>
                  </a:cubicBezTo>
                  <a:cubicBezTo>
                    <a:pt x="71172" y="16500"/>
                    <a:pt x="-11378" y="32375"/>
                    <a:pt x="1322" y="318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8312F6C7-D513-D124-DD57-026290E57AFB}"/>
                </a:ext>
              </a:extLst>
            </p:cNvPr>
            <p:cNvSpPr/>
            <p:nvPr/>
          </p:nvSpPr>
          <p:spPr>
            <a:xfrm>
              <a:off x="9042278" y="3609968"/>
              <a:ext cx="108860" cy="222849"/>
            </a:xfrm>
            <a:custGeom>
              <a:avLst/>
              <a:gdLst>
                <a:gd name="connsiteX0" fmla="*/ 122 w 108860"/>
                <a:gd name="connsiteY0" fmla="*/ 28582 h 222849"/>
                <a:gd name="connsiteX1" fmla="*/ 104897 w 108860"/>
                <a:gd name="connsiteY1" fmla="*/ 7 h 222849"/>
                <a:gd name="connsiteX2" fmla="*/ 85847 w 108860"/>
                <a:gd name="connsiteY2" fmla="*/ 31757 h 222849"/>
                <a:gd name="connsiteX3" fmla="*/ 76322 w 108860"/>
                <a:gd name="connsiteY3" fmla="*/ 92082 h 222849"/>
                <a:gd name="connsiteX4" fmla="*/ 76322 w 108860"/>
                <a:gd name="connsiteY4" fmla="*/ 222257 h 222849"/>
                <a:gd name="connsiteX5" fmla="*/ 69972 w 108860"/>
                <a:gd name="connsiteY5" fmla="*/ 34932 h 222849"/>
                <a:gd name="connsiteX6" fmla="*/ 82672 w 108860"/>
                <a:gd name="connsiteY6" fmla="*/ 15882 h 222849"/>
                <a:gd name="connsiteX7" fmla="*/ 122 w 108860"/>
                <a:gd name="connsiteY7" fmla="*/ 28582 h 22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60" h="222849">
                  <a:moveTo>
                    <a:pt x="122" y="28582"/>
                  </a:moveTo>
                  <a:cubicBezTo>
                    <a:pt x="3826" y="25936"/>
                    <a:pt x="90610" y="-522"/>
                    <a:pt x="104897" y="7"/>
                  </a:cubicBezTo>
                  <a:cubicBezTo>
                    <a:pt x="119185" y="536"/>
                    <a:pt x="90610" y="16411"/>
                    <a:pt x="85847" y="31757"/>
                  </a:cubicBezTo>
                  <a:cubicBezTo>
                    <a:pt x="81084" y="47103"/>
                    <a:pt x="77910" y="60332"/>
                    <a:pt x="76322" y="92082"/>
                  </a:cubicBezTo>
                  <a:cubicBezTo>
                    <a:pt x="74734" y="123832"/>
                    <a:pt x="77380" y="231782"/>
                    <a:pt x="76322" y="222257"/>
                  </a:cubicBezTo>
                  <a:cubicBezTo>
                    <a:pt x="75264" y="212732"/>
                    <a:pt x="68914" y="69328"/>
                    <a:pt x="69972" y="34932"/>
                  </a:cubicBezTo>
                  <a:cubicBezTo>
                    <a:pt x="71030" y="536"/>
                    <a:pt x="87434" y="15882"/>
                    <a:pt x="82672" y="15882"/>
                  </a:cubicBezTo>
                  <a:cubicBezTo>
                    <a:pt x="77910" y="15882"/>
                    <a:pt x="-3582" y="31228"/>
                    <a:pt x="122" y="285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46C4F6DD-3AEC-BC9D-CC97-B7B1D78E2D48}"/>
                </a:ext>
              </a:extLst>
            </p:cNvPr>
            <p:cNvSpPr/>
            <p:nvPr/>
          </p:nvSpPr>
          <p:spPr>
            <a:xfrm>
              <a:off x="9322396" y="1806536"/>
              <a:ext cx="60141" cy="930791"/>
            </a:xfrm>
            <a:custGeom>
              <a:avLst/>
              <a:gdLst>
                <a:gd name="connsiteX0" fmla="*/ 59729 w 60141"/>
                <a:gd name="connsiteY0" fmla="*/ 39 h 930791"/>
                <a:gd name="connsiteX1" fmla="*/ 27979 w 60141"/>
                <a:gd name="connsiteY1" fmla="*/ 234989 h 930791"/>
                <a:gd name="connsiteX2" fmla="*/ 21629 w 60141"/>
                <a:gd name="connsiteY2" fmla="*/ 923964 h 930791"/>
                <a:gd name="connsiteX3" fmla="*/ 8929 w 60141"/>
                <a:gd name="connsiteY3" fmla="*/ 568364 h 930791"/>
                <a:gd name="connsiteX4" fmla="*/ 2579 w 60141"/>
                <a:gd name="connsiteY4" fmla="*/ 247689 h 930791"/>
                <a:gd name="connsiteX5" fmla="*/ 59729 w 60141"/>
                <a:gd name="connsiteY5" fmla="*/ 39 h 9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41" h="930791">
                  <a:moveTo>
                    <a:pt x="59729" y="39"/>
                  </a:moveTo>
                  <a:cubicBezTo>
                    <a:pt x="63962" y="-2078"/>
                    <a:pt x="34329" y="81002"/>
                    <a:pt x="27979" y="234989"/>
                  </a:cubicBezTo>
                  <a:cubicBezTo>
                    <a:pt x="21629" y="388977"/>
                    <a:pt x="24804" y="868402"/>
                    <a:pt x="21629" y="923964"/>
                  </a:cubicBezTo>
                  <a:cubicBezTo>
                    <a:pt x="18454" y="979526"/>
                    <a:pt x="12104" y="681076"/>
                    <a:pt x="8929" y="568364"/>
                  </a:cubicBezTo>
                  <a:cubicBezTo>
                    <a:pt x="5754" y="455652"/>
                    <a:pt x="-4829" y="336589"/>
                    <a:pt x="2579" y="247689"/>
                  </a:cubicBezTo>
                  <a:cubicBezTo>
                    <a:pt x="9987" y="158789"/>
                    <a:pt x="55496" y="2156"/>
                    <a:pt x="59729" y="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868FEEBE-991D-BAEB-75B0-3B45A73CA43C}"/>
                </a:ext>
              </a:extLst>
            </p:cNvPr>
            <p:cNvSpPr/>
            <p:nvPr/>
          </p:nvSpPr>
          <p:spPr>
            <a:xfrm>
              <a:off x="9321800" y="2853652"/>
              <a:ext cx="139737" cy="1019753"/>
            </a:xfrm>
            <a:custGeom>
              <a:avLst/>
              <a:gdLst>
                <a:gd name="connsiteX0" fmla="*/ 73025 w 139737"/>
                <a:gd name="connsiteY0" fmla="*/ 673 h 1019753"/>
                <a:gd name="connsiteX1" fmla="*/ 31750 w 139737"/>
                <a:gd name="connsiteY1" fmla="*/ 543598 h 1019753"/>
                <a:gd name="connsiteX2" fmla="*/ 22225 w 139737"/>
                <a:gd name="connsiteY2" fmla="*/ 899198 h 1019753"/>
                <a:gd name="connsiteX3" fmla="*/ 22225 w 139737"/>
                <a:gd name="connsiteY3" fmla="*/ 835698 h 1019753"/>
                <a:gd name="connsiteX4" fmla="*/ 0 w 139737"/>
                <a:gd name="connsiteY4" fmla="*/ 1016673 h 1019753"/>
                <a:gd name="connsiteX5" fmla="*/ 22225 w 139737"/>
                <a:gd name="connsiteY5" fmla="*/ 943648 h 1019753"/>
                <a:gd name="connsiteX6" fmla="*/ 73025 w 139737"/>
                <a:gd name="connsiteY6" fmla="*/ 864273 h 1019753"/>
                <a:gd name="connsiteX7" fmla="*/ 139700 w 139737"/>
                <a:gd name="connsiteY7" fmla="*/ 826173 h 1019753"/>
                <a:gd name="connsiteX8" fmla="*/ 63500 w 139737"/>
                <a:gd name="connsiteY8" fmla="*/ 835698 h 1019753"/>
                <a:gd name="connsiteX9" fmla="*/ 53975 w 139737"/>
                <a:gd name="connsiteY9" fmla="*/ 788073 h 1019753"/>
                <a:gd name="connsiteX10" fmla="*/ 44450 w 139737"/>
                <a:gd name="connsiteY10" fmla="*/ 661073 h 1019753"/>
                <a:gd name="connsiteX11" fmla="*/ 73025 w 139737"/>
                <a:gd name="connsiteY11" fmla="*/ 673 h 101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37" h="1019753">
                  <a:moveTo>
                    <a:pt x="73025" y="673"/>
                  </a:moveTo>
                  <a:cubicBezTo>
                    <a:pt x="70908" y="-18906"/>
                    <a:pt x="40217" y="393844"/>
                    <a:pt x="31750" y="543598"/>
                  </a:cubicBezTo>
                  <a:cubicBezTo>
                    <a:pt x="23283" y="693352"/>
                    <a:pt x="23812" y="850515"/>
                    <a:pt x="22225" y="899198"/>
                  </a:cubicBezTo>
                  <a:cubicBezTo>
                    <a:pt x="20638" y="947881"/>
                    <a:pt x="25929" y="816119"/>
                    <a:pt x="22225" y="835698"/>
                  </a:cubicBezTo>
                  <a:cubicBezTo>
                    <a:pt x="18521" y="855277"/>
                    <a:pt x="0" y="998681"/>
                    <a:pt x="0" y="1016673"/>
                  </a:cubicBezTo>
                  <a:cubicBezTo>
                    <a:pt x="0" y="1034665"/>
                    <a:pt x="10054" y="969048"/>
                    <a:pt x="22225" y="943648"/>
                  </a:cubicBezTo>
                  <a:cubicBezTo>
                    <a:pt x="34396" y="918248"/>
                    <a:pt x="53446" y="883852"/>
                    <a:pt x="73025" y="864273"/>
                  </a:cubicBezTo>
                  <a:cubicBezTo>
                    <a:pt x="92604" y="844694"/>
                    <a:pt x="141287" y="830935"/>
                    <a:pt x="139700" y="826173"/>
                  </a:cubicBezTo>
                  <a:cubicBezTo>
                    <a:pt x="138113" y="821411"/>
                    <a:pt x="77788" y="842048"/>
                    <a:pt x="63500" y="835698"/>
                  </a:cubicBezTo>
                  <a:cubicBezTo>
                    <a:pt x="49212" y="829348"/>
                    <a:pt x="57150" y="817177"/>
                    <a:pt x="53975" y="788073"/>
                  </a:cubicBezTo>
                  <a:cubicBezTo>
                    <a:pt x="50800" y="758969"/>
                    <a:pt x="39688" y="785956"/>
                    <a:pt x="44450" y="661073"/>
                  </a:cubicBezTo>
                  <a:cubicBezTo>
                    <a:pt x="49212" y="536190"/>
                    <a:pt x="75142" y="20252"/>
                    <a:pt x="73025" y="6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43A8167D-259C-2D1D-5FD1-5CEDC27B8A29}"/>
                </a:ext>
              </a:extLst>
            </p:cNvPr>
            <p:cNvSpPr/>
            <p:nvPr/>
          </p:nvSpPr>
          <p:spPr>
            <a:xfrm>
              <a:off x="9204314" y="2718519"/>
              <a:ext cx="25998" cy="618373"/>
            </a:xfrm>
            <a:custGeom>
              <a:avLst/>
              <a:gdLst>
                <a:gd name="connsiteX0" fmla="*/ 11 w 25998"/>
                <a:gd name="connsiteY0" fmla="*/ 11981 h 618373"/>
                <a:gd name="connsiteX1" fmla="*/ 22236 w 25998"/>
                <a:gd name="connsiteY1" fmla="*/ 615231 h 618373"/>
                <a:gd name="connsiteX2" fmla="*/ 25411 w 25998"/>
                <a:gd name="connsiteY2" fmla="*/ 240581 h 618373"/>
                <a:gd name="connsiteX3" fmla="*/ 11 w 25998"/>
                <a:gd name="connsiteY3" fmla="*/ 11981 h 618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98" h="618373">
                  <a:moveTo>
                    <a:pt x="11" y="11981"/>
                  </a:moveTo>
                  <a:cubicBezTo>
                    <a:pt x="-518" y="74423"/>
                    <a:pt x="18003" y="577131"/>
                    <a:pt x="22236" y="615231"/>
                  </a:cubicBezTo>
                  <a:cubicBezTo>
                    <a:pt x="26469" y="653331"/>
                    <a:pt x="26469" y="334243"/>
                    <a:pt x="25411" y="240581"/>
                  </a:cubicBezTo>
                  <a:cubicBezTo>
                    <a:pt x="24353" y="146919"/>
                    <a:pt x="540" y="-50461"/>
                    <a:pt x="11" y="119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719487F8-B6AD-207A-AB92-E11495385AE0}"/>
                </a:ext>
              </a:extLst>
            </p:cNvPr>
            <p:cNvSpPr/>
            <p:nvPr/>
          </p:nvSpPr>
          <p:spPr>
            <a:xfrm>
              <a:off x="9387557" y="3796901"/>
              <a:ext cx="89930" cy="715116"/>
            </a:xfrm>
            <a:custGeom>
              <a:avLst/>
              <a:gdLst>
                <a:gd name="connsiteX0" fmla="*/ 89818 w 89930"/>
                <a:gd name="connsiteY0" fmla="*/ 399 h 715116"/>
                <a:gd name="connsiteX1" fmla="*/ 19968 w 89930"/>
                <a:gd name="connsiteY1" fmla="*/ 368699 h 715116"/>
                <a:gd name="connsiteX2" fmla="*/ 42193 w 89930"/>
                <a:gd name="connsiteY2" fmla="*/ 714774 h 715116"/>
                <a:gd name="connsiteX3" fmla="*/ 918 w 89930"/>
                <a:gd name="connsiteY3" fmla="*/ 305199 h 715116"/>
                <a:gd name="connsiteX4" fmla="*/ 89818 w 89930"/>
                <a:gd name="connsiteY4" fmla="*/ 399 h 71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30" h="715116">
                  <a:moveTo>
                    <a:pt x="89818" y="399"/>
                  </a:moveTo>
                  <a:cubicBezTo>
                    <a:pt x="92993" y="10982"/>
                    <a:pt x="27905" y="249637"/>
                    <a:pt x="19968" y="368699"/>
                  </a:cubicBezTo>
                  <a:cubicBezTo>
                    <a:pt x="12031" y="487761"/>
                    <a:pt x="45368" y="725357"/>
                    <a:pt x="42193" y="714774"/>
                  </a:cubicBezTo>
                  <a:cubicBezTo>
                    <a:pt x="39018" y="704191"/>
                    <a:pt x="-7019" y="418441"/>
                    <a:pt x="918" y="305199"/>
                  </a:cubicBezTo>
                  <a:cubicBezTo>
                    <a:pt x="8855" y="191957"/>
                    <a:pt x="86643" y="-10184"/>
                    <a:pt x="89818" y="3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E25C5338-52CC-96BC-9972-20196953C49E}"/>
                </a:ext>
              </a:extLst>
            </p:cNvPr>
            <p:cNvSpPr/>
            <p:nvPr/>
          </p:nvSpPr>
          <p:spPr>
            <a:xfrm>
              <a:off x="4465473" y="2730113"/>
              <a:ext cx="11973" cy="197550"/>
            </a:xfrm>
            <a:custGeom>
              <a:avLst/>
              <a:gdLst>
                <a:gd name="connsiteX0" fmla="*/ 4084 w 11973"/>
                <a:gd name="connsiteY0" fmla="*/ 1704 h 197550"/>
                <a:gd name="connsiteX1" fmla="*/ 290 w 11973"/>
                <a:gd name="connsiteY1" fmla="*/ 195208 h 197550"/>
                <a:gd name="connsiteX2" fmla="*/ 11672 w 11973"/>
                <a:gd name="connsiteY2" fmla="*/ 104148 h 197550"/>
                <a:gd name="connsiteX3" fmla="*/ 4084 w 11973"/>
                <a:gd name="connsiteY3" fmla="*/ 1704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3" h="197550">
                  <a:moveTo>
                    <a:pt x="4084" y="1704"/>
                  </a:moveTo>
                  <a:cubicBezTo>
                    <a:pt x="2187" y="16881"/>
                    <a:pt x="-975" y="178134"/>
                    <a:pt x="290" y="195208"/>
                  </a:cubicBezTo>
                  <a:cubicBezTo>
                    <a:pt x="1555" y="212282"/>
                    <a:pt x="9775" y="131340"/>
                    <a:pt x="11672" y="104148"/>
                  </a:cubicBezTo>
                  <a:cubicBezTo>
                    <a:pt x="13569" y="76956"/>
                    <a:pt x="5981" y="-13473"/>
                    <a:pt x="4084" y="1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493A9E29-7519-FC49-AFCB-E647E28EE6D7}"/>
                </a:ext>
              </a:extLst>
            </p:cNvPr>
            <p:cNvSpPr/>
            <p:nvPr/>
          </p:nvSpPr>
          <p:spPr>
            <a:xfrm>
              <a:off x="4367036" y="2727163"/>
              <a:ext cx="94994" cy="187057"/>
            </a:xfrm>
            <a:custGeom>
              <a:avLst/>
              <a:gdLst>
                <a:gd name="connsiteX0" fmla="*/ 78 w 94994"/>
                <a:gd name="connsiteY0" fmla="*/ 860 h 187057"/>
                <a:gd name="connsiteX1" fmla="*/ 68373 w 94994"/>
                <a:gd name="connsiteY1" fmla="*/ 27420 h 187057"/>
                <a:gd name="connsiteX2" fmla="*/ 68373 w 94994"/>
                <a:gd name="connsiteY2" fmla="*/ 80538 h 187057"/>
                <a:gd name="connsiteX3" fmla="*/ 68373 w 94994"/>
                <a:gd name="connsiteY3" fmla="*/ 110892 h 187057"/>
                <a:gd name="connsiteX4" fmla="*/ 94932 w 94994"/>
                <a:gd name="connsiteY4" fmla="*/ 186776 h 187057"/>
                <a:gd name="connsiteX5" fmla="*/ 75962 w 94994"/>
                <a:gd name="connsiteY5" fmla="*/ 133657 h 187057"/>
                <a:gd name="connsiteX6" fmla="*/ 83550 w 94994"/>
                <a:gd name="connsiteY6" fmla="*/ 57773 h 187057"/>
                <a:gd name="connsiteX7" fmla="*/ 78 w 94994"/>
                <a:gd name="connsiteY7" fmla="*/ 860 h 18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94" h="187057">
                  <a:moveTo>
                    <a:pt x="78" y="860"/>
                  </a:moveTo>
                  <a:cubicBezTo>
                    <a:pt x="-2452" y="-4199"/>
                    <a:pt x="56991" y="14140"/>
                    <a:pt x="68373" y="27420"/>
                  </a:cubicBezTo>
                  <a:cubicBezTo>
                    <a:pt x="79756" y="40700"/>
                    <a:pt x="68373" y="80538"/>
                    <a:pt x="68373" y="80538"/>
                  </a:cubicBezTo>
                  <a:cubicBezTo>
                    <a:pt x="68373" y="94450"/>
                    <a:pt x="63947" y="93186"/>
                    <a:pt x="68373" y="110892"/>
                  </a:cubicBezTo>
                  <a:cubicBezTo>
                    <a:pt x="72800" y="128598"/>
                    <a:pt x="93667" y="182982"/>
                    <a:pt x="94932" y="186776"/>
                  </a:cubicBezTo>
                  <a:cubicBezTo>
                    <a:pt x="96197" y="190570"/>
                    <a:pt x="77859" y="155158"/>
                    <a:pt x="75962" y="133657"/>
                  </a:cubicBezTo>
                  <a:cubicBezTo>
                    <a:pt x="74065" y="112157"/>
                    <a:pt x="91138" y="74214"/>
                    <a:pt x="83550" y="57773"/>
                  </a:cubicBezTo>
                  <a:cubicBezTo>
                    <a:pt x="75962" y="41332"/>
                    <a:pt x="2608" y="5919"/>
                    <a:pt x="78" y="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3267F258-D67B-3745-7E38-680EEB136C11}"/>
                </a:ext>
              </a:extLst>
            </p:cNvPr>
            <p:cNvSpPr/>
            <p:nvPr/>
          </p:nvSpPr>
          <p:spPr>
            <a:xfrm>
              <a:off x="4545338" y="2723639"/>
              <a:ext cx="12907" cy="187630"/>
            </a:xfrm>
            <a:custGeom>
              <a:avLst/>
              <a:gdLst>
                <a:gd name="connsiteX0" fmla="*/ 11485 w 12907"/>
                <a:gd name="connsiteY0" fmla="*/ 590 h 187630"/>
                <a:gd name="connsiteX1" fmla="*/ 11485 w 12907"/>
                <a:gd name="connsiteY1" fmla="*/ 182711 h 187630"/>
                <a:gd name="connsiteX2" fmla="*/ 103 w 12907"/>
                <a:gd name="connsiteY2" fmla="*/ 125798 h 187630"/>
                <a:gd name="connsiteX3" fmla="*/ 11485 w 12907"/>
                <a:gd name="connsiteY3" fmla="*/ 590 h 1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7" h="187630">
                  <a:moveTo>
                    <a:pt x="11485" y="590"/>
                  </a:moveTo>
                  <a:cubicBezTo>
                    <a:pt x="13382" y="10076"/>
                    <a:pt x="13382" y="161843"/>
                    <a:pt x="11485" y="182711"/>
                  </a:cubicBezTo>
                  <a:cubicBezTo>
                    <a:pt x="9588" y="203579"/>
                    <a:pt x="1368" y="152990"/>
                    <a:pt x="103" y="125798"/>
                  </a:cubicBezTo>
                  <a:cubicBezTo>
                    <a:pt x="-1162" y="98606"/>
                    <a:pt x="9588" y="-8896"/>
                    <a:pt x="11485" y="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BAB6167C-14E2-1D8E-9A86-0BBC26F9972A}"/>
                </a:ext>
              </a:extLst>
            </p:cNvPr>
            <p:cNvSpPr/>
            <p:nvPr/>
          </p:nvSpPr>
          <p:spPr>
            <a:xfrm>
              <a:off x="4184977" y="3270276"/>
              <a:ext cx="108607" cy="136927"/>
            </a:xfrm>
            <a:custGeom>
              <a:avLst/>
              <a:gdLst>
                <a:gd name="connsiteX0" fmla="*/ 26575 w 108607"/>
                <a:gd name="connsiteY0" fmla="*/ 317 h 136927"/>
                <a:gd name="connsiteX1" fmla="*/ 106253 w 108607"/>
                <a:gd name="connsiteY1" fmla="*/ 57229 h 136927"/>
                <a:gd name="connsiteX2" fmla="*/ 79694 w 108607"/>
                <a:gd name="connsiteY2" fmla="*/ 110348 h 136927"/>
                <a:gd name="connsiteX3" fmla="*/ 16 w 108607"/>
                <a:gd name="connsiteY3" fmla="*/ 136907 h 136927"/>
                <a:gd name="connsiteX4" fmla="*/ 72105 w 108607"/>
                <a:gd name="connsiteY4" fmla="*/ 106554 h 136927"/>
                <a:gd name="connsiteX5" fmla="*/ 87282 w 108607"/>
                <a:gd name="connsiteY5" fmla="*/ 83789 h 136927"/>
                <a:gd name="connsiteX6" fmla="*/ 26575 w 108607"/>
                <a:gd name="connsiteY6" fmla="*/ 31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07" h="136927">
                  <a:moveTo>
                    <a:pt x="26575" y="317"/>
                  </a:moveTo>
                  <a:cubicBezTo>
                    <a:pt x="29737" y="-4110"/>
                    <a:pt x="97400" y="38890"/>
                    <a:pt x="106253" y="57229"/>
                  </a:cubicBezTo>
                  <a:cubicBezTo>
                    <a:pt x="115106" y="75568"/>
                    <a:pt x="97400" y="97069"/>
                    <a:pt x="79694" y="110348"/>
                  </a:cubicBezTo>
                  <a:cubicBezTo>
                    <a:pt x="61988" y="123627"/>
                    <a:pt x="1281" y="137539"/>
                    <a:pt x="16" y="136907"/>
                  </a:cubicBezTo>
                  <a:cubicBezTo>
                    <a:pt x="-1249" y="136275"/>
                    <a:pt x="72105" y="106554"/>
                    <a:pt x="72105" y="106554"/>
                  </a:cubicBezTo>
                  <a:cubicBezTo>
                    <a:pt x="86649" y="97701"/>
                    <a:pt x="89811" y="97069"/>
                    <a:pt x="87282" y="83789"/>
                  </a:cubicBezTo>
                  <a:cubicBezTo>
                    <a:pt x="84753" y="70509"/>
                    <a:pt x="23413" y="4744"/>
                    <a:pt x="26575" y="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5A9FD011-D16E-2209-FEA7-44D0D4235D26}"/>
                </a:ext>
              </a:extLst>
            </p:cNvPr>
            <p:cNvSpPr/>
            <p:nvPr/>
          </p:nvSpPr>
          <p:spPr>
            <a:xfrm>
              <a:off x="4220687" y="2996694"/>
              <a:ext cx="438615" cy="292928"/>
            </a:xfrm>
            <a:custGeom>
              <a:avLst/>
              <a:gdLst>
                <a:gd name="connsiteX0" fmla="*/ 9836 w 438615"/>
                <a:gd name="connsiteY0" fmla="*/ 292869 h 292928"/>
                <a:gd name="connsiteX1" fmla="*/ 9836 w 438615"/>
                <a:gd name="connsiteY1" fmla="*/ 171455 h 292928"/>
                <a:gd name="connsiteX2" fmla="*/ 142633 w 438615"/>
                <a:gd name="connsiteY2" fmla="*/ 23482 h 292928"/>
                <a:gd name="connsiteX3" fmla="*/ 233693 w 438615"/>
                <a:gd name="connsiteY3" fmla="*/ 12099 h 292928"/>
                <a:gd name="connsiteX4" fmla="*/ 374078 w 438615"/>
                <a:gd name="connsiteY4" fmla="*/ 23482 h 292928"/>
                <a:gd name="connsiteX5" fmla="*/ 438579 w 438615"/>
                <a:gd name="connsiteY5" fmla="*/ 46247 h 292928"/>
                <a:gd name="connsiteX6" fmla="*/ 366490 w 438615"/>
                <a:gd name="connsiteY6" fmla="*/ 19688 h 292928"/>
                <a:gd name="connsiteX7" fmla="*/ 275429 w 438615"/>
                <a:gd name="connsiteY7" fmla="*/ 4511 h 292928"/>
                <a:gd name="connsiteX8" fmla="*/ 210928 w 438615"/>
                <a:gd name="connsiteY8" fmla="*/ 717 h 292928"/>
                <a:gd name="connsiteX9" fmla="*/ 154015 w 438615"/>
                <a:gd name="connsiteY9" fmla="*/ 4511 h 292928"/>
                <a:gd name="connsiteX10" fmla="*/ 89514 w 438615"/>
                <a:gd name="connsiteY10" fmla="*/ 42453 h 292928"/>
                <a:gd name="connsiteX11" fmla="*/ 21218 w 438615"/>
                <a:gd name="connsiteY11" fmla="*/ 133513 h 292928"/>
                <a:gd name="connsiteX12" fmla="*/ 9836 w 438615"/>
                <a:gd name="connsiteY12" fmla="*/ 156279 h 292928"/>
                <a:gd name="connsiteX13" fmla="*/ 9836 w 438615"/>
                <a:gd name="connsiteY13" fmla="*/ 292869 h 29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8615" h="292928">
                  <a:moveTo>
                    <a:pt x="9836" y="292869"/>
                  </a:moveTo>
                  <a:cubicBezTo>
                    <a:pt x="9836" y="295398"/>
                    <a:pt x="-12297" y="216353"/>
                    <a:pt x="9836" y="171455"/>
                  </a:cubicBezTo>
                  <a:cubicBezTo>
                    <a:pt x="31969" y="126557"/>
                    <a:pt x="105323" y="50041"/>
                    <a:pt x="142633" y="23482"/>
                  </a:cubicBezTo>
                  <a:cubicBezTo>
                    <a:pt x="179943" y="-3077"/>
                    <a:pt x="195119" y="12099"/>
                    <a:pt x="233693" y="12099"/>
                  </a:cubicBezTo>
                  <a:cubicBezTo>
                    <a:pt x="272267" y="12099"/>
                    <a:pt x="339930" y="17791"/>
                    <a:pt x="374078" y="23482"/>
                  </a:cubicBezTo>
                  <a:cubicBezTo>
                    <a:pt x="408226" y="29173"/>
                    <a:pt x="439844" y="46879"/>
                    <a:pt x="438579" y="46247"/>
                  </a:cubicBezTo>
                  <a:cubicBezTo>
                    <a:pt x="437314" y="45615"/>
                    <a:pt x="393682" y="26644"/>
                    <a:pt x="366490" y="19688"/>
                  </a:cubicBezTo>
                  <a:cubicBezTo>
                    <a:pt x="339298" y="12732"/>
                    <a:pt x="301356" y="7673"/>
                    <a:pt x="275429" y="4511"/>
                  </a:cubicBezTo>
                  <a:cubicBezTo>
                    <a:pt x="249502" y="1349"/>
                    <a:pt x="231164" y="717"/>
                    <a:pt x="210928" y="717"/>
                  </a:cubicBezTo>
                  <a:cubicBezTo>
                    <a:pt x="190692" y="717"/>
                    <a:pt x="174251" y="-2445"/>
                    <a:pt x="154015" y="4511"/>
                  </a:cubicBezTo>
                  <a:cubicBezTo>
                    <a:pt x="133779" y="11467"/>
                    <a:pt x="111647" y="20953"/>
                    <a:pt x="89514" y="42453"/>
                  </a:cubicBezTo>
                  <a:cubicBezTo>
                    <a:pt x="67381" y="63953"/>
                    <a:pt x="21218" y="133513"/>
                    <a:pt x="21218" y="133513"/>
                  </a:cubicBezTo>
                  <a:cubicBezTo>
                    <a:pt x="7938" y="152484"/>
                    <a:pt x="11101" y="134779"/>
                    <a:pt x="9836" y="156279"/>
                  </a:cubicBezTo>
                  <a:cubicBezTo>
                    <a:pt x="8571" y="177779"/>
                    <a:pt x="9836" y="290340"/>
                    <a:pt x="9836" y="2928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C7C57FE6-3D43-B6CB-F88F-9F1A5DC12990}"/>
                </a:ext>
              </a:extLst>
            </p:cNvPr>
            <p:cNvSpPr/>
            <p:nvPr/>
          </p:nvSpPr>
          <p:spPr>
            <a:xfrm>
              <a:off x="4617428" y="3039121"/>
              <a:ext cx="140677" cy="266035"/>
            </a:xfrm>
            <a:custGeom>
              <a:avLst/>
              <a:gdLst>
                <a:gd name="connsiteX0" fmla="*/ 102 w 140677"/>
                <a:gd name="connsiteY0" fmla="*/ 26 h 266035"/>
                <a:gd name="connsiteX1" fmla="*/ 87369 w 140677"/>
                <a:gd name="connsiteY1" fmla="*/ 68321 h 266035"/>
                <a:gd name="connsiteX2" fmla="*/ 117722 w 140677"/>
                <a:gd name="connsiteY2" fmla="*/ 147999 h 266035"/>
                <a:gd name="connsiteX3" fmla="*/ 121516 w 140677"/>
                <a:gd name="connsiteY3" fmla="*/ 208706 h 266035"/>
                <a:gd name="connsiteX4" fmla="*/ 98751 w 140677"/>
                <a:gd name="connsiteY4" fmla="*/ 265619 h 266035"/>
                <a:gd name="connsiteX5" fmla="*/ 140487 w 140677"/>
                <a:gd name="connsiteY5" fmla="*/ 178353 h 266035"/>
                <a:gd name="connsiteX6" fmla="*/ 113928 w 140677"/>
                <a:gd name="connsiteY6" fmla="*/ 113852 h 266035"/>
                <a:gd name="connsiteX7" fmla="*/ 106340 w 140677"/>
                <a:gd name="connsiteY7" fmla="*/ 75910 h 266035"/>
                <a:gd name="connsiteX8" fmla="*/ 102 w 140677"/>
                <a:gd name="connsiteY8" fmla="*/ 26 h 26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77" h="266035">
                  <a:moveTo>
                    <a:pt x="102" y="26"/>
                  </a:moveTo>
                  <a:cubicBezTo>
                    <a:pt x="-3060" y="-1239"/>
                    <a:pt x="67766" y="43659"/>
                    <a:pt x="87369" y="68321"/>
                  </a:cubicBezTo>
                  <a:cubicBezTo>
                    <a:pt x="106972" y="92983"/>
                    <a:pt x="112031" y="124602"/>
                    <a:pt x="117722" y="147999"/>
                  </a:cubicBezTo>
                  <a:cubicBezTo>
                    <a:pt x="123413" y="171396"/>
                    <a:pt x="124678" y="189103"/>
                    <a:pt x="121516" y="208706"/>
                  </a:cubicBezTo>
                  <a:cubicBezTo>
                    <a:pt x="118354" y="228309"/>
                    <a:pt x="95589" y="270678"/>
                    <a:pt x="98751" y="265619"/>
                  </a:cubicBezTo>
                  <a:cubicBezTo>
                    <a:pt x="101913" y="260560"/>
                    <a:pt x="137958" y="203647"/>
                    <a:pt x="140487" y="178353"/>
                  </a:cubicBezTo>
                  <a:cubicBezTo>
                    <a:pt x="143016" y="153059"/>
                    <a:pt x="119619" y="130926"/>
                    <a:pt x="113928" y="113852"/>
                  </a:cubicBezTo>
                  <a:cubicBezTo>
                    <a:pt x="108237" y="96778"/>
                    <a:pt x="120252" y="91719"/>
                    <a:pt x="106340" y="75910"/>
                  </a:cubicBezTo>
                  <a:cubicBezTo>
                    <a:pt x="92428" y="60101"/>
                    <a:pt x="3264" y="1291"/>
                    <a:pt x="102" y="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BCB559B5-18E8-EBF9-094F-D1FAC4523906}"/>
                </a:ext>
              </a:extLst>
            </p:cNvPr>
            <p:cNvSpPr/>
            <p:nvPr/>
          </p:nvSpPr>
          <p:spPr>
            <a:xfrm>
              <a:off x="4617027" y="3014898"/>
              <a:ext cx="175176" cy="303772"/>
            </a:xfrm>
            <a:custGeom>
              <a:avLst/>
              <a:gdLst>
                <a:gd name="connsiteX0" fmla="*/ 503 w 175176"/>
                <a:gd name="connsiteY0" fmla="*/ 1484 h 303772"/>
                <a:gd name="connsiteX1" fmla="*/ 156065 w 175176"/>
                <a:gd name="connsiteY1" fmla="*/ 122898 h 303772"/>
                <a:gd name="connsiteX2" fmla="*/ 152271 w 175176"/>
                <a:gd name="connsiteY2" fmla="*/ 244312 h 303772"/>
                <a:gd name="connsiteX3" fmla="*/ 152271 w 175176"/>
                <a:gd name="connsiteY3" fmla="*/ 267077 h 303772"/>
                <a:gd name="connsiteX4" fmla="*/ 91564 w 175176"/>
                <a:gd name="connsiteY4" fmla="*/ 301225 h 303772"/>
                <a:gd name="connsiteX5" fmla="*/ 144683 w 175176"/>
                <a:gd name="connsiteY5" fmla="*/ 293636 h 303772"/>
                <a:gd name="connsiteX6" fmla="*/ 163653 w 175176"/>
                <a:gd name="connsiteY6" fmla="*/ 232929 h 303772"/>
                <a:gd name="connsiteX7" fmla="*/ 175036 w 175176"/>
                <a:gd name="connsiteY7" fmla="*/ 145663 h 303772"/>
                <a:gd name="connsiteX8" fmla="*/ 156065 w 175176"/>
                <a:gd name="connsiteY8" fmla="*/ 115309 h 303772"/>
                <a:gd name="connsiteX9" fmla="*/ 106741 w 175176"/>
                <a:gd name="connsiteY9" fmla="*/ 58397 h 303772"/>
                <a:gd name="connsiteX10" fmla="*/ 503 w 175176"/>
                <a:gd name="connsiteY10" fmla="*/ 1484 h 30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176" h="303772">
                  <a:moveTo>
                    <a:pt x="503" y="1484"/>
                  </a:moveTo>
                  <a:cubicBezTo>
                    <a:pt x="8724" y="12234"/>
                    <a:pt x="130770" y="82427"/>
                    <a:pt x="156065" y="122898"/>
                  </a:cubicBezTo>
                  <a:cubicBezTo>
                    <a:pt x="181360" y="163369"/>
                    <a:pt x="152271" y="244312"/>
                    <a:pt x="152271" y="244312"/>
                  </a:cubicBezTo>
                  <a:cubicBezTo>
                    <a:pt x="151639" y="268342"/>
                    <a:pt x="162389" y="257592"/>
                    <a:pt x="152271" y="267077"/>
                  </a:cubicBezTo>
                  <a:cubicBezTo>
                    <a:pt x="142153" y="276562"/>
                    <a:pt x="92829" y="296799"/>
                    <a:pt x="91564" y="301225"/>
                  </a:cubicBezTo>
                  <a:cubicBezTo>
                    <a:pt x="90299" y="305651"/>
                    <a:pt x="132668" y="305018"/>
                    <a:pt x="144683" y="293636"/>
                  </a:cubicBezTo>
                  <a:cubicBezTo>
                    <a:pt x="156698" y="282254"/>
                    <a:pt x="158594" y="257591"/>
                    <a:pt x="163653" y="232929"/>
                  </a:cubicBezTo>
                  <a:cubicBezTo>
                    <a:pt x="168712" y="208267"/>
                    <a:pt x="176301" y="165266"/>
                    <a:pt x="175036" y="145663"/>
                  </a:cubicBezTo>
                  <a:cubicBezTo>
                    <a:pt x="173771" y="126060"/>
                    <a:pt x="167448" y="129853"/>
                    <a:pt x="156065" y="115309"/>
                  </a:cubicBezTo>
                  <a:cubicBezTo>
                    <a:pt x="144683" y="100765"/>
                    <a:pt x="126344" y="75471"/>
                    <a:pt x="106741" y="58397"/>
                  </a:cubicBezTo>
                  <a:cubicBezTo>
                    <a:pt x="87138" y="41323"/>
                    <a:pt x="-7718" y="-9266"/>
                    <a:pt x="503" y="14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3E86574F-EF72-3660-8E74-4A892D017484}"/>
                </a:ext>
              </a:extLst>
            </p:cNvPr>
            <p:cNvSpPr/>
            <p:nvPr/>
          </p:nvSpPr>
          <p:spPr>
            <a:xfrm>
              <a:off x="4677315" y="3274296"/>
              <a:ext cx="88194" cy="136920"/>
            </a:xfrm>
            <a:custGeom>
              <a:avLst/>
              <a:gdLst>
                <a:gd name="connsiteX0" fmla="*/ 42658 w 88194"/>
                <a:gd name="connsiteY0" fmla="*/ 91 h 136920"/>
                <a:gd name="connsiteX1" fmla="*/ 922 w 88194"/>
                <a:gd name="connsiteY1" fmla="*/ 64592 h 136920"/>
                <a:gd name="connsiteX2" fmla="*/ 19893 w 88194"/>
                <a:gd name="connsiteY2" fmla="*/ 98740 h 136920"/>
                <a:gd name="connsiteX3" fmla="*/ 88189 w 88194"/>
                <a:gd name="connsiteY3" fmla="*/ 136682 h 136920"/>
                <a:gd name="connsiteX4" fmla="*/ 16099 w 88194"/>
                <a:gd name="connsiteY4" fmla="*/ 79769 h 136920"/>
                <a:gd name="connsiteX5" fmla="*/ 42658 w 88194"/>
                <a:gd name="connsiteY5" fmla="*/ 91 h 136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194" h="136920">
                  <a:moveTo>
                    <a:pt x="42658" y="91"/>
                  </a:moveTo>
                  <a:cubicBezTo>
                    <a:pt x="40129" y="-2438"/>
                    <a:pt x="4716" y="48151"/>
                    <a:pt x="922" y="64592"/>
                  </a:cubicBezTo>
                  <a:cubicBezTo>
                    <a:pt x="-2872" y="81034"/>
                    <a:pt x="5349" y="86725"/>
                    <a:pt x="19893" y="98740"/>
                  </a:cubicBezTo>
                  <a:cubicBezTo>
                    <a:pt x="34437" y="110755"/>
                    <a:pt x="88821" y="139844"/>
                    <a:pt x="88189" y="136682"/>
                  </a:cubicBezTo>
                  <a:cubicBezTo>
                    <a:pt x="87557" y="133520"/>
                    <a:pt x="25584" y="97475"/>
                    <a:pt x="16099" y="79769"/>
                  </a:cubicBezTo>
                  <a:cubicBezTo>
                    <a:pt x="6614" y="62063"/>
                    <a:pt x="45187" y="2620"/>
                    <a:pt x="42658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8A6402E1-9D40-0EE0-D726-889FE3EB6905}"/>
                </a:ext>
              </a:extLst>
            </p:cNvPr>
            <p:cNvSpPr/>
            <p:nvPr/>
          </p:nvSpPr>
          <p:spPr>
            <a:xfrm>
              <a:off x="4708586" y="3311795"/>
              <a:ext cx="121747" cy="84043"/>
            </a:xfrm>
            <a:custGeom>
              <a:avLst/>
              <a:gdLst>
                <a:gd name="connsiteX0" fmla="*/ 5 w 121747"/>
                <a:gd name="connsiteY0" fmla="*/ 11916 h 84043"/>
                <a:gd name="connsiteX1" fmla="*/ 72094 w 121747"/>
                <a:gd name="connsiteY1" fmla="*/ 84006 h 84043"/>
                <a:gd name="connsiteX2" fmla="*/ 121419 w 121747"/>
                <a:gd name="connsiteY2" fmla="*/ 534 h 84043"/>
                <a:gd name="connsiteX3" fmla="*/ 94860 w 121747"/>
                <a:gd name="connsiteY3" fmla="*/ 46064 h 84043"/>
                <a:gd name="connsiteX4" fmla="*/ 91065 w 121747"/>
                <a:gd name="connsiteY4" fmla="*/ 53652 h 84043"/>
                <a:gd name="connsiteX5" fmla="*/ 75889 w 121747"/>
                <a:gd name="connsiteY5" fmla="*/ 65035 h 84043"/>
                <a:gd name="connsiteX6" fmla="*/ 5 w 121747"/>
                <a:gd name="connsiteY6" fmla="*/ 11916 h 8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747" h="84043">
                  <a:moveTo>
                    <a:pt x="5" y="11916"/>
                  </a:moveTo>
                  <a:cubicBezTo>
                    <a:pt x="-627" y="15078"/>
                    <a:pt x="51858" y="85903"/>
                    <a:pt x="72094" y="84006"/>
                  </a:cubicBezTo>
                  <a:cubicBezTo>
                    <a:pt x="92330" y="82109"/>
                    <a:pt x="117625" y="6858"/>
                    <a:pt x="121419" y="534"/>
                  </a:cubicBezTo>
                  <a:cubicBezTo>
                    <a:pt x="125213" y="-5790"/>
                    <a:pt x="94860" y="46064"/>
                    <a:pt x="94860" y="46064"/>
                  </a:cubicBezTo>
                  <a:cubicBezTo>
                    <a:pt x="89801" y="54917"/>
                    <a:pt x="91065" y="53652"/>
                    <a:pt x="91065" y="53652"/>
                  </a:cubicBezTo>
                  <a:cubicBezTo>
                    <a:pt x="87903" y="56814"/>
                    <a:pt x="85374" y="68197"/>
                    <a:pt x="75889" y="65035"/>
                  </a:cubicBezTo>
                  <a:cubicBezTo>
                    <a:pt x="66404" y="61873"/>
                    <a:pt x="637" y="8754"/>
                    <a:pt x="5" y="119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497B9486-51A0-D2AA-69B3-16934FD0B579}"/>
                </a:ext>
              </a:extLst>
            </p:cNvPr>
            <p:cNvSpPr/>
            <p:nvPr/>
          </p:nvSpPr>
          <p:spPr>
            <a:xfrm>
              <a:off x="4559458" y="2918503"/>
              <a:ext cx="294897" cy="337186"/>
            </a:xfrm>
            <a:custGeom>
              <a:avLst/>
              <a:gdLst>
                <a:gd name="connsiteX0" fmla="*/ 1159 w 294897"/>
                <a:gd name="connsiteY0" fmla="*/ 3024 h 337186"/>
                <a:gd name="connsiteX1" fmla="*/ 103603 w 294897"/>
                <a:gd name="connsiteY1" fmla="*/ 29583 h 337186"/>
                <a:gd name="connsiteX2" fmla="*/ 232605 w 294897"/>
                <a:gd name="connsiteY2" fmla="*/ 135821 h 337186"/>
                <a:gd name="connsiteX3" fmla="*/ 289518 w 294897"/>
                <a:gd name="connsiteY3" fmla="*/ 242058 h 337186"/>
                <a:gd name="connsiteX4" fmla="*/ 289518 w 294897"/>
                <a:gd name="connsiteY4" fmla="*/ 336913 h 337186"/>
                <a:gd name="connsiteX5" fmla="*/ 262959 w 294897"/>
                <a:gd name="connsiteY5" fmla="*/ 211704 h 337186"/>
                <a:gd name="connsiteX6" fmla="*/ 171898 w 294897"/>
                <a:gd name="connsiteY6" fmla="*/ 86496 h 337186"/>
                <a:gd name="connsiteX7" fmla="*/ 1159 w 294897"/>
                <a:gd name="connsiteY7" fmla="*/ 3024 h 33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97" h="337186">
                  <a:moveTo>
                    <a:pt x="1159" y="3024"/>
                  </a:moveTo>
                  <a:cubicBezTo>
                    <a:pt x="-10223" y="-6461"/>
                    <a:pt x="65029" y="7450"/>
                    <a:pt x="103603" y="29583"/>
                  </a:cubicBezTo>
                  <a:cubicBezTo>
                    <a:pt x="142177" y="51716"/>
                    <a:pt x="201619" y="100409"/>
                    <a:pt x="232605" y="135821"/>
                  </a:cubicBezTo>
                  <a:cubicBezTo>
                    <a:pt x="263591" y="171233"/>
                    <a:pt x="280033" y="208543"/>
                    <a:pt x="289518" y="242058"/>
                  </a:cubicBezTo>
                  <a:cubicBezTo>
                    <a:pt x="299004" y="275573"/>
                    <a:pt x="293944" y="341972"/>
                    <a:pt x="289518" y="336913"/>
                  </a:cubicBezTo>
                  <a:cubicBezTo>
                    <a:pt x="285092" y="331854"/>
                    <a:pt x="282562" y="253440"/>
                    <a:pt x="262959" y="211704"/>
                  </a:cubicBezTo>
                  <a:cubicBezTo>
                    <a:pt x="243356" y="169968"/>
                    <a:pt x="209840" y="120644"/>
                    <a:pt x="171898" y="86496"/>
                  </a:cubicBezTo>
                  <a:cubicBezTo>
                    <a:pt x="133956" y="52348"/>
                    <a:pt x="12541" y="12509"/>
                    <a:pt x="1159" y="3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8E072439-8A9B-E504-75BF-90D1FCE2E320}"/>
                </a:ext>
              </a:extLst>
            </p:cNvPr>
            <p:cNvSpPr/>
            <p:nvPr/>
          </p:nvSpPr>
          <p:spPr>
            <a:xfrm>
              <a:off x="4883063" y="3247575"/>
              <a:ext cx="219295" cy="121127"/>
            </a:xfrm>
            <a:custGeom>
              <a:avLst/>
              <a:gdLst>
                <a:gd name="connsiteX0" fmla="*/ 61 w 219295"/>
                <a:gd name="connsiteY0" fmla="*/ 4047 h 121127"/>
                <a:gd name="connsiteX1" fmla="*/ 75944 w 219295"/>
                <a:gd name="connsiteY1" fmla="*/ 11635 h 121127"/>
                <a:gd name="connsiteX2" fmla="*/ 216330 w 219295"/>
                <a:gd name="connsiteY2" fmla="*/ 117872 h 121127"/>
                <a:gd name="connsiteX3" fmla="*/ 163211 w 219295"/>
                <a:gd name="connsiteY3" fmla="*/ 87519 h 121127"/>
                <a:gd name="connsiteX4" fmla="*/ 64562 w 219295"/>
                <a:gd name="connsiteY4" fmla="*/ 23018 h 121127"/>
                <a:gd name="connsiteX5" fmla="*/ 61 w 219295"/>
                <a:gd name="connsiteY5" fmla="*/ 4047 h 12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95" h="121127">
                  <a:moveTo>
                    <a:pt x="61" y="4047"/>
                  </a:moveTo>
                  <a:cubicBezTo>
                    <a:pt x="1958" y="2150"/>
                    <a:pt x="39899" y="-7336"/>
                    <a:pt x="75944" y="11635"/>
                  </a:cubicBezTo>
                  <a:cubicBezTo>
                    <a:pt x="111989" y="30606"/>
                    <a:pt x="201786" y="105225"/>
                    <a:pt x="216330" y="117872"/>
                  </a:cubicBezTo>
                  <a:cubicBezTo>
                    <a:pt x="230874" y="130519"/>
                    <a:pt x="188506" y="103328"/>
                    <a:pt x="163211" y="87519"/>
                  </a:cubicBezTo>
                  <a:cubicBezTo>
                    <a:pt x="137916" y="71710"/>
                    <a:pt x="88592" y="35033"/>
                    <a:pt x="64562" y="23018"/>
                  </a:cubicBezTo>
                  <a:cubicBezTo>
                    <a:pt x="40532" y="11003"/>
                    <a:pt x="-1836" y="5944"/>
                    <a:pt x="61" y="40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7E3BADBB-E5B6-053B-B4B5-0E5414F22037}"/>
                </a:ext>
              </a:extLst>
            </p:cNvPr>
            <p:cNvSpPr/>
            <p:nvPr/>
          </p:nvSpPr>
          <p:spPr>
            <a:xfrm>
              <a:off x="4814815" y="3315956"/>
              <a:ext cx="239725" cy="129224"/>
            </a:xfrm>
            <a:custGeom>
              <a:avLst/>
              <a:gdLst>
                <a:gd name="connsiteX0" fmla="*/ 13 w 239725"/>
                <a:gd name="connsiteY0" fmla="*/ 3961 h 129224"/>
                <a:gd name="connsiteX1" fmla="*/ 125222 w 239725"/>
                <a:gd name="connsiteY1" fmla="*/ 11549 h 129224"/>
                <a:gd name="connsiteX2" fmla="*/ 239047 w 239725"/>
                <a:gd name="connsiteY2" fmla="*/ 129169 h 129224"/>
                <a:gd name="connsiteX3" fmla="*/ 170752 w 239725"/>
                <a:gd name="connsiteY3" fmla="*/ 26726 h 129224"/>
                <a:gd name="connsiteX4" fmla="*/ 132810 w 239725"/>
                <a:gd name="connsiteY4" fmla="*/ 7755 h 129224"/>
                <a:gd name="connsiteX5" fmla="*/ 13 w 239725"/>
                <a:gd name="connsiteY5" fmla="*/ 3961 h 12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725" h="129224">
                  <a:moveTo>
                    <a:pt x="13" y="3961"/>
                  </a:moveTo>
                  <a:cubicBezTo>
                    <a:pt x="-1252" y="4593"/>
                    <a:pt x="85383" y="-9319"/>
                    <a:pt x="125222" y="11549"/>
                  </a:cubicBezTo>
                  <a:cubicBezTo>
                    <a:pt x="165061" y="32417"/>
                    <a:pt x="231459" y="126640"/>
                    <a:pt x="239047" y="129169"/>
                  </a:cubicBezTo>
                  <a:cubicBezTo>
                    <a:pt x="246635" y="131698"/>
                    <a:pt x="188458" y="46962"/>
                    <a:pt x="170752" y="26726"/>
                  </a:cubicBezTo>
                  <a:cubicBezTo>
                    <a:pt x="153046" y="6490"/>
                    <a:pt x="155575" y="12814"/>
                    <a:pt x="132810" y="7755"/>
                  </a:cubicBezTo>
                  <a:cubicBezTo>
                    <a:pt x="110045" y="2696"/>
                    <a:pt x="1278" y="3329"/>
                    <a:pt x="13" y="39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A31599E0-C3D0-FFB0-9F82-D7C5648037E4}"/>
                </a:ext>
              </a:extLst>
            </p:cNvPr>
            <p:cNvSpPr/>
            <p:nvPr/>
          </p:nvSpPr>
          <p:spPr>
            <a:xfrm>
              <a:off x="4830005" y="3325241"/>
              <a:ext cx="185915" cy="131359"/>
            </a:xfrm>
            <a:custGeom>
              <a:avLst/>
              <a:gdLst>
                <a:gd name="connsiteX0" fmla="*/ 0 w 185915"/>
                <a:gd name="connsiteY0" fmla="*/ 2264 h 131359"/>
                <a:gd name="connsiteX1" fmla="*/ 98649 w 185915"/>
                <a:gd name="connsiteY1" fmla="*/ 17441 h 131359"/>
                <a:gd name="connsiteX2" fmla="*/ 185915 w 185915"/>
                <a:gd name="connsiteY2" fmla="*/ 131267 h 131359"/>
                <a:gd name="connsiteX3" fmla="*/ 98649 w 185915"/>
                <a:gd name="connsiteY3" fmla="*/ 36412 h 131359"/>
                <a:gd name="connsiteX4" fmla="*/ 0 w 185915"/>
                <a:gd name="connsiteY4" fmla="*/ 2264 h 13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15" h="131359">
                  <a:moveTo>
                    <a:pt x="0" y="2264"/>
                  </a:moveTo>
                  <a:cubicBezTo>
                    <a:pt x="0" y="-898"/>
                    <a:pt x="67663" y="-4059"/>
                    <a:pt x="98649" y="17441"/>
                  </a:cubicBezTo>
                  <a:cubicBezTo>
                    <a:pt x="129635" y="38941"/>
                    <a:pt x="185915" y="128105"/>
                    <a:pt x="185915" y="131267"/>
                  </a:cubicBezTo>
                  <a:cubicBezTo>
                    <a:pt x="185915" y="134429"/>
                    <a:pt x="124576" y="55383"/>
                    <a:pt x="98649" y="36412"/>
                  </a:cubicBezTo>
                  <a:cubicBezTo>
                    <a:pt x="72722" y="17441"/>
                    <a:pt x="0" y="5426"/>
                    <a:pt x="0" y="22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7AFD8060-CA86-2E6D-AF84-FB9A000BBDAE}"/>
                </a:ext>
              </a:extLst>
            </p:cNvPr>
            <p:cNvSpPr/>
            <p:nvPr/>
          </p:nvSpPr>
          <p:spPr>
            <a:xfrm>
              <a:off x="4906403" y="2929115"/>
              <a:ext cx="79751" cy="246692"/>
            </a:xfrm>
            <a:custGeom>
              <a:avLst/>
              <a:gdLst>
                <a:gd name="connsiteX0" fmla="*/ 18457 w 79751"/>
                <a:gd name="connsiteY0" fmla="*/ 0 h 246692"/>
                <a:gd name="connsiteX1" fmla="*/ 18457 w 79751"/>
                <a:gd name="connsiteY1" fmla="*/ 201092 h 246692"/>
                <a:gd name="connsiteX2" fmla="*/ 37428 w 79751"/>
                <a:gd name="connsiteY2" fmla="*/ 223858 h 246692"/>
                <a:gd name="connsiteX3" fmla="*/ 79164 w 79751"/>
                <a:gd name="connsiteY3" fmla="*/ 246623 h 246692"/>
                <a:gd name="connsiteX4" fmla="*/ 3280 w 79751"/>
                <a:gd name="connsiteY4" fmla="*/ 216269 h 246692"/>
                <a:gd name="connsiteX5" fmla="*/ 18457 w 79751"/>
                <a:gd name="connsiteY5" fmla="*/ 0 h 24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51" h="246692">
                  <a:moveTo>
                    <a:pt x="18457" y="0"/>
                  </a:moveTo>
                  <a:lnTo>
                    <a:pt x="18457" y="201092"/>
                  </a:lnTo>
                  <a:cubicBezTo>
                    <a:pt x="21619" y="238402"/>
                    <a:pt x="27310" y="216269"/>
                    <a:pt x="37428" y="223858"/>
                  </a:cubicBezTo>
                  <a:cubicBezTo>
                    <a:pt x="47546" y="231447"/>
                    <a:pt x="84855" y="247888"/>
                    <a:pt x="79164" y="246623"/>
                  </a:cubicBezTo>
                  <a:cubicBezTo>
                    <a:pt x="73473" y="245358"/>
                    <a:pt x="15295" y="252314"/>
                    <a:pt x="3280" y="216269"/>
                  </a:cubicBezTo>
                  <a:cubicBezTo>
                    <a:pt x="-8735" y="180224"/>
                    <a:pt x="15928" y="2529"/>
                    <a:pt x="1845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0B79693A-2A79-98E9-F971-C7218BE91F61}"/>
                </a:ext>
              </a:extLst>
            </p:cNvPr>
            <p:cNvSpPr/>
            <p:nvPr/>
          </p:nvSpPr>
          <p:spPr>
            <a:xfrm>
              <a:off x="4901742" y="3181047"/>
              <a:ext cx="434020" cy="28912"/>
            </a:xfrm>
            <a:custGeom>
              <a:avLst/>
              <a:gdLst>
                <a:gd name="connsiteX0" fmla="*/ 4147 w 434020"/>
                <a:gd name="connsiteY0" fmla="*/ 28838 h 28912"/>
                <a:gd name="connsiteX1" fmla="*/ 95207 w 434020"/>
                <a:gd name="connsiteY1" fmla="*/ 2279 h 28912"/>
                <a:gd name="connsiteX2" fmla="*/ 432890 w 434020"/>
                <a:gd name="connsiteY2" fmla="*/ 2279 h 28912"/>
                <a:gd name="connsiteX3" fmla="*/ 197651 w 434020"/>
                <a:gd name="connsiteY3" fmla="*/ 9868 h 28912"/>
                <a:gd name="connsiteX4" fmla="*/ 4147 w 434020"/>
                <a:gd name="connsiteY4" fmla="*/ 28838 h 2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020" h="28912">
                  <a:moveTo>
                    <a:pt x="4147" y="28838"/>
                  </a:moveTo>
                  <a:cubicBezTo>
                    <a:pt x="-12927" y="27573"/>
                    <a:pt x="23750" y="6705"/>
                    <a:pt x="95207" y="2279"/>
                  </a:cubicBezTo>
                  <a:cubicBezTo>
                    <a:pt x="166664" y="-2147"/>
                    <a:pt x="415816" y="1014"/>
                    <a:pt x="432890" y="2279"/>
                  </a:cubicBezTo>
                  <a:cubicBezTo>
                    <a:pt x="449964" y="3544"/>
                    <a:pt x="269108" y="4809"/>
                    <a:pt x="197651" y="9868"/>
                  </a:cubicBezTo>
                  <a:cubicBezTo>
                    <a:pt x="126194" y="14927"/>
                    <a:pt x="21221" y="30103"/>
                    <a:pt x="4147" y="288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E6282430-5451-A4A8-B1F8-CBDF7A5834D7}"/>
                </a:ext>
              </a:extLst>
            </p:cNvPr>
            <p:cNvSpPr/>
            <p:nvPr/>
          </p:nvSpPr>
          <p:spPr>
            <a:xfrm>
              <a:off x="5023176" y="3107301"/>
              <a:ext cx="398747" cy="19448"/>
            </a:xfrm>
            <a:custGeom>
              <a:avLst/>
              <a:gdLst>
                <a:gd name="connsiteX0" fmla="*/ 4127 w 398747"/>
                <a:gd name="connsiteY0" fmla="*/ 141 h 19448"/>
                <a:gd name="connsiteX1" fmla="*/ 231778 w 398747"/>
                <a:gd name="connsiteY1" fmla="*/ 7730 h 19448"/>
                <a:gd name="connsiteX2" fmla="*/ 398723 w 398747"/>
                <a:gd name="connsiteY2" fmla="*/ 7730 h 19448"/>
                <a:gd name="connsiteX3" fmla="*/ 243161 w 398747"/>
                <a:gd name="connsiteY3" fmla="*/ 19112 h 19448"/>
                <a:gd name="connsiteX4" fmla="*/ 95187 w 398747"/>
                <a:gd name="connsiteY4" fmla="*/ 15318 h 19448"/>
                <a:gd name="connsiteX5" fmla="*/ 4127 w 398747"/>
                <a:gd name="connsiteY5" fmla="*/ 141 h 1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747" h="19448">
                  <a:moveTo>
                    <a:pt x="4127" y="141"/>
                  </a:moveTo>
                  <a:cubicBezTo>
                    <a:pt x="26892" y="-1124"/>
                    <a:pt x="166012" y="6465"/>
                    <a:pt x="231778" y="7730"/>
                  </a:cubicBezTo>
                  <a:cubicBezTo>
                    <a:pt x="297544" y="8995"/>
                    <a:pt x="396826" y="5833"/>
                    <a:pt x="398723" y="7730"/>
                  </a:cubicBezTo>
                  <a:cubicBezTo>
                    <a:pt x="400620" y="9627"/>
                    <a:pt x="293750" y="17847"/>
                    <a:pt x="243161" y="19112"/>
                  </a:cubicBezTo>
                  <a:cubicBezTo>
                    <a:pt x="192572" y="20377"/>
                    <a:pt x="131864" y="17847"/>
                    <a:pt x="95187" y="15318"/>
                  </a:cubicBezTo>
                  <a:cubicBezTo>
                    <a:pt x="58510" y="12789"/>
                    <a:pt x="-18638" y="1406"/>
                    <a:pt x="4127" y="1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E7422906-C2E0-0A9E-8BF0-271B9C1DCAE0}"/>
                </a:ext>
              </a:extLst>
            </p:cNvPr>
            <p:cNvSpPr/>
            <p:nvPr/>
          </p:nvSpPr>
          <p:spPr>
            <a:xfrm>
              <a:off x="5320595" y="3198499"/>
              <a:ext cx="29595" cy="337688"/>
            </a:xfrm>
            <a:custGeom>
              <a:avLst/>
              <a:gdLst>
                <a:gd name="connsiteX0" fmla="*/ 29214 w 29595"/>
                <a:gd name="connsiteY0" fmla="*/ 4 h 337688"/>
                <a:gd name="connsiteX1" fmla="*/ 2655 w 29595"/>
                <a:gd name="connsiteY1" fmla="*/ 125212 h 337688"/>
                <a:gd name="connsiteX2" fmla="*/ 2655 w 29595"/>
                <a:gd name="connsiteY2" fmla="*/ 337687 h 337688"/>
                <a:gd name="connsiteX3" fmla="*/ 17832 w 29595"/>
                <a:gd name="connsiteY3" fmla="*/ 121418 h 337688"/>
                <a:gd name="connsiteX4" fmla="*/ 29214 w 29595"/>
                <a:gd name="connsiteY4" fmla="*/ 4 h 33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95" h="337688">
                  <a:moveTo>
                    <a:pt x="29214" y="4"/>
                  </a:moveTo>
                  <a:cubicBezTo>
                    <a:pt x="26684" y="636"/>
                    <a:pt x="7081" y="68932"/>
                    <a:pt x="2655" y="125212"/>
                  </a:cubicBezTo>
                  <a:cubicBezTo>
                    <a:pt x="-1772" y="181493"/>
                    <a:pt x="125" y="338319"/>
                    <a:pt x="2655" y="337687"/>
                  </a:cubicBezTo>
                  <a:cubicBezTo>
                    <a:pt x="5185" y="337055"/>
                    <a:pt x="14670" y="170110"/>
                    <a:pt x="17832" y="121418"/>
                  </a:cubicBezTo>
                  <a:cubicBezTo>
                    <a:pt x="20994" y="72726"/>
                    <a:pt x="31744" y="-628"/>
                    <a:pt x="292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64F64501-5ACB-4EA4-590D-120D4C39C431}"/>
                </a:ext>
              </a:extLst>
            </p:cNvPr>
            <p:cNvSpPr/>
            <p:nvPr/>
          </p:nvSpPr>
          <p:spPr>
            <a:xfrm>
              <a:off x="5311797" y="3175738"/>
              <a:ext cx="8221" cy="361010"/>
            </a:xfrm>
            <a:custGeom>
              <a:avLst/>
              <a:gdLst>
                <a:gd name="connsiteX0" fmla="*/ 3864 w 8221"/>
                <a:gd name="connsiteY0" fmla="*/ 0 h 361010"/>
                <a:gd name="connsiteX1" fmla="*/ 3864 w 8221"/>
                <a:gd name="connsiteY1" fmla="*/ 87266 h 361010"/>
                <a:gd name="connsiteX2" fmla="*/ 70 w 8221"/>
                <a:gd name="connsiteY2" fmla="*/ 360448 h 361010"/>
                <a:gd name="connsiteX3" fmla="*/ 7659 w 8221"/>
                <a:gd name="connsiteY3" fmla="*/ 159356 h 361010"/>
                <a:gd name="connsiteX4" fmla="*/ 7659 w 8221"/>
                <a:gd name="connsiteY4" fmla="*/ 185915 h 361010"/>
                <a:gd name="connsiteX5" fmla="*/ 7659 w 8221"/>
                <a:gd name="connsiteY5" fmla="*/ 121414 h 361010"/>
                <a:gd name="connsiteX6" fmla="*/ 3864 w 8221"/>
                <a:gd name="connsiteY6" fmla="*/ 0 h 3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21" h="361010">
                  <a:moveTo>
                    <a:pt x="3864" y="0"/>
                  </a:moveTo>
                  <a:cubicBezTo>
                    <a:pt x="4180" y="13595"/>
                    <a:pt x="4496" y="27191"/>
                    <a:pt x="3864" y="87266"/>
                  </a:cubicBezTo>
                  <a:cubicBezTo>
                    <a:pt x="3232" y="147341"/>
                    <a:pt x="-563" y="348433"/>
                    <a:pt x="70" y="360448"/>
                  </a:cubicBezTo>
                  <a:cubicBezTo>
                    <a:pt x="703" y="372463"/>
                    <a:pt x="6394" y="188445"/>
                    <a:pt x="7659" y="159356"/>
                  </a:cubicBezTo>
                  <a:cubicBezTo>
                    <a:pt x="8924" y="130267"/>
                    <a:pt x="7659" y="185915"/>
                    <a:pt x="7659" y="185915"/>
                  </a:cubicBezTo>
                  <a:lnTo>
                    <a:pt x="7659" y="121414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F168C0EF-F097-C41D-9792-1D372A56AA01}"/>
                </a:ext>
              </a:extLst>
            </p:cNvPr>
            <p:cNvSpPr/>
            <p:nvPr/>
          </p:nvSpPr>
          <p:spPr>
            <a:xfrm>
              <a:off x="5289102" y="3190915"/>
              <a:ext cx="19251" cy="189761"/>
            </a:xfrm>
            <a:custGeom>
              <a:avLst/>
              <a:gdLst>
                <a:gd name="connsiteX0" fmla="*/ 0 w 19251"/>
                <a:gd name="connsiteY0" fmla="*/ 0 h 189761"/>
                <a:gd name="connsiteX1" fmla="*/ 15177 w 19251"/>
                <a:gd name="connsiteY1" fmla="*/ 110031 h 189761"/>
                <a:gd name="connsiteX2" fmla="*/ 18971 w 19251"/>
                <a:gd name="connsiteY2" fmla="*/ 189709 h 189761"/>
                <a:gd name="connsiteX3" fmla="*/ 18971 w 19251"/>
                <a:gd name="connsiteY3" fmla="*/ 98648 h 189761"/>
                <a:gd name="connsiteX4" fmla="*/ 0 w 19251"/>
                <a:gd name="connsiteY4" fmla="*/ 0 h 18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51" h="189761">
                  <a:moveTo>
                    <a:pt x="0" y="0"/>
                  </a:moveTo>
                  <a:cubicBezTo>
                    <a:pt x="6007" y="39206"/>
                    <a:pt x="12015" y="78413"/>
                    <a:pt x="15177" y="110031"/>
                  </a:cubicBezTo>
                  <a:cubicBezTo>
                    <a:pt x="18339" y="141649"/>
                    <a:pt x="18339" y="191606"/>
                    <a:pt x="18971" y="189709"/>
                  </a:cubicBezTo>
                  <a:cubicBezTo>
                    <a:pt x="19603" y="187812"/>
                    <a:pt x="18971" y="98648"/>
                    <a:pt x="18971" y="986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049F118D-1F21-7189-BAE6-F04D076C7DDF}"/>
                </a:ext>
              </a:extLst>
            </p:cNvPr>
            <p:cNvSpPr/>
            <p:nvPr/>
          </p:nvSpPr>
          <p:spPr>
            <a:xfrm>
              <a:off x="5299724" y="3183132"/>
              <a:ext cx="16454" cy="209135"/>
            </a:xfrm>
            <a:custGeom>
              <a:avLst/>
              <a:gdLst>
                <a:gd name="connsiteX0" fmla="*/ 4555 w 16454"/>
                <a:gd name="connsiteY0" fmla="*/ 194 h 209135"/>
                <a:gd name="connsiteX1" fmla="*/ 12143 w 16454"/>
                <a:gd name="connsiteY1" fmla="*/ 102637 h 209135"/>
                <a:gd name="connsiteX2" fmla="*/ 15937 w 16454"/>
                <a:gd name="connsiteY2" fmla="*/ 208875 h 209135"/>
                <a:gd name="connsiteX3" fmla="*/ 761 w 16454"/>
                <a:gd name="connsiteY3" fmla="*/ 129197 h 209135"/>
                <a:gd name="connsiteX4" fmla="*/ 4555 w 16454"/>
                <a:gd name="connsiteY4" fmla="*/ 194 h 20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54" h="209135">
                  <a:moveTo>
                    <a:pt x="4555" y="194"/>
                  </a:moveTo>
                  <a:cubicBezTo>
                    <a:pt x="6452" y="-4233"/>
                    <a:pt x="10246" y="67857"/>
                    <a:pt x="12143" y="102637"/>
                  </a:cubicBezTo>
                  <a:cubicBezTo>
                    <a:pt x="14040" y="137417"/>
                    <a:pt x="17834" y="204448"/>
                    <a:pt x="15937" y="208875"/>
                  </a:cubicBezTo>
                  <a:cubicBezTo>
                    <a:pt x="14040" y="213302"/>
                    <a:pt x="3290" y="160183"/>
                    <a:pt x="761" y="129197"/>
                  </a:cubicBezTo>
                  <a:cubicBezTo>
                    <a:pt x="-1768" y="98211"/>
                    <a:pt x="2658" y="4621"/>
                    <a:pt x="4555" y="1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719D11B5-724A-521D-0131-DB56464C28AE}"/>
                </a:ext>
              </a:extLst>
            </p:cNvPr>
            <p:cNvSpPr/>
            <p:nvPr/>
          </p:nvSpPr>
          <p:spPr>
            <a:xfrm>
              <a:off x="5410859" y="3115008"/>
              <a:ext cx="60495" cy="466712"/>
            </a:xfrm>
            <a:custGeom>
              <a:avLst/>
              <a:gdLst>
                <a:gd name="connsiteX0" fmla="*/ 11040 w 60495"/>
                <a:gd name="connsiteY0" fmla="*/ 23 h 466712"/>
                <a:gd name="connsiteX1" fmla="*/ 14834 w 60495"/>
                <a:gd name="connsiteY1" fmla="*/ 250439 h 466712"/>
                <a:gd name="connsiteX2" fmla="*/ 7246 w 60495"/>
                <a:gd name="connsiteY2" fmla="*/ 314941 h 466712"/>
                <a:gd name="connsiteX3" fmla="*/ 3451 w 60495"/>
                <a:gd name="connsiteY3" fmla="*/ 379442 h 466712"/>
                <a:gd name="connsiteX4" fmla="*/ 60364 w 60495"/>
                <a:gd name="connsiteY4" fmla="*/ 466708 h 466712"/>
                <a:gd name="connsiteX5" fmla="*/ 18628 w 60495"/>
                <a:gd name="connsiteY5" fmla="*/ 375648 h 466712"/>
                <a:gd name="connsiteX6" fmla="*/ 3451 w 60495"/>
                <a:gd name="connsiteY6" fmla="*/ 265616 h 466712"/>
                <a:gd name="connsiteX7" fmla="*/ 11040 w 60495"/>
                <a:gd name="connsiteY7" fmla="*/ 23 h 4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95" h="466712">
                  <a:moveTo>
                    <a:pt x="11040" y="23"/>
                  </a:moveTo>
                  <a:cubicBezTo>
                    <a:pt x="12937" y="-2507"/>
                    <a:pt x="15466" y="197953"/>
                    <a:pt x="14834" y="250439"/>
                  </a:cubicBezTo>
                  <a:cubicBezTo>
                    <a:pt x="14202" y="302925"/>
                    <a:pt x="9143" y="293441"/>
                    <a:pt x="7246" y="314941"/>
                  </a:cubicBezTo>
                  <a:cubicBezTo>
                    <a:pt x="5349" y="336442"/>
                    <a:pt x="-5402" y="354148"/>
                    <a:pt x="3451" y="379442"/>
                  </a:cubicBezTo>
                  <a:cubicBezTo>
                    <a:pt x="12304" y="404736"/>
                    <a:pt x="57834" y="467340"/>
                    <a:pt x="60364" y="466708"/>
                  </a:cubicBezTo>
                  <a:cubicBezTo>
                    <a:pt x="62894" y="466076"/>
                    <a:pt x="28114" y="409163"/>
                    <a:pt x="18628" y="375648"/>
                  </a:cubicBezTo>
                  <a:cubicBezTo>
                    <a:pt x="9142" y="342133"/>
                    <a:pt x="4716" y="321896"/>
                    <a:pt x="3451" y="265616"/>
                  </a:cubicBezTo>
                  <a:cubicBezTo>
                    <a:pt x="2186" y="209336"/>
                    <a:pt x="9143" y="2553"/>
                    <a:pt x="11040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EEBE7B64-E272-1121-ADE6-28A25017540B}"/>
                </a:ext>
              </a:extLst>
            </p:cNvPr>
            <p:cNvSpPr/>
            <p:nvPr/>
          </p:nvSpPr>
          <p:spPr>
            <a:xfrm>
              <a:off x="5311867" y="3610430"/>
              <a:ext cx="26752" cy="155047"/>
            </a:xfrm>
            <a:custGeom>
              <a:avLst/>
              <a:gdLst>
                <a:gd name="connsiteX0" fmla="*/ 26560 w 26752"/>
                <a:gd name="connsiteY0" fmla="*/ 1640 h 155047"/>
                <a:gd name="connsiteX1" fmla="*/ 11383 w 26752"/>
                <a:gd name="connsiteY1" fmla="*/ 153407 h 155047"/>
                <a:gd name="connsiteX2" fmla="*/ 0 w 26752"/>
                <a:gd name="connsiteY2" fmla="*/ 77524 h 155047"/>
                <a:gd name="connsiteX3" fmla="*/ 26560 w 26752"/>
                <a:gd name="connsiteY3" fmla="*/ 1640 h 15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52" h="155047">
                  <a:moveTo>
                    <a:pt x="26560" y="1640"/>
                  </a:moveTo>
                  <a:cubicBezTo>
                    <a:pt x="28457" y="14287"/>
                    <a:pt x="15810" y="140760"/>
                    <a:pt x="11383" y="153407"/>
                  </a:cubicBezTo>
                  <a:cubicBezTo>
                    <a:pt x="6956" y="166054"/>
                    <a:pt x="0" y="102186"/>
                    <a:pt x="0" y="77524"/>
                  </a:cubicBezTo>
                  <a:cubicBezTo>
                    <a:pt x="0" y="52862"/>
                    <a:pt x="24663" y="-11007"/>
                    <a:pt x="26560" y="16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B965075E-BB74-E35F-1C5A-6C6D3593101D}"/>
                </a:ext>
              </a:extLst>
            </p:cNvPr>
            <p:cNvSpPr/>
            <p:nvPr/>
          </p:nvSpPr>
          <p:spPr>
            <a:xfrm>
              <a:off x="5418639" y="3630588"/>
              <a:ext cx="246096" cy="84086"/>
            </a:xfrm>
            <a:custGeom>
              <a:avLst/>
              <a:gdLst>
                <a:gd name="connsiteX0" fmla="*/ 246088 w 246096"/>
                <a:gd name="connsiteY0" fmla="*/ 23218 h 84086"/>
                <a:gd name="connsiteX1" fmla="*/ 75349 w 246096"/>
                <a:gd name="connsiteY1" fmla="*/ 11835 h 84086"/>
                <a:gd name="connsiteX2" fmla="*/ 22231 w 246096"/>
                <a:gd name="connsiteY2" fmla="*/ 30806 h 84086"/>
                <a:gd name="connsiteX3" fmla="*/ 10848 w 246096"/>
                <a:gd name="connsiteY3" fmla="*/ 83925 h 84086"/>
                <a:gd name="connsiteX4" fmla="*/ 3260 w 246096"/>
                <a:gd name="connsiteY4" fmla="*/ 11835 h 84086"/>
                <a:gd name="connsiteX5" fmla="*/ 67761 w 246096"/>
                <a:gd name="connsiteY5" fmla="*/ 453 h 84086"/>
                <a:gd name="connsiteX6" fmla="*/ 246088 w 246096"/>
                <a:gd name="connsiteY6" fmla="*/ 23218 h 8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96" h="84086">
                  <a:moveTo>
                    <a:pt x="246088" y="23218"/>
                  </a:moveTo>
                  <a:cubicBezTo>
                    <a:pt x="247353" y="25115"/>
                    <a:pt x="112658" y="10570"/>
                    <a:pt x="75349" y="11835"/>
                  </a:cubicBezTo>
                  <a:cubicBezTo>
                    <a:pt x="38040" y="13100"/>
                    <a:pt x="32981" y="18791"/>
                    <a:pt x="22231" y="30806"/>
                  </a:cubicBezTo>
                  <a:cubicBezTo>
                    <a:pt x="11481" y="42821"/>
                    <a:pt x="14010" y="87087"/>
                    <a:pt x="10848" y="83925"/>
                  </a:cubicBezTo>
                  <a:cubicBezTo>
                    <a:pt x="7686" y="80763"/>
                    <a:pt x="-6225" y="25747"/>
                    <a:pt x="3260" y="11835"/>
                  </a:cubicBezTo>
                  <a:cubicBezTo>
                    <a:pt x="12745" y="-2077"/>
                    <a:pt x="31084" y="-179"/>
                    <a:pt x="67761" y="453"/>
                  </a:cubicBezTo>
                  <a:cubicBezTo>
                    <a:pt x="104438" y="1085"/>
                    <a:pt x="244823" y="21321"/>
                    <a:pt x="246088" y="232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A1654327-9703-7432-17A3-ADDBE69F9F8E}"/>
                </a:ext>
              </a:extLst>
            </p:cNvPr>
            <p:cNvSpPr/>
            <p:nvPr/>
          </p:nvSpPr>
          <p:spPr>
            <a:xfrm>
              <a:off x="5399068" y="3452310"/>
              <a:ext cx="406056" cy="150128"/>
            </a:xfrm>
            <a:custGeom>
              <a:avLst/>
              <a:gdLst>
                <a:gd name="connsiteX0" fmla="*/ 66 w 406056"/>
                <a:gd name="connsiteY0" fmla="*/ 404 h 150128"/>
                <a:gd name="connsiteX1" fmla="*/ 30419 w 406056"/>
                <a:gd name="connsiteY1" fmla="*/ 99053 h 150128"/>
                <a:gd name="connsiteX2" fmla="*/ 87332 w 406056"/>
                <a:gd name="connsiteY2" fmla="*/ 125612 h 150128"/>
                <a:gd name="connsiteX3" fmla="*/ 258071 w 406056"/>
                <a:gd name="connsiteY3" fmla="*/ 125612 h 150128"/>
                <a:gd name="connsiteX4" fmla="*/ 406044 w 406056"/>
                <a:gd name="connsiteY4" fmla="*/ 118024 h 150128"/>
                <a:gd name="connsiteX5" fmla="*/ 250482 w 406056"/>
                <a:gd name="connsiteY5" fmla="*/ 140789 h 150128"/>
                <a:gd name="connsiteX6" fmla="*/ 38008 w 406056"/>
                <a:gd name="connsiteY6" fmla="*/ 140789 h 150128"/>
                <a:gd name="connsiteX7" fmla="*/ 66 w 406056"/>
                <a:gd name="connsiteY7" fmla="*/ 404 h 15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056" h="150128">
                  <a:moveTo>
                    <a:pt x="66" y="404"/>
                  </a:moveTo>
                  <a:cubicBezTo>
                    <a:pt x="-1199" y="-6552"/>
                    <a:pt x="15875" y="78185"/>
                    <a:pt x="30419" y="99053"/>
                  </a:cubicBezTo>
                  <a:cubicBezTo>
                    <a:pt x="44963" y="119921"/>
                    <a:pt x="49390" y="121186"/>
                    <a:pt x="87332" y="125612"/>
                  </a:cubicBezTo>
                  <a:cubicBezTo>
                    <a:pt x="125274" y="130038"/>
                    <a:pt x="204952" y="126877"/>
                    <a:pt x="258071" y="125612"/>
                  </a:cubicBezTo>
                  <a:cubicBezTo>
                    <a:pt x="311190" y="124347"/>
                    <a:pt x="407309" y="115495"/>
                    <a:pt x="406044" y="118024"/>
                  </a:cubicBezTo>
                  <a:cubicBezTo>
                    <a:pt x="404779" y="120553"/>
                    <a:pt x="311821" y="136995"/>
                    <a:pt x="250482" y="140789"/>
                  </a:cubicBezTo>
                  <a:cubicBezTo>
                    <a:pt x="189143" y="144583"/>
                    <a:pt x="79744" y="159760"/>
                    <a:pt x="38008" y="140789"/>
                  </a:cubicBezTo>
                  <a:cubicBezTo>
                    <a:pt x="-3728" y="121818"/>
                    <a:pt x="1331" y="7360"/>
                    <a:pt x="66" y="4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333D9201-6257-01E8-053A-F64394B328F4}"/>
                </a:ext>
              </a:extLst>
            </p:cNvPr>
            <p:cNvSpPr/>
            <p:nvPr/>
          </p:nvSpPr>
          <p:spPr>
            <a:xfrm>
              <a:off x="6375375" y="6495826"/>
              <a:ext cx="41485" cy="293403"/>
            </a:xfrm>
            <a:custGeom>
              <a:avLst/>
              <a:gdLst>
                <a:gd name="connsiteX0" fmla="*/ 41300 w 41485"/>
                <a:gd name="connsiteY0" fmla="*/ 224 h 293403"/>
                <a:gd name="connsiteX1" fmla="*/ 15900 w 41485"/>
                <a:gd name="connsiteY1" fmla="*/ 66899 h 293403"/>
                <a:gd name="connsiteX2" fmla="*/ 31775 w 41485"/>
                <a:gd name="connsiteY2" fmla="*/ 292324 h 293403"/>
                <a:gd name="connsiteX3" fmla="*/ 12725 w 41485"/>
                <a:gd name="connsiteY3" fmla="*/ 149449 h 293403"/>
                <a:gd name="connsiteX4" fmla="*/ 25 w 41485"/>
                <a:gd name="connsiteY4" fmla="*/ 82774 h 293403"/>
                <a:gd name="connsiteX5" fmla="*/ 41300 w 41485"/>
                <a:gd name="connsiteY5" fmla="*/ 224 h 29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5" h="293403">
                  <a:moveTo>
                    <a:pt x="41300" y="224"/>
                  </a:moveTo>
                  <a:cubicBezTo>
                    <a:pt x="43946" y="-2422"/>
                    <a:pt x="17487" y="18216"/>
                    <a:pt x="15900" y="66899"/>
                  </a:cubicBezTo>
                  <a:cubicBezTo>
                    <a:pt x="14313" y="115582"/>
                    <a:pt x="32304" y="278566"/>
                    <a:pt x="31775" y="292324"/>
                  </a:cubicBezTo>
                  <a:cubicBezTo>
                    <a:pt x="31246" y="306082"/>
                    <a:pt x="18017" y="184374"/>
                    <a:pt x="12725" y="149449"/>
                  </a:cubicBezTo>
                  <a:cubicBezTo>
                    <a:pt x="7433" y="114524"/>
                    <a:pt x="-504" y="102353"/>
                    <a:pt x="25" y="82774"/>
                  </a:cubicBezTo>
                  <a:cubicBezTo>
                    <a:pt x="554" y="63195"/>
                    <a:pt x="38654" y="2870"/>
                    <a:pt x="41300" y="2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B7136ABE-3C0D-9195-A886-11E3144BED59}"/>
                </a:ext>
              </a:extLst>
            </p:cNvPr>
            <p:cNvSpPr/>
            <p:nvPr/>
          </p:nvSpPr>
          <p:spPr>
            <a:xfrm>
              <a:off x="6380010" y="6854050"/>
              <a:ext cx="33576" cy="434567"/>
            </a:xfrm>
            <a:custGeom>
              <a:avLst/>
              <a:gdLst>
                <a:gd name="connsiteX0" fmla="*/ 33490 w 33576"/>
                <a:gd name="connsiteY0" fmla="*/ 3950 h 434567"/>
                <a:gd name="connsiteX1" fmla="*/ 1740 w 33576"/>
                <a:gd name="connsiteY1" fmla="*/ 118250 h 434567"/>
                <a:gd name="connsiteX2" fmla="*/ 4915 w 33576"/>
                <a:gd name="connsiteY2" fmla="*/ 432575 h 434567"/>
                <a:gd name="connsiteX3" fmla="*/ 11265 w 33576"/>
                <a:gd name="connsiteY3" fmla="*/ 242075 h 434567"/>
                <a:gd name="connsiteX4" fmla="*/ 33490 w 33576"/>
                <a:gd name="connsiteY4" fmla="*/ 3950 h 43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6" h="434567">
                  <a:moveTo>
                    <a:pt x="33490" y="3950"/>
                  </a:moveTo>
                  <a:cubicBezTo>
                    <a:pt x="31903" y="-16687"/>
                    <a:pt x="6502" y="46813"/>
                    <a:pt x="1740" y="118250"/>
                  </a:cubicBezTo>
                  <a:cubicBezTo>
                    <a:pt x="-3023" y="189688"/>
                    <a:pt x="3328" y="411938"/>
                    <a:pt x="4915" y="432575"/>
                  </a:cubicBezTo>
                  <a:cubicBezTo>
                    <a:pt x="6502" y="453212"/>
                    <a:pt x="8090" y="308221"/>
                    <a:pt x="11265" y="242075"/>
                  </a:cubicBezTo>
                  <a:cubicBezTo>
                    <a:pt x="14440" y="175929"/>
                    <a:pt x="35077" y="24587"/>
                    <a:pt x="33490" y="39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690E3330-AFF3-57C2-E2CD-01C5B8E08145}"/>
                </a:ext>
              </a:extLst>
            </p:cNvPr>
            <p:cNvSpPr/>
            <p:nvPr/>
          </p:nvSpPr>
          <p:spPr>
            <a:xfrm>
              <a:off x="6073253" y="5622797"/>
              <a:ext cx="24431" cy="806672"/>
            </a:xfrm>
            <a:custGeom>
              <a:avLst/>
              <a:gdLst>
                <a:gd name="connsiteX0" fmla="*/ 19572 w 24431"/>
                <a:gd name="connsiteY0" fmla="*/ 128 h 806672"/>
                <a:gd name="connsiteX1" fmla="*/ 6872 w 24431"/>
                <a:gd name="connsiteY1" fmla="*/ 270003 h 806672"/>
                <a:gd name="connsiteX2" fmla="*/ 19572 w 24431"/>
                <a:gd name="connsiteY2" fmla="*/ 511303 h 806672"/>
                <a:gd name="connsiteX3" fmla="*/ 522 w 24431"/>
                <a:gd name="connsiteY3" fmla="*/ 806578 h 806672"/>
                <a:gd name="connsiteX4" fmla="*/ 6872 w 24431"/>
                <a:gd name="connsiteY4" fmla="*/ 539878 h 806672"/>
                <a:gd name="connsiteX5" fmla="*/ 22747 w 24431"/>
                <a:gd name="connsiteY5" fmla="*/ 238253 h 806672"/>
                <a:gd name="connsiteX6" fmla="*/ 19572 w 24431"/>
                <a:gd name="connsiteY6" fmla="*/ 128 h 80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31" h="806672">
                  <a:moveTo>
                    <a:pt x="19572" y="128"/>
                  </a:moveTo>
                  <a:cubicBezTo>
                    <a:pt x="16926" y="5420"/>
                    <a:pt x="6872" y="184807"/>
                    <a:pt x="6872" y="270003"/>
                  </a:cubicBezTo>
                  <a:cubicBezTo>
                    <a:pt x="6872" y="355199"/>
                    <a:pt x="20630" y="421874"/>
                    <a:pt x="19572" y="511303"/>
                  </a:cubicBezTo>
                  <a:cubicBezTo>
                    <a:pt x="18514" y="600732"/>
                    <a:pt x="2639" y="801816"/>
                    <a:pt x="522" y="806578"/>
                  </a:cubicBezTo>
                  <a:cubicBezTo>
                    <a:pt x="-1595" y="811340"/>
                    <a:pt x="3168" y="634599"/>
                    <a:pt x="6872" y="539878"/>
                  </a:cubicBezTo>
                  <a:cubicBezTo>
                    <a:pt x="10576" y="445157"/>
                    <a:pt x="18514" y="322390"/>
                    <a:pt x="22747" y="238253"/>
                  </a:cubicBezTo>
                  <a:cubicBezTo>
                    <a:pt x="26980" y="154116"/>
                    <a:pt x="22218" y="-5164"/>
                    <a:pt x="19572" y="1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C076D9DE-5215-9506-53CF-4B9EF131DBDB}"/>
                </a:ext>
              </a:extLst>
            </p:cNvPr>
            <p:cNvSpPr/>
            <p:nvPr/>
          </p:nvSpPr>
          <p:spPr>
            <a:xfrm>
              <a:off x="6006882" y="5657636"/>
              <a:ext cx="22979" cy="400533"/>
            </a:xfrm>
            <a:custGeom>
              <a:avLst/>
              <a:gdLst>
                <a:gd name="connsiteX0" fmla="*/ 22443 w 22979"/>
                <a:gd name="connsiteY0" fmla="*/ 214 h 400533"/>
                <a:gd name="connsiteX1" fmla="*/ 16093 w 22979"/>
                <a:gd name="connsiteY1" fmla="*/ 197064 h 400533"/>
                <a:gd name="connsiteX2" fmla="*/ 16093 w 22979"/>
                <a:gd name="connsiteY2" fmla="*/ 400264 h 400533"/>
                <a:gd name="connsiteX3" fmla="*/ 218 w 22979"/>
                <a:gd name="connsiteY3" fmla="*/ 235164 h 400533"/>
                <a:gd name="connsiteX4" fmla="*/ 22443 w 22979"/>
                <a:gd name="connsiteY4" fmla="*/ 214 h 40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9" h="400533">
                  <a:moveTo>
                    <a:pt x="22443" y="214"/>
                  </a:moveTo>
                  <a:cubicBezTo>
                    <a:pt x="25089" y="-6136"/>
                    <a:pt x="17151" y="130389"/>
                    <a:pt x="16093" y="197064"/>
                  </a:cubicBezTo>
                  <a:cubicBezTo>
                    <a:pt x="15035" y="263739"/>
                    <a:pt x="18739" y="393914"/>
                    <a:pt x="16093" y="400264"/>
                  </a:cubicBezTo>
                  <a:cubicBezTo>
                    <a:pt x="13447" y="406614"/>
                    <a:pt x="2864" y="299193"/>
                    <a:pt x="218" y="235164"/>
                  </a:cubicBezTo>
                  <a:cubicBezTo>
                    <a:pt x="-2428" y="171135"/>
                    <a:pt x="19797" y="6564"/>
                    <a:pt x="22443" y="2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61BD194F-8423-8BD7-520B-BA7BD2E43DE5}"/>
                </a:ext>
              </a:extLst>
            </p:cNvPr>
            <p:cNvSpPr/>
            <p:nvPr/>
          </p:nvSpPr>
          <p:spPr>
            <a:xfrm>
              <a:off x="6038804" y="5902290"/>
              <a:ext cx="19785" cy="552534"/>
            </a:xfrm>
            <a:custGeom>
              <a:avLst/>
              <a:gdLst>
                <a:gd name="connsiteX0" fmla="*/ 19096 w 19785"/>
                <a:gd name="connsiteY0" fmla="*/ 35 h 552534"/>
                <a:gd name="connsiteX1" fmla="*/ 15921 w 19785"/>
                <a:gd name="connsiteY1" fmla="*/ 314360 h 552534"/>
                <a:gd name="connsiteX2" fmla="*/ 19096 w 19785"/>
                <a:gd name="connsiteY2" fmla="*/ 552485 h 552534"/>
                <a:gd name="connsiteX3" fmla="*/ 46 w 19785"/>
                <a:gd name="connsiteY3" fmla="*/ 295310 h 552534"/>
                <a:gd name="connsiteX4" fmla="*/ 19096 w 19785"/>
                <a:gd name="connsiteY4" fmla="*/ 35 h 55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5" h="552534">
                  <a:moveTo>
                    <a:pt x="19096" y="35"/>
                  </a:moveTo>
                  <a:cubicBezTo>
                    <a:pt x="21742" y="3210"/>
                    <a:pt x="15921" y="222285"/>
                    <a:pt x="15921" y="314360"/>
                  </a:cubicBezTo>
                  <a:cubicBezTo>
                    <a:pt x="15921" y="406435"/>
                    <a:pt x="21742" y="555660"/>
                    <a:pt x="19096" y="552485"/>
                  </a:cubicBezTo>
                  <a:cubicBezTo>
                    <a:pt x="16450" y="549310"/>
                    <a:pt x="-1012" y="381564"/>
                    <a:pt x="46" y="295310"/>
                  </a:cubicBezTo>
                  <a:cubicBezTo>
                    <a:pt x="1104" y="209056"/>
                    <a:pt x="16450" y="-3140"/>
                    <a:pt x="19096" y="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38096043-386E-F9E8-DA81-E263EF20D934}"/>
                </a:ext>
              </a:extLst>
            </p:cNvPr>
            <p:cNvSpPr/>
            <p:nvPr/>
          </p:nvSpPr>
          <p:spPr>
            <a:xfrm>
              <a:off x="6008217" y="6063538"/>
              <a:ext cx="46388" cy="508743"/>
            </a:xfrm>
            <a:custGeom>
              <a:avLst/>
              <a:gdLst>
                <a:gd name="connsiteX0" fmla="*/ 24283 w 46388"/>
                <a:gd name="connsiteY0" fmla="*/ 712 h 508743"/>
                <a:gd name="connsiteX1" fmla="*/ 2058 w 46388"/>
                <a:gd name="connsiteY1" fmla="*/ 181687 h 508743"/>
                <a:gd name="connsiteX2" fmla="*/ 2058 w 46388"/>
                <a:gd name="connsiteY2" fmla="*/ 492837 h 508743"/>
                <a:gd name="connsiteX3" fmla="*/ 11583 w 46388"/>
                <a:gd name="connsiteY3" fmla="*/ 397587 h 508743"/>
                <a:gd name="connsiteX4" fmla="*/ 43333 w 46388"/>
                <a:gd name="connsiteY4" fmla="*/ 508712 h 508743"/>
                <a:gd name="connsiteX5" fmla="*/ 43333 w 46388"/>
                <a:gd name="connsiteY5" fmla="*/ 407112 h 508743"/>
                <a:gd name="connsiteX6" fmla="*/ 27458 w 46388"/>
                <a:gd name="connsiteY6" fmla="*/ 245187 h 508743"/>
                <a:gd name="connsiteX7" fmla="*/ 24283 w 46388"/>
                <a:gd name="connsiteY7" fmla="*/ 712 h 50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88" h="508743">
                  <a:moveTo>
                    <a:pt x="24283" y="712"/>
                  </a:moveTo>
                  <a:cubicBezTo>
                    <a:pt x="20050" y="-9871"/>
                    <a:pt x="5762" y="99666"/>
                    <a:pt x="2058" y="181687"/>
                  </a:cubicBezTo>
                  <a:cubicBezTo>
                    <a:pt x="-1646" y="263708"/>
                    <a:pt x="470" y="456854"/>
                    <a:pt x="2058" y="492837"/>
                  </a:cubicBezTo>
                  <a:cubicBezTo>
                    <a:pt x="3645" y="528820"/>
                    <a:pt x="4704" y="394941"/>
                    <a:pt x="11583" y="397587"/>
                  </a:cubicBezTo>
                  <a:cubicBezTo>
                    <a:pt x="18462" y="400233"/>
                    <a:pt x="38041" y="507125"/>
                    <a:pt x="43333" y="508712"/>
                  </a:cubicBezTo>
                  <a:cubicBezTo>
                    <a:pt x="48625" y="510299"/>
                    <a:pt x="45979" y="451033"/>
                    <a:pt x="43333" y="407112"/>
                  </a:cubicBezTo>
                  <a:cubicBezTo>
                    <a:pt x="40687" y="363191"/>
                    <a:pt x="32220" y="306570"/>
                    <a:pt x="27458" y="245187"/>
                  </a:cubicBezTo>
                  <a:cubicBezTo>
                    <a:pt x="22696" y="183804"/>
                    <a:pt x="28516" y="11295"/>
                    <a:pt x="24283" y="7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 1655">
              <a:extLst>
                <a:ext uri="{FF2B5EF4-FFF2-40B4-BE49-F238E27FC236}">
                  <a16:creationId xmlns:a16="http://schemas.microsoft.com/office/drawing/2014/main" id="{FA0E2F09-15FF-97AF-DF8B-D35EBF2D1A92}"/>
                </a:ext>
              </a:extLst>
            </p:cNvPr>
            <p:cNvSpPr/>
            <p:nvPr/>
          </p:nvSpPr>
          <p:spPr>
            <a:xfrm>
              <a:off x="4645025" y="6584950"/>
              <a:ext cx="1406671" cy="57150"/>
            </a:xfrm>
            <a:custGeom>
              <a:avLst/>
              <a:gdLst>
                <a:gd name="connsiteX0" fmla="*/ 0 w 1406671"/>
                <a:gd name="connsiteY0" fmla="*/ 47625 h 57150"/>
                <a:gd name="connsiteX1" fmla="*/ 917575 w 1406671"/>
                <a:gd name="connsiteY1" fmla="*/ 31750 h 57150"/>
                <a:gd name="connsiteX2" fmla="*/ 1400175 w 1406671"/>
                <a:gd name="connsiteY2" fmla="*/ 0 h 57150"/>
                <a:gd name="connsiteX3" fmla="*/ 1165225 w 1406671"/>
                <a:gd name="connsiteY3" fmla="*/ 31750 h 57150"/>
                <a:gd name="connsiteX4" fmla="*/ 730250 w 1406671"/>
                <a:gd name="connsiteY4" fmla="*/ 50800 h 57150"/>
                <a:gd name="connsiteX5" fmla="*/ 393700 w 1406671"/>
                <a:gd name="connsiteY5" fmla="*/ 57150 h 57150"/>
                <a:gd name="connsiteX6" fmla="*/ 0 w 1406671"/>
                <a:gd name="connsiteY6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6671" h="57150">
                  <a:moveTo>
                    <a:pt x="0" y="47625"/>
                  </a:moveTo>
                  <a:lnTo>
                    <a:pt x="917575" y="31750"/>
                  </a:lnTo>
                  <a:cubicBezTo>
                    <a:pt x="1150937" y="23813"/>
                    <a:pt x="1358900" y="0"/>
                    <a:pt x="1400175" y="0"/>
                  </a:cubicBezTo>
                  <a:cubicBezTo>
                    <a:pt x="1441450" y="0"/>
                    <a:pt x="1276879" y="23283"/>
                    <a:pt x="1165225" y="31750"/>
                  </a:cubicBezTo>
                  <a:cubicBezTo>
                    <a:pt x="1053571" y="40217"/>
                    <a:pt x="858837" y="46567"/>
                    <a:pt x="730250" y="50800"/>
                  </a:cubicBezTo>
                  <a:cubicBezTo>
                    <a:pt x="601663" y="55033"/>
                    <a:pt x="393700" y="57150"/>
                    <a:pt x="393700" y="57150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4D3891F7-17A6-33C3-EFBB-19D0EF89F056}"/>
                </a:ext>
              </a:extLst>
            </p:cNvPr>
            <p:cNvSpPr/>
            <p:nvPr/>
          </p:nvSpPr>
          <p:spPr>
            <a:xfrm>
              <a:off x="5781562" y="5854645"/>
              <a:ext cx="42015" cy="520818"/>
            </a:xfrm>
            <a:custGeom>
              <a:avLst/>
              <a:gdLst>
                <a:gd name="connsiteX0" fmla="*/ 25513 w 42015"/>
                <a:gd name="connsiteY0" fmla="*/ 55 h 520818"/>
                <a:gd name="connsiteX1" fmla="*/ 15988 w 42015"/>
                <a:gd name="connsiteY1" fmla="*/ 377880 h 520818"/>
                <a:gd name="connsiteX2" fmla="*/ 28688 w 42015"/>
                <a:gd name="connsiteY2" fmla="*/ 469955 h 520818"/>
                <a:gd name="connsiteX3" fmla="*/ 113 w 42015"/>
                <a:gd name="connsiteY3" fmla="*/ 520755 h 520818"/>
                <a:gd name="connsiteX4" fmla="*/ 41388 w 42015"/>
                <a:gd name="connsiteY4" fmla="*/ 460430 h 520818"/>
                <a:gd name="connsiteX5" fmla="*/ 25513 w 42015"/>
                <a:gd name="connsiteY5" fmla="*/ 406455 h 520818"/>
                <a:gd name="connsiteX6" fmla="*/ 25513 w 42015"/>
                <a:gd name="connsiteY6" fmla="*/ 55 h 5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5" h="520818">
                  <a:moveTo>
                    <a:pt x="25513" y="55"/>
                  </a:moveTo>
                  <a:cubicBezTo>
                    <a:pt x="23926" y="-4707"/>
                    <a:pt x="15459" y="299563"/>
                    <a:pt x="15988" y="377880"/>
                  </a:cubicBezTo>
                  <a:cubicBezTo>
                    <a:pt x="16517" y="456197"/>
                    <a:pt x="31334" y="446143"/>
                    <a:pt x="28688" y="469955"/>
                  </a:cubicBezTo>
                  <a:cubicBezTo>
                    <a:pt x="26042" y="493767"/>
                    <a:pt x="-2004" y="522343"/>
                    <a:pt x="113" y="520755"/>
                  </a:cubicBezTo>
                  <a:cubicBezTo>
                    <a:pt x="2230" y="519167"/>
                    <a:pt x="37155" y="479480"/>
                    <a:pt x="41388" y="460430"/>
                  </a:cubicBezTo>
                  <a:cubicBezTo>
                    <a:pt x="45621" y="441380"/>
                    <a:pt x="27100" y="479480"/>
                    <a:pt x="25513" y="406455"/>
                  </a:cubicBezTo>
                  <a:cubicBezTo>
                    <a:pt x="23926" y="333430"/>
                    <a:pt x="27100" y="4817"/>
                    <a:pt x="25513" y="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DFBA2CBC-C7EA-CC68-2CFE-6E5EC42C669F}"/>
                </a:ext>
              </a:extLst>
            </p:cNvPr>
            <p:cNvSpPr/>
            <p:nvPr/>
          </p:nvSpPr>
          <p:spPr>
            <a:xfrm>
              <a:off x="5742580" y="5885888"/>
              <a:ext cx="26395" cy="439493"/>
            </a:xfrm>
            <a:custGeom>
              <a:avLst/>
              <a:gdLst>
                <a:gd name="connsiteX0" fmla="*/ 16870 w 26395"/>
                <a:gd name="connsiteY0" fmla="*/ 6912 h 439493"/>
                <a:gd name="connsiteX1" fmla="*/ 4170 w 26395"/>
                <a:gd name="connsiteY1" fmla="*/ 400612 h 439493"/>
                <a:gd name="connsiteX2" fmla="*/ 995 w 26395"/>
                <a:gd name="connsiteY2" fmla="*/ 419662 h 439493"/>
                <a:gd name="connsiteX3" fmla="*/ 20045 w 26395"/>
                <a:gd name="connsiteY3" fmla="*/ 352987 h 439493"/>
                <a:gd name="connsiteX4" fmla="*/ 26395 w 26395"/>
                <a:gd name="connsiteY4" fmla="*/ 162487 h 439493"/>
                <a:gd name="connsiteX5" fmla="*/ 16870 w 26395"/>
                <a:gd name="connsiteY5" fmla="*/ 6912 h 43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39493">
                  <a:moveTo>
                    <a:pt x="16870" y="6912"/>
                  </a:moveTo>
                  <a:cubicBezTo>
                    <a:pt x="13166" y="46599"/>
                    <a:pt x="4170" y="400612"/>
                    <a:pt x="4170" y="400612"/>
                  </a:cubicBezTo>
                  <a:cubicBezTo>
                    <a:pt x="1524" y="469404"/>
                    <a:pt x="-1651" y="427599"/>
                    <a:pt x="995" y="419662"/>
                  </a:cubicBezTo>
                  <a:cubicBezTo>
                    <a:pt x="3641" y="411725"/>
                    <a:pt x="15812" y="395850"/>
                    <a:pt x="20045" y="352987"/>
                  </a:cubicBezTo>
                  <a:cubicBezTo>
                    <a:pt x="24278" y="310125"/>
                    <a:pt x="26395" y="215933"/>
                    <a:pt x="26395" y="162487"/>
                  </a:cubicBezTo>
                  <a:cubicBezTo>
                    <a:pt x="26395" y="109041"/>
                    <a:pt x="20574" y="-32775"/>
                    <a:pt x="16870" y="69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B9BCB5B8-FC3A-AC33-8182-7CB0C671535F}"/>
                </a:ext>
              </a:extLst>
            </p:cNvPr>
            <p:cNvSpPr/>
            <p:nvPr/>
          </p:nvSpPr>
          <p:spPr>
            <a:xfrm>
              <a:off x="5432425" y="6317751"/>
              <a:ext cx="371475" cy="17550"/>
            </a:xfrm>
            <a:custGeom>
              <a:avLst/>
              <a:gdLst>
                <a:gd name="connsiteX0" fmla="*/ 0 w 371475"/>
                <a:gd name="connsiteY0" fmla="*/ 16374 h 17550"/>
                <a:gd name="connsiteX1" fmla="*/ 304800 w 371475"/>
                <a:gd name="connsiteY1" fmla="*/ 499 h 17550"/>
                <a:gd name="connsiteX2" fmla="*/ 282575 w 371475"/>
                <a:gd name="connsiteY2" fmla="*/ 3674 h 17550"/>
                <a:gd name="connsiteX3" fmla="*/ 311150 w 371475"/>
                <a:gd name="connsiteY3" fmla="*/ 499 h 17550"/>
                <a:gd name="connsiteX4" fmla="*/ 371475 w 371475"/>
                <a:gd name="connsiteY4" fmla="*/ 16374 h 17550"/>
                <a:gd name="connsiteX5" fmla="*/ 311150 w 371475"/>
                <a:gd name="connsiteY5" fmla="*/ 16374 h 17550"/>
                <a:gd name="connsiteX6" fmla="*/ 285750 w 371475"/>
                <a:gd name="connsiteY6" fmla="*/ 16374 h 17550"/>
                <a:gd name="connsiteX7" fmla="*/ 0 w 371475"/>
                <a:gd name="connsiteY7" fmla="*/ 16374 h 1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475" h="17550">
                  <a:moveTo>
                    <a:pt x="0" y="16374"/>
                  </a:moveTo>
                  <a:lnTo>
                    <a:pt x="304800" y="499"/>
                  </a:lnTo>
                  <a:cubicBezTo>
                    <a:pt x="351896" y="-1618"/>
                    <a:pt x="281517" y="3674"/>
                    <a:pt x="282575" y="3674"/>
                  </a:cubicBezTo>
                  <a:cubicBezTo>
                    <a:pt x="283633" y="3674"/>
                    <a:pt x="296333" y="-1618"/>
                    <a:pt x="311150" y="499"/>
                  </a:cubicBezTo>
                  <a:cubicBezTo>
                    <a:pt x="325967" y="2616"/>
                    <a:pt x="371475" y="13728"/>
                    <a:pt x="371475" y="16374"/>
                  </a:cubicBezTo>
                  <a:cubicBezTo>
                    <a:pt x="371475" y="19020"/>
                    <a:pt x="311150" y="16374"/>
                    <a:pt x="311150" y="16374"/>
                  </a:cubicBezTo>
                  <a:lnTo>
                    <a:pt x="285750" y="16374"/>
                  </a:lnTo>
                  <a:lnTo>
                    <a:pt x="0" y="1637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16A34C20-2D68-B935-624B-1C4285231090}"/>
                </a:ext>
              </a:extLst>
            </p:cNvPr>
            <p:cNvSpPr/>
            <p:nvPr/>
          </p:nvSpPr>
          <p:spPr>
            <a:xfrm>
              <a:off x="4568818" y="6579997"/>
              <a:ext cx="927343" cy="46866"/>
            </a:xfrm>
            <a:custGeom>
              <a:avLst/>
              <a:gdLst>
                <a:gd name="connsiteX0" fmla="*/ 7 w 927343"/>
                <a:gd name="connsiteY0" fmla="*/ 46228 h 46866"/>
                <a:gd name="connsiteX1" fmla="*/ 190507 w 927343"/>
                <a:gd name="connsiteY1" fmla="*/ 1778 h 46866"/>
                <a:gd name="connsiteX2" fmla="*/ 177807 w 927343"/>
                <a:gd name="connsiteY2" fmla="*/ 8128 h 46866"/>
                <a:gd name="connsiteX3" fmla="*/ 685807 w 927343"/>
                <a:gd name="connsiteY3" fmla="*/ 4953 h 46866"/>
                <a:gd name="connsiteX4" fmla="*/ 927107 w 927343"/>
                <a:gd name="connsiteY4" fmla="*/ 8128 h 46866"/>
                <a:gd name="connsiteX5" fmla="*/ 647707 w 927343"/>
                <a:gd name="connsiteY5" fmla="*/ 20828 h 46866"/>
                <a:gd name="connsiteX6" fmla="*/ 825507 w 927343"/>
                <a:gd name="connsiteY6" fmla="*/ 33528 h 46866"/>
                <a:gd name="connsiteX7" fmla="*/ 473082 w 927343"/>
                <a:gd name="connsiteY7" fmla="*/ 30353 h 46866"/>
                <a:gd name="connsiteX8" fmla="*/ 184157 w 927343"/>
                <a:gd name="connsiteY8" fmla="*/ 27178 h 46866"/>
                <a:gd name="connsiteX9" fmla="*/ 7 w 927343"/>
                <a:gd name="connsiteY9" fmla="*/ 46228 h 4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343" h="46866">
                  <a:moveTo>
                    <a:pt x="7" y="46228"/>
                  </a:moveTo>
                  <a:cubicBezTo>
                    <a:pt x="1065" y="41995"/>
                    <a:pt x="160874" y="8128"/>
                    <a:pt x="190507" y="1778"/>
                  </a:cubicBezTo>
                  <a:cubicBezTo>
                    <a:pt x="220140" y="-4572"/>
                    <a:pt x="177807" y="8128"/>
                    <a:pt x="177807" y="8128"/>
                  </a:cubicBezTo>
                  <a:lnTo>
                    <a:pt x="685807" y="4953"/>
                  </a:lnTo>
                  <a:cubicBezTo>
                    <a:pt x="810690" y="4953"/>
                    <a:pt x="933457" y="5482"/>
                    <a:pt x="927107" y="8128"/>
                  </a:cubicBezTo>
                  <a:cubicBezTo>
                    <a:pt x="920757" y="10774"/>
                    <a:pt x="664640" y="16595"/>
                    <a:pt x="647707" y="20828"/>
                  </a:cubicBezTo>
                  <a:cubicBezTo>
                    <a:pt x="630774" y="25061"/>
                    <a:pt x="854611" y="31941"/>
                    <a:pt x="825507" y="33528"/>
                  </a:cubicBezTo>
                  <a:cubicBezTo>
                    <a:pt x="796403" y="35115"/>
                    <a:pt x="473082" y="30353"/>
                    <a:pt x="473082" y="30353"/>
                  </a:cubicBezTo>
                  <a:cubicBezTo>
                    <a:pt x="366190" y="29295"/>
                    <a:pt x="265119" y="21886"/>
                    <a:pt x="184157" y="27178"/>
                  </a:cubicBezTo>
                  <a:cubicBezTo>
                    <a:pt x="103195" y="32470"/>
                    <a:pt x="-1051" y="50461"/>
                    <a:pt x="7" y="462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703740B9-B051-2424-F003-FBE918D88EFC}"/>
                </a:ext>
              </a:extLst>
            </p:cNvPr>
            <p:cNvSpPr/>
            <p:nvPr/>
          </p:nvSpPr>
          <p:spPr>
            <a:xfrm>
              <a:off x="5363325" y="6562548"/>
              <a:ext cx="676091" cy="47802"/>
            </a:xfrm>
            <a:custGeom>
              <a:avLst/>
              <a:gdLst>
                <a:gd name="connsiteX0" fmla="*/ 119900 w 676091"/>
                <a:gd name="connsiteY0" fmla="*/ 19227 h 47802"/>
                <a:gd name="connsiteX1" fmla="*/ 332625 w 676091"/>
                <a:gd name="connsiteY1" fmla="*/ 177 h 47802"/>
                <a:gd name="connsiteX2" fmla="*/ 383425 w 676091"/>
                <a:gd name="connsiteY2" fmla="*/ 9702 h 47802"/>
                <a:gd name="connsiteX3" fmla="*/ 551700 w 676091"/>
                <a:gd name="connsiteY3" fmla="*/ 9702 h 47802"/>
                <a:gd name="connsiteX4" fmla="*/ 408825 w 676091"/>
                <a:gd name="connsiteY4" fmla="*/ 25577 h 47802"/>
                <a:gd name="connsiteX5" fmla="*/ 675525 w 676091"/>
                <a:gd name="connsiteY5" fmla="*/ 19227 h 47802"/>
                <a:gd name="connsiteX6" fmla="*/ 323100 w 676091"/>
                <a:gd name="connsiteY6" fmla="*/ 41452 h 47802"/>
                <a:gd name="connsiteX7" fmla="*/ 2425 w 676091"/>
                <a:gd name="connsiteY7" fmla="*/ 47802 h 47802"/>
                <a:gd name="connsiteX8" fmla="*/ 173875 w 676091"/>
                <a:gd name="connsiteY8" fmla="*/ 41452 h 47802"/>
                <a:gd name="connsiteX9" fmla="*/ 119900 w 676091"/>
                <a:gd name="connsiteY9" fmla="*/ 19227 h 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91" h="47802">
                  <a:moveTo>
                    <a:pt x="119900" y="19227"/>
                  </a:moveTo>
                  <a:cubicBezTo>
                    <a:pt x="146358" y="12348"/>
                    <a:pt x="288704" y="1764"/>
                    <a:pt x="332625" y="177"/>
                  </a:cubicBezTo>
                  <a:cubicBezTo>
                    <a:pt x="376546" y="-1410"/>
                    <a:pt x="346913" y="8115"/>
                    <a:pt x="383425" y="9702"/>
                  </a:cubicBezTo>
                  <a:cubicBezTo>
                    <a:pt x="419937" y="11289"/>
                    <a:pt x="547467" y="7056"/>
                    <a:pt x="551700" y="9702"/>
                  </a:cubicBezTo>
                  <a:cubicBezTo>
                    <a:pt x="555933" y="12348"/>
                    <a:pt x="388188" y="23990"/>
                    <a:pt x="408825" y="25577"/>
                  </a:cubicBezTo>
                  <a:cubicBezTo>
                    <a:pt x="429462" y="27164"/>
                    <a:pt x="689812" y="16581"/>
                    <a:pt x="675525" y="19227"/>
                  </a:cubicBezTo>
                  <a:cubicBezTo>
                    <a:pt x="661238" y="21873"/>
                    <a:pt x="435283" y="36690"/>
                    <a:pt x="323100" y="41452"/>
                  </a:cubicBezTo>
                  <a:cubicBezTo>
                    <a:pt x="210917" y="46215"/>
                    <a:pt x="27296" y="47802"/>
                    <a:pt x="2425" y="47802"/>
                  </a:cubicBezTo>
                  <a:cubicBezTo>
                    <a:pt x="-22446" y="47802"/>
                    <a:pt x="151650" y="44098"/>
                    <a:pt x="173875" y="41452"/>
                  </a:cubicBezTo>
                  <a:cubicBezTo>
                    <a:pt x="196100" y="38806"/>
                    <a:pt x="93442" y="26106"/>
                    <a:pt x="119900" y="192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F013AF7F-1892-EFF3-225A-FCF5C4810EEE}"/>
                </a:ext>
              </a:extLst>
            </p:cNvPr>
            <p:cNvSpPr/>
            <p:nvPr/>
          </p:nvSpPr>
          <p:spPr>
            <a:xfrm>
              <a:off x="5397662" y="6146213"/>
              <a:ext cx="399379" cy="248442"/>
            </a:xfrm>
            <a:custGeom>
              <a:avLst/>
              <a:gdLst>
                <a:gd name="connsiteX0" fmla="*/ 22063 w 399379"/>
                <a:gd name="connsiteY0" fmla="*/ 587 h 248442"/>
                <a:gd name="connsiteX1" fmla="*/ 18888 w 399379"/>
                <a:gd name="connsiteY1" fmla="*/ 162512 h 248442"/>
                <a:gd name="connsiteX2" fmla="*/ 22063 w 399379"/>
                <a:gd name="connsiteY2" fmla="*/ 222837 h 248442"/>
                <a:gd name="connsiteX3" fmla="*/ 63338 w 399379"/>
                <a:gd name="connsiteY3" fmla="*/ 226012 h 248442"/>
                <a:gd name="connsiteX4" fmla="*/ 396713 w 399379"/>
                <a:gd name="connsiteY4" fmla="*/ 222837 h 248442"/>
                <a:gd name="connsiteX5" fmla="*/ 209388 w 399379"/>
                <a:gd name="connsiteY5" fmla="*/ 241887 h 248442"/>
                <a:gd name="connsiteX6" fmla="*/ 18888 w 399379"/>
                <a:gd name="connsiteY6" fmla="*/ 245062 h 248442"/>
                <a:gd name="connsiteX7" fmla="*/ 6188 w 399379"/>
                <a:gd name="connsiteY7" fmla="*/ 226012 h 248442"/>
                <a:gd name="connsiteX8" fmla="*/ 22063 w 399379"/>
                <a:gd name="connsiteY8" fmla="*/ 587 h 248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379" h="248442">
                  <a:moveTo>
                    <a:pt x="22063" y="587"/>
                  </a:moveTo>
                  <a:cubicBezTo>
                    <a:pt x="24180" y="-9996"/>
                    <a:pt x="18888" y="125470"/>
                    <a:pt x="18888" y="162512"/>
                  </a:cubicBezTo>
                  <a:cubicBezTo>
                    <a:pt x="18888" y="199554"/>
                    <a:pt x="14655" y="212254"/>
                    <a:pt x="22063" y="222837"/>
                  </a:cubicBezTo>
                  <a:cubicBezTo>
                    <a:pt x="29471" y="233420"/>
                    <a:pt x="63338" y="226012"/>
                    <a:pt x="63338" y="226012"/>
                  </a:cubicBezTo>
                  <a:lnTo>
                    <a:pt x="396713" y="222837"/>
                  </a:lnTo>
                  <a:cubicBezTo>
                    <a:pt x="421055" y="225483"/>
                    <a:pt x="272359" y="238183"/>
                    <a:pt x="209388" y="241887"/>
                  </a:cubicBezTo>
                  <a:cubicBezTo>
                    <a:pt x="146417" y="245591"/>
                    <a:pt x="18888" y="245062"/>
                    <a:pt x="18888" y="245062"/>
                  </a:cubicBezTo>
                  <a:cubicBezTo>
                    <a:pt x="-14979" y="242416"/>
                    <a:pt x="7246" y="263054"/>
                    <a:pt x="6188" y="226012"/>
                  </a:cubicBezTo>
                  <a:cubicBezTo>
                    <a:pt x="5130" y="188970"/>
                    <a:pt x="19946" y="11170"/>
                    <a:pt x="22063" y="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22B4FF62-BE71-A81E-F776-02A6BFB2708C}"/>
                </a:ext>
              </a:extLst>
            </p:cNvPr>
            <p:cNvSpPr/>
            <p:nvPr/>
          </p:nvSpPr>
          <p:spPr>
            <a:xfrm>
              <a:off x="5419725" y="6327305"/>
              <a:ext cx="175655" cy="16345"/>
            </a:xfrm>
            <a:custGeom>
              <a:avLst/>
              <a:gdLst>
                <a:gd name="connsiteX0" fmla="*/ 0 w 175655"/>
                <a:gd name="connsiteY0" fmla="*/ 16345 h 16345"/>
                <a:gd name="connsiteX1" fmla="*/ 171450 w 175655"/>
                <a:gd name="connsiteY1" fmla="*/ 6820 h 16345"/>
                <a:gd name="connsiteX2" fmla="*/ 127000 w 175655"/>
                <a:gd name="connsiteY2" fmla="*/ 470 h 16345"/>
                <a:gd name="connsiteX3" fmla="*/ 107950 w 175655"/>
                <a:gd name="connsiteY3" fmla="*/ 470 h 16345"/>
                <a:gd name="connsiteX4" fmla="*/ 0 w 175655"/>
                <a:gd name="connsiteY4" fmla="*/ 16345 h 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55" h="16345">
                  <a:moveTo>
                    <a:pt x="0" y="16345"/>
                  </a:moveTo>
                  <a:lnTo>
                    <a:pt x="171450" y="6820"/>
                  </a:lnTo>
                  <a:cubicBezTo>
                    <a:pt x="192617" y="4174"/>
                    <a:pt x="127000" y="470"/>
                    <a:pt x="127000" y="470"/>
                  </a:cubicBezTo>
                  <a:cubicBezTo>
                    <a:pt x="116417" y="-588"/>
                    <a:pt x="107950" y="470"/>
                    <a:pt x="107950" y="470"/>
                  </a:cubicBezTo>
                  <a:lnTo>
                    <a:pt x="0" y="1634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EC7600E4-7003-F0B2-5F32-E372222554E4}"/>
                </a:ext>
              </a:extLst>
            </p:cNvPr>
            <p:cNvSpPr/>
            <p:nvPr/>
          </p:nvSpPr>
          <p:spPr>
            <a:xfrm>
              <a:off x="4968744" y="6193978"/>
              <a:ext cx="377116" cy="222705"/>
            </a:xfrm>
            <a:custGeom>
              <a:avLst/>
              <a:gdLst>
                <a:gd name="connsiteX0" fmla="*/ 365256 w 377116"/>
                <a:gd name="connsiteY0" fmla="*/ 447 h 222705"/>
                <a:gd name="connsiteX1" fmla="*/ 362081 w 377116"/>
                <a:gd name="connsiteY1" fmla="*/ 152847 h 222705"/>
                <a:gd name="connsiteX2" fmla="*/ 358906 w 377116"/>
                <a:gd name="connsiteY2" fmla="*/ 194122 h 222705"/>
                <a:gd name="connsiteX3" fmla="*/ 349381 w 377116"/>
                <a:gd name="connsiteY3" fmla="*/ 197297 h 222705"/>
                <a:gd name="connsiteX4" fmla="*/ 143006 w 377116"/>
                <a:gd name="connsiteY4" fmla="*/ 203647 h 222705"/>
                <a:gd name="connsiteX5" fmla="*/ 3306 w 377116"/>
                <a:gd name="connsiteY5" fmla="*/ 203647 h 222705"/>
                <a:gd name="connsiteX6" fmla="*/ 282706 w 377116"/>
                <a:gd name="connsiteY6" fmla="*/ 213172 h 222705"/>
                <a:gd name="connsiteX7" fmla="*/ 371606 w 377116"/>
                <a:gd name="connsiteY7" fmla="*/ 206822 h 222705"/>
                <a:gd name="connsiteX8" fmla="*/ 365256 w 377116"/>
                <a:gd name="connsiteY8" fmla="*/ 447 h 22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16" h="222705">
                  <a:moveTo>
                    <a:pt x="365256" y="447"/>
                  </a:moveTo>
                  <a:cubicBezTo>
                    <a:pt x="363669" y="-8549"/>
                    <a:pt x="363139" y="120568"/>
                    <a:pt x="362081" y="152847"/>
                  </a:cubicBezTo>
                  <a:cubicBezTo>
                    <a:pt x="361023" y="185126"/>
                    <a:pt x="358906" y="194122"/>
                    <a:pt x="358906" y="194122"/>
                  </a:cubicBezTo>
                  <a:cubicBezTo>
                    <a:pt x="356789" y="201530"/>
                    <a:pt x="385364" y="195710"/>
                    <a:pt x="349381" y="197297"/>
                  </a:cubicBezTo>
                  <a:cubicBezTo>
                    <a:pt x="313398" y="198885"/>
                    <a:pt x="200685" y="202589"/>
                    <a:pt x="143006" y="203647"/>
                  </a:cubicBezTo>
                  <a:cubicBezTo>
                    <a:pt x="85327" y="204705"/>
                    <a:pt x="-19977" y="202060"/>
                    <a:pt x="3306" y="203647"/>
                  </a:cubicBezTo>
                  <a:cubicBezTo>
                    <a:pt x="26589" y="205235"/>
                    <a:pt x="221323" y="212643"/>
                    <a:pt x="282706" y="213172"/>
                  </a:cubicBezTo>
                  <a:cubicBezTo>
                    <a:pt x="344089" y="213701"/>
                    <a:pt x="356789" y="238043"/>
                    <a:pt x="371606" y="206822"/>
                  </a:cubicBezTo>
                  <a:cubicBezTo>
                    <a:pt x="386423" y="175601"/>
                    <a:pt x="366843" y="9443"/>
                    <a:pt x="365256" y="4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8FF94A68-A9C4-FF5C-FB7A-99ED716B5E88}"/>
                </a:ext>
              </a:extLst>
            </p:cNvPr>
            <p:cNvSpPr/>
            <p:nvPr/>
          </p:nvSpPr>
          <p:spPr>
            <a:xfrm>
              <a:off x="5095862" y="6326405"/>
              <a:ext cx="225800" cy="58563"/>
            </a:xfrm>
            <a:custGeom>
              <a:avLst/>
              <a:gdLst>
                <a:gd name="connsiteX0" fmla="*/ 13 w 225800"/>
                <a:gd name="connsiteY0" fmla="*/ 17245 h 58563"/>
                <a:gd name="connsiteX1" fmla="*/ 187338 w 225800"/>
                <a:gd name="connsiteY1" fmla="*/ 1370 h 58563"/>
                <a:gd name="connsiteX2" fmla="*/ 225438 w 225800"/>
                <a:gd name="connsiteY2" fmla="*/ 58520 h 58563"/>
                <a:gd name="connsiteX3" fmla="*/ 177813 w 225800"/>
                <a:gd name="connsiteY3" fmla="*/ 10895 h 58563"/>
                <a:gd name="connsiteX4" fmla="*/ 13 w 225800"/>
                <a:gd name="connsiteY4" fmla="*/ 17245 h 5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00" h="58563">
                  <a:moveTo>
                    <a:pt x="13" y="17245"/>
                  </a:moveTo>
                  <a:cubicBezTo>
                    <a:pt x="1600" y="15658"/>
                    <a:pt x="149767" y="-5509"/>
                    <a:pt x="187338" y="1370"/>
                  </a:cubicBezTo>
                  <a:cubicBezTo>
                    <a:pt x="224909" y="8249"/>
                    <a:pt x="227025" y="56933"/>
                    <a:pt x="225438" y="58520"/>
                  </a:cubicBezTo>
                  <a:cubicBezTo>
                    <a:pt x="223851" y="60107"/>
                    <a:pt x="213267" y="17774"/>
                    <a:pt x="177813" y="10895"/>
                  </a:cubicBezTo>
                  <a:cubicBezTo>
                    <a:pt x="142359" y="4016"/>
                    <a:pt x="-1574" y="18832"/>
                    <a:pt x="13" y="172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DEC70A7A-F5CB-5A2F-B468-B22E5B4810A3}"/>
                </a:ext>
              </a:extLst>
            </p:cNvPr>
            <p:cNvSpPr/>
            <p:nvPr/>
          </p:nvSpPr>
          <p:spPr>
            <a:xfrm>
              <a:off x="5260893" y="6232438"/>
              <a:ext cx="13214" cy="113791"/>
            </a:xfrm>
            <a:custGeom>
              <a:avLst/>
              <a:gdLst>
                <a:gd name="connsiteX0" fmla="*/ 12782 w 13214"/>
                <a:gd name="connsiteY0" fmla="*/ 87 h 113791"/>
                <a:gd name="connsiteX1" fmla="*/ 9607 w 13214"/>
                <a:gd name="connsiteY1" fmla="*/ 111212 h 113791"/>
                <a:gd name="connsiteX2" fmla="*/ 3257 w 13214"/>
                <a:gd name="connsiteY2" fmla="*/ 79462 h 113791"/>
                <a:gd name="connsiteX3" fmla="*/ 82 w 13214"/>
                <a:gd name="connsiteY3" fmla="*/ 92162 h 113791"/>
                <a:gd name="connsiteX4" fmla="*/ 12782 w 13214"/>
                <a:gd name="connsiteY4" fmla="*/ 87 h 11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4" h="113791">
                  <a:moveTo>
                    <a:pt x="12782" y="87"/>
                  </a:moveTo>
                  <a:cubicBezTo>
                    <a:pt x="14369" y="3262"/>
                    <a:pt x="11194" y="97983"/>
                    <a:pt x="9607" y="111212"/>
                  </a:cubicBezTo>
                  <a:cubicBezTo>
                    <a:pt x="8020" y="124441"/>
                    <a:pt x="4844" y="82637"/>
                    <a:pt x="3257" y="79462"/>
                  </a:cubicBezTo>
                  <a:cubicBezTo>
                    <a:pt x="1670" y="76287"/>
                    <a:pt x="-447" y="103274"/>
                    <a:pt x="82" y="92162"/>
                  </a:cubicBezTo>
                  <a:cubicBezTo>
                    <a:pt x="611" y="81050"/>
                    <a:pt x="11195" y="-3088"/>
                    <a:pt x="12782" y="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3A53A902-A562-74A5-CFC1-9034DBBB3A87}"/>
                </a:ext>
              </a:extLst>
            </p:cNvPr>
            <p:cNvSpPr/>
            <p:nvPr/>
          </p:nvSpPr>
          <p:spPr>
            <a:xfrm>
              <a:off x="4898237" y="6686550"/>
              <a:ext cx="1099977" cy="48112"/>
            </a:xfrm>
            <a:custGeom>
              <a:avLst/>
              <a:gdLst>
                <a:gd name="connsiteX0" fmla="*/ 788 w 1099977"/>
                <a:gd name="connsiteY0" fmla="*/ 47625 h 48112"/>
                <a:gd name="connsiteX1" fmla="*/ 404013 w 1099977"/>
                <a:gd name="connsiteY1" fmla="*/ 41275 h 48112"/>
                <a:gd name="connsiteX2" fmla="*/ 292888 w 1099977"/>
                <a:gd name="connsiteY2" fmla="*/ 47625 h 48112"/>
                <a:gd name="connsiteX3" fmla="*/ 867563 w 1099977"/>
                <a:gd name="connsiteY3" fmla="*/ 9525 h 48112"/>
                <a:gd name="connsiteX4" fmla="*/ 708813 w 1099977"/>
                <a:gd name="connsiteY4" fmla="*/ 25400 h 48112"/>
                <a:gd name="connsiteX5" fmla="*/ 1086638 w 1099977"/>
                <a:gd name="connsiteY5" fmla="*/ 12700 h 48112"/>
                <a:gd name="connsiteX6" fmla="*/ 1019963 w 1099977"/>
                <a:gd name="connsiteY6" fmla="*/ 15875 h 48112"/>
                <a:gd name="connsiteX7" fmla="*/ 1070763 w 1099977"/>
                <a:gd name="connsiteY7" fmla="*/ 28575 h 48112"/>
                <a:gd name="connsiteX8" fmla="*/ 927888 w 1099977"/>
                <a:gd name="connsiteY8" fmla="*/ 0 h 48112"/>
                <a:gd name="connsiteX9" fmla="*/ 464338 w 1099977"/>
                <a:gd name="connsiteY9" fmla="*/ 28575 h 48112"/>
                <a:gd name="connsiteX10" fmla="*/ 604038 w 1099977"/>
                <a:gd name="connsiteY10" fmla="*/ 15875 h 48112"/>
                <a:gd name="connsiteX11" fmla="*/ 308763 w 1099977"/>
                <a:gd name="connsiteY11" fmla="*/ 25400 h 48112"/>
                <a:gd name="connsiteX12" fmla="*/ 788 w 1099977"/>
                <a:gd name="connsiteY12" fmla="*/ 47625 h 4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9977" h="48112">
                  <a:moveTo>
                    <a:pt x="788" y="47625"/>
                  </a:moveTo>
                  <a:cubicBezTo>
                    <a:pt x="16663" y="50271"/>
                    <a:pt x="355330" y="41275"/>
                    <a:pt x="404013" y="41275"/>
                  </a:cubicBezTo>
                  <a:cubicBezTo>
                    <a:pt x="452696" y="41275"/>
                    <a:pt x="292888" y="47625"/>
                    <a:pt x="292888" y="47625"/>
                  </a:cubicBezTo>
                  <a:lnTo>
                    <a:pt x="867563" y="9525"/>
                  </a:lnTo>
                  <a:cubicBezTo>
                    <a:pt x="936884" y="5821"/>
                    <a:pt x="672301" y="24871"/>
                    <a:pt x="708813" y="25400"/>
                  </a:cubicBezTo>
                  <a:cubicBezTo>
                    <a:pt x="745325" y="25929"/>
                    <a:pt x="1034780" y="14287"/>
                    <a:pt x="1086638" y="12700"/>
                  </a:cubicBezTo>
                  <a:cubicBezTo>
                    <a:pt x="1138496" y="11112"/>
                    <a:pt x="1022609" y="13229"/>
                    <a:pt x="1019963" y="15875"/>
                  </a:cubicBezTo>
                  <a:cubicBezTo>
                    <a:pt x="1017317" y="18521"/>
                    <a:pt x="1086109" y="31221"/>
                    <a:pt x="1070763" y="28575"/>
                  </a:cubicBezTo>
                  <a:cubicBezTo>
                    <a:pt x="1055417" y="25929"/>
                    <a:pt x="1028959" y="0"/>
                    <a:pt x="927888" y="0"/>
                  </a:cubicBezTo>
                  <a:cubicBezTo>
                    <a:pt x="826817" y="0"/>
                    <a:pt x="518313" y="25929"/>
                    <a:pt x="464338" y="28575"/>
                  </a:cubicBezTo>
                  <a:cubicBezTo>
                    <a:pt x="410363" y="31221"/>
                    <a:pt x="629967" y="16404"/>
                    <a:pt x="604038" y="15875"/>
                  </a:cubicBezTo>
                  <a:cubicBezTo>
                    <a:pt x="578109" y="15346"/>
                    <a:pt x="404542" y="21167"/>
                    <a:pt x="308763" y="25400"/>
                  </a:cubicBezTo>
                  <a:cubicBezTo>
                    <a:pt x="212984" y="29633"/>
                    <a:pt x="-15087" y="44979"/>
                    <a:pt x="788" y="476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DBF9E597-3FE9-738F-5174-35919F88A913}"/>
                </a:ext>
              </a:extLst>
            </p:cNvPr>
            <p:cNvSpPr/>
            <p:nvPr/>
          </p:nvSpPr>
          <p:spPr>
            <a:xfrm>
              <a:off x="6040693" y="6656310"/>
              <a:ext cx="42720" cy="525771"/>
            </a:xfrm>
            <a:custGeom>
              <a:avLst/>
              <a:gdLst>
                <a:gd name="connsiteX0" fmla="*/ 42607 w 42720"/>
                <a:gd name="connsiteY0" fmla="*/ 1665 h 525771"/>
                <a:gd name="connsiteX1" fmla="*/ 14032 w 42720"/>
                <a:gd name="connsiteY1" fmla="*/ 103265 h 525771"/>
                <a:gd name="connsiteX2" fmla="*/ 26732 w 42720"/>
                <a:gd name="connsiteY2" fmla="*/ 344565 h 525771"/>
                <a:gd name="connsiteX3" fmla="*/ 23557 w 42720"/>
                <a:gd name="connsiteY3" fmla="*/ 277890 h 525771"/>
                <a:gd name="connsiteX4" fmla="*/ 23557 w 42720"/>
                <a:gd name="connsiteY4" fmla="*/ 525540 h 525771"/>
                <a:gd name="connsiteX5" fmla="*/ 7682 w 42720"/>
                <a:gd name="connsiteY5" fmla="*/ 227090 h 525771"/>
                <a:gd name="connsiteX6" fmla="*/ 1332 w 42720"/>
                <a:gd name="connsiteY6" fmla="*/ 176290 h 525771"/>
                <a:gd name="connsiteX7" fmla="*/ 42607 w 42720"/>
                <a:gd name="connsiteY7" fmla="*/ 1665 h 52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20" h="525771">
                  <a:moveTo>
                    <a:pt x="42607" y="1665"/>
                  </a:moveTo>
                  <a:cubicBezTo>
                    <a:pt x="44724" y="-10506"/>
                    <a:pt x="16678" y="46115"/>
                    <a:pt x="14032" y="103265"/>
                  </a:cubicBezTo>
                  <a:cubicBezTo>
                    <a:pt x="11386" y="160415"/>
                    <a:pt x="25145" y="315461"/>
                    <a:pt x="26732" y="344565"/>
                  </a:cubicBezTo>
                  <a:cubicBezTo>
                    <a:pt x="28319" y="373669"/>
                    <a:pt x="24086" y="247728"/>
                    <a:pt x="23557" y="277890"/>
                  </a:cubicBezTo>
                  <a:cubicBezTo>
                    <a:pt x="23028" y="308053"/>
                    <a:pt x="26203" y="534007"/>
                    <a:pt x="23557" y="525540"/>
                  </a:cubicBezTo>
                  <a:cubicBezTo>
                    <a:pt x="20911" y="517073"/>
                    <a:pt x="11386" y="285298"/>
                    <a:pt x="7682" y="227090"/>
                  </a:cubicBezTo>
                  <a:cubicBezTo>
                    <a:pt x="3978" y="168882"/>
                    <a:pt x="-2901" y="209098"/>
                    <a:pt x="1332" y="176290"/>
                  </a:cubicBezTo>
                  <a:cubicBezTo>
                    <a:pt x="5565" y="143482"/>
                    <a:pt x="40490" y="13836"/>
                    <a:pt x="42607" y="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47841E1C-B2BD-DC19-231B-806BB4228081}"/>
                </a:ext>
              </a:extLst>
            </p:cNvPr>
            <p:cNvSpPr/>
            <p:nvPr/>
          </p:nvSpPr>
          <p:spPr>
            <a:xfrm>
              <a:off x="5886913" y="6711592"/>
              <a:ext cx="132888" cy="432568"/>
            </a:xfrm>
            <a:custGeom>
              <a:avLst/>
              <a:gdLst>
                <a:gd name="connsiteX0" fmla="*/ 132887 w 132888"/>
                <a:gd name="connsiteY0" fmla="*/ 358 h 432568"/>
                <a:gd name="connsiteX1" fmla="*/ 5887 w 132888"/>
                <a:gd name="connsiteY1" fmla="*/ 44808 h 432568"/>
                <a:gd name="connsiteX2" fmla="*/ 50337 w 132888"/>
                <a:gd name="connsiteY2" fmla="*/ 86083 h 432568"/>
                <a:gd name="connsiteX3" fmla="*/ 47162 w 132888"/>
                <a:gd name="connsiteY3" fmla="*/ 127358 h 432568"/>
                <a:gd name="connsiteX4" fmla="*/ 43987 w 132888"/>
                <a:gd name="connsiteY4" fmla="*/ 174983 h 432568"/>
                <a:gd name="connsiteX5" fmla="*/ 37637 w 132888"/>
                <a:gd name="connsiteY5" fmla="*/ 432158 h 432568"/>
                <a:gd name="connsiteX6" fmla="*/ 34462 w 132888"/>
                <a:gd name="connsiteY6" fmla="*/ 108308 h 432568"/>
                <a:gd name="connsiteX7" fmla="*/ 2712 w 132888"/>
                <a:gd name="connsiteY7" fmla="*/ 70208 h 432568"/>
                <a:gd name="connsiteX8" fmla="*/ 132887 w 132888"/>
                <a:gd name="connsiteY8" fmla="*/ 358 h 4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888" h="432568">
                  <a:moveTo>
                    <a:pt x="132887" y="358"/>
                  </a:moveTo>
                  <a:cubicBezTo>
                    <a:pt x="133416" y="-3875"/>
                    <a:pt x="19645" y="30520"/>
                    <a:pt x="5887" y="44808"/>
                  </a:cubicBezTo>
                  <a:cubicBezTo>
                    <a:pt x="-7871" y="59096"/>
                    <a:pt x="43458" y="72325"/>
                    <a:pt x="50337" y="86083"/>
                  </a:cubicBezTo>
                  <a:cubicBezTo>
                    <a:pt x="57216" y="99841"/>
                    <a:pt x="48220" y="112541"/>
                    <a:pt x="47162" y="127358"/>
                  </a:cubicBezTo>
                  <a:cubicBezTo>
                    <a:pt x="46104" y="142175"/>
                    <a:pt x="45574" y="124183"/>
                    <a:pt x="43987" y="174983"/>
                  </a:cubicBezTo>
                  <a:cubicBezTo>
                    <a:pt x="42399" y="225783"/>
                    <a:pt x="39224" y="443270"/>
                    <a:pt x="37637" y="432158"/>
                  </a:cubicBezTo>
                  <a:cubicBezTo>
                    <a:pt x="36050" y="421046"/>
                    <a:pt x="40283" y="168633"/>
                    <a:pt x="34462" y="108308"/>
                  </a:cubicBezTo>
                  <a:cubicBezTo>
                    <a:pt x="28641" y="47983"/>
                    <a:pt x="-10517" y="83966"/>
                    <a:pt x="2712" y="70208"/>
                  </a:cubicBezTo>
                  <a:cubicBezTo>
                    <a:pt x="15941" y="56450"/>
                    <a:pt x="132358" y="4591"/>
                    <a:pt x="132887" y="3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DFCB10F4-159F-911A-1F8D-5949A10F3052}"/>
                </a:ext>
              </a:extLst>
            </p:cNvPr>
            <p:cNvSpPr/>
            <p:nvPr/>
          </p:nvSpPr>
          <p:spPr>
            <a:xfrm>
              <a:off x="4948734" y="6725709"/>
              <a:ext cx="1010022" cy="52277"/>
            </a:xfrm>
            <a:custGeom>
              <a:avLst/>
              <a:gdLst>
                <a:gd name="connsiteX0" fmla="*/ 10616 w 1010022"/>
                <a:gd name="connsiteY0" fmla="*/ 43391 h 52277"/>
                <a:gd name="connsiteX1" fmla="*/ 544016 w 1010022"/>
                <a:gd name="connsiteY1" fmla="*/ 14816 h 52277"/>
                <a:gd name="connsiteX2" fmla="*/ 445591 w 1010022"/>
                <a:gd name="connsiteY2" fmla="*/ 30691 h 52277"/>
                <a:gd name="connsiteX3" fmla="*/ 1001216 w 1010022"/>
                <a:gd name="connsiteY3" fmla="*/ 2116 h 52277"/>
                <a:gd name="connsiteX4" fmla="*/ 801191 w 1010022"/>
                <a:gd name="connsiteY4" fmla="*/ 2116 h 52277"/>
                <a:gd name="connsiteX5" fmla="*/ 566241 w 1010022"/>
                <a:gd name="connsiteY5" fmla="*/ 5291 h 52277"/>
                <a:gd name="connsiteX6" fmla="*/ 436066 w 1010022"/>
                <a:gd name="connsiteY6" fmla="*/ 8466 h 52277"/>
                <a:gd name="connsiteX7" fmla="*/ 204291 w 1010022"/>
                <a:gd name="connsiteY7" fmla="*/ 49741 h 52277"/>
                <a:gd name="connsiteX8" fmla="*/ 10616 w 1010022"/>
                <a:gd name="connsiteY8" fmla="*/ 43391 h 5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0022" h="52277">
                  <a:moveTo>
                    <a:pt x="10616" y="43391"/>
                  </a:moveTo>
                  <a:cubicBezTo>
                    <a:pt x="67237" y="37570"/>
                    <a:pt x="471520" y="16933"/>
                    <a:pt x="544016" y="14816"/>
                  </a:cubicBezTo>
                  <a:cubicBezTo>
                    <a:pt x="616512" y="12699"/>
                    <a:pt x="369391" y="32808"/>
                    <a:pt x="445591" y="30691"/>
                  </a:cubicBezTo>
                  <a:cubicBezTo>
                    <a:pt x="521791" y="28574"/>
                    <a:pt x="941949" y="6878"/>
                    <a:pt x="1001216" y="2116"/>
                  </a:cubicBezTo>
                  <a:cubicBezTo>
                    <a:pt x="1060483" y="-2647"/>
                    <a:pt x="801191" y="2116"/>
                    <a:pt x="801191" y="2116"/>
                  </a:cubicBezTo>
                  <a:lnTo>
                    <a:pt x="566241" y="5291"/>
                  </a:lnTo>
                  <a:cubicBezTo>
                    <a:pt x="505387" y="6349"/>
                    <a:pt x="496391" y="1058"/>
                    <a:pt x="436066" y="8466"/>
                  </a:cubicBezTo>
                  <a:cubicBezTo>
                    <a:pt x="375741" y="15874"/>
                    <a:pt x="269378" y="43391"/>
                    <a:pt x="204291" y="49741"/>
                  </a:cubicBezTo>
                  <a:cubicBezTo>
                    <a:pt x="139204" y="56091"/>
                    <a:pt x="-46005" y="49212"/>
                    <a:pt x="10616" y="433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209CD0ED-088C-5BF0-EA14-57524003F392}"/>
                </a:ext>
              </a:extLst>
            </p:cNvPr>
            <p:cNvSpPr/>
            <p:nvPr/>
          </p:nvSpPr>
          <p:spPr>
            <a:xfrm>
              <a:off x="5804759" y="6749317"/>
              <a:ext cx="81527" cy="388141"/>
            </a:xfrm>
            <a:custGeom>
              <a:avLst/>
              <a:gdLst>
                <a:gd name="connsiteX0" fmla="*/ 40416 w 81527"/>
                <a:gd name="connsiteY0" fmla="*/ 733 h 388141"/>
                <a:gd name="connsiteX1" fmla="*/ 56291 w 81527"/>
                <a:gd name="connsiteY1" fmla="*/ 248383 h 388141"/>
                <a:gd name="connsiteX2" fmla="*/ 75341 w 81527"/>
                <a:gd name="connsiteY2" fmla="*/ 381733 h 388141"/>
                <a:gd name="connsiteX3" fmla="*/ 75341 w 81527"/>
                <a:gd name="connsiteY3" fmla="*/ 362683 h 388141"/>
                <a:gd name="connsiteX4" fmla="*/ 2316 w 81527"/>
                <a:gd name="connsiteY4" fmla="*/ 324583 h 388141"/>
                <a:gd name="connsiteX5" fmla="*/ 18191 w 81527"/>
                <a:gd name="connsiteY5" fmla="*/ 334108 h 388141"/>
                <a:gd name="connsiteX6" fmla="*/ 40416 w 81527"/>
                <a:gd name="connsiteY6" fmla="*/ 733 h 38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7" h="388141">
                  <a:moveTo>
                    <a:pt x="40416" y="733"/>
                  </a:moveTo>
                  <a:cubicBezTo>
                    <a:pt x="46766" y="-13555"/>
                    <a:pt x="50470" y="184883"/>
                    <a:pt x="56291" y="248383"/>
                  </a:cubicBezTo>
                  <a:cubicBezTo>
                    <a:pt x="62112" y="311883"/>
                    <a:pt x="75341" y="381733"/>
                    <a:pt x="75341" y="381733"/>
                  </a:cubicBezTo>
                  <a:cubicBezTo>
                    <a:pt x="78516" y="400783"/>
                    <a:pt x="87512" y="372208"/>
                    <a:pt x="75341" y="362683"/>
                  </a:cubicBezTo>
                  <a:cubicBezTo>
                    <a:pt x="63170" y="353158"/>
                    <a:pt x="11841" y="329346"/>
                    <a:pt x="2316" y="324583"/>
                  </a:cubicBezTo>
                  <a:cubicBezTo>
                    <a:pt x="-7209" y="319820"/>
                    <a:pt x="15545" y="381733"/>
                    <a:pt x="18191" y="334108"/>
                  </a:cubicBezTo>
                  <a:cubicBezTo>
                    <a:pt x="20837" y="286483"/>
                    <a:pt x="34066" y="15021"/>
                    <a:pt x="40416" y="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56EBB192-513E-6FC3-235C-D9BCC171A6C9}"/>
                </a:ext>
              </a:extLst>
            </p:cNvPr>
            <p:cNvSpPr/>
            <p:nvPr/>
          </p:nvSpPr>
          <p:spPr>
            <a:xfrm>
              <a:off x="779697" y="4326144"/>
              <a:ext cx="52626" cy="687181"/>
            </a:xfrm>
            <a:custGeom>
              <a:avLst/>
              <a:gdLst>
                <a:gd name="connsiteX0" fmla="*/ 7703 w 52626"/>
                <a:gd name="connsiteY0" fmla="*/ 1381 h 687181"/>
                <a:gd name="connsiteX1" fmla="*/ 14053 w 52626"/>
                <a:gd name="connsiteY1" fmla="*/ 385556 h 687181"/>
                <a:gd name="connsiteX2" fmla="*/ 1353 w 52626"/>
                <a:gd name="connsiteY2" fmla="*/ 509381 h 687181"/>
                <a:gd name="connsiteX3" fmla="*/ 52153 w 52626"/>
                <a:gd name="connsiteY3" fmla="*/ 557006 h 687181"/>
                <a:gd name="connsiteX4" fmla="*/ 26753 w 52626"/>
                <a:gd name="connsiteY4" fmla="*/ 582406 h 687181"/>
                <a:gd name="connsiteX5" fmla="*/ 26753 w 52626"/>
                <a:gd name="connsiteY5" fmla="*/ 687181 h 687181"/>
                <a:gd name="connsiteX6" fmla="*/ 26753 w 52626"/>
                <a:gd name="connsiteY6" fmla="*/ 506206 h 687181"/>
                <a:gd name="connsiteX7" fmla="*/ 26753 w 52626"/>
                <a:gd name="connsiteY7" fmla="*/ 264906 h 687181"/>
                <a:gd name="connsiteX8" fmla="*/ 7703 w 52626"/>
                <a:gd name="connsiteY8" fmla="*/ 1381 h 68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26" h="687181">
                  <a:moveTo>
                    <a:pt x="7703" y="1381"/>
                  </a:moveTo>
                  <a:cubicBezTo>
                    <a:pt x="5586" y="21489"/>
                    <a:pt x="15111" y="300889"/>
                    <a:pt x="14053" y="385556"/>
                  </a:cubicBezTo>
                  <a:cubicBezTo>
                    <a:pt x="12995" y="470223"/>
                    <a:pt x="-4997" y="480806"/>
                    <a:pt x="1353" y="509381"/>
                  </a:cubicBezTo>
                  <a:cubicBezTo>
                    <a:pt x="7703" y="537956"/>
                    <a:pt x="47920" y="544835"/>
                    <a:pt x="52153" y="557006"/>
                  </a:cubicBezTo>
                  <a:cubicBezTo>
                    <a:pt x="56386" y="569177"/>
                    <a:pt x="30986" y="560710"/>
                    <a:pt x="26753" y="582406"/>
                  </a:cubicBezTo>
                  <a:cubicBezTo>
                    <a:pt x="22520" y="604102"/>
                    <a:pt x="26753" y="687181"/>
                    <a:pt x="26753" y="687181"/>
                  </a:cubicBezTo>
                  <a:lnTo>
                    <a:pt x="26753" y="506206"/>
                  </a:lnTo>
                  <a:cubicBezTo>
                    <a:pt x="26753" y="435827"/>
                    <a:pt x="26224" y="343752"/>
                    <a:pt x="26753" y="264906"/>
                  </a:cubicBezTo>
                  <a:cubicBezTo>
                    <a:pt x="27282" y="186060"/>
                    <a:pt x="9820" y="-18727"/>
                    <a:pt x="7703" y="13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87BD9E65-ECB6-C20C-954D-704D96534472}"/>
                </a:ext>
              </a:extLst>
            </p:cNvPr>
            <p:cNvSpPr/>
            <p:nvPr/>
          </p:nvSpPr>
          <p:spPr>
            <a:xfrm>
              <a:off x="771289" y="4339797"/>
              <a:ext cx="19286" cy="638889"/>
            </a:xfrm>
            <a:custGeom>
              <a:avLst/>
              <a:gdLst>
                <a:gd name="connsiteX0" fmla="*/ 236 w 19286"/>
                <a:gd name="connsiteY0" fmla="*/ 428 h 638889"/>
                <a:gd name="connsiteX1" fmla="*/ 6586 w 19286"/>
                <a:gd name="connsiteY1" fmla="*/ 302053 h 638889"/>
                <a:gd name="connsiteX2" fmla="*/ 6586 w 19286"/>
                <a:gd name="connsiteY2" fmla="*/ 444928 h 638889"/>
                <a:gd name="connsiteX3" fmla="*/ 12936 w 19286"/>
                <a:gd name="connsiteY3" fmla="*/ 638603 h 638889"/>
                <a:gd name="connsiteX4" fmla="*/ 16111 w 19286"/>
                <a:gd name="connsiteY4" fmla="*/ 486203 h 638889"/>
                <a:gd name="connsiteX5" fmla="*/ 19286 w 19286"/>
                <a:gd name="connsiteY5" fmla="*/ 397303 h 638889"/>
                <a:gd name="connsiteX6" fmla="*/ 16111 w 19286"/>
                <a:gd name="connsiteY6" fmla="*/ 238553 h 638889"/>
                <a:gd name="connsiteX7" fmla="*/ 236 w 19286"/>
                <a:gd name="connsiteY7" fmla="*/ 428 h 63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86" h="638889">
                  <a:moveTo>
                    <a:pt x="236" y="428"/>
                  </a:moveTo>
                  <a:cubicBezTo>
                    <a:pt x="-1352" y="11011"/>
                    <a:pt x="5528" y="227970"/>
                    <a:pt x="6586" y="302053"/>
                  </a:cubicBezTo>
                  <a:cubicBezTo>
                    <a:pt x="7644" y="376136"/>
                    <a:pt x="5528" y="388836"/>
                    <a:pt x="6586" y="444928"/>
                  </a:cubicBezTo>
                  <a:cubicBezTo>
                    <a:pt x="7644" y="501020"/>
                    <a:pt x="11349" y="631724"/>
                    <a:pt x="12936" y="638603"/>
                  </a:cubicBezTo>
                  <a:cubicBezTo>
                    <a:pt x="14523" y="645482"/>
                    <a:pt x="15053" y="526420"/>
                    <a:pt x="16111" y="486203"/>
                  </a:cubicBezTo>
                  <a:cubicBezTo>
                    <a:pt x="17169" y="445986"/>
                    <a:pt x="19286" y="438578"/>
                    <a:pt x="19286" y="397303"/>
                  </a:cubicBezTo>
                  <a:cubicBezTo>
                    <a:pt x="19286" y="356028"/>
                    <a:pt x="18228" y="298878"/>
                    <a:pt x="16111" y="238553"/>
                  </a:cubicBezTo>
                  <a:cubicBezTo>
                    <a:pt x="13994" y="178228"/>
                    <a:pt x="1824" y="-10155"/>
                    <a:pt x="236" y="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6D174401-AE4E-0B57-F35C-BC002CFACD4F}"/>
                </a:ext>
              </a:extLst>
            </p:cNvPr>
            <p:cNvSpPr/>
            <p:nvPr/>
          </p:nvSpPr>
          <p:spPr>
            <a:xfrm>
              <a:off x="450850" y="4930603"/>
              <a:ext cx="373545" cy="96651"/>
            </a:xfrm>
            <a:custGeom>
              <a:avLst/>
              <a:gdLst>
                <a:gd name="connsiteX0" fmla="*/ 0 w 373545"/>
                <a:gd name="connsiteY0" fmla="*/ 85897 h 96651"/>
                <a:gd name="connsiteX1" fmla="*/ 346075 w 373545"/>
                <a:gd name="connsiteY1" fmla="*/ 89072 h 96651"/>
                <a:gd name="connsiteX2" fmla="*/ 352425 w 373545"/>
                <a:gd name="connsiteY2" fmla="*/ 172 h 96651"/>
                <a:gd name="connsiteX3" fmla="*/ 355600 w 373545"/>
                <a:gd name="connsiteY3" fmla="*/ 66847 h 96651"/>
                <a:gd name="connsiteX4" fmla="*/ 317500 w 373545"/>
                <a:gd name="connsiteY4" fmla="*/ 79547 h 96651"/>
                <a:gd name="connsiteX5" fmla="*/ 234950 w 373545"/>
                <a:gd name="connsiteY5" fmla="*/ 79547 h 96651"/>
                <a:gd name="connsiteX6" fmla="*/ 0 w 373545"/>
                <a:gd name="connsiteY6" fmla="*/ 85897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545" h="96651">
                  <a:moveTo>
                    <a:pt x="0" y="85897"/>
                  </a:moveTo>
                  <a:cubicBezTo>
                    <a:pt x="143669" y="94628"/>
                    <a:pt x="287338" y="103360"/>
                    <a:pt x="346075" y="89072"/>
                  </a:cubicBezTo>
                  <a:cubicBezTo>
                    <a:pt x="404813" y="74784"/>
                    <a:pt x="350838" y="3876"/>
                    <a:pt x="352425" y="172"/>
                  </a:cubicBezTo>
                  <a:cubicBezTo>
                    <a:pt x="354012" y="-3532"/>
                    <a:pt x="361421" y="53618"/>
                    <a:pt x="355600" y="66847"/>
                  </a:cubicBezTo>
                  <a:cubicBezTo>
                    <a:pt x="349779" y="80076"/>
                    <a:pt x="337608" y="77430"/>
                    <a:pt x="317500" y="79547"/>
                  </a:cubicBezTo>
                  <a:cubicBezTo>
                    <a:pt x="297392" y="81664"/>
                    <a:pt x="234950" y="79547"/>
                    <a:pt x="234950" y="79547"/>
                  </a:cubicBezTo>
                  <a:lnTo>
                    <a:pt x="0" y="858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38E8AA1A-F40B-456C-7823-EE7F57696687}"/>
                </a:ext>
              </a:extLst>
            </p:cNvPr>
            <p:cNvSpPr/>
            <p:nvPr/>
          </p:nvSpPr>
          <p:spPr>
            <a:xfrm>
              <a:off x="434971" y="4978400"/>
              <a:ext cx="384465" cy="38193"/>
            </a:xfrm>
            <a:custGeom>
              <a:avLst/>
              <a:gdLst>
                <a:gd name="connsiteX0" fmla="*/ 4 w 384465"/>
                <a:gd name="connsiteY0" fmla="*/ 38100 h 38193"/>
                <a:gd name="connsiteX1" fmla="*/ 60329 w 384465"/>
                <a:gd name="connsiteY1" fmla="*/ 15875 h 38193"/>
                <a:gd name="connsiteX2" fmla="*/ 374654 w 384465"/>
                <a:gd name="connsiteY2" fmla="*/ 9525 h 38193"/>
                <a:gd name="connsiteX3" fmla="*/ 311154 w 384465"/>
                <a:gd name="connsiteY3" fmla="*/ 0 h 38193"/>
                <a:gd name="connsiteX4" fmla="*/ 104779 w 384465"/>
                <a:gd name="connsiteY4" fmla="*/ 3175 h 38193"/>
                <a:gd name="connsiteX5" fmla="*/ 57154 w 384465"/>
                <a:gd name="connsiteY5" fmla="*/ 6350 h 38193"/>
                <a:gd name="connsiteX6" fmla="*/ 4 w 384465"/>
                <a:gd name="connsiteY6" fmla="*/ 38100 h 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65" h="38193">
                  <a:moveTo>
                    <a:pt x="4" y="38100"/>
                  </a:moveTo>
                  <a:cubicBezTo>
                    <a:pt x="533" y="39687"/>
                    <a:pt x="-2113" y="20637"/>
                    <a:pt x="60329" y="15875"/>
                  </a:cubicBezTo>
                  <a:cubicBezTo>
                    <a:pt x="122771" y="11113"/>
                    <a:pt x="332850" y="12171"/>
                    <a:pt x="374654" y="9525"/>
                  </a:cubicBezTo>
                  <a:cubicBezTo>
                    <a:pt x="416458" y="6879"/>
                    <a:pt x="311154" y="0"/>
                    <a:pt x="311154" y="0"/>
                  </a:cubicBezTo>
                  <a:lnTo>
                    <a:pt x="104779" y="3175"/>
                  </a:lnTo>
                  <a:cubicBezTo>
                    <a:pt x="62446" y="4233"/>
                    <a:pt x="71971" y="3175"/>
                    <a:pt x="57154" y="6350"/>
                  </a:cubicBezTo>
                  <a:cubicBezTo>
                    <a:pt x="42337" y="9525"/>
                    <a:pt x="-525" y="36513"/>
                    <a:pt x="4" y="381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9FEF05A7-74A4-04BF-30A8-A134BAD8E2D5}"/>
                </a:ext>
              </a:extLst>
            </p:cNvPr>
            <p:cNvSpPr/>
            <p:nvPr/>
          </p:nvSpPr>
          <p:spPr>
            <a:xfrm>
              <a:off x="25400" y="4530725"/>
              <a:ext cx="429694" cy="9995"/>
            </a:xfrm>
            <a:custGeom>
              <a:avLst/>
              <a:gdLst>
                <a:gd name="connsiteX0" fmla="*/ 0 w 429694"/>
                <a:gd name="connsiteY0" fmla="*/ 0 h 9995"/>
                <a:gd name="connsiteX1" fmla="*/ 381000 w 429694"/>
                <a:gd name="connsiteY1" fmla="*/ 3175 h 9995"/>
                <a:gd name="connsiteX2" fmla="*/ 419100 w 429694"/>
                <a:gd name="connsiteY2" fmla="*/ 9525 h 9995"/>
                <a:gd name="connsiteX3" fmla="*/ 330200 w 429694"/>
                <a:gd name="connsiteY3" fmla="*/ 9525 h 9995"/>
                <a:gd name="connsiteX4" fmla="*/ 219075 w 429694"/>
                <a:gd name="connsiteY4" fmla="*/ 9525 h 9995"/>
                <a:gd name="connsiteX5" fmla="*/ 0 w 429694"/>
                <a:gd name="connsiteY5" fmla="*/ 0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694" h="9995">
                  <a:moveTo>
                    <a:pt x="0" y="0"/>
                  </a:moveTo>
                  <a:lnTo>
                    <a:pt x="381000" y="3175"/>
                  </a:lnTo>
                  <a:cubicBezTo>
                    <a:pt x="450850" y="4763"/>
                    <a:pt x="427567" y="8467"/>
                    <a:pt x="419100" y="9525"/>
                  </a:cubicBezTo>
                  <a:cubicBezTo>
                    <a:pt x="410633" y="10583"/>
                    <a:pt x="330200" y="9525"/>
                    <a:pt x="330200" y="9525"/>
                  </a:cubicBezTo>
                  <a:lnTo>
                    <a:pt x="219075" y="9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18D6765E-5C42-D0F7-3355-BACC92CA734C}"/>
                </a:ext>
              </a:extLst>
            </p:cNvPr>
            <p:cNvSpPr/>
            <p:nvPr/>
          </p:nvSpPr>
          <p:spPr>
            <a:xfrm>
              <a:off x="444500" y="4549448"/>
              <a:ext cx="19446" cy="461678"/>
            </a:xfrm>
            <a:custGeom>
              <a:avLst/>
              <a:gdLst>
                <a:gd name="connsiteX0" fmla="*/ 3175 w 19446"/>
                <a:gd name="connsiteY0" fmla="*/ 327 h 461678"/>
                <a:gd name="connsiteX1" fmla="*/ 3175 w 19446"/>
                <a:gd name="connsiteY1" fmla="*/ 228927 h 461678"/>
                <a:gd name="connsiteX2" fmla="*/ 15875 w 19446"/>
                <a:gd name="connsiteY2" fmla="*/ 365452 h 461678"/>
                <a:gd name="connsiteX3" fmla="*/ 12700 w 19446"/>
                <a:gd name="connsiteY3" fmla="*/ 444827 h 461678"/>
                <a:gd name="connsiteX4" fmla="*/ 0 w 19446"/>
                <a:gd name="connsiteY4" fmla="*/ 460702 h 461678"/>
                <a:gd name="connsiteX5" fmla="*/ 15875 w 19446"/>
                <a:gd name="connsiteY5" fmla="*/ 444827 h 461678"/>
                <a:gd name="connsiteX6" fmla="*/ 19050 w 19446"/>
                <a:gd name="connsiteY6" fmla="*/ 324177 h 461678"/>
                <a:gd name="connsiteX7" fmla="*/ 9525 w 19446"/>
                <a:gd name="connsiteY7" fmla="*/ 181302 h 461678"/>
                <a:gd name="connsiteX8" fmla="*/ 3175 w 19446"/>
                <a:gd name="connsiteY8" fmla="*/ 327 h 46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6" h="461678">
                  <a:moveTo>
                    <a:pt x="3175" y="327"/>
                  </a:moveTo>
                  <a:cubicBezTo>
                    <a:pt x="2117" y="8264"/>
                    <a:pt x="1058" y="168073"/>
                    <a:pt x="3175" y="228927"/>
                  </a:cubicBezTo>
                  <a:cubicBezTo>
                    <a:pt x="5292" y="289781"/>
                    <a:pt x="14288" y="329469"/>
                    <a:pt x="15875" y="365452"/>
                  </a:cubicBezTo>
                  <a:cubicBezTo>
                    <a:pt x="17463" y="401435"/>
                    <a:pt x="12700" y="444827"/>
                    <a:pt x="12700" y="444827"/>
                  </a:cubicBezTo>
                  <a:cubicBezTo>
                    <a:pt x="10054" y="460702"/>
                    <a:pt x="0" y="460702"/>
                    <a:pt x="0" y="460702"/>
                  </a:cubicBezTo>
                  <a:cubicBezTo>
                    <a:pt x="529" y="460702"/>
                    <a:pt x="12700" y="467581"/>
                    <a:pt x="15875" y="444827"/>
                  </a:cubicBezTo>
                  <a:cubicBezTo>
                    <a:pt x="19050" y="422073"/>
                    <a:pt x="20108" y="368098"/>
                    <a:pt x="19050" y="324177"/>
                  </a:cubicBezTo>
                  <a:cubicBezTo>
                    <a:pt x="17992" y="280256"/>
                    <a:pt x="11642" y="231573"/>
                    <a:pt x="9525" y="181302"/>
                  </a:cubicBezTo>
                  <a:cubicBezTo>
                    <a:pt x="7408" y="131031"/>
                    <a:pt x="4233" y="-7610"/>
                    <a:pt x="3175" y="3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579D4A45-4753-7B2A-337A-1CC3464D4061}"/>
                </a:ext>
              </a:extLst>
            </p:cNvPr>
            <p:cNvSpPr/>
            <p:nvPr/>
          </p:nvSpPr>
          <p:spPr>
            <a:xfrm>
              <a:off x="-966" y="4554903"/>
              <a:ext cx="428461" cy="14348"/>
            </a:xfrm>
            <a:custGeom>
              <a:avLst/>
              <a:gdLst>
                <a:gd name="connsiteX0" fmla="*/ 966 w 428461"/>
                <a:gd name="connsiteY0" fmla="*/ 7572 h 14348"/>
                <a:gd name="connsiteX1" fmla="*/ 251791 w 428461"/>
                <a:gd name="connsiteY1" fmla="*/ 1222 h 14348"/>
                <a:gd name="connsiteX2" fmla="*/ 423241 w 428461"/>
                <a:gd name="connsiteY2" fmla="*/ 1222 h 14348"/>
                <a:gd name="connsiteX3" fmla="*/ 350216 w 428461"/>
                <a:gd name="connsiteY3" fmla="*/ 13922 h 14348"/>
                <a:gd name="connsiteX4" fmla="*/ 966 w 428461"/>
                <a:gd name="connsiteY4" fmla="*/ 7572 h 1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461" h="14348">
                  <a:moveTo>
                    <a:pt x="966" y="7572"/>
                  </a:moveTo>
                  <a:cubicBezTo>
                    <a:pt x="-15438" y="5455"/>
                    <a:pt x="181412" y="2280"/>
                    <a:pt x="251791" y="1222"/>
                  </a:cubicBezTo>
                  <a:cubicBezTo>
                    <a:pt x="322170" y="164"/>
                    <a:pt x="406837" y="-895"/>
                    <a:pt x="423241" y="1222"/>
                  </a:cubicBezTo>
                  <a:cubicBezTo>
                    <a:pt x="439645" y="3339"/>
                    <a:pt x="417949" y="11805"/>
                    <a:pt x="350216" y="13922"/>
                  </a:cubicBezTo>
                  <a:cubicBezTo>
                    <a:pt x="282483" y="16039"/>
                    <a:pt x="17370" y="9689"/>
                    <a:pt x="966" y="75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58F1C3BB-EA69-CE56-22EE-712C6BE27867}"/>
                </a:ext>
              </a:extLst>
            </p:cNvPr>
            <p:cNvSpPr/>
            <p:nvPr/>
          </p:nvSpPr>
          <p:spPr>
            <a:xfrm>
              <a:off x="3174" y="4635500"/>
              <a:ext cx="311155" cy="9607"/>
            </a:xfrm>
            <a:custGeom>
              <a:avLst/>
              <a:gdLst>
                <a:gd name="connsiteX0" fmla="*/ 1 w 311155"/>
                <a:gd name="connsiteY0" fmla="*/ 3175 h 9607"/>
                <a:gd name="connsiteX1" fmla="*/ 212726 w 311155"/>
                <a:gd name="connsiteY1" fmla="*/ 9525 h 9607"/>
                <a:gd name="connsiteX2" fmla="*/ 311151 w 311155"/>
                <a:gd name="connsiteY2" fmla="*/ 6350 h 9607"/>
                <a:gd name="connsiteX3" fmla="*/ 215901 w 311155"/>
                <a:gd name="connsiteY3" fmla="*/ 0 h 9607"/>
                <a:gd name="connsiteX4" fmla="*/ 1 w 311155"/>
                <a:gd name="connsiteY4" fmla="*/ 3175 h 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155" h="9607">
                  <a:moveTo>
                    <a:pt x="1" y="3175"/>
                  </a:moveTo>
                  <a:cubicBezTo>
                    <a:pt x="-528" y="4762"/>
                    <a:pt x="160868" y="8996"/>
                    <a:pt x="212726" y="9525"/>
                  </a:cubicBezTo>
                  <a:cubicBezTo>
                    <a:pt x="264584" y="10054"/>
                    <a:pt x="310622" y="7937"/>
                    <a:pt x="311151" y="6350"/>
                  </a:cubicBezTo>
                  <a:cubicBezTo>
                    <a:pt x="311680" y="4763"/>
                    <a:pt x="266172" y="1058"/>
                    <a:pt x="215901" y="0"/>
                  </a:cubicBezTo>
                  <a:lnTo>
                    <a:pt x="1" y="317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C5DA62F5-D758-BABF-E245-C283BC793992}"/>
                </a:ext>
              </a:extLst>
            </p:cNvPr>
            <p:cNvSpPr/>
            <p:nvPr/>
          </p:nvSpPr>
          <p:spPr>
            <a:xfrm>
              <a:off x="313389" y="4625929"/>
              <a:ext cx="52072" cy="375291"/>
            </a:xfrm>
            <a:custGeom>
              <a:avLst/>
              <a:gdLst>
                <a:gd name="connsiteX0" fmla="*/ 936 w 52072"/>
                <a:gd name="connsiteY0" fmla="*/ 46 h 375291"/>
                <a:gd name="connsiteX1" fmla="*/ 51736 w 52072"/>
                <a:gd name="connsiteY1" fmla="*/ 66721 h 375291"/>
                <a:gd name="connsiteX2" fmla="*/ 23161 w 52072"/>
                <a:gd name="connsiteY2" fmla="*/ 63546 h 375291"/>
                <a:gd name="connsiteX3" fmla="*/ 26336 w 52072"/>
                <a:gd name="connsiteY3" fmla="*/ 200071 h 375291"/>
                <a:gd name="connsiteX4" fmla="*/ 19986 w 52072"/>
                <a:gd name="connsiteY4" fmla="*/ 374696 h 375291"/>
                <a:gd name="connsiteX5" fmla="*/ 7286 w 52072"/>
                <a:gd name="connsiteY5" fmla="*/ 136571 h 375291"/>
                <a:gd name="connsiteX6" fmla="*/ 16811 w 52072"/>
                <a:gd name="connsiteY6" fmla="*/ 57196 h 375291"/>
                <a:gd name="connsiteX7" fmla="*/ 936 w 52072"/>
                <a:gd name="connsiteY7" fmla="*/ 46 h 37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2" h="375291">
                  <a:moveTo>
                    <a:pt x="936" y="46"/>
                  </a:moveTo>
                  <a:cubicBezTo>
                    <a:pt x="6757" y="1634"/>
                    <a:pt x="48032" y="56138"/>
                    <a:pt x="51736" y="66721"/>
                  </a:cubicBezTo>
                  <a:cubicBezTo>
                    <a:pt x="55440" y="77304"/>
                    <a:pt x="27394" y="41321"/>
                    <a:pt x="23161" y="63546"/>
                  </a:cubicBezTo>
                  <a:cubicBezTo>
                    <a:pt x="18928" y="85771"/>
                    <a:pt x="26865" y="148213"/>
                    <a:pt x="26336" y="200071"/>
                  </a:cubicBezTo>
                  <a:cubicBezTo>
                    <a:pt x="25807" y="251929"/>
                    <a:pt x="23161" y="385279"/>
                    <a:pt x="19986" y="374696"/>
                  </a:cubicBezTo>
                  <a:cubicBezTo>
                    <a:pt x="16811" y="364113"/>
                    <a:pt x="7815" y="189488"/>
                    <a:pt x="7286" y="136571"/>
                  </a:cubicBezTo>
                  <a:cubicBezTo>
                    <a:pt x="6757" y="83654"/>
                    <a:pt x="15224" y="76246"/>
                    <a:pt x="16811" y="57196"/>
                  </a:cubicBezTo>
                  <a:cubicBezTo>
                    <a:pt x="18398" y="38146"/>
                    <a:pt x="-4885" y="-1542"/>
                    <a:pt x="936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C6C80B47-56D7-836A-BF50-3C18F779D5BD}"/>
                </a:ext>
              </a:extLst>
            </p:cNvPr>
            <p:cNvSpPr/>
            <p:nvPr/>
          </p:nvSpPr>
          <p:spPr>
            <a:xfrm>
              <a:off x="12078" y="4634068"/>
              <a:ext cx="19837" cy="390070"/>
            </a:xfrm>
            <a:custGeom>
              <a:avLst/>
              <a:gdLst>
                <a:gd name="connsiteX0" fmla="*/ 3797 w 19837"/>
                <a:gd name="connsiteY0" fmla="*/ 1432 h 390070"/>
                <a:gd name="connsiteX1" fmla="*/ 622 w 19837"/>
                <a:gd name="connsiteY1" fmla="*/ 147482 h 390070"/>
                <a:gd name="connsiteX2" fmla="*/ 13322 w 19837"/>
                <a:gd name="connsiteY2" fmla="*/ 388782 h 390070"/>
                <a:gd name="connsiteX3" fmla="*/ 19672 w 19837"/>
                <a:gd name="connsiteY3" fmla="*/ 233207 h 390070"/>
                <a:gd name="connsiteX4" fmla="*/ 3797 w 19837"/>
                <a:gd name="connsiteY4" fmla="*/ 1432 h 39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7" h="390070">
                  <a:moveTo>
                    <a:pt x="3797" y="1432"/>
                  </a:moveTo>
                  <a:cubicBezTo>
                    <a:pt x="622" y="-12855"/>
                    <a:pt x="-965" y="82924"/>
                    <a:pt x="622" y="147482"/>
                  </a:cubicBezTo>
                  <a:cubicBezTo>
                    <a:pt x="2209" y="212040"/>
                    <a:pt x="10147" y="374495"/>
                    <a:pt x="13322" y="388782"/>
                  </a:cubicBezTo>
                  <a:cubicBezTo>
                    <a:pt x="16497" y="403069"/>
                    <a:pt x="20730" y="295119"/>
                    <a:pt x="19672" y="233207"/>
                  </a:cubicBezTo>
                  <a:cubicBezTo>
                    <a:pt x="18614" y="171295"/>
                    <a:pt x="6972" y="15719"/>
                    <a:pt x="3797" y="1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781163C3-66F2-E8D8-5647-1F5F7D8ABA7C}"/>
                </a:ext>
              </a:extLst>
            </p:cNvPr>
            <p:cNvSpPr/>
            <p:nvPr/>
          </p:nvSpPr>
          <p:spPr>
            <a:xfrm>
              <a:off x="34526" y="5003558"/>
              <a:ext cx="315361" cy="10167"/>
            </a:xfrm>
            <a:custGeom>
              <a:avLst/>
              <a:gdLst>
                <a:gd name="connsiteX0" fmla="*/ 399 w 315361"/>
                <a:gd name="connsiteY0" fmla="*/ 3417 h 10167"/>
                <a:gd name="connsiteX1" fmla="*/ 302024 w 315361"/>
                <a:gd name="connsiteY1" fmla="*/ 242 h 10167"/>
                <a:gd name="connsiteX2" fmla="*/ 238524 w 315361"/>
                <a:gd name="connsiteY2" fmla="*/ 9767 h 10167"/>
                <a:gd name="connsiteX3" fmla="*/ 399 w 315361"/>
                <a:gd name="connsiteY3" fmla="*/ 3417 h 1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361" h="10167">
                  <a:moveTo>
                    <a:pt x="399" y="3417"/>
                  </a:moveTo>
                  <a:cubicBezTo>
                    <a:pt x="10982" y="1829"/>
                    <a:pt x="262337" y="-816"/>
                    <a:pt x="302024" y="242"/>
                  </a:cubicBezTo>
                  <a:cubicBezTo>
                    <a:pt x="341711" y="1300"/>
                    <a:pt x="284561" y="7650"/>
                    <a:pt x="238524" y="9767"/>
                  </a:cubicBezTo>
                  <a:cubicBezTo>
                    <a:pt x="192487" y="11884"/>
                    <a:pt x="-10184" y="5005"/>
                    <a:pt x="399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E1226E83-29F1-BB14-6AB7-F0CF6964ECE4}"/>
                </a:ext>
              </a:extLst>
            </p:cNvPr>
            <p:cNvSpPr/>
            <p:nvPr/>
          </p:nvSpPr>
          <p:spPr>
            <a:xfrm>
              <a:off x="31750" y="5029200"/>
              <a:ext cx="318917" cy="12700"/>
            </a:xfrm>
            <a:custGeom>
              <a:avLst/>
              <a:gdLst>
                <a:gd name="connsiteX0" fmla="*/ 0 w 318917"/>
                <a:gd name="connsiteY0" fmla="*/ 0 h 12700"/>
                <a:gd name="connsiteX1" fmla="*/ 311150 w 318917"/>
                <a:gd name="connsiteY1" fmla="*/ 3175 h 12700"/>
                <a:gd name="connsiteX2" fmla="*/ 231775 w 318917"/>
                <a:gd name="connsiteY2" fmla="*/ 12700 h 12700"/>
                <a:gd name="connsiteX3" fmla="*/ 0 w 318917"/>
                <a:gd name="connsiteY3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917" h="12700">
                  <a:moveTo>
                    <a:pt x="0" y="0"/>
                  </a:moveTo>
                  <a:lnTo>
                    <a:pt x="311150" y="3175"/>
                  </a:lnTo>
                  <a:cubicBezTo>
                    <a:pt x="349779" y="5292"/>
                    <a:pt x="231775" y="12700"/>
                    <a:pt x="231775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9631049C-34B8-0DEC-E1FE-FB7F4B77011A}"/>
                </a:ext>
              </a:extLst>
            </p:cNvPr>
            <p:cNvSpPr/>
            <p:nvPr/>
          </p:nvSpPr>
          <p:spPr>
            <a:xfrm>
              <a:off x="27833" y="5018392"/>
              <a:ext cx="10509" cy="165392"/>
            </a:xfrm>
            <a:custGeom>
              <a:avLst/>
              <a:gdLst>
                <a:gd name="connsiteX0" fmla="*/ 7092 w 10509"/>
                <a:gd name="connsiteY0" fmla="*/ 1283 h 165392"/>
                <a:gd name="connsiteX1" fmla="*/ 10267 w 10509"/>
                <a:gd name="connsiteY1" fmla="*/ 163208 h 165392"/>
                <a:gd name="connsiteX2" fmla="*/ 742 w 10509"/>
                <a:gd name="connsiteY2" fmla="*/ 90183 h 165392"/>
                <a:gd name="connsiteX3" fmla="*/ 7092 w 10509"/>
                <a:gd name="connsiteY3" fmla="*/ 1283 h 1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09" h="165392">
                  <a:moveTo>
                    <a:pt x="7092" y="1283"/>
                  </a:moveTo>
                  <a:cubicBezTo>
                    <a:pt x="8679" y="13454"/>
                    <a:pt x="11325" y="148391"/>
                    <a:pt x="10267" y="163208"/>
                  </a:cubicBezTo>
                  <a:cubicBezTo>
                    <a:pt x="9209" y="178025"/>
                    <a:pt x="3917" y="113466"/>
                    <a:pt x="742" y="90183"/>
                  </a:cubicBezTo>
                  <a:cubicBezTo>
                    <a:pt x="-2433" y="66900"/>
                    <a:pt x="5505" y="-10888"/>
                    <a:pt x="7092" y="1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CF304A8B-DFF1-3519-EDE7-502538865762}"/>
                </a:ext>
              </a:extLst>
            </p:cNvPr>
            <p:cNvSpPr/>
            <p:nvPr/>
          </p:nvSpPr>
          <p:spPr>
            <a:xfrm>
              <a:off x="16850" y="5114493"/>
              <a:ext cx="336625" cy="38625"/>
            </a:xfrm>
            <a:custGeom>
              <a:avLst/>
              <a:gdLst>
                <a:gd name="connsiteX0" fmla="*/ 2200 w 336625"/>
                <a:gd name="connsiteY0" fmla="*/ 6782 h 38625"/>
                <a:gd name="connsiteX1" fmla="*/ 65700 w 336625"/>
                <a:gd name="connsiteY1" fmla="*/ 38532 h 38625"/>
                <a:gd name="connsiteX2" fmla="*/ 113325 w 336625"/>
                <a:gd name="connsiteY2" fmla="*/ 16307 h 38625"/>
                <a:gd name="connsiteX3" fmla="*/ 332400 w 336625"/>
                <a:gd name="connsiteY3" fmla="*/ 9957 h 38625"/>
                <a:gd name="connsiteX4" fmla="*/ 249850 w 336625"/>
                <a:gd name="connsiteY4" fmla="*/ 3607 h 38625"/>
                <a:gd name="connsiteX5" fmla="*/ 151425 w 336625"/>
                <a:gd name="connsiteY5" fmla="*/ 432 h 38625"/>
                <a:gd name="connsiteX6" fmla="*/ 2200 w 336625"/>
                <a:gd name="connsiteY6" fmla="*/ 6782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25" h="38625">
                  <a:moveTo>
                    <a:pt x="2200" y="6782"/>
                  </a:moveTo>
                  <a:cubicBezTo>
                    <a:pt x="-12088" y="13132"/>
                    <a:pt x="47179" y="36945"/>
                    <a:pt x="65700" y="38532"/>
                  </a:cubicBezTo>
                  <a:cubicBezTo>
                    <a:pt x="84221" y="40119"/>
                    <a:pt x="68875" y="21070"/>
                    <a:pt x="113325" y="16307"/>
                  </a:cubicBezTo>
                  <a:cubicBezTo>
                    <a:pt x="157775" y="11545"/>
                    <a:pt x="309646" y="12074"/>
                    <a:pt x="332400" y="9957"/>
                  </a:cubicBezTo>
                  <a:cubicBezTo>
                    <a:pt x="355154" y="7840"/>
                    <a:pt x="280012" y="5194"/>
                    <a:pt x="249850" y="3607"/>
                  </a:cubicBezTo>
                  <a:cubicBezTo>
                    <a:pt x="219688" y="2020"/>
                    <a:pt x="187937" y="-1155"/>
                    <a:pt x="151425" y="432"/>
                  </a:cubicBezTo>
                  <a:cubicBezTo>
                    <a:pt x="114913" y="2019"/>
                    <a:pt x="16488" y="432"/>
                    <a:pt x="2200" y="67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E3E7B3E4-8550-0275-3935-E2E93820D265}"/>
                </a:ext>
              </a:extLst>
            </p:cNvPr>
            <p:cNvSpPr/>
            <p:nvPr/>
          </p:nvSpPr>
          <p:spPr>
            <a:xfrm>
              <a:off x="331764" y="5121274"/>
              <a:ext cx="33373" cy="474310"/>
            </a:xfrm>
            <a:custGeom>
              <a:avLst/>
              <a:gdLst>
                <a:gd name="connsiteX0" fmla="*/ 1611 w 33373"/>
                <a:gd name="connsiteY0" fmla="*/ 1 h 474310"/>
                <a:gd name="connsiteX1" fmla="*/ 1611 w 33373"/>
                <a:gd name="connsiteY1" fmla="*/ 184151 h 474310"/>
                <a:gd name="connsiteX2" fmla="*/ 17486 w 33373"/>
                <a:gd name="connsiteY2" fmla="*/ 387351 h 474310"/>
                <a:gd name="connsiteX3" fmla="*/ 14311 w 33373"/>
                <a:gd name="connsiteY3" fmla="*/ 473076 h 474310"/>
                <a:gd name="connsiteX4" fmla="*/ 33361 w 33373"/>
                <a:gd name="connsiteY4" fmla="*/ 419101 h 474310"/>
                <a:gd name="connsiteX5" fmla="*/ 11136 w 33373"/>
                <a:gd name="connsiteY5" fmla="*/ 180976 h 474310"/>
                <a:gd name="connsiteX6" fmla="*/ 1611 w 33373"/>
                <a:gd name="connsiteY6" fmla="*/ 1 h 4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73" h="474310">
                  <a:moveTo>
                    <a:pt x="1611" y="1"/>
                  </a:moveTo>
                  <a:cubicBezTo>
                    <a:pt x="24" y="530"/>
                    <a:pt x="-1035" y="119593"/>
                    <a:pt x="1611" y="184151"/>
                  </a:cubicBezTo>
                  <a:cubicBezTo>
                    <a:pt x="4257" y="248709"/>
                    <a:pt x="15369" y="339197"/>
                    <a:pt x="17486" y="387351"/>
                  </a:cubicBezTo>
                  <a:cubicBezTo>
                    <a:pt x="19603" y="435505"/>
                    <a:pt x="11665" y="467784"/>
                    <a:pt x="14311" y="473076"/>
                  </a:cubicBezTo>
                  <a:cubicBezTo>
                    <a:pt x="16957" y="478368"/>
                    <a:pt x="33890" y="467784"/>
                    <a:pt x="33361" y="419101"/>
                  </a:cubicBezTo>
                  <a:cubicBezTo>
                    <a:pt x="32832" y="370418"/>
                    <a:pt x="14840" y="247651"/>
                    <a:pt x="11136" y="180976"/>
                  </a:cubicBezTo>
                  <a:cubicBezTo>
                    <a:pt x="7432" y="114301"/>
                    <a:pt x="3198" y="-528"/>
                    <a:pt x="1611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F2F07B2A-BBD2-DB3C-DB89-8A73F0883A17}"/>
                </a:ext>
              </a:extLst>
            </p:cNvPr>
            <p:cNvSpPr/>
            <p:nvPr/>
          </p:nvSpPr>
          <p:spPr>
            <a:xfrm>
              <a:off x="438130" y="5076539"/>
              <a:ext cx="476408" cy="48121"/>
            </a:xfrm>
            <a:custGeom>
              <a:avLst/>
              <a:gdLst>
                <a:gd name="connsiteX0" fmla="*/ 20 w 476408"/>
                <a:gd name="connsiteY0" fmla="*/ 47911 h 48121"/>
                <a:gd name="connsiteX1" fmla="*/ 247670 w 476408"/>
                <a:gd name="connsiteY1" fmla="*/ 41561 h 48121"/>
                <a:gd name="connsiteX2" fmla="*/ 431820 w 476408"/>
                <a:gd name="connsiteY2" fmla="*/ 35211 h 48121"/>
                <a:gd name="connsiteX3" fmla="*/ 476270 w 476408"/>
                <a:gd name="connsiteY3" fmla="*/ 286 h 48121"/>
                <a:gd name="connsiteX4" fmla="*/ 444520 w 476408"/>
                <a:gd name="connsiteY4" fmla="*/ 19336 h 48121"/>
                <a:gd name="connsiteX5" fmla="*/ 409595 w 476408"/>
                <a:gd name="connsiteY5" fmla="*/ 32036 h 48121"/>
                <a:gd name="connsiteX6" fmla="*/ 263545 w 476408"/>
                <a:gd name="connsiteY6" fmla="*/ 32036 h 48121"/>
                <a:gd name="connsiteX7" fmla="*/ 20 w 476408"/>
                <a:gd name="connsiteY7" fmla="*/ 47911 h 4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408" h="48121">
                  <a:moveTo>
                    <a:pt x="20" y="47911"/>
                  </a:moveTo>
                  <a:cubicBezTo>
                    <a:pt x="-2626" y="49499"/>
                    <a:pt x="247670" y="41561"/>
                    <a:pt x="247670" y="41561"/>
                  </a:cubicBezTo>
                  <a:cubicBezTo>
                    <a:pt x="319637" y="39444"/>
                    <a:pt x="393720" y="42090"/>
                    <a:pt x="431820" y="35211"/>
                  </a:cubicBezTo>
                  <a:cubicBezTo>
                    <a:pt x="469920" y="28332"/>
                    <a:pt x="474153" y="2932"/>
                    <a:pt x="476270" y="286"/>
                  </a:cubicBezTo>
                  <a:cubicBezTo>
                    <a:pt x="478387" y="-2360"/>
                    <a:pt x="455633" y="14044"/>
                    <a:pt x="444520" y="19336"/>
                  </a:cubicBezTo>
                  <a:cubicBezTo>
                    <a:pt x="433408" y="24628"/>
                    <a:pt x="439757" y="29919"/>
                    <a:pt x="409595" y="32036"/>
                  </a:cubicBezTo>
                  <a:cubicBezTo>
                    <a:pt x="379433" y="34153"/>
                    <a:pt x="326516" y="30978"/>
                    <a:pt x="263545" y="32036"/>
                  </a:cubicBezTo>
                  <a:cubicBezTo>
                    <a:pt x="200574" y="33094"/>
                    <a:pt x="2666" y="46323"/>
                    <a:pt x="20" y="479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D6054D7F-26CD-0C7C-D3E0-19FE0B79364B}"/>
                </a:ext>
              </a:extLst>
            </p:cNvPr>
            <p:cNvSpPr/>
            <p:nvPr/>
          </p:nvSpPr>
          <p:spPr>
            <a:xfrm>
              <a:off x="855602" y="4343398"/>
              <a:ext cx="71498" cy="232179"/>
            </a:xfrm>
            <a:custGeom>
              <a:avLst/>
              <a:gdLst>
                <a:gd name="connsiteX0" fmla="*/ 17523 w 71498"/>
                <a:gd name="connsiteY0" fmla="*/ 2 h 232179"/>
                <a:gd name="connsiteX1" fmla="*/ 17523 w 71498"/>
                <a:gd name="connsiteY1" fmla="*/ 123827 h 232179"/>
                <a:gd name="connsiteX2" fmla="*/ 4823 w 71498"/>
                <a:gd name="connsiteY2" fmla="*/ 161927 h 232179"/>
                <a:gd name="connsiteX3" fmla="*/ 71498 w 71498"/>
                <a:gd name="connsiteY3" fmla="*/ 231777 h 232179"/>
                <a:gd name="connsiteX4" fmla="*/ 4823 w 71498"/>
                <a:gd name="connsiteY4" fmla="*/ 187327 h 232179"/>
                <a:gd name="connsiteX5" fmla="*/ 4823 w 71498"/>
                <a:gd name="connsiteY5" fmla="*/ 120652 h 232179"/>
                <a:gd name="connsiteX6" fmla="*/ 17523 w 71498"/>
                <a:gd name="connsiteY6" fmla="*/ 2 h 23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98" h="232179">
                  <a:moveTo>
                    <a:pt x="17523" y="2"/>
                  </a:moveTo>
                  <a:cubicBezTo>
                    <a:pt x="19640" y="531"/>
                    <a:pt x="19640" y="96840"/>
                    <a:pt x="17523" y="123827"/>
                  </a:cubicBezTo>
                  <a:cubicBezTo>
                    <a:pt x="15406" y="150815"/>
                    <a:pt x="-4173" y="143935"/>
                    <a:pt x="4823" y="161927"/>
                  </a:cubicBezTo>
                  <a:cubicBezTo>
                    <a:pt x="13819" y="179919"/>
                    <a:pt x="71498" y="227544"/>
                    <a:pt x="71498" y="231777"/>
                  </a:cubicBezTo>
                  <a:cubicBezTo>
                    <a:pt x="71498" y="236010"/>
                    <a:pt x="15935" y="205848"/>
                    <a:pt x="4823" y="187327"/>
                  </a:cubicBezTo>
                  <a:cubicBezTo>
                    <a:pt x="-6290" y="168806"/>
                    <a:pt x="5352" y="146581"/>
                    <a:pt x="4823" y="120652"/>
                  </a:cubicBezTo>
                  <a:cubicBezTo>
                    <a:pt x="4294" y="94723"/>
                    <a:pt x="15406" y="-527"/>
                    <a:pt x="17523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4356006E-FB0A-353A-7482-D9894C3B66EE}"/>
                </a:ext>
              </a:extLst>
            </p:cNvPr>
            <p:cNvSpPr/>
            <p:nvPr/>
          </p:nvSpPr>
          <p:spPr>
            <a:xfrm>
              <a:off x="866332" y="4635500"/>
              <a:ext cx="29206" cy="396875"/>
            </a:xfrm>
            <a:custGeom>
              <a:avLst/>
              <a:gdLst>
                <a:gd name="connsiteX0" fmla="*/ 19493 w 29206"/>
                <a:gd name="connsiteY0" fmla="*/ 0 h 396875"/>
                <a:gd name="connsiteX1" fmla="*/ 13143 w 29206"/>
                <a:gd name="connsiteY1" fmla="*/ 247650 h 396875"/>
                <a:gd name="connsiteX2" fmla="*/ 29018 w 29206"/>
                <a:gd name="connsiteY2" fmla="*/ 396875 h 396875"/>
                <a:gd name="connsiteX3" fmla="*/ 443 w 29206"/>
                <a:gd name="connsiteY3" fmla="*/ 247650 h 396875"/>
                <a:gd name="connsiteX4" fmla="*/ 19493 w 29206"/>
                <a:gd name="connsiteY4" fmla="*/ 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6" h="396875">
                  <a:moveTo>
                    <a:pt x="19493" y="0"/>
                  </a:moveTo>
                  <a:cubicBezTo>
                    <a:pt x="21610" y="0"/>
                    <a:pt x="11556" y="181504"/>
                    <a:pt x="13143" y="247650"/>
                  </a:cubicBezTo>
                  <a:cubicBezTo>
                    <a:pt x="14730" y="313796"/>
                    <a:pt x="31135" y="396875"/>
                    <a:pt x="29018" y="396875"/>
                  </a:cubicBezTo>
                  <a:cubicBezTo>
                    <a:pt x="26901" y="396875"/>
                    <a:pt x="4147" y="309033"/>
                    <a:pt x="443" y="247650"/>
                  </a:cubicBezTo>
                  <a:cubicBezTo>
                    <a:pt x="-3261" y="186267"/>
                    <a:pt x="17376" y="0"/>
                    <a:pt x="1949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661AF40B-3AFB-5E55-6939-002C9E2F24FF}"/>
                </a:ext>
              </a:extLst>
            </p:cNvPr>
            <p:cNvSpPr/>
            <p:nvPr/>
          </p:nvSpPr>
          <p:spPr>
            <a:xfrm>
              <a:off x="907308" y="4638523"/>
              <a:ext cx="48469" cy="474892"/>
            </a:xfrm>
            <a:custGeom>
              <a:avLst/>
              <a:gdLst>
                <a:gd name="connsiteX0" fmla="*/ 48367 w 48469"/>
                <a:gd name="connsiteY0" fmla="*/ 152 h 474892"/>
                <a:gd name="connsiteX1" fmla="*/ 13442 w 48469"/>
                <a:gd name="connsiteY1" fmla="*/ 54127 h 474892"/>
                <a:gd name="connsiteX2" fmla="*/ 13442 w 48469"/>
                <a:gd name="connsiteY2" fmla="*/ 146202 h 474892"/>
                <a:gd name="connsiteX3" fmla="*/ 22967 w 48469"/>
                <a:gd name="connsiteY3" fmla="*/ 412902 h 474892"/>
                <a:gd name="connsiteX4" fmla="*/ 10267 w 48469"/>
                <a:gd name="connsiteY4" fmla="*/ 466877 h 474892"/>
                <a:gd name="connsiteX5" fmla="*/ 7092 w 48469"/>
                <a:gd name="connsiteY5" fmla="*/ 285902 h 474892"/>
                <a:gd name="connsiteX6" fmla="*/ 742 w 48469"/>
                <a:gd name="connsiteY6" fmla="*/ 70002 h 474892"/>
                <a:gd name="connsiteX7" fmla="*/ 48367 w 48469"/>
                <a:gd name="connsiteY7" fmla="*/ 152 h 4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69" h="474892">
                  <a:moveTo>
                    <a:pt x="48367" y="152"/>
                  </a:moveTo>
                  <a:cubicBezTo>
                    <a:pt x="50484" y="-2494"/>
                    <a:pt x="19263" y="29785"/>
                    <a:pt x="13442" y="54127"/>
                  </a:cubicBezTo>
                  <a:cubicBezTo>
                    <a:pt x="7621" y="78469"/>
                    <a:pt x="11855" y="86406"/>
                    <a:pt x="13442" y="146202"/>
                  </a:cubicBezTo>
                  <a:cubicBezTo>
                    <a:pt x="15029" y="205998"/>
                    <a:pt x="23496" y="359456"/>
                    <a:pt x="22967" y="412902"/>
                  </a:cubicBezTo>
                  <a:cubicBezTo>
                    <a:pt x="22438" y="466348"/>
                    <a:pt x="12913" y="488044"/>
                    <a:pt x="10267" y="466877"/>
                  </a:cubicBezTo>
                  <a:cubicBezTo>
                    <a:pt x="7621" y="445710"/>
                    <a:pt x="8679" y="352048"/>
                    <a:pt x="7092" y="285902"/>
                  </a:cubicBezTo>
                  <a:cubicBezTo>
                    <a:pt x="5505" y="219756"/>
                    <a:pt x="-2433" y="113923"/>
                    <a:pt x="742" y="70002"/>
                  </a:cubicBezTo>
                  <a:cubicBezTo>
                    <a:pt x="3917" y="26081"/>
                    <a:pt x="46250" y="2798"/>
                    <a:pt x="48367" y="1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C28D0756-FE3A-25B0-BD08-699FCA57F102}"/>
                </a:ext>
              </a:extLst>
            </p:cNvPr>
            <p:cNvSpPr/>
            <p:nvPr/>
          </p:nvSpPr>
          <p:spPr>
            <a:xfrm>
              <a:off x="895349" y="4530245"/>
              <a:ext cx="358781" cy="27306"/>
            </a:xfrm>
            <a:custGeom>
              <a:avLst/>
              <a:gdLst>
                <a:gd name="connsiteX0" fmla="*/ 1 w 358781"/>
                <a:gd name="connsiteY0" fmla="*/ 19530 h 27306"/>
                <a:gd name="connsiteX1" fmla="*/ 260351 w 358781"/>
                <a:gd name="connsiteY1" fmla="*/ 10005 h 27306"/>
                <a:gd name="connsiteX2" fmla="*/ 358776 w 358781"/>
                <a:gd name="connsiteY2" fmla="*/ 480 h 27306"/>
                <a:gd name="connsiteX3" fmla="*/ 257176 w 358781"/>
                <a:gd name="connsiteY3" fmla="*/ 25880 h 27306"/>
                <a:gd name="connsiteX4" fmla="*/ 1 w 358781"/>
                <a:gd name="connsiteY4" fmla="*/ 19530 h 2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781" h="27306">
                  <a:moveTo>
                    <a:pt x="1" y="19530"/>
                  </a:moveTo>
                  <a:cubicBezTo>
                    <a:pt x="530" y="16884"/>
                    <a:pt x="200555" y="13180"/>
                    <a:pt x="260351" y="10005"/>
                  </a:cubicBezTo>
                  <a:cubicBezTo>
                    <a:pt x="320147" y="6830"/>
                    <a:pt x="359305" y="-2166"/>
                    <a:pt x="358776" y="480"/>
                  </a:cubicBezTo>
                  <a:cubicBezTo>
                    <a:pt x="358247" y="3126"/>
                    <a:pt x="315384" y="21118"/>
                    <a:pt x="257176" y="25880"/>
                  </a:cubicBezTo>
                  <a:cubicBezTo>
                    <a:pt x="198968" y="30642"/>
                    <a:pt x="-528" y="22176"/>
                    <a:pt x="1" y="195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C3DD4037-9C9F-422C-1103-E2FC3D9B7D19}"/>
                </a:ext>
              </a:extLst>
            </p:cNvPr>
            <p:cNvSpPr/>
            <p:nvPr/>
          </p:nvSpPr>
          <p:spPr>
            <a:xfrm>
              <a:off x="895814" y="4333873"/>
              <a:ext cx="343798" cy="196647"/>
            </a:xfrm>
            <a:custGeom>
              <a:avLst/>
              <a:gdLst>
                <a:gd name="connsiteX0" fmla="*/ 5886 w 343798"/>
                <a:gd name="connsiteY0" fmla="*/ 2 h 196647"/>
                <a:gd name="connsiteX1" fmla="*/ 12236 w 343798"/>
                <a:gd name="connsiteY1" fmla="*/ 117477 h 196647"/>
                <a:gd name="connsiteX2" fmla="*/ 5886 w 343798"/>
                <a:gd name="connsiteY2" fmla="*/ 155577 h 196647"/>
                <a:gd name="connsiteX3" fmla="*/ 5886 w 343798"/>
                <a:gd name="connsiteY3" fmla="*/ 171452 h 196647"/>
                <a:gd name="connsiteX4" fmla="*/ 82086 w 343798"/>
                <a:gd name="connsiteY4" fmla="*/ 174627 h 196647"/>
                <a:gd name="connsiteX5" fmla="*/ 342436 w 343798"/>
                <a:gd name="connsiteY5" fmla="*/ 177802 h 196647"/>
                <a:gd name="connsiteX6" fmla="*/ 177336 w 343798"/>
                <a:gd name="connsiteY6" fmla="*/ 190502 h 196647"/>
                <a:gd name="connsiteX7" fmla="*/ 18586 w 343798"/>
                <a:gd name="connsiteY7" fmla="*/ 190502 h 196647"/>
                <a:gd name="connsiteX8" fmla="*/ 28111 w 343798"/>
                <a:gd name="connsiteY8" fmla="*/ 114302 h 196647"/>
                <a:gd name="connsiteX9" fmla="*/ 5886 w 343798"/>
                <a:gd name="connsiteY9" fmla="*/ 2 h 19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798" h="196647">
                  <a:moveTo>
                    <a:pt x="5886" y="2"/>
                  </a:moveTo>
                  <a:cubicBezTo>
                    <a:pt x="3240" y="531"/>
                    <a:pt x="12236" y="91548"/>
                    <a:pt x="12236" y="117477"/>
                  </a:cubicBezTo>
                  <a:cubicBezTo>
                    <a:pt x="12236" y="143406"/>
                    <a:pt x="6944" y="146581"/>
                    <a:pt x="5886" y="155577"/>
                  </a:cubicBezTo>
                  <a:cubicBezTo>
                    <a:pt x="4828" y="164573"/>
                    <a:pt x="-6814" y="168277"/>
                    <a:pt x="5886" y="171452"/>
                  </a:cubicBezTo>
                  <a:cubicBezTo>
                    <a:pt x="18586" y="174627"/>
                    <a:pt x="82086" y="174627"/>
                    <a:pt x="82086" y="174627"/>
                  </a:cubicBezTo>
                  <a:cubicBezTo>
                    <a:pt x="138178" y="175685"/>
                    <a:pt x="326561" y="175156"/>
                    <a:pt x="342436" y="177802"/>
                  </a:cubicBezTo>
                  <a:cubicBezTo>
                    <a:pt x="358311" y="180448"/>
                    <a:pt x="231311" y="188385"/>
                    <a:pt x="177336" y="190502"/>
                  </a:cubicBezTo>
                  <a:cubicBezTo>
                    <a:pt x="123361" y="192619"/>
                    <a:pt x="43457" y="203202"/>
                    <a:pt x="18586" y="190502"/>
                  </a:cubicBezTo>
                  <a:cubicBezTo>
                    <a:pt x="-6285" y="177802"/>
                    <a:pt x="29698" y="142348"/>
                    <a:pt x="28111" y="114302"/>
                  </a:cubicBezTo>
                  <a:cubicBezTo>
                    <a:pt x="26524" y="86256"/>
                    <a:pt x="8532" y="-527"/>
                    <a:pt x="5886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A3DB50E4-B441-8330-6981-B099FE3B9873}"/>
                </a:ext>
              </a:extLst>
            </p:cNvPr>
            <p:cNvSpPr/>
            <p:nvPr/>
          </p:nvSpPr>
          <p:spPr>
            <a:xfrm>
              <a:off x="903990" y="4612540"/>
              <a:ext cx="380625" cy="827272"/>
            </a:xfrm>
            <a:custGeom>
              <a:avLst/>
              <a:gdLst>
                <a:gd name="connsiteX0" fmla="*/ 885 w 380625"/>
                <a:gd name="connsiteY0" fmla="*/ 26135 h 827272"/>
                <a:gd name="connsiteX1" fmla="*/ 239010 w 380625"/>
                <a:gd name="connsiteY1" fmla="*/ 7085 h 827272"/>
                <a:gd name="connsiteX2" fmla="*/ 312035 w 380625"/>
                <a:gd name="connsiteY2" fmla="*/ 13435 h 827272"/>
                <a:gd name="connsiteX3" fmla="*/ 378710 w 380625"/>
                <a:gd name="connsiteY3" fmla="*/ 22960 h 827272"/>
                <a:gd name="connsiteX4" fmla="*/ 362835 w 380625"/>
                <a:gd name="connsiteY4" fmla="*/ 80110 h 827272"/>
                <a:gd name="connsiteX5" fmla="*/ 366010 w 380625"/>
                <a:gd name="connsiteY5" fmla="*/ 140435 h 827272"/>
                <a:gd name="connsiteX6" fmla="*/ 372360 w 380625"/>
                <a:gd name="connsiteY6" fmla="*/ 569060 h 827272"/>
                <a:gd name="connsiteX7" fmla="*/ 369185 w 380625"/>
                <a:gd name="connsiteY7" fmla="*/ 826235 h 827272"/>
                <a:gd name="connsiteX8" fmla="*/ 353310 w 380625"/>
                <a:gd name="connsiteY8" fmla="*/ 476985 h 827272"/>
                <a:gd name="connsiteX9" fmla="*/ 353310 w 380625"/>
                <a:gd name="connsiteY9" fmla="*/ 35660 h 827272"/>
                <a:gd name="connsiteX10" fmla="*/ 334260 w 380625"/>
                <a:gd name="connsiteY10" fmla="*/ 26135 h 827272"/>
                <a:gd name="connsiteX11" fmla="*/ 885 w 380625"/>
                <a:gd name="connsiteY11" fmla="*/ 26135 h 82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25" h="827272">
                  <a:moveTo>
                    <a:pt x="885" y="26135"/>
                  </a:moveTo>
                  <a:cubicBezTo>
                    <a:pt x="-14990" y="22960"/>
                    <a:pt x="187152" y="9202"/>
                    <a:pt x="239010" y="7085"/>
                  </a:cubicBezTo>
                  <a:cubicBezTo>
                    <a:pt x="290868" y="4968"/>
                    <a:pt x="288752" y="10789"/>
                    <a:pt x="312035" y="13435"/>
                  </a:cubicBezTo>
                  <a:cubicBezTo>
                    <a:pt x="335318" y="16081"/>
                    <a:pt x="370243" y="11848"/>
                    <a:pt x="378710" y="22960"/>
                  </a:cubicBezTo>
                  <a:cubicBezTo>
                    <a:pt x="387177" y="34072"/>
                    <a:pt x="364952" y="60531"/>
                    <a:pt x="362835" y="80110"/>
                  </a:cubicBezTo>
                  <a:cubicBezTo>
                    <a:pt x="360718" y="99689"/>
                    <a:pt x="364423" y="58943"/>
                    <a:pt x="366010" y="140435"/>
                  </a:cubicBezTo>
                  <a:cubicBezTo>
                    <a:pt x="367598" y="221927"/>
                    <a:pt x="371831" y="454760"/>
                    <a:pt x="372360" y="569060"/>
                  </a:cubicBezTo>
                  <a:cubicBezTo>
                    <a:pt x="372889" y="683360"/>
                    <a:pt x="372360" y="841581"/>
                    <a:pt x="369185" y="826235"/>
                  </a:cubicBezTo>
                  <a:cubicBezTo>
                    <a:pt x="366010" y="810889"/>
                    <a:pt x="355956" y="608747"/>
                    <a:pt x="353310" y="476985"/>
                  </a:cubicBezTo>
                  <a:cubicBezTo>
                    <a:pt x="350664" y="345223"/>
                    <a:pt x="353310" y="35660"/>
                    <a:pt x="353310" y="35660"/>
                  </a:cubicBezTo>
                  <a:cubicBezTo>
                    <a:pt x="350135" y="-39482"/>
                    <a:pt x="388764" y="27722"/>
                    <a:pt x="334260" y="26135"/>
                  </a:cubicBezTo>
                  <a:cubicBezTo>
                    <a:pt x="279756" y="24548"/>
                    <a:pt x="16760" y="29310"/>
                    <a:pt x="885" y="261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97202722-44A5-7101-7716-BD7F3A3E45CD}"/>
                </a:ext>
              </a:extLst>
            </p:cNvPr>
            <p:cNvSpPr/>
            <p:nvPr/>
          </p:nvSpPr>
          <p:spPr>
            <a:xfrm>
              <a:off x="397885" y="5079706"/>
              <a:ext cx="100861" cy="446338"/>
            </a:xfrm>
            <a:custGeom>
              <a:avLst/>
              <a:gdLst>
                <a:gd name="connsiteX0" fmla="*/ 100590 w 100861"/>
                <a:gd name="connsiteY0" fmla="*/ 294 h 446338"/>
                <a:gd name="connsiteX1" fmla="*/ 33915 w 100861"/>
                <a:gd name="connsiteY1" fmla="*/ 41569 h 446338"/>
                <a:gd name="connsiteX2" fmla="*/ 27565 w 100861"/>
                <a:gd name="connsiteY2" fmla="*/ 76494 h 446338"/>
                <a:gd name="connsiteX3" fmla="*/ 24390 w 100861"/>
                <a:gd name="connsiteY3" fmla="*/ 181269 h 446338"/>
                <a:gd name="connsiteX4" fmla="*/ 33915 w 100861"/>
                <a:gd name="connsiteY4" fmla="*/ 397169 h 446338"/>
                <a:gd name="connsiteX5" fmla="*/ 72015 w 100861"/>
                <a:gd name="connsiteY5" fmla="*/ 444794 h 446338"/>
                <a:gd name="connsiteX6" fmla="*/ 11690 w 100861"/>
                <a:gd name="connsiteY6" fmla="*/ 362244 h 446338"/>
                <a:gd name="connsiteX7" fmla="*/ 5340 w 100861"/>
                <a:gd name="connsiteY7" fmla="*/ 63794 h 446338"/>
                <a:gd name="connsiteX8" fmla="*/ 100590 w 100861"/>
                <a:gd name="connsiteY8" fmla="*/ 294 h 44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1" h="446338">
                  <a:moveTo>
                    <a:pt x="100590" y="294"/>
                  </a:moveTo>
                  <a:cubicBezTo>
                    <a:pt x="105352" y="-3410"/>
                    <a:pt x="46086" y="28869"/>
                    <a:pt x="33915" y="41569"/>
                  </a:cubicBezTo>
                  <a:cubicBezTo>
                    <a:pt x="21744" y="54269"/>
                    <a:pt x="29152" y="53211"/>
                    <a:pt x="27565" y="76494"/>
                  </a:cubicBezTo>
                  <a:cubicBezTo>
                    <a:pt x="25977" y="99777"/>
                    <a:pt x="23332" y="127823"/>
                    <a:pt x="24390" y="181269"/>
                  </a:cubicBezTo>
                  <a:cubicBezTo>
                    <a:pt x="25448" y="234715"/>
                    <a:pt x="25977" y="353248"/>
                    <a:pt x="33915" y="397169"/>
                  </a:cubicBezTo>
                  <a:cubicBezTo>
                    <a:pt x="41852" y="441090"/>
                    <a:pt x="75719" y="450615"/>
                    <a:pt x="72015" y="444794"/>
                  </a:cubicBezTo>
                  <a:cubicBezTo>
                    <a:pt x="68311" y="438973"/>
                    <a:pt x="22802" y="425744"/>
                    <a:pt x="11690" y="362244"/>
                  </a:cubicBezTo>
                  <a:cubicBezTo>
                    <a:pt x="577" y="298744"/>
                    <a:pt x="-4714" y="123590"/>
                    <a:pt x="5340" y="63794"/>
                  </a:cubicBezTo>
                  <a:cubicBezTo>
                    <a:pt x="15394" y="3998"/>
                    <a:pt x="95828" y="3998"/>
                    <a:pt x="100590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1B81B291-406B-FE93-6AEF-43B088290A97}"/>
                </a:ext>
              </a:extLst>
            </p:cNvPr>
            <p:cNvSpPr/>
            <p:nvPr/>
          </p:nvSpPr>
          <p:spPr>
            <a:xfrm>
              <a:off x="456719" y="5118748"/>
              <a:ext cx="16506" cy="363713"/>
            </a:xfrm>
            <a:custGeom>
              <a:avLst/>
              <a:gdLst>
                <a:gd name="connsiteX0" fmla="*/ 481 w 16506"/>
                <a:gd name="connsiteY0" fmla="*/ 5702 h 363713"/>
                <a:gd name="connsiteX1" fmla="*/ 10006 w 16506"/>
                <a:gd name="connsiteY1" fmla="*/ 123177 h 363713"/>
                <a:gd name="connsiteX2" fmla="*/ 16356 w 16506"/>
                <a:gd name="connsiteY2" fmla="*/ 351777 h 363713"/>
                <a:gd name="connsiteX3" fmla="*/ 3656 w 16506"/>
                <a:gd name="connsiteY3" fmla="*/ 297802 h 363713"/>
                <a:gd name="connsiteX4" fmla="*/ 481 w 16506"/>
                <a:gd name="connsiteY4" fmla="*/ 5702 h 36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06" h="363713">
                  <a:moveTo>
                    <a:pt x="481" y="5702"/>
                  </a:moveTo>
                  <a:cubicBezTo>
                    <a:pt x="1539" y="-23402"/>
                    <a:pt x="7360" y="65498"/>
                    <a:pt x="10006" y="123177"/>
                  </a:cubicBezTo>
                  <a:cubicBezTo>
                    <a:pt x="12652" y="180856"/>
                    <a:pt x="17414" y="322673"/>
                    <a:pt x="16356" y="351777"/>
                  </a:cubicBezTo>
                  <a:cubicBezTo>
                    <a:pt x="15298" y="380881"/>
                    <a:pt x="7360" y="354423"/>
                    <a:pt x="3656" y="297802"/>
                  </a:cubicBezTo>
                  <a:cubicBezTo>
                    <a:pt x="-48" y="241181"/>
                    <a:pt x="-577" y="34806"/>
                    <a:pt x="481" y="57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44AC17E1-B5C4-9809-1DDC-EE261C5CC2FB}"/>
                </a:ext>
              </a:extLst>
            </p:cNvPr>
            <p:cNvSpPr/>
            <p:nvPr/>
          </p:nvSpPr>
          <p:spPr>
            <a:xfrm>
              <a:off x="460375" y="5465939"/>
              <a:ext cx="814585" cy="29986"/>
            </a:xfrm>
            <a:custGeom>
              <a:avLst/>
              <a:gdLst>
                <a:gd name="connsiteX0" fmla="*/ 0 w 814585"/>
                <a:gd name="connsiteY0" fmla="*/ 29986 h 29986"/>
                <a:gd name="connsiteX1" fmla="*/ 577850 w 814585"/>
                <a:gd name="connsiteY1" fmla="*/ 20461 h 29986"/>
                <a:gd name="connsiteX2" fmla="*/ 812800 w 814585"/>
                <a:gd name="connsiteY2" fmla="*/ 1411 h 29986"/>
                <a:gd name="connsiteX3" fmla="*/ 692150 w 814585"/>
                <a:gd name="connsiteY3" fmla="*/ 1411 h 29986"/>
                <a:gd name="connsiteX4" fmla="*/ 368300 w 814585"/>
                <a:gd name="connsiteY4" fmla="*/ 10936 h 29986"/>
                <a:gd name="connsiteX5" fmla="*/ 0 w 814585"/>
                <a:gd name="connsiteY5" fmla="*/ 29986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585" h="29986">
                  <a:moveTo>
                    <a:pt x="0" y="29986"/>
                  </a:moveTo>
                  <a:lnTo>
                    <a:pt x="577850" y="20461"/>
                  </a:lnTo>
                  <a:cubicBezTo>
                    <a:pt x="713317" y="15698"/>
                    <a:pt x="793750" y="4586"/>
                    <a:pt x="812800" y="1411"/>
                  </a:cubicBezTo>
                  <a:cubicBezTo>
                    <a:pt x="831850" y="-1764"/>
                    <a:pt x="692150" y="1411"/>
                    <a:pt x="692150" y="1411"/>
                  </a:cubicBezTo>
                  <a:lnTo>
                    <a:pt x="368300" y="10936"/>
                  </a:lnTo>
                  <a:lnTo>
                    <a:pt x="0" y="2998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E893EEDE-71E0-1B50-F072-5832C27D8E80}"/>
                </a:ext>
              </a:extLst>
            </p:cNvPr>
            <p:cNvSpPr/>
            <p:nvPr/>
          </p:nvSpPr>
          <p:spPr>
            <a:xfrm>
              <a:off x="466725" y="5445125"/>
              <a:ext cx="817085" cy="19050"/>
            </a:xfrm>
            <a:custGeom>
              <a:avLst/>
              <a:gdLst>
                <a:gd name="connsiteX0" fmla="*/ 0 w 817085"/>
                <a:gd name="connsiteY0" fmla="*/ 19050 h 19050"/>
                <a:gd name="connsiteX1" fmla="*/ 520700 w 817085"/>
                <a:gd name="connsiteY1" fmla="*/ 15875 h 19050"/>
                <a:gd name="connsiteX2" fmla="*/ 809625 w 817085"/>
                <a:gd name="connsiteY2" fmla="*/ 9525 h 19050"/>
                <a:gd name="connsiteX3" fmla="*/ 695325 w 817085"/>
                <a:gd name="connsiteY3" fmla="*/ 0 h 19050"/>
                <a:gd name="connsiteX4" fmla="*/ 307975 w 817085"/>
                <a:gd name="connsiteY4" fmla="*/ 9525 h 19050"/>
                <a:gd name="connsiteX5" fmla="*/ 0 w 817085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85" h="19050">
                  <a:moveTo>
                    <a:pt x="0" y="19050"/>
                  </a:moveTo>
                  <a:lnTo>
                    <a:pt x="520700" y="15875"/>
                  </a:lnTo>
                  <a:cubicBezTo>
                    <a:pt x="655637" y="14288"/>
                    <a:pt x="780521" y="12171"/>
                    <a:pt x="809625" y="9525"/>
                  </a:cubicBezTo>
                  <a:cubicBezTo>
                    <a:pt x="838729" y="6879"/>
                    <a:pt x="778933" y="0"/>
                    <a:pt x="695325" y="0"/>
                  </a:cubicBezTo>
                  <a:cubicBezTo>
                    <a:pt x="611717" y="0"/>
                    <a:pt x="307975" y="9525"/>
                    <a:pt x="307975" y="9525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4DB56C47-345F-B00B-E2D0-69D49F297FC1}"/>
                </a:ext>
              </a:extLst>
            </p:cNvPr>
            <p:cNvSpPr/>
            <p:nvPr/>
          </p:nvSpPr>
          <p:spPr>
            <a:xfrm>
              <a:off x="333375" y="5581650"/>
              <a:ext cx="492306" cy="9525"/>
            </a:xfrm>
            <a:custGeom>
              <a:avLst/>
              <a:gdLst>
                <a:gd name="connsiteX0" fmla="*/ 0 w 492306"/>
                <a:gd name="connsiteY0" fmla="*/ 9525 h 9525"/>
                <a:gd name="connsiteX1" fmla="*/ 327025 w 492306"/>
                <a:gd name="connsiteY1" fmla="*/ 6350 h 9525"/>
                <a:gd name="connsiteX2" fmla="*/ 492125 w 492306"/>
                <a:gd name="connsiteY2" fmla="*/ 3175 h 9525"/>
                <a:gd name="connsiteX3" fmla="*/ 361950 w 492306"/>
                <a:gd name="connsiteY3" fmla="*/ 0 h 9525"/>
                <a:gd name="connsiteX4" fmla="*/ 0 w 492306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06" h="9525">
                  <a:moveTo>
                    <a:pt x="0" y="9525"/>
                  </a:moveTo>
                  <a:lnTo>
                    <a:pt x="327025" y="6350"/>
                  </a:lnTo>
                  <a:lnTo>
                    <a:pt x="492125" y="3175"/>
                  </a:lnTo>
                  <a:cubicBezTo>
                    <a:pt x="497946" y="2117"/>
                    <a:pt x="361950" y="0"/>
                    <a:pt x="361950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C496BD1E-C61E-8490-701C-BA4AA6B48C30}"/>
                </a:ext>
              </a:extLst>
            </p:cNvPr>
            <p:cNvSpPr/>
            <p:nvPr/>
          </p:nvSpPr>
          <p:spPr>
            <a:xfrm>
              <a:off x="357829" y="5558897"/>
              <a:ext cx="323033" cy="26786"/>
            </a:xfrm>
            <a:custGeom>
              <a:avLst/>
              <a:gdLst>
                <a:gd name="connsiteX0" fmla="*/ 7296 w 323033"/>
                <a:gd name="connsiteY0" fmla="*/ 10053 h 26786"/>
                <a:gd name="connsiteX1" fmla="*/ 321621 w 323033"/>
                <a:gd name="connsiteY1" fmla="*/ 528 h 26786"/>
                <a:gd name="connsiteX2" fmla="*/ 118421 w 323033"/>
                <a:gd name="connsiteY2" fmla="*/ 25928 h 26786"/>
                <a:gd name="connsiteX3" fmla="*/ 7296 w 323033"/>
                <a:gd name="connsiteY3" fmla="*/ 10053 h 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033" h="26786">
                  <a:moveTo>
                    <a:pt x="7296" y="10053"/>
                  </a:moveTo>
                  <a:cubicBezTo>
                    <a:pt x="41163" y="5820"/>
                    <a:pt x="303100" y="-2118"/>
                    <a:pt x="321621" y="528"/>
                  </a:cubicBezTo>
                  <a:cubicBezTo>
                    <a:pt x="340142" y="3174"/>
                    <a:pt x="171338" y="21166"/>
                    <a:pt x="118421" y="25928"/>
                  </a:cubicBezTo>
                  <a:cubicBezTo>
                    <a:pt x="65504" y="30690"/>
                    <a:pt x="-26571" y="14286"/>
                    <a:pt x="7296" y="100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DD5FC180-8E04-3C45-A010-5BE7CB757335}"/>
                </a:ext>
              </a:extLst>
            </p:cNvPr>
            <p:cNvSpPr/>
            <p:nvPr/>
          </p:nvSpPr>
          <p:spPr>
            <a:xfrm>
              <a:off x="787123" y="5559366"/>
              <a:ext cx="71085" cy="408142"/>
            </a:xfrm>
            <a:custGeom>
              <a:avLst/>
              <a:gdLst>
                <a:gd name="connsiteX0" fmla="*/ 277 w 71085"/>
                <a:gd name="connsiteY0" fmla="*/ 59 h 408142"/>
                <a:gd name="connsiteX1" fmla="*/ 70127 w 71085"/>
                <a:gd name="connsiteY1" fmla="*/ 44509 h 408142"/>
                <a:gd name="connsiteX2" fmla="*/ 41552 w 71085"/>
                <a:gd name="connsiteY2" fmla="*/ 92134 h 408142"/>
                <a:gd name="connsiteX3" fmla="*/ 51077 w 71085"/>
                <a:gd name="connsiteY3" fmla="*/ 117534 h 408142"/>
                <a:gd name="connsiteX4" fmla="*/ 54252 w 71085"/>
                <a:gd name="connsiteY4" fmla="*/ 187384 h 408142"/>
                <a:gd name="connsiteX5" fmla="*/ 57427 w 71085"/>
                <a:gd name="connsiteY5" fmla="*/ 406459 h 408142"/>
                <a:gd name="connsiteX6" fmla="*/ 47902 w 71085"/>
                <a:gd name="connsiteY6" fmla="*/ 276284 h 408142"/>
                <a:gd name="connsiteX7" fmla="*/ 44727 w 71085"/>
                <a:gd name="connsiteY7" fmla="*/ 54034 h 408142"/>
                <a:gd name="connsiteX8" fmla="*/ 277 w 71085"/>
                <a:gd name="connsiteY8" fmla="*/ 59 h 40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085" h="408142">
                  <a:moveTo>
                    <a:pt x="277" y="59"/>
                  </a:moveTo>
                  <a:cubicBezTo>
                    <a:pt x="4510" y="-1528"/>
                    <a:pt x="63248" y="29163"/>
                    <a:pt x="70127" y="44509"/>
                  </a:cubicBezTo>
                  <a:cubicBezTo>
                    <a:pt x="77006" y="59855"/>
                    <a:pt x="44727" y="79963"/>
                    <a:pt x="41552" y="92134"/>
                  </a:cubicBezTo>
                  <a:cubicBezTo>
                    <a:pt x="38377" y="104305"/>
                    <a:pt x="48960" y="101659"/>
                    <a:pt x="51077" y="117534"/>
                  </a:cubicBezTo>
                  <a:cubicBezTo>
                    <a:pt x="53194" y="133409"/>
                    <a:pt x="53194" y="139230"/>
                    <a:pt x="54252" y="187384"/>
                  </a:cubicBezTo>
                  <a:cubicBezTo>
                    <a:pt x="55310" y="235538"/>
                    <a:pt x="58485" y="391642"/>
                    <a:pt x="57427" y="406459"/>
                  </a:cubicBezTo>
                  <a:cubicBezTo>
                    <a:pt x="56369" y="421276"/>
                    <a:pt x="50019" y="335021"/>
                    <a:pt x="47902" y="276284"/>
                  </a:cubicBezTo>
                  <a:cubicBezTo>
                    <a:pt x="45785" y="217547"/>
                    <a:pt x="47902" y="97426"/>
                    <a:pt x="44727" y="54034"/>
                  </a:cubicBezTo>
                  <a:cubicBezTo>
                    <a:pt x="41552" y="10642"/>
                    <a:pt x="-3956" y="1646"/>
                    <a:pt x="277" y="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F5318D6E-0E5A-CE4E-4212-8E3E4BEA83F5}"/>
                </a:ext>
              </a:extLst>
            </p:cNvPr>
            <p:cNvSpPr/>
            <p:nvPr/>
          </p:nvSpPr>
          <p:spPr>
            <a:xfrm>
              <a:off x="771521" y="5552035"/>
              <a:ext cx="49128" cy="376351"/>
            </a:xfrm>
            <a:custGeom>
              <a:avLst/>
              <a:gdLst>
                <a:gd name="connsiteX0" fmla="*/ 4 w 49128"/>
                <a:gd name="connsiteY0" fmla="*/ 4215 h 376351"/>
                <a:gd name="connsiteX1" fmla="*/ 47629 w 49128"/>
                <a:gd name="connsiteY1" fmla="*/ 67715 h 376351"/>
                <a:gd name="connsiteX2" fmla="*/ 38104 w 49128"/>
                <a:gd name="connsiteY2" fmla="*/ 105815 h 376351"/>
                <a:gd name="connsiteX3" fmla="*/ 31754 w 49128"/>
                <a:gd name="connsiteY3" fmla="*/ 131215 h 376351"/>
                <a:gd name="connsiteX4" fmla="*/ 34929 w 49128"/>
                <a:gd name="connsiteY4" fmla="*/ 375690 h 376351"/>
                <a:gd name="connsiteX5" fmla="*/ 44454 w 49128"/>
                <a:gd name="connsiteY5" fmla="*/ 197890 h 376351"/>
                <a:gd name="connsiteX6" fmla="*/ 4 w 49128"/>
                <a:gd name="connsiteY6" fmla="*/ 4215 h 37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28" h="376351">
                  <a:moveTo>
                    <a:pt x="4" y="4215"/>
                  </a:moveTo>
                  <a:cubicBezTo>
                    <a:pt x="533" y="-17481"/>
                    <a:pt x="41279" y="50782"/>
                    <a:pt x="47629" y="67715"/>
                  </a:cubicBezTo>
                  <a:cubicBezTo>
                    <a:pt x="53979" y="84648"/>
                    <a:pt x="38104" y="105815"/>
                    <a:pt x="38104" y="105815"/>
                  </a:cubicBezTo>
                  <a:cubicBezTo>
                    <a:pt x="35458" y="116398"/>
                    <a:pt x="32283" y="86236"/>
                    <a:pt x="31754" y="131215"/>
                  </a:cubicBezTo>
                  <a:cubicBezTo>
                    <a:pt x="31225" y="176194"/>
                    <a:pt x="32812" y="364578"/>
                    <a:pt x="34929" y="375690"/>
                  </a:cubicBezTo>
                  <a:cubicBezTo>
                    <a:pt x="37046" y="386802"/>
                    <a:pt x="45512" y="255040"/>
                    <a:pt x="44454" y="197890"/>
                  </a:cubicBezTo>
                  <a:cubicBezTo>
                    <a:pt x="43396" y="140740"/>
                    <a:pt x="-525" y="25911"/>
                    <a:pt x="4" y="4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712F73FF-2C9A-F1D2-C0BB-44F62AC07099}"/>
                </a:ext>
              </a:extLst>
            </p:cNvPr>
            <p:cNvSpPr/>
            <p:nvPr/>
          </p:nvSpPr>
          <p:spPr>
            <a:xfrm>
              <a:off x="367075" y="5949451"/>
              <a:ext cx="482961" cy="83084"/>
            </a:xfrm>
            <a:custGeom>
              <a:avLst/>
              <a:gdLst>
                <a:gd name="connsiteX0" fmla="*/ 4400 w 482961"/>
                <a:gd name="connsiteY0" fmla="*/ 83049 h 83084"/>
                <a:gd name="connsiteX1" fmla="*/ 26625 w 482961"/>
                <a:gd name="connsiteY1" fmla="*/ 22724 h 83084"/>
                <a:gd name="connsiteX2" fmla="*/ 163150 w 482961"/>
                <a:gd name="connsiteY2" fmla="*/ 22724 h 83084"/>
                <a:gd name="connsiteX3" fmla="*/ 426675 w 482961"/>
                <a:gd name="connsiteY3" fmla="*/ 16374 h 83084"/>
                <a:gd name="connsiteX4" fmla="*/ 480650 w 482961"/>
                <a:gd name="connsiteY4" fmla="*/ 499 h 83084"/>
                <a:gd name="connsiteX5" fmla="*/ 382225 w 482961"/>
                <a:gd name="connsiteY5" fmla="*/ 3674 h 83084"/>
                <a:gd name="connsiteX6" fmla="*/ 204425 w 482961"/>
                <a:gd name="connsiteY6" fmla="*/ 6849 h 83084"/>
                <a:gd name="connsiteX7" fmla="*/ 83775 w 482961"/>
                <a:gd name="connsiteY7" fmla="*/ 13199 h 83084"/>
                <a:gd name="connsiteX8" fmla="*/ 4400 w 482961"/>
                <a:gd name="connsiteY8" fmla="*/ 83049 h 8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61" h="83084">
                  <a:moveTo>
                    <a:pt x="4400" y="83049"/>
                  </a:moveTo>
                  <a:cubicBezTo>
                    <a:pt x="-5125" y="84637"/>
                    <a:pt x="167" y="32778"/>
                    <a:pt x="26625" y="22724"/>
                  </a:cubicBezTo>
                  <a:cubicBezTo>
                    <a:pt x="53083" y="12670"/>
                    <a:pt x="163150" y="22724"/>
                    <a:pt x="163150" y="22724"/>
                  </a:cubicBezTo>
                  <a:cubicBezTo>
                    <a:pt x="229825" y="21666"/>
                    <a:pt x="373758" y="20078"/>
                    <a:pt x="426675" y="16374"/>
                  </a:cubicBezTo>
                  <a:cubicBezTo>
                    <a:pt x="479592" y="12670"/>
                    <a:pt x="488058" y="2616"/>
                    <a:pt x="480650" y="499"/>
                  </a:cubicBezTo>
                  <a:cubicBezTo>
                    <a:pt x="473242" y="-1618"/>
                    <a:pt x="382225" y="3674"/>
                    <a:pt x="382225" y="3674"/>
                  </a:cubicBezTo>
                  <a:lnTo>
                    <a:pt x="204425" y="6849"/>
                  </a:lnTo>
                  <a:cubicBezTo>
                    <a:pt x="154683" y="8436"/>
                    <a:pt x="116054" y="6320"/>
                    <a:pt x="83775" y="13199"/>
                  </a:cubicBezTo>
                  <a:cubicBezTo>
                    <a:pt x="51496" y="20078"/>
                    <a:pt x="13925" y="81461"/>
                    <a:pt x="4400" y="830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881CFA9C-9470-45EE-E64D-0510FF03488F}"/>
                </a:ext>
              </a:extLst>
            </p:cNvPr>
            <p:cNvSpPr/>
            <p:nvPr/>
          </p:nvSpPr>
          <p:spPr>
            <a:xfrm>
              <a:off x="908003" y="5537184"/>
              <a:ext cx="383403" cy="41302"/>
            </a:xfrm>
            <a:custGeom>
              <a:avLst/>
              <a:gdLst>
                <a:gd name="connsiteX0" fmla="*/ 47 w 383403"/>
                <a:gd name="connsiteY0" fmla="*/ 22241 h 41302"/>
                <a:gd name="connsiteX1" fmla="*/ 123872 w 383403"/>
                <a:gd name="connsiteY1" fmla="*/ 41291 h 41302"/>
                <a:gd name="connsiteX2" fmla="*/ 358822 w 383403"/>
                <a:gd name="connsiteY2" fmla="*/ 19066 h 41302"/>
                <a:gd name="connsiteX3" fmla="*/ 368347 w 383403"/>
                <a:gd name="connsiteY3" fmla="*/ 16 h 41302"/>
                <a:gd name="connsiteX4" fmla="*/ 288972 w 383403"/>
                <a:gd name="connsiteY4" fmla="*/ 22241 h 41302"/>
                <a:gd name="connsiteX5" fmla="*/ 111172 w 383403"/>
                <a:gd name="connsiteY5" fmla="*/ 28591 h 41302"/>
                <a:gd name="connsiteX6" fmla="*/ 47 w 383403"/>
                <a:gd name="connsiteY6" fmla="*/ 22241 h 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403" h="41302">
                  <a:moveTo>
                    <a:pt x="47" y="22241"/>
                  </a:moveTo>
                  <a:cubicBezTo>
                    <a:pt x="2164" y="24358"/>
                    <a:pt x="64076" y="41820"/>
                    <a:pt x="123872" y="41291"/>
                  </a:cubicBezTo>
                  <a:cubicBezTo>
                    <a:pt x="183668" y="40762"/>
                    <a:pt x="318076" y="25945"/>
                    <a:pt x="358822" y="19066"/>
                  </a:cubicBezTo>
                  <a:cubicBezTo>
                    <a:pt x="399568" y="12187"/>
                    <a:pt x="379989" y="-513"/>
                    <a:pt x="368347" y="16"/>
                  </a:cubicBezTo>
                  <a:cubicBezTo>
                    <a:pt x="356705" y="545"/>
                    <a:pt x="331835" y="17478"/>
                    <a:pt x="288972" y="22241"/>
                  </a:cubicBezTo>
                  <a:cubicBezTo>
                    <a:pt x="246110" y="27004"/>
                    <a:pt x="154564" y="28062"/>
                    <a:pt x="111172" y="28591"/>
                  </a:cubicBezTo>
                  <a:cubicBezTo>
                    <a:pt x="67780" y="29120"/>
                    <a:pt x="-2070" y="20124"/>
                    <a:pt x="47" y="22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72AA2076-BE40-7B51-BA21-79B8F22C73BC}"/>
                </a:ext>
              </a:extLst>
            </p:cNvPr>
            <p:cNvSpPr/>
            <p:nvPr/>
          </p:nvSpPr>
          <p:spPr>
            <a:xfrm>
              <a:off x="903105" y="5542384"/>
              <a:ext cx="103531" cy="521261"/>
            </a:xfrm>
            <a:custGeom>
              <a:avLst/>
              <a:gdLst>
                <a:gd name="connsiteX0" fmla="*/ 103370 w 103531"/>
                <a:gd name="connsiteY0" fmla="*/ 1166 h 521261"/>
                <a:gd name="connsiteX1" fmla="*/ 27170 w 103531"/>
                <a:gd name="connsiteY1" fmla="*/ 58316 h 521261"/>
                <a:gd name="connsiteX2" fmla="*/ 23995 w 103531"/>
                <a:gd name="connsiteY2" fmla="*/ 71016 h 521261"/>
                <a:gd name="connsiteX3" fmla="*/ 23995 w 103531"/>
                <a:gd name="connsiteY3" fmla="*/ 96416 h 521261"/>
                <a:gd name="connsiteX4" fmla="*/ 23995 w 103531"/>
                <a:gd name="connsiteY4" fmla="*/ 312316 h 521261"/>
                <a:gd name="connsiteX5" fmla="*/ 17645 w 103531"/>
                <a:gd name="connsiteY5" fmla="*/ 512341 h 521261"/>
                <a:gd name="connsiteX6" fmla="*/ 17645 w 103531"/>
                <a:gd name="connsiteY6" fmla="*/ 442491 h 521261"/>
                <a:gd name="connsiteX7" fmla="*/ 1770 w 103531"/>
                <a:gd name="connsiteY7" fmla="*/ 58316 h 521261"/>
                <a:gd name="connsiteX8" fmla="*/ 103370 w 103531"/>
                <a:gd name="connsiteY8" fmla="*/ 1166 h 52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531" h="521261">
                  <a:moveTo>
                    <a:pt x="103370" y="1166"/>
                  </a:moveTo>
                  <a:cubicBezTo>
                    <a:pt x="107603" y="1166"/>
                    <a:pt x="27170" y="58316"/>
                    <a:pt x="27170" y="58316"/>
                  </a:cubicBezTo>
                  <a:cubicBezTo>
                    <a:pt x="13941" y="69958"/>
                    <a:pt x="23995" y="71016"/>
                    <a:pt x="23995" y="71016"/>
                  </a:cubicBezTo>
                  <a:cubicBezTo>
                    <a:pt x="23466" y="77366"/>
                    <a:pt x="23995" y="96416"/>
                    <a:pt x="23995" y="96416"/>
                  </a:cubicBezTo>
                  <a:cubicBezTo>
                    <a:pt x="23995" y="136633"/>
                    <a:pt x="25053" y="242995"/>
                    <a:pt x="23995" y="312316"/>
                  </a:cubicBezTo>
                  <a:cubicBezTo>
                    <a:pt x="22937" y="381637"/>
                    <a:pt x="18703" y="490645"/>
                    <a:pt x="17645" y="512341"/>
                  </a:cubicBezTo>
                  <a:cubicBezTo>
                    <a:pt x="16587" y="534037"/>
                    <a:pt x="20291" y="518162"/>
                    <a:pt x="17645" y="442491"/>
                  </a:cubicBezTo>
                  <a:cubicBezTo>
                    <a:pt x="14999" y="366820"/>
                    <a:pt x="-6168" y="129754"/>
                    <a:pt x="1770" y="58316"/>
                  </a:cubicBezTo>
                  <a:cubicBezTo>
                    <a:pt x="9707" y="-13122"/>
                    <a:pt x="99137" y="1166"/>
                    <a:pt x="103370" y="11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643D704F-1854-F4CB-C318-04D6EE3C1C89}"/>
                </a:ext>
              </a:extLst>
            </p:cNvPr>
            <p:cNvSpPr/>
            <p:nvPr/>
          </p:nvSpPr>
          <p:spPr>
            <a:xfrm>
              <a:off x="472083" y="6031890"/>
              <a:ext cx="462744" cy="14897"/>
            </a:xfrm>
            <a:custGeom>
              <a:avLst/>
              <a:gdLst>
                <a:gd name="connsiteX0" fmla="*/ 992 w 462744"/>
                <a:gd name="connsiteY0" fmla="*/ 13310 h 14897"/>
                <a:gd name="connsiteX1" fmla="*/ 334367 w 462744"/>
                <a:gd name="connsiteY1" fmla="*/ 13310 h 14897"/>
                <a:gd name="connsiteX2" fmla="*/ 420092 w 462744"/>
                <a:gd name="connsiteY2" fmla="*/ 610 h 14897"/>
                <a:gd name="connsiteX3" fmla="*/ 461367 w 462744"/>
                <a:gd name="connsiteY3" fmla="*/ 3785 h 14897"/>
                <a:gd name="connsiteX4" fmla="*/ 372467 w 462744"/>
                <a:gd name="connsiteY4" fmla="*/ 610 h 14897"/>
                <a:gd name="connsiteX5" fmla="*/ 235942 w 462744"/>
                <a:gd name="connsiteY5" fmla="*/ 610 h 14897"/>
                <a:gd name="connsiteX6" fmla="*/ 992 w 462744"/>
                <a:gd name="connsiteY6" fmla="*/ 13310 h 1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744" h="14897">
                  <a:moveTo>
                    <a:pt x="992" y="13310"/>
                  </a:moveTo>
                  <a:cubicBezTo>
                    <a:pt x="17396" y="15427"/>
                    <a:pt x="264517" y="15427"/>
                    <a:pt x="334367" y="13310"/>
                  </a:cubicBezTo>
                  <a:cubicBezTo>
                    <a:pt x="404217" y="11193"/>
                    <a:pt x="398925" y="2197"/>
                    <a:pt x="420092" y="610"/>
                  </a:cubicBezTo>
                  <a:cubicBezTo>
                    <a:pt x="441259" y="-977"/>
                    <a:pt x="469304" y="3785"/>
                    <a:pt x="461367" y="3785"/>
                  </a:cubicBezTo>
                  <a:cubicBezTo>
                    <a:pt x="453430" y="3785"/>
                    <a:pt x="410038" y="1139"/>
                    <a:pt x="372467" y="610"/>
                  </a:cubicBezTo>
                  <a:cubicBezTo>
                    <a:pt x="334896" y="81"/>
                    <a:pt x="295738" y="-448"/>
                    <a:pt x="235942" y="610"/>
                  </a:cubicBezTo>
                  <a:cubicBezTo>
                    <a:pt x="176146" y="1668"/>
                    <a:pt x="-15412" y="11193"/>
                    <a:pt x="992" y="133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068019ED-7CC2-8799-1F51-2656CDA7F13B}"/>
                </a:ext>
              </a:extLst>
            </p:cNvPr>
            <p:cNvSpPr/>
            <p:nvPr/>
          </p:nvSpPr>
          <p:spPr>
            <a:xfrm>
              <a:off x="443353" y="6018154"/>
              <a:ext cx="48874" cy="519775"/>
            </a:xfrm>
            <a:custGeom>
              <a:avLst/>
              <a:gdLst>
                <a:gd name="connsiteX0" fmla="*/ 48772 w 48874"/>
                <a:gd name="connsiteY0" fmla="*/ 1646 h 519775"/>
                <a:gd name="connsiteX1" fmla="*/ 13847 w 48874"/>
                <a:gd name="connsiteY1" fmla="*/ 46096 h 519775"/>
                <a:gd name="connsiteX2" fmla="*/ 13847 w 48874"/>
                <a:gd name="connsiteY2" fmla="*/ 188971 h 519775"/>
                <a:gd name="connsiteX3" fmla="*/ 29722 w 48874"/>
                <a:gd name="connsiteY3" fmla="*/ 484246 h 519775"/>
                <a:gd name="connsiteX4" fmla="*/ 45597 w 48874"/>
                <a:gd name="connsiteY4" fmla="*/ 503296 h 519775"/>
                <a:gd name="connsiteX5" fmla="*/ 10672 w 48874"/>
                <a:gd name="connsiteY5" fmla="*/ 382646 h 519775"/>
                <a:gd name="connsiteX6" fmla="*/ 1147 w 48874"/>
                <a:gd name="connsiteY6" fmla="*/ 46096 h 519775"/>
                <a:gd name="connsiteX7" fmla="*/ 48772 w 48874"/>
                <a:gd name="connsiteY7" fmla="*/ 1646 h 51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4" h="519775">
                  <a:moveTo>
                    <a:pt x="48772" y="1646"/>
                  </a:moveTo>
                  <a:cubicBezTo>
                    <a:pt x="50889" y="1646"/>
                    <a:pt x="19668" y="14875"/>
                    <a:pt x="13847" y="46096"/>
                  </a:cubicBezTo>
                  <a:cubicBezTo>
                    <a:pt x="8026" y="77317"/>
                    <a:pt x="11201" y="115946"/>
                    <a:pt x="13847" y="188971"/>
                  </a:cubicBezTo>
                  <a:cubicBezTo>
                    <a:pt x="16493" y="261996"/>
                    <a:pt x="29722" y="484246"/>
                    <a:pt x="29722" y="484246"/>
                  </a:cubicBezTo>
                  <a:cubicBezTo>
                    <a:pt x="35014" y="536633"/>
                    <a:pt x="48772" y="520229"/>
                    <a:pt x="45597" y="503296"/>
                  </a:cubicBezTo>
                  <a:cubicBezTo>
                    <a:pt x="42422" y="486363"/>
                    <a:pt x="18080" y="458846"/>
                    <a:pt x="10672" y="382646"/>
                  </a:cubicBezTo>
                  <a:cubicBezTo>
                    <a:pt x="3264" y="306446"/>
                    <a:pt x="-2557" y="105363"/>
                    <a:pt x="1147" y="46096"/>
                  </a:cubicBezTo>
                  <a:cubicBezTo>
                    <a:pt x="4851" y="-13171"/>
                    <a:pt x="46655" y="1646"/>
                    <a:pt x="48772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1F60590A-6844-E802-265D-C89B468CEE3B}"/>
                </a:ext>
              </a:extLst>
            </p:cNvPr>
            <p:cNvSpPr/>
            <p:nvPr/>
          </p:nvSpPr>
          <p:spPr>
            <a:xfrm>
              <a:off x="494595" y="6056255"/>
              <a:ext cx="13405" cy="418980"/>
            </a:xfrm>
            <a:custGeom>
              <a:avLst/>
              <a:gdLst>
                <a:gd name="connsiteX0" fmla="*/ 705 w 13405"/>
                <a:gd name="connsiteY0" fmla="*/ 1645 h 418980"/>
                <a:gd name="connsiteX1" fmla="*/ 705 w 13405"/>
                <a:gd name="connsiteY1" fmla="*/ 96895 h 418980"/>
                <a:gd name="connsiteX2" fmla="*/ 705 w 13405"/>
                <a:gd name="connsiteY2" fmla="*/ 338195 h 418980"/>
                <a:gd name="connsiteX3" fmla="*/ 7055 w 13405"/>
                <a:gd name="connsiteY3" fmla="*/ 417570 h 418980"/>
                <a:gd name="connsiteX4" fmla="*/ 10230 w 13405"/>
                <a:gd name="connsiteY4" fmla="*/ 284220 h 418980"/>
                <a:gd name="connsiteX5" fmla="*/ 13405 w 13405"/>
                <a:gd name="connsiteY5" fmla="*/ 290570 h 418980"/>
                <a:gd name="connsiteX6" fmla="*/ 10230 w 13405"/>
                <a:gd name="connsiteY6" fmla="*/ 195320 h 418980"/>
                <a:gd name="connsiteX7" fmla="*/ 705 w 13405"/>
                <a:gd name="connsiteY7" fmla="*/ 1645 h 41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05" h="418980">
                  <a:moveTo>
                    <a:pt x="705" y="1645"/>
                  </a:moveTo>
                  <a:cubicBezTo>
                    <a:pt x="-882" y="-14759"/>
                    <a:pt x="705" y="96895"/>
                    <a:pt x="705" y="96895"/>
                  </a:cubicBezTo>
                  <a:cubicBezTo>
                    <a:pt x="705" y="152987"/>
                    <a:pt x="-353" y="284749"/>
                    <a:pt x="705" y="338195"/>
                  </a:cubicBezTo>
                  <a:cubicBezTo>
                    <a:pt x="1763" y="391641"/>
                    <a:pt x="5468" y="426566"/>
                    <a:pt x="7055" y="417570"/>
                  </a:cubicBezTo>
                  <a:cubicBezTo>
                    <a:pt x="8642" y="408574"/>
                    <a:pt x="9172" y="305387"/>
                    <a:pt x="10230" y="284220"/>
                  </a:cubicBezTo>
                  <a:cubicBezTo>
                    <a:pt x="11288" y="263053"/>
                    <a:pt x="13405" y="305387"/>
                    <a:pt x="13405" y="290570"/>
                  </a:cubicBezTo>
                  <a:cubicBezTo>
                    <a:pt x="13405" y="275753"/>
                    <a:pt x="11288" y="239241"/>
                    <a:pt x="10230" y="195320"/>
                  </a:cubicBezTo>
                  <a:cubicBezTo>
                    <a:pt x="9172" y="151399"/>
                    <a:pt x="2292" y="18049"/>
                    <a:pt x="705" y="1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82F5823D-B771-C968-35F0-FD7FAC0AEC6F}"/>
                </a:ext>
              </a:extLst>
            </p:cNvPr>
            <p:cNvSpPr/>
            <p:nvPr/>
          </p:nvSpPr>
          <p:spPr>
            <a:xfrm>
              <a:off x="939433" y="5565772"/>
              <a:ext cx="63945" cy="465526"/>
            </a:xfrm>
            <a:custGeom>
              <a:avLst/>
              <a:gdLst>
                <a:gd name="connsiteX0" fmla="*/ 63867 w 63945"/>
                <a:gd name="connsiteY0" fmla="*/ 3 h 465526"/>
                <a:gd name="connsiteX1" fmla="*/ 3542 w 63945"/>
                <a:gd name="connsiteY1" fmla="*/ 76203 h 465526"/>
                <a:gd name="connsiteX2" fmla="*/ 6717 w 63945"/>
                <a:gd name="connsiteY2" fmla="*/ 136528 h 465526"/>
                <a:gd name="connsiteX3" fmla="*/ 3542 w 63945"/>
                <a:gd name="connsiteY3" fmla="*/ 460378 h 465526"/>
                <a:gd name="connsiteX4" fmla="*/ 13067 w 63945"/>
                <a:gd name="connsiteY4" fmla="*/ 327028 h 465526"/>
                <a:gd name="connsiteX5" fmla="*/ 13067 w 63945"/>
                <a:gd name="connsiteY5" fmla="*/ 212728 h 465526"/>
                <a:gd name="connsiteX6" fmla="*/ 16242 w 63945"/>
                <a:gd name="connsiteY6" fmla="*/ 79378 h 465526"/>
                <a:gd name="connsiteX7" fmla="*/ 63867 w 63945"/>
                <a:gd name="connsiteY7" fmla="*/ 3 h 46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45" h="465526">
                  <a:moveTo>
                    <a:pt x="63867" y="3"/>
                  </a:moveTo>
                  <a:cubicBezTo>
                    <a:pt x="61750" y="-526"/>
                    <a:pt x="13067" y="53449"/>
                    <a:pt x="3542" y="76203"/>
                  </a:cubicBezTo>
                  <a:cubicBezTo>
                    <a:pt x="-5983" y="98957"/>
                    <a:pt x="6717" y="72499"/>
                    <a:pt x="6717" y="136528"/>
                  </a:cubicBezTo>
                  <a:cubicBezTo>
                    <a:pt x="6717" y="200557"/>
                    <a:pt x="2484" y="428628"/>
                    <a:pt x="3542" y="460378"/>
                  </a:cubicBezTo>
                  <a:cubicBezTo>
                    <a:pt x="4600" y="492128"/>
                    <a:pt x="11480" y="368303"/>
                    <a:pt x="13067" y="327028"/>
                  </a:cubicBezTo>
                  <a:cubicBezTo>
                    <a:pt x="14654" y="285753"/>
                    <a:pt x="12538" y="254003"/>
                    <a:pt x="13067" y="212728"/>
                  </a:cubicBezTo>
                  <a:cubicBezTo>
                    <a:pt x="13596" y="171453"/>
                    <a:pt x="7775" y="113245"/>
                    <a:pt x="16242" y="79378"/>
                  </a:cubicBezTo>
                  <a:cubicBezTo>
                    <a:pt x="24709" y="45511"/>
                    <a:pt x="65984" y="532"/>
                    <a:pt x="63867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B4D51B54-BAF7-C04F-1D42-C349B531A5D9}"/>
                </a:ext>
              </a:extLst>
            </p:cNvPr>
            <p:cNvSpPr/>
            <p:nvPr/>
          </p:nvSpPr>
          <p:spPr>
            <a:xfrm>
              <a:off x="1269930" y="5581858"/>
              <a:ext cx="25552" cy="861229"/>
            </a:xfrm>
            <a:custGeom>
              <a:avLst/>
              <a:gdLst>
                <a:gd name="connsiteX0" fmla="*/ 70 w 25552"/>
                <a:gd name="connsiteY0" fmla="*/ 6142 h 861229"/>
                <a:gd name="connsiteX1" fmla="*/ 12770 w 25552"/>
                <a:gd name="connsiteY1" fmla="*/ 403017 h 861229"/>
                <a:gd name="connsiteX2" fmla="*/ 15945 w 25552"/>
                <a:gd name="connsiteY2" fmla="*/ 736392 h 861229"/>
                <a:gd name="connsiteX3" fmla="*/ 22295 w 25552"/>
                <a:gd name="connsiteY3" fmla="*/ 853867 h 861229"/>
                <a:gd name="connsiteX4" fmla="*/ 25470 w 25552"/>
                <a:gd name="connsiteY4" fmla="*/ 549067 h 861229"/>
                <a:gd name="connsiteX5" fmla="*/ 19120 w 25552"/>
                <a:gd name="connsiteY5" fmla="*/ 187117 h 861229"/>
                <a:gd name="connsiteX6" fmla="*/ 70 w 25552"/>
                <a:gd name="connsiteY6" fmla="*/ 6142 h 8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2" h="861229">
                  <a:moveTo>
                    <a:pt x="70" y="6142"/>
                  </a:moveTo>
                  <a:cubicBezTo>
                    <a:pt x="-988" y="42125"/>
                    <a:pt x="10124" y="281309"/>
                    <a:pt x="12770" y="403017"/>
                  </a:cubicBezTo>
                  <a:cubicBezTo>
                    <a:pt x="15416" y="524725"/>
                    <a:pt x="14358" y="661250"/>
                    <a:pt x="15945" y="736392"/>
                  </a:cubicBezTo>
                  <a:cubicBezTo>
                    <a:pt x="17533" y="811534"/>
                    <a:pt x="20708" y="885088"/>
                    <a:pt x="22295" y="853867"/>
                  </a:cubicBezTo>
                  <a:cubicBezTo>
                    <a:pt x="23882" y="822646"/>
                    <a:pt x="25999" y="660192"/>
                    <a:pt x="25470" y="549067"/>
                  </a:cubicBezTo>
                  <a:cubicBezTo>
                    <a:pt x="24941" y="437942"/>
                    <a:pt x="22295" y="273900"/>
                    <a:pt x="19120" y="187117"/>
                  </a:cubicBezTo>
                  <a:cubicBezTo>
                    <a:pt x="15945" y="100334"/>
                    <a:pt x="1128" y="-29841"/>
                    <a:pt x="70" y="6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47CF6419-19EE-EB74-EC05-9B2E6925BE3E}"/>
                </a:ext>
              </a:extLst>
            </p:cNvPr>
            <p:cNvSpPr/>
            <p:nvPr/>
          </p:nvSpPr>
          <p:spPr>
            <a:xfrm>
              <a:off x="498475" y="6451600"/>
              <a:ext cx="806175" cy="31750"/>
            </a:xfrm>
            <a:custGeom>
              <a:avLst/>
              <a:gdLst>
                <a:gd name="connsiteX0" fmla="*/ 0 w 806175"/>
                <a:gd name="connsiteY0" fmla="*/ 22225 h 31750"/>
                <a:gd name="connsiteX1" fmla="*/ 485775 w 806175"/>
                <a:gd name="connsiteY1" fmla="*/ 9525 h 31750"/>
                <a:gd name="connsiteX2" fmla="*/ 793750 w 806175"/>
                <a:gd name="connsiteY2" fmla="*/ 0 h 31750"/>
                <a:gd name="connsiteX3" fmla="*/ 714375 w 806175"/>
                <a:gd name="connsiteY3" fmla="*/ 12700 h 31750"/>
                <a:gd name="connsiteX4" fmla="*/ 425450 w 806175"/>
                <a:gd name="connsiteY4" fmla="*/ 22225 h 31750"/>
                <a:gd name="connsiteX5" fmla="*/ 234950 w 806175"/>
                <a:gd name="connsiteY5" fmla="*/ 31750 h 31750"/>
                <a:gd name="connsiteX6" fmla="*/ 0 w 806175"/>
                <a:gd name="connsiteY6" fmla="*/ 22225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175" h="31750">
                  <a:moveTo>
                    <a:pt x="0" y="22225"/>
                  </a:moveTo>
                  <a:lnTo>
                    <a:pt x="485775" y="9525"/>
                  </a:lnTo>
                  <a:lnTo>
                    <a:pt x="793750" y="0"/>
                  </a:lnTo>
                  <a:cubicBezTo>
                    <a:pt x="831850" y="529"/>
                    <a:pt x="775758" y="8996"/>
                    <a:pt x="714375" y="12700"/>
                  </a:cubicBezTo>
                  <a:cubicBezTo>
                    <a:pt x="652992" y="16404"/>
                    <a:pt x="505354" y="19050"/>
                    <a:pt x="425450" y="22225"/>
                  </a:cubicBezTo>
                  <a:cubicBezTo>
                    <a:pt x="345546" y="25400"/>
                    <a:pt x="234950" y="31750"/>
                    <a:pt x="234950" y="31750"/>
                  </a:cubicBezTo>
                  <a:lnTo>
                    <a:pt x="0" y="222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7699594F-4064-CFB9-7513-816D0CF50DD8}"/>
                </a:ext>
              </a:extLst>
            </p:cNvPr>
            <p:cNvSpPr/>
            <p:nvPr/>
          </p:nvSpPr>
          <p:spPr>
            <a:xfrm>
              <a:off x="1244598" y="5530729"/>
              <a:ext cx="85727" cy="924137"/>
            </a:xfrm>
            <a:custGeom>
              <a:avLst/>
              <a:gdLst>
                <a:gd name="connsiteX0" fmla="*/ 2 w 85727"/>
                <a:gd name="connsiteY0" fmla="*/ 121 h 924137"/>
                <a:gd name="connsiteX1" fmla="*/ 69852 w 85727"/>
                <a:gd name="connsiteY1" fmla="*/ 57271 h 924137"/>
                <a:gd name="connsiteX2" fmla="*/ 85727 w 85727"/>
                <a:gd name="connsiteY2" fmla="*/ 44571 h 924137"/>
                <a:gd name="connsiteX3" fmla="*/ 69852 w 85727"/>
                <a:gd name="connsiteY3" fmla="*/ 89021 h 924137"/>
                <a:gd name="connsiteX4" fmla="*/ 66677 w 85727"/>
                <a:gd name="connsiteY4" fmla="*/ 114421 h 924137"/>
                <a:gd name="connsiteX5" fmla="*/ 60327 w 85727"/>
                <a:gd name="connsiteY5" fmla="*/ 196971 h 924137"/>
                <a:gd name="connsiteX6" fmla="*/ 63502 w 85727"/>
                <a:gd name="connsiteY6" fmla="*/ 269996 h 924137"/>
                <a:gd name="connsiteX7" fmla="*/ 69852 w 85727"/>
                <a:gd name="connsiteY7" fmla="*/ 384296 h 924137"/>
                <a:gd name="connsiteX8" fmla="*/ 76202 w 85727"/>
                <a:gd name="connsiteY8" fmla="*/ 724021 h 924137"/>
                <a:gd name="connsiteX9" fmla="*/ 79377 w 85727"/>
                <a:gd name="connsiteY9" fmla="*/ 924046 h 924137"/>
                <a:gd name="connsiteX10" fmla="*/ 66677 w 85727"/>
                <a:gd name="connsiteY10" fmla="*/ 743071 h 924137"/>
                <a:gd name="connsiteX11" fmla="*/ 79377 w 85727"/>
                <a:gd name="connsiteY11" fmla="*/ 298571 h 924137"/>
                <a:gd name="connsiteX12" fmla="*/ 73027 w 85727"/>
                <a:gd name="connsiteY12" fmla="*/ 76321 h 924137"/>
                <a:gd name="connsiteX13" fmla="*/ 2 w 85727"/>
                <a:gd name="connsiteY13" fmla="*/ 121 h 92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7" h="924137">
                  <a:moveTo>
                    <a:pt x="2" y="121"/>
                  </a:moveTo>
                  <a:cubicBezTo>
                    <a:pt x="-527" y="-3054"/>
                    <a:pt x="69852" y="57271"/>
                    <a:pt x="69852" y="57271"/>
                  </a:cubicBezTo>
                  <a:cubicBezTo>
                    <a:pt x="84139" y="64679"/>
                    <a:pt x="85727" y="39279"/>
                    <a:pt x="85727" y="44571"/>
                  </a:cubicBezTo>
                  <a:cubicBezTo>
                    <a:pt x="85727" y="49863"/>
                    <a:pt x="73027" y="77379"/>
                    <a:pt x="69852" y="89021"/>
                  </a:cubicBezTo>
                  <a:cubicBezTo>
                    <a:pt x="66677" y="100663"/>
                    <a:pt x="68265" y="96429"/>
                    <a:pt x="66677" y="114421"/>
                  </a:cubicBezTo>
                  <a:cubicBezTo>
                    <a:pt x="65090" y="132413"/>
                    <a:pt x="60856" y="171042"/>
                    <a:pt x="60327" y="196971"/>
                  </a:cubicBezTo>
                  <a:cubicBezTo>
                    <a:pt x="59798" y="222900"/>
                    <a:pt x="61915" y="238775"/>
                    <a:pt x="63502" y="269996"/>
                  </a:cubicBezTo>
                  <a:cubicBezTo>
                    <a:pt x="65089" y="301217"/>
                    <a:pt x="67735" y="308625"/>
                    <a:pt x="69852" y="384296"/>
                  </a:cubicBezTo>
                  <a:cubicBezTo>
                    <a:pt x="71969" y="459967"/>
                    <a:pt x="74615" y="634063"/>
                    <a:pt x="76202" y="724021"/>
                  </a:cubicBezTo>
                  <a:cubicBezTo>
                    <a:pt x="77790" y="813979"/>
                    <a:pt x="80964" y="920871"/>
                    <a:pt x="79377" y="924046"/>
                  </a:cubicBezTo>
                  <a:cubicBezTo>
                    <a:pt x="77790" y="927221"/>
                    <a:pt x="66677" y="847317"/>
                    <a:pt x="66677" y="743071"/>
                  </a:cubicBezTo>
                  <a:cubicBezTo>
                    <a:pt x="66677" y="638825"/>
                    <a:pt x="78319" y="409696"/>
                    <a:pt x="79377" y="298571"/>
                  </a:cubicBezTo>
                  <a:cubicBezTo>
                    <a:pt x="80435" y="187446"/>
                    <a:pt x="83081" y="121829"/>
                    <a:pt x="73027" y="76321"/>
                  </a:cubicBezTo>
                  <a:cubicBezTo>
                    <a:pt x="62973" y="30813"/>
                    <a:pt x="531" y="3296"/>
                    <a:pt x="2" y="1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CB7F3BDF-7754-D047-4A0E-AC1363AD048B}"/>
                </a:ext>
              </a:extLst>
            </p:cNvPr>
            <p:cNvSpPr/>
            <p:nvPr/>
          </p:nvSpPr>
          <p:spPr>
            <a:xfrm>
              <a:off x="1228648" y="4413189"/>
              <a:ext cx="58041" cy="130282"/>
            </a:xfrm>
            <a:custGeom>
              <a:avLst/>
              <a:gdLst>
                <a:gd name="connsiteX0" fmla="*/ 28652 w 58041"/>
                <a:gd name="connsiteY0" fmla="*/ 61 h 130282"/>
                <a:gd name="connsiteX1" fmla="*/ 44527 w 58041"/>
                <a:gd name="connsiteY1" fmla="*/ 101661 h 130282"/>
                <a:gd name="connsiteX2" fmla="*/ 77 w 58041"/>
                <a:gd name="connsiteY2" fmla="*/ 127061 h 130282"/>
                <a:gd name="connsiteX3" fmla="*/ 57227 w 58041"/>
                <a:gd name="connsiteY3" fmla="*/ 117536 h 130282"/>
                <a:gd name="connsiteX4" fmla="*/ 28652 w 58041"/>
                <a:gd name="connsiteY4" fmla="*/ 61 h 13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41" h="130282">
                  <a:moveTo>
                    <a:pt x="28652" y="61"/>
                  </a:moveTo>
                  <a:cubicBezTo>
                    <a:pt x="26535" y="-2585"/>
                    <a:pt x="49289" y="80494"/>
                    <a:pt x="44527" y="101661"/>
                  </a:cubicBezTo>
                  <a:cubicBezTo>
                    <a:pt x="39765" y="122828"/>
                    <a:pt x="-2040" y="124415"/>
                    <a:pt x="77" y="127061"/>
                  </a:cubicBezTo>
                  <a:cubicBezTo>
                    <a:pt x="2194" y="129707"/>
                    <a:pt x="50877" y="136057"/>
                    <a:pt x="57227" y="117536"/>
                  </a:cubicBezTo>
                  <a:cubicBezTo>
                    <a:pt x="63577" y="99015"/>
                    <a:pt x="30769" y="2707"/>
                    <a:pt x="28652" y="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7155E5F1-2E9E-D689-9741-F8ED40397C96}"/>
                </a:ext>
              </a:extLst>
            </p:cNvPr>
            <p:cNvSpPr/>
            <p:nvPr/>
          </p:nvSpPr>
          <p:spPr>
            <a:xfrm>
              <a:off x="1234840" y="4413226"/>
              <a:ext cx="9887" cy="106598"/>
            </a:xfrm>
            <a:custGeom>
              <a:avLst/>
              <a:gdLst>
                <a:gd name="connsiteX0" fmla="*/ 3410 w 9887"/>
                <a:gd name="connsiteY0" fmla="*/ 24 h 106598"/>
                <a:gd name="connsiteX1" fmla="*/ 235 w 9887"/>
                <a:gd name="connsiteY1" fmla="*/ 95274 h 106598"/>
                <a:gd name="connsiteX2" fmla="*/ 235 w 9887"/>
                <a:gd name="connsiteY2" fmla="*/ 104799 h 106598"/>
                <a:gd name="connsiteX3" fmla="*/ 9760 w 9887"/>
                <a:gd name="connsiteY3" fmla="*/ 85749 h 106598"/>
                <a:gd name="connsiteX4" fmla="*/ 3410 w 9887"/>
                <a:gd name="connsiteY4" fmla="*/ 24 h 10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7" h="106598">
                  <a:moveTo>
                    <a:pt x="3410" y="24"/>
                  </a:moveTo>
                  <a:cubicBezTo>
                    <a:pt x="1823" y="1611"/>
                    <a:pt x="235" y="95274"/>
                    <a:pt x="235" y="95274"/>
                  </a:cubicBezTo>
                  <a:cubicBezTo>
                    <a:pt x="-294" y="112736"/>
                    <a:pt x="235" y="104799"/>
                    <a:pt x="235" y="104799"/>
                  </a:cubicBezTo>
                  <a:cubicBezTo>
                    <a:pt x="1822" y="103212"/>
                    <a:pt x="8702" y="98449"/>
                    <a:pt x="9760" y="85749"/>
                  </a:cubicBezTo>
                  <a:cubicBezTo>
                    <a:pt x="10818" y="73049"/>
                    <a:pt x="4997" y="-1563"/>
                    <a:pt x="341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AB0D4A12-588B-D879-DC42-71F79415370C}"/>
                </a:ext>
              </a:extLst>
            </p:cNvPr>
            <p:cNvSpPr/>
            <p:nvPr/>
          </p:nvSpPr>
          <p:spPr>
            <a:xfrm>
              <a:off x="1352473" y="4409631"/>
              <a:ext cx="384364" cy="146554"/>
            </a:xfrm>
            <a:custGeom>
              <a:avLst/>
              <a:gdLst>
                <a:gd name="connsiteX0" fmla="*/ 9602 w 384364"/>
                <a:gd name="connsiteY0" fmla="*/ 444 h 146554"/>
                <a:gd name="connsiteX1" fmla="*/ 3252 w 384364"/>
                <a:gd name="connsiteY1" fmla="*/ 63944 h 146554"/>
                <a:gd name="connsiteX2" fmla="*/ 15952 w 384364"/>
                <a:gd name="connsiteY2" fmla="*/ 98869 h 146554"/>
                <a:gd name="connsiteX3" fmla="*/ 38177 w 384364"/>
                <a:gd name="connsiteY3" fmla="*/ 130619 h 146554"/>
                <a:gd name="connsiteX4" fmla="*/ 158827 w 384364"/>
                <a:gd name="connsiteY4" fmla="*/ 114744 h 146554"/>
                <a:gd name="connsiteX5" fmla="*/ 384252 w 384364"/>
                <a:gd name="connsiteY5" fmla="*/ 124269 h 146554"/>
                <a:gd name="connsiteX6" fmla="*/ 187402 w 384364"/>
                <a:gd name="connsiteY6" fmla="*/ 130619 h 146554"/>
                <a:gd name="connsiteX7" fmla="*/ 63577 w 384364"/>
                <a:gd name="connsiteY7" fmla="*/ 146494 h 146554"/>
                <a:gd name="connsiteX8" fmla="*/ 9602 w 384364"/>
                <a:gd name="connsiteY8" fmla="*/ 124269 h 146554"/>
                <a:gd name="connsiteX9" fmla="*/ 77 w 384364"/>
                <a:gd name="connsiteY9" fmla="*/ 98869 h 146554"/>
                <a:gd name="connsiteX10" fmla="*/ 9602 w 384364"/>
                <a:gd name="connsiteY10" fmla="*/ 444 h 14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64" h="146554">
                  <a:moveTo>
                    <a:pt x="9602" y="444"/>
                  </a:moveTo>
                  <a:cubicBezTo>
                    <a:pt x="10131" y="-5377"/>
                    <a:pt x="2194" y="47540"/>
                    <a:pt x="3252" y="63944"/>
                  </a:cubicBezTo>
                  <a:cubicBezTo>
                    <a:pt x="4310" y="80348"/>
                    <a:pt x="10131" y="87757"/>
                    <a:pt x="15952" y="98869"/>
                  </a:cubicBezTo>
                  <a:cubicBezTo>
                    <a:pt x="21773" y="109981"/>
                    <a:pt x="14365" y="127973"/>
                    <a:pt x="38177" y="130619"/>
                  </a:cubicBezTo>
                  <a:cubicBezTo>
                    <a:pt x="61989" y="133265"/>
                    <a:pt x="101148" y="115802"/>
                    <a:pt x="158827" y="114744"/>
                  </a:cubicBezTo>
                  <a:cubicBezTo>
                    <a:pt x="216506" y="113686"/>
                    <a:pt x="379490" y="121623"/>
                    <a:pt x="384252" y="124269"/>
                  </a:cubicBezTo>
                  <a:cubicBezTo>
                    <a:pt x="389014" y="126915"/>
                    <a:pt x="240848" y="126915"/>
                    <a:pt x="187402" y="130619"/>
                  </a:cubicBezTo>
                  <a:cubicBezTo>
                    <a:pt x="133956" y="134323"/>
                    <a:pt x="93210" y="147552"/>
                    <a:pt x="63577" y="146494"/>
                  </a:cubicBezTo>
                  <a:cubicBezTo>
                    <a:pt x="33944" y="145436"/>
                    <a:pt x="20185" y="132206"/>
                    <a:pt x="9602" y="124269"/>
                  </a:cubicBezTo>
                  <a:cubicBezTo>
                    <a:pt x="-981" y="116332"/>
                    <a:pt x="1135" y="115273"/>
                    <a:pt x="77" y="98869"/>
                  </a:cubicBezTo>
                  <a:cubicBezTo>
                    <a:pt x="-981" y="82465"/>
                    <a:pt x="9073" y="6265"/>
                    <a:pt x="9602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0C7D755D-9664-9D34-A949-CD8C65436288}"/>
                </a:ext>
              </a:extLst>
            </p:cNvPr>
            <p:cNvSpPr/>
            <p:nvPr/>
          </p:nvSpPr>
          <p:spPr>
            <a:xfrm>
              <a:off x="1400175" y="4549775"/>
              <a:ext cx="317500" cy="27132"/>
            </a:xfrm>
            <a:custGeom>
              <a:avLst/>
              <a:gdLst>
                <a:gd name="connsiteX0" fmla="*/ 0 w 317500"/>
                <a:gd name="connsiteY0" fmla="*/ 25400 h 27132"/>
                <a:gd name="connsiteX1" fmla="*/ 200025 w 317500"/>
                <a:gd name="connsiteY1" fmla="*/ 9525 h 27132"/>
                <a:gd name="connsiteX2" fmla="*/ 317500 w 317500"/>
                <a:gd name="connsiteY2" fmla="*/ 0 h 27132"/>
                <a:gd name="connsiteX3" fmla="*/ 168275 w 317500"/>
                <a:gd name="connsiteY3" fmla="*/ 19050 h 27132"/>
                <a:gd name="connsiteX4" fmla="*/ 0 w 317500"/>
                <a:gd name="connsiteY4" fmla="*/ 25400 h 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0" h="27132">
                  <a:moveTo>
                    <a:pt x="0" y="25400"/>
                  </a:moveTo>
                  <a:lnTo>
                    <a:pt x="200025" y="9525"/>
                  </a:lnTo>
                  <a:lnTo>
                    <a:pt x="317500" y="0"/>
                  </a:lnTo>
                  <a:cubicBezTo>
                    <a:pt x="312208" y="1587"/>
                    <a:pt x="218017" y="13229"/>
                    <a:pt x="168275" y="19050"/>
                  </a:cubicBezTo>
                  <a:cubicBezTo>
                    <a:pt x="118533" y="24871"/>
                    <a:pt x="68791" y="29898"/>
                    <a:pt x="0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57117C41-D6B6-29C8-DB8D-2BBE4DEB2DC7}"/>
                </a:ext>
              </a:extLst>
            </p:cNvPr>
            <p:cNvSpPr/>
            <p:nvPr/>
          </p:nvSpPr>
          <p:spPr>
            <a:xfrm>
              <a:off x="1356779" y="4600541"/>
              <a:ext cx="62712" cy="855726"/>
            </a:xfrm>
            <a:custGeom>
              <a:avLst/>
              <a:gdLst>
                <a:gd name="connsiteX0" fmla="*/ 62446 w 62712"/>
                <a:gd name="connsiteY0" fmla="*/ 34 h 855726"/>
                <a:gd name="connsiteX1" fmla="*/ 24346 w 62712"/>
                <a:gd name="connsiteY1" fmla="*/ 60359 h 855726"/>
                <a:gd name="connsiteX2" fmla="*/ 27521 w 62712"/>
                <a:gd name="connsiteY2" fmla="*/ 50834 h 855726"/>
                <a:gd name="connsiteX3" fmla="*/ 8471 w 62712"/>
                <a:gd name="connsiteY3" fmla="*/ 76234 h 855726"/>
                <a:gd name="connsiteX4" fmla="*/ 17996 w 62712"/>
                <a:gd name="connsiteY4" fmla="*/ 219109 h 855726"/>
                <a:gd name="connsiteX5" fmla="*/ 27521 w 62712"/>
                <a:gd name="connsiteY5" fmla="*/ 622334 h 855726"/>
                <a:gd name="connsiteX6" fmla="*/ 30696 w 62712"/>
                <a:gd name="connsiteY6" fmla="*/ 854109 h 855726"/>
                <a:gd name="connsiteX7" fmla="*/ 11646 w 62712"/>
                <a:gd name="connsiteY7" fmla="*/ 511209 h 855726"/>
                <a:gd name="connsiteX8" fmla="*/ 2121 w 62712"/>
                <a:gd name="connsiteY8" fmla="*/ 69884 h 855726"/>
                <a:gd name="connsiteX9" fmla="*/ 62446 w 62712"/>
                <a:gd name="connsiteY9" fmla="*/ 34 h 8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12" h="855726">
                  <a:moveTo>
                    <a:pt x="62446" y="34"/>
                  </a:moveTo>
                  <a:cubicBezTo>
                    <a:pt x="66150" y="-1553"/>
                    <a:pt x="30167" y="51892"/>
                    <a:pt x="24346" y="60359"/>
                  </a:cubicBezTo>
                  <a:cubicBezTo>
                    <a:pt x="18525" y="68826"/>
                    <a:pt x="30167" y="48188"/>
                    <a:pt x="27521" y="50834"/>
                  </a:cubicBezTo>
                  <a:cubicBezTo>
                    <a:pt x="24875" y="53480"/>
                    <a:pt x="10058" y="48188"/>
                    <a:pt x="8471" y="76234"/>
                  </a:cubicBezTo>
                  <a:cubicBezTo>
                    <a:pt x="6884" y="104280"/>
                    <a:pt x="14821" y="128092"/>
                    <a:pt x="17996" y="219109"/>
                  </a:cubicBezTo>
                  <a:cubicBezTo>
                    <a:pt x="21171" y="310126"/>
                    <a:pt x="25404" y="516501"/>
                    <a:pt x="27521" y="622334"/>
                  </a:cubicBezTo>
                  <a:cubicBezTo>
                    <a:pt x="29638" y="728167"/>
                    <a:pt x="33342" y="872630"/>
                    <a:pt x="30696" y="854109"/>
                  </a:cubicBezTo>
                  <a:cubicBezTo>
                    <a:pt x="28050" y="835588"/>
                    <a:pt x="16408" y="641913"/>
                    <a:pt x="11646" y="511209"/>
                  </a:cubicBezTo>
                  <a:cubicBezTo>
                    <a:pt x="6884" y="380505"/>
                    <a:pt x="-4758" y="151376"/>
                    <a:pt x="2121" y="69884"/>
                  </a:cubicBezTo>
                  <a:cubicBezTo>
                    <a:pt x="9000" y="-11608"/>
                    <a:pt x="58742" y="1621"/>
                    <a:pt x="62446" y="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EE0575C6-BB75-E4F5-DD62-B649CA2E377F}"/>
                </a:ext>
              </a:extLst>
            </p:cNvPr>
            <p:cNvSpPr/>
            <p:nvPr/>
          </p:nvSpPr>
          <p:spPr>
            <a:xfrm>
              <a:off x="1292197" y="4636600"/>
              <a:ext cx="38139" cy="415320"/>
            </a:xfrm>
            <a:custGeom>
              <a:avLst/>
              <a:gdLst>
                <a:gd name="connsiteX0" fmla="*/ 38128 w 38139"/>
                <a:gd name="connsiteY0" fmla="*/ 2075 h 415320"/>
                <a:gd name="connsiteX1" fmla="*/ 12728 w 38139"/>
                <a:gd name="connsiteY1" fmla="*/ 97325 h 415320"/>
                <a:gd name="connsiteX2" fmla="*/ 28 w 38139"/>
                <a:gd name="connsiteY2" fmla="*/ 414825 h 415320"/>
                <a:gd name="connsiteX3" fmla="*/ 15903 w 38139"/>
                <a:gd name="connsiteY3" fmla="*/ 167175 h 415320"/>
                <a:gd name="connsiteX4" fmla="*/ 38128 w 38139"/>
                <a:gd name="connsiteY4" fmla="*/ 2075 h 41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9" h="415320">
                  <a:moveTo>
                    <a:pt x="38128" y="2075"/>
                  </a:moveTo>
                  <a:cubicBezTo>
                    <a:pt x="37599" y="-9567"/>
                    <a:pt x="19078" y="28533"/>
                    <a:pt x="12728" y="97325"/>
                  </a:cubicBezTo>
                  <a:cubicBezTo>
                    <a:pt x="6378" y="166117"/>
                    <a:pt x="-501" y="403183"/>
                    <a:pt x="28" y="414825"/>
                  </a:cubicBezTo>
                  <a:cubicBezTo>
                    <a:pt x="557" y="426467"/>
                    <a:pt x="10611" y="229617"/>
                    <a:pt x="15903" y="167175"/>
                  </a:cubicBezTo>
                  <a:cubicBezTo>
                    <a:pt x="21195" y="104733"/>
                    <a:pt x="38657" y="13717"/>
                    <a:pt x="38128" y="20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3C8C0B87-85ED-B8D1-DC53-96E924A806DC}"/>
                </a:ext>
              </a:extLst>
            </p:cNvPr>
            <p:cNvSpPr/>
            <p:nvPr/>
          </p:nvSpPr>
          <p:spPr>
            <a:xfrm>
              <a:off x="1371542" y="4600544"/>
              <a:ext cx="379176" cy="454301"/>
            </a:xfrm>
            <a:custGeom>
              <a:avLst/>
              <a:gdLst>
                <a:gd name="connsiteX0" fmla="*/ 58 w 379176"/>
                <a:gd name="connsiteY0" fmla="*/ 31781 h 454301"/>
                <a:gd name="connsiteX1" fmla="*/ 282633 w 379176"/>
                <a:gd name="connsiteY1" fmla="*/ 22256 h 454301"/>
                <a:gd name="connsiteX2" fmla="*/ 358833 w 379176"/>
                <a:gd name="connsiteY2" fmla="*/ 22256 h 454301"/>
                <a:gd name="connsiteX3" fmla="*/ 346133 w 379176"/>
                <a:gd name="connsiteY3" fmla="*/ 22256 h 454301"/>
                <a:gd name="connsiteX4" fmla="*/ 377883 w 379176"/>
                <a:gd name="connsiteY4" fmla="*/ 31781 h 454301"/>
                <a:gd name="connsiteX5" fmla="*/ 368358 w 379176"/>
                <a:gd name="connsiteY5" fmla="*/ 41306 h 454301"/>
                <a:gd name="connsiteX6" fmla="*/ 358833 w 379176"/>
                <a:gd name="connsiteY6" fmla="*/ 123856 h 454301"/>
                <a:gd name="connsiteX7" fmla="*/ 377883 w 379176"/>
                <a:gd name="connsiteY7" fmla="*/ 454056 h 454301"/>
                <a:gd name="connsiteX8" fmla="*/ 374708 w 379176"/>
                <a:gd name="connsiteY8" fmla="*/ 66706 h 454301"/>
                <a:gd name="connsiteX9" fmla="*/ 352483 w 379176"/>
                <a:gd name="connsiteY9" fmla="*/ 6381 h 454301"/>
                <a:gd name="connsiteX10" fmla="*/ 308033 w 379176"/>
                <a:gd name="connsiteY10" fmla="*/ 3206 h 454301"/>
                <a:gd name="connsiteX11" fmla="*/ 58 w 379176"/>
                <a:gd name="connsiteY11" fmla="*/ 31781 h 4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176" h="454301">
                  <a:moveTo>
                    <a:pt x="58" y="31781"/>
                  </a:moveTo>
                  <a:cubicBezTo>
                    <a:pt x="-4175" y="34956"/>
                    <a:pt x="222837" y="23843"/>
                    <a:pt x="282633" y="22256"/>
                  </a:cubicBezTo>
                  <a:cubicBezTo>
                    <a:pt x="342429" y="20669"/>
                    <a:pt x="358833" y="22256"/>
                    <a:pt x="358833" y="22256"/>
                  </a:cubicBezTo>
                  <a:cubicBezTo>
                    <a:pt x="369416" y="22256"/>
                    <a:pt x="342958" y="20669"/>
                    <a:pt x="346133" y="22256"/>
                  </a:cubicBezTo>
                  <a:cubicBezTo>
                    <a:pt x="349308" y="23843"/>
                    <a:pt x="377883" y="31781"/>
                    <a:pt x="377883" y="31781"/>
                  </a:cubicBezTo>
                  <a:cubicBezTo>
                    <a:pt x="381587" y="34956"/>
                    <a:pt x="371533" y="25960"/>
                    <a:pt x="368358" y="41306"/>
                  </a:cubicBezTo>
                  <a:cubicBezTo>
                    <a:pt x="365183" y="56652"/>
                    <a:pt x="357245" y="55064"/>
                    <a:pt x="358833" y="123856"/>
                  </a:cubicBezTo>
                  <a:cubicBezTo>
                    <a:pt x="360421" y="192648"/>
                    <a:pt x="375237" y="463581"/>
                    <a:pt x="377883" y="454056"/>
                  </a:cubicBezTo>
                  <a:cubicBezTo>
                    <a:pt x="380529" y="444531"/>
                    <a:pt x="378941" y="141318"/>
                    <a:pt x="374708" y="66706"/>
                  </a:cubicBezTo>
                  <a:cubicBezTo>
                    <a:pt x="370475" y="-7906"/>
                    <a:pt x="363595" y="16964"/>
                    <a:pt x="352483" y="6381"/>
                  </a:cubicBezTo>
                  <a:cubicBezTo>
                    <a:pt x="341371" y="-4202"/>
                    <a:pt x="361479" y="1089"/>
                    <a:pt x="308033" y="3206"/>
                  </a:cubicBezTo>
                  <a:cubicBezTo>
                    <a:pt x="254587" y="5323"/>
                    <a:pt x="4291" y="28606"/>
                    <a:pt x="58" y="317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F9A7D9FA-59A8-42D5-C3AF-5D1298533F9C}"/>
                </a:ext>
              </a:extLst>
            </p:cNvPr>
            <p:cNvSpPr/>
            <p:nvPr/>
          </p:nvSpPr>
          <p:spPr>
            <a:xfrm>
              <a:off x="1434787" y="4635475"/>
              <a:ext cx="293809" cy="423298"/>
            </a:xfrm>
            <a:custGeom>
              <a:avLst/>
              <a:gdLst>
                <a:gd name="connsiteX0" fmla="*/ 6663 w 293809"/>
                <a:gd name="connsiteY0" fmla="*/ 9550 h 423298"/>
                <a:gd name="connsiteX1" fmla="*/ 267013 w 293809"/>
                <a:gd name="connsiteY1" fmla="*/ 12725 h 423298"/>
                <a:gd name="connsiteX2" fmla="*/ 225738 w 293809"/>
                <a:gd name="connsiteY2" fmla="*/ 22250 h 423298"/>
                <a:gd name="connsiteX3" fmla="*/ 286063 w 293809"/>
                <a:gd name="connsiteY3" fmla="*/ 25425 h 423298"/>
                <a:gd name="connsiteX4" fmla="*/ 282888 w 293809"/>
                <a:gd name="connsiteY4" fmla="*/ 31775 h 423298"/>
                <a:gd name="connsiteX5" fmla="*/ 282888 w 293809"/>
                <a:gd name="connsiteY5" fmla="*/ 66700 h 423298"/>
                <a:gd name="connsiteX6" fmla="*/ 292413 w 293809"/>
                <a:gd name="connsiteY6" fmla="*/ 422300 h 423298"/>
                <a:gd name="connsiteX7" fmla="*/ 292413 w 293809"/>
                <a:gd name="connsiteY7" fmla="*/ 168300 h 423298"/>
                <a:gd name="connsiteX8" fmla="*/ 279713 w 293809"/>
                <a:gd name="connsiteY8" fmla="*/ 15900 h 423298"/>
                <a:gd name="connsiteX9" fmla="*/ 241613 w 293809"/>
                <a:gd name="connsiteY9" fmla="*/ 12725 h 423298"/>
                <a:gd name="connsiteX10" fmla="*/ 89213 w 293809"/>
                <a:gd name="connsiteY10" fmla="*/ 25 h 423298"/>
                <a:gd name="connsiteX11" fmla="*/ 6663 w 293809"/>
                <a:gd name="connsiteY11" fmla="*/ 9550 h 42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809" h="423298">
                  <a:moveTo>
                    <a:pt x="6663" y="9550"/>
                  </a:moveTo>
                  <a:cubicBezTo>
                    <a:pt x="36296" y="11667"/>
                    <a:pt x="230501" y="10608"/>
                    <a:pt x="267013" y="12725"/>
                  </a:cubicBezTo>
                  <a:cubicBezTo>
                    <a:pt x="303525" y="14842"/>
                    <a:pt x="222563" y="20133"/>
                    <a:pt x="225738" y="22250"/>
                  </a:cubicBezTo>
                  <a:cubicBezTo>
                    <a:pt x="228913" y="24367"/>
                    <a:pt x="286063" y="25425"/>
                    <a:pt x="286063" y="25425"/>
                  </a:cubicBezTo>
                  <a:cubicBezTo>
                    <a:pt x="295588" y="27013"/>
                    <a:pt x="283417" y="24896"/>
                    <a:pt x="282888" y="31775"/>
                  </a:cubicBezTo>
                  <a:cubicBezTo>
                    <a:pt x="282359" y="38654"/>
                    <a:pt x="281301" y="1613"/>
                    <a:pt x="282888" y="66700"/>
                  </a:cubicBezTo>
                  <a:cubicBezTo>
                    <a:pt x="284475" y="131787"/>
                    <a:pt x="290826" y="405367"/>
                    <a:pt x="292413" y="422300"/>
                  </a:cubicBezTo>
                  <a:cubicBezTo>
                    <a:pt x="294001" y="439233"/>
                    <a:pt x="294530" y="236033"/>
                    <a:pt x="292413" y="168300"/>
                  </a:cubicBezTo>
                  <a:cubicBezTo>
                    <a:pt x="290296" y="100567"/>
                    <a:pt x="288180" y="41829"/>
                    <a:pt x="279713" y="15900"/>
                  </a:cubicBezTo>
                  <a:cubicBezTo>
                    <a:pt x="271246" y="-10029"/>
                    <a:pt x="241613" y="12725"/>
                    <a:pt x="241613" y="12725"/>
                  </a:cubicBezTo>
                  <a:cubicBezTo>
                    <a:pt x="209863" y="10079"/>
                    <a:pt x="124667" y="554"/>
                    <a:pt x="89213" y="25"/>
                  </a:cubicBezTo>
                  <a:cubicBezTo>
                    <a:pt x="53759" y="-504"/>
                    <a:pt x="-22970" y="7433"/>
                    <a:pt x="6663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D8E4DBA5-4018-77AA-C114-F57A6F6B481F}"/>
                </a:ext>
              </a:extLst>
            </p:cNvPr>
            <p:cNvSpPr/>
            <p:nvPr/>
          </p:nvSpPr>
          <p:spPr>
            <a:xfrm>
              <a:off x="1745795" y="5006829"/>
              <a:ext cx="470578" cy="88484"/>
            </a:xfrm>
            <a:custGeom>
              <a:avLst/>
              <a:gdLst>
                <a:gd name="connsiteX0" fmla="*/ 16330 w 470578"/>
                <a:gd name="connsiteY0" fmla="*/ 146 h 88484"/>
                <a:gd name="connsiteX1" fmla="*/ 455 w 470578"/>
                <a:gd name="connsiteY1" fmla="*/ 60471 h 88484"/>
                <a:gd name="connsiteX2" fmla="*/ 35380 w 470578"/>
                <a:gd name="connsiteY2" fmla="*/ 85871 h 88484"/>
                <a:gd name="connsiteX3" fmla="*/ 254455 w 470578"/>
                <a:gd name="connsiteY3" fmla="*/ 85871 h 88484"/>
                <a:gd name="connsiteX4" fmla="*/ 470355 w 470578"/>
                <a:gd name="connsiteY4" fmla="*/ 69996 h 88484"/>
                <a:gd name="connsiteX5" fmla="*/ 298905 w 470578"/>
                <a:gd name="connsiteY5" fmla="*/ 73171 h 88484"/>
                <a:gd name="connsiteX6" fmla="*/ 29030 w 470578"/>
                <a:gd name="connsiteY6" fmla="*/ 79521 h 88484"/>
                <a:gd name="connsiteX7" fmla="*/ 16330 w 470578"/>
                <a:gd name="connsiteY7" fmla="*/ 146 h 8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578" h="88484">
                  <a:moveTo>
                    <a:pt x="16330" y="146"/>
                  </a:moveTo>
                  <a:cubicBezTo>
                    <a:pt x="11568" y="-3029"/>
                    <a:pt x="-2720" y="46184"/>
                    <a:pt x="455" y="60471"/>
                  </a:cubicBezTo>
                  <a:cubicBezTo>
                    <a:pt x="3630" y="74758"/>
                    <a:pt x="-6953" y="81638"/>
                    <a:pt x="35380" y="85871"/>
                  </a:cubicBezTo>
                  <a:cubicBezTo>
                    <a:pt x="77713" y="90104"/>
                    <a:pt x="181959" y="88517"/>
                    <a:pt x="254455" y="85871"/>
                  </a:cubicBezTo>
                  <a:cubicBezTo>
                    <a:pt x="326951" y="83225"/>
                    <a:pt x="462947" y="72113"/>
                    <a:pt x="470355" y="69996"/>
                  </a:cubicBezTo>
                  <a:cubicBezTo>
                    <a:pt x="477763" y="67879"/>
                    <a:pt x="298905" y="73171"/>
                    <a:pt x="298905" y="73171"/>
                  </a:cubicBezTo>
                  <a:cubicBezTo>
                    <a:pt x="225351" y="74759"/>
                    <a:pt x="76126" y="86400"/>
                    <a:pt x="29030" y="79521"/>
                  </a:cubicBezTo>
                  <a:cubicBezTo>
                    <a:pt x="-18066" y="72642"/>
                    <a:pt x="21092" y="3321"/>
                    <a:pt x="16330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E4097AED-F598-2513-FAC5-E4343DDB3046}"/>
                </a:ext>
              </a:extLst>
            </p:cNvPr>
            <p:cNvSpPr/>
            <p:nvPr/>
          </p:nvSpPr>
          <p:spPr>
            <a:xfrm>
              <a:off x="1377820" y="4639760"/>
              <a:ext cx="35571" cy="812368"/>
            </a:xfrm>
            <a:custGeom>
              <a:avLst/>
              <a:gdLst>
                <a:gd name="connsiteX0" fmla="*/ 35055 w 35571"/>
                <a:gd name="connsiteY0" fmla="*/ 2090 h 812368"/>
                <a:gd name="connsiteX1" fmla="*/ 130 w 35571"/>
                <a:gd name="connsiteY1" fmla="*/ 65590 h 812368"/>
                <a:gd name="connsiteX2" fmla="*/ 22355 w 35571"/>
                <a:gd name="connsiteY2" fmla="*/ 240215 h 812368"/>
                <a:gd name="connsiteX3" fmla="*/ 19180 w 35571"/>
                <a:gd name="connsiteY3" fmla="*/ 237040 h 812368"/>
                <a:gd name="connsiteX4" fmla="*/ 22355 w 35571"/>
                <a:gd name="connsiteY4" fmla="*/ 491040 h 812368"/>
                <a:gd name="connsiteX5" fmla="*/ 31880 w 35571"/>
                <a:gd name="connsiteY5" fmla="*/ 583115 h 812368"/>
                <a:gd name="connsiteX6" fmla="*/ 25530 w 35571"/>
                <a:gd name="connsiteY6" fmla="*/ 662490 h 812368"/>
                <a:gd name="connsiteX7" fmla="*/ 35055 w 35571"/>
                <a:gd name="connsiteY7" fmla="*/ 802190 h 812368"/>
                <a:gd name="connsiteX8" fmla="*/ 25530 w 35571"/>
                <a:gd name="connsiteY8" fmla="*/ 357690 h 812368"/>
                <a:gd name="connsiteX9" fmla="*/ 22355 w 35571"/>
                <a:gd name="connsiteY9" fmla="*/ 132265 h 812368"/>
                <a:gd name="connsiteX10" fmla="*/ 35055 w 35571"/>
                <a:gd name="connsiteY10" fmla="*/ 2090 h 81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71" h="812368">
                  <a:moveTo>
                    <a:pt x="35055" y="2090"/>
                  </a:moveTo>
                  <a:cubicBezTo>
                    <a:pt x="31351" y="-9022"/>
                    <a:pt x="2247" y="25903"/>
                    <a:pt x="130" y="65590"/>
                  </a:cubicBezTo>
                  <a:cubicBezTo>
                    <a:pt x="-1987" y="105277"/>
                    <a:pt x="22355" y="240215"/>
                    <a:pt x="22355" y="240215"/>
                  </a:cubicBezTo>
                  <a:cubicBezTo>
                    <a:pt x="25530" y="268790"/>
                    <a:pt x="19180" y="195236"/>
                    <a:pt x="19180" y="237040"/>
                  </a:cubicBezTo>
                  <a:cubicBezTo>
                    <a:pt x="19180" y="278844"/>
                    <a:pt x="20238" y="433361"/>
                    <a:pt x="22355" y="491040"/>
                  </a:cubicBezTo>
                  <a:cubicBezTo>
                    <a:pt x="24472" y="548719"/>
                    <a:pt x="31351" y="554540"/>
                    <a:pt x="31880" y="583115"/>
                  </a:cubicBezTo>
                  <a:cubicBezTo>
                    <a:pt x="32409" y="611690"/>
                    <a:pt x="25001" y="625978"/>
                    <a:pt x="25530" y="662490"/>
                  </a:cubicBezTo>
                  <a:cubicBezTo>
                    <a:pt x="26059" y="699002"/>
                    <a:pt x="35055" y="852990"/>
                    <a:pt x="35055" y="802190"/>
                  </a:cubicBezTo>
                  <a:cubicBezTo>
                    <a:pt x="35055" y="751390"/>
                    <a:pt x="27647" y="469344"/>
                    <a:pt x="25530" y="357690"/>
                  </a:cubicBezTo>
                  <a:cubicBezTo>
                    <a:pt x="23413" y="246036"/>
                    <a:pt x="23413" y="188886"/>
                    <a:pt x="22355" y="132265"/>
                  </a:cubicBezTo>
                  <a:cubicBezTo>
                    <a:pt x="21297" y="75644"/>
                    <a:pt x="38759" y="13202"/>
                    <a:pt x="35055" y="20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4816BD9C-3F21-CAF6-2B10-68FBCCD2D28D}"/>
                </a:ext>
              </a:extLst>
            </p:cNvPr>
            <p:cNvSpPr/>
            <p:nvPr/>
          </p:nvSpPr>
          <p:spPr>
            <a:xfrm>
              <a:off x="1419225" y="5422900"/>
              <a:ext cx="775940" cy="25400"/>
            </a:xfrm>
            <a:custGeom>
              <a:avLst/>
              <a:gdLst>
                <a:gd name="connsiteX0" fmla="*/ 0 w 775940"/>
                <a:gd name="connsiteY0" fmla="*/ 25400 h 25400"/>
                <a:gd name="connsiteX1" fmla="*/ 276225 w 775940"/>
                <a:gd name="connsiteY1" fmla="*/ 25400 h 25400"/>
                <a:gd name="connsiteX2" fmla="*/ 466725 w 775940"/>
                <a:gd name="connsiteY2" fmla="*/ 19050 h 25400"/>
                <a:gd name="connsiteX3" fmla="*/ 771525 w 775940"/>
                <a:gd name="connsiteY3" fmla="*/ 9525 h 25400"/>
                <a:gd name="connsiteX4" fmla="*/ 635000 w 775940"/>
                <a:gd name="connsiteY4" fmla="*/ 0 h 25400"/>
                <a:gd name="connsiteX5" fmla="*/ 460375 w 775940"/>
                <a:gd name="connsiteY5" fmla="*/ 9525 h 25400"/>
                <a:gd name="connsiteX6" fmla="*/ 206375 w 775940"/>
                <a:gd name="connsiteY6" fmla="*/ 6350 h 25400"/>
                <a:gd name="connsiteX7" fmla="*/ 0 w 775940"/>
                <a:gd name="connsiteY7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40" h="25400">
                  <a:moveTo>
                    <a:pt x="0" y="25400"/>
                  </a:moveTo>
                  <a:lnTo>
                    <a:pt x="276225" y="25400"/>
                  </a:lnTo>
                  <a:cubicBezTo>
                    <a:pt x="354012" y="24342"/>
                    <a:pt x="466725" y="19050"/>
                    <a:pt x="466725" y="19050"/>
                  </a:cubicBezTo>
                  <a:lnTo>
                    <a:pt x="771525" y="9525"/>
                  </a:lnTo>
                  <a:cubicBezTo>
                    <a:pt x="799571" y="6350"/>
                    <a:pt x="686858" y="0"/>
                    <a:pt x="635000" y="0"/>
                  </a:cubicBezTo>
                  <a:cubicBezTo>
                    <a:pt x="583142" y="0"/>
                    <a:pt x="460375" y="9525"/>
                    <a:pt x="460375" y="9525"/>
                  </a:cubicBezTo>
                  <a:lnTo>
                    <a:pt x="206375" y="635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1FDDE310-73E9-F3B3-63B4-C917C20B4B95}"/>
                </a:ext>
              </a:extLst>
            </p:cNvPr>
            <p:cNvSpPr/>
            <p:nvPr/>
          </p:nvSpPr>
          <p:spPr>
            <a:xfrm>
              <a:off x="1360947" y="5429250"/>
              <a:ext cx="881502" cy="57150"/>
            </a:xfrm>
            <a:custGeom>
              <a:avLst/>
              <a:gdLst>
                <a:gd name="connsiteX0" fmla="*/ 1128 w 881502"/>
                <a:gd name="connsiteY0" fmla="*/ 0 h 57150"/>
                <a:gd name="connsiteX1" fmla="*/ 55103 w 881502"/>
                <a:gd name="connsiteY1" fmla="*/ 47625 h 57150"/>
                <a:gd name="connsiteX2" fmla="*/ 23353 w 881502"/>
                <a:gd name="connsiteY2" fmla="*/ 53975 h 57150"/>
                <a:gd name="connsiteX3" fmla="*/ 223378 w 881502"/>
                <a:gd name="connsiteY3" fmla="*/ 57150 h 57150"/>
                <a:gd name="connsiteX4" fmla="*/ 861553 w 881502"/>
                <a:gd name="connsiteY4" fmla="*/ 41275 h 57150"/>
                <a:gd name="connsiteX5" fmla="*/ 683753 w 881502"/>
                <a:gd name="connsiteY5" fmla="*/ 34925 h 57150"/>
                <a:gd name="connsiteX6" fmla="*/ 312278 w 881502"/>
                <a:gd name="connsiteY6" fmla="*/ 50800 h 57150"/>
                <a:gd name="connsiteX7" fmla="*/ 115428 w 881502"/>
                <a:gd name="connsiteY7" fmla="*/ 47625 h 57150"/>
                <a:gd name="connsiteX8" fmla="*/ 1128 w 881502"/>
                <a:gd name="connsiteY8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502" h="57150">
                  <a:moveTo>
                    <a:pt x="1128" y="0"/>
                  </a:moveTo>
                  <a:cubicBezTo>
                    <a:pt x="-8926" y="0"/>
                    <a:pt x="51399" y="38629"/>
                    <a:pt x="55103" y="47625"/>
                  </a:cubicBezTo>
                  <a:cubicBezTo>
                    <a:pt x="58807" y="56621"/>
                    <a:pt x="-4693" y="52388"/>
                    <a:pt x="23353" y="53975"/>
                  </a:cubicBezTo>
                  <a:cubicBezTo>
                    <a:pt x="51399" y="55562"/>
                    <a:pt x="223378" y="57150"/>
                    <a:pt x="223378" y="57150"/>
                  </a:cubicBezTo>
                  <a:lnTo>
                    <a:pt x="861553" y="41275"/>
                  </a:lnTo>
                  <a:cubicBezTo>
                    <a:pt x="938282" y="37571"/>
                    <a:pt x="775299" y="33338"/>
                    <a:pt x="683753" y="34925"/>
                  </a:cubicBezTo>
                  <a:cubicBezTo>
                    <a:pt x="592207" y="36512"/>
                    <a:pt x="406999" y="48683"/>
                    <a:pt x="312278" y="50800"/>
                  </a:cubicBezTo>
                  <a:lnTo>
                    <a:pt x="115428" y="47625"/>
                  </a:lnTo>
                  <a:cubicBezTo>
                    <a:pt x="66216" y="43392"/>
                    <a:pt x="11182" y="0"/>
                    <a:pt x="112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EE818095-D70C-5834-891C-31C86D13A047}"/>
                </a:ext>
              </a:extLst>
            </p:cNvPr>
            <p:cNvSpPr/>
            <p:nvPr/>
          </p:nvSpPr>
          <p:spPr>
            <a:xfrm>
              <a:off x="1244600" y="5076479"/>
              <a:ext cx="92898" cy="442207"/>
            </a:xfrm>
            <a:custGeom>
              <a:avLst/>
              <a:gdLst>
                <a:gd name="connsiteX0" fmla="*/ 60325 w 92898"/>
                <a:gd name="connsiteY0" fmla="*/ 3521 h 442207"/>
                <a:gd name="connsiteX1" fmla="*/ 79375 w 92898"/>
                <a:gd name="connsiteY1" fmla="*/ 343246 h 442207"/>
                <a:gd name="connsiteX2" fmla="*/ 0 w 92898"/>
                <a:gd name="connsiteY2" fmla="*/ 441671 h 442207"/>
                <a:gd name="connsiteX3" fmla="*/ 79375 w 92898"/>
                <a:gd name="connsiteY3" fmla="*/ 381346 h 442207"/>
                <a:gd name="connsiteX4" fmla="*/ 92075 w 92898"/>
                <a:gd name="connsiteY4" fmla="*/ 352771 h 442207"/>
                <a:gd name="connsiteX5" fmla="*/ 88900 w 92898"/>
                <a:gd name="connsiteY5" fmla="*/ 174971 h 442207"/>
                <a:gd name="connsiteX6" fmla="*/ 60325 w 92898"/>
                <a:gd name="connsiteY6" fmla="*/ 3521 h 44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98" h="442207">
                  <a:moveTo>
                    <a:pt x="60325" y="3521"/>
                  </a:moveTo>
                  <a:cubicBezTo>
                    <a:pt x="58738" y="31567"/>
                    <a:pt x="89429" y="270221"/>
                    <a:pt x="79375" y="343246"/>
                  </a:cubicBezTo>
                  <a:cubicBezTo>
                    <a:pt x="69321" y="416271"/>
                    <a:pt x="0" y="435321"/>
                    <a:pt x="0" y="441671"/>
                  </a:cubicBezTo>
                  <a:cubicBezTo>
                    <a:pt x="0" y="448021"/>
                    <a:pt x="64029" y="396163"/>
                    <a:pt x="79375" y="381346"/>
                  </a:cubicBezTo>
                  <a:cubicBezTo>
                    <a:pt x="94721" y="366529"/>
                    <a:pt x="90488" y="387167"/>
                    <a:pt x="92075" y="352771"/>
                  </a:cubicBezTo>
                  <a:cubicBezTo>
                    <a:pt x="93663" y="318375"/>
                    <a:pt x="93133" y="227358"/>
                    <a:pt x="88900" y="174971"/>
                  </a:cubicBezTo>
                  <a:cubicBezTo>
                    <a:pt x="84667" y="122584"/>
                    <a:pt x="61912" y="-24525"/>
                    <a:pt x="60325" y="35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 1724">
              <a:extLst>
                <a:ext uri="{FF2B5EF4-FFF2-40B4-BE49-F238E27FC236}">
                  <a16:creationId xmlns:a16="http://schemas.microsoft.com/office/drawing/2014/main" id="{413960A9-913A-D860-CAA1-FAE34053A002}"/>
                </a:ext>
              </a:extLst>
            </p:cNvPr>
            <p:cNvSpPr/>
            <p:nvPr/>
          </p:nvSpPr>
          <p:spPr>
            <a:xfrm>
              <a:off x="527695" y="5511640"/>
              <a:ext cx="697567" cy="22416"/>
            </a:xfrm>
            <a:custGeom>
              <a:avLst/>
              <a:gdLst>
                <a:gd name="connsiteX0" fmla="*/ 5705 w 697567"/>
                <a:gd name="connsiteY0" fmla="*/ 12860 h 22416"/>
                <a:gd name="connsiteX1" fmla="*/ 688330 w 697567"/>
                <a:gd name="connsiteY1" fmla="*/ 160 h 22416"/>
                <a:gd name="connsiteX2" fmla="*/ 377180 w 697567"/>
                <a:gd name="connsiteY2" fmla="*/ 22385 h 22416"/>
                <a:gd name="connsiteX3" fmla="*/ 5705 w 697567"/>
                <a:gd name="connsiteY3" fmla="*/ 12860 h 2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567" h="22416">
                  <a:moveTo>
                    <a:pt x="5705" y="12860"/>
                  </a:moveTo>
                  <a:cubicBezTo>
                    <a:pt x="57563" y="9156"/>
                    <a:pt x="626418" y="-1427"/>
                    <a:pt x="688330" y="160"/>
                  </a:cubicBezTo>
                  <a:cubicBezTo>
                    <a:pt x="750242" y="1747"/>
                    <a:pt x="484601" y="21856"/>
                    <a:pt x="377180" y="22385"/>
                  </a:cubicBezTo>
                  <a:cubicBezTo>
                    <a:pt x="269759" y="22914"/>
                    <a:pt x="-46153" y="16564"/>
                    <a:pt x="5705" y="12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83615D0F-4743-3FA1-FF58-34DF7158D6EF}"/>
                </a:ext>
              </a:extLst>
            </p:cNvPr>
            <p:cNvSpPr/>
            <p:nvPr/>
          </p:nvSpPr>
          <p:spPr>
            <a:xfrm>
              <a:off x="1380788" y="5508481"/>
              <a:ext cx="378387" cy="57701"/>
            </a:xfrm>
            <a:custGeom>
              <a:avLst/>
              <a:gdLst>
                <a:gd name="connsiteX0" fmla="*/ 337 w 378387"/>
                <a:gd name="connsiteY0" fmla="*/ 144 h 57701"/>
                <a:gd name="connsiteX1" fmla="*/ 70187 w 378387"/>
                <a:gd name="connsiteY1" fmla="*/ 38244 h 57701"/>
                <a:gd name="connsiteX2" fmla="*/ 203537 w 378387"/>
                <a:gd name="connsiteY2" fmla="*/ 38244 h 57701"/>
                <a:gd name="connsiteX3" fmla="*/ 378162 w 378387"/>
                <a:gd name="connsiteY3" fmla="*/ 28719 h 57701"/>
                <a:gd name="connsiteX4" fmla="*/ 165437 w 378387"/>
                <a:gd name="connsiteY4" fmla="*/ 54119 h 57701"/>
                <a:gd name="connsiteX5" fmla="*/ 47962 w 378387"/>
                <a:gd name="connsiteY5" fmla="*/ 54119 h 57701"/>
                <a:gd name="connsiteX6" fmla="*/ 337 w 378387"/>
                <a:gd name="connsiteY6" fmla="*/ 144 h 5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387" h="57701">
                  <a:moveTo>
                    <a:pt x="337" y="144"/>
                  </a:moveTo>
                  <a:cubicBezTo>
                    <a:pt x="4041" y="-2502"/>
                    <a:pt x="36320" y="31894"/>
                    <a:pt x="70187" y="38244"/>
                  </a:cubicBezTo>
                  <a:cubicBezTo>
                    <a:pt x="104054" y="44594"/>
                    <a:pt x="152208" y="39831"/>
                    <a:pt x="203537" y="38244"/>
                  </a:cubicBezTo>
                  <a:cubicBezTo>
                    <a:pt x="254866" y="36657"/>
                    <a:pt x="384512" y="26073"/>
                    <a:pt x="378162" y="28719"/>
                  </a:cubicBezTo>
                  <a:cubicBezTo>
                    <a:pt x="371812" y="31365"/>
                    <a:pt x="220470" y="49886"/>
                    <a:pt x="165437" y="54119"/>
                  </a:cubicBezTo>
                  <a:cubicBezTo>
                    <a:pt x="110404" y="58352"/>
                    <a:pt x="71775" y="59411"/>
                    <a:pt x="47962" y="54119"/>
                  </a:cubicBezTo>
                  <a:cubicBezTo>
                    <a:pt x="24149" y="48827"/>
                    <a:pt x="-3367" y="2790"/>
                    <a:pt x="337" y="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2A02B7B0-C140-B4A9-C0B3-791A2B103AFF}"/>
                </a:ext>
              </a:extLst>
            </p:cNvPr>
            <p:cNvSpPr/>
            <p:nvPr/>
          </p:nvSpPr>
          <p:spPr>
            <a:xfrm>
              <a:off x="1827864" y="5521306"/>
              <a:ext cx="84020" cy="400341"/>
            </a:xfrm>
            <a:custGeom>
              <a:avLst/>
              <a:gdLst>
                <a:gd name="connsiteX0" fmla="*/ 83486 w 84020"/>
                <a:gd name="connsiteY0" fmla="*/ 19 h 400341"/>
                <a:gd name="connsiteX1" fmla="*/ 35861 w 84020"/>
                <a:gd name="connsiteY1" fmla="*/ 53994 h 400341"/>
                <a:gd name="connsiteX2" fmla="*/ 23161 w 84020"/>
                <a:gd name="connsiteY2" fmla="*/ 79394 h 400341"/>
                <a:gd name="connsiteX3" fmla="*/ 35861 w 84020"/>
                <a:gd name="connsiteY3" fmla="*/ 225444 h 400341"/>
                <a:gd name="connsiteX4" fmla="*/ 16811 w 84020"/>
                <a:gd name="connsiteY4" fmla="*/ 400069 h 400341"/>
                <a:gd name="connsiteX5" fmla="*/ 13636 w 84020"/>
                <a:gd name="connsiteY5" fmla="*/ 260369 h 400341"/>
                <a:gd name="connsiteX6" fmla="*/ 936 w 84020"/>
                <a:gd name="connsiteY6" fmla="*/ 60344 h 400341"/>
                <a:gd name="connsiteX7" fmla="*/ 83486 w 84020"/>
                <a:gd name="connsiteY7" fmla="*/ 19 h 40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20" h="400341">
                  <a:moveTo>
                    <a:pt x="83486" y="19"/>
                  </a:moveTo>
                  <a:cubicBezTo>
                    <a:pt x="89307" y="-1039"/>
                    <a:pt x="45915" y="40765"/>
                    <a:pt x="35861" y="53994"/>
                  </a:cubicBezTo>
                  <a:cubicBezTo>
                    <a:pt x="25807" y="67223"/>
                    <a:pt x="23161" y="50819"/>
                    <a:pt x="23161" y="79394"/>
                  </a:cubicBezTo>
                  <a:cubicBezTo>
                    <a:pt x="23161" y="107969"/>
                    <a:pt x="36919" y="171998"/>
                    <a:pt x="35861" y="225444"/>
                  </a:cubicBezTo>
                  <a:cubicBezTo>
                    <a:pt x="34803" y="278890"/>
                    <a:pt x="20515" y="394248"/>
                    <a:pt x="16811" y="400069"/>
                  </a:cubicBezTo>
                  <a:cubicBezTo>
                    <a:pt x="13107" y="405890"/>
                    <a:pt x="16282" y="316990"/>
                    <a:pt x="13636" y="260369"/>
                  </a:cubicBezTo>
                  <a:cubicBezTo>
                    <a:pt x="10990" y="203748"/>
                    <a:pt x="-3827" y="100561"/>
                    <a:pt x="936" y="60344"/>
                  </a:cubicBezTo>
                  <a:cubicBezTo>
                    <a:pt x="5698" y="20127"/>
                    <a:pt x="77665" y="1077"/>
                    <a:pt x="83486" y="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A84AD55D-3AA1-9013-9E45-009A58BEFCFA}"/>
                </a:ext>
              </a:extLst>
            </p:cNvPr>
            <p:cNvSpPr/>
            <p:nvPr/>
          </p:nvSpPr>
          <p:spPr>
            <a:xfrm>
              <a:off x="1758340" y="5510921"/>
              <a:ext cx="16612" cy="499385"/>
            </a:xfrm>
            <a:custGeom>
              <a:avLst/>
              <a:gdLst>
                <a:gd name="connsiteX0" fmla="*/ 610 w 16612"/>
                <a:gd name="connsiteY0" fmla="*/ 4054 h 499385"/>
                <a:gd name="connsiteX1" fmla="*/ 610 w 16612"/>
                <a:gd name="connsiteY1" fmla="*/ 254879 h 499385"/>
                <a:gd name="connsiteX2" fmla="*/ 6960 w 16612"/>
                <a:gd name="connsiteY2" fmla="*/ 400929 h 499385"/>
                <a:gd name="connsiteX3" fmla="*/ 10135 w 16612"/>
                <a:gd name="connsiteY3" fmla="*/ 499354 h 499385"/>
                <a:gd name="connsiteX4" fmla="*/ 16485 w 16612"/>
                <a:gd name="connsiteY4" fmla="*/ 391404 h 499385"/>
                <a:gd name="connsiteX5" fmla="*/ 3785 w 16612"/>
                <a:gd name="connsiteY5" fmla="*/ 118354 h 499385"/>
                <a:gd name="connsiteX6" fmla="*/ 610 w 16612"/>
                <a:gd name="connsiteY6" fmla="*/ 4054 h 49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12" h="499385">
                  <a:moveTo>
                    <a:pt x="610" y="4054"/>
                  </a:moveTo>
                  <a:cubicBezTo>
                    <a:pt x="81" y="26808"/>
                    <a:pt x="-448" y="188733"/>
                    <a:pt x="610" y="254879"/>
                  </a:cubicBezTo>
                  <a:cubicBezTo>
                    <a:pt x="1668" y="321025"/>
                    <a:pt x="5373" y="360183"/>
                    <a:pt x="6960" y="400929"/>
                  </a:cubicBezTo>
                  <a:cubicBezTo>
                    <a:pt x="8547" y="441675"/>
                    <a:pt x="8548" y="500941"/>
                    <a:pt x="10135" y="499354"/>
                  </a:cubicBezTo>
                  <a:cubicBezTo>
                    <a:pt x="11722" y="497767"/>
                    <a:pt x="17543" y="454904"/>
                    <a:pt x="16485" y="391404"/>
                  </a:cubicBezTo>
                  <a:cubicBezTo>
                    <a:pt x="15427" y="327904"/>
                    <a:pt x="3785" y="177621"/>
                    <a:pt x="3785" y="118354"/>
                  </a:cubicBezTo>
                  <a:cubicBezTo>
                    <a:pt x="3785" y="59087"/>
                    <a:pt x="1139" y="-18700"/>
                    <a:pt x="610" y="40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5F7448CB-3035-E0BD-63F5-E2581D8FC34E}"/>
                </a:ext>
              </a:extLst>
            </p:cNvPr>
            <p:cNvSpPr/>
            <p:nvPr/>
          </p:nvSpPr>
          <p:spPr>
            <a:xfrm>
              <a:off x="1732076" y="5553074"/>
              <a:ext cx="36586" cy="469902"/>
            </a:xfrm>
            <a:custGeom>
              <a:avLst/>
              <a:gdLst>
                <a:gd name="connsiteX0" fmla="*/ 1474 w 36586"/>
                <a:gd name="connsiteY0" fmla="*/ 1 h 469902"/>
                <a:gd name="connsiteX1" fmla="*/ 4649 w 36586"/>
                <a:gd name="connsiteY1" fmla="*/ 244476 h 469902"/>
                <a:gd name="connsiteX2" fmla="*/ 36399 w 36586"/>
                <a:gd name="connsiteY2" fmla="*/ 469901 h 469902"/>
                <a:gd name="connsiteX3" fmla="*/ 17349 w 36586"/>
                <a:gd name="connsiteY3" fmla="*/ 241301 h 469902"/>
                <a:gd name="connsiteX4" fmla="*/ 1474 w 36586"/>
                <a:gd name="connsiteY4" fmla="*/ 1 h 46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86" h="469902">
                  <a:moveTo>
                    <a:pt x="1474" y="1"/>
                  </a:moveTo>
                  <a:cubicBezTo>
                    <a:pt x="-643" y="530"/>
                    <a:pt x="-1172" y="166159"/>
                    <a:pt x="4649" y="244476"/>
                  </a:cubicBezTo>
                  <a:cubicBezTo>
                    <a:pt x="10470" y="322793"/>
                    <a:pt x="34282" y="470430"/>
                    <a:pt x="36399" y="469901"/>
                  </a:cubicBezTo>
                  <a:cubicBezTo>
                    <a:pt x="38516" y="469372"/>
                    <a:pt x="22112" y="314326"/>
                    <a:pt x="17349" y="241301"/>
                  </a:cubicBezTo>
                  <a:cubicBezTo>
                    <a:pt x="12586" y="168276"/>
                    <a:pt x="3591" y="-528"/>
                    <a:pt x="1474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11AA6A57-B65A-DC47-C88E-8533B49A339A}"/>
                </a:ext>
              </a:extLst>
            </p:cNvPr>
            <p:cNvSpPr/>
            <p:nvPr/>
          </p:nvSpPr>
          <p:spPr>
            <a:xfrm>
              <a:off x="1369118" y="5511712"/>
              <a:ext cx="66056" cy="944627"/>
            </a:xfrm>
            <a:custGeom>
              <a:avLst/>
              <a:gdLst>
                <a:gd name="connsiteX0" fmla="*/ 65982 w 66056"/>
                <a:gd name="connsiteY0" fmla="*/ 88 h 944627"/>
                <a:gd name="connsiteX1" fmla="*/ 15182 w 66056"/>
                <a:gd name="connsiteY1" fmla="*/ 76288 h 944627"/>
                <a:gd name="connsiteX2" fmla="*/ 8832 w 66056"/>
                <a:gd name="connsiteY2" fmla="*/ 127088 h 944627"/>
                <a:gd name="connsiteX3" fmla="*/ 18357 w 66056"/>
                <a:gd name="connsiteY3" fmla="*/ 381088 h 944627"/>
                <a:gd name="connsiteX4" fmla="*/ 37407 w 66056"/>
                <a:gd name="connsiteY4" fmla="*/ 746213 h 944627"/>
                <a:gd name="connsiteX5" fmla="*/ 43757 w 66056"/>
                <a:gd name="connsiteY5" fmla="*/ 943063 h 944627"/>
                <a:gd name="connsiteX6" fmla="*/ 21532 w 66056"/>
                <a:gd name="connsiteY6" fmla="*/ 806538 h 944627"/>
                <a:gd name="connsiteX7" fmla="*/ 5657 w 66056"/>
                <a:gd name="connsiteY7" fmla="*/ 289013 h 944627"/>
                <a:gd name="connsiteX8" fmla="*/ 2482 w 66056"/>
                <a:gd name="connsiteY8" fmla="*/ 92163 h 944627"/>
                <a:gd name="connsiteX9" fmla="*/ 65982 w 66056"/>
                <a:gd name="connsiteY9" fmla="*/ 88 h 9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56" h="944627">
                  <a:moveTo>
                    <a:pt x="65982" y="88"/>
                  </a:moveTo>
                  <a:cubicBezTo>
                    <a:pt x="68099" y="-2558"/>
                    <a:pt x="24707" y="55121"/>
                    <a:pt x="15182" y="76288"/>
                  </a:cubicBezTo>
                  <a:cubicBezTo>
                    <a:pt x="5657" y="97455"/>
                    <a:pt x="8303" y="76288"/>
                    <a:pt x="8832" y="127088"/>
                  </a:cubicBezTo>
                  <a:cubicBezTo>
                    <a:pt x="9361" y="177888"/>
                    <a:pt x="13595" y="277901"/>
                    <a:pt x="18357" y="381088"/>
                  </a:cubicBezTo>
                  <a:cubicBezTo>
                    <a:pt x="23119" y="484275"/>
                    <a:pt x="33174" y="652551"/>
                    <a:pt x="37407" y="746213"/>
                  </a:cubicBezTo>
                  <a:cubicBezTo>
                    <a:pt x="41640" y="839875"/>
                    <a:pt x="46403" y="933009"/>
                    <a:pt x="43757" y="943063"/>
                  </a:cubicBezTo>
                  <a:cubicBezTo>
                    <a:pt x="41111" y="953117"/>
                    <a:pt x="27882" y="915546"/>
                    <a:pt x="21532" y="806538"/>
                  </a:cubicBezTo>
                  <a:cubicBezTo>
                    <a:pt x="15182" y="697530"/>
                    <a:pt x="8832" y="408075"/>
                    <a:pt x="5657" y="289013"/>
                  </a:cubicBezTo>
                  <a:cubicBezTo>
                    <a:pt x="2482" y="169951"/>
                    <a:pt x="-3339" y="137671"/>
                    <a:pt x="2482" y="92163"/>
                  </a:cubicBezTo>
                  <a:cubicBezTo>
                    <a:pt x="8303" y="46655"/>
                    <a:pt x="63865" y="2734"/>
                    <a:pt x="65982" y="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C80F16D4-85B8-14D9-11AA-399BB56692EB}"/>
                </a:ext>
              </a:extLst>
            </p:cNvPr>
            <p:cNvSpPr/>
            <p:nvPr/>
          </p:nvSpPr>
          <p:spPr>
            <a:xfrm>
              <a:off x="1712029" y="6000705"/>
              <a:ext cx="523403" cy="15920"/>
            </a:xfrm>
            <a:custGeom>
              <a:avLst/>
              <a:gdLst>
                <a:gd name="connsiteX0" fmla="*/ 21521 w 523403"/>
                <a:gd name="connsiteY0" fmla="*/ 15920 h 15920"/>
                <a:gd name="connsiteX1" fmla="*/ 507296 w 523403"/>
                <a:gd name="connsiteY1" fmla="*/ 9570 h 15920"/>
                <a:gd name="connsiteX2" fmla="*/ 380296 w 523403"/>
                <a:gd name="connsiteY2" fmla="*/ 45 h 15920"/>
                <a:gd name="connsiteX3" fmla="*/ 113596 w 523403"/>
                <a:gd name="connsiteY3" fmla="*/ 6395 h 15920"/>
                <a:gd name="connsiteX4" fmla="*/ 21521 w 523403"/>
                <a:gd name="connsiteY4" fmla="*/ 15920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03" h="15920">
                  <a:moveTo>
                    <a:pt x="21521" y="15920"/>
                  </a:moveTo>
                  <a:lnTo>
                    <a:pt x="507296" y="9570"/>
                  </a:lnTo>
                  <a:cubicBezTo>
                    <a:pt x="567092" y="6924"/>
                    <a:pt x="445913" y="574"/>
                    <a:pt x="380296" y="45"/>
                  </a:cubicBezTo>
                  <a:cubicBezTo>
                    <a:pt x="314679" y="-484"/>
                    <a:pt x="171275" y="3749"/>
                    <a:pt x="113596" y="6395"/>
                  </a:cubicBezTo>
                  <a:cubicBezTo>
                    <a:pt x="55917" y="9041"/>
                    <a:pt x="-44096" y="15391"/>
                    <a:pt x="21521" y="159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F59A8F59-287D-483B-6D79-2913EF5966FB}"/>
                </a:ext>
              </a:extLst>
            </p:cNvPr>
            <p:cNvSpPr/>
            <p:nvPr/>
          </p:nvSpPr>
          <p:spPr>
            <a:xfrm>
              <a:off x="1853812" y="5524487"/>
              <a:ext cx="79901" cy="390792"/>
            </a:xfrm>
            <a:custGeom>
              <a:avLst/>
              <a:gdLst>
                <a:gd name="connsiteX0" fmla="*/ 79763 w 79901"/>
                <a:gd name="connsiteY0" fmla="*/ 13 h 390792"/>
                <a:gd name="connsiteX1" fmla="*/ 19438 w 79901"/>
                <a:gd name="connsiteY1" fmla="*/ 76213 h 390792"/>
                <a:gd name="connsiteX2" fmla="*/ 13088 w 79901"/>
                <a:gd name="connsiteY2" fmla="*/ 98438 h 390792"/>
                <a:gd name="connsiteX3" fmla="*/ 19438 w 79901"/>
                <a:gd name="connsiteY3" fmla="*/ 250838 h 390792"/>
                <a:gd name="connsiteX4" fmla="*/ 22613 w 79901"/>
                <a:gd name="connsiteY4" fmla="*/ 333388 h 390792"/>
                <a:gd name="connsiteX5" fmla="*/ 6738 w 79901"/>
                <a:gd name="connsiteY5" fmla="*/ 390538 h 390792"/>
                <a:gd name="connsiteX6" fmla="*/ 28963 w 79901"/>
                <a:gd name="connsiteY6" fmla="*/ 311163 h 390792"/>
                <a:gd name="connsiteX7" fmla="*/ 388 w 79901"/>
                <a:gd name="connsiteY7" fmla="*/ 82563 h 390792"/>
                <a:gd name="connsiteX8" fmla="*/ 79763 w 79901"/>
                <a:gd name="connsiteY8" fmla="*/ 13 h 39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01" h="390792">
                  <a:moveTo>
                    <a:pt x="79763" y="13"/>
                  </a:moveTo>
                  <a:cubicBezTo>
                    <a:pt x="82938" y="-1045"/>
                    <a:pt x="30550" y="59809"/>
                    <a:pt x="19438" y="76213"/>
                  </a:cubicBezTo>
                  <a:cubicBezTo>
                    <a:pt x="8326" y="92617"/>
                    <a:pt x="13088" y="69334"/>
                    <a:pt x="13088" y="98438"/>
                  </a:cubicBezTo>
                  <a:cubicBezTo>
                    <a:pt x="13088" y="127542"/>
                    <a:pt x="17851" y="211680"/>
                    <a:pt x="19438" y="250838"/>
                  </a:cubicBezTo>
                  <a:cubicBezTo>
                    <a:pt x="21025" y="289996"/>
                    <a:pt x="24730" y="310105"/>
                    <a:pt x="22613" y="333388"/>
                  </a:cubicBezTo>
                  <a:cubicBezTo>
                    <a:pt x="20496" y="356671"/>
                    <a:pt x="5680" y="394242"/>
                    <a:pt x="6738" y="390538"/>
                  </a:cubicBezTo>
                  <a:cubicBezTo>
                    <a:pt x="7796" y="386834"/>
                    <a:pt x="30021" y="362492"/>
                    <a:pt x="28963" y="311163"/>
                  </a:cubicBezTo>
                  <a:cubicBezTo>
                    <a:pt x="27905" y="259834"/>
                    <a:pt x="-3845" y="130717"/>
                    <a:pt x="388" y="82563"/>
                  </a:cubicBezTo>
                  <a:cubicBezTo>
                    <a:pt x="4621" y="34409"/>
                    <a:pt x="76588" y="1071"/>
                    <a:pt x="79763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86762206-29EB-BE8E-2C4D-130D8C2A0AB2}"/>
                </a:ext>
              </a:extLst>
            </p:cNvPr>
            <p:cNvSpPr/>
            <p:nvPr/>
          </p:nvSpPr>
          <p:spPr>
            <a:xfrm>
              <a:off x="1408772" y="5539765"/>
              <a:ext cx="35885" cy="949499"/>
            </a:xfrm>
            <a:custGeom>
              <a:avLst/>
              <a:gdLst>
                <a:gd name="connsiteX0" fmla="*/ 35853 w 35885"/>
                <a:gd name="connsiteY0" fmla="*/ 610 h 949499"/>
                <a:gd name="connsiteX1" fmla="*/ 7278 w 35885"/>
                <a:gd name="connsiteY1" fmla="*/ 51410 h 949499"/>
                <a:gd name="connsiteX2" fmla="*/ 7278 w 35885"/>
                <a:gd name="connsiteY2" fmla="*/ 73635 h 949499"/>
                <a:gd name="connsiteX3" fmla="*/ 7278 w 35885"/>
                <a:gd name="connsiteY3" fmla="*/ 257785 h 949499"/>
                <a:gd name="connsiteX4" fmla="*/ 16803 w 35885"/>
                <a:gd name="connsiteY4" fmla="*/ 467335 h 949499"/>
                <a:gd name="connsiteX5" fmla="*/ 13628 w 35885"/>
                <a:gd name="connsiteY5" fmla="*/ 807060 h 949499"/>
                <a:gd name="connsiteX6" fmla="*/ 10453 w 35885"/>
                <a:gd name="connsiteY6" fmla="*/ 927710 h 949499"/>
                <a:gd name="connsiteX7" fmla="*/ 7278 w 35885"/>
                <a:gd name="connsiteY7" fmla="*/ 387960 h 949499"/>
                <a:gd name="connsiteX8" fmla="*/ 928 w 35885"/>
                <a:gd name="connsiteY8" fmla="*/ 89510 h 949499"/>
                <a:gd name="connsiteX9" fmla="*/ 35853 w 35885"/>
                <a:gd name="connsiteY9" fmla="*/ 610 h 94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885" h="949499">
                  <a:moveTo>
                    <a:pt x="35853" y="610"/>
                  </a:moveTo>
                  <a:cubicBezTo>
                    <a:pt x="36911" y="-5740"/>
                    <a:pt x="12040" y="39239"/>
                    <a:pt x="7278" y="51410"/>
                  </a:cubicBezTo>
                  <a:cubicBezTo>
                    <a:pt x="2516" y="63581"/>
                    <a:pt x="7278" y="73635"/>
                    <a:pt x="7278" y="73635"/>
                  </a:cubicBezTo>
                  <a:cubicBezTo>
                    <a:pt x="7278" y="108031"/>
                    <a:pt x="5691" y="192168"/>
                    <a:pt x="7278" y="257785"/>
                  </a:cubicBezTo>
                  <a:cubicBezTo>
                    <a:pt x="8865" y="323402"/>
                    <a:pt x="15745" y="375789"/>
                    <a:pt x="16803" y="467335"/>
                  </a:cubicBezTo>
                  <a:cubicBezTo>
                    <a:pt x="17861" y="558881"/>
                    <a:pt x="14686" y="730331"/>
                    <a:pt x="13628" y="807060"/>
                  </a:cubicBezTo>
                  <a:cubicBezTo>
                    <a:pt x="12570" y="883789"/>
                    <a:pt x="11511" y="997560"/>
                    <a:pt x="10453" y="927710"/>
                  </a:cubicBezTo>
                  <a:cubicBezTo>
                    <a:pt x="9395" y="857860"/>
                    <a:pt x="8865" y="527660"/>
                    <a:pt x="7278" y="387960"/>
                  </a:cubicBezTo>
                  <a:cubicBezTo>
                    <a:pt x="5690" y="248260"/>
                    <a:pt x="-2776" y="149835"/>
                    <a:pt x="928" y="89510"/>
                  </a:cubicBezTo>
                  <a:cubicBezTo>
                    <a:pt x="4632" y="29185"/>
                    <a:pt x="34795" y="6960"/>
                    <a:pt x="35853" y="6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D0597F79-0EAD-1A5C-B587-F93A8A773BA9}"/>
                </a:ext>
              </a:extLst>
            </p:cNvPr>
            <p:cNvSpPr/>
            <p:nvPr/>
          </p:nvSpPr>
          <p:spPr>
            <a:xfrm>
              <a:off x="1389722" y="5565505"/>
              <a:ext cx="348019" cy="19746"/>
            </a:xfrm>
            <a:custGeom>
              <a:avLst/>
              <a:gdLst>
                <a:gd name="connsiteX0" fmla="*/ 928 w 348019"/>
                <a:gd name="connsiteY0" fmla="*/ 19320 h 19746"/>
                <a:gd name="connsiteX1" fmla="*/ 331128 w 348019"/>
                <a:gd name="connsiteY1" fmla="*/ 12970 h 19746"/>
                <a:gd name="connsiteX2" fmla="*/ 293028 w 348019"/>
                <a:gd name="connsiteY2" fmla="*/ 6620 h 19746"/>
                <a:gd name="connsiteX3" fmla="*/ 232703 w 348019"/>
                <a:gd name="connsiteY3" fmla="*/ 270 h 19746"/>
                <a:gd name="connsiteX4" fmla="*/ 928 w 348019"/>
                <a:gd name="connsiteY4" fmla="*/ 19320 h 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019" h="19746">
                  <a:moveTo>
                    <a:pt x="928" y="19320"/>
                  </a:moveTo>
                  <a:cubicBezTo>
                    <a:pt x="17332" y="21437"/>
                    <a:pt x="282445" y="15087"/>
                    <a:pt x="331128" y="12970"/>
                  </a:cubicBezTo>
                  <a:cubicBezTo>
                    <a:pt x="379811" y="10853"/>
                    <a:pt x="309432" y="8737"/>
                    <a:pt x="293028" y="6620"/>
                  </a:cubicBezTo>
                  <a:cubicBezTo>
                    <a:pt x="276624" y="4503"/>
                    <a:pt x="275036" y="-1318"/>
                    <a:pt x="232703" y="270"/>
                  </a:cubicBezTo>
                  <a:cubicBezTo>
                    <a:pt x="190370" y="1857"/>
                    <a:pt x="-15476" y="17203"/>
                    <a:pt x="928" y="193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C234316D-28D7-588C-A1C6-5EC2828F4E90}"/>
                </a:ext>
              </a:extLst>
            </p:cNvPr>
            <p:cNvSpPr/>
            <p:nvPr/>
          </p:nvSpPr>
          <p:spPr>
            <a:xfrm>
              <a:off x="1393715" y="6442042"/>
              <a:ext cx="852194" cy="72627"/>
            </a:xfrm>
            <a:custGeom>
              <a:avLst/>
              <a:gdLst>
                <a:gd name="connsiteX0" fmla="*/ 9635 w 852194"/>
                <a:gd name="connsiteY0" fmla="*/ 33 h 72627"/>
                <a:gd name="connsiteX1" fmla="*/ 60435 w 852194"/>
                <a:gd name="connsiteY1" fmla="*/ 69883 h 72627"/>
                <a:gd name="connsiteX2" fmla="*/ 50910 w 852194"/>
                <a:gd name="connsiteY2" fmla="*/ 57183 h 72627"/>
                <a:gd name="connsiteX3" fmla="*/ 463660 w 852194"/>
                <a:gd name="connsiteY3" fmla="*/ 44483 h 72627"/>
                <a:gd name="connsiteX4" fmla="*/ 844660 w 852194"/>
                <a:gd name="connsiteY4" fmla="*/ 28608 h 72627"/>
                <a:gd name="connsiteX5" fmla="*/ 695435 w 852194"/>
                <a:gd name="connsiteY5" fmla="*/ 54008 h 72627"/>
                <a:gd name="connsiteX6" fmla="*/ 431910 w 852194"/>
                <a:gd name="connsiteY6" fmla="*/ 54008 h 72627"/>
                <a:gd name="connsiteX7" fmla="*/ 142985 w 852194"/>
                <a:gd name="connsiteY7" fmla="*/ 66708 h 72627"/>
                <a:gd name="connsiteX8" fmla="*/ 3285 w 852194"/>
                <a:gd name="connsiteY8" fmla="*/ 60358 h 72627"/>
                <a:gd name="connsiteX9" fmla="*/ 41385 w 852194"/>
                <a:gd name="connsiteY9" fmla="*/ 60358 h 72627"/>
                <a:gd name="connsiteX10" fmla="*/ 9635 w 852194"/>
                <a:gd name="connsiteY10" fmla="*/ 33 h 7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194" h="72627">
                  <a:moveTo>
                    <a:pt x="9635" y="33"/>
                  </a:moveTo>
                  <a:cubicBezTo>
                    <a:pt x="12810" y="1620"/>
                    <a:pt x="53556" y="60358"/>
                    <a:pt x="60435" y="69883"/>
                  </a:cubicBezTo>
                  <a:cubicBezTo>
                    <a:pt x="67314" y="79408"/>
                    <a:pt x="-16294" y="61416"/>
                    <a:pt x="50910" y="57183"/>
                  </a:cubicBezTo>
                  <a:cubicBezTo>
                    <a:pt x="118114" y="52950"/>
                    <a:pt x="463660" y="44483"/>
                    <a:pt x="463660" y="44483"/>
                  </a:cubicBezTo>
                  <a:lnTo>
                    <a:pt x="844660" y="28608"/>
                  </a:lnTo>
                  <a:cubicBezTo>
                    <a:pt x="883289" y="30195"/>
                    <a:pt x="764227" y="49775"/>
                    <a:pt x="695435" y="54008"/>
                  </a:cubicBezTo>
                  <a:cubicBezTo>
                    <a:pt x="626643" y="58241"/>
                    <a:pt x="523985" y="51891"/>
                    <a:pt x="431910" y="54008"/>
                  </a:cubicBezTo>
                  <a:cubicBezTo>
                    <a:pt x="339835" y="56125"/>
                    <a:pt x="214422" y="65650"/>
                    <a:pt x="142985" y="66708"/>
                  </a:cubicBezTo>
                  <a:cubicBezTo>
                    <a:pt x="71548" y="67766"/>
                    <a:pt x="20218" y="61416"/>
                    <a:pt x="3285" y="60358"/>
                  </a:cubicBezTo>
                  <a:cubicBezTo>
                    <a:pt x="-13648" y="59300"/>
                    <a:pt x="40327" y="67237"/>
                    <a:pt x="41385" y="60358"/>
                  </a:cubicBezTo>
                  <a:cubicBezTo>
                    <a:pt x="42443" y="53479"/>
                    <a:pt x="6460" y="-1554"/>
                    <a:pt x="9635" y="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19600412-5633-46F2-833D-1BE5026124DD}"/>
                </a:ext>
              </a:extLst>
            </p:cNvPr>
            <p:cNvSpPr/>
            <p:nvPr/>
          </p:nvSpPr>
          <p:spPr>
            <a:xfrm>
              <a:off x="1431925" y="6426200"/>
              <a:ext cx="796940" cy="25400"/>
            </a:xfrm>
            <a:custGeom>
              <a:avLst/>
              <a:gdLst>
                <a:gd name="connsiteX0" fmla="*/ 0 w 796940"/>
                <a:gd name="connsiteY0" fmla="*/ 25400 h 25400"/>
                <a:gd name="connsiteX1" fmla="*/ 428625 w 796940"/>
                <a:gd name="connsiteY1" fmla="*/ 12700 h 25400"/>
                <a:gd name="connsiteX2" fmla="*/ 790575 w 796940"/>
                <a:gd name="connsiteY2" fmla="*/ 0 h 25400"/>
                <a:gd name="connsiteX3" fmla="*/ 638175 w 796940"/>
                <a:gd name="connsiteY3" fmla="*/ 19050 h 25400"/>
                <a:gd name="connsiteX4" fmla="*/ 368300 w 796940"/>
                <a:gd name="connsiteY4" fmla="*/ 25400 h 25400"/>
                <a:gd name="connsiteX5" fmla="*/ 0 w 796940"/>
                <a:gd name="connsiteY5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940" h="25400">
                  <a:moveTo>
                    <a:pt x="0" y="25400"/>
                  </a:moveTo>
                  <a:lnTo>
                    <a:pt x="428625" y="12700"/>
                  </a:lnTo>
                  <a:lnTo>
                    <a:pt x="790575" y="0"/>
                  </a:lnTo>
                  <a:cubicBezTo>
                    <a:pt x="825500" y="1058"/>
                    <a:pt x="708554" y="14817"/>
                    <a:pt x="638175" y="19050"/>
                  </a:cubicBezTo>
                  <a:cubicBezTo>
                    <a:pt x="567796" y="23283"/>
                    <a:pt x="368300" y="25400"/>
                    <a:pt x="368300" y="25400"/>
                  </a:cubicBez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0D93D2CC-8F44-0680-A145-C38A89BA6953}"/>
                </a:ext>
              </a:extLst>
            </p:cNvPr>
            <p:cNvSpPr/>
            <p:nvPr/>
          </p:nvSpPr>
          <p:spPr>
            <a:xfrm>
              <a:off x="1424472" y="6432550"/>
              <a:ext cx="418145" cy="25928"/>
            </a:xfrm>
            <a:custGeom>
              <a:avLst/>
              <a:gdLst>
                <a:gd name="connsiteX0" fmla="*/ 1103 w 418145"/>
                <a:gd name="connsiteY0" fmla="*/ 25400 h 25928"/>
                <a:gd name="connsiteX1" fmla="*/ 404328 w 418145"/>
                <a:gd name="connsiteY1" fmla="*/ 15875 h 25928"/>
                <a:gd name="connsiteX2" fmla="*/ 290028 w 418145"/>
                <a:gd name="connsiteY2" fmla="*/ 0 h 25928"/>
                <a:gd name="connsiteX3" fmla="*/ 1103 w 418145"/>
                <a:gd name="connsiteY3" fmla="*/ 25400 h 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45" h="25928">
                  <a:moveTo>
                    <a:pt x="1103" y="25400"/>
                  </a:moveTo>
                  <a:cubicBezTo>
                    <a:pt x="20153" y="28046"/>
                    <a:pt x="356174" y="20108"/>
                    <a:pt x="404328" y="15875"/>
                  </a:cubicBezTo>
                  <a:cubicBezTo>
                    <a:pt x="452482" y="11642"/>
                    <a:pt x="365170" y="0"/>
                    <a:pt x="290028" y="0"/>
                  </a:cubicBezTo>
                  <a:cubicBezTo>
                    <a:pt x="214886" y="0"/>
                    <a:pt x="-17947" y="22754"/>
                    <a:pt x="1103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86171857-6A5B-3968-7E98-51710F8E4B8D}"/>
                </a:ext>
              </a:extLst>
            </p:cNvPr>
            <p:cNvSpPr/>
            <p:nvPr/>
          </p:nvSpPr>
          <p:spPr>
            <a:xfrm>
              <a:off x="2188160" y="5987899"/>
              <a:ext cx="43987" cy="448553"/>
            </a:xfrm>
            <a:custGeom>
              <a:avLst/>
              <a:gdLst>
                <a:gd name="connsiteX0" fmla="*/ 43865 w 43987"/>
                <a:gd name="connsiteY0" fmla="*/ 151 h 448553"/>
                <a:gd name="connsiteX1" fmla="*/ 15290 w 43987"/>
                <a:gd name="connsiteY1" fmla="*/ 66826 h 448553"/>
                <a:gd name="connsiteX2" fmla="*/ 15290 w 43987"/>
                <a:gd name="connsiteY2" fmla="*/ 133501 h 448553"/>
                <a:gd name="connsiteX3" fmla="*/ 24815 w 43987"/>
                <a:gd name="connsiteY3" fmla="*/ 447826 h 448553"/>
                <a:gd name="connsiteX4" fmla="*/ 5765 w 43987"/>
                <a:gd name="connsiteY4" fmla="*/ 216051 h 448553"/>
                <a:gd name="connsiteX5" fmla="*/ 2590 w 43987"/>
                <a:gd name="connsiteY5" fmla="*/ 85876 h 448553"/>
                <a:gd name="connsiteX6" fmla="*/ 43865 w 43987"/>
                <a:gd name="connsiteY6" fmla="*/ 151 h 44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87" h="448553">
                  <a:moveTo>
                    <a:pt x="43865" y="151"/>
                  </a:moveTo>
                  <a:cubicBezTo>
                    <a:pt x="45982" y="-3024"/>
                    <a:pt x="20052" y="44601"/>
                    <a:pt x="15290" y="66826"/>
                  </a:cubicBezTo>
                  <a:cubicBezTo>
                    <a:pt x="10527" y="89051"/>
                    <a:pt x="13703" y="70001"/>
                    <a:pt x="15290" y="133501"/>
                  </a:cubicBezTo>
                  <a:cubicBezTo>
                    <a:pt x="16877" y="197001"/>
                    <a:pt x="26402" y="434068"/>
                    <a:pt x="24815" y="447826"/>
                  </a:cubicBezTo>
                  <a:cubicBezTo>
                    <a:pt x="23228" y="461584"/>
                    <a:pt x="9469" y="276376"/>
                    <a:pt x="5765" y="216051"/>
                  </a:cubicBezTo>
                  <a:cubicBezTo>
                    <a:pt x="2061" y="155726"/>
                    <a:pt x="-3231" y="121859"/>
                    <a:pt x="2590" y="85876"/>
                  </a:cubicBezTo>
                  <a:cubicBezTo>
                    <a:pt x="8411" y="49893"/>
                    <a:pt x="41748" y="3326"/>
                    <a:pt x="43865" y="1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C82C3A9B-C5C1-1AF2-4D29-8066AEC01A99}"/>
                </a:ext>
              </a:extLst>
            </p:cNvPr>
            <p:cNvSpPr/>
            <p:nvPr/>
          </p:nvSpPr>
          <p:spPr>
            <a:xfrm>
              <a:off x="2092236" y="5991225"/>
              <a:ext cx="192115" cy="473377"/>
            </a:xfrm>
            <a:custGeom>
              <a:avLst/>
              <a:gdLst>
                <a:gd name="connsiteX0" fmla="*/ 3264 w 192115"/>
                <a:gd name="connsiteY0" fmla="*/ 0 h 473377"/>
                <a:gd name="connsiteX1" fmla="*/ 184239 w 192115"/>
                <a:gd name="connsiteY1" fmla="*/ 6350 h 473377"/>
                <a:gd name="connsiteX2" fmla="*/ 162014 w 192115"/>
                <a:gd name="connsiteY2" fmla="*/ 28575 h 473377"/>
                <a:gd name="connsiteX3" fmla="*/ 152489 w 192115"/>
                <a:gd name="connsiteY3" fmla="*/ 50800 h 473377"/>
                <a:gd name="connsiteX4" fmla="*/ 152489 w 192115"/>
                <a:gd name="connsiteY4" fmla="*/ 142875 h 473377"/>
                <a:gd name="connsiteX5" fmla="*/ 158839 w 192115"/>
                <a:gd name="connsiteY5" fmla="*/ 473075 h 473377"/>
                <a:gd name="connsiteX6" fmla="*/ 133439 w 192115"/>
                <a:gd name="connsiteY6" fmla="*/ 79375 h 473377"/>
                <a:gd name="connsiteX7" fmla="*/ 146139 w 192115"/>
                <a:gd name="connsiteY7" fmla="*/ 25400 h 473377"/>
                <a:gd name="connsiteX8" fmla="*/ 69939 w 192115"/>
                <a:gd name="connsiteY8" fmla="*/ 6350 h 473377"/>
                <a:gd name="connsiteX9" fmla="*/ 3264 w 192115"/>
                <a:gd name="connsiteY9" fmla="*/ 0 h 47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15" h="473377">
                  <a:moveTo>
                    <a:pt x="3264" y="0"/>
                  </a:moveTo>
                  <a:cubicBezTo>
                    <a:pt x="22314" y="0"/>
                    <a:pt x="157781" y="1588"/>
                    <a:pt x="184239" y="6350"/>
                  </a:cubicBezTo>
                  <a:cubicBezTo>
                    <a:pt x="210697" y="11112"/>
                    <a:pt x="162014" y="28575"/>
                    <a:pt x="162014" y="28575"/>
                  </a:cubicBezTo>
                  <a:cubicBezTo>
                    <a:pt x="156722" y="35983"/>
                    <a:pt x="154076" y="31750"/>
                    <a:pt x="152489" y="50800"/>
                  </a:cubicBezTo>
                  <a:cubicBezTo>
                    <a:pt x="150902" y="69850"/>
                    <a:pt x="151431" y="72496"/>
                    <a:pt x="152489" y="142875"/>
                  </a:cubicBezTo>
                  <a:cubicBezTo>
                    <a:pt x="153547" y="213254"/>
                    <a:pt x="162014" y="483658"/>
                    <a:pt x="158839" y="473075"/>
                  </a:cubicBezTo>
                  <a:cubicBezTo>
                    <a:pt x="155664" y="462492"/>
                    <a:pt x="135556" y="153987"/>
                    <a:pt x="133439" y="79375"/>
                  </a:cubicBezTo>
                  <a:cubicBezTo>
                    <a:pt x="131322" y="4763"/>
                    <a:pt x="156722" y="37571"/>
                    <a:pt x="146139" y="25400"/>
                  </a:cubicBezTo>
                  <a:cubicBezTo>
                    <a:pt x="135556" y="13229"/>
                    <a:pt x="69939" y="6350"/>
                    <a:pt x="69939" y="6350"/>
                  </a:cubicBezTo>
                  <a:cubicBezTo>
                    <a:pt x="54064" y="3175"/>
                    <a:pt x="-15786" y="0"/>
                    <a:pt x="3264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9C89BE1A-8295-270D-3ADF-52450D79E8EE}"/>
                </a:ext>
              </a:extLst>
            </p:cNvPr>
            <p:cNvSpPr/>
            <p:nvPr/>
          </p:nvSpPr>
          <p:spPr>
            <a:xfrm>
              <a:off x="1834550" y="5867376"/>
              <a:ext cx="58350" cy="97616"/>
            </a:xfrm>
            <a:custGeom>
              <a:avLst/>
              <a:gdLst>
                <a:gd name="connsiteX0" fmla="*/ 600 w 58350"/>
                <a:gd name="connsiteY0" fmla="*/ 24 h 97616"/>
                <a:gd name="connsiteX1" fmla="*/ 57750 w 58350"/>
                <a:gd name="connsiteY1" fmla="*/ 92099 h 97616"/>
                <a:gd name="connsiteX2" fmla="*/ 29175 w 58350"/>
                <a:gd name="connsiteY2" fmla="*/ 82574 h 97616"/>
                <a:gd name="connsiteX3" fmla="*/ 600 w 58350"/>
                <a:gd name="connsiteY3" fmla="*/ 24 h 9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0" h="97616">
                  <a:moveTo>
                    <a:pt x="600" y="24"/>
                  </a:moveTo>
                  <a:cubicBezTo>
                    <a:pt x="5362" y="1611"/>
                    <a:pt x="52988" y="78341"/>
                    <a:pt x="57750" y="92099"/>
                  </a:cubicBezTo>
                  <a:cubicBezTo>
                    <a:pt x="62512" y="105857"/>
                    <a:pt x="37642" y="90512"/>
                    <a:pt x="29175" y="82574"/>
                  </a:cubicBezTo>
                  <a:cubicBezTo>
                    <a:pt x="20708" y="74637"/>
                    <a:pt x="-4162" y="-1563"/>
                    <a:pt x="60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E328B9D1-AD3E-B3F5-E0D2-911C4EB71308}"/>
                </a:ext>
              </a:extLst>
            </p:cNvPr>
            <p:cNvSpPr/>
            <p:nvPr/>
          </p:nvSpPr>
          <p:spPr>
            <a:xfrm>
              <a:off x="1831975" y="5882754"/>
              <a:ext cx="516814" cy="73652"/>
            </a:xfrm>
            <a:custGeom>
              <a:avLst/>
              <a:gdLst>
                <a:gd name="connsiteX0" fmla="*/ 0 w 516814"/>
                <a:gd name="connsiteY0" fmla="*/ 13221 h 73652"/>
                <a:gd name="connsiteX1" fmla="*/ 377825 w 516814"/>
                <a:gd name="connsiteY1" fmla="*/ 10046 h 73652"/>
                <a:gd name="connsiteX2" fmla="*/ 444500 w 516814"/>
                <a:gd name="connsiteY2" fmla="*/ 3696 h 73652"/>
                <a:gd name="connsiteX3" fmla="*/ 514350 w 516814"/>
                <a:gd name="connsiteY3" fmla="*/ 73546 h 73652"/>
                <a:gd name="connsiteX4" fmla="*/ 488950 w 516814"/>
                <a:gd name="connsiteY4" fmla="*/ 19571 h 73652"/>
                <a:gd name="connsiteX5" fmla="*/ 374650 w 516814"/>
                <a:gd name="connsiteY5" fmla="*/ 19571 h 73652"/>
                <a:gd name="connsiteX6" fmla="*/ 0 w 516814"/>
                <a:gd name="connsiteY6" fmla="*/ 13221 h 7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814" h="73652">
                  <a:moveTo>
                    <a:pt x="0" y="13221"/>
                  </a:moveTo>
                  <a:lnTo>
                    <a:pt x="377825" y="10046"/>
                  </a:lnTo>
                  <a:cubicBezTo>
                    <a:pt x="451908" y="8458"/>
                    <a:pt x="421746" y="-6887"/>
                    <a:pt x="444500" y="3696"/>
                  </a:cubicBezTo>
                  <a:cubicBezTo>
                    <a:pt x="467254" y="14279"/>
                    <a:pt x="506942" y="70900"/>
                    <a:pt x="514350" y="73546"/>
                  </a:cubicBezTo>
                  <a:cubicBezTo>
                    <a:pt x="521758" y="76192"/>
                    <a:pt x="512233" y="28567"/>
                    <a:pt x="488950" y="19571"/>
                  </a:cubicBezTo>
                  <a:cubicBezTo>
                    <a:pt x="465667" y="10575"/>
                    <a:pt x="374650" y="19571"/>
                    <a:pt x="374650" y="19571"/>
                  </a:cubicBezTo>
                  <a:lnTo>
                    <a:pt x="0" y="1322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DFB4A267-5230-583D-6096-C1AF2B3BD30E}"/>
                </a:ext>
              </a:extLst>
            </p:cNvPr>
            <p:cNvSpPr/>
            <p:nvPr/>
          </p:nvSpPr>
          <p:spPr>
            <a:xfrm>
              <a:off x="1838325" y="5922904"/>
              <a:ext cx="485832" cy="530492"/>
            </a:xfrm>
            <a:custGeom>
              <a:avLst/>
              <a:gdLst>
                <a:gd name="connsiteX0" fmla="*/ 0 w 485832"/>
                <a:gd name="connsiteY0" fmla="*/ 11171 h 530492"/>
                <a:gd name="connsiteX1" fmla="*/ 339725 w 485832"/>
                <a:gd name="connsiteY1" fmla="*/ 7996 h 530492"/>
                <a:gd name="connsiteX2" fmla="*/ 444500 w 485832"/>
                <a:gd name="connsiteY2" fmla="*/ 1646 h 530492"/>
                <a:gd name="connsiteX3" fmla="*/ 457200 w 485832"/>
                <a:gd name="connsiteY3" fmla="*/ 1646 h 530492"/>
                <a:gd name="connsiteX4" fmla="*/ 463550 w 485832"/>
                <a:gd name="connsiteY4" fmla="*/ 1646 h 530492"/>
                <a:gd name="connsiteX5" fmla="*/ 479425 w 485832"/>
                <a:gd name="connsiteY5" fmla="*/ 23871 h 530492"/>
                <a:gd name="connsiteX6" fmla="*/ 485775 w 485832"/>
                <a:gd name="connsiteY6" fmla="*/ 49271 h 530492"/>
                <a:gd name="connsiteX7" fmla="*/ 476250 w 485832"/>
                <a:gd name="connsiteY7" fmla="*/ 71496 h 530492"/>
                <a:gd name="connsiteX8" fmla="*/ 476250 w 485832"/>
                <a:gd name="connsiteY8" fmla="*/ 103246 h 530492"/>
                <a:gd name="connsiteX9" fmla="*/ 479425 w 485832"/>
                <a:gd name="connsiteY9" fmla="*/ 328671 h 530492"/>
                <a:gd name="connsiteX10" fmla="*/ 482600 w 485832"/>
                <a:gd name="connsiteY10" fmla="*/ 500121 h 530492"/>
                <a:gd name="connsiteX11" fmla="*/ 469900 w 485832"/>
                <a:gd name="connsiteY11" fmla="*/ 528696 h 530492"/>
                <a:gd name="connsiteX12" fmla="*/ 473075 w 485832"/>
                <a:gd name="connsiteY12" fmla="*/ 477896 h 530492"/>
                <a:gd name="connsiteX13" fmla="*/ 463550 w 485832"/>
                <a:gd name="connsiteY13" fmla="*/ 131821 h 530492"/>
                <a:gd name="connsiteX14" fmla="*/ 466725 w 485832"/>
                <a:gd name="connsiteY14" fmla="*/ 27046 h 530492"/>
                <a:gd name="connsiteX15" fmla="*/ 441325 w 485832"/>
                <a:gd name="connsiteY15" fmla="*/ 17521 h 530492"/>
                <a:gd name="connsiteX16" fmla="*/ 412750 w 485832"/>
                <a:gd name="connsiteY16" fmla="*/ 14346 h 530492"/>
                <a:gd name="connsiteX17" fmla="*/ 0 w 485832"/>
                <a:gd name="connsiteY17" fmla="*/ 11171 h 5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832" h="530492">
                  <a:moveTo>
                    <a:pt x="0" y="11171"/>
                  </a:moveTo>
                  <a:lnTo>
                    <a:pt x="339725" y="7996"/>
                  </a:lnTo>
                  <a:cubicBezTo>
                    <a:pt x="413808" y="6408"/>
                    <a:pt x="424921" y="2704"/>
                    <a:pt x="444500" y="1646"/>
                  </a:cubicBezTo>
                  <a:cubicBezTo>
                    <a:pt x="464079" y="588"/>
                    <a:pt x="457200" y="1646"/>
                    <a:pt x="457200" y="1646"/>
                  </a:cubicBezTo>
                  <a:cubicBezTo>
                    <a:pt x="460375" y="1646"/>
                    <a:pt x="459846" y="-2058"/>
                    <a:pt x="463550" y="1646"/>
                  </a:cubicBezTo>
                  <a:cubicBezTo>
                    <a:pt x="467254" y="5350"/>
                    <a:pt x="475721" y="15934"/>
                    <a:pt x="479425" y="23871"/>
                  </a:cubicBezTo>
                  <a:cubicBezTo>
                    <a:pt x="483129" y="31808"/>
                    <a:pt x="486304" y="41334"/>
                    <a:pt x="485775" y="49271"/>
                  </a:cubicBezTo>
                  <a:cubicBezTo>
                    <a:pt x="485246" y="57209"/>
                    <a:pt x="477837" y="62500"/>
                    <a:pt x="476250" y="71496"/>
                  </a:cubicBezTo>
                  <a:cubicBezTo>
                    <a:pt x="474663" y="80492"/>
                    <a:pt x="475721" y="60384"/>
                    <a:pt x="476250" y="103246"/>
                  </a:cubicBezTo>
                  <a:cubicBezTo>
                    <a:pt x="476779" y="146108"/>
                    <a:pt x="478367" y="262525"/>
                    <a:pt x="479425" y="328671"/>
                  </a:cubicBezTo>
                  <a:cubicBezTo>
                    <a:pt x="480483" y="394817"/>
                    <a:pt x="484187" y="466784"/>
                    <a:pt x="482600" y="500121"/>
                  </a:cubicBezTo>
                  <a:cubicBezTo>
                    <a:pt x="481013" y="533458"/>
                    <a:pt x="471487" y="532400"/>
                    <a:pt x="469900" y="528696"/>
                  </a:cubicBezTo>
                  <a:cubicBezTo>
                    <a:pt x="468313" y="524992"/>
                    <a:pt x="474133" y="544042"/>
                    <a:pt x="473075" y="477896"/>
                  </a:cubicBezTo>
                  <a:cubicBezTo>
                    <a:pt x="472017" y="411750"/>
                    <a:pt x="464608" y="206963"/>
                    <a:pt x="463550" y="131821"/>
                  </a:cubicBezTo>
                  <a:cubicBezTo>
                    <a:pt x="462492" y="56679"/>
                    <a:pt x="466725" y="27046"/>
                    <a:pt x="466725" y="27046"/>
                  </a:cubicBezTo>
                  <a:cubicBezTo>
                    <a:pt x="463021" y="7996"/>
                    <a:pt x="450321" y="19638"/>
                    <a:pt x="441325" y="17521"/>
                  </a:cubicBezTo>
                  <a:cubicBezTo>
                    <a:pt x="432329" y="15404"/>
                    <a:pt x="412750" y="14346"/>
                    <a:pt x="412750" y="14346"/>
                  </a:cubicBezTo>
                  <a:lnTo>
                    <a:pt x="0" y="1117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27567D95-AF43-12BE-4E76-AE9DE4B1F039}"/>
                </a:ext>
              </a:extLst>
            </p:cNvPr>
            <p:cNvSpPr/>
            <p:nvPr/>
          </p:nvSpPr>
          <p:spPr>
            <a:xfrm>
              <a:off x="2324100" y="5943568"/>
              <a:ext cx="31937" cy="502224"/>
            </a:xfrm>
            <a:custGeom>
              <a:avLst/>
              <a:gdLst>
                <a:gd name="connsiteX0" fmla="*/ 31750 w 31937"/>
                <a:gd name="connsiteY0" fmla="*/ 32 h 502224"/>
                <a:gd name="connsiteX1" fmla="*/ 12700 w 31937"/>
                <a:gd name="connsiteY1" fmla="*/ 69882 h 502224"/>
                <a:gd name="connsiteX2" fmla="*/ 3175 w 31937"/>
                <a:gd name="connsiteY2" fmla="*/ 130207 h 502224"/>
                <a:gd name="connsiteX3" fmla="*/ 6350 w 31937"/>
                <a:gd name="connsiteY3" fmla="*/ 317532 h 502224"/>
                <a:gd name="connsiteX4" fmla="*/ 6350 w 31937"/>
                <a:gd name="connsiteY4" fmla="*/ 501682 h 502224"/>
                <a:gd name="connsiteX5" fmla="*/ 19050 w 31937"/>
                <a:gd name="connsiteY5" fmla="*/ 257207 h 502224"/>
                <a:gd name="connsiteX6" fmla="*/ 0 w 31937"/>
                <a:gd name="connsiteY6" fmla="*/ 63532 h 502224"/>
                <a:gd name="connsiteX7" fmla="*/ 31750 w 31937"/>
                <a:gd name="connsiteY7" fmla="*/ 32 h 5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37" h="502224">
                  <a:moveTo>
                    <a:pt x="31750" y="32"/>
                  </a:moveTo>
                  <a:cubicBezTo>
                    <a:pt x="33867" y="1090"/>
                    <a:pt x="17462" y="48186"/>
                    <a:pt x="12700" y="69882"/>
                  </a:cubicBezTo>
                  <a:cubicBezTo>
                    <a:pt x="7938" y="91578"/>
                    <a:pt x="4233" y="88932"/>
                    <a:pt x="3175" y="130207"/>
                  </a:cubicBezTo>
                  <a:cubicBezTo>
                    <a:pt x="2117" y="171482"/>
                    <a:pt x="5821" y="255620"/>
                    <a:pt x="6350" y="317532"/>
                  </a:cubicBezTo>
                  <a:cubicBezTo>
                    <a:pt x="6879" y="379444"/>
                    <a:pt x="4233" y="511736"/>
                    <a:pt x="6350" y="501682"/>
                  </a:cubicBezTo>
                  <a:cubicBezTo>
                    <a:pt x="8467" y="491628"/>
                    <a:pt x="20108" y="330232"/>
                    <a:pt x="19050" y="257207"/>
                  </a:cubicBezTo>
                  <a:cubicBezTo>
                    <a:pt x="17992" y="184182"/>
                    <a:pt x="0" y="103219"/>
                    <a:pt x="0" y="63532"/>
                  </a:cubicBezTo>
                  <a:cubicBezTo>
                    <a:pt x="0" y="23845"/>
                    <a:pt x="29633" y="-1026"/>
                    <a:pt x="31750" y="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31642411-16EA-0A12-12C1-9ED1FAEDC21C}"/>
                </a:ext>
              </a:extLst>
            </p:cNvPr>
            <p:cNvSpPr/>
            <p:nvPr/>
          </p:nvSpPr>
          <p:spPr>
            <a:xfrm>
              <a:off x="2291618" y="6435623"/>
              <a:ext cx="421361" cy="44739"/>
            </a:xfrm>
            <a:custGeom>
              <a:avLst/>
              <a:gdLst>
                <a:gd name="connsiteX0" fmla="*/ 732 w 421361"/>
                <a:gd name="connsiteY0" fmla="*/ 102 h 44739"/>
                <a:gd name="connsiteX1" fmla="*/ 54707 w 421361"/>
                <a:gd name="connsiteY1" fmla="*/ 31852 h 44739"/>
                <a:gd name="connsiteX2" fmla="*/ 242032 w 421361"/>
                <a:gd name="connsiteY2" fmla="*/ 15977 h 44739"/>
                <a:gd name="connsiteX3" fmla="*/ 178532 w 421361"/>
                <a:gd name="connsiteY3" fmla="*/ 15977 h 44739"/>
                <a:gd name="connsiteX4" fmla="*/ 410307 w 421361"/>
                <a:gd name="connsiteY4" fmla="*/ 9627 h 44739"/>
                <a:gd name="connsiteX5" fmla="*/ 384907 w 421361"/>
                <a:gd name="connsiteY5" fmla="*/ 9627 h 44739"/>
                <a:gd name="connsiteX6" fmla="*/ 416657 w 421361"/>
                <a:gd name="connsiteY6" fmla="*/ 15977 h 44739"/>
                <a:gd name="connsiteX7" fmla="*/ 264257 w 421361"/>
                <a:gd name="connsiteY7" fmla="*/ 25502 h 44739"/>
                <a:gd name="connsiteX8" fmla="*/ 83282 w 421361"/>
                <a:gd name="connsiteY8" fmla="*/ 44552 h 44739"/>
                <a:gd name="connsiteX9" fmla="*/ 732 w 421361"/>
                <a:gd name="connsiteY9" fmla="*/ 102 h 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361" h="44739">
                  <a:moveTo>
                    <a:pt x="732" y="102"/>
                  </a:moveTo>
                  <a:cubicBezTo>
                    <a:pt x="-4030" y="-2015"/>
                    <a:pt x="14490" y="29206"/>
                    <a:pt x="54707" y="31852"/>
                  </a:cubicBezTo>
                  <a:cubicBezTo>
                    <a:pt x="94924" y="34498"/>
                    <a:pt x="221395" y="18623"/>
                    <a:pt x="242032" y="15977"/>
                  </a:cubicBezTo>
                  <a:cubicBezTo>
                    <a:pt x="262669" y="13331"/>
                    <a:pt x="150486" y="17035"/>
                    <a:pt x="178532" y="15977"/>
                  </a:cubicBezTo>
                  <a:cubicBezTo>
                    <a:pt x="206578" y="14919"/>
                    <a:pt x="375911" y="10685"/>
                    <a:pt x="410307" y="9627"/>
                  </a:cubicBezTo>
                  <a:cubicBezTo>
                    <a:pt x="444703" y="8569"/>
                    <a:pt x="383849" y="8569"/>
                    <a:pt x="384907" y="9627"/>
                  </a:cubicBezTo>
                  <a:cubicBezTo>
                    <a:pt x="385965" y="10685"/>
                    <a:pt x="436765" y="13331"/>
                    <a:pt x="416657" y="15977"/>
                  </a:cubicBezTo>
                  <a:cubicBezTo>
                    <a:pt x="396549" y="18623"/>
                    <a:pt x="319820" y="20740"/>
                    <a:pt x="264257" y="25502"/>
                  </a:cubicBezTo>
                  <a:cubicBezTo>
                    <a:pt x="208695" y="30265"/>
                    <a:pt x="122969" y="46669"/>
                    <a:pt x="83282" y="44552"/>
                  </a:cubicBezTo>
                  <a:cubicBezTo>
                    <a:pt x="43595" y="42435"/>
                    <a:pt x="5494" y="2219"/>
                    <a:pt x="732" y="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03EDA11E-69B9-CF7A-4FF3-44F8B6E28614}"/>
                </a:ext>
              </a:extLst>
            </p:cNvPr>
            <p:cNvSpPr/>
            <p:nvPr/>
          </p:nvSpPr>
          <p:spPr>
            <a:xfrm>
              <a:off x="2333625" y="6356271"/>
              <a:ext cx="384706" cy="66208"/>
            </a:xfrm>
            <a:custGeom>
              <a:avLst/>
              <a:gdLst>
                <a:gd name="connsiteX0" fmla="*/ 0 w 384706"/>
                <a:gd name="connsiteY0" fmla="*/ 60404 h 66208"/>
                <a:gd name="connsiteX1" fmla="*/ 368300 w 384706"/>
                <a:gd name="connsiteY1" fmla="*/ 60404 h 66208"/>
                <a:gd name="connsiteX2" fmla="*/ 323850 w 384706"/>
                <a:gd name="connsiteY2" fmla="*/ 79 h 66208"/>
                <a:gd name="connsiteX3" fmla="*/ 355600 w 384706"/>
                <a:gd name="connsiteY3" fmla="*/ 47704 h 66208"/>
                <a:gd name="connsiteX4" fmla="*/ 263525 w 384706"/>
                <a:gd name="connsiteY4" fmla="*/ 54054 h 66208"/>
                <a:gd name="connsiteX5" fmla="*/ 0 w 384706"/>
                <a:gd name="connsiteY5" fmla="*/ 60404 h 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706" h="66208">
                  <a:moveTo>
                    <a:pt x="0" y="60404"/>
                  </a:moveTo>
                  <a:cubicBezTo>
                    <a:pt x="157162" y="65431"/>
                    <a:pt x="314325" y="70458"/>
                    <a:pt x="368300" y="60404"/>
                  </a:cubicBezTo>
                  <a:cubicBezTo>
                    <a:pt x="422275" y="50350"/>
                    <a:pt x="325967" y="2196"/>
                    <a:pt x="323850" y="79"/>
                  </a:cubicBezTo>
                  <a:cubicBezTo>
                    <a:pt x="321733" y="-2038"/>
                    <a:pt x="365654" y="38708"/>
                    <a:pt x="355600" y="47704"/>
                  </a:cubicBezTo>
                  <a:cubicBezTo>
                    <a:pt x="345546" y="56700"/>
                    <a:pt x="263525" y="54054"/>
                    <a:pt x="263525" y="54054"/>
                  </a:cubicBezTo>
                  <a:lnTo>
                    <a:pt x="0" y="6040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6BA8F258-1F1C-AB8E-2A65-6BA96A738E80}"/>
                </a:ext>
              </a:extLst>
            </p:cNvPr>
            <p:cNvSpPr/>
            <p:nvPr/>
          </p:nvSpPr>
          <p:spPr>
            <a:xfrm>
              <a:off x="2178008" y="5054546"/>
              <a:ext cx="70090" cy="416680"/>
            </a:xfrm>
            <a:custGeom>
              <a:avLst/>
              <a:gdLst>
                <a:gd name="connsiteX0" fmla="*/ 42 w 70090"/>
                <a:gd name="connsiteY0" fmla="*/ 54 h 416680"/>
                <a:gd name="connsiteX1" fmla="*/ 50842 w 70090"/>
                <a:gd name="connsiteY1" fmla="*/ 79429 h 416680"/>
                <a:gd name="connsiteX2" fmla="*/ 57192 w 70090"/>
                <a:gd name="connsiteY2" fmla="*/ 298504 h 416680"/>
                <a:gd name="connsiteX3" fmla="*/ 54017 w 70090"/>
                <a:gd name="connsiteY3" fmla="*/ 415979 h 416680"/>
                <a:gd name="connsiteX4" fmla="*/ 69892 w 70090"/>
                <a:gd name="connsiteY4" fmla="*/ 247704 h 416680"/>
                <a:gd name="connsiteX5" fmla="*/ 60367 w 70090"/>
                <a:gd name="connsiteY5" fmla="*/ 69904 h 416680"/>
                <a:gd name="connsiteX6" fmla="*/ 42 w 70090"/>
                <a:gd name="connsiteY6" fmla="*/ 54 h 4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0" h="416680">
                  <a:moveTo>
                    <a:pt x="42" y="54"/>
                  </a:moveTo>
                  <a:cubicBezTo>
                    <a:pt x="-1545" y="1641"/>
                    <a:pt x="41317" y="29687"/>
                    <a:pt x="50842" y="79429"/>
                  </a:cubicBezTo>
                  <a:cubicBezTo>
                    <a:pt x="60367" y="129171"/>
                    <a:pt x="56663" y="242412"/>
                    <a:pt x="57192" y="298504"/>
                  </a:cubicBezTo>
                  <a:cubicBezTo>
                    <a:pt x="57721" y="354596"/>
                    <a:pt x="51900" y="424446"/>
                    <a:pt x="54017" y="415979"/>
                  </a:cubicBezTo>
                  <a:cubicBezTo>
                    <a:pt x="56134" y="407512"/>
                    <a:pt x="68834" y="305383"/>
                    <a:pt x="69892" y="247704"/>
                  </a:cubicBezTo>
                  <a:cubicBezTo>
                    <a:pt x="70950" y="190025"/>
                    <a:pt x="67775" y="108004"/>
                    <a:pt x="60367" y="69904"/>
                  </a:cubicBezTo>
                  <a:cubicBezTo>
                    <a:pt x="52959" y="31804"/>
                    <a:pt x="1629" y="-1533"/>
                    <a:pt x="42" y="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D92B3DB1-76CD-A7E0-00D6-F15B594B83A6}"/>
                </a:ext>
              </a:extLst>
            </p:cNvPr>
            <p:cNvSpPr/>
            <p:nvPr/>
          </p:nvSpPr>
          <p:spPr>
            <a:xfrm>
              <a:off x="2184223" y="5092699"/>
              <a:ext cx="28989" cy="339728"/>
            </a:xfrm>
            <a:custGeom>
              <a:avLst/>
              <a:gdLst>
                <a:gd name="connsiteX0" fmla="*/ 177 w 28989"/>
                <a:gd name="connsiteY0" fmla="*/ 1 h 339728"/>
                <a:gd name="connsiteX1" fmla="*/ 16052 w 28989"/>
                <a:gd name="connsiteY1" fmla="*/ 187326 h 339728"/>
                <a:gd name="connsiteX2" fmla="*/ 3352 w 28989"/>
                <a:gd name="connsiteY2" fmla="*/ 339726 h 339728"/>
                <a:gd name="connsiteX3" fmla="*/ 28752 w 28989"/>
                <a:gd name="connsiteY3" fmla="*/ 184151 h 339728"/>
                <a:gd name="connsiteX4" fmla="*/ 177 w 28989"/>
                <a:gd name="connsiteY4" fmla="*/ 1 h 33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89" h="339728">
                  <a:moveTo>
                    <a:pt x="177" y="1"/>
                  </a:moveTo>
                  <a:cubicBezTo>
                    <a:pt x="-1940" y="530"/>
                    <a:pt x="15523" y="130705"/>
                    <a:pt x="16052" y="187326"/>
                  </a:cubicBezTo>
                  <a:cubicBezTo>
                    <a:pt x="16581" y="243947"/>
                    <a:pt x="1235" y="340255"/>
                    <a:pt x="3352" y="339726"/>
                  </a:cubicBezTo>
                  <a:cubicBezTo>
                    <a:pt x="5469" y="339197"/>
                    <a:pt x="25577" y="239713"/>
                    <a:pt x="28752" y="184151"/>
                  </a:cubicBezTo>
                  <a:cubicBezTo>
                    <a:pt x="31927" y="128589"/>
                    <a:pt x="2294" y="-528"/>
                    <a:pt x="177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EE75CD5E-3EF5-8FCB-2E51-F697B15E44A0}"/>
                </a:ext>
              </a:extLst>
            </p:cNvPr>
            <p:cNvSpPr/>
            <p:nvPr/>
          </p:nvSpPr>
          <p:spPr>
            <a:xfrm>
              <a:off x="2685261" y="5237820"/>
              <a:ext cx="20197" cy="1147351"/>
            </a:xfrm>
            <a:custGeom>
              <a:avLst/>
              <a:gdLst>
                <a:gd name="connsiteX0" fmla="*/ 7139 w 20197"/>
                <a:gd name="connsiteY0" fmla="*/ 10455 h 1147351"/>
                <a:gd name="connsiteX1" fmla="*/ 3964 w 20197"/>
                <a:gd name="connsiteY1" fmla="*/ 648630 h 1147351"/>
                <a:gd name="connsiteX2" fmla="*/ 789 w 20197"/>
                <a:gd name="connsiteY2" fmla="*/ 1128055 h 1147351"/>
                <a:gd name="connsiteX3" fmla="*/ 19839 w 20197"/>
                <a:gd name="connsiteY3" fmla="*/ 978830 h 1147351"/>
                <a:gd name="connsiteX4" fmla="*/ 13489 w 20197"/>
                <a:gd name="connsiteY4" fmla="*/ 302555 h 1147351"/>
                <a:gd name="connsiteX5" fmla="*/ 7139 w 20197"/>
                <a:gd name="connsiteY5" fmla="*/ 10455 h 114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7" h="1147351">
                  <a:moveTo>
                    <a:pt x="7139" y="10455"/>
                  </a:moveTo>
                  <a:cubicBezTo>
                    <a:pt x="5552" y="68134"/>
                    <a:pt x="5022" y="462363"/>
                    <a:pt x="3964" y="648630"/>
                  </a:cubicBezTo>
                  <a:cubicBezTo>
                    <a:pt x="2906" y="834897"/>
                    <a:pt x="-1857" y="1073022"/>
                    <a:pt x="789" y="1128055"/>
                  </a:cubicBezTo>
                  <a:cubicBezTo>
                    <a:pt x="3435" y="1183088"/>
                    <a:pt x="17722" y="1116413"/>
                    <a:pt x="19839" y="978830"/>
                  </a:cubicBezTo>
                  <a:cubicBezTo>
                    <a:pt x="21956" y="841247"/>
                    <a:pt x="14018" y="459717"/>
                    <a:pt x="13489" y="302555"/>
                  </a:cubicBezTo>
                  <a:cubicBezTo>
                    <a:pt x="12960" y="145393"/>
                    <a:pt x="8726" y="-47224"/>
                    <a:pt x="7139" y="10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BADC33D5-8C78-87D8-D8CF-E2E1491F4654}"/>
                </a:ext>
              </a:extLst>
            </p:cNvPr>
            <p:cNvSpPr/>
            <p:nvPr/>
          </p:nvSpPr>
          <p:spPr>
            <a:xfrm>
              <a:off x="2704985" y="5254614"/>
              <a:ext cx="45666" cy="1216036"/>
            </a:xfrm>
            <a:custGeom>
              <a:avLst/>
              <a:gdLst>
                <a:gd name="connsiteX0" fmla="*/ 22340 w 45666"/>
                <a:gd name="connsiteY0" fmla="*/ 11 h 1216036"/>
                <a:gd name="connsiteX1" fmla="*/ 19165 w 45666"/>
                <a:gd name="connsiteY1" fmla="*/ 301636 h 1216036"/>
                <a:gd name="connsiteX2" fmla="*/ 15990 w 45666"/>
                <a:gd name="connsiteY2" fmla="*/ 409586 h 1216036"/>
                <a:gd name="connsiteX3" fmla="*/ 28690 w 45666"/>
                <a:gd name="connsiteY3" fmla="*/ 381011 h 1216036"/>
                <a:gd name="connsiteX4" fmla="*/ 31865 w 45666"/>
                <a:gd name="connsiteY4" fmla="*/ 574686 h 1216036"/>
                <a:gd name="connsiteX5" fmla="*/ 31865 w 45666"/>
                <a:gd name="connsiteY5" fmla="*/ 574686 h 1216036"/>
                <a:gd name="connsiteX6" fmla="*/ 35040 w 45666"/>
                <a:gd name="connsiteY6" fmla="*/ 746136 h 1216036"/>
                <a:gd name="connsiteX7" fmla="*/ 31865 w 45666"/>
                <a:gd name="connsiteY7" fmla="*/ 730261 h 1216036"/>
                <a:gd name="connsiteX8" fmla="*/ 38215 w 45666"/>
                <a:gd name="connsiteY8" fmla="*/ 879486 h 1216036"/>
                <a:gd name="connsiteX9" fmla="*/ 38215 w 45666"/>
                <a:gd name="connsiteY9" fmla="*/ 892186 h 1216036"/>
                <a:gd name="connsiteX10" fmla="*/ 31865 w 45666"/>
                <a:gd name="connsiteY10" fmla="*/ 1085861 h 1216036"/>
                <a:gd name="connsiteX11" fmla="*/ 115 w 45666"/>
                <a:gd name="connsiteY11" fmla="*/ 1101736 h 1216036"/>
                <a:gd name="connsiteX12" fmla="*/ 44565 w 45666"/>
                <a:gd name="connsiteY12" fmla="*/ 1216036 h 1216036"/>
                <a:gd name="connsiteX13" fmla="*/ 31865 w 45666"/>
                <a:gd name="connsiteY13" fmla="*/ 1101736 h 1216036"/>
                <a:gd name="connsiteX14" fmla="*/ 28690 w 45666"/>
                <a:gd name="connsiteY14" fmla="*/ 774711 h 1216036"/>
                <a:gd name="connsiteX15" fmla="*/ 41390 w 45666"/>
                <a:gd name="connsiteY15" fmla="*/ 292111 h 1216036"/>
                <a:gd name="connsiteX16" fmla="*/ 22340 w 45666"/>
                <a:gd name="connsiteY16" fmla="*/ 11 h 121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666" h="1216036">
                  <a:moveTo>
                    <a:pt x="22340" y="11"/>
                  </a:moveTo>
                  <a:cubicBezTo>
                    <a:pt x="18636" y="1598"/>
                    <a:pt x="20223" y="233374"/>
                    <a:pt x="19165" y="301636"/>
                  </a:cubicBezTo>
                  <a:cubicBezTo>
                    <a:pt x="18107" y="369898"/>
                    <a:pt x="14403" y="396357"/>
                    <a:pt x="15990" y="409586"/>
                  </a:cubicBezTo>
                  <a:cubicBezTo>
                    <a:pt x="17577" y="422815"/>
                    <a:pt x="26044" y="353494"/>
                    <a:pt x="28690" y="381011"/>
                  </a:cubicBezTo>
                  <a:cubicBezTo>
                    <a:pt x="31336" y="408528"/>
                    <a:pt x="31865" y="574686"/>
                    <a:pt x="31865" y="574686"/>
                  </a:cubicBezTo>
                  <a:lnTo>
                    <a:pt x="31865" y="574686"/>
                  </a:lnTo>
                  <a:cubicBezTo>
                    <a:pt x="32394" y="603261"/>
                    <a:pt x="35040" y="720207"/>
                    <a:pt x="35040" y="746136"/>
                  </a:cubicBezTo>
                  <a:cubicBezTo>
                    <a:pt x="35040" y="772065"/>
                    <a:pt x="31336" y="708036"/>
                    <a:pt x="31865" y="730261"/>
                  </a:cubicBezTo>
                  <a:cubicBezTo>
                    <a:pt x="32394" y="752486"/>
                    <a:pt x="37157" y="852499"/>
                    <a:pt x="38215" y="879486"/>
                  </a:cubicBezTo>
                  <a:cubicBezTo>
                    <a:pt x="39273" y="906473"/>
                    <a:pt x="39273" y="857790"/>
                    <a:pt x="38215" y="892186"/>
                  </a:cubicBezTo>
                  <a:cubicBezTo>
                    <a:pt x="37157" y="926582"/>
                    <a:pt x="38215" y="1050936"/>
                    <a:pt x="31865" y="1085861"/>
                  </a:cubicBezTo>
                  <a:cubicBezTo>
                    <a:pt x="25515" y="1120786"/>
                    <a:pt x="-2002" y="1080040"/>
                    <a:pt x="115" y="1101736"/>
                  </a:cubicBezTo>
                  <a:cubicBezTo>
                    <a:pt x="2232" y="1123432"/>
                    <a:pt x="39273" y="1216036"/>
                    <a:pt x="44565" y="1216036"/>
                  </a:cubicBezTo>
                  <a:cubicBezTo>
                    <a:pt x="49857" y="1216036"/>
                    <a:pt x="34511" y="1175290"/>
                    <a:pt x="31865" y="1101736"/>
                  </a:cubicBezTo>
                  <a:cubicBezTo>
                    <a:pt x="29219" y="1028182"/>
                    <a:pt x="27103" y="909648"/>
                    <a:pt x="28690" y="774711"/>
                  </a:cubicBezTo>
                  <a:cubicBezTo>
                    <a:pt x="30277" y="639774"/>
                    <a:pt x="40861" y="416465"/>
                    <a:pt x="41390" y="292111"/>
                  </a:cubicBezTo>
                  <a:cubicBezTo>
                    <a:pt x="41919" y="167757"/>
                    <a:pt x="26044" y="-1576"/>
                    <a:pt x="22340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AC545D92-A10E-1047-7F18-E5F2E9F2F467}"/>
                </a:ext>
              </a:extLst>
            </p:cNvPr>
            <p:cNvSpPr/>
            <p:nvPr/>
          </p:nvSpPr>
          <p:spPr>
            <a:xfrm>
              <a:off x="1384290" y="4457685"/>
              <a:ext cx="336708" cy="64073"/>
            </a:xfrm>
            <a:custGeom>
              <a:avLst/>
              <a:gdLst>
                <a:gd name="connsiteX0" fmla="*/ 317510 w 336708"/>
                <a:gd name="connsiteY0" fmla="*/ 15 h 64073"/>
                <a:gd name="connsiteX1" fmla="*/ 336560 w 336708"/>
                <a:gd name="connsiteY1" fmla="*/ 53990 h 64073"/>
                <a:gd name="connsiteX2" fmla="*/ 320685 w 336708"/>
                <a:gd name="connsiteY2" fmla="*/ 57165 h 64073"/>
                <a:gd name="connsiteX3" fmla="*/ 238135 w 336708"/>
                <a:gd name="connsiteY3" fmla="*/ 47640 h 64073"/>
                <a:gd name="connsiteX4" fmla="*/ 10 w 336708"/>
                <a:gd name="connsiteY4" fmla="*/ 44465 h 64073"/>
                <a:gd name="connsiteX5" fmla="*/ 247660 w 336708"/>
                <a:gd name="connsiteY5" fmla="*/ 60340 h 64073"/>
                <a:gd name="connsiteX6" fmla="*/ 327035 w 336708"/>
                <a:gd name="connsiteY6" fmla="*/ 60340 h 64073"/>
                <a:gd name="connsiteX7" fmla="*/ 317510 w 336708"/>
                <a:gd name="connsiteY7" fmla="*/ 15 h 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708" h="64073">
                  <a:moveTo>
                    <a:pt x="317510" y="15"/>
                  </a:moveTo>
                  <a:cubicBezTo>
                    <a:pt x="319098" y="-1043"/>
                    <a:pt x="336560" y="53990"/>
                    <a:pt x="336560" y="53990"/>
                  </a:cubicBezTo>
                  <a:cubicBezTo>
                    <a:pt x="337089" y="63515"/>
                    <a:pt x="337089" y="58223"/>
                    <a:pt x="320685" y="57165"/>
                  </a:cubicBezTo>
                  <a:cubicBezTo>
                    <a:pt x="304281" y="56107"/>
                    <a:pt x="291581" y="49757"/>
                    <a:pt x="238135" y="47640"/>
                  </a:cubicBezTo>
                  <a:cubicBezTo>
                    <a:pt x="184689" y="45523"/>
                    <a:pt x="-1578" y="42348"/>
                    <a:pt x="10" y="44465"/>
                  </a:cubicBezTo>
                  <a:cubicBezTo>
                    <a:pt x="1598" y="46582"/>
                    <a:pt x="193156" y="57694"/>
                    <a:pt x="247660" y="60340"/>
                  </a:cubicBezTo>
                  <a:cubicBezTo>
                    <a:pt x="302164" y="62986"/>
                    <a:pt x="313806" y="67219"/>
                    <a:pt x="327035" y="60340"/>
                  </a:cubicBezTo>
                  <a:cubicBezTo>
                    <a:pt x="340264" y="53461"/>
                    <a:pt x="315922" y="1073"/>
                    <a:pt x="317510" y="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EFC3AE9E-5815-16D9-9C78-350A5FEB90F3}"/>
                </a:ext>
              </a:extLst>
            </p:cNvPr>
            <p:cNvSpPr/>
            <p:nvPr/>
          </p:nvSpPr>
          <p:spPr>
            <a:xfrm>
              <a:off x="1733233" y="4480305"/>
              <a:ext cx="110054" cy="510294"/>
            </a:xfrm>
            <a:custGeom>
              <a:avLst/>
              <a:gdLst>
                <a:gd name="connsiteX0" fmla="*/ 317 w 110054"/>
                <a:gd name="connsiteY0" fmla="*/ 2795 h 510294"/>
                <a:gd name="connsiteX1" fmla="*/ 70167 w 110054"/>
                <a:gd name="connsiteY1" fmla="*/ 40895 h 510294"/>
                <a:gd name="connsiteX2" fmla="*/ 76517 w 110054"/>
                <a:gd name="connsiteY2" fmla="*/ 98045 h 510294"/>
                <a:gd name="connsiteX3" fmla="*/ 89217 w 110054"/>
                <a:gd name="connsiteY3" fmla="*/ 494920 h 510294"/>
                <a:gd name="connsiteX4" fmla="*/ 51117 w 110054"/>
                <a:gd name="connsiteY4" fmla="*/ 434595 h 510294"/>
                <a:gd name="connsiteX5" fmla="*/ 98742 w 110054"/>
                <a:gd name="connsiteY5" fmla="*/ 488570 h 510294"/>
                <a:gd name="connsiteX6" fmla="*/ 108267 w 110054"/>
                <a:gd name="connsiteY6" fmla="*/ 393320 h 510294"/>
                <a:gd name="connsiteX7" fmla="*/ 101917 w 110054"/>
                <a:gd name="connsiteY7" fmla="*/ 47245 h 510294"/>
                <a:gd name="connsiteX8" fmla="*/ 317 w 110054"/>
                <a:gd name="connsiteY8" fmla="*/ 2795 h 5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54" h="510294">
                  <a:moveTo>
                    <a:pt x="317" y="2795"/>
                  </a:moveTo>
                  <a:cubicBezTo>
                    <a:pt x="-4974" y="1737"/>
                    <a:pt x="57467" y="25020"/>
                    <a:pt x="70167" y="40895"/>
                  </a:cubicBezTo>
                  <a:cubicBezTo>
                    <a:pt x="82867" y="56770"/>
                    <a:pt x="73342" y="22374"/>
                    <a:pt x="76517" y="98045"/>
                  </a:cubicBezTo>
                  <a:cubicBezTo>
                    <a:pt x="79692" y="173716"/>
                    <a:pt x="93450" y="438828"/>
                    <a:pt x="89217" y="494920"/>
                  </a:cubicBezTo>
                  <a:cubicBezTo>
                    <a:pt x="84984" y="551012"/>
                    <a:pt x="49529" y="435653"/>
                    <a:pt x="51117" y="434595"/>
                  </a:cubicBezTo>
                  <a:cubicBezTo>
                    <a:pt x="52705" y="433537"/>
                    <a:pt x="89217" y="495449"/>
                    <a:pt x="98742" y="488570"/>
                  </a:cubicBezTo>
                  <a:cubicBezTo>
                    <a:pt x="108267" y="481691"/>
                    <a:pt x="107738" y="466874"/>
                    <a:pt x="108267" y="393320"/>
                  </a:cubicBezTo>
                  <a:cubicBezTo>
                    <a:pt x="108796" y="319766"/>
                    <a:pt x="114617" y="112862"/>
                    <a:pt x="101917" y="47245"/>
                  </a:cubicBezTo>
                  <a:cubicBezTo>
                    <a:pt x="89217" y="-18372"/>
                    <a:pt x="5608" y="3853"/>
                    <a:pt x="317" y="27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9F2152CF-0FEF-3B8E-CD43-392E96DC2E78}"/>
                </a:ext>
              </a:extLst>
            </p:cNvPr>
            <p:cNvSpPr/>
            <p:nvPr/>
          </p:nvSpPr>
          <p:spPr>
            <a:xfrm>
              <a:off x="1786491" y="4927509"/>
              <a:ext cx="446655" cy="84644"/>
            </a:xfrm>
            <a:custGeom>
              <a:avLst/>
              <a:gdLst>
                <a:gd name="connsiteX0" fmla="*/ 23259 w 446655"/>
                <a:gd name="connsiteY0" fmla="*/ 91 h 84644"/>
                <a:gd name="connsiteX1" fmla="*/ 67709 w 446655"/>
                <a:gd name="connsiteY1" fmla="*/ 63591 h 84644"/>
                <a:gd name="connsiteX2" fmla="*/ 77234 w 446655"/>
                <a:gd name="connsiteY2" fmla="*/ 63591 h 84644"/>
                <a:gd name="connsiteX3" fmla="*/ 16909 w 446655"/>
                <a:gd name="connsiteY3" fmla="*/ 82641 h 84644"/>
                <a:gd name="connsiteX4" fmla="*/ 426484 w 446655"/>
                <a:gd name="connsiteY4" fmla="*/ 82641 h 84644"/>
                <a:gd name="connsiteX5" fmla="*/ 369334 w 446655"/>
                <a:gd name="connsiteY5" fmla="*/ 69941 h 84644"/>
                <a:gd name="connsiteX6" fmla="*/ 242334 w 446655"/>
                <a:gd name="connsiteY6" fmla="*/ 76291 h 84644"/>
                <a:gd name="connsiteX7" fmla="*/ 70884 w 446655"/>
                <a:gd name="connsiteY7" fmla="*/ 79466 h 84644"/>
                <a:gd name="connsiteX8" fmla="*/ 23259 w 446655"/>
                <a:gd name="connsiteY8" fmla="*/ 91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655" h="84644">
                  <a:moveTo>
                    <a:pt x="23259" y="91"/>
                  </a:moveTo>
                  <a:cubicBezTo>
                    <a:pt x="22730" y="-2555"/>
                    <a:pt x="58713" y="53008"/>
                    <a:pt x="67709" y="63591"/>
                  </a:cubicBezTo>
                  <a:cubicBezTo>
                    <a:pt x="76705" y="74174"/>
                    <a:pt x="85701" y="60416"/>
                    <a:pt x="77234" y="63591"/>
                  </a:cubicBezTo>
                  <a:cubicBezTo>
                    <a:pt x="68767" y="66766"/>
                    <a:pt x="-41299" y="79466"/>
                    <a:pt x="16909" y="82641"/>
                  </a:cubicBezTo>
                  <a:cubicBezTo>
                    <a:pt x="75117" y="85816"/>
                    <a:pt x="367747" y="84758"/>
                    <a:pt x="426484" y="82641"/>
                  </a:cubicBezTo>
                  <a:cubicBezTo>
                    <a:pt x="485221" y="80524"/>
                    <a:pt x="400026" y="70999"/>
                    <a:pt x="369334" y="69941"/>
                  </a:cubicBezTo>
                  <a:cubicBezTo>
                    <a:pt x="338642" y="68883"/>
                    <a:pt x="292076" y="74704"/>
                    <a:pt x="242334" y="76291"/>
                  </a:cubicBezTo>
                  <a:cubicBezTo>
                    <a:pt x="192592" y="77879"/>
                    <a:pt x="104222" y="85816"/>
                    <a:pt x="70884" y="79466"/>
                  </a:cubicBezTo>
                  <a:cubicBezTo>
                    <a:pt x="37547" y="73116"/>
                    <a:pt x="23788" y="2737"/>
                    <a:pt x="23259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AF4261F5-3EE8-96C6-8793-E3F07F049BDE}"/>
                </a:ext>
              </a:extLst>
            </p:cNvPr>
            <p:cNvSpPr/>
            <p:nvPr/>
          </p:nvSpPr>
          <p:spPr>
            <a:xfrm>
              <a:off x="1868117" y="4959254"/>
              <a:ext cx="328874" cy="16121"/>
            </a:xfrm>
            <a:custGeom>
              <a:avLst/>
              <a:gdLst>
                <a:gd name="connsiteX0" fmla="*/ 1958 w 328874"/>
                <a:gd name="connsiteY0" fmla="*/ 9621 h 16121"/>
                <a:gd name="connsiteX1" fmla="*/ 322633 w 328874"/>
                <a:gd name="connsiteY1" fmla="*/ 96 h 16121"/>
                <a:gd name="connsiteX2" fmla="*/ 195633 w 328874"/>
                <a:gd name="connsiteY2" fmla="*/ 15971 h 16121"/>
                <a:gd name="connsiteX3" fmla="*/ 1958 w 328874"/>
                <a:gd name="connsiteY3" fmla="*/ 9621 h 1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74" h="16121">
                  <a:moveTo>
                    <a:pt x="1958" y="9621"/>
                  </a:moveTo>
                  <a:cubicBezTo>
                    <a:pt x="23125" y="6975"/>
                    <a:pt x="290354" y="-962"/>
                    <a:pt x="322633" y="96"/>
                  </a:cubicBezTo>
                  <a:cubicBezTo>
                    <a:pt x="354912" y="1154"/>
                    <a:pt x="254370" y="14913"/>
                    <a:pt x="195633" y="15971"/>
                  </a:cubicBezTo>
                  <a:cubicBezTo>
                    <a:pt x="136896" y="17029"/>
                    <a:pt x="-19209" y="12267"/>
                    <a:pt x="1958" y="9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15F6E4DB-F784-95CF-95B8-119B84F12DAA}"/>
                </a:ext>
              </a:extLst>
            </p:cNvPr>
            <p:cNvSpPr/>
            <p:nvPr/>
          </p:nvSpPr>
          <p:spPr>
            <a:xfrm>
              <a:off x="2196833" y="4587499"/>
              <a:ext cx="22737" cy="407735"/>
            </a:xfrm>
            <a:custGeom>
              <a:avLst/>
              <a:gdLst>
                <a:gd name="connsiteX0" fmla="*/ 3442 w 22737"/>
                <a:gd name="connsiteY0" fmla="*/ 376 h 407735"/>
                <a:gd name="connsiteX1" fmla="*/ 9792 w 22737"/>
                <a:gd name="connsiteY1" fmla="*/ 232151 h 407735"/>
                <a:gd name="connsiteX2" fmla="*/ 267 w 22737"/>
                <a:gd name="connsiteY2" fmla="*/ 406776 h 407735"/>
                <a:gd name="connsiteX3" fmla="*/ 22492 w 22737"/>
                <a:gd name="connsiteY3" fmla="*/ 289301 h 407735"/>
                <a:gd name="connsiteX4" fmla="*/ 3442 w 22737"/>
                <a:gd name="connsiteY4" fmla="*/ 376 h 40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7" h="407735">
                  <a:moveTo>
                    <a:pt x="3442" y="376"/>
                  </a:moveTo>
                  <a:cubicBezTo>
                    <a:pt x="1325" y="-9149"/>
                    <a:pt x="10321" y="164418"/>
                    <a:pt x="9792" y="232151"/>
                  </a:cubicBezTo>
                  <a:cubicBezTo>
                    <a:pt x="9263" y="299884"/>
                    <a:pt x="-1850" y="397251"/>
                    <a:pt x="267" y="406776"/>
                  </a:cubicBezTo>
                  <a:cubicBezTo>
                    <a:pt x="2384" y="416301"/>
                    <a:pt x="19846" y="353330"/>
                    <a:pt x="22492" y="289301"/>
                  </a:cubicBezTo>
                  <a:cubicBezTo>
                    <a:pt x="25138" y="225272"/>
                    <a:pt x="5559" y="9901"/>
                    <a:pt x="3442" y="3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D62B7486-227D-96C0-7D8C-EFDEF04391E1}"/>
                </a:ext>
              </a:extLst>
            </p:cNvPr>
            <p:cNvSpPr/>
            <p:nvPr/>
          </p:nvSpPr>
          <p:spPr>
            <a:xfrm>
              <a:off x="2274688" y="4608041"/>
              <a:ext cx="81175" cy="427520"/>
            </a:xfrm>
            <a:custGeom>
              <a:avLst/>
              <a:gdLst>
                <a:gd name="connsiteX0" fmla="*/ 4962 w 81175"/>
                <a:gd name="connsiteY0" fmla="*/ 2059 h 427520"/>
                <a:gd name="connsiteX1" fmla="*/ 14487 w 81175"/>
                <a:gd name="connsiteY1" fmla="*/ 294159 h 427520"/>
                <a:gd name="connsiteX2" fmla="*/ 30362 w 81175"/>
                <a:gd name="connsiteY2" fmla="*/ 325909 h 427520"/>
                <a:gd name="connsiteX3" fmla="*/ 14487 w 81175"/>
                <a:gd name="connsiteY3" fmla="*/ 364009 h 427520"/>
                <a:gd name="connsiteX4" fmla="*/ 81162 w 81175"/>
                <a:gd name="connsiteY4" fmla="*/ 427509 h 427520"/>
                <a:gd name="connsiteX5" fmla="*/ 8137 w 81175"/>
                <a:gd name="connsiteY5" fmla="*/ 367184 h 427520"/>
                <a:gd name="connsiteX6" fmla="*/ 1787 w 81175"/>
                <a:gd name="connsiteY6" fmla="*/ 173509 h 427520"/>
                <a:gd name="connsiteX7" fmla="*/ 4962 w 81175"/>
                <a:gd name="connsiteY7" fmla="*/ 2059 h 4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175" h="427520">
                  <a:moveTo>
                    <a:pt x="4962" y="2059"/>
                  </a:moveTo>
                  <a:cubicBezTo>
                    <a:pt x="7079" y="22167"/>
                    <a:pt x="10254" y="240184"/>
                    <a:pt x="14487" y="294159"/>
                  </a:cubicBezTo>
                  <a:cubicBezTo>
                    <a:pt x="18720" y="348134"/>
                    <a:pt x="30362" y="314267"/>
                    <a:pt x="30362" y="325909"/>
                  </a:cubicBezTo>
                  <a:cubicBezTo>
                    <a:pt x="30362" y="337551"/>
                    <a:pt x="6020" y="347076"/>
                    <a:pt x="14487" y="364009"/>
                  </a:cubicBezTo>
                  <a:cubicBezTo>
                    <a:pt x="22954" y="380942"/>
                    <a:pt x="82220" y="426980"/>
                    <a:pt x="81162" y="427509"/>
                  </a:cubicBezTo>
                  <a:cubicBezTo>
                    <a:pt x="80104" y="428038"/>
                    <a:pt x="21366" y="409517"/>
                    <a:pt x="8137" y="367184"/>
                  </a:cubicBezTo>
                  <a:cubicBezTo>
                    <a:pt x="-5092" y="324851"/>
                    <a:pt x="1787" y="232776"/>
                    <a:pt x="1787" y="173509"/>
                  </a:cubicBezTo>
                  <a:cubicBezTo>
                    <a:pt x="1787" y="114242"/>
                    <a:pt x="2845" y="-18049"/>
                    <a:pt x="4962" y="20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F17BCF70-540A-9D6E-2E31-183B3E7B056F}"/>
                </a:ext>
              </a:extLst>
            </p:cNvPr>
            <p:cNvSpPr/>
            <p:nvPr/>
          </p:nvSpPr>
          <p:spPr>
            <a:xfrm>
              <a:off x="2300428" y="4612991"/>
              <a:ext cx="17518" cy="318265"/>
            </a:xfrm>
            <a:custGeom>
              <a:avLst/>
              <a:gdLst>
                <a:gd name="connsiteX0" fmla="*/ 1447 w 17518"/>
                <a:gd name="connsiteY0" fmla="*/ 284 h 318265"/>
                <a:gd name="connsiteX1" fmla="*/ 1447 w 17518"/>
                <a:gd name="connsiteY1" fmla="*/ 203484 h 318265"/>
                <a:gd name="connsiteX2" fmla="*/ 7797 w 17518"/>
                <a:gd name="connsiteY2" fmla="*/ 317784 h 318265"/>
                <a:gd name="connsiteX3" fmla="*/ 17322 w 17518"/>
                <a:gd name="connsiteY3" fmla="*/ 162209 h 318265"/>
                <a:gd name="connsiteX4" fmla="*/ 1447 w 17518"/>
                <a:gd name="connsiteY4" fmla="*/ 284 h 31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8" h="318265">
                  <a:moveTo>
                    <a:pt x="1447" y="284"/>
                  </a:moveTo>
                  <a:cubicBezTo>
                    <a:pt x="-1199" y="7163"/>
                    <a:pt x="389" y="150567"/>
                    <a:pt x="1447" y="203484"/>
                  </a:cubicBezTo>
                  <a:cubicBezTo>
                    <a:pt x="2505" y="256401"/>
                    <a:pt x="5151" y="324663"/>
                    <a:pt x="7797" y="317784"/>
                  </a:cubicBezTo>
                  <a:cubicBezTo>
                    <a:pt x="10443" y="310905"/>
                    <a:pt x="18909" y="211421"/>
                    <a:pt x="17322" y="162209"/>
                  </a:cubicBezTo>
                  <a:cubicBezTo>
                    <a:pt x="15735" y="112997"/>
                    <a:pt x="4093" y="-6595"/>
                    <a:pt x="1447" y="2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EDACFE01-339A-79CA-87D6-2EBD916F0772}"/>
                </a:ext>
              </a:extLst>
            </p:cNvPr>
            <p:cNvSpPr/>
            <p:nvPr/>
          </p:nvSpPr>
          <p:spPr>
            <a:xfrm>
              <a:off x="2266477" y="4984648"/>
              <a:ext cx="393072" cy="13228"/>
            </a:xfrm>
            <a:custGeom>
              <a:avLst/>
              <a:gdLst>
                <a:gd name="connsiteX0" fmla="*/ 473 w 393072"/>
                <a:gd name="connsiteY0" fmla="*/ 6452 h 13228"/>
                <a:gd name="connsiteX1" fmla="*/ 241773 w 393072"/>
                <a:gd name="connsiteY1" fmla="*/ 102 h 13228"/>
                <a:gd name="connsiteX2" fmla="*/ 390998 w 393072"/>
                <a:gd name="connsiteY2" fmla="*/ 3277 h 13228"/>
                <a:gd name="connsiteX3" fmla="*/ 308448 w 393072"/>
                <a:gd name="connsiteY3" fmla="*/ 12802 h 13228"/>
                <a:gd name="connsiteX4" fmla="*/ 473 w 393072"/>
                <a:gd name="connsiteY4" fmla="*/ 6452 h 1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72" h="13228">
                  <a:moveTo>
                    <a:pt x="473" y="6452"/>
                  </a:moveTo>
                  <a:cubicBezTo>
                    <a:pt x="-10639" y="4335"/>
                    <a:pt x="176686" y="631"/>
                    <a:pt x="241773" y="102"/>
                  </a:cubicBezTo>
                  <a:cubicBezTo>
                    <a:pt x="306860" y="-427"/>
                    <a:pt x="379886" y="1160"/>
                    <a:pt x="390998" y="3277"/>
                  </a:cubicBezTo>
                  <a:cubicBezTo>
                    <a:pt x="402110" y="5394"/>
                    <a:pt x="367715" y="10685"/>
                    <a:pt x="308448" y="12802"/>
                  </a:cubicBezTo>
                  <a:cubicBezTo>
                    <a:pt x="249181" y="14919"/>
                    <a:pt x="11585" y="8569"/>
                    <a:pt x="473" y="64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ED2C66AB-35C7-9927-D0C8-EAECB38DE6E6}"/>
                </a:ext>
              </a:extLst>
            </p:cNvPr>
            <p:cNvSpPr/>
            <p:nvPr/>
          </p:nvSpPr>
          <p:spPr>
            <a:xfrm>
              <a:off x="2260600" y="4962525"/>
              <a:ext cx="381747" cy="13083"/>
            </a:xfrm>
            <a:custGeom>
              <a:avLst/>
              <a:gdLst>
                <a:gd name="connsiteX0" fmla="*/ 0 w 381747"/>
                <a:gd name="connsiteY0" fmla="*/ 3175 h 13083"/>
                <a:gd name="connsiteX1" fmla="*/ 219075 w 381747"/>
                <a:gd name="connsiteY1" fmla="*/ 0 h 13083"/>
                <a:gd name="connsiteX2" fmla="*/ 381000 w 381747"/>
                <a:gd name="connsiteY2" fmla="*/ 0 h 13083"/>
                <a:gd name="connsiteX3" fmla="*/ 276225 w 381747"/>
                <a:gd name="connsiteY3" fmla="*/ 6350 h 13083"/>
                <a:gd name="connsiteX4" fmla="*/ 200025 w 381747"/>
                <a:gd name="connsiteY4" fmla="*/ 12700 h 13083"/>
                <a:gd name="connsiteX5" fmla="*/ 0 w 381747"/>
                <a:gd name="connsiteY5" fmla="*/ 3175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747" h="13083">
                  <a:moveTo>
                    <a:pt x="0" y="3175"/>
                  </a:moveTo>
                  <a:lnTo>
                    <a:pt x="219075" y="0"/>
                  </a:lnTo>
                  <a:lnTo>
                    <a:pt x="381000" y="0"/>
                  </a:lnTo>
                  <a:cubicBezTo>
                    <a:pt x="390525" y="1058"/>
                    <a:pt x="306387" y="4233"/>
                    <a:pt x="276225" y="6350"/>
                  </a:cubicBezTo>
                  <a:cubicBezTo>
                    <a:pt x="246063" y="8467"/>
                    <a:pt x="238654" y="11642"/>
                    <a:pt x="200025" y="12700"/>
                  </a:cubicBezTo>
                  <a:cubicBezTo>
                    <a:pt x="161396" y="13758"/>
                    <a:pt x="102923" y="13229"/>
                    <a:pt x="0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09F809B7-8BF8-544C-A79D-F946C9A1D523}"/>
                </a:ext>
              </a:extLst>
            </p:cNvPr>
            <p:cNvSpPr/>
            <p:nvPr/>
          </p:nvSpPr>
          <p:spPr>
            <a:xfrm>
              <a:off x="2291960" y="5058916"/>
              <a:ext cx="353174" cy="138559"/>
            </a:xfrm>
            <a:custGeom>
              <a:avLst/>
              <a:gdLst>
                <a:gd name="connsiteX0" fmla="*/ 352815 w 353174"/>
                <a:gd name="connsiteY0" fmla="*/ 14734 h 138559"/>
                <a:gd name="connsiteX1" fmla="*/ 130565 w 353174"/>
                <a:gd name="connsiteY1" fmla="*/ 33784 h 138559"/>
                <a:gd name="connsiteX2" fmla="*/ 60715 w 353174"/>
                <a:gd name="connsiteY2" fmla="*/ 40134 h 138559"/>
                <a:gd name="connsiteX3" fmla="*/ 149615 w 353174"/>
                <a:gd name="connsiteY3" fmla="*/ 24259 h 138559"/>
                <a:gd name="connsiteX4" fmla="*/ 44840 w 353174"/>
                <a:gd name="connsiteY4" fmla="*/ 14734 h 138559"/>
                <a:gd name="connsiteX5" fmla="*/ 19440 w 353174"/>
                <a:gd name="connsiteY5" fmla="*/ 14734 h 138559"/>
                <a:gd name="connsiteX6" fmla="*/ 13090 w 353174"/>
                <a:gd name="connsiteY6" fmla="*/ 40134 h 138559"/>
                <a:gd name="connsiteX7" fmla="*/ 22615 w 353174"/>
                <a:gd name="connsiteY7" fmla="*/ 138559 h 138559"/>
                <a:gd name="connsiteX8" fmla="*/ 390 w 353174"/>
                <a:gd name="connsiteY8" fmla="*/ 40134 h 138559"/>
                <a:gd name="connsiteX9" fmla="*/ 44840 w 353174"/>
                <a:gd name="connsiteY9" fmla="*/ 2034 h 138559"/>
                <a:gd name="connsiteX10" fmla="*/ 82940 w 353174"/>
                <a:gd name="connsiteY10" fmla="*/ 5209 h 138559"/>
                <a:gd name="connsiteX11" fmla="*/ 108340 w 353174"/>
                <a:gd name="connsiteY11" fmla="*/ 5209 h 138559"/>
                <a:gd name="connsiteX12" fmla="*/ 181365 w 353174"/>
                <a:gd name="connsiteY12" fmla="*/ 8384 h 138559"/>
                <a:gd name="connsiteX13" fmla="*/ 352815 w 353174"/>
                <a:gd name="connsiteY13" fmla="*/ 14734 h 1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3174" h="138559">
                  <a:moveTo>
                    <a:pt x="352815" y="14734"/>
                  </a:moveTo>
                  <a:cubicBezTo>
                    <a:pt x="344348" y="18967"/>
                    <a:pt x="130565" y="33784"/>
                    <a:pt x="130565" y="33784"/>
                  </a:cubicBezTo>
                  <a:cubicBezTo>
                    <a:pt x="81882" y="38017"/>
                    <a:pt x="57540" y="41721"/>
                    <a:pt x="60715" y="40134"/>
                  </a:cubicBezTo>
                  <a:cubicBezTo>
                    <a:pt x="63890" y="38547"/>
                    <a:pt x="152261" y="28492"/>
                    <a:pt x="149615" y="24259"/>
                  </a:cubicBezTo>
                  <a:cubicBezTo>
                    <a:pt x="146969" y="20026"/>
                    <a:pt x="66536" y="16321"/>
                    <a:pt x="44840" y="14734"/>
                  </a:cubicBezTo>
                  <a:cubicBezTo>
                    <a:pt x="23144" y="13147"/>
                    <a:pt x="24732" y="10501"/>
                    <a:pt x="19440" y="14734"/>
                  </a:cubicBezTo>
                  <a:cubicBezTo>
                    <a:pt x="14148" y="18967"/>
                    <a:pt x="12561" y="19497"/>
                    <a:pt x="13090" y="40134"/>
                  </a:cubicBezTo>
                  <a:cubicBezTo>
                    <a:pt x="13619" y="60771"/>
                    <a:pt x="24732" y="138559"/>
                    <a:pt x="22615" y="138559"/>
                  </a:cubicBezTo>
                  <a:cubicBezTo>
                    <a:pt x="20498" y="138559"/>
                    <a:pt x="-3314" y="62888"/>
                    <a:pt x="390" y="40134"/>
                  </a:cubicBezTo>
                  <a:cubicBezTo>
                    <a:pt x="4094" y="17380"/>
                    <a:pt x="31082" y="7855"/>
                    <a:pt x="44840" y="2034"/>
                  </a:cubicBezTo>
                  <a:cubicBezTo>
                    <a:pt x="58598" y="-3787"/>
                    <a:pt x="72357" y="4680"/>
                    <a:pt x="82940" y="5209"/>
                  </a:cubicBezTo>
                  <a:cubicBezTo>
                    <a:pt x="93523" y="5738"/>
                    <a:pt x="91936" y="4680"/>
                    <a:pt x="108340" y="5209"/>
                  </a:cubicBezTo>
                  <a:cubicBezTo>
                    <a:pt x="124744" y="5738"/>
                    <a:pt x="144853" y="8384"/>
                    <a:pt x="181365" y="8384"/>
                  </a:cubicBezTo>
                  <a:cubicBezTo>
                    <a:pt x="217877" y="8384"/>
                    <a:pt x="361282" y="10501"/>
                    <a:pt x="352815" y="147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01090259-2518-EE27-7E82-9C0C167902FE}"/>
                </a:ext>
              </a:extLst>
            </p:cNvPr>
            <p:cNvSpPr/>
            <p:nvPr/>
          </p:nvSpPr>
          <p:spPr>
            <a:xfrm>
              <a:off x="2259713" y="5047967"/>
              <a:ext cx="55002" cy="480028"/>
            </a:xfrm>
            <a:custGeom>
              <a:avLst/>
              <a:gdLst>
                <a:gd name="connsiteX0" fmla="*/ 54862 w 55002"/>
                <a:gd name="connsiteY0" fmla="*/ 283 h 480028"/>
                <a:gd name="connsiteX1" fmla="*/ 16762 w 55002"/>
                <a:gd name="connsiteY1" fmla="*/ 54258 h 480028"/>
                <a:gd name="connsiteX2" fmla="*/ 23112 w 55002"/>
                <a:gd name="connsiteY2" fmla="*/ 146333 h 480028"/>
                <a:gd name="connsiteX3" fmla="*/ 19937 w 55002"/>
                <a:gd name="connsiteY3" fmla="*/ 447958 h 480028"/>
                <a:gd name="connsiteX4" fmla="*/ 35812 w 55002"/>
                <a:gd name="connsiteY4" fmla="*/ 467008 h 480028"/>
                <a:gd name="connsiteX5" fmla="*/ 10412 w 55002"/>
                <a:gd name="connsiteY5" fmla="*/ 409858 h 480028"/>
                <a:gd name="connsiteX6" fmla="*/ 13587 w 55002"/>
                <a:gd name="connsiteY6" fmla="*/ 108233 h 480028"/>
                <a:gd name="connsiteX7" fmla="*/ 887 w 55002"/>
                <a:gd name="connsiteY7" fmla="*/ 76483 h 480028"/>
                <a:gd name="connsiteX8" fmla="*/ 54862 w 55002"/>
                <a:gd name="connsiteY8" fmla="*/ 283 h 48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02" h="480028">
                  <a:moveTo>
                    <a:pt x="54862" y="283"/>
                  </a:moveTo>
                  <a:cubicBezTo>
                    <a:pt x="57508" y="-3421"/>
                    <a:pt x="22054" y="29916"/>
                    <a:pt x="16762" y="54258"/>
                  </a:cubicBezTo>
                  <a:cubicBezTo>
                    <a:pt x="11470" y="78600"/>
                    <a:pt x="22583" y="80716"/>
                    <a:pt x="23112" y="146333"/>
                  </a:cubicBezTo>
                  <a:cubicBezTo>
                    <a:pt x="23641" y="211950"/>
                    <a:pt x="19937" y="447958"/>
                    <a:pt x="19937" y="447958"/>
                  </a:cubicBezTo>
                  <a:cubicBezTo>
                    <a:pt x="22054" y="501404"/>
                    <a:pt x="37399" y="473358"/>
                    <a:pt x="35812" y="467008"/>
                  </a:cubicBezTo>
                  <a:cubicBezTo>
                    <a:pt x="34224" y="460658"/>
                    <a:pt x="14116" y="469654"/>
                    <a:pt x="10412" y="409858"/>
                  </a:cubicBezTo>
                  <a:cubicBezTo>
                    <a:pt x="6708" y="350062"/>
                    <a:pt x="15174" y="163795"/>
                    <a:pt x="13587" y="108233"/>
                  </a:cubicBezTo>
                  <a:cubicBezTo>
                    <a:pt x="12000" y="52671"/>
                    <a:pt x="-3876" y="90771"/>
                    <a:pt x="887" y="76483"/>
                  </a:cubicBezTo>
                  <a:cubicBezTo>
                    <a:pt x="5650" y="62195"/>
                    <a:pt x="52216" y="3987"/>
                    <a:pt x="54862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F16B1F54-9785-825F-39C2-F60B5996DFDA}"/>
                </a:ext>
              </a:extLst>
            </p:cNvPr>
            <p:cNvSpPr/>
            <p:nvPr/>
          </p:nvSpPr>
          <p:spPr>
            <a:xfrm>
              <a:off x="1916471" y="5513447"/>
              <a:ext cx="404488" cy="30712"/>
            </a:xfrm>
            <a:custGeom>
              <a:avLst/>
              <a:gdLst>
                <a:gd name="connsiteX0" fmla="*/ 4404 w 404488"/>
                <a:gd name="connsiteY0" fmla="*/ 23753 h 30712"/>
                <a:gd name="connsiteX1" fmla="*/ 274279 w 404488"/>
                <a:gd name="connsiteY1" fmla="*/ 1528 h 30712"/>
                <a:gd name="connsiteX2" fmla="*/ 331429 w 404488"/>
                <a:gd name="connsiteY2" fmla="*/ 4703 h 30712"/>
                <a:gd name="connsiteX3" fmla="*/ 404454 w 404488"/>
                <a:gd name="connsiteY3" fmla="*/ 26928 h 30712"/>
                <a:gd name="connsiteX4" fmla="*/ 321904 w 404488"/>
                <a:gd name="connsiteY4" fmla="*/ 23753 h 30712"/>
                <a:gd name="connsiteX5" fmla="*/ 121879 w 404488"/>
                <a:gd name="connsiteY5" fmla="*/ 30103 h 30712"/>
                <a:gd name="connsiteX6" fmla="*/ 4404 w 404488"/>
                <a:gd name="connsiteY6" fmla="*/ 23753 h 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488" h="30712">
                  <a:moveTo>
                    <a:pt x="4404" y="23753"/>
                  </a:moveTo>
                  <a:cubicBezTo>
                    <a:pt x="29804" y="18991"/>
                    <a:pt x="219775" y="4703"/>
                    <a:pt x="274279" y="1528"/>
                  </a:cubicBezTo>
                  <a:cubicBezTo>
                    <a:pt x="328783" y="-1647"/>
                    <a:pt x="309733" y="470"/>
                    <a:pt x="331429" y="4703"/>
                  </a:cubicBezTo>
                  <a:cubicBezTo>
                    <a:pt x="353125" y="8936"/>
                    <a:pt x="406041" y="23753"/>
                    <a:pt x="404454" y="26928"/>
                  </a:cubicBezTo>
                  <a:cubicBezTo>
                    <a:pt x="402867" y="30103"/>
                    <a:pt x="369000" y="23224"/>
                    <a:pt x="321904" y="23753"/>
                  </a:cubicBezTo>
                  <a:cubicBezTo>
                    <a:pt x="274808" y="24282"/>
                    <a:pt x="174266" y="27986"/>
                    <a:pt x="121879" y="30103"/>
                  </a:cubicBezTo>
                  <a:cubicBezTo>
                    <a:pt x="69492" y="32220"/>
                    <a:pt x="-20996" y="28515"/>
                    <a:pt x="4404" y="2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D38C24D6-9E5D-746B-582C-E7464B54CD7D}"/>
                </a:ext>
              </a:extLst>
            </p:cNvPr>
            <p:cNvSpPr/>
            <p:nvPr/>
          </p:nvSpPr>
          <p:spPr>
            <a:xfrm>
              <a:off x="2298578" y="5080907"/>
              <a:ext cx="19568" cy="459476"/>
            </a:xfrm>
            <a:custGeom>
              <a:avLst/>
              <a:gdLst>
                <a:gd name="connsiteX0" fmla="*/ 15997 w 19568"/>
                <a:gd name="connsiteY0" fmla="*/ 2268 h 459476"/>
                <a:gd name="connsiteX1" fmla="*/ 19172 w 19568"/>
                <a:gd name="connsiteY1" fmla="*/ 180068 h 459476"/>
                <a:gd name="connsiteX2" fmla="*/ 9647 w 19568"/>
                <a:gd name="connsiteY2" fmla="*/ 319768 h 459476"/>
                <a:gd name="connsiteX3" fmla="*/ 19172 w 19568"/>
                <a:gd name="connsiteY3" fmla="*/ 459468 h 459476"/>
                <a:gd name="connsiteX4" fmla="*/ 122 w 19568"/>
                <a:gd name="connsiteY4" fmla="*/ 313418 h 459476"/>
                <a:gd name="connsiteX5" fmla="*/ 15997 w 19568"/>
                <a:gd name="connsiteY5" fmla="*/ 2268 h 45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68" h="459476">
                  <a:moveTo>
                    <a:pt x="15997" y="2268"/>
                  </a:moveTo>
                  <a:cubicBezTo>
                    <a:pt x="19172" y="-19957"/>
                    <a:pt x="20230" y="127151"/>
                    <a:pt x="19172" y="180068"/>
                  </a:cubicBezTo>
                  <a:cubicBezTo>
                    <a:pt x="18114" y="232985"/>
                    <a:pt x="9647" y="273201"/>
                    <a:pt x="9647" y="319768"/>
                  </a:cubicBezTo>
                  <a:cubicBezTo>
                    <a:pt x="9647" y="366335"/>
                    <a:pt x="20760" y="460526"/>
                    <a:pt x="19172" y="459468"/>
                  </a:cubicBezTo>
                  <a:cubicBezTo>
                    <a:pt x="17584" y="458410"/>
                    <a:pt x="1709" y="388030"/>
                    <a:pt x="122" y="313418"/>
                  </a:cubicBezTo>
                  <a:cubicBezTo>
                    <a:pt x="-1465" y="238806"/>
                    <a:pt x="12822" y="24493"/>
                    <a:pt x="15997" y="22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B6E343C2-E7B7-FAB6-61BF-C1E707C2282E}"/>
                </a:ext>
              </a:extLst>
            </p:cNvPr>
            <p:cNvSpPr/>
            <p:nvPr/>
          </p:nvSpPr>
          <p:spPr>
            <a:xfrm>
              <a:off x="2941689" y="5577772"/>
              <a:ext cx="33286" cy="1088425"/>
            </a:xfrm>
            <a:custGeom>
              <a:avLst/>
              <a:gdLst>
                <a:gd name="connsiteX0" fmla="*/ 1536 w 33286"/>
                <a:gd name="connsiteY0" fmla="*/ 703 h 1088425"/>
                <a:gd name="connsiteX1" fmla="*/ 1536 w 33286"/>
                <a:gd name="connsiteY1" fmla="*/ 610303 h 1088425"/>
                <a:gd name="connsiteX2" fmla="*/ 4711 w 33286"/>
                <a:gd name="connsiteY2" fmla="*/ 581728 h 1088425"/>
                <a:gd name="connsiteX3" fmla="*/ 20586 w 33286"/>
                <a:gd name="connsiteY3" fmla="*/ 892878 h 1088425"/>
                <a:gd name="connsiteX4" fmla="*/ 11061 w 33286"/>
                <a:gd name="connsiteY4" fmla="*/ 867478 h 1088425"/>
                <a:gd name="connsiteX5" fmla="*/ 20586 w 33286"/>
                <a:gd name="connsiteY5" fmla="*/ 1086553 h 1088425"/>
                <a:gd name="connsiteX6" fmla="*/ 33286 w 33286"/>
                <a:gd name="connsiteY6" fmla="*/ 724603 h 1088425"/>
                <a:gd name="connsiteX7" fmla="*/ 20586 w 33286"/>
                <a:gd name="connsiteY7" fmla="*/ 492828 h 1088425"/>
                <a:gd name="connsiteX8" fmla="*/ 1536 w 33286"/>
                <a:gd name="connsiteY8" fmla="*/ 703 h 108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86" h="1088425">
                  <a:moveTo>
                    <a:pt x="1536" y="703"/>
                  </a:moveTo>
                  <a:cubicBezTo>
                    <a:pt x="-1639" y="20282"/>
                    <a:pt x="1007" y="513466"/>
                    <a:pt x="1536" y="610303"/>
                  </a:cubicBezTo>
                  <a:cubicBezTo>
                    <a:pt x="2065" y="707140"/>
                    <a:pt x="1536" y="534632"/>
                    <a:pt x="4711" y="581728"/>
                  </a:cubicBezTo>
                  <a:cubicBezTo>
                    <a:pt x="7886" y="628824"/>
                    <a:pt x="19528" y="845253"/>
                    <a:pt x="20586" y="892878"/>
                  </a:cubicBezTo>
                  <a:cubicBezTo>
                    <a:pt x="21644" y="940503"/>
                    <a:pt x="11061" y="835199"/>
                    <a:pt x="11061" y="867478"/>
                  </a:cubicBezTo>
                  <a:cubicBezTo>
                    <a:pt x="11061" y="899757"/>
                    <a:pt x="16882" y="1110366"/>
                    <a:pt x="20586" y="1086553"/>
                  </a:cubicBezTo>
                  <a:cubicBezTo>
                    <a:pt x="24290" y="1062741"/>
                    <a:pt x="33286" y="823557"/>
                    <a:pt x="33286" y="724603"/>
                  </a:cubicBezTo>
                  <a:cubicBezTo>
                    <a:pt x="33286" y="625649"/>
                    <a:pt x="23232" y="609774"/>
                    <a:pt x="20586" y="492828"/>
                  </a:cubicBezTo>
                  <a:cubicBezTo>
                    <a:pt x="17940" y="375882"/>
                    <a:pt x="4711" y="-18876"/>
                    <a:pt x="1536" y="7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AC190FF1-66E6-9171-280D-BE140DB646BD}"/>
                </a:ext>
              </a:extLst>
            </p:cNvPr>
            <p:cNvSpPr/>
            <p:nvPr/>
          </p:nvSpPr>
          <p:spPr>
            <a:xfrm>
              <a:off x="3113903" y="5894264"/>
              <a:ext cx="385765" cy="585923"/>
            </a:xfrm>
            <a:custGeom>
              <a:avLst/>
              <a:gdLst>
                <a:gd name="connsiteX0" fmla="*/ 48397 w 385765"/>
                <a:gd name="connsiteY0" fmla="*/ 1711 h 585923"/>
                <a:gd name="connsiteX1" fmla="*/ 48397 w 385765"/>
                <a:gd name="connsiteY1" fmla="*/ 284286 h 585923"/>
                <a:gd name="connsiteX2" fmla="*/ 45222 w 385765"/>
                <a:gd name="connsiteY2" fmla="*/ 452561 h 585923"/>
                <a:gd name="connsiteX3" fmla="*/ 29347 w 385765"/>
                <a:gd name="connsiteY3" fmla="*/ 525586 h 585923"/>
                <a:gd name="connsiteX4" fmla="*/ 3947 w 385765"/>
                <a:gd name="connsiteY4" fmla="*/ 544636 h 585923"/>
                <a:gd name="connsiteX5" fmla="*/ 121422 w 385765"/>
                <a:gd name="connsiteY5" fmla="*/ 563686 h 585923"/>
                <a:gd name="connsiteX6" fmla="*/ 83322 w 385765"/>
                <a:gd name="connsiteY6" fmla="*/ 585911 h 585923"/>
                <a:gd name="connsiteX7" fmla="*/ 384947 w 385765"/>
                <a:gd name="connsiteY7" fmla="*/ 560511 h 585923"/>
                <a:gd name="connsiteX8" fmla="*/ 169047 w 385765"/>
                <a:gd name="connsiteY8" fmla="*/ 570036 h 585923"/>
                <a:gd name="connsiteX9" fmla="*/ 64272 w 385765"/>
                <a:gd name="connsiteY9" fmla="*/ 547811 h 585923"/>
                <a:gd name="connsiteX10" fmla="*/ 45222 w 385765"/>
                <a:gd name="connsiteY10" fmla="*/ 541461 h 585923"/>
                <a:gd name="connsiteX11" fmla="*/ 51572 w 385765"/>
                <a:gd name="connsiteY11" fmla="*/ 516061 h 585923"/>
                <a:gd name="connsiteX12" fmla="*/ 67447 w 385765"/>
                <a:gd name="connsiteY12" fmla="*/ 427161 h 585923"/>
                <a:gd name="connsiteX13" fmla="*/ 48397 w 385765"/>
                <a:gd name="connsiteY13" fmla="*/ 1711 h 58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765" h="585923">
                  <a:moveTo>
                    <a:pt x="48397" y="1711"/>
                  </a:moveTo>
                  <a:cubicBezTo>
                    <a:pt x="45222" y="-22102"/>
                    <a:pt x="48926" y="209144"/>
                    <a:pt x="48397" y="284286"/>
                  </a:cubicBezTo>
                  <a:cubicBezTo>
                    <a:pt x="47868" y="359428"/>
                    <a:pt x="48397" y="412344"/>
                    <a:pt x="45222" y="452561"/>
                  </a:cubicBezTo>
                  <a:cubicBezTo>
                    <a:pt x="42047" y="492778"/>
                    <a:pt x="36226" y="510240"/>
                    <a:pt x="29347" y="525586"/>
                  </a:cubicBezTo>
                  <a:cubicBezTo>
                    <a:pt x="22468" y="540932"/>
                    <a:pt x="-11399" y="538286"/>
                    <a:pt x="3947" y="544636"/>
                  </a:cubicBezTo>
                  <a:cubicBezTo>
                    <a:pt x="19293" y="550986"/>
                    <a:pt x="108193" y="556807"/>
                    <a:pt x="121422" y="563686"/>
                  </a:cubicBezTo>
                  <a:cubicBezTo>
                    <a:pt x="134651" y="570565"/>
                    <a:pt x="39401" y="586440"/>
                    <a:pt x="83322" y="585911"/>
                  </a:cubicBezTo>
                  <a:cubicBezTo>
                    <a:pt x="127243" y="585382"/>
                    <a:pt x="370660" y="563157"/>
                    <a:pt x="384947" y="560511"/>
                  </a:cubicBezTo>
                  <a:cubicBezTo>
                    <a:pt x="399234" y="557865"/>
                    <a:pt x="222493" y="572153"/>
                    <a:pt x="169047" y="570036"/>
                  </a:cubicBezTo>
                  <a:cubicBezTo>
                    <a:pt x="115601" y="567919"/>
                    <a:pt x="64272" y="547811"/>
                    <a:pt x="64272" y="547811"/>
                  </a:cubicBezTo>
                  <a:cubicBezTo>
                    <a:pt x="43635" y="543049"/>
                    <a:pt x="45222" y="541461"/>
                    <a:pt x="45222" y="541461"/>
                  </a:cubicBezTo>
                  <a:cubicBezTo>
                    <a:pt x="43105" y="536169"/>
                    <a:pt x="47868" y="535111"/>
                    <a:pt x="51572" y="516061"/>
                  </a:cubicBezTo>
                  <a:cubicBezTo>
                    <a:pt x="55276" y="497011"/>
                    <a:pt x="65860" y="510769"/>
                    <a:pt x="67447" y="427161"/>
                  </a:cubicBezTo>
                  <a:cubicBezTo>
                    <a:pt x="69035" y="343553"/>
                    <a:pt x="51572" y="25524"/>
                    <a:pt x="48397" y="1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4B8AD7BD-A2E1-5B55-0E1B-7456AB061F48}"/>
                </a:ext>
              </a:extLst>
            </p:cNvPr>
            <p:cNvSpPr/>
            <p:nvPr/>
          </p:nvSpPr>
          <p:spPr>
            <a:xfrm>
              <a:off x="2920567" y="4267785"/>
              <a:ext cx="31124" cy="243777"/>
            </a:xfrm>
            <a:custGeom>
              <a:avLst/>
              <a:gdLst>
                <a:gd name="connsiteX0" fmla="*/ 29008 w 31124"/>
                <a:gd name="connsiteY0" fmla="*/ 2590 h 243777"/>
                <a:gd name="connsiteX1" fmla="*/ 29008 w 31124"/>
                <a:gd name="connsiteY1" fmla="*/ 228015 h 243777"/>
                <a:gd name="connsiteX2" fmla="*/ 29008 w 31124"/>
                <a:gd name="connsiteY2" fmla="*/ 212140 h 243777"/>
                <a:gd name="connsiteX3" fmla="*/ 433 w 31124"/>
                <a:gd name="connsiteY3" fmla="*/ 110540 h 243777"/>
                <a:gd name="connsiteX4" fmla="*/ 29008 w 31124"/>
                <a:gd name="connsiteY4" fmla="*/ 2590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24" h="243777">
                  <a:moveTo>
                    <a:pt x="29008" y="2590"/>
                  </a:moveTo>
                  <a:cubicBezTo>
                    <a:pt x="33770" y="22169"/>
                    <a:pt x="29008" y="228015"/>
                    <a:pt x="29008" y="228015"/>
                  </a:cubicBezTo>
                  <a:cubicBezTo>
                    <a:pt x="29008" y="262940"/>
                    <a:pt x="33770" y="231719"/>
                    <a:pt x="29008" y="212140"/>
                  </a:cubicBezTo>
                  <a:cubicBezTo>
                    <a:pt x="24246" y="192561"/>
                    <a:pt x="4666" y="141232"/>
                    <a:pt x="433" y="110540"/>
                  </a:cubicBezTo>
                  <a:cubicBezTo>
                    <a:pt x="-3800" y="79848"/>
                    <a:pt x="24246" y="-16989"/>
                    <a:pt x="29008" y="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3A406531-8533-3289-C3AC-9379C7E28B8B}"/>
                </a:ext>
              </a:extLst>
            </p:cNvPr>
            <p:cNvSpPr/>
            <p:nvPr/>
          </p:nvSpPr>
          <p:spPr>
            <a:xfrm>
              <a:off x="2850996" y="4272448"/>
              <a:ext cx="19690" cy="211404"/>
            </a:xfrm>
            <a:custGeom>
              <a:avLst/>
              <a:gdLst>
                <a:gd name="connsiteX0" fmla="*/ 12854 w 19690"/>
                <a:gd name="connsiteY0" fmla="*/ 1102 h 211404"/>
                <a:gd name="connsiteX1" fmla="*/ 19204 w 19690"/>
                <a:gd name="connsiteY1" fmla="*/ 207477 h 211404"/>
                <a:gd name="connsiteX2" fmla="*/ 154 w 19690"/>
                <a:gd name="connsiteY2" fmla="*/ 128102 h 211404"/>
                <a:gd name="connsiteX3" fmla="*/ 12854 w 19690"/>
                <a:gd name="connsiteY3" fmla="*/ 1102 h 2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90" h="211404">
                  <a:moveTo>
                    <a:pt x="12854" y="1102"/>
                  </a:moveTo>
                  <a:cubicBezTo>
                    <a:pt x="16029" y="14331"/>
                    <a:pt x="21321" y="186310"/>
                    <a:pt x="19204" y="207477"/>
                  </a:cubicBezTo>
                  <a:cubicBezTo>
                    <a:pt x="17087" y="228644"/>
                    <a:pt x="1741" y="158794"/>
                    <a:pt x="154" y="128102"/>
                  </a:cubicBezTo>
                  <a:cubicBezTo>
                    <a:pt x="-1434" y="97410"/>
                    <a:pt x="9679" y="-12127"/>
                    <a:pt x="1285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48B2C59E-DFA3-95B8-BBDD-EA5ED7201DC1}"/>
                </a:ext>
              </a:extLst>
            </p:cNvPr>
            <p:cNvSpPr/>
            <p:nvPr/>
          </p:nvSpPr>
          <p:spPr>
            <a:xfrm>
              <a:off x="3142757" y="4251477"/>
              <a:ext cx="551337" cy="295219"/>
            </a:xfrm>
            <a:custGeom>
              <a:avLst/>
              <a:gdLst>
                <a:gd name="connsiteX0" fmla="*/ 22718 w 551337"/>
                <a:gd name="connsiteY0" fmla="*/ 6198 h 295219"/>
                <a:gd name="connsiteX1" fmla="*/ 13193 w 551337"/>
                <a:gd name="connsiteY1" fmla="*/ 63348 h 295219"/>
                <a:gd name="connsiteX2" fmla="*/ 16368 w 551337"/>
                <a:gd name="connsiteY2" fmla="*/ 244323 h 295219"/>
                <a:gd name="connsiteX3" fmla="*/ 79868 w 551337"/>
                <a:gd name="connsiteY3" fmla="*/ 266548 h 295219"/>
                <a:gd name="connsiteX4" fmla="*/ 537068 w 551337"/>
                <a:gd name="connsiteY4" fmla="*/ 263373 h 295219"/>
                <a:gd name="connsiteX5" fmla="*/ 419593 w 551337"/>
                <a:gd name="connsiteY5" fmla="*/ 288773 h 295219"/>
                <a:gd name="connsiteX6" fmla="*/ 254493 w 551337"/>
                <a:gd name="connsiteY6" fmla="*/ 295123 h 295219"/>
                <a:gd name="connsiteX7" fmla="*/ 54468 w 551337"/>
                <a:gd name="connsiteY7" fmla="*/ 285598 h 295219"/>
                <a:gd name="connsiteX8" fmla="*/ 48118 w 551337"/>
                <a:gd name="connsiteY8" fmla="*/ 285598 h 295219"/>
                <a:gd name="connsiteX9" fmla="*/ 25893 w 551337"/>
                <a:gd name="connsiteY9" fmla="*/ 279248 h 295219"/>
                <a:gd name="connsiteX10" fmla="*/ 493 w 551337"/>
                <a:gd name="connsiteY10" fmla="*/ 193523 h 295219"/>
                <a:gd name="connsiteX11" fmla="*/ 22718 w 551337"/>
                <a:gd name="connsiteY11" fmla="*/ 6198 h 29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337" h="295219">
                  <a:moveTo>
                    <a:pt x="22718" y="6198"/>
                  </a:moveTo>
                  <a:cubicBezTo>
                    <a:pt x="24835" y="-15498"/>
                    <a:pt x="14251" y="23661"/>
                    <a:pt x="13193" y="63348"/>
                  </a:cubicBezTo>
                  <a:cubicBezTo>
                    <a:pt x="12135" y="103035"/>
                    <a:pt x="5255" y="210456"/>
                    <a:pt x="16368" y="244323"/>
                  </a:cubicBezTo>
                  <a:cubicBezTo>
                    <a:pt x="27481" y="278190"/>
                    <a:pt x="-6915" y="263373"/>
                    <a:pt x="79868" y="266548"/>
                  </a:cubicBezTo>
                  <a:cubicBezTo>
                    <a:pt x="166651" y="269723"/>
                    <a:pt x="480447" y="259669"/>
                    <a:pt x="537068" y="263373"/>
                  </a:cubicBezTo>
                  <a:cubicBezTo>
                    <a:pt x="593689" y="267077"/>
                    <a:pt x="466689" y="283481"/>
                    <a:pt x="419593" y="288773"/>
                  </a:cubicBezTo>
                  <a:cubicBezTo>
                    <a:pt x="372497" y="294065"/>
                    <a:pt x="315347" y="295652"/>
                    <a:pt x="254493" y="295123"/>
                  </a:cubicBezTo>
                  <a:cubicBezTo>
                    <a:pt x="193639" y="294594"/>
                    <a:pt x="88864" y="287186"/>
                    <a:pt x="54468" y="285598"/>
                  </a:cubicBezTo>
                  <a:cubicBezTo>
                    <a:pt x="20072" y="284011"/>
                    <a:pt x="52880" y="286656"/>
                    <a:pt x="48118" y="285598"/>
                  </a:cubicBezTo>
                  <a:cubicBezTo>
                    <a:pt x="43356" y="284540"/>
                    <a:pt x="33830" y="294594"/>
                    <a:pt x="25893" y="279248"/>
                  </a:cubicBezTo>
                  <a:cubicBezTo>
                    <a:pt x="17956" y="263902"/>
                    <a:pt x="4726" y="235856"/>
                    <a:pt x="493" y="193523"/>
                  </a:cubicBezTo>
                  <a:cubicBezTo>
                    <a:pt x="-3740" y="151190"/>
                    <a:pt x="20601" y="27894"/>
                    <a:pt x="22718" y="61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1C6A51F0-F647-0C23-D594-117D8371CE3A}"/>
                </a:ext>
              </a:extLst>
            </p:cNvPr>
            <p:cNvSpPr/>
            <p:nvPr/>
          </p:nvSpPr>
          <p:spPr>
            <a:xfrm>
              <a:off x="3073591" y="4273993"/>
              <a:ext cx="101419" cy="299254"/>
            </a:xfrm>
            <a:custGeom>
              <a:avLst/>
              <a:gdLst>
                <a:gd name="connsiteX0" fmla="*/ 22034 w 101419"/>
                <a:gd name="connsiteY0" fmla="*/ 5907 h 299254"/>
                <a:gd name="connsiteX1" fmla="*/ 25209 w 101419"/>
                <a:gd name="connsiteY1" fmla="*/ 244032 h 299254"/>
                <a:gd name="connsiteX2" fmla="*/ 2984 w 101419"/>
                <a:gd name="connsiteY2" fmla="*/ 221807 h 299254"/>
                <a:gd name="connsiteX3" fmla="*/ 101409 w 101419"/>
                <a:gd name="connsiteY3" fmla="*/ 298007 h 299254"/>
                <a:gd name="connsiteX4" fmla="*/ 9334 w 101419"/>
                <a:gd name="connsiteY4" fmla="*/ 266257 h 299254"/>
                <a:gd name="connsiteX5" fmla="*/ 34734 w 101419"/>
                <a:gd name="connsiteY5" fmla="*/ 228157 h 299254"/>
                <a:gd name="connsiteX6" fmla="*/ 37909 w 101419"/>
                <a:gd name="connsiteY6" fmla="*/ 82107 h 299254"/>
                <a:gd name="connsiteX7" fmla="*/ 22034 w 101419"/>
                <a:gd name="connsiteY7" fmla="*/ 5907 h 29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419" h="299254">
                  <a:moveTo>
                    <a:pt x="22034" y="5907"/>
                  </a:moveTo>
                  <a:cubicBezTo>
                    <a:pt x="19917" y="32895"/>
                    <a:pt x="28384" y="208049"/>
                    <a:pt x="25209" y="244032"/>
                  </a:cubicBezTo>
                  <a:cubicBezTo>
                    <a:pt x="22034" y="280015"/>
                    <a:pt x="-9716" y="212811"/>
                    <a:pt x="2984" y="221807"/>
                  </a:cubicBezTo>
                  <a:cubicBezTo>
                    <a:pt x="15684" y="230803"/>
                    <a:pt x="100351" y="290599"/>
                    <a:pt x="101409" y="298007"/>
                  </a:cubicBezTo>
                  <a:cubicBezTo>
                    <a:pt x="102467" y="305415"/>
                    <a:pt x="20446" y="277899"/>
                    <a:pt x="9334" y="266257"/>
                  </a:cubicBezTo>
                  <a:cubicBezTo>
                    <a:pt x="-1779" y="254615"/>
                    <a:pt x="29972" y="258848"/>
                    <a:pt x="34734" y="228157"/>
                  </a:cubicBezTo>
                  <a:cubicBezTo>
                    <a:pt x="39496" y="197466"/>
                    <a:pt x="38438" y="112799"/>
                    <a:pt x="37909" y="82107"/>
                  </a:cubicBezTo>
                  <a:cubicBezTo>
                    <a:pt x="37380" y="51415"/>
                    <a:pt x="24151" y="-21081"/>
                    <a:pt x="22034" y="59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55B4DF0B-FD9F-805B-88DB-A00C8017A6DC}"/>
                </a:ext>
              </a:extLst>
            </p:cNvPr>
            <p:cNvSpPr/>
            <p:nvPr/>
          </p:nvSpPr>
          <p:spPr>
            <a:xfrm>
              <a:off x="3641565" y="4503121"/>
              <a:ext cx="380747" cy="505418"/>
            </a:xfrm>
            <a:custGeom>
              <a:avLst/>
              <a:gdLst>
                <a:gd name="connsiteX0" fmla="*/ 22385 w 380747"/>
                <a:gd name="connsiteY0" fmla="*/ 21254 h 505418"/>
                <a:gd name="connsiteX1" fmla="*/ 12860 w 380747"/>
                <a:gd name="connsiteY1" fmla="*/ 411779 h 505418"/>
                <a:gd name="connsiteX2" fmla="*/ 160 w 380747"/>
                <a:gd name="connsiteY2" fmla="*/ 434004 h 505418"/>
                <a:gd name="connsiteX3" fmla="*/ 22385 w 380747"/>
                <a:gd name="connsiteY3" fmla="*/ 462579 h 505418"/>
                <a:gd name="connsiteX4" fmla="*/ 47785 w 380747"/>
                <a:gd name="connsiteY4" fmla="*/ 475279 h 505418"/>
                <a:gd name="connsiteX5" fmla="*/ 377985 w 380747"/>
                <a:gd name="connsiteY5" fmla="*/ 475279 h 505418"/>
                <a:gd name="connsiteX6" fmla="*/ 197010 w 380747"/>
                <a:gd name="connsiteY6" fmla="*/ 503854 h 505418"/>
                <a:gd name="connsiteX7" fmla="*/ 41435 w 380747"/>
                <a:gd name="connsiteY7" fmla="*/ 497504 h 505418"/>
                <a:gd name="connsiteX8" fmla="*/ 6510 w 380747"/>
                <a:gd name="connsiteY8" fmla="*/ 462579 h 505418"/>
                <a:gd name="connsiteX9" fmla="*/ 16035 w 380747"/>
                <a:gd name="connsiteY9" fmla="*/ 446704 h 505418"/>
                <a:gd name="connsiteX10" fmla="*/ 3335 w 380747"/>
                <a:gd name="connsiteY10" fmla="*/ 326054 h 505418"/>
                <a:gd name="connsiteX11" fmla="*/ 6510 w 380747"/>
                <a:gd name="connsiteY11" fmla="*/ 78404 h 505418"/>
                <a:gd name="connsiteX12" fmla="*/ 22385 w 380747"/>
                <a:gd name="connsiteY12" fmla="*/ 21254 h 50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0747" h="505418">
                  <a:moveTo>
                    <a:pt x="22385" y="21254"/>
                  </a:moveTo>
                  <a:cubicBezTo>
                    <a:pt x="23443" y="76816"/>
                    <a:pt x="16564" y="342987"/>
                    <a:pt x="12860" y="411779"/>
                  </a:cubicBezTo>
                  <a:cubicBezTo>
                    <a:pt x="9156" y="480571"/>
                    <a:pt x="-1427" y="425537"/>
                    <a:pt x="160" y="434004"/>
                  </a:cubicBezTo>
                  <a:cubicBezTo>
                    <a:pt x="1747" y="442471"/>
                    <a:pt x="22385" y="462579"/>
                    <a:pt x="22385" y="462579"/>
                  </a:cubicBezTo>
                  <a:cubicBezTo>
                    <a:pt x="30323" y="469458"/>
                    <a:pt x="-11482" y="473162"/>
                    <a:pt x="47785" y="475279"/>
                  </a:cubicBezTo>
                  <a:cubicBezTo>
                    <a:pt x="107052" y="477396"/>
                    <a:pt x="353114" y="470517"/>
                    <a:pt x="377985" y="475279"/>
                  </a:cubicBezTo>
                  <a:cubicBezTo>
                    <a:pt x="402856" y="480041"/>
                    <a:pt x="253102" y="500150"/>
                    <a:pt x="197010" y="503854"/>
                  </a:cubicBezTo>
                  <a:cubicBezTo>
                    <a:pt x="140918" y="507558"/>
                    <a:pt x="73185" y="504383"/>
                    <a:pt x="41435" y="497504"/>
                  </a:cubicBezTo>
                  <a:cubicBezTo>
                    <a:pt x="9685" y="490625"/>
                    <a:pt x="6510" y="462579"/>
                    <a:pt x="6510" y="462579"/>
                  </a:cubicBezTo>
                  <a:cubicBezTo>
                    <a:pt x="2277" y="454112"/>
                    <a:pt x="16564" y="469458"/>
                    <a:pt x="16035" y="446704"/>
                  </a:cubicBezTo>
                  <a:cubicBezTo>
                    <a:pt x="15506" y="423950"/>
                    <a:pt x="4922" y="387437"/>
                    <a:pt x="3335" y="326054"/>
                  </a:cubicBezTo>
                  <a:cubicBezTo>
                    <a:pt x="1748" y="264671"/>
                    <a:pt x="5981" y="125500"/>
                    <a:pt x="6510" y="78404"/>
                  </a:cubicBezTo>
                  <a:cubicBezTo>
                    <a:pt x="7039" y="31308"/>
                    <a:pt x="21327" y="-34308"/>
                    <a:pt x="22385" y="212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A5D90C25-97AC-3797-2675-944514891545}"/>
                </a:ext>
              </a:extLst>
            </p:cNvPr>
            <p:cNvSpPr/>
            <p:nvPr/>
          </p:nvSpPr>
          <p:spPr>
            <a:xfrm>
              <a:off x="3175000" y="4589327"/>
              <a:ext cx="396875" cy="364693"/>
            </a:xfrm>
            <a:custGeom>
              <a:avLst/>
              <a:gdLst>
                <a:gd name="connsiteX0" fmla="*/ 0 w 396875"/>
                <a:gd name="connsiteY0" fmla="*/ 8073 h 364693"/>
                <a:gd name="connsiteX1" fmla="*/ 368300 w 396875"/>
                <a:gd name="connsiteY1" fmla="*/ 11248 h 364693"/>
                <a:gd name="connsiteX2" fmla="*/ 339725 w 396875"/>
                <a:gd name="connsiteY2" fmla="*/ 11248 h 364693"/>
                <a:gd name="connsiteX3" fmla="*/ 377825 w 396875"/>
                <a:gd name="connsiteY3" fmla="*/ 11248 h 364693"/>
                <a:gd name="connsiteX4" fmla="*/ 377825 w 396875"/>
                <a:gd name="connsiteY4" fmla="*/ 68398 h 364693"/>
                <a:gd name="connsiteX5" fmla="*/ 390525 w 396875"/>
                <a:gd name="connsiteY5" fmla="*/ 189048 h 364693"/>
                <a:gd name="connsiteX6" fmla="*/ 384175 w 396875"/>
                <a:gd name="connsiteY6" fmla="*/ 363673 h 364693"/>
                <a:gd name="connsiteX7" fmla="*/ 396875 w 396875"/>
                <a:gd name="connsiteY7" fmla="*/ 103323 h 364693"/>
                <a:gd name="connsiteX8" fmla="*/ 384175 w 396875"/>
                <a:gd name="connsiteY8" fmla="*/ 8073 h 364693"/>
                <a:gd name="connsiteX9" fmla="*/ 358775 w 396875"/>
                <a:gd name="connsiteY9" fmla="*/ 4898 h 364693"/>
                <a:gd name="connsiteX10" fmla="*/ 288925 w 396875"/>
                <a:gd name="connsiteY10" fmla="*/ 4898 h 364693"/>
                <a:gd name="connsiteX11" fmla="*/ 0 w 396875"/>
                <a:gd name="connsiteY11" fmla="*/ 8073 h 3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75" h="364693">
                  <a:moveTo>
                    <a:pt x="0" y="8073"/>
                  </a:moveTo>
                  <a:lnTo>
                    <a:pt x="368300" y="11248"/>
                  </a:lnTo>
                  <a:lnTo>
                    <a:pt x="339725" y="11248"/>
                  </a:lnTo>
                  <a:cubicBezTo>
                    <a:pt x="341312" y="11248"/>
                    <a:pt x="371475" y="1723"/>
                    <a:pt x="377825" y="11248"/>
                  </a:cubicBezTo>
                  <a:cubicBezTo>
                    <a:pt x="384175" y="20773"/>
                    <a:pt x="375708" y="38765"/>
                    <a:pt x="377825" y="68398"/>
                  </a:cubicBezTo>
                  <a:cubicBezTo>
                    <a:pt x="379942" y="98031"/>
                    <a:pt x="389467" y="139836"/>
                    <a:pt x="390525" y="189048"/>
                  </a:cubicBezTo>
                  <a:cubicBezTo>
                    <a:pt x="391583" y="238260"/>
                    <a:pt x="383117" y="377960"/>
                    <a:pt x="384175" y="363673"/>
                  </a:cubicBezTo>
                  <a:cubicBezTo>
                    <a:pt x="385233" y="349386"/>
                    <a:pt x="396875" y="162590"/>
                    <a:pt x="396875" y="103323"/>
                  </a:cubicBezTo>
                  <a:cubicBezTo>
                    <a:pt x="396875" y="44056"/>
                    <a:pt x="390525" y="24477"/>
                    <a:pt x="384175" y="8073"/>
                  </a:cubicBezTo>
                  <a:cubicBezTo>
                    <a:pt x="377825" y="-8331"/>
                    <a:pt x="374650" y="5427"/>
                    <a:pt x="358775" y="4898"/>
                  </a:cubicBezTo>
                  <a:cubicBezTo>
                    <a:pt x="342900" y="4369"/>
                    <a:pt x="288925" y="4898"/>
                    <a:pt x="288925" y="4898"/>
                  </a:cubicBezTo>
                  <a:lnTo>
                    <a:pt x="0" y="807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069AFA8D-3459-553C-93E5-2C5CE4612EAB}"/>
                </a:ext>
              </a:extLst>
            </p:cNvPr>
            <p:cNvSpPr/>
            <p:nvPr/>
          </p:nvSpPr>
          <p:spPr>
            <a:xfrm>
              <a:off x="3559132" y="4780389"/>
              <a:ext cx="19279" cy="185179"/>
            </a:xfrm>
            <a:custGeom>
              <a:avLst/>
              <a:gdLst>
                <a:gd name="connsiteX0" fmla="*/ 19093 w 19279"/>
                <a:gd name="connsiteY0" fmla="*/ 1161 h 185179"/>
                <a:gd name="connsiteX1" fmla="*/ 9568 w 19279"/>
                <a:gd name="connsiteY1" fmla="*/ 178961 h 185179"/>
                <a:gd name="connsiteX2" fmla="*/ 6393 w 19279"/>
                <a:gd name="connsiteY2" fmla="*/ 140861 h 185179"/>
                <a:gd name="connsiteX3" fmla="*/ 43 w 19279"/>
                <a:gd name="connsiteY3" fmla="*/ 102761 h 185179"/>
                <a:gd name="connsiteX4" fmla="*/ 19093 w 19279"/>
                <a:gd name="connsiteY4" fmla="*/ 1161 h 18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9" h="185179">
                  <a:moveTo>
                    <a:pt x="19093" y="1161"/>
                  </a:moveTo>
                  <a:cubicBezTo>
                    <a:pt x="20680" y="13861"/>
                    <a:pt x="11685" y="155678"/>
                    <a:pt x="9568" y="178961"/>
                  </a:cubicBezTo>
                  <a:cubicBezTo>
                    <a:pt x="7451" y="202244"/>
                    <a:pt x="7980" y="153561"/>
                    <a:pt x="6393" y="140861"/>
                  </a:cubicBezTo>
                  <a:cubicBezTo>
                    <a:pt x="4806" y="128161"/>
                    <a:pt x="1101" y="121811"/>
                    <a:pt x="43" y="102761"/>
                  </a:cubicBezTo>
                  <a:cubicBezTo>
                    <a:pt x="-1015" y="83711"/>
                    <a:pt x="17506" y="-11539"/>
                    <a:pt x="19093" y="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7F20372D-0386-50FA-9BF0-B73EEB6C3C5A}"/>
                </a:ext>
              </a:extLst>
            </p:cNvPr>
            <p:cNvSpPr/>
            <p:nvPr/>
          </p:nvSpPr>
          <p:spPr>
            <a:xfrm>
              <a:off x="3139824" y="4573601"/>
              <a:ext cx="57534" cy="328730"/>
            </a:xfrm>
            <a:custGeom>
              <a:avLst/>
              <a:gdLst>
                <a:gd name="connsiteX0" fmla="*/ 57401 w 57534"/>
                <a:gd name="connsiteY0" fmla="*/ 1574 h 328730"/>
                <a:gd name="connsiteX1" fmla="*/ 16126 w 57534"/>
                <a:gd name="connsiteY1" fmla="*/ 58724 h 328730"/>
                <a:gd name="connsiteX2" fmla="*/ 19301 w 57534"/>
                <a:gd name="connsiteY2" fmla="*/ 328599 h 328730"/>
                <a:gd name="connsiteX3" fmla="*/ 251 w 57534"/>
                <a:gd name="connsiteY3" fmla="*/ 93649 h 328730"/>
                <a:gd name="connsiteX4" fmla="*/ 57401 w 57534"/>
                <a:gd name="connsiteY4" fmla="*/ 1574 h 3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34" h="328730">
                  <a:moveTo>
                    <a:pt x="57401" y="1574"/>
                  </a:moveTo>
                  <a:cubicBezTo>
                    <a:pt x="60047" y="-4247"/>
                    <a:pt x="22476" y="4220"/>
                    <a:pt x="16126" y="58724"/>
                  </a:cubicBezTo>
                  <a:cubicBezTo>
                    <a:pt x="9776" y="113228"/>
                    <a:pt x="21947" y="322778"/>
                    <a:pt x="19301" y="328599"/>
                  </a:cubicBezTo>
                  <a:cubicBezTo>
                    <a:pt x="16655" y="334420"/>
                    <a:pt x="-2395" y="145507"/>
                    <a:pt x="251" y="93649"/>
                  </a:cubicBezTo>
                  <a:cubicBezTo>
                    <a:pt x="2897" y="41791"/>
                    <a:pt x="54755" y="7395"/>
                    <a:pt x="57401" y="157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BCD2F98F-9F08-7552-4C41-5DAE34D3766E}"/>
                </a:ext>
              </a:extLst>
            </p:cNvPr>
            <p:cNvSpPr/>
            <p:nvPr/>
          </p:nvSpPr>
          <p:spPr>
            <a:xfrm>
              <a:off x="3170875" y="4612729"/>
              <a:ext cx="366217" cy="337096"/>
            </a:xfrm>
            <a:custGeom>
              <a:avLst/>
              <a:gdLst>
                <a:gd name="connsiteX0" fmla="*/ 950 w 366217"/>
                <a:gd name="connsiteY0" fmla="*/ 546 h 337096"/>
                <a:gd name="connsiteX1" fmla="*/ 337500 w 366217"/>
                <a:gd name="connsiteY1" fmla="*/ 3721 h 337096"/>
                <a:gd name="connsiteX2" fmla="*/ 296225 w 366217"/>
                <a:gd name="connsiteY2" fmla="*/ 16421 h 337096"/>
                <a:gd name="connsiteX3" fmla="*/ 343850 w 366217"/>
                <a:gd name="connsiteY3" fmla="*/ 16421 h 337096"/>
                <a:gd name="connsiteX4" fmla="*/ 366075 w 366217"/>
                <a:gd name="connsiteY4" fmla="*/ 60871 h 337096"/>
                <a:gd name="connsiteX5" fmla="*/ 353375 w 366217"/>
                <a:gd name="connsiteY5" fmla="*/ 197396 h 337096"/>
                <a:gd name="connsiteX6" fmla="*/ 353375 w 366217"/>
                <a:gd name="connsiteY6" fmla="*/ 337096 h 337096"/>
                <a:gd name="connsiteX7" fmla="*/ 353375 w 366217"/>
                <a:gd name="connsiteY7" fmla="*/ 57696 h 337096"/>
                <a:gd name="connsiteX8" fmla="*/ 340675 w 366217"/>
                <a:gd name="connsiteY8" fmla="*/ 10071 h 337096"/>
                <a:gd name="connsiteX9" fmla="*/ 239075 w 366217"/>
                <a:gd name="connsiteY9" fmla="*/ 13246 h 337096"/>
                <a:gd name="connsiteX10" fmla="*/ 950 w 366217"/>
                <a:gd name="connsiteY10" fmla="*/ 546 h 33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217" h="337096">
                  <a:moveTo>
                    <a:pt x="950" y="546"/>
                  </a:moveTo>
                  <a:cubicBezTo>
                    <a:pt x="17354" y="-1041"/>
                    <a:pt x="288288" y="1075"/>
                    <a:pt x="337500" y="3721"/>
                  </a:cubicBezTo>
                  <a:cubicBezTo>
                    <a:pt x="386713" y="6367"/>
                    <a:pt x="295167" y="14304"/>
                    <a:pt x="296225" y="16421"/>
                  </a:cubicBezTo>
                  <a:cubicBezTo>
                    <a:pt x="297283" y="18538"/>
                    <a:pt x="332208" y="9013"/>
                    <a:pt x="343850" y="16421"/>
                  </a:cubicBezTo>
                  <a:cubicBezTo>
                    <a:pt x="355492" y="23829"/>
                    <a:pt x="364488" y="30709"/>
                    <a:pt x="366075" y="60871"/>
                  </a:cubicBezTo>
                  <a:cubicBezTo>
                    <a:pt x="367662" y="91033"/>
                    <a:pt x="355492" y="151359"/>
                    <a:pt x="353375" y="197396"/>
                  </a:cubicBezTo>
                  <a:cubicBezTo>
                    <a:pt x="351258" y="243433"/>
                    <a:pt x="353375" y="337096"/>
                    <a:pt x="353375" y="337096"/>
                  </a:cubicBezTo>
                  <a:cubicBezTo>
                    <a:pt x="353375" y="313813"/>
                    <a:pt x="355492" y="112200"/>
                    <a:pt x="353375" y="57696"/>
                  </a:cubicBezTo>
                  <a:cubicBezTo>
                    <a:pt x="351258" y="3192"/>
                    <a:pt x="359725" y="17479"/>
                    <a:pt x="340675" y="10071"/>
                  </a:cubicBezTo>
                  <a:cubicBezTo>
                    <a:pt x="321625" y="2663"/>
                    <a:pt x="293050" y="13775"/>
                    <a:pt x="239075" y="13246"/>
                  </a:cubicBezTo>
                  <a:cubicBezTo>
                    <a:pt x="185100" y="12717"/>
                    <a:pt x="-15454" y="2133"/>
                    <a:pt x="950" y="5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E5A52806-610E-15CB-561C-C4D554B9C1E0}"/>
                </a:ext>
              </a:extLst>
            </p:cNvPr>
            <p:cNvSpPr/>
            <p:nvPr/>
          </p:nvSpPr>
          <p:spPr>
            <a:xfrm>
              <a:off x="3517891" y="4714770"/>
              <a:ext cx="22513" cy="225584"/>
            </a:xfrm>
            <a:custGeom>
              <a:avLst/>
              <a:gdLst>
                <a:gd name="connsiteX0" fmla="*/ 22234 w 22513"/>
                <a:gd name="connsiteY0" fmla="*/ 105 h 225584"/>
                <a:gd name="connsiteX1" fmla="*/ 12709 w 22513"/>
                <a:gd name="connsiteY1" fmla="*/ 82655 h 225584"/>
                <a:gd name="connsiteX2" fmla="*/ 15884 w 22513"/>
                <a:gd name="connsiteY2" fmla="*/ 225530 h 225584"/>
                <a:gd name="connsiteX3" fmla="*/ 9 w 22513"/>
                <a:gd name="connsiteY3" fmla="*/ 98530 h 225584"/>
                <a:gd name="connsiteX4" fmla="*/ 22234 w 22513"/>
                <a:gd name="connsiteY4" fmla="*/ 105 h 2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" h="225584">
                  <a:moveTo>
                    <a:pt x="22234" y="105"/>
                  </a:moveTo>
                  <a:cubicBezTo>
                    <a:pt x="24351" y="-2541"/>
                    <a:pt x="13767" y="45084"/>
                    <a:pt x="12709" y="82655"/>
                  </a:cubicBezTo>
                  <a:cubicBezTo>
                    <a:pt x="11651" y="120226"/>
                    <a:pt x="18001" y="222884"/>
                    <a:pt x="15884" y="225530"/>
                  </a:cubicBezTo>
                  <a:cubicBezTo>
                    <a:pt x="13767" y="228176"/>
                    <a:pt x="538" y="133984"/>
                    <a:pt x="9" y="98530"/>
                  </a:cubicBezTo>
                  <a:cubicBezTo>
                    <a:pt x="-520" y="63076"/>
                    <a:pt x="20117" y="2751"/>
                    <a:pt x="22234" y="1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EE40A00A-EE83-BEED-D901-3DE786D2E834}"/>
                </a:ext>
              </a:extLst>
            </p:cNvPr>
            <p:cNvSpPr/>
            <p:nvPr/>
          </p:nvSpPr>
          <p:spPr>
            <a:xfrm>
              <a:off x="3213764" y="4932363"/>
              <a:ext cx="344244" cy="14354"/>
            </a:xfrm>
            <a:custGeom>
              <a:avLst/>
              <a:gdLst>
                <a:gd name="connsiteX0" fmla="*/ 2511 w 344244"/>
                <a:gd name="connsiteY0" fmla="*/ 1587 h 14354"/>
                <a:gd name="connsiteX1" fmla="*/ 339061 w 344244"/>
                <a:gd name="connsiteY1" fmla="*/ 1587 h 14354"/>
                <a:gd name="connsiteX2" fmla="*/ 193011 w 344244"/>
                <a:gd name="connsiteY2" fmla="*/ 14287 h 14354"/>
                <a:gd name="connsiteX3" fmla="*/ 2511 w 344244"/>
                <a:gd name="connsiteY3" fmla="*/ 1587 h 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44" h="14354">
                  <a:moveTo>
                    <a:pt x="2511" y="1587"/>
                  </a:moveTo>
                  <a:cubicBezTo>
                    <a:pt x="26853" y="-530"/>
                    <a:pt x="307311" y="-530"/>
                    <a:pt x="339061" y="1587"/>
                  </a:cubicBezTo>
                  <a:cubicBezTo>
                    <a:pt x="370811" y="3704"/>
                    <a:pt x="248573" y="13229"/>
                    <a:pt x="193011" y="14287"/>
                  </a:cubicBezTo>
                  <a:cubicBezTo>
                    <a:pt x="137449" y="15345"/>
                    <a:pt x="-21831" y="3704"/>
                    <a:pt x="2511" y="1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2A73CAA3-6C71-F32F-E1BA-08FD85D75190}"/>
                </a:ext>
              </a:extLst>
            </p:cNvPr>
            <p:cNvSpPr/>
            <p:nvPr/>
          </p:nvSpPr>
          <p:spPr>
            <a:xfrm>
              <a:off x="3195439" y="4968638"/>
              <a:ext cx="380825" cy="35162"/>
            </a:xfrm>
            <a:custGeom>
              <a:avLst/>
              <a:gdLst>
                <a:gd name="connsiteX0" fmla="*/ 4961 w 380825"/>
                <a:gd name="connsiteY0" fmla="*/ 12937 h 35162"/>
                <a:gd name="connsiteX1" fmla="*/ 293886 w 380825"/>
                <a:gd name="connsiteY1" fmla="*/ 12937 h 35162"/>
                <a:gd name="connsiteX2" fmla="*/ 379611 w 380825"/>
                <a:gd name="connsiteY2" fmla="*/ 237 h 35162"/>
                <a:gd name="connsiteX3" fmla="*/ 246261 w 380825"/>
                <a:gd name="connsiteY3" fmla="*/ 25637 h 35162"/>
                <a:gd name="connsiteX4" fmla="*/ 119261 w 380825"/>
                <a:gd name="connsiteY4" fmla="*/ 35162 h 35162"/>
                <a:gd name="connsiteX5" fmla="*/ 4961 w 380825"/>
                <a:gd name="connsiteY5" fmla="*/ 12937 h 3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25" h="35162">
                  <a:moveTo>
                    <a:pt x="4961" y="12937"/>
                  </a:moveTo>
                  <a:cubicBezTo>
                    <a:pt x="34065" y="9233"/>
                    <a:pt x="231444" y="15054"/>
                    <a:pt x="293886" y="12937"/>
                  </a:cubicBezTo>
                  <a:cubicBezTo>
                    <a:pt x="356328" y="10820"/>
                    <a:pt x="387548" y="-1880"/>
                    <a:pt x="379611" y="237"/>
                  </a:cubicBezTo>
                  <a:cubicBezTo>
                    <a:pt x="371674" y="2354"/>
                    <a:pt x="289653" y="19816"/>
                    <a:pt x="246261" y="25637"/>
                  </a:cubicBezTo>
                  <a:cubicBezTo>
                    <a:pt x="202869" y="31458"/>
                    <a:pt x="155773" y="35162"/>
                    <a:pt x="119261" y="35162"/>
                  </a:cubicBezTo>
                  <a:cubicBezTo>
                    <a:pt x="82749" y="35162"/>
                    <a:pt x="-24143" y="16641"/>
                    <a:pt x="4961" y="12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AC0B6618-FB57-87BF-1D32-B65F5DFAE017}"/>
                </a:ext>
              </a:extLst>
            </p:cNvPr>
            <p:cNvSpPr/>
            <p:nvPr/>
          </p:nvSpPr>
          <p:spPr>
            <a:xfrm>
              <a:off x="3479789" y="4895753"/>
              <a:ext cx="92217" cy="79635"/>
            </a:xfrm>
            <a:custGeom>
              <a:avLst/>
              <a:gdLst>
                <a:gd name="connsiteX0" fmla="*/ 11 w 92217"/>
                <a:gd name="connsiteY0" fmla="*/ 97 h 79635"/>
                <a:gd name="connsiteX1" fmla="*/ 85736 w 92217"/>
                <a:gd name="connsiteY1" fmla="*/ 76297 h 79635"/>
                <a:gd name="connsiteX2" fmla="*/ 79386 w 92217"/>
                <a:gd name="connsiteY2" fmla="*/ 60422 h 79635"/>
                <a:gd name="connsiteX3" fmla="*/ 11 w 92217"/>
                <a:gd name="connsiteY3" fmla="*/ 97 h 7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17" h="79635">
                  <a:moveTo>
                    <a:pt x="11" y="97"/>
                  </a:moveTo>
                  <a:cubicBezTo>
                    <a:pt x="1069" y="2743"/>
                    <a:pt x="85736" y="76297"/>
                    <a:pt x="85736" y="76297"/>
                  </a:cubicBezTo>
                  <a:cubicBezTo>
                    <a:pt x="98965" y="86351"/>
                    <a:pt x="89440" y="71534"/>
                    <a:pt x="79386" y="60422"/>
                  </a:cubicBezTo>
                  <a:cubicBezTo>
                    <a:pt x="69332" y="49310"/>
                    <a:pt x="-1047" y="-2549"/>
                    <a:pt x="11" y="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71948CDA-1951-0FDD-451C-CDC30C285EA3}"/>
                </a:ext>
              </a:extLst>
            </p:cNvPr>
            <p:cNvSpPr/>
            <p:nvPr/>
          </p:nvSpPr>
          <p:spPr>
            <a:xfrm>
              <a:off x="3230462" y="5039495"/>
              <a:ext cx="427138" cy="482157"/>
            </a:xfrm>
            <a:custGeom>
              <a:avLst/>
              <a:gdLst>
                <a:gd name="connsiteX0" fmla="*/ 1688 w 427138"/>
                <a:gd name="connsiteY0" fmla="*/ 18280 h 482157"/>
                <a:gd name="connsiteX1" fmla="*/ 363638 w 427138"/>
                <a:gd name="connsiteY1" fmla="*/ 24630 h 482157"/>
                <a:gd name="connsiteX2" fmla="*/ 341413 w 427138"/>
                <a:gd name="connsiteY2" fmla="*/ 27805 h 482157"/>
                <a:gd name="connsiteX3" fmla="*/ 338238 w 427138"/>
                <a:gd name="connsiteY3" fmla="*/ 62730 h 482157"/>
                <a:gd name="connsiteX4" fmla="*/ 344588 w 427138"/>
                <a:gd name="connsiteY4" fmla="*/ 129405 h 482157"/>
                <a:gd name="connsiteX5" fmla="*/ 335063 w 427138"/>
                <a:gd name="connsiteY5" fmla="*/ 351655 h 482157"/>
                <a:gd name="connsiteX6" fmla="*/ 335063 w 427138"/>
                <a:gd name="connsiteY6" fmla="*/ 380230 h 482157"/>
                <a:gd name="connsiteX7" fmla="*/ 347763 w 427138"/>
                <a:gd name="connsiteY7" fmla="*/ 389755 h 482157"/>
                <a:gd name="connsiteX8" fmla="*/ 427138 w 427138"/>
                <a:gd name="connsiteY8" fmla="*/ 481830 h 482157"/>
                <a:gd name="connsiteX9" fmla="*/ 347763 w 427138"/>
                <a:gd name="connsiteY9" fmla="*/ 415155 h 482157"/>
                <a:gd name="connsiteX10" fmla="*/ 328713 w 427138"/>
                <a:gd name="connsiteY10" fmla="*/ 281805 h 482157"/>
                <a:gd name="connsiteX11" fmla="*/ 322363 w 427138"/>
                <a:gd name="connsiteY11" fmla="*/ 8755 h 482157"/>
                <a:gd name="connsiteX12" fmla="*/ 331888 w 427138"/>
                <a:gd name="connsiteY12" fmla="*/ 62730 h 482157"/>
                <a:gd name="connsiteX13" fmla="*/ 319188 w 427138"/>
                <a:gd name="connsiteY13" fmla="*/ 15105 h 482157"/>
                <a:gd name="connsiteX14" fmla="*/ 230288 w 427138"/>
                <a:gd name="connsiteY14" fmla="*/ 11930 h 482157"/>
                <a:gd name="connsiteX15" fmla="*/ 1688 w 427138"/>
                <a:gd name="connsiteY15" fmla="*/ 18280 h 48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138" h="482157">
                  <a:moveTo>
                    <a:pt x="1688" y="18280"/>
                  </a:moveTo>
                  <a:cubicBezTo>
                    <a:pt x="23913" y="20397"/>
                    <a:pt x="307017" y="23043"/>
                    <a:pt x="363638" y="24630"/>
                  </a:cubicBezTo>
                  <a:cubicBezTo>
                    <a:pt x="420259" y="26217"/>
                    <a:pt x="345646" y="21455"/>
                    <a:pt x="341413" y="27805"/>
                  </a:cubicBezTo>
                  <a:cubicBezTo>
                    <a:pt x="337180" y="34155"/>
                    <a:pt x="337709" y="45797"/>
                    <a:pt x="338238" y="62730"/>
                  </a:cubicBezTo>
                  <a:cubicBezTo>
                    <a:pt x="338767" y="79663"/>
                    <a:pt x="345117" y="81251"/>
                    <a:pt x="344588" y="129405"/>
                  </a:cubicBezTo>
                  <a:cubicBezTo>
                    <a:pt x="344059" y="177559"/>
                    <a:pt x="336650" y="309851"/>
                    <a:pt x="335063" y="351655"/>
                  </a:cubicBezTo>
                  <a:cubicBezTo>
                    <a:pt x="333476" y="393459"/>
                    <a:pt x="335063" y="380230"/>
                    <a:pt x="335063" y="380230"/>
                  </a:cubicBezTo>
                  <a:cubicBezTo>
                    <a:pt x="337180" y="386580"/>
                    <a:pt x="332417" y="372822"/>
                    <a:pt x="347763" y="389755"/>
                  </a:cubicBezTo>
                  <a:cubicBezTo>
                    <a:pt x="363109" y="406688"/>
                    <a:pt x="427138" y="477597"/>
                    <a:pt x="427138" y="481830"/>
                  </a:cubicBezTo>
                  <a:cubicBezTo>
                    <a:pt x="427138" y="486063"/>
                    <a:pt x="364167" y="448493"/>
                    <a:pt x="347763" y="415155"/>
                  </a:cubicBezTo>
                  <a:cubicBezTo>
                    <a:pt x="331359" y="381817"/>
                    <a:pt x="332946" y="349538"/>
                    <a:pt x="328713" y="281805"/>
                  </a:cubicBezTo>
                  <a:cubicBezTo>
                    <a:pt x="324480" y="214072"/>
                    <a:pt x="321834" y="45267"/>
                    <a:pt x="322363" y="8755"/>
                  </a:cubicBezTo>
                  <a:cubicBezTo>
                    <a:pt x="322892" y="-27757"/>
                    <a:pt x="332417" y="61672"/>
                    <a:pt x="331888" y="62730"/>
                  </a:cubicBezTo>
                  <a:cubicBezTo>
                    <a:pt x="331359" y="63788"/>
                    <a:pt x="336121" y="23572"/>
                    <a:pt x="319188" y="15105"/>
                  </a:cubicBezTo>
                  <a:cubicBezTo>
                    <a:pt x="302255" y="6638"/>
                    <a:pt x="277384" y="12459"/>
                    <a:pt x="230288" y="11930"/>
                  </a:cubicBezTo>
                  <a:cubicBezTo>
                    <a:pt x="183192" y="11401"/>
                    <a:pt x="-20537" y="16163"/>
                    <a:pt x="1688" y="182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7FFD0B1A-EF8A-FDA6-7382-7094A6A5E13C}"/>
                </a:ext>
              </a:extLst>
            </p:cNvPr>
            <p:cNvSpPr/>
            <p:nvPr/>
          </p:nvSpPr>
          <p:spPr>
            <a:xfrm>
              <a:off x="3957548" y="4213211"/>
              <a:ext cx="36747" cy="725315"/>
            </a:xfrm>
            <a:custGeom>
              <a:avLst/>
              <a:gdLst>
                <a:gd name="connsiteX0" fmla="*/ 36602 w 36747"/>
                <a:gd name="connsiteY0" fmla="*/ 14 h 725315"/>
                <a:gd name="connsiteX1" fmla="*/ 14377 w 36747"/>
                <a:gd name="connsiteY1" fmla="*/ 323864 h 725315"/>
                <a:gd name="connsiteX2" fmla="*/ 20727 w 36747"/>
                <a:gd name="connsiteY2" fmla="*/ 587389 h 725315"/>
                <a:gd name="connsiteX3" fmla="*/ 8027 w 36747"/>
                <a:gd name="connsiteY3" fmla="*/ 723914 h 725315"/>
                <a:gd name="connsiteX4" fmla="*/ 8027 w 36747"/>
                <a:gd name="connsiteY4" fmla="*/ 508014 h 725315"/>
                <a:gd name="connsiteX5" fmla="*/ 1677 w 36747"/>
                <a:gd name="connsiteY5" fmla="*/ 336564 h 725315"/>
                <a:gd name="connsiteX6" fmla="*/ 36602 w 36747"/>
                <a:gd name="connsiteY6" fmla="*/ 14 h 72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47" h="725315">
                  <a:moveTo>
                    <a:pt x="36602" y="14"/>
                  </a:moveTo>
                  <a:cubicBezTo>
                    <a:pt x="38719" y="-2103"/>
                    <a:pt x="17023" y="225968"/>
                    <a:pt x="14377" y="323864"/>
                  </a:cubicBezTo>
                  <a:cubicBezTo>
                    <a:pt x="11731" y="421760"/>
                    <a:pt x="21785" y="520714"/>
                    <a:pt x="20727" y="587389"/>
                  </a:cubicBezTo>
                  <a:cubicBezTo>
                    <a:pt x="19669" y="654064"/>
                    <a:pt x="10144" y="737143"/>
                    <a:pt x="8027" y="723914"/>
                  </a:cubicBezTo>
                  <a:cubicBezTo>
                    <a:pt x="5910" y="710685"/>
                    <a:pt x="9085" y="572572"/>
                    <a:pt x="8027" y="508014"/>
                  </a:cubicBezTo>
                  <a:cubicBezTo>
                    <a:pt x="6969" y="443456"/>
                    <a:pt x="-4144" y="418585"/>
                    <a:pt x="1677" y="336564"/>
                  </a:cubicBezTo>
                  <a:cubicBezTo>
                    <a:pt x="7498" y="254543"/>
                    <a:pt x="34485" y="2131"/>
                    <a:pt x="36602" y="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C2BEABC6-F524-DD30-B575-7E5E5B811DE7}"/>
                </a:ext>
              </a:extLst>
            </p:cNvPr>
            <p:cNvSpPr/>
            <p:nvPr/>
          </p:nvSpPr>
          <p:spPr>
            <a:xfrm>
              <a:off x="4009479" y="4201590"/>
              <a:ext cx="16569" cy="773140"/>
            </a:xfrm>
            <a:custGeom>
              <a:avLst/>
              <a:gdLst>
                <a:gd name="connsiteX0" fmla="*/ 3721 w 16569"/>
                <a:gd name="connsiteY0" fmla="*/ 2110 h 773140"/>
                <a:gd name="connsiteX1" fmla="*/ 546 w 16569"/>
                <a:gd name="connsiteY1" fmla="*/ 579960 h 773140"/>
                <a:gd name="connsiteX2" fmla="*/ 13246 w 16569"/>
                <a:gd name="connsiteY2" fmla="*/ 767285 h 773140"/>
                <a:gd name="connsiteX3" fmla="*/ 16421 w 16569"/>
                <a:gd name="connsiteY3" fmla="*/ 398985 h 773140"/>
                <a:gd name="connsiteX4" fmla="*/ 3721 w 16569"/>
                <a:gd name="connsiteY4" fmla="*/ 2110 h 77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9" h="773140">
                  <a:moveTo>
                    <a:pt x="3721" y="2110"/>
                  </a:moveTo>
                  <a:cubicBezTo>
                    <a:pt x="1075" y="32272"/>
                    <a:pt x="-1041" y="452431"/>
                    <a:pt x="546" y="579960"/>
                  </a:cubicBezTo>
                  <a:cubicBezTo>
                    <a:pt x="2133" y="707489"/>
                    <a:pt x="10600" y="797447"/>
                    <a:pt x="13246" y="767285"/>
                  </a:cubicBezTo>
                  <a:cubicBezTo>
                    <a:pt x="15892" y="737123"/>
                    <a:pt x="14834" y="524927"/>
                    <a:pt x="16421" y="398985"/>
                  </a:cubicBezTo>
                  <a:cubicBezTo>
                    <a:pt x="18009" y="273043"/>
                    <a:pt x="6367" y="-28052"/>
                    <a:pt x="3721" y="21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11BF33E1-6A5B-DE23-0959-4F8F031BF19A}"/>
                </a:ext>
              </a:extLst>
            </p:cNvPr>
            <p:cNvSpPr/>
            <p:nvPr/>
          </p:nvSpPr>
          <p:spPr>
            <a:xfrm>
              <a:off x="3644900" y="5000571"/>
              <a:ext cx="474714" cy="54391"/>
            </a:xfrm>
            <a:custGeom>
              <a:avLst/>
              <a:gdLst>
                <a:gd name="connsiteX0" fmla="*/ 0 w 474714"/>
                <a:gd name="connsiteY0" fmla="*/ 41329 h 54391"/>
                <a:gd name="connsiteX1" fmla="*/ 276225 w 474714"/>
                <a:gd name="connsiteY1" fmla="*/ 34979 h 54391"/>
                <a:gd name="connsiteX2" fmla="*/ 400050 w 474714"/>
                <a:gd name="connsiteY2" fmla="*/ 38154 h 54391"/>
                <a:gd name="connsiteX3" fmla="*/ 473075 w 474714"/>
                <a:gd name="connsiteY3" fmla="*/ 54 h 54391"/>
                <a:gd name="connsiteX4" fmla="*/ 434975 w 474714"/>
                <a:gd name="connsiteY4" fmla="*/ 47679 h 54391"/>
                <a:gd name="connsiteX5" fmla="*/ 263525 w 474714"/>
                <a:gd name="connsiteY5" fmla="*/ 54029 h 54391"/>
                <a:gd name="connsiteX6" fmla="*/ 0 w 474714"/>
                <a:gd name="connsiteY6" fmla="*/ 41329 h 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714" h="54391">
                  <a:moveTo>
                    <a:pt x="0" y="41329"/>
                  </a:moveTo>
                  <a:lnTo>
                    <a:pt x="276225" y="34979"/>
                  </a:lnTo>
                  <a:cubicBezTo>
                    <a:pt x="342900" y="34450"/>
                    <a:pt x="367242" y="43975"/>
                    <a:pt x="400050" y="38154"/>
                  </a:cubicBezTo>
                  <a:cubicBezTo>
                    <a:pt x="432858" y="32333"/>
                    <a:pt x="467254" y="-1534"/>
                    <a:pt x="473075" y="54"/>
                  </a:cubicBezTo>
                  <a:cubicBezTo>
                    <a:pt x="478896" y="1641"/>
                    <a:pt x="469900" y="38683"/>
                    <a:pt x="434975" y="47679"/>
                  </a:cubicBezTo>
                  <a:cubicBezTo>
                    <a:pt x="400050" y="56675"/>
                    <a:pt x="263525" y="54029"/>
                    <a:pt x="263525" y="54029"/>
                  </a:cubicBezTo>
                  <a:lnTo>
                    <a:pt x="0" y="413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A7C59003-2A2A-9BC2-4615-22D322A3B07A}"/>
                </a:ext>
              </a:extLst>
            </p:cNvPr>
            <p:cNvSpPr/>
            <p:nvPr/>
          </p:nvSpPr>
          <p:spPr>
            <a:xfrm>
              <a:off x="3642071" y="5034632"/>
              <a:ext cx="323978" cy="427211"/>
            </a:xfrm>
            <a:custGeom>
              <a:avLst/>
              <a:gdLst>
                <a:gd name="connsiteX0" fmla="*/ 85379 w 323978"/>
                <a:gd name="connsiteY0" fmla="*/ 918 h 427211"/>
                <a:gd name="connsiteX1" fmla="*/ 25054 w 323978"/>
                <a:gd name="connsiteY1" fmla="*/ 42193 h 427211"/>
                <a:gd name="connsiteX2" fmla="*/ 18704 w 323978"/>
                <a:gd name="connsiteY2" fmla="*/ 86643 h 427211"/>
                <a:gd name="connsiteX3" fmla="*/ 12354 w 323978"/>
                <a:gd name="connsiteY3" fmla="*/ 299368 h 427211"/>
                <a:gd name="connsiteX4" fmla="*/ 6004 w 323978"/>
                <a:gd name="connsiteY4" fmla="*/ 372393 h 427211"/>
                <a:gd name="connsiteX5" fmla="*/ 31404 w 323978"/>
                <a:gd name="connsiteY5" fmla="*/ 394618 h 427211"/>
                <a:gd name="connsiteX6" fmla="*/ 323504 w 323978"/>
                <a:gd name="connsiteY6" fmla="*/ 397793 h 427211"/>
                <a:gd name="connsiteX7" fmla="*/ 98079 w 323978"/>
                <a:gd name="connsiteY7" fmla="*/ 413668 h 427211"/>
                <a:gd name="connsiteX8" fmla="*/ 28229 w 323978"/>
                <a:gd name="connsiteY8" fmla="*/ 413668 h 427211"/>
                <a:gd name="connsiteX9" fmla="*/ 2829 w 323978"/>
                <a:gd name="connsiteY9" fmla="*/ 239043 h 427211"/>
                <a:gd name="connsiteX10" fmla="*/ 9179 w 323978"/>
                <a:gd name="connsiteY10" fmla="*/ 32668 h 427211"/>
                <a:gd name="connsiteX11" fmla="*/ 85379 w 323978"/>
                <a:gd name="connsiteY11" fmla="*/ 918 h 4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978" h="427211">
                  <a:moveTo>
                    <a:pt x="85379" y="918"/>
                  </a:moveTo>
                  <a:cubicBezTo>
                    <a:pt x="88025" y="2506"/>
                    <a:pt x="36166" y="27906"/>
                    <a:pt x="25054" y="42193"/>
                  </a:cubicBezTo>
                  <a:cubicBezTo>
                    <a:pt x="13941" y="56481"/>
                    <a:pt x="20821" y="43781"/>
                    <a:pt x="18704" y="86643"/>
                  </a:cubicBezTo>
                  <a:cubicBezTo>
                    <a:pt x="16587" y="129505"/>
                    <a:pt x="14471" y="251743"/>
                    <a:pt x="12354" y="299368"/>
                  </a:cubicBezTo>
                  <a:cubicBezTo>
                    <a:pt x="10237" y="346993"/>
                    <a:pt x="2829" y="356518"/>
                    <a:pt x="6004" y="372393"/>
                  </a:cubicBezTo>
                  <a:cubicBezTo>
                    <a:pt x="9179" y="388268"/>
                    <a:pt x="-21513" y="390385"/>
                    <a:pt x="31404" y="394618"/>
                  </a:cubicBezTo>
                  <a:cubicBezTo>
                    <a:pt x="84321" y="398851"/>
                    <a:pt x="312391" y="394618"/>
                    <a:pt x="323504" y="397793"/>
                  </a:cubicBezTo>
                  <a:cubicBezTo>
                    <a:pt x="334617" y="400968"/>
                    <a:pt x="147292" y="411022"/>
                    <a:pt x="98079" y="413668"/>
                  </a:cubicBezTo>
                  <a:cubicBezTo>
                    <a:pt x="48866" y="416314"/>
                    <a:pt x="44104" y="442772"/>
                    <a:pt x="28229" y="413668"/>
                  </a:cubicBezTo>
                  <a:cubicBezTo>
                    <a:pt x="12354" y="384564"/>
                    <a:pt x="6004" y="302543"/>
                    <a:pt x="2829" y="239043"/>
                  </a:cubicBezTo>
                  <a:cubicBezTo>
                    <a:pt x="-346" y="175543"/>
                    <a:pt x="1771" y="69710"/>
                    <a:pt x="9179" y="32668"/>
                  </a:cubicBezTo>
                  <a:cubicBezTo>
                    <a:pt x="16587" y="-4374"/>
                    <a:pt x="82733" y="-670"/>
                    <a:pt x="85379" y="9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E2B020FA-0C64-276D-1185-C3F70C81C857}"/>
                </a:ext>
              </a:extLst>
            </p:cNvPr>
            <p:cNvSpPr/>
            <p:nvPr/>
          </p:nvSpPr>
          <p:spPr>
            <a:xfrm>
              <a:off x="3645738" y="5493852"/>
              <a:ext cx="392527" cy="59365"/>
            </a:xfrm>
            <a:custGeom>
              <a:avLst/>
              <a:gdLst>
                <a:gd name="connsiteX0" fmla="*/ 2337 w 392527"/>
                <a:gd name="connsiteY0" fmla="*/ 8423 h 59365"/>
                <a:gd name="connsiteX1" fmla="*/ 345237 w 392527"/>
                <a:gd name="connsiteY1" fmla="*/ 5248 h 59365"/>
                <a:gd name="connsiteX2" fmla="*/ 380162 w 392527"/>
                <a:gd name="connsiteY2" fmla="*/ 2073 h 59365"/>
                <a:gd name="connsiteX3" fmla="*/ 345237 w 392527"/>
                <a:gd name="connsiteY3" fmla="*/ 5248 h 59365"/>
                <a:gd name="connsiteX4" fmla="*/ 389687 w 392527"/>
                <a:gd name="connsiteY4" fmla="*/ 59223 h 59365"/>
                <a:gd name="connsiteX5" fmla="*/ 367462 w 392527"/>
                <a:gd name="connsiteY5" fmla="*/ 21123 h 59365"/>
                <a:gd name="connsiteX6" fmla="*/ 202362 w 392527"/>
                <a:gd name="connsiteY6" fmla="*/ 24298 h 59365"/>
                <a:gd name="connsiteX7" fmla="*/ 2337 w 392527"/>
                <a:gd name="connsiteY7" fmla="*/ 8423 h 5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27" h="59365">
                  <a:moveTo>
                    <a:pt x="2337" y="8423"/>
                  </a:moveTo>
                  <a:cubicBezTo>
                    <a:pt x="26150" y="5248"/>
                    <a:pt x="282266" y="6306"/>
                    <a:pt x="345237" y="5248"/>
                  </a:cubicBezTo>
                  <a:cubicBezTo>
                    <a:pt x="408208" y="4190"/>
                    <a:pt x="380162" y="2073"/>
                    <a:pt x="380162" y="2073"/>
                  </a:cubicBezTo>
                  <a:cubicBezTo>
                    <a:pt x="380162" y="2073"/>
                    <a:pt x="343650" y="-4277"/>
                    <a:pt x="345237" y="5248"/>
                  </a:cubicBezTo>
                  <a:cubicBezTo>
                    <a:pt x="346825" y="14773"/>
                    <a:pt x="385983" y="56577"/>
                    <a:pt x="389687" y="59223"/>
                  </a:cubicBezTo>
                  <a:cubicBezTo>
                    <a:pt x="393391" y="61869"/>
                    <a:pt x="398683" y="26944"/>
                    <a:pt x="367462" y="21123"/>
                  </a:cubicBezTo>
                  <a:cubicBezTo>
                    <a:pt x="336241" y="15302"/>
                    <a:pt x="261629" y="24298"/>
                    <a:pt x="202362" y="24298"/>
                  </a:cubicBezTo>
                  <a:cubicBezTo>
                    <a:pt x="143095" y="24298"/>
                    <a:pt x="-21476" y="11598"/>
                    <a:pt x="2337" y="84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6488BB65-EDF3-6BE9-F33C-7D5AD31A461C}"/>
                </a:ext>
              </a:extLst>
            </p:cNvPr>
            <p:cNvSpPr/>
            <p:nvPr/>
          </p:nvSpPr>
          <p:spPr>
            <a:xfrm>
              <a:off x="3676650" y="5051186"/>
              <a:ext cx="53975" cy="368553"/>
            </a:xfrm>
            <a:custGeom>
              <a:avLst/>
              <a:gdLst>
                <a:gd name="connsiteX0" fmla="*/ 53975 w 53975"/>
                <a:gd name="connsiteY0" fmla="*/ 239 h 368553"/>
                <a:gd name="connsiteX1" fmla="*/ 9525 w 53975"/>
                <a:gd name="connsiteY1" fmla="*/ 51039 h 368553"/>
                <a:gd name="connsiteX2" fmla="*/ 0 w 53975"/>
                <a:gd name="connsiteY2" fmla="*/ 85964 h 368553"/>
                <a:gd name="connsiteX3" fmla="*/ 9525 w 53975"/>
                <a:gd name="connsiteY3" fmla="*/ 368539 h 368553"/>
                <a:gd name="connsiteX4" fmla="*/ 9525 w 53975"/>
                <a:gd name="connsiteY4" fmla="*/ 73264 h 368553"/>
                <a:gd name="connsiteX5" fmla="*/ 53975 w 53975"/>
                <a:gd name="connsiteY5" fmla="*/ 239 h 36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75" h="368553">
                  <a:moveTo>
                    <a:pt x="53975" y="239"/>
                  </a:moveTo>
                  <a:cubicBezTo>
                    <a:pt x="53975" y="-3465"/>
                    <a:pt x="18521" y="36752"/>
                    <a:pt x="9525" y="51039"/>
                  </a:cubicBezTo>
                  <a:cubicBezTo>
                    <a:pt x="529" y="65326"/>
                    <a:pt x="0" y="33047"/>
                    <a:pt x="0" y="85964"/>
                  </a:cubicBezTo>
                  <a:cubicBezTo>
                    <a:pt x="0" y="138881"/>
                    <a:pt x="7937" y="370656"/>
                    <a:pt x="9525" y="368539"/>
                  </a:cubicBezTo>
                  <a:cubicBezTo>
                    <a:pt x="11113" y="366422"/>
                    <a:pt x="4233" y="133589"/>
                    <a:pt x="9525" y="73264"/>
                  </a:cubicBezTo>
                  <a:cubicBezTo>
                    <a:pt x="14817" y="12939"/>
                    <a:pt x="53975" y="3943"/>
                    <a:pt x="53975" y="2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3A07EAA7-0D53-9EBF-23EF-13AFFFC367A1}"/>
                </a:ext>
              </a:extLst>
            </p:cNvPr>
            <p:cNvSpPr/>
            <p:nvPr/>
          </p:nvSpPr>
          <p:spPr>
            <a:xfrm>
              <a:off x="4022589" y="5509248"/>
              <a:ext cx="13320" cy="378219"/>
            </a:xfrm>
            <a:custGeom>
              <a:avLst/>
              <a:gdLst>
                <a:gd name="connsiteX0" fmla="*/ 12836 w 13320"/>
                <a:gd name="connsiteY0" fmla="*/ 12077 h 378219"/>
                <a:gd name="connsiteX1" fmla="*/ 9661 w 13320"/>
                <a:gd name="connsiteY1" fmla="*/ 377202 h 378219"/>
                <a:gd name="connsiteX2" fmla="*/ 136 w 13320"/>
                <a:gd name="connsiteY2" fmla="*/ 116852 h 378219"/>
                <a:gd name="connsiteX3" fmla="*/ 12836 w 13320"/>
                <a:gd name="connsiteY3" fmla="*/ 12077 h 37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0" h="378219">
                  <a:moveTo>
                    <a:pt x="12836" y="12077"/>
                  </a:moveTo>
                  <a:cubicBezTo>
                    <a:pt x="14424" y="55469"/>
                    <a:pt x="11778" y="359740"/>
                    <a:pt x="9661" y="377202"/>
                  </a:cubicBezTo>
                  <a:cubicBezTo>
                    <a:pt x="7544" y="394664"/>
                    <a:pt x="1723" y="182469"/>
                    <a:pt x="136" y="116852"/>
                  </a:cubicBezTo>
                  <a:cubicBezTo>
                    <a:pt x="-1451" y="51235"/>
                    <a:pt x="11248" y="-31315"/>
                    <a:pt x="12836" y="120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D4FAEB59-601E-E88E-4640-C1DED3053729}"/>
                </a:ext>
              </a:extLst>
            </p:cNvPr>
            <p:cNvSpPr/>
            <p:nvPr/>
          </p:nvSpPr>
          <p:spPr>
            <a:xfrm>
              <a:off x="3984193" y="5507356"/>
              <a:ext cx="10039" cy="319265"/>
            </a:xfrm>
            <a:custGeom>
              <a:avLst/>
              <a:gdLst>
                <a:gd name="connsiteX0" fmla="*/ 3607 w 10039"/>
                <a:gd name="connsiteY0" fmla="*/ 1269 h 319265"/>
                <a:gd name="connsiteX1" fmla="*/ 9957 w 10039"/>
                <a:gd name="connsiteY1" fmla="*/ 90169 h 319265"/>
                <a:gd name="connsiteX2" fmla="*/ 6782 w 10039"/>
                <a:gd name="connsiteY2" fmla="*/ 318769 h 319265"/>
                <a:gd name="connsiteX3" fmla="*/ 432 w 10039"/>
                <a:gd name="connsiteY3" fmla="*/ 147319 h 319265"/>
                <a:gd name="connsiteX4" fmla="*/ 3607 w 10039"/>
                <a:gd name="connsiteY4" fmla="*/ 1269 h 3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9" h="319265">
                  <a:moveTo>
                    <a:pt x="3607" y="1269"/>
                  </a:moveTo>
                  <a:cubicBezTo>
                    <a:pt x="5195" y="-8256"/>
                    <a:pt x="9428" y="37252"/>
                    <a:pt x="9957" y="90169"/>
                  </a:cubicBezTo>
                  <a:cubicBezTo>
                    <a:pt x="10486" y="143086"/>
                    <a:pt x="8370" y="309244"/>
                    <a:pt x="6782" y="318769"/>
                  </a:cubicBezTo>
                  <a:cubicBezTo>
                    <a:pt x="5195" y="328294"/>
                    <a:pt x="2019" y="198119"/>
                    <a:pt x="432" y="147319"/>
                  </a:cubicBezTo>
                  <a:cubicBezTo>
                    <a:pt x="-1156" y="96519"/>
                    <a:pt x="2019" y="10794"/>
                    <a:pt x="3607" y="12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C3D62255-076B-09CC-33C2-A790E4011FED}"/>
                </a:ext>
              </a:extLst>
            </p:cNvPr>
            <p:cNvSpPr/>
            <p:nvPr/>
          </p:nvSpPr>
          <p:spPr>
            <a:xfrm>
              <a:off x="3721030" y="5381264"/>
              <a:ext cx="757046" cy="73386"/>
            </a:xfrm>
            <a:custGeom>
              <a:avLst/>
              <a:gdLst>
                <a:gd name="connsiteX0" fmla="*/ 184220 w 757046"/>
                <a:gd name="connsiteY0" fmla="*/ 51161 h 73386"/>
                <a:gd name="connsiteX1" fmla="*/ 581095 w 757046"/>
                <a:gd name="connsiteY1" fmla="*/ 51161 h 73386"/>
                <a:gd name="connsiteX2" fmla="*/ 704920 w 757046"/>
                <a:gd name="connsiteY2" fmla="*/ 44811 h 73386"/>
                <a:gd name="connsiteX3" fmla="*/ 755720 w 757046"/>
                <a:gd name="connsiteY3" fmla="*/ 361 h 73386"/>
                <a:gd name="connsiteX4" fmla="*/ 739845 w 757046"/>
                <a:gd name="connsiteY4" fmla="*/ 25761 h 73386"/>
                <a:gd name="connsiteX5" fmla="*/ 714445 w 757046"/>
                <a:gd name="connsiteY5" fmla="*/ 60686 h 73386"/>
                <a:gd name="connsiteX6" fmla="*/ 612845 w 757046"/>
                <a:gd name="connsiteY6" fmla="*/ 67036 h 73386"/>
                <a:gd name="connsiteX7" fmla="*/ 19120 w 757046"/>
                <a:gd name="connsiteY7" fmla="*/ 73386 h 73386"/>
                <a:gd name="connsiteX8" fmla="*/ 184220 w 757046"/>
                <a:gd name="connsiteY8" fmla="*/ 51161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7046" h="73386">
                  <a:moveTo>
                    <a:pt x="184220" y="51161"/>
                  </a:moveTo>
                  <a:cubicBezTo>
                    <a:pt x="277882" y="47457"/>
                    <a:pt x="494312" y="52219"/>
                    <a:pt x="581095" y="51161"/>
                  </a:cubicBezTo>
                  <a:cubicBezTo>
                    <a:pt x="667878" y="50103"/>
                    <a:pt x="675816" y="53278"/>
                    <a:pt x="704920" y="44811"/>
                  </a:cubicBezTo>
                  <a:cubicBezTo>
                    <a:pt x="734024" y="36344"/>
                    <a:pt x="749899" y="3536"/>
                    <a:pt x="755720" y="361"/>
                  </a:cubicBezTo>
                  <a:cubicBezTo>
                    <a:pt x="761541" y="-2814"/>
                    <a:pt x="746724" y="15707"/>
                    <a:pt x="739845" y="25761"/>
                  </a:cubicBezTo>
                  <a:cubicBezTo>
                    <a:pt x="732966" y="35815"/>
                    <a:pt x="735611" y="53807"/>
                    <a:pt x="714445" y="60686"/>
                  </a:cubicBezTo>
                  <a:cubicBezTo>
                    <a:pt x="693279" y="67565"/>
                    <a:pt x="612845" y="67036"/>
                    <a:pt x="612845" y="67036"/>
                  </a:cubicBezTo>
                  <a:lnTo>
                    <a:pt x="19120" y="73386"/>
                  </a:lnTo>
                  <a:cubicBezTo>
                    <a:pt x="-51788" y="73386"/>
                    <a:pt x="90558" y="54865"/>
                    <a:pt x="184220" y="5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B0BC8A14-618B-9972-8A52-CBFA3F7C78DC}"/>
                </a:ext>
              </a:extLst>
            </p:cNvPr>
            <p:cNvSpPr/>
            <p:nvPr/>
          </p:nvSpPr>
          <p:spPr>
            <a:xfrm>
              <a:off x="4460743" y="5032279"/>
              <a:ext cx="16326" cy="365509"/>
            </a:xfrm>
            <a:custGeom>
              <a:avLst/>
              <a:gdLst>
                <a:gd name="connsiteX0" fmla="*/ 6482 w 16326"/>
                <a:gd name="connsiteY0" fmla="*/ 96 h 365509"/>
                <a:gd name="connsiteX1" fmla="*/ 132 w 16326"/>
                <a:gd name="connsiteY1" fmla="*/ 228696 h 365509"/>
                <a:gd name="connsiteX2" fmla="*/ 3307 w 16326"/>
                <a:gd name="connsiteY2" fmla="*/ 365221 h 365509"/>
                <a:gd name="connsiteX3" fmla="*/ 16007 w 16326"/>
                <a:gd name="connsiteY3" fmla="*/ 257271 h 365509"/>
                <a:gd name="connsiteX4" fmla="*/ 6482 w 16326"/>
                <a:gd name="connsiteY4" fmla="*/ 96 h 36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6" h="365509">
                  <a:moveTo>
                    <a:pt x="6482" y="96"/>
                  </a:moveTo>
                  <a:cubicBezTo>
                    <a:pt x="3836" y="-4666"/>
                    <a:pt x="661" y="167842"/>
                    <a:pt x="132" y="228696"/>
                  </a:cubicBezTo>
                  <a:cubicBezTo>
                    <a:pt x="-397" y="289550"/>
                    <a:pt x="661" y="360459"/>
                    <a:pt x="3307" y="365221"/>
                  </a:cubicBezTo>
                  <a:cubicBezTo>
                    <a:pt x="5953" y="369983"/>
                    <a:pt x="13890" y="314950"/>
                    <a:pt x="16007" y="257271"/>
                  </a:cubicBezTo>
                  <a:cubicBezTo>
                    <a:pt x="18124" y="199592"/>
                    <a:pt x="9128" y="4858"/>
                    <a:pt x="6482" y="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F4417DD9-53E7-3D1E-8970-FFC4433D97A4}"/>
                </a:ext>
              </a:extLst>
            </p:cNvPr>
            <p:cNvSpPr/>
            <p:nvPr/>
          </p:nvSpPr>
          <p:spPr>
            <a:xfrm>
              <a:off x="3679825" y="5305371"/>
              <a:ext cx="754259" cy="90045"/>
            </a:xfrm>
            <a:custGeom>
              <a:avLst/>
              <a:gdLst>
                <a:gd name="connsiteX0" fmla="*/ 0 w 754259"/>
                <a:gd name="connsiteY0" fmla="*/ 79429 h 90045"/>
                <a:gd name="connsiteX1" fmla="*/ 498475 w 754259"/>
                <a:gd name="connsiteY1" fmla="*/ 85779 h 90045"/>
                <a:gd name="connsiteX2" fmla="*/ 708025 w 754259"/>
                <a:gd name="connsiteY2" fmla="*/ 82604 h 90045"/>
                <a:gd name="connsiteX3" fmla="*/ 742950 w 754259"/>
                <a:gd name="connsiteY3" fmla="*/ 54 h 90045"/>
                <a:gd name="connsiteX4" fmla="*/ 746125 w 754259"/>
                <a:gd name="connsiteY4" fmla="*/ 69904 h 90045"/>
                <a:gd name="connsiteX5" fmla="*/ 641350 w 754259"/>
                <a:gd name="connsiteY5" fmla="*/ 69904 h 90045"/>
                <a:gd name="connsiteX6" fmla="*/ 0 w 754259"/>
                <a:gd name="connsiteY6" fmla="*/ 79429 h 9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259" h="90045">
                  <a:moveTo>
                    <a:pt x="0" y="79429"/>
                  </a:moveTo>
                  <a:lnTo>
                    <a:pt x="498475" y="85779"/>
                  </a:lnTo>
                  <a:cubicBezTo>
                    <a:pt x="616479" y="86308"/>
                    <a:pt x="667279" y="96891"/>
                    <a:pt x="708025" y="82604"/>
                  </a:cubicBezTo>
                  <a:cubicBezTo>
                    <a:pt x="748771" y="68317"/>
                    <a:pt x="736600" y="2171"/>
                    <a:pt x="742950" y="54"/>
                  </a:cubicBezTo>
                  <a:cubicBezTo>
                    <a:pt x="749300" y="-2063"/>
                    <a:pt x="763058" y="58262"/>
                    <a:pt x="746125" y="69904"/>
                  </a:cubicBezTo>
                  <a:cubicBezTo>
                    <a:pt x="729192" y="81546"/>
                    <a:pt x="641350" y="69904"/>
                    <a:pt x="641350" y="69904"/>
                  </a:cubicBezTo>
                  <a:lnTo>
                    <a:pt x="0" y="794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A66160BD-6118-3172-AAE4-11D29275471F}"/>
                </a:ext>
              </a:extLst>
            </p:cNvPr>
            <p:cNvSpPr/>
            <p:nvPr/>
          </p:nvSpPr>
          <p:spPr>
            <a:xfrm>
              <a:off x="4431878" y="5025998"/>
              <a:ext cx="25930" cy="349408"/>
            </a:xfrm>
            <a:custGeom>
              <a:avLst/>
              <a:gdLst>
                <a:gd name="connsiteX0" fmla="*/ 9947 w 25930"/>
                <a:gd name="connsiteY0" fmla="*/ 27 h 349408"/>
                <a:gd name="connsiteX1" fmla="*/ 422 w 25930"/>
                <a:gd name="connsiteY1" fmla="*/ 244502 h 349408"/>
                <a:gd name="connsiteX2" fmla="*/ 25822 w 25930"/>
                <a:gd name="connsiteY2" fmla="*/ 349277 h 349408"/>
                <a:gd name="connsiteX3" fmla="*/ 9947 w 25930"/>
                <a:gd name="connsiteY3" fmla="*/ 260377 h 349408"/>
                <a:gd name="connsiteX4" fmla="*/ 9947 w 25930"/>
                <a:gd name="connsiteY4" fmla="*/ 27 h 34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30" h="349408">
                  <a:moveTo>
                    <a:pt x="9947" y="27"/>
                  </a:moveTo>
                  <a:cubicBezTo>
                    <a:pt x="8359" y="-2619"/>
                    <a:pt x="-2224" y="186294"/>
                    <a:pt x="422" y="244502"/>
                  </a:cubicBezTo>
                  <a:cubicBezTo>
                    <a:pt x="3068" y="302710"/>
                    <a:pt x="24235" y="346631"/>
                    <a:pt x="25822" y="349277"/>
                  </a:cubicBezTo>
                  <a:cubicBezTo>
                    <a:pt x="27410" y="351923"/>
                    <a:pt x="11005" y="314352"/>
                    <a:pt x="9947" y="260377"/>
                  </a:cubicBezTo>
                  <a:cubicBezTo>
                    <a:pt x="8889" y="206402"/>
                    <a:pt x="11535" y="2673"/>
                    <a:pt x="9947" y="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DE42CF7B-BD38-84F6-65C7-5A077B40E930}"/>
                </a:ext>
              </a:extLst>
            </p:cNvPr>
            <p:cNvSpPr/>
            <p:nvPr/>
          </p:nvSpPr>
          <p:spPr>
            <a:xfrm>
              <a:off x="4511564" y="5019672"/>
              <a:ext cx="96319" cy="409930"/>
            </a:xfrm>
            <a:custGeom>
              <a:avLst/>
              <a:gdLst>
                <a:gd name="connsiteX0" fmla="*/ 25511 w 96319"/>
                <a:gd name="connsiteY0" fmla="*/ 3 h 409930"/>
                <a:gd name="connsiteX1" fmla="*/ 28686 w 96319"/>
                <a:gd name="connsiteY1" fmla="*/ 304803 h 409930"/>
                <a:gd name="connsiteX2" fmla="*/ 111 w 96319"/>
                <a:gd name="connsiteY2" fmla="*/ 374653 h 409930"/>
                <a:gd name="connsiteX3" fmla="*/ 19161 w 96319"/>
                <a:gd name="connsiteY3" fmla="*/ 358778 h 409930"/>
                <a:gd name="connsiteX4" fmla="*/ 28686 w 96319"/>
                <a:gd name="connsiteY4" fmla="*/ 387353 h 409930"/>
                <a:gd name="connsiteX5" fmla="*/ 95361 w 96319"/>
                <a:gd name="connsiteY5" fmla="*/ 409578 h 409930"/>
                <a:gd name="connsiteX6" fmla="*/ 66786 w 96319"/>
                <a:gd name="connsiteY6" fmla="*/ 396878 h 409930"/>
                <a:gd name="connsiteX7" fmla="*/ 47736 w 96319"/>
                <a:gd name="connsiteY7" fmla="*/ 346078 h 409930"/>
                <a:gd name="connsiteX8" fmla="*/ 50911 w 96319"/>
                <a:gd name="connsiteY8" fmla="*/ 298453 h 409930"/>
                <a:gd name="connsiteX9" fmla="*/ 25511 w 96319"/>
                <a:gd name="connsiteY9" fmla="*/ 3 h 40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319" h="409930">
                  <a:moveTo>
                    <a:pt x="25511" y="3"/>
                  </a:moveTo>
                  <a:cubicBezTo>
                    <a:pt x="21807" y="1061"/>
                    <a:pt x="32919" y="242361"/>
                    <a:pt x="28686" y="304803"/>
                  </a:cubicBezTo>
                  <a:cubicBezTo>
                    <a:pt x="24453" y="367245"/>
                    <a:pt x="111" y="374653"/>
                    <a:pt x="111" y="374653"/>
                  </a:cubicBezTo>
                  <a:cubicBezTo>
                    <a:pt x="-1476" y="383649"/>
                    <a:pt x="14399" y="356661"/>
                    <a:pt x="19161" y="358778"/>
                  </a:cubicBezTo>
                  <a:cubicBezTo>
                    <a:pt x="23923" y="360895"/>
                    <a:pt x="15986" y="378886"/>
                    <a:pt x="28686" y="387353"/>
                  </a:cubicBezTo>
                  <a:cubicBezTo>
                    <a:pt x="41386" y="395820"/>
                    <a:pt x="89011" y="407991"/>
                    <a:pt x="95361" y="409578"/>
                  </a:cubicBezTo>
                  <a:cubicBezTo>
                    <a:pt x="101711" y="411166"/>
                    <a:pt x="74723" y="407461"/>
                    <a:pt x="66786" y="396878"/>
                  </a:cubicBezTo>
                  <a:cubicBezTo>
                    <a:pt x="58849" y="386295"/>
                    <a:pt x="50382" y="362482"/>
                    <a:pt x="47736" y="346078"/>
                  </a:cubicBezTo>
                  <a:cubicBezTo>
                    <a:pt x="45090" y="329674"/>
                    <a:pt x="53028" y="351899"/>
                    <a:pt x="50911" y="298453"/>
                  </a:cubicBezTo>
                  <a:cubicBezTo>
                    <a:pt x="48794" y="245007"/>
                    <a:pt x="29215" y="-1055"/>
                    <a:pt x="25511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4DA75E1A-CA42-3378-DE32-8BB65459E510}"/>
                </a:ext>
              </a:extLst>
            </p:cNvPr>
            <p:cNvSpPr/>
            <p:nvPr/>
          </p:nvSpPr>
          <p:spPr>
            <a:xfrm>
              <a:off x="4114189" y="5480013"/>
              <a:ext cx="369045" cy="104843"/>
            </a:xfrm>
            <a:custGeom>
              <a:avLst/>
              <a:gdLst>
                <a:gd name="connsiteX0" fmla="*/ 611 w 369045"/>
                <a:gd name="connsiteY0" fmla="*/ 9562 h 104843"/>
                <a:gd name="connsiteX1" fmla="*/ 318111 w 369045"/>
                <a:gd name="connsiteY1" fmla="*/ 37 h 104843"/>
                <a:gd name="connsiteX2" fmla="*/ 283186 w 369045"/>
                <a:gd name="connsiteY2" fmla="*/ 6387 h 104843"/>
                <a:gd name="connsiteX3" fmla="*/ 324461 w 369045"/>
                <a:gd name="connsiteY3" fmla="*/ 9562 h 104843"/>
                <a:gd name="connsiteX4" fmla="*/ 349861 w 369045"/>
                <a:gd name="connsiteY4" fmla="*/ 31787 h 104843"/>
                <a:gd name="connsiteX5" fmla="*/ 314936 w 369045"/>
                <a:gd name="connsiteY5" fmla="*/ 104812 h 104843"/>
                <a:gd name="connsiteX6" fmla="*/ 368911 w 369045"/>
                <a:gd name="connsiteY6" fmla="*/ 22262 h 104843"/>
                <a:gd name="connsiteX7" fmla="*/ 295886 w 369045"/>
                <a:gd name="connsiteY7" fmla="*/ 22262 h 104843"/>
                <a:gd name="connsiteX8" fmla="*/ 238736 w 369045"/>
                <a:gd name="connsiteY8" fmla="*/ 31787 h 104843"/>
                <a:gd name="connsiteX9" fmla="*/ 611 w 369045"/>
                <a:gd name="connsiteY9" fmla="*/ 9562 h 10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045" h="104843">
                  <a:moveTo>
                    <a:pt x="611" y="9562"/>
                  </a:moveTo>
                  <a:cubicBezTo>
                    <a:pt x="13840" y="4270"/>
                    <a:pt x="271015" y="566"/>
                    <a:pt x="318111" y="37"/>
                  </a:cubicBezTo>
                  <a:cubicBezTo>
                    <a:pt x="365207" y="-492"/>
                    <a:pt x="282128" y="4799"/>
                    <a:pt x="283186" y="6387"/>
                  </a:cubicBezTo>
                  <a:cubicBezTo>
                    <a:pt x="284244" y="7975"/>
                    <a:pt x="313349" y="5329"/>
                    <a:pt x="324461" y="9562"/>
                  </a:cubicBezTo>
                  <a:cubicBezTo>
                    <a:pt x="335574" y="13795"/>
                    <a:pt x="351449" y="15912"/>
                    <a:pt x="349861" y="31787"/>
                  </a:cubicBezTo>
                  <a:cubicBezTo>
                    <a:pt x="348274" y="47662"/>
                    <a:pt x="311761" y="106399"/>
                    <a:pt x="314936" y="104812"/>
                  </a:cubicBezTo>
                  <a:cubicBezTo>
                    <a:pt x="318111" y="103225"/>
                    <a:pt x="372086" y="36020"/>
                    <a:pt x="368911" y="22262"/>
                  </a:cubicBezTo>
                  <a:cubicBezTo>
                    <a:pt x="365736" y="8504"/>
                    <a:pt x="317582" y="20675"/>
                    <a:pt x="295886" y="22262"/>
                  </a:cubicBezTo>
                  <a:cubicBezTo>
                    <a:pt x="274190" y="23849"/>
                    <a:pt x="284773" y="30200"/>
                    <a:pt x="238736" y="31787"/>
                  </a:cubicBezTo>
                  <a:cubicBezTo>
                    <a:pt x="192699" y="33374"/>
                    <a:pt x="-12618" y="14854"/>
                    <a:pt x="611" y="9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3A589953-8B39-1059-D3FB-D36C07A20E36}"/>
                </a:ext>
              </a:extLst>
            </p:cNvPr>
            <p:cNvSpPr/>
            <p:nvPr/>
          </p:nvSpPr>
          <p:spPr>
            <a:xfrm>
              <a:off x="4073125" y="5471875"/>
              <a:ext cx="165847" cy="397413"/>
            </a:xfrm>
            <a:custGeom>
              <a:avLst/>
              <a:gdLst>
                <a:gd name="connsiteX0" fmla="*/ 165500 w 165847"/>
                <a:gd name="connsiteY0" fmla="*/ 1825 h 397413"/>
                <a:gd name="connsiteX1" fmla="*/ 51200 w 165847"/>
                <a:gd name="connsiteY1" fmla="*/ 20875 h 397413"/>
                <a:gd name="connsiteX2" fmla="*/ 22625 w 165847"/>
                <a:gd name="connsiteY2" fmla="*/ 43100 h 397413"/>
                <a:gd name="connsiteX3" fmla="*/ 25800 w 165847"/>
                <a:gd name="connsiteY3" fmla="*/ 81200 h 397413"/>
                <a:gd name="connsiteX4" fmla="*/ 19450 w 165847"/>
                <a:gd name="connsiteY4" fmla="*/ 290750 h 397413"/>
                <a:gd name="connsiteX5" fmla="*/ 400 w 165847"/>
                <a:gd name="connsiteY5" fmla="*/ 395525 h 397413"/>
                <a:gd name="connsiteX6" fmla="*/ 6750 w 165847"/>
                <a:gd name="connsiteY6" fmla="*/ 335200 h 397413"/>
                <a:gd name="connsiteX7" fmla="*/ 9925 w 165847"/>
                <a:gd name="connsiteY7" fmla="*/ 68500 h 397413"/>
                <a:gd name="connsiteX8" fmla="*/ 165500 w 165847"/>
                <a:gd name="connsiteY8" fmla="*/ 1825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47" h="397413">
                  <a:moveTo>
                    <a:pt x="165500" y="1825"/>
                  </a:moveTo>
                  <a:cubicBezTo>
                    <a:pt x="172379" y="-6113"/>
                    <a:pt x="75012" y="13996"/>
                    <a:pt x="51200" y="20875"/>
                  </a:cubicBezTo>
                  <a:cubicBezTo>
                    <a:pt x="27388" y="27754"/>
                    <a:pt x="26858" y="33046"/>
                    <a:pt x="22625" y="43100"/>
                  </a:cubicBezTo>
                  <a:cubicBezTo>
                    <a:pt x="18392" y="53154"/>
                    <a:pt x="26329" y="39925"/>
                    <a:pt x="25800" y="81200"/>
                  </a:cubicBezTo>
                  <a:cubicBezTo>
                    <a:pt x="25271" y="122475"/>
                    <a:pt x="23683" y="238363"/>
                    <a:pt x="19450" y="290750"/>
                  </a:cubicBezTo>
                  <a:cubicBezTo>
                    <a:pt x="15217" y="343137"/>
                    <a:pt x="2517" y="388117"/>
                    <a:pt x="400" y="395525"/>
                  </a:cubicBezTo>
                  <a:cubicBezTo>
                    <a:pt x="-1717" y="402933"/>
                    <a:pt x="5163" y="389704"/>
                    <a:pt x="6750" y="335200"/>
                  </a:cubicBezTo>
                  <a:cubicBezTo>
                    <a:pt x="8337" y="280696"/>
                    <a:pt x="-10183" y="121946"/>
                    <a:pt x="9925" y="68500"/>
                  </a:cubicBezTo>
                  <a:cubicBezTo>
                    <a:pt x="30033" y="15054"/>
                    <a:pt x="158621" y="9763"/>
                    <a:pt x="165500" y="18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C4AA3D8E-F483-C592-9E41-8FBACA6F9BBB}"/>
                </a:ext>
              </a:extLst>
            </p:cNvPr>
            <p:cNvSpPr/>
            <p:nvPr/>
          </p:nvSpPr>
          <p:spPr>
            <a:xfrm>
              <a:off x="4543157" y="4555260"/>
              <a:ext cx="382120" cy="480480"/>
            </a:xfrm>
            <a:custGeom>
              <a:avLst/>
              <a:gdLst>
                <a:gd name="connsiteX0" fmla="*/ 268 w 382120"/>
                <a:gd name="connsiteY0" fmla="*/ 51665 h 480480"/>
                <a:gd name="connsiteX1" fmla="*/ 54243 w 382120"/>
                <a:gd name="connsiteY1" fmla="*/ 23090 h 480480"/>
                <a:gd name="connsiteX2" fmla="*/ 190768 w 382120"/>
                <a:gd name="connsiteY2" fmla="*/ 26265 h 480480"/>
                <a:gd name="connsiteX3" fmla="*/ 327293 w 382120"/>
                <a:gd name="connsiteY3" fmla="*/ 26265 h 480480"/>
                <a:gd name="connsiteX4" fmla="*/ 222518 w 382120"/>
                <a:gd name="connsiteY4" fmla="*/ 23090 h 480480"/>
                <a:gd name="connsiteX5" fmla="*/ 343168 w 382120"/>
                <a:gd name="connsiteY5" fmla="*/ 26265 h 480480"/>
                <a:gd name="connsiteX6" fmla="*/ 339993 w 382120"/>
                <a:gd name="connsiteY6" fmla="*/ 64365 h 480480"/>
                <a:gd name="connsiteX7" fmla="*/ 362218 w 382120"/>
                <a:gd name="connsiteY7" fmla="*/ 318365 h 480480"/>
                <a:gd name="connsiteX8" fmla="*/ 378093 w 382120"/>
                <a:gd name="connsiteY8" fmla="*/ 480290 h 480480"/>
                <a:gd name="connsiteX9" fmla="*/ 381268 w 382120"/>
                <a:gd name="connsiteY9" fmla="*/ 346940 h 480480"/>
                <a:gd name="connsiteX10" fmla="*/ 365393 w 382120"/>
                <a:gd name="connsiteY10" fmla="*/ 165965 h 480480"/>
                <a:gd name="connsiteX11" fmla="*/ 346343 w 382120"/>
                <a:gd name="connsiteY11" fmla="*/ 19915 h 480480"/>
                <a:gd name="connsiteX12" fmla="*/ 292368 w 382120"/>
                <a:gd name="connsiteY12" fmla="*/ 7215 h 480480"/>
                <a:gd name="connsiteX13" fmla="*/ 73293 w 382120"/>
                <a:gd name="connsiteY13" fmla="*/ 865 h 480480"/>
                <a:gd name="connsiteX14" fmla="*/ 268 w 382120"/>
                <a:gd name="connsiteY14" fmla="*/ 51665 h 48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120" h="480480">
                  <a:moveTo>
                    <a:pt x="268" y="51665"/>
                  </a:moveTo>
                  <a:cubicBezTo>
                    <a:pt x="-2907" y="55369"/>
                    <a:pt x="22493" y="27323"/>
                    <a:pt x="54243" y="23090"/>
                  </a:cubicBezTo>
                  <a:cubicBezTo>
                    <a:pt x="85993" y="18857"/>
                    <a:pt x="145260" y="25736"/>
                    <a:pt x="190768" y="26265"/>
                  </a:cubicBezTo>
                  <a:cubicBezTo>
                    <a:pt x="236276" y="26794"/>
                    <a:pt x="322001" y="26794"/>
                    <a:pt x="327293" y="26265"/>
                  </a:cubicBezTo>
                  <a:cubicBezTo>
                    <a:pt x="332585" y="25736"/>
                    <a:pt x="219872" y="23090"/>
                    <a:pt x="222518" y="23090"/>
                  </a:cubicBezTo>
                  <a:cubicBezTo>
                    <a:pt x="225164" y="23090"/>
                    <a:pt x="323589" y="19386"/>
                    <a:pt x="343168" y="26265"/>
                  </a:cubicBezTo>
                  <a:cubicBezTo>
                    <a:pt x="362747" y="33144"/>
                    <a:pt x="336818" y="15682"/>
                    <a:pt x="339993" y="64365"/>
                  </a:cubicBezTo>
                  <a:cubicBezTo>
                    <a:pt x="343168" y="113048"/>
                    <a:pt x="355868" y="249044"/>
                    <a:pt x="362218" y="318365"/>
                  </a:cubicBezTo>
                  <a:cubicBezTo>
                    <a:pt x="368568" y="387686"/>
                    <a:pt x="374918" y="475528"/>
                    <a:pt x="378093" y="480290"/>
                  </a:cubicBezTo>
                  <a:cubicBezTo>
                    <a:pt x="381268" y="485052"/>
                    <a:pt x="383385" y="399327"/>
                    <a:pt x="381268" y="346940"/>
                  </a:cubicBezTo>
                  <a:cubicBezTo>
                    <a:pt x="379151" y="294553"/>
                    <a:pt x="371214" y="220469"/>
                    <a:pt x="365393" y="165965"/>
                  </a:cubicBezTo>
                  <a:cubicBezTo>
                    <a:pt x="359572" y="111461"/>
                    <a:pt x="358514" y="46373"/>
                    <a:pt x="346343" y="19915"/>
                  </a:cubicBezTo>
                  <a:cubicBezTo>
                    <a:pt x="334172" y="-6543"/>
                    <a:pt x="337876" y="10390"/>
                    <a:pt x="292368" y="7215"/>
                  </a:cubicBezTo>
                  <a:cubicBezTo>
                    <a:pt x="246860" y="4040"/>
                    <a:pt x="119330" y="-2310"/>
                    <a:pt x="73293" y="865"/>
                  </a:cubicBezTo>
                  <a:cubicBezTo>
                    <a:pt x="27256" y="4040"/>
                    <a:pt x="3443" y="47961"/>
                    <a:pt x="268" y="5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B76A2F61-B859-EC7D-05C0-62C3A71C1D9F}"/>
                </a:ext>
              </a:extLst>
            </p:cNvPr>
            <p:cNvSpPr/>
            <p:nvPr/>
          </p:nvSpPr>
          <p:spPr>
            <a:xfrm>
              <a:off x="4882452" y="4583383"/>
              <a:ext cx="16854" cy="451406"/>
            </a:xfrm>
            <a:custGeom>
              <a:avLst/>
              <a:gdLst>
                <a:gd name="connsiteX0" fmla="*/ 698 w 16854"/>
                <a:gd name="connsiteY0" fmla="*/ 1317 h 451406"/>
                <a:gd name="connsiteX1" fmla="*/ 3873 w 16854"/>
                <a:gd name="connsiteY1" fmla="*/ 248967 h 451406"/>
                <a:gd name="connsiteX2" fmla="*/ 13398 w 16854"/>
                <a:gd name="connsiteY2" fmla="*/ 445817 h 451406"/>
                <a:gd name="connsiteX3" fmla="*/ 16573 w 16854"/>
                <a:gd name="connsiteY3" fmla="*/ 363267 h 451406"/>
                <a:gd name="connsiteX4" fmla="*/ 698 w 16854"/>
                <a:gd name="connsiteY4" fmla="*/ 1317 h 45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4" h="451406">
                  <a:moveTo>
                    <a:pt x="698" y="1317"/>
                  </a:moveTo>
                  <a:cubicBezTo>
                    <a:pt x="-1419" y="-17733"/>
                    <a:pt x="1756" y="174884"/>
                    <a:pt x="3873" y="248967"/>
                  </a:cubicBezTo>
                  <a:cubicBezTo>
                    <a:pt x="5990" y="323050"/>
                    <a:pt x="11281" y="426767"/>
                    <a:pt x="13398" y="445817"/>
                  </a:cubicBezTo>
                  <a:cubicBezTo>
                    <a:pt x="15515" y="464867"/>
                    <a:pt x="17631" y="434704"/>
                    <a:pt x="16573" y="363267"/>
                  </a:cubicBezTo>
                  <a:cubicBezTo>
                    <a:pt x="15515" y="291830"/>
                    <a:pt x="2815" y="20367"/>
                    <a:pt x="698" y="1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9B6E2219-D836-34C6-CB80-946F98DCC79C}"/>
                </a:ext>
              </a:extLst>
            </p:cNvPr>
            <p:cNvSpPr/>
            <p:nvPr/>
          </p:nvSpPr>
          <p:spPr>
            <a:xfrm>
              <a:off x="4543129" y="4454276"/>
              <a:ext cx="373604" cy="66957"/>
            </a:xfrm>
            <a:custGeom>
              <a:avLst/>
              <a:gdLst>
                <a:gd name="connsiteX0" fmla="*/ 296 w 373604"/>
                <a:gd name="connsiteY0" fmla="*/ 19299 h 66957"/>
                <a:gd name="connsiteX1" fmla="*/ 51096 w 373604"/>
                <a:gd name="connsiteY1" fmla="*/ 57399 h 66957"/>
                <a:gd name="connsiteX2" fmla="*/ 76496 w 373604"/>
                <a:gd name="connsiteY2" fmla="*/ 47874 h 66957"/>
                <a:gd name="connsiteX3" fmla="*/ 232071 w 373604"/>
                <a:gd name="connsiteY3" fmla="*/ 54224 h 66957"/>
                <a:gd name="connsiteX4" fmla="*/ 365421 w 373604"/>
                <a:gd name="connsiteY4" fmla="*/ 54224 h 66957"/>
                <a:gd name="connsiteX5" fmla="*/ 359071 w 373604"/>
                <a:gd name="connsiteY5" fmla="*/ 249 h 66957"/>
                <a:gd name="connsiteX6" fmla="*/ 359071 w 373604"/>
                <a:gd name="connsiteY6" fmla="*/ 35174 h 66957"/>
                <a:gd name="connsiteX7" fmla="*/ 333671 w 373604"/>
                <a:gd name="connsiteY7" fmla="*/ 60574 h 66957"/>
                <a:gd name="connsiteX8" fmla="*/ 200321 w 373604"/>
                <a:gd name="connsiteY8" fmla="*/ 60574 h 66957"/>
                <a:gd name="connsiteX9" fmla="*/ 76496 w 373604"/>
                <a:gd name="connsiteY9" fmla="*/ 66924 h 66957"/>
                <a:gd name="connsiteX10" fmla="*/ 296 w 373604"/>
                <a:gd name="connsiteY10" fmla="*/ 19299 h 6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3604" h="66957">
                  <a:moveTo>
                    <a:pt x="296" y="19299"/>
                  </a:moveTo>
                  <a:cubicBezTo>
                    <a:pt x="-3937" y="17712"/>
                    <a:pt x="38396" y="52636"/>
                    <a:pt x="51096" y="57399"/>
                  </a:cubicBezTo>
                  <a:cubicBezTo>
                    <a:pt x="63796" y="62162"/>
                    <a:pt x="46334" y="48403"/>
                    <a:pt x="76496" y="47874"/>
                  </a:cubicBezTo>
                  <a:cubicBezTo>
                    <a:pt x="106659" y="47345"/>
                    <a:pt x="183917" y="53166"/>
                    <a:pt x="232071" y="54224"/>
                  </a:cubicBezTo>
                  <a:cubicBezTo>
                    <a:pt x="280225" y="55282"/>
                    <a:pt x="344254" y="63220"/>
                    <a:pt x="365421" y="54224"/>
                  </a:cubicBezTo>
                  <a:cubicBezTo>
                    <a:pt x="386588" y="45228"/>
                    <a:pt x="360129" y="3424"/>
                    <a:pt x="359071" y="249"/>
                  </a:cubicBezTo>
                  <a:cubicBezTo>
                    <a:pt x="358013" y="-2926"/>
                    <a:pt x="363304" y="25120"/>
                    <a:pt x="359071" y="35174"/>
                  </a:cubicBezTo>
                  <a:cubicBezTo>
                    <a:pt x="354838" y="45228"/>
                    <a:pt x="360129" y="56341"/>
                    <a:pt x="333671" y="60574"/>
                  </a:cubicBezTo>
                  <a:cubicBezTo>
                    <a:pt x="307213" y="64807"/>
                    <a:pt x="243183" y="59516"/>
                    <a:pt x="200321" y="60574"/>
                  </a:cubicBezTo>
                  <a:cubicBezTo>
                    <a:pt x="157459" y="61632"/>
                    <a:pt x="107717" y="67453"/>
                    <a:pt x="76496" y="66924"/>
                  </a:cubicBezTo>
                  <a:cubicBezTo>
                    <a:pt x="45275" y="66395"/>
                    <a:pt x="4529" y="20886"/>
                    <a:pt x="296" y="19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8F48A3F9-CD38-C494-FAE4-AB641219C8AF}"/>
                </a:ext>
              </a:extLst>
            </p:cNvPr>
            <p:cNvSpPr/>
            <p:nvPr/>
          </p:nvSpPr>
          <p:spPr>
            <a:xfrm>
              <a:off x="4942933" y="4426106"/>
              <a:ext cx="58150" cy="525427"/>
            </a:xfrm>
            <a:custGeom>
              <a:avLst/>
              <a:gdLst>
                <a:gd name="connsiteX0" fmla="*/ 542 w 58150"/>
                <a:gd name="connsiteY0" fmla="*/ 9369 h 525427"/>
                <a:gd name="connsiteX1" fmla="*/ 29117 w 58150"/>
                <a:gd name="connsiteY1" fmla="*/ 79219 h 525427"/>
                <a:gd name="connsiteX2" fmla="*/ 32292 w 58150"/>
                <a:gd name="connsiteY2" fmla="*/ 180819 h 525427"/>
                <a:gd name="connsiteX3" fmla="*/ 19592 w 58150"/>
                <a:gd name="connsiteY3" fmla="*/ 511019 h 525427"/>
                <a:gd name="connsiteX4" fmla="*/ 32292 w 58150"/>
                <a:gd name="connsiteY4" fmla="*/ 469744 h 525427"/>
                <a:gd name="connsiteX5" fmla="*/ 48167 w 58150"/>
                <a:gd name="connsiteY5" fmla="*/ 501494 h 525427"/>
                <a:gd name="connsiteX6" fmla="*/ 44992 w 58150"/>
                <a:gd name="connsiteY6" fmla="*/ 263369 h 525427"/>
                <a:gd name="connsiteX7" fmla="*/ 57692 w 58150"/>
                <a:gd name="connsiteY7" fmla="*/ 28419 h 525427"/>
                <a:gd name="connsiteX8" fmla="*/ 542 w 58150"/>
                <a:gd name="connsiteY8" fmla="*/ 9369 h 5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50" h="525427">
                  <a:moveTo>
                    <a:pt x="542" y="9369"/>
                  </a:moveTo>
                  <a:cubicBezTo>
                    <a:pt x="-4221" y="17836"/>
                    <a:pt x="23825" y="50644"/>
                    <a:pt x="29117" y="79219"/>
                  </a:cubicBezTo>
                  <a:cubicBezTo>
                    <a:pt x="34409" y="107794"/>
                    <a:pt x="33879" y="108852"/>
                    <a:pt x="32292" y="180819"/>
                  </a:cubicBezTo>
                  <a:cubicBezTo>
                    <a:pt x="30705" y="252786"/>
                    <a:pt x="19592" y="462865"/>
                    <a:pt x="19592" y="511019"/>
                  </a:cubicBezTo>
                  <a:cubicBezTo>
                    <a:pt x="19592" y="559173"/>
                    <a:pt x="27530" y="471331"/>
                    <a:pt x="32292" y="469744"/>
                  </a:cubicBezTo>
                  <a:cubicBezTo>
                    <a:pt x="37054" y="468157"/>
                    <a:pt x="46050" y="535890"/>
                    <a:pt x="48167" y="501494"/>
                  </a:cubicBezTo>
                  <a:cubicBezTo>
                    <a:pt x="50284" y="467098"/>
                    <a:pt x="43405" y="342215"/>
                    <a:pt x="44992" y="263369"/>
                  </a:cubicBezTo>
                  <a:cubicBezTo>
                    <a:pt x="46579" y="184523"/>
                    <a:pt x="60867" y="70223"/>
                    <a:pt x="57692" y="28419"/>
                  </a:cubicBezTo>
                  <a:cubicBezTo>
                    <a:pt x="54517" y="-13385"/>
                    <a:pt x="5305" y="902"/>
                    <a:pt x="542" y="93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8FCDAA91-10B8-9EBB-FFC0-D5E2A8ED6386}"/>
                </a:ext>
              </a:extLst>
            </p:cNvPr>
            <p:cNvSpPr/>
            <p:nvPr/>
          </p:nvSpPr>
          <p:spPr>
            <a:xfrm>
              <a:off x="4876800" y="4959347"/>
              <a:ext cx="260525" cy="75027"/>
            </a:xfrm>
            <a:custGeom>
              <a:avLst/>
              <a:gdLst>
                <a:gd name="connsiteX0" fmla="*/ 6350 w 260525"/>
                <a:gd name="connsiteY0" fmla="*/ 3 h 75027"/>
                <a:gd name="connsiteX1" fmla="*/ 38100 w 260525"/>
                <a:gd name="connsiteY1" fmla="*/ 69853 h 75027"/>
                <a:gd name="connsiteX2" fmla="*/ 0 w 260525"/>
                <a:gd name="connsiteY2" fmla="*/ 69853 h 75027"/>
                <a:gd name="connsiteX3" fmla="*/ 247650 w 260525"/>
                <a:gd name="connsiteY3" fmla="*/ 73028 h 75027"/>
                <a:gd name="connsiteX4" fmla="*/ 219075 w 260525"/>
                <a:gd name="connsiteY4" fmla="*/ 53978 h 75027"/>
                <a:gd name="connsiteX5" fmla="*/ 165100 w 260525"/>
                <a:gd name="connsiteY5" fmla="*/ 53978 h 75027"/>
                <a:gd name="connsiteX6" fmla="*/ 88900 w 260525"/>
                <a:gd name="connsiteY6" fmla="*/ 73028 h 75027"/>
                <a:gd name="connsiteX7" fmla="*/ 6350 w 260525"/>
                <a:gd name="connsiteY7" fmla="*/ 3 h 7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25" h="75027">
                  <a:moveTo>
                    <a:pt x="6350" y="3"/>
                  </a:moveTo>
                  <a:cubicBezTo>
                    <a:pt x="-2117" y="-526"/>
                    <a:pt x="39158" y="58211"/>
                    <a:pt x="38100" y="69853"/>
                  </a:cubicBezTo>
                  <a:cubicBezTo>
                    <a:pt x="37042" y="81495"/>
                    <a:pt x="0" y="69853"/>
                    <a:pt x="0" y="69853"/>
                  </a:cubicBezTo>
                  <a:cubicBezTo>
                    <a:pt x="34925" y="70382"/>
                    <a:pt x="211138" y="75674"/>
                    <a:pt x="247650" y="73028"/>
                  </a:cubicBezTo>
                  <a:cubicBezTo>
                    <a:pt x="284162" y="70382"/>
                    <a:pt x="232833" y="57153"/>
                    <a:pt x="219075" y="53978"/>
                  </a:cubicBezTo>
                  <a:cubicBezTo>
                    <a:pt x="205317" y="50803"/>
                    <a:pt x="186796" y="50803"/>
                    <a:pt x="165100" y="53978"/>
                  </a:cubicBezTo>
                  <a:cubicBezTo>
                    <a:pt x="143404" y="57153"/>
                    <a:pt x="112713" y="78320"/>
                    <a:pt x="88900" y="73028"/>
                  </a:cubicBezTo>
                  <a:cubicBezTo>
                    <a:pt x="65087" y="67736"/>
                    <a:pt x="14817" y="532"/>
                    <a:pt x="6350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678D8242-105A-1977-8C91-A971A88D1A59}"/>
                </a:ext>
              </a:extLst>
            </p:cNvPr>
            <p:cNvSpPr/>
            <p:nvPr/>
          </p:nvSpPr>
          <p:spPr>
            <a:xfrm>
              <a:off x="4951756" y="4867176"/>
              <a:ext cx="223747" cy="105654"/>
            </a:xfrm>
            <a:custGeom>
              <a:avLst/>
              <a:gdLst>
                <a:gd name="connsiteX0" fmla="*/ 1244 w 223747"/>
                <a:gd name="connsiteY0" fmla="*/ 99 h 105654"/>
                <a:gd name="connsiteX1" fmla="*/ 17119 w 223747"/>
                <a:gd name="connsiteY1" fmla="*/ 85824 h 105654"/>
                <a:gd name="connsiteX2" fmla="*/ 80619 w 223747"/>
                <a:gd name="connsiteY2" fmla="*/ 88999 h 105654"/>
                <a:gd name="connsiteX3" fmla="*/ 223494 w 223747"/>
                <a:gd name="connsiteY3" fmla="*/ 79474 h 105654"/>
                <a:gd name="connsiteX4" fmla="*/ 42519 w 223747"/>
                <a:gd name="connsiteY4" fmla="*/ 104874 h 105654"/>
                <a:gd name="connsiteX5" fmla="*/ 1244 w 223747"/>
                <a:gd name="connsiteY5" fmla="*/ 99 h 10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747" h="105654">
                  <a:moveTo>
                    <a:pt x="1244" y="99"/>
                  </a:moveTo>
                  <a:cubicBezTo>
                    <a:pt x="-2989" y="-3076"/>
                    <a:pt x="3890" y="71007"/>
                    <a:pt x="17119" y="85824"/>
                  </a:cubicBezTo>
                  <a:cubicBezTo>
                    <a:pt x="30348" y="100641"/>
                    <a:pt x="46223" y="90057"/>
                    <a:pt x="80619" y="88999"/>
                  </a:cubicBezTo>
                  <a:cubicBezTo>
                    <a:pt x="115015" y="87941"/>
                    <a:pt x="229844" y="76828"/>
                    <a:pt x="223494" y="79474"/>
                  </a:cubicBezTo>
                  <a:cubicBezTo>
                    <a:pt x="217144" y="82120"/>
                    <a:pt x="80090" y="110695"/>
                    <a:pt x="42519" y="104874"/>
                  </a:cubicBezTo>
                  <a:cubicBezTo>
                    <a:pt x="4948" y="99053"/>
                    <a:pt x="5477" y="3274"/>
                    <a:pt x="1244" y="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87047B1C-2100-BE89-6F0A-8B93F1DCCED3}"/>
                </a:ext>
              </a:extLst>
            </p:cNvPr>
            <p:cNvSpPr/>
            <p:nvPr/>
          </p:nvSpPr>
          <p:spPr>
            <a:xfrm>
              <a:off x="5300975" y="4476297"/>
              <a:ext cx="325358" cy="45541"/>
            </a:xfrm>
            <a:custGeom>
              <a:avLst/>
              <a:gdLst>
                <a:gd name="connsiteX0" fmla="*/ 1275 w 325358"/>
                <a:gd name="connsiteY0" fmla="*/ 453 h 45541"/>
                <a:gd name="connsiteX1" fmla="*/ 153675 w 325358"/>
                <a:gd name="connsiteY1" fmla="*/ 19503 h 45541"/>
                <a:gd name="connsiteX2" fmla="*/ 325125 w 325358"/>
                <a:gd name="connsiteY2" fmla="*/ 16328 h 45541"/>
                <a:gd name="connsiteX3" fmla="*/ 188600 w 325358"/>
                <a:gd name="connsiteY3" fmla="*/ 35378 h 45541"/>
                <a:gd name="connsiteX4" fmla="*/ 99700 w 325358"/>
                <a:gd name="connsiteY4" fmla="*/ 38553 h 45541"/>
                <a:gd name="connsiteX5" fmla="*/ 39375 w 325358"/>
                <a:gd name="connsiteY5" fmla="*/ 44903 h 45541"/>
                <a:gd name="connsiteX6" fmla="*/ 77475 w 325358"/>
                <a:gd name="connsiteY6" fmla="*/ 41728 h 45541"/>
                <a:gd name="connsiteX7" fmla="*/ 1275 w 325358"/>
                <a:gd name="connsiteY7" fmla="*/ 453 h 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58" h="45541">
                  <a:moveTo>
                    <a:pt x="1275" y="453"/>
                  </a:moveTo>
                  <a:cubicBezTo>
                    <a:pt x="13975" y="-3251"/>
                    <a:pt x="99700" y="16857"/>
                    <a:pt x="153675" y="19503"/>
                  </a:cubicBezTo>
                  <a:cubicBezTo>
                    <a:pt x="207650" y="22149"/>
                    <a:pt x="319304" y="13682"/>
                    <a:pt x="325125" y="16328"/>
                  </a:cubicBezTo>
                  <a:cubicBezTo>
                    <a:pt x="330946" y="18974"/>
                    <a:pt x="226171" y="31674"/>
                    <a:pt x="188600" y="35378"/>
                  </a:cubicBezTo>
                  <a:cubicBezTo>
                    <a:pt x="151029" y="39082"/>
                    <a:pt x="124571" y="36966"/>
                    <a:pt x="99700" y="38553"/>
                  </a:cubicBezTo>
                  <a:cubicBezTo>
                    <a:pt x="74829" y="40141"/>
                    <a:pt x="43079" y="44374"/>
                    <a:pt x="39375" y="44903"/>
                  </a:cubicBezTo>
                  <a:cubicBezTo>
                    <a:pt x="35671" y="45432"/>
                    <a:pt x="80121" y="47020"/>
                    <a:pt x="77475" y="41728"/>
                  </a:cubicBezTo>
                  <a:cubicBezTo>
                    <a:pt x="74829" y="36436"/>
                    <a:pt x="-11425" y="4157"/>
                    <a:pt x="1275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1B6364A8-1C44-3718-F5F6-602170964104}"/>
                </a:ext>
              </a:extLst>
            </p:cNvPr>
            <p:cNvSpPr/>
            <p:nvPr/>
          </p:nvSpPr>
          <p:spPr>
            <a:xfrm>
              <a:off x="5285537" y="4483099"/>
              <a:ext cx="17411" cy="337105"/>
            </a:xfrm>
            <a:custGeom>
              <a:avLst/>
              <a:gdLst>
                <a:gd name="connsiteX0" fmla="*/ 16713 w 17411"/>
                <a:gd name="connsiteY0" fmla="*/ 1 h 337105"/>
                <a:gd name="connsiteX1" fmla="*/ 13538 w 17411"/>
                <a:gd name="connsiteY1" fmla="*/ 139701 h 337105"/>
                <a:gd name="connsiteX2" fmla="*/ 4013 w 17411"/>
                <a:gd name="connsiteY2" fmla="*/ 336551 h 337105"/>
                <a:gd name="connsiteX3" fmla="*/ 838 w 17411"/>
                <a:gd name="connsiteY3" fmla="*/ 196851 h 337105"/>
                <a:gd name="connsiteX4" fmla="*/ 838 w 17411"/>
                <a:gd name="connsiteY4" fmla="*/ 136526 h 337105"/>
                <a:gd name="connsiteX5" fmla="*/ 16713 w 17411"/>
                <a:gd name="connsiteY5" fmla="*/ 1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1" h="337105">
                  <a:moveTo>
                    <a:pt x="16713" y="1"/>
                  </a:moveTo>
                  <a:cubicBezTo>
                    <a:pt x="18830" y="530"/>
                    <a:pt x="15655" y="83609"/>
                    <a:pt x="13538" y="139701"/>
                  </a:cubicBezTo>
                  <a:cubicBezTo>
                    <a:pt x="11421" y="195793"/>
                    <a:pt x="6130" y="327026"/>
                    <a:pt x="4013" y="336551"/>
                  </a:cubicBezTo>
                  <a:cubicBezTo>
                    <a:pt x="1896" y="346076"/>
                    <a:pt x="1367" y="230188"/>
                    <a:pt x="838" y="196851"/>
                  </a:cubicBezTo>
                  <a:cubicBezTo>
                    <a:pt x="309" y="163514"/>
                    <a:pt x="-749" y="166159"/>
                    <a:pt x="838" y="136526"/>
                  </a:cubicBezTo>
                  <a:cubicBezTo>
                    <a:pt x="2425" y="106893"/>
                    <a:pt x="14596" y="-528"/>
                    <a:pt x="16713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DB6BE4CE-5A3C-66A3-030E-69E4BC632B07}"/>
                </a:ext>
              </a:extLst>
            </p:cNvPr>
            <p:cNvSpPr/>
            <p:nvPr/>
          </p:nvSpPr>
          <p:spPr>
            <a:xfrm>
              <a:off x="5321250" y="4490491"/>
              <a:ext cx="22554" cy="285197"/>
            </a:xfrm>
            <a:custGeom>
              <a:avLst/>
              <a:gdLst>
                <a:gd name="connsiteX0" fmla="*/ 50 w 22554"/>
                <a:gd name="connsiteY0" fmla="*/ 2134 h 285197"/>
                <a:gd name="connsiteX1" fmla="*/ 22275 w 22554"/>
                <a:gd name="connsiteY1" fmla="*/ 62459 h 285197"/>
                <a:gd name="connsiteX2" fmla="*/ 12750 w 22554"/>
                <a:gd name="connsiteY2" fmla="*/ 284709 h 285197"/>
                <a:gd name="connsiteX3" fmla="*/ 15925 w 22554"/>
                <a:gd name="connsiteY3" fmla="*/ 119609 h 285197"/>
                <a:gd name="connsiteX4" fmla="*/ 50 w 22554"/>
                <a:gd name="connsiteY4" fmla="*/ 2134 h 2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54" h="285197">
                  <a:moveTo>
                    <a:pt x="50" y="2134"/>
                  </a:moveTo>
                  <a:cubicBezTo>
                    <a:pt x="1108" y="-7391"/>
                    <a:pt x="20158" y="15363"/>
                    <a:pt x="22275" y="62459"/>
                  </a:cubicBezTo>
                  <a:cubicBezTo>
                    <a:pt x="24392" y="109555"/>
                    <a:pt x="13808" y="275184"/>
                    <a:pt x="12750" y="284709"/>
                  </a:cubicBezTo>
                  <a:cubicBezTo>
                    <a:pt x="11692" y="294234"/>
                    <a:pt x="16983" y="161942"/>
                    <a:pt x="15925" y="119609"/>
                  </a:cubicBezTo>
                  <a:cubicBezTo>
                    <a:pt x="14867" y="77276"/>
                    <a:pt x="-1008" y="11659"/>
                    <a:pt x="50" y="21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8C560606-3686-1F5D-3FCB-0CE043BCD394}"/>
                </a:ext>
              </a:extLst>
            </p:cNvPr>
            <p:cNvSpPr/>
            <p:nvPr/>
          </p:nvSpPr>
          <p:spPr>
            <a:xfrm>
              <a:off x="5333973" y="4505282"/>
              <a:ext cx="250006" cy="266768"/>
            </a:xfrm>
            <a:custGeom>
              <a:avLst/>
              <a:gdLst>
                <a:gd name="connsiteX0" fmla="*/ 247677 w 250006"/>
                <a:gd name="connsiteY0" fmla="*/ 43 h 266768"/>
                <a:gd name="connsiteX1" fmla="*/ 95277 w 250006"/>
                <a:gd name="connsiteY1" fmla="*/ 54018 h 266768"/>
                <a:gd name="connsiteX2" fmla="*/ 82577 w 250006"/>
                <a:gd name="connsiteY2" fmla="*/ 82593 h 266768"/>
                <a:gd name="connsiteX3" fmla="*/ 79402 w 250006"/>
                <a:gd name="connsiteY3" fmla="*/ 155618 h 266768"/>
                <a:gd name="connsiteX4" fmla="*/ 27 w 250006"/>
                <a:gd name="connsiteY4" fmla="*/ 266743 h 266768"/>
                <a:gd name="connsiteX5" fmla="*/ 88927 w 250006"/>
                <a:gd name="connsiteY5" fmla="*/ 165143 h 266768"/>
                <a:gd name="connsiteX6" fmla="*/ 60352 w 250006"/>
                <a:gd name="connsiteY6" fmla="*/ 88943 h 266768"/>
                <a:gd name="connsiteX7" fmla="*/ 177827 w 250006"/>
                <a:gd name="connsiteY7" fmla="*/ 63543 h 266768"/>
                <a:gd name="connsiteX8" fmla="*/ 247677 w 250006"/>
                <a:gd name="connsiteY8" fmla="*/ 43 h 26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006" h="266768">
                  <a:moveTo>
                    <a:pt x="247677" y="43"/>
                  </a:moveTo>
                  <a:cubicBezTo>
                    <a:pt x="233919" y="-1544"/>
                    <a:pt x="122794" y="40260"/>
                    <a:pt x="95277" y="54018"/>
                  </a:cubicBezTo>
                  <a:cubicBezTo>
                    <a:pt x="67760" y="67776"/>
                    <a:pt x="85223" y="65660"/>
                    <a:pt x="82577" y="82593"/>
                  </a:cubicBezTo>
                  <a:cubicBezTo>
                    <a:pt x="79931" y="99526"/>
                    <a:pt x="93160" y="124926"/>
                    <a:pt x="79402" y="155618"/>
                  </a:cubicBezTo>
                  <a:cubicBezTo>
                    <a:pt x="65644" y="186310"/>
                    <a:pt x="-1560" y="265156"/>
                    <a:pt x="27" y="266743"/>
                  </a:cubicBezTo>
                  <a:cubicBezTo>
                    <a:pt x="1614" y="268330"/>
                    <a:pt x="78873" y="194776"/>
                    <a:pt x="88927" y="165143"/>
                  </a:cubicBezTo>
                  <a:cubicBezTo>
                    <a:pt x="98981" y="135510"/>
                    <a:pt x="45535" y="105876"/>
                    <a:pt x="60352" y="88943"/>
                  </a:cubicBezTo>
                  <a:cubicBezTo>
                    <a:pt x="75169" y="72010"/>
                    <a:pt x="144490" y="74655"/>
                    <a:pt x="177827" y="63543"/>
                  </a:cubicBezTo>
                  <a:cubicBezTo>
                    <a:pt x="211164" y="52431"/>
                    <a:pt x="261435" y="1630"/>
                    <a:pt x="247677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2ADA3813-4C62-53B7-ADD5-961FD1CA320C}"/>
                </a:ext>
              </a:extLst>
            </p:cNvPr>
            <p:cNvSpPr/>
            <p:nvPr/>
          </p:nvSpPr>
          <p:spPr>
            <a:xfrm>
              <a:off x="6338098" y="9131583"/>
              <a:ext cx="27087" cy="1136296"/>
            </a:xfrm>
            <a:custGeom>
              <a:avLst/>
              <a:gdLst>
                <a:gd name="connsiteX0" fmla="*/ 26126 w 27087"/>
                <a:gd name="connsiteY0" fmla="*/ 12417 h 1136296"/>
                <a:gd name="connsiteX1" fmla="*/ 20901 w 27087"/>
                <a:gd name="connsiteY1" fmla="*/ 999969 h 1136296"/>
                <a:gd name="connsiteX2" fmla="*/ 15676 w 27087"/>
                <a:gd name="connsiteY2" fmla="*/ 1073121 h 1136296"/>
                <a:gd name="connsiteX3" fmla="*/ 0 w 27087"/>
                <a:gd name="connsiteY3" fmla="*/ 482680 h 1136296"/>
                <a:gd name="connsiteX4" fmla="*/ 26126 w 27087"/>
                <a:gd name="connsiteY4" fmla="*/ 12417 h 11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7" h="1136296">
                  <a:moveTo>
                    <a:pt x="26126" y="12417"/>
                  </a:moveTo>
                  <a:cubicBezTo>
                    <a:pt x="29609" y="98632"/>
                    <a:pt x="22643" y="823185"/>
                    <a:pt x="20901" y="999969"/>
                  </a:cubicBezTo>
                  <a:cubicBezTo>
                    <a:pt x="19159" y="1176753"/>
                    <a:pt x="19159" y="1159336"/>
                    <a:pt x="15676" y="1073121"/>
                  </a:cubicBezTo>
                  <a:cubicBezTo>
                    <a:pt x="12193" y="986906"/>
                    <a:pt x="0" y="654239"/>
                    <a:pt x="0" y="482680"/>
                  </a:cubicBezTo>
                  <a:cubicBezTo>
                    <a:pt x="0" y="311121"/>
                    <a:pt x="22643" y="-73798"/>
                    <a:pt x="26126" y="12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E940C50D-92A6-B85B-7BE0-C84E81021AE8}"/>
                </a:ext>
              </a:extLst>
            </p:cNvPr>
            <p:cNvSpPr/>
            <p:nvPr/>
          </p:nvSpPr>
          <p:spPr>
            <a:xfrm>
              <a:off x="6007223" y="8945839"/>
              <a:ext cx="43577" cy="2055433"/>
            </a:xfrm>
            <a:custGeom>
              <a:avLst/>
              <a:gdLst>
                <a:gd name="connsiteX0" fmla="*/ 43492 w 43577"/>
                <a:gd name="connsiteY0" fmla="*/ 51857 h 2055433"/>
                <a:gd name="connsiteX1" fmla="*/ 1691 w 43577"/>
                <a:gd name="connsiteY1" fmla="*/ 2047862 h 2055433"/>
                <a:gd name="connsiteX2" fmla="*/ 12142 w 43577"/>
                <a:gd name="connsiteY2" fmla="*/ 710225 h 2055433"/>
                <a:gd name="connsiteX3" fmla="*/ 43492 w 43577"/>
                <a:gd name="connsiteY3" fmla="*/ 51857 h 205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7" h="2055433">
                  <a:moveTo>
                    <a:pt x="43492" y="51857"/>
                  </a:moveTo>
                  <a:cubicBezTo>
                    <a:pt x="41750" y="274797"/>
                    <a:pt x="6916" y="1938134"/>
                    <a:pt x="1691" y="2047862"/>
                  </a:cubicBezTo>
                  <a:cubicBezTo>
                    <a:pt x="-3534" y="2157590"/>
                    <a:pt x="4304" y="1043763"/>
                    <a:pt x="12142" y="710225"/>
                  </a:cubicBezTo>
                  <a:cubicBezTo>
                    <a:pt x="19980" y="376687"/>
                    <a:pt x="45234" y="-171083"/>
                    <a:pt x="43492" y="518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33065E40-3202-8B28-411D-8CBA8192009B}"/>
                </a:ext>
              </a:extLst>
            </p:cNvPr>
            <p:cNvSpPr/>
            <p:nvPr/>
          </p:nvSpPr>
          <p:spPr>
            <a:xfrm>
              <a:off x="5899087" y="8930873"/>
              <a:ext cx="32067" cy="2082324"/>
            </a:xfrm>
            <a:custGeom>
              <a:avLst/>
              <a:gdLst>
                <a:gd name="connsiteX0" fmla="*/ 5324 w 32067"/>
                <a:gd name="connsiteY0" fmla="*/ 9346 h 2082324"/>
                <a:gd name="connsiteX1" fmla="*/ 21000 w 32067"/>
                <a:gd name="connsiteY1" fmla="*/ 1597790 h 2082324"/>
                <a:gd name="connsiteX2" fmla="*/ 99 w 32067"/>
                <a:gd name="connsiteY2" fmla="*/ 2057602 h 2082324"/>
                <a:gd name="connsiteX3" fmla="*/ 31450 w 32067"/>
                <a:gd name="connsiteY3" fmla="*/ 991673 h 2082324"/>
                <a:gd name="connsiteX4" fmla="*/ 5324 w 32067"/>
                <a:gd name="connsiteY4" fmla="*/ 9346 h 208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7" h="2082324">
                  <a:moveTo>
                    <a:pt x="5324" y="9346"/>
                  </a:moveTo>
                  <a:cubicBezTo>
                    <a:pt x="3582" y="110365"/>
                    <a:pt x="21871" y="1256414"/>
                    <a:pt x="21000" y="1597790"/>
                  </a:cubicBezTo>
                  <a:cubicBezTo>
                    <a:pt x="20129" y="1939166"/>
                    <a:pt x="-1643" y="2158621"/>
                    <a:pt x="99" y="2057602"/>
                  </a:cubicBezTo>
                  <a:cubicBezTo>
                    <a:pt x="1841" y="1956583"/>
                    <a:pt x="26225" y="1331307"/>
                    <a:pt x="31450" y="991673"/>
                  </a:cubicBezTo>
                  <a:cubicBezTo>
                    <a:pt x="36675" y="652039"/>
                    <a:pt x="7066" y="-91673"/>
                    <a:pt x="5324" y="93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7CE133B5-C7FE-B490-520F-6DB1F5E35C3B}"/>
                </a:ext>
              </a:extLst>
            </p:cNvPr>
            <p:cNvSpPr/>
            <p:nvPr/>
          </p:nvSpPr>
          <p:spPr>
            <a:xfrm>
              <a:off x="5258393" y="9917223"/>
              <a:ext cx="108256" cy="925000"/>
            </a:xfrm>
            <a:custGeom>
              <a:avLst/>
              <a:gdLst>
                <a:gd name="connsiteX0" fmla="*/ 107829 w 108256"/>
                <a:gd name="connsiteY0" fmla="*/ 98 h 925000"/>
                <a:gd name="connsiteX1" fmla="*/ 39902 w 108256"/>
                <a:gd name="connsiteY1" fmla="*/ 386759 h 925000"/>
                <a:gd name="connsiteX2" fmla="*/ 29452 w 108256"/>
                <a:gd name="connsiteY2" fmla="*/ 924948 h 925000"/>
                <a:gd name="connsiteX3" fmla="*/ 3326 w 108256"/>
                <a:gd name="connsiteY3" fmla="*/ 355408 h 925000"/>
                <a:gd name="connsiteX4" fmla="*/ 107829 w 108256"/>
                <a:gd name="connsiteY4" fmla="*/ 98 h 92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6" h="925000">
                  <a:moveTo>
                    <a:pt x="107829" y="98"/>
                  </a:moveTo>
                  <a:cubicBezTo>
                    <a:pt x="113925" y="5323"/>
                    <a:pt x="52965" y="232617"/>
                    <a:pt x="39902" y="386759"/>
                  </a:cubicBezTo>
                  <a:cubicBezTo>
                    <a:pt x="26839" y="540901"/>
                    <a:pt x="35548" y="930173"/>
                    <a:pt x="29452" y="924948"/>
                  </a:cubicBezTo>
                  <a:cubicBezTo>
                    <a:pt x="23356" y="919723"/>
                    <a:pt x="-10608" y="512162"/>
                    <a:pt x="3326" y="355408"/>
                  </a:cubicBezTo>
                  <a:cubicBezTo>
                    <a:pt x="17260" y="198654"/>
                    <a:pt x="101733" y="-5127"/>
                    <a:pt x="107829" y="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45B9B4E3-3B69-3E36-53EE-DF80BD4EF60E}"/>
                </a:ext>
              </a:extLst>
            </p:cNvPr>
            <p:cNvSpPr/>
            <p:nvPr/>
          </p:nvSpPr>
          <p:spPr>
            <a:xfrm>
              <a:off x="2949549" y="9477561"/>
              <a:ext cx="22416" cy="1447273"/>
            </a:xfrm>
            <a:custGeom>
              <a:avLst/>
              <a:gdLst>
                <a:gd name="connsiteX0" fmla="*/ 3201 w 22416"/>
                <a:gd name="connsiteY0" fmla="*/ 2989 h 1447273"/>
                <a:gd name="connsiteX1" fmla="*/ 26 w 22416"/>
                <a:gd name="connsiteY1" fmla="*/ 1107889 h 1447273"/>
                <a:gd name="connsiteX2" fmla="*/ 3201 w 22416"/>
                <a:gd name="connsiteY2" fmla="*/ 1441264 h 1447273"/>
                <a:gd name="connsiteX3" fmla="*/ 15901 w 22416"/>
                <a:gd name="connsiteY3" fmla="*/ 1282514 h 1447273"/>
                <a:gd name="connsiteX4" fmla="*/ 22251 w 22416"/>
                <a:gd name="connsiteY4" fmla="*/ 796739 h 1447273"/>
                <a:gd name="connsiteX5" fmla="*/ 3201 w 22416"/>
                <a:gd name="connsiteY5" fmla="*/ 2989 h 14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6" h="1447273">
                  <a:moveTo>
                    <a:pt x="3201" y="2989"/>
                  </a:moveTo>
                  <a:cubicBezTo>
                    <a:pt x="-503" y="54847"/>
                    <a:pt x="26" y="868177"/>
                    <a:pt x="26" y="1107889"/>
                  </a:cubicBezTo>
                  <a:cubicBezTo>
                    <a:pt x="26" y="1347601"/>
                    <a:pt x="555" y="1412160"/>
                    <a:pt x="3201" y="1441264"/>
                  </a:cubicBezTo>
                  <a:cubicBezTo>
                    <a:pt x="5847" y="1470368"/>
                    <a:pt x="12726" y="1389935"/>
                    <a:pt x="15901" y="1282514"/>
                  </a:cubicBezTo>
                  <a:cubicBezTo>
                    <a:pt x="19076" y="1175093"/>
                    <a:pt x="23309" y="1005231"/>
                    <a:pt x="22251" y="796739"/>
                  </a:cubicBezTo>
                  <a:cubicBezTo>
                    <a:pt x="21193" y="588247"/>
                    <a:pt x="6905" y="-48869"/>
                    <a:pt x="3201" y="29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01DC6D12-0A82-10F3-EC88-55663D79473E}"/>
                </a:ext>
              </a:extLst>
            </p:cNvPr>
            <p:cNvSpPr/>
            <p:nvPr/>
          </p:nvSpPr>
          <p:spPr>
            <a:xfrm>
              <a:off x="3041650" y="9428909"/>
              <a:ext cx="22352" cy="1257009"/>
            </a:xfrm>
            <a:custGeom>
              <a:avLst/>
              <a:gdLst>
                <a:gd name="connsiteX0" fmla="*/ 22225 w 22352"/>
                <a:gd name="connsiteY0" fmla="*/ 841 h 1257009"/>
                <a:gd name="connsiteX1" fmla="*/ 9525 w 22352"/>
                <a:gd name="connsiteY1" fmla="*/ 864441 h 1257009"/>
                <a:gd name="connsiteX2" fmla="*/ 19050 w 22352"/>
                <a:gd name="connsiteY2" fmla="*/ 1254966 h 1257009"/>
                <a:gd name="connsiteX3" fmla="*/ 0 w 22352"/>
                <a:gd name="connsiteY3" fmla="*/ 715216 h 1257009"/>
                <a:gd name="connsiteX4" fmla="*/ 22225 w 22352"/>
                <a:gd name="connsiteY4" fmla="*/ 841 h 125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2" h="1257009">
                  <a:moveTo>
                    <a:pt x="22225" y="841"/>
                  </a:moveTo>
                  <a:cubicBezTo>
                    <a:pt x="23813" y="25712"/>
                    <a:pt x="10054" y="655420"/>
                    <a:pt x="9525" y="864441"/>
                  </a:cubicBezTo>
                  <a:cubicBezTo>
                    <a:pt x="8996" y="1073462"/>
                    <a:pt x="20637" y="1279837"/>
                    <a:pt x="19050" y="1254966"/>
                  </a:cubicBezTo>
                  <a:cubicBezTo>
                    <a:pt x="17462" y="1230095"/>
                    <a:pt x="0" y="921591"/>
                    <a:pt x="0" y="715216"/>
                  </a:cubicBezTo>
                  <a:cubicBezTo>
                    <a:pt x="0" y="508841"/>
                    <a:pt x="20637" y="-24030"/>
                    <a:pt x="22225" y="8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5B296959-3927-6EE9-FE68-C4A5CF2F925D}"/>
                </a:ext>
              </a:extLst>
            </p:cNvPr>
            <p:cNvSpPr/>
            <p:nvPr/>
          </p:nvSpPr>
          <p:spPr>
            <a:xfrm>
              <a:off x="3076554" y="9434200"/>
              <a:ext cx="22246" cy="1480431"/>
            </a:xfrm>
            <a:custGeom>
              <a:avLst/>
              <a:gdLst>
                <a:gd name="connsiteX0" fmla="*/ 12721 w 22246"/>
                <a:gd name="connsiteY0" fmla="*/ 1900 h 1480431"/>
                <a:gd name="connsiteX1" fmla="*/ 21 w 22246"/>
                <a:gd name="connsiteY1" fmla="*/ 1071875 h 1480431"/>
                <a:gd name="connsiteX2" fmla="*/ 15896 w 22246"/>
                <a:gd name="connsiteY2" fmla="*/ 1475100 h 1480431"/>
                <a:gd name="connsiteX3" fmla="*/ 22246 w 22246"/>
                <a:gd name="connsiteY3" fmla="*/ 827400 h 1480431"/>
                <a:gd name="connsiteX4" fmla="*/ 12721 w 22246"/>
                <a:gd name="connsiteY4" fmla="*/ 1900 h 148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6" h="1480431">
                  <a:moveTo>
                    <a:pt x="12721" y="1900"/>
                  </a:moveTo>
                  <a:cubicBezTo>
                    <a:pt x="9017" y="42646"/>
                    <a:pt x="-508" y="826342"/>
                    <a:pt x="21" y="1071875"/>
                  </a:cubicBezTo>
                  <a:cubicBezTo>
                    <a:pt x="550" y="1317408"/>
                    <a:pt x="12192" y="1515846"/>
                    <a:pt x="15896" y="1475100"/>
                  </a:cubicBezTo>
                  <a:cubicBezTo>
                    <a:pt x="19600" y="1434354"/>
                    <a:pt x="22246" y="1068171"/>
                    <a:pt x="22246" y="827400"/>
                  </a:cubicBezTo>
                  <a:cubicBezTo>
                    <a:pt x="22246" y="586629"/>
                    <a:pt x="16425" y="-38846"/>
                    <a:pt x="12721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37535316-33F9-FEAF-700D-0DFB5FCAF565}"/>
                </a:ext>
              </a:extLst>
            </p:cNvPr>
            <p:cNvSpPr/>
            <p:nvPr/>
          </p:nvSpPr>
          <p:spPr>
            <a:xfrm>
              <a:off x="3015980" y="6839844"/>
              <a:ext cx="337123" cy="13347"/>
            </a:xfrm>
            <a:custGeom>
              <a:avLst/>
              <a:gdLst>
                <a:gd name="connsiteX0" fmla="*/ 1210 w 337123"/>
                <a:gd name="connsiteY0" fmla="*/ 13204 h 13347"/>
                <a:gd name="connsiteX1" fmla="*/ 328017 w 337123"/>
                <a:gd name="connsiteY1" fmla="*/ 6602 h 13347"/>
                <a:gd name="connsiteX2" fmla="*/ 222382 w 337123"/>
                <a:gd name="connsiteY2" fmla="*/ 0 h 13347"/>
                <a:gd name="connsiteX3" fmla="*/ 1210 w 337123"/>
                <a:gd name="connsiteY3" fmla="*/ 13204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123" h="13347">
                  <a:moveTo>
                    <a:pt x="1210" y="13204"/>
                  </a:moveTo>
                  <a:cubicBezTo>
                    <a:pt x="18816" y="14304"/>
                    <a:pt x="291155" y="8803"/>
                    <a:pt x="328017" y="6602"/>
                  </a:cubicBezTo>
                  <a:cubicBezTo>
                    <a:pt x="364879" y="4401"/>
                    <a:pt x="281801" y="0"/>
                    <a:pt x="222382" y="0"/>
                  </a:cubicBezTo>
                  <a:cubicBezTo>
                    <a:pt x="162963" y="0"/>
                    <a:pt x="-16396" y="12104"/>
                    <a:pt x="1210" y="132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A7CA5D50-C40B-347B-DC1F-B0E007B15E5F}"/>
                </a:ext>
              </a:extLst>
            </p:cNvPr>
            <p:cNvSpPr/>
            <p:nvPr/>
          </p:nvSpPr>
          <p:spPr>
            <a:xfrm>
              <a:off x="3023353" y="6852244"/>
              <a:ext cx="30198" cy="898711"/>
            </a:xfrm>
            <a:custGeom>
              <a:avLst/>
              <a:gdLst>
                <a:gd name="connsiteX0" fmla="*/ 10342 w 30198"/>
                <a:gd name="connsiteY0" fmla="*/ 804 h 898711"/>
                <a:gd name="connsiteX1" fmla="*/ 10342 w 30198"/>
                <a:gd name="connsiteY1" fmla="*/ 212074 h 898711"/>
                <a:gd name="connsiteX2" fmla="*/ 30149 w 30198"/>
                <a:gd name="connsiteY2" fmla="*/ 713838 h 898711"/>
                <a:gd name="connsiteX3" fmla="*/ 3740 w 30198"/>
                <a:gd name="connsiteY3" fmla="*/ 898699 h 898711"/>
                <a:gd name="connsiteX4" fmla="*/ 23547 w 30198"/>
                <a:gd name="connsiteY4" fmla="*/ 707236 h 898711"/>
                <a:gd name="connsiteX5" fmla="*/ 439 w 30198"/>
                <a:gd name="connsiteY5" fmla="*/ 278095 h 898711"/>
                <a:gd name="connsiteX6" fmla="*/ 10342 w 30198"/>
                <a:gd name="connsiteY6" fmla="*/ 804 h 89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8" h="898711">
                  <a:moveTo>
                    <a:pt x="10342" y="804"/>
                  </a:moveTo>
                  <a:cubicBezTo>
                    <a:pt x="11992" y="-10199"/>
                    <a:pt x="7041" y="93235"/>
                    <a:pt x="10342" y="212074"/>
                  </a:cubicBezTo>
                  <a:cubicBezTo>
                    <a:pt x="13643" y="330913"/>
                    <a:pt x="31249" y="599401"/>
                    <a:pt x="30149" y="713838"/>
                  </a:cubicBezTo>
                  <a:cubicBezTo>
                    <a:pt x="29049" y="828275"/>
                    <a:pt x="4840" y="899799"/>
                    <a:pt x="3740" y="898699"/>
                  </a:cubicBezTo>
                  <a:cubicBezTo>
                    <a:pt x="2640" y="897599"/>
                    <a:pt x="24097" y="810670"/>
                    <a:pt x="23547" y="707236"/>
                  </a:cubicBezTo>
                  <a:cubicBezTo>
                    <a:pt x="22997" y="603802"/>
                    <a:pt x="3190" y="389782"/>
                    <a:pt x="439" y="278095"/>
                  </a:cubicBezTo>
                  <a:cubicBezTo>
                    <a:pt x="-2312" y="166408"/>
                    <a:pt x="8692" y="11807"/>
                    <a:pt x="10342" y="8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723F3891-4532-E6B0-7C49-17D7B1D03D24}"/>
                </a:ext>
              </a:extLst>
            </p:cNvPr>
            <p:cNvSpPr/>
            <p:nvPr/>
          </p:nvSpPr>
          <p:spPr>
            <a:xfrm>
              <a:off x="2917415" y="6842745"/>
              <a:ext cx="28760" cy="456821"/>
            </a:xfrm>
            <a:custGeom>
              <a:avLst/>
              <a:gdLst>
                <a:gd name="connsiteX0" fmla="*/ 27151 w 28760"/>
                <a:gd name="connsiteY0" fmla="*/ 3701 h 456821"/>
                <a:gd name="connsiteX1" fmla="*/ 23850 w 28760"/>
                <a:gd name="connsiteY1" fmla="*/ 99433 h 456821"/>
                <a:gd name="connsiteX2" fmla="*/ 7345 w 28760"/>
                <a:gd name="connsiteY2" fmla="*/ 455950 h 456821"/>
                <a:gd name="connsiteX3" fmla="*/ 742 w 28760"/>
                <a:gd name="connsiteY3" fmla="*/ 195164 h 456821"/>
                <a:gd name="connsiteX4" fmla="*/ 27151 w 28760"/>
                <a:gd name="connsiteY4" fmla="*/ 3701 h 45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0" h="456821">
                  <a:moveTo>
                    <a:pt x="27151" y="3701"/>
                  </a:moveTo>
                  <a:cubicBezTo>
                    <a:pt x="31002" y="-12254"/>
                    <a:pt x="27151" y="24058"/>
                    <a:pt x="23850" y="99433"/>
                  </a:cubicBezTo>
                  <a:cubicBezTo>
                    <a:pt x="20549" y="174808"/>
                    <a:pt x="11196" y="439995"/>
                    <a:pt x="7345" y="455950"/>
                  </a:cubicBezTo>
                  <a:cubicBezTo>
                    <a:pt x="3494" y="471905"/>
                    <a:pt x="-2009" y="264487"/>
                    <a:pt x="742" y="195164"/>
                  </a:cubicBezTo>
                  <a:cubicBezTo>
                    <a:pt x="3493" y="125841"/>
                    <a:pt x="23300" y="19656"/>
                    <a:pt x="27151" y="37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053341C7-DD7C-6217-8162-5C5D2913B6AB}"/>
                </a:ext>
              </a:extLst>
            </p:cNvPr>
            <p:cNvSpPr/>
            <p:nvPr/>
          </p:nvSpPr>
          <p:spPr>
            <a:xfrm>
              <a:off x="2891733" y="6834757"/>
              <a:ext cx="52869" cy="1266208"/>
            </a:xfrm>
            <a:custGeom>
              <a:avLst/>
              <a:gdLst>
                <a:gd name="connsiteX0" fmla="*/ 16 w 52869"/>
                <a:gd name="connsiteY0" fmla="*/ 18291 h 1266208"/>
                <a:gd name="connsiteX1" fmla="*/ 16521 w 52869"/>
                <a:gd name="connsiteY1" fmla="*/ 599282 h 1266208"/>
                <a:gd name="connsiteX2" fmla="*/ 52833 w 52869"/>
                <a:gd name="connsiteY2" fmla="*/ 1266101 h 1266208"/>
                <a:gd name="connsiteX3" fmla="*/ 23123 w 52869"/>
                <a:gd name="connsiteY3" fmla="*/ 549766 h 1266208"/>
                <a:gd name="connsiteX4" fmla="*/ 13220 w 52869"/>
                <a:gd name="connsiteY4" fmla="*/ 180044 h 1266208"/>
                <a:gd name="connsiteX5" fmla="*/ 16 w 52869"/>
                <a:gd name="connsiteY5" fmla="*/ 18291 h 12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69" h="1266208">
                  <a:moveTo>
                    <a:pt x="16" y="18291"/>
                  </a:moveTo>
                  <a:cubicBezTo>
                    <a:pt x="566" y="88164"/>
                    <a:pt x="7718" y="391314"/>
                    <a:pt x="16521" y="599282"/>
                  </a:cubicBezTo>
                  <a:cubicBezTo>
                    <a:pt x="25324" y="807250"/>
                    <a:pt x="51733" y="1274354"/>
                    <a:pt x="52833" y="1266101"/>
                  </a:cubicBezTo>
                  <a:cubicBezTo>
                    <a:pt x="53933" y="1257848"/>
                    <a:pt x="29725" y="730775"/>
                    <a:pt x="23123" y="549766"/>
                  </a:cubicBezTo>
                  <a:cubicBezTo>
                    <a:pt x="16521" y="368757"/>
                    <a:pt x="13770" y="264772"/>
                    <a:pt x="13220" y="180044"/>
                  </a:cubicBezTo>
                  <a:cubicBezTo>
                    <a:pt x="12670" y="95316"/>
                    <a:pt x="-534" y="-51582"/>
                    <a:pt x="16" y="182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C05EBDB1-EAC9-F109-7220-52C453FB2E6D}"/>
                </a:ext>
              </a:extLst>
            </p:cNvPr>
            <p:cNvSpPr/>
            <p:nvPr/>
          </p:nvSpPr>
          <p:spPr>
            <a:xfrm>
              <a:off x="2867764" y="6766156"/>
              <a:ext cx="81340" cy="1461276"/>
            </a:xfrm>
            <a:custGeom>
              <a:avLst/>
              <a:gdLst>
                <a:gd name="connsiteX0" fmla="*/ 10780 w 81340"/>
                <a:gd name="connsiteY0" fmla="*/ 86892 h 1461276"/>
                <a:gd name="connsiteX1" fmla="*/ 73501 w 81340"/>
                <a:gd name="connsiteY1" fmla="*/ 1354508 h 1461276"/>
                <a:gd name="connsiteX2" fmla="*/ 73501 w 81340"/>
                <a:gd name="connsiteY2" fmla="*/ 1285186 h 1461276"/>
                <a:gd name="connsiteX3" fmla="*/ 10780 w 81340"/>
                <a:gd name="connsiteY3" fmla="*/ 423603 h 1461276"/>
                <a:gd name="connsiteX4" fmla="*/ 14081 w 81340"/>
                <a:gd name="connsiteY4" fmla="*/ 813131 h 1461276"/>
                <a:gd name="connsiteX5" fmla="*/ 877 w 81340"/>
                <a:gd name="connsiteY5" fmla="*/ 185925 h 1461276"/>
                <a:gd name="connsiteX6" fmla="*/ 10780 w 81340"/>
                <a:gd name="connsiteY6" fmla="*/ 86892 h 146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40" h="1461276">
                  <a:moveTo>
                    <a:pt x="10780" y="86892"/>
                  </a:moveTo>
                  <a:cubicBezTo>
                    <a:pt x="22884" y="281656"/>
                    <a:pt x="63048" y="1154792"/>
                    <a:pt x="73501" y="1354508"/>
                  </a:cubicBezTo>
                  <a:cubicBezTo>
                    <a:pt x="83954" y="1554224"/>
                    <a:pt x="83954" y="1440337"/>
                    <a:pt x="73501" y="1285186"/>
                  </a:cubicBezTo>
                  <a:cubicBezTo>
                    <a:pt x="63048" y="1130035"/>
                    <a:pt x="20683" y="502279"/>
                    <a:pt x="10780" y="423603"/>
                  </a:cubicBezTo>
                  <a:cubicBezTo>
                    <a:pt x="877" y="344927"/>
                    <a:pt x="15732" y="852744"/>
                    <a:pt x="14081" y="813131"/>
                  </a:cubicBezTo>
                  <a:cubicBezTo>
                    <a:pt x="12431" y="773518"/>
                    <a:pt x="2527" y="302563"/>
                    <a:pt x="877" y="185925"/>
                  </a:cubicBezTo>
                  <a:cubicBezTo>
                    <a:pt x="-774" y="69287"/>
                    <a:pt x="-1324" y="-107872"/>
                    <a:pt x="10780" y="868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8AF1B709-9C3A-9A9D-8861-6D42568B19E6}"/>
                </a:ext>
              </a:extLst>
            </p:cNvPr>
            <p:cNvSpPr/>
            <p:nvPr/>
          </p:nvSpPr>
          <p:spPr>
            <a:xfrm>
              <a:off x="1745116" y="6752049"/>
              <a:ext cx="1097744" cy="69294"/>
            </a:xfrm>
            <a:custGeom>
              <a:avLst/>
              <a:gdLst>
                <a:gd name="connsiteX0" fmla="*/ 1675 w 1097744"/>
                <a:gd name="connsiteY0" fmla="*/ 66997 h 69294"/>
                <a:gd name="connsiteX1" fmla="*/ 924276 w 1097744"/>
                <a:gd name="connsiteY1" fmla="*/ 1390 h 69294"/>
                <a:gd name="connsiteX2" fmla="*/ 834066 w 1097744"/>
                <a:gd name="connsiteY2" fmla="*/ 21892 h 69294"/>
                <a:gd name="connsiteX3" fmla="*/ 1096495 w 1097744"/>
                <a:gd name="connsiteY3" fmla="*/ 17791 h 69294"/>
                <a:gd name="connsiteX4" fmla="*/ 706952 w 1097744"/>
                <a:gd name="connsiteY4" fmla="*/ 50595 h 69294"/>
                <a:gd name="connsiteX5" fmla="*/ 1675 w 1097744"/>
                <a:gd name="connsiteY5" fmla="*/ 66997 h 6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7744" h="69294">
                  <a:moveTo>
                    <a:pt x="1675" y="66997"/>
                  </a:moveTo>
                  <a:cubicBezTo>
                    <a:pt x="37896" y="58796"/>
                    <a:pt x="785544" y="8907"/>
                    <a:pt x="924276" y="1390"/>
                  </a:cubicBezTo>
                  <a:cubicBezTo>
                    <a:pt x="1063008" y="-6128"/>
                    <a:pt x="805363" y="19159"/>
                    <a:pt x="834066" y="21892"/>
                  </a:cubicBezTo>
                  <a:cubicBezTo>
                    <a:pt x="862769" y="24625"/>
                    <a:pt x="1117681" y="13007"/>
                    <a:pt x="1096495" y="17791"/>
                  </a:cubicBezTo>
                  <a:cubicBezTo>
                    <a:pt x="1075309" y="22575"/>
                    <a:pt x="887372" y="41711"/>
                    <a:pt x="706952" y="50595"/>
                  </a:cubicBezTo>
                  <a:cubicBezTo>
                    <a:pt x="526532" y="59479"/>
                    <a:pt x="-34546" y="75198"/>
                    <a:pt x="1675" y="669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40" name="グループ化 739">
            <a:extLst>
              <a:ext uri="{FF2B5EF4-FFF2-40B4-BE49-F238E27FC236}">
                <a16:creationId xmlns:a16="http://schemas.microsoft.com/office/drawing/2014/main" id="{3A65EBA4-C9FB-9919-E639-DF68A4B4D617}"/>
              </a:ext>
            </a:extLst>
          </p:cNvPr>
          <p:cNvGrpSpPr/>
          <p:nvPr/>
        </p:nvGrpSpPr>
        <p:grpSpPr>
          <a:xfrm>
            <a:off x="3093" y="9768580"/>
            <a:ext cx="2407198" cy="1251973"/>
            <a:chOff x="3093" y="9768580"/>
            <a:chExt cx="2407198" cy="1251973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15CB6251-7677-9741-4BBD-6639299C0706}"/>
                </a:ext>
              </a:extLst>
            </p:cNvPr>
            <p:cNvSpPr/>
            <p:nvPr/>
          </p:nvSpPr>
          <p:spPr>
            <a:xfrm>
              <a:off x="2124051" y="10050010"/>
              <a:ext cx="149593" cy="446596"/>
            </a:xfrm>
            <a:custGeom>
              <a:avLst/>
              <a:gdLst>
                <a:gd name="connsiteX0" fmla="*/ 149249 w 149593"/>
                <a:gd name="connsiteY0" fmla="*/ 5215 h 446596"/>
                <a:gd name="connsiteX1" fmla="*/ 123849 w 149593"/>
                <a:gd name="connsiteY1" fmla="*/ 94115 h 446596"/>
                <a:gd name="connsiteX2" fmla="*/ 95274 w 149593"/>
                <a:gd name="connsiteY2" fmla="*/ 230640 h 446596"/>
                <a:gd name="connsiteX3" fmla="*/ 24 w 149593"/>
                <a:gd name="connsiteY3" fmla="*/ 446540 h 446596"/>
                <a:gd name="connsiteX4" fmla="*/ 104799 w 149593"/>
                <a:gd name="connsiteY4" fmla="*/ 249690 h 446596"/>
                <a:gd name="connsiteX5" fmla="*/ 149249 w 149593"/>
                <a:gd name="connsiteY5" fmla="*/ 5215 h 44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593" h="446596">
                  <a:moveTo>
                    <a:pt x="149249" y="5215"/>
                  </a:moveTo>
                  <a:cubicBezTo>
                    <a:pt x="152424" y="-20714"/>
                    <a:pt x="132845" y="56544"/>
                    <a:pt x="123849" y="94115"/>
                  </a:cubicBezTo>
                  <a:cubicBezTo>
                    <a:pt x="114853" y="131686"/>
                    <a:pt x="115911" y="171903"/>
                    <a:pt x="95274" y="230640"/>
                  </a:cubicBezTo>
                  <a:cubicBezTo>
                    <a:pt x="74637" y="289377"/>
                    <a:pt x="-1563" y="443365"/>
                    <a:pt x="24" y="446540"/>
                  </a:cubicBezTo>
                  <a:cubicBezTo>
                    <a:pt x="1611" y="449715"/>
                    <a:pt x="79399" y="317423"/>
                    <a:pt x="104799" y="249690"/>
                  </a:cubicBezTo>
                  <a:cubicBezTo>
                    <a:pt x="130199" y="181957"/>
                    <a:pt x="146074" y="31144"/>
                    <a:pt x="149249" y="5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4D9898C1-348D-0DF2-7E0E-0DEDEB6FA443}"/>
                </a:ext>
              </a:extLst>
            </p:cNvPr>
            <p:cNvSpPr/>
            <p:nvPr/>
          </p:nvSpPr>
          <p:spPr>
            <a:xfrm>
              <a:off x="2060436" y="10153637"/>
              <a:ext cx="140029" cy="384816"/>
            </a:xfrm>
            <a:custGeom>
              <a:avLst/>
              <a:gdLst>
                <a:gd name="connsiteX0" fmla="*/ 139839 w 140029"/>
                <a:gd name="connsiteY0" fmla="*/ 13 h 384816"/>
                <a:gd name="connsiteX1" fmla="*/ 95389 w 140029"/>
                <a:gd name="connsiteY1" fmla="*/ 203213 h 384816"/>
                <a:gd name="connsiteX2" fmla="*/ 139 w 140029"/>
                <a:gd name="connsiteY2" fmla="*/ 381013 h 384816"/>
                <a:gd name="connsiteX3" fmla="*/ 73164 w 140029"/>
                <a:gd name="connsiteY3" fmla="*/ 327038 h 384816"/>
                <a:gd name="connsiteX4" fmla="*/ 31889 w 140029"/>
                <a:gd name="connsiteY4" fmla="*/ 352438 h 384816"/>
                <a:gd name="connsiteX5" fmla="*/ 108089 w 140029"/>
                <a:gd name="connsiteY5" fmla="*/ 212738 h 384816"/>
                <a:gd name="connsiteX6" fmla="*/ 139839 w 140029"/>
                <a:gd name="connsiteY6" fmla="*/ 13 h 38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29" h="384816">
                  <a:moveTo>
                    <a:pt x="139839" y="13"/>
                  </a:moveTo>
                  <a:cubicBezTo>
                    <a:pt x="137722" y="-1575"/>
                    <a:pt x="118672" y="139713"/>
                    <a:pt x="95389" y="203213"/>
                  </a:cubicBezTo>
                  <a:cubicBezTo>
                    <a:pt x="72106" y="266713"/>
                    <a:pt x="3843" y="360375"/>
                    <a:pt x="139" y="381013"/>
                  </a:cubicBezTo>
                  <a:cubicBezTo>
                    <a:pt x="-3565" y="401651"/>
                    <a:pt x="67872" y="331801"/>
                    <a:pt x="73164" y="327038"/>
                  </a:cubicBezTo>
                  <a:cubicBezTo>
                    <a:pt x="78456" y="322276"/>
                    <a:pt x="26068" y="371488"/>
                    <a:pt x="31889" y="352438"/>
                  </a:cubicBezTo>
                  <a:cubicBezTo>
                    <a:pt x="37710" y="333388"/>
                    <a:pt x="90097" y="266184"/>
                    <a:pt x="108089" y="212738"/>
                  </a:cubicBezTo>
                  <a:cubicBezTo>
                    <a:pt x="126081" y="159292"/>
                    <a:pt x="141956" y="1601"/>
                    <a:pt x="139839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3052C18B-3938-B1D9-BFDF-71FA62A8D26D}"/>
                </a:ext>
              </a:extLst>
            </p:cNvPr>
            <p:cNvSpPr/>
            <p:nvPr/>
          </p:nvSpPr>
          <p:spPr>
            <a:xfrm>
              <a:off x="2324093" y="10026275"/>
              <a:ext cx="41318" cy="219503"/>
            </a:xfrm>
            <a:custGeom>
              <a:avLst/>
              <a:gdLst>
                <a:gd name="connsiteX0" fmla="*/ 19057 w 41318"/>
                <a:gd name="connsiteY0" fmla="*/ 375 h 219503"/>
                <a:gd name="connsiteX1" fmla="*/ 41282 w 41318"/>
                <a:gd name="connsiteY1" fmla="*/ 79750 h 219503"/>
                <a:gd name="connsiteX2" fmla="*/ 12707 w 41318"/>
                <a:gd name="connsiteY2" fmla="*/ 130550 h 219503"/>
                <a:gd name="connsiteX3" fmla="*/ 38107 w 41318"/>
                <a:gd name="connsiteY3" fmla="*/ 219450 h 219503"/>
                <a:gd name="connsiteX4" fmla="*/ 7 w 41318"/>
                <a:gd name="connsiteY4" fmla="*/ 143250 h 219503"/>
                <a:gd name="connsiteX5" fmla="*/ 34932 w 41318"/>
                <a:gd name="connsiteY5" fmla="*/ 114675 h 219503"/>
                <a:gd name="connsiteX6" fmla="*/ 19057 w 41318"/>
                <a:gd name="connsiteY6" fmla="*/ 375 h 21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219503">
                  <a:moveTo>
                    <a:pt x="19057" y="375"/>
                  </a:moveTo>
                  <a:cubicBezTo>
                    <a:pt x="20115" y="-5446"/>
                    <a:pt x="42340" y="58054"/>
                    <a:pt x="41282" y="79750"/>
                  </a:cubicBezTo>
                  <a:cubicBezTo>
                    <a:pt x="40224" y="101446"/>
                    <a:pt x="13236" y="107267"/>
                    <a:pt x="12707" y="130550"/>
                  </a:cubicBezTo>
                  <a:cubicBezTo>
                    <a:pt x="12178" y="153833"/>
                    <a:pt x="40224" y="217333"/>
                    <a:pt x="38107" y="219450"/>
                  </a:cubicBezTo>
                  <a:cubicBezTo>
                    <a:pt x="35990" y="221567"/>
                    <a:pt x="536" y="160712"/>
                    <a:pt x="7" y="143250"/>
                  </a:cubicBezTo>
                  <a:cubicBezTo>
                    <a:pt x="-522" y="125788"/>
                    <a:pt x="28582" y="132667"/>
                    <a:pt x="34932" y="114675"/>
                  </a:cubicBezTo>
                  <a:cubicBezTo>
                    <a:pt x="41282" y="96683"/>
                    <a:pt x="17999" y="6196"/>
                    <a:pt x="19057" y="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35225A33-A451-0CF4-E241-728CA37C67BF}"/>
                </a:ext>
              </a:extLst>
            </p:cNvPr>
            <p:cNvSpPr/>
            <p:nvPr/>
          </p:nvSpPr>
          <p:spPr>
            <a:xfrm>
              <a:off x="2314477" y="10071097"/>
              <a:ext cx="38223" cy="184156"/>
            </a:xfrm>
            <a:custGeom>
              <a:avLst/>
              <a:gdLst>
                <a:gd name="connsiteX0" fmla="*/ 31848 w 38223"/>
                <a:gd name="connsiteY0" fmla="*/ 3 h 184156"/>
                <a:gd name="connsiteX1" fmla="*/ 6448 w 38223"/>
                <a:gd name="connsiteY1" fmla="*/ 88903 h 184156"/>
                <a:gd name="connsiteX2" fmla="*/ 38198 w 38223"/>
                <a:gd name="connsiteY2" fmla="*/ 184153 h 184156"/>
                <a:gd name="connsiteX3" fmla="*/ 98 w 38223"/>
                <a:gd name="connsiteY3" fmla="*/ 92078 h 184156"/>
                <a:gd name="connsiteX4" fmla="*/ 31848 w 38223"/>
                <a:gd name="connsiteY4" fmla="*/ 3 h 18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23" h="184156">
                  <a:moveTo>
                    <a:pt x="31848" y="3"/>
                  </a:moveTo>
                  <a:cubicBezTo>
                    <a:pt x="32906" y="-526"/>
                    <a:pt x="5390" y="58211"/>
                    <a:pt x="6448" y="88903"/>
                  </a:cubicBezTo>
                  <a:cubicBezTo>
                    <a:pt x="7506" y="119595"/>
                    <a:pt x="39256" y="183624"/>
                    <a:pt x="38198" y="184153"/>
                  </a:cubicBezTo>
                  <a:cubicBezTo>
                    <a:pt x="37140" y="184682"/>
                    <a:pt x="2215" y="117478"/>
                    <a:pt x="98" y="92078"/>
                  </a:cubicBezTo>
                  <a:cubicBezTo>
                    <a:pt x="-2019" y="66678"/>
                    <a:pt x="30790" y="532"/>
                    <a:pt x="31848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BE69282C-730F-F959-D7E1-5FA22B413C60}"/>
                </a:ext>
              </a:extLst>
            </p:cNvPr>
            <p:cNvSpPr/>
            <p:nvPr/>
          </p:nvSpPr>
          <p:spPr>
            <a:xfrm>
              <a:off x="2314568" y="10248846"/>
              <a:ext cx="39103" cy="403388"/>
            </a:xfrm>
            <a:custGeom>
              <a:avLst/>
              <a:gdLst>
                <a:gd name="connsiteX0" fmla="*/ 34932 w 39103"/>
                <a:gd name="connsiteY0" fmla="*/ 54 h 403388"/>
                <a:gd name="connsiteX1" fmla="*/ 31757 w 39103"/>
                <a:gd name="connsiteY1" fmla="*/ 117529 h 403388"/>
                <a:gd name="connsiteX2" fmla="*/ 38107 w 39103"/>
                <a:gd name="connsiteY2" fmla="*/ 155629 h 403388"/>
                <a:gd name="connsiteX3" fmla="*/ 34932 w 39103"/>
                <a:gd name="connsiteY3" fmla="*/ 298504 h 403388"/>
                <a:gd name="connsiteX4" fmla="*/ 7 w 39103"/>
                <a:gd name="connsiteY4" fmla="*/ 403279 h 403388"/>
                <a:gd name="connsiteX5" fmla="*/ 31757 w 39103"/>
                <a:gd name="connsiteY5" fmla="*/ 279454 h 403388"/>
                <a:gd name="connsiteX6" fmla="*/ 25407 w 39103"/>
                <a:gd name="connsiteY6" fmla="*/ 133404 h 403388"/>
                <a:gd name="connsiteX7" fmla="*/ 34932 w 39103"/>
                <a:gd name="connsiteY7" fmla="*/ 54 h 40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3" h="403388">
                  <a:moveTo>
                    <a:pt x="34932" y="54"/>
                  </a:moveTo>
                  <a:cubicBezTo>
                    <a:pt x="35990" y="-2592"/>
                    <a:pt x="31228" y="91600"/>
                    <a:pt x="31757" y="117529"/>
                  </a:cubicBezTo>
                  <a:cubicBezTo>
                    <a:pt x="32286" y="143458"/>
                    <a:pt x="37578" y="125467"/>
                    <a:pt x="38107" y="155629"/>
                  </a:cubicBezTo>
                  <a:cubicBezTo>
                    <a:pt x="38636" y="185792"/>
                    <a:pt x="41282" y="257229"/>
                    <a:pt x="34932" y="298504"/>
                  </a:cubicBezTo>
                  <a:cubicBezTo>
                    <a:pt x="28582" y="339779"/>
                    <a:pt x="536" y="406454"/>
                    <a:pt x="7" y="403279"/>
                  </a:cubicBezTo>
                  <a:cubicBezTo>
                    <a:pt x="-522" y="400104"/>
                    <a:pt x="27524" y="324433"/>
                    <a:pt x="31757" y="279454"/>
                  </a:cubicBezTo>
                  <a:cubicBezTo>
                    <a:pt x="35990" y="234475"/>
                    <a:pt x="25936" y="173621"/>
                    <a:pt x="25407" y="133404"/>
                  </a:cubicBezTo>
                  <a:cubicBezTo>
                    <a:pt x="24878" y="93187"/>
                    <a:pt x="33874" y="2700"/>
                    <a:pt x="34932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F6A6D1B5-7D85-588D-AE34-3AD746CFBCA7}"/>
                </a:ext>
              </a:extLst>
            </p:cNvPr>
            <p:cNvSpPr/>
            <p:nvPr/>
          </p:nvSpPr>
          <p:spPr>
            <a:xfrm>
              <a:off x="1841344" y="10845159"/>
              <a:ext cx="295823" cy="159605"/>
            </a:xfrm>
            <a:custGeom>
              <a:avLst/>
              <a:gdLst>
                <a:gd name="connsiteX0" fmla="*/ 156 w 295823"/>
                <a:gd name="connsiteY0" fmla="*/ 159391 h 159605"/>
                <a:gd name="connsiteX1" fmla="*/ 174781 w 295823"/>
                <a:gd name="connsiteY1" fmla="*/ 45091 h 159605"/>
                <a:gd name="connsiteX2" fmla="*/ 295431 w 295823"/>
                <a:gd name="connsiteY2" fmla="*/ 6991 h 159605"/>
                <a:gd name="connsiteX3" fmla="*/ 206531 w 295823"/>
                <a:gd name="connsiteY3" fmla="*/ 13341 h 159605"/>
                <a:gd name="connsiteX4" fmla="*/ 156 w 295823"/>
                <a:gd name="connsiteY4" fmla="*/ 159391 h 15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823" h="159605">
                  <a:moveTo>
                    <a:pt x="156" y="159391"/>
                  </a:moveTo>
                  <a:cubicBezTo>
                    <a:pt x="-5136" y="164683"/>
                    <a:pt x="125569" y="70491"/>
                    <a:pt x="174781" y="45091"/>
                  </a:cubicBezTo>
                  <a:cubicBezTo>
                    <a:pt x="223993" y="19691"/>
                    <a:pt x="290139" y="12283"/>
                    <a:pt x="295431" y="6991"/>
                  </a:cubicBezTo>
                  <a:cubicBezTo>
                    <a:pt x="300723" y="1699"/>
                    <a:pt x="251510" y="-8355"/>
                    <a:pt x="206531" y="13341"/>
                  </a:cubicBezTo>
                  <a:cubicBezTo>
                    <a:pt x="161552" y="35037"/>
                    <a:pt x="5448" y="154099"/>
                    <a:pt x="156" y="159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6C185EB4-1F7E-4D55-2183-B8CB4F8485BF}"/>
                </a:ext>
              </a:extLst>
            </p:cNvPr>
            <p:cNvSpPr/>
            <p:nvPr/>
          </p:nvSpPr>
          <p:spPr>
            <a:xfrm>
              <a:off x="2146299" y="10471117"/>
              <a:ext cx="181987" cy="374705"/>
            </a:xfrm>
            <a:custGeom>
              <a:avLst/>
              <a:gdLst>
                <a:gd name="connsiteX0" fmla="*/ 171451 w 181987"/>
                <a:gd name="connsiteY0" fmla="*/ 33 h 374705"/>
                <a:gd name="connsiteX1" fmla="*/ 168276 w 181987"/>
                <a:gd name="connsiteY1" fmla="*/ 168308 h 374705"/>
                <a:gd name="connsiteX2" fmla="*/ 1 w 181987"/>
                <a:gd name="connsiteY2" fmla="*/ 374683 h 374705"/>
                <a:gd name="connsiteX3" fmla="*/ 165101 w 181987"/>
                <a:gd name="connsiteY3" fmla="*/ 155608 h 374705"/>
                <a:gd name="connsiteX4" fmla="*/ 171451 w 181987"/>
                <a:gd name="connsiteY4" fmla="*/ 33 h 37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87" h="374705">
                  <a:moveTo>
                    <a:pt x="171451" y="33"/>
                  </a:moveTo>
                  <a:cubicBezTo>
                    <a:pt x="171980" y="2150"/>
                    <a:pt x="196851" y="105866"/>
                    <a:pt x="168276" y="168308"/>
                  </a:cubicBezTo>
                  <a:cubicBezTo>
                    <a:pt x="139701" y="230750"/>
                    <a:pt x="530" y="376800"/>
                    <a:pt x="1" y="374683"/>
                  </a:cubicBezTo>
                  <a:cubicBezTo>
                    <a:pt x="-528" y="372566"/>
                    <a:pt x="135997" y="213287"/>
                    <a:pt x="165101" y="155608"/>
                  </a:cubicBezTo>
                  <a:cubicBezTo>
                    <a:pt x="194205" y="97929"/>
                    <a:pt x="170922" y="-2084"/>
                    <a:pt x="171451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CE445298-92AA-4D4C-8CD2-48BF15BA2B41}"/>
                </a:ext>
              </a:extLst>
            </p:cNvPr>
            <p:cNvSpPr/>
            <p:nvPr/>
          </p:nvSpPr>
          <p:spPr>
            <a:xfrm>
              <a:off x="2339370" y="10366115"/>
              <a:ext cx="40470" cy="287891"/>
            </a:xfrm>
            <a:custGeom>
              <a:avLst/>
              <a:gdLst>
                <a:gd name="connsiteX0" fmla="*/ 32355 w 40470"/>
                <a:gd name="connsiteY0" fmla="*/ 260 h 287891"/>
                <a:gd name="connsiteX1" fmla="*/ 16480 w 40470"/>
                <a:gd name="connsiteY1" fmla="*/ 232035 h 287891"/>
                <a:gd name="connsiteX2" fmla="*/ 605 w 40470"/>
                <a:gd name="connsiteY2" fmla="*/ 286010 h 287891"/>
                <a:gd name="connsiteX3" fmla="*/ 38705 w 40470"/>
                <a:gd name="connsiteY3" fmla="*/ 187585 h 287891"/>
                <a:gd name="connsiteX4" fmla="*/ 32355 w 40470"/>
                <a:gd name="connsiteY4" fmla="*/ 260 h 28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70" h="287891">
                  <a:moveTo>
                    <a:pt x="32355" y="260"/>
                  </a:moveTo>
                  <a:cubicBezTo>
                    <a:pt x="28651" y="7668"/>
                    <a:pt x="21772" y="184410"/>
                    <a:pt x="16480" y="232035"/>
                  </a:cubicBezTo>
                  <a:cubicBezTo>
                    <a:pt x="11188" y="279660"/>
                    <a:pt x="-3099" y="293418"/>
                    <a:pt x="605" y="286010"/>
                  </a:cubicBezTo>
                  <a:cubicBezTo>
                    <a:pt x="4309" y="278602"/>
                    <a:pt x="33413" y="229389"/>
                    <a:pt x="38705" y="187585"/>
                  </a:cubicBezTo>
                  <a:cubicBezTo>
                    <a:pt x="43997" y="145781"/>
                    <a:pt x="36059" y="-7148"/>
                    <a:pt x="32355" y="2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00648CE3-3847-5AA8-687D-28F1C2744929}"/>
                </a:ext>
              </a:extLst>
            </p:cNvPr>
            <p:cNvSpPr/>
            <p:nvPr/>
          </p:nvSpPr>
          <p:spPr>
            <a:xfrm>
              <a:off x="2165316" y="10607665"/>
              <a:ext cx="187484" cy="241320"/>
            </a:xfrm>
            <a:custGeom>
              <a:avLst/>
              <a:gdLst>
                <a:gd name="connsiteX0" fmla="*/ 187359 w 187484"/>
                <a:gd name="connsiteY0" fmla="*/ 10 h 241320"/>
                <a:gd name="connsiteX1" fmla="*/ 133384 w 187484"/>
                <a:gd name="connsiteY1" fmla="*/ 117485 h 241320"/>
                <a:gd name="connsiteX2" fmla="*/ 34 w 187484"/>
                <a:gd name="connsiteY2" fmla="*/ 241310 h 241320"/>
                <a:gd name="connsiteX3" fmla="*/ 120684 w 187484"/>
                <a:gd name="connsiteY3" fmla="*/ 123835 h 241320"/>
                <a:gd name="connsiteX4" fmla="*/ 187359 w 187484"/>
                <a:gd name="connsiteY4" fmla="*/ 10 h 2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484" h="241320">
                  <a:moveTo>
                    <a:pt x="187359" y="10"/>
                  </a:moveTo>
                  <a:cubicBezTo>
                    <a:pt x="189476" y="-1048"/>
                    <a:pt x="164605" y="77268"/>
                    <a:pt x="133384" y="117485"/>
                  </a:cubicBezTo>
                  <a:cubicBezTo>
                    <a:pt x="102163" y="157702"/>
                    <a:pt x="2151" y="240252"/>
                    <a:pt x="34" y="241310"/>
                  </a:cubicBezTo>
                  <a:cubicBezTo>
                    <a:pt x="-2083" y="242368"/>
                    <a:pt x="92638" y="160877"/>
                    <a:pt x="120684" y="123835"/>
                  </a:cubicBezTo>
                  <a:cubicBezTo>
                    <a:pt x="148730" y="86793"/>
                    <a:pt x="185242" y="1068"/>
                    <a:pt x="187359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3A3B290B-3D4F-AAA1-41A3-9B9DAF4004CE}"/>
                </a:ext>
              </a:extLst>
            </p:cNvPr>
            <p:cNvSpPr/>
            <p:nvPr/>
          </p:nvSpPr>
          <p:spPr>
            <a:xfrm>
              <a:off x="2336699" y="10015738"/>
              <a:ext cx="73592" cy="166501"/>
            </a:xfrm>
            <a:custGeom>
              <a:avLst/>
              <a:gdLst>
                <a:gd name="connsiteX0" fmla="*/ 6451 w 73592"/>
                <a:gd name="connsiteY0" fmla="*/ 1387 h 166501"/>
                <a:gd name="connsiteX1" fmla="*/ 60426 w 73592"/>
                <a:gd name="connsiteY1" fmla="*/ 36312 h 166501"/>
                <a:gd name="connsiteX2" fmla="*/ 57251 w 73592"/>
                <a:gd name="connsiteY2" fmla="*/ 90287 h 166501"/>
                <a:gd name="connsiteX3" fmla="*/ 101 w 73592"/>
                <a:gd name="connsiteY3" fmla="*/ 166487 h 166501"/>
                <a:gd name="connsiteX4" fmla="*/ 73126 w 73592"/>
                <a:gd name="connsiteY4" fmla="*/ 83937 h 166501"/>
                <a:gd name="connsiteX5" fmla="*/ 6451 w 73592"/>
                <a:gd name="connsiteY5" fmla="*/ 1387 h 1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92" h="166501">
                  <a:moveTo>
                    <a:pt x="6451" y="1387"/>
                  </a:moveTo>
                  <a:cubicBezTo>
                    <a:pt x="4334" y="-6550"/>
                    <a:pt x="51959" y="21495"/>
                    <a:pt x="60426" y="36312"/>
                  </a:cubicBezTo>
                  <a:cubicBezTo>
                    <a:pt x="68893" y="51129"/>
                    <a:pt x="67305" y="68591"/>
                    <a:pt x="57251" y="90287"/>
                  </a:cubicBezTo>
                  <a:cubicBezTo>
                    <a:pt x="47197" y="111983"/>
                    <a:pt x="-2545" y="167545"/>
                    <a:pt x="101" y="166487"/>
                  </a:cubicBezTo>
                  <a:cubicBezTo>
                    <a:pt x="2747" y="165429"/>
                    <a:pt x="66247" y="110395"/>
                    <a:pt x="73126" y="83937"/>
                  </a:cubicBezTo>
                  <a:cubicBezTo>
                    <a:pt x="80005" y="57479"/>
                    <a:pt x="8568" y="9324"/>
                    <a:pt x="6451" y="1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BCEEDD6F-B47D-BF4D-2B1E-F96E3797141E}"/>
                </a:ext>
              </a:extLst>
            </p:cNvPr>
            <p:cNvSpPr/>
            <p:nvPr/>
          </p:nvSpPr>
          <p:spPr>
            <a:xfrm>
              <a:off x="2348141" y="10071071"/>
              <a:ext cx="42657" cy="279938"/>
            </a:xfrm>
            <a:custGeom>
              <a:avLst/>
              <a:gdLst>
                <a:gd name="connsiteX0" fmla="*/ 42634 w 42657"/>
                <a:gd name="connsiteY0" fmla="*/ 29 h 279938"/>
                <a:gd name="connsiteX1" fmla="*/ 1359 w 42657"/>
                <a:gd name="connsiteY1" fmla="*/ 85754 h 279938"/>
                <a:gd name="connsiteX2" fmla="*/ 10884 w 42657"/>
                <a:gd name="connsiteY2" fmla="*/ 111154 h 279938"/>
                <a:gd name="connsiteX3" fmla="*/ 20409 w 42657"/>
                <a:gd name="connsiteY3" fmla="*/ 279429 h 279938"/>
                <a:gd name="connsiteX4" fmla="*/ 23584 w 42657"/>
                <a:gd name="connsiteY4" fmla="*/ 161954 h 279938"/>
                <a:gd name="connsiteX5" fmla="*/ 23584 w 42657"/>
                <a:gd name="connsiteY5" fmla="*/ 120679 h 279938"/>
                <a:gd name="connsiteX6" fmla="*/ 7709 w 42657"/>
                <a:gd name="connsiteY6" fmla="*/ 76229 h 279938"/>
                <a:gd name="connsiteX7" fmla="*/ 42634 w 42657"/>
                <a:gd name="connsiteY7" fmla="*/ 29 h 27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57" h="279938">
                  <a:moveTo>
                    <a:pt x="42634" y="29"/>
                  </a:moveTo>
                  <a:cubicBezTo>
                    <a:pt x="41576" y="1617"/>
                    <a:pt x="6651" y="67233"/>
                    <a:pt x="1359" y="85754"/>
                  </a:cubicBezTo>
                  <a:cubicBezTo>
                    <a:pt x="-3933" y="104275"/>
                    <a:pt x="7709" y="78875"/>
                    <a:pt x="10884" y="111154"/>
                  </a:cubicBezTo>
                  <a:cubicBezTo>
                    <a:pt x="14059" y="143433"/>
                    <a:pt x="18292" y="270962"/>
                    <a:pt x="20409" y="279429"/>
                  </a:cubicBezTo>
                  <a:cubicBezTo>
                    <a:pt x="22526" y="287896"/>
                    <a:pt x="23055" y="188412"/>
                    <a:pt x="23584" y="161954"/>
                  </a:cubicBezTo>
                  <a:cubicBezTo>
                    <a:pt x="24113" y="135496"/>
                    <a:pt x="26230" y="134966"/>
                    <a:pt x="23584" y="120679"/>
                  </a:cubicBezTo>
                  <a:cubicBezTo>
                    <a:pt x="20938" y="106392"/>
                    <a:pt x="6121" y="91575"/>
                    <a:pt x="7709" y="76229"/>
                  </a:cubicBezTo>
                  <a:cubicBezTo>
                    <a:pt x="9296" y="60883"/>
                    <a:pt x="43692" y="-1559"/>
                    <a:pt x="42634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B3569458-7782-A0B8-0613-03774F9EB7EE}"/>
                </a:ext>
              </a:extLst>
            </p:cNvPr>
            <p:cNvSpPr/>
            <p:nvPr/>
          </p:nvSpPr>
          <p:spPr>
            <a:xfrm>
              <a:off x="2374769" y="10144119"/>
              <a:ext cx="22406" cy="212853"/>
            </a:xfrm>
            <a:custGeom>
              <a:avLst/>
              <a:gdLst>
                <a:gd name="connsiteX0" fmla="*/ 12831 w 22406"/>
                <a:gd name="connsiteY0" fmla="*/ 6 h 212853"/>
                <a:gd name="connsiteX1" fmla="*/ 131 w 22406"/>
                <a:gd name="connsiteY1" fmla="*/ 171456 h 212853"/>
                <a:gd name="connsiteX2" fmla="*/ 22356 w 22406"/>
                <a:gd name="connsiteY2" fmla="*/ 212731 h 212853"/>
                <a:gd name="connsiteX3" fmla="*/ 6481 w 22406"/>
                <a:gd name="connsiteY3" fmla="*/ 177806 h 212853"/>
                <a:gd name="connsiteX4" fmla="*/ 12831 w 22406"/>
                <a:gd name="connsiteY4" fmla="*/ 6 h 2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6" h="212853">
                  <a:moveTo>
                    <a:pt x="12831" y="6"/>
                  </a:moveTo>
                  <a:cubicBezTo>
                    <a:pt x="11773" y="-1052"/>
                    <a:pt x="-1456" y="136002"/>
                    <a:pt x="131" y="171456"/>
                  </a:cubicBezTo>
                  <a:cubicBezTo>
                    <a:pt x="1718" y="206910"/>
                    <a:pt x="21298" y="211673"/>
                    <a:pt x="22356" y="212731"/>
                  </a:cubicBezTo>
                  <a:cubicBezTo>
                    <a:pt x="23414" y="213789"/>
                    <a:pt x="7539" y="208498"/>
                    <a:pt x="6481" y="177806"/>
                  </a:cubicBezTo>
                  <a:cubicBezTo>
                    <a:pt x="5423" y="147114"/>
                    <a:pt x="13889" y="1064"/>
                    <a:pt x="12831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A6C58FB5-0B25-049D-0E91-479E3FAB110C}"/>
                </a:ext>
              </a:extLst>
            </p:cNvPr>
            <p:cNvSpPr/>
            <p:nvPr/>
          </p:nvSpPr>
          <p:spPr>
            <a:xfrm>
              <a:off x="1580464" y="10521644"/>
              <a:ext cx="505033" cy="224871"/>
            </a:xfrm>
            <a:custGeom>
              <a:avLst/>
              <a:gdLst>
                <a:gd name="connsiteX0" fmla="*/ 686 w 505033"/>
                <a:gd name="connsiteY0" fmla="*/ 219381 h 224871"/>
                <a:gd name="connsiteX1" fmla="*/ 264211 w 505033"/>
                <a:gd name="connsiteY1" fmla="*/ 193981 h 224871"/>
                <a:gd name="connsiteX2" fmla="*/ 495986 w 505033"/>
                <a:gd name="connsiteY2" fmla="*/ 6656 h 224871"/>
                <a:gd name="connsiteX3" fmla="*/ 451536 w 505033"/>
                <a:gd name="connsiteY3" fmla="*/ 51106 h 224871"/>
                <a:gd name="connsiteX4" fmla="*/ 391211 w 505033"/>
                <a:gd name="connsiteY4" fmla="*/ 140006 h 224871"/>
                <a:gd name="connsiteX5" fmla="*/ 238811 w 505033"/>
                <a:gd name="connsiteY5" fmla="*/ 222556 h 224871"/>
                <a:gd name="connsiteX6" fmla="*/ 188011 w 505033"/>
                <a:gd name="connsiteY6" fmla="*/ 203506 h 224871"/>
                <a:gd name="connsiteX7" fmla="*/ 686 w 505033"/>
                <a:gd name="connsiteY7" fmla="*/ 219381 h 22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3" h="224871">
                  <a:moveTo>
                    <a:pt x="686" y="219381"/>
                  </a:moveTo>
                  <a:cubicBezTo>
                    <a:pt x="13386" y="217794"/>
                    <a:pt x="181661" y="229435"/>
                    <a:pt x="264211" y="193981"/>
                  </a:cubicBezTo>
                  <a:cubicBezTo>
                    <a:pt x="346761" y="158527"/>
                    <a:pt x="464765" y="30468"/>
                    <a:pt x="495986" y="6656"/>
                  </a:cubicBezTo>
                  <a:cubicBezTo>
                    <a:pt x="527207" y="-17156"/>
                    <a:pt x="468998" y="28881"/>
                    <a:pt x="451536" y="51106"/>
                  </a:cubicBezTo>
                  <a:cubicBezTo>
                    <a:pt x="434074" y="73331"/>
                    <a:pt x="426665" y="111431"/>
                    <a:pt x="391211" y="140006"/>
                  </a:cubicBezTo>
                  <a:cubicBezTo>
                    <a:pt x="355757" y="168581"/>
                    <a:pt x="272678" y="211973"/>
                    <a:pt x="238811" y="222556"/>
                  </a:cubicBezTo>
                  <a:cubicBezTo>
                    <a:pt x="204944" y="233139"/>
                    <a:pt x="220819" y="204035"/>
                    <a:pt x="188011" y="203506"/>
                  </a:cubicBezTo>
                  <a:cubicBezTo>
                    <a:pt x="155203" y="202977"/>
                    <a:pt x="-12014" y="220968"/>
                    <a:pt x="686" y="2193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4407F02F-7743-B576-709C-97EAE1B8925C}"/>
                </a:ext>
              </a:extLst>
            </p:cNvPr>
            <p:cNvSpPr/>
            <p:nvPr/>
          </p:nvSpPr>
          <p:spPr>
            <a:xfrm>
              <a:off x="2212439" y="10032896"/>
              <a:ext cx="25983" cy="149676"/>
            </a:xfrm>
            <a:custGeom>
              <a:avLst/>
              <a:gdLst>
                <a:gd name="connsiteX0" fmla="*/ 25936 w 25983"/>
                <a:gd name="connsiteY0" fmla="*/ 104 h 149676"/>
                <a:gd name="connsiteX1" fmla="*/ 6886 w 25983"/>
                <a:gd name="connsiteY1" fmla="*/ 92179 h 149676"/>
                <a:gd name="connsiteX2" fmla="*/ 6886 w 25983"/>
                <a:gd name="connsiteY2" fmla="*/ 149329 h 149676"/>
                <a:gd name="connsiteX3" fmla="*/ 536 w 25983"/>
                <a:gd name="connsiteY3" fmla="*/ 111229 h 149676"/>
                <a:gd name="connsiteX4" fmla="*/ 25936 w 25983"/>
                <a:gd name="connsiteY4" fmla="*/ 104 h 14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3" h="149676">
                  <a:moveTo>
                    <a:pt x="25936" y="104"/>
                  </a:moveTo>
                  <a:cubicBezTo>
                    <a:pt x="26994" y="-3071"/>
                    <a:pt x="10061" y="67308"/>
                    <a:pt x="6886" y="92179"/>
                  </a:cubicBezTo>
                  <a:cubicBezTo>
                    <a:pt x="3711" y="117050"/>
                    <a:pt x="7944" y="146154"/>
                    <a:pt x="6886" y="149329"/>
                  </a:cubicBezTo>
                  <a:cubicBezTo>
                    <a:pt x="5828" y="152504"/>
                    <a:pt x="-2110" y="133454"/>
                    <a:pt x="536" y="111229"/>
                  </a:cubicBezTo>
                  <a:cubicBezTo>
                    <a:pt x="3182" y="89004"/>
                    <a:pt x="24878" y="3279"/>
                    <a:pt x="25936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2C6D4DBE-BD44-8F98-ED7C-DB788DF8FEF6}"/>
                </a:ext>
              </a:extLst>
            </p:cNvPr>
            <p:cNvSpPr/>
            <p:nvPr/>
          </p:nvSpPr>
          <p:spPr>
            <a:xfrm>
              <a:off x="2218156" y="10007575"/>
              <a:ext cx="116638" cy="43358"/>
            </a:xfrm>
            <a:custGeom>
              <a:avLst/>
              <a:gdLst>
                <a:gd name="connsiteX0" fmla="*/ 115469 w 116638"/>
                <a:gd name="connsiteY0" fmla="*/ 25 h 43358"/>
                <a:gd name="connsiteX1" fmla="*/ 1169 w 116638"/>
                <a:gd name="connsiteY1" fmla="*/ 41300 h 43358"/>
                <a:gd name="connsiteX2" fmla="*/ 58319 w 116638"/>
                <a:gd name="connsiteY2" fmla="*/ 34950 h 43358"/>
                <a:gd name="connsiteX3" fmla="*/ 115469 w 116638"/>
                <a:gd name="connsiteY3" fmla="*/ 25 h 4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38" h="43358">
                  <a:moveTo>
                    <a:pt x="115469" y="25"/>
                  </a:moveTo>
                  <a:cubicBezTo>
                    <a:pt x="105944" y="1083"/>
                    <a:pt x="10694" y="35479"/>
                    <a:pt x="1169" y="41300"/>
                  </a:cubicBezTo>
                  <a:cubicBezTo>
                    <a:pt x="-8356" y="47121"/>
                    <a:pt x="42973" y="39183"/>
                    <a:pt x="58319" y="34950"/>
                  </a:cubicBezTo>
                  <a:cubicBezTo>
                    <a:pt x="73665" y="30717"/>
                    <a:pt x="124994" y="-1033"/>
                    <a:pt x="115469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52EDFCBA-FE81-7656-0FF0-E698B602F777}"/>
                </a:ext>
              </a:extLst>
            </p:cNvPr>
            <p:cNvSpPr/>
            <p:nvPr/>
          </p:nvSpPr>
          <p:spPr>
            <a:xfrm>
              <a:off x="2084777" y="9981517"/>
              <a:ext cx="227666" cy="84268"/>
            </a:xfrm>
            <a:custGeom>
              <a:avLst/>
              <a:gdLst>
                <a:gd name="connsiteX0" fmla="*/ 223448 w 227666"/>
                <a:gd name="connsiteY0" fmla="*/ 683 h 84268"/>
                <a:gd name="connsiteX1" fmla="*/ 1198 w 227666"/>
                <a:gd name="connsiteY1" fmla="*/ 83233 h 84268"/>
                <a:gd name="connsiteX2" fmla="*/ 137723 w 227666"/>
                <a:gd name="connsiteY2" fmla="*/ 45133 h 84268"/>
                <a:gd name="connsiteX3" fmla="*/ 223448 w 227666"/>
                <a:gd name="connsiteY3" fmla="*/ 683 h 8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66" h="84268">
                  <a:moveTo>
                    <a:pt x="223448" y="683"/>
                  </a:moveTo>
                  <a:cubicBezTo>
                    <a:pt x="200694" y="7033"/>
                    <a:pt x="15485" y="75825"/>
                    <a:pt x="1198" y="83233"/>
                  </a:cubicBezTo>
                  <a:cubicBezTo>
                    <a:pt x="-13089" y="90641"/>
                    <a:pt x="104386" y="56245"/>
                    <a:pt x="137723" y="45133"/>
                  </a:cubicBezTo>
                  <a:cubicBezTo>
                    <a:pt x="171060" y="34021"/>
                    <a:pt x="246202" y="-5667"/>
                    <a:pt x="223448" y="6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C76B039B-5464-298A-0E8B-253C378538C0}"/>
                </a:ext>
              </a:extLst>
            </p:cNvPr>
            <p:cNvSpPr/>
            <p:nvPr/>
          </p:nvSpPr>
          <p:spPr>
            <a:xfrm>
              <a:off x="1331832" y="10052744"/>
              <a:ext cx="589121" cy="142188"/>
            </a:xfrm>
            <a:custGeom>
              <a:avLst/>
              <a:gdLst>
                <a:gd name="connsiteX0" fmla="*/ 4843 w 589121"/>
                <a:gd name="connsiteY0" fmla="*/ 2481 h 142188"/>
                <a:gd name="connsiteX1" fmla="*/ 373143 w 589121"/>
                <a:gd name="connsiteY1" fmla="*/ 119956 h 142188"/>
                <a:gd name="connsiteX2" fmla="*/ 589043 w 589121"/>
                <a:gd name="connsiteY2" fmla="*/ 142181 h 142188"/>
                <a:gd name="connsiteX3" fmla="*/ 395368 w 589121"/>
                <a:gd name="connsiteY3" fmla="*/ 119956 h 142188"/>
                <a:gd name="connsiteX4" fmla="*/ 176293 w 589121"/>
                <a:gd name="connsiteY4" fmla="*/ 46931 h 142188"/>
                <a:gd name="connsiteX5" fmla="*/ 4843 w 589121"/>
                <a:gd name="connsiteY5" fmla="*/ 2481 h 14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9121" h="142188">
                  <a:moveTo>
                    <a:pt x="4843" y="2481"/>
                  </a:moveTo>
                  <a:cubicBezTo>
                    <a:pt x="37651" y="14652"/>
                    <a:pt x="275776" y="96673"/>
                    <a:pt x="373143" y="119956"/>
                  </a:cubicBezTo>
                  <a:cubicBezTo>
                    <a:pt x="470510" y="143239"/>
                    <a:pt x="585339" y="142181"/>
                    <a:pt x="589043" y="142181"/>
                  </a:cubicBezTo>
                  <a:cubicBezTo>
                    <a:pt x="592747" y="142181"/>
                    <a:pt x="464160" y="135831"/>
                    <a:pt x="395368" y="119956"/>
                  </a:cubicBezTo>
                  <a:cubicBezTo>
                    <a:pt x="326576" y="104081"/>
                    <a:pt x="238206" y="68098"/>
                    <a:pt x="176293" y="46931"/>
                  </a:cubicBezTo>
                  <a:cubicBezTo>
                    <a:pt x="114380" y="25764"/>
                    <a:pt x="-27965" y="-9690"/>
                    <a:pt x="4843" y="2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5F470DC7-9A54-2B39-ACB9-3DF9FE5F4FEA}"/>
                </a:ext>
              </a:extLst>
            </p:cNvPr>
            <p:cNvSpPr/>
            <p:nvPr/>
          </p:nvSpPr>
          <p:spPr>
            <a:xfrm>
              <a:off x="1873237" y="10153468"/>
              <a:ext cx="342933" cy="34151"/>
            </a:xfrm>
            <a:custGeom>
              <a:avLst/>
              <a:gdLst>
                <a:gd name="connsiteX0" fmla="*/ 13 w 342933"/>
                <a:gd name="connsiteY0" fmla="*/ 25582 h 34151"/>
                <a:gd name="connsiteX1" fmla="*/ 193688 w 342933"/>
                <a:gd name="connsiteY1" fmla="*/ 19232 h 34151"/>
                <a:gd name="connsiteX2" fmla="*/ 342913 w 342933"/>
                <a:gd name="connsiteY2" fmla="*/ 182 h 34151"/>
                <a:gd name="connsiteX3" fmla="*/ 203213 w 342933"/>
                <a:gd name="connsiteY3" fmla="*/ 31932 h 34151"/>
                <a:gd name="connsiteX4" fmla="*/ 13 w 342933"/>
                <a:gd name="connsiteY4" fmla="*/ 25582 h 3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3" h="34151">
                  <a:moveTo>
                    <a:pt x="13" y="25582"/>
                  </a:moveTo>
                  <a:cubicBezTo>
                    <a:pt x="-1575" y="23465"/>
                    <a:pt x="136538" y="23465"/>
                    <a:pt x="193688" y="19232"/>
                  </a:cubicBezTo>
                  <a:cubicBezTo>
                    <a:pt x="250838" y="14999"/>
                    <a:pt x="341325" y="-1935"/>
                    <a:pt x="342913" y="182"/>
                  </a:cubicBezTo>
                  <a:cubicBezTo>
                    <a:pt x="344501" y="2299"/>
                    <a:pt x="253484" y="25053"/>
                    <a:pt x="203213" y="31932"/>
                  </a:cubicBezTo>
                  <a:cubicBezTo>
                    <a:pt x="152942" y="38811"/>
                    <a:pt x="1601" y="27699"/>
                    <a:pt x="13" y="255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53B0B7A7-4229-3FEC-5A65-14CFA768AADC}"/>
                </a:ext>
              </a:extLst>
            </p:cNvPr>
            <p:cNvSpPr/>
            <p:nvPr/>
          </p:nvSpPr>
          <p:spPr>
            <a:xfrm>
              <a:off x="1330094" y="9909087"/>
              <a:ext cx="782005" cy="150090"/>
            </a:xfrm>
            <a:custGeom>
              <a:avLst/>
              <a:gdLst>
                <a:gd name="connsiteX0" fmla="*/ 231 w 782005"/>
                <a:gd name="connsiteY0" fmla="*/ 88 h 150090"/>
                <a:gd name="connsiteX1" fmla="*/ 190731 w 782005"/>
                <a:gd name="connsiteY1" fmla="*/ 82638 h 150090"/>
                <a:gd name="connsiteX2" fmla="*/ 527281 w 782005"/>
                <a:gd name="connsiteY2" fmla="*/ 146138 h 150090"/>
                <a:gd name="connsiteX3" fmla="*/ 778106 w 782005"/>
                <a:gd name="connsiteY3" fmla="*/ 142963 h 150090"/>
                <a:gd name="connsiteX4" fmla="*/ 647931 w 782005"/>
                <a:gd name="connsiteY4" fmla="*/ 139788 h 150090"/>
                <a:gd name="connsiteX5" fmla="*/ 235181 w 782005"/>
                <a:gd name="connsiteY5" fmla="*/ 82638 h 150090"/>
                <a:gd name="connsiteX6" fmla="*/ 152631 w 782005"/>
                <a:gd name="connsiteY6" fmla="*/ 66763 h 150090"/>
                <a:gd name="connsiteX7" fmla="*/ 231 w 782005"/>
                <a:gd name="connsiteY7" fmla="*/ 88 h 15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5" h="150090">
                  <a:moveTo>
                    <a:pt x="231" y="88"/>
                  </a:moveTo>
                  <a:cubicBezTo>
                    <a:pt x="6581" y="2734"/>
                    <a:pt x="102889" y="58296"/>
                    <a:pt x="190731" y="82638"/>
                  </a:cubicBezTo>
                  <a:cubicBezTo>
                    <a:pt x="278573" y="106980"/>
                    <a:pt x="429385" y="136084"/>
                    <a:pt x="527281" y="146138"/>
                  </a:cubicBezTo>
                  <a:cubicBezTo>
                    <a:pt x="625177" y="156192"/>
                    <a:pt x="757998" y="144021"/>
                    <a:pt x="778106" y="142963"/>
                  </a:cubicBezTo>
                  <a:cubicBezTo>
                    <a:pt x="798214" y="141905"/>
                    <a:pt x="738419" y="149842"/>
                    <a:pt x="647931" y="139788"/>
                  </a:cubicBezTo>
                  <a:cubicBezTo>
                    <a:pt x="557443" y="129734"/>
                    <a:pt x="317731" y="94809"/>
                    <a:pt x="235181" y="82638"/>
                  </a:cubicBezTo>
                  <a:cubicBezTo>
                    <a:pt x="152631" y="70467"/>
                    <a:pt x="185439" y="78405"/>
                    <a:pt x="152631" y="66763"/>
                  </a:cubicBezTo>
                  <a:cubicBezTo>
                    <a:pt x="119823" y="55121"/>
                    <a:pt x="-6119" y="-2558"/>
                    <a:pt x="231" y="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B8790DDB-0199-A60C-0CE3-88938E446A39}"/>
                </a:ext>
              </a:extLst>
            </p:cNvPr>
            <p:cNvSpPr/>
            <p:nvPr/>
          </p:nvSpPr>
          <p:spPr>
            <a:xfrm>
              <a:off x="1330189" y="9886928"/>
              <a:ext cx="161240" cy="95304"/>
            </a:xfrm>
            <a:custGeom>
              <a:avLst/>
              <a:gdLst>
                <a:gd name="connsiteX0" fmla="*/ 136 w 161240"/>
                <a:gd name="connsiteY0" fmla="*/ 22 h 95304"/>
                <a:gd name="connsiteX1" fmla="*/ 117611 w 161240"/>
                <a:gd name="connsiteY1" fmla="*/ 50822 h 95304"/>
                <a:gd name="connsiteX2" fmla="*/ 158886 w 161240"/>
                <a:gd name="connsiteY2" fmla="*/ 95272 h 95304"/>
                <a:gd name="connsiteX3" fmla="*/ 143011 w 161240"/>
                <a:gd name="connsiteY3" fmla="*/ 57172 h 95304"/>
                <a:gd name="connsiteX4" fmla="*/ 136 w 161240"/>
                <a:gd name="connsiteY4" fmla="*/ 22 h 9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0" h="95304">
                  <a:moveTo>
                    <a:pt x="136" y="22"/>
                  </a:moveTo>
                  <a:cubicBezTo>
                    <a:pt x="-4097" y="-1036"/>
                    <a:pt x="91153" y="34947"/>
                    <a:pt x="117611" y="50822"/>
                  </a:cubicBezTo>
                  <a:cubicBezTo>
                    <a:pt x="144069" y="66697"/>
                    <a:pt x="154653" y="94214"/>
                    <a:pt x="158886" y="95272"/>
                  </a:cubicBezTo>
                  <a:cubicBezTo>
                    <a:pt x="163119" y="96330"/>
                    <a:pt x="163648" y="71459"/>
                    <a:pt x="143011" y="57172"/>
                  </a:cubicBezTo>
                  <a:cubicBezTo>
                    <a:pt x="122374" y="42885"/>
                    <a:pt x="4369" y="1080"/>
                    <a:pt x="13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6DE24DAF-4EE8-88D4-2505-F2A1BC19640D}"/>
                </a:ext>
              </a:extLst>
            </p:cNvPr>
            <p:cNvSpPr/>
            <p:nvPr/>
          </p:nvSpPr>
          <p:spPr>
            <a:xfrm>
              <a:off x="1300988" y="9794875"/>
              <a:ext cx="92853" cy="282625"/>
            </a:xfrm>
            <a:custGeom>
              <a:avLst/>
              <a:gdLst>
                <a:gd name="connsiteX0" fmla="*/ 92837 w 92853"/>
                <a:gd name="connsiteY0" fmla="*/ 0 h 282625"/>
                <a:gd name="connsiteX1" fmla="*/ 32512 w 92853"/>
                <a:gd name="connsiteY1" fmla="*/ 95250 h 282625"/>
                <a:gd name="connsiteX2" fmla="*/ 22987 w 92853"/>
                <a:gd name="connsiteY2" fmla="*/ 136525 h 282625"/>
                <a:gd name="connsiteX3" fmla="*/ 762 w 92853"/>
                <a:gd name="connsiteY3" fmla="*/ 282575 h 282625"/>
                <a:gd name="connsiteX4" fmla="*/ 7112 w 92853"/>
                <a:gd name="connsiteY4" fmla="*/ 152400 h 282625"/>
                <a:gd name="connsiteX5" fmla="*/ 26162 w 92853"/>
                <a:gd name="connsiteY5" fmla="*/ 95250 h 282625"/>
                <a:gd name="connsiteX6" fmla="*/ 92837 w 92853"/>
                <a:gd name="connsiteY6" fmla="*/ 0 h 28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53" h="282625">
                  <a:moveTo>
                    <a:pt x="92837" y="0"/>
                  </a:moveTo>
                  <a:cubicBezTo>
                    <a:pt x="93895" y="0"/>
                    <a:pt x="44154" y="72496"/>
                    <a:pt x="32512" y="95250"/>
                  </a:cubicBezTo>
                  <a:cubicBezTo>
                    <a:pt x="20870" y="118004"/>
                    <a:pt x="28279" y="105304"/>
                    <a:pt x="22987" y="136525"/>
                  </a:cubicBezTo>
                  <a:cubicBezTo>
                    <a:pt x="17695" y="167746"/>
                    <a:pt x="3408" y="279929"/>
                    <a:pt x="762" y="282575"/>
                  </a:cubicBezTo>
                  <a:cubicBezTo>
                    <a:pt x="-1884" y="285221"/>
                    <a:pt x="2879" y="183621"/>
                    <a:pt x="7112" y="152400"/>
                  </a:cubicBezTo>
                  <a:cubicBezTo>
                    <a:pt x="11345" y="121179"/>
                    <a:pt x="16108" y="117475"/>
                    <a:pt x="26162" y="95250"/>
                  </a:cubicBezTo>
                  <a:cubicBezTo>
                    <a:pt x="36216" y="73025"/>
                    <a:pt x="91779" y="0"/>
                    <a:pt x="92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A25FC958-7471-3988-AD00-9670C58075C6}"/>
                </a:ext>
              </a:extLst>
            </p:cNvPr>
            <p:cNvSpPr/>
            <p:nvPr/>
          </p:nvSpPr>
          <p:spPr>
            <a:xfrm>
              <a:off x="1294009" y="9791689"/>
              <a:ext cx="93519" cy="279417"/>
            </a:xfrm>
            <a:custGeom>
              <a:avLst/>
              <a:gdLst>
                <a:gd name="connsiteX0" fmla="*/ 93466 w 93519"/>
                <a:gd name="connsiteY0" fmla="*/ 11 h 279417"/>
                <a:gd name="connsiteX1" fmla="*/ 20441 w 93519"/>
                <a:gd name="connsiteY1" fmla="*/ 92086 h 279417"/>
                <a:gd name="connsiteX2" fmla="*/ 10916 w 93519"/>
                <a:gd name="connsiteY2" fmla="*/ 123836 h 279417"/>
                <a:gd name="connsiteX3" fmla="*/ 7741 w 93519"/>
                <a:gd name="connsiteY3" fmla="*/ 279411 h 279417"/>
                <a:gd name="connsiteX4" fmla="*/ 1391 w 93519"/>
                <a:gd name="connsiteY4" fmla="*/ 117486 h 279417"/>
                <a:gd name="connsiteX5" fmla="*/ 7741 w 93519"/>
                <a:gd name="connsiteY5" fmla="*/ 85736 h 279417"/>
                <a:gd name="connsiteX6" fmla="*/ 93466 w 93519"/>
                <a:gd name="connsiteY6" fmla="*/ 11 h 27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19" h="279417">
                  <a:moveTo>
                    <a:pt x="93466" y="11"/>
                  </a:moveTo>
                  <a:cubicBezTo>
                    <a:pt x="95583" y="1069"/>
                    <a:pt x="34199" y="71448"/>
                    <a:pt x="20441" y="92086"/>
                  </a:cubicBezTo>
                  <a:cubicBezTo>
                    <a:pt x="6683" y="112724"/>
                    <a:pt x="13033" y="92615"/>
                    <a:pt x="10916" y="123836"/>
                  </a:cubicBezTo>
                  <a:cubicBezTo>
                    <a:pt x="8799" y="155057"/>
                    <a:pt x="9329" y="280469"/>
                    <a:pt x="7741" y="279411"/>
                  </a:cubicBezTo>
                  <a:cubicBezTo>
                    <a:pt x="6153" y="278353"/>
                    <a:pt x="1391" y="149765"/>
                    <a:pt x="1391" y="117486"/>
                  </a:cubicBezTo>
                  <a:cubicBezTo>
                    <a:pt x="1391" y="85207"/>
                    <a:pt x="-4430" y="101611"/>
                    <a:pt x="7741" y="85736"/>
                  </a:cubicBezTo>
                  <a:cubicBezTo>
                    <a:pt x="19912" y="69861"/>
                    <a:pt x="91349" y="-1047"/>
                    <a:pt x="93466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DF8FA798-7410-02FE-CD4B-F7664C371955}"/>
                </a:ext>
              </a:extLst>
            </p:cNvPr>
            <p:cNvSpPr/>
            <p:nvPr/>
          </p:nvSpPr>
          <p:spPr>
            <a:xfrm>
              <a:off x="1215707" y="9768580"/>
              <a:ext cx="185459" cy="113442"/>
            </a:xfrm>
            <a:custGeom>
              <a:avLst/>
              <a:gdLst>
                <a:gd name="connsiteX0" fmla="*/ 184468 w 185459"/>
                <a:gd name="connsiteY0" fmla="*/ 895 h 113442"/>
                <a:gd name="connsiteX1" fmla="*/ 3493 w 185459"/>
                <a:gd name="connsiteY1" fmla="*/ 112020 h 113442"/>
                <a:gd name="connsiteX2" fmla="*/ 73343 w 185459"/>
                <a:gd name="connsiteY2" fmla="*/ 61220 h 113442"/>
                <a:gd name="connsiteX3" fmla="*/ 184468 w 185459"/>
                <a:gd name="connsiteY3" fmla="*/ 895 h 11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59" h="113442">
                  <a:moveTo>
                    <a:pt x="184468" y="895"/>
                  </a:moveTo>
                  <a:cubicBezTo>
                    <a:pt x="172826" y="9362"/>
                    <a:pt x="22014" y="101966"/>
                    <a:pt x="3493" y="112020"/>
                  </a:cubicBezTo>
                  <a:cubicBezTo>
                    <a:pt x="-15028" y="122074"/>
                    <a:pt x="44768" y="76037"/>
                    <a:pt x="73343" y="61220"/>
                  </a:cubicBezTo>
                  <a:cubicBezTo>
                    <a:pt x="101918" y="46403"/>
                    <a:pt x="196110" y="-7572"/>
                    <a:pt x="184468" y="8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A3F4A659-76EC-9A96-939E-B5EF27D85577}"/>
                </a:ext>
              </a:extLst>
            </p:cNvPr>
            <p:cNvSpPr/>
            <p:nvPr/>
          </p:nvSpPr>
          <p:spPr>
            <a:xfrm>
              <a:off x="1261441" y="9839270"/>
              <a:ext cx="62612" cy="222638"/>
            </a:xfrm>
            <a:custGeom>
              <a:avLst/>
              <a:gdLst>
                <a:gd name="connsiteX0" fmla="*/ 62534 w 62612"/>
                <a:gd name="connsiteY0" fmla="*/ 55 h 222638"/>
                <a:gd name="connsiteX1" fmla="*/ 14909 w 62612"/>
                <a:gd name="connsiteY1" fmla="*/ 47680 h 222638"/>
                <a:gd name="connsiteX2" fmla="*/ 11734 w 62612"/>
                <a:gd name="connsiteY2" fmla="*/ 98480 h 222638"/>
                <a:gd name="connsiteX3" fmla="*/ 11734 w 62612"/>
                <a:gd name="connsiteY3" fmla="*/ 222305 h 222638"/>
                <a:gd name="connsiteX4" fmla="*/ 2209 w 62612"/>
                <a:gd name="connsiteY4" fmla="*/ 57205 h 222638"/>
                <a:gd name="connsiteX5" fmla="*/ 62534 w 62612"/>
                <a:gd name="connsiteY5" fmla="*/ 55 h 2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612" h="222638">
                  <a:moveTo>
                    <a:pt x="62534" y="55"/>
                  </a:moveTo>
                  <a:cubicBezTo>
                    <a:pt x="64651" y="-1533"/>
                    <a:pt x="23376" y="31276"/>
                    <a:pt x="14909" y="47680"/>
                  </a:cubicBezTo>
                  <a:cubicBezTo>
                    <a:pt x="6442" y="64084"/>
                    <a:pt x="12263" y="69376"/>
                    <a:pt x="11734" y="98480"/>
                  </a:cubicBezTo>
                  <a:cubicBezTo>
                    <a:pt x="11205" y="127584"/>
                    <a:pt x="13321" y="229184"/>
                    <a:pt x="11734" y="222305"/>
                  </a:cubicBezTo>
                  <a:cubicBezTo>
                    <a:pt x="10147" y="215426"/>
                    <a:pt x="-5728" y="92659"/>
                    <a:pt x="2209" y="57205"/>
                  </a:cubicBezTo>
                  <a:cubicBezTo>
                    <a:pt x="10146" y="21751"/>
                    <a:pt x="60417" y="1643"/>
                    <a:pt x="62534" y="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7293C8CD-EC30-7856-AE77-ABE0298CC390}"/>
                </a:ext>
              </a:extLst>
            </p:cNvPr>
            <p:cNvSpPr/>
            <p:nvPr/>
          </p:nvSpPr>
          <p:spPr>
            <a:xfrm>
              <a:off x="1241183" y="9885473"/>
              <a:ext cx="9804" cy="181447"/>
            </a:xfrm>
            <a:custGeom>
              <a:avLst/>
              <a:gdLst>
                <a:gd name="connsiteX0" fmla="*/ 9767 w 9804"/>
                <a:gd name="connsiteY0" fmla="*/ 1477 h 181447"/>
                <a:gd name="connsiteX1" fmla="*/ 3417 w 9804"/>
                <a:gd name="connsiteY1" fmla="*/ 179277 h 181447"/>
                <a:gd name="connsiteX2" fmla="*/ 242 w 9804"/>
                <a:gd name="connsiteY2" fmla="*/ 96727 h 181447"/>
                <a:gd name="connsiteX3" fmla="*/ 9767 w 9804"/>
                <a:gd name="connsiteY3" fmla="*/ 1477 h 18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447">
                  <a:moveTo>
                    <a:pt x="9767" y="1477"/>
                  </a:moveTo>
                  <a:cubicBezTo>
                    <a:pt x="10296" y="15235"/>
                    <a:pt x="5004" y="163402"/>
                    <a:pt x="3417" y="179277"/>
                  </a:cubicBezTo>
                  <a:cubicBezTo>
                    <a:pt x="1829" y="195152"/>
                    <a:pt x="-816" y="119481"/>
                    <a:pt x="242" y="96727"/>
                  </a:cubicBezTo>
                  <a:cubicBezTo>
                    <a:pt x="1300" y="73973"/>
                    <a:pt x="9238" y="-12281"/>
                    <a:pt x="9767" y="1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EFAA257C-6219-F91F-D3AA-6EBB888AE9C3}"/>
                </a:ext>
              </a:extLst>
            </p:cNvPr>
            <p:cNvSpPr/>
            <p:nvPr/>
          </p:nvSpPr>
          <p:spPr>
            <a:xfrm>
              <a:off x="1187395" y="9880393"/>
              <a:ext cx="41390" cy="343161"/>
            </a:xfrm>
            <a:custGeom>
              <a:avLst/>
              <a:gdLst>
                <a:gd name="connsiteX0" fmla="*/ 41330 w 41390"/>
                <a:gd name="connsiteY0" fmla="*/ 207 h 343161"/>
                <a:gd name="connsiteX1" fmla="*/ 6405 w 41390"/>
                <a:gd name="connsiteY1" fmla="*/ 120857 h 343161"/>
                <a:gd name="connsiteX2" fmla="*/ 3230 w 41390"/>
                <a:gd name="connsiteY2" fmla="*/ 171657 h 343161"/>
                <a:gd name="connsiteX3" fmla="*/ 41330 w 41390"/>
                <a:gd name="connsiteY3" fmla="*/ 343107 h 343161"/>
                <a:gd name="connsiteX4" fmla="*/ 12755 w 41390"/>
                <a:gd name="connsiteY4" fmla="*/ 152607 h 343161"/>
                <a:gd name="connsiteX5" fmla="*/ 41330 w 41390"/>
                <a:gd name="connsiteY5" fmla="*/ 207 h 34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0" h="343161">
                  <a:moveTo>
                    <a:pt x="41330" y="207"/>
                  </a:moveTo>
                  <a:cubicBezTo>
                    <a:pt x="40272" y="-5084"/>
                    <a:pt x="12755" y="92282"/>
                    <a:pt x="6405" y="120857"/>
                  </a:cubicBezTo>
                  <a:cubicBezTo>
                    <a:pt x="55" y="149432"/>
                    <a:pt x="-2591" y="134615"/>
                    <a:pt x="3230" y="171657"/>
                  </a:cubicBezTo>
                  <a:cubicBezTo>
                    <a:pt x="9051" y="208699"/>
                    <a:pt x="39743" y="346282"/>
                    <a:pt x="41330" y="343107"/>
                  </a:cubicBezTo>
                  <a:cubicBezTo>
                    <a:pt x="42917" y="339932"/>
                    <a:pt x="12755" y="204465"/>
                    <a:pt x="12755" y="152607"/>
                  </a:cubicBezTo>
                  <a:cubicBezTo>
                    <a:pt x="12755" y="100749"/>
                    <a:pt x="42388" y="5498"/>
                    <a:pt x="41330" y="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BB072BD7-E03A-FC25-2A03-7F82A0AA0D3C}"/>
                </a:ext>
              </a:extLst>
            </p:cNvPr>
            <p:cNvSpPr/>
            <p:nvPr/>
          </p:nvSpPr>
          <p:spPr>
            <a:xfrm>
              <a:off x="1232902" y="10212142"/>
              <a:ext cx="193283" cy="582548"/>
            </a:xfrm>
            <a:custGeom>
              <a:avLst/>
              <a:gdLst>
                <a:gd name="connsiteX0" fmla="*/ 2173 w 193283"/>
                <a:gd name="connsiteY0" fmla="*/ 5008 h 582548"/>
                <a:gd name="connsiteX1" fmla="*/ 148223 w 193283"/>
                <a:gd name="connsiteY1" fmla="*/ 439983 h 582548"/>
                <a:gd name="connsiteX2" fmla="*/ 189498 w 193283"/>
                <a:gd name="connsiteY2" fmla="*/ 573333 h 582548"/>
                <a:gd name="connsiteX3" fmla="*/ 68848 w 193283"/>
                <a:gd name="connsiteY3" fmla="*/ 224083 h 582548"/>
                <a:gd name="connsiteX4" fmla="*/ 2173 w 193283"/>
                <a:gd name="connsiteY4" fmla="*/ 5008 h 58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283" h="582548">
                  <a:moveTo>
                    <a:pt x="2173" y="5008"/>
                  </a:moveTo>
                  <a:cubicBezTo>
                    <a:pt x="15402" y="40991"/>
                    <a:pt x="117002" y="345262"/>
                    <a:pt x="148223" y="439983"/>
                  </a:cubicBezTo>
                  <a:cubicBezTo>
                    <a:pt x="179444" y="534704"/>
                    <a:pt x="202727" y="609316"/>
                    <a:pt x="189498" y="573333"/>
                  </a:cubicBezTo>
                  <a:cubicBezTo>
                    <a:pt x="176269" y="537350"/>
                    <a:pt x="98481" y="312454"/>
                    <a:pt x="68848" y="224083"/>
                  </a:cubicBezTo>
                  <a:cubicBezTo>
                    <a:pt x="39215" y="135712"/>
                    <a:pt x="-11056" y="-30975"/>
                    <a:pt x="2173" y="5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FF64C57A-3E7C-2A40-249A-88EDB4EB18D0}"/>
                </a:ext>
              </a:extLst>
            </p:cNvPr>
            <p:cNvSpPr/>
            <p:nvPr/>
          </p:nvSpPr>
          <p:spPr>
            <a:xfrm>
              <a:off x="1309184" y="10054813"/>
              <a:ext cx="290110" cy="711484"/>
            </a:xfrm>
            <a:custGeom>
              <a:avLst/>
              <a:gdLst>
                <a:gd name="connsiteX0" fmla="*/ 5266 w 290110"/>
                <a:gd name="connsiteY0" fmla="*/ 13112 h 711484"/>
                <a:gd name="connsiteX1" fmla="*/ 249741 w 290110"/>
                <a:gd name="connsiteY1" fmla="*/ 622712 h 711484"/>
                <a:gd name="connsiteX2" fmla="*/ 278316 w 290110"/>
                <a:gd name="connsiteY2" fmla="*/ 679862 h 711484"/>
                <a:gd name="connsiteX3" fmla="*/ 129091 w 290110"/>
                <a:gd name="connsiteY3" fmla="*/ 349662 h 711484"/>
                <a:gd name="connsiteX4" fmla="*/ 84641 w 290110"/>
                <a:gd name="connsiteY4" fmla="*/ 213137 h 711484"/>
                <a:gd name="connsiteX5" fmla="*/ 5266 w 290110"/>
                <a:gd name="connsiteY5" fmla="*/ 13112 h 71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110" h="711484">
                  <a:moveTo>
                    <a:pt x="5266" y="13112"/>
                  </a:moveTo>
                  <a:cubicBezTo>
                    <a:pt x="32783" y="81374"/>
                    <a:pt x="204233" y="511587"/>
                    <a:pt x="249741" y="622712"/>
                  </a:cubicBezTo>
                  <a:cubicBezTo>
                    <a:pt x="295249" y="733837"/>
                    <a:pt x="298424" y="725370"/>
                    <a:pt x="278316" y="679862"/>
                  </a:cubicBezTo>
                  <a:cubicBezTo>
                    <a:pt x="258208" y="634354"/>
                    <a:pt x="161370" y="427450"/>
                    <a:pt x="129091" y="349662"/>
                  </a:cubicBezTo>
                  <a:cubicBezTo>
                    <a:pt x="96812" y="271875"/>
                    <a:pt x="103162" y="263408"/>
                    <a:pt x="84641" y="213137"/>
                  </a:cubicBezTo>
                  <a:cubicBezTo>
                    <a:pt x="66120" y="162866"/>
                    <a:pt x="-22251" y="-55150"/>
                    <a:pt x="5266" y="13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A9BCAF9B-C0B4-59F8-9B30-3631B7EF8EDB}"/>
                </a:ext>
              </a:extLst>
            </p:cNvPr>
            <p:cNvSpPr/>
            <p:nvPr/>
          </p:nvSpPr>
          <p:spPr>
            <a:xfrm>
              <a:off x="1316266" y="10055940"/>
              <a:ext cx="90882" cy="262643"/>
            </a:xfrm>
            <a:custGeom>
              <a:avLst/>
              <a:gdLst>
                <a:gd name="connsiteX0" fmla="*/ 1359 w 90882"/>
                <a:gd name="connsiteY0" fmla="*/ 2460 h 262643"/>
                <a:gd name="connsiteX1" fmla="*/ 90259 w 90882"/>
                <a:gd name="connsiteY1" fmla="*/ 259635 h 262643"/>
                <a:gd name="connsiteX2" fmla="*/ 39459 w 90882"/>
                <a:gd name="connsiteY2" fmla="*/ 135810 h 262643"/>
                <a:gd name="connsiteX3" fmla="*/ 1359 w 90882"/>
                <a:gd name="connsiteY3" fmla="*/ 2460 h 26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82" h="262643">
                  <a:moveTo>
                    <a:pt x="1359" y="2460"/>
                  </a:moveTo>
                  <a:cubicBezTo>
                    <a:pt x="9826" y="23098"/>
                    <a:pt x="83909" y="237410"/>
                    <a:pt x="90259" y="259635"/>
                  </a:cubicBezTo>
                  <a:cubicBezTo>
                    <a:pt x="96609" y="281860"/>
                    <a:pt x="52688" y="174968"/>
                    <a:pt x="39459" y="135810"/>
                  </a:cubicBezTo>
                  <a:cubicBezTo>
                    <a:pt x="26230" y="96652"/>
                    <a:pt x="-7108" y="-18178"/>
                    <a:pt x="1359" y="2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4FD12C32-E872-D4F4-D82C-4904D07AB1DC}"/>
                </a:ext>
              </a:extLst>
            </p:cNvPr>
            <p:cNvSpPr/>
            <p:nvPr/>
          </p:nvSpPr>
          <p:spPr>
            <a:xfrm>
              <a:off x="1373544" y="10273075"/>
              <a:ext cx="202130" cy="493603"/>
            </a:xfrm>
            <a:custGeom>
              <a:avLst/>
              <a:gdLst>
                <a:gd name="connsiteX0" fmla="*/ 4406 w 202130"/>
                <a:gd name="connsiteY0" fmla="*/ 7575 h 493603"/>
                <a:gd name="connsiteX1" fmla="*/ 201256 w 202130"/>
                <a:gd name="connsiteY1" fmla="*/ 490175 h 493603"/>
                <a:gd name="connsiteX2" fmla="*/ 74256 w 202130"/>
                <a:gd name="connsiteY2" fmla="*/ 213950 h 493603"/>
                <a:gd name="connsiteX3" fmla="*/ 4406 w 202130"/>
                <a:gd name="connsiteY3" fmla="*/ 7575 h 49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30" h="493603">
                  <a:moveTo>
                    <a:pt x="4406" y="7575"/>
                  </a:moveTo>
                  <a:cubicBezTo>
                    <a:pt x="25573" y="53612"/>
                    <a:pt x="189614" y="455779"/>
                    <a:pt x="201256" y="490175"/>
                  </a:cubicBezTo>
                  <a:cubicBezTo>
                    <a:pt x="212898" y="524571"/>
                    <a:pt x="104948" y="290679"/>
                    <a:pt x="74256" y="213950"/>
                  </a:cubicBezTo>
                  <a:cubicBezTo>
                    <a:pt x="43564" y="137221"/>
                    <a:pt x="-16761" y="-38462"/>
                    <a:pt x="4406" y="7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031247A8-76FC-33A4-66F8-6EA1E38DEA63}"/>
                </a:ext>
              </a:extLst>
            </p:cNvPr>
            <p:cNvSpPr/>
            <p:nvPr/>
          </p:nvSpPr>
          <p:spPr>
            <a:xfrm>
              <a:off x="1271740" y="10778654"/>
              <a:ext cx="165332" cy="81260"/>
            </a:xfrm>
            <a:custGeom>
              <a:avLst/>
              <a:gdLst>
                <a:gd name="connsiteX0" fmla="*/ 1435 w 165332"/>
                <a:gd name="connsiteY0" fmla="*/ 79846 h 81260"/>
                <a:gd name="connsiteX1" fmla="*/ 163360 w 165332"/>
                <a:gd name="connsiteY1" fmla="*/ 471 h 81260"/>
                <a:gd name="connsiteX2" fmla="*/ 87160 w 165332"/>
                <a:gd name="connsiteY2" fmla="*/ 48096 h 81260"/>
                <a:gd name="connsiteX3" fmla="*/ 1435 w 165332"/>
                <a:gd name="connsiteY3" fmla="*/ 79846 h 8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32" h="81260">
                  <a:moveTo>
                    <a:pt x="1435" y="79846"/>
                  </a:moveTo>
                  <a:cubicBezTo>
                    <a:pt x="14135" y="71909"/>
                    <a:pt x="149073" y="5763"/>
                    <a:pt x="163360" y="471"/>
                  </a:cubicBezTo>
                  <a:cubicBezTo>
                    <a:pt x="177647" y="-4821"/>
                    <a:pt x="110443" y="35925"/>
                    <a:pt x="87160" y="48096"/>
                  </a:cubicBezTo>
                  <a:cubicBezTo>
                    <a:pt x="63877" y="60267"/>
                    <a:pt x="-11265" y="87783"/>
                    <a:pt x="1435" y="798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84E05955-4CBC-E025-F526-D368026C724B}"/>
                </a:ext>
              </a:extLst>
            </p:cNvPr>
            <p:cNvSpPr/>
            <p:nvPr/>
          </p:nvSpPr>
          <p:spPr>
            <a:xfrm>
              <a:off x="1282631" y="10772543"/>
              <a:ext cx="133501" cy="57850"/>
            </a:xfrm>
            <a:custGeom>
              <a:avLst/>
              <a:gdLst>
                <a:gd name="connsiteX0" fmla="*/ 69 w 133501"/>
                <a:gd name="connsiteY0" fmla="*/ 57382 h 57850"/>
                <a:gd name="connsiteX1" fmla="*/ 66744 w 133501"/>
                <a:gd name="connsiteY1" fmla="*/ 41507 h 57850"/>
                <a:gd name="connsiteX2" fmla="*/ 133419 w 133501"/>
                <a:gd name="connsiteY2" fmla="*/ 232 h 57850"/>
                <a:gd name="connsiteX3" fmla="*/ 79444 w 133501"/>
                <a:gd name="connsiteY3" fmla="*/ 25632 h 57850"/>
                <a:gd name="connsiteX4" fmla="*/ 69 w 133501"/>
                <a:gd name="connsiteY4" fmla="*/ 57382 h 5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501" h="57850">
                  <a:moveTo>
                    <a:pt x="69" y="57382"/>
                  </a:moveTo>
                  <a:cubicBezTo>
                    <a:pt x="-2048" y="60028"/>
                    <a:pt x="44519" y="51032"/>
                    <a:pt x="66744" y="41507"/>
                  </a:cubicBezTo>
                  <a:cubicBezTo>
                    <a:pt x="88969" y="31982"/>
                    <a:pt x="131302" y="2878"/>
                    <a:pt x="133419" y="232"/>
                  </a:cubicBezTo>
                  <a:cubicBezTo>
                    <a:pt x="135536" y="-2414"/>
                    <a:pt x="96377" y="18224"/>
                    <a:pt x="79444" y="25632"/>
                  </a:cubicBezTo>
                  <a:cubicBezTo>
                    <a:pt x="62511" y="33040"/>
                    <a:pt x="2186" y="54736"/>
                    <a:pt x="69" y="573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3E78E3EF-AAD5-25E4-C2B0-0F45B7DCBD7D}"/>
                </a:ext>
              </a:extLst>
            </p:cNvPr>
            <p:cNvSpPr/>
            <p:nvPr/>
          </p:nvSpPr>
          <p:spPr>
            <a:xfrm>
              <a:off x="1012825" y="9874246"/>
              <a:ext cx="228600" cy="190506"/>
            </a:xfrm>
            <a:custGeom>
              <a:avLst/>
              <a:gdLst>
                <a:gd name="connsiteX0" fmla="*/ 228600 w 228600"/>
                <a:gd name="connsiteY0" fmla="*/ 4 h 190506"/>
                <a:gd name="connsiteX1" fmla="*/ 161925 w 228600"/>
                <a:gd name="connsiteY1" fmla="*/ 76204 h 190506"/>
                <a:gd name="connsiteX2" fmla="*/ 0 w 228600"/>
                <a:gd name="connsiteY2" fmla="*/ 190504 h 190506"/>
                <a:gd name="connsiteX3" fmla="*/ 161925 w 228600"/>
                <a:gd name="connsiteY3" fmla="*/ 73029 h 190506"/>
                <a:gd name="connsiteX4" fmla="*/ 228600 w 228600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190506">
                  <a:moveTo>
                    <a:pt x="228600" y="4"/>
                  </a:moveTo>
                  <a:cubicBezTo>
                    <a:pt x="228600" y="533"/>
                    <a:pt x="200025" y="44454"/>
                    <a:pt x="161925" y="76204"/>
                  </a:cubicBezTo>
                  <a:cubicBezTo>
                    <a:pt x="123825" y="107954"/>
                    <a:pt x="0" y="191033"/>
                    <a:pt x="0" y="190504"/>
                  </a:cubicBezTo>
                  <a:cubicBezTo>
                    <a:pt x="0" y="189975"/>
                    <a:pt x="129117" y="98429"/>
                    <a:pt x="161925" y="73029"/>
                  </a:cubicBezTo>
                  <a:cubicBezTo>
                    <a:pt x="194733" y="47629"/>
                    <a:pt x="228600" y="-525"/>
                    <a:pt x="22860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A8B27DA7-1568-C72A-D7F5-A5490A2C9958}"/>
                </a:ext>
              </a:extLst>
            </p:cNvPr>
            <p:cNvSpPr/>
            <p:nvPr/>
          </p:nvSpPr>
          <p:spPr>
            <a:xfrm>
              <a:off x="1071513" y="10048803"/>
              <a:ext cx="43129" cy="279519"/>
            </a:xfrm>
            <a:custGeom>
              <a:avLst/>
              <a:gdLst>
                <a:gd name="connsiteX0" fmla="*/ 42912 w 43129"/>
                <a:gd name="connsiteY0" fmla="*/ 72 h 279519"/>
                <a:gd name="connsiteX1" fmla="*/ 17512 w 43129"/>
                <a:gd name="connsiteY1" fmla="*/ 114372 h 279519"/>
                <a:gd name="connsiteX2" fmla="*/ 7987 w 43129"/>
                <a:gd name="connsiteY2" fmla="*/ 279472 h 279519"/>
                <a:gd name="connsiteX3" fmla="*/ 1637 w 43129"/>
                <a:gd name="connsiteY3" fmla="*/ 130247 h 279519"/>
                <a:gd name="connsiteX4" fmla="*/ 42912 w 43129"/>
                <a:gd name="connsiteY4" fmla="*/ 72 h 27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" h="279519">
                  <a:moveTo>
                    <a:pt x="42912" y="72"/>
                  </a:moveTo>
                  <a:cubicBezTo>
                    <a:pt x="45558" y="-2574"/>
                    <a:pt x="23333" y="67805"/>
                    <a:pt x="17512" y="114372"/>
                  </a:cubicBezTo>
                  <a:cubicBezTo>
                    <a:pt x="11691" y="160939"/>
                    <a:pt x="10633" y="276826"/>
                    <a:pt x="7987" y="279472"/>
                  </a:cubicBezTo>
                  <a:cubicBezTo>
                    <a:pt x="5341" y="282118"/>
                    <a:pt x="-3655" y="173109"/>
                    <a:pt x="1637" y="130247"/>
                  </a:cubicBezTo>
                  <a:cubicBezTo>
                    <a:pt x="6929" y="87385"/>
                    <a:pt x="40266" y="2718"/>
                    <a:pt x="42912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3D2F78AB-69B7-C8EC-AE17-F2F6AC854F19}"/>
                </a:ext>
              </a:extLst>
            </p:cNvPr>
            <p:cNvSpPr/>
            <p:nvPr/>
          </p:nvSpPr>
          <p:spPr>
            <a:xfrm>
              <a:off x="1056326" y="10058381"/>
              <a:ext cx="106783" cy="564049"/>
            </a:xfrm>
            <a:custGeom>
              <a:avLst/>
              <a:gdLst>
                <a:gd name="connsiteX0" fmla="*/ 29524 w 106783"/>
                <a:gd name="connsiteY0" fmla="*/ 19 h 564049"/>
                <a:gd name="connsiteX1" fmla="*/ 4124 w 106783"/>
                <a:gd name="connsiteY1" fmla="*/ 127019 h 564049"/>
                <a:gd name="connsiteX2" fmla="*/ 949 w 106783"/>
                <a:gd name="connsiteY2" fmla="*/ 209569 h 564049"/>
                <a:gd name="connsiteX3" fmla="*/ 13649 w 106783"/>
                <a:gd name="connsiteY3" fmla="*/ 279419 h 564049"/>
                <a:gd name="connsiteX4" fmla="*/ 64449 w 106783"/>
                <a:gd name="connsiteY4" fmla="*/ 457219 h 564049"/>
                <a:gd name="connsiteX5" fmla="*/ 105724 w 106783"/>
                <a:gd name="connsiteY5" fmla="*/ 555644 h 564049"/>
                <a:gd name="connsiteX6" fmla="*/ 19999 w 106783"/>
                <a:gd name="connsiteY6" fmla="*/ 241319 h 564049"/>
                <a:gd name="connsiteX7" fmla="*/ 4124 w 106783"/>
                <a:gd name="connsiteY7" fmla="*/ 136544 h 564049"/>
                <a:gd name="connsiteX8" fmla="*/ 29524 w 106783"/>
                <a:gd name="connsiteY8" fmla="*/ 19 h 56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83" h="564049">
                  <a:moveTo>
                    <a:pt x="29524" y="19"/>
                  </a:moveTo>
                  <a:cubicBezTo>
                    <a:pt x="29524" y="-1568"/>
                    <a:pt x="8886" y="92094"/>
                    <a:pt x="4124" y="127019"/>
                  </a:cubicBezTo>
                  <a:cubicBezTo>
                    <a:pt x="-639" y="161944"/>
                    <a:pt x="-639" y="184169"/>
                    <a:pt x="949" y="209569"/>
                  </a:cubicBezTo>
                  <a:cubicBezTo>
                    <a:pt x="2536" y="234969"/>
                    <a:pt x="3066" y="238144"/>
                    <a:pt x="13649" y="279419"/>
                  </a:cubicBezTo>
                  <a:cubicBezTo>
                    <a:pt x="24232" y="320694"/>
                    <a:pt x="49103" y="411181"/>
                    <a:pt x="64449" y="457219"/>
                  </a:cubicBezTo>
                  <a:cubicBezTo>
                    <a:pt x="79795" y="503257"/>
                    <a:pt x="113132" y="591627"/>
                    <a:pt x="105724" y="555644"/>
                  </a:cubicBezTo>
                  <a:cubicBezTo>
                    <a:pt x="98316" y="519661"/>
                    <a:pt x="36932" y="311169"/>
                    <a:pt x="19999" y="241319"/>
                  </a:cubicBezTo>
                  <a:cubicBezTo>
                    <a:pt x="3066" y="171469"/>
                    <a:pt x="1478" y="173056"/>
                    <a:pt x="4124" y="136544"/>
                  </a:cubicBezTo>
                  <a:cubicBezTo>
                    <a:pt x="6770" y="100032"/>
                    <a:pt x="29524" y="1606"/>
                    <a:pt x="29524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 775">
              <a:extLst>
                <a:ext uri="{FF2B5EF4-FFF2-40B4-BE49-F238E27FC236}">
                  <a16:creationId xmlns:a16="http://schemas.microsoft.com/office/drawing/2014/main" id="{E47A6343-0CA3-4F47-DC01-68D880D1DD4A}"/>
                </a:ext>
              </a:extLst>
            </p:cNvPr>
            <p:cNvSpPr/>
            <p:nvPr/>
          </p:nvSpPr>
          <p:spPr>
            <a:xfrm>
              <a:off x="1092098" y="10007382"/>
              <a:ext cx="111314" cy="54333"/>
            </a:xfrm>
            <a:custGeom>
              <a:avLst/>
              <a:gdLst>
                <a:gd name="connsiteX0" fmla="*/ 102 w 111314"/>
                <a:gd name="connsiteY0" fmla="*/ 54193 h 54333"/>
                <a:gd name="connsiteX1" fmla="*/ 47727 w 111314"/>
                <a:gd name="connsiteY1" fmla="*/ 16093 h 54333"/>
                <a:gd name="connsiteX2" fmla="*/ 111227 w 111314"/>
                <a:gd name="connsiteY2" fmla="*/ 22443 h 54333"/>
                <a:gd name="connsiteX3" fmla="*/ 60427 w 111314"/>
                <a:gd name="connsiteY3" fmla="*/ 218 h 54333"/>
                <a:gd name="connsiteX4" fmla="*/ 102 w 111314"/>
                <a:gd name="connsiteY4" fmla="*/ 54193 h 5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14" h="54333">
                  <a:moveTo>
                    <a:pt x="102" y="54193"/>
                  </a:moveTo>
                  <a:cubicBezTo>
                    <a:pt x="-2015" y="56839"/>
                    <a:pt x="29206" y="21385"/>
                    <a:pt x="47727" y="16093"/>
                  </a:cubicBezTo>
                  <a:cubicBezTo>
                    <a:pt x="66248" y="10801"/>
                    <a:pt x="109110" y="25089"/>
                    <a:pt x="111227" y="22443"/>
                  </a:cubicBezTo>
                  <a:cubicBezTo>
                    <a:pt x="113344" y="19797"/>
                    <a:pt x="76302" y="-2428"/>
                    <a:pt x="60427" y="218"/>
                  </a:cubicBezTo>
                  <a:cubicBezTo>
                    <a:pt x="44552" y="2864"/>
                    <a:pt x="2219" y="51547"/>
                    <a:pt x="102" y="54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886E6CC5-A9E7-BD0E-FE07-1A4D9A8F4A4C}"/>
                </a:ext>
              </a:extLst>
            </p:cNvPr>
            <p:cNvSpPr/>
            <p:nvPr/>
          </p:nvSpPr>
          <p:spPr>
            <a:xfrm>
              <a:off x="1155676" y="10614006"/>
              <a:ext cx="146087" cy="238174"/>
            </a:xfrm>
            <a:custGeom>
              <a:avLst/>
              <a:gdLst>
                <a:gd name="connsiteX0" fmla="*/ 24 w 146087"/>
                <a:gd name="connsiteY0" fmla="*/ 19 h 238174"/>
                <a:gd name="connsiteX1" fmla="*/ 57174 w 146087"/>
                <a:gd name="connsiteY1" fmla="*/ 139719 h 238174"/>
                <a:gd name="connsiteX2" fmla="*/ 146074 w 146087"/>
                <a:gd name="connsiteY2" fmla="*/ 238144 h 238174"/>
                <a:gd name="connsiteX3" fmla="*/ 63524 w 146087"/>
                <a:gd name="connsiteY3" fmla="*/ 130194 h 238174"/>
                <a:gd name="connsiteX4" fmla="*/ 24 w 146087"/>
                <a:gd name="connsiteY4" fmla="*/ 19 h 2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87" h="238174">
                  <a:moveTo>
                    <a:pt x="24" y="19"/>
                  </a:moveTo>
                  <a:cubicBezTo>
                    <a:pt x="-1034" y="1607"/>
                    <a:pt x="32832" y="100032"/>
                    <a:pt x="57174" y="139719"/>
                  </a:cubicBezTo>
                  <a:cubicBezTo>
                    <a:pt x="81516" y="179407"/>
                    <a:pt x="145016" y="239732"/>
                    <a:pt x="146074" y="238144"/>
                  </a:cubicBezTo>
                  <a:cubicBezTo>
                    <a:pt x="147132" y="236556"/>
                    <a:pt x="85749" y="167235"/>
                    <a:pt x="63524" y="130194"/>
                  </a:cubicBezTo>
                  <a:cubicBezTo>
                    <a:pt x="41299" y="93153"/>
                    <a:pt x="1082" y="-1569"/>
                    <a:pt x="24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D8CC6956-F246-DC5C-00CA-C003F6872862}"/>
                </a:ext>
              </a:extLst>
            </p:cNvPr>
            <p:cNvSpPr/>
            <p:nvPr/>
          </p:nvSpPr>
          <p:spPr>
            <a:xfrm>
              <a:off x="958736" y="10067163"/>
              <a:ext cx="51007" cy="375741"/>
            </a:xfrm>
            <a:custGeom>
              <a:avLst/>
              <a:gdLst>
                <a:gd name="connsiteX0" fmla="*/ 50914 w 51007"/>
                <a:gd name="connsiteY0" fmla="*/ 762 h 375741"/>
                <a:gd name="connsiteX1" fmla="*/ 12814 w 51007"/>
                <a:gd name="connsiteY1" fmla="*/ 118237 h 375741"/>
                <a:gd name="connsiteX2" fmla="*/ 15989 w 51007"/>
                <a:gd name="connsiteY2" fmla="*/ 375412 h 375741"/>
                <a:gd name="connsiteX3" fmla="*/ 114 w 51007"/>
                <a:gd name="connsiteY3" fmla="*/ 169037 h 375741"/>
                <a:gd name="connsiteX4" fmla="*/ 50914 w 51007"/>
                <a:gd name="connsiteY4" fmla="*/ 762 h 37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07" h="375741">
                  <a:moveTo>
                    <a:pt x="50914" y="762"/>
                  </a:moveTo>
                  <a:cubicBezTo>
                    <a:pt x="53031" y="-7705"/>
                    <a:pt x="18635" y="55795"/>
                    <a:pt x="12814" y="118237"/>
                  </a:cubicBezTo>
                  <a:cubicBezTo>
                    <a:pt x="6993" y="180679"/>
                    <a:pt x="18106" y="366945"/>
                    <a:pt x="15989" y="375412"/>
                  </a:cubicBezTo>
                  <a:cubicBezTo>
                    <a:pt x="13872" y="383879"/>
                    <a:pt x="-1473" y="226716"/>
                    <a:pt x="114" y="169037"/>
                  </a:cubicBezTo>
                  <a:cubicBezTo>
                    <a:pt x="1701" y="111358"/>
                    <a:pt x="48797" y="9229"/>
                    <a:pt x="50914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8BD3257B-4632-F7E1-CB28-FF4542CE1432}"/>
                </a:ext>
              </a:extLst>
            </p:cNvPr>
            <p:cNvSpPr/>
            <p:nvPr/>
          </p:nvSpPr>
          <p:spPr>
            <a:xfrm>
              <a:off x="977770" y="9931398"/>
              <a:ext cx="225603" cy="190508"/>
            </a:xfrm>
            <a:custGeom>
              <a:avLst/>
              <a:gdLst>
                <a:gd name="connsiteX0" fmla="*/ 225555 w 225603"/>
                <a:gd name="connsiteY0" fmla="*/ 2 h 190508"/>
                <a:gd name="connsiteX1" fmla="*/ 73155 w 225603"/>
                <a:gd name="connsiteY1" fmla="*/ 127002 h 190508"/>
                <a:gd name="connsiteX2" fmla="*/ 130 w 225603"/>
                <a:gd name="connsiteY2" fmla="*/ 190502 h 190508"/>
                <a:gd name="connsiteX3" fmla="*/ 89030 w 225603"/>
                <a:gd name="connsiteY3" fmla="*/ 130177 h 190508"/>
                <a:gd name="connsiteX4" fmla="*/ 225555 w 225603"/>
                <a:gd name="connsiteY4" fmla="*/ 2 h 1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603" h="190508">
                  <a:moveTo>
                    <a:pt x="225555" y="2"/>
                  </a:moveTo>
                  <a:cubicBezTo>
                    <a:pt x="222909" y="-527"/>
                    <a:pt x="110726" y="95252"/>
                    <a:pt x="73155" y="127002"/>
                  </a:cubicBezTo>
                  <a:cubicBezTo>
                    <a:pt x="35584" y="158752"/>
                    <a:pt x="-2516" y="189973"/>
                    <a:pt x="130" y="190502"/>
                  </a:cubicBezTo>
                  <a:cubicBezTo>
                    <a:pt x="2776" y="191031"/>
                    <a:pt x="55163" y="157164"/>
                    <a:pt x="89030" y="130177"/>
                  </a:cubicBezTo>
                  <a:cubicBezTo>
                    <a:pt x="122897" y="103190"/>
                    <a:pt x="228201" y="531"/>
                    <a:pt x="225555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FFD0A591-3F89-92DA-6436-BD11DEABFEC4}"/>
                </a:ext>
              </a:extLst>
            </p:cNvPr>
            <p:cNvSpPr/>
            <p:nvPr/>
          </p:nvSpPr>
          <p:spPr>
            <a:xfrm>
              <a:off x="976591" y="10451766"/>
              <a:ext cx="176057" cy="381973"/>
            </a:xfrm>
            <a:custGeom>
              <a:avLst/>
              <a:gdLst>
                <a:gd name="connsiteX0" fmla="*/ 1309 w 176057"/>
                <a:gd name="connsiteY0" fmla="*/ 334 h 381973"/>
                <a:gd name="connsiteX1" fmla="*/ 10834 w 176057"/>
                <a:gd name="connsiteY1" fmla="*/ 92409 h 381973"/>
                <a:gd name="connsiteX2" fmla="*/ 71159 w 176057"/>
                <a:gd name="connsiteY2" fmla="*/ 232109 h 381973"/>
                <a:gd name="connsiteX3" fmla="*/ 175934 w 176057"/>
                <a:gd name="connsiteY3" fmla="*/ 381334 h 381973"/>
                <a:gd name="connsiteX4" fmla="*/ 48934 w 176057"/>
                <a:gd name="connsiteY4" fmla="*/ 171784 h 381973"/>
                <a:gd name="connsiteX5" fmla="*/ 33059 w 176057"/>
                <a:gd name="connsiteY5" fmla="*/ 149559 h 381973"/>
                <a:gd name="connsiteX6" fmla="*/ 26709 w 176057"/>
                <a:gd name="connsiteY6" fmla="*/ 124159 h 381973"/>
                <a:gd name="connsiteX7" fmla="*/ 1309 w 176057"/>
                <a:gd name="connsiteY7" fmla="*/ 334 h 38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57" h="381973">
                  <a:moveTo>
                    <a:pt x="1309" y="334"/>
                  </a:moveTo>
                  <a:cubicBezTo>
                    <a:pt x="-1337" y="-4958"/>
                    <a:pt x="-808" y="53780"/>
                    <a:pt x="10834" y="92409"/>
                  </a:cubicBezTo>
                  <a:cubicBezTo>
                    <a:pt x="22476" y="131038"/>
                    <a:pt x="43642" y="183955"/>
                    <a:pt x="71159" y="232109"/>
                  </a:cubicBezTo>
                  <a:cubicBezTo>
                    <a:pt x="98676" y="280263"/>
                    <a:pt x="179638" y="391388"/>
                    <a:pt x="175934" y="381334"/>
                  </a:cubicBezTo>
                  <a:cubicBezTo>
                    <a:pt x="172230" y="371280"/>
                    <a:pt x="72747" y="210413"/>
                    <a:pt x="48934" y="171784"/>
                  </a:cubicBezTo>
                  <a:cubicBezTo>
                    <a:pt x="25121" y="133155"/>
                    <a:pt x="36763" y="157496"/>
                    <a:pt x="33059" y="149559"/>
                  </a:cubicBezTo>
                  <a:cubicBezTo>
                    <a:pt x="29355" y="141622"/>
                    <a:pt x="28826" y="145855"/>
                    <a:pt x="26709" y="124159"/>
                  </a:cubicBezTo>
                  <a:cubicBezTo>
                    <a:pt x="24592" y="102463"/>
                    <a:pt x="3955" y="5626"/>
                    <a:pt x="1309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F14EDBA2-6EF2-7AFA-6B03-3492753FE44A}"/>
                </a:ext>
              </a:extLst>
            </p:cNvPr>
            <p:cNvSpPr/>
            <p:nvPr/>
          </p:nvSpPr>
          <p:spPr>
            <a:xfrm>
              <a:off x="1056661" y="10842148"/>
              <a:ext cx="423301" cy="166434"/>
            </a:xfrm>
            <a:custGeom>
              <a:avLst/>
              <a:gdLst>
                <a:gd name="connsiteX0" fmla="*/ 3789 w 423301"/>
                <a:gd name="connsiteY0" fmla="*/ 165577 h 166434"/>
                <a:gd name="connsiteX1" fmla="*/ 238739 w 423301"/>
                <a:gd name="connsiteY1" fmla="*/ 54452 h 166434"/>
                <a:gd name="connsiteX2" fmla="*/ 422889 w 423301"/>
                <a:gd name="connsiteY2" fmla="*/ 477 h 166434"/>
                <a:gd name="connsiteX3" fmla="*/ 283189 w 423301"/>
                <a:gd name="connsiteY3" fmla="*/ 32227 h 166434"/>
                <a:gd name="connsiteX4" fmla="*/ 105389 w 423301"/>
                <a:gd name="connsiteY4" fmla="*/ 102077 h 166434"/>
                <a:gd name="connsiteX5" fmla="*/ 3789 w 423301"/>
                <a:gd name="connsiteY5" fmla="*/ 165577 h 16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301" h="166434">
                  <a:moveTo>
                    <a:pt x="3789" y="165577"/>
                  </a:moveTo>
                  <a:cubicBezTo>
                    <a:pt x="26014" y="157639"/>
                    <a:pt x="168889" y="81969"/>
                    <a:pt x="238739" y="54452"/>
                  </a:cubicBezTo>
                  <a:cubicBezTo>
                    <a:pt x="308589" y="26935"/>
                    <a:pt x="415481" y="4181"/>
                    <a:pt x="422889" y="477"/>
                  </a:cubicBezTo>
                  <a:cubicBezTo>
                    <a:pt x="430297" y="-3227"/>
                    <a:pt x="336106" y="15294"/>
                    <a:pt x="283189" y="32227"/>
                  </a:cubicBezTo>
                  <a:cubicBezTo>
                    <a:pt x="230272" y="49160"/>
                    <a:pt x="148251" y="79852"/>
                    <a:pt x="105389" y="102077"/>
                  </a:cubicBezTo>
                  <a:cubicBezTo>
                    <a:pt x="62527" y="124302"/>
                    <a:pt x="-18436" y="173515"/>
                    <a:pt x="3789" y="165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2F20C78F-4672-5774-E925-3E0BD916A896}"/>
                </a:ext>
              </a:extLst>
            </p:cNvPr>
            <p:cNvSpPr/>
            <p:nvPr/>
          </p:nvSpPr>
          <p:spPr>
            <a:xfrm>
              <a:off x="1083336" y="10829993"/>
              <a:ext cx="530756" cy="184671"/>
            </a:xfrm>
            <a:custGeom>
              <a:avLst/>
              <a:gdLst>
                <a:gd name="connsiteX0" fmla="*/ 2514 w 530756"/>
                <a:gd name="connsiteY0" fmla="*/ 184082 h 184671"/>
                <a:gd name="connsiteX1" fmla="*/ 269214 w 530756"/>
                <a:gd name="connsiteY1" fmla="*/ 66607 h 184671"/>
                <a:gd name="connsiteX2" fmla="*/ 450189 w 530756"/>
                <a:gd name="connsiteY2" fmla="*/ 9457 h 184671"/>
                <a:gd name="connsiteX3" fmla="*/ 526389 w 530756"/>
                <a:gd name="connsiteY3" fmla="*/ 3107 h 184671"/>
                <a:gd name="connsiteX4" fmla="*/ 329539 w 530756"/>
                <a:gd name="connsiteY4" fmla="*/ 41207 h 184671"/>
                <a:gd name="connsiteX5" fmla="*/ 215239 w 530756"/>
                <a:gd name="connsiteY5" fmla="*/ 85657 h 184671"/>
                <a:gd name="connsiteX6" fmla="*/ 139039 w 530756"/>
                <a:gd name="connsiteY6" fmla="*/ 111057 h 184671"/>
                <a:gd name="connsiteX7" fmla="*/ 2514 w 530756"/>
                <a:gd name="connsiteY7" fmla="*/ 184082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756" h="184671">
                  <a:moveTo>
                    <a:pt x="2514" y="184082"/>
                  </a:moveTo>
                  <a:cubicBezTo>
                    <a:pt x="24210" y="176674"/>
                    <a:pt x="194602" y="95711"/>
                    <a:pt x="269214" y="66607"/>
                  </a:cubicBezTo>
                  <a:cubicBezTo>
                    <a:pt x="343827" y="37503"/>
                    <a:pt x="407327" y="20040"/>
                    <a:pt x="450189" y="9457"/>
                  </a:cubicBezTo>
                  <a:cubicBezTo>
                    <a:pt x="493051" y="-1126"/>
                    <a:pt x="546497" y="-2185"/>
                    <a:pt x="526389" y="3107"/>
                  </a:cubicBezTo>
                  <a:cubicBezTo>
                    <a:pt x="506281" y="8399"/>
                    <a:pt x="381397" y="27449"/>
                    <a:pt x="329539" y="41207"/>
                  </a:cubicBezTo>
                  <a:cubicBezTo>
                    <a:pt x="277681" y="54965"/>
                    <a:pt x="246989" y="74015"/>
                    <a:pt x="215239" y="85657"/>
                  </a:cubicBezTo>
                  <a:cubicBezTo>
                    <a:pt x="183489" y="97299"/>
                    <a:pt x="172376" y="95182"/>
                    <a:pt x="139039" y="111057"/>
                  </a:cubicBezTo>
                  <a:cubicBezTo>
                    <a:pt x="105702" y="126932"/>
                    <a:pt x="-19182" y="191490"/>
                    <a:pt x="2514" y="184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20A29EEC-8934-EB11-A2AB-2CDA94D82CE1}"/>
                </a:ext>
              </a:extLst>
            </p:cNvPr>
            <p:cNvSpPr/>
            <p:nvPr/>
          </p:nvSpPr>
          <p:spPr>
            <a:xfrm>
              <a:off x="1603374" y="10826314"/>
              <a:ext cx="168805" cy="48141"/>
            </a:xfrm>
            <a:custGeom>
              <a:avLst/>
              <a:gdLst>
                <a:gd name="connsiteX0" fmla="*/ 1 w 168805"/>
                <a:gd name="connsiteY0" fmla="*/ 436 h 48141"/>
                <a:gd name="connsiteX1" fmla="*/ 146051 w 168805"/>
                <a:gd name="connsiteY1" fmla="*/ 19486 h 48141"/>
                <a:gd name="connsiteX2" fmla="*/ 168276 w 168805"/>
                <a:gd name="connsiteY2" fmla="*/ 48061 h 48141"/>
                <a:gd name="connsiteX3" fmla="*/ 149226 w 168805"/>
                <a:gd name="connsiteY3" fmla="*/ 9961 h 48141"/>
                <a:gd name="connsiteX4" fmla="*/ 1 w 168805"/>
                <a:gd name="connsiteY4" fmla="*/ 436 h 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805" h="48141">
                  <a:moveTo>
                    <a:pt x="1" y="436"/>
                  </a:moveTo>
                  <a:cubicBezTo>
                    <a:pt x="-528" y="2023"/>
                    <a:pt x="118005" y="11549"/>
                    <a:pt x="146051" y="19486"/>
                  </a:cubicBezTo>
                  <a:cubicBezTo>
                    <a:pt x="174097" y="27424"/>
                    <a:pt x="167747" y="49648"/>
                    <a:pt x="168276" y="48061"/>
                  </a:cubicBezTo>
                  <a:cubicBezTo>
                    <a:pt x="168805" y="46474"/>
                    <a:pt x="172509" y="18428"/>
                    <a:pt x="149226" y="9961"/>
                  </a:cubicBezTo>
                  <a:cubicBezTo>
                    <a:pt x="125943" y="1494"/>
                    <a:pt x="530" y="-1151"/>
                    <a:pt x="1" y="4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37AD5F3A-EDD6-B001-D7BC-898565356B6C}"/>
                </a:ext>
              </a:extLst>
            </p:cNvPr>
            <p:cNvSpPr/>
            <p:nvPr/>
          </p:nvSpPr>
          <p:spPr>
            <a:xfrm>
              <a:off x="1685885" y="10842453"/>
              <a:ext cx="61906" cy="171734"/>
            </a:xfrm>
            <a:custGeom>
              <a:avLst/>
              <a:gdLst>
                <a:gd name="connsiteX0" fmla="*/ 38140 w 61906"/>
                <a:gd name="connsiteY0" fmla="*/ 172 h 171734"/>
                <a:gd name="connsiteX1" fmla="*/ 50840 w 61906"/>
                <a:gd name="connsiteY1" fmla="*/ 66847 h 171734"/>
                <a:gd name="connsiteX2" fmla="*/ 40 w 61906"/>
                <a:gd name="connsiteY2" fmla="*/ 171622 h 171734"/>
                <a:gd name="connsiteX3" fmla="*/ 60365 w 61906"/>
                <a:gd name="connsiteY3" fmla="*/ 85897 h 171734"/>
                <a:gd name="connsiteX4" fmla="*/ 38140 w 61906"/>
                <a:gd name="connsiteY4" fmla="*/ 172 h 17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06" h="171734">
                  <a:moveTo>
                    <a:pt x="38140" y="172"/>
                  </a:moveTo>
                  <a:cubicBezTo>
                    <a:pt x="36553" y="-3003"/>
                    <a:pt x="57190" y="38272"/>
                    <a:pt x="50840" y="66847"/>
                  </a:cubicBezTo>
                  <a:cubicBezTo>
                    <a:pt x="44490" y="95422"/>
                    <a:pt x="-1547" y="168447"/>
                    <a:pt x="40" y="171622"/>
                  </a:cubicBezTo>
                  <a:cubicBezTo>
                    <a:pt x="1627" y="174797"/>
                    <a:pt x="51898" y="109709"/>
                    <a:pt x="60365" y="85897"/>
                  </a:cubicBezTo>
                  <a:cubicBezTo>
                    <a:pt x="68832" y="62085"/>
                    <a:pt x="39727" y="3347"/>
                    <a:pt x="38140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D6F30445-4409-2E04-768C-21C376F88DD8}"/>
                </a:ext>
              </a:extLst>
            </p:cNvPr>
            <p:cNvSpPr/>
            <p:nvPr/>
          </p:nvSpPr>
          <p:spPr>
            <a:xfrm>
              <a:off x="1692263" y="10845657"/>
              <a:ext cx="86429" cy="174896"/>
            </a:xfrm>
            <a:custGeom>
              <a:avLst/>
              <a:gdLst>
                <a:gd name="connsiteX0" fmla="*/ 69862 w 86429"/>
                <a:gd name="connsiteY0" fmla="*/ 143 h 174896"/>
                <a:gd name="connsiteX1" fmla="*/ 76212 w 86429"/>
                <a:gd name="connsiteY1" fmla="*/ 76343 h 174896"/>
                <a:gd name="connsiteX2" fmla="*/ 12 w 86429"/>
                <a:gd name="connsiteY2" fmla="*/ 174768 h 174896"/>
                <a:gd name="connsiteX3" fmla="*/ 82562 w 86429"/>
                <a:gd name="connsiteY3" fmla="*/ 95393 h 174896"/>
                <a:gd name="connsiteX4" fmla="*/ 69862 w 86429"/>
                <a:gd name="connsiteY4" fmla="*/ 143 h 17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29" h="174896">
                  <a:moveTo>
                    <a:pt x="69862" y="143"/>
                  </a:moveTo>
                  <a:cubicBezTo>
                    <a:pt x="68804" y="-3032"/>
                    <a:pt x="87854" y="47239"/>
                    <a:pt x="76212" y="76343"/>
                  </a:cubicBezTo>
                  <a:cubicBezTo>
                    <a:pt x="64570" y="105447"/>
                    <a:pt x="-1046" y="171593"/>
                    <a:pt x="12" y="174768"/>
                  </a:cubicBezTo>
                  <a:cubicBezTo>
                    <a:pt x="1070" y="177943"/>
                    <a:pt x="69333" y="121322"/>
                    <a:pt x="82562" y="95393"/>
                  </a:cubicBezTo>
                  <a:cubicBezTo>
                    <a:pt x="95791" y="69464"/>
                    <a:pt x="70920" y="3318"/>
                    <a:pt x="69862" y="1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633E80BB-8B09-0894-2A14-EFE7012D05C5}"/>
                </a:ext>
              </a:extLst>
            </p:cNvPr>
            <p:cNvSpPr/>
            <p:nvPr/>
          </p:nvSpPr>
          <p:spPr>
            <a:xfrm>
              <a:off x="676366" y="10340288"/>
              <a:ext cx="397184" cy="535335"/>
            </a:xfrm>
            <a:custGeom>
              <a:avLst/>
              <a:gdLst>
                <a:gd name="connsiteX0" fmla="*/ 3084 w 397184"/>
                <a:gd name="connsiteY0" fmla="*/ 3862 h 535335"/>
                <a:gd name="connsiteX1" fmla="*/ 22134 w 397184"/>
                <a:gd name="connsiteY1" fmla="*/ 80062 h 535335"/>
                <a:gd name="connsiteX2" fmla="*/ 88809 w 397184"/>
                <a:gd name="connsiteY2" fmla="*/ 241987 h 535335"/>
                <a:gd name="connsiteX3" fmla="*/ 241209 w 397184"/>
                <a:gd name="connsiteY3" fmla="*/ 448362 h 535335"/>
                <a:gd name="connsiteX4" fmla="*/ 396784 w 397184"/>
                <a:gd name="connsiteY4" fmla="*/ 534087 h 535335"/>
                <a:gd name="connsiteX5" fmla="*/ 193584 w 397184"/>
                <a:gd name="connsiteY5" fmla="*/ 391212 h 535335"/>
                <a:gd name="connsiteX6" fmla="*/ 79284 w 397184"/>
                <a:gd name="connsiteY6" fmla="*/ 194362 h 535335"/>
                <a:gd name="connsiteX7" fmla="*/ 3084 w 397184"/>
                <a:gd name="connsiteY7" fmla="*/ 3862 h 5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184" h="535335">
                  <a:moveTo>
                    <a:pt x="3084" y="3862"/>
                  </a:moveTo>
                  <a:cubicBezTo>
                    <a:pt x="-6441" y="-15188"/>
                    <a:pt x="7847" y="40375"/>
                    <a:pt x="22134" y="80062"/>
                  </a:cubicBezTo>
                  <a:cubicBezTo>
                    <a:pt x="36421" y="119749"/>
                    <a:pt x="52296" y="180604"/>
                    <a:pt x="88809" y="241987"/>
                  </a:cubicBezTo>
                  <a:cubicBezTo>
                    <a:pt x="125322" y="303370"/>
                    <a:pt x="189880" y="399679"/>
                    <a:pt x="241209" y="448362"/>
                  </a:cubicBezTo>
                  <a:cubicBezTo>
                    <a:pt x="292538" y="497045"/>
                    <a:pt x="404721" y="543612"/>
                    <a:pt x="396784" y="534087"/>
                  </a:cubicBezTo>
                  <a:cubicBezTo>
                    <a:pt x="388847" y="524562"/>
                    <a:pt x="246501" y="447833"/>
                    <a:pt x="193584" y="391212"/>
                  </a:cubicBezTo>
                  <a:cubicBezTo>
                    <a:pt x="140667" y="334591"/>
                    <a:pt x="110505" y="255216"/>
                    <a:pt x="79284" y="194362"/>
                  </a:cubicBezTo>
                  <a:cubicBezTo>
                    <a:pt x="48063" y="133508"/>
                    <a:pt x="12609" y="22912"/>
                    <a:pt x="3084" y="3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DF98CA42-BD13-DB11-DAC4-0C7667E19CC8}"/>
                </a:ext>
              </a:extLst>
            </p:cNvPr>
            <p:cNvSpPr/>
            <p:nvPr/>
          </p:nvSpPr>
          <p:spPr>
            <a:xfrm>
              <a:off x="862006" y="10692902"/>
              <a:ext cx="347837" cy="187823"/>
            </a:xfrm>
            <a:custGeom>
              <a:avLst/>
              <a:gdLst>
                <a:gd name="connsiteX0" fmla="*/ 1594 w 347837"/>
                <a:gd name="connsiteY0" fmla="*/ 498 h 187823"/>
                <a:gd name="connsiteX1" fmla="*/ 141294 w 347837"/>
                <a:gd name="connsiteY1" fmla="*/ 124323 h 187823"/>
                <a:gd name="connsiteX2" fmla="*/ 220669 w 347837"/>
                <a:gd name="connsiteY2" fmla="*/ 159248 h 187823"/>
                <a:gd name="connsiteX3" fmla="*/ 347669 w 347837"/>
                <a:gd name="connsiteY3" fmla="*/ 187823 h 187823"/>
                <a:gd name="connsiteX4" fmla="*/ 192094 w 347837"/>
                <a:gd name="connsiteY4" fmla="*/ 159248 h 187823"/>
                <a:gd name="connsiteX5" fmla="*/ 71444 w 347837"/>
                <a:gd name="connsiteY5" fmla="*/ 83048 h 187823"/>
                <a:gd name="connsiteX6" fmla="*/ 1594 w 347837"/>
                <a:gd name="connsiteY6" fmla="*/ 498 h 1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837" h="187823">
                  <a:moveTo>
                    <a:pt x="1594" y="498"/>
                  </a:moveTo>
                  <a:cubicBezTo>
                    <a:pt x="13236" y="7377"/>
                    <a:pt x="104782" y="97865"/>
                    <a:pt x="141294" y="124323"/>
                  </a:cubicBezTo>
                  <a:cubicBezTo>
                    <a:pt x="177806" y="150781"/>
                    <a:pt x="186273" y="148665"/>
                    <a:pt x="220669" y="159248"/>
                  </a:cubicBezTo>
                  <a:cubicBezTo>
                    <a:pt x="255065" y="169831"/>
                    <a:pt x="352431" y="187823"/>
                    <a:pt x="347669" y="187823"/>
                  </a:cubicBezTo>
                  <a:cubicBezTo>
                    <a:pt x="342907" y="187823"/>
                    <a:pt x="238131" y="176710"/>
                    <a:pt x="192094" y="159248"/>
                  </a:cubicBezTo>
                  <a:cubicBezTo>
                    <a:pt x="146057" y="141786"/>
                    <a:pt x="97902" y="106331"/>
                    <a:pt x="71444" y="83048"/>
                  </a:cubicBezTo>
                  <a:cubicBezTo>
                    <a:pt x="44986" y="59765"/>
                    <a:pt x="-10048" y="-6381"/>
                    <a:pt x="1594" y="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9AD0520F-3F9A-BAF8-42F8-C63EE7DACD44}"/>
                </a:ext>
              </a:extLst>
            </p:cNvPr>
            <p:cNvSpPr/>
            <p:nvPr/>
          </p:nvSpPr>
          <p:spPr>
            <a:xfrm>
              <a:off x="507693" y="10312314"/>
              <a:ext cx="213529" cy="31972"/>
            </a:xfrm>
            <a:custGeom>
              <a:avLst/>
              <a:gdLst>
                <a:gd name="connsiteX0" fmla="*/ 307 w 213529"/>
                <a:gd name="connsiteY0" fmla="*/ 19136 h 31972"/>
                <a:gd name="connsiteX1" fmla="*/ 108257 w 213529"/>
                <a:gd name="connsiteY1" fmla="*/ 22311 h 31972"/>
                <a:gd name="connsiteX2" fmla="*/ 213032 w 213529"/>
                <a:gd name="connsiteY2" fmla="*/ 86 h 31972"/>
                <a:gd name="connsiteX3" fmla="*/ 143182 w 213529"/>
                <a:gd name="connsiteY3" fmla="*/ 31836 h 31972"/>
                <a:gd name="connsiteX4" fmla="*/ 307 w 213529"/>
                <a:gd name="connsiteY4" fmla="*/ 19136 h 3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29" h="31972">
                  <a:moveTo>
                    <a:pt x="307" y="19136"/>
                  </a:moveTo>
                  <a:cubicBezTo>
                    <a:pt x="-5514" y="17548"/>
                    <a:pt x="72803" y="25486"/>
                    <a:pt x="108257" y="22311"/>
                  </a:cubicBezTo>
                  <a:cubicBezTo>
                    <a:pt x="143711" y="19136"/>
                    <a:pt x="207211" y="-1502"/>
                    <a:pt x="213032" y="86"/>
                  </a:cubicBezTo>
                  <a:cubicBezTo>
                    <a:pt x="218853" y="1673"/>
                    <a:pt x="172286" y="30249"/>
                    <a:pt x="143182" y="31836"/>
                  </a:cubicBezTo>
                  <a:cubicBezTo>
                    <a:pt x="114078" y="33423"/>
                    <a:pt x="6128" y="20724"/>
                    <a:pt x="307" y="19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C69F9A4B-E413-BFAC-D59A-08800BA71364}"/>
                </a:ext>
              </a:extLst>
            </p:cNvPr>
            <p:cNvSpPr/>
            <p:nvPr/>
          </p:nvSpPr>
          <p:spPr>
            <a:xfrm>
              <a:off x="544565" y="10386752"/>
              <a:ext cx="246023" cy="424123"/>
            </a:xfrm>
            <a:custGeom>
              <a:avLst/>
              <a:gdLst>
                <a:gd name="connsiteX0" fmla="*/ 1535 w 246023"/>
                <a:gd name="connsiteY0" fmla="*/ 5023 h 424123"/>
                <a:gd name="connsiteX1" fmla="*/ 128535 w 246023"/>
                <a:gd name="connsiteY1" fmla="*/ 198698 h 424123"/>
                <a:gd name="connsiteX2" fmla="*/ 220610 w 246023"/>
                <a:gd name="connsiteY2" fmla="*/ 335223 h 424123"/>
                <a:gd name="connsiteX3" fmla="*/ 233310 w 246023"/>
                <a:gd name="connsiteY3" fmla="*/ 424123 h 424123"/>
                <a:gd name="connsiteX4" fmla="*/ 233310 w 246023"/>
                <a:gd name="connsiteY4" fmla="*/ 335223 h 424123"/>
                <a:gd name="connsiteX5" fmla="*/ 68210 w 246023"/>
                <a:gd name="connsiteY5" fmla="*/ 81223 h 424123"/>
                <a:gd name="connsiteX6" fmla="*/ 1535 w 246023"/>
                <a:gd name="connsiteY6" fmla="*/ 5023 h 4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23" h="424123">
                  <a:moveTo>
                    <a:pt x="1535" y="5023"/>
                  </a:moveTo>
                  <a:cubicBezTo>
                    <a:pt x="11589" y="24602"/>
                    <a:pt x="92022" y="143665"/>
                    <a:pt x="128535" y="198698"/>
                  </a:cubicBezTo>
                  <a:cubicBezTo>
                    <a:pt x="165048" y="253731"/>
                    <a:pt x="203148" y="297652"/>
                    <a:pt x="220610" y="335223"/>
                  </a:cubicBezTo>
                  <a:cubicBezTo>
                    <a:pt x="238072" y="372794"/>
                    <a:pt x="231193" y="424123"/>
                    <a:pt x="233310" y="424123"/>
                  </a:cubicBezTo>
                  <a:cubicBezTo>
                    <a:pt x="235427" y="424123"/>
                    <a:pt x="260827" y="392373"/>
                    <a:pt x="233310" y="335223"/>
                  </a:cubicBezTo>
                  <a:cubicBezTo>
                    <a:pt x="205793" y="278073"/>
                    <a:pt x="103664" y="136785"/>
                    <a:pt x="68210" y="81223"/>
                  </a:cubicBezTo>
                  <a:cubicBezTo>
                    <a:pt x="32756" y="25661"/>
                    <a:pt x="-8519" y="-14556"/>
                    <a:pt x="1535" y="50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172B412C-5897-0892-5429-E05F882C3EE4}"/>
                </a:ext>
              </a:extLst>
            </p:cNvPr>
            <p:cNvSpPr/>
            <p:nvPr/>
          </p:nvSpPr>
          <p:spPr>
            <a:xfrm>
              <a:off x="755612" y="10801226"/>
              <a:ext cx="33551" cy="178826"/>
            </a:xfrm>
            <a:custGeom>
              <a:avLst/>
              <a:gdLst>
                <a:gd name="connsiteX0" fmla="*/ 25438 w 33551"/>
                <a:gd name="connsiteY0" fmla="*/ 3299 h 178826"/>
                <a:gd name="connsiteX1" fmla="*/ 38 w 33551"/>
                <a:gd name="connsiteY1" fmla="*/ 177924 h 178826"/>
                <a:gd name="connsiteX2" fmla="*/ 31788 w 33551"/>
                <a:gd name="connsiteY2" fmla="*/ 69974 h 178826"/>
                <a:gd name="connsiteX3" fmla="*/ 25438 w 33551"/>
                <a:gd name="connsiteY3" fmla="*/ 3299 h 17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51" h="178826">
                  <a:moveTo>
                    <a:pt x="25438" y="3299"/>
                  </a:moveTo>
                  <a:cubicBezTo>
                    <a:pt x="20146" y="21291"/>
                    <a:pt x="-1020" y="166812"/>
                    <a:pt x="38" y="177924"/>
                  </a:cubicBezTo>
                  <a:cubicBezTo>
                    <a:pt x="1096" y="189036"/>
                    <a:pt x="27026" y="94316"/>
                    <a:pt x="31788" y="69974"/>
                  </a:cubicBezTo>
                  <a:cubicBezTo>
                    <a:pt x="36550" y="45632"/>
                    <a:pt x="30730" y="-14693"/>
                    <a:pt x="25438" y="3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8DD12B25-0F36-5723-4DCD-74309A2357D2}"/>
                </a:ext>
              </a:extLst>
            </p:cNvPr>
            <p:cNvSpPr/>
            <p:nvPr/>
          </p:nvSpPr>
          <p:spPr>
            <a:xfrm>
              <a:off x="295588" y="10778295"/>
              <a:ext cx="374393" cy="202166"/>
            </a:xfrm>
            <a:custGeom>
              <a:avLst/>
              <a:gdLst>
                <a:gd name="connsiteX0" fmla="*/ 2862 w 374393"/>
                <a:gd name="connsiteY0" fmla="*/ 830 h 202166"/>
                <a:gd name="connsiteX1" fmla="*/ 113987 w 374393"/>
                <a:gd name="connsiteY1" fmla="*/ 127830 h 202166"/>
                <a:gd name="connsiteX2" fmla="*/ 155262 w 374393"/>
                <a:gd name="connsiteY2" fmla="*/ 181805 h 202166"/>
                <a:gd name="connsiteX3" fmla="*/ 374337 w 374393"/>
                <a:gd name="connsiteY3" fmla="*/ 194505 h 202166"/>
                <a:gd name="connsiteX4" fmla="*/ 133037 w 374393"/>
                <a:gd name="connsiteY4" fmla="*/ 197680 h 202166"/>
                <a:gd name="connsiteX5" fmla="*/ 113987 w 374393"/>
                <a:gd name="connsiteY5" fmla="*/ 131005 h 202166"/>
                <a:gd name="connsiteX6" fmla="*/ 37787 w 374393"/>
                <a:gd name="connsiteY6" fmla="*/ 73855 h 202166"/>
                <a:gd name="connsiteX7" fmla="*/ 2862 w 374393"/>
                <a:gd name="connsiteY7" fmla="*/ 830 h 2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393" h="202166">
                  <a:moveTo>
                    <a:pt x="2862" y="830"/>
                  </a:moveTo>
                  <a:cubicBezTo>
                    <a:pt x="15562" y="9826"/>
                    <a:pt x="88587" y="97667"/>
                    <a:pt x="113987" y="127830"/>
                  </a:cubicBezTo>
                  <a:cubicBezTo>
                    <a:pt x="139387" y="157993"/>
                    <a:pt x="111870" y="170693"/>
                    <a:pt x="155262" y="181805"/>
                  </a:cubicBezTo>
                  <a:cubicBezTo>
                    <a:pt x="198654" y="192917"/>
                    <a:pt x="378041" y="191859"/>
                    <a:pt x="374337" y="194505"/>
                  </a:cubicBezTo>
                  <a:cubicBezTo>
                    <a:pt x="370633" y="197151"/>
                    <a:pt x="176429" y="208263"/>
                    <a:pt x="133037" y="197680"/>
                  </a:cubicBezTo>
                  <a:cubicBezTo>
                    <a:pt x="89645" y="187097"/>
                    <a:pt x="129862" y="151643"/>
                    <a:pt x="113987" y="131005"/>
                  </a:cubicBezTo>
                  <a:cubicBezTo>
                    <a:pt x="98112" y="110368"/>
                    <a:pt x="52604" y="89201"/>
                    <a:pt x="37787" y="73855"/>
                  </a:cubicBezTo>
                  <a:cubicBezTo>
                    <a:pt x="22970" y="58509"/>
                    <a:pt x="-9838" y="-8166"/>
                    <a:pt x="2862" y="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EA529309-7B21-F4F6-AA58-481E74E69804}"/>
                </a:ext>
              </a:extLst>
            </p:cNvPr>
            <p:cNvSpPr/>
            <p:nvPr/>
          </p:nvSpPr>
          <p:spPr>
            <a:xfrm>
              <a:off x="276167" y="10385923"/>
              <a:ext cx="267164" cy="418785"/>
            </a:xfrm>
            <a:custGeom>
              <a:avLst/>
              <a:gdLst>
                <a:gd name="connsiteX0" fmla="*/ 266758 w 267164"/>
                <a:gd name="connsiteY0" fmla="*/ 2677 h 418785"/>
                <a:gd name="connsiteX1" fmla="*/ 161983 w 267164"/>
                <a:gd name="connsiteY1" fmla="*/ 126502 h 418785"/>
                <a:gd name="connsiteX2" fmla="*/ 50858 w 267164"/>
                <a:gd name="connsiteY2" fmla="*/ 304302 h 418785"/>
                <a:gd name="connsiteX3" fmla="*/ 58 w 267164"/>
                <a:gd name="connsiteY3" fmla="*/ 418602 h 418785"/>
                <a:gd name="connsiteX4" fmla="*/ 44508 w 267164"/>
                <a:gd name="connsiteY4" fmla="*/ 278902 h 418785"/>
                <a:gd name="connsiteX5" fmla="*/ 193733 w 267164"/>
                <a:gd name="connsiteY5" fmla="*/ 59827 h 418785"/>
                <a:gd name="connsiteX6" fmla="*/ 266758 w 267164"/>
                <a:gd name="connsiteY6" fmla="*/ 2677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164" h="418785">
                  <a:moveTo>
                    <a:pt x="266758" y="2677"/>
                  </a:moveTo>
                  <a:cubicBezTo>
                    <a:pt x="261466" y="13790"/>
                    <a:pt x="197966" y="76231"/>
                    <a:pt x="161983" y="126502"/>
                  </a:cubicBezTo>
                  <a:cubicBezTo>
                    <a:pt x="126000" y="176773"/>
                    <a:pt x="77845" y="255619"/>
                    <a:pt x="50858" y="304302"/>
                  </a:cubicBezTo>
                  <a:cubicBezTo>
                    <a:pt x="23870" y="352985"/>
                    <a:pt x="1116" y="422835"/>
                    <a:pt x="58" y="418602"/>
                  </a:cubicBezTo>
                  <a:cubicBezTo>
                    <a:pt x="-1000" y="414369"/>
                    <a:pt x="12229" y="338698"/>
                    <a:pt x="44508" y="278902"/>
                  </a:cubicBezTo>
                  <a:cubicBezTo>
                    <a:pt x="76787" y="219106"/>
                    <a:pt x="163041" y="103748"/>
                    <a:pt x="193733" y="59827"/>
                  </a:cubicBezTo>
                  <a:cubicBezTo>
                    <a:pt x="224425" y="15906"/>
                    <a:pt x="272050" y="-8436"/>
                    <a:pt x="266758" y="2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AE10E0E5-6224-070F-2119-0B14CF0C8F1E}"/>
                </a:ext>
              </a:extLst>
            </p:cNvPr>
            <p:cNvSpPr/>
            <p:nvPr/>
          </p:nvSpPr>
          <p:spPr>
            <a:xfrm>
              <a:off x="152130" y="10310943"/>
              <a:ext cx="220014" cy="366590"/>
            </a:xfrm>
            <a:custGeom>
              <a:avLst/>
              <a:gdLst>
                <a:gd name="connsiteX0" fmla="*/ 219345 w 220014"/>
                <a:gd name="connsiteY0" fmla="*/ 1457 h 366590"/>
                <a:gd name="connsiteX1" fmla="*/ 114570 w 220014"/>
                <a:gd name="connsiteY1" fmla="*/ 134807 h 366590"/>
                <a:gd name="connsiteX2" fmla="*/ 41545 w 220014"/>
                <a:gd name="connsiteY2" fmla="*/ 233232 h 366590"/>
                <a:gd name="connsiteX3" fmla="*/ 270 w 220014"/>
                <a:gd name="connsiteY3" fmla="*/ 366582 h 366590"/>
                <a:gd name="connsiteX4" fmla="*/ 60595 w 220014"/>
                <a:gd name="connsiteY4" fmla="*/ 226882 h 366590"/>
                <a:gd name="connsiteX5" fmla="*/ 219345 w 220014"/>
                <a:gd name="connsiteY5" fmla="*/ 1457 h 36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14" h="366590">
                  <a:moveTo>
                    <a:pt x="219345" y="1457"/>
                  </a:moveTo>
                  <a:cubicBezTo>
                    <a:pt x="228341" y="-13889"/>
                    <a:pt x="144203" y="96178"/>
                    <a:pt x="114570" y="134807"/>
                  </a:cubicBezTo>
                  <a:cubicBezTo>
                    <a:pt x="84937" y="173436"/>
                    <a:pt x="60595" y="194603"/>
                    <a:pt x="41545" y="233232"/>
                  </a:cubicBezTo>
                  <a:cubicBezTo>
                    <a:pt x="22495" y="271861"/>
                    <a:pt x="-2905" y="367640"/>
                    <a:pt x="270" y="366582"/>
                  </a:cubicBezTo>
                  <a:cubicBezTo>
                    <a:pt x="3445" y="365524"/>
                    <a:pt x="26199" y="284032"/>
                    <a:pt x="60595" y="226882"/>
                  </a:cubicBezTo>
                  <a:cubicBezTo>
                    <a:pt x="94991" y="169732"/>
                    <a:pt x="210349" y="16803"/>
                    <a:pt x="219345" y="14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E046438C-4E5E-F03E-996E-69BC46A57BBB}"/>
                </a:ext>
              </a:extLst>
            </p:cNvPr>
            <p:cNvSpPr/>
            <p:nvPr/>
          </p:nvSpPr>
          <p:spPr>
            <a:xfrm>
              <a:off x="198537" y="10429822"/>
              <a:ext cx="125366" cy="273301"/>
            </a:xfrm>
            <a:custGeom>
              <a:avLst/>
              <a:gdLst>
                <a:gd name="connsiteX0" fmla="*/ 125313 w 125366"/>
                <a:gd name="connsiteY0" fmla="*/ 53 h 273301"/>
                <a:gd name="connsiteX1" fmla="*/ 17363 w 125366"/>
                <a:gd name="connsiteY1" fmla="*/ 181028 h 273301"/>
                <a:gd name="connsiteX2" fmla="*/ 42763 w 125366"/>
                <a:gd name="connsiteY2" fmla="*/ 273103 h 273301"/>
                <a:gd name="connsiteX3" fmla="*/ 1488 w 125366"/>
                <a:gd name="connsiteY3" fmla="*/ 200078 h 273301"/>
                <a:gd name="connsiteX4" fmla="*/ 125313 w 125366"/>
                <a:gd name="connsiteY4" fmla="*/ 53 h 27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66" h="273301">
                  <a:moveTo>
                    <a:pt x="125313" y="53"/>
                  </a:moveTo>
                  <a:cubicBezTo>
                    <a:pt x="127959" y="-3122"/>
                    <a:pt x="31121" y="135520"/>
                    <a:pt x="17363" y="181028"/>
                  </a:cubicBezTo>
                  <a:cubicBezTo>
                    <a:pt x="3605" y="226536"/>
                    <a:pt x="45409" y="269928"/>
                    <a:pt x="42763" y="273103"/>
                  </a:cubicBezTo>
                  <a:cubicBezTo>
                    <a:pt x="40117" y="276278"/>
                    <a:pt x="-9095" y="240824"/>
                    <a:pt x="1488" y="200078"/>
                  </a:cubicBezTo>
                  <a:cubicBezTo>
                    <a:pt x="12071" y="159332"/>
                    <a:pt x="122667" y="3228"/>
                    <a:pt x="125313" y="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6A8776B0-3E90-A42B-2439-C0B857163DEE}"/>
                </a:ext>
              </a:extLst>
            </p:cNvPr>
            <p:cNvSpPr/>
            <p:nvPr/>
          </p:nvSpPr>
          <p:spPr>
            <a:xfrm>
              <a:off x="200025" y="10236200"/>
              <a:ext cx="333854" cy="105474"/>
            </a:xfrm>
            <a:custGeom>
              <a:avLst/>
              <a:gdLst>
                <a:gd name="connsiteX0" fmla="*/ 0 w 333854"/>
                <a:gd name="connsiteY0" fmla="*/ 0 h 105474"/>
                <a:gd name="connsiteX1" fmla="*/ 152400 w 333854"/>
                <a:gd name="connsiteY1" fmla="*/ 66675 h 105474"/>
                <a:gd name="connsiteX2" fmla="*/ 333375 w 333854"/>
                <a:gd name="connsiteY2" fmla="*/ 104775 h 105474"/>
                <a:gd name="connsiteX3" fmla="*/ 95250 w 333854"/>
                <a:gd name="connsiteY3" fmla="*/ 34925 h 105474"/>
                <a:gd name="connsiteX4" fmla="*/ 0 w 333854"/>
                <a:gd name="connsiteY4" fmla="*/ 0 h 1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54" h="105474">
                  <a:moveTo>
                    <a:pt x="0" y="0"/>
                  </a:moveTo>
                  <a:cubicBezTo>
                    <a:pt x="48418" y="24606"/>
                    <a:pt x="96837" y="49212"/>
                    <a:pt x="152400" y="66675"/>
                  </a:cubicBezTo>
                  <a:cubicBezTo>
                    <a:pt x="207963" y="84138"/>
                    <a:pt x="342900" y="110067"/>
                    <a:pt x="333375" y="104775"/>
                  </a:cubicBezTo>
                  <a:cubicBezTo>
                    <a:pt x="323850" y="99483"/>
                    <a:pt x="95250" y="34925"/>
                    <a:pt x="95250" y="349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11021543-A99B-9B81-7FCA-19B485341324}"/>
                </a:ext>
              </a:extLst>
            </p:cNvPr>
            <p:cNvSpPr/>
            <p:nvPr/>
          </p:nvSpPr>
          <p:spPr>
            <a:xfrm>
              <a:off x="14459" y="10581844"/>
              <a:ext cx="379554" cy="419612"/>
            </a:xfrm>
            <a:custGeom>
              <a:avLst/>
              <a:gdLst>
                <a:gd name="connsiteX0" fmla="*/ 1416 w 379554"/>
                <a:gd name="connsiteY0" fmla="*/ 431 h 419612"/>
                <a:gd name="connsiteX1" fmla="*/ 80791 w 379554"/>
                <a:gd name="connsiteY1" fmla="*/ 105206 h 419612"/>
                <a:gd name="connsiteX2" fmla="*/ 210966 w 379554"/>
                <a:gd name="connsiteY2" fmla="*/ 248081 h 419612"/>
                <a:gd name="connsiteX3" fmla="*/ 379241 w 379554"/>
                <a:gd name="connsiteY3" fmla="*/ 419531 h 419612"/>
                <a:gd name="connsiteX4" fmla="*/ 166516 w 379554"/>
                <a:gd name="connsiteY4" fmla="*/ 225856 h 419612"/>
                <a:gd name="connsiteX5" fmla="*/ 39516 w 379554"/>
                <a:gd name="connsiteY5" fmla="*/ 73456 h 419612"/>
                <a:gd name="connsiteX6" fmla="*/ 1416 w 379554"/>
                <a:gd name="connsiteY6" fmla="*/ 431 h 41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54" h="419612">
                  <a:moveTo>
                    <a:pt x="1416" y="431"/>
                  </a:moveTo>
                  <a:cubicBezTo>
                    <a:pt x="8295" y="5723"/>
                    <a:pt x="45866" y="63931"/>
                    <a:pt x="80791" y="105206"/>
                  </a:cubicBezTo>
                  <a:cubicBezTo>
                    <a:pt x="115716" y="146481"/>
                    <a:pt x="161224" y="195694"/>
                    <a:pt x="210966" y="248081"/>
                  </a:cubicBezTo>
                  <a:cubicBezTo>
                    <a:pt x="260708" y="300468"/>
                    <a:pt x="386649" y="423235"/>
                    <a:pt x="379241" y="419531"/>
                  </a:cubicBezTo>
                  <a:cubicBezTo>
                    <a:pt x="371833" y="415827"/>
                    <a:pt x="223137" y="283535"/>
                    <a:pt x="166516" y="225856"/>
                  </a:cubicBezTo>
                  <a:cubicBezTo>
                    <a:pt x="109895" y="168177"/>
                    <a:pt x="65445" y="107323"/>
                    <a:pt x="39516" y="73456"/>
                  </a:cubicBezTo>
                  <a:cubicBezTo>
                    <a:pt x="13587" y="39589"/>
                    <a:pt x="-5463" y="-4861"/>
                    <a:pt x="1416" y="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0FF72264-ACC2-C3F7-DE43-819EF4C1FAC2}"/>
                </a:ext>
              </a:extLst>
            </p:cNvPr>
            <p:cNvSpPr/>
            <p:nvPr/>
          </p:nvSpPr>
          <p:spPr>
            <a:xfrm>
              <a:off x="3093" y="10321925"/>
              <a:ext cx="146300" cy="16414"/>
            </a:xfrm>
            <a:custGeom>
              <a:avLst/>
              <a:gdLst>
                <a:gd name="connsiteX0" fmla="*/ 82 w 146300"/>
                <a:gd name="connsiteY0" fmla="*/ 15875 h 16414"/>
                <a:gd name="connsiteX1" fmla="*/ 95332 w 146300"/>
                <a:gd name="connsiteY1" fmla="*/ 0 h 16414"/>
                <a:gd name="connsiteX2" fmla="*/ 146132 w 146300"/>
                <a:gd name="connsiteY2" fmla="*/ 15875 h 16414"/>
                <a:gd name="connsiteX3" fmla="*/ 79457 w 146300"/>
                <a:gd name="connsiteY3" fmla="*/ 12700 h 16414"/>
                <a:gd name="connsiteX4" fmla="*/ 82 w 146300"/>
                <a:gd name="connsiteY4" fmla="*/ 15875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00" h="16414">
                  <a:moveTo>
                    <a:pt x="82" y="15875"/>
                  </a:moveTo>
                  <a:cubicBezTo>
                    <a:pt x="2728" y="13758"/>
                    <a:pt x="70990" y="0"/>
                    <a:pt x="95332" y="0"/>
                  </a:cubicBezTo>
                  <a:cubicBezTo>
                    <a:pt x="119674" y="0"/>
                    <a:pt x="148778" y="13758"/>
                    <a:pt x="146132" y="15875"/>
                  </a:cubicBezTo>
                  <a:cubicBezTo>
                    <a:pt x="143486" y="17992"/>
                    <a:pt x="100094" y="13229"/>
                    <a:pt x="79457" y="12700"/>
                  </a:cubicBezTo>
                  <a:cubicBezTo>
                    <a:pt x="58820" y="12171"/>
                    <a:pt x="-2564" y="17992"/>
                    <a:pt x="82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99" name="グループ化 798">
            <a:extLst>
              <a:ext uri="{FF2B5EF4-FFF2-40B4-BE49-F238E27FC236}">
                <a16:creationId xmlns:a16="http://schemas.microsoft.com/office/drawing/2014/main" id="{BFAF8559-DF7C-16DA-ED61-0D9D49963E92}"/>
              </a:ext>
            </a:extLst>
          </p:cNvPr>
          <p:cNvGrpSpPr/>
          <p:nvPr/>
        </p:nvGrpSpPr>
        <p:grpSpPr>
          <a:xfrm>
            <a:off x="136525" y="1361257"/>
            <a:ext cx="9402883" cy="9683944"/>
            <a:chOff x="136525" y="1361257"/>
            <a:chExt cx="9402883" cy="9683944"/>
          </a:xfrm>
        </p:grpSpPr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1FECC29A-653F-10C8-1AA4-A86B92E20A68}"/>
                </a:ext>
              </a:extLst>
            </p:cNvPr>
            <p:cNvSpPr/>
            <p:nvPr/>
          </p:nvSpPr>
          <p:spPr>
            <a:xfrm>
              <a:off x="5777300" y="3197215"/>
              <a:ext cx="204488" cy="193724"/>
            </a:xfrm>
            <a:custGeom>
              <a:avLst/>
              <a:gdLst>
                <a:gd name="connsiteX0" fmla="*/ 1200 w 204488"/>
                <a:gd name="connsiteY0" fmla="*/ 193685 h 193724"/>
                <a:gd name="connsiteX1" fmla="*/ 17075 w 204488"/>
                <a:gd name="connsiteY1" fmla="*/ 85735 h 193724"/>
                <a:gd name="connsiteX2" fmla="*/ 109150 w 204488"/>
                <a:gd name="connsiteY2" fmla="*/ 28585 h 193724"/>
                <a:gd name="connsiteX3" fmla="*/ 204400 w 204488"/>
                <a:gd name="connsiteY3" fmla="*/ 10 h 193724"/>
                <a:gd name="connsiteX4" fmla="*/ 125025 w 204488"/>
                <a:gd name="connsiteY4" fmla="*/ 25410 h 193724"/>
                <a:gd name="connsiteX5" fmla="*/ 58350 w 204488"/>
                <a:gd name="connsiteY5" fmla="*/ 38110 h 193724"/>
                <a:gd name="connsiteX6" fmla="*/ 7550 w 204488"/>
                <a:gd name="connsiteY6" fmla="*/ 73035 h 193724"/>
                <a:gd name="connsiteX7" fmla="*/ 1200 w 204488"/>
                <a:gd name="connsiteY7" fmla="*/ 193685 h 19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488" h="193724">
                  <a:moveTo>
                    <a:pt x="1200" y="193685"/>
                  </a:moveTo>
                  <a:cubicBezTo>
                    <a:pt x="2788" y="195802"/>
                    <a:pt x="-917" y="113252"/>
                    <a:pt x="17075" y="85735"/>
                  </a:cubicBezTo>
                  <a:cubicBezTo>
                    <a:pt x="35067" y="58218"/>
                    <a:pt x="77929" y="42872"/>
                    <a:pt x="109150" y="28585"/>
                  </a:cubicBezTo>
                  <a:cubicBezTo>
                    <a:pt x="140371" y="14297"/>
                    <a:pt x="201754" y="539"/>
                    <a:pt x="204400" y="10"/>
                  </a:cubicBezTo>
                  <a:cubicBezTo>
                    <a:pt x="207046" y="-519"/>
                    <a:pt x="149367" y="19060"/>
                    <a:pt x="125025" y="25410"/>
                  </a:cubicBezTo>
                  <a:cubicBezTo>
                    <a:pt x="100683" y="31760"/>
                    <a:pt x="77929" y="30172"/>
                    <a:pt x="58350" y="38110"/>
                  </a:cubicBezTo>
                  <a:cubicBezTo>
                    <a:pt x="38771" y="46048"/>
                    <a:pt x="17075" y="50281"/>
                    <a:pt x="7550" y="73035"/>
                  </a:cubicBezTo>
                  <a:cubicBezTo>
                    <a:pt x="-1975" y="95789"/>
                    <a:pt x="-388" y="191568"/>
                    <a:pt x="1200" y="1936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8DD8EC8C-C220-3D66-5C69-C140E7768266}"/>
                </a:ext>
              </a:extLst>
            </p:cNvPr>
            <p:cNvSpPr/>
            <p:nvPr/>
          </p:nvSpPr>
          <p:spPr>
            <a:xfrm>
              <a:off x="5739554" y="3174216"/>
              <a:ext cx="250451" cy="219864"/>
            </a:xfrm>
            <a:custGeom>
              <a:avLst/>
              <a:gdLst>
                <a:gd name="connsiteX0" fmla="*/ 248496 w 250451"/>
                <a:gd name="connsiteY0" fmla="*/ 784 h 219864"/>
                <a:gd name="connsiteX1" fmla="*/ 54821 w 250451"/>
                <a:gd name="connsiteY1" fmla="*/ 80159 h 219864"/>
                <a:gd name="connsiteX2" fmla="*/ 4021 w 250451"/>
                <a:gd name="connsiteY2" fmla="*/ 140484 h 219864"/>
                <a:gd name="connsiteX3" fmla="*/ 7196 w 250451"/>
                <a:gd name="connsiteY3" fmla="*/ 172234 h 219864"/>
                <a:gd name="connsiteX4" fmla="*/ 38946 w 250451"/>
                <a:gd name="connsiteY4" fmla="*/ 219859 h 219864"/>
                <a:gd name="connsiteX5" fmla="*/ 13546 w 250451"/>
                <a:gd name="connsiteY5" fmla="*/ 169059 h 219864"/>
                <a:gd name="connsiteX6" fmla="*/ 13546 w 250451"/>
                <a:gd name="connsiteY6" fmla="*/ 127784 h 219864"/>
                <a:gd name="connsiteX7" fmla="*/ 16721 w 250451"/>
                <a:gd name="connsiteY7" fmla="*/ 108734 h 219864"/>
                <a:gd name="connsiteX8" fmla="*/ 146896 w 250451"/>
                <a:gd name="connsiteY8" fmla="*/ 42059 h 219864"/>
                <a:gd name="connsiteX9" fmla="*/ 248496 w 250451"/>
                <a:gd name="connsiteY9" fmla="*/ 784 h 21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451" h="219864">
                  <a:moveTo>
                    <a:pt x="248496" y="784"/>
                  </a:moveTo>
                  <a:cubicBezTo>
                    <a:pt x="233150" y="7134"/>
                    <a:pt x="95567" y="56876"/>
                    <a:pt x="54821" y="80159"/>
                  </a:cubicBezTo>
                  <a:cubicBezTo>
                    <a:pt x="14075" y="103442"/>
                    <a:pt x="11958" y="125138"/>
                    <a:pt x="4021" y="140484"/>
                  </a:cubicBezTo>
                  <a:cubicBezTo>
                    <a:pt x="-3916" y="155830"/>
                    <a:pt x="1375" y="159005"/>
                    <a:pt x="7196" y="172234"/>
                  </a:cubicBezTo>
                  <a:cubicBezTo>
                    <a:pt x="13017" y="185463"/>
                    <a:pt x="37888" y="220388"/>
                    <a:pt x="38946" y="219859"/>
                  </a:cubicBezTo>
                  <a:cubicBezTo>
                    <a:pt x="40004" y="219330"/>
                    <a:pt x="17779" y="184405"/>
                    <a:pt x="13546" y="169059"/>
                  </a:cubicBezTo>
                  <a:cubicBezTo>
                    <a:pt x="9313" y="153713"/>
                    <a:pt x="13546" y="127784"/>
                    <a:pt x="13546" y="127784"/>
                  </a:cubicBezTo>
                  <a:cubicBezTo>
                    <a:pt x="14075" y="117730"/>
                    <a:pt x="-5504" y="123022"/>
                    <a:pt x="16721" y="108734"/>
                  </a:cubicBezTo>
                  <a:cubicBezTo>
                    <a:pt x="38946" y="94446"/>
                    <a:pt x="108796" y="55817"/>
                    <a:pt x="146896" y="42059"/>
                  </a:cubicBezTo>
                  <a:cubicBezTo>
                    <a:pt x="184996" y="28301"/>
                    <a:pt x="263842" y="-5566"/>
                    <a:pt x="248496" y="7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FA424E44-F12C-C40B-93AC-548C3C7B2330}"/>
                </a:ext>
              </a:extLst>
            </p:cNvPr>
            <p:cNvSpPr/>
            <p:nvPr/>
          </p:nvSpPr>
          <p:spPr>
            <a:xfrm>
              <a:off x="5850885" y="3294336"/>
              <a:ext cx="204194" cy="150847"/>
            </a:xfrm>
            <a:custGeom>
              <a:avLst/>
              <a:gdLst>
                <a:gd name="connsiteX0" fmla="*/ 127640 w 204194"/>
                <a:gd name="connsiteY0" fmla="*/ 150539 h 150847"/>
                <a:gd name="connsiteX1" fmla="*/ 57790 w 204194"/>
                <a:gd name="connsiteY1" fmla="*/ 67989 h 150847"/>
                <a:gd name="connsiteX2" fmla="*/ 111765 w 204194"/>
                <a:gd name="connsiteY2" fmla="*/ 67989 h 150847"/>
                <a:gd name="connsiteX3" fmla="*/ 159390 w 204194"/>
                <a:gd name="connsiteY3" fmla="*/ 23539 h 150847"/>
                <a:gd name="connsiteX4" fmla="*/ 187965 w 204194"/>
                <a:gd name="connsiteY4" fmla="*/ 26714 h 150847"/>
                <a:gd name="connsiteX5" fmla="*/ 187965 w 204194"/>
                <a:gd name="connsiteY5" fmla="*/ 26714 h 150847"/>
                <a:gd name="connsiteX6" fmla="*/ 178440 w 204194"/>
                <a:gd name="connsiteY6" fmla="*/ 77514 h 150847"/>
                <a:gd name="connsiteX7" fmla="*/ 203840 w 204194"/>
                <a:gd name="connsiteY7" fmla="*/ 29889 h 150847"/>
                <a:gd name="connsiteX8" fmla="*/ 156215 w 204194"/>
                <a:gd name="connsiteY8" fmla="*/ 1314 h 150847"/>
                <a:gd name="connsiteX9" fmla="*/ 48265 w 204194"/>
                <a:gd name="connsiteY9" fmla="*/ 7664 h 150847"/>
                <a:gd name="connsiteX10" fmla="*/ 3815 w 204194"/>
                <a:gd name="connsiteY10" fmla="*/ 33064 h 150847"/>
                <a:gd name="connsiteX11" fmla="*/ 3815 w 204194"/>
                <a:gd name="connsiteY11" fmla="*/ 61639 h 150847"/>
                <a:gd name="connsiteX12" fmla="*/ 16515 w 204194"/>
                <a:gd name="connsiteY12" fmla="*/ 83864 h 150847"/>
                <a:gd name="connsiteX13" fmla="*/ 32390 w 204194"/>
                <a:gd name="connsiteY13" fmla="*/ 87039 h 150847"/>
                <a:gd name="connsiteX14" fmla="*/ 54615 w 204194"/>
                <a:gd name="connsiteY14" fmla="*/ 96564 h 150847"/>
                <a:gd name="connsiteX15" fmla="*/ 127640 w 204194"/>
                <a:gd name="connsiteY15" fmla="*/ 150539 h 15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194" h="150847">
                  <a:moveTo>
                    <a:pt x="127640" y="150539"/>
                  </a:moveTo>
                  <a:cubicBezTo>
                    <a:pt x="128169" y="145776"/>
                    <a:pt x="60436" y="81747"/>
                    <a:pt x="57790" y="67989"/>
                  </a:cubicBezTo>
                  <a:cubicBezTo>
                    <a:pt x="55144" y="54231"/>
                    <a:pt x="94832" y="75397"/>
                    <a:pt x="111765" y="67989"/>
                  </a:cubicBezTo>
                  <a:cubicBezTo>
                    <a:pt x="128698" y="60581"/>
                    <a:pt x="146690" y="30418"/>
                    <a:pt x="159390" y="23539"/>
                  </a:cubicBezTo>
                  <a:cubicBezTo>
                    <a:pt x="172090" y="16660"/>
                    <a:pt x="187965" y="26714"/>
                    <a:pt x="187965" y="26714"/>
                  </a:cubicBezTo>
                  <a:lnTo>
                    <a:pt x="187965" y="26714"/>
                  </a:lnTo>
                  <a:cubicBezTo>
                    <a:pt x="186378" y="35181"/>
                    <a:pt x="175794" y="76985"/>
                    <a:pt x="178440" y="77514"/>
                  </a:cubicBezTo>
                  <a:cubicBezTo>
                    <a:pt x="181086" y="78043"/>
                    <a:pt x="207544" y="42589"/>
                    <a:pt x="203840" y="29889"/>
                  </a:cubicBezTo>
                  <a:cubicBezTo>
                    <a:pt x="200136" y="17189"/>
                    <a:pt x="182144" y="5018"/>
                    <a:pt x="156215" y="1314"/>
                  </a:cubicBezTo>
                  <a:cubicBezTo>
                    <a:pt x="130286" y="-2390"/>
                    <a:pt x="73665" y="2372"/>
                    <a:pt x="48265" y="7664"/>
                  </a:cubicBezTo>
                  <a:cubicBezTo>
                    <a:pt x="22865" y="12956"/>
                    <a:pt x="11223" y="24068"/>
                    <a:pt x="3815" y="33064"/>
                  </a:cubicBezTo>
                  <a:cubicBezTo>
                    <a:pt x="-3593" y="42060"/>
                    <a:pt x="1698" y="53172"/>
                    <a:pt x="3815" y="61639"/>
                  </a:cubicBezTo>
                  <a:cubicBezTo>
                    <a:pt x="5932" y="70106"/>
                    <a:pt x="16515" y="83864"/>
                    <a:pt x="16515" y="83864"/>
                  </a:cubicBezTo>
                  <a:cubicBezTo>
                    <a:pt x="21277" y="88097"/>
                    <a:pt x="26040" y="84922"/>
                    <a:pt x="32390" y="87039"/>
                  </a:cubicBezTo>
                  <a:cubicBezTo>
                    <a:pt x="38740" y="89156"/>
                    <a:pt x="45090" y="89685"/>
                    <a:pt x="54615" y="96564"/>
                  </a:cubicBezTo>
                  <a:cubicBezTo>
                    <a:pt x="64140" y="103443"/>
                    <a:pt x="127111" y="155302"/>
                    <a:pt x="127640" y="150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円/楕円 802">
              <a:extLst>
                <a:ext uri="{FF2B5EF4-FFF2-40B4-BE49-F238E27FC236}">
                  <a16:creationId xmlns:a16="http://schemas.microsoft.com/office/drawing/2014/main" id="{B3746DBE-0AF7-7372-5E01-9CD64C94013E}"/>
                </a:ext>
              </a:extLst>
            </p:cNvPr>
            <p:cNvSpPr/>
            <p:nvPr/>
          </p:nvSpPr>
          <p:spPr>
            <a:xfrm>
              <a:off x="5930122" y="3323931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円/楕円 803">
              <a:extLst>
                <a:ext uri="{FF2B5EF4-FFF2-40B4-BE49-F238E27FC236}">
                  <a16:creationId xmlns:a16="http://schemas.microsoft.com/office/drawing/2014/main" id="{D73F8DCB-512F-D62F-AC56-8E7EC9602C94}"/>
                </a:ext>
              </a:extLst>
            </p:cNvPr>
            <p:cNvSpPr/>
            <p:nvPr/>
          </p:nvSpPr>
          <p:spPr>
            <a:xfrm>
              <a:off x="5907262" y="330820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1DB6F621-49A6-900B-5ABE-371F57B8E5B4}"/>
                </a:ext>
              </a:extLst>
            </p:cNvPr>
            <p:cNvSpPr/>
            <p:nvPr/>
          </p:nvSpPr>
          <p:spPr>
            <a:xfrm>
              <a:off x="5617167" y="2879396"/>
              <a:ext cx="85169" cy="451667"/>
            </a:xfrm>
            <a:custGeom>
              <a:avLst/>
              <a:gdLst>
                <a:gd name="connsiteX0" fmla="*/ 24808 w 85169"/>
                <a:gd name="connsiteY0" fmla="*/ 329 h 451667"/>
                <a:gd name="connsiteX1" fmla="*/ 2583 w 85169"/>
                <a:gd name="connsiteY1" fmla="*/ 136854 h 451667"/>
                <a:gd name="connsiteX2" fmla="*/ 2583 w 85169"/>
                <a:gd name="connsiteY2" fmla="*/ 244804 h 451667"/>
                <a:gd name="connsiteX3" fmla="*/ 21633 w 85169"/>
                <a:gd name="connsiteY3" fmla="*/ 333704 h 451667"/>
                <a:gd name="connsiteX4" fmla="*/ 85133 w 85169"/>
                <a:gd name="connsiteY4" fmla="*/ 451179 h 451667"/>
                <a:gd name="connsiteX5" fmla="*/ 12108 w 85169"/>
                <a:gd name="connsiteY5" fmla="*/ 286079 h 451667"/>
                <a:gd name="connsiteX6" fmla="*/ 12108 w 85169"/>
                <a:gd name="connsiteY6" fmla="*/ 178129 h 451667"/>
                <a:gd name="connsiteX7" fmla="*/ 24808 w 85169"/>
                <a:gd name="connsiteY7" fmla="*/ 329 h 451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169" h="451667">
                  <a:moveTo>
                    <a:pt x="24808" y="329"/>
                  </a:moveTo>
                  <a:cubicBezTo>
                    <a:pt x="23221" y="-6550"/>
                    <a:pt x="6287" y="96108"/>
                    <a:pt x="2583" y="136854"/>
                  </a:cubicBezTo>
                  <a:cubicBezTo>
                    <a:pt x="-1121" y="177600"/>
                    <a:pt x="-592" y="211996"/>
                    <a:pt x="2583" y="244804"/>
                  </a:cubicBezTo>
                  <a:cubicBezTo>
                    <a:pt x="5758" y="277612"/>
                    <a:pt x="7875" y="299308"/>
                    <a:pt x="21633" y="333704"/>
                  </a:cubicBezTo>
                  <a:cubicBezTo>
                    <a:pt x="35391" y="368100"/>
                    <a:pt x="86721" y="459117"/>
                    <a:pt x="85133" y="451179"/>
                  </a:cubicBezTo>
                  <a:cubicBezTo>
                    <a:pt x="83545" y="443241"/>
                    <a:pt x="24279" y="331587"/>
                    <a:pt x="12108" y="286079"/>
                  </a:cubicBezTo>
                  <a:cubicBezTo>
                    <a:pt x="-63" y="240571"/>
                    <a:pt x="10520" y="223637"/>
                    <a:pt x="12108" y="178129"/>
                  </a:cubicBezTo>
                  <a:cubicBezTo>
                    <a:pt x="13695" y="132621"/>
                    <a:pt x="26395" y="7208"/>
                    <a:pt x="24808" y="3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2B777857-2F26-7566-9503-098BCB0CF042}"/>
                </a:ext>
              </a:extLst>
            </p:cNvPr>
            <p:cNvSpPr/>
            <p:nvPr/>
          </p:nvSpPr>
          <p:spPr>
            <a:xfrm>
              <a:off x="5762435" y="3389962"/>
              <a:ext cx="105251" cy="149420"/>
            </a:xfrm>
            <a:custGeom>
              <a:avLst/>
              <a:gdLst>
                <a:gd name="connsiteX0" fmla="*/ 190 w 105251"/>
                <a:gd name="connsiteY0" fmla="*/ 938 h 149420"/>
                <a:gd name="connsiteX1" fmla="*/ 101790 w 105251"/>
                <a:gd name="connsiteY1" fmla="*/ 146988 h 149420"/>
                <a:gd name="connsiteX2" fmla="*/ 76390 w 105251"/>
                <a:gd name="connsiteY2" fmla="*/ 86663 h 149420"/>
                <a:gd name="connsiteX3" fmla="*/ 190 w 105251"/>
                <a:gd name="connsiteY3" fmla="*/ 938 h 14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51" h="149420">
                  <a:moveTo>
                    <a:pt x="190" y="938"/>
                  </a:moveTo>
                  <a:cubicBezTo>
                    <a:pt x="4423" y="10992"/>
                    <a:pt x="89090" y="132701"/>
                    <a:pt x="101790" y="146988"/>
                  </a:cubicBezTo>
                  <a:cubicBezTo>
                    <a:pt x="114490" y="161276"/>
                    <a:pt x="89090" y="108888"/>
                    <a:pt x="76390" y="86663"/>
                  </a:cubicBezTo>
                  <a:cubicBezTo>
                    <a:pt x="63690" y="64438"/>
                    <a:pt x="-4043" y="-9116"/>
                    <a:pt x="190" y="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D935C664-A4E9-4E18-38BC-51B9CEFDAB9C}"/>
                </a:ext>
              </a:extLst>
            </p:cNvPr>
            <p:cNvSpPr/>
            <p:nvPr/>
          </p:nvSpPr>
          <p:spPr>
            <a:xfrm>
              <a:off x="5709800" y="3219392"/>
              <a:ext cx="68704" cy="136688"/>
            </a:xfrm>
            <a:custGeom>
              <a:avLst/>
              <a:gdLst>
                <a:gd name="connsiteX0" fmla="*/ 68700 w 68704"/>
                <a:gd name="connsiteY0" fmla="*/ 58 h 136688"/>
                <a:gd name="connsiteX1" fmla="*/ 8375 w 68704"/>
                <a:gd name="connsiteY1" fmla="*/ 85783 h 136688"/>
                <a:gd name="connsiteX2" fmla="*/ 2025 w 68704"/>
                <a:gd name="connsiteY2" fmla="*/ 136583 h 136688"/>
                <a:gd name="connsiteX3" fmla="*/ 5200 w 68704"/>
                <a:gd name="connsiteY3" fmla="*/ 73083 h 136688"/>
                <a:gd name="connsiteX4" fmla="*/ 68700 w 68704"/>
                <a:gd name="connsiteY4" fmla="*/ 58 h 13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04" h="136688">
                  <a:moveTo>
                    <a:pt x="68700" y="58"/>
                  </a:moveTo>
                  <a:cubicBezTo>
                    <a:pt x="69229" y="2175"/>
                    <a:pt x="19487" y="63029"/>
                    <a:pt x="8375" y="85783"/>
                  </a:cubicBezTo>
                  <a:cubicBezTo>
                    <a:pt x="-2737" y="108537"/>
                    <a:pt x="2554" y="138700"/>
                    <a:pt x="2025" y="136583"/>
                  </a:cubicBezTo>
                  <a:cubicBezTo>
                    <a:pt x="1496" y="134466"/>
                    <a:pt x="-3796" y="92662"/>
                    <a:pt x="5200" y="73083"/>
                  </a:cubicBezTo>
                  <a:cubicBezTo>
                    <a:pt x="14196" y="53504"/>
                    <a:pt x="68171" y="-2059"/>
                    <a:pt x="68700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75B4A2E9-2374-60E8-BB2F-17E994559EDA}"/>
                </a:ext>
              </a:extLst>
            </p:cNvPr>
            <p:cNvSpPr/>
            <p:nvPr/>
          </p:nvSpPr>
          <p:spPr>
            <a:xfrm>
              <a:off x="5724525" y="3311398"/>
              <a:ext cx="118570" cy="223757"/>
            </a:xfrm>
            <a:custGeom>
              <a:avLst/>
              <a:gdLst>
                <a:gd name="connsiteX0" fmla="*/ 3175 w 118570"/>
                <a:gd name="connsiteY0" fmla="*/ 127 h 223757"/>
                <a:gd name="connsiteX1" fmla="*/ 0 w 118570"/>
                <a:gd name="connsiteY1" fmla="*/ 54102 h 223757"/>
                <a:gd name="connsiteX2" fmla="*/ 19050 w 118570"/>
                <a:gd name="connsiteY2" fmla="*/ 66802 h 223757"/>
                <a:gd name="connsiteX3" fmla="*/ 66675 w 118570"/>
                <a:gd name="connsiteY3" fmla="*/ 143002 h 223757"/>
                <a:gd name="connsiteX4" fmla="*/ 117475 w 118570"/>
                <a:gd name="connsiteY4" fmla="*/ 222377 h 223757"/>
                <a:gd name="connsiteX5" fmla="*/ 15875 w 118570"/>
                <a:gd name="connsiteY5" fmla="*/ 73152 h 223757"/>
                <a:gd name="connsiteX6" fmla="*/ 3175 w 118570"/>
                <a:gd name="connsiteY6" fmla="*/ 127 h 2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0" h="223757">
                  <a:moveTo>
                    <a:pt x="3175" y="127"/>
                  </a:moveTo>
                  <a:cubicBezTo>
                    <a:pt x="529" y="-3048"/>
                    <a:pt x="0" y="54102"/>
                    <a:pt x="0" y="54102"/>
                  </a:cubicBezTo>
                  <a:cubicBezTo>
                    <a:pt x="2646" y="65215"/>
                    <a:pt x="7938" y="51986"/>
                    <a:pt x="19050" y="66802"/>
                  </a:cubicBezTo>
                  <a:cubicBezTo>
                    <a:pt x="30162" y="81618"/>
                    <a:pt x="50271" y="117073"/>
                    <a:pt x="66675" y="143002"/>
                  </a:cubicBezTo>
                  <a:cubicBezTo>
                    <a:pt x="83079" y="168931"/>
                    <a:pt x="125942" y="234019"/>
                    <a:pt x="117475" y="222377"/>
                  </a:cubicBezTo>
                  <a:cubicBezTo>
                    <a:pt x="109008" y="210735"/>
                    <a:pt x="33337" y="107548"/>
                    <a:pt x="15875" y="73152"/>
                  </a:cubicBezTo>
                  <a:cubicBezTo>
                    <a:pt x="-1587" y="38756"/>
                    <a:pt x="5821" y="3302"/>
                    <a:pt x="3175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7D85B397-684C-DCF2-9E7C-C54DDFF2FDF3}"/>
                </a:ext>
              </a:extLst>
            </p:cNvPr>
            <p:cNvSpPr/>
            <p:nvPr/>
          </p:nvSpPr>
          <p:spPr>
            <a:xfrm>
              <a:off x="5803900" y="3548231"/>
              <a:ext cx="44450" cy="345635"/>
            </a:xfrm>
            <a:custGeom>
              <a:avLst/>
              <a:gdLst>
                <a:gd name="connsiteX0" fmla="*/ 44450 w 44450"/>
                <a:gd name="connsiteY0" fmla="*/ 1419 h 345635"/>
                <a:gd name="connsiteX1" fmla="*/ 22225 w 44450"/>
                <a:gd name="connsiteY1" fmla="*/ 239544 h 345635"/>
                <a:gd name="connsiteX2" fmla="*/ 12700 w 44450"/>
                <a:gd name="connsiteY2" fmla="*/ 280819 h 345635"/>
                <a:gd name="connsiteX3" fmla="*/ 12700 w 44450"/>
                <a:gd name="connsiteY3" fmla="*/ 303044 h 345635"/>
                <a:gd name="connsiteX4" fmla="*/ 0 w 44450"/>
                <a:gd name="connsiteY4" fmla="*/ 344319 h 345635"/>
                <a:gd name="connsiteX5" fmla="*/ 12700 w 44450"/>
                <a:gd name="connsiteY5" fmla="*/ 249069 h 345635"/>
                <a:gd name="connsiteX6" fmla="*/ 22225 w 44450"/>
                <a:gd name="connsiteY6" fmla="*/ 144294 h 345635"/>
                <a:gd name="connsiteX7" fmla="*/ 44450 w 44450"/>
                <a:gd name="connsiteY7" fmla="*/ 1419 h 34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50" h="345635">
                  <a:moveTo>
                    <a:pt x="44450" y="1419"/>
                  </a:moveTo>
                  <a:cubicBezTo>
                    <a:pt x="44450" y="17294"/>
                    <a:pt x="27517" y="192977"/>
                    <a:pt x="22225" y="239544"/>
                  </a:cubicBezTo>
                  <a:cubicBezTo>
                    <a:pt x="16933" y="286111"/>
                    <a:pt x="14287" y="270236"/>
                    <a:pt x="12700" y="280819"/>
                  </a:cubicBezTo>
                  <a:cubicBezTo>
                    <a:pt x="11112" y="291402"/>
                    <a:pt x="14817" y="292461"/>
                    <a:pt x="12700" y="303044"/>
                  </a:cubicBezTo>
                  <a:cubicBezTo>
                    <a:pt x="10583" y="313627"/>
                    <a:pt x="0" y="353315"/>
                    <a:pt x="0" y="344319"/>
                  </a:cubicBezTo>
                  <a:cubicBezTo>
                    <a:pt x="0" y="335323"/>
                    <a:pt x="8996" y="282407"/>
                    <a:pt x="12700" y="249069"/>
                  </a:cubicBezTo>
                  <a:cubicBezTo>
                    <a:pt x="16404" y="215731"/>
                    <a:pt x="17463" y="181336"/>
                    <a:pt x="22225" y="144294"/>
                  </a:cubicBezTo>
                  <a:cubicBezTo>
                    <a:pt x="26987" y="107252"/>
                    <a:pt x="44450" y="-14456"/>
                    <a:pt x="44450" y="1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FA22AE2D-4215-E67B-87D4-E3928A942D40}"/>
                </a:ext>
              </a:extLst>
            </p:cNvPr>
            <p:cNvSpPr/>
            <p:nvPr/>
          </p:nvSpPr>
          <p:spPr>
            <a:xfrm>
              <a:off x="5826046" y="3343071"/>
              <a:ext cx="111607" cy="181249"/>
            </a:xfrm>
            <a:custGeom>
              <a:avLst/>
              <a:gdLst>
                <a:gd name="connsiteX0" fmla="*/ 79 w 111607"/>
                <a:gd name="connsiteY0" fmla="*/ 204 h 181249"/>
                <a:gd name="connsiteX1" fmla="*/ 9604 w 111607"/>
                <a:gd name="connsiteY1" fmla="*/ 63704 h 181249"/>
                <a:gd name="connsiteX2" fmla="*/ 60404 w 111607"/>
                <a:gd name="connsiteY2" fmla="*/ 117679 h 181249"/>
                <a:gd name="connsiteX3" fmla="*/ 111204 w 111607"/>
                <a:gd name="connsiteY3" fmla="*/ 181179 h 181249"/>
                <a:gd name="connsiteX4" fmla="*/ 31829 w 111607"/>
                <a:gd name="connsiteY4" fmla="*/ 104979 h 181249"/>
                <a:gd name="connsiteX5" fmla="*/ 6429 w 111607"/>
                <a:gd name="connsiteY5" fmla="*/ 85929 h 181249"/>
                <a:gd name="connsiteX6" fmla="*/ 79 w 111607"/>
                <a:gd name="connsiteY6" fmla="*/ 204 h 18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607" h="181249">
                  <a:moveTo>
                    <a:pt x="79" y="204"/>
                  </a:moveTo>
                  <a:cubicBezTo>
                    <a:pt x="608" y="-3500"/>
                    <a:pt x="-450" y="44125"/>
                    <a:pt x="9604" y="63704"/>
                  </a:cubicBezTo>
                  <a:cubicBezTo>
                    <a:pt x="19658" y="83283"/>
                    <a:pt x="43471" y="98100"/>
                    <a:pt x="60404" y="117679"/>
                  </a:cubicBezTo>
                  <a:cubicBezTo>
                    <a:pt x="77337" y="137258"/>
                    <a:pt x="115966" y="183296"/>
                    <a:pt x="111204" y="181179"/>
                  </a:cubicBezTo>
                  <a:cubicBezTo>
                    <a:pt x="106442" y="179062"/>
                    <a:pt x="49291" y="120854"/>
                    <a:pt x="31829" y="104979"/>
                  </a:cubicBezTo>
                  <a:cubicBezTo>
                    <a:pt x="14367" y="89104"/>
                    <a:pt x="11191" y="99158"/>
                    <a:pt x="6429" y="85929"/>
                  </a:cubicBezTo>
                  <a:cubicBezTo>
                    <a:pt x="1667" y="72700"/>
                    <a:pt x="-450" y="3908"/>
                    <a:pt x="79" y="204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167D7BD4-E818-CF09-1F0D-943841A917F2}"/>
                </a:ext>
              </a:extLst>
            </p:cNvPr>
            <p:cNvSpPr/>
            <p:nvPr/>
          </p:nvSpPr>
          <p:spPr>
            <a:xfrm>
              <a:off x="5895971" y="3555859"/>
              <a:ext cx="54270" cy="152610"/>
            </a:xfrm>
            <a:custGeom>
              <a:avLst/>
              <a:gdLst>
                <a:gd name="connsiteX0" fmla="*/ 53979 w 54270"/>
                <a:gd name="connsiteY0" fmla="*/ 141 h 152610"/>
                <a:gd name="connsiteX1" fmla="*/ 4 w 54270"/>
                <a:gd name="connsiteY1" fmla="*/ 79516 h 152610"/>
                <a:gd name="connsiteX2" fmla="*/ 50804 w 54270"/>
                <a:gd name="connsiteY2" fmla="*/ 152541 h 152610"/>
                <a:gd name="connsiteX3" fmla="*/ 19054 w 54270"/>
                <a:gd name="connsiteY3" fmla="*/ 92216 h 152610"/>
                <a:gd name="connsiteX4" fmla="*/ 22229 w 54270"/>
                <a:gd name="connsiteY4" fmla="*/ 60466 h 152610"/>
                <a:gd name="connsiteX5" fmla="*/ 53979 w 54270"/>
                <a:gd name="connsiteY5" fmla="*/ 141 h 15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70" h="152610">
                  <a:moveTo>
                    <a:pt x="53979" y="141"/>
                  </a:moveTo>
                  <a:cubicBezTo>
                    <a:pt x="50275" y="3316"/>
                    <a:pt x="533" y="54116"/>
                    <a:pt x="4" y="79516"/>
                  </a:cubicBezTo>
                  <a:cubicBezTo>
                    <a:pt x="-525" y="104916"/>
                    <a:pt x="47629" y="150424"/>
                    <a:pt x="50804" y="152541"/>
                  </a:cubicBezTo>
                  <a:cubicBezTo>
                    <a:pt x="53979" y="154658"/>
                    <a:pt x="23817" y="107562"/>
                    <a:pt x="19054" y="92216"/>
                  </a:cubicBezTo>
                  <a:cubicBezTo>
                    <a:pt x="14291" y="76870"/>
                    <a:pt x="19583" y="72637"/>
                    <a:pt x="22229" y="60466"/>
                  </a:cubicBezTo>
                  <a:cubicBezTo>
                    <a:pt x="24875" y="48295"/>
                    <a:pt x="57683" y="-3034"/>
                    <a:pt x="53979" y="14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6DB1DA81-1474-8318-0CB3-55E75612A257}"/>
                </a:ext>
              </a:extLst>
            </p:cNvPr>
            <p:cNvSpPr/>
            <p:nvPr/>
          </p:nvSpPr>
          <p:spPr>
            <a:xfrm>
              <a:off x="5844753" y="3562163"/>
              <a:ext cx="28435" cy="257961"/>
            </a:xfrm>
            <a:custGeom>
              <a:avLst/>
              <a:gdLst>
                <a:gd name="connsiteX0" fmla="*/ 25822 w 28435"/>
                <a:gd name="connsiteY0" fmla="*/ 187 h 257961"/>
                <a:gd name="connsiteX1" fmla="*/ 9947 w 28435"/>
                <a:gd name="connsiteY1" fmla="*/ 149412 h 257961"/>
                <a:gd name="connsiteX2" fmla="*/ 9947 w 28435"/>
                <a:gd name="connsiteY2" fmla="*/ 197037 h 257961"/>
                <a:gd name="connsiteX3" fmla="*/ 9947 w 28435"/>
                <a:gd name="connsiteY3" fmla="*/ 219262 h 257961"/>
                <a:gd name="connsiteX4" fmla="*/ 422 w 28435"/>
                <a:gd name="connsiteY4" fmla="*/ 254187 h 257961"/>
                <a:gd name="connsiteX5" fmla="*/ 25822 w 28435"/>
                <a:gd name="connsiteY5" fmla="*/ 120837 h 257961"/>
                <a:gd name="connsiteX6" fmla="*/ 25822 w 28435"/>
                <a:gd name="connsiteY6" fmla="*/ 187 h 25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35" h="257961">
                  <a:moveTo>
                    <a:pt x="25822" y="187"/>
                  </a:moveTo>
                  <a:cubicBezTo>
                    <a:pt x="23176" y="4949"/>
                    <a:pt x="12593" y="116604"/>
                    <a:pt x="9947" y="149412"/>
                  </a:cubicBezTo>
                  <a:cubicBezTo>
                    <a:pt x="7301" y="182220"/>
                    <a:pt x="9947" y="197037"/>
                    <a:pt x="9947" y="197037"/>
                  </a:cubicBezTo>
                  <a:cubicBezTo>
                    <a:pt x="9947" y="208679"/>
                    <a:pt x="11534" y="209737"/>
                    <a:pt x="9947" y="219262"/>
                  </a:cubicBezTo>
                  <a:cubicBezTo>
                    <a:pt x="8359" y="228787"/>
                    <a:pt x="-2224" y="270591"/>
                    <a:pt x="422" y="254187"/>
                  </a:cubicBezTo>
                  <a:cubicBezTo>
                    <a:pt x="3068" y="237783"/>
                    <a:pt x="21589" y="158937"/>
                    <a:pt x="25822" y="120837"/>
                  </a:cubicBezTo>
                  <a:cubicBezTo>
                    <a:pt x="30055" y="82737"/>
                    <a:pt x="28468" y="-4575"/>
                    <a:pt x="25822" y="18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C193E963-A4C5-5022-A116-B0C4EDBC948B}"/>
                </a:ext>
              </a:extLst>
            </p:cNvPr>
            <p:cNvSpPr/>
            <p:nvPr/>
          </p:nvSpPr>
          <p:spPr>
            <a:xfrm>
              <a:off x="5889508" y="3717890"/>
              <a:ext cx="60457" cy="117525"/>
            </a:xfrm>
            <a:custGeom>
              <a:avLst/>
              <a:gdLst>
                <a:gd name="connsiteX0" fmla="*/ 6467 w 60457"/>
                <a:gd name="connsiteY0" fmla="*/ 35 h 117525"/>
                <a:gd name="connsiteX1" fmla="*/ 60442 w 60457"/>
                <a:gd name="connsiteY1" fmla="*/ 41310 h 117525"/>
                <a:gd name="connsiteX2" fmla="*/ 117 w 60457"/>
                <a:gd name="connsiteY2" fmla="*/ 117510 h 117525"/>
                <a:gd name="connsiteX3" fmla="*/ 44567 w 60457"/>
                <a:gd name="connsiteY3" fmla="*/ 47660 h 117525"/>
                <a:gd name="connsiteX4" fmla="*/ 6467 w 60457"/>
                <a:gd name="connsiteY4" fmla="*/ 35 h 11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7" h="117525">
                  <a:moveTo>
                    <a:pt x="6467" y="35"/>
                  </a:moveTo>
                  <a:cubicBezTo>
                    <a:pt x="9113" y="-1023"/>
                    <a:pt x="61500" y="21731"/>
                    <a:pt x="60442" y="41310"/>
                  </a:cubicBezTo>
                  <a:cubicBezTo>
                    <a:pt x="59384" y="60889"/>
                    <a:pt x="2763" y="116452"/>
                    <a:pt x="117" y="117510"/>
                  </a:cubicBezTo>
                  <a:cubicBezTo>
                    <a:pt x="-2529" y="118568"/>
                    <a:pt x="40334" y="65122"/>
                    <a:pt x="44567" y="47660"/>
                  </a:cubicBezTo>
                  <a:cubicBezTo>
                    <a:pt x="48800" y="30198"/>
                    <a:pt x="3821" y="1093"/>
                    <a:pt x="6467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8D0C2D64-3EC5-5E97-E023-2ACCE5F252C1}"/>
                </a:ext>
              </a:extLst>
            </p:cNvPr>
            <p:cNvSpPr/>
            <p:nvPr/>
          </p:nvSpPr>
          <p:spPr>
            <a:xfrm>
              <a:off x="6032497" y="3743312"/>
              <a:ext cx="57961" cy="146086"/>
            </a:xfrm>
            <a:custGeom>
              <a:avLst/>
              <a:gdLst>
                <a:gd name="connsiteX0" fmla="*/ 3 w 57961"/>
                <a:gd name="connsiteY0" fmla="*/ 13 h 146086"/>
                <a:gd name="connsiteX1" fmla="*/ 57153 w 57961"/>
                <a:gd name="connsiteY1" fmla="*/ 85738 h 146086"/>
                <a:gd name="connsiteX2" fmla="*/ 34928 w 57961"/>
                <a:gd name="connsiteY2" fmla="*/ 146063 h 146086"/>
                <a:gd name="connsiteX3" fmla="*/ 53978 w 57961"/>
                <a:gd name="connsiteY3" fmla="*/ 92088 h 146086"/>
                <a:gd name="connsiteX4" fmla="*/ 3 w 57961"/>
                <a:gd name="connsiteY4" fmla="*/ 13 h 14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61" h="146086">
                  <a:moveTo>
                    <a:pt x="3" y="13"/>
                  </a:moveTo>
                  <a:cubicBezTo>
                    <a:pt x="532" y="-1045"/>
                    <a:pt x="51332" y="61396"/>
                    <a:pt x="57153" y="85738"/>
                  </a:cubicBezTo>
                  <a:cubicBezTo>
                    <a:pt x="62974" y="110080"/>
                    <a:pt x="35457" y="145005"/>
                    <a:pt x="34928" y="146063"/>
                  </a:cubicBezTo>
                  <a:cubicBezTo>
                    <a:pt x="34399" y="147121"/>
                    <a:pt x="56095" y="111667"/>
                    <a:pt x="53978" y="92088"/>
                  </a:cubicBezTo>
                  <a:cubicBezTo>
                    <a:pt x="51861" y="72509"/>
                    <a:pt x="-526" y="1071"/>
                    <a:pt x="3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DD516F5F-15F8-A1DF-8A8E-DE19559A34C6}"/>
                </a:ext>
              </a:extLst>
            </p:cNvPr>
            <p:cNvSpPr/>
            <p:nvPr/>
          </p:nvSpPr>
          <p:spPr>
            <a:xfrm>
              <a:off x="5981444" y="3730621"/>
              <a:ext cx="35209" cy="98439"/>
            </a:xfrm>
            <a:custGeom>
              <a:avLst/>
              <a:gdLst>
                <a:gd name="connsiteX0" fmla="*/ 35181 w 35209"/>
                <a:gd name="connsiteY0" fmla="*/ 4 h 98439"/>
                <a:gd name="connsiteX1" fmla="*/ 6606 w 35209"/>
                <a:gd name="connsiteY1" fmla="*/ 63504 h 98439"/>
                <a:gd name="connsiteX2" fmla="*/ 32006 w 35209"/>
                <a:gd name="connsiteY2" fmla="*/ 98429 h 98439"/>
                <a:gd name="connsiteX3" fmla="*/ 256 w 35209"/>
                <a:gd name="connsiteY3" fmla="*/ 60329 h 98439"/>
                <a:gd name="connsiteX4" fmla="*/ 35181 w 35209"/>
                <a:gd name="connsiteY4" fmla="*/ 4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9" h="98439">
                  <a:moveTo>
                    <a:pt x="35181" y="4"/>
                  </a:moveTo>
                  <a:cubicBezTo>
                    <a:pt x="36239" y="533"/>
                    <a:pt x="7135" y="47100"/>
                    <a:pt x="6606" y="63504"/>
                  </a:cubicBezTo>
                  <a:cubicBezTo>
                    <a:pt x="6077" y="79908"/>
                    <a:pt x="33064" y="98958"/>
                    <a:pt x="32006" y="98429"/>
                  </a:cubicBezTo>
                  <a:cubicBezTo>
                    <a:pt x="30948" y="97900"/>
                    <a:pt x="3960" y="76204"/>
                    <a:pt x="256" y="60329"/>
                  </a:cubicBezTo>
                  <a:cubicBezTo>
                    <a:pt x="-3448" y="44454"/>
                    <a:pt x="34123" y="-525"/>
                    <a:pt x="3518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CF3DDAED-9489-9533-FD91-3273F617CA1C}"/>
                </a:ext>
              </a:extLst>
            </p:cNvPr>
            <p:cNvSpPr/>
            <p:nvPr/>
          </p:nvSpPr>
          <p:spPr>
            <a:xfrm>
              <a:off x="5895887" y="3835280"/>
              <a:ext cx="156220" cy="70132"/>
            </a:xfrm>
            <a:custGeom>
              <a:avLst/>
              <a:gdLst>
                <a:gd name="connsiteX0" fmla="*/ 88 w 156220"/>
                <a:gd name="connsiteY0" fmla="*/ 69970 h 70132"/>
                <a:gd name="connsiteX1" fmla="*/ 60413 w 156220"/>
                <a:gd name="connsiteY1" fmla="*/ 22345 h 70132"/>
                <a:gd name="connsiteX2" fmla="*/ 155663 w 156220"/>
                <a:gd name="connsiteY2" fmla="*/ 31870 h 70132"/>
                <a:gd name="connsiteX3" fmla="*/ 98513 w 156220"/>
                <a:gd name="connsiteY3" fmla="*/ 6470 h 70132"/>
                <a:gd name="connsiteX4" fmla="*/ 73113 w 156220"/>
                <a:gd name="connsiteY4" fmla="*/ 3295 h 70132"/>
                <a:gd name="connsiteX5" fmla="*/ 88 w 156220"/>
                <a:gd name="connsiteY5" fmla="*/ 69970 h 7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20" h="70132">
                  <a:moveTo>
                    <a:pt x="88" y="69970"/>
                  </a:moveTo>
                  <a:cubicBezTo>
                    <a:pt x="-2029" y="73145"/>
                    <a:pt x="34484" y="28695"/>
                    <a:pt x="60413" y="22345"/>
                  </a:cubicBezTo>
                  <a:cubicBezTo>
                    <a:pt x="86342" y="15995"/>
                    <a:pt x="149313" y="34516"/>
                    <a:pt x="155663" y="31870"/>
                  </a:cubicBezTo>
                  <a:cubicBezTo>
                    <a:pt x="162013" y="29224"/>
                    <a:pt x="112271" y="11232"/>
                    <a:pt x="98513" y="6470"/>
                  </a:cubicBezTo>
                  <a:cubicBezTo>
                    <a:pt x="84755" y="1708"/>
                    <a:pt x="86871" y="-3584"/>
                    <a:pt x="73113" y="3295"/>
                  </a:cubicBezTo>
                  <a:cubicBezTo>
                    <a:pt x="59355" y="10174"/>
                    <a:pt x="2205" y="66795"/>
                    <a:pt x="88" y="69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1BCBCBC0-BF2A-F705-D259-AEC91AB6EC0D}"/>
                </a:ext>
              </a:extLst>
            </p:cNvPr>
            <p:cNvSpPr/>
            <p:nvPr/>
          </p:nvSpPr>
          <p:spPr>
            <a:xfrm>
              <a:off x="5880150" y="3850813"/>
              <a:ext cx="66662" cy="68143"/>
            </a:xfrm>
            <a:custGeom>
              <a:avLst/>
              <a:gdLst>
                <a:gd name="connsiteX0" fmla="*/ 66625 w 66662"/>
                <a:gd name="connsiteY0" fmla="*/ 462 h 68143"/>
                <a:gd name="connsiteX1" fmla="*/ 3125 w 66662"/>
                <a:gd name="connsiteY1" fmla="*/ 67137 h 68143"/>
                <a:gd name="connsiteX2" fmla="*/ 12650 w 66662"/>
                <a:gd name="connsiteY2" fmla="*/ 38562 h 68143"/>
                <a:gd name="connsiteX3" fmla="*/ 66625 w 66662"/>
                <a:gd name="connsiteY3" fmla="*/ 462 h 6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62" h="68143">
                  <a:moveTo>
                    <a:pt x="66625" y="462"/>
                  </a:moveTo>
                  <a:cubicBezTo>
                    <a:pt x="65038" y="5224"/>
                    <a:pt x="12121" y="60787"/>
                    <a:pt x="3125" y="67137"/>
                  </a:cubicBezTo>
                  <a:cubicBezTo>
                    <a:pt x="-5871" y="73487"/>
                    <a:pt x="6829" y="48087"/>
                    <a:pt x="12650" y="38562"/>
                  </a:cubicBezTo>
                  <a:cubicBezTo>
                    <a:pt x="18471" y="29037"/>
                    <a:pt x="68212" y="-4300"/>
                    <a:pt x="66625" y="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FDDC6765-DACC-7840-49A1-8852327F1F9F}"/>
                </a:ext>
              </a:extLst>
            </p:cNvPr>
            <p:cNvSpPr/>
            <p:nvPr/>
          </p:nvSpPr>
          <p:spPr>
            <a:xfrm>
              <a:off x="5819768" y="3902056"/>
              <a:ext cx="261371" cy="104615"/>
            </a:xfrm>
            <a:custGeom>
              <a:avLst/>
              <a:gdLst>
                <a:gd name="connsiteX0" fmla="*/ 7 w 261371"/>
                <a:gd name="connsiteY0" fmla="*/ 19 h 104615"/>
                <a:gd name="connsiteX1" fmla="*/ 44457 w 261371"/>
                <a:gd name="connsiteY1" fmla="*/ 50819 h 104615"/>
                <a:gd name="connsiteX2" fmla="*/ 114307 w 261371"/>
                <a:gd name="connsiteY2" fmla="*/ 53994 h 104615"/>
                <a:gd name="connsiteX3" fmla="*/ 177807 w 261371"/>
                <a:gd name="connsiteY3" fmla="*/ 41294 h 104615"/>
                <a:gd name="connsiteX4" fmla="*/ 241307 w 261371"/>
                <a:gd name="connsiteY4" fmla="*/ 85744 h 104615"/>
                <a:gd name="connsiteX5" fmla="*/ 260357 w 261371"/>
                <a:gd name="connsiteY5" fmla="*/ 101619 h 104615"/>
                <a:gd name="connsiteX6" fmla="*/ 215907 w 261371"/>
                <a:gd name="connsiteY6" fmla="*/ 28594 h 104615"/>
                <a:gd name="connsiteX7" fmla="*/ 184157 w 261371"/>
                <a:gd name="connsiteY7" fmla="*/ 34944 h 104615"/>
                <a:gd name="connsiteX8" fmla="*/ 101607 w 261371"/>
                <a:gd name="connsiteY8" fmla="*/ 41294 h 104615"/>
                <a:gd name="connsiteX9" fmla="*/ 41282 w 261371"/>
                <a:gd name="connsiteY9" fmla="*/ 44469 h 104615"/>
                <a:gd name="connsiteX10" fmla="*/ 7 w 261371"/>
                <a:gd name="connsiteY10" fmla="*/ 19 h 10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371" h="104615">
                  <a:moveTo>
                    <a:pt x="7" y="19"/>
                  </a:moveTo>
                  <a:cubicBezTo>
                    <a:pt x="536" y="1077"/>
                    <a:pt x="25407" y="41823"/>
                    <a:pt x="44457" y="50819"/>
                  </a:cubicBezTo>
                  <a:cubicBezTo>
                    <a:pt x="63507" y="59815"/>
                    <a:pt x="92082" y="55581"/>
                    <a:pt x="114307" y="53994"/>
                  </a:cubicBezTo>
                  <a:cubicBezTo>
                    <a:pt x="136532" y="52407"/>
                    <a:pt x="156641" y="36002"/>
                    <a:pt x="177807" y="41294"/>
                  </a:cubicBezTo>
                  <a:cubicBezTo>
                    <a:pt x="198973" y="46586"/>
                    <a:pt x="241307" y="85744"/>
                    <a:pt x="241307" y="85744"/>
                  </a:cubicBezTo>
                  <a:cubicBezTo>
                    <a:pt x="255065" y="95798"/>
                    <a:pt x="264590" y="111144"/>
                    <a:pt x="260357" y="101619"/>
                  </a:cubicBezTo>
                  <a:cubicBezTo>
                    <a:pt x="256124" y="92094"/>
                    <a:pt x="228607" y="39706"/>
                    <a:pt x="215907" y="28594"/>
                  </a:cubicBezTo>
                  <a:cubicBezTo>
                    <a:pt x="203207" y="17482"/>
                    <a:pt x="203207" y="32827"/>
                    <a:pt x="184157" y="34944"/>
                  </a:cubicBezTo>
                  <a:cubicBezTo>
                    <a:pt x="165107" y="37061"/>
                    <a:pt x="125420" y="39706"/>
                    <a:pt x="101607" y="41294"/>
                  </a:cubicBezTo>
                  <a:cubicBezTo>
                    <a:pt x="77794" y="42882"/>
                    <a:pt x="53982" y="48702"/>
                    <a:pt x="41282" y="44469"/>
                  </a:cubicBezTo>
                  <a:cubicBezTo>
                    <a:pt x="28582" y="40236"/>
                    <a:pt x="-522" y="-1039"/>
                    <a:pt x="7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8DD5AD3D-7925-DF2C-246A-35B164F79BA1}"/>
                </a:ext>
              </a:extLst>
            </p:cNvPr>
            <p:cNvSpPr/>
            <p:nvPr/>
          </p:nvSpPr>
          <p:spPr>
            <a:xfrm>
              <a:off x="6089667" y="3946464"/>
              <a:ext cx="184242" cy="76775"/>
            </a:xfrm>
            <a:custGeom>
              <a:avLst/>
              <a:gdLst>
                <a:gd name="connsiteX0" fmla="*/ 15858 w 184242"/>
                <a:gd name="connsiteY0" fmla="*/ 61 h 76775"/>
                <a:gd name="connsiteX1" fmla="*/ 3158 w 184242"/>
                <a:gd name="connsiteY1" fmla="*/ 66736 h 76775"/>
                <a:gd name="connsiteX2" fmla="*/ 79358 w 184242"/>
                <a:gd name="connsiteY2" fmla="*/ 69911 h 76775"/>
                <a:gd name="connsiteX3" fmla="*/ 184133 w 184242"/>
                <a:gd name="connsiteY3" fmla="*/ 3236 h 76775"/>
                <a:gd name="connsiteX4" fmla="*/ 98408 w 184242"/>
                <a:gd name="connsiteY4" fmla="*/ 50861 h 76775"/>
                <a:gd name="connsiteX5" fmla="*/ 50783 w 184242"/>
                <a:gd name="connsiteY5" fmla="*/ 57211 h 76775"/>
                <a:gd name="connsiteX6" fmla="*/ 28558 w 184242"/>
                <a:gd name="connsiteY6" fmla="*/ 54036 h 76775"/>
                <a:gd name="connsiteX7" fmla="*/ 15858 w 184242"/>
                <a:gd name="connsiteY7" fmla="*/ 61 h 7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242" h="76775">
                  <a:moveTo>
                    <a:pt x="15858" y="61"/>
                  </a:moveTo>
                  <a:cubicBezTo>
                    <a:pt x="11625" y="2178"/>
                    <a:pt x="-7425" y="55094"/>
                    <a:pt x="3158" y="66736"/>
                  </a:cubicBezTo>
                  <a:cubicBezTo>
                    <a:pt x="13741" y="78378"/>
                    <a:pt x="49196" y="80494"/>
                    <a:pt x="79358" y="69911"/>
                  </a:cubicBezTo>
                  <a:cubicBezTo>
                    <a:pt x="109521" y="59328"/>
                    <a:pt x="180958" y="6411"/>
                    <a:pt x="184133" y="3236"/>
                  </a:cubicBezTo>
                  <a:cubicBezTo>
                    <a:pt x="187308" y="61"/>
                    <a:pt x="120633" y="41865"/>
                    <a:pt x="98408" y="50861"/>
                  </a:cubicBezTo>
                  <a:cubicBezTo>
                    <a:pt x="76183" y="59857"/>
                    <a:pt x="62425" y="56682"/>
                    <a:pt x="50783" y="57211"/>
                  </a:cubicBezTo>
                  <a:cubicBezTo>
                    <a:pt x="39141" y="57740"/>
                    <a:pt x="28558" y="54036"/>
                    <a:pt x="28558" y="54036"/>
                  </a:cubicBezTo>
                  <a:cubicBezTo>
                    <a:pt x="24854" y="51390"/>
                    <a:pt x="20091" y="-2056"/>
                    <a:pt x="15858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57A32D0D-C45F-2CA5-77C1-AC11F903A0ED}"/>
                </a:ext>
              </a:extLst>
            </p:cNvPr>
            <p:cNvSpPr/>
            <p:nvPr/>
          </p:nvSpPr>
          <p:spPr>
            <a:xfrm>
              <a:off x="6071788" y="3949137"/>
              <a:ext cx="230606" cy="141467"/>
            </a:xfrm>
            <a:custGeom>
              <a:avLst/>
              <a:gdLst>
                <a:gd name="connsiteX0" fmla="*/ 14687 w 230606"/>
                <a:gd name="connsiteY0" fmla="*/ 16438 h 141467"/>
                <a:gd name="connsiteX1" fmla="*/ 1987 w 230606"/>
                <a:gd name="connsiteY1" fmla="*/ 95813 h 141467"/>
                <a:gd name="connsiteX2" fmla="*/ 59137 w 230606"/>
                <a:gd name="connsiteY2" fmla="*/ 137088 h 141467"/>
                <a:gd name="connsiteX3" fmla="*/ 116287 w 230606"/>
                <a:gd name="connsiteY3" fmla="*/ 140263 h 141467"/>
                <a:gd name="connsiteX4" fmla="*/ 106762 w 230606"/>
                <a:gd name="connsiteY4" fmla="*/ 124388 h 141467"/>
                <a:gd name="connsiteX5" fmla="*/ 230587 w 230606"/>
                <a:gd name="connsiteY5" fmla="*/ 563 h 141467"/>
                <a:gd name="connsiteX6" fmla="*/ 116287 w 230606"/>
                <a:gd name="connsiteY6" fmla="*/ 79938 h 141467"/>
                <a:gd name="connsiteX7" fmla="*/ 103587 w 230606"/>
                <a:gd name="connsiteY7" fmla="*/ 114863 h 141467"/>
                <a:gd name="connsiteX8" fmla="*/ 43262 w 230606"/>
                <a:gd name="connsiteY8" fmla="*/ 118038 h 141467"/>
                <a:gd name="connsiteX9" fmla="*/ 30562 w 230606"/>
                <a:gd name="connsiteY9" fmla="*/ 98988 h 141467"/>
                <a:gd name="connsiteX10" fmla="*/ 14687 w 230606"/>
                <a:gd name="connsiteY10" fmla="*/ 16438 h 14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606" h="141467">
                  <a:moveTo>
                    <a:pt x="14687" y="16438"/>
                  </a:moveTo>
                  <a:cubicBezTo>
                    <a:pt x="9924" y="15909"/>
                    <a:pt x="-5421" y="75705"/>
                    <a:pt x="1987" y="95813"/>
                  </a:cubicBezTo>
                  <a:cubicBezTo>
                    <a:pt x="9395" y="115921"/>
                    <a:pt x="40087" y="129680"/>
                    <a:pt x="59137" y="137088"/>
                  </a:cubicBezTo>
                  <a:cubicBezTo>
                    <a:pt x="78187" y="144496"/>
                    <a:pt x="116287" y="140263"/>
                    <a:pt x="116287" y="140263"/>
                  </a:cubicBezTo>
                  <a:cubicBezTo>
                    <a:pt x="124224" y="138146"/>
                    <a:pt x="87712" y="147671"/>
                    <a:pt x="106762" y="124388"/>
                  </a:cubicBezTo>
                  <a:cubicBezTo>
                    <a:pt x="125812" y="101105"/>
                    <a:pt x="229000" y="7971"/>
                    <a:pt x="230587" y="563"/>
                  </a:cubicBezTo>
                  <a:cubicBezTo>
                    <a:pt x="232174" y="-6845"/>
                    <a:pt x="137453" y="60888"/>
                    <a:pt x="116287" y="79938"/>
                  </a:cubicBezTo>
                  <a:cubicBezTo>
                    <a:pt x="95121" y="98988"/>
                    <a:pt x="115758" y="108513"/>
                    <a:pt x="103587" y="114863"/>
                  </a:cubicBezTo>
                  <a:cubicBezTo>
                    <a:pt x="91416" y="121213"/>
                    <a:pt x="43262" y="118038"/>
                    <a:pt x="43262" y="118038"/>
                  </a:cubicBezTo>
                  <a:cubicBezTo>
                    <a:pt x="31091" y="115392"/>
                    <a:pt x="36383" y="109571"/>
                    <a:pt x="30562" y="98988"/>
                  </a:cubicBezTo>
                  <a:cubicBezTo>
                    <a:pt x="24741" y="88405"/>
                    <a:pt x="19450" y="16967"/>
                    <a:pt x="14687" y="164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EEF838FB-E60A-1666-70B8-4B82CF4508C3}"/>
                </a:ext>
              </a:extLst>
            </p:cNvPr>
            <p:cNvSpPr/>
            <p:nvPr/>
          </p:nvSpPr>
          <p:spPr>
            <a:xfrm>
              <a:off x="6184692" y="3974846"/>
              <a:ext cx="117694" cy="187739"/>
            </a:xfrm>
            <a:custGeom>
              <a:avLst/>
              <a:gdLst>
                <a:gd name="connsiteX0" fmla="*/ 114508 w 117694"/>
                <a:gd name="connsiteY0" fmla="*/ 254 h 187739"/>
                <a:gd name="connsiteX1" fmla="*/ 19258 w 117694"/>
                <a:gd name="connsiteY1" fmla="*/ 85979 h 187739"/>
                <a:gd name="connsiteX2" fmla="*/ 12908 w 117694"/>
                <a:gd name="connsiteY2" fmla="*/ 117729 h 187739"/>
                <a:gd name="connsiteX3" fmla="*/ 6558 w 117694"/>
                <a:gd name="connsiteY3" fmla="*/ 146304 h 187739"/>
                <a:gd name="connsiteX4" fmla="*/ 19258 w 117694"/>
                <a:gd name="connsiteY4" fmla="*/ 171704 h 187739"/>
                <a:gd name="connsiteX5" fmla="*/ 117683 w 117694"/>
                <a:gd name="connsiteY5" fmla="*/ 187579 h 187739"/>
                <a:gd name="connsiteX6" fmla="*/ 25608 w 117694"/>
                <a:gd name="connsiteY6" fmla="*/ 162179 h 187739"/>
                <a:gd name="connsiteX7" fmla="*/ 208 w 117694"/>
                <a:gd name="connsiteY7" fmla="*/ 108204 h 187739"/>
                <a:gd name="connsiteX8" fmla="*/ 35133 w 117694"/>
                <a:gd name="connsiteY8" fmla="*/ 60579 h 187739"/>
                <a:gd name="connsiteX9" fmla="*/ 114508 w 117694"/>
                <a:gd name="connsiteY9" fmla="*/ 254 h 18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4" h="187739">
                  <a:moveTo>
                    <a:pt x="114508" y="254"/>
                  </a:moveTo>
                  <a:cubicBezTo>
                    <a:pt x="111862" y="4487"/>
                    <a:pt x="36191" y="66400"/>
                    <a:pt x="19258" y="85979"/>
                  </a:cubicBezTo>
                  <a:cubicBezTo>
                    <a:pt x="2325" y="105558"/>
                    <a:pt x="15025" y="107675"/>
                    <a:pt x="12908" y="117729"/>
                  </a:cubicBezTo>
                  <a:cubicBezTo>
                    <a:pt x="10791" y="127783"/>
                    <a:pt x="5500" y="137308"/>
                    <a:pt x="6558" y="146304"/>
                  </a:cubicBezTo>
                  <a:cubicBezTo>
                    <a:pt x="7616" y="155300"/>
                    <a:pt x="737" y="164825"/>
                    <a:pt x="19258" y="171704"/>
                  </a:cubicBezTo>
                  <a:cubicBezTo>
                    <a:pt x="37779" y="178583"/>
                    <a:pt x="116625" y="189167"/>
                    <a:pt x="117683" y="187579"/>
                  </a:cubicBezTo>
                  <a:cubicBezTo>
                    <a:pt x="118741" y="185991"/>
                    <a:pt x="45187" y="175408"/>
                    <a:pt x="25608" y="162179"/>
                  </a:cubicBezTo>
                  <a:cubicBezTo>
                    <a:pt x="6029" y="148950"/>
                    <a:pt x="-1380" y="125137"/>
                    <a:pt x="208" y="108204"/>
                  </a:cubicBezTo>
                  <a:cubicBezTo>
                    <a:pt x="1795" y="91271"/>
                    <a:pt x="20846" y="75396"/>
                    <a:pt x="35133" y="60579"/>
                  </a:cubicBezTo>
                  <a:cubicBezTo>
                    <a:pt x="49420" y="45762"/>
                    <a:pt x="117154" y="-3979"/>
                    <a:pt x="114508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F6CAFEBE-B925-035F-9041-ABC615A5D0AA}"/>
                </a:ext>
              </a:extLst>
            </p:cNvPr>
            <p:cNvSpPr/>
            <p:nvPr/>
          </p:nvSpPr>
          <p:spPr>
            <a:xfrm>
              <a:off x="6267405" y="3965573"/>
              <a:ext cx="50975" cy="161934"/>
            </a:xfrm>
            <a:custGeom>
              <a:avLst/>
              <a:gdLst>
                <a:gd name="connsiteX0" fmla="*/ 50845 w 50975"/>
                <a:gd name="connsiteY0" fmla="*/ 2 h 161934"/>
                <a:gd name="connsiteX1" fmla="*/ 45 w 50975"/>
                <a:gd name="connsiteY1" fmla="*/ 107952 h 161934"/>
                <a:gd name="connsiteX2" fmla="*/ 41320 w 50975"/>
                <a:gd name="connsiteY2" fmla="*/ 161927 h 161934"/>
                <a:gd name="connsiteX3" fmla="*/ 15920 w 50975"/>
                <a:gd name="connsiteY3" fmla="*/ 104777 h 161934"/>
                <a:gd name="connsiteX4" fmla="*/ 50845 w 50975"/>
                <a:gd name="connsiteY4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75" h="161934">
                  <a:moveTo>
                    <a:pt x="50845" y="2"/>
                  </a:moveTo>
                  <a:cubicBezTo>
                    <a:pt x="48199" y="531"/>
                    <a:pt x="1632" y="80965"/>
                    <a:pt x="45" y="107952"/>
                  </a:cubicBezTo>
                  <a:cubicBezTo>
                    <a:pt x="-1542" y="134939"/>
                    <a:pt x="38674" y="162456"/>
                    <a:pt x="41320" y="161927"/>
                  </a:cubicBezTo>
                  <a:cubicBezTo>
                    <a:pt x="43966" y="161398"/>
                    <a:pt x="16978" y="127002"/>
                    <a:pt x="15920" y="104777"/>
                  </a:cubicBezTo>
                  <a:cubicBezTo>
                    <a:pt x="14862" y="82552"/>
                    <a:pt x="53491" y="-527"/>
                    <a:pt x="50845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F673D64D-7EBC-0D82-48ED-CC7399BA537F}"/>
                </a:ext>
              </a:extLst>
            </p:cNvPr>
            <p:cNvSpPr/>
            <p:nvPr/>
          </p:nvSpPr>
          <p:spPr>
            <a:xfrm>
              <a:off x="5854507" y="3250335"/>
              <a:ext cx="197183" cy="42165"/>
            </a:xfrm>
            <a:custGeom>
              <a:avLst/>
              <a:gdLst>
                <a:gd name="connsiteX0" fmla="*/ 193 w 197183"/>
                <a:gd name="connsiteY0" fmla="*/ 42140 h 42165"/>
                <a:gd name="connsiteX1" fmla="*/ 79568 w 197183"/>
                <a:gd name="connsiteY1" fmla="*/ 865 h 42165"/>
                <a:gd name="connsiteX2" fmla="*/ 197043 w 197183"/>
                <a:gd name="connsiteY2" fmla="*/ 13565 h 42165"/>
                <a:gd name="connsiteX3" fmla="*/ 101793 w 197183"/>
                <a:gd name="connsiteY3" fmla="*/ 7215 h 42165"/>
                <a:gd name="connsiteX4" fmla="*/ 193 w 197183"/>
                <a:gd name="connsiteY4" fmla="*/ 42140 h 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183" h="42165">
                  <a:moveTo>
                    <a:pt x="193" y="42140"/>
                  </a:moveTo>
                  <a:cubicBezTo>
                    <a:pt x="-3511" y="41082"/>
                    <a:pt x="46760" y="5628"/>
                    <a:pt x="79568" y="865"/>
                  </a:cubicBezTo>
                  <a:cubicBezTo>
                    <a:pt x="112376" y="-3898"/>
                    <a:pt x="193339" y="12507"/>
                    <a:pt x="197043" y="13565"/>
                  </a:cubicBezTo>
                  <a:cubicBezTo>
                    <a:pt x="200747" y="14623"/>
                    <a:pt x="130368" y="4040"/>
                    <a:pt x="101793" y="7215"/>
                  </a:cubicBezTo>
                  <a:cubicBezTo>
                    <a:pt x="73218" y="10390"/>
                    <a:pt x="3897" y="43198"/>
                    <a:pt x="193" y="42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1893ED98-CE2F-B24F-ABD9-D745964EBCBA}"/>
                </a:ext>
              </a:extLst>
            </p:cNvPr>
            <p:cNvSpPr/>
            <p:nvPr/>
          </p:nvSpPr>
          <p:spPr>
            <a:xfrm>
              <a:off x="6057836" y="3174963"/>
              <a:ext cx="63615" cy="114352"/>
            </a:xfrm>
            <a:custGeom>
              <a:avLst/>
              <a:gdLst>
                <a:gd name="connsiteX0" fmla="*/ 64 w 63615"/>
                <a:gd name="connsiteY0" fmla="*/ 37 h 114352"/>
                <a:gd name="connsiteX1" fmla="*/ 50864 w 63615"/>
                <a:gd name="connsiteY1" fmla="*/ 44487 h 114352"/>
                <a:gd name="connsiteX2" fmla="*/ 12764 w 63615"/>
                <a:gd name="connsiteY2" fmla="*/ 114337 h 114352"/>
                <a:gd name="connsiteX3" fmla="*/ 63564 w 63615"/>
                <a:gd name="connsiteY3" fmla="*/ 38137 h 114352"/>
                <a:gd name="connsiteX4" fmla="*/ 64 w 63615"/>
                <a:gd name="connsiteY4" fmla="*/ 37 h 11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15" h="114352">
                  <a:moveTo>
                    <a:pt x="64" y="37"/>
                  </a:moveTo>
                  <a:cubicBezTo>
                    <a:pt x="-2053" y="1095"/>
                    <a:pt x="48747" y="25437"/>
                    <a:pt x="50864" y="44487"/>
                  </a:cubicBezTo>
                  <a:cubicBezTo>
                    <a:pt x="52981" y="63537"/>
                    <a:pt x="10647" y="115395"/>
                    <a:pt x="12764" y="114337"/>
                  </a:cubicBezTo>
                  <a:cubicBezTo>
                    <a:pt x="14881" y="113279"/>
                    <a:pt x="61447" y="55599"/>
                    <a:pt x="63564" y="38137"/>
                  </a:cubicBezTo>
                  <a:cubicBezTo>
                    <a:pt x="65681" y="20675"/>
                    <a:pt x="2181" y="-1021"/>
                    <a:pt x="64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23A811AA-4987-6BD6-3B64-AD0CE991966E}"/>
                </a:ext>
              </a:extLst>
            </p:cNvPr>
            <p:cNvSpPr/>
            <p:nvPr/>
          </p:nvSpPr>
          <p:spPr>
            <a:xfrm>
              <a:off x="6082107" y="3155777"/>
              <a:ext cx="94515" cy="162197"/>
            </a:xfrm>
            <a:custGeom>
              <a:avLst/>
              <a:gdLst>
                <a:gd name="connsiteX0" fmla="*/ 63502 w 94515"/>
                <a:gd name="connsiteY0" fmla="*/ 173 h 162197"/>
                <a:gd name="connsiteX1" fmla="*/ 92077 w 94515"/>
                <a:gd name="connsiteY1" fmla="*/ 57323 h 162197"/>
                <a:gd name="connsiteX2" fmla="*/ 82552 w 94515"/>
                <a:gd name="connsiteY2" fmla="*/ 114473 h 162197"/>
                <a:gd name="connsiteX3" fmla="*/ 2 w 94515"/>
                <a:gd name="connsiteY3" fmla="*/ 162098 h 162197"/>
                <a:gd name="connsiteX4" fmla="*/ 79377 w 94515"/>
                <a:gd name="connsiteY4" fmla="*/ 101773 h 162197"/>
                <a:gd name="connsiteX5" fmla="*/ 88902 w 94515"/>
                <a:gd name="connsiteY5" fmla="*/ 76373 h 162197"/>
                <a:gd name="connsiteX6" fmla="*/ 63502 w 94515"/>
                <a:gd name="connsiteY6" fmla="*/ 173 h 16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15" h="162197">
                  <a:moveTo>
                    <a:pt x="63502" y="173"/>
                  </a:moveTo>
                  <a:cubicBezTo>
                    <a:pt x="64031" y="-3002"/>
                    <a:pt x="88902" y="38273"/>
                    <a:pt x="92077" y="57323"/>
                  </a:cubicBezTo>
                  <a:cubicBezTo>
                    <a:pt x="95252" y="76373"/>
                    <a:pt x="97898" y="97011"/>
                    <a:pt x="82552" y="114473"/>
                  </a:cubicBezTo>
                  <a:cubicBezTo>
                    <a:pt x="67206" y="131935"/>
                    <a:pt x="531" y="164215"/>
                    <a:pt x="2" y="162098"/>
                  </a:cubicBezTo>
                  <a:cubicBezTo>
                    <a:pt x="-527" y="159981"/>
                    <a:pt x="79377" y="101773"/>
                    <a:pt x="79377" y="101773"/>
                  </a:cubicBezTo>
                  <a:cubicBezTo>
                    <a:pt x="94194" y="87486"/>
                    <a:pt x="87315" y="90131"/>
                    <a:pt x="88902" y="76373"/>
                  </a:cubicBezTo>
                  <a:cubicBezTo>
                    <a:pt x="90489" y="62615"/>
                    <a:pt x="62973" y="3348"/>
                    <a:pt x="63502" y="173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D2505854-E3DA-BA6B-3A3D-370534EB20BB}"/>
                </a:ext>
              </a:extLst>
            </p:cNvPr>
            <p:cNvSpPr/>
            <p:nvPr/>
          </p:nvSpPr>
          <p:spPr>
            <a:xfrm>
              <a:off x="5669731" y="2914648"/>
              <a:ext cx="98078" cy="190505"/>
            </a:xfrm>
            <a:custGeom>
              <a:avLst/>
              <a:gdLst>
                <a:gd name="connsiteX0" fmla="*/ 98053 w 98078"/>
                <a:gd name="connsiteY0" fmla="*/ 2 h 190505"/>
                <a:gd name="connsiteX1" fmla="*/ 12328 w 98078"/>
                <a:gd name="connsiteY1" fmla="*/ 101602 h 190505"/>
                <a:gd name="connsiteX2" fmla="*/ 18678 w 98078"/>
                <a:gd name="connsiteY2" fmla="*/ 190502 h 190505"/>
                <a:gd name="connsiteX3" fmla="*/ 2803 w 98078"/>
                <a:gd name="connsiteY3" fmla="*/ 104777 h 190505"/>
                <a:gd name="connsiteX4" fmla="*/ 98053 w 98078"/>
                <a:gd name="connsiteY4" fmla="*/ 2 h 1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78" h="190505">
                  <a:moveTo>
                    <a:pt x="98053" y="2"/>
                  </a:moveTo>
                  <a:cubicBezTo>
                    <a:pt x="99640" y="-527"/>
                    <a:pt x="25557" y="69852"/>
                    <a:pt x="12328" y="101602"/>
                  </a:cubicBezTo>
                  <a:cubicBezTo>
                    <a:pt x="-901" y="133352"/>
                    <a:pt x="20265" y="189973"/>
                    <a:pt x="18678" y="190502"/>
                  </a:cubicBezTo>
                  <a:cubicBezTo>
                    <a:pt x="17091" y="191031"/>
                    <a:pt x="-8309" y="134410"/>
                    <a:pt x="2803" y="104777"/>
                  </a:cubicBezTo>
                  <a:cubicBezTo>
                    <a:pt x="13915" y="75144"/>
                    <a:pt x="96466" y="531"/>
                    <a:pt x="98053" y="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5F75644D-DF02-26EC-F0A9-61335129C44B}"/>
                </a:ext>
              </a:extLst>
            </p:cNvPr>
            <p:cNvSpPr/>
            <p:nvPr/>
          </p:nvSpPr>
          <p:spPr>
            <a:xfrm>
              <a:off x="5888602" y="2908149"/>
              <a:ext cx="118748" cy="212930"/>
            </a:xfrm>
            <a:custGeom>
              <a:avLst/>
              <a:gdLst>
                <a:gd name="connsiteX0" fmla="*/ 9357 w 118748"/>
                <a:gd name="connsiteY0" fmla="*/ 151 h 212930"/>
                <a:gd name="connsiteX1" fmla="*/ 6182 w 118748"/>
                <a:gd name="connsiteY1" fmla="*/ 98576 h 212930"/>
                <a:gd name="connsiteX2" fmla="*/ 101432 w 118748"/>
                <a:gd name="connsiteY2" fmla="*/ 162076 h 212930"/>
                <a:gd name="connsiteX3" fmla="*/ 101432 w 118748"/>
                <a:gd name="connsiteY3" fmla="*/ 212876 h 212930"/>
                <a:gd name="connsiteX4" fmla="*/ 114132 w 118748"/>
                <a:gd name="connsiteY4" fmla="*/ 152551 h 212930"/>
                <a:gd name="connsiteX5" fmla="*/ 12532 w 118748"/>
                <a:gd name="connsiteY5" fmla="*/ 104926 h 212930"/>
                <a:gd name="connsiteX6" fmla="*/ 9357 w 118748"/>
                <a:gd name="connsiteY6" fmla="*/ 76351 h 212930"/>
                <a:gd name="connsiteX7" fmla="*/ 9357 w 118748"/>
                <a:gd name="connsiteY7" fmla="*/ 151 h 21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48" h="212930">
                  <a:moveTo>
                    <a:pt x="9357" y="151"/>
                  </a:moveTo>
                  <a:cubicBezTo>
                    <a:pt x="8828" y="3855"/>
                    <a:pt x="-9164" y="71589"/>
                    <a:pt x="6182" y="98576"/>
                  </a:cubicBezTo>
                  <a:cubicBezTo>
                    <a:pt x="21528" y="125563"/>
                    <a:pt x="85557" y="143026"/>
                    <a:pt x="101432" y="162076"/>
                  </a:cubicBezTo>
                  <a:cubicBezTo>
                    <a:pt x="117307" y="181126"/>
                    <a:pt x="99315" y="214464"/>
                    <a:pt x="101432" y="212876"/>
                  </a:cubicBezTo>
                  <a:cubicBezTo>
                    <a:pt x="103549" y="211288"/>
                    <a:pt x="128949" y="170543"/>
                    <a:pt x="114132" y="152551"/>
                  </a:cubicBezTo>
                  <a:cubicBezTo>
                    <a:pt x="99315" y="134559"/>
                    <a:pt x="29995" y="117626"/>
                    <a:pt x="12532" y="104926"/>
                  </a:cubicBezTo>
                  <a:cubicBezTo>
                    <a:pt x="-4931" y="92226"/>
                    <a:pt x="9886" y="91168"/>
                    <a:pt x="9357" y="76351"/>
                  </a:cubicBezTo>
                  <a:cubicBezTo>
                    <a:pt x="8828" y="61534"/>
                    <a:pt x="9886" y="-3553"/>
                    <a:pt x="9357" y="15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1A82E4EA-4C0C-8EDC-0718-3D72A1C72AD6}"/>
                </a:ext>
              </a:extLst>
            </p:cNvPr>
            <p:cNvSpPr/>
            <p:nvPr/>
          </p:nvSpPr>
          <p:spPr>
            <a:xfrm>
              <a:off x="6177011" y="3339889"/>
              <a:ext cx="54406" cy="336943"/>
            </a:xfrm>
            <a:custGeom>
              <a:avLst/>
              <a:gdLst>
                <a:gd name="connsiteX0" fmla="*/ 54323 w 54406"/>
                <a:gd name="connsiteY0" fmla="*/ 211 h 336943"/>
                <a:gd name="connsiteX1" fmla="*/ 13048 w 54406"/>
                <a:gd name="connsiteY1" fmla="*/ 146261 h 336943"/>
                <a:gd name="connsiteX2" fmla="*/ 25748 w 54406"/>
                <a:gd name="connsiteY2" fmla="*/ 336761 h 336943"/>
                <a:gd name="connsiteX3" fmla="*/ 348 w 54406"/>
                <a:gd name="connsiteY3" fmla="*/ 178011 h 336943"/>
                <a:gd name="connsiteX4" fmla="*/ 54323 w 54406"/>
                <a:gd name="connsiteY4" fmla="*/ 211 h 33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6" h="336943">
                  <a:moveTo>
                    <a:pt x="54323" y="211"/>
                  </a:moveTo>
                  <a:cubicBezTo>
                    <a:pt x="56440" y="-5081"/>
                    <a:pt x="17810" y="90170"/>
                    <a:pt x="13048" y="146261"/>
                  </a:cubicBezTo>
                  <a:cubicBezTo>
                    <a:pt x="8286" y="202352"/>
                    <a:pt x="27865" y="331469"/>
                    <a:pt x="25748" y="336761"/>
                  </a:cubicBezTo>
                  <a:cubicBezTo>
                    <a:pt x="23631" y="342053"/>
                    <a:pt x="-3356" y="230928"/>
                    <a:pt x="348" y="178011"/>
                  </a:cubicBezTo>
                  <a:cubicBezTo>
                    <a:pt x="4052" y="125094"/>
                    <a:pt x="52206" y="5503"/>
                    <a:pt x="54323" y="21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8FFB9397-09EC-525C-5EC1-F2D7895CF91D}"/>
                </a:ext>
              </a:extLst>
            </p:cNvPr>
            <p:cNvSpPr/>
            <p:nvPr/>
          </p:nvSpPr>
          <p:spPr>
            <a:xfrm>
              <a:off x="6323414" y="4130489"/>
              <a:ext cx="52006" cy="165480"/>
            </a:xfrm>
            <a:custGeom>
              <a:avLst/>
              <a:gdLst>
                <a:gd name="connsiteX0" fmla="*/ 17061 w 52006"/>
                <a:gd name="connsiteY0" fmla="*/ 186 h 165480"/>
                <a:gd name="connsiteX1" fmla="*/ 7536 w 52006"/>
                <a:gd name="connsiteY1" fmla="*/ 76386 h 165480"/>
                <a:gd name="connsiteX2" fmla="*/ 51986 w 52006"/>
                <a:gd name="connsiteY2" fmla="*/ 165286 h 165480"/>
                <a:gd name="connsiteX3" fmla="*/ 1186 w 52006"/>
                <a:gd name="connsiteY3" fmla="*/ 98611 h 165480"/>
                <a:gd name="connsiteX4" fmla="*/ 17061 w 52006"/>
                <a:gd name="connsiteY4" fmla="*/ 186 h 16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06" h="165480">
                  <a:moveTo>
                    <a:pt x="17061" y="186"/>
                  </a:moveTo>
                  <a:cubicBezTo>
                    <a:pt x="18119" y="-3518"/>
                    <a:pt x="1715" y="48869"/>
                    <a:pt x="7536" y="76386"/>
                  </a:cubicBezTo>
                  <a:cubicBezTo>
                    <a:pt x="13357" y="103903"/>
                    <a:pt x="53044" y="161582"/>
                    <a:pt x="51986" y="165286"/>
                  </a:cubicBezTo>
                  <a:cubicBezTo>
                    <a:pt x="50928" y="168990"/>
                    <a:pt x="7536" y="118719"/>
                    <a:pt x="1186" y="98611"/>
                  </a:cubicBezTo>
                  <a:cubicBezTo>
                    <a:pt x="-5164" y="78503"/>
                    <a:pt x="16003" y="3890"/>
                    <a:pt x="17061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564B19E2-3378-53B9-18A1-C0FA9D3C55F3}"/>
                </a:ext>
              </a:extLst>
            </p:cNvPr>
            <p:cNvSpPr/>
            <p:nvPr/>
          </p:nvSpPr>
          <p:spPr>
            <a:xfrm>
              <a:off x="6334112" y="3568461"/>
              <a:ext cx="60404" cy="273540"/>
            </a:xfrm>
            <a:custGeom>
              <a:avLst/>
              <a:gdLst>
                <a:gd name="connsiteX0" fmla="*/ 60338 w 60404"/>
                <a:gd name="connsiteY0" fmla="*/ 239 h 273540"/>
                <a:gd name="connsiteX1" fmla="*/ 12713 w 60404"/>
                <a:gd name="connsiteY1" fmla="*/ 124064 h 273540"/>
                <a:gd name="connsiteX2" fmla="*/ 57163 w 60404"/>
                <a:gd name="connsiteY2" fmla="*/ 273289 h 273540"/>
                <a:gd name="connsiteX3" fmla="*/ 13 w 60404"/>
                <a:gd name="connsiteY3" fmla="*/ 155814 h 273540"/>
                <a:gd name="connsiteX4" fmla="*/ 60338 w 60404"/>
                <a:gd name="connsiteY4" fmla="*/ 239 h 27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04" h="273540">
                  <a:moveTo>
                    <a:pt x="60338" y="239"/>
                  </a:moveTo>
                  <a:cubicBezTo>
                    <a:pt x="62455" y="-5053"/>
                    <a:pt x="13242" y="78556"/>
                    <a:pt x="12713" y="124064"/>
                  </a:cubicBezTo>
                  <a:cubicBezTo>
                    <a:pt x="12184" y="169572"/>
                    <a:pt x="59280" y="267997"/>
                    <a:pt x="57163" y="273289"/>
                  </a:cubicBezTo>
                  <a:cubicBezTo>
                    <a:pt x="55046" y="278581"/>
                    <a:pt x="1071" y="199206"/>
                    <a:pt x="13" y="155814"/>
                  </a:cubicBezTo>
                  <a:cubicBezTo>
                    <a:pt x="-1045" y="112422"/>
                    <a:pt x="58221" y="5531"/>
                    <a:pt x="60338" y="239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20F7B38F-0730-9080-2CE6-6DA7966F9C85}"/>
                </a:ext>
              </a:extLst>
            </p:cNvPr>
            <p:cNvSpPr/>
            <p:nvPr/>
          </p:nvSpPr>
          <p:spPr>
            <a:xfrm>
              <a:off x="6219713" y="3879847"/>
              <a:ext cx="212987" cy="146058"/>
            </a:xfrm>
            <a:custGeom>
              <a:avLst/>
              <a:gdLst>
                <a:gd name="connsiteX0" fmla="*/ 112 w 212987"/>
                <a:gd name="connsiteY0" fmla="*/ 3 h 146058"/>
                <a:gd name="connsiteX1" fmla="*/ 174737 w 212987"/>
                <a:gd name="connsiteY1" fmla="*/ 79378 h 146058"/>
                <a:gd name="connsiteX2" fmla="*/ 190612 w 212987"/>
                <a:gd name="connsiteY2" fmla="*/ 146053 h 146058"/>
                <a:gd name="connsiteX3" fmla="*/ 203312 w 212987"/>
                <a:gd name="connsiteY3" fmla="*/ 82553 h 146058"/>
                <a:gd name="connsiteX4" fmla="*/ 112 w 212987"/>
                <a:gd name="connsiteY4" fmla="*/ 3 h 14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7" h="146058">
                  <a:moveTo>
                    <a:pt x="112" y="3"/>
                  </a:moveTo>
                  <a:cubicBezTo>
                    <a:pt x="-4651" y="-526"/>
                    <a:pt x="142987" y="55036"/>
                    <a:pt x="174737" y="79378"/>
                  </a:cubicBezTo>
                  <a:cubicBezTo>
                    <a:pt x="206487" y="103720"/>
                    <a:pt x="185850" y="145524"/>
                    <a:pt x="190612" y="146053"/>
                  </a:cubicBezTo>
                  <a:cubicBezTo>
                    <a:pt x="195375" y="146582"/>
                    <a:pt x="229241" y="106365"/>
                    <a:pt x="203312" y="82553"/>
                  </a:cubicBezTo>
                  <a:cubicBezTo>
                    <a:pt x="177383" y="58741"/>
                    <a:pt x="4875" y="532"/>
                    <a:pt x="112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6C006728-D923-AA04-5AC0-0F919C5DA332}"/>
                </a:ext>
              </a:extLst>
            </p:cNvPr>
            <p:cNvSpPr/>
            <p:nvPr/>
          </p:nvSpPr>
          <p:spPr>
            <a:xfrm>
              <a:off x="6369024" y="3609968"/>
              <a:ext cx="94407" cy="111136"/>
            </a:xfrm>
            <a:custGeom>
              <a:avLst/>
              <a:gdLst>
                <a:gd name="connsiteX0" fmla="*/ 26 w 94407"/>
                <a:gd name="connsiteY0" fmla="*/ 7 h 111136"/>
                <a:gd name="connsiteX1" fmla="*/ 82576 w 94407"/>
                <a:gd name="connsiteY1" fmla="*/ 50807 h 111136"/>
                <a:gd name="connsiteX2" fmla="*/ 79401 w 94407"/>
                <a:gd name="connsiteY2" fmla="*/ 111132 h 111136"/>
                <a:gd name="connsiteX3" fmla="*/ 92101 w 94407"/>
                <a:gd name="connsiteY3" fmla="*/ 47632 h 111136"/>
                <a:gd name="connsiteX4" fmla="*/ 26 w 94407"/>
                <a:gd name="connsiteY4" fmla="*/ 7 h 1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07" h="111136">
                  <a:moveTo>
                    <a:pt x="26" y="7"/>
                  </a:moveTo>
                  <a:cubicBezTo>
                    <a:pt x="-1561" y="536"/>
                    <a:pt x="69347" y="32286"/>
                    <a:pt x="82576" y="50807"/>
                  </a:cubicBezTo>
                  <a:cubicBezTo>
                    <a:pt x="95805" y="69328"/>
                    <a:pt x="77814" y="111661"/>
                    <a:pt x="79401" y="111132"/>
                  </a:cubicBezTo>
                  <a:cubicBezTo>
                    <a:pt x="80988" y="110603"/>
                    <a:pt x="101097" y="67211"/>
                    <a:pt x="92101" y="47632"/>
                  </a:cubicBezTo>
                  <a:cubicBezTo>
                    <a:pt x="83105" y="28053"/>
                    <a:pt x="1613" y="-522"/>
                    <a:pt x="26" y="7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9053B20F-8DC7-4A09-EDA3-2D5363A1A5EA}"/>
                </a:ext>
              </a:extLst>
            </p:cNvPr>
            <p:cNvSpPr/>
            <p:nvPr/>
          </p:nvSpPr>
          <p:spPr>
            <a:xfrm>
              <a:off x="6433633" y="3740150"/>
              <a:ext cx="78387" cy="200025"/>
            </a:xfrm>
            <a:custGeom>
              <a:avLst/>
              <a:gdLst>
                <a:gd name="connsiteX0" fmla="*/ 21142 w 78387"/>
                <a:gd name="connsiteY0" fmla="*/ 0 h 200025"/>
                <a:gd name="connsiteX1" fmla="*/ 2092 w 78387"/>
                <a:gd name="connsiteY1" fmla="*/ 79375 h 200025"/>
                <a:gd name="connsiteX2" fmla="*/ 78292 w 78387"/>
                <a:gd name="connsiteY2" fmla="*/ 200025 h 200025"/>
                <a:gd name="connsiteX3" fmla="*/ 17967 w 78387"/>
                <a:gd name="connsiteY3" fmla="*/ 79375 h 200025"/>
                <a:gd name="connsiteX4" fmla="*/ 21142 w 78387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87" h="200025">
                  <a:moveTo>
                    <a:pt x="21142" y="0"/>
                  </a:moveTo>
                  <a:cubicBezTo>
                    <a:pt x="18496" y="0"/>
                    <a:pt x="-7433" y="46038"/>
                    <a:pt x="2092" y="79375"/>
                  </a:cubicBezTo>
                  <a:cubicBezTo>
                    <a:pt x="11617" y="112713"/>
                    <a:pt x="75646" y="200025"/>
                    <a:pt x="78292" y="200025"/>
                  </a:cubicBezTo>
                  <a:cubicBezTo>
                    <a:pt x="80938" y="200025"/>
                    <a:pt x="28021" y="107421"/>
                    <a:pt x="17967" y="79375"/>
                  </a:cubicBezTo>
                  <a:cubicBezTo>
                    <a:pt x="7913" y="51329"/>
                    <a:pt x="23788" y="0"/>
                    <a:pt x="21142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0D9DE296-4524-10BA-7506-B0353C33189C}"/>
                </a:ext>
              </a:extLst>
            </p:cNvPr>
            <p:cNvSpPr/>
            <p:nvPr/>
          </p:nvSpPr>
          <p:spPr>
            <a:xfrm>
              <a:off x="6553177" y="3911143"/>
              <a:ext cx="155610" cy="168739"/>
            </a:xfrm>
            <a:custGeom>
              <a:avLst/>
              <a:gdLst>
                <a:gd name="connsiteX0" fmla="*/ 155598 w 155610"/>
                <a:gd name="connsiteY0" fmla="*/ 457 h 168739"/>
                <a:gd name="connsiteX1" fmla="*/ 60348 w 155610"/>
                <a:gd name="connsiteY1" fmla="*/ 25857 h 168739"/>
                <a:gd name="connsiteX2" fmla="*/ 23 w 155610"/>
                <a:gd name="connsiteY2" fmla="*/ 168732 h 168739"/>
                <a:gd name="connsiteX3" fmla="*/ 66698 w 155610"/>
                <a:gd name="connsiteY3" fmla="*/ 32207 h 168739"/>
                <a:gd name="connsiteX4" fmla="*/ 155598 w 155610"/>
                <a:gd name="connsiteY4" fmla="*/ 457 h 16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10" h="168739">
                  <a:moveTo>
                    <a:pt x="155598" y="457"/>
                  </a:moveTo>
                  <a:cubicBezTo>
                    <a:pt x="154540" y="-601"/>
                    <a:pt x="86277" y="-2189"/>
                    <a:pt x="60348" y="25857"/>
                  </a:cubicBezTo>
                  <a:cubicBezTo>
                    <a:pt x="34419" y="53903"/>
                    <a:pt x="-1035" y="167674"/>
                    <a:pt x="23" y="168732"/>
                  </a:cubicBezTo>
                  <a:cubicBezTo>
                    <a:pt x="1081" y="169790"/>
                    <a:pt x="43944" y="58136"/>
                    <a:pt x="66698" y="32207"/>
                  </a:cubicBezTo>
                  <a:cubicBezTo>
                    <a:pt x="89452" y="6278"/>
                    <a:pt x="156656" y="1515"/>
                    <a:pt x="155598" y="4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EF3D3B57-7CA8-0A86-4BF3-C90E4701473D}"/>
                </a:ext>
              </a:extLst>
            </p:cNvPr>
            <p:cNvSpPr/>
            <p:nvPr/>
          </p:nvSpPr>
          <p:spPr>
            <a:xfrm>
              <a:off x="6393973" y="4086220"/>
              <a:ext cx="134353" cy="185938"/>
            </a:xfrm>
            <a:custGeom>
              <a:avLst/>
              <a:gdLst>
                <a:gd name="connsiteX0" fmla="*/ 67152 w 134353"/>
                <a:gd name="connsiteY0" fmla="*/ 5 h 185938"/>
                <a:gd name="connsiteX1" fmla="*/ 121127 w 134353"/>
                <a:gd name="connsiteY1" fmla="*/ 53980 h 185938"/>
                <a:gd name="connsiteX2" fmla="*/ 83027 w 134353"/>
                <a:gd name="connsiteY2" fmla="*/ 155580 h 185938"/>
                <a:gd name="connsiteX3" fmla="*/ 477 w 134353"/>
                <a:gd name="connsiteY3" fmla="*/ 184155 h 185938"/>
                <a:gd name="connsiteX4" fmla="*/ 124302 w 134353"/>
                <a:gd name="connsiteY4" fmla="*/ 114305 h 185938"/>
                <a:gd name="connsiteX5" fmla="*/ 124302 w 134353"/>
                <a:gd name="connsiteY5" fmla="*/ 50805 h 185938"/>
                <a:gd name="connsiteX6" fmla="*/ 67152 w 134353"/>
                <a:gd name="connsiteY6" fmla="*/ 5 h 1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53" h="185938">
                  <a:moveTo>
                    <a:pt x="67152" y="5"/>
                  </a:moveTo>
                  <a:cubicBezTo>
                    <a:pt x="66623" y="534"/>
                    <a:pt x="118481" y="28051"/>
                    <a:pt x="121127" y="53980"/>
                  </a:cubicBezTo>
                  <a:cubicBezTo>
                    <a:pt x="123773" y="79909"/>
                    <a:pt x="103135" y="133884"/>
                    <a:pt x="83027" y="155580"/>
                  </a:cubicBezTo>
                  <a:cubicBezTo>
                    <a:pt x="62919" y="177276"/>
                    <a:pt x="-6402" y="191034"/>
                    <a:pt x="477" y="184155"/>
                  </a:cubicBezTo>
                  <a:cubicBezTo>
                    <a:pt x="7356" y="177276"/>
                    <a:pt x="103665" y="136530"/>
                    <a:pt x="124302" y="114305"/>
                  </a:cubicBezTo>
                  <a:cubicBezTo>
                    <a:pt x="144939" y="92080"/>
                    <a:pt x="128006" y="66680"/>
                    <a:pt x="124302" y="50805"/>
                  </a:cubicBezTo>
                  <a:cubicBezTo>
                    <a:pt x="120598" y="34930"/>
                    <a:pt x="67681" y="-524"/>
                    <a:pt x="6715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76FE2CF0-3282-1175-E807-9858CB237504}"/>
                </a:ext>
              </a:extLst>
            </p:cNvPr>
            <p:cNvSpPr/>
            <p:nvPr/>
          </p:nvSpPr>
          <p:spPr>
            <a:xfrm>
              <a:off x="6391144" y="3996943"/>
              <a:ext cx="549413" cy="299083"/>
            </a:xfrm>
            <a:custGeom>
              <a:avLst/>
              <a:gdLst>
                <a:gd name="connsiteX0" fmla="*/ 549406 w 549413"/>
                <a:gd name="connsiteY0" fmla="*/ 382 h 299083"/>
                <a:gd name="connsiteX1" fmla="*/ 403356 w 549413"/>
                <a:gd name="connsiteY1" fmla="*/ 143257 h 299083"/>
                <a:gd name="connsiteX2" fmla="*/ 320806 w 549413"/>
                <a:gd name="connsiteY2" fmla="*/ 184532 h 299083"/>
                <a:gd name="connsiteX3" fmla="*/ 131 w 549413"/>
                <a:gd name="connsiteY3" fmla="*/ 298832 h 299083"/>
                <a:gd name="connsiteX4" fmla="*/ 282706 w 549413"/>
                <a:gd name="connsiteY4" fmla="*/ 213107 h 299083"/>
                <a:gd name="connsiteX5" fmla="*/ 377956 w 549413"/>
                <a:gd name="connsiteY5" fmla="*/ 140082 h 299083"/>
                <a:gd name="connsiteX6" fmla="*/ 397006 w 549413"/>
                <a:gd name="connsiteY6" fmla="*/ 101982 h 299083"/>
                <a:gd name="connsiteX7" fmla="*/ 549406 w 549413"/>
                <a:gd name="connsiteY7" fmla="*/ 382 h 29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413" h="299083">
                  <a:moveTo>
                    <a:pt x="549406" y="382"/>
                  </a:moveTo>
                  <a:cubicBezTo>
                    <a:pt x="550464" y="7261"/>
                    <a:pt x="441456" y="112565"/>
                    <a:pt x="403356" y="143257"/>
                  </a:cubicBezTo>
                  <a:cubicBezTo>
                    <a:pt x="365256" y="173949"/>
                    <a:pt x="388010" y="158603"/>
                    <a:pt x="320806" y="184532"/>
                  </a:cubicBezTo>
                  <a:cubicBezTo>
                    <a:pt x="253602" y="210461"/>
                    <a:pt x="6481" y="294070"/>
                    <a:pt x="131" y="298832"/>
                  </a:cubicBezTo>
                  <a:cubicBezTo>
                    <a:pt x="-6219" y="303594"/>
                    <a:pt x="219735" y="239565"/>
                    <a:pt x="282706" y="213107"/>
                  </a:cubicBezTo>
                  <a:cubicBezTo>
                    <a:pt x="345677" y="186649"/>
                    <a:pt x="358906" y="158603"/>
                    <a:pt x="377956" y="140082"/>
                  </a:cubicBezTo>
                  <a:cubicBezTo>
                    <a:pt x="397006" y="121561"/>
                    <a:pt x="371606" y="122620"/>
                    <a:pt x="397006" y="101982"/>
                  </a:cubicBezTo>
                  <a:cubicBezTo>
                    <a:pt x="422406" y="81344"/>
                    <a:pt x="548348" y="-6497"/>
                    <a:pt x="549406" y="3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801A6EA6-3243-8F3F-6BAF-9EA38A93D122}"/>
                </a:ext>
              </a:extLst>
            </p:cNvPr>
            <p:cNvSpPr/>
            <p:nvPr/>
          </p:nvSpPr>
          <p:spPr>
            <a:xfrm>
              <a:off x="6956419" y="3457322"/>
              <a:ext cx="76415" cy="505835"/>
            </a:xfrm>
            <a:custGeom>
              <a:avLst/>
              <a:gdLst>
                <a:gd name="connsiteX0" fmla="*/ 38106 w 76415"/>
                <a:gd name="connsiteY0" fmla="*/ 253 h 505835"/>
                <a:gd name="connsiteX1" fmla="*/ 76206 w 76415"/>
                <a:gd name="connsiteY1" fmla="*/ 117728 h 505835"/>
                <a:gd name="connsiteX2" fmla="*/ 53981 w 76415"/>
                <a:gd name="connsiteY2" fmla="*/ 263778 h 505835"/>
                <a:gd name="connsiteX3" fmla="*/ 66681 w 76415"/>
                <a:gd name="connsiteY3" fmla="*/ 286003 h 505835"/>
                <a:gd name="connsiteX4" fmla="*/ 44456 w 76415"/>
                <a:gd name="connsiteY4" fmla="*/ 317753 h 505835"/>
                <a:gd name="connsiteX5" fmla="*/ 6 w 76415"/>
                <a:gd name="connsiteY5" fmla="*/ 505078 h 505835"/>
                <a:gd name="connsiteX6" fmla="*/ 47631 w 76415"/>
                <a:gd name="connsiteY6" fmla="*/ 238378 h 505835"/>
                <a:gd name="connsiteX7" fmla="*/ 66681 w 76415"/>
                <a:gd name="connsiteY7" fmla="*/ 149478 h 505835"/>
                <a:gd name="connsiteX8" fmla="*/ 38106 w 76415"/>
                <a:gd name="connsiteY8" fmla="*/ 253 h 5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415" h="505835">
                  <a:moveTo>
                    <a:pt x="38106" y="253"/>
                  </a:moveTo>
                  <a:cubicBezTo>
                    <a:pt x="39693" y="-5039"/>
                    <a:pt x="73560" y="73807"/>
                    <a:pt x="76206" y="117728"/>
                  </a:cubicBezTo>
                  <a:cubicBezTo>
                    <a:pt x="78852" y="161649"/>
                    <a:pt x="55568" y="235732"/>
                    <a:pt x="53981" y="263778"/>
                  </a:cubicBezTo>
                  <a:cubicBezTo>
                    <a:pt x="52394" y="291824"/>
                    <a:pt x="68268" y="277007"/>
                    <a:pt x="66681" y="286003"/>
                  </a:cubicBezTo>
                  <a:cubicBezTo>
                    <a:pt x="65094" y="294999"/>
                    <a:pt x="55568" y="281241"/>
                    <a:pt x="44456" y="317753"/>
                  </a:cubicBezTo>
                  <a:cubicBezTo>
                    <a:pt x="33344" y="354265"/>
                    <a:pt x="-523" y="518307"/>
                    <a:pt x="6" y="505078"/>
                  </a:cubicBezTo>
                  <a:cubicBezTo>
                    <a:pt x="535" y="491849"/>
                    <a:pt x="36518" y="297645"/>
                    <a:pt x="47631" y="238378"/>
                  </a:cubicBezTo>
                  <a:cubicBezTo>
                    <a:pt x="58744" y="179111"/>
                    <a:pt x="67210" y="184932"/>
                    <a:pt x="66681" y="149478"/>
                  </a:cubicBezTo>
                  <a:cubicBezTo>
                    <a:pt x="66152" y="114024"/>
                    <a:pt x="36519" y="5545"/>
                    <a:pt x="3810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5C2777E2-8286-7F60-C094-AEBDDF785337}"/>
                </a:ext>
              </a:extLst>
            </p:cNvPr>
            <p:cNvSpPr/>
            <p:nvPr/>
          </p:nvSpPr>
          <p:spPr>
            <a:xfrm>
              <a:off x="7015430" y="3272904"/>
              <a:ext cx="43927" cy="453877"/>
            </a:xfrm>
            <a:custGeom>
              <a:avLst/>
              <a:gdLst>
                <a:gd name="connsiteX0" fmla="*/ 7670 w 43927"/>
                <a:gd name="connsiteY0" fmla="*/ 521 h 453877"/>
                <a:gd name="connsiteX1" fmla="*/ 1320 w 43927"/>
                <a:gd name="connsiteY1" fmla="*/ 92596 h 453877"/>
                <a:gd name="connsiteX2" fmla="*/ 36245 w 43927"/>
                <a:gd name="connsiteY2" fmla="*/ 156096 h 453877"/>
                <a:gd name="connsiteX3" fmla="*/ 42595 w 43927"/>
                <a:gd name="connsiteY3" fmla="*/ 337071 h 453877"/>
                <a:gd name="connsiteX4" fmla="*/ 17195 w 43927"/>
                <a:gd name="connsiteY4" fmla="*/ 451371 h 453877"/>
                <a:gd name="connsiteX5" fmla="*/ 42595 w 43927"/>
                <a:gd name="connsiteY5" fmla="*/ 229121 h 453877"/>
                <a:gd name="connsiteX6" fmla="*/ 10845 w 43927"/>
                <a:gd name="connsiteY6" fmla="*/ 137046 h 453877"/>
                <a:gd name="connsiteX7" fmla="*/ 7670 w 43927"/>
                <a:gd name="connsiteY7" fmla="*/ 521 h 45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927" h="453877">
                  <a:moveTo>
                    <a:pt x="7670" y="521"/>
                  </a:moveTo>
                  <a:cubicBezTo>
                    <a:pt x="6083" y="-6887"/>
                    <a:pt x="-3442" y="66667"/>
                    <a:pt x="1320" y="92596"/>
                  </a:cubicBezTo>
                  <a:cubicBezTo>
                    <a:pt x="6082" y="118525"/>
                    <a:pt x="29366" y="115350"/>
                    <a:pt x="36245" y="156096"/>
                  </a:cubicBezTo>
                  <a:cubicBezTo>
                    <a:pt x="43124" y="196842"/>
                    <a:pt x="45770" y="287859"/>
                    <a:pt x="42595" y="337071"/>
                  </a:cubicBezTo>
                  <a:cubicBezTo>
                    <a:pt x="39420" y="386283"/>
                    <a:pt x="17195" y="469363"/>
                    <a:pt x="17195" y="451371"/>
                  </a:cubicBezTo>
                  <a:cubicBezTo>
                    <a:pt x="17195" y="433379"/>
                    <a:pt x="43653" y="281508"/>
                    <a:pt x="42595" y="229121"/>
                  </a:cubicBezTo>
                  <a:cubicBezTo>
                    <a:pt x="41537" y="176734"/>
                    <a:pt x="17195" y="167738"/>
                    <a:pt x="10845" y="137046"/>
                  </a:cubicBezTo>
                  <a:cubicBezTo>
                    <a:pt x="4495" y="106354"/>
                    <a:pt x="9257" y="7929"/>
                    <a:pt x="7670" y="5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3B26B795-4CD7-471F-5D29-A149A16C87FC}"/>
                </a:ext>
              </a:extLst>
            </p:cNvPr>
            <p:cNvSpPr/>
            <p:nvPr/>
          </p:nvSpPr>
          <p:spPr>
            <a:xfrm>
              <a:off x="6999224" y="3554726"/>
              <a:ext cx="152006" cy="401397"/>
            </a:xfrm>
            <a:custGeom>
              <a:avLst/>
              <a:gdLst>
                <a:gd name="connsiteX0" fmla="*/ 150876 w 152006"/>
                <a:gd name="connsiteY0" fmla="*/ 1274 h 401397"/>
                <a:gd name="connsiteX1" fmla="*/ 74676 w 152006"/>
                <a:gd name="connsiteY1" fmla="*/ 150499 h 401397"/>
                <a:gd name="connsiteX2" fmla="*/ 30226 w 152006"/>
                <a:gd name="connsiteY2" fmla="*/ 223524 h 401397"/>
                <a:gd name="connsiteX3" fmla="*/ 8001 w 152006"/>
                <a:gd name="connsiteY3" fmla="*/ 401324 h 401397"/>
                <a:gd name="connsiteX4" fmla="*/ 11176 w 152006"/>
                <a:gd name="connsiteY4" fmla="*/ 242574 h 401397"/>
                <a:gd name="connsiteX5" fmla="*/ 150876 w 152006"/>
                <a:gd name="connsiteY5" fmla="*/ 1274 h 40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006" h="401397">
                  <a:moveTo>
                    <a:pt x="150876" y="1274"/>
                  </a:moveTo>
                  <a:cubicBezTo>
                    <a:pt x="161459" y="-14072"/>
                    <a:pt x="94784" y="113457"/>
                    <a:pt x="74676" y="150499"/>
                  </a:cubicBezTo>
                  <a:cubicBezTo>
                    <a:pt x="54568" y="187541"/>
                    <a:pt x="41338" y="181720"/>
                    <a:pt x="30226" y="223524"/>
                  </a:cubicBezTo>
                  <a:cubicBezTo>
                    <a:pt x="19114" y="265328"/>
                    <a:pt x="11176" y="398149"/>
                    <a:pt x="8001" y="401324"/>
                  </a:cubicBezTo>
                  <a:cubicBezTo>
                    <a:pt x="4826" y="404499"/>
                    <a:pt x="-9991" y="303428"/>
                    <a:pt x="11176" y="242574"/>
                  </a:cubicBezTo>
                  <a:cubicBezTo>
                    <a:pt x="32343" y="181720"/>
                    <a:pt x="140293" y="16620"/>
                    <a:pt x="150876" y="1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8C214408-CDC8-3738-5DD7-44334669F9C9}"/>
                </a:ext>
              </a:extLst>
            </p:cNvPr>
            <p:cNvSpPr/>
            <p:nvPr/>
          </p:nvSpPr>
          <p:spPr>
            <a:xfrm>
              <a:off x="7048124" y="3378112"/>
              <a:ext cx="241712" cy="460313"/>
            </a:xfrm>
            <a:custGeom>
              <a:avLst/>
              <a:gdLst>
                <a:gd name="connsiteX0" fmla="*/ 241676 w 241712"/>
                <a:gd name="connsiteY0" fmla="*/ 88 h 460313"/>
                <a:gd name="connsiteX1" fmla="*/ 175001 w 241712"/>
                <a:gd name="connsiteY1" fmla="*/ 117563 h 460313"/>
                <a:gd name="connsiteX2" fmla="*/ 140076 w 241712"/>
                <a:gd name="connsiteY2" fmla="*/ 225513 h 460313"/>
                <a:gd name="connsiteX3" fmla="*/ 98801 w 241712"/>
                <a:gd name="connsiteY3" fmla="*/ 292188 h 460313"/>
                <a:gd name="connsiteX4" fmla="*/ 82926 w 241712"/>
                <a:gd name="connsiteY4" fmla="*/ 311238 h 460313"/>
                <a:gd name="connsiteX5" fmla="*/ 54351 w 241712"/>
                <a:gd name="connsiteY5" fmla="*/ 377913 h 460313"/>
                <a:gd name="connsiteX6" fmla="*/ 3551 w 241712"/>
                <a:gd name="connsiteY6" fmla="*/ 454113 h 460313"/>
                <a:gd name="connsiteX7" fmla="*/ 162301 w 241712"/>
                <a:gd name="connsiteY7" fmla="*/ 203288 h 460313"/>
                <a:gd name="connsiteX8" fmla="*/ 184526 w 241712"/>
                <a:gd name="connsiteY8" fmla="*/ 136613 h 460313"/>
                <a:gd name="connsiteX9" fmla="*/ 241676 w 241712"/>
                <a:gd name="connsiteY9" fmla="*/ 88 h 46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712" h="460313">
                  <a:moveTo>
                    <a:pt x="241676" y="88"/>
                  </a:moveTo>
                  <a:cubicBezTo>
                    <a:pt x="240089" y="-3087"/>
                    <a:pt x="191934" y="79992"/>
                    <a:pt x="175001" y="117563"/>
                  </a:cubicBezTo>
                  <a:cubicBezTo>
                    <a:pt x="158068" y="155134"/>
                    <a:pt x="152776" y="196409"/>
                    <a:pt x="140076" y="225513"/>
                  </a:cubicBezTo>
                  <a:cubicBezTo>
                    <a:pt x="127376" y="254617"/>
                    <a:pt x="108326" y="277901"/>
                    <a:pt x="98801" y="292188"/>
                  </a:cubicBezTo>
                  <a:cubicBezTo>
                    <a:pt x="89276" y="306475"/>
                    <a:pt x="90334" y="296951"/>
                    <a:pt x="82926" y="311238"/>
                  </a:cubicBezTo>
                  <a:cubicBezTo>
                    <a:pt x="75518" y="325525"/>
                    <a:pt x="67580" y="354101"/>
                    <a:pt x="54351" y="377913"/>
                  </a:cubicBezTo>
                  <a:cubicBezTo>
                    <a:pt x="41122" y="401725"/>
                    <a:pt x="-14441" y="483217"/>
                    <a:pt x="3551" y="454113"/>
                  </a:cubicBezTo>
                  <a:cubicBezTo>
                    <a:pt x="21543" y="425009"/>
                    <a:pt x="132138" y="256205"/>
                    <a:pt x="162301" y="203288"/>
                  </a:cubicBezTo>
                  <a:cubicBezTo>
                    <a:pt x="192463" y="150371"/>
                    <a:pt x="177118" y="165188"/>
                    <a:pt x="184526" y="136613"/>
                  </a:cubicBezTo>
                  <a:cubicBezTo>
                    <a:pt x="191934" y="108038"/>
                    <a:pt x="243263" y="3263"/>
                    <a:pt x="241676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ADA66AEB-FE67-DD09-AA61-2375EE7F622E}"/>
                </a:ext>
              </a:extLst>
            </p:cNvPr>
            <p:cNvSpPr/>
            <p:nvPr/>
          </p:nvSpPr>
          <p:spPr>
            <a:xfrm>
              <a:off x="7013560" y="3749272"/>
              <a:ext cx="117803" cy="238741"/>
            </a:xfrm>
            <a:custGeom>
              <a:avLst/>
              <a:gdLst>
                <a:gd name="connsiteX0" fmla="*/ 117490 w 117803"/>
                <a:gd name="connsiteY0" fmla="*/ 403 h 238741"/>
                <a:gd name="connsiteX1" fmla="*/ 57165 w 117803"/>
                <a:gd name="connsiteY1" fmla="*/ 76603 h 238741"/>
                <a:gd name="connsiteX2" fmla="*/ 31765 w 117803"/>
                <a:gd name="connsiteY2" fmla="*/ 140103 h 238741"/>
                <a:gd name="connsiteX3" fmla="*/ 15 w 117803"/>
                <a:gd name="connsiteY3" fmla="*/ 238528 h 238741"/>
                <a:gd name="connsiteX4" fmla="*/ 28590 w 117803"/>
                <a:gd name="connsiteY4" fmla="*/ 111528 h 238741"/>
                <a:gd name="connsiteX5" fmla="*/ 117490 w 117803"/>
                <a:gd name="connsiteY5" fmla="*/ 403 h 23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03" h="238741">
                  <a:moveTo>
                    <a:pt x="117490" y="403"/>
                  </a:moveTo>
                  <a:cubicBezTo>
                    <a:pt x="122252" y="-5418"/>
                    <a:pt x="71452" y="53320"/>
                    <a:pt x="57165" y="76603"/>
                  </a:cubicBezTo>
                  <a:cubicBezTo>
                    <a:pt x="42878" y="99886"/>
                    <a:pt x="41290" y="113116"/>
                    <a:pt x="31765" y="140103"/>
                  </a:cubicBezTo>
                  <a:cubicBezTo>
                    <a:pt x="22240" y="167090"/>
                    <a:pt x="544" y="243291"/>
                    <a:pt x="15" y="238528"/>
                  </a:cubicBezTo>
                  <a:cubicBezTo>
                    <a:pt x="-514" y="233766"/>
                    <a:pt x="12715" y="147511"/>
                    <a:pt x="28590" y="111528"/>
                  </a:cubicBezTo>
                  <a:cubicBezTo>
                    <a:pt x="44465" y="75545"/>
                    <a:pt x="112728" y="6224"/>
                    <a:pt x="117490" y="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C3031559-CEF8-9DCC-6C69-1C10543F109C}"/>
                </a:ext>
              </a:extLst>
            </p:cNvPr>
            <p:cNvSpPr/>
            <p:nvPr/>
          </p:nvSpPr>
          <p:spPr>
            <a:xfrm>
              <a:off x="7063795" y="3526812"/>
              <a:ext cx="219813" cy="429486"/>
            </a:xfrm>
            <a:custGeom>
              <a:avLst/>
              <a:gdLst>
                <a:gd name="connsiteX0" fmla="*/ 219655 w 219813"/>
                <a:gd name="connsiteY0" fmla="*/ 613 h 429486"/>
                <a:gd name="connsiteX1" fmla="*/ 178380 w 219813"/>
                <a:gd name="connsiteY1" fmla="*/ 140313 h 429486"/>
                <a:gd name="connsiteX2" fmla="*/ 143455 w 219813"/>
                <a:gd name="connsiteY2" fmla="*/ 200638 h 429486"/>
                <a:gd name="connsiteX3" fmla="*/ 73605 w 219813"/>
                <a:gd name="connsiteY3" fmla="*/ 299063 h 429486"/>
                <a:gd name="connsiteX4" fmla="*/ 580 w 219813"/>
                <a:gd name="connsiteY4" fmla="*/ 429238 h 429486"/>
                <a:gd name="connsiteX5" fmla="*/ 114880 w 219813"/>
                <a:gd name="connsiteY5" fmla="*/ 264138 h 429486"/>
                <a:gd name="connsiteX6" fmla="*/ 162505 w 219813"/>
                <a:gd name="connsiteY6" fmla="*/ 200638 h 429486"/>
                <a:gd name="connsiteX7" fmla="*/ 219655 w 219813"/>
                <a:gd name="connsiteY7" fmla="*/ 613 h 4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813" h="429486">
                  <a:moveTo>
                    <a:pt x="219655" y="613"/>
                  </a:moveTo>
                  <a:cubicBezTo>
                    <a:pt x="222301" y="-9441"/>
                    <a:pt x="191080" y="106976"/>
                    <a:pt x="178380" y="140313"/>
                  </a:cubicBezTo>
                  <a:cubicBezTo>
                    <a:pt x="165680" y="173651"/>
                    <a:pt x="160918" y="174180"/>
                    <a:pt x="143455" y="200638"/>
                  </a:cubicBezTo>
                  <a:cubicBezTo>
                    <a:pt x="125992" y="227096"/>
                    <a:pt x="97417" y="260963"/>
                    <a:pt x="73605" y="299063"/>
                  </a:cubicBezTo>
                  <a:cubicBezTo>
                    <a:pt x="49793" y="337163"/>
                    <a:pt x="-6299" y="435059"/>
                    <a:pt x="580" y="429238"/>
                  </a:cubicBezTo>
                  <a:cubicBezTo>
                    <a:pt x="7459" y="423417"/>
                    <a:pt x="87893" y="302238"/>
                    <a:pt x="114880" y="264138"/>
                  </a:cubicBezTo>
                  <a:cubicBezTo>
                    <a:pt x="141867" y="226038"/>
                    <a:pt x="146101" y="238738"/>
                    <a:pt x="162505" y="200638"/>
                  </a:cubicBezTo>
                  <a:cubicBezTo>
                    <a:pt x="178909" y="162538"/>
                    <a:pt x="217009" y="10667"/>
                    <a:pt x="219655" y="6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AB29CEB9-0D60-A270-7784-1AE67DAC4C38}"/>
                </a:ext>
              </a:extLst>
            </p:cNvPr>
            <p:cNvSpPr/>
            <p:nvPr/>
          </p:nvSpPr>
          <p:spPr>
            <a:xfrm>
              <a:off x="7245277" y="3522619"/>
              <a:ext cx="111241" cy="205618"/>
            </a:xfrm>
            <a:custGeom>
              <a:avLst/>
              <a:gdLst>
                <a:gd name="connsiteX0" fmla="*/ 111198 w 111241"/>
                <a:gd name="connsiteY0" fmla="*/ 1631 h 205618"/>
                <a:gd name="connsiteX1" fmla="*/ 41348 w 111241"/>
                <a:gd name="connsiteY1" fmla="*/ 109581 h 205618"/>
                <a:gd name="connsiteX2" fmla="*/ 73 w 111241"/>
                <a:gd name="connsiteY2" fmla="*/ 204831 h 205618"/>
                <a:gd name="connsiteX3" fmla="*/ 50873 w 111241"/>
                <a:gd name="connsiteY3" fmla="*/ 55606 h 205618"/>
                <a:gd name="connsiteX4" fmla="*/ 111198 w 111241"/>
                <a:gd name="connsiteY4" fmla="*/ 1631 h 20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1" h="205618">
                  <a:moveTo>
                    <a:pt x="111198" y="1631"/>
                  </a:moveTo>
                  <a:cubicBezTo>
                    <a:pt x="109611" y="10627"/>
                    <a:pt x="59869" y="75714"/>
                    <a:pt x="41348" y="109581"/>
                  </a:cubicBezTo>
                  <a:cubicBezTo>
                    <a:pt x="22827" y="143448"/>
                    <a:pt x="-1514" y="213827"/>
                    <a:pt x="73" y="204831"/>
                  </a:cubicBezTo>
                  <a:cubicBezTo>
                    <a:pt x="1660" y="195835"/>
                    <a:pt x="31294" y="88944"/>
                    <a:pt x="50873" y="55606"/>
                  </a:cubicBezTo>
                  <a:cubicBezTo>
                    <a:pt x="70452" y="22269"/>
                    <a:pt x="112785" y="-7365"/>
                    <a:pt x="111198" y="16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376DB8D0-44CE-8C3A-E028-303DA682E79E}"/>
                </a:ext>
              </a:extLst>
            </p:cNvPr>
            <p:cNvSpPr/>
            <p:nvPr/>
          </p:nvSpPr>
          <p:spPr>
            <a:xfrm>
              <a:off x="6610291" y="2723776"/>
              <a:ext cx="79455" cy="254574"/>
            </a:xfrm>
            <a:custGeom>
              <a:avLst/>
              <a:gdLst>
                <a:gd name="connsiteX0" fmla="*/ 79434 w 79455"/>
                <a:gd name="connsiteY0" fmla="*/ 374 h 254574"/>
                <a:gd name="connsiteX1" fmla="*/ 25459 w 79455"/>
                <a:gd name="connsiteY1" fmla="*/ 89274 h 254574"/>
                <a:gd name="connsiteX2" fmla="*/ 59 w 79455"/>
                <a:gd name="connsiteY2" fmla="*/ 254374 h 254574"/>
                <a:gd name="connsiteX3" fmla="*/ 31809 w 79455"/>
                <a:gd name="connsiteY3" fmla="*/ 121024 h 254574"/>
                <a:gd name="connsiteX4" fmla="*/ 79434 w 79455"/>
                <a:gd name="connsiteY4" fmla="*/ 374 h 25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55" h="254574">
                  <a:moveTo>
                    <a:pt x="79434" y="374"/>
                  </a:moveTo>
                  <a:cubicBezTo>
                    <a:pt x="78376" y="-4917"/>
                    <a:pt x="38688" y="46941"/>
                    <a:pt x="25459" y="89274"/>
                  </a:cubicBezTo>
                  <a:cubicBezTo>
                    <a:pt x="12230" y="131607"/>
                    <a:pt x="-999" y="249083"/>
                    <a:pt x="59" y="254374"/>
                  </a:cubicBezTo>
                  <a:cubicBezTo>
                    <a:pt x="1117" y="259665"/>
                    <a:pt x="22284" y="158595"/>
                    <a:pt x="31809" y="121024"/>
                  </a:cubicBezTo>
                  <a:cubicBezTo>
                    <a:pt x="41334" y="83453"/>
                    <a:pt x="80492" y="5665"/>
                    <a:pt x="79434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293A7C35-E305-1098-D5A5-3B8D4BD0C5C0}"/>
                </a:ext>
              </a:extLst>
            </p:cNvPr>
            <p:cNvSpPr/>
            <p:nvPr/>
          </p:nvSpPr>
          <p:spPr>
            <a:xfrm>
              <a:off x="6921394" y="2657036"/>
              <a:ext cx="132888" cy="375692"/>
            </a:xfrm>
            <a:custGeom>
              <a:avLst/>
              <a:gdLst>
                <a:gd name="connsiteX0" fmla="*/ 106 w 132888"/>
                <a:gd name="connsiteY0" fmla="*/ 439 h 375692"/>
                <a:gd name="connsiteX1" fmla="*/ 108056 w 132888"/>
                <a:gd name="connsiteY1" fmla="*/ 133789 h 375692"/>
                <a:gd name="connsiteX2" fmla="*/ 108056 w 132888"/>
                <a:gd name="connsiteY2" fmla="*/ 238564 h 375692"/>
                <a:gd name="connsiteX3" fmla="*/ 95356 w 132888"/>
                <a:gd name="connsiteY3" fmla="*/ 375089 h 375692"/>
                <a:gd name="connsiteX4" fmla="*/ 130281 w 132888"/>
                <a:gd name="connsiteY4" fmla="*/ 181414 h 375692"/>
                <a:gd name="connsiteX5" fmla="*/ 106 w 132888"/>
                <a:gd name="connsiteY5" fmla="*/ 439 h 37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888" h="375692">
                  <a:moveTo>
                    <a:pt x="106" y="439"/>
                  </a:moveTo>
                  <a:cubicBezTo>
                    <a:pt x="-3598" y="-7498"/>
                    <a:pt x="90064" y="94101"/>
                    <a:pt x="108056" y="133789"/>
                  </a:cubicBezTo>
                  <a:cubicBezTo>
                    <a:pt x="126048" y="173477"/>
                    <a:pt x="110173" y="198347"/>
                    <a:pt x="108056" y="238564"/>
                  </a:cubicBezTo>
                  <a:cubicBezTo>
                    <a:pt x="105939" y="278781"/>
                    <a:pt x="91652" y="384614"/>
                    <a:pt x="95356" y="375089"/>
                  </a:cubicBezTo>
                  <a:cubicBezTo>
                    <a:pt x="99060" y="365564"/>
                    <a:pt x="144039" y="242797"/>
                    <a:pt x="130281" y="181414"/>
                  </a:cubicBezTo>
                  <a:cubicBezTo>
                    <a:pt x="116523" y="120031"/>
                    <a:pt x="3810" y="8376"/>
                    <a:pt x="106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7422335A-E2C6-7811-2131-932C32E03527}"/>
                </a:ext>
              </a:extLst>
            </p:cNvPr>
            <p:cNvSpPr/>
            <p:nvPr/>
          </p:nvSpPr>
          <p:spPr>
            <a:xfrm>
              <a:off x="6930810" y="3006303"/>
              <a:ext cx="83292" cy="254677"/>
            </a:xfrm>
            <a:custGeom>
              <a:avLst/>
              <a:gdLst>
                <a:gd name="connsiteX0" fmla="*/ 82765 w 83292"/>
                <a:gd name="connsiteY0" fmla="*/ 422 h 254677"/>
                <a:gd name="connsiteX1" fmla="*/ 60540 w 83292"/>
                <a:gd name="connsiteY1" fmla="*/ 92497 h 254677"/>
                <a:gd name="connsiteX2" fmla="*/ 215 w 83292"/>
                <a:gd name="connsiteY2" fmla="*/ 254422 h 254677"/>
                <a:gd name="connsiteX3" fmla="*/ 41490 w 83292"/>
                <a:gd name="connsiteY3" fmla="*/ 127422 h 254677"/>
                <a:gd name="connsiteX4" fmla="*/ 82765 w 83292"/>
                <a:gd name="connsiteY4" fmla="*/ 422 h 25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92" h="254677">
                  <a:moveTo>
                    <a:pt x="82765" y="422"/>
                  </a:moveTo>
                  <a:cubicBezTo>
                    <a:pt x="85940" y="-5399"/>
                    <a:pt x="74298" y="50164"/>
                    <a:pt x="60540" y="92497"/>
                  </a:cubicBezTo>
                  <a:cubicBezTo>
                    <a:pt x="46782" y="134830"/>
                    <a:pt x="3390" y="248601"/>
                    <a:pt x="215" y="254422"/>
                  </a:cubicBezTo>
                  <a:cubicBezTo>
                    <a:pt x="-2960" y="260243"/>
                    <a:pt x="29848" y="164993"/>
                    <a:pt x="41490" y="127422"/>
                  </a:cubicBezTo>
                  <a:cubicBezTo>
                    <a:pt x="53132" y="89851"/>
                    <a:pt x="79590" y="6243"/>
                    <a:pt x="82765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6F7B77BF-76FC-78B1-F013-9670C6092AA9}"/>
                </a:ext>
              </a:extLst>
            </p:cNvPr>
            <p:cNvSpPr/>
            <p:nvPr/>
          </p:nvSpPr>
          <p:spPr>
            <a:xfrm>
              <a:off x="6899265" y="2676525"/>
              <a:ext cx="120751" cy="336807"/>
            </a:xfrm>
            <a:custGeom>
              <a:avLst/>
              <a:gdLst>
                <a:gd name="connsiteX0" fmla="*/ 10 w 120751"/>
                <a:gd name="connsiteY0" fmla="*/ 0 h 336807"/>
                <a:gd name="connsiteX1" fmla="*/ 98435 w 120751"/>
                <a:gd name="connsiteY1" fmla="*/ 117475 h 336807"/>
                <a:gd name="connsiteX2" fmla="*/ 107960 w 120751"/>
                <a:gd name="connsiteY2" fmla="*/ 193675 h 336807"/>
                <a:gd name="connsiteX3" fmla="*/ 111135 w 120751"/>
                <a:gd name="connsiteY3" fmla="*/ 336550 h 336807"/>
                <a:gd name="connsiteX4" fmla="*/ 120660 w 120751"/>
                <a:gd name="connsiteY4" fmla="*/ 155575 h 336807"/>
                <a:gd name="connsiteX5" fmla="*/ 104785 w 120751"/>
                <a:gd name="connsiteY5" fmla="*/ 117475 h 336807"/>
                <a:gd name="connsiteX6" fmla="*/ 10 w 120751"/>
                <a:gd name="connsiteY6" fmla="*/ 0 h 33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751" h="336807">
                  <a:moveTo>
                    <a:pt x="10" y="0"/>
                  </a:moveTo>
                  <a:cubicBezTo>
                    <a:pt x="-1048" y="0"/>
                    <a:pt x="80443" y="85196"/>
                    <a:pt x="98435" y="117475"/>
                  </a:cubicBezTo>
                  <a:cubicBezTo>
                    <a:pt x="116427" y="149754"/>
                    <a:pt x="105843" y="157163"/>
                    <a:pt x="107960" y="193675"/>
                  </a:cubicBezTo>
                  <a:cubicBezTo>
                    <a:pt x="110077" y="230187"/>
                    <a:pt x="109018" y="342900"/>
                    <a:pt x="111135" y="336550"/>
                  </a:cubicBezTo>
                  <a:cubicBezTo>
                    <a:pt x="113252" y="330200"/>
                    <a:pt x="121718" y="192087"/>
                    <a:pt x="120660" y="155575"/>
                  </a:cubicBezTo>
                  <a:cubicBezTo>
                    <a:pt x="119602" y="119063"/>
                    <a:pt x="122777" y="139171"/>
                    <a:pt x="104785" y="117475"/>
                  </a:cubicBezTo>
                  <a:cubicBezTo>
                    <a:pt x="86793" y="95779"/>
                    <a:pt x="1068" y="0"/>
                    <a:pt x="1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A9DEA74D-FC2E-F86E-CA90-6383D86B5EFA}"/>
                </a:ext>
              </a:extLst>
            </p:cNvPr>
            <p:cNvSpPr/>
            <p:nvPr/>
          </p:nvSpPr>
          <p:spPr>
            <a:xfrm>
              <a:off x="6898824" y="2675185"/>
              <a:ext cx="110683" cy="119972"/>
            </a:xfrm>
            <a:custGeom>
              <a:avLst/>
              <a:gdLst>
                <a:gd name="connsiteX0" fmla="*/ 451 w 110683"/>
                <a:gd name="connsiteY0" fmla="*/ 1340 h 119972"/>
                <a:gd name="connsiteX1" fmla="*/ 108401 w 110683"/>
                <a:gd name="connsiteY1" fmla="*/ 118815 h 119972"/>
                <a:gd name="connsiteX2" fmla="*/ 70301 w 110683"/>
                <a:gd name="connsiteY2" fmla="*/ 58490 h 119972"/>
                <a:gd name="connsiteX3" fmla="*/ 451 w 110683"/>
                <a:gd name="connsiteY3" fmla="*/ 1340 h 11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83" h="119972">
                  <a:moveTo>
                    <a:pt x="451" y="1340"/>
                  </a:moveTo>
                  <a:cubicBezTo>
                    <a:pt x="6801" y="11394"/>
                    <a:pt x="96759" y="109290"/>
                    <a:pt x="108401" y="118815"/>
                  </a:cubicBezTo>
                  <a:cubicBezTo>
                    <a:pt x="120043" y="128340"/>
                    <a:pt x="84059" y="76482"/>
                    <a:pt x="70301" y="58490"/>
                  </a:cubicBezTo>
                  <a:cubicBezTo>
                    <a:pt x="56543" y="40498"/>
                    <a:pt x="-5899" y="-8714"/>
                    <a:pt x="451" y="1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2B66EC31-9D0F-50D2-3B6D-E2634BF4D1D7}"/>
                </a:ext>
              </a:extLst>
            </p:cNvPr>
            <p:cNvSpPr/>
            <p:nvPr/>
          </p:nvSpPr>
          <p:spPr>
            <a:xfrm>
              <a:off x="6886563" y="2672921"/>
              <a:ext cx="105106" cy="321104"/>
            </a:xfrm>
            <a:custGeom>
              <a:avLst/>
              <a:gdLst>
                <a:gd name="connsiteX0" fmla="*/ 12 w 105106"/>
                <a:gd name="connsiteY0" fmla="*/ 429 h 321104"/>
                <a:gd name="connsiteX1" fmla="*/ 88912 w 105106"/>
                <a:gd name="connsiteY1" fmla="*/ 149654 h 321104"/>
                <a:gd name="connsiteX2" fmla="*/ 95262 w 105106"/>
                <a:gd name="connsiteY2" fmla="*/ 321104 h 321104"/>
                <a:gd name="connsiteX3" fmla="*/ 104787 w 105106"/>
                <a:gd name="connsiteY3" fmla="*/ 149654 h 321104"/>
                <a:gd name="connsiteX4" fmla="*/ 82562 w 105106"/>
                <a:gd name="connsiteY4" fmla="*/ 105204 h 321104"/>
                <a:gd name="connsiteX5" fmla="*/ 12 w 105106"/>
                <a:gd name="connsiteY5" fmla="*/ 429 h 32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06" h="321104">
                  <a:moveTo>
                    <a:pt x="12" y="429"/>
                  </a:moveTo>
                  <a:cubicBezTo>
                    <a:pt x="1070" y="7837"/>
                    <a:pt x="73037" y="96208"/>
                    <a:pt x="88912" y="149654"/>
                  </a:cubicBezTo>
                  <a:cubicBezTo>
                    <a:pt x="104787" y="203100"/>
                    <a:pt x="92616" y="321104"/>
                    <a:pt x="95262" y="321104"/>
                  </a:cubicBezTo>
                  <a:cubicBezTo>
                    <a:pt x="97908" y="321104"/>
                    <a:pt x="106904" y="185637"/>
                    <a:pt x="104787" y="149654"/>
                  </a:cubicBezTo>
                  <a:cubicBezTo>
                    <a:pt x="102670" y="113671"/>
                    <a:pt x="97379" y="126900"/>
                    <a:pt x="82562" y="105204"/>
                  </a:cubicBezTo>
                  <a:cubicBezTo>
                    <a:pt x="67745" y="83508"/>
                    <a:pt x="-1046" y="-6979"/>
                    <a:pt x="12" y="4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C68B289C-BC10-937D-8E36-BA220679F1A1}"/>
                </a:ext>
              </a:extLst>
            </p:cNvPr>
            <p:cNvSpPr/>
            <p:nvPr/>
          </p:nvSpPr>
          <p:spPr>
            <a:xfrm>
              <a:off x="6918325" y="3009682"/>
              <a:ext cx="88900" cy="247927"/>
            </a:xfrm>
            <a:custGeom>
              <a:avLst/>
              <a:gdLst>
                <a:gd name="connsiteX0" fmla="*/ 88900 w 88900"/>
                <a:gd name="connsiteY0" fmla="*/ 218 h 247927"/>
                <a:gd name="connsiteX1" fmla="*/ 28575 w 88900"/>
                <a:gd name="connsiteY1" fmla="*/ 70068 h 247927"/>
                <a:gd name="connsiteX2" fmla="*/ 0 w 88900"/>
                <a:gd name="connsiteY2" fmla="*/ 247868 h 247927"/>
                <a:gd name="connsiteX3" fmla="*/ 28575 w 88900"/>
                <a:gd name="connsiteY3" fmla="*/ 89118 h 247927"/>
                <a:gd name="connsiteX4" fmla="*/ 88900 w 88900"/>
                <a:gd name="connsiteY4" fmla="*/ 218 h 247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00" h="247927">
                  <a:moveTo>
                    <a:pt x="88900" y="218"/>
                  </a:moveTo>
                  <a:cubicBezTo>
                    <a:pt x="88900" y="-2957"/>
                    <a:pt x="43392" y="28793"/>
                    <a:pt x="28575" y="70068"/>
                  </a:cubicBezTo>
                  <a:cubicBezTo>
                    <a:pt x="13758" y="111343"/>
                    <a:pt x="0" y="244693"/>
                    <a:pt x="0" y="247868"/>
                  </a:cubicBezTo>
                  <a:cubicBezTo>
                    <a:pt x="0" y="251043"/>
                    <a:pt x="15346" y="126160"/>
                    <a:pt x="28575" y="89118"/>
                  </a:cubicBezTo>
                  <a:cubicBezTo>
                    <a:pt x="41804" y="52076"/>
                    <a:pt x="88900" y="3393"/>
                    <a:pt x="88900" y="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1D81001C-689A-FCBC-51E3-FA30FBC3825F}"/>
                </a:ext>
              </a:extLst>
            </p:cNvPr>
            <p:cNvSpPr/>
            <p:nvPr/>
          </p:nvSpPr>
          <p:spPr>
            <a:xfrm>
              <a:off x="6880071" y="2993638"/>
              <a:ext cx="101836" cy="135464"/>
            </a:xfrm>
            <a:custGeom>
              <a:avLst/>
              <a:gdLst>
                <a:gd name="connsiteX0" fmla="*/ 101754 w 101836"/>
                <a:gd name="connsiteY0" fmla="*/ 387 h 135464"/>
                <a:gd name="connsiteX1" fmla="*/ 35079 w 101836"/>
                <a:gd name="connsiteY1" fmla="*/ 108337 h 135464"/>
                <a:gd name="connsiteX2" fmla="*/ 154 w 101836"/>
                <a:gd name="connsiteY2" fmla="*/ 133737 h 135464"/>
                <a:gd name="connsiteX3" fmla="*/ 47779 w 101836"/>
                <a:gd name="connsiteY3" fmla="*/ 73412 h 135464"/>
                <a:gd name="connsiteX4" fmla="*/ 101754 w 101836"/>
                <a:gd name="connsiteY4" fmla="*/ 387 h 13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36" h="135464">
                  <a:moveTo>
                    <a:pt x="101754" y="387"/>
                  </a:moveTo>
                  <a:cubicBezTo>
                    <a:pt x="99637" y="6208"/>
                    <a:pt x="52012" y="86112"/>
                    <a:pt x="35079" y="108337"/>
                  </a:cubicBezTo>
                  <a:cubicBezTo>
                    <a:pt x="18146" y="130562"/>
                    <a:pt x="-1963" y="139558"/>
                    <a:pt x="154" y="133737"/>
                  </a:cubicBezTo>
                  <a:cubicBezTo>
                    <a:pt x="2271" y="127916"/>
                    <a:pt x="30846" y="90874"/>
                    <a:pt x="47779" y="73412"/>
                  </a:cubicBezTo>
                  <a:cubicBezTo>
                    <a:pt x="64712" y="55950"/>
                    <a:pt x="103871" y="-5434"/>
                    <a:pt x="10175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041FFBD1-761F-C0B6-7D0F-04C461F99A3C}"/>
                </a:ext>
              </a:extLst>
            </p:cNvPr>
            <p:cNvSpPr/>
            <p:nvPr/>
          </p:nvSpPr>
          <p:spPr>
            <a:xfrm>
              <a:off x="6800495" y="3181337"/>
              <a:ext cx="133893" cy="75243"/>
            </a:xfrm>
            <a:custGeom>
              <a:avLst/>
              <a:gdLst>
                <a:gd name="connsiteX0" fmla="*/ 355 w 133893"/>
                <a:gd name="connsiteY0" fmla="*/ 13 h 75243"/>
                <a:gd name="connsiteX1" fmla="*/ 44805 w 133893"/>
                <a:gd name="connsiteY1" fmla="*/ 73038 h 75243"/>
                <a:gd name="connsiteX2" fmla="*/ 133705 w 133893"/>
                <a:gd name="connsiteY2" fmla="*/ 57163 h 75243"/>
                <a:gd name="connsiteX3" fmla="*/ 67030 w 133893"/>
                <a:gd name="connsiteY3" fmla="*/ 66688 h 75243"/>
                <a:gd name="connsiteX4" fmla="*/ 355 w 133893"/>
                <a:gd name="connsiteY4" fmla="*/ 13 h 7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893" h="75243">
                  <a:moveTo>
                    <a:pt x="355" y="13"/>
                  </a:moveTo>
                  <a:cubicBezTo>
                    <a:pt x="-3349" y="1071"/>
                    <a:pt x="22580" y="63513"/>
                    <a:pt x="44805" y="73038"/>
                  </a:cubicBezTo>
                  <a:cubicBezTo>
                    <a:pt x="67030" y="82563"/>
                    <a:pt x="130001" y="58221"/>
                    <a:pt x="133705" y="57163"/>
                  </a:cubicBezTo>
                  <a:cubicBezTo>
                    <a:pt x="137409" y="56105"/>
                    <a:pt x="85551" y="71451"/>
                    <a:pt x="67030" y="66688"/>
                  </a:cubicBezTo>
                  <a:cubicBezTo>
                    <a:pt x="48509" y="61925"/>
                    <a:pt x="4059" y="-1045"/>
                    <a:pt x="355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6CE4A3BF-01CF-A907-E87A-B6B21512EFF4}"/>
                </a:ext>
              </a:extLst>
            </p:cNvPr>
            <p:cNvSpPr/>
            <p:nvPr/>
          </p:nvSpPr>
          <p:spPr>
            <a:xfrm>
              <a:off x="6787407" y="3177930"/>
              <a:ext cx="128464" cy="99684"/>
            </a:xfrm>
            <a:custGeom>
              <a:avLst/>
              <a:gdLst>
                <a:gd name="connsiteX0" fmla="*/ 7093 w 128464"/>
                <a:gd name="connsiteY0" fmla="*/ 245 h 99684"/>
                <a:gd name="connsiteX1" fmla="*/ 10268 w 128464"/>
                <a:gd name="connsiteY1" fmla="*/ 73270 h 99684"/>
                <a:gd name="connsiteX2" fmla="*/ 127743 w 128464"/>
                <a:gd name="connsiteY2" fmla="*/ 82795 h 99684"/>
                <a:gd name="connsiteX3" fmla="*/ 57893 w 128464"/>
                <a:gd name="connsiteY3" fmla="*/ 98670 h 99684"/>
                <a:gd name="connsiteX4" fmla="*/ 19793 w 128464"/>
                <a:gd name="connsiteY4" fmla="*/ 51045 h 99684"/>
                <a:gd name="connsiteX5" fmla="*/ 7093 w 128464"/>
                <a:gd name="connsiteY5" fmla="*/ 245 h 9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64" h="99684">
                  <a:moveTo>
                    <a:pt x="7093" y="245"/>
                  </a:moveTo>
                  <a:cubicBezTo>
                    <a:pt x="5506" y="3949"/>
                    <a:pt x="-9840" y="59512"/>
                    <a:pt x="10268" y="73270"/>
                  </a:cubicBezTo>
                  <a:cubicBezTo>
                    <a:pt x="30376" y="87028"/>
                    <a:pt x="119806" y="78562"/>
                    <a:pt x="127743" y="82795"/>
                  </a:cubicBezTo>
                  <a:cubicBezTo>
                    <a:pt x="135680" y="87028"/>
                    <a:pt x="75885" y="103962"/>
                    <a:pt x="57893" y="98670"/>
                  </a:cubicBezTo>
                  <a:cubicBezTo>
                    <a:pt x="39901" y="93378"/>
                    <a:pt x="25085" y="66391"/>
                    <a:pt x="19793" y="51045"/>
                  </a:cubicBezTo>
                  <a:cubicBezTo>
                    <a:pt x="14501" y="35699"/>
                    <a:pt x="8680" y="-3459"/>
                    <a:pt x="7093" y="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78C28A52-9DBA-308E-67A3-773EC20C0B90}"/>
                </a:ext>
              </a:extLst>
            </p:cNvPr>
            <p:cNvSpPr/>
            <p:nvPr/>
          </p:nvSpPr>
          <p:spPr>
            <a:xfrm>
              <a:off x="6851371" y="2768213"/>
              <a:ext cx="119490" cy="235379"/>
            </a:xfrm>
            <a:custGeom>
              <a:avLst/>
              <a:gdLst>
                <a:gd name="connsiteX0" fmla="*/ 279 w 119490"/>
                <a:gd name="connsiteY0" fmla="*/ 387 h 235379"/>
                <a:gd name="connsiteX1" fmla="*/ 82829 w 119490"/>
                <a:gd name="connsiteY1" fmla="*/ 86112 h 235379"/>
                <a:gd name="connsiteX2" fmla="*/ 98704 w 119490"/>
                <a:gd name="connsiteY2" fmla="*/ 111512 h 235379"/>
                <a:gd name="connsiteX3" fmla="*/ 105054 w 119490"/>
                <a:gd name="connsiteY3" fmla="*/ 235337 h 235379"/>
                <a:gd name="connsiteX4" fmla="*/ 114579 w 119490"/>
                <a:gd name="connsiteY4" fmla="*/ 124212 h 235379"/>
                <a:gd name="connsiteX5" fmla="*/ 279 w 119490"/>
                <a:gd name="connsiteY5" fmla="*/ 387 h 2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490" h="235379">
                  <a:moveTo>
                    <a:pt x="279" y="387"/>
                  </a:moveTo>
                  <a:cubicBezTo>
                    <a:pt x="-5013" y="-5963"/>
                    <a:pt x="66425" y="67591"/>
                    <a:pt x="82829" y="86112"/>
                  </a:cubicBezTo>
                  <a:cubicBezTo>
                    <a:pt x="99233" y="104633"/>
                    <a:pt x="95000" y="86641"/>
                    <a:pt x="98704" y="111512"/>
                  </a:cubicBezTo>
                  <a:cubicBezTo>
                    <a:pt x="102408" y="136383"/>
                    <a:pt x="102408" y="233220"/>
                    <a:pt x="105054" y="235337"/>
                  </a:cubicBezTo>
                  <a:cubicBezTo>
                    <a:pt x="107700" y="237454"/>
                    <a:pt x="128867" y="159666"/>
                    <a:pt x="114579" y="124212"/>
                  </a:cubicBezTo>
                  <a:cubicBezTo>
                    <a:pt x="100292" y="88758"/>
                    <a:pt x="5571" y="6737"/>
                    <a:pt x="279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33DF9437-21A4-C79F-B57B-CA70BB237C34}"/>
                </a:ext>
              </a:extLst>
            </p:cNvPr>
            <p:cNvSpPr/>
            <p:nvPr/>
          </p:nvSpPr>
          <p:spPr>
            <a:xfrm>
              <a:off x="6837109" y="2765340"/>
              <a:ext cx="128336" cy="121050"/>
            </a:xfrm>
            <a:custGeom>
              <a:avLst/>
              <a:gdLst>
                <a:gd name="connsiteX0" fmla="*/ 1841 w 128336"/>
                <a:gd name="connsiteY0" fmla="*/ 85 h 121050"/>
                <a:gd name="connsiteX1" fmla="*/ 97091 w 128336"/>
                <a:gd name="connsiteY1" fmla="*/ 88985 h 121050"/>
                <a:gd name="connsiteX2" fmla="*/ 125666 w 128336"/>
                <a:gd name="connsiteY2" fmla="*/ 120735 h 121050"/>
                <a:gd name="connsiteX3" fmla="*/ 39941 w 128336"/>
                <a:gd name="connsiteY3" fmla="*/ 73110 h 121050"/>
                <a:gd name="connsiteX4" fmla="*/ 1841 w 128336"/>
                <a:gd name="connsiteY4" fmla="*/ 85 h 12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36" h="121050">
                  <a:moveTo>
                    <a:pt x="1841" y="85"/>
                  </a:moveTo>
                  <a:cubicBezTo>
                    <a:pt x="11366" y="2731"/>
                    <a:pt x="76454" y="68877"/>
                    <a:pt x="97091" y="88985"/>
                  </a:cubicBezTo>
                  <a:cubicBezTo>
                    <a:pt x="117728" y="109093"/>
                    <a:pt x="135191" y="123381"/>
                    <a:pt x="125666" y="120735"/>
                  </a:cubicBezTo>
                  <a:cubicBezTo>
                    <a:pt x="116141" y="118089"/>
                    <a:pt x="57933" y="88985"/>
                    <a:pt x="39941" y="73110"/>
                  </a:cubicBezTo>
                  <a:cubicBezTo>
                    <a:pt x="21949" y="57235"/>
                    <a:pt x="-7684" y="-2561"/>
                    <a:pt x="1841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498CCCD7-441D-393B-F73F-444C4FC40E47}"/>
                </a:ext>
              </a:extLst>
            </p:cNvPr>
            <p:cNvSpPr/>
            <p:nvPr/>
          </p:nvSpPr>
          <p:spPr>
            <a:xfrm>
              <a:off x="6740398" y="2771519"/>
              <a:ext cx="215541" cy="241548"/>
            </a:xfrm>
            <a:custGeom>
              <a:avLst/>
              <a:gdLst>
                <a:gd name="connsiteX0" fmla="*/ 85852 w 215541"/>
                <a:gd name="connsiteY0" fmla="*/ 256 h 241548"/>
                <a:gd name="connsiteX1" fmla="*/ 79502 w 215541"/>
                <a:gd name="connsiteY1" fmla="*/ 63756 h 241548"/>
                <a:gd name="connsiteX2" fmla="*/ 127 w 215541"/>
                <a:gd name="connsiteY2" fmla="*/ 111381 h 241548"/>
                <a:gd name="connsiteX3" fmla="*/ 63627 w 215541"/>
                <a:gd name="connsiteY3" fmla="*/ 98681 h 241548"/>
                <a:gd name="connsiteX4" fmla="*/ 162052 w 215541"/>
                <a:gd name="connsiteY4" fmla="*/ 98681 h 241548"/>
                <a:gd name="connsiteX5" fmla="*/ 181102 w 215541"/>
                <a:gd name="connsiteY5" fmla="*/ 117731 h 241548"/>
                <a:gd name="connsiteX6" fmla="*/ 190627 w 215541"/>
                <a:gd name="connsiteY6" fmla="*/ 200281 h 241548"/>
                <a:gd name="connsiteX7" fmla="*/ 190627 w 215541"/>
                <a:gd name="connsiteY7" fmla="*/ 238381 h 241548"/>
                <a:gd name="connsiteX8" fmla="*/ 209677 w 215541"/>
                <a:gd name="connsiteY8" fmla="*/ 120906 h 241548"/>
                <a:gd name="connsiteX9" fmla="*/ 73152 w 215541"/>
                <a:gd name="connsiteY9" fmla="*/ 89156 h 241548"/>
                <a:gd name="connsiteX10" fmla="*/ 85852 w 215541"/>
                <a:gd name="connsiteY10" fmla="*/ 256 h 24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541" h="241548">
                  <a:moveTo>
                    <a:pt x="85852" y="256"/>
                  </a:moveTo>
                  <a:cubicBezTo>
                    <a:pt x="86910" y="-3977"/>
                    <a:pt x="93789" y="45235"/>
                    <a:pt x="79502" y="63756"/>
                  </a:cubicBezTo>
                  <a:cubicBezTo>
                    <a:pt x="65215" y="82277"/>
                    <a:pt x="2773" y="105560"/>
                    <a:pt x="127" y="111381"/>
                  </a:cubicBezTo>
                  <a:cubicBezTo>
                    <a:pt x="-2519" y="117202"/>
                    <a:pt x="36639" y="100798"/>
                    <a:pt x="63627" y="98681"/>
                  </a:cubicBezTo>
                  <a:cubicBezTo>
                    <a:pt x="90615" y="96564"/>
                    <a:pt x="162052" y="98681"/>
                    <a:pt x="162052" y="98681"/>
                  </a:cubicBezTo>
                  <a:cubicBezTo>
                    <a:pt x="181631" y="101856"/>
                    <a:pt x="176340" y="100798"/>
                    <a:pt x="181102" y="117731"/>
                  </a:cubicBezTo>
                  <a:cubicBezTo>
                    <a:pt x="185864" y="134664"/>
                    <a:pt x="189040" y="180173"/>
                    <a:pt x="190627" y="200281"/>
                  </a:cubicBezTo>
                  <a:cubicBezTo>
                    <a:pt x="192215" y="220389"/>
                    <a:pt x="187452" y="251610"/>
                    <a:pt x="190627" y="238381"/>
                  </a:cubicBezTo>
                  <a:cubicBezTo>
                    <a:pt x="193802" y="225152"/>
                    <a:pt x="229256" y="145777"/>
                    <a:pt x="209677" y="120906"/>
                  </a:cubicBezTo>
                  <a:cubicBezTo>
                    <a:pt x="190098" y="96035"/>
                    <a:pt x="94848" y="102914"/>
                    <a:pt x="73152" y="89156"/>
                  </a:cubicBezTo>
                  <a:cubicBezTo>
                    <a:pt x="51456" y="75398"/>
                    <a:pt x="84794" y="4489"/>
                    <a:pt x="85852" y="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 856">
              <a:extLst>
                <a:ext uri="{FF2B5EF4-FFF2-40B4-BE49-F238E27FC236}">
                  <a16:creationId xmlns:a16="http://schemas.microsoft.com/office/drawing/2014/main" id="{17631F35-C4FC-62B7-45BC-E1BF0DCDCFA5}"/>
                </a:ext>
              </a:extLst>
            </p:cNvPr>
            <p:cNvSpPr/>
            <p:nvPr/>
          </p:nvSpPr>
          <p:spPr>
            <a:xfrm>
              <a:off x="6701818" y="2825506"/>
              <a:ext cx="177616" cy="128345"/>
            </a:xfrm>
            <a:custGeom>
              <a:avLst/>
              <a:gdLst>
                <a:gd name="connsiteX0" fmla="*/ 3782 w 177616"/>
                <a:gd name="connsiteY0" fmla="*/ 244 h 128345"/>
                <a:gd name="connsiteX1" fmla="*/ 22832 w 177616"/>
                <a:gd name="connsiteY1" fmla="*/ 82794 h 128345"/>
                <a:gd name="connsiteX2" fmla="*/ 175232 w 177616"/>
                <a:gd name="connsiteY2" fmla="*/ 127244 h 128345"/>
                <a:gd name="connsiteX3" fmla="*/ 108557 w 177616"/>
                <a:gd name="connsiteY3" fmla="*/ 114544 h 128345"/>
                <a:gd name="connsiteX4" fmla="*/ 10132 w 177616"/>
                <a:gd name="connsiteY4" fmla="*/ 111369 h 128345"/>
                <a:gd name="connsiteX5" fmla="*/ 3782 w 177616"/>
                <a:gd name="connsiteY5" fmla="*/ 244 h 12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616" h="128345">
                  <a:moveTo>
                    <a:pt x="3782" y="244"/>
                  </a:moveTo>
                  <a:cubicBezTo>
                    <a:pt x="5899" y="-4518"/>
                    <a:pt x="-5743" y="61627"/>
                    <a:pt x="22832" y="82794"/>
                  </a:cubicBezTo>
                  <a:cubicBezTo>
                    <a:pt x="51407" y="103961"/>
                    <a:pt x="160945" y="121952"/>
                    <a:pt x="175232" y="127244"/>
                  </a:cubicBezTo>
                  <a:cubicBezTo>
                    <a:pt x="189519" y="132536"/>
                    <a:pt x="136074" y="117190"/>
                    <a:pt x="108557" y="114544"/>
                  </a:cubicBezTo>
                  <a:cubicBezTo>
                    <a:pt x="81040" y="111898"/>
                    <a:pt x="26536" y="122481"/>
                    <a:pt x="10132" y="111369"/>
                  </a:cubicBezTo>
                  <a:cubicBezTo>
                    <a:pt x="-6272" y="100257"/>
                    <a:pt x="1665" y="5006"/>
                    <a:pt x="3782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 857">
              <a:extLst>
                <a:ext uri="{FF2B5EF4-FFF2-40B4-BE49-F238E27FC236}">
                  <a16:creationId xmlns:a16="http://schemas.microsoft.com/office/drawing/2014/main" id="{94145823-5867-0044-41BF-443183F75DE7}"/>
                </a:ext>
              </a:extLst>
            </p:cNvPr>
            <p:cNvSpPr/>
            <p:nvPr/>
          </p:nvSpPr>
          <p:spPr>
            <a:xfrm>
              <a:off x="6129196" y="2873373"/>
              <a:ext cx="442833" cy="204167"/>
            </a:xfrm>
            <a:custGeom>
              <a:avLst/>
              <a:gdLst>
                <a:gd name="connsiteX0" fmla="*/ 8079 w 442833"/>
                <a:gd name="connsiteY0" fmla="*/ 2 h 204167"/>
                <a:gd name="connsiteX1" fmla="*/ 49354 w 442833"/>
                <a:gd name="connsiteY1" fmla="*/ 88902 h 204167"/>
                <a:gd name="connsiteX2" fmla="*/ 424004 w 442833"/>
                <a:gd name="connsiteY2" fmla="*/ 200027 h 204167"/>
                <a:gd name="connsiteX3" fmla="*/ 366854 w 442833"/>
                <a:gd name="connsiteY3" fmla="*/ 177802 h 204167"/>
                <a:gd name="connsiteX4" fmla="*/ 192229 w 442833"/>
                <a:gd name="connsiteY4" fmla="*/ 152402 h 204167"/>
                <a:gd name="connsiteX5" fmla="*/ 90629 w 442833"/>
                <a:gd name="connsiteY5" fmla="*/ 117477 h 204167"/>
                <a:gd name="connsiteX6" fmla="*/ 11254 w 442833"/>
                <a:gd name="connsiteY6" fmla="*/ 85727 h 204167"/>
                <a:gd name="connsiteX7" fmla="*/ 8079 w 442833"/>
                <a:gd name="connsiteY7" fmla="*/ 2 h 20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2833" h="204167">
                  <a:moveTo>
                    <a:pt x="8079" y="2"/>
                  </a:moveTo>
                  <a:cubicBezTo>
                    <a:pt x="14429" y="531"/>
                    <a:pt x="-19967" y="55565"/>
                    <a:pt x="49354" y="88902"/>
                  </a:cubicBezTo>
                  <a:cubicBezTo>
                    <a:pt x="118675" y="122239"/>
                    <a:pt x="371087" y="185210"/>
                    <a:pt x="424004" y="200027"/>
                  </a:cubicBezTo>
                  <a:cubicBezTo>
                    <a:pt x="476921" y="214844"/>
                    <a:pt x="405483" y="185740"/>
                    <a:pt x="366854" y="177802"/>
                  </a:cubicBezTo>
                  <a:cubicBezTo>
                    <a:pt x="328225" y="169865"/>
                    <a:pt x="238267" y="162456"/>
                    <a:pt x="192229" y="152402"/>
                  </a:cubicBezTo>
                  <a:cubicBezTo>
                    <a:pt x="146192" y="142348"/>
                    <a:pt x="120791" y="128589"/>
                    <a:pt x="90629" y="117477"/>
                  </a:cubicBezTo>
                  <a:cubicBezTo>
                    <a:pt x="60467" y="106365"/>
                    <a:pt x="30304" y="101073"/>
                    <a:pt x="11254" y="85727"/>
                  </a:cubicBezTo>
                  <a:cubicBezTo>
                    <a:pt x="-7796" y="70381"/>
                    <a:pt x="1729" y="-527"/>
                    <a:pt x="8079" y="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4F726F86-0EAA-C342-0A10-DD6359890831}"/>
                </a:ext>
              </a:extLst>
            </p:cNvPr>
            <p:cNvSpPr/>
            <p:nvPr/>
          </p:nvSpPr>
          <p:spPr>
            <a:xfrm>
              <a:off x="6619377" y="3015602"/>
              <a:ext cx="150919" cy="645173"/>
            </a:xfrm>
            <a:custGeom>
              <a:avLst/>
              <a:gdLst>
                <a:gd name="connsiteX0" fmla="*/ 498 w 150919"/>
                <a:gd name="connsiteY0" fmla="*/ 648 h 645173"/>
                <a:gd name="connsiteX1" fmla="*/ 89398 w 150919"/>
                <a:gd name="connsiteY1" fmla="*/ 137173 h 645173"/>
                <a:gd name="connsiteX2" fmla="*/ 114798 w 150919"/>
                <a:gd name="connsiteY2" fmla="*/ 222898 h 645173"/>
                <a:gd name="connsiteX3" fmla="*/ 121148 w 150919"/>
                <a:gd name="connsiteY3" fmla="*/ 346723 h 645173"/>
                <a:gd name="connsiteX4" fmla="*/ 111623 w 150919"/>
                <a:gd name="connsiteY4" fmla="*/ 454673 h 645173"/>
                <a:gd name="connsiteX5" fmla="*/ 57648 w 150919"/>
                <a:gd name="connsiteY5" fmla="*/ 572148 h 645173"/>
                <a:gd name="connsiteX6" fmla="*/ 48123 w 150919"/>
                <a:gd name="connsiteY6" fmla="*/ 645173 h 645173"/>
                <a:gd name="connsiteX7" fmla="*/ 60823 w 150919"/>
                <a:gd name="connsiteY7" fmla="*/ 572148 h 645173"/>
                <a:gd name="connsiteX8" fmla="*/ 143373 w 150919"/>
                <a:gd name="connsiteY8" fmla="*/ 397523 h 645173"/>
                <a:gd name="connsiteX9" fmla="*/ 133848 w 150919"/>
                <a:gd name="connsiteY9" fmla="*/ 197498 h 645173"/>
                <a:gd name="connsiteX10" fmla="*/ 498 w 150919"/>
                <a:gd name="connsiteY10" fmla="*/ 648 h 64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919" h="645173">
                  <a:moveTo>
                    <a:pt x="498" y="648"/>
                  </a:moveTo>
                  <a:cubicBezTo>
                    <a:pt x="-6910" y="-9406"/>
                    <a:pt x="70348" y="100131"/>
                    <a:pt x="89398" y="137173"/>
                  </a:cubicBezTo>
                  <a:cubicBezTo>
                    <a:pt x="108448" y="174215"/>
                    <a:pt x="109506" y="187973"/>
                    <a:pt x="114798" y="222898"/>
                  </a:cubicBezTo>
                  <a:cubicBezTo>
                    <a:pt x="120090" y="257823"/>
                    <a:pt x="121677" y="308094"/>
                    <a:pt x="121148" y="346723"/>
                  </a:cubicBezTo>
                  <a:cubicBezTo>
                    <a:pt x="120619" y="385352"/>
                    <a:pt x="122206" y="417102"/>
                    <a:pt x="111623" y="454673"/>
                  </a:cubicBezTo>
                  <a:cubicBezTo>
                    <a:pt x="101040" y="492244"/>
                    <a:pt x="68231" y="540398"/>
                    <a:pt x="57648" y="572148"/>
                  </a:cubicBezTo>
                  <a:cubicBezTo>
                    <a:pt x="47065" y="603898"/>
                    <a:pt x="47594" y="645173"/>
                    <a:pt x="48123" y="645173"/>
                  </a:cubicBezTo>
                  <a:cubicBezTo>
                    <a:pt x="48652" y="645173"/>
                    <a:pt x="44948" y="613423"/>
                    <a:pt x="60823" y="572148"/>
                  </a:cubicBezTo>
                  <a:cubicBezTo>
                    <a:pt x="76698" y="530873"/>
                    <a:pt x="131202" y="459965"/>
                    <a:pt x="143373" y="397523"/>
                  </a:cubicBezTo>
                  <a:cubicBezTo>
                    <a:pt x="155544" y="335081"/>
                    <a:pt x="153427" y="261527"/>
                    <a:pt x="133848" y="197498"/>
                  </a:cubicBezTo>
                  <a:cubicBezTo>
                    <a:pt x="114269" y="133469"/>
                    <a:pt x="7906" y="10702"/>
                    <a:pt x="498" y="6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15C9A584-D8BF-92FE-4233-1FF43FDE1F44}"/>
                </a:ext>
              </a:extLst>
            </p:cNvPr>
            <p:cNvSpPr/>
            <p:nvPr/>
          </p:nvSpPr>
          <p:spPr>
            <a:xfrm>
              <a:off x="6702407" y="3291575"/>
              <a:ext cx="159691" cy="395006"/>
            </a:xfrm>
            <a:custGeom>
              <a:avLst/>
              <a:gdLst>
                <a:gd name="connsiteX0" fmla="*/ 158768 w 159691"/>
                <a:gd name="connsiteY0" fmla="*/ 900 h 395006"/>
                <a:gd name="connsiteX1" fmla="*/ 136543 w 159691"/>
                <a:gd name="connsiteY1" fmla="*/ 124725 h 395006"/>
                <a:gd name="connsiteX2" fmla="*/ 18 w 159691"/>
                <a:gd name="connsiteY2" fmla="*/ 394600 h 395006"/>
                <a:gd name="connsiteX3" fmla="*/ 127018 w 159691"/>
                <a:gd name="connsiteY3" fmla="*/ 181875 h 395006"/>
                <a:gd name="connsiteX4" fmla="*/ 158768 w 159691"/>
                <a:gd name="connsiteY4" fmla="*/ 900 h 3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91" h="395006">
                  <a:moveTo>
                    <a:pt x="158768" y="900"/>
                  </a:moveTo>
                  <a:cubicBezTo>
                    <a:pt x="160356" y="-8625"/>
                    <a:pt x="163001" y="59108"/>
                    <a:pt x="136543" y="124725"/>
                  </a:cubicBezTo>
                  <a:cubicBezTo>
                    <a:pt x="110085" y="190342"/>
                    <a:pt x="1605" y="385075"/>
                    <a:pt x="18" y="394600"/>
                  </a:cubicBezTo>
                  <a:cubicBezTo>
                    <a:pt x="-1570" y="404125"/>
                    <a:pt x="100031" y="243787"/>
                    <a:pt x="127018" y="181875"/>
                  </a:cubicBezTo>
                  <a:cubicBezTo>
                    <a:pt x="154005" y="119963"/>
                    <a:pt x="157180" y="10425"/>
                    <a:pt x="158768" y="9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EAE7DD86-C829-F340-6D36-D9C86690518C}"/>
                </a:ext>
              </a:extLst>
            </p:cNvPr>
            <p:cNvSpPr/>
            <p:nvPr/>
          </p:nvSpPr>
          <p:spPr>
            <a:xfrm>
              <a:off x="6749754" y="3374950"/>
              <a:ext cx="162371" cy="336659"/>
            </a:xfrm>
            <a:custGeom>
              <a:avLst/>
              <a:gdLst>
                <a:gd name="connsiteX0" fmla="*/ 162221 w 162371"/>
                <a:gd name="connsiteY0" fmla="*/ 75 h 336659"/>
                <a:gd name="connsiteX1" fmla="*/ 73321 w 162371"/>
                <a:gd name="connsiteY1" fmla="*/ 120725 h 336659"/>
                <a:gd name="connsiteX2" fmla="*/ 296 w 162371"/>
                <a:gd name="connsiteY2" fmla="*/ 336625 h 336659"/>
                <a:gd name="connsiteX3" fmla="*/ 51096 w 162371"/>
                <a:gd name="connsiteY3" fmla="*/ 136600 h 336659"/>
                <a:gd name="connsiteX4" fmla="*/ 162221 w 162371"/>
                <a:gd name="connsiteY4" fmla="*/ 75 h 33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71" h="336659">
                  <a:moveTo>
                    <a:pt x="162221" y="75"/>
                  </a:moveTo>
                  <a:cubicBezTo>
                    <a:pt x="165925" y="-2571"/>
                    <a:pt x="100309" y="64633"/>
                    <a:pt x="73321" y="120725"/>
                  </a:cubicBezTo>
                  <a:cubicBezTo>
                    <a:pt x="46333" y="176817"/>
                    <a:pt x="4000" y="333979"/>
                    <a:pt x="296" y="336625"/>
                  </a:cubicBezTo>
                  <a:cubicBezTo>
                    <a:pt x="-3408" y="339271"/>
                    <a:pt x="28342" y="188988"/>
                    <a:pt x="51096" y="136600"/>
                  </a:cubicBezTo>
                  <a:cubicBezTo>
                    <a:pt x="73850" y="84213"/>
                    <a:pt x="158517" y="2721"/>
                    <a:pt x="162221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8E2B801C-C4A5-DE2B-0D19-5D0EF529182D}"/>
                </a:ext>
              </a:extLst>
            </p:cNvPr>
            <p:cNvSpPr/>
            <p:nvPr/>
          </p:nvSpPr>
          <p:spPr>
            <a:xfrm>
              <a:off x="6683042" y="3665887"/>
              <a:ext cx="329411" cy="547338"/>
            </a:xfrm>
            <a:custGeom>
              <a:avLst/>
              <a:gdLst>
                <a:gd name="connsiteX0" fmla="*/ 76533 w 329411"/>
                <a:gd name="connsiteY0" fmla="*/ 1238 h 547338"/>
                <a:gd name="connsiteX1" fmla="*/ 32083 w 329411"/>
                <a:gd name="connsiteY1" fmla="*/ 80613 h 547338"/>
                <a:gd name="connsiteX2" fmla="*/ 35258 w 329411"/>
                <a:gd name="connsiteY2" fmla="*/ 144113 h 547338"/>
                <a:gd name="connsiteX3" fmla="*/ 143208 w 329411"/>
                <a:gd name="connsiteY3" fmla="*/ 233013 h 547338"/>
                <a:gd name="connsiteX4" fmla="*/ 286083 w 329411"/>
                <a:gd name="connsiteY4" fmla="*/ 318738 h 547338"/>
                <a:gd name="connsiteX5" fmla="*/ 324183 w 329411"/>
                <a:gd name="connsiteY5" fmla="*/ 394938 h 547338"/>
                <a:gd name="connsiteX6" fmla="*/ 305133 w 329411"/>
                <a:gd name="connsiteY6" fmla="*/ 461613 h 547338"/>
                <a:gd name="connsiteX7" fmla="*/ 108283 w 329411"/>
                <a:gd name="connsiteY7" fmla="*/ 547338 h 547338"/>
                <a:gd name="connsiteX8" fmla="*/ 282908 w 329411"/>
                <a:gd name="connsiteY8" fmla="*/ 461613 h 547338"/>
                <a:gd name="connsiteX9" fmla="*/ 298783 w 329411"/>
                <a:gd name="connsiteY9" fmla="*/ 394938 h 547338"/>
                <a:gd name="connsiteX10" fmla="*/ 241633 w 329411"/>
                <a:gd name="connsiteY10" fmla="*/ 296513 h 547338"/>
                <a:gd name="connsiteX11" fmla="*/ 6683 w 329411"/>
                <a:gd name="connsiteY11" fmla="*/ 147288 h 547338"/>
                <a:gd name="connsiteX12" fmla="*/ 76533 w 329411"/>
                <a:gd name="connsiteY12" fmla="*/ 1238 h 5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411" h="547338">
                  <a:moveTo>
                    <a:pt x="76533" y="1238"/>
                  </a:moveTo>
                  <a:cubicBezTo>
                    <a:pt x="80766" y="-9875"/>
                    <a:pt x="38962" y="56801"/>
                    <a:pt x="32083" y="80613"/>
                  </a:cubicBezTo>
                  <a:cubicBezTo>
                    <a:pt x="25204" y="104425"/>
                    <a:pt x="16737" y="118713"/>
                    <a:pt x="35258" y="144113"/>
                  </a:cubicBezTo>
                  <a:cubicBezTo>
                    <a:pt x="53779" y="169513"/>
                    <a:pt x="101404" y="203909"/>
                    <a:pt x="143208" y="233013"/>
                  </a:cubicBezTo>
                  <a:cubicBezTo>
                    <a:pt x="185012" y="262117"/>
                    <a:pt x="255921" y="291751"/>
                    <a:pt x="286083" y="318738"/>
                  </a:cubicBezTo>
                  <a:cubicBezTo>
                    <a:pt x="316246" y="345726"/>
                    <a:pt x="321008" y="371126"/>
                    <a:pt x="324183" y="394938"/>
                  </a:cubicBezTo>
                  <a:cubicBezTo>
                    <a:pt x="327358" y="418751"/>
                    <a:pt x="341116" y="436213"/>
                    <a:pt x="305133" y="461613"/>
                  </a:cubicBezTo>
                  <a:cubicBezTo>
                    <a:pt x="269150" y="487013"/>
                    <a:pt x="111987" y="547338"/>
                    <a:pt x="108283" y="547338"/>
                  </a:cubicBezTo>
                  <a:cubicBezTo>
                    <a:pt x="104579" y="547338"/>
                    <a:pt x="251158" y="487013"/>
                    <a:pt x="282908" y="461613"/>
                  </a:cubicBezTo>
                  <a:cubicBezTo>
                    <a:pt x="314658" y="436213"/>
                    <a:pt x="305662" y="422455"/>
                    <a:pt x="298783" y="394938"/>
                  </a:cubicBezTo>
                  <a:cubicBezTo>
                    <a:pt x="291904" y="367421"/>
                    <a:pt x="290316" y="337788"/>
                    <a:pt x="241633" y="296513"/>
                  </a:cubicBezTo>
                  <a:cubicBezTo>
                    <a:pt x="192950" y="255238"/>
                    <a:pt x="39491" y="192267"/>
                    <a:pt x="6683" y="147288"/>
                  </a:cubicBezTo>
                  <a:cubicBezTo>
                    <a:pt x="-26125" y="102309"/>
                    <a:pt x="72300" y="12351"/>
                    <a:pt x="76533" y="123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5E11A602-8CD4-77CE-6A16-A39647B2207B}"/>
                </a:ext>
              </a:extLst>
            </p:cNvPr>
            <p:cNvSpPr/>
            <p:nvPr/>
          </p:nvSpPr>
          <p:spPr>
            <a:xfrm>
              <a:off x="6285307" y="3422482"/>
              <a:ext cx="228604" cy="133613"/>
            </a:xfrm>
            <a:custGeom>
              <a:avLst/>
              <a:gdLst>
                <a:gd name="connsiteX0" fmla="*/ 2 w 228604"/>
                <a:gd name="connsiteY0" fmla="*/ 133518 h 133613"/>
                <a:gd name="connsiteX1" fmla="*/ 111127 w 228604"/>
                <a:gd name="connsiteY1" fmla="*/ 22393 h 133613"/>
                <a:gd name="connsiteX2" fmla="*/ 228602 w 228604"/>
                <a:gd name="connsiteY2" fmla="*/ 76368 h 133613"/>
                <a:gd name="connsiteX3" fmla="*/ 114302 w 228604"/>
                <a:gd name="connsiteY3" fmla="*/ 168 h 133613"/>
                <a:gd name="connsiteX4" fmla="*/ 2 w 228604"/>
                <a:gd name="connsiteY4" fmla="*/ 133518 h 13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4" h="133613">
                  <a:moveTo>
                    <a:pt x="2" y="133518"/>
                  </a:moveTo>
                  <a:cubicBezTo>
                    <a:pt x="-527" y="137222"/>
                    <a:pt x="73027" y="31918"/>
                    <a:pt x="111127" y="22393"/>
                  </a:cubicBezTo>
                  <a:cubicBezTo>
                    <a:pt x="149227" y="12868"/>
                    <a:pt x="228073" y="80072"/>
                    <a:pt x="228602" y="76368"/>
                  </a:cubicBezTo>
                  <a:cubicBezTo>
                    <a:pt x="229131" y="72664"/>
                    <a:pt x="149227" y="-4065"/>
                    <a:pt x="114302" y="168"/>
                  </a:cubicBezTo>
                  <a:cubicBezTo>
                    <a:pt x="79377" y="4401"/>
                    <a:pt x="531" y="129814"/>
                    <a:pt x="2" y="13351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7607D154-86A4-C5C5-37D6-723D554E82B3}"/>
                </a:ext>
              </a:extLst>
            </p:cNvPr>
            <p:cNvSpPr/>
            <p:nvPr/>
          </p:nvSpPr>
          <p:spPr>
            <a:xfrm>
              <a:off x="6285590" y="3282586"/>
              <a:ext cx="76132" cy="152864"/>
            </a:xfrm>
            <a:custGeom>
              <a:avLst/>
              <a:gdLst>
                <a:gd name="connsiteX0" fmla="*/ 75919 w 76132"/>
                <a:gd name="connsiteY0" fmla="*/ 364 h 152864"/>
                <a:gd name="connsiteX1" fmla="*/ 25119 w 76132"/>
                <a:gd name="connsiteY1" fmla="*/ 57514 h 152864"/>
                <a:gd name="connsiteX2" fmla="*/ 21944 w 76132"/>
                <a:gd name="connsiteY2" fmla="*/ 152764 h 152864"/>
                <a:gd name="connsiteX3" fmla="*/ 2894 w 76132"/>
                <a:gd name="connsiteY3" fmla="*/ 38464 h 152864"/>
                <a:gd name="connsiteX4" fmla="*/ 75919 w 76132"/>
                <a:gd name="connsiteY4" fmla="*/ 364 h 15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32" h="152864">
                  <a:moveTo>
                    <a:pt x="75919" y="364"/>
                  </a:moveTo>
                  <a:cubicBezTo>
                    <a:pt x="79623" y="3539"/>
                    <a:pt x="34115" y="32114"/>
                    <a:pt x="25119" y="57514"/>
                  </a:cubicBezTo>
                  <a:cubicBezTo>
                    <a:pt x="16123" y="82914"/>
                    <a:pt x="25648" y="155939"/>
                    <a:pt x="21944" y="152764"/>
                  </a:cubicBezTo>
                  <a:cubicBezTo>
                    <a:pt x="18240" y="149589"/>
                    <a:pt x="-8748" y="61747"/>
                    <a:pt x="2894" y="38464"/>
                  </a:cubicBezTo>
                  <a:cubicBezTo>
                    <a:pt x="14536" y="15181"/>
                    <a:pt x="72215" y="-2811"/>
                    <a:pt x="75919" y="364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4342AE98-8B67-84C2-8D04-6712F31B4B85}"/>
                </a:ext>
              </a:extLst>
            </p:cNvPr>
            <p:cNvSpPr/>
            <p:nvPr/>
          </p:nvSpPr>
          <p:spPr>
            <a:xfrm>
              <a:off x="6028091" y="2962135"/>
              <a:ext cx="149279" cy="149479"/>
            </a:xfrm>
            <a:custGeom>
              <a:avLst/>
              <a:gdLst>
                <a:gd name="connsiteX0" fmla="*/ 43 w 149279"/>
                <a:gd name="connsiteY0" fmla="*/ 140 h 149479"/>
                <a:gd name="connsiteX1" fmla="*/ 44493 w 149279"/>
                <a:gd name="connsiteY1" fmla="*/ 66815 h 149479"/>
                <a:gd name="connsiteX2" fmla="*/ 22268 w 149279"/>
                <a:gd name="connsiteY2" fmla="*/ 111265 h 149479"/>
                <a:gd name="connsiteX3" fmla="*/ 47668 w 149279"/>
                <a:gd name="connsiteY3" fmla="*/ 101740 h 149479"/>
                <a:gd name="connsiteX4" fmla="*/ 149268 w 149279"/>
                <a:gd name="connsiteY4" fmla="*/ 149365 h 149479"/>
                <a:gd name="connsiteX5" fmla="*/ 54018 w 149279"/>
                <a:gd name="connsiteY5" fmla="*/ 85865 h 149479"/>
                <a:gd name="connsiteX6" fmla="*/ 43 w 149279"/>
                <a:gd name="connsiteY6" fmla="*/ 140 h 1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79" h="149479">
                  <a:moveTo>
                    <a:pt x="43" y="140"/>
                  </a:moveTo>
                  <a:cubicBezTo>
                    <a:pt x="-1544" y="-3035"/>
                    <a:pt x="40789" y="48294"/>
                    <a:pt x="44493" y="66815"/>
                  </a:cubicBezTo>
                  <a:cubicBezTo>
                    <a:pt x="48197" y="85336"/>
                    <a:pt x="21739" y="105444"/>
                    <a:pt x="22268" y="111265"/>
                  </a:cubicBezTo>
                  <a:cubicBezTo>
                    <a:pt x="22797" y="117086"/>
                    <a:pt x="26501" y="95390"/>
                    <a:pt x="47668" y="101740"/>
                  </a:cubicBezTo>
                  <a:cubicBezTo>
                    <a:pt x="68835" y="108090"/>
                    <a:pt x="148210" y="152011"/>
                    <a:pt x="149268" y="149365"/>
                  </a:cubicBezTo>
                  <a:cubicBezTo>
                    <a:pt x="150326" y="146719"/>
                    <a:pt x="76772" y="109677"/>
                    <a:pt x="54018" y="85865"/>
                  </a:cubicBezTo>
                  <a:cubicBezTo>
                    <a:pt x="31264" y="62053"/>
                    <a:pt x="1630" y="3315"/>
                    <a:pt x="43" y="140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 865">
              <a:extLst>
                <a:ext uri="{FF2B5EF4-FFF2-40B4-BE49-F238E27FC236}">
                  <a16:creationId xmlns:a16="http://schemas.microsoft.com/office/drawing/2014/main" id="{6AD4D6C3-2A87-DEFF-E9CB-2574FCA39949}"/>
                </a:ext>
              </a:extLst>
            </p:cNvPr>
            <p:cNvSpPr/>
            <p:nvPr/>
          </p:nvSpPr>
          <p:spPr>
            <a:xfrm>
              <a:off x="6458653" y="3219450"/>
              <a:ext cx="77570" cy="182296"/>
            </a:xfrm>
            <a:custGeom>
              <a:avLst/>
              <a:gdLst>
                <a:gd name="connsiteX0" fmla="*/ 77481 w 77570"/>
                <a:gd name="connsiteY0" fmla="*/ 0 h 182296"/>
                <a:gd name="connsiteX1" fmla="*/ 17156 w 77570"/>
                <a:gd name="connsiteY1" fmla="*/ 88900 h 182296"/>
                <a:gd name="connsiteX2" fmla="*/ 39381 w 77570"/>
                <a:gd name="connsiteY2" fmla="*/ 180975 h 182296"/>
                <a:gd name="connsiteX3" fmla="*/ 23506 w 77570"/>
                <a:gd name="connsiteY3" fmla="*/ 139700 h 182296"/>
                <a:gd name="connsiteX4" fmla="*/ 1281 w 77570"/>
                <a:gd name="connsiteY4" fmla="*/ 88900 h 182296"/>
                <a:gd name="connsiteX5" fmla="*/ 77481 w 77570"/>
                <a:gd name="connsiteY5" fmla="*/ 0 h 1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70" h="182296">
                  <a:moveTo>
                    <a:pt x="77481" y="0"/>
                  </a:moveTo>
                  <a:cubicBezTo>
                    <a:pt x="80127" y="0"/>
                    <a:pt x="23506" y="58738"/>
                    <a:pt x="17156" y="88900"/>
                  </a:cubicBezTo>
                  <a:cubicBezTo>
                    <a:pt x="10806" y="119062"/>
                    <a:pt x="38323" y="172508"/>
                    <a:pt x="39381" y="180975"/>
                  </a:cubicBezTo>
                  <a:cubicBezTo>
                    <a:pt x="40439" y="189442"/>
                    <a:pt x="29856" y="155046"/>
                    <a:pt x="23506" y="139700"/>
                  </a:cubicBezTo>
                  <a:cubicBezTo>
                    <a:pt x="17156" y="124354"/>
                    <a:pt x="-5598" y="109008"/>
                    <a:pt x="1281" y="88900"/>
                  </a:cubicBezTo>
                  <a:cubicBezTo>
                    <a:pt x="8160" y="68792"/>
                    <a:pt x="74835" y="0"/>
                    <a:pt x="77481" y="0"/>
                  </a:cubicBezTo>
                  <a:close/>
                </a:path>
              </a:pathLst>
            </a:custGeom>
            <a:solidFill>
              <a:srgbClr val="0070C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 866">
              <a:extLst>
                <a:ext uri="{FF2B5EF4-FFF2-40B4-BE49-F238E27FC236}">
                  <a16:creationId xmlns:a16="http://schemas.microsoft.com/office/drawing/2014/main" id="{2DE41B43-413C-50A9-1391-9B3E25326D5C}"/>
                </a:ext>
              </a:extLst>
            </p:cNvPr>
            <p:cNvSpPr/>
            <p:nvPr/>
          </p:nvSpPr>
          <p:spPr>
            <a:xfrm>
              <a:off x="6362484" y="3082054"/>
              <a:ext cx="329872" cy="213199"/>
            </a:xfrm>
            <a:custGeom>
              <a:avLst/>
              <a:gdLst>
                <a:gd name="connsiteX0" fmla="*/ 3391 w 329872"/>
                <a:gd name="connsiteY0" fmla="*/ 871 h 213199"/>
                <a:gd name="connsiteX1" fmla="*/ 85941 w 329872"/>
                <a:gd name="connsiteY1" fmla="*/ 51671 h 213199"/>
                <a:gd name="connsiteX2" fmla="*/ 95466 w 329872"/>
                <a:gd name="connsiteY2" fmla="*/ 99296 h 213199"/>
                <a:gd name="connsiteX3" fmla="*/ 95466 w 329872"/>
                <a:gd name="connsiteY3" fmla="*/ 58021 h 213199"/>
                <a:gd name="connsiteX4" fmla="*/ 244691 w 329872"/>
                <a:gd name="connsiteY4" fmla="*/ 134221 h 213199"/>
                <a:gd name="connsiteX5" fmla="*/ 228816 w 329872"/>
                <a:gd name="connsiteY5" fmla="*/ 105646 h 213199"/>
                <a:gd name="connsiteX6" fmla="*/ 324066 w 329872"/>
                <a:gd name="connsiteY6" fmla="*/ 210421 h 213199"/>
                <a:gd name="connsiteX7" fmla="*/ 308191 w 329872"/>
                <a:gd name="connsiteY7" fmla="*/ 175496 h 213199"/>
                <a:gd name="connsiteX8" fmla="*/ 216116 w 329872"/>
                <a:gd name="connsiteY8" fmla="*/ 96121 h 213199"/>
                <a:gd name="connsiteX9" fmla="*/ 3391 w 329872"/>
                <a:gd name="connsiteY9" fmla="*/ 871 h 21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9872" h="213199">
                  <a:moveTo>
                    <a:pt x="3391" y="871"/>
                  </a:moveTo>
                  <a:cubicBezTo>
                    <a:pt x="-18305" y="-6537"/>
                    <a:pt x="70595" y="35267"/>
                    <a:pt x="85941" y="51671"/>
                  </a:cubicBezTo>
                  <a:cubicBezTo>
                    <a:pt x="101287" y="68075"/>
                    <a:pt x="93878" y="98238"/>
                    <a:pt x="95466" y="99296"/>
                  </a:cubicBezTo>
                  <a:cubicBezTo>
                    <a:pt x="97054" y="100354"/>
                    <a:pt x="70595" y="52200"/>
                    <a:pt x="95466" y="58021"/>
                  </a:cubicBezTo>
                  <a:cubicBezTo>
                    <a:pt x="120337" y="63842"/>
                    <a:pt x="222466" y="126284"/>
                    <a:pt x="244691" y="134221"/>
                  </a:cubicBezTo>
                  <a:cubicBezTo>
                    <a:pt x="266916" y="142159"/>
                    <a:pt x="215587" y="92946"/>
                    <a:pt x="228816" y="105646"/>
                  </a:cubicBezTo>
                  <a:cubicBezTo>
                    <a:pt x="242045" y="118346"/>
                    <a:pt x="310837" y="198779"/>
                    <a:pt x="324066" y="210421"/>
                  </a:cubicBezTo>
                  <a:cubicBezTo>
                    <a:pt x="337295" y="222063"/>
                    <a:pt x="326183" y="194546"/>
                    <a:pt x="308191" y="175496"/>
                  </a:cubicBezTo>
                  <a:cubicBezTo>
                    <a:pt x="290199" y="156446"/>
                    <a:pt x="261095" y="123108"/>
                    <a:pt x="216116" y="96121"/>
                  </a:cubicBezTo>
                  <a:cubicBezTo>
                    <a:pt x="171137" y="69134"/>
                    <a:pt x="25087" y="8279"/>
                    <a:pt x="3391" y="87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 867">
              <a:extLst>
                <a:ext uri="{FF2B5EF4-FFF2-40B4-BE49-F238E27FC236}">
                  <a16:creationId xmlns:a16="http://schemas.microsoft.com/office/drawing/2014/main" id="{FBE42E8C-8065-D5A3-E66D-F53187C88BC1}"/>
                </a:ext>
              </a:extLst>
            </p:cNvPr>
            <p:cNvSpPr/>
            <p:nvPr/>
          </p:nvSpPr>
          <p:spPr>
            <a:xfrm>
              <a:off x="6177456" y="2870126"/>
              <a:ext cx="525494" cy="239022"/>
            </a:xfrm>
            <a:custGeom>
              <a:avLst/>
              <a:gdLst>
                <a:gd name="connsiteX0" fmla="*/ 1094 w 525494"/>
                <a:gd name="connsiteY0" fmla="*/ 74 h 239022"/>
                <a:gd name="connsiteX1" fmla="*/ 213819 w 525494"/>
                <a:gd name="connsiteY1" fmla="*/ 79449 h 239022"/>
                <a:gd name="connsiteX2" fmla="*/ 128094 w 525494"/>
                <a:gd name="connsiteY2" fmla="*/ 79449 h 239022"/>
                <a:gd name="connsiteX3" fmla="*/ 226519 w 525494"/>
                <a:gd name="connsiteY3" fmla="*/ 79449 h 239022"/>
                <a:gd name="connsiteX4" fmla="*/ 499569 w 525494"/>
                <a:gd name="connsiteY4" fmla="*/ 228674 h 239022"/>
                <a:gd name="connsiteX5" fmla="*/ 483694 w 525494"/>
                <a:gd name="connsiteY5" fmla="*/ 212799 h 239022"/>
                <a:gd name="connsiteX6" fmla="*/ 229694 w 525494"/>
                <a:gd name="connsiteY6" fmla="*/ 104849 h 239022"/>
                <a:gd name="connsiteX7" fmla="*/ 321769 w 525494"/>
                <a:gd name="connsiteY7" fmla="*/ 95324 h 239022"/>
                <a:gd name="connsiteX8" fmla="*/ 1094 w 525494"/>
                <a:gd name="connsiteY8" fmla="*/ 74 h 2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5494" h="239022">
                  <a:moveTo>
                    <a:pt x="1094" y="74"/>
                  </a:moveTo>
                  <a:cubicBezTo>
                    <a:pt x="-16898" y="-2572"/>
                    <a:pt x="192652" y="66220"/>
                    <a:pt x="213819" y="79449"/>
                  </a:cubicBezTo>
                  <a:cubicBezTo>
                    <a:pt x="234986" y="92678"/>
                    <a:pt x="128094" y="79449"/>
                    <a:pt x="128094" y="79449"/>
                  </a:cubicBezTo>
                  <a:cubicBezTo>
                    <a:pt x="130211" y="79449"/>
                    <a:pt x="164606" y="54578"/>
                    <a:pt x="226519" y="79449"/>
                  </a:cubicBezTo>
                  <a:cubicBezTo>
                    <a:pt x="288432" y="104320"/>
                    <a:pt x="499569" y="228674"/>
                    <a:pt x="499569" y="228674"/>
                  </a:cubicBezTo>
                  <a:cubicBezTo>
                    <a:pt x="542431" y="250899"/>
                    <a:pt x="528673" y="233436"/>
                    <a:pt x="483694" y="212799"/>
                  </a:cubicBezTo>
                  <a:cubicBezTo>
                    <a:pt x="438715" y="192162"/>
                    <a:pt x="256681" y="124428"/>
                    <a:pt x="229694" y="104849"/>
                  </a:cubicBezTo>
                  <a:cubicBezTo>
                    <a:pt x="202707" y="85270"/>
                    <a:pt x="356165" y="110670"/>
                    <a:pt x="321769" y="95324"/>
                  </a:cubicBezTo>
                  <a:cubicBezTo>
                    <a:pt x="287373" y="79978"/>
                    <a:pt x="19086" y="2720"/>
                    <a:pt x="1094" y="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 868">
              <a:extLst>
                <a:ext uri="{FF2B5EF4-FFF2-40B4-BE49-F238E27FC236}">
                  <a16:creationId xmlns:a16="http://schemas.microsoft.com/office/drawing/2014/main" id="{302AC11C-CE81-E646-FC47-557DADB46620}"/>
                </a:ext>
              </a:extLst>
            </p:cNvPr>
            <p:cNvSpPr/>
            <p:nvPr/>
          </p:nvSpPr>
          <p:spPr>
            <a:xfrm>
              <a:off x="6682747" y="3467035"/>
              <a:ext cx="64148" cy="317591"/>
            </a:xfrm>
            <a:custGeom>
              <a:avLst/>
              <a:gdLst>
                <a:gd name="connsiteX0" fmla="*/ 64128 w 64148"/>
                <a:gd name="connsiteY0" fmla="*/ 65 h 317591"/>
                <a:gd name="connsiteX1" fmla="*/ 16503 w 64148"/>
                <a:gd name="connsiteY1" fmla="*/ 111190 h 317591"/>
                <a:gd name="connsiteX2" fmla="*/ 13328 w 64148"/>
                <a:gd name="connsiteY2" fmla="*/ 215965 h 317591"/>
                <a:gd name="connsiteX3" fmla="*/ 628 w 64148"/>
                <a:gd name="connsiteY3" fmla="*/ 317565 h 317591"/>
                <a:gd name="connsiteX4" fmla="*/ 35553 w 64148"/>
                <a:gd name="connsiteY4" fmla="*/ 206440 h 317591"/>
                <a:gd name="connsiteX5" fmla="*/ 22853 w 64148"/>
                <a:gd name="connsiteY5" fmla="*/ 127065 h 317591"/>
                <a:gd name="connsiteX6" fmla="*/ 64128 w 64148"/>
                <a:gd name="connsiteY6" fmla="*/ 65 h 31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48" h="317591">
                  <a:moveTo>
                    <a:pt x="64128" y="65"/>
                  </a:moveTo>
                  <a:cubicBezTo>
                    <a:pt x="63070" y="-2581"/>
                    <a:pt x="24970" y="75207"/>
                    <a:pt x="16503" y="111190"/>
                  </a:cubicBezTo>
                  <a:cubicBezTo>
                    <a:pt x="8036" y="147173"/>
                    <a:pt x="15974" y="181569"/>
                    <a:pt x="13328" y="215965"/>
                  </a:cubicBezTo>
                  <a:cubicBezTo>
                    <a:pt x="10682" y="250361"/>
                    <a:pt x="-3076" y="319152"/>
                    <a:pt x="628" y="317565"/>
                  </a:cubicBezTo>
                  <a:cubicBezTo>
                    <a:pt x="4332" y="315978"/>
                    <a:pt x="31849" y="238190"/>
                    <a:pt x="35553" y="206440"/>
                  </a:cubicBezTo>
                  <a:cubicBezTo>
                    <a:pt x="39257" y="174690"/>
                    <a:pt x="20207" y="156698"/>
                    <a:pt x="22853" y="127065"/>
                  </a:cubicBezTo>
                  <a:cubicBezTo>
                    <a:pt x="25499" y="97432"/>
                    <a:pt x="65186" y="2711"/>
                    <a:pt x="64128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 869">
              <a:extLst>
                <a:ext uri="{FF2B5EF4-FFF2-40B4-BE49-F238E27FC236}">
                  <a16:creationId xmlns:a16="http://schemas.microsoft.com/office/drawing/2014/main" id="{51B1939C-4A1B-1199-26AA-C7129789A082}"/>
                </a:ext>
              </a:extLst>
            </p:cNvPr>
            <p:cNvSpPr/>
            <p:nvPr/>
          </p:nvSpPr>
          <p:spPr>
            <a:xfrm>
              <a:off x="6061066" y="2815779"/>
              <a:ext cx="615285" cy="212415"/>
            </a:xfrm>
            <a:custGeom>
              <a:avLst/>
              <a:gdLst>
                <a:gd name="connsiteX0" fmla="*/ 9 w 615285"/>
                <a:gd name="connsiteY0" fmla="*/ 60771 h 212415"/>
                <a:gd name="connsiteX1" fmla="*/ 260359 w 615285"/>
                <a:gd name="connsiteY1" fmla="*/ 22671 h 212415"/>
                <a:gd name="connsiteX2" fmla="*/ 285759 w 615285"/>
                <a:gd name="connsiteY2" fmla="*/ 38546 h 212415"/>
                <a:gd name="connsiteX3" fmla="*/ 609609 w 615285"/>
                <a:gd name="connsiteY3" fmla="*/ 209996 h 212415"/>
                <a:gd name="connsiteX4" fmla="*/ 479434 w 615285"/>
                <a:gd name="connsiteY4" fmla="*/ 130621 h 212415"/>
                <a:gd name="connsiteX5" fmla="*/ 317509 w 615285"/>
                <a:gd name="connsiteY5" fmla="*/ 9971 h 212415"/>
                <a:gd name="connsiteX6" fmla="*/ 250834 w 615285"/>
                <a:gd name="connsiteY6" fmla="*/ 13146 h 212415"/>
                <a:gd name="connsiteX7" fmla="*/ 9 w 615285"/>
                <a:gd name="connsiteY7" fmla="*/ 60771 h 21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285" h="212415">
                  <a:moveTo>
                    <a:pt x="9" y="60771"/>
                  </a:moveTo>
                  <a:cubicBezTo>
                    <a:pt x="1596" y="62358"/>
                    <a:pt x="212734" y="26375"/>
                    <a:pt x="260359" y="22671"/>
                  </a:cubicBezTo>
                  <a:cubicBezTo>
                    <a:pt x="307984" y="18967"/>
                    <a:pt x="285759" y="38546"/>
                    <a:pt x="285759" y="38546"/>
                  </a:cubicBezTo>
                  <a:lnTo>
                    <a:pt x="609609" y="209996"/>
                  </a:lnTo>
                  <a:cubicBezTo>
                    <a:pt x="641888" y="225342"/>
                    <a:pt x="528117" y="163958"/>
                    <a:pt x="479434" y="130621"/>
                  </a:cubicBezTo>
                  <a:cubicBezTo>
                    <a:pt x="430751" y="97284"/>
                    <a:pt x="355609" y="29550"/>
                    <a:pt x="317509" y="9971"/>
                  </a:cubicBezTo>
                  <a:cubicBezTo>
                    <a:pt x="279409" y="-9608"/>
                    <a:pt x="301634" y="4150"/>
                    <a:pt x="250834" y="13146"/>
                  </a:cubicBezTo>
                  <a:cubicBezTo>
                    <a:pt x="200034" y="22142"/>
                    <a:pt x="-1578" y="59184"/>
                    <a:pt x="9" y="6077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 870">
              <a:extLst>
                <a:ext uri="{FF2B5EF4-FFF2-40B4-BE49-F238E27FC236}">
                  <a16:creationId xmlns:a16="http://schemas.microsoft.com/office/drawing/2014/main" id="{AE4F6CF5-AD13-8061-CC68-06FF35A10E63}"/>
                </a:ext>
              </a:extLst>
            </p:cNvPr>
            <p:cNvSpPr/>
            <p:nvPr/>
          </p:nvSpPr>
          <p:spPr>
            <a:xfrm>
              <a:off x="6451571" y="2631831"/>
              <a:ext cx="424051" cy="217899"/>
            </a:xfrm>
            <a:custGeom>
              <a:avLst/>
              <a:gdLst>
                <a:gd name="connsiteX0" fmla="*/ 6379 w 424051"/>
                <a:gd name="connsiteY0" fmla="*/ 216144 h 217899"/>
                <a:gd name="connsiteX1" fmla="*/ 247679 w 424051"/>
                <a:gd name="connsiteY1" fmla="*/ 38344 h 217899"/>
                <a:gd name="connsiteX2" fmla="*/ 422304 w 424051"/>
                <a:gd name="connsiteY2" fmla="*/ 35169 h 217899"/>
                <a:gd name="connsiteX3" fmla="*/ 333404 w 424051"/>
                <a:gd name="connsiteY3" fmla="*/ 16119 h 217899"/>
                <a:gd name="connsiteX4" fmla="*/ 266729 w 424051"/>
                <a:gd name="connsiteY4" fmla="*/ 244 h 217899"/>
                <a:gd name="connsiteX5" fmla="*/ 241329 w 424051"/>
                <a:gd name="connsiteY5" fmla="*/ 28819 h 217899"/>
                <a:gd name="connsiteX6" fmla="*/ 82579 w 424051"/>
                <a:gd name="connsiteY6" fmla="*/ 124069 h 217899"/>
                <a:gd name="connsiteX7" fmla="*/ 6379 w 424051"/>
                <a:gd name="connsiteY7" fmla="*/ 216144 h 2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051" h="217899">
                  <a:moveTo>
                    <a:pt x="6379" y="216144"/>
                  </a:moveTo>
                  <a:cubicBezTo>
                    <a:pt x="33896" y="201856"/>
                    <a:pt x="178358" y="68507"/>
                    <a:pt x="247679" y="38344"/>
                  </a:cubicBezTo>
                  <a:cubicBezTo>
                    <a:pt x="317000" y="8181"/>
                    <a:pt x="408017" y="38873"/>
                    <a:pt x="422304" y="35169"/>
                  </a:cubicBezTo>
                  <a:cubicBezTo>
                    <a:pt x="436591" y="31465"/>
                    <a:pt x="359333" y="21940"/>
                    <a:pt x="333404" y="16119"/>
                  </a:cubicBezTo>
                  <a:cubicBezTo>
                    <a:pt x="307475" y="10298"/>
                    <a:pt x="282075" y="-1873"/>
                    <a:pt x="266729" y="244"/>
                  </a:cubicBezTo>
                  <a:cubicBezTo>
                    <a:pt x="251383" y="2361"/>
                    <a:pt x="272021" y="8182"/>
                    <a:pt x="241329" y="28819"/>
                  </a:cubicBezTo>
                  <a:cubicBezTo>
                    <a:pt x="210637" y="49456"/>
                    <a:pt x="118033" y="94436"/>
                    <a:pt x="82579" y="124069"/>
                  </a:cubicBezTo>
                  <a:cubicBezTo>
                    <a:pt x="47125" y="153702"/>
                    <a:pt x="-21138" y="230432"/>
                    <a:pt x="6379" y="2161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 871">
              <a:extLst>
                <a:ext uri="{FF2B5EF4-FFF2-40B4-BE49-F238E27FC236}">
                  <a16:creationId xmlns:a16="http://schemas.microsoft.com/office/drawing/2014/main" id="{721B6C1D-6907-6D3A-1363-3A1E05C5C567}"/>
                </a:ext>
              </a:extLst>
            </p:cNvPr>
            <p:cNvSpPr/>
            <p:nvPr/>
          </p:nvSpPr>
          <p:spPr>
            <a:xfrm>
              <a:off x="6024301" y="2276161"/>
              <a:ext cx="503769" cy="592277"/>
            </a:xfrm>
            <a:custGeom>
              <a:avLst/>
              <a:gdLst>
                <a:gd name="connsiteX0" fmla="*/ 503499 w 503769"/>
                <a:gd name="connsiteY0" fmla="*/ 314 h 592277"/>
                <a:gd name="connsiteX1" fmla="*/ 459049 w 503769"/>
                <a:gd name="connsiteY1" fmla="*/ 238439 h 592277"/>
                <a:gd name="connsiteX2" fmla="*/ 322524 w 503769"/>
                <a:gd name="connsiteY2" fmla="*/ 365439 h 592277"/>
                <a:gd name="connsiteX3" fmla="*/ 1849 w 503769"/>
                <a:gd name="connsiteY3" fmla="*/ 590864 h 592277"/>
                <a:gd name="connsiteX4" fmla="*/ 182824 w 503769"/>
                <a:gd name="connsiteY4" fmla="*/ 467039 h 592277"/>
                <a:gd name="connsiteX5" fmla="*/ 443174 w 503769"/>
                <a:gd name="connsiteY5" fmla="*/ 292414 h 592277"/>
                <a:gd name="connsiteX6" fmla="*/ 503499 w 503769"/>
                <a:gd name="connsiteY6" fmla="*/ 314 h 59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69" h="592277">
                  <a:moveTo>
                    <a:pt x="503499" y="314"/>
                  </a:moveTo>
                  <a:cubicBezTo>
                    <a:pt x="506145" y="-8682"/>
                    <a:pt x="489212" y="177585"/>
                    <a:pt x="459049" y="238439"/>
                  </a:cubicBezTo>
                  <a:cubicBezTo>
                    <a:pt x="428886" y="299293"/>
                    <a:pt x="398724" y="306702"/>
                    <a:pt x="322524" y="365439"/>
                  </a:cubicBezTo>
                  <a:cubicBezTo>
                    <a:pt x="246324" y="424176"/>
                    <a:pt x="25132" y="573931"/>
                    <a:pt x="1849" y="590864"/>
                  </a:cubicBezTo>
                  <a:cubicBezTo>
                    <a:pt x="-21434" y="607797"/>
                    <a:pt x="182824" y="467039"/>
                    <a:pt x="182824" y="467039"/>
                  </a:cubicBezTo>
                  <a:cubicBezTo>
                    <a:pt x="256378" y="417297"/>
                    <a:pt x="388141" y="363851"/>
                    <a:pt x="443174" y="292414"/>
                  </a:cubicBezTo>
                  <a:cubicBezTo>
                    <a:pt x="498207" y="220977"/>
                    <a:pt x="500853" y="9310"/>
                    <a:pt x="503499" y="3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 872">
              <a:extLst>
                <a:ext uri="{FF2B5EF4-FFF2-40B4-BE49-F238E27FC236}">
                  <a16:creationId xmlns:a16="http://schemas.microsoft.com/office/drawing/2014/main" id="{407C7C3F-0A4B-55E8-ED76-8B95F388D453}"/>
                </a:ext>
              </a:extLst>
            </p:cNvPr>
            <p:cNvSpPr/>
            <p:nvPr/>
          </p:nvSpPr>
          <p:spPr>
            <a:xfrm>
              <a:off x="5951531" y="2306944"/>
              <a:ext cx="395895" cy="527561"/>
            </a:xfrm>
            <a:custGeom>
              <a:avLst/>
              <a:gdLst>
                <a:gd name="connsiteX0" fmla="*/ 395294 w 395895"/>
                <a:gd name="connsiteY0" fmla="*/ 1281 h 527561"/>
                <a:gd name="connsiteX1" fmla="*/ 363544 w 395895"/>
                <a:gd name="connsiteY1" fmla="*/ 185431 h 527561"/>
                <a:gd name="connsiteX2" fmla="*/ 265119 w 395895"/>
                <a:gd name="connsiteY2" fmla="*/ 331481 h 527561"/>
                <a:gd name="connsiteX3" fmla="*/ 1594 w 395895"/>
                <a:gd name="connsiteY3" fmla="*/ 525156 h 527561"/>
                <a:gd name="connsiteX4" fmla="*/ 163519 w 395895"/>
                <a:gd name="connsiteY4" fmla="*/ 429906 h 527561"/>
                <a:gd name="connsiteX5" fmla="*/ 341319 w 395895"/>
                <a:gd name="connsiteY5" fmla="*/ 283856 h 527561"/>
                <a:gd name="connsiteX6" fmla="*/ 395294 w 395895"/>
                <a:gd name="connsiteY6" fmla="*/ 1281 h 52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895" h="527561">
                  <a:moveTo>
                    <a:pt x="395294" y="1281"/>
                  </a:moveTo>
                  <a:cubicBezTo>
                    <a:pt x="398998" y="-15123"/>
                    <a:pt x="385240" y="130398"/>
                    <a:pt x="363544" y="185431"/>
                  </a:cubicBezTo>
                  <a:cubicBezTo>
                    <a:pt x="341848" y="240464"/>
                    <a:pt x="325444" y="274860"/>
                    <a:pt x="265119" y="331481"/>
                  </a:cubicBezTo>
                  <a:cubicBezTo>
                    <a:pt x="204794" y="388102"/>
                    <a:pt x="18527" y="508752"/>
                    <a:pt x="1594" y="525156"/>
                  </a:cubicBezTo>
                  <a:cubicBezTo>
                    <a:pt x="-15339" y="541560"/>
                    <a:pt x="106898" y="470123"/>
                    <a:pt x="163519" y="429906"/>
                  </a:cubicBezTo>
                  <a:cubicBezTo>
                    <a:pt x="220140" y="389689"/>
                    <a:pt x="302161" y="351060"/>
                    <a:pt x="341319" y="283856"/>
                  </a:cubicBezTo>
                  <a:cubicBezTo>
                    <a:pt x="380477" y="216652"/>
                    <a:pt x="391590" y="17685"/>
                    <a:pt x="395294" y="128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 873">
              <a:extLst>
                <a:ext uri="{FF2B5EF4-FFF2-40B4-BE49-F238E27FC236}">
                  <a16:creationId xmlns:a16="http://schemas.microsoft.com/office/drawing/2014/main" id="{E9A908F6-74A6-9063-D7E6-E65B574303B4}"/>
                </a:ext>
              </a:extLst>
            </p:cNvPr>
            <p:cNvSpPr/>
            <p:nvPr/>
          </p:nvSpPr>
          <p:spPr>
            <a:xfrm>
              <a:off x="5586465" y="2513935"/>
              <a:ext cx="497962" cy="407825"/>
            </a:xfrm>
            <a:custGeom>
              <a:avLst/>
              <a:gdLst>
                <a:gd name="connsiteX0" fmla="*/ 1535 w 497962"/>
                <a:gd name="connsiteY0" fmla="*/ 407065 h 407825"/>
                <a:gd name="connsiteX1" fmla="*/ 265060 w 497962"/>
                <a:gd name="connsiteY1" fmla="*/ 114965 h 407825"/>
                <a:gd name="connsiteX2" fmla="*/ 487310 w 497962"/>
                <a:gd name="connsiteY2" fmla="*/ 7015 h 407825"/>
                <a:gd name="connsiteX3" fmla="*/ 465085 w 497962"/>
                <a:gd name="connsiteY3" fmla="*/ 10190 h 407825"/>
                <a:gd name="connsiteX4" fmla="*/ 373010 w 497962"/>
                <a:gd name="connsiteY4" fmla="*/ 22890 h 407825"/>
                <a:gd name="connsiteX5" fmla="*/ 166635 w 497962"/>
                <a:gd name="connsiteY5" fmla="*/ 194340 h 407825"/>
                <a:gd name="connsiteX6" fmla="*/ 1535 w 497962"/>
                <a:gd name="connsiteY6" fmla="*/ 407065 h 40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962" h="407825">
                  <a:moveTo>
                    <a:pt x="1535" y="407065"/>
                  </a:moveTo>
                  <a:cubicBezTo>
                    <a:pt x="17939" y="393836"/>
                    <a:pt x="184098" y="181640"/>
                    <a:pt x="265060" y="114965"/>
                  </a:cubicBezTo>
                  <a:cubicBezTo>
                    <a:pt x="346023" y="48290"/>
                    <a:pt x="453973" y="24477"/>
                    <a:pt x="487310" y="7015"/>
                  </a:cubicBezTo>
                  <a:cubicBezTo>
                    <a:pt x="520647" y="-10447"/>
                    <a:pt x="465085" y="10190"/>
                    <a:pt x="465085" y="10190"/>
                  </a:cubicBezTo>
                  <a:cubicBezTo>
                    <a:pt x="446035" y="12836"/>
                    <a:pt x="422752" y="-7802"/>
                    <a:pt x="373010" y="22890"/>
                  </a:cubicBezTo>
                  <a:cubicBezTo>
                    <a:pt x="323268" y="53582"/>
                    <a:pt x="229077" y="131369"/>
                    <a:pt x="166635" y="194340"/>
                  </a:cubicBezTo>
                  <a:cubicBezTo>
                    <a:pt x="104193" y="257311"/>
                    <a:pt x="-14869" y="420294"/>
                    <a:pt x="1535" y="4070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 874">
              <a:extLst>
                <a:ext uri="{FF2B5EF4-FFF2-40B4-BE49-F238E27FC236}">
                  <a16:creationId xmlns:a16="http://schemas.microsoft.com/office/drawing/2014/main" id="{4C28FDAC-803B-285C-FD49-5E5D04574CA1}"/>
                </a:ext>
              </a:extLst>
            </p:cNvPr>
            <p:cNvSpPr/>
            <p:nvPr/>
          </p:nvSpPr>
          <p:spPr>
            <a:xfrm>
              <a:off x="5736743" y="2305086"/>
              <a:ext cx="575985" cy="481051"/>
            </a:xfrm>
            <a:custGeom>
              <a:avLst/>
              <a:gdLst>
                <a:gd name="connsiteX0" fmla="*/ 482 w 575985"/>
                <a:gd name="connsiteY0" fmla="*/ 479389 h 481051"/>
                <a:gd name="connsiteX1" fmla="*/ 251307 w 575985"/>
                <a:gd name="connsiteY1" fmla="*/ 438114 h 481051"/>
                <a:gd name="connsiteX2" fmla="*/ 470382 w 575985"/>
                <a:gd name="connsiteY2" fmla="*/ 295239 h 481051"/>
                <a:gd name="connsiteX3" fmla="*/ 568807 w 575985"/>
                <a:gd name="connsiteY3" fmla="*/ 15839 h 481051"/>
                <a:gd name="connsiteX4" fmla="*/ 559282 w 575985"/>
                <a:gd name="connsiteY4" fmla="*/ 57114 h 481051"/>
                <a:gd name="connsiteX5" fmla="*/ 486257 w 575985"/>
                <a:gd name="connsiteY5" fmla="*/ 244439 h 481051"/>
                <a:gd name="connsiteX6" fmla="*/ 416407 w 575985"/>
                <a:gd name="connsiteY6" fmla="*/ 314289 h 481051"/>
                <a:gd name="connsiteX7" fmla="*/ 317982 w 575985"/>
                <a:gd name="connsiteY7" fmla="*/ 393664 h 481051"/>
                <a:gd name="connsiteX8" fmla="*/ 482 w 575985"/>
                <a:gd name="connsiteY8" fmla="*/ 479389 h 48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985" h="481051">
                  <a:moveTo>
                    <a:pt x="482" y="479389"/>
                  </a:moveTo>
                  <a:cubicBezTo>
                    <a:pt x="-10631" y="486797"/>
                    <a:pt x="172990" y="468806"/>
                    <a:pt x="251307" y="438114"/>
                  </a:cubicBezTo>
                  <a:cubicBezTo>
                    <a:pt x="329624" y="407422"/>
                    <a:pt x="417465" y="365618"/>
                    <a:pt x="470382" y="295239"/>
                  </a:cubicBezTo>
                  <a:cubicBezTo>
                    <a:pt x="523299" y="224860"/>
                    <a:pt x="553990" y="55526"/>
                    <a:pt x="568807" y="15839"/>
                  </a:cubicBezTo>
                  <a:cubicBezTo>
                    <a:pt x="583624" y="-23848"/>
                    <a:pt x="573040" y="19014"/>
                    <a:pt x="559282" y="57114"/>
                  </a:cubicBezTo>
                  <a:cubicBezTo>
                    <a:pt x="545524" y="95214"/>
                    <a:pt x="510070" y="201576"/>
                    <a:pt x="486257" y="244439"/>
                  </a:cubicBezTo>
                  <a:cubicBezTo>
                    <a:pt x="462445" y="287301"/>
                    <a:pt x="444453" y="289418"/>
                    <a:pt x="416407" y="314289"/>
                  </a:cubicBezTo>
                  <a:cubicBezTo>
                    <a:pt x="388361" y="339160"/>
                    <a:pt x="387303" y="364031"/>
                    <a:pt x="317982" y="393664"/>
                  </a:cubicBezTo>
                  <a:cubicBezTo>
                    <a:pt x="248661" y="423297"/>
                    <a:pt x="11595" y="471981"/>
                    <a:pt x="482" y="47938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 875">
              <a:extLst>
                <a:ext uri="{FF2B5EF4-FFF2-40B4-BE49-F238E27FC236}">
                  <a16:creationId xmlns:a16="http://schemas.microsoft.com/office/drawing/2014/main" id="{A5C96696-9896-292E-66B7-36BB3C1F600E}"/>
                </a:ext>
              </a:extLst>
            </p:cNvPr>
            <p:cNvSpPr/>
            <p:nvPr/>
          </p:nvSpPr>
          <p:spPr>
            <a:xfrm>
              <a:off x="5558105" y="2327239"/>
              <a:ext cx="503309" cy="563424"/>
            </a:xfrm>
            <a:custGeom>
              <a:avLst/>
              <a:gdLst>
                <a:gd name="connsiteX0" fmla="*/ 502970 w 503309"/>
                <a:gd name="connsiteY0" fmla="*/ 36 h 563424"/>
                <a:gd name="connsiteX1" fmla="*/ 169595 w 503309"/>
                <a:gd name="connsiteY1" fmla="*/ 279436 h 563424"/>
                <a:gd name="connsiteX2" fmla="*/ 23545 w 503309"/>
                <a:gd name="connsiteY2" fmla="*/ 482636 h 563424"/>
                <a:gd name="connsiteX3" fmla="*/ 4495 w 503309"/>
                <a:gd name="connsiteY3" fmla="*/ 558836 h 563424"/>
                <a:gd name="connsiteX4" fmla="*/ 67995 w 503309"/>
                <a:gd name="connsiteY4" fmla="*/ 361986 h 563424"/>
                <a:gd name="connsiteX5" fmla="*/ 102920 w 503309"/>
                <a:gd name="connsiteY5" fmla="*/ 298486 h 563424"/>
                <a:gd name="connsiteX6" fmla="*/ 502970 w 503309"/>
                <a:gd name="connsiteY6" fmla="*/ 36 h 56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309" h="563424">
                  <a:moveTo>
                    <a:pt x="502970" y="36"/>
                  </a:moveTo>
                  <a:cubicBezTo>
                    <a:pt x="514083" y="-3139"/>
                    <a:pt x="249499" y="199003"/>
                    <a:pt x="169595" y="279436"/>
                  </a:cubicBezTo>
                  <a:cubicBezTo>
                    <a:pt x="89691" y="359869"/>
                    <a:pt x="51062" y="436069"/>
                    <a:pt x="23545" y="482636"/>
                  </a:cubicBezTo>
                  <a:cubicBezTo>
                    <a:pt x="-3972" y="529203"/>
                    <a:pt x="-2913" y="578944"/>
                    <a:pt x="4495" y="558836"/>
                  </a:cubicBezTo>
                  <a:cubicBezTo>
                    <a:pt x="11903" y="538728"/>
                    <a:pt x="51591" y="405378"/>
                    <a:pt x="67995" y="361986"/>
                  </a:cubicBezTo>
                  <a:cubicBezTo>
                    <a:pt x="84399" y="318594"/>
                    <a:pt x="34128" y="356165"/>
                    <a:pt x="102920" y="298486"/>
                  </a:cubicBezTo>
                  <a:cubicBezTo>
                    <a:pt x="171712" y="240807"/>
                    <a:pt x="491857" y="3211"/>
                    <a:pt x="502970" y="3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 876">
              <a:extLst>
                <a:ext uri="{FF2B5EF4-FFF2-40B4-BE49-F238E27FC236}">
                  <a16:creationId xmlns:a16="http://schemas.microsoft.com/office/drawing/2014/main" id="{2217DFDE-33E6-AE2A-81B2-88B434A52234}"/>
                </a:ext>
              </a:extLst>
            </p:cNvPr>
            <p:cNvSpPr/>
            <p:nvPr/>
          </p:nvSpPr>
          <p:spPr>
            <a:xfrm>
              <a:off x="5559399" y="2553445"/>
              <a:ext cx="43641" cy="249273"/>
            </a:xfrm>
            <a:custGeom>
              <a:avLst/>
              <a:gdLst>
                <a:gd name="connsiteX0" fmla="*/ 26 w 43641"/>
                <a:gd name="connsiteY0" fmla="*/ 246905 h 249273"/>
                <a:gd name="connsiteX1" fmla="*/ 41301 w 43641"/>
                <a:gd name="connsiteY1" fmla="*/ 15130 h 249273"/>
                <a:gd name="connsiteX2" fmla="*/ 38126 w 43641"/>
                <a:gd name="connsiteY2" fmla="*/ 34180 h 249273"/>
                <a:gd name="connsiteX3" fmla="*/ 34951 w 43641"/>
                <a:gd name="connsiteY3" fmla="*/ 129430 h 249273"/>
                <a:gd name="connsiteX4" fmla="*/ 26 w 43641"/>
                <a:gd name="connsiteY4" fmla="*/ 246905 h 2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1" h="249273">
                  <a:moveTo>
                    <a:pt x="26" y="246905"/>
                  </a:moveTo>
                  <a:cubicBezTo>
                    <a:pt x="1084" y="227855"/>
                    <a:pt x="41301" y="15130"/>
                    <a:pt x="41301" y="15130"/>
                  </a:cubicBezTo>
                  <a:cubicBezTo>
                    <a:pt x="47651" y="-20324"/>
                    <a:pt x="39184" y="15130"/>
                    <a:pt x="38126" y="34180"/>
                  </a:cubicBezTo>
                  <a:cubicBezTo>
                    <a:pt x="37068" y="53230"/>
                    <a:pt x="39713" y="93976"/>
                    <a:pt x="34951" y="129430"/>
                  </a:cubicBezTo>
                  <a:cubicBezTo>
                    <a:pt x="30189" y="164884"/>
                    <a:pt x="-1032" y="265955"/>
                    <a:pt x="26" y="24690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 877">
              <a:extLst>
                <a:ext uri="{FF2B5EF4-FFF2-40B4-BE49-F238E27FC236}">
                  <a16:creationId xmlns:a16="http://schemas.microsoft.com/office/drawing/2014/main" id="{C8A2E2EC-338E-F13B-4662-17D92256F880}"/>
                </a:ext>
              </a:extLst>
            </p:cNvPr>
            <p:cNvSpPr/>
            <p:nvPr/>
          </p:nvSpPr>
          <p:spPr>
            <a:xfrm>
              <a:off x="5603065" y="2333558"/>
              <a:ext cx="251635" cy="243220"/>
            </a:xfrm>
            <a:custGeom>
              <a:avLst/>
              <a:gdLst>
                <a:gd name="connsiteX0" fmla="*/ 810 w 251635"/>
                <a:gd name="connsiteY0" fmla="*/ 241367 h 243220"/>
                <a:gd name="connsiteX1" fmla="*/ 191310 w 251635"/>
                <a:gd name="connsiteY1" fmla="*/ 41342 h 243220"/>
                <a:gd name="connsiteX2" fmla="*/ 251635 w 251635"/>
                <a:gd name="connsiteY2" fmla="*/ 67 h 243220"/>
                <a:gd name="connsiteX3" fmla="*/ 191310 w 251635"/>
                <a:gd name="connsiteY3" fmla="*/ 44517 h 243220"/>
                <a:gd name="connsiteX4" fmla="*/ 124635 w 251635"/>
                <a:gd name="connsiteY4" fmla="*/ 136592 h 243220"/>
                <a:gd name="connsiteX5" fmla="*/ 810 w 251635"/>
                <a:gd name="connsiteY5" fmla="*/ 241367 h 24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635" h="243220">
                  <a:moveTo>
                    <a:pt x="810" y="241367"/>
                  </a:moveTo>
                  <a:cubicBezTo>
                    <a:pt x="11923" y="225492"/>
                    <a:pt x="149506" y="81559"/>
                    <a:pt x="191310" y="41342"/>
                  </a:cubicBezTo>
                  <a:cubicBezTo>
                    <a:pt x="233114" y="1125"/>
                    <a:pt x="251635" y="-462"/>
                    <a:pt x="251635" y="67"/>
                  </a:cubicBezTo>
                  <a:cubicBezTo>
                    <a:pt x="251635" y="596"/>
                    <a:pt x="212477" y="21763"/>
                    <a:pt x="191310" y="44517"/>
                  </a:cubicBezTo>
                  <a:cubicBezTo>
                    <a:pt x="170143" y="67271"/>
                    <a:pt x="153210" y="106430"/>
                    <a:pt x="124635" y="136592"/>
                  </a:cubicBezTo>
                  <a:cubicBezTo>
                    <a:pt x="96060" y="166754"/>
                    <a:pt x="-10303" y="257242"/>
                    <a:pt x="810" y="24136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 878">
              <a:extLst>
                <a:ext uri="{FF2B5EF4-FFF2-40B4-BE49-F238E27FC236}">
                  <a16:creationId xmlns:a16="http://schemas.microsoft.com/office/drawing/2014/main" id="{833B049E-7540-B8D2-0FCE-9DFBE8661961}"/>
                </a:ext>
              </a:extLst>
            </p:cNvPr>
            <p:cNvSpPr/>
            <p:nvPr/>
          </p:nvSpPr>
          <p:spPr>
            <a:xfrm>
              <a:off x="5816910" y="2019759"/>
              <a:ext cx="328303" cy="337749"/>
            </a:xfrm>
            <a:custGeom>
              <a:avLst/>
              <a:gdLst>
                <a:gd name="connsiteX0" fmla="*/ 2865 w 328303"/>
                <a:gd name="connsiteY0" fmla="*/ 336091 h 337749"/>
                <a:gd name="connsiteX1" fmla="*/ 152090 w 328303"/>
                <a:gd name="connsiteY1" fmla="*/ 126541 h 337749"/>
                <a:gd name="connsiteX2" fmla="*/ 326715 w 328303"/>
                <a:gd name="connsiteY2" fmla="*/ 2716 h 337749"/>
                <a:gd name="connsiteX3" fmla="*/ 234640 w 328303"/>
                <a:gd name="connsiteY3" fmla="*/ 43991 h 337749"/>
                <a:gd name="connsiteX4" fmla="*/ 167965 w 328303"/>
                <a:gd name="connsiteY4" fmla="*/ 78916 h 337749"/>
                <a:gd name="connsiteX5" fmla="*/ 63190 w 328303"/>
                <a:gd name="connsiteY5" fmla="*/ 218616 h 337749"/>
                <a:gd name="connsiteX6" fmla="*/ 2865 w 328303"/>
                <a:gd name="connsiteY6" fmla="*/ 336091 h 33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303" h="337749">
                  <a:moveTo>
                    <a:pt x="2865" y="336091"/>
                  </a:moveTo>
                  <a:cubicBezTo>
                    <a:pt x="17682" y="320745"/>
                    <a:pt x="98115" y="182103"/>
                    <a:pt x="152090" y="126541"/>
                  </a:cubicBezTo>
                  <a:cubicBezTo>
                    <a:pt x="206065" y="70979"/>
                    <a:pt x="312957" y="16474"/>
                    <a:pt x="326715" y="2716"/>
                  </a:cubicBezTo>
                  <a:cubicBezTo>
                    <a:pt x="340473" y="-11042"/>
                    <a:pt x="261098" y="31291"/>
                    <a:pt x="234640" y="43991"/>
                  </a:cubicBezTo>
                  <a:cubicBezTo>
                    <a:pt x="208182" y="56691"/>
                    <a:pt x="196540" y="49812"/>
                    <a:pt x="167965" y="78916"/>
                  </a:cubicBezTo>
                  <a:cubicBezTo>
                    <a:pt x="139390" y="108020"/>
                    <a:pt x="92294" y="181045"/>
                    <a:pt x="63190" y="218616"/>
                  </a:cubicBezTo>
                  <a:cubicBezTo>
                    <a:pt x="34086" y="256187"/>
                    <a:pt x="-11952" y="351437"/>
                    <a:pt x="2865" y="3360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 879">
              <a:extLst>
                <a:ext uri="{FF2B5EF4-FFF2-40B4-BE49-F238E27FC236}">
                  <a16:creationId xmlns:a16="http://schemas.microsoft.com/office/drawing/2014/main" id="{AECEFC7C-26D8-3986-92CF-6E2E0DDC4559}"/>
                </a:ext>
              </a:extLst>
            </p:cNvPr>
            <p:cNvSpPr/>
            <p:nvPr/>
          </p:nvSpPr>
          <p:spPr>
            <a:xfrm>
              <a:off x="5937172" y="1888995"/>
              <a:ext cx="558905" cy="320933"/>
            </a:xfrm>
            <a:custGeom>
              <a:avLst/>
              <a:gdLst>
                <a:gd name="connsiteX0" fmla="*/ 78 w 558905"/>
                <a:gd name="connsiteY0" fmla="*/ 320805 h 320933"/>
                <a:gd name="connsiteX1" fmla="*/ 200103 w 558905"/>
                <a:gd name="connsiteY1" fmla="*/ 149355 h 320933"/>
                <a:gd name="connsiteX2" fmla="*/ 558878 w 558905"/>
                <a:gd name="connsiteY2" fmla="*/ 130 h 320933"/>
                <a:gd name="connsiteX3" fmla="*/ 181053 w 558905"/>
                <a:gd name="connsiteY3" fmla="*/ 174755 h 320933"/>
                <a:gd name="connsiteX4" fmla="*/ 78 w 558905"/>
                <a:gd name="connsiteY4" fmla="*/ 320805 h 32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905" h="320933">
                  <a:moveTo>
                    <a:pt x="78" y="320805"/>
                  </a:moveTo>
                  <a:cubicBezTo>
                    <a:pt x="3253" y="316572"/>
                    <a:pt x="106970" y="202801"/>
                    <a:pt x="200103" y="149355"/>
                  </a:cubicBezTo>
                  <a:cubicBezTo>
                    <a:pt x="293236" y="95909"/>
                    <a:pt x="562053" y="-4103"/>
                    <a:pt x="558878" y="130"/>
                  </a:cubicBezTo>
                  <a:cubicBezTo>
                    <a:pt x="555703" y="4363"/>
                    <a:pt x="271541" y="126072"/>
                    <a:pt x="181053" y="174755"/>
                  </a:cubicBezTo>
                  <a:cubicBezTo>
                    <a:pt x="90566" y="223438"/>
                    <a:pt x="-3097" y="325038"/>
                    <a:pt x="78" y="32080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 880">
              <a:extLst>
                <a:ext uri="{FF2B5EF4-FFF2-40B4-BE49-F238E27FC236}">
                  <a16:creationId xmlns:a16="http://schemas.microsoft.com/office/drawing/2014/main" id="{482B5ED4-42F4-0969-AA4D-B1CFA6EDB55F}"/>
                </a:ext>
              </a:extLst>
            </p:cNvPr>
            <p:cNvSpPr/>
            <p:nvPr/>
          </p:nvSpPr>
          <p:spPr>
            <a:xfrm>
              <a:off x="6248202" y="1878890"/>
              <a:ext cx="785272" cy="108662"/>
            </a:xfrm>
            <a:custGeom>
              <a:avLst/>
              <a:gdLst>
                <a:gd name="connsiteX0" fmla="*/ 198 w 785272"/>
                <a:gd name="connsiteY0" fmla="*/ 108660 h 108662"/>
                <a:gd name="connsiteX1" fmla="*/ 254198 w 785272"/>
                <a:gd name="connsiteY1" fmla="*/ 7060 h 108662"/>
                <a:gd name="connsiteX2" fmla="*/ 524073 w 785272"/>
                <a:gd name="connsiteY2" fmla="*/ 13410 h 108662"/>
                <a:gd name="connsiteX3" fmla="*/ 778073 w 785272"/>
                <a:gd name="connsiteY3" fmla="*/ 51510 h 108662"/>
                <a:gd name="connsiteX4" fmla="*/ 720923 w 785272"/>
                <a:gd name="connsiteY4" fmla="*/ 48335 h 108662"/>
                <a:gd name="connsiteX5" fmla="*/ 466923 w 785272"/>
                <a:gd name="connsiteY5" fmla="*/ 35635 h 108662"/>
                <a:gd name="connsiteX6" fmla="*/ 295473 w 785272"/>
                <a:gd name="connsiteY6" fmla="*/ 3885 h 108662"/>
                <a:gd name="connsiteX7" fmla="*/ 198 w 785272"/>
                <a:gd name="connsiteY7" fmla="*/ 108660 h 10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272" h="108662">
                  <a:moveTo>
                    <a:pt x="198" y="108660"/>
                  </a:moveTo>
                  <a:cubicBezTo>
                    <a:pt x="-6681" y="109189"/>
                    <a:pt x="166886" y="22935"/>
                    <a:pt x="254198" y="7060"/>
                  </a:cubicBezTo>
                  <a:cubicBezTo>
                    <a:pt x="341510" y="-8815"/>
                    <a:pt x="436761" y="6002"/>
                    <a:pt x="524073" y="13410"/>
                  </a:cubicBezTo>
                  <a:cubicBezTo>
                    <a:pt x="611386" y="20818"/>
                    <a:pt x="745265" y="45689"/>
                    <a:pt x="778073" y="51510"/>
                  </a:cubicBezTo>
                  <a:cubicBezTo>
                    <a:pt x="810881" y="57331"/>
                    <a:pt x="720923" y="48335"/>
                    <a:pt x="720923" y="48335"/>
                  </a:cubicBezTo>
                  <a:cubicBezTo>
                    <a:pt x="669065" y="45689"/>
                    <a:pt x="537831" y="43043"/>
                    <a:pt x="466923" y="35635"/>
                  </a:cubicBezTo>
                  <a:cubicBezTo>
                    <a:pt x="396015" y="28227"/>
                    <a:pt x="379610" y="-8815"/>
                    <a:pt x="295473" y="3885"/>
                  </a:cubicBezTo>
                  <a:cubicBezTo>
                    <a:pt x="211336" y="16585"/>
                    <a:pt x="7077" y="108131"/>
                    <a:pt x="198" y="10866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 881">
              <a:extLst>
                <a:ext uri="{FF2B5EF4-FFF2-40B4-BE49-F238E27FC236}">
                  <a16:creationId xmlns:a16="http://schemas.microsoft.com/office/drawing/2014/main" id="{6F177EE3-BEB9-3619-2A31-386CFDB9118C}"/>
                </a:ext>
              </a:extLst>
            </p:cNvPr>
            <p:cNvSpPr/>
            <p:nvPr/>
          </p:nvSpPr>
          <p:spPr>
            <a:xfrm>
              <a:off x="6826153" y="1402271"/>
              <a:ext cx="722200" cy="509102"/>
            </a:xfrm>
            <a:custGeom>
              <a:avLst/>
              <a:gdLst>
                <a:gd name="connsiteX0" fmla="*/ 97 w 722200"/>
                <a:gd name="connsiteY0" fmla="*/ 509079 h 509102"/>
                <a:gd name="connsiteX1" fmla="*/ 149322 w 722200"/>
                <a:gd name="connsiteY1" fmla="*/ 442404 h 509102"/>
                <a:gd name="connsiteX2" fmla="*/ 241397 w 722200"/>
                <a:gd name="connsiteY2" fmla="*/ 286829 h 509102"/>
                <a:gd name="connsiteX3" fmla="*/ 701772 w 722200"/>
                <a:gd name="connsiteY3" fmla="*/ 10604 h 509102"/>
                <a:gd name="connsiteX4" fmla="*/ 616047 w 722200"/>
                <a:gd name="connsiteY4" fmla="*/ 70929 h 509102"/>
                <a:gd name="connsiteX5" fmla="*/ 387447 w 722200"/>
                <a:gd name="connsiteY5" fmla="*/ 201104 h 509102"/>
                <a:gd name="connsiteX6" fmla="*/ 231872 w 722200"/>
                <a:gd name="connsiteY6" fmla="*/ 321754 h 509102"/>
                <a:gd name="connsiteX7" fmla="*/ 196947 w 722200"/>
                <a:gd name="connsiteY7" fmla="*/ 343979 h 509102"/>
                <a:gd name="connsiteX8" fmla="*/ 127097 w 722200"/>
                <a:gd name="connsiteY8" fmla="*/ 448754 h 509102"/>
                <a:gd name="connsiteX9" fmla="*/ 97 w 722200"/>
                <a:gd name="connsiteY9" fmla="*/ 509079 h 50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2200" h="509102">
                  <a:moveTo>
                    <a:pt x="97" y="509079"/>
                  </a:moveTo>
                  <a:cubicBezTo>
                    <a:pt x="3801" y="508021"/>
                    <a:pt x="109105" y="479446"/>
                    <a:pt x="149322" y="442404"/>
                  </a:cubicBezTo>
                  <a:cubicBezTo>
                    <a:pt x="189539" y="405362"/>
                    <a:pt x="149322" y="358796"/>
                    <a:pt x="241397" y="286829"/>
                  </a:cubicBezTo>
                  <a:cubicBezTo>
                    <a:pt x="333472" y="214862"/>
                    <a:pt x="639330" y="46587"/>
                    <a:pt x="701772" y="10604"/>
                  </a:cubicBezTo>
                  <a:cubicBezTo>
                    <a:pt x="764214" y="-25379"/>
                    <a:pt x="668434" y="39179"/>
                    <a:pt x="616047" y="70929"/>
                  </a:cubicBezTo>
                  <a:cubicBezTo>
                    <a:pt x="563660" y="102679"/>
                    <a:pt x="451476" y="159300"/>
                    <a:pt x="387447" y="201104"/>
                  </a:cubicBezTo>
                  <a:cubicBezTo>
                    <a:pt x="323418" y="242908"/>
                    <a:pt x="263622" y="297942"/>
                    <a:pt x="231872" y="321754"/>
                  </a:cubicBezTo>
                  <a:cubicBezTo>
                    <a:pt x="200122" y="345566"/>
                    <a:pt x="214409" y="322812"/>
                    <a:pt x="196947" y="343979"/>
                  </a:cubicBezTo>
                  <a:cubicBezTo>
                    <a:pt x="179485" y="365146"/>
                    <a:pt x="154614" y="421766"/>
                    <a:pt x="127097" y="448754"/>
                  </a:cubicBezTo>
                  <a:cubicBezTo>
                    <a:pt x="99580" y="475741"/>
                    <a:pt x="-3607" y="510137"/>
                    <a:pt x="97" y="5090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 882">
              <a:extLst>
                <a:ext uri="{FF2B5EF4-FFF2-40B4-BE49-F238E27FC236}">
                  <a16:creationId xmlns:a16="http://schemas.microsoft.com/office/drawing/2014/main" id="{ACFC53E3-3E85-718A-0E91-A0ECE095A193}"/>
                </a:ext>
              </a:extLst>
            </p:cNvPr>
            <p:cNvSpPr/>
            <p:nvPr/>
          </p:nvSpPr>
          <p:spPr>
            <a:xfrm>
              <a:off x="7546260" y="1444849"/>
              <a:ext cx="209814" cy="549421"/>
            </a:xfrm>
            <a:custGeom>
              <a:avLst/>
              <a:gdLst>
                <a:gd name="connsiteX0" fmla="*/ 207090 w 209814"/>
                <a:gd name="connsiteY0" fmla="*/ 6126 h 549421"/>
                <a:gd name="connsiteX1" fmla="*/ 83265 w 209814"/>
                <a:gd name="connsiteY1" fmla="*/ 202976 h 549421"/>
                <a:gd name="connsiteX2" fmla="*/ 35640 w 209814"/>
                <a:gd name="connsiteY2" fmla="*/ 333151 h 549421"/>
                <a:gd name="connsiteX3" fmla="*/ 67390 w 209814"/>
                <a:gd name="connsiteY3" fmla="*/ 390301 h 549421"/>
                <a:gd name="connsiteX4" fmla="*/ 715 w 209814"/>
                <a:gd name="connsiteY4" fmla="*/ 406176 h 549421"/>
                <a:gd name="connsiteX5" fmla="*/ 118190 w 209814"/>
                <a:gd name="connsiteY5" fmla="*/ 425226 h 549421"/>
                <a:gd name="connsiteX6" fmla="*/ 45165 w 209814"/>
                <a:gd name="connsiteY6" fmla="*/ 444276 h 549421"/>
                <a:gd name="connsiteX7" fmla="*/ 35640 w 209814"/>
                <a:gd name="connsiteY7" fmla="*/ 549051 h 549421"/>
                <a:gd name="connsiteX8" fmla="*/ 41990 w 209814"/>
                <a:gd name="connsiteY8" fmla="*/ 403001 h 549421"/>
                <a:gd name="connsiteX9" fmla="*/ 22940 w 209814"/>
                <a:gd name="connsiteY9" fmla="*/ 317276 h 549421"/>
                <a:gd name="connsiteX10" fmla="*/ 156290 w 209814"/>
                <a:gd name="connsiteY10" fmla="*/ 72801 h 549421"/>
                <a:gd name="connsiteX11" fmla="*/ 207090 w 209814"/>
                <a:gd name="connsiteY11" fmla="*/ 6126 h 54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814" h="549421">
                  <a:moveTo>
                    <a:pt x="207090" y="6126"/>
                  </a:moveTo>
                  <a:cubicBezTo>
                    <a:pt x="194919" y="27822"/>
                    <a:pt x="111840" y="148472"/>
                    <a:pt x="83265" y="202976"/>
                  </a:cubicBezTo>
                  <a:cubicBezTo>
                    <a:pt x="54690" y="257480"/>
                    <a:pt x="38286" y="301930"/>
                    <a:pt x="35640" y="333151"/>
                  </a:cubicBezTo>
                  <a:cubicBezTo>
                    <a:pt x="32994" y="364372"/>
                    <a:pt x="73211" y="378130"/>
                    <a:pt x="67390" y="390301"/>
                  </a:cubicBezTo>
                  <a:cubicBezTo>
                    <a:pt x="61569" y="402472"/>
                    <a:pt x="-7752" y="400355"/>
                    <a:pt x="715" y="406176"/>
                  </a:cubicBezTo>
                  <a:cubicBezTo>
                    <a:pt x="9182" y="411997"/>
                    <a:pt x="110782" y="418876"/>
                    <a:pt x="118190" y="425226"/>
                  </a:cubicBezTo>
                  <a:cubicBezTo>
                    <a:pt x="125598" y="431576"/>
                    <a:pt x="58923" y="423638"/>
                    <a:pt x="45165" y="444276"/>
                  </a:cubicBezTo>
                  <a:cubicBezTo>
                    <a:pt x="31407" y="464914"/>
                    <a:pt x="36169" y="555930"/>
                    <a:pt x="35640" y="549051"/>
                  </a:cubicBezTo>
                  <a:cubicBezTo>
                    <a:pt x="35111" y="542172"/>
                    <a:pt x="44107" y="441630"/>
                    <a:pt x="41990" y="403001"/>
                  </a:cubicBezTo>
                  <a:cubicBezTo>
                    <a:pt x="39873" y="364372"/>
                    <a:pt x="3890" y="372309"/>
                    <a:pt x="22940" y="317276"/>
                  </a:cubicBezTo>
                  <a:cubicBezTo>
                    <a:pt x="41990" y="262243"/>
                    <a:pt x="124011" y="122013"/>
                    <a:pt x="156290" y="72801"/>
                  </a:cubicBezTo>
                  <a:cubicBezTo>
                    <a:pt x="188569" y="23589"/>
                    <a:pt x="219261" y="-15570"/>
                    <a:pt x="207090" y="61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 883">
              <a:extLst>
                <a:ext uri="{FF2B5EF4-FFF2-40B4-BE49-F238E27FC236}">
                  <a16:creationId xmlns:a16="http://schemas.microsoft.com/office/drawing/2014/main" id="{EF7DF91C-CD55-488D-4E39-309C8940E22E}"/>
                </a:ext>
              </a:extLst>
            </p:cNvPr>
            <p:cNvSpPr/>
            <p:nvPr/>
          </p:nvSpPr>
          <p:spPr>
            <a:xfrm>
              <a:off x="5695940" y="2069084"/>
              <a:ext cx="638485" cy="480608"/>
            </a:xfrm>
            <a:custGeom>
              <a:avLst/>
              <a:gdLst>
                <a:gd name="connsiteX0" fmla="*/ 10 w 638485"/>
                <a:gd name="connsiteY0" fmla="*/ 480441 h 480608"/>
                <a:gd name="connsiteX1" fmla="*/ 273060 w 638485"/>
                <a:gd name="connsiteY1" fmla="*/ 235966 h 480608"/>
                <a:gd name="connsiteX2" fmla="*/ 625485 w 638485"/>
                <a:gd name="connsiteY2" fmla="*/ 7366 h 480608"/>
                <a:gd name="connsiteX3" fmla="*/ 568335 w 638485"/>
                <a:gd name="connsiteY3" fmla="*/ 51816 h 480608"/>
                <a:gd name="connsiteX4" fmla="*/ 263535 w 638485"/>
                <a:gd name="connsiteY4" fmla="*/ 270891 h 480608"/>
                <a:gd name="connsiteX5" fmla="*/ 10 w 638485"/>
                <a:gd name="connsiteY5" fmla="*/ 480441 h 4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485" h="480608">
                  <a:moveTo>
                    <a:pt x="10" y="480441"/>
                  </a:moveTo>
                  <a:cubicBezTo>
                    <a:pt x="1598" y="474620"/>
                    <a:pt x="168814" y="314812"/>
                    <a:pt x="273060" y="235966"/>
                  </a:cubicBezTo>
                  <a:cubicBezTo>
                    <a:pt x="377306" y="157120"/>
                    <a:pt x="576273" y="38058"/>
                    <a:pt x="625485" y="7366"/>
                  </a:cubicBezTo>
                  <a:cubicBezTo>
                    <a:pt x="674697" y="-23326"/>
                    <a:pt x="568335" y="51816"/>
                    <a:pt x="568335" y="51816"/>
                  </a:cubicBezTo>
                  <a:lnTo>
                    <a:pt x="263535" y="270891"/>
                  </a:lnTo>
                  <a:cubicBezTo>
                    <a:pt x="170402" y="339154"/>
                    <a:pt x="-1578" y="486262"/>
                    <a:pt x="10" y="48044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 884">
              <a:extLst>
                <a:ext uri="{FF2B5EF4-FFF2-40B4-BE49-F238E27FC236}">
                  <a16:creationId xmlns:a16="http://schemas.microsoft.com/office/drawing/2014/main" id="{B04A52BA-170A-A651-990C-2BB5E475ACC7}"/>
                </a:ext>
              </a:extLst>
            </p:cNvPr>
            <p:cNvSpPr/>
            <p:nvPr/>
          </p:nvSpPr>
          <p:spPr>
            <a:xfrm>
              <a:off x="6429944" y="1977664"/>
              <a:ext cx="529681" cy="327739"/>
            </a:xfrm>
            <a:custGeom>
              <a:avLst/>
              <a:gdLst>
                <a:gd name="connsiteX0" fmla="*/ 529656 w 529681"/>
                <a:gd name="connsiteY0" fmla="*/ 361 h 327739"/>
                <a:gd name="connsiteX1" fmla="*/ 247081 w 529681"/>
                <a:gd name="connsiteY1" fmla="*/ 95611 h 327739"/>
                <a:gd name="connsiteX2" fmla="*/ 31181 w 529681"/>
                <a:gd name="connsiteY2" fmla="*/ 228961 h 327739"/>
                <a:gd name="connsiteX3" fmla="*/ 53406 w 529681"/>
                <a:gd name="connsiteY3" fmla="*/ 327386 h 327739"/>
                <a:gd name="connsiteX4" fmla="*/ 21656 w 529681"/>
                <a:gd name="connsiteY4" fmla="*/ 260711 h 327739"/>
                <a:gd name="connsiteX5" fmla="*/ 5781 w 529681"/>
                <a:gd name="connsiteY5" fmla="*/ 228961 h 327739"/>
                <a:gd name="connsiteX6" fmla="*/ 123256 w 529681"/>
                <a:gd name="connsiteY6" fmla="*/ 165461 h 327739"/>
                <a:gd name="connsiteX7" fmla="*/ 262956 w 529681"/>
                <a:gd name="connsiteY7" fmla="*/ 67036 h 327739"/>
                <a:gd name="connsiteX8" fmla="*/ 529656 w 529681"/>
                <a:gd name="connsiteY8" fmla="*/ 361 h 32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681" h="327739">
                  <a:moveTo>
                    <a:pt x="529656" y="361"/>
                  </a:moveTo>
                  <a:cubicBezTo>
                    <a:pt x="527010" y="5123"/>
                    <a:pt x="330160" y="57511"/>
                    <a:pt x="247081" y="95611"/>
                  </a:cubicBezTo>
                  <a:cubicBezTo>
                    <a:pt x="164002" y="133711"/>
                    <a:pt x="63460" y="190332"/>
                    <a:pt x="31181" y="228961"/>
                  </a:cubicBezTo>
                  <a:cubicBezTo>
                    <a:pt x="-1098" y="267590"/>
                    <a:pt x="54993" y="322094"/>
                    <a:pt x="53406" y="327386"/>
                  </a:cubicBezTo>
                  <a:cubicBezTo>
                    <a:pt x="51819" y="332678"/>
                    <a:pt x="29593" y="277115"/>
                    <a:pt x="21656" y="260711"/>
                  </a:cubicBezTo>
                  <a:cubicBezTo>
                    <a:pt x="13718" y="244307"/>
                    <a:pt x="-11152" y="244836"/>
                    <a:pt x="5781" y="228961"/>
                  </a:cubicBezTo>
                  <a:cubicBezTo>
                    <a:pt x="22714" y="213086"/>
                    <a:pt x="80394" y="192448"/>
                    <a:pt x="123256" y="165461"/>
                  </a:cubicBezTo>
                  <a:cubicBezTo>
                    <a:pt x="166118" y="138474"/>
                    <a:pt x="194694" y="95082"/>
                    <a:pt x="262956" y="67036"/>
                  </a:cubicBezTo>
                  <a:cubicBezTo>
                    <a:pt x="331218" y="38990"/>
                    <a:pt x="532302" y="-4401"/>
                    <a:pt x="529656" y="36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 885">
              <a:extLst>
                <a:ext uri="{FF2B5EF4-FFF2-40B4-BE49-F238E27FC236}">
                  <a16:creationId xmlns:a16="http://schemas.microsoft.com/office/drawing/2014/main" id="{E765ECAA-BA39-4CEF-32D9-862CE3B044CD}"/>
                </a:ext>
              </a:extLst>
            </p:cNvPr>
            <p:cNvSpPr/>
            <p:nvPr/>
          </p:nvSpPr>
          <p:spPr>
            <a:xfrm>
              <a:off x="5920193" y="1948790"/>
              <a:ext cx="778551" cy="327871"/>
            </a:xfrm>
            <a:custGeom>
              <a:avLst/>
              <a:gdLst>
                <a:gd name="connsiteX0" fmla="*/ 1182 w 778551"/>
                <a:gd name="connsiteY0" fmla="*/ 327685 h 327871"/>
                <a:gd name="connsiteX1" fmla="*/ 296457 w 778551"/>
                <a:gd name="connsiteY1" fmla="*/ 118135 h 327871"/>
                <a:gd name="connsiteX2" fmla="*/ 775882 w 778551"/>
                <a:gd name="connsiteY2" fmla="*/ 3835 h 327871"/>
                <a:gd name="connsiteX3" fmla="*/ 477432 w 778551"/>
                <a:gd name="connsiteY3" fmla="*/ 38760 h 327871"/>
                <a:gd name="connsiteX4" fmla="*/ 204382 w 778551"/>
                <a:gd name="connsiteY4" fmla="*/ 153060 h 327871"/>
                <a:gd name="connsiteX5" fmla="*/ 1182 w 778551"/>
                <a:gd name="connsiteY5" fmla="*/ 327685 h 3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551" h="327871">
                  <a:moveTo>
                    <a:pt x="1182" y="327685"/>
                  </a:moveTo>
                  <a:cubicBezTo>
                    <a:pt x="16528" y="321864"/>
                    <a:pt x="167340" y="172110"/>
                    <a:pt x="296457" y="118135"/>
                  </a:cubicBezTo>
                  <a:cubicBezTo>
                    <a:pt x="425574" y="64160"/>
                    <a:pt x="745720" y="17064"/>
                    <a:pt x="775882" y="3835"/>
                  </a:cubicBezTo>
                  <a:cubicBezTo>
                    <a:pt x="806044" y="-9394"/>
                    <a:pt x="572682" y="13889"/>
                    <a:pt x="477432" y="38760"/>
                  </a:cubicBezTo>
                  <a:cubicBezTo>
                    <a:pt x="382182" y="63631"/>
                    <a:pt x="285345" y="104906"/>
                    <a:pt x="204382" y="153060"/>
                  </a:cubicBezTo>
                  <a:cubicBezTo>
                    <a:pt x="123420" y="201214"/>
                    <a:pt x="-14164" y="333506"/>
                    <a:pt x="1182" y="32768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 886">
              <a:extLst>
                <a:ext uri="{FF2B5EF4-FFF2-40B4-BE49-F238E27FC236}">
                  <a16:creationId xmlns:a16="http://schemas.microsoft.com/office/drawing/2014/main" id="{E7EBD4B0-EFCE-9A05-B1BE-6E3DAE0A9D09}"/>
                </a:ext>
              </a:extLst>
            </p:cNvPr>
            <p:cNvSpPr/>
            <p:nvPr/>
          </p:nvSpPr>
          <p:spPr>
            <a:xfrm>
              <a:off x="6638807" y="1812881"/>
              <a:ext cx="881470" cy="864026"/>
            </a:xfrm>
            <a:custGeom>
              <a:avLst/>
              <a:gdLst>
                <a:gd name="connsiteX0" fmla="*/ 879593 w 881470"/>
                <a:gd name="connsiteY0" fmla="*/ 44 h 864026"/>
                <a:gd name="connsiteX1" fmla="*/ 612893 w 881470"/>
                <a:gd name="connsiteY1" fmla="*/ 82594 h 864026"/>
                <a:gd name="connsiteX2" fmla="*/ 752593 w 881470"/>
                <a:gd name="connsiteY2" fmla="*/ 63544 h 864026"/>
                <a:gd name="connsiteX3" fmla="*/ 425568 w 881470"/>
                <a:gd name="connsiteY3" fmla="*/ 69894 h 864026"/>
                <a:gd name="connsiteX4" fmla="*/ 498593 w 881470"/>
                <a:gd name="connsiteY4" fmla="*/ 88944 h 864026"/>
                <a:gd name="connsiteX5" fmla="*/ 412868 w 881470"/>
                <a:gd name="connsiteY5" fmla="*/ 139744 h 864026"/>
                <a:gd name="connsiteX6" fmla="*/ 606543 w 881470"/>
                <a:gd name="connsiteY6" fmla="*/ 168319 h 864026"/>
                <a:gd name="connsiteX7" fmla="*/ 333493 w 881470"/>
                <a:gd name="connsiteY7" fmla="*/ 212769 h 864026"/>
                <a:gd name="connsiteX8" fmla="*/ 485893 w 881470"/>
                <a:gd name="connsiteY8" fmla="*/ 184194 h 864026"/>
                <a:gd name="connsiteX9" fmla="*/ 390643 w 881470"/>
                <a:gd name="connsiteY9" fmla="*/ 231819 h 864026"/>
                <a:gd name="connsiteX10" fmla="*/ 454143 w 881470"/>
                <a:gd name="connsiteY10" fmla="*/ 342944 h 864026"/>
                <a:gd name="connsiteX11" fmla="*/ 438268 w 881470"/>
                <a:gd name="connsiteY11" fmla="*/ 346119 h 864026"/>
                <a:gd name="connsiteX12" fmla="*/ 352543 w 881470"/>
                <a:gd name="connsiteY12" fmla="*/ 460419 h 864026"/>
                <a:gd name="connsiteX13" fmla="*/ 365243 w 881470"/>
                <a:gd name="connsiteY13" fmla="*/ 454069 h 864026"/>
                <a:gd name="connsiteX14" fmla="*/ 444618 w 881470"/>
                <a:gd name="connsiteY14" fmla="*/ 552494 h 864026"/>
                <a:gd name="connsiteX15" fmla="*/ 377943 w 881470"/>
                <a:gd name="connsiteY15" fmla="*/ 523919 h 864026"/>
                <a:gd name="connsiteX16" fmla="*/ 444618 w 881470"/>
                <a:gd name="connsiteY16" fmla="*/ 587419 h 864026"/>
                <a:gd name="connsiteX17" fmla="*/ 282693 w 881470"/>
                <a:gd name="connsiteY17" fmla="*/ 666794 h 864026"/>
                <a:gd name="connsiteX18" fmla="*/ 228718 w 881470"/>
                <a:gd name="connsiteY18" fmla="*/ 714419 h 864026"/>
                <a:gd name="connsiteX19" fmla="*/ 118 w 881470"/>
                <a:gd name="connsiteY19" fmla="*/ 774744 h 864026"/>
                <a:gd name="connsiteX20" fmla="*/ 200143 w 881470"/>
                <a:gd name="connsiteY20" fmla="*/ 736644 h 864026"/>
                <a:gd name="connsiteX21" fmla="*/ 390643 w 881470"/>
                <a:gd name="connsiteY21" fmla="*/ 863644 h 864026"/>
                <a:gd name="connsiteX22" fmla="*/ 276343 w 881470"/>
                <a:gd name="connsiteY22" fmla="*/ 771569 h 864026"/>
                <a:gd name="connsiteX23" fmla="*/ 308093 w 881470"/>
                <a:gd name="connsiteY23" fmla="*/ 647744 h 864026"/>
                <a:gd name="connsiteX24" fmla="*/ 428743 w 881470"/>
                <a:gd name="connsiteY24" fmla="*/ 508044 h 864026"/>
                <a:gd name="connsiteX25" fmla="*/ 489068 w 881470"/>
                <a:gd name="connsiteY25" fmla="*/ 171494 h 864026"/>
                <a:gd name="connsiteX26" fmla="*/ 450968 w 881470"/>
                <a:gd name="connsiteY26" fmla="*/ 95294 h 864026"/>
                <a:gd name="connsiteX27" fmla="*/ 879593 w 881470"/>
                <a:gd name="connsiteY27" fmla="*/ 44 h 86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81470" h="864026">
                  <a:moveTo>
                    <a:pt x="879593" y="44"/>
                  </a:moveTo>
                  <a:cubicBezTo>
                    <a:pt x="906581" y="-2073"/>
                    <a:pt x="634060" y="72011"/>
                    <a:pt x="612893" y="82594"/>
                  </a:cubicBezTo>
                  <a:cubicBezTo>
                    <a:pt x="591726" y="93177"/>
                    <a:pt x="783814" y="65661"/>
                    <a:pt x="752593" y="63544"/>
                  </a:cubicBezTo>
                  <a:cubicBezTo>
                    <a:pt x="721372" y="61427"/>
                    <a:pt x="467901" y="65661"/>
                    <a:pt x="425568" y="69894"/>
                  </a:cubicBezTo>
                  <a:cubicBezTo>
                    <a:pt x="383235" y="74127"/>
                    <a:pt x="500710" y="77302"/>
                    <a:pt x="498593" y="88944"/>
                  </a:cubicBezTo>
                  <a:cubicBezTo>
                    <a:pt x="496476" y="100586"/>
                    <a:pt x="394876" y="126515"/>
                    <a:pt x="412868" y="139744"/>
                  </a:cubicBezTo>
                  <a:cubicBezTo>
                    <a:pt x="430860" y="152973"/>
                    <a:pt x="619772" y="156148"/>
                    <a:pt x="606543" y="168319"/>
                  </a:cubicBezTo>
                  <a:cubicBezTo>
                    <a:pt x="593314" y="180490"/>
                    <a:pt x="353601" y="210123"/>
                    <a:pt x="333493" y="212769"/>
                  </a:cubicBezTo>
                  <a:cubicBezTo>
                    <a:pt x="313385" y="215415"/>
                    <a:pt x="476368" y="181019"/>
                    <a:pt x="485893" y="184194"/>
                  </a:cubicBezTo>
                  <a:cubicBezTo>
                    <a:pt x="495418" y="187369"/>
                    <a:pt x="395935" y="205361"/>
                    <a:pt x="390643" y="231819"/>
                  </a:cubicBezTo>
                  <a:cubicBezTo>
                    <a:pt x="385351" y="258277"/>
                    <a:pt x="446206" y="323894"/>
                    <a:pt x="454143" y="342944"/>
                  </a:cubicBezTo>
                  <a:cubicBezTo>
                    <a:pt x="462080" y="361994"/>
                    <a:pt x="455201" y="326540"/>
                    <a:pt x="438268" y="346119"/>
                  </a:cubicBezTo>
                  <a:cubicBezTo>
                    <a:pt x="421335" y="365698"/>
                    <a:pt x="352543" y="460419"/>
                    <a:pt x="352543" y="460419"/>
                  </a:cubicBezTo>
                  <a:cubicBezTo>
                    <a:pt x="340372" y="478411"/>
                    <a:pt x="349897" y="438723"/>
                    <a:pt x="365243" y="454069"/>
                  </a:cubicBezTo>
                  <a:cubicBezTo>
                    <a:pt x="380589" y="469415"/>
                    <a:pt x="442501" y="540852"/>
                    <a:pt x="444618" y="552494"/>
                  </a:cubicBezTo>
                  <a:cubicBezTo>
                    <a:pt x="446735" y="564136"/>
                    <a:pt x="377943" y="518098"/>
                    <a:pt x="377943" y="523919"/>
                  </a:cubicBezTo>
                  <a:cubicBezTo>
                    <a:pt x="377943" y="529740"/>
                    <a:pt x="460493" y="563607"/>
                    <a:pt x="444618" y="587419"/>
                  </a:cubicBezTo>
                  <a:cubicBezTo>
                    <a:pt x="428743" y="611232"/>
                    <a:pt x="318676" y="645627"/>
                    <a:pt x="282693" y="666794"/>
                  </a:cubicBezTo>
                  <a:cubicBezTo>
                    <a:pt x="246710" y="687961"/>
                    <a:pt x="275814" y="696427"/>
                    <a:pt x="228718" y="714419"/>
                  </a:cubicBezTo>
                  <a:cubicBezTo>
                    <a:pt x="181622" y="732411"/>
                    <a:pt x="4880" y="771040"/>
                    <a:pt x="118" y="774744"/>
                  </a:cubicBezTo>
                  <a:cubicBezTo>
                    <a:pt x="-4644" y="778448"/>
                    <a:pt x="135056" y="721827"/>
                    <a:pt x="200143" y="736644"/>
                  </a:cubicBezTo>
                  <a:cubicBezTo>
                    <a:pt x="265230" y="751461"/>
                    <a:pt x="377943" y="857823"/>
                    <a:pt x="390643" y="863644"/>
                  </a:cubicBezTo>
                  <a:cubicBezTo>
                    <a:pt x="403343" y="869465"/>
                    <a:pt x="290101" y="807552"/>
                    <a:pt x="276343" y="771569"/>
                  </a:cubicBezTo>
                  <a:cubicBezTo>
                    <a:pt x="262585" y="735586"/>
                    <a:pt x="282693" y="691665"/>
                    <a:pt x="308093" y="647744"/>
                  </a:cubicBezTo>
                  <a:cubicBezTo>
                    <a:pt x="333493" y="603823"/>
                    <a:pt x="398580" y="587419"/>
                    <a:pt x="428743" y="508044"/>
                  </a:cubicBezTo>
                  <a:cubicBezTo>
                    <a:pt x="458905" y="428669"/>
                    <a:pt x="485364" y="240286"/>
                    <a:pt x="489068" y="171494"/>
                  </a:cubicBezTo>
                  <a:cubicBezTo>
                    <a:pt x="492772" y="102702"/>
                    <a:pt x="387997" y="124927"/>
                    <a:pt x="450968" y="95294"/>
                  </a:cubicBezTo>
                  <a:cubicBezTo>
                    <a:pt x="513939" y="65661"/>
                    <a:pt x="852605" y="2161"/>
                    <a:pt x="879593" y="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 887">
              <a:extLst>
                <a:ext uri="{FF2B5EF4-FFF2-40B4-BE49-F238E27FC236}">
                  <a16:creationId xmlns:a16="http://schemas.microsoft.com/office/drawing/2014/main" id="{9F393D7B-7A48-8520-518C-D39925102EB5}"/>
                </a:ext>
              </a:extLst>
            </p:cNvPr>
            <p:cNvSpPr/>
            <p:nvPr/>
          </p:nvSpPr>
          <p:spPr>
            <a:xfrm>
              <a:off x="7129726" y="1850934"/>
              <a:ext cx="360108" cy="640558"/>
            </a:xfrm>
            <a:custGeom>
              <a:avLst/>
              <a:gdLst>
                <a:gd name="connsiteX0" fmla="*/ 360099 w 360108"/>
                <a:gd name="connsiteY0" fmla="*/ 91 h 640558"/>
                <a:gd name="connsiteX1" fmla="*/ 106099 w 360108"/>
                <a:gd name="connsiteY1" fmla="*/ 165191 h 640558"/>
                <a:gd name="connsiteX2" fmla="*/ 185474 w 360108"/>
                <a:gd name="connsiteY2" fmla="*/ 155666 h 640558"/>
                <a:gd name="connsiteX3" fmla="*/ 96574 w 360108"/>
                <a:gd name="connsiteY3" fmla="*/ 193766 h 640558"/>
                <a:gd name="connsiteX4" fmla="*/ 147374 w 360108"/>
                <a:gd name="connsiteY4" fmla="*/ 269966 h 640558"/>
                <a:gd name="connsiteX5" fmla="*/ 23549 w 360108"/>
                <a:gd name="connsiteY5" fmla="*/ 377916 h 640558"/>
                <a:gd name="connsiteX6" fmla="*/ 36249 w 360108"/>
                <a:gd name="connsiteY6" fmla="*/ 400141 h 640558"/>
                <a:gd name="connsiteX7" fmla="*/ 42599 w 360108"/>
                <a:gd name="connsiteY7" fmla="*/ 409666 h 640558"/>
                <a:gd name="connsiteX8" fmla="*/ 58474 w 360108"/>
                <a:gd name="connsiteY8" fmla="*/ 523966 h 640558"/>
                <a:gd name="connsiteX9" fmla="*/ 17199 w 360108"/>
                <a:gd name="connsiteY9" fmla="*/ 460466 h 640558"/>
                <a:gd name="connsiteX10" fmla="*/ 1324 w 360108"/>
                <a:gd name="connsiteY10" fmla="*/ 514441 h 640558"/>
                <a:gd name="connsiteX11" fmla="*/ 48949 w 360108"/>
                <a:gd name="connsiteY11" fmla="*/ 635091 h 640558"/>
                <a:gd name="connsiteX12" fmla="*/ 93399 w 360108"/>
                <a:gd name="connsiteY12" fmla="*/ 317591 h 640558"/>
                <a:gd name="connsiteX13" fmla="*/ 115624 w 360108"/>
                <a:gd name="connsiteY13" fmla="*/ 190591 h 640558"/>
                <a:gd name="connsiteX14" fmla="*/ 360099 w 360108"/>
                <a:gd name="connsiteY14" fmla="*/ 91 h 64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108" h="640558">
                  <a:moveTo>
                    <a:pt x="360099" y="91"/>
                  </a:moveTo>
                  <a:cubicBezTo>
                    <a:pt x="358512" y="-4142"/>
                    <a:pt x="135203" y="139262"/>
                    <a:pt x="106099" y="165191"/>
                  </a:cubicBezTo>
                  <a:cubicBezTo>
                    <a:pt x="76995" y="191120"/>
                    <a:pt x="187061" y="150904"/>
                    <a:pt x="185474" y="155666"/>
                  </a:cubicBezTo>
                  <a:cubicBezTo>
                    <a:pt x="183887" y="160428"/>
                    <a:pt x="102924" y="174716"/>
                    <a:pt x="96574" y="193766"/>
                  </a:cubicBezTo>
                  <a:cubicBezTo>
                    <a:pt x="90224" y="212816"/>
                    <a:pt x="159545" y="239274"/>
                    <a:pt x="147374" y="269966"/>
                  </a:cubicBezTo>
                  <a:cubicBezTo>
                    <a:pt x="135203" y="300658"/>
                    <a:pt x="42070" y="356220"/>
                    <a:pt x="23549" y="377916"/>
                  </a:cubicBezTo>
                  <a:cubicBezTo>
                    <a:pt x="5028" y="399612"/>
                    <a:pt x="33074" y="394849"/>
                    <a:pt x="36249" y="400141"/>
                  </a:cubicBezTo>
                  <a:cubicBezTo>
                    <a:pt x="39424" y="405433"/>
                    <a:pt x="38895" y="389028"/>
                    <a:pt x="42599" y="409666"/>
                  </a:cubicBezTo>
                  <a:cubicBezTo>
                    <a:pt x="46303" y="430304"/>
                    <a:pt x="62707" y="515499"/>
                    <a:pt x="58474" y="523966"/>
                  </a:cubicBezTo>
                  <a:cubicBezTo>
                    <a:pt x="54241" y="532433"/>
                    <a:pt x="26724" y="462054"/>
                    <a:pt x="17199" y="460466"/>
                  </a:cubicBezTo>
                  <a:cubicBezTo>
                    <a:pt x="7674" y="458879"/>
                    <a:pt x="-3968" y="485337"/>
                    <a:pt x="1324" y="514441"/>
                  </a:cubicBezTo>
                  <a:cubicBezTo>
                    <a:pt x="6616" y="543545"/>
                    <a:pt x="33603" y="667899"/>
                    <a:pt x="48949" y="635091"/>
                  </a:cubicBezTo>
                  <a:cubicBezTo>
                    <a:pt x="64295" y="602283"/>
                    <a:pt x="82286" y="391674"/>
                    <a:pt x="93399" y="317591"/>
                  </a:cubicBezTo>
                  <a:cubicBezTo>
                    <a:pt x="104512" y="243508"/>
                    <a:pt x="75936" y="240333"/>
                    <a:pt x="115624" y="190591"/>
                  </a:cubicBezTo>
                  <a:cubicBezTo>
                    <a:pt x="155311" y="140849"/>
                    <a:pt x="361686" y="4324"/>
                    <a:pt x="360099" y="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 888">
              <a:extLst>
                <a:ext uri="{FF2B5EF4-FFF2-40B4-BE49-F238E27FC236}">
                  <a16:creationId xmlns:a16="http://schemas.microsoft.com/office/drawing/2014/main" id="{A9FE4AC6-0D14-CA51-0E95-56C4203B050F}"/>
                </a:ext>
              </a:extLst>
            </p:cNvPr>
            <p:cNvSpPr/>
            <p:nvPr/>
          </p:nvSpPr>
          <p:spPr>
            <a:xfrm>
              <a:off x="6821539" y="2648833"/>
              <a:ext cx="581510" cy="401895"/>
            </a:xfrm>
            <a:custGeom>
              <a:avLst/>
              <a:gdLst>
                <a:gd name="connsiteX0" fmla="*/ 7886 w 581510"/>
                <a:gd name="connsiteY0" fmla="*/ 2292 h 401895"/>
                <a:gd name="connsiteX1" fmla="*/ 217436 w 581510"/>
                <a:gd name="connsiteY1" fmla="*/ 91192 h 401895"/>
                <a:gd name="connsiteX2" fmla="*/ 426986 w 581510"/>
                <a:gd name="connsiteY2" fmla="*/ 265817 h 401895"/>
                <a:gd name="connsiteX3" fmla="*/ 376186 w 581510"/>
                <a:gd name="connsiteY3" fmla="*/ 234067 h 401895"/>
                <a:gd name="connsiteX4" fmla="*/ 576211 w 581510"/>
                <a:gd name="connsiteY4" fmla="*/ 395992 h 401895"/>
                <a:gd name="connsiteX5" fmla="*/ 506361 w 581510"/>
                <a:gd name="connsiteY5" fmla="*/ 351542 h 401895"/>
                <a:gd name="connsiteX6" fmla="*/ 322211 w 581510"/>
                <a:gd name="connsiteY6" fmla="*/ 208667 h 401895"/>
                <a:gd name="connsiteX7" fmla="*/ 211086 w 581510"/>
                <a:gd name="connsiteY7" fmla="*/ 59442 h 401895"/>
                <a:gd name="connsiteX8" fmla="*/ 58686 w 581510"/>
                <a:gd name="connsiteY8" fmla="*/ 27692 h 401895"/>
                <a:gd name="connsiteX9" fmla="*/ 7886 w 581510"/>
                <a:gd name="connsiteY9" fmla="*/ 2292 h 40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1510" h="401895">
                  <a:moveTo>
                    <a:pt x="7886" y="2292"/>
                  </a:moveTo>
                  <a:cubicBezTo>
                    <a:pt x="34344" y="12875"/>
                    <a:pt x="147586" y="47271"/>
                    <a:pt x="217436" y="91192"/>
                  </a:cubicBezTo>
                  <a:cubicBezTo>
                    <a:pt x="287286" y="135113"/>
                    <a:pt x="400528" y="242005"/>
                    <a:pt x="426986" y="265817"/>
                  </a:cubicBezTo>
                  <a:cubicBezTo>
                    <a:pt x="453444" y="289629"/>
                    <a:pt x="351315" y="212371"/>
                    <a:pt x="376186" y="234067"/>
                  </a:cubicBezTo>
                  <a:cubicBezTo>
                    <a:pt x="401057" y="255763"/>
                    <a:pt x="554515" y="376413"/>
                    <a:pt x="576211" y="395992"/>
                  </a:cubicBezTo>
                  <a:cubicBezTo>
                    <a:pt x="597907" y="415571"/>
                    <a:pt x="548694" y="382763"/>
                    <a:pt x="506361" y="351542"/>
                  </a:cubicBezTo>
                  <a:cubicBezTo>
                    <a:pt x="464028" y="320321"/>
                    <a:pt x="371423" y="257350"/>
                    <a:pt x="322211" y="208667"/>
                  </a:cubicBezTo>
                  <a:cubicBezTo>
                    <a:pt x="272999" y="159984"/>
                    <a:pt x="255007" y="89604"/>
                    <a:pt x="211086" y="59442"/>
                  </a:cubicBezTo>
                  <a:cubicBezTo>
                    <a:pt x="167165" y="29280"/>
                    <a:pt x="89907" y="34571"/>
                    <a:pt x="58686" y="27692"/>
                  </a:cubicBezTo>
                  <a:cubicBezTo>
                    <a:pt x="27465" y="20813"/>
                    <a:pt x="-18572" y="-8291"/>
                    <a:pt x="7886" y="229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 889">
              <a:extLst>
                <a:ext uri="{FF2B5EF4-FFF2-40B4-BE49-F238E27FC236}">
                  <a16:creationId xmlns:a16="http://schemas.microsoft.com/office/drawing/2014/main" id="{22FE1DED-6A7D-1ECF-0674-1B52D34368F4}"/>
                </a:ext>
              </a:extLst>
            </p:cNvPr>
            <p:cNvSpPr/>
            <p:nvPr/>
          </p:nvSpPr>
          <p:spPr>
            <a:xfrm>
              <a:off x="7533386" y="2533642"/>
              <a:ext cx="121695" cy="290140"/>
            </a:xfrm>
            <a:custGeom>
              <a:avLst/>
              <a:gdLst>
                <a:gd name="connsiteX0" fmla="*/ 121539 w 121695"/>
                <a:gd name="connsiteY0" fmla="*/ 8 h 290140"/>
                <a:gd name="connsiteX1" fmla="*/ 29464 w 121695"/>
                <a:gd name="connsiteY1" fmla="*/ 127008 h 290140"/>
                <a:gd name="connsiteX2" fmla="*/ 42164 w 121695"/>
                <a:gd name="connsiteY2" fmla="*/ 288933 h 290140"/>
                <a:gd name="connsiteX3" fmla="*/ 19939 w 121695"/>
                <a:gd name="connsiteY3" fmla="*/ 196858 h 290140"/>
                <a:gd name="connsiteX4" fmla="*/ 4064 w 121695"/>
                <a:gd name="connsiteY4" fmla="*/ 120658 h 290140"/>
                <a:gd name="connsiteX5" fmla="*/ 121539 w 121695"/>
                <a:gd name="connsiteY5" fmla="*/ 8 h 29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695" h="290140">
                  <a:moveTo>
                    <a:pt x="121539" y="8"/>
                  </a:moveTo>
                  <a:cubicBezTo>
                    <a:pt x="125772" y="1066"/>
                    <a:pt x="42693" y="78854"/>
                    <a:pt x="29464" y="127008"/>
                  </a:cubicBezTo>
                  <a:cubicBezTo>
                    <a:pt x="16235" y="175162"/>
                    <a:pt x="43751" y="277291"/>
                    <a:pt x="42164" y="288933"/>
                  </a:cubicBezTo>
                  <a:cubicBezTo>
                    <a:pt x="40577" y="300575"/>
                    <a:pt x="26289" y="224904"/>
                    <a:pt x="19939" y="196858"/>
                  </a:cubicBezTo>
                  <a:cubicBezTo>
                    <a:pt x="13589" y="168812"/>
                    <a:pt x="-9165" y="147116"/>
                    <a:pt x="4064" y="120658"/>
                  </a:cubicBezTo>
                  <a:cubicBezTo>
                    <a:pt x="17293" y="94200"/>
                    <a:pt x="117306" y="-1050"/>
                    <a:pt x="121539" y="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 890">
              <a:extLst>
                <a:ext uri="{FF2B5EF4-FFF2-40B4-BE49-F238E27FC236}">
                  <a16:creationId xmlns:a16="http://schemas.microsoft.com/office/drawing/2014/main" id="{C38AB16D-E504-97B9-0EBB-204C27AE2F7D}"/>
                </a:ext>
              </a:extLst>
            </p:cNvPr>
            <p:cNvSpPr/>
            <p:nvPr/>
          </p:nvSpPr>
          <p:spPr>
            <a:xfrm>
              <a:off x="7378633" y="2815849"/>
              <a:ext cx="242319" cy="194133"/>
            </a:xfrm>
            <a:custGeom>
              <a:avLst/>
              <a:gdLst>
                <a:gd name="connsiteX0" fmla="*/ 241367 w 242319"/>
                <a:gd name="connsiteY0" fmla="*/ 376 h 194133"/>
                <a:gd name="connsiteX1" fmla="*/ 130242 w 242319"/>
                <a:gd name="connsiteY1" fmla="*/ 70226 h 194133"/>
                <a:gd name="connsiteX2" fmla="*/ 95317 w 242319"/>
                <a:gd name="connsiteY2" fmla="*/ 140076 h 194133"/>
                <a:gd name="connsiteX3" fmla="*/ 117542 w 242319"/>
                <a:gd name="connsiteY3" fmla="*/ 89276 h 194133"/>
                <a:gd name="connsiteX4" fmla="*/ 69917 w 242319"/>
                <a:gd name="connsiteY4" fmla="*/ 117851 h 194133"/>
                <a:gd name="connsiteX5" fmla="*/ 67 w 242319"/>
                <a:gd name="connsiteY5" fmla="*/ 194051 h 194133"/>
                <a:gd name="connsiteX6" fmla="*/ 60392 w 242319"/>
                <a:gd name="connsiteY6" fmla="*/ 101976 h 194133"/>
                <a:gd name="connsiteX7" fmla="*/ 241367 w 242319"/>
                <a:gd name="connsiteY7" fmla="*/ 376 h 19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19" h="194133">
                  <a:moveTo>
                    <a:pt x="241367" y="376"/>
                  </a:moveTo>
                  <a:cubicBezTo>
                    <a:pt x="253009" y="-4916"/>
                    <a:pt x="154584" y="46943"/>
                    <a:pt x="130242" y="70226"/>
                  </a:cubicBezTo>
                  <a:cubicBezTo>
                    <a:pt x="105900" y="93509"/>
                    <a:pt x="97434" y="136901"/>
                    <a:pt x="95317" y="140076"/>
                  </a:cubicBezTo>
                  <a:cubicBezTo>
                    <a:pt x="93200" y="143251"/>
                    <a:pt x="121775" y="92980"/>
                    <a:pt x="117542" y="89276"/>
                  </a:cubicBezTo>
                  <a:cubicBezTo>
                    <a:pt x="113309" y="85572"/>
                    <a:pt x="89496" y="100389"/>
                    <a:pt x="69917" y="117851"/>
                  </a:cubicBezTo>
                  <a:cubicBezTo>
                    <a:pt x="50338" y="135313"/>
                    <a:pt x="1654" y="196697"/>
                    <a:pt x="67" y="194051"/>
                  </a:cubicBezTo>
                  <a:cubicBezTo>
                    <a:pt x="-1521" y="191405"/>
                    <a:pt x="24938" y="131609"/>
                    <a:pt x="60392" y="101976"/>
                  </a:cubicBezTo>
                  <a:cubicBezTo>
                    <a:pt x="95846" y="72343"/>
                    <a:pt x="229725" y="5668"/>
                    <a:pt x="241367" y="3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 891">
              <a:extLst>
                <a:ext uri="{FF2B5EF4-FFF2-40B4-BE49-F238E27FC236}">
                  <a16:creationId xmlns:a16="http://schemas.microsoft.com/office/drawing/2014/main" id="{53FEBEF9-960D-FAEA-FE93-CE9B65476295}"/>
                </a:ext>
              </a:extLst>
            </p:cNvPr>
            <p:cNvSpPr/>
            <p:nvPr/>
          </p:nvSpPr>
          <p:spPr>
            <a:xfrm>
              <a:off x="7480149" y="2574426"/>
              <a:ext cx="206836" cy="505368"/>
            </a:xfrm>
            <a:custGeom>
              <a:avLst/>
              <a:gdLst>
                <a:gd name="connsiteX0" fmla="*/ 206526 w 206836"/>
                <a:gd name="connsiteY0" fmla="*/ 499 h 505368"/>
                <a:gd name="connsiteX1" fmla="*/ 117626 w 206836"/>
                <a:gd name="connsiteY1" fmla="*/ 63999 h 505368"/>
                <a:gd name="connsiteX2" fmla="*/ 104926 w 206836"/>
                <a:gd name="connsiteY2" fmla="*/ 83049 h 505368"/>
                <a:gd name="connsiteX3" fmla="*/ 98576 w 206836"/>
                <a:gd name="connsiteY3" fmla="*/ 137024 h 505368"/>
                <a:gd name="connsiteX4" fmla="*/ 120801 w 206836"/>
                <a:gd name="connsiteY4" fmla="*/ 260849 h 505368"/>
                <a:gd name="connsiteX5" fmla="*/ 95401 w 206836"/>
                <a:gd name="connsiteY5" fmla="*/ 210049 h 505368"/>
                <a:gd name="connsiteX6" fmla="*/ 146201 w 206836"/>
                <a:gd name="connsiteY6" fmla="*/ 314824 h 505368"/>
                <a:gd name="connsiteX7" fmla="*/ 133501 w 206836"/>
                <a:gd name="connsiteY7" fmla="*/ 321174 h 505368"/>
                <a:gd name="connsiteX8" fmla="*/ 66826 w 206836"/>
                <a:gd name="connsiteY8" fmla="*/ 362449 h 505368"/>
                <a:gd name="connsiteX9" fmla="*/ 151 w 206836"/>
                <a:gd name="connsiteY9" fmla="*/ 505324 h 505368"/>
                <a:gd name="connsiteX10" fmla="*/ 85876 w 206836"/>
                <a:gd name="connsiteY10" fmla="*/ 346574 h 505368"/>
                <a:gd name="connsiteX11" fmla="*/ 127151 w 206836"/>
                <a:gd name="connsiteY11" fmla="*/ 295774 h 505368"/>
                <a:gd name="connsiteX12" fmla="*/ 82701 w 206836"/>
                <a:gd name="connsiteY12" fmla="*/ 102099 h 505368"/>
                <a:gd name="connsiteX13" fmla="*/ 206526 w 206836"/>
                <a:gd name="connsiteY13" fmla="*/ 499 h 50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836" h="505368">
                  <a:moveTo>
                    <a:pt x="206526" y="499"/>
                  </a:moveTo>
                  <a:cubicBezTo>
                    <a:pt x="212347" y="-5851"/>
                    <a:pt x="134559" y="50241"/>
                    <a:pt x="117626" y="63999"/>
                  </a:cubicBezTo>
                  <a:cubicBezTo>
                    <a:pt x="100693" y="77757"/>
                    <a:pt x="108101" y="70878"/>
                    <a:pt x="104926" y="83049"/>
                  </a:cubicBezTo>
                  <a:cubicBezTo>
                    <a:pt x="101751" y="95220"/>
                    <a:pt x="95930" y="107391"/>
                    <a:pt x="98576" y="137024"/>
                  </a:cubicBezTo>
                  <a:cubicBezTo>
                    <a:pt x="101222" y="166657"/>
                    <a:pt x="121330" y="248678"/>
                    <a:pt x="120801" y="260849"/>
                  </a:cubicBezTo>
                  <a:cubicBezTo>
                    <a:pt x="120272" y="273020"/>
                    <a:pt x="91168" y="201053"/>
                    <a:pt x="95401" y="210049"/>
                  </a:cubicBezTo>
                  <a:cubicBezTo>
                    <a:pt x="99634" y="219045"/>
                    <a:pt x="146201" y="314824"/>
                    <a:pt x="146201" y="314824"/>
                  </a:cubicBezTo>
                  <a:cubicBezTo>
                    <a:pt x="152551" y="333345"/>
                    <a:pt x="146730" y="313237"/>
                    <a:pt x="133501" y="321174"/>
                  </a:cubicBezTo>
                  <a:cubicBezTo>
                    <a:pt x="120272" y="329111"/>
                    <a:pt x="89051" y="331757"/>
                    <a:pt x="66826" y="362449"/>
                  </a:cubicBezTo>
                  <a:cubicBezTo>
                    <a:pt x="44601" y="393141"/>
                    <a:pt x="-3024" y="507970"/>
                    <a:pt x="151" y="505324"/>
                  </a:cubicBezTo>
                  <a:cubicBezTo>
                    <a:pt x="3326" y="502678"/>
                    <a:pt x="64709" y="381499"/>
                    <a:pt x="85876" y="346574"/>
                  </a:cubicBezTo>
                  <a:cubicBezTo>
                    <a:pt x="107043" y="311649"/>
                    <a:pt x="127680" y="336520"/>
                    <a:pt x="127151" y="295774"/>
                  </a:cubicBezTo>
                  <a:cubicBezTo>
                    <a:pt x="126622" y="255028"/>
                    <a:pt x="74234" y="150253"/>
                    <a:pt x="82701" y="102099"/>
                  </a:cubicBezTo>
                  <a:cubicBezTo>
                    <a:pt x="91168" y="53945"/>
                    <a:pt x="200705" y="6849"/>
                    <a:pt x="206526" y="49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 892">
              <a:extLst>
                <a:ext uri="{FF2B5EF4-FFF2-40B4-BE49-F238E27FC236}">
                  <a16:creationId xmlns:a16="http://schemas.microsoft.com/office/drawing/2014/main" id="{9BE8D94F-2951-DAE5-7C66-B931FFDDDA2A}"/>
                </a:ext>
              </a:extLst>
            </p:cNvPr>
            <p:cNvSpPr/>
            <p:nvPr/>
          </p:nvSpPr>
          <p:spPr>
            <a:xfrm>
              <a:off x="7254709" y="1870061"/>
              <a:ext cx="282793" cy="417142"/>
            </a:xfrm>
            <a:custGeom>
              <a:avLst/>
              <a:gdLst>
                <a:gd name="connsiteX0" fmla="*/ 282741 w 282793"/>
                <a:gd name="connsiteY0" fmla="*/ 14 h 417142"/>
                <a:gd name="connsiteX1" fmla="*/ 127166 w 282793"/>
                <a:gd name="connsiteY1" fmla="*/ 127014 h 417142"/>
                <a:gd name="connsiteX2" fmla="*/ 120816 w 282793"/>
                <a:gd name="connsiteY2" fmla="*/ 234964 h 417142"/>
                <a:gd name="connsiteX3" fmla="*/ 114466 w 282793"/>
                <a:gd name="connsiteY3" fmla="*/ 225439 h 417142"/>
                <a:gd name="connsiteX4" fmla="*/ 166 w 282793"/>
                <a:gd name="connsiteY4" fmla="*/ 415939 h 417142"/>
                <a:gd name="connsiteX5" fmla="*/ 143041 w 282793"/>
                <a:gd name="connsiteY5" fmla="*/ 120664 h 417142"/>
                <a:gd name="connsiteX6" fmla="*/ 282741 w 282793"/>
                <a:gd name="connsiteY6" fmla="*/ 14 h 41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793" h="417142">
                  <a:moveTo>
                    <a:pt x="282741" y="14"/>
                  </a:moveTo>
                  <a:cubicBezTo>
                    <a:pt x="280095" y="1072"/>
                    <a:pt x="154153" y="87856"/>
                    <a:pt x="127166" y="127014"/>
                  </a:cubicBezTo>
                  <a:cubicBezTo>
                    <a:pt x="100178" y="166172"/>
                    <a:pt x="122933" y="218560"/>
                    <a:pt x="120816" y="234964"/>
                  </a:cubicBezTo>
                  <a:cubicBezTo>
                    <a:pt x="118699" y="251368"/>
                    <a:pt x="134574" y="195276"/>
                    <a:pt x="114466" y="225439"/>
                  </a:cubicBezTo>
                  <a:cubicBezTo>
                    <a:pt x="94358" y="255602"/>
                    <a:pt x="-4597" y="433402"/>
                    <a:pt x="166" y="415939"/>
                  </a:cubicBezTo>
                  <a:cubicBezTo>
                    <a:pt x="4929" y="398476"/>
                    <a:pt x="99649" y="186281"/>
                    <a:pt x="143041" y="120664"/>
                  </a:cubicBezTo>
                  <a:cubicBezTo>
                    <a:pt x="186433" y="55047"/>
                    <a:pt x="285387" y="-1044"/>
                    <a:pt x="282741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 893">
              <a:extLst>
                <a:ext uri="{FF2B5EF4-FFF2-40B4-BE49-F238E27FC236}">
                  <a16:creationId xmlns:a16="http://schemas.microsoft.com/office/drawing/2014/main" id="{28D79FAF-19C9-FF7B-A3AC-124585678373}"/>
                </a:ext>
              </a:extLst>
            </p:cNvPr>
            <p:cNvSpPr/>
            <p:nvPr/>
          </p:nvSpPr>
          <p:spPr>
            <a:xfrm>
              <a:off x="7179108" y="1908126"/>
              <a:ext cx="364348" cy="815531"/>
            </a:xfrm>
            <a:custGeom>
              <a:avLst/>
              <a:gdLst>
                <a:gd name="connsiteX0" fmla="*/ 361517 w 364348"/>
                <a:gd name="connsiteY0" fmla="*/ 49 h 815531"/>
                <a:gd name="connsiteX1" fmla="*/ 348817 w 364348"/>
                <a:gd name="connsiteY1" fmla="*/ 196899 h 815531"/>
                <a:gd name="connsiteX2" fmla="*/ 266267 w 364348"/>
                <a:gd name="connsiteY2" fmla="*/ 295324 h 815531"/>
                <a:gd name="connsiteX3" fmla="*/ 247217 w 364348"/>
                <a:gd name="connsiteY3" fmla="*/ 352474 h 815531"/>
                <a:gd name="connsiteX4" fmla="*/ 151967 w 364348"/>
                <a:gd name="connsiteY4" fmla="*/ 425499 h 815531"/>
                <a:gd name="connsiteX5" fmla="*/ 101167 w 364348"/>
                <a:gd name="connsiteY5" fmla="*/ 609649 h 815531"/>
                <a:gd name="connsiteX6" fmla="*/ 129742 w 364348"/>
                <a:gd name="connsiteY6" fmla="*/ 695374 h 815531"/>
                <a:gd name="connsiteX7" fmla="*/ 37667 w 364348"/>
                <a:gd name="connsiteY7" fmla="*/ 784274 h 815531"/>
                <a:gd name="connsiteX8" fmla="*/ 2742 w 364348"/>
                <a:gd name="connsiteY8" fmla="*/ 809674 h 815531"/>
                <a:gd name="connsiteX9" fmla="*/ 104342 w 364348"/>
                <a:gd name="connsiteY9" fmla="*/ 682674 h 815531"/>
                <a:gd name="connsiteX10" fmla="*/ 202767 w 364348"/>
                <a:gd name="connsiteY10" fmla="*/ 317549 h 815531"/>
                <a:gd name="connsiteX11" fmla="*/ 313892 w 364348"/>
                <a:gd name="connsiteY11" fmla="*/ 215949 h 815531"/>
                <a:gd name="connsiteX12" fmla="*/ 361517 w 364348"/>
                <a:gd name="connsiteY12" fmla="*/ 49 h 81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4348" h="815531">
                  <a:moveTo>
                    <a:pt x="361517" y="49"/>
                  </a:moveTo>
                  <a:cubicBezTo>
                    <a:pt x="367338" y="-3126"/>
                    <a:pt x="364692" y="147687"/>
                    <a:pt x="348817" y="196899"/>
                  </a:cubicBezTo>
                  <a:cubicBezTo>
                    <a:pt x="332942" y="246111"/>
                    <a:pt x="283200" y="269395"/>
                    <a:pt x="266267" y="295324"/>
                  </a:cubicBezTo>
                  <a:cubicBezTo>
                    <a:pt x="249334" y="321253"/>
                    <a:pt x="266267" y="330778"/>
                    <a:pt x="247217" y="352474"/>
                  </a:cubicBezTo>
                  <a:cubicBezTo>
                    <a:pt x="228167" y="374170"/>
                    <a:pt x="176309" y="382637"/>
                    <a:pt x="151967" y="425499"/>
                  </a:cubicBezTo>
                  <a:cubicBezTo>
                    <a:pt x="127625" y="468361"/>
                    <a:pt x="104871" y="564670"/>
                    <a:pt x="101167" y="609649"/>
                  </a:cubicBezTo>
                  <a:cubicBezTo>
                    <a:pt x="97463" y="654628"/>
                    <a:pt x="140325" y="666270"/>
                    <a:pt x="129742" y="695374"/>
                  </a:cubicBezTo>
                  <a:cubicBezTo>
                    <a:pt x="119159" y="724478"/>
                    <a:pt x="58833" y="765224"/>
                    <a:pt x="37667" y="784274"/>
                  </a:cubicBezTo>
                  <a:cubicBezTo>
                    <a:pt x="16501" y="803324"/>
                    <a:pt x="-8370" y="826607"/>
                    <a:pt x="2742" y="809674"/>
                  </a:cubicBezTo>
                  <a:cubicBezTo>
                    <a:pt x="13854" y="792741"/>
                    <a:pt x="71004" y="764695"/>
                    <a:pt x="104342" y="682674"/>
                  </a:cubicBezTo>
                  <a:cubicBezTo>
                    <a:pt x="137679" y="600653"/>
                    <a:pt x="167842" y="395336"/>
                    <a:pt x="202767" y="317549"/>
                  </a:cubicBezTo>
                  <a:cubicBezTo>
                    <a:pt x="237692" y="239762"/>
                    <a:pt x="287963" y="269395"/>
                    <a:pt x="313892" y="215949"/>
                  </a:cubicBezTo>
                  <a:cubicBezTo>
                    <a:pt x="339821" y="162503"/>
                    <a:pt x="355696" y="3224"/>
                    <a:pt x="361517" y="4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 894">
              <a:extLst>
                <a:ext uri="{FF2B5EF4-FFF2-40B4-BE49-F238E27FC236}">
                  <a16:creationId xmlns:a16="http://schemas.microsoft.com/office/drawing/2014/main" id="{5BB63EAC-2B2B-84BE-CF92-7C64A4C0BCCF}"/>
                </a:ext>
              </a:extLst>
            </p:cNvPr>
            <p:cNvSpPr/>
            <p:nvPr/>
          </p:nvSpPr>
          <p:spPr>
            <a:xfrm>
              <a:off x="6784932" y="2082304"/>
              <a:ext cx="63696" cy="363503"/>
            </a:xfrm>
            <a:custGeom>
              <a:avLst/>
              <a:gdLst>
                <a:gd name="connsiteX0" fmla="*/ 63543 w 63696"/>
                <a:gd name="connsiteY0" fmla="*/ 496 h 363503"/>
                <a:gd name="connsiteX1" fmla="*/ 19093 w 63696"/>
                <a:gd name="connsiteY1" fmla="*/ 108446 h 363503"/>
                <a:gd name="connsiteX2" fmla="*/ 60368 w 63696"/>
                <a:gd name="connsiteY2" fmla="*/ 352921 h 363503"/>
                <a:gd name="connsiteX3" fmla="*/ 50843 w 63696"/>
                <a:gd name="connsiteY3" fmla="*/ 302121 h 363503"/>
                <a:gd name="connsiteX4" fmla="*/ 43 w 63696"/>
                <a:gd name="connsiteY4" fmla="*/ 146546 h 363503"/>
                <a:gd name="connsiteX5" fmla="*/ 63543 w 63696"/>
                <a:gd name="connsiteY5" fmla="*/ 496 h 36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96" h="363503">
                  <a:moveTo>
                    <a:pt x="63543" y="496"/>
                  </a:moveTo>
                  <a:cubicBezTo>
                    <a:pt x="66718" y="-5854"/>
                    <a:pt x="19622" y="49709"/>
                    <a:pt x="19093" y="108446"/>
                  </a:cubicBezTo>
                  <a:cubicBezTo>
                    <a:pt x="18564" y="167183"/>
                    <a:pt x="55076" y="320642"/>
                    <a:pt x="60368" y="352921"/>
                  </a:cubicBezTo>
                  <a:cubicBezTo>
                    <a:pt x="65660" y="385200"/>
                    <a:pt x="60897" y="336517"/>
                    <a:pt x="50843" y="302121"/>
                  </a:cubicBezTo>
                  <a:cubicBezTo>
                    <a:pt x="40789" y="267725"/>
                    <a:pt x="-1544" y="194171"/>
                    <a:pt x="43" y="146546"/>
                  </a:cubicBezTo>
                  <a:cubicBezTo>
                    <a:pt x="1630" y="98921"/>
                    <a:pt x="60368" y="6846"/>
                    <a:pt x="63543" y="49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 895">
              <a:extLst>
                <a:ext uri="{FF2B5EF4-FFF2-40B4-BE49-F238E27FC236}">
                  <a16:creationId xmlns:a16="http://schemas.microsoft.com/office/drawing/2014/main" id="{F4F88BB4-B801-B4EC-C968-28A607BBE3D9}"/>
                </a:ext>
              </a:extLst>
            </p:cNvPr>
            <p:cNvSpPr/>
            <p:nvPr/>
          </p:nvSpPr>
          <p:spPr>
            <a:xfrm>
              <a:off x="7632293" y="1726577"/>
              <a:ext cx="174167" cy="221505"/>
            </a:xfrm>
            <a:custGeom>
              <a:avLst/>
              <a:gdLst>
                <a:gd name="connsiteX0" fmla="*/ 407 w 174167"/>
                <a:gd name="connsiteY0" fmla="*/ 178423 h 221505"/>
                <a:gd name="connsiteX1" fmla="*/ 48032 w 174167"/>
                <a:gd name="connsiteY1" fmla="*/ 219698 h 221505"/>
                <a:gd name="connsiteX2" fmla="*/ 133757 w 174167"/>
                <a:gd name="connsiteY2" fmla="*/ 111748 h 221505"/>
                <a:gd name="connsiteX3" fmla="*/ 171857 w 174167"/>
                <a:gd name="connsiteY3" fmla="*/ 89523 h 221505"/>
                <a:gd name="connsiteX4" fmla="*/ 70257 w 174167"/>
                <a:gd name="connsiteY4" fmla="*/ 623 h 221505"/>
                <a:gd name="connsiteX5" fmla="*/ 111532 w 174167"/>
                <a:gd name="connsiteY5" fmla="*/ 51423 h 221505"/>
                <a:gd name="connsiteX6" fmla="*/ 124232 w 174167"/>
                <a:gd name="connsiteY6" fmla="*/ 79998 h 221505"/>
                <a:gd name="connsiteX7" fmla="*/ 73432 w 174167"/>
                <a:gd name="connsiteY7" fmla="*/ 165723 h 221505"/>
                <a:gd name="connsiteX8" fmla="*/ 407 w 174167"/>
                <a:gd name="connsiteY8" fmla="*/ 178423 h 22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167" h="221505">
                  <a:moveTo>
                    <a:pt x="407" y="178423"/>
                  </a:moveTo>
                  <a:cubicBezTo>
                    <a:pt x="-3826" y="187419"/>
                    <a:pt x="25807" y="230810"/>
                    <a:pt x="48032" y="219698"/>
                  </a:cubicBezTo>
                  <a:cubicBezTo>
                    <a:pt x="70257" y="208586"/>
                    <a:pt x="113120" y="133444"/>
                    <a:pt x="133757" y="111748"/>
                  </a:cubicBezTo>
                  <a:cubicBezTo>
                    <a:pt x="154395" y="90052"/>
                    <a:pt x="182440" y="108044"/>
                    <a:pt x="171857" y="89523"/>
                  </a:cubicBezTo>
                  <a:cubicBezTo>
                    <a:pt x="161274" y="71002"/>
                    <a:pt x="80311" y="6973"/>
                    <a:pt x="70257" y="623"/>
                  </a:cubicBezTo>
                  <a:cubicBezTo>
                    <a:pt x="60203" y="-5727"/>
                    <a:pt x="102536" y="38194"/>
                    <a:pt x="111532" y="51423"/>
                  </a:cubicBezTo>
                  <a:cubicBezTo>
                    <a:pt x="120528" y="64652"/>
                    <a:pt x="130582" y="60948"/>
                    <a:pt x="124232" y="79998"/>
                  </a:cubicBezTo>
                  <a:cubicBezTo>
                    <a:pt x="117882" y="99048"/>
                    <a:pt x="89836" y="146673"/>
                    <a:pt x="73432" y="165723"/>
                  </a:cubicBezTo>
                  <a:cubicBezTo>
                    <a:pt x="57028" y="184773"/>
                    <a:pt x="4640" y="169427"/>
                    <a:pt x="407" y="17842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 896">
              <a:extLst>
                <a:ext uri="{FF2B5EF4-FFF2-40B4-BE49-F238E27FC236}">
                  <a16:creationId xmlns:a16="http://schemas.microsoft.com/office/drawing/2014/main" id="{865DA63C-C392-835C-694B-0F585E91190A}"/>
                </a:ext>
              </a:extLst>
            </p:cNvPr>
            <p:cNvSpPr/>
            <p:nvPr/>
          </p:nvSpPr>
          <p:spPr>
            <a:xfrm>
              <a:off x="7729164" y="2005602"/>
              <a:ext cx="277200" cy="205138"/>
            </a:xfrm>
            <a:custGeom>
              <a:avLst/>
              <a:gdLst>
                <a:gd name="connsiteX0" fmla="*/ 1961 w 277200"/>
                <a:gd name="connsiteY0" fmla="*/ 998 h 205138"/>
                <a:gd name="connsiteX1" fmla="*/ 46411 w 277200"/>
                <a:gd name="connsiteY1" fmla="*/ 127998 h 205138"/>
                <a:gd name="connsiteX2" fmla="*/ 144836 w 277200"/>
                <a:gd name="connsiteY2" fmla="*/ 166098 h 205138"/>
                <a:gd name="connsiteX3" fmla="*/ 275011 w 277200"/>
                <a:gd name="connsiteY3" fmla="*/ 32748 h 205138"/>
                <a:gd name="connsiteX4" fmla="*/ 217861 w 277200"/>
                <a:gd name="connsiteY4" fmla="*/ 96248 h 205138"/>
                <a:gd name="connsiteX5" fmla="*/ 106736 w 277200"/>
                <a:gd name="connsiteY5" fmla="*/ 204198 h 205138"/>
                <a:gd name="connsiteX6" fmla="*/ 1961 w 277200"/>
                <a:gd name="connsiteY6" fmla="*/ 998 h 20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200" h="205138">
                  <a:moveTo>
                    <a:pt x="1961" y="998"/>
                  </a:moveTo>
                  <a:cubicBezTo>
                    <a:pt x="-8093" y="-11702"/>
                    <a:pt x="22599" y="100481"/>
                    <a:pt x="46411" y="127998"/>
                  </a:cubicBezTo>
                  <a:cubicBezTo>
                    <a:pt x="70223" y="155515"/>
                    <a:pt x="106736" y="181973"/>
                    <a:pt x="144836" y="166098"/>
                  </a:cubicBezTo>
                  <a:cubicBezTo>
                    <a:pt x="182936" y="150223"/>
                    <a:pt x="262840" y="44390"/>
                    <a:pt x="275011" y="32748"/>
                  </a:cubicBezTo>
                  <a:cubicBezTo>
                    <a:pt x="287182" y="21106"/>
                    <a:pt x="245907" y="67673"/>
                    <a:pt x="217861" y="96248"/>
                  </a:cubicBezTo>
                  <a:cubicBezTo>
                    <a:pt x="189815" y="124823"/>
                    <a:pt x="140073" y="215310"/>
                    <a:pt x="106736" y="204198"/>
                  </a:cubicBezTo>
                  <a:cubicBezTo>
                    <a:pt x="73399" y="193086"/>
                    <a:pt x="12015" y="13698"/>
                    <a:pt x="1961" y="99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 897">
              <a:extLst>
                <a:ext uri="{FF2B5EF4-FFF2-40B4-BE49-F238E27FC236}">
                  <a16:creationId xmlns:a16="http://schemas.microsoft.com/office/drawing/2014/main" id="{DE99CD1C-3AD6-0C05-DECB-C8D225D9F42E}"/>
                </a:ext>
              </a:extLst>
            </p:cNvPr>
            <p:cNvSpPr/>
            <p:nvPr/>
          </p:nvSpPr>
          <p:spPr>
            <a:xfrm>
              <a:off x="7613647" y="2051006"/>
              <a:ext cx="122959" cy="372157"/>
            </a:xfrm>
            <a:custGeom>
              <a:avLst/>
              <a:gdLst>
                <a:gd name="connsiteX0" fmla="*/ 79378 w 122959"/>
                <a:gd name="connsiteY0" fmla="*/ 44 h 372157"/>
                <a:gd name="connsiteX1" fmla="*/ 25403 w 122959"/>
                <a:gd name="connsiteY1" fmla="*/ 174669 h 372157"/>
                <a:gd name="connsiteX2" fmla="*/ 120653 w 122959"/>
                <a:gd name="connsiteY2" fmla="*/ 365169 h 372157"/>
                <a:gd name="connsiteX3" fmla="*/ 85728 w 122959"/>
                <a:gd name="connsiteY3" fmla="*/ 317544 h 372157"/>
                <a:gd name="connsiteX4" fmla="*/ 3 w 122959"/>
                <a:gd name="connsiteY4" fmla="*/ 190544 h 372157"/>
                <a:gd name="connsiteX5" fmla="*/ 79378 w 122959"/>
                <a:gd name="connsiteY5" fmla="*/ 44 h 3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959" h="372157">
                  <a:moveTo>
                    <a:pt x="79378" y="44"/>
                  </a:moveTo>
                  <a:cubicBezTo>
                    <a:pt x="83611" y="-2602"/>
                    <a:pt x="18524" y="113815"/>
                    <a:pt x="25403" y="174669"/>
                  </a:cubicBezTo>
                  <a:cubicBezTo>
                    <a:pt x="32282" y="235523"/>
                    <a:pt x="110599" y="341357"/>
                    <a:pt x="120653" y="365169"/>
                  </a:cubicBezTo>
                  <a:cubicBezTo>
                    <a:pt x="130707" y="388981"/>
                    <a:pt x="105836" y="346648"/>
                    <a:pt x="85728" y="317544"/>
                  </a:cubicBezTo>
                  <a:cubicBezTo>
                    <a:pt x="65620" y="288440"/>
                    <a:pt x="-526" y="246636"/>
                    <a:pt x="3" y="190544"/>
                  </a:cubicBezTo>
                  <a:cubicBezTo>
                    <a:pt x="532" y="134452"/>
                    <a:pt x="75145" y="2690"/>
                    <a:pt x="79378" y="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 898">
              <a:extLst>
                <a:ext uri="{FF2B5EF4-FFF2-40B4-BE49-F238E27FC236}">
                  <a16:creationId xmlns:a16="http://schemas.microsoft.com/office/drawing/2014/main" id="{5E62A274-A817-A285-3877-DA5ED46F9020}"/>
                </a:ext>
              </a:extLst>
            </p:cNvPr>
            <p:cNvSpPr/>
            <p:nvPr/>
          </p:nvSpPr>
          <p:spPr>
            <a:xfrm>
              <a:off x="7711849" y="2142966"/>
              <a:ext cx="68755" cy="423640"/>
            </a:xfrm>
            <a:custGeom>
              <a:avLst/>
              <a:gdLst>
                <a:gd name="connsiteX0" fmla="*/ 41501 w 68755"/>
                <a:gd name="connsiteY0" fmla="*/ 159 h 423640"/>
                <a:gd name="connsiteX1" fmla="*/ 12926 w 68755"/>
                <a:gd name="connsiteY1" fmla="*/ 146209 h 423640"/>
                <a:gd name="connsiteX2" fmla="*/ 66901 w 68755"/>
                <a:gd name="connsiteY2" fmla="*/ 416084 h 423640"/>
                <a:gd name="connsiteX3" fmla="*/ 51026 w 68755"/>
                <a:gd name="connsiteY3" fmla="*/ 333534 h 423640"/>
                <a:gd name="connsiteX4" fmla="*/ 226 w 68755"/>
                <a:gd name="connsiteY4" fmla="*/ 171609 h 423640"/>
                <a:gd name="connsiteX5" fmla="*/ 41501 w 68755"/>
                <a:gd name="connsiteY5" fmla="*/ 159 h 42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55" h="423640">
                  <a:moveTo>
                    <a:pt x="41501" y="159"/>
                  </a:moveTo>
                  <a:cubicBezTo>
                    <a:pt x="43618" y="-4074"/>
                    <a:pt x="8693" y="76888"/>
                    <a:pt x="12926" y="146209"/>
                  </a:cubicBezTo>
                  <a:cubicBezTo>
                    <a:pt x="17159" y="215530"/>
                    <a:pt x="60551" y="384863"/>
                    <a:pt x="66901" y="416084"/>
                  </a:cubicBezTo>
                  <a:cubicBezTo>
                    <a:pt x="73251" y="447305"/>
                    <a:pt x="62139" y="374280"/>
                    <a:pt x="51026" y="333534"/>
                  </a:cubicBezTo>
                  <a:cubicBezTo>
                    <a:pt x="39913" y="292788"/>
                    <a:pt x="3930" y="219234"/>
                    <a:pt x="226" y="171609"/>
                  </a:cubicBezTo>
                  <a:cubicBezTo>
                    <a:pt x="-3478" y="123984"/>
                    <a:pt x="39384" y="4392"/>
                    <a:pt x="41501" y="15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 899">
              <a:extLst>
                <a:ext uri="{FF2B5EF4-FFF2-40B4-BE49-F238E27FC236}">
                  <a16:creationId xmlns:a16="http://schemas.microsoft.com/office/drawing/2014/main" id="{919ED8B2-95CC-EA3F-1E79-710FDF11A1C9}"/>
                </a:ext>
              </a:extLst>
            </p:cNvPr>
            <p:cNvSpPr/>
            <p:nvPr/>
          </p:nvSpPr>
          <p:spPr>
            <a:xfrm>
              <a:off x="6386087" y="2336736"/>
              <a:ext cx="94305" cy="225522"/>
            </a:xfrm>
            <a:custGeom>
              <a:avLst/>
              <a:gdLst>
                <a:gd name="connsiteX0" fmla="*/ 94088 w 94305"/>
                <a:gd name="connsiteY0" fmla="*/ 64 h 225522"/>
                <a:gd name="connsiteX1" fmla="*/ 27413 w 94305"/>
                <a:gd name="connsiteY1" fmla="*/ 85789 h 225522"/>
                <a:gd name="connsiteX2" fmla="*/ 21063 w 94305"/>
                <a:gd name="connsiteY2" fmla="*/ 225489 h 225522"/>
                <a:gd name="connsiteX3" fmla="*/ 2013 w 94305"/>
                <a:gd name="connsiteY3" fmla="*/ 98489 h 225522"/>
                <a:gd name="connsiteX4" fmla="*/ 94088 w 94305"/>
                <a:gd name="connsiteY4" fmla="*/ 64 h 22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5" h="225522">
                  <a:moveTo>
                    <a:pt x="94088" y="64"/>
                  </a:moveTo>
                  <a:cubicBezTo>
                    <a:pt x="98321" y="-2053"/>
                    <a:pt x="39584" y="48218"/>
                    <a:pt x="27413" y="85789"/>
                  </a:cubicBezTo>
                  <a:cubicBezTo>
                    <a:pt x="15242" y="123360"/>
                    <a:pt x="25296" y="223372"/>
                    <a:pt x="21063" y="225489"/>
                  </a:cubicBezTo>
                  <a:cubicBezTo>
                    <a:pt x="16830" y="227606"/>
                    <a:pt x="-6983" y="129710"/>
                    <a:pt x="2013" y="98489"/>
                  </a:cubicBezTo>
                  <a:cubicBezTo>
                    <a:pt x="11009" y="67268"/>
                    <a:pt x="89855" y="2181"/>
                    <a:pt x="94088" y="6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 900">
              <a:extLst>
                <a:ext uri="{FF2B5EF4-FFF2-40B4-BE49-F238E27FC236}">
                  <a16:creationId xmlns:a16="http://schemas.microsoft.com/office/drawing/2014/main" id="{52DC8527-64F4-C95C-6179-C17368502D85}"/>
                </a:ext>
              </a:extLst>
            </p:cNvPr>
            <p:cNvSpPr/>
            <p:nvPr/>
          </p:nvSpPr>
          <p:spPr>
            <a:xfrm>
              <a:off x="5781454" y="2295349"/>
              <a:ext cx="477281" cy="455418"/>
            </a:xfrm>
            <a:custGeom>
              <a:avLst/>
              <a:gdLst>
                <a:gd name="connsiteX0" fmla="*/ 476471 w 477281"/>
                <a:gd name="connsiteY0" fmla="*/ 176 h 455418"/>
                <a:gd name="connsiteX1" fmla="*/ 343121 w 477281"/>
                <a:gd name="connsiteY1" fmla="*/ 222426 h 455418"/>
                <a:gd name="connsiteX2" fmla="*/ 3396 w 477281"/>
                <a:gd name="connsiteY2" fmla="*/ 451026 h 455418"/>
                <a:gd name="connsiteX3" fmla="*/ 181196 w 477281"/>
                <a:gd name="connsiteY3" fmla="*/ 358951 h 455418"/>
                <a:gd name="connsiteX4" fmla="*/ 387571 w 477281"/>
                <a:gd name="connsiteY4" fmla="*/ 187501 h 455418"/>
                <a:gd name="connsiteX5" fmla="*/ 476471 w 477281"/>
                <a:gd name="connsiteY5" fmla="*/ 176 h 45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281" h="455418">
                  <a:moveTo>
                    <a:pt x="476471" y="176"/>
                  </a:moveTo>
                  <a:cubicBezTo>
                    <a:pt x="469063" y="5997"/>
                    <a:pt x="421967" y="147284"/>
                    <a:pt x="343121" y="222426"/>
                  </a:cubicBezTo>
                  <a:cubicBezTo>
                    <a:pt x="264275" y="297568"/>
                    <a:pt x="30383" y="428272"/>
                    <a:pt x="3396" y="451026"/>
                  </a:cubicBezTo>
                  <a:cubicBezTo>
                    <a:pt x="-23592" y="473780"/>
                    <a:pt x="117167" y="402872"/>
                    <a:pt x="181196" y="358951"/>
                  </a:cubicBezTo>
                  <a:cubicBezTo>
                    <a:pt x="245225" y="315030"/>
                    <a:pt x="335713" y="240947"/>
                    <a:pt x="387571" y="187501"/>
                  </a:cubicBezTo>
                  <a:cubicBezTo>
                    <a:pt x="439429" y="134055"/>
                    <a:pt x="483879" y="-5645"/>
                    <a:pt x="476471" y="17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 901">
              <a:extLst>
                <a:ext uri="{FF2B5EF4-FFF2-40B4-BE49-F238E27FC236}">
                  <a16:creationId xmlns:a16="http://schemas.microsoft.com/office/drawing/2014/main" id="{C5D23366-EF61-A098-853E-74F936E3FFE3}"/>
                </a:ext>
              </a:extLst>
            </p:cNvPr>
            <p:cNvSpPr/>
            <p:nvPr/>
          </p:nvSpPr>
          <p:spPr>
            <a:xfrm>
              <a:off x="5584532" y="2222474"/>
              <a:ext cx="724347" cy="628700"/>
            </a:xfrm>
            <a:custGeom>
              <a:avLst/>
              <a:gdLst>
                <a:gd name="connsiteX0" fmla="*/ 724193 w 724347"/>
                <a:gd name="connsiteY0" fmla="*/ 26 h 628700"/>
                <a:gd name="connsiteX1" fmla="*/ 311443 w 724347"/>
                <a:gd name="connsiteY1" fmla="*/ 301651 h 628700"/>
                <a:gd name="connsiteX2" fmla="*/ 293 w 724347"/>
                <a:gd name="connsiteY2" fmla="*/ 628676 h 628700"/>
                <a:gd name="connsiteX3" fmla="*/ 263818 w 724347"/>
                <a:gd name="connsiteY3" fmla="*/ 317526 h 628700"/>
                <a:gd name="connsiteX4" fmla="*/ 724193 w 724347"/>
                <a:gd name="connsiteY4" fmla="*/ 26 h 6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347" h="628700">
                  <a:moveTo>
                    <a:pt x="724193" y="26"/>
                  </a:moveTo>
                  <a:cubicBezTo>
                    <a:pt x="732130" y="-2620"/>
                    <a:pt x="432093" y="196876"/>
                    <a:pt x="311443" y="301651"/>
                  </a:cubicBezTo>
                  <a:cubicBezTo>
                    <a:pt x="190793" y="406426"/>
                    <a:pt x="8230" y="626030"/>
                    <a:pt x="293" y="628676"/>
                  </a:cubicBezTo>
                  <a:cubicBezTo>
                    <a:pt x="-7644" y="631322"/>
                    <a:pt x="146872" y="422301"/>
                    <a:pt x="263818" y="317526"/>
                  </a:cubicBezTo>
                  <a:cubicBezTo>
                    <a:pt x="380764" y="212751"/>
                    <a:pt x="716256" y="2672"/>
                    <a:pt x="724193" y="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 902">
              <a:extLst>
                <a:ext uri="{FF2B5EF4-FFF2-40B4-BE49-F238E27FC236}">
                  <a16:creationId xmlns:a16="http://schemas.microsoft.com/office/drawing/2014/main" id="{01CB3521-CFD0-BAB4-1C2D-92F93EAB38C1}"/>
                </a:ext>
              </a:extLst>
            </p:cNvPr>
            <p:cNvSpPr/>
            <p:nvPr/>
          </p:nvSpPr>
          <p:spPr>
            <a:xfrm>
              <a:off x="6959600" y="1361257"/>
              <a:ext cx="682316" cy="515168"/>
            </a:xfrm>
            <a:custGeom>
              <a:avLst/>
              <a:gdLst>
                <a:gd name="connsiteX0" fmla="*/ 0 w 682316"/>
                <a:gd name="connsiteY0" fmla="*/ 515168 h 515168"/>
                <a:gd name="connsiteX1" fmla="*/ 257175 w 682316"/>
                <a:gd name="connsiteY1" fmla="*/ 296093 h 515168"/>
                <a:gd name="connsiteX2" fmla="*/ 666750 w 682316"/>
                <a:gd name="connsiteY2" fmla="*/ 10343 h 515168"/>
                <a:gd name="connsiteX3" fmla="*/ 603250 w 682316"/>
                <a:gd name="connsiteY3" fmla="*/ 57968 h 515168"/>
                <a:gd name="connsiteX4" fmla="*/ 0 w 682316"/>
                <a:gd name="connsiteY4" fmla="*/ 515168 h 51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316" h="515168">
                  <a:moveTo>
                    <a:pt x="0" y="515168"/>
                  </a:moveTo>
                  <a:cubicBezTo>
                    <a:pt x="73025" y="447699"/>
                    <a:pt x="146050" y="380230"/>
                    <a:pt x="257175" y="296093"/>
                  </a:cubicBezTo>
                  <a:cubicBezTo>
                    <a:pt x="368300" y="211955"/>
                    <a:pt x="609071" y="50031"/>
                    <a:pt x="666750" y="10343"/>
                  </a:cubicBezTo>
                  <a:cubicBezTo>
                    <a:pt x="724429" y="-29345"/>
                    <a:pt x="603250" y="57968"/>
                    <a:pt x="603250" y="57968"/>
                  </a:cubicBezTo>
                  <a:lnTo>
                    <a:pt x="0" y="515168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 903">
              <a:extLst>
                <a:ext uri="{FF2B5EF4-FFF2-40B4-BE49-F238E27FC236}">
                  <a16:creationId xmlns:a16="http://schemas.microsoft.com/office/drawing/2014/main" id="{46C4DE91-E495-A09E-137A-0B2B0A6BB8D9}"/>
                </a:ext>
              </a:extLst>
            </p:cNvPr>
            <p:cNvSpPr/>
            <p:nvPr/>
          </p:nvSpPr>
          <p:spPr>
            <a:xfrm>
              <a:off x="7025238" y="1419225"/>
              <a:ext cx="683662" cy="475812"/>
            </a:xfrm>
            <a:custGeom>
              <a:avLst/>
              <a:gdLst>
                <a:gd name="connsiteX0" fmla="*/ 683662 w 683662"/>
                <a:gd name="connsiteY0" fmla="*/ 0 h 475812"/>
                <a:gd name="connsiteX1" fmla="*/ 4212 w 683662"/>
                <a:gd name="connsiteY1" fmla="*/ 473075 h 475812"/>
                <a:gd name="connsiteX2" fmla="*/ 378862 w 683662"/>
                <a:gd name="connsiteY2" fmla="*/ 206375 h 475812"/>
                <a:gd name="connsiteX3" fmla="*/ 683662 w 683662"/>
                <a:gd name="connsiteY3" fmla="*/ 0 h 47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662" h="475812">
                  <a:moveTo>
                    <a:pt x="683662" y="0"/>
                  </a:moveTo>
                  <a:lnTo>
                    <a:pt x="4212" y="473075"/>
                  </a:lnTo>
                  <a:cubicBezTo>
                    <a:pt x="-46588" y="507471"/>
                    <a:pt x="378862" y="206375"/>
                    <a:pt x="378862" y="206375"/>
                  </a:cubicBezTo>
                  <a:lnTo>
                    <a:pt x="683662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 904">
              <a:extLst>
                <a:ext uri="{FF2B5EF4-FFF2-40B4-BE49-F238E27FC236}">
                  <a16:creationId xmlns:a16="http://schemas.microsoft.com/office/drawing/2014/main" id="{58807488-ACE5-8203-6166-0AA11F388993}"/>
                </a:ext>
              </a:extLst>
            </p:cNvPr>
            <p:cNvSpPr/>
            <p:nvPr/>
          </p:nvSpPr>
          <p:spPr>
            <a:xfrm>
              <a:off x="7213744" y="1409094"/>
              <a:ext cx="535650" cy="413237"/>
            </a:xfrm>
            <a:custGeom>
              <a:avLst/>
              <a:gdLst>
                <a:gd name="connsiteX0" fmla="*/ 520556 w 535650"/>
                <a:gd name="connsiteY0" fmla="*/ 10131 h 413237"/>
                <a:gd name="connsiteX1" fmla="*/ 3031 w 535650"/>
                <a:gd name="connsiteY1" fmla="*/ 410181 h 413237"/>
                <a:gd name="connsiteX2" fmla="*/ 298306 w 535650"/>
                <a:gd name="connsiteY2" fmla="*/ 203806 h 413237"/>
                <a:gd name="connsiteX3" fmla="*/ 110981 w 535650"/>
                <a:gd name="connsiteY3" fmla="*/ 381606 h 413237"/>
                <a:gd name="connsiteX4" fmla="*/ 374506 w 535650"/>
                <a:gd name="connsiteY4" fmla="*/ 140306 h 413237"/>
                <a:gd name="connsiteX5" fmla="*/ 520556 w 535650"/>
                <a:gd name="connsiteY5" fmla="*/ 10131 h 4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650" h="413237">
                  <a:moveTo>
                    <a:pt x="520556" y="10131"/>
                  </a:moveTo>
                  <a:cubicBezTo>
                    <a:pt x="458644" y="55110"/>
                    <a:pt x="40073" y="377902"/>
                    <a:pt x="3031" y="410181"/>
                  </a:cubicBezTo>
                  <a:cubicBezTo>
                    <a:pt x="-34011" y="442460"/>
                    <a:pt x="280314" y="208569"/>
                    <a:pt x="298306" y="203806"/>
                  </a:cubicBezTo>
                  <a:cubicBezTo>
                    <a:pt x="316298" y="199044"/>
                    <a:pt x="98281" y="392189"/>
                    <a:pt x="110981" y="381606"/>
                  </a:cubicBezTo>
                  <a:cubicBezTo>
                    <a:pt x="123681" y="371023"/>
                    <a:pt x="311006" y="199573"/>
                    <a:pt x="374506" y="140306"/>
                  </a:cubicBezTo>
                  <a:cubicBezTo>
                    <a:pt x="438006" y="81039"/>
                    <a:pt x="582468" y="-34848"/>
                    <a:pt x="520556" y="101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 905">
              <a:extLst>
                <a:ext uri="{FF2B5EF4-FFF2-40B4-BE49-F238E27FC236}">
                  <a16:creationId xmlns:a16="http://schemas.microsoft.com/office/drawing/2014/main" id="{36438BF8-DCF5-AA9A-EC26-108779FEA3C4}"/>
                </a:ext>
              </a:extLst>
            </p:cNvPr>
            <p:cNvSpPr/>
            <p:nvPr/>
          </p:nvSpPr>
          <p:spPr>
            <a:xfrm>
              <a:off x="7311149" y="1435455"/>
              <a:ext cx="455223" cy="382705"/>
            </a:xfrm>
            <a:custGeom>
              <a:avLst/>
              <a:gdLst>
                <a:gd name="connsiteX0" fmla="*/ 451726 w 455223"/>
                <a:gd name="connsiteY0" fmla="*/ 2820 h 382705"/>
                <a:gd name="connsiteX1" fmla="*/ 191376 w 455223"/>
                <a:gd name="connsiteY1" fmla="*/ 244120 h 382705"/>
                <a:gd name="connsiteX2" fmla="*/ 219951 w 455223"/>
                <a:gd name="connsiteY2" fmla="*/ 310795 h 382705"/>
                <a:gd name="connsiteX3" fmla="*/ 146926 w 455223"/>
                <a:gd name="connsiteY3" fmla="*/ 323495 h 382705"/>
                <a:gd name="connsiteX4" fmla="*/ 4051 w 455223"/>
                <a:gd name="connsiteY4" fmla="*/ 374295 h 382705"/>
                <a:gd name="connsiteX5" fmla="*/ 321551 w 455223"/>
                <a:gd name="connsiteY5" fmla="*/ 126645 h 382705"/>
                <a:gd name="connsiteX6" fmla="*/ 451726 w 455223"/>
                <a:gd name="connsiteY6" fmla="*/ 2820 h 38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223" h="382705">
                  <a:moveTo>
                    <a:pt x="451726" y="2820"/>
                  </a:moveTo>
                  <a:cubicBezTo>
                    <a:pt x="430030" y="22399"/>
                    <a:pt x="230005" y="192791"/>
                    <a:pt x="191376" y="244120"/>
                  </a:cubicBezTo>
                  <a:cubicBezTo>
                    <a:pt x="152747" y="295449"/>
                    <a:pt x="227359" y="297566"/>
                    <a:pt x="219951" y="310795"/>
                  </a:cubicBezTo>
                  <a:cubicBezTo>
                    <a:pt x="212543" y="324024"/>
                    <a:pt x="182909" y="312912"/>
                    <a:pt x="146926" y="323495"/>
                  </a:cubicBezTo>
                  <a:cubicBezTo>
                    <a:pt x="110943" y="334078"/>
                    <a:pt x="-25053" y="407103"/>
                    <a:pt x="4051" y="374295"/>
                  </a:cubicBezTo>
                  <a:cubicBezTo>
                    <a:pt x="33155" y="341487"/>
                    <a:pt x="253288" y="183266"/>
                    <a:pt x="321551" y="126645"/>
                  </a:cubicBezTo>
                  <a:cubicBezTo>
                    <a:pt x="389813" y="70024"/>
                    <a:pt x="473422" y="-16759"/>
                    <a:pt x="451726" y="282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 906">
              <a:extLst>
                <a:ext uri="{FF2B5EF4-FFF2-40B4-BE49-F238E27FC236}">
                  <a16:creationId xmlns:a16="http://schemas.microsoft.com/office/drawing/2014/main" id="{FDAD6A15-0CB8-5F3F-82BE-44FFE8569922}"/>
                </a:ext>
              </a:extLst>
            </p:cNvPr>
            <p:cNvSpPr/>
            <p:nvPr/>
          </p:nvSpPr>
          <p:spPr>
            <a:xfrm>
              <a:off x="7503225" y="3019872"/>
              <a:ext cx="148836" cy="271787"/>
            </a:xfrm>
            <a:custGeom>
              <a:avLst/>
              <a:gdLst>
                <a:gd name="connsiteX0" fmla="*/ 138782 w 148836"/>
                <a:gd name="connsiteY0" fmla="*/ 619 h 271787"/>
                <a:gd name="connsiteX1" fmla="*/ 33148 w 148836"/>
                <a:gd name="connsiteY1" fmla="*/ 102953 h 271787"/>
                <a:gd name="connsiteX2" fmla="*/ 16642 w 148836"/>
                <a:gd name="connsiteY2" fmla="*/ 142566 h 271787"/>
                <a:gd name="connsiteX3" fmla="*/ 33148 w 148836"/>
                <a:gd name="connsiteY3" fmla="*/ 201985 h 271787"/>
                <a:gd name="connsiteX4" fmla="*/ 142083 w 148836"/>
                <a:gd name="connsiteY4" fmla="*/ 264706 h 271787"/>
                <a:gd name="connsiteX5" fmla="*/ 122277 w 148836"/>
                <a:gd name="connsiteY5" fmla="*/ 258103 h 271787"/>
                <a:gd name="connsiteX6" fmla="*/ 137 w 148836"/>
                <a:gd name="connsiteY6" fmla="*/ 155770 h 271787"/>
                <a:gd name="connsiteX7" fmla="*/ 138782 w 148836"/>
                <a:gd name="connsiteY7" fmla="*/ 619 h 271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36" h="271787">
                  <a:moveTo>
                    <a:pt x="138782" y="619"/>
                  </a:moveTo>
                  <a:cubicBezTo>
                    <a:pt x="144284" y="-8184"/>
                    <a:pt x="53505" y="79295"/>
                    <a:pt x="33148" y="102953"/>
                  </a:cubicBezTo>
                  <a:cubicBezTo>
                    <a:pt x="12791" y="126611"/>
                    <a:pt x="16642" y="126061"/>
                    <a:pt x="16642" y="142566"/>
                  </a:cubicBezTo>
                  <a:cubicBezTo>
                    <a:pt x="16642" y="159071"/>
                    <a:pt x="12241" y="181628"/>
                    <a:pt x="33148" y="201985"/>
                  </a:cubicBezTo>
                  <a:cubicBezTo>
                    <a:pt x="54055" y="222342"/>
                    <a:pt x="142083" y="264706"/>
                    <a:pt x="142083" y="264706"/>
                  </a:cubicBezTo>
                  <a:cubicBezTo>
                    <a:pt x="156938" y="274059"/>
                    <a:pt x="145935" y="276259"/>
                    <a:pt x="122277" y="258103"/>
                  </a:cubicBezTo>
                  <a:cubicBezTo>
                    <a:pt x="98619" y="239947"/>
                    <a:pt x="-4264" y="198134"/>
                    <a:pt x="137" y="155770"/>
                  </a:cubicBezTo>
                  <a:cubicBezTo>
                    <a:pt x="4538" y="113406"/>
                    <a:pt x="133280" y="9422"/>
                    <a:pt x="138782" y="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 907">
              <a:extLst>
                <a:ext uri="{FF2B5EF4-FFF2-40B4-BE49-F238E27FC236}">
                  <a16:creationId xmlns:a16="http://schemas.microsoft.com/office/drawing/2014/main" id="{880BB361-7474-5319-CEFE-8454A8C76D52}"/>
                </a:ext>
              </a:extLst>
            </p:cNvPr>
            <p:cNvSpPr/>
            <p:nvPr/>
          </p:nvSpPr>
          <p:spPr>
            <a:xfrm>
              <a:off x="7529768" y="2898276"/>
              <a:ext cx="99698" cy="234522"/>
            </a:xfrm>
            <a:custGeom>
              <a:avLst/>
              <a:gdLst>
                <a:gd name="connsiteX0" fmla="*/ 82529 w 99698"/>
                <a:gd name="connsiteY0" fmla="*/ 75 h 234522"/>
                <a:gd name="connsiteX1" fmla="*/ 95734 w 99698"/>
                <a:gd name="connsiteY1" fmla="*/ 109011 h 234522"/>
                <a:gd name="connsiteX2" fmla="*/ 2 w 99698"/>
                <a:gd name="connsiteY2" fmla="*/ 234452 h 234522"/>
                <a:gd name="connsiteX3" fmla="*/ 92433 w 99698"/>
                <a:gd name="connsiteY3" fmla="*/ 125516 h 234522"/>
                <a:gd name="connsiteX4" fmla="*/ 82529 w 99698"/>
                <a:gd name="connsiteY4" fmla="*/ 75 h 2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98" h="234522">
                  <a:moveTo>
                    <a:pt x="82529" y="75"/>
                  </a:moveTo>
                  <a:cubicBezTo>
                    <a:pt x="83079" y="-2676"/>
                    <a:pt x="109488" y="69948"/>
                    <a:pt x="95734" y="109011"/>
                  </a:cubicBezTo>
                  <a:cubicBezTo>
                    <a:pt x="81980" y="148074"/>
                    <a:pt x="552" y="231701"/>
                    <a:pt x="2" y="234452"/>
                  </a:cubicBezTo>
                  <a:cubicBezTo>
                    <a:pt x="-548" y="237203"/>
                    <a:pt x="76478" y="158527"/>
                    <a:pt x="92433" y="125516"/>
                  </a:cubicBezTo>
                  <a:cubicBezTo>
                    <a:pt x="108388" y="92505"/>
                    <a:pt x="81979" y="2826"/>
                    <a:pt x="82529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 908">
              <a:extLst>
                <a:ext uri="{FF2B5EF4-FFF2-40B4-BE49-F238E27FC236}">
                  <a16:creationId xmlns:a16="http://schemas.microsoft.com/office/drawing/2014/main" id="{D1216964-C086-A0E8-E5A6-9BE98D13D70C}"/>
                </a:ext>
              </a:extLst>
            </p:cNvPr>
            <p:cNvSpPr/>
            <p:nvPr/>
          </p:nvSpPr>
          <p:spPr>
            <a:xfrm>
              <a:off x="7516563" y="2875054"/>
              <a:ext cx="119142" cy="294029"/>
            </a:xfrm>
            <a:custGeom>
              <a:avLst/>
              <a:gdLst>
                <a:gd name="connsiteX0" fmla="*/ 105638 w 119142"/>
                <a:gd name="connsiteY0" fmla="*/ 189 h 294029"/>
                <a:gd name="connsiteX1" fmla="*/ 118842 w 119142"/>
                <a:gd name="connsiteY1" fmla="*/ 142136 h 294029"/>
                <a:gd name="connsiteX2" fmla="*/ 92433 w 119142"/>
                <a:gd name="connsiteY2" fmla="*/ 188351 h 294029"/>
                <a:gd name="connsiteX3" fmla="*/ 3 w 119142"/>
                <a:gd name="connsiteY3" fmla="*/ 293986 h 294029"/>
                <a:gd name="connsiteX4" fmla="*/ 89132 w 119142"/>
                <a:gd name="connsiteY4" fmla="*/ 175147 h 294029"/>
                <a:gd name="connsiteX5" fmla="*/ 105638 w 119142"/>
                <a:gd name="connsiteY5" fmla="*/ 189 h 29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142" h="294029">
                  <a:moveTo>
                    <a:pt x="105638" y="189"/>
                  </a:moveTo>
                  <a:cubicBezTo>
                    <a:pt x="110590" y="-5313"/>
                    <a:pt x="121043" y="110776"/>
                    <a:pt x="118842" y="142136"/>
                  </a:cubicBezTo>
                  <a:cubicBezTo>
                    <a:pt x="116641" y="173496"/>
                    <a:pt x="112240" y="163043"/>
                    <a:pt x="92433" y="188351"/>
                  </a:cubicBezTo>
                  <a:cubicBezTo>
                    <a:pt x="72626" y="213659"/>
                    <a:pt x="553" y="296187"/>
                    <a:pt x="3" y="293986"/>
                  </a:cubicBezTo>
                  <a:cubicBezTo>
                    <a:pt x="-547" y="291785"/>
                    <a:pt x="68775" y="217511"/>
                    <a:pt x="89132" y="175147"/>
                  </a:cubicBezTo>
                  <a:cubicBezTo>
                    <a:pt x="109489" y="132783"/>
                    <a:pt x="100686" y="5691"/>
                    <a:pt x="105638" y="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 909">
              <a:extLst>
                <a:ext uri="{FF2B5EF4-FFF2-40B4-BE49-F238E27FC236}">
                  <a16:creationId xmlns:a16="http://schemas.microsoft.com/office/drawing/2014/main" id="{802DC42D-3E88-63B5-7E2C-49EA5AA03642}"/>
                </a:ext>
              </a:extLst>
            </p:cNvPr>
            <p:cNvSpPr/>
            <p:nvPr/>
          </p:nvSpPr>
          <p:spPr>
            <a:xfrm>
              <a:off x="7549577" y="3208653"/>
              <a:ext cx="221001" cy="179982"/>
            </a:xfrm>
            <a:custGeom>
              <a:avLst/>
              <a:gdLst>
                <a:gd name="connsiteX0" fmla="*/ 0 w 221001"/>
                <a:gd name="connsiteY0" fmla="*/ 0 h 179982"/>
                <a:gd name="connsiteX1" fmla="*/ 108936 w 221001"/>
                <a:gd name="connsiteY1" fmla="*/ 75925 h 179982"/>
                <a:gd name="connsiteX2" fmla="*/ 217871 w 221001"/>
                <a:gd name="connsiteY2" fmla="*/ 178258 h 179982"/>
                <a:gd name="connsiteX3" fmla="*/ 181559 w 221001"/>
                <a:gd name="connsiteY3" fmla="*/ 135344 h 179982"/>
                <a:gd name="connsiteX4" fmla="*/ 79226 w 221001"/>
                <a:gd name="connsiteY4" fmla="*/ 72624 h 179982"/>
                <a:gd name="connsiteX5" fmla="*/ 0 w 221001"/>
                <a:gd name="connsiteY5" fmla="*/ 0 h 17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001" h="179982">
                  <a:moveTo>
                    <a:pt x="0" y="0"/>
                  </a:moveTo>
                  <a:cubicBezTo>
                    <a:pt x="36312" y="23107"/>
                    <a:pt x="72624" y="46215"/>
                    <a:pt x="108936" y="75925"/>
                  </a:cubicBezTo>
                  <a:cubicBezTo>
                    <a:pt x="145248" y="105635"/>
                    <a:pt x="205767" y="168355"/>
                    <a:pt x="217871" y="178258"/>
                  </a:cubicBezTo>
                  <a:cubicBezTo>
                    <a:pt x="229975" y="188161"/>
                    <a:pt x="204666" y="152950"/>
                    <a:pt x="181559" y="135344"/>
                  </a:cubicBezTo>
                  <a:cubicBezTo>
                    <a:pt x="158452" y="117738"/>
                    <a:pt x="79226" y="72624"/>
                    <a:pt x="79226" y="72624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 910">
              <a:extLst>
                <a:ext uri="{FF2B5EF4-FFF2-40B4-BE49-F238E27FC236}">
                  <a16:creationId xmlns:a16="http://schemas.microsoft.com/office/drawing/2014/main" id="{7CBF9351-90A7-6FCB-D669-02FF25806722}"/>
                </a:ext>
              </a:extLst>
            </p:cNvPr>
            <p:cNvSpPr/>
            <p:nvPr/>
          </p:nvSpPr>
          <p:spPr>
            <a:xfrm>
              <a:off x="7714500" y="3340416"/>
              <a:ext cx="320618" cy="285150"/>
            </a:xfrm>
            <a:custGeom>
              <a:avLst/>
              <a:gdLst>
                <a:gd name="connsiteX0" fmla="*/ 131 w 320618"/>
                <a:gd name="connsiteY0" fmla="*/ 280 h 285150"/>
                <a:gd name="connsiteX1" fmla="*/ 184992 w 320618"/>
                <a:gd name="connsiteY1" fmla="*/ 171936 h 285150"/>
                <a:gd name="connsiteX2" fmla="*/ 320336 w 320618"/>
                <a:gd name="connsiteY2" fmla="*/ 284173 h 285150"/>
                <a:gd name="connsiteX3" fmla="*/ 214701 w 320618"/>
                <a:gd name="connsiteY3" fmla="*/ 214850 h 285150"/>
                <a:gd name="connsiteX4" fmla="*/ 131 w 320618"/>
                <a:gd name="connsiteY4" fmla="*/ 280 h 28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18" h="285150">
                  <a:moveTo>
                    <a:pt x="131" y="280"/>
                  </a:moveTo>
                  <a:cubicBezTo>
                    <a:pt x="-4821" y="-6872"/>
                    <a:pt x="131625" y="124621"/>
                    <a:pt x="184992" y="171936"/>
                  </a:cubicBezTo>
                  <a:cubicBezTo>
                    <a:pt x="238359" y="219251"/>
                    <a:pt x="315385" y="277021"/>
                    <a:pt x="320336" y="284173"/>
                  </a:cubicBezTo>
                  <a:cubicBezTo>
                    <a:pt x="325288" y="291325"/>
                    <a:pt x="264217" y="258314"/>
                    <a:pt x="214701" y="214850"/>
                  </a:cubicBezTo>
                  <a:cubicBezTo>
                    <a:pt x="165185" y="171386"/>
                    <a:pt x="5083" y="7432"/>
                    <a:pt x="131" y="2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 911">
              <a:extLst>
                <a:ext uri="{FF2B5EF4-FFF2-40B4-BE49-F238E27FC236}">
                  <a16:creationId xmlns:a16="http://schemas.microsoft.com/office/drawing/2014/main" id="{5A3ABB50-2AB1-834D-E58D-C0FC78998B7F}"/>
                </a:ext>
              </a:extLst>
            </p:cNvPr>
            <p:cNvSpPr/>
            <p:nvPr/>
          </p:nvSpPr>
          <p:spPr>
            <a:xfrm>
              <a:off x="7952277" y="3584935"/>
              <a:ext cx="231129" cy="138732"/>
            </a:xfrm>
            <a:custGeom>
              <a:avLst/>
              <a:gdLst>
                <a:gd name="connsiteX0" fmla="*/ 32 w 231129"/>
                <a:gd name="connsiteY0" fmla="*/ 41 h 138732"/>
                <a:gd name="connsiteX1" fmla="*/ 102366 w 231129"/>
                <a:gd name="connsiteY1" fmla="*/ 69364 h 138732"/>
                <a:gd name="connsiteX2" fmla="*/ 231108 w 231129"/>
                <a:gd name="connsiteY2" fmla="*/ 138687 h 138732"/>
                <a:gd name="connsiteX3" fmla="*/ 92462 w 231129"/>
                <a:gd name="connsiteY3" fmla="*/ 79267 h 138732"/>
                <a:gd name="connsiteX4" fmla="*/ 32 w 231129"/>
                <a:gd name="connsiteY4" fmla="*/ 41 h 1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129" h="138732">
                  <a:moveTo>
                    <a:pt x="32" y="41"/>
                  </a:moveTo>
                  <a:cubicBezTo>
                    <a:pt x="1683" y="-1609"/>
                    <a:pt x="63853" y="46256"/>
                    <a:pt x="102366" y="69364"/>
                  </a:cubicBezTo>
                  <a:cubicBezTo>
                    <a:pt x="140879" y="92472"/>
                    <a:pt x="232759" y="137037"/>
                    <a:pt x="231108" y="138687"/>
                  </a:cubicBezTo>
                  <a:cubicBezTo>
                    <a:pt x="229457" y="140337"/>
                    <a:pt x="125473" y="96873"/>
                    <a:pt x="92462" y="79267"/>
                  </a:cubicBezTo>
                  <a:cubicBezTo>
                    <a:pt x="59451" y="61661"/>
                    <a:pt x="-1619" y="1691"/>
                    <a:pt x="32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 912">
              <a:extLst>
                <a:ext uri="{FF2B5EF4-FFF2-40B4-BE49-F238E27FC236}">
                  <a16:creationId xmlns:a16="http://schemas.microsoft.com/office/drawing/2014/main" id="{7241FEE8-DBDD-985B-801B-4D7AF1C23FFC}"/>
                </a:ext>
              </a:extLst>
            </p:cNvPr>
            <p:cNvSpPr/>
            <p:nvPr/>
          </p:nvSpPr>
          <p:spPr>
            <a:xfrm>
              <a:off x="8106871" y="3670403"/>
              <a:ext cx="463115" cy="84221"/>
            </a:xfrm>
            <a:custGeom>
              <a:avLst/>
              <a:gdLst>
                <a:gd name="connsiteX0" fmla="*/ 589 w 463115"/>
                <a:gd name="connsiteY0" fmla="*/ 401 h 84221"/>
                <a:gd name="connsiteX1" fmla="*/ 172245 w 463115"/>
                <a:gd name="connsiteY1" fmla="*/ 66423 h 84221"/>
                <a:gd name="connsiteX2" fmla="*/ 462741 w 463115"/>
                <a:gd name="connsiteY2" fmla="*/ 82928 h 84221"/>
                <a:gd name="connsiteX3" fmla="*/ 228364 w 463115"/>
                <a:gd name="connsiteY3" fmla="*/ 40014 h 84221"/>
                <a:gd name="connsiteX4" fmla="*/ 589 w 463115"/>
                <a:gd name="connsiteY4" fmla="*/ 40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115" h="84221">
                  <a:moveTo>
                    <a:pt x="589" y="401"/>
                  </a:moveTo>
                  <a:cubicBezTo>
                    <a:pt x="-8764" y="4802"/>
                    <a:pt x="95220" y="52668"/>
                    <a:pt x="172245" y="66423"/>
                  </a:cubicBezTo>
                  <a:cubicBezTo>
                    <a:pt x="249270" y="80178"/>
                    <a:pt x="453388" y="87329"/>
                    <a:pt x="462741" y="82928"/>
                  </a:cubicBezTo>
                  <a:cubicBezTo>
                    <a:pt x="472094" y="78527"/>
                    <a:pt x="303739" y="51017"/>
                    <a:pt x="228364" y="40014"/>
                  </a:cubicBezTo>
                  <a:cubicBezTo>
                    <a:pt x="152989" y="29011"/>
                    <a:pt x="9942" y="-4000"/>
                    <a:pt x="589" y="4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 913">
              <a:extLst>
                <a:ext uri="{FF2B5EF4-FFF2-40B4-BE49-F238E27FC236}">
                  <a16:creationId xmlns:a16="http://schemas.microsoft.com/office/drawing/2014/main" id="{62EF6210-3C1A-5CF6-4719-624463F59CD1}"/>
                </a:ext>
              </a:extLst>
            </p:cNvPr>
            <p:cNvSpPr/>
            <p:nvPr/>
          </p:nvSpPr>
          <p:spPr>
            <a:xfrm>
              <a:off x="7483096" y="3254841"/>
              <a:ext cx="65178" cy="216545"/>
            </a:xfrm>
            <a:custGeom>
              <a:avLst/>
              <a:gdLst>
                <a:gd name="connsiteX0" fmla="*/ 43373 w 65178"/>
                <a:gd name="connsiteY0" fmla="*/ 27 h 216545"/>
                <a:gd name="connsiteX1" fmla="*/ 16965 w 65178"/>
                <a:gd name="connsiteY1" fmla="*/ 99059 h 216545"/>
                <a:gd name="connsiteX2" fmla="*/ 46674 w 65178"/>
                <a:gd name="connsiteY2" fmla="*/ 171683 h 216545"/>
                <a:gd name="connsiteX3" fmla="*/ 63180 w 65178"/>
                <a:gd name="connsiteY3" fmla="*/ 214597 h 216545"/>
                <a:gd name="connsiteX4" fmla="*/ 459 w 65178"/>
                <a:gd name="connsiteY4" fmla="*/ 108963 h 216545"/>
                <a:gd name="connsiteX5" fmla="*/ 43373 w 65178"/>
                <a:gd name="connsiteY5" fmla="*/ 27 h 2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8" h="216545">
                  <a:moveTo>
                    <a:pt x="43373" y="27"/>
                  </a:moveTo>
                  <a:cubicBezTo>
                    <a:pt x="46124" y="-1624"/>
                    <a:pt x="16415" y="70450"/>
                    <a:pt x="16965" y="99059"/>
                  </a:cubicBezTo>
                  <a:cubicBezTo>
                    <a:pt x="17515" y="127668"/>
                    <a:pt x="38971" y="152427"/>
                    <a:pt x="46674" y="171683"/>
                  </a:cubicBezTo>
                  <a:cubicBezTo>
                    <a:pt x="54377" y="190939"/>
                    <a:pt x="70882" y="225050"/>
                    <a:pt x="63180" y="214597"/>
                  </a:cubicBezTo>
                  <a:cubicBezTo>
                    <a:pt x="55478" y="204144"/>
                    <a:pt x="5961" y="139773"/>
                    <a:pt x="459" y="108963"/>
                  </a:cubicBezTo>
                  <a:cubicBezTo>
                    <a:pt x="-5043" y="78153"/>
                    <a:pt x="40622" y="1678"/>
                    <a:pt x="433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 914">
              <a:extLst>
                <a:ext uri="{FF2B5EF4-FFF2-40B4-BE49-F238E27FC236}">
                  <a16:creationId xmlns:a16="http://schemas.microsoft.com/office/drawing/2014/main" id="{9A596011-C4D4-15EC-BBC0-88A78855A6BF}"/>
                </a:ext>
              </a:extLst>
            </p:cNvPr>
            <p:cNvSpPr/>
            <p:nvPr/>
          </p:nvSpPr>
          <p:spPr>
            <a:xfrm>
              <a:off x="7507883" y="3581675"/>
              <a:ext cx="183687" cy="313603"/>
            </a:xfrm>
            <a:custGeom>
              <a:avLst/>
              <a:gdLst>
                <a:gd name="connsiteX0" fmla="*/ 183640 w 183687"/>
                <a:gd name="connsiteY0" fmla="*/ 0 h 313603"/>
                <a:gd name="connsiteX1" fmla="*/ 38393 w 183687"/>
                <a:gd name="connsiteY1" fmla="*/ 178259 h 313603"/>
                <a:gd name="connsiteX2" fmla="*/ 2081 w 183687"/>
                <a:gd name="connsiteY2" fmla="*/ 313603 h 313603"/>
                <a:gd name="connsiteX3" fmla="*/ 21887 w 183687"/>
                <a:gd name="connsiteY3" fmla="*/ 178259 h 313603"/>
                <a:gd name="connsiteX4" fmla="*/ 183640 w 183687"/>
                <a:gd name="connsiteY4" fmla="*/ 0 h 31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87" h="313603">
                  <a:moveTo>
                    <a:pt x="183640" y="0"/>
                  </a:moveTo>
                  <a:cubicBezTo>
                    <a:pt x="186391" y="0"/>
                    <a:pt x="68653" y="125992"/>
                    <a:pt x="38393" y="178259"/>
                  </a:cubicBezTo>
                  <a:cubicBezTo>
                    <a:pt x="8133" y="230526"/>
                    <a:pt x="4832" y="313603"/>
                    <a:pt x="2081" y="313603"/>
                  </a:cubicBezTo>
                  <a:cubicBezTo>
                    <a:pt x="-670" y="313603"/>
                    <a:pt x="-5072" y="227225"/>
                    <a:pt x="21887" y="178259"/>
                  </a:cubicBezTo>
                  <a:cubicBezTo>
                    <a:pt x="48846" y="129293"/>
                    <a:pt x="180889" y="0"/>
                    <a:pt x="18364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 915">
              <a:extLst>
                <a:ext uri="{FF2B5EF4-FFF2-40B4-BE49-F238E27FC236}">
                  <a16:creationId xmlns:a16="http://schemas.microsoft.com/office/drawing/2014/main" id="{164447D8-0090-0FEF-BA5F-1A78B91F9396}"/>
                </a:ext>
              </a:extLst>
            </p:cNvPr>
            <p:cNvSpPr/>
            <p:nvPr/>
          </p:nvSpPr>
          <p:spPr>
            <a:xfrm>
              <a:off x="7318444" y="3518949"/>
              <a:ext cx="221035" cy="250915"/>
            </a:xfrm>
            <a:custGeom>
              <a:avLst/>
              <a:gdLst>
                <a:gd name="connsiteX0" fmla="*/ 217929 w 221035"/>
                <a:gd name="connsiteY0" fmla="*/ 6 h 250915"/>
                <a:gd name="connsiteX1" fmla="*/ 171713 w 221035"/>
                <a:gd name="connsiteY1" fmla="*/ 174963 h 250915"/>
                <a:gd name="connsiteX2" fmla="*/ 57 w 221035"/>
                <a:gd name="connsiteY2" fmla="*/ 250888 h 250915"/>
                <a:gd name="connsiteX3" fmla="*/ 191520 w 221035"/>
                <a:gd name="connsiteY3" fmla="*/ 181565 h 250915"/>
                <a:gd name="connsiteX4" fmla="*/ 217929 w 221035"/>
                <a:gd name="connsiteY4" fmla="*/ 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035" h="250915">
                  <a:moveTo>
                    <a:pt x="217929" y="6"/>
                  </a:moveTo>
                  <a:cubicBezTo>
                    <a:pt x="214628" y="-1094"/>
                    <a:pt x="208025" y="133149"/>
                    <a:pt x="171713" y="174963"/>
                  </a:cubicBezTo>
                  <a:cubicBezTo>
                    <a:pt x="135401" y="216777"/>
                    <a:pt x="-3244" y="249788"/>
                    <a:pt x="57" y="250888"/>
                  </a:cubicBezTo>
                  <a:cubicBezTo>
                    <a:pt x="3358" y="251988"/>
                    <a:pt x="153557" y="220078"/>
                    <a:pt x="191520" y="181565"/>
                  </a:cubicBezTo>
                  <a:cubicBezTo>
                    <a:pt x="229483" y="143052"/>
                    <a:pt x="221230" y="1106"/>
                    <a:pt x="21792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 916">
              <a:extLst>
                <a:ext uri="{FF2B5EF4-FFF2-40B4-BE49-F238E27FC236}">
                  <a16:creationId xmlns:a16="http://schemas.microsoft.com/office/drawing/2014/main" id="{F643DCFD-E3A5-9C4B-75CA-D40E6F288595}"/>
                </a:ext>
              </a:extLst>
            </p:cNvPr>
            <p:cNvSpPr/>
            <p:nvPr/>
          </p:nvSpPr>
          <p:spPr>
            <a:xfrm>
              <a:off x="7004890" y="3847084"/>
              <a:ext cx="386241" cy="196757"/>
            </a:xfrm>
            <a:custGeom>
              <a:avLst/>
              <a:gdLst>
                <a:gd name="connsiteX0" fmla="*/ 8 w 386241"/>
                <a:gd name="connsiteY0" fmla="*/ 196743 h 196757"/>
                <a:gd name="connsiteX1" fmla="*/ 171665 w 386241"/>
                <a:gd name="connsiteY1" fmla="*/ 25086 h 196757"/>
                <a:gd name="connsiteX2" fmla="*/ 386235 w 386241"/>
                <a:gd name="connsiteY2" fmla="*/ 1979 h 196757"/>
                <a:gd name="connsiteX3" fmla="*/ 178267 w 386241"/>
                <a:gd name="connsiteY3" fmla="*/ 34990 h 196757"/>
                <a:gd name="connsiteX4" fmla="*/ 8 w 386241"/>
                <a:gd name="connsiteY4" fmla="*/ 196743 h 19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241" h="196757">
                  <a:moveTo>
                    <a:pt x="8" y="196743"/>
                  </a:moveTo>
                  <a:cubicBezTo>
                    <a:pt x="-1092" y="195092"/>
                    <a:pt x="107294" y="57547"/>
                    <a:pt x="171665" y="25086"/>
                  </a:cubicBezTo>
                  <a:cubicBezTo>
                    <a:pt x="236036" y="-7375"/>
                    <a:pt x="385135" y="328"/>
                    <a:pt x="386235" y="1979"/>
                  </a:cubicBezTo>
                  <a:cubicBezTo>
                    <a:pt x="387335" y="3630"/>
                    <a:pt x="237136" y="6931"/>
                    <a:pt x="178267" y="34990"/>
                  </a:cubicBezTo>
                  <a:cubicBezTo>
                    <a:pt x="119398" y="63049"/>
                    <a:pt x="1108" y="198394"/>
                    <a:pt x="8" y="196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 917">
              <a:extLst>
                <a:ext uri="{FF2B5EF4-FFF2-40B4-BE49-F238E27FC236}">
                  <a16:creationId xmlns:a16="http://schemas.microsoft.com/office/drawing/2014/main" id="{7E499533-B963-6DBD-4A06-8C40F332FAD0}"/>
                </a:ext>
              </a:extLst>
            </p:cNvPr>
            <p:cNvSpPr/>
            <p:nvPr/>
          </p:nvSpPr>
          <p:spPr>
            <a:xfrm>
              <a:off x="6390894" y="4093192"/>
              <a:ext cx="554592" cy="234673"/>
            </a:xfrm>
            <a:custGeom>
              <a:avLst/>
              <a:gdLst>
                <a:gd name="connsiteX0" fmla="*/ 554585 w 554592"/>
                <a:gd name="connsiteY0" fmla="*/ 151 h 234673"/>
                <a:gd name="connsiteX1" fmla="*/ 336713 w 554592"/>
                <a:gd name="connsiteY1" fmla="*/ 105786 h 234673"/>
                <a:gd name="connsiteX2" fmla="*/ 3 w 554592"/>
                <a:gd name="connsiteY2" fmla="*/ 234528 h 234673"/>
                <a:gd name="connsiteX3" fmla="*/ 343315 w 554592"/>
                <a:gd name="connsiteY3" fmla="*/ 128893 h 234673"/>
                <a:gd name="connsiteX4" fmla="*/ 554585 w 554592"/>
                <a:gd name="connsiteY4" fmla="*/ 151 h 23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592" h="234673">
                  <a:moveTo>
                    <a:pt x="554585" y="151"/>
                  </a:moveTo>
                  <a:cubicBezTo>
                    <a:pt x="553485" y="-3700"/>
                    <a:pt x="429143" y="66723"/>
                    <a:pt x="336713" y="105786"/>
                  </a:cubicBezTo>
                  <a:cubicBezTo>
                    <a:pt x="244283" y="144849"/>
                    <a:pt x="-1097" y="230677"/>
                    <a:pt x="3" y="234528"/>
                  </a:cubicBezTo>
                  <a:cubicBezTo>
                    <a:pt x="1103" y="238379"/>
                    <a:pt x="251985" y="164655"/>
                    <a:pt x="343315" y="128893"/>
                  </a:cubicBezTo>
                  <a:cubicBezTo>
                    <a:pt x="434645" y="93131"/>
                    <a:pt x="555685" y="4002"/>
                    <a:pt x="554585" y="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 918">
              <a:extLst>
                <a:ext uri="{FF2B5EF4-FFF2-40B4-BE49-F238E27FC236}">
                  <a16:creationId xmlns:a16="http://schemas.microsoft.com/office/drawing/2014/main" id="{F695165A-4746-3756-0080-31F3609B8B3A}"/>
                </a:ext>
              </a:extLst>
            </p:cNvPr>
            <p:cNvSpPr/>
            <p:nvPr/>
          </p:nvSpPr>
          <p:spPr>
            <a:xfrm>
              <a:off x="6004641" y="4281443"/>
              <a:ext cx="429194" cy="33522"/>
            </a:xfrm>
            <a:custGeom>
              <a:avLst/>
              <a:gdLst>
                <a:gd name="connsiteX0" fmla="*/ 29 w 429194"/>
                <a:gd name="connsiteY0" fmla="*/ 29771 h 33522"/>
                <a:gd name="connsiteX1" fmla="*/ 191492 w 429194"/>
                <a:gd name="connsiteY1" fmla="*/ 19868 h 33522"/>
                <a:gd name="connsiteX2" fmla="*/ 429170 w 429194"/>
                <a:gd name="connsiteY2" fmla="*/ 33073 h 33522"/>
                <a:gd name="connsiteX3" fmla="*/ 204696 w 429194"/>
                <a:gd name="connsiteY3" fmla="*/ 62 h 33522"/>
                <a:gd name="connsiteX4" fmla="*/ 29 w 429194"/>
                <a:gd name="connsiteY4" fmla="*/ 29771 h 3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194" h="33522">
                  <a:moveTo>
                    <a:pt x="29" y="29771"/>
                  </a:moveTo>
                  <a:cubicBezTo>
                    <a:pt x="-2172" y="33072"/>
                    <a:pt x="119969" y="19318"/>
                    <a:pt x="191492" y="19868"/>
                  </a:cubicBezTo>
                  <a:cubicBezTo>
                    <a:pt x="263015" y="20418"/>
                    <a:pt x="426969" y="36374"/>
                    <a:pt x="429170" y="33073"/>
                  </a:cubicBezTo>
                  <a:cubicBezTo>
                    <a:pt x="431371" y="29772"/>
                    <a:pt x="281721" y="-1589"/>
                    <a:pt x="204696" y="62"/>
                  </a:cubicBezTo>
                  <a:cubicBezTo>
                    <a:pt x="127671" y="1712"/>
                    <a:pt x="2230" y="26470"/>
                    <a:pt x="29" y="29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 919">
              <a:extLst>
                <a:ext uri="{FF2B5EF4-FFF2-40B4-BE49-F238E27FC236}">
                  <a16:creationId xmlns:a16="http://schemas.microsoft.com/office/drawing/2014/main" id="{30AB8680-A588-EDD6-4906-0584FFAE6E2D}"/>
                </a:ext>
              </a:extLst>
            </p:cNvPr>
            <p:cNvSpPr/>
            <p:nvPr/>
          </p:nvSpPr>
          <p:spPr>
            <a:xfrm>
              <a:off x="5423498" y="4307881"/>
              <a:ext cx="598214" cy="363155"/>
            </a:xfrm>
            <a:custGeom>
              <a:avLst/>
              <a:gdLst>
                <a:gd name="connsiteX0" fmla="*/ 597677 w 598214"/>
                <a:gd name="connsiteY0" fmla="*/ 32 h 363155"/>
                <a:gd name="connsiteX1" fmla="*/ 366602 w 598214"/>
                <a:gd name="connsiteY1" fmla="*/ 92463 h 363155"/>
                <a:gd name="connsiteX2" fmla="*/ 181 w 598214"/>
                <a:gd name="connsiteY2" fmla="*/ 363151 h 363155"/>
                <a:gd name="connsiteX3" fmla="*/ 416118 w 598214"/>
                <a:gd name="connsiteY3" fmla="*/ 85861 h 363155"/>
                <a:gd name="connsiteX4" fmla="*/ 597677 w 598214"/>
                <a:gd name="connsiteY4" fmla="*/ 32 h 36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214" h="363155">
                  <a:moveTo>
                    <a:pt x="597677" y="32"/>
                  </a:moveTo>
                  <a:cubicBezTo>
                    <a:pt x="589424" y="1132"/>
                    <a:pt x="466185" y="31943"/>
                    <a:pt x="366602" y="92463"/>
                  </a:cubicBezTo>
                  <a:cubicBezTo>
                    <a:pt x="267019" y="152983"/>
                    <a:pt x="-8072" y="364251"/>
                    <a:pt x="181" y="363151"/>
                  </a:cubicBezTo>
                  <a:cubicBezTo>
                    <a:pt x="8434" y="362051"/>
                    <a:pt x="314335" y="145831"/>
                    <a:pt x="416118" y="85861"/>
                  </a:cubicBezTo>
                  <a:cubicBezTo>
                    <a:pt x="517901" y="25891"/>
                    <a:pt x="605930" y="-1068"/>
                    <a:pt x="597677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 920">
              <a:extLst>
                <a:ext uri="{FF2B5EF4-FFF2-40B4-BE49-F238E27FC236}">
                  <a16:creationId xmlns:a16="http://schemas.microsoft.com/office/drawing/2014/main" id="{20397C10-95D4-DC01-EA78-AE9470C550BC}"/>
                </a:ext>
              </a:extLst>
            </p:cNvPr>
            <p:cNvSpPr/>
            <p:nvPr/>
          </p:nvSpPr>
          <p:spPr>
            <a:xfrm>
              <a:off x="5230254" y="4610349"/>
              <a:ext cx="314339" cy="302631"/>
            </a:xfrm>
            <a:custGeom>
              <a:avLst/>
              <a:gdLst>
                <a:gd name="connsiteX0" fmla="*/ 308963 w 314339"/>
                <a:gd name="connsiteY0" fmla="*/ 7866 h 302631"/>
                <a:gd name="connsiteX1" fmla="*/ 1963 w 314339"/>
                <a:gd name="connsiteY1" fmla="*/ 301663 h 302631"/>
                <a:gd name="connsiteX2" fmla="*/ 183522 w 314339"/>
                <a:gd name="connsiteY2" fmla="*/ 100296 h 302631"/>
                <a:gd name="connsiteX3" fmla="*/ 308963 w 314339"/>
                <a:gd name="connsiteY3" fmla="*/ 7866 h 30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39" h="302631">
                  <a:moveTo>
                    <a:pt x="308963" y="7866"/>
                  </a:moveTo>
                  <a:cubicBezTo>
                    <a:pt x="278703" y="41427"/>
                    <a:pt x="22870" y="286258"/>
                    <a:pt x="1963" y="301663"/>
                  </a:cubicBezTo>
                  <a:cubicBezTo>
                    <a:pt x="-18944" y="317068"/>
                    <a:pt x="132905" y="144311"/>
                    <a:pt x="183522" y="100296"/>
                  </a:cubicBezTo>
                  <a:cubicBezTo>
                    <a:pt x="234139" y="56281"/>
                    <a:pt x="339223" y="-25695"/>
                    <a:pt x="308963" y="7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 921">
              <a:extLst>
                <a:ext uri="{FF2B5EF4-FFF2-40B4-BE49-F238E27FC236}">
                  <a16:creationId xmlns:a16="http://schemas.microsoft.com/office/drawing/2014/main" id="{A8EDFB3C-256D-9431-A3F6-4FF3AD7BDDEC}"/>
                </a:ext>
              </a:extLst>
            </p:cNvPr>
            <p:cNvSpPr/>
            <p:nvPr/>
          </p:nvSpPr>
          <p:spPr>
            <a:xfrm>
              <a:off x="4780608" y="4913510"/>
              <a:ext cx="457874" cy="425588"/>
            </a:xfrm>
            <a:custGeom>
              <a:avLst/>
              <a:gdLst>
                <a:gd name="connsiteX0" fmla="*/ 454910 w 457874"/>
                <a:gd name="connsiteY0" fmla="*/ 1803 h 425588"/>
                <a:gd name="connsiteX1" fmla="*/ 392189 w 457874"/>
                <a:gd name="connsiteY1" fmla="*/ 94233 h 425588"/>
                <a:gd name="connsiteX2" fmla="*/ 177619 w 457874"/>
                <a:gd name="connsiteY2" fmla="*/ 262588 h 425588"/>
                <a:gd name="connsiteX3" fmla="*/ 2661 w 457874"/>
                <a:gd name="connsiteY3" fmla="*/ 424341 h 425588"/>
                <a:gd name="connsiteX4" fmla="*/ 316264 w 457874"/>
                <a:gd name="connsiteY4" fmla="*/ 173459 h 425588"/>
                <a:gd name="connsiteX5" fmla="*/ 454910 w 457874"/>
                <a:gd name="connsiteY5" fmla="*/ 1803 h 42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874" h="425588">
                  <a:moveTo>
                    <a:pt x="454910" y="1803"/>
                  </a:moveTo>
                  <a:cubicBezTo>
                    <a:pt x="467564" y="-11401"/>
                    <a:pt x="438404" y="50769"/>
                    <a:pt x="392189" y="94233"/>
                  </a:cubicBezTo>
                  <a:cubicBezTo>
                    <a:pt x="345974" y="137697"/>
                    <a:pt x="242540" y="207570"/>
                    <a:pt x="177619" y="262588"/>
                  </a:cubicBezTo>
                  <a:cubicBezTo>
                    <a:pt x="112698" y="317606"/>
                    <a:pt x="-20447" y="439196"/>
                    <a:pt x="2661" y="424341"/>
                  </a:cubicBezTo>
                  <a:cubicBezTo>
                    <a:pt x="25768" y="409486"/>
                    <a:pt x="241439" y="240031"/>
                    <a:pt x="316264" y="173459"/>
                  </a:cubicBezTo>
                  <a:cubicBezTo>
                    <a:pt x="391089" y="106887"/>
                    <a:pt x="442256" y="15007"/>
                    <a:pt x="454910" y="18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6ECBA8F4-AFF8-E644-865C-D30967FFA90B}"/>
                </a:ext>
              </a:extLst>
            </p:cNvPr>
            <p:cNvSpPr/>
            <p:nvPr/>
          </p:nvSpPr>
          <p:spPr>
            <a:xfrm>
              <a:off x="7078520" y="3921472"/>
              <a:ext cx="390191" cy="119814"/>
            </a:xfrm>
            <a:custGeom>
              <a:avLst/>
              <a:gdLst>
                <a:gd name="connsiteX0" fmla="*/ 390146 w 390191"/>
                <a:gd name="connsiteY0" fmla="*/ 4693 h 119814"/>
                <a:gd name="connsiteX1" fmla="*/ 147158 w 390191"/>
                <a:gd name="connsiteY1" fmla="*/ 11087 h 119814"/>
                <a:gd name="connsiteX2" fmla="*/ 87 w 390191"/>
                <a:gd name="connsiteY2" fmla="*/ 119792 h 119814"/>
                <a:gd name="connsiteX3" fmla="*/ 166342 w 390191"/>
                <a:gd name="connsiteY3" fmla="*/ 20679 h 119814"/>
                <a:gd name="connsiteX4" fmla="*/ 390146 w 390191"/>
                <a:gd name="connsiteY4" fmla="*/ 4693 h 11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191" h="119814">
                  <a:moveTo>
                    <a:pt x="390146" y="4693"/>
                  </a:moveTo>
                  <a:cubicBezTo>
                    <a:pt x="386949" y="3094"/>
                    <a:pt x="212168" y="-8096"/>
                    <a:pt x="147158" y="11087"/>
                  </a:cubicBezTo>
                  <a:cubicBezTo>
                    <a:pt x="82148" y="30270"/>
                    <a:pt x="-3110" y="118193"/>
                    <a:pt x="87" y="119792"/>
                  </a:cubicBezTo>
                  <a:cubicBezTo>
                    <a:pt x="3284" y="121391"/>
                    <a:pt x="107194" y="38797"/>
                    <a:pt x="166342" y="20679"/>
                  </a:cubicBezTo>
                  <a:cubicBezTo>
                    <a:pt x="225490" y="2561"/>
                    <a:pt x="393343" y="6292"/>
                    <a:pt x="390146" y="4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75A67F6A-955F-1CC8-805A-2A87B353C7F9}"/>
                </a:ext>
              </a:extLst>
            </p:cNvPr>
            <p:cNvSpPr/>
            <p:nvPr/>
          </p:nvSpPr>
          <p:spPr>
            <a:xfrm>
              <a:off x="6975791" y="4316215"/>
              <a:ext cx="80615" cy="223826"/>
            </a:xfrm>
            <a:custGeom>
              <a:avLst/>
              <a:gdLst>
                <a:gd name="connsiteX0" fmla="*/ 45266 w 80615"/>
                <a:gd name="connsiteY0" fmla="*/ 9 h 223826"/>
                <a:gd name="connsiteX1" fmla="*/ 22886 w 80615"/>
                <a:gd name="connsiteY1" fmla="*/ 121502 h 223826"/>
                <a:gd name="connsiteX2" fmla="*/ 80436 w 80615"/>
                <a:gd name="connsiteY2" fmla="*/ 223813 h 223826"/>
                <a:gd name="connsiteX3" fmla="*/ 506 w 80615"/>
                <a:gd name="connsiteY3" fmla="*/ 127897 h 223826"/>
                <a:gd name="connsiteX4" fmla="*/ 45266 w 80615"/>
                <a:gd name="connsiteY4" fmla="*/ 9 h 22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5" h="223826">
                  <a:moveTo>
                    <a:pt x="45266" y="9"/>
                  </a:moveTo>
                  <a:cubicBezTo>
                    <a:pt x="48996" y="-1057"/>
                    <a:pt x="17024" y="84201"/>
                    <a:pt x="22886" y="121502"/>
                  </a:cubicBezTo>
                  <a:cubicBezTo>
                    <a:pt x="28748" y="158803"/>
                    <a:pt x="84166" y="222747"/>
                    <a:pt x="80436" y="223813"/>
                  </a:cubicBezTo>
                  <a:cubicBezTo>
                    <a:pt x="76706" y="224879"/>
                    <a:pt x="6368" y="162533"/>
                    <a:pt x="506" y="127897"/>
                  </a:cubicBezTo>
                  <a:cubicBezTo>
                    <a:pt x="-5356" y="93261"/>
                    <a:pt x="41536" y="1075"/>
                    <a:pt x="45266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 924">
              <a:extLst>
                <a:ext uri="{FF2B5EF4-FFF2-40B4-BE49-F238E27FC236}">
                  <a16:creationId xmlns:a16="http://schemas.microsoft.com/office/drawing/2014/main" id="{383B63A3-6984-20E5-A91F-FAD1E59F70A4}"/>
                </a:ext>
              </a:extLst>
            </p:cNvPr>
            <p:cNvSpPr/>
            <p:nvPr/>
          </p:nvSpPr>
          <p:spPr>
            <a:xfrm>
              <a:off x="6765185" y="4303421"/>
              <a:ext cx="134754" cy="458905"/>
            </a:xfrm>
            <a:custGeom>
              <a:avLst/>
              <a:gdLst>
                <a:gd name="connsiteX0" fmla="*/ 115195 w 134754"/>
                <a:gd name="connsiteY0" fmla="*/ 14 h 458905"/>
                <a:gd name="connsiteX1" fmla="*/ 96 w 134754"/>
                <a:gd name="connsiteY1" fmla="*/ 191846 h 458905"/>
                <a:gd name="connsiteX2" fmla="*/ 96012 w 134754"/>
                <a:gd name="connsiteY2" fmla="*/ 354903 h 458905"/>
                <a:gd name="connsiteX3" fmla="*/ 131181 w 134754"/>
                <a:gd name="connsiteY3" fmla="*/ 454017 h 458905"/>
                <a:gd name="connsiteX4" fmla="*/ 16082 w 134754"/>
                <a:gd name="connsiteY4" fmla="*/ 201438 h 458905"/>
                <a:gd name="connsiteX5" fmla="*/ 115195 w 134754"/>
                <a:gd name="connsiteY5" fmla="*/ 14 h 45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754" h="458905">
                  <a:moveTo>
                    <a:pt x="115195" y="14"/>
                  </a:moveTo>
                  <a:cubicBezTo>
                    <a:pt x="112531" y="-1585"/>
                    <a:pt x="3293" y="132698"/>
                    <a:pt x="96" y="191846"/>
                  </a:cubicBezTo>
                  <a:cubicBezTo>
                    <a:pt x="-3101" y="250994"/>
                    <a:pt x="74165" y="311208"/>
                    <a:pt x="96012" y="354903"/>
                  </a:cubicBezTo>
                  <a:cubicBezTo>
                    <a:pt x="117859" y="398598"/>
                    <a:pt x="144503" y="479594"/>
                    <a:pt x="131181" y="454017"/>
                  </a:cubicBezTo>
                  <a:cubicBezTo>
                    <a:pt x="117859" y="428440"/>
                    <a:pt x="21943" y="273375"/>
                    <a:pt x="16082" y="201438"/>
                  </a:cubicBezTo>
                  <a:cubicBezTo>
                    <a:pt x="10220" y="129501"/>
                    <a:pt x="117859" y="1613"/>
                    <a:pt x="115195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 925">
              <a:extLst>
                <a:ext uri="{FF2B5EF4-FFF2-40B4-BE49-F238E27FC236}">
                  <a16:creationId xmlns:a16="http://schemas.microsoft.com/office/drawing/2014/main" id="{BF099A18-F1E7-27AC-8A77-7E2F176B9731}"/>
                </a:ext>
              </a:extLst>
            </p:cNvPr>
            <p:cNvSpPr/>
            <p:nvPr/>
          </p:nvSpPr>
          <p:spPr>
            <a:xfrm>
              <a:off x="6995470" y="4773195"/>
              <a:ext cx="113293" cy="253011"/>
            </a:xfrm>
            <a:custGeom>
              <a:avLst/>
              <a:gdLst>
                <a:gd name="connsiteX0" fmla="*/ 10 w 113293"/>
                <a:gd name="connsiteY0" fmla="*/ 229 h 253011"/>
                <a:gd name="connsiteX1" fmla="*/ 95926 w 113293"/>
                <a:gd name="connsiteY1" fmla="*/ 134511 h 253011"/>
                <a:gd name="connsiteX2" fmla="*/ 111912 w 113293"/>
                <a:gd name="connsiteY2" fmla="*/ 252808 h 253011"/>
                <a:gd name="connsiteX3" fmla="*/ 102320 w 113293"/>
                <a:gd name="connsiteY3" fmla="*/ 105736 h 253011"/>
                <a:gd name="connsiteX4" fmla="*/ 10 w 113293"/>
                <a:gd name="connsiteY4" fmla="*/ 229 h 2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93" h="253011">
                  <a:moveTo>
                    <a:pt x="10" y="229"/>
                  </a:moveTo>
                  <a:cubicBezTo>
                    <a:pt x="-1056" y="5025"/>
                    <a:pt x="77276" y="92415"/>
                    <a:pt x="95926" y="134511"/>
                  </a:cubicBezTo>
                  <a:cubicBezTo>
                    <a:pt x="114576" y="176607"/>
                    <a:pt x="110846" y="257604"/>
                    <a:pt x="111912" y="252808"/>
                  </a:cubicBezTo>
                  <a:cubicBezTo>
                    <a:pt x="112978" y="248012"/>
                    <a:pt x="117240" y="144635"/>
                    <a:pt x="102320" y="105736"/>
                  </a:cubicBezTo>
                  <a:cubicBezTo>
                    <a:pt x="87400" y="66837"/>
                    <a:pt x="1076" y="-4567"/>
                    <a:pt x="10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 926">
              <a:extLst>
                <a:ext uri="{FF2B5EF4-FFF2-40B4-BE49-F238E27FC236}">
                  <a16:creationId xmlns:a16="http://schemas.microsoft.com/office/drawing/2014/main" id="{9BB0A1B9-A590-424D-9CFB-E8B80CDEB119}"/>
                </a:ext>
              </a:extLst>
            </p:cNvPr>
            <p:cNvSpPr/>
            <p:nvPr/>
          </p:nvSpPr>
          <p:spPr>
            <a:xfrm>
              <a:off x="6896255" y="4862945"/>
              <a:ext cx="74002" cy="313326"/>
            </a:xfrm>
            <a:custGeom>
              <a:avLst/>
              <a:gdLst>
                <a:gd name="connsiteX0" fmla="*/ 73647 w 74002"/>
                <a:gd name="connsiteY0" fmla="*/ 0 h 313326"/>
                <a:gd name="connsiteX1" fmla="*/ 28886 w 74002"/>
                <a:gd name="connsiteY1" fmla="*/ 115100 h 313326"/>
                <a:gd name="connsiteX2" fmla="*/ 48069 w 74002"/>
                <a:gd name="connsiteY2" fmla="*/ 313326 h 313326"/>
                <a:gd name="connsiteX3" fmla="*/ 111 w 74002"/>
                <a:gd name="connsiteY3" fmla="*/ 115100 h 313326"/>
                <a:gd name="connsiteX4" fmla="*/ 73647 w 74002"/>
                <a:gd name="connsiteY4" fmla="*/ 0 h 31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02" h="313326">
                  <a:moveTo>
                    <a:pt x="73647" y="0"/>
                  </a:moveTo>
                  <a:cubicBezTo>
                    <a:pt x="78443" y="0"/>
                    <a:pt x="33149" y="62879"/>
                    <a:pt x="28886" y="115100"/>
                  </a:cubicBezTo>
                  <a:cubicBezTo>
                    <a:pt x="24623" y="167321"/>
                    <a:pt x="52865" y="313326"/>
                    <a:pt x="48069" y="313326"/>
                  </a:cubicBezTo>
                  <a:cubicBezTo>
                    <a:pt x="43273" y="313326"/>
                    <a:pt x="-2553" y="163591"/>
                    <a:pt x="111" y="115100"/>
                  </a:cubicBezTo>
                  <a:cubicBezTo>
                    <a:pt x="2775" y="66609"/>
                    <a:pt x="68851" y="0"/>
                    <a:pt x="736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 927">
              <a:extLst>
                <a:ext uri="{FF2B5EF4-FFF2-40B4-BE49-F238E27FC236}">
                  <a16:creationId xmlns:a16="http://schemas.microsoft.com/office/drawing/2014/main" id="{521BE2B6-FEEC-4F17-F906-D046F71E9F29}"/>
                </a:ext>
              </a:extLst>
            </p:cNvPr>
            <p:cNvSpPr/>
            <p:nvPr/>
          </p:nvSpPr>
          <p:spPr>
            <a:xfrm>
              <a:off x="6785054" y="4789359"/>
              <a:ext cx="95401" cy="655522"/>
            </a:xfrm>
            <a:custGeom>
              <a:avLst/>
              <a:gdLst>
                <a:gd name="connsiteX0" fmla="*/ 24988 w 95401"/>
                <a:gd name="connsiteY0" fmla="*/ 51 h 655522"/>
                <a:gd name="connsiteX1" fmla="*/ 2608 w 95401"/>
                <a:gd name="connsiteY1" fmla="*/ 303785 h 655522"/>
                <a:gd name="connsiteX2" fmla="*/ 95326 w 95401"/>
                <a:gd name="connsiteY2" fmla="*/ 655477 h 655522"/>
                <a:gd name="connsiteX3" fmla="*/ 18594 w 95401"/>
                <a:gd name="connsiteY3" fmla="*/ 326165 h 655522"/>
                <a:gd name="connsiteX4" fmla="*/ 24988 w 95401"/>
                <a:gd name="connsiteY4" fmla="*/ 51 h 65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401" h="655522">
                  <a:moveTo>
                    <a:pt x="24988" y="51"/>
                  </a:moveTo>
                  <a:cubicBezTo>
                    <a:pt x="22324" y="-3679"/>
                    <a:pt x="-9115" y="194547"/>
                    <a:pt x="2608" y="303785"/>
                  </a:cubicBezTo>
                  <a:cubicBezTo>
                    <a:pt x="14331" y="413023"/>
                    <a:pt x="92662" y="651747"/>
                    <a:pt x="95326" y="655477"/>
                  </a:cubicBezTo>
                  <a:cubicBezTo>
                    <a:pt x="97990" y="659207"/>
                    <a:pt x="29784" y="433804"/>
                    <a:pt x="18594" y="326165"/>
                  </a:cubicBezTo>
                  <a:cubicBezTo>
                    <a:pt x="7404" y="218526"/>
                    <a:pt x="27652" y="3781"/>
                    <a:pt x="24988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 928">
              <a:extLst>
                <a:ext uri="{FF2B5EF4-FFF2-40B4-BE49-F238E27FC236}">
                  <a16:creationId xmlns:a16="http://schemas.microsoft.com/office/drawing/2014/main" id="{0D6F12F6-04EC-3D5B-3777-C38F4F1DD452}"/>
                </a:ext>
              </a:extLst>
            </p:cNvPr>
            <p:cNvSpPr/>
            <p:nvPr/>
          </p:nvSpPr>
          <p:spPr>
            <a:xfrm>
              <a:off x="7247363" y="4773699"/>
              <a:ext cx="89252" cy="501703"/>
            </a:xfrm>
            <a:custGeom>
              <a:avLst/>
              <a:gdLst>
                <a:gd name="connsiteX0" fmla="*/ 696 w 89252"/>
                <a:gd name="connsiteY0" fmla="*/ 9316 h 501703"/>
                <a:gd name="connsiteX1" fmla="*/ 64640 w 89252"/>
                <a:gd name="connsiteY1" fmla="*/ 223529 h 501703"/>
                <a:gd name="connsiteX2" fmla="*/ 77429 w 89252"/>
                <a:gd name="connsiteY2" fmla="*/ 501686 h 501703"/>
                <a:gd name="connsiteX3" fmla="*/ 87020 w 89252"/>
                <a:gd name="connsiteY3" fmla="*/ 210740 h 501703"/>
                <a:gd name="connsiteX4" fmla="*/ 32668 w 89252"/>
                <a:gd name="connsiteY4" fmla="*/ 54077 h 501703"/>
                <a:gd name="connsiteX5" fmla="*/ 696 w 89252"/>
                <a:gd name="connsiteY5" fmla="*/ 9316 h 50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52" h="501703">
                  <a:moveTo>
                    <a:pt x="696" y="9316"/>
                  </a:moveTo>
                  <a:cubicBezTo>
                    <a:pt x="6025" y="37558"/>
                    <a:pt x="51851" y="141467"/>
                    <a:pt x="64640" y="223529"/>
                  </a:cubicBezTo>
                  <a:cubicBezTo>
                    <a:pt x="77429" y="305591"/>
                    <a:pt x="73699" y="503817"/>
                    <a:pt x="77429" y="501686"/>
                  </a:cubicBezTo>
                  <a:cubicBezTo>
                    <a:pt x="81159" y="499555"/>
                    <a:pt x="94480" y="285341"/>
                    <a:pt x="87020" y="210740"/>
                  </a:cubicBezTo>
                  <a:cubicBezTo>
                    <a:pt x="79560" y="136139"/>
                    <a:pt x="43325" y="84983"/>
                    <a:pt x="32668" y="54077"/>
                  </a:cubicBezTo>
                  <a:cubicBezTo>
                    <a:pt x="22011" y="23171"/>
                    <a:pt x="-4633" y="-18926"/>
                    <a:pt x="696" y="93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 929">
              <a:extLst>
                <a:ext uri="{FF2B5EF4-FFF2-40B4-BE49-F238E27FC236}">
                  <a16:creationId xmlns:a16="http://schemas.microsoft.com/office/drawing/2014/main" id="{6985D7F8-53F0-2840-BD99-C8F06D174BE3}"/>
                </a:ext>
              </a:extLst>
            </p:cNvPr>
            <p:cNvSpPr/>
            <p:nvPr/>
          </p:nvSpPr>
          <p:spPr>
            <a:xfrm>
              <a:off x="6004767" y="5517671"/>
              <a:ext cx="253576" cy="122893"/>
            </a:xfrm>
            <a:custGeom>
              <a:avLst/>
              <a:gdLst>
                <a:gd name="connsiteX0" fmla="*/ 253158 w 253576"/>
                <a:gd name="connsiteY0" fmla="*/ 3654 h 122893"/>
                <a:gd name="connsiteX1" fmla="*/ 49958 w 253576"/>
                <a:gd name="connsiteY1" fmla="*/ 79854 h 122893"/>
                <a:gd name="connsiteX2" fmla="*/ 2333 w 253576"/>
                <a:gd name="connsiteY2" fmla="*/ 121129 h 122893"/>
                <a:gd name="connsiteX3" fmla="*/ 100758 w 253576"/>
                <a:gd name="connsiteY3" fmla="*/ 22704 h 122893"/>
                <a:gd name="connsiteX4" fmla="*/ 253158 w 253576"/>
                <a:gd name="connsiteY4" fmla="*/ 3654 h 12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76" h="122893">
                  <a:moveTo>
                    <a:pt x="253158" y="3654"/>
                  </a:moveTo>
                  <a:cubicBezTo>
                    <a:pt x="244691" y="13179"/>
                    <a:pt x="91762" y="60275"/>
                    <a:pt x="49958" y="79854"/>
                  </a:cubicBezTo>
                  <a:cubicBezTo>
                    <a:pt x="8154" y="99433"/>
                    <a:pt x="-6134" y="130654"/>
                    <a:pt x="2333" y="121129"/>
                  </a:cubicBezTo>
                  <a:cubicBezTo>
                    <a:pt x="10800" y="111604"/>
                    <a:pt x="62129" y="41225"/>
                    <a:pt x="100758" y="22704"/>
                  </a:cubicBezTo>
                  <a:cubicBezTo>
                    <a:pt x="139387" y="4183"/>
                    <a:pt x="261625" y="-5871"/>
                    <a:pt x="253158" y="36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 930">
              <a:extLst>
                <a:ext uri="{FF2B5EF4-FFF2-40B4-BE49-F238E27FC236}">
                  <a16:creationId xmlns:a16="http://schemas.microsoft.com/office/drawing/2014/main" id="{2E1E4A8C-311D-1684-D870-E3324EB79F8A}"/>
                </a:ext>
              </a:extLst>
            </p:cNvPr>
            <p:cNvSpPr/>
            <p:nvPr/>
          </p:nvSpPr>
          <p:spPr>
            <a:xfrm>
              <a:off x="5751901" y="5537198"/>
              <a:ext cx="285865" cy="354842"/>
            </a:xfrm>
            <a:custGeom>
              <a:avLst/>
              <a:gdLst>
                <a:gd name="connsiteX0" fmla="*/ 283774 w 285865"/>
                <a:gd name="connsiteY0" fmla="*/ 2 h 354842"/>
                <a:gd name="connsiteX1" fmla="*/ 245674 w 285865"/>
                <a:gd name="connsiteY1" fmla="*/ 127002 h 354842"/>
                <a:gd name="connsiteX2" fmla="*/ 36124 w 285865"/>
                <a:gd name="connsiteY2" fmla="*/ 304802 h 354842"/>
                <a:gd name="connsiteX3" fmla="*/ 17074 w 285865"/>
                <a:gd name="connsiteY3" fmla="*/ 342902 h 354842"/>
                <a:gd name="connsiteX4" fmla="*/ 213924 w 285865"/>
                <a:gd name="connsiteY4" fmla="*/ 123827 h 354842"/>
                <a:gd name="connsiteX5" fmla="*/ 283774 w 285865"/>
                <a:gd name="connsiteY5" fmla="*/ 2 h 35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865" h="354842">
                  <a:moveTo>
                    <a:pt x="283774" y="2"/>
                  </a:moveTo>
                  <a:cubicBezTo>
                    <a:pt x="289066" y="531"/>
                    <a:pt x="286949" y="76202"/>
                    <a:pt x="245674" y="127002"/>
                  </a:cubicBezTo>
                  <a:cubicBezTo>
                    <a:pt x="204399" y="177802"/>
                    <a:pt x="74224" y="268819"/>
                    <a:pt x="36124" y="304802"/>
                  </a:cubicBezTo>
                  <a:cubicBezTo>
                    <a:pt x="-1976" y="340785"/>
                    <a:pt x="-12559" y="373065"/>
                    <a:pt x="17074" y="342902"/>
                  </a:cubicBezTo>
                  <a:cubicBezTo>
                    <a:pt x="46707" y="312740"/>
                    <a:pt x="170003" y="173569"/>
                    <a:pt x="213924" y="123827"/>
                  </a:cubicBezTo>
                  <a:cubicBezTo>
                    <a:pt x="257845" y="74085"/>
                    <a:pt x="278482" y="-527"/>
                    <a:pt x="28377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 931">
              <a:extLst>
                <a:ext uri="{FF2B5EF4-FFF2-40B4-BE49-F238E27FC236}">
                  <a16:creationId xmlns:a16="http://schemas.microsoft.com/office/drawing/2014/main" id="{408A8C34-B894-9DD8-8BBB-A01B1807AB37}"/>
                </a:ext>
              </a:extLst>
            </p:cNvPr>
            <p:cNvSpPr/>
            <p:nvPr/>
          </p:nvSpPr>
          <p:spPr>
            <a:xfrm>
              <a:off x="5381586" y="5743569"/>
              <a:ext cx="485871" cy="400062"/>
            </a:xfrm>
            <a:custGeom>
              <a:avLst/>
              <a:gdLst>
                <a:gd name="connsiteX0" fmla="*/ 485814 w 485871"/>
                <a:gd name="connsiteY0" fmla="*/ 6 h 400062"/>
                <a:gd name="connsiteX1" fmla="*/ 279439 w 485871"/>
                <a:gd name="connsiteY1" fmla="*/ 200031 h 400062"/>
                <a:gd name="connsiteX2" fmla="*/ 39 w 485871"/>
                <a:gd name="connsiteY2" fmla="*/ 400056 h 400062"/>
                <a:gd name="connsiteX3" fmla="*/ 260389 w 485871"/>
                <a:gd name="connsiteY3" fmla="*/ 206381 h 400062"/>
                <a:gd name="connsiteX4" fmla="*/ 485814 w 485871"/>
                <a:gd name="connsiteY4" fmla="*/ 6 h 4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871" h="400062">
                  <a:moveTo>
                    <a:pt x="485814" y="6"/>
                  </a:moveTo>
                  <a:cubicBezTo>
                    <a:pt x="488989" y="-1052"/>
                    <a:pt x="360401" y="133356"/>
                    <a:pt x="279439" y="200031"/>
                  </a:cubicBezTo>
                  <a:cubicBezTo>
                    <a:pt x="198476" y="266706"/>
                    <a:pt x="3214" y="398998"/>
                    <a:pt x="39" y="400056"/>
                  </a:cubicBezTo>
                  <a:cubicBezTo>
                    <a:pt x="-3136" y="401114"/>
                    <a:pt x="184718" y="269352"/>
                    <a:pt x="260389" y="206381"/>
                  </a:cubicBezTo>
                  <a:cubicBezTo>
                    <a:pt x="336060" y="143410"/>
                    <a:pt x="482639" y="1064"/>
                    <a:pt x="485814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 932">
              <a:extLst>
                <a:ext uri="{FF2B5EF4-FFF2-40B4-BE49-F238E27FC236}">
                  <a16:creationId xmlns:a16="http://schemas.microsoft.com/office/drawing/2014/main" id="{089024A5-2FAA-F9A5-1F19-3ED8AE0EF709}"/>
                </a:ext>
              </a:extLst>
            </p:cNvPr>
            <p:cNvSpPr/>
            <p:nvPr/>
          </p:nvSpPr>
          <p:spPr>
            <a:xfrm>
              <a:off x="4422766" y="6121343"/>
              <a:ext cx="987445" cy="482732"/>
            </a:xfrm>
            <a:custGeom>
              <a:avLst/>
              <a:gdLst>
                <a:gd name="connsiteX0" fmla="*/ 987434 w 987445"/>
                <a:gd name="connsiteY0" fmla="*/ 57 h 482732"/>
                <a:gd name="connsiteX1" fmla="*/ 530234 w 987445"/>
                <a:gd name="connsiteY1" fmla="*/ 273107 h 482732"/>
                <a:gd name="connsiteX2" fmla="*/ 9 w 987445"/>
                <a:gd name="connsiteY2" fmla="*/ 482657 h 482732"/>
                <a:gd name="connsiteX3" fmla="*/ 542934 w 987445"/>
                <a:gd name="connsiteY3" fmla="*/ 250882 h 482732"/>
                <a:gd name="connsiteX4" fmla="*/ 987434 w 987445"/>
                <a:gd name="connsiteY4" fmla="*/ 57 h 48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445" h="482732">
                  <a:moveTo>
                    <a:pt x="987434" y="57"/>
                  </a:moveTo>
                  <a:cubicBezTo>
                    <a:pt x="985317" y="3761"/>
                    <a:pt x="694805" y="192674"/>
                    <a:pt x="530234" y="273107"/>
                  </a:cubicBezTo>
                  <a:cubicBezTo>
                    <a:pt x="365663" y="353540"/>
                    <a:pt x="-2108" y="486361"/>
                    <a:pt x="9" y="482657"/>
                  </a:cubicBezTo>
                  <a:cubicBezTo>
                    <a:pt x="2126" y="478953"/>
                    <a:pt x="384184" y="329199"/>
                    <a:pt x="542934" y="250882"/>
                  </a:cubicBezTo>
                  <a:cubicBezTo>
                    <a:pt x="701684" y="172565"/>
                    <a:pt x="989551" y="-3647"/>
                    <a:pt x="987434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 933">
              <a:extLst>
                <a:ext uri="{FF2B5EF4-FFF2-40B4-BE49-F238E27FC236}">
                  <a16:creationId xmlns:a16="http://schemas.microsoft.com/office/drawing/2014/main" id="{BB615989-6A7D-56F6-D9C6-83BF0A768517}"/>
                </a:ext>
              </a:extLst>
            </p:cNvPr>
            <p:cNvSpPr/>
            <p:nvPr/>
          </p:nvSpPr>
          <p:spPr>
            <a:xfrm>
              <a:off x="4359153" y="5270465"/>
              <a:ext cx="514602" cy="463600"/>
            </a:xfrm>
            <a:custGeom>
              <a:avLst/>
              <a:gdLst>
                <a:gd name="connsiteX0" fmla="*/ 514472 w 514602"/>
                <a:gd name="connsiteY0" fmla="*/ 35 h 463600"/>
                <a:gd name="connsiteX1" fmla="*/ 247772 w 514602"/>
                <a:gd name="connsiteY1" fmla="*/ 177835 h 463600"/>
                <a:gd name="connsiteX2" fmla="*/ 122 w 514602"/>
                <a:gd name="connsiteY2" fmla="*/ 463585 h 463600"/>
                <a:gd name="connsiteX3" fmla="*/ 279522 w 514602"/>
                <a:gd name="connsiteY3" fmla="*/ 165135 h 463600"/>
                <a:gd name="connsiteX4" fmla="*/ 514472 w 514602"/>
                <a:gd name="connsiteY4" fmla="*/ 35 h 4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602" h="463600">
                  <a:moveTo>
                    <a:pt x="514472" y="35"/>
                  </a:moveTo>
                  <a:cubicBezTo>
                    <a:pt x="509180" y="2152"/>
                    <a:pt x="333497" y="100577"/>
                    <a:pt x="247772" y="177835"/>
                  </a:cubicBezTo>
                  <a:cubicBezTo>
                    <a:pt x="162047" y="255093"/>
                    <a:pt x="-5170" y="465702"/>
                    <a:pt x="122" y="463585"/>
                  </a:cubicBezTo>
                  <a:cubicBezTo>
                    <a:pt x="5414" y="461468"/>
                    <a:pt x="196443" y="239218"/>
                    <a:pt x="279522" y="165135"/>
                  </a:cubicBezTo>
                  <a:cubicBezTo>
                    <a:pt x="362601" y="91052"/>
                    <a:pt x="519764" y="-2082"/>
                    <a:pt x="51447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 934">
              <a:extLst>
                <a:ext uri="{FF2B5EF4-FFF2-40B4-BE49-F238E27FC236}">
                  <a16:creationId xmlns:a16="http://schemas.microsoft.com/office/drawing/2014/main" id="{CC80EB2E-CE04-DCD5-0EE5-04F012340B32}"/>
                </a:ext>
              </a:extLst>
            </p:cNvPr>
            <p:cNvSpPr/>
            <p:nvPr/>
          </p:nvSpPr>
          <p:spPr>
            <a:xfrm>
              <a:off x="3974586" y="5654963"/>
              <a:ext cx="476555" cy="295066"/>
            </a:xfrm>
            <a:custGeom>
              <a:avLst/>
              <a:gdLst>
                <a:gd name="connsiteX0" fmla="*/ 473589 w 476555"/>
                <a:gd name="connsiteY0" fmla="*/ 2887 h 295066"/>
                <a:gd name="connsiteX1" fmla="*/ 362464 w 476555"/>
                <a:gd name="connsiteY1" fmla="*/ 94962 h 295066"/>
                <a:gd name="connsiteX2" fmla="*/ 127514 w 476555"/>
                <a:gd name="connsiteY2" fmla="*/ 241012 h 295066"/>
                <a:gd name="connsiteX3" fmla="*/ 514 w 476555"/>
                <a:gd name="connsiteY3" fmla="*/ 294987 h 295066"/>
                <a:gd name="connsiteX4" fmla="*/ 171964 w 476555"/>
                <a:gd name="connsiteY4" fmla="*/ 231487 h 295066"/>
                <a:gd name="connsiteX5" fmla="*/ 251339 w 476555"/>
                <a:gd name="connsiteY5" fmla="*/ 202912 h 295066"/>
                <a:gd name="connsiteX6" fmla="*/ 473589 w 476555"/>
                <a:gd name="connsiteY6" fmla="*/ 2887 h 29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555" h="295066">
                  <a:moveTo>
                    <a:pt x="473589" y="2887"/>
                  </a:moveTo>
                  <a:cubicBezTo>
                    <a:pt x="492110" y="-15105"/>
                    <a:pt x="420143" y="55274"/>
                    <a:pt x="362464" y="94962"/>
                  </a:cubicBezTo>
                  <a:cubicBezTo>
                    <a:pt x="304785" y="134650"/>
                    <a:pt x="187839" y="207674"/>
                    <a:pt x="127514" y="241012"/>
                  </a:cubicBezTo>
                  <a:cubicBezTo>
                    <a:pt x="67189" y="274350"/>
                    <a:pt x="-6894" y="296574"/>
                    <a:pt x="514" y="294987"/>
                  </a:cubicBezTo>
                  <a:cubicBezTo>
                    <a:pt x="7922" y="293400"/>
                    <a:pt x="171964" y="231487"/>
                    <a:pt x="171964" y="231487"/>
                  </a:cubicBezTo>
                  <a:cubicBezTo>
                    <a:pt x="213768" y="216141"/>
                    <a:pt x="202126" y="237837"/>
                    <a:pt x="251339" y="202912"/>
                  </a:cubicBezTo>
                  <a:cubicBezTo>
                    <a:pt x="300551" y="167987"/>
                    <a:pt x="455068" y="20879"/>
                    <a:pt x="473589" y="2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 935">
              <a:extLst>
                <a:ext uri="{FF2B5EF4-FFF2-40B4-BE49-F238E27FC236}">
                  <a16:creationId xmlns:a16="http://schemas.microsoft.com/office/drawing/2014/main" id="{8AB9DA53-C059-0D3D-36BC-29B5F0B33699}"/>
                </a:ext>
              </a:extLst>
            </p:cNvPr>
            <p:cNvSpPr/>
            <p:nvPr/>
          </p:nvSpPr>
          <p:spPr>
            <a:xfrm>
              <a:off x="3381237" y="5260639"/>
              <a:ext cx="714324" cy="683396"/>
            </a:xfrm>
            <a:custGeom>
              <a:avLst/>
              <a:gdLst>
                <a:gd name="connsiteX0" fmla="*/ 138 w 714324"/>
                <a:gd name="connsiteY0" fmla="*/ 336 h 683396"/>
                <a:gd name="connsiteX1" fmla="*/ 203338 w 714324"/>
                <a:gd name="connsiteY1" fmla="*/ 235286 h 683396"/>
                <a:gd name="connsiteX2" fmla="*/ 682763 w 714324"/>
                <a:gd name="connsiteY2" fmla="*/ 654386 h 683396"/>
                <a:gd name="connsiteX3" fmla="*/ 670063 w 714324"/>
                <a:gd name="connsiteY3" fmla="*/ 648036 h 683396"/>
                <a:gd name="connsiteX4" fmla="*/ 228738 w 714324"/>
                <a:gd name="connsiteY4" fmla="*/ 282911 h 683396"/>
                <a:gd name="connsiteX5" fmla="*/ 138 w 714324"/>
                <a:gd name="connsiteY5" fmla="*/ 336 h 68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24" h="683396">
                  <a:moveTo>
                    <a:pt x="138" y="336"/>
                  </a:moveTo>
                  <a:cubicBezTo>
                    <a:pt x="-4095" y="-7601"/>
                    <a:pt x="89567" y="126278"/>
                    <a:pt x="203338" y="235286"/>
                  </a:cubicBezTo>
                  <a:cubicBezTo>
                    <a:pt x="317109" y="344294"/>
                    <a:pt x="682763" y="654386"/>
                    <a:pt x="682763" y="654386"/>
                  </a:cubicBezTo>
                  <a:cubicBezTo>
                    <a:pt x="760551" y="723178"/>
                    <a:pt x="670063" y="648036"/>
                    <a:pt x="670063" y="648036"/>
                  </a:cubicBezTo>
                  <a:cubicBezTo>
                    <a:pt x="594392" y="586124"/>
                    <a:pt x="339334" y="386099"/>
                    <a:pt x="228738" y="282911"/>
                  </a:cubicBezTo>
                  <a:cubicBezTo>
                    <a:pt x="118142" y="179724"/>
                    <a:pt x="4371" y="8273"/>
                    <a:pt x="138" y="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 936">
              <a:extLst>
                <a:ext uri="{FF2B5EF4-FFF2-40B4-BE49-F238E27FC236}">
                  <a16:creationId xmlns:a16="http://schemas.microsoft.com/office/drawing/2014/main" id="{51A0B177-83F5-E0F7-54FC-75976CCCAB77}"/>
                </a:ext>
              </a:extLst>
            </p:cNvPr>
            <p:cNvSpPr/>
            <p:nvPr/>
          </p:nvSpPr>
          <p:spPr>
            <a:xfrm>
              <a:off x="3346402" y="5333831"/>
              <a:ext cx="292327" cy="253380"/>
            </a:xfrm>
            <a:custGeom>
              <a:avLst/>
              <a:gdLst>
                <a:gd name="connsiteX0" fmla="*/ 48 w 292327"/>
                <a:gd name="connsiteY0" fmla="*/ 169 h 253380"/>
                <a:gd name="connsiteX1" fmla="*/ 92123 w 292327"/>
                <a:gd name="connsiteY1" fmla="*/ 95419 h 253380"/>
                <a:gd name="connsiteX2" fmla="*/ 155623 w 292327"/>
                <a:gd name="connsiteY2" fmla="*/ 139869 h 253380"/>
                <a:gd name="connsiteX3" fmla="*/ 282623 w 292327"/>
                <a:gd name="connsiteY3" fmla="*/ 247819 h 253380"/>
                <a:gd name="connsiteX4" fmla="*/ 263573 w 292327"/>
                <a:gd name="connsiteY4" fmla="*/ 225594 h 253380"/>
                <a:gd name="connsiteX5" fmla="*/ 104823 w 292327"/>
                <a:gd name="connsiteY5" fmla="*/ 120819 h 253380"/>
                <a:gd name="connsiteX6" fmla="*/ 48 w 292327"/>
                <a:gd name="connsiteY6" fmla="*/ 169 h 25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327" h="253380">
                  <a:moveTo>
                    <a:pt x="48" y="169"/>
                  </a:moveTo>
                  <a:cubicBezTo>
                    <a:pt x="-2069" y="-4064"/>
                    <a:pt x="66194" y="72136"/>
                    <a:pt x="92123" y="95419"/>
                  </a:cubicBezTo>
                  <a:cubicBezTo>
                    <a:pt x="118052" y="118702"/>
                    <a:pt x="123873" y="114469"/>
                    <a:pt x="155623" y="139869"/>
                  </a:cubicBezTo>
                  <a:cubicBezTo>
                    <a:pt x="187373" y="165269"/>
                    <a:pt x="264631" y="233531"/>
                    <a:pt x="282623" y="247819"/>
                  </a:cubicBezTo>
                  <a:cubicBezTo>
                    <a:pt x="300615" y="262107"/>
                    <a:pt x="293206" y="246761"/>
                    <a:pt x="263573" y="225594"/>
                  </a:cubicBezTo>
                  <a:cubicBezTo>
                    <a:pt x="233940" y="204427"/>
                    <a:pt x="145569" y="152040"/>
                    <a:pt x="104823" y="120819"/>
                  </a:cubicBezTo>
                  <a:cubicBezTo>
                    <a:pt x="64077" y="89598"/>
                    <a:pt x="2165" y="4402"/>
                    <a:pt x="4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 937">
              <a:extLst>
                <a:ext uri="{FF2B5EF4-FFF2-40B4-BE49-F238E27FC236}">
                  <a16:creationId xmlns:a16="http://schemas.microsoft.com/office/drawing/2014/main" id="{BD46D618-30F6-636D-1FF5-9782D520825F}"/>
                </a:ext>
              </a:extLst>
            </p:cNvPr>
            <p:cNvSpPr/>
            <p:nvPr/>
          </p:nvSpPr>
          <p:spPr>
            <a:xfrm>
              <a:off x="3701923" y="5651500"/>
              <a:ext cx="324172" cy="241387"/>
            </a:xfrm>
            <a:custGeom>
              <a:avLst/>
              <a:gdLst>
                <a:gd name="connsiteX0" fmla="*/ 127 w 324172"/>
                <a:gd name="connsiteY0" fmla="*/ 0 h 241387"/>
                <a:gd name="connsiteX1" fmla="*/ 139827 w 324172"/>
                <a:gd name="connsiteY1" fmla="*/ 171450 h 241387"/>
                <a:gd name="connsiteX2" fmla="*/ 196977 w 324172"/>
                <a:gd name="connsiteY2" fmla="*/ 184150 h 241387"/>
                <a:gd name="connsiteX3" fmla="*/ 158877 w 324172"/>
                <a:gd name="connsiteY3" fmla="*/ 196850 h 241387"/>
                <a:gd name="connsiteX4" fmla="*/ 323977 w 324172"/>
                <a:gd name="connsiteY4" fmla="*/ 241300 h 241387"/>
                <a:gd name="connsiteX5" fmla="*/ 120777 w 324172"/>
                <a:gd name="connsiteY5" fmla="*/ 184150 h 241387"/>
                <a:gd name="connsiteX6" fmla="*/ 114427 w 324172"/>
                <a:gd name="connsiteY6" fmla="*/ 171450 h 241387"/>
                <a:gd name="connsiteX7" fmla="*/ 127 w 324172"/>
                <a:gd name="connsiteY7" fmla="*/ 0 h 24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172" h="241387">
                  <a:moveTo>
                    <a:pt x="127" y="0"/>
                  </a:moveTo>
                  <a:cubicBezTo>
                    <a:pt x="4360" y="0"/>
                    <a:pt x="107019" y="140758"/>
                    <a:pt x="139827" y="171450"/>
                  </a:cubicBezTo>
                  <a:cubicBezTo>
                    <a:pt x="172635" y="202142"/>
                    <a:pt x="193802" y="179917"/>
                    <a:pt x="196977" y="184150"/>
                  </a:cubicBezTo>
                  <a:cubicBezTo>
                    <a:pt x="200152" y="188383"/>
                    <a:pt x="137710" y="187325"/>
                    <a:pt x="158877" y="196850"/>
                  </a:cubicBezTo>
                  <a:cubicBezTo>
                    <a:pt x="180044" y="206375"/>
                    <a:pt x="330327" y="243417"/>
                    <a:pt x="323977" y="241300"/>
                  </a:cubicBezTo>
                  <a:cubicBezTo>
                    <a:pt x="317627" y="239183"/>
                    <a:pt x="120777" y="184150"/>
                    <a:pt x="120777" y="184150"/>
                  </a:cubicBezTo>
                  <a:cubicBezTo>
                    <a:pt x="85852" y="172508"/>
                    <a:pt x="130831" y="197908"/>
                    <a:pt x="114427" y="171450"/>
                  </a:cubicBezTo>
                  <a:cubicBezTo>
                    <a:pt x="98023" y="144992"/>
                    <a:pt x="-4106" y="0"/>
                    <a:pt x="1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 938">
              <a:extLst>
                <a:ext uri="{FF2B5EF4-FFF2-40B4-BE49-F238E27FC236}">
                  <a16:creationId xmlns:a16="http://schemas.microsoft.com/office/drawing/2014/main" id="{BE1151B9-2F51-7F9B-D437-FC2AE5327398}"/>
                </a:ext>
              </a:extLst>
            </p:cNvPr>
            <p:cNvSpPr/>
            <p:nvPr/>
          </p:nvSpPr>
          <p:spPr>
            <a:xfrm>
              <a:off x="3917297" y="5908283"/>
              <a:ext cx="286691" cy="92883"/>
            </a:xfrm>
            <a:custGeom>
              <a:avLst/>
              <a:gdLst>
                <a:gd name="connsiteX0" fmla="*/ 653 w 286691"/>
                <a:gd name="connsiteY0" fmla="*/ 13092 h 92883"/>
                <a:gd name="connsiteX1" fmla="*/ 127653 w 286691"/>
                <a:gd name="connsiteY1" fmla="*/ 57542 h 92883"/>
                <a:gd name="connsiteX2" fmla="*/ 286403 w 286691"/>
                <a:gd name="connsiteY2" fmla="*/ 392 h 92883"/>
                <a:gd name="connsiteX3" fmla="*/ 86378 w 286691"/>
                <a:gd name="connsiteY3" fmla="*/ 92467 h 92883"/>
                <a:gd name="connsiteX4" fmla="*/ 653 w 286691"/>
                <a:gd name="connsiteY4" fmla="*/ 13092 h 9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91" h="92883">
                  <a:moveTo>
                    <a:pt x="653" y="13092"/>
                  </a:moveTo>
                  <a:cubicBezTo>
                    <a:pt x="7532" y="7271"/>
                    <a:pt x="80028" y="59659"/>
                    <a:pt x="127653" y="57542"/>
                  </a:cubicBezTo>
                  <a:cubicBezTo>
                    <a:pt x="175278" y="55425"/>
                    <a:pt x="293282" y="-5429"/>
                    <a:pt x="286403" y="392"/>
                  </a:cubicBezTo>
                  <a:cubicBezTo>
                    <a:pt x="279524" y="6213"/>
                    <a:pt x="130299" y="85588"/>
                    <a:pt x="86378" y="92467"/>
                  </a:cubicBezTo>
                  <a:cubicBezTo>
                    <a:pt x="42457" y="99346"/>
                    <a:pt x="-6226" y="18913"/>
                    <a:pt x="653" y="130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 939">
              <a:extLst>
                <a:ext uri="{FF2B5EF4-FFF2-40B4-BE49-F238E27FC236}">
                  <a16:creationId xmlns:a16="http://schemas.microsoft.com/office/drawing/2014/main" id="{A7711FAC-BA61-C493-7E6A-1EACE130630D}"/>
                </a:ext>
              </a:extLst>
            </p:cNvPr>
            <p:cNvSpPr/>
            <p:nvPr/>
          </p:nvSpPr>
          <p:spPr>
            <a:xfrm>
              <a:off x="2968461" y="5567091"/>
              <a:ext cx="270994" cy="434961"/>
            </a:xfrm>
            <a:custGeom>
              <a:avLst/>
              <a:gdLst>
                <a:gd name="connsiteX0" fmla="*/ 6514 w 270994"/>
                <a:gd name="connsiteY0" fmla="*/ 8209 h 434961"/>
                <a:gd name="connsiteX1" fmla="*/ 263689 w 270994"/>
                <a:gd name="connsiteY1" fmla="*/ 417784 h 434961"/>
                <a:gd name="connsiteX2" fmla="*/ 190664 w 270994"/>
                <a:gd name="connsiteY2" fmla="*/ 338409 h 434961"/>
                <a:gd name="connsiteX3" fmla="*/ 85889 w 270994"/>
                <a:gd name="connsiteY3" fmla="*/ 157434 h 434961"/>
                <a:gd name="connsiteX4" fmla="*/ 6514 w 270994"/>
                <a:gd name="connsiteY4" fmla="*/ 8209 h 43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994" h="434961">
                  <a:moveTo>
                    <a:pt x="6514" y="8209"/>
                  </a:moveTo>
                  <a:cubicBezTo>
                    <a:pt x="36147" y="51601"/>
                    <a:pt x="232997" y="362751"/>
                    <a:pt x="263689" y="417784"/>
                  </a:cubicBezTo>
                  <a:cubicBezTo>
                    <a:pt x="294381" y="472817"/>
                    <a:pt x="220297" y="381801"/>
                    <a:pt x="190664" y="338409"/>
                  </a:cubicBezTo>
                  <a:cubicBezTo>
                    <a:pt x="161031" y="295017"/>
                    <a:pt x="115522" y="209821"/>
                    <a:pt x="85889" y="157434"/>
                  </a:cubicBezTo>
                  <a:cubicBezTo>
                    <a:pt x="56256" y="105047"/>
                    <a:pt x="-23119" y="-35183"/>
                    <a:pt x="6514" y="8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 940">
              <a:extLst>
                <a:ext uri="{FF2B5EF4-FFF2-40B4-BE49-F238E27FC236}">
                  <a16:creationId xmlns:a16="http://schemas.microsoft.com/office/drawing/2014/main" id="{53420A6E-56C3-7E02-455D-D1150EFD7E85}"/>
                </a:ext>
              </a:extLst>
            </p:cNvPr>
            <p:cNvSpPr/>
            <p:nvPr/>
          </p:nvSpPr>
          <p:spPr>
            <a:xfrm>
              <a:off x="3241635" y="5975064"/>
              <a:ext cx="321444" cy="555825"/>
            </a:xfrm>
            <a:custGeom>
              <a:avLst/>
              <a:gdLst>
                <a:gd name="connsiteX0" fmla="*/ 40 w 321444"/>
                <a:gd name="connsiteY0" fmla="*/ 286 h 555825"/>
                <a:gd name="connsiteX1" fmla="*/ 193715 w 321444"/>
                <a:gd name="connsiteY1" fmla="*/ 340011 h 555825"/>
                <a:gd name="connsiteX2" fmla="*/ 231815 w 321444"/>
                <a:gd name="connsiteY2" fmla="*/ 425736 h 555825"/>
                <a:gd name="connsiteX3" fmla="*/ 320715 w 321444"/>
                <a:gd name="connsiteY3" fmla="*/ 552736 h 555825"/>
                <a:gd name="connsiteX4" fmla="*/ 177840 w 321444"/>
                <a:gd name="connsiteY4" fmla="*/ 286036 h 555825"/>
                <a:gd name="connsiteX5" fmla="*/ 40 w 321444"/>
                <a:gd name="connsiteY5" fmla="*/ 286 h 55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44" h="555825">
                  <a:moveTo>
                    <a:pt x="40" y="286"/>
                  </a:moveTo>
                  <a:cubicBezTo>
                    <a:pt x="2686" y="9282"/>
                    <a:pt x="155086" y="269103"/>
                    <a:pt x="193715" y="340011"/>
                  </a:cubicBezTo>
                  <a:cubicBezTo>
                    <a:pt x="232344" y="410919"/>
                    <a:pt x="210648" y="390282"/>
                    <a:pt x="231815" y="425736"/>
                  </a:cubicBezTo>
                  <a:cubicBezTo>
                    <a:pt x="252982" y="461190"/>
                    <a:pt x="329711" y="576019"/>
                    <a:pt x="320715" y="552736"/>
                  </a:cubicBezTo>
                  <a:cubicBezTo>
                    <a:pt x="311719" y="529453"/>
                    <a:pt x="230757" y="375465"/>
                    <a:pt x="177840" y="286036"/>
                  </a:cubicBezTo>
                  <a:cubicBezTo>
                    <a:pt x="124923" y="196607"/>
                    <a:pt x="-2606" y="-8710"/>
                    <a:pt x="40" y="2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 941">
              <a:extLst>
                <a:ext uri="{FF2B5EF4-FFF2-40B4-BE49-F238E27FC236}">
                  <a16:creationId xmlns:a16="http://schemas.microsoft.com/office/drawing/2014/main" id="{510CAE7E-7AF4-6099-789F-1EB833AFBDB4}"/>
                </a:ext>
              </a:extLst>
            </p:cNvPr>
            <p:cNvSpPr/>
            <p:nvPr/>
          </p:nvSpPr>
          <p:spPr>
            <a:xfrm>
              <a:off x="3565077" y="6504076"/>
              <a:ext cx="299097" cy="269507"/>
            </a:xfrm>
            <a:custGeom>
              <a:avLst/>
              <a:gdLst>
                <a:gd name="connsiteX0" fmla="*/ 448 w 299097"/>
                <a:gd name="connsiteY0" fmla="*/ 1499 h 269507"/>
                <a:gd name="connsiteX1" fmla="*/ 95698 w 299097"/>
                <a:gd name="connsiteY1" fmla="*/ 147549 h 269507"/>
                <a:gd name="connsiteX2" fmla="*/ 168723 w 299097"/>
                <a:gd name="connsiteY2" fmla="*/ 239624 h 269507"/>
                <a:gd name="connsiteX3" fmla="*/ 298898 w 299097"/>
                <a:gd name="connsiteY3" fmla="*/ 261849 h 269507"/>
                <a:gd name="connsiteX4" fmla="*/ 136973 w 299097"/>
                <a:gd name="connsiteY4" fmla="*/ 245974 h 269507"/>
                <a:gd name="connsiteX5" fmla="*/ 448 w 299097"/>
                <a:gd name="connsiteY5" fmla="*/ 1499 h 26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097" h="269507">
                  <a:moveTo>
                    <a:pt x="448" y="1499"/>
                  </a:moveTo>
                  <a:cubicBezTo>
                    <a:pt x="-6431" y="-14905"/>
                    <a:pt x="67652" y="107862"/>
                    <a:pt x="95698" y="147549"/>
                  </a:cubicBezTo>
                  <a:cubicBezTo>
                    <a:pt x="123744" y="187237"/>
                    <a:pt x="134856" y="220574"/>
                    <a:pt x="168723" y="239624"/>
                  </a:cubicBezTo>
                  <a:cubicBezTo>
                    <a:pt x="202590" y="258674"/>
                    <a:pt x="304189" y="260791"/>
                    <a:pt x="298898" y="261849"/>
                  </a:cubicBezTo>
                  <a:cubicBezTo>
                    <a:pt x="293607" y="262907"/>
                    <a:pt x="184069" y="286191"/>
                    <a:pt x="136973" y="245974"/>
                  </a:cubicBezTo>
                  <a:cubicBezTo>
                    <a:pt x="89877" y="205757"/>
                    <a:pt x="7327" y="17903"/>
                    <a:pt x="448" y="1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 942">
              <a:extLst>
                <a:ext uri="{FF2B5EF4-FFF2-40B4-BE49-F238E27FC236}">
                  <a16:creationId xmlns:a16="http://schemas.microsoft.com/office/drawing/2014/main" id="{6D97BEFB-6E9A-8CF4-4F5B-BF8F62B498CA}"/>
                </a:ext>
              </a:extLst>
            </p:cNvPr>
            <p:cNvSpPr/>
            <p:nvPr/>
          </p:nvSpPr>
          <p:spPr>
            <a:xfrm>
              <a:off x="3651248" y="6299058"/>
              <a:ext cx="376989" cy="252357"/>
            </a:xfrm>
            <a:custGeom>
              <a:avLst/>
              <a:gdLst>
                <a:gd name="connsiteX0" fmla="*/ 2 w 376989"/>
                <a:gd name="connsiteY0" fmla="*/ 142 h 252357"/>
                <a:gd name="connsiteX1" fmla="*/ 149227 w 376989"/>
                <a:gd name="connsiteY1" fmla="*/ 152542 h 252357"/>
                <a:gd name="connsiteX2" fmla="*/ 368302 w 376989"/>
                <a:gd name="connsiteY2" fmla="*/ 247792 h 252357"/>
                <a:gd name="connsiteX3" fmla="*/ 336552 w 376989"/>
                <a:gd name="connsiteY3" fmla="*/ 238267 h 252357"/>
                <a:gd name="connsiteX4" fmla="*/ 146052 w 376989"/>
                <a:gd name="connsiteY4" fmla="*/ 181117 h 252357"/>
                <a:gd name="connsiteX5" fmla="*/ 2 w 376989"/>
                <a:gd name="connsiteY5" fmla="*/ 142 h 25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9" h="252357">
                  <a:moveTo>
                    <a:pt x="2" y="142"/>
                  </a:moveTo>
                  <a:cubicBezTo>
                    <a:pt x="531" y="-4621"/>
                    <a:pt x="87844" y="111267"/>
                    <a:pt x="149227" y="152542"/>
                  </a:cubicBezTo>
                  <a:cubicBezTo>
                    <a:pt x="210610" y="193817"/>
                    <a:pt x="368302" y="247792"/>
                    <a:pt x="368302" y="247792"/>
                  </a:cubicBezTo>
                  <a:cubicBezTo>
                    <a:pt x="399523" y="262080"/>
                    <a:pt x="336552" y="238267"/>
                    <a:pt x="336552" y="238267"/>
                  </a:cubicBezTo>
                  <a:cubicBezTo>
                    <a:pt x="299510" y="227155"/>
                    <a:pt x="197910" y="217629"/>
                    <a:pt x="146052" y="181117"/>
                  </a:cubicBezTo>
                  <a:cubicBezTo>
                    <a:pt x="94194" y="144605"/>
                    <a:pt x="-527" y="4905"/>
                    <a:pt x="2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 943">
              <a:extLst>
                <a:ext uri="{FF2B5EF4-FFF2-40B4-BE49-F238E27FC236}">
                  <a16:creationId xmlns:a16="http://schemas.microsoft.com/office/drawing/2014/main" id="{29F4785F-C7BC-0BD5-C85E-9101A5DDEC85}"/>
                </a:ext>
              </a:extLst>
            </p:cNvPr>
            <p:cNvSpPr/>
            <p:nvPr/>
          </p:nvSpPr>
          <p:spPr>
            <a:xfrm>
              <a:off x="3691560" y="6581654"/>
              <a:ext cx="296331" cy="83706"/>
            </a:xfrm>
            <a:custGeom>
              <a:avLst/>
              <a:gdLst>
                <a:gd name="connsiteX0" fmla="*/ 296240 w 296331"/>
                <a:gd name="connsiteY0" fmla="*/ 121 h 83706"/>
                <a:gd name="connsiteX1" fmla="*/ 147015 w 296331"/>
                <a:gd name="connsiteY1" fmla="*/ 82671 h 83706"/>
                <a:gd name="connsiteX2" fmla="*/ 39065 w 296331"/>
                <a:gd name="connsiteY2" fmla="*/ 47746 h 83706"/>
                <a:gd name="connsiteX3" fmla="*/ 4140 w 296331"/>
                <a:gd name="connsiteY3" fmla="*/ 66796 h 83706"/>
                <a:gd name="connsiteX4" fmla="*/ 124790 w 296331"/>
                <a:gd name="connsiteY4" fmla="*/ 63621 h 83706"/>
                <a:gd name="connsiteX5" fmla="*/ 296240 w 296331"/>
                <a:gd name="connsiteY5" fmla="*/ 121 h 8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6331" h="83706">
                  <a:moveTo>
                    <a:pt x="296240" y="121"/>
                  </a:moveTo>
                  <a:cubicBezTo>
                    <a:pt x="299944" y="3296"/>
                    <a:pt x="189877" y="74734"/>
                    <a:pt x="147015" y="82671"/>
                  </a:cubicBezTo>
                  <a:cubicBezTo>
                    <a:pt x="104153" y="90608"/>
                    <a:pt x="62877" y="50392"/>
                    <a:pt x="39065" y="47746"/>
                  </a:cubicBezTo>
                  <a:cubicBezTo>
                    <a:pt x="15253" y="45100"/>
                    <a:pt x="-10147" y="64150"/>
                    <a:pt x="4140" y="66796"/>
                  </a:cubicBezTo>
                  <a:cubicBezTo>
                    <a:pt x="18427" y="69442"/>
                    <a:pt x="80340" y="70500"/>
                    <a:pt x="124790" y="63621"/>
                  </a:cubicBezTo>
                  <a:cubicBezTo>
                    <a:pt x="169240" y="56742"/>
                    <a:pt x="292536" y="-3054"/>
                    <a:pt x="296240" y="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 944">
              <a:extLst>
                <a:ext uri="{FF2B5EF4-FFF2-40B4-BE49-F238E27FC236}">
                  <a16:creationId xmlns:a16="http://schemas.microsoft.com/office/drawing/2014/main" id="{708D843F-BA0E-DF1E-B9A2-69992A62A20B}"/>
                </a:ext>
              </a:extLst>
            </p:cNvPr>
            <p:cNvSpPr/>
            <p:nvPr/>
          </p:nvSpPr>
          <p:spPr>
            <a:xfrm>
              <a:off x="3475912" y="6233935"/>
              <a:ext cx="231159" cy="260127"/>
            </a:xfrm>
            <a:custGeom>
              <a:avLst/>
              <a:gdLst>
                <a:gd name="connsiteX0" fmla="*/ 713 w 231159"/>
                <a:gd name="connsiteY0" fmla="*/ 1765 h 260127"/>
                <a:gd name="connsiteX1" fmla="*/ 172163 w 231159"/>
                <a:gd name="connsiteY1" fmla="*/ 150990 h 260127"/>
                <a:gd name="connsiteX2" fmla="*/ 229313 w 231159"/>
                <a:gd name="connsiteY2" fmla="*/ 258940 h 260127"/>
                <a:gd name="connsiteX3" fmla="*/ 115013 w 231159"/>
                <a:gd name="connsiteY3" fmla="*/ 81140 h 260127"/>
                <a:gd name="connsiteX4" fmla="*/ 713 w 231159"/>
                <a:gd name="connsiteY4" fmla="*/ 1765 h 2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159" h="260127">
                  <a:moveTo>
                    <a:pt x="713" y="1765"/>
                  </a:moveTo>
                  <a:cubicBezTo>
                    <a:pt x="10238" y="13407"/>
                    <a:pt x="134063" y="108128"/>
                    <a:pt x="172163" y="150990"/>
                  </a:cubicBezTo>
                  <a:cubicBezTo>
                    <a:pt x="210263" y="193852"/>
                    <a:pt x="238838" y="270582"/>
                    <a:pt x="229313" y="258940"/>
                  </a:cubicBezTo>
                  <a:cubicBezTo>
                    <a:pt x="219788" y="247298"/>
                    <a:pt x="150467" y="124002"/>
                    <a:pt x="115013" y="81140"/>
                  </a:cubicBezTo>
                  <a:cubicBezTo>
                    <a:pt x="79559" y="38278"/>
                    <a:pt x="-8812" y="-9877"/>
                    <a:pt x="713" y="1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 945">
              <a:extLst>
                <a:ext uri="{FF2B5EF4-FFF2-40B4-BE49-F238E27FC236}">
                  <a16:creationId xmlns:a16="http://schemas.microsoft.com/office/drawing/2014/main" id="{E04199E1-4E11-B407-1649-4E3F633D9A4D}"/>
                </a:ext>
              </a:extLst>
            </p:cNvPr>
            <p:cNvSpPr/>
            <p:nvPr/>
          </p:nvSpPr>
          <p:spPr>
            <a:xfrm>
              <a:off x="3358984" y="5949926"/>
              <a:ext cx="384614" cy="327062"/>
            </a:xfrm>
            <a:custGeom>
              <a:avLst/>
              <a:gdLst>
                <a:gd name="connsiteX0" fmla="*/ 166 w 384614"/>
                <a:gd name="connsiteY0" fmla="*/ 24 h 327062"/>
                <a:gd name="connsiteX1" fmla="*/ 206541 w 384614"/>
                <a:gd name="connsiteY1" fmla="*/ 130199 h 327062"/>
                <a:gd name="connsiteX2" fmla="*/ 384341 w 384614"/>
                <a:gd name="connsiteY2" fmla="*/ 327049 h 327062"/>
                <a:gd name="connsiteX3" fmla="*/ 241466 w 384614"/>
                <a:gd name="connsiteY3" fmla="*/ 139724 h 327062"/>
                <a:gd name="connsiteX4" fmla="*/ 166 w 384614"/>
                <a:gd name="connsiteY4" fmla="*/ 24 h 32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614" h="327062">
                  <a:moveTo>
                    <a:pt x="166" y="24"/>
                  </a:moveTo>
                  <a:cubicBezTo>
                    <a:pt x="-5655" y="-1564"/>
                    <a:pt x="142512" y="75695"/>
                    <a:pt x="206541" y="130199"/>
                  </a:cubicBezTo>
                  <a:cubicBezTo>
                    <a:pt x="270570" y="184703"/>
                    <a:pt x="378520" y="325462"/>
                    <a:pt x="384341" y="327049"/>
                  </a:cubicBezTo>
                  <a:cubicBezTo>
                    <a:pt x="390162" y="328637"/>
                    <a:pt x="301791" y="193699"/>
                    <a:pt x="241466" y="139724"/>
                  </a:cubicBezTo>
                  <a:cubicBezTo>
                    <a:pt x="181141" y="85749"/>
                    <a:pt x="5987" y="1612"/>
                    <a:pt x="16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 946">
              <a:extLst>
                <a:ext uri="{FF2B5EF4-FFF2-40B4-BE49-F238E27FC236}">
                  <a16:creationId xmlns:a16="http://schemas.microsoft.com/office/drawing/2014/main" id="{0B2012E7-424E-7BE6-24CC-7C0D59F0F1DA}"/>
                </a:ext>
              </a:extLst>
            </p:cNvPr>
            <p:cNvSpPr/>
            <p:nvPr/>
          </p:nvSpPr>
          <p:spPr>
            <a:xfrm>
              <a:off x="3145896" y="4997450"/>
              <a:ext cx="89549" cy="165100"/>
            </a:xfrm>
            <a:custGeom>
              <a:avLst/>
              <a:gdLst>
                <a:gd name="connsiteX0" fmla="*/ 529 w 89549"/>
                <a:gd name="connsiteY0" fmla="*/ 0 h 165100"/>
                <a:gd name="connsiteX1" fmla="*/ 35454 w 89549"/>
                <a:gd name="connsiteY1" fmla="*/ 107950 h 165100"/>
                <a:gd name="connsiteX2" fmla="*/ 89429 w 89549"/>
                <a:gd name="connsiteY2" fmla="*/ 165100 h 165100"/>
                <a:gd name="connsiteX3" fmla="*/ 19579 w 89549"/>
                <a:gd name="connsiteY3" fmla="*/ 107950 h 165100"/>
                <a:gd name="connsiteX4" fmla="*/ 529 w 89549"/>
                <a:gd name="connsiteY4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49" h="165100">
                  <a:moveTo>
                    <a:pt x="529" y="0"/>
                  </a:moveTo>
                  <a:cubicBezTo>
                    <a:pt x="3175" y="0"/>
                    <a:pt x="20637" y="80433"/>
                    <a:pt x="35454" y="107950"/>
                  </a:cubicBezTo>
                  <a:cubicBezTo>
                    <a:pt x="50271" y="135467"/>
                    <a:pt x="92075" y="165100"/>
                    <a:pt x="89429" y="165100"/>
                  </a:cubicBezTo>
                  <a:cubicBezTo>
                    <a:pt x="86783" y="165100"/>
                    <a:pt x="33866" y="131762"/>
                    <a:pt x="19579" y="107950"/>
                  </a:cubicBezTo>
                  <a:cubicBezTo>
                    <a:pt x="5292" y="84138"/>
                    <a:pt x="-2117" y="0"/>
                    <a:pt x="52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 947">
              <a:extLst>
                <a:ext uri="{FF2B5EF4-FFF2-40B4-BE49-F238E27FC236}">
                  <a16:creationId xmlns:a16="http://schemas.microsoft.com/office/drawing/2014/main" id="{8DF2B499-FC4E-01B0-D510-3D520AB609BD}"/>
                </a:ext>
              </a:extLst>
            </p:cNvPr>
            <p:cNvSpPr/>
            <p:nvPr/>
          </p:nvSpPr>
          <p:spPr>
            <a:xfrm>
              <a:off x="3150170" y="4939290"/>
              <a:ext cx="184576" cy="232786"/>
            </a:xfrm>
            <a:custGeom>
              <a:avLst/>
              <a:gdLst>
                <a:gd name="connsiteX0" fmla="*/ 2605 w 184576"/>
                <a:gd name="connsiteY0" fmla="*/ 1010 h 232786"/>
                <a:gd name="connsiteX1" fmla="*/ 142305 w 184576"/>
                <a:gd name="connsiteY1" fmla="*/ 197860 h 232786"/>
                <a:gd name="connsiteX2" fmla="*/ 180405 w 184576"/>
                <a:gd name="connsiteY2" fmla="*/ 226435 h 232786"/>
                <a:gd name="connsiteX3" fmla="*/ 59755 w 184576"/>
                <a:gd name="connsiteY3" fmla="*/ 124835 h 232786"/>
                <a:gd name="connsiteX4" fmla="*/ 2605 w 184576"/>
                <a:gd name="connsiteY4" fmla="*/ 1010 h 23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576" h="232786">
                  <a:moveTo>
                    <a:pt x="2605" y="1010"/>
                  </a:moveTo>
                  <a:cubicBezTo>
                    <a:pt x="16363" y="13181"/>
                    <a:pt x="112672" y="160289"/>
                    <a:pt x="142305" y="197860"/>
                  </a:cubicBezTo>
                  <a:cubicBezTo>
                    <a:pt x="171938" y="235431"/>
                    <a:pt x="194163" y="238606"/>
                    <a:pt x="180405" y="226435"/>
                  </a:cubicBezTo>
                  <a:cubicBezTo>
                    <a:pt x="166647" y="214264"/>
                    <a:pt x="86743" y="159760"/>
                    <a:pt x="59755" y="124835"/>
                  </a:cubicBezTo>
                  <a:cubicBezTo>
                    <a:pt x="32768" y="89910"/>
                    <a:pt x="-11153" y="-11161"/>
                    <a:pt x="2605" y="1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 948">
              <a:extLst>
                <a:ext uri="{FF2B5EF4-FFF2-40B4-BE49-F238E27FC236}">
                  <a16:creationId xmlns:a16="http://schemas.microsoft.com/office/drawing/2014/main" id="{E8F2C4E7-AF5B-F9CD-2FD0-D0B0CE140314}"/>
                </a:ext>
              </a:extLst>
            </p:cNvPr>
            <p:cNvSpPr/>
            <p:nvPr/>
          </p:nvSpPr>
          <p:spPr>
            <a:xfrm>
              <a:off x="2938261" y="4602325"/>
              <a:ext cx="165323" cy="243835"/>
            </a:xfrm>
            <a:custGeom>
              <a:avLst/>
              <a:gdLst>
                <a:gd name="connsiteX0" fmla="*/ 1789 w 165323"/>
                <a:gd name="connsiteY0" fmla="*/ 1425 h 243835"/>
                <a:gd name="connsiteX1" fmla="*/ 163714 w 165323"/>
                <a:gd name="connsiteY1" fmla="*/ 239550 h 243835"/>
                <a:gd name="connsiteX2" fmla="*/ 81164 w 165323"/>
                <a:gd name="connsiteY2" fmla="*/ 144300 h 243835"/>
                <a:gd name="connsiteX3" fmla="*/ 1789 w 165323"/>
                <a:gd name="connsiteY3" fmla="*/ 1425 h 2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23" h="243835">
                  <a:moveTo>
                    <a:pt x="1789" y="1425"/>
                  </a:moveTo>
                  <a:cubicBezTo>
                    <a:pt x="15547" y="17300"/>
                    <a:pt x="150485" y="215738"/>
                    <a:pt x="163714" y="239550"/>
                  </a:cubicBezTo>
                  <a:cubicBezTo>
                    <a:pt x="176943" y="263362"/>
                    <a:pt x="104976" y="181871"/>
                    <a:pt x="81164" y="144300"/>
                  </a:cubicBezTo>
                  <a:cubicBezTo>
                    <a:pt x="57352" y="106729"/>
                    <a:pt x="-11969" y="-14450"/>
                    <a:pt x="1789" y="1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 949">
              <a:extLst>
                <a:ext uri="{FF2B5EF4-FFF2-40B4-BE49-F238E27FC236}">
                  <a16:creationId xmlns:a16="http://schemas.microsoft.com/office/drawing/2014/main" id="{197E919A-217E-BF0B-626D-AD4034E5373E}"/>
                </a:ext>
              </a:extLst>
            </p:cNvPr>
            <p:cNvSpPr/>
            <p:nvPr/>
          </p:nvSpPr>
          <p:spPr>
            <a:xfrm>
              <a:off x="2911475" y="4625651"/>
              <a:ext cx="123825" cy="175250"/>
            </a:xfrm>
            <a:custGeom>
              <a:avLst/>
              <a:gdLst>
                <a:gd name="connsiteX0" fmla="*/ 0 w 123825"/>
                <a:gd name="connsiteY0" fmla="*/ 324 h 175250"/>
                <a:gd name="connsiteX1" fmla="*/ 53975 w 123825"/>
                <a:gd name="connsiteY1" fmla="*/ 73349 h 175250"/>
                <a:gd name="connsiteX2" fmla="*/ 123825 w 123825"/>
                <a:gd name="connsiteY2" fmla="*/ 174949 h 175250"/>
                <a:gd name="connsiteX3" fmla="*/ 53975 w 123825"/>
                <a:gd name="connsiteY3" fmla="*/ 101924 h 175250"/>
                <a:gd name="connsiteX4" fmla="*/ 0 w 123825"/>
                <a:gd name="connsiteY4" fmla="*/ 324 h 17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5250">
                  <a:moveTo>
                    <a:pt x="0" y="324"/>
                  </a:moveTo>
                  <a:cubicBezTo>
                    <a:pt x="0" y="-4438"/>
                    <a:pt x="33338" y="44245"/>
                    <a:pt x="53975" y="73349"/>
                  </a:cubicBezTo>
                  <a:cubicBezTo>
                    <a:pt x="74613" y="102453"/>
                    <a:pt x="123825" y="170187"/>
                    <a:pt x="123825" y="174949"/>
                  </a:cubicBezTo>
                  <a:cubicBezTo>
                    <a:pt x="123825" y="179711"/>
                    <a:pt x="71437" y="126795"/>
                    <a:pt x="53975" y="101924"/>
                  </a:cubicBezTo>
                  <a:cubicBezTo>
                    <a:pt x="36513" y="77053"/>
                    <a:pt x="0" y="5086"/>
                    <a:pt x="0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 950">
              <a:extLst>
                <a:ext uri="{FF2B5EF4-FFF2-40B4-BE49-F238E27FC236}">
                  <a16:creationId xmlns:a16="http://schemas.microsoft.com/office/drawing/2014/main" id="{6E3B541B-1D19-AD55-4104-E3FDA2177DED}"/>
                </a:ext>
              </a:extLst>
            </p:cNvPr>
            <p:cNvSpPr/>
            <p:nvPr/>
          </p:nvSpPr>
          <p:spPr>
            <a:xfrm>
              <a:off x="2675535" y="4263674"/>
              <a:ext cx="200753" cy="267059"/>
            </a:xfrm>
            <a:custGeom>
              <a:avLst/>
              <a:gdLst>
                <a:gd name="connsiteX0" fmla="*/ 4165 w 200753"/>
                <a:gd name="connsiteY0" fmla="*/ 3526 h 267059"/>
                <a:gd name="connsiteX1" fmla="*/ 70840 w 200753"/>
                <a:gd name="connsiteY1" fmla="*/ 89251 h 267059"/>
                <a:gd name="connsiteX2" fmla="*/ 178790 w 200753"/>
                <a:gd name="connsiteY2" fmla="*/ 213076 h 267059"/>
                <a:gd name="connsiteX3" fmla="*/ 178790 w 200753"/>
                <a:gd name="connsiteY3" fmla="*/ 267051 h 267059"/>
                <a:gd name="connsiteX4" fmla="*/ 191490 w 200753"/>
                <a:gd name="connsiteY4" fmla="*/ 209901 h 267059"/>
                <a:gd name="connsiteX5" fmla="*/ 4165 w 200753"/>
                <a:gd name="connsiteY5" fmla="*/ 3526 h 26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753" h="267059">
                  <a:moveTo>
                    <a:pt x="4165" y="3526"/>
                  </a:moveTo>
                  <a:cubicBezTo>
                    <a:pt x="-15943" y="-16582"/>
                    <a:pt x="41736" y="54326"/>
                    <a:pt x="70840" y="89251"/>
                  </a:cubicBezTo>
                  <a:cubicBezTo>
                    <a:pt x="99944" y="124176"/>
                    <a:pt x="160798" y="183443"/>
                    <a:pt x="178790" y="213076"/>
                  </a:cubicBezTo>
                  <a:cubicBezTo>
                    <a:pt x="196782" y="242709"/>
                    <a:pt x="176673" y="267580"/>
                    <a:pt x="178790" y="267051"/>
                  </a:cubicBezTo>
                  <a:cubicBezTo>
                    <a:pt x="180907" y="266522"/>
                    <a:pt x="217419" y="249588"/>
                    <a:pt x="191490" y="209901"/>
                  </a:cubicBezTo>
                  <a:cubicBezTo>
                    <a:pt x="165561" y="170214"/>
                    <a:pt x="24273" y="23634"/>
                    <a:pt x="4165" y="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 951">
              <a:extLst>
                <a:ext uri="{FF2B5EF4-FFF2-40B4-BE49-F238E27FC236}">
                  <a16:creationId xmlns:a16="http://schemas.microsoft.com/office/drawing/2014/main" id="{99A48D28-6CC7-61C9-E331-6795AC40CA5B}"/>
                </a:ext>
              </a:extLst>
            </p:cNvPr>
            <p:cNvSpPr/>
            <p:nvPr/>
          </p:nvSpPr>
          <p:spPr>
            <a:xfrm>
              <a:off x="2597129" y="4162115"/>
              <a:ext cx="66843" cy="190836"/>
            </a:xfrm>
            <a:custGeom>
              <a:avLst/>
              <a:gdLst>
                <a:gd name="connsiteX0" fmla="*/ 21 w 66843"/>
                <a:gd name="connsiteY0" fmla="*/ 310 h 190836"/>
                <a:gd name="connsiteX1" fmla="*/ 50821 w 66843"/>
                <a:gd name="connsiteY1" fmla="*/ 63810 h 190836"/>
                <a:gd name="connsiteX2" fmla="*/ 53996 w 66843"/>
                <a:gd name="connsiteY2" fmla="*/ 101910 h 190836"/>
                <a:gd name="connsiteX3" fmla="*/ 66696 w 66843"/>
                <a:gd name="connsiteY3" fmla="*/ 190810 h 190836"/>
                <a:gd name="connsiteX4" fmla="*/ 44471 w 66843"/>
                <a:gd name="connsiteY4" fmla="*/ 92385 h 190836"/>
                <a:gd name="connsiteX5" fmla="*/ 21 w 66843"/>
                <a:gd name="connsiteY5" fmla="*/ 310 h 19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43" h="190836">
                  <a:moveTo>
                    <a:pt x="21" y="310"/>
                  </a:moveTo>
                  <a:cubicBezTo>
                    <a:pt x="1079" y="-4452"/>
                    <a:pt x="41825" y="46877"/>
                    <a:pt x="50821" y="63810"/>
                  </a:cubicBezTo>
                  <a:cubicBezTo>
                    <a:pt x="59817" y="80743"/>
                    <a:pt x="51350" y="80743"/>
                    <a:pt x="53996" y="101910"/>
                  </a:cubicBezTo>
                  <a:cubicBezTo>
                    <a:pt x="56642" y="123077"/>
                    <a:pt x="68283" y="192397"/>
                    <a:pt x="66696" y="190810"/>
                  </a:cubicBezTo>
                  <a:cubicBezTo>
                    <a:pt x="65109" y="189223"/>
                    <a:pt x="52408" y="119372"/>
                    <a:pt x="44471" y="92385"/>
                  </a:cubicBezTo>
                  <a:cubicBezTo>
                    <a:pt x="36534" y="65398"/>
                    <a:pt x="-1037" y="5072"/>
                    <a:pt x="21" y="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 952">
              <a:extLst>
                <a:ext uri="{FF2B5EF4-FFF2-40B4-BE49-F238E27FC236}">
                  <a16:creationId xmlns:a16="http://schemas.microsoft.com/office/drawing/2014/main" id="{CE9BB445-8EE5-7DD2-A726-DDD3FAE5EE20}"/>
                </a:ext>
              </a:extLst>
            </p:cNvPr>
            <p:cNvSpPr/>
            <p:nvPr/>
          </p:nvSpPr>
          <p:spPr>
            <a:xfrm>
              <a:off x="2678280" y="4308444"/>
              <a:ext cx="118962" cy="174688"/>
            </a:xfrm>
            <a:custGeom>
              <a:avLst/>
              <a:gdLst>
                <a:gd name="connsiteX0" fmla="*/ 4595 w 118962"/>
                <a:gd name="connsiteY0" fmla="*/ 31 h 174688"/>
                <a:gd name="connsiteX1" fmla="*/ 26820 w 118962"/>
                <a:gd name="connsiteY1" fmla="*/ 85756 h 174688"/>
                <a:gd name="connsiteX2" fmla="*/ 118895 w 118962"/>
                <a:gd name="connsiteY2" fmla="*/ 174656 h 174688"/>
                <a:gd name="connsiteX3" fmla="*/ 10945 w 118962"/>
                <a:gd name="connsiteY3" fmla="*/ 95281 h 174688"/>
                <a:gd name="connsiteX4" fmla="*/ 4595 w 118962"/>
                <a:gd name="connsiteY4" fmla="*/ 31 h 1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962" h="174688">
                  <a:moveTo>
                    <a:pt x="4595" y="31"/>
                  </a:moveTo>
                  <a:cubicBezTo>
                    <a:pt x="7241" y="-1557"/>
                    <a:pt x="7770" y="56652"/>
                    <a:pt x="26820" y="85756"/>
                  </a:cubicBezTo>
                  <a:cubicBezTo>
                    <a:pt x="45870" y="114860"/>
                    <a:pt x="121541" y="173069"/>
                    <a:pt x="118895" y="174656"/>
                  </a:cubicBezTo>
                  <a:cubicBezTo>
                    <a:pt x="116249" y="176244"/>
                    <a:pt x="28937" y="118564"/>
                    <a:pt x="10945" y="95281"/>
                  </a:cubicBezTo>
                  <a:cubicBezTo>
                    <a:pt x="-7047" y="71998"/>
                    <a:pt x="1949" y="1619"/>
                    <a:pt x="4595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 953">
              <a:extLst>
                <a:ext uri="{FF2B5EF4-FFF2-40B4-BE49-F238E27FC236}">
                  <a16:creationId xmlns:a16="http://schemas.microsoft.com/office/drawing/2014/main" id="{DFD62F7F-C77F-8866-B3C2-9C3F7A6A8855}"/>
                </a:ext>
              </a:extLst>
            </p:cNvPr>
            <p:cNvSpPr/>
            <p:nvPr/>
          </p:nvSpPr>
          <p:spPr>
            <a:xfrm>
              <a:off x="2336800" y="4536993"/>
              <a:ext cx="168275" cy="124232"/>
            </a:xfrm>
            <a:custGeom>
              <a:avLst/>
              <a:gdLst>
                <a:gd name="connsiteX0" fmla="*/ 0 w 168275"/>
                <a:gd name="connsiteY0" fmla="*/ 82 h 124232"/>
                <a:gd name="connsiteX1" fmla="*/ 73025 w 168275"/>
                <a:gd name="connsiteY1" fmla="*/ 92157 h 124232"/>
                <a:gd name="connsiteX2" fmla="*/ 168275 w 168275"/>
                <a:gd name="connsiteY2" fmla="*/ 123907 h 124232"/>
                <a:gd name="connsiteX3" fmla="*/ 73025 w 168275"/>
                <a:gd name="connsiteY3" fmla="*/ 76282 h 124232"/>
                <a:gd name="connsiteX4" fmla="*/ 0 w 168275"/>
                <a:gd name="connsiteY4" fmla="*/ 82 h 1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75" h="124232">
                  <a:moveTo>
                    <a:pt x="0" y="82"/>
                  </a:moveTo>
                  <a:cubicBezTo>
                    <a:pt x="0" y="2728"/>
                    <a:pt x="44979" y="71520"/>
                    <a:pt x="73025" y="92157"/>
                  </a:cubicBezTo>
                  <a:cubicBezTo>
                    <a:pt x="101071" y="112795"/>
                    <a:pt x="168275" y="126553"/>
                    <a:pt x="168275" y="123907"/>
                  </a:cubicBezTo>
                  <a:cubicBezTo>
                    <a:pt x="168275" y="121261"/>
                    <a:pt x="97896" y="93215"/>
                    <a:pt x="73025" y="76282"/>
                  </a:cubicBezTo>
                  <a:cubicBezTo>
                    <a:pt x="48154" y="59349"/>
                    <a:pt x="0" y="-2564"/>
                    <a:pt x="0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 954">
              <a:extLst>
                <a:ext uri="{FF2B5EF4-FFF2-40B4-BE49-F238E27FC236}">
                  <a16:creationId xmlns:a16="http://schemas.microsoft.com/office/drawing/2014/main" id="{C49F73AF-55AE-6CE2-79AE-E605A605C4D4}"/>
                </a:ext>
              </a:extLst>
            </p:cNvPr>
            <p:cNvSpPr/>
            <p:nvPr/>
          </p:nvSpPr>
          <p:spPr>
            <a:xfrm>
              <a:off x="2507589" y="4495809"/>
              <a:ext cx="80182" cy="140343"/>
            </a:xfrm>
            <a:custGeom>
              <a:avLst/>
              <a:gdLst>
                <a:gd name="connsiteX0" fmla="*/ 80036 w 80182"/>
                <a:gd name="connsiteY0" fmla="*/ 3166 h 140343"/>
                <a:gd name="connsiteX1" fmla="*/ 16536 w 80182"/>
                <a:gd name="connsiteY1" fmla="*/ 66666 h 140343"/>
                <a:gd name="connsiteX2" fmla="*/ 661 w 80182"/>
                <a:gd name="connsiteY2" fmla="*/ 139691 h 140343"/>
                <a:gd name="connsiteX3" fmla="*/ 32411 w 80182"/>
                <a:gd name="connsiteY3" fmla="*/ 22216 h 140343"/>
                <a:gd name="connsiteX4" fmla="*/ 80036 w 80182"/>
                <a:gd name="connsiteY4" fmla="*/ 3166 h 1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82" h="140343">
                  <a:moveTo>
                    <a:pt x="80036" y="3166"/>
                  </a:moveTo>
                  <a:cubicBezTo>
                    <a:pt x="77390" y="10574"/>
                    <a:pt x="29765" y="43912"/>
                    <a:pt x="16536" y="66666"/>
                  </a:cubicBezTo>
                  <a:cubicBezTo>
                    <a:pt x="3307" y="89420"/>
                    <a:pt x="-1985" y="147099"/>
                    <a:pt x="661" y="139691"/>
                  </a:cubicBezTo>
                  <a:cubicBezTo>
                    <a:pt x="3307" y="132283"/>
                    <a:pt x="16007" y="43383"/>
                    <a:pt x="32411" y="22216"/>
                  </a:cubicBezTo>
                  <a:cubicBezTo>
                    <a:pt x="48815" y="1049"/>
                    <a:pt x="82682" y="-4242"/>
                    <a:pt x="80036" y="3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 955">
              <a:extLst>
                <a:ext uri="{FF2B5EF4-FFF2-40B4-BE49-F238E27FC236}">
                  <a16:creationId xmlns:a16="http://schemas.microsoft.com/office/drawing/2014/main" id="{35B321BB-7F40-68BC-09B5-07A6BC43B74E}"/>
                </a:ext>
              </a:extLst>
            </p:cNvPr>
            <p:cNvSpPr/>
            <p:nvPr/>
          </p:nvSpPr>
          <p:spPr>
            <a:xfrm>
              <a:off x="2508005" y="4197338"/>
              <a:ext cx="44883" cy="168303"/>
            </a:xfrm>
            <a:custGeom>
              <a:avLst/>
              <a:gdLst>
                <a:gd name="connsiteX0" fmla="*/ 44695 w 44883"/>
                <a:gd name="connsiteY0" fmla="*/ 12 h 168303"/>
                <a:gd name="connsiteX1" fmla="*/ 16120 w 44883"/>
                <a:gd name="connsiteY1" fmla="*/ 92087 h 168303"/>
                <a:gd name="connsiteX2" fmla="*/ 12945 w 44883"/>
                <a:gd name="connsiteY2" fmla="*/ 168287 h 168303"/>
                <a:gd name="connsiteX3" fmla="*/ 245 w 44883"/>
                <a:gd name="connsiteY3" fmla="*/ 98437 h 168303"/>
                <a:gd name="connsiteX4" fmla="*/ 44695 w 44883"/>
                <a:gd name="connsiteY4" fmla="*/ 12 h 16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83" h="168303">
                  <a:moveTo>
                    <a:pt x="44695" y="12"/>
                  </a:moveTo>
                  <a:cubicBezTo>
                    <a:pt x="47341" y="-1046"/>
                    <a:pt x="21412" y="64041"/>
                    <a:pt x="16120" y="92087"/>
                  </a:cubicBezTo>
                  <a:cubicBezTo>
                    <a:pt x="10828" y="120133"/>
                    <a:pt x="15591" y="167229"/>
                    <a:pt x="12945" y="168287"/>
                  </a:cubicBezTo>
                  <a:cubicBezTo>
                    <a:pt x="10299" y="169345"/>
                    <a:pt x="-1872" y="120662"/>
                    <a:pt x="245" y="98437"/>
                  </a:cubicBezTo>
                  <a:cubicBezTo>
                    <a:pt x="2362" y="76212"/>
                    <a:pt x="42049" y="1070"/>
                    <a:pt x="44695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 956">
              <a:extLst>
                <a:ext uri="{FF2B5EF4-FFF2-40B4-BE49-F238E27FC236}">
                  <a16:creationId xmlns:a16="http://schemas.microsoft.com/office/drawing/2014/main" id="{AB590F4C-482B-2B8A-03B0-E41678C5343E}"/>
                </a:ext>
              </a:extLst>
            </p:cNvPr>
            <p:cNvSpPr/>
            <p:nvPr/>
          </p:nvSpPr>
          <p:spPr>
            <a:xfrm>
              <a:off x="1898432" y="4524375"/>
              <a:ext cx="298894" cy="47678"/>
            </a:xfrm>
            <a:custGeom>
              <a:avLst/>
              <a:gdLst>
                <a:gd name="connsiteX0" fmla="*/ 218 w 298894"/>
                <a:gd name="connsiteY0" fmla="*/ 15875 h 47678"/>
                <a:gd name="connsiteX1" fmla="*/ 136743 w 298894"/>
                <a:gd name="connsiteY1" fmla="*/ 9525 h 47678"/>
                <a:gd name="connsiteX2" fmla="*/ 298668 w 298894"/>
                <a:gd name="connsiteY2" fmla="*/ 47625 h 47678"/>
                <a:gd name="connsiteX3" fmla="*/ 168493 w 298894"/>
                <a:gd name="connsiteY3" fmla="*/ 0 h 47678"/>
                <a:gd name="connsiteX4" fmla="*/ 218 w 298894"/>
                <a:gd name="connsiteY4" fmla="*/ 15875 h 4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894" h="47678">
                  <a:moveTo>
                    <a:pt x="218" y="15875"/>
                  </a:moveTo>
                  <a:cubicBezTo>
                    <a:pt x="-5074" y="17462"/>
                    <a:pt x="87001" y="4233"/>
                    <a:pt x="136743" y="9525"/>
                  </a:cubicBezTo>
                  <a:cubicBezTo>
                    <a:pt x="186485" y="14817"/>
                    <a:pt x="293376" y="49212"/>
                    <a:pt x="298668" y="47625"/>
                  </a:cubicBezTo>
                  <a:cubicBezTo>
                    <a:pt x="303960" y="46038"/>
                    <a:pt x="215060" y="4233"/>
                    <a:pt x="168493" y="0"/>
                  </a:cubicBezTo>
                  <a:lnTo>
                    <a:pt x="218" y="158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 957">
              <a:extLst>
                <a:ext uri="{FF2B5EF4-FFF2-40B4-BE49-F238E27FC236}">
                  <a16:creationId xmlns:a16="http://schemas.microsoft.com/office/drawing/2014/main" id="{5207537B-776F-A8B9-972A-57D0E072485B}"/>
                </a:ext>
              </a:extLst>
            </p:cNvPr>
            <p:cNvSpPr/>
            <p:nvPr/>
          </p:nvSpPr>
          <p:spPr>
            <a:xfrm>
              <a:off x="2139513" y="4559268"/>
              <a:ext cx="248349" cy="36843"/>
            </a:xfrm>
            <a:custGeom>
              <a:avLst/>
              <a:gdLst>
                <a:gd name="connsiteX0" fmla="*/ 437 w 248349"/>
                <a:gd name="connsiteY0" fmla="*/ 32 h 36843"/>
                <a:gd name="connsiteX1" fmla="*/ 89337 w 248349"/>
                <a:gd name="connsiteY1" fmla="*/ 34957 h 36843"/>
                <a:gd name="connsiteX2" fmla="*/ 248087 w 248349"/>
                <a:gd name="connsiteY2" fmla="*/ 31782 h 36843"/>
                <a:gd name="connsiteX3" fmla="*/ 124262 w 248349"/>
                <a:gd name="connsiteY3" fmla="*/ 28607 h 36843"/>
                <a:gd name="connsiteX4" fmla="*/ 437 w 248349"/>
                <a:gd name="connsiteY4" fmla="*/ 32 h 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49" h="36843">
                  <a:moveTo>
                    <a:pt x="437" y="32"/>
                  </a:moveTo>
                  <a:cubicBezTo>
                    <a:pt x="-5384" y="1090"/>
                    <a:pt x="48062" y="29665"/>
                    <a:pt x="89337" y="34957"/>
                  </a:cubicBezTo>
                  <a:cubicBezTo>
                    <a:pt x="130612" y="40249"/>
                    <a:pt x="242266" y="32840"/>
                    <a:pt x="248087" y="31782"/>
                  </a:cubicBezTo>
                  <a:cubicBezTo>
                    <a:pt x="253908" y="30724"/>
                    <a:pt x="161304" y="33369"/>
                    <a:pt x="124262" y="28607"/>
                  </a:cubicBezTo>
                  <a:cubicBezTo>
                    <a:pt x="87220" y="23845"/>
                    <a:pt x="6258" y="-1026"/>
                    <a:pt x="437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 958">
              <a:extLst>
                <a:ext uri="{FF2B5EF4-FFF2-40B4-BE49-F238E27FC236}">
                  <a16:creationId xmlns:a16="http://schemas.microsoft.com/office/drawing/2014/main" id="{64AC583A-DC07-C5C8-1393-F0DF44EEE433}"/>
                </a:ext>
              </a:extLst>
            </p:cNvPr>
            <p:cNvSpPr/>
            <p:nvPr/>
          </p:nvSpPr>
          <p:spPr>
            <a:xfrm>
              <a:off x="2419154" y="4010002"/>
              <a:ext cx="195311" cy="139737"/>
            </a:xfrm>
            <a:custGeom>
              <a:avLst/>
              <a:gdLst>
                <a:gd name="connsiteX0" fmla="*/ 196 w 195311"/>
                <a:gd name="connsiteY0" fmla="*/ 23 h 139737"/>
                <a:gd name="connsiteX1" fmla="*/ 130371 w 195311"/>
                <a:gd name="connsiteY1" fmla="*/ 57173 h 139737"/>
                <a:gd name="connsiteX2" fmla="*/ 193871 w 195311"/>
                <a:gd name="connsiteY2" fmla="*/ 139723 h 139737"/>
                <a:gd name="connsiteX3" fmla="*/ 162121 w 195311"/>
                <a:gd name="connsiteY3" fmla="*/ 63523 h 139737"/>
                <a:gd name="connsiteX4" fmla="*/ 196 w 195311"/>
                <a:gd name="connsiteY4" fmla="*/ 23 h 13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311" h="139737">
                  <a:moveTo>
                    <a:pt x="196" y="23"/>
                  </a:moveTo>
                  <a:cubicBezTo>
                    <a:pt x="-5095" y="-1035"/>
                    <a:pt x="98092" y="33890"/>
                    <a:pt x="130371" y="57173"/>
                  </a:cubicBezTo>
                  <a:cubicBezTo>
                    <a:pt x="162650" y="80456"/>
                    <a:pt x="188580" y="138665"/>
                    <a:pt x="193871" y="139723"/>
                  </a:cubicBezTo>
                  <a:cubicBezTo>
                    <a:pt x="199162" y="140781"/>
                    <a:pt x="190167" y="85219"/>
                    <a:pt x="162121" y="63523"/>
                  </a:cubicBezTo>
                  <a:cubicBezTo>
                    <a:pt x="134075" y="41827"/>
                    <a:pt x="5487" y="1081"/>
                    <a:pt x="19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 959">
              <a:extLst>
                <a:ext uri="{FF2B5EF4-FFF2-40B4-BE49-F238E27FC236}">
                  <a16:creationId xmlns:a16="http://schemas.microsoft.com/office/drawing/2014/main" id="{02C7171A-D3E1-E607-4C56-A86E2DAF6372}"/>
                </a:ext>
              </a:extLst>
            </p:cNvPr>
            <p:cNvSpPr/>
            <p:nvPr/>
          </p:nvSpPr>
          <p:spPr>
            <a:xfrm>
              <a:off x="2324084" y="3946129"/>
              <a:ext cx="64537" cy="165794"/>
            </a:xfrm>
            <a:custGeom>
              <a:avLst/>
              <a:gdLst>
                <a:gd name="connsiteX0" fmla="*/ 16 w 64537"/>
                <a:gd name="connsiteY0" fmla="*/ 396 h 165794"/>
                <a:gd name="connsiteX1" fmla="*/ 57166 w 64537"/>
                <a:gd name="connsiteY1" fmla="*/ 89296 h 165794"/>
                <a:gd name="connsiteX2" fmla="*/ 50816 w 64537"/>
                <a:gd name="connsiteY2" fmla="*/ 165496 h 165794"/>
                <a:gd name="connsiteX3" fmla="*/ 63516 w 64537"/>
                <a:gd name="connsiteY3" fmla="*/ 60721 h 165794"/>
                <a:gd name="connsiteX4" fmla="*/ 16 w 64537"/>
                <a:gd name="connsiteY4" fmla="*/ 396 h 16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7" h="165794">
                  <a:moveTo>
                    <a:pt x="16" y="396"/>
                  </a:moveTo>
                  <a:cubicBezTo>
                    <a:pt x="-1042" y="5158"/>
                    <a:pt x="48699" y="61779"/>
                    <a:pt x="57166" y="89296"/>
                  </a:cubicBezTo>
                  <a:cubicBezTo>
                    <a:pt x="65633" y="116813"/>
                    <a:pt x="49758" y="170258"/>
                    <a:pt x="50816" y="165496"/>
                  </a:cubicBezTo>
                  <a:cubicBezTo>
                    <a:pt x="51874" y="160734"/>
                    <a:pt x="68808" y="86650"/>
                    <a:pt x="63516" y="60721"/>
                  </a:cubicBezTo>
                  <a:cubicBezTo>
                    <a:pt x="58224" y="34792"/>
                    <a:pt x="1074" y="-4366"/>
                    <a:pt x="16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 960">
              <a:extLst>
                <a:ext uri="{FF2B5EF4-FFF2-40B4-BE49-F238E27FC236}">
                  <a16:creationId xmlns:a16="http://schemas.microsoft.com/office/drawing/2014/main" id="{6184083A-AA20-FA41-B1A9-A81C9A1CB1FD}"/>
                </a:ext>
              </a:extLst>
            </p:cNvPr>
            <p:cNvSpPr/>
            <p:nvPr/>
          </p:nvSpPr>
          <p:spPr>
            <a:xfrm>
              <a:off x="2228810" y="3959220"/>
              <a:ext cx="67588" cy="88914"/>
            </a:xfrm>
            <a:custGeom>
              <a:avLst/>
              <a:gdLst>
                <a:gd name="connsiteX0" fmla="*/ 60365 w 67588"/>
                <a:gd name="connsiteY0" fmla="*/ 5 h 88914"/>
                <a:gd name="connsiteX1" fmla="*/ 54015 w 67588"/>
                <a:gd name="connsiteY1" fmla="*/ 53980 h 88914"/>
                <a:gd name="connsiteX2" fmla="*/ 40 w 67588"/>
                <a:gd name="connsiteY2" fmla="*/ 88905 h 88914"/>
                <a:gd name="connsiteX3" fmla="*/ 63540 w 67588"/>
                <a:gd name="connsiteY3" fmla="*/ 57155 h 88914"/>
                <a:gd name="connsiteX4" fmla="*/ 60365 w 67588"/>
                <a:gd name="connsiteY4" fmla="*/ 5 h 8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88" h="88914">
                  <a:moveTo>
                    <a:pt x="60365" y="5"/>
                  </a:moveTo>
                  <a:cubicBezTo>
                    <a:pt x="58778" y="-524"/>
                    <a:pt x="64069" y="39163"/>
                    <a:pt x="54015" y="53980"/>
                  </a:cubicBezTo>
                  <a:cubicBezTo>
                    <a:pt x="43961" y="68797"/>
                    <a:pt x="-1547" y="88376"/>
                    <a:pt x="40" y="88905"/>
                  </a:cubicBezTo>
                  <a:cubicBezTo>
                    <a:pt x="1627" y="89434"/>
                    <a:pt x="53486" y="67738"/>
                    <a:pt x="63540" y="57155"/>
                  </a:cubicBezTo>
                  <a:cubicBezTo>
                    <a:pt x="73594" y="46572"/>
                    <a:pt x="61952" y="534"/>
                    <a:pt x="6036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 961">
              <a:extLst>
                <a:ext uri="{FF2B5EF4-FFF2-40B4-BE49-F238E27FC236}">
                  <a16:creationId xmlns:a16="http://schemas.microsoft.com/office/drawing/2014/main" id="{B8F68B55-020A-E439-AB3C-0954A686FFFC}"/>
                </a:ext>
              </a:extLst>
            </p:cNvPr>
            <p:cNvSpPr/>
            <p:nvPr/>
          </p:nvSpPr>
          <p:spPr>
            <a:xfrm>
              <a:off x="2174793" y="4029034"/>
              <a:ext cx="58827" cy="111181"/>
            </a:xfrm>
            <a:custGeom>
              <a:avLst/>
              <a:gdLst>
                <a:gd name="connsiteX0" fmla="*/ 82 w 58827"/>
                <a:gd name="connsiteY0" fmla="*/ 41 h 111181"/>
                <a:gd name="connsiteX1" fmla="*/ 44532 w 58827"/>
                <a:gd name="connsiteY1" fmla="*/ 41316 h 111181"/>
                <a:gd name="connsiteX2" fmla="*/ 44532 w 58827"/>
                <a:gd name="connsiteY2" fmla="*/ 111166 h 111181"/>
                <a:gd name="connsiteX3" fmla="*/ 57232 w 58827"/>
                <a:gd name="connsiteY3" fmla="*/ 34966 h 111181"/>
                <a:gd name="connsiteX4" fmla="*/ 82 w 58827"/>
                <a:gd name="connsiteY4" fmla="*/ 41 h 1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7" h="111181">
                  <a:moveTo>
                    <a:pt x="82" y="41"/>
                  </a:moveTo>
                  <a:cubicBezTo>
                    <a:pt x="-2035" y="1099"/>
                    <a:pt x="37124" y="22795"/>
                    <a:pt x="44532" y="41316"/>
                  </a:cubicBezTo>
                  <a:cubicBezTo>
                    <a:pt x="51940" y="59837"/>
                    <a:pt x="42415" y="112224"/>
                    <a:pt x="44532" y="111166"/>
                  </a:cubicBezTo>
                  <a:cubicBezTo>
                    <a:pt x="46649" y="110108"/>
                    <a:pt x="64111" y="51370"/>
                    <a:pt x="57232" y="34966"/>
                  </a:cubicBezTo>
                  <a:cubicBezTo>
                    <a:pt x="50353" y="18562"/>
                    <a:pt x="2199" y="-1017"/>
                    <a:pt x="82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 962">
              <a:extLst>
                <a:ext uri="{FF2B5EF4-FFF2-40B4-BE49-F238E27FC236}">
                  <a16:creationId xmlns:a16="http://schemas.microsoft.com/office/drawing/2014/main" id="{003B81E5-4BF3-991A-435A-3F6C686DAAD2}"/>
                </a:ext>
              </a:extLst>
            </p:cNvPr>
            <p:cNvSpPr/>
            <p:nvPr/>
          </p:nvSpPr>
          <p:spPr>
            <a:xfrm>
              <a:off x="2106330" y="3793979"/>
              <a:ext cx="206289" cy="147377"/>
            </a:xfrm>
            <a:custGeom>
              <a:avLst/>
              <a:gdLst>
                <a:gd name="connsiteX0" fmla="*/ 5045 w 206289"/>
                <a:gd name="connsiteY0" fmla="*/ 146 h 147377"/>
                <a:gd name="connsiteX1" fmla="*/ 103470 w 206289"/>
                <a:gd name="connsiteY1" fmla="*/ 79521 h 147377"/>
                <a:gd name="connsiteX2" fmla="*/ 205070 w 206289"/>
                <a:gd name="connsiteY2" fmla="*/ 146196 h 147377"/>
                <a:gd name="connsiteX3" fmla="*/ 151095 w 206289"/>
                <a:gd name="connsiteY3" fmla="*/ 117621 h 147377"/>
                <a:gd name="connsiteX4" fmla="*/ 27270 w 206289"/>
                <a:gd name="connsiteY4" fmla="*/ 60471 h 147377"/>
                <a:gd name="connsiteX5" fmla="*/ 5045 w 206289"/>
                <a:gd name="connsiteY5" fmla="*/ 146 h 1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289" h="147377">
                  <a:moveTo>
                    <a:pt x="5045" y="146"/>
                  </a:moveTo>
                  <a:cubicBezTo>
                    <a:pt x="17745" y="3321"/>
                    <a:pt x="70132" y="55179"/>
                    <a:pt x="103470" y="79521"/>
                  </a:cubicBezTo>
                  <a:cubicBezTo>
                    <a:pt x="136808" y="103863"/>
                    <a:pt x="197133" y="139846"/>
                    <a:pt x="205070" y="146196"/>
                  </a:cubicBezTo>
                  <a:cubicBezTo>
                    <a:pt x="213007" y="152546"/>
                    <a:pt x="180728" y="131909"/>
                    <a:pt x="151095" y="117621"/>
                  </a:cubicBezTo>
                  <a:cubicBezTo>
                    <a:pt x="121462" y="103333"/>
                    <a:pt x="49495" y="74759"/>
                    <a:pt x="27270" y="60471"/>
                  </a:cubicBezTo>
                  <a:cubicBezTo>
                    <a:pt x="5045" y="46183"/>
                    <a:pt x="-7655" y="-3029"/>
                    <a:pt x="5045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 963">
              <a:extLst>
                <a:ext uri="{FF2B5EF4-FFF2-40B4-BE49-F238E27FC236}">
                  <a16:creationId xmlns:a16="http://schemas.microsoft.com/office/drawing/2014/main" id="{69F06EC4-6378-7162-BFBD-908F0218DF11}"/>
                </a:ext>
              </a:extLst>
            </p:cNvPr>
            <p:cNvSpPr/>
            <p:nvPr/>
          </p:nvSpPr>
          <p:spPr>
            <a:xfrm>
              <a:off x="1981154" y="3914748"/>
              <a:ext cx="146235" cy="168312"/>
            </a:xfrm>
            <a:custGeom>
              <a:avLst/>
              <a:gdLst>
                <a:gd name="connsiteX0" fmla="*/ 46 w 146235"/>
                <a:gd name="connsiteY0" fmla="*/ 27 h 168312"/>
                <a:gd name="connsiteX1" fmla="*/ 101646 w 146235"/>
                <a:gd name="connsiteY1" fmla="*/ 57177 h 168312"/>
                <a:gd name="connsiteX2" fmla="*/ 146096 w 146235"/>
                <a:gd name="connsiteY2" fmla="*/ 168302 h 168312"/>
                <a:gd name="connsiteX3" fmla="*/ 88946 w 146235"/>
                <a:gd name="connsiteY3" fmla="*/ 63527 h 168312"/>
                <a:gd name="connsiteX4" fmla="*/ 46 w 146235"/>
                <a:gd name="connsiteY4" fmla="*/ 27 h 16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35" h="168312">
                  <a:moveTo>
                    <a:pt x="46" y="27"/>
                  </a:moveTo>
                  <a:cubicBezTo>
                    <a:pt x="2163" y="-1031"/>
                    <a:pt x="77304" y="29131"/>
                    <a:pt x="101646" y="57177"/>
                  </a:cubicBezTo>
                  <a:cubicBezTo>
                    <a:pt x="125988" y="85223"/>
                    <a:pt x="148213" y="167244"/>
                    <a:pt x="146096" y="168302"/>
                  </a:cubicBezTo>
                  <a:cubicBezTo>
                    <a:pt x="143979" y="169360"/>
                    <a:pt x="109054" y="87869"/>
                    <a:pt x="88946" y="63527"/>
                  </a:cubicBezTo>
                  <a:cubicBezTo>
                    <a:pt x="68838" y="39185"/>
                    <a:pt x="-2071" y="1085"/>
                    <a:pt x="46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 964">
              <a:extLst>
                <a:ext uri="{FF2B5EF4-FFF2-40B4-BE49-F238E27FC236}">
                  <a16:creationId xmlns:a16="http://schemas.microsoft.com/office/drawing/2014/main" id="{F7BAB821-D728-0870-E241-7C2A0DCC909B}"/>
                </a:ext>
              </a:extLst>
            </p:cNvPr>
            <p:cNvSpPr/>
            <p:nvPr/>
          </p:nvSpPr>
          <p:spPr>
            <a:xfrm>
              <a:off x="2050984" y="3897172"/>
              <a:ext cx="101889" cy="65317"/>
            </a:xfrm>
            <a:custGeom>
              <a:avLst/>
              <a:gdLst>
                <a:gd name="connsiteX0" fmla="*/ 66 w 101889"/>
                <a:gd name="connsiteY0" fmla="*/ 1728 h 65317"/>
                <a:gd name="connsiteX1" fmla="*/ 63566 w 101889"/>
                <a:gd name="connsiteY1" fmla="*/ 20778 h 65317"/>
                <a:gd name="connsiteX2" fmla="*/ 101666 w 101889"/>
                <a:gd name="connsiteY2" fmla="*/ 65228 h 65317"/>
                <a:gd name="connsiteX3" fmla="*/ 76266 w 101889"/>
                <a:gd name="connsiteY3" fmla="*/ 8078 h 65317"/>
                <a:gd name="connsiteX4" fmla="*/ 66 w 101889"/>
                <a:gd name="connsiteY4" fmla="*/ 1728 h 6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889" h="65317">
                  <a:moveTo>
                    <a:pt x="66" y="1728"/>
                  </a:moveTo>
                  <a:cubicBezTo>
                    <a:pt x="-2051" y="3845"/>
                    <a:pt x="46633" y="10195"/>
                    <a:pt x="63566" y="20778"/>
                  </a:cubicBezTo>
                  <a:cubicBezTo>
                    <a:pt x="80499" y="31361"/>
                    <a:pt x="99549" y="67345"/>
                    <a:pt x="101666" y="65228"/>
                  </a:cubicBezTo>
                  <a:cubicBezTo>
                    <a:pt x="103783" y="63111"/>
                    <a:pt x="90554" y="18661"/>
                    <a:pt x="76266" y="8078"/>
                  </a:cubicBezTo>
                  <a:cubicBezTo>
                    <a:pt x="61979" y="-2505"/>
                    <a:pt x="2183" y="-389"/>
                    <a:pt x="66" y="1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 965">
              <a:extLst>
                <a:ext uri="{FF2B5EF4-FFF2-40B4-BE49-F238E27FC236}">
                  <a16:creationId xmlns:a16="http://schemas.microsoft.com/office/drawing/2014/main" id="{60207C71-505B-E098-CC3C-E9DDC61BF692}"/>
                </a:ext>
              </a:extLst>
            </p:cNvPr>
            <p:cNvSpPr/>
            <p:nvPr/>
          </p:nvSpPr>
          <p:spPr>
            <a:xfrm>
              <a:off x="1868264" y="3698865"/>
              <a:ext cx="52662" cy="149273"/>
            </a:xfrm>
            <a:custGeom>
              <a:avLst/>
              <a:gdLst>
                <a:gd name="connsiteX0" fmla="*/ 11336 w 52662"/>
                <a:gd name="connsiteY0" fmla="*/ 10 h 149273"/>
                <a:gd name="connsiteX1" fmla="*/ 1811 w 52662"/>
                <a:gd name="connsiteY1" fmla="*/ 104785 h 149273"/>
                <a:gd name="connsiteX2" fmla="*/ 52611 w 52662"/>
                <a:gd name="connsiteY2" fmla="*/ 149235 h 149273"/>
                <a:gd name="connsiteX3" fmla="*/ 11336 w 52662"/>
                <a:gd name="connsiteY3" fmla="*/ 98435 h 149273"/>
                <a:gd name="connsiteX4" fmla="*/ 11336 w 52662"/>
                <a:gd name="connsiteY4" fmla="*/ 10 h 1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62" h="149273">
                  <a:moveTo>
                    <a:pt x="11336" y="10"/>
                  </a:moveTo>
                  <a:cubicBezTo>
                    <a:pt x="9748" y="1068"/>
                    <a:pt x="-5068" y="79914"/>
                    <a:pt x="1811" y="104785"/>
                  </a:cubicBezTo>
                  <a:cubicBezTo>
                    <a:pt x="8690" y="129656"/>
                    <a:pt x="51023" y="150293"/>
                    <a:pt x="52611" y="149235"/>
                  </a:cubicBezTo>
                  <a:cubicBezTo>
                    <a:pt x="54199" y="148177"/>
                    <a:pt x="18744" y="119602"/>
                    <a:pt x="11336" y="98435"/>
                  </a:cubicBezTo>
                  <a:cubicBezTo>
                    <a:pt x="3928" y="77268"/>
                    <a:pt x="12924" y="-1048"/>
                    <a:pt x="1133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 966">
              <a:extLst>
                <a:ext uri="{FF2B5EF4-FFF2-40B4-BE49-F238E27FC236}">
                  <a16:creationId xmlns:a16="http://schemas.microsoft.com/office/drawing/2014/main" id="{7B06D096-08C6-8BDB-C3FA-13E30ADE1814}"/>
                </a:ext>
              </a:extLst>
            </p:cNvPr>
            <p:cNvSpPr/>
            <p:nvPr/>
          </p:nvSpPr>
          <p:spPr>
            <a:xfrm>
              <a:off x="1878524" y="3698871"/>
              <a:ext cx="71010" cy="117485"/>
            </a:xfrm>
            <a:custGeom>
              <a:avLst/>
              <a:gdLst>
                <a:gd name="connsiteX0" fmla="*/ 1076 w 71010"/>
                <a:gd name="connsiteY0" fmla="*/ 4 h 117485"/>
                <a:gd name="connsiteX1" fmla="*/ 10601 w 71010"/>
                <a:gd name="connsiteY1" fmla="*/ 63504 h 117485"/>
                <a:gd name="connsiteX2" fmla="*/ 70926 w 71010"/>
                <a:gd name="connsiteY2" fmla="*/ 117479 h 117485"/>
                <a:gd name="connsiteX3" fmla="*/ 23301 w 71010"/>
                <a:gd name="connsiteY3" fmla="*/ 66679 h 117485"/>
                <a:gd name="connsiteX4" fmla="*/ 1076 w 71010"/>
                <a:gd name="connsiteY4" fmla="*/ 4 h 11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10" h="117485">
                  <a:moveTo>
                    <a:pt x="1076" y="4"/>
                  </a:moveTo>
                  <a:cubicBezTo>
                    <a:pt x="-1041" y="-525"/>
                    <a:pt x="-1041" y="43925"/>
                    <a:pt x="10601" y="63504"/>
                  </a:cubicBezTo>
                  <a:cubicBezTo>
                    <a:pt x="22243" y="83083"/>
                    <a:pt x="68809" y="116950"/>
                    <a:pt x="70926" y="117479"/>
                  </a:cubicBezTo>
                  <a:cubicBezTo>
                    <a:pt x="73043" y="118008"/>
                    <a:pt x="34943" y="83612"/>
                    <a:pt x="23301" y="66679"/>
                  </a:cubicBezTo>
                  <a:cubicBezTo>
                    <a:pt x="11659" y="49746"/>
                    <a:pt x="3193" y="533"/>
                    <a:pt x="1076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 967">
              <a:extLst>
                <a:ext uri="{FF2B5EF4-FFF2-40B4-BE49-F238E27FC236}">
                  <a16:creationId xmlns:a16="http://schemas.microsoft.com/office/drawing/2014/main" id="{792436E6-C6A7-95E5-44C3-B9C0B1385112}"/>
                </a:ext>
              </a:extLst>
            </p:cNvPr>
            <p:cNvSpPr/>
            <p:nvPr/>
          </p:nvSpPr>
          <p:spPr>
            <a:xfrm>
              <a:off x="1974596" y="3676585"/>
              <a:ext cx="89322" cy="85870"/>
            </a:xfrm>
            <a:custGeom>
              <a:avLst/>
              <a:gdLst>
                <a:gd name="connsiteX0" fmla="*/ 254 w 89322"/>
                <a:gd name="connsiteY0" fmla="*/ 65 h 85870"/>
                <a:gd name="connsiteX1" fmla="*/ 47879 w 89322"/>
                <a:gd name="connsiteY1" fmla="*/ 50865 h 85870"/>
                <a:gd name="connsiteX2" fmla="*/ 89154 w 89322"/>
                <a:gd name="connsiteY2" fmla="*/ 85790 h 85870"/>
                <a:gd name="connsiteX3" fmla="*/ 32004 w 89322"/>
                <a:gd name="connsiteY3" fmla="*/ 41340 h 85870"/>
                <a:gd name="connsiteX4" fmla="*/ 254 w 89322"/>
                <a:gd name="connsiteY4" fmla="*/ 65 h 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22" h="85870">
                  <a:moveTo>
                    <a:pt x="254" y="65"/>
                  </a:moveTo>
                  <a:cubicBezTo>
                    <a:pt x="2900" y="1653"/>
                    <a:pt x="33062" y="36578"/>
                    <a:pt x="47879" y="50865"/>
                  </a:cubicBezTo>
                  <a:cubicBezTo>
                    <a:pt x="62696" y="65152"/>
                    <a:pt x="91800" y="87378"/>
                    <a:pt x="89154" y="85790"/>
                  </a:cubicBezTo>
                  <a:cubicBezTo>
                    <a:pt x="86508" y="84203"/>
                    <a:pt x="47879" y="56686"/>
                    <a:pt x="32004" y="41340"/>
                  </a:cubicBezTo>
                  <a:cubicBezTo>
                    <a:pt x="16129" y="25994"/>
                    <a:pt x="-2392" y="-1523"/>
                    <a:pt x="25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 968">
              <a:extLst>
                <a:ext uri="{FF2B5EF4-FFF2-40B4-BE49-F238E27FC236}">
                  <a16:creationId xmlns:a16="http://schemas.microsoft.com/office/drawing/2014/main" id="{45E23730-F347-CDBA-BFBE-738F52898963}"/>
                </a:ext>
              </a:extLst>
            </p:cNvPr>
            <p:cNvSpPr/>
            <p:nvPr/>
          </p:nvSpPr>
          <p:spPr>
            <a:xfrm>
              <a:off x="1876183" y="3660524"/>
              <a:ext cx="108638" cy="48042"/>
            </a:xfrm>
            <a:custGeom>
              <a:avLst/>
              <a:gdLst>
                <a:gd name="connsiteX0" fmla="*/ 242 w 108638"/>
                <a:gd name="connsiteY0" fmla="*/ 47876 h 48042"/>
                <a:gd name="connsiteX1" fmla="*/ 54217 w 108638"/>
                <a:gd name="connsiteY1" fmla="*/ 16126 h 48042"/>
                <a:gd name="connsiteX2" fmla="*/ 108192 w 108638"/>
                <a:gd name="connsiteY2" fmla="*/ 19301 h 48042"/>
                <a:gd name="connsiteX3" fmla="*/ 76442 w 108638"/>
                <a:gd name="connsiteY3" fmla="*/ 251 h 48042"/>
                <a:gd name="connsiteX4" fmla="*/ 242 w 108638"/>
                <a:gd name="connsiteY4" fmla="*/ 47876 h 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38" h="48042">
                  <a:moveTo>
                    <a:pt x="242" y="47876"/>
                  </a:moveTo>
                  <a:cubicBezTo>
                    <a:pt x="-3462" y="50522"/>
                    <a:pt x="36225" y="20888"/>
                    <a:pt x="54217" y="16126"/>
                  </a:cubicBezTo>
                  <a:cubicBezTo>
                    <a:pt x="72209" y="11363"/>
                    <a:pt x="104488" y="21947"/>
                    <a:pt x="108192" y="19301"/>
                  </a:cubicBezTo>
                  <a:cubicBezTo>
                    <a:pt x="111896" y="16655"/>
                    <a:pt x="91788" y="-2395"/>
                    <a:pt x="76442" y="251"/>
                  </a:cubicBezTo>
                  <a:cubicBezTo>
                    <a:pt x="61096" y="2897"/>
                    <a:pt x="3946" y="45230"/>
                    <a:pt x="242" y="478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 969">
              <a:extLst>
                <a:ext uri="{FF2B5EF4-FFF2-40B4-BE49-F238E27FC236}">
                  <a16:creationId xmlns:a16="http://schemas.microsoft.com/office/drawing/2014/main" id="{5E828ED6-7867-FEE0-DDE0-1132E1FD24AC}"/>
                </a:ext>
              </a:extLst>
            </p:cNvPr>
            <p:cNvSpPr/>
            <p:nvPr/>
          </p:nvSpPr>
          <p:spPr>
            <a:xfrm>
              <a:off x="1920875" y="3781027"/>
              <a:ext cx="28635" cy="54373"/>
            </a:xfrm>
            <a:custGeom>
              <a:avLst/>
              <a:gdLst>
                <a:gd name="connsiteX0" fmla="*/ 0 w 28635"/>
                <a:gd name="connsiteY0" fmla="*/ 54373 h 54373"/>
                <a:gd name="connsiteX1" fmla="*/ 28575 w 28635"/>
                <a:gd name="connsiteY1" fmla="*/ 398 h 54373"/>
                <a:gd name="connsiteX2" fmla="*/ 0 w 28635"/>
                <a:gd name="connsiteY2" fmla="*/ 54373 h 5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35" h="54373">
                  <a:moveTo>
                    <a:pt x="0" y="54373"/>
                  </a:moveTo>
                  <a:cubicBezTo>
                    <a:pt x="0" y="54373"/>
                    <a:pt x="26988" y="6219"/>
                    <a:pt x="28575" y="398"/>
                  </a:cubicBezTo>
                  <a:cubicBezTo>
                    <a:pt x="30163" y="-5423"/>
                    <a:pt x="0" y="54373"/>
                    <a:pt x="0" y="54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 970">
              <a:extLst>
                <a:ext uri="{FF2B5EF4-FFF2-40B4-BE49-F238E27FC236}">
                  <a16:creationId xmlns:a16="http://schemas.microsoft.com/office/drawing/2014/main" id="{F698AD0B-1C73-D63D-1C93-0F34B477A272}"/>
                </a:ext>
              </a:extLst>
            </p:cNvPr>
            <p:cNvSpPr/>
            <p:nvPr/>
          </p:nvSpPr>
          <p:spPr>
            <a:xfrm>
              <a:off x="1920736" y="3743320"/>
              <a:ext cx="127265" cy="104926"/>
            </a:xfrm>
            <a:custGeom>
              <a:avLst/>
              <a:gdLst>
                <a:gd name="connsiteX0" fmla="*/ 127139 w 127265"/>
                <a:gd name="connsiteY0" fmla="*/ 5 h 104926"/>
                <a:gd name="connsiteX1" fmla="*/ 31889 w 127265"/>
                <a:gd name="connsiteY1" fmla="*/ 47630 h 104926"/>
                <a:gd name="connsiteX2" fmla="*/ 6489 w 127265"/>
                <a:gd name="connsiteY2" fmla="*/ 104780 h 104926"/>
                <a:gd name="connsiteX3" fmla="*/ 3314 w 127265"/>
                <a:gd name="connsiteY3" fmla="*/ 63505 h 104926"/>
                <a:gd name="connsiteX4" fmla="*/ 9664 w 127265"/>
                <a:gd name="connsiteY4" fmla="*/ 44455 h 104926"/>
                <a:gd name="connsiteX5" fmla="*/ 127139 w 127265"/>
                <a:gd name="connsiteY5" fmla="*/ 5 h 10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65" h="104926">
                  <a:moveTo>
                    <a:pt x="127139" y="5"/>
                  </a:moveTo>
                  <a:cubicBezTo>
                    <a:pt x="130843" y="534"/>
                    <a:pt x="51997" y="30168"/>
                    <a:pt x="31889" y="47630"/>
                  </a:cubicBezTo>
                  <a:cubicBezTo>
                    <a:pt x="11781" y="65092"/>
                    <a:pt x="11251" y="102134"/>
                    <a:pt x="6489" y="104780"/>
                  </a:cubicBezTo>
                  <a:cubicBezTo>
                    <a:pt x="1727" y="107426"/>
                    <a:pt x="2785" y="73559"/>
                    <a:pt x="3314" y="63505"/>
                  </a:cubicBezTo>
                  <a:cubicBezTo>
                    <a:pt x="3843" y="53451"/>
                    <a:pt x="-7798" y="52922"/>
                    <a:pt x="9664" y="44455"/>
                  </a:cubicBezTo>
                  <a:cubicBezTo>
                    <a:pt x="27126" y="35988"/>
                    <a:pt x="123435" y="-524"/>
                    <a:pt x="12713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 971">
              <a:extLst>
                <a:ext uri="{FF2B5EF4-FFF2-40B4-BE49-F238E27FC236}">
                  <a16:creationId xmlns:a16="http://schemas.microsoft.com/office/drawing/2014/main" id="{60DA6948-BE98-E5D8-E3AF-1B1C23E4E26D}"/>
                </a:ext>
              </a:extLst>
            </p:cNvPr>
            <p:cNvSpPr/>
            <p:nvPr/>
          </p:nvSpPr>
          <p:spPr>
            <a:xfrm>
              <a:off x="1984370" y="3781265"/>
              <a:ext cx="117485" cy="63946"/>
            </a:xfrm>
            <a:custGeom>
              <a:avLst/>
              <a:gdLst>
                <a:gd name="connsiteX0" fmla="*/ 117480 w 117485"/>
                <a:gd name="connsiteY0" fmla="*/ 9685 h 63946"/>
                <a:gd name="connsiteX1" fmla="*/ 57155 w 117485"/>
                <a:gd name="connsiteY1" fmla="*/ 3335 h 63946"/>
                <a:gd name="connsiteX2" fmla="*/ 5 w 117485"/>
                <a:gd name="connsiteY2" fmla="*/ 63660 h 63946"/>
                <a:gd name="connsiteX3" fmla="*/ 53980 w 117485"/>
                <a:gd name="connsiteY3" fmla="*/ 25560 h 63946"/>
                <a:gd name="connsiteX4" fmla="*/ 117480 w 117485"/>
                <a:gd name="connsiteY4" fmla="*/ 9685 h 6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85" h="63946">
                  <a:moveTo>
                    <a:pt x="117480" y="9685"/>
                  </a:moveTo>
                  <a:cubicBezTo>
                    <a:pt x="118009" y="5981"/>
                    <a:pt x="76734" y="-5661"/>
                    <a:pt x="57155" y="3335"/>
                  </a:cubicBezTo>
                  <a:cubicBezTo>
                    <a:pt x="37576" y="12331"/>
                    <a:pt x="534" y="59956"/>
                    <a:pt x="5" y="63660"/>
                  </a:cubicBezTo>
                  <a:cubicBezTo>
                    <a:pt x="-524" y="67364"/>
                    <a:pt x="34930" y="34027"/>
                    <a:pt x="53980" y="25560"/>
                  </a:cubicBezTo>
                  <a:cubicBezTo>
                    <a:pt x="73030" y="17093"/>
                    <a:pt x="116951" y="13389"/>
                    <a:pt x="117480" y="96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 972">
              <a:extLst>
                <a:ext uri="{FF2B5EF4-FFF2-40B4-BE49-F238E27FC236}">
                  <a16:creationId xmlns:a16="http://schemas.microsoft.com/office/drawing/2014/main" id="{E1F4CEBD-28B8-0948-BF69-07296F6AEBBA}"/>
                </a:ext>
              </a:extLst>
            </p:cNvPr>
            <p:cNvSpPr/>
            <p:nvPr/>
          </p:nvSpPr>
          <p:spPr>
            <a:xfrm>
              <a:off x="1955793" y="4057647"/>
              <a:ext cx="171600" cy="165106"/>
            </a:xfrm>
            <a:custGeom>
              <a:avLst/>
              <a:gdLst>
                <a:gd name="connsiteX0" fmla="*/ 171457 w 171600"/>
                <a:gd name="connsiteY0" fmla="*/ 3 h 165106"/>
                <a:gd name="connsiteX1" fmla="*/ 139707 w 171600"/>
                <a:gd name="connsiteY1" fmla="*/ 79378 h 165106"/>
                <a:gd name="connsiteX2" fmla="*/ 7 w 171600"/>
                <a:gd name="connsiteY2" fmla="*/ 165103 h 165106"/>
                <a:gd name="connsiteX3" fmla="*/ 133357 w 171600"/>
                <a:gd name="connsiteY3" fmla="*/ 76203 h 165106"/>
                <a:gd name="connsiteX4" fmla="*/ 171457 w 171600"/>
                <a:gd name="connsiteY4" fmla="*/ 3 h 16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00" h="165106">
                  <a:moveTo>
                    <a:pt x="171457" y="3"/>
                  </a:moveTo>
                  <a:cubicBezTo>
                    <a:pt x="172515" y="532"/>
                    <a:pt x="168282" y="51861"/>
                    <a:pt x="139707" y="79378"/>
                  </a:cubicBezTo>
                  <a:cubicBezTo>
                    <a:pt x="111132" y="106895"/>
                    <a:pt x="1065" y="165632"/>
                    <a:pt x="7" y="165103"/>
                  </a:cubicBezTo>
                  <a:cubicBezTo>
                    <a:pt x="-1051" y="164574"/>
                    <a:pt x="106899" y="97899"/>
                    <a:pt x="133357" y="76203"/>
                  </a:cubicBezTo>
                  <a:cubicBezTo>
                    <a:pt x="159815" y="54507"/>
                    <a:pt x="170399" y="-526"/>
                    <a:pt x="17145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 973">
              <a:extLst>
                <a:ext uri="{FF2B5EF4-FFF2-40B4-BE49-F238E27FC236}">
                  <a16:creationId xmlns:a16="http://schemas.microsoft.com/office/drawing/2014/main" id="{13C5E7F3-27E0-04E1-2CEA-EB5A5715780A}"/>
                </a:ext>
              </a:extLst>
            </p:cNvPr>
            <p:cNvSpPr/>
            <p:nvPr/>
          </p:nvSpPr>
          <p:spPr>
            <a:xfrm>
              <a:off x="2082776" y="4075361"/>
              <a:ext cx="47010" cy="129678"/>
            </a:xfrm>
            <a:custGeom>
              <a:avLst/>
              <a:gdLst>
                <a:gd name="connsiteX0" fmla="*/ 44474 w 47010"/>
                <a:gd name="connsiteY0" fmla="*/ 1339 h 129678"/>
                <a:gd name="connsiteX1" fmla="*/ 24 w 47010"/>
                <a:gd name="connsiteY1" fmla="*/ 128339 h 129678"/>
                <a:gd name="connsiteX2" fmla="*/ 38124 w 47010"/>
                <a:gd name="connsiteY2" fmla="*/ 64839 h 129678"/>
                <a:gd name="connsiteX3" fmla="*/ 44474 w 47010"/>
                <a:gd name="connsiteY3" fmla="*/ 1339 h 12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0" h="129678">
                  <a:moveTo>
                    <a:pt x="44474" y="1339"/>
                  </a:moveTo>
                  <a:cubicBezTo>
                    <a:pt x="38124" y="11922"/>
                    <a:pt x="1082" y="117756"/>
                    <a:pt x="24" y="128339"/>
                  </a:cubicBezTo>
                  <a:cubicBezTo>
                    <a:pt x="-1034" y="138922"/>
                    <a:pt x="32303" y="83889"/>
                    <a:pt x="38124" y="64839"/>
                  </a:cubicBezTo>
                  <a:cubicBezTo>
                    <a:pt x="43945" y="45789"/>
                    <a:pt x="50824" y="-9244"/>
                    <a:pt x="44474" y="1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 974">
              <a:extLst>
                <a:ext uri="{FF2B5EF4-FFF2-40B4-BE49-F238E27FC236}">
                  <a16:creationId xmlns:a16="http://schemas.microsoft.com/office/drawing/2014/main" id="{3F971E6E-18F4-B85D-EAD3-7C38E3DD3005}"/>
                </a:ext>
              </a:extLst>
            </p:cNvPr>
            <p:cNvSpPr/>
            <p:nvPr/>
          </p:nvSpPr>
          <p:spPr>
            <a:xfrm>
              <a:off x="2136555" y="4117786"/>
              <a:ext cx="95621" cy="82818"/>
            </a:xfrm>
            <a:custGeom>
              <a:avLst/>
              <a:gdLst>
                <a:gd name="connsiteX0" fmla="*/ 220 w 95621"/>
                <a:gd name="connsiteY0" fmla="*/ 82739 h 82818"/>
                <a:gd name="connsiteX1" fmla="*/ 35145 w 95621"/>
                <a:gd name="connsiteY1" fmla="*/ 16064 h 82818"/>
                <a:gd name="connsiteX2" fmla="*/ 95470 w 95621"/>
                <a:gd name="connsiteY2" fmla="*/ 50989 h 82818"/>
                <a:gd name="connsiteX3" fmla="*/ 51020 w 95621"/>
                <a:gd name="connsiteY3" fmla="*/ 189 h 82818"/>
                <a:gd name="connsiteX4" fmla="*/ 220 w 95621"/>
                <a:gd name="connsiteY4" fmla="*/ 82739 h 8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21" h="82818">
                  <a:moveTo>
                    <a:pt x="220" y="82739"/>
                  </a:moveTo>
                  <a:cubicBezTo>
                    <a:pt x="-2426" y="85385"/>
                    <a:pt x="19270" y="21356"/>
                    <a:pt x="35145" y="16064"/>
                  </a:cubicBezTo>
                  <a:cubicBezTo>
                    <a:pt x="51020" y="10772"/>
                    <a:pt x="92824" y="53635"/>
                    <a:pt x="95470" y="50989"/>
                  </a:cubicBezTo>
                  <a:cubicBezTo>
                    <a:pt x="98116" y="48343"/>
                    <a:pt x="65307" y="-3515"/>
                    <a:pt x="51020" y="189"/>
                  </a:cubicBezTo>
                  <a:cubicBezTo>
                    <a:pt x="36733" y="3893"/>
                    <a:pt x="2866" y="80093"/>
                    <a:pt x="220" y="82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 975">
              <a:extLst>
                <a:ext uri="{FF2B5EF4-FFF2-40B4-BE49-F238E27FC236}">
                  <a16:creationId xmlns:a16="http://schemas.microsoft.com/office/drawing/2014/main" id="{1D1A1B62-EA13-6E68-87B9-34AA90F0B7FB}"/>
                </a:ext>
              </a:extLst>
            </p:cNvPr>
            <p:cNvSpPr/>
            <p:nvPr/>
          </p:nvSpPr>
          <p:spPr>
            <a:xfrm>
              <a:off x="2337267" y="4108365"/>
              <a:ext cx="205957" cy="73343"/>
            </a:xfrm>
            <a:custGeom>
              <a:avLst/>
              <a:gdLst>
                <a:gd name="connsiteX0" fmla="*/ 53508 w 205957"/>
                <a:gd name="connsiteY0" fmla="*/ 85 h 73343"/>
                <a:gd name="connsiteX1" fmla="*/ 5883 w 205957"/>
                <a:gd name="connsiteY1" fmla="*/ 57235 h 73343"/>
                <a:gd name="connsiteX2" fmla="*/ 24933 w 205957"/>
                <a:gd name="connsiteY2" fmla="*/ 44535 h 73343"/>
                <a:gd name="connsiteX3" fmla="*/ 205908 w 205957"/>
                <a:gd name="connsiteY3" fmla="*/ 41360 h 73343"/>
                <a:gd name="connsiteX4" fmla="*/ 5883 w 205957"/>
                <a:gd name="connsiteY4" fmla="*/ 73110 h 73343"/>
                <a:gd name="connsiteX5" fmla="*/ 53508 w 205957"/>
                <a:gd name="connsiteY5" fmla="*/ 85 h 7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57" h="73343">
                  <a:moveTo>
                    <a:pt x="53508" y="85"/>
                  </a:moveTo>
                  <a:cubicBezTo>
                    <a:pt x="53508" y="-2561"/>
                    <a:pt x="5883" y="57235"/>
                    <a:pt x="5883" y="57235"/>
                  </a:cubicBezTo>
                  <a:cubicBezTo>
                    <a:pt x="1120" y="64643"/>
                    <a:pt x="-8405" y="47181"/>
                    <a:pt x="24933" y="44535"/>
                  </a:cubicBezTo>
                  <a:cubicBezTo>
                    <a:pt x="58271" y="41889"/>
                    <a:pt x="209083" y="36598"/>
                    <a:pt x="205908" y="41360"/>
                  </a:cubicBezTo>
                  <a:cubicBezTo>
                    <a:pt x="202733" y="46122"/>
                    <a:pt x="32871" y="76285"/>
                    <a:pt x="5883" y="73110"/>
                  </a:cubicBezTo>
                  <a:cubicBezTo>
                    <a:pt x="-21105" y="69935"/>
                    <a:pt x="53508" y="2731"/>
                    <a:pt x="53508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 976">
              <a:extLst>
                <a:ext uri="{FF2B5EF4-FFF2-40B4-BE49-F238E27FC236}">
                  <a16:creationId xmlns:a16="http://schemas.microsoft.com/office/drawing/2014/main" id="{7206D12C-9C55-DCCC-77E2-CEFC53F2C3A3}"/>
                </a:ext>
              </a:extLst>
            </p:cNvPr>
            <p:cNvSpPr/>
            <p:nvPr/>
          </p:nvSpPr>
          <p:spPr>
            <a:xfrm>
              <a:off x="1107763" y="4201802"/>
              <a:ext cx="958575" cy="106679"/>
            </a:xfrm>
            <a:custGeom>
              <a:avLst/>
              <a:gdLst>
                <a:gd name="connsiteX0" fmla="*/ 312 w 958575"/>
                <a:gd name="connsiteY0" fmla="*/ 106673 h 106679"/>
                <a:gd name="connsiteX1" fmla="*/ 352737 w 958575"/>
                <a:gd name="connsiteY1" fmla="*/ 59048 h 106679"/>
                <a:gd name="connsiteX2" fmla="*/ 892487 w 958575"/>
                <a:gd name="connsiteY2" fmla="*/ 8248 h 106679"/>
                <a:gd name="connsiteX3" fmla="*/ 914712 w 958575"/>
                <a:gd name="connsiteY3" fmla="*/ 1898 h 106679"/>
                <a:gd name="connsiteX4" fmla="*/ 574987 w 958575"/>
                <a:gd name="connsiteY4" fmla="*/ 27298 h 106679"/>
                <a:gd name="connsiteX5" fmla="*/ 295587 w 958575"/>
                <a:gd name="connsiteY5" fmla="*/ 55873 h 106679"/>
                <a:gd name="connsiteX6" fmla="*/ 312 w 958575"/>
                <a:gd name="connsiteY6" fmla="*/ 106673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8575" h="106679">
                  <a:moveTo>
                    <a:pt x="312" y="106673"/>
                  </a:moveTo>
                  <a:cubicBezTo>
                    <a:pt x="9837" y="107202"/>
                    <a:pt x="204041" y="75452"/>
                    <a:pt x="352737" y="59048"/>
                  </a:cubicBezTo>
                  <a:cubicBezTo>
                    <a:pt x="501433" y="42644"/>
                    <a:pt x="798825" y="17773"/>
                    <a:pt x="892487" y="8248"/>
                  </a:cubicBezTo>
                  <a:cubicBezTo>
                    <a:pt x="986149" y="-1277"/>
                    <a:pt x="967629" y="-1277"/>
                    <a:pt x="914712" y="1898"/>
                  </a:cubicBezTo>
                  <a:cubicBezTo>
                    <a:pt x="861795" y="5073"/>
                    <a:pt x="678175" y="18302"/>
                    <a:pt x="574987" y="27298"/>
                  </a:cubicBezTo>
                  <a:cubicBezTo>
                    <a:pt x="471799" y="36294"/>
                    <a:pt x="389779" y="42644"/>
                    <a:pt x="295587" y="55873"/>
                  </a:cubicBezTo>
                  <a:cubicBezTo>
                    <a:pt x="201395" y="69102"/>
                    <a:pt x="-9213" y="106144"/>
                    <a:pt x="312" y="106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 977">
              <a:extLst>
                <a:ext uri="{FF2B5EF4-FFF2-40B4-BE49-F238E27FC236}">
                  <a16:creationId xmlns:a16="http://schemas.microsoft.com/office/drawing/2014/main" id="{700D29A9-DA23-75CC-506F-FF8FD2C35C94}"/>
                </a:ext>
              </a:extLst>
            </p:cNvPr>
            <p:cNvSpPr/>
            <p:nvPr/>
          </p:nvSpPr>
          <p:spPr>
            <a:xfrm>
              <a:off x="1133451" y="4327163"/>
              <a:ext cx="276416" cy="48013"/>
            </a:xfrm>
            <a:custGeom>
              <a:avLst/>
              <a:gdLst>
                <a:gd name="connsiteX0" fmla="*/ 24 w 276416"/>
                <a:gd name="connsiteY0" fmla="*/ 16237 h 48013"/>
                <a:gd name="connsiteX1" fmla="*/ 180999 w 276416"/>
                <a:gd name="connsiteY1" fmla="*/ 13062 h 48013"/>
                <a:gd name="connsiteX2" fmla="*/ 276249 w 276416"/>
                <a:gd name="connsiteY2" fmla="*/ 47987 h 48013"/>
                <a:gd name="connsiteX3" fmla="*/ 203224 w 276416"/>
                <a:gd name="connsiteY3" fmla="*/ 6712 h 48013"/>
                <a:gd name="connsiteX4" fmla="*/ 168299 w 276416"/>
                <a:gd name="connsiteY4" fmla="*/ 362 h 48013"/>
                <a:gd name="connsiteX5" fmla="*/ 24 w 276416"/>
                <a:gd name="connsiteY5" fmla="*/ 16237 h 4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416" h="48013">
                  <a:moveTo>
                    <a:pt x="24" y="16237"/>
                  </a:moveTo>
                  <a:cubicBezTo>
                    <a:pt x="2141" y="18354"/>
                    <a:pt x="134962" y="7770"/>
                    <a:pt x="180999" y="13062"/>
                  </a:cubicBezTo>
                  <a:cubicBezTo>
                    <a:pt x="227037" y="18354"/>
                    <a:pt x="272545" y="49045"/>
                    <a:pt x="276249" y="47987"/>
                  </a:cubicBezTo>
                  <a:cubicBezTo>
                    <a:pt x="279953" y="46929"/>
                    <a:pt x="221216" y="14649"/>
                    <a:pt x="203224" y="6712"/>
                  </a:cubicBezTo>
                  <a:cubicBezTo>
                    <a:pt x="185232" y="-1226"/>
                    <a:pt x="201636" y="-167"/>
                    <a:pt x="168299" y="362"/>
                  </a:cubicBezTo>
                  <a:cubicBezTo>
                    <a:pt x="134962" y="891"/>
                    <a:pt x="-2093" y="14120"/>
                    <a:pt x="24" y="162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 978">
              <a:extLst>
                <a:ext uri="{FF2B5EF4-FFF2-40B4-BE49-F238E27FC236}">
                  <a16:creationId xmlns:a16="http://schemas.microsoft.com/office/drawing/2014/main" id="{C7D363B8-8B69-0582-90E4-EC26AB877340}"/>
                </a:ext>
              </a:extLst>
            </p:cNvPr>
            <p:cNvSpPr/>
            <p:nvPr/>
          </p:nvSpPr>
          <p:spPr>
            <a:xfrm>
              <a:off x="1093715" y="4314517"/>
              <a:ext cx="293787" cy="68659"/>
            </a:xfrm>
            <a:custGeom>
              <a:avLst/>
              <a:gdLst>
                <a:gd name="connsiteX0" fmla="*/ 1660 w 293787"/>
                <a:gd name="connsiteY0" fmla="*/ 308 h 68659"/>
                <a:gd name="connsiteX1" fmla="*/ 55635 w 293787"/>
                <a:gd name="connsiteY1" fmla="*/ 57458 h 68659"/>
                <a:gd name="connsiteX2" fmla="*/ 293760 w 293787"/>
                <a:gd name="connsiteY2" fmla="*/ 66983 h 68659"/>
                <a:gd name="connsiteX3" fmla="*/ 39760 w 293787"/>
                <a:gd name="connsiteY3" fmla="*/ 35233 h 68659"/>
                <a:gd name="connsiteX4" fmla="*/ 1660 w 293787"/>
                <a:gd name="connsiteY4" fmla="*/ 308 h 6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787" h="68659">
                  <a:moveTo>
                    <a:pt x="1660" y="308"/>
                  </a:moveTo>
                  <a:cubicBezTo>
                    <a:pt x="4306" y="4012"/>
                    <a:pt x="6952" y="46346"/>
                    <a:pt x="55635" y="57458"/>
                  </a:cubicBezTo>
                  <a:cubicBezTo>
                    <a:pt x="104318" y="68570"/>
                    <a:pt x="296406" y="70687"/>
                    <a:pt x="293760" y="66983"/>
                  </a:cubicBezTo>
                  <a:cubicBezTo>
                    <a:pt x="291114" y="63279"/>
                    <a:pt x="85797" y="43170"/>
                    <a:pt x="39760" y="35233"/>
                  </a:cubicBezTo>
                  <a:cubicBezTo>
                    <a:pt x="-6277" y="27296"/>
                    <a:pt x="-986" y="-3396"/>
                    <a:pt x="1660" y="3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 979">
              <a:extLst>
                <a:ext uri="{FF2B5EF4-FFF2-40B4-BE49-F238E27FC236}">
                  <a16:creationId xmlns:a16="http://schemas.microsoft.com/office/drawing/2014/main" id="{C746AE79-53A7-087C-4D0E-1F18A13B8704}"/>
                </a:ext>
              </a:extLst>
            </p:cNvPr>
            <p:cNvSpPr/>
            <p:nvPr/>
          </p:nvSpPr>
          <p:spPr>
            <a:xfrm>
              <a:off x="1383335" y="4358653"/>
              <a:ext cx="344719" cy="41902"/>
            </a:xfrm>
            <a:custGeom>
              <a:avLst/>
              <a:gdLst>
                <a:gd name="connsiteX0" fmla="*/ 965 w 344719"/>
                <a:gd name="connsiteY0" fmla="*/ 26022 h 41902"/>
                <a:gd name="connsiteX1" fmla="*/ 134315 w 344719"/>
                <a:gd name="connsiteY1" fmla="*/ 3797 h 41902"/>
                <a:gd name="connsiteX2" fmla="*/ 343865 w 344719"/>
                <a:gd name="connsiteY2" fmla="*/ 41897 h 41902"/>
                <a:gd name="connsiteX3" fmla="*/ 200990 w 344719"/>
                <a:gd name="connsiteY3" fmla="*/ 622 h 41902"/>
                <a:gd name="connsiteX4" fmla="*/ 965 w 344719"/>
                <a:gd name="connsiteY4" fmla="*/ 26022 h 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9" h="41902">
                  <a:moveTo>
                    <a:pt x="965" y="26022"/>
                  </a:moveTo>
                  <a:cubicBezTo>
                    <a:pt x="-10147" y="26551"/>
                    <a:pt x="77165" y="1151"/>
                    <a:pt x="134315" y="3797"/>
                  </a:cubicBezTo>
                  <a:cubicBezTo>
                    <a:pt x="191465" y="6443"/>
                    <a:pt x="332753" y="42426"/>
                    <a:pt x="343865" y="41897"/>
                  </a:cubicBezTo>
                  <a:cubicBezTo>
                    <a:pt x="354977" y="41368"/>
                    <a:pt x="254965" y="5914"/>
                    <a:pt x="200990" y="622"/>
                  </a:cubicBezTo>
                  <a:cubicBezTo>
                    <a:pt x="147015" y="-4670"/>
                    <a:pt x="12077" y="25493"/>
                    <a:pt x="965" y="260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 980">
              <a:extLst>
                <a:ext uri="{FF2B5EF4-FFF2-40B4-BE49-F238E27FC236}">
                  <a16:creationId xmlns:a16="http://schemas.microsoft.com/office/drawing/2014/main" id="{9A081A7B-E51F-7885-65FE-60EF6EDBADA9}"/>
                </a:ext>
              </a:extLst>
            </p:cNvPr>
            <p:cNvSpPr/>
            <p:nvPr/>
          </p:nvSpPr>
          <p:spPr>
            <a:xfrm>
              <a:off x="1736594" y="4410071"/>
              <a:ext cx="159157" cy="123834"/>
            </a:xfrm>
            <a:custGeom>
              <a:avLst/>
              <a:gdLst>
                <a:gd name="connsiteX0" fmla="*/ 131 w 159157"/>
                <a:gd name="connsiteY0" fmla="*/ 4 h 123834"/>
                <a:gd name="connsiteX1" fmla="*/ 120781 w 159157"/>
                <a:gd name="connsiteY1" fmla="*/ 63504 h 123834"/>
                <a:gd name="connsiteX2" fmla="*/ 152531 w 159157"/>
                <a:gd name="connsiteY2" fmla="*/ 123829 h 123834"/>
                <a:gd name="connsiteX3" fmla="*/ 146181 w 159157"/>
                <a:gd name="connsiteY3" fmla="*/ 66679 h 123834"/>
                <a:gd name="connsiteX4" fmla="*/ 131 w 159157"/>
                <a:gd name="connsiteY4" fmla="*/ 4 h 12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57" h="123834">
                  <a:moveTo>
                    <a:pt x="131" y="4"/>
                  </a:moveTo>
                  <a:cubicBezTo>
                    <a:pt x="-4102" y="-525"/>
                    <a:pt x="95381" y="42866"/>
                    <a:pt x="120781" y="63504"/>
                  </a:cubicBezTo>
                  <a:cubicBezTo>
                    <a:pt x="146181" y="84142"/>
                    <a:pt x="148298" y="123300"/>
                    <a:pt x="152531" y="123829"/>
                  </a:cubicBezTo>
                  <a:cubicBezTo>
                    <a:pt x="156764" y="124358"/>
                    <a:pt x="167877" y="85200"/>
                    <a:pt x="146181" y="66679"/>
                  </a:cubicBezTo>
                  <a:cubicBezTo>
                    <a:pt x="124485" y="48158"/>
                    <a:pt x="4364" y="533"/>
                    <a:pt x="13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 981">
              <a:extLst>
                <a:ext uri="{FF2B5EF4-FFF2-40B4-BE49-F238E27FC236}">
                  <a16:creationId xmlns:a16="http://schemas.microsoft.com/office/drawing/2014/main" id="{5E14BDE9-E552-C377-FB6D-4B609452EDBE}"/>
                </a:ext>
              </a:extLst>
            </p:cNvPr>
            <p:cNvSpPr/>
            <p:nvPr/>
          </p:nvSpPr>
          <p:spPr>
            <a:xfrm>
              <a:off x="1733540" y="4352611"/>
              <a:ext cx="123869" cy="73857"/>
            </a:xfrm>
            <a:custGeom>
              <a:avLst/>
              <a:gdLst>
                <a:gd name="connsiteX0" fmla="*/ 10 w 123869"/>
                <a:gd name="connsiteY0" fmla="*/ 25714 h 73857"/>
                <a:gd name="connsiteX1" fmla="*/ 76210 w 123869"/>
                <a:gd name="connsiteY1" fmla="*/ 73339 h 73857"/>
                <a:gd name="connsiteX2" fmla="*/ 76210 w 123869"/>
                <a:gd name="connsiteY2" fmla="*/ 47939 h 73857"/>
                <a:gd name="connsiteX3" fmla="*/ 123835 w 123869"/>
                <a:gd name="connsiteY3" fmla="*/ 314 h 73857"/>
                <a:gd name="connsiteX4" fmla="*/ 82560 w 123869"/>
                <a:gd name="connsiteY4" fmla="*/ 73339 h 73857"/>
                <a:gd name="connsiteX5" fmla="*/ 10 w 123869"/>
                <a:gd name="connsiteY5" fmla="*/ 25714 h 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69" h="73857">
                  <a:moveTo>
                    <a:pt x="10" y="25714"/>
                  </a:moveTo>
                  <a:cubicBezTo>
                    <a:pt x="-1048" y="25714"/>
                    <a:pt x="76210" y="73339"/>
                    <a:pt x="76210" y="73339"/>
                  </a:cubicBezTo>
                  <a:cubicBezTo>
                    <a:pt x="88910" y="77043"/>
                    <a:pt x="68273" y="60110"/>
                    <a:pt x="76210" y="47939"/>
                  </a:cubicBezTo>
                  <a:cubicBezTo>
                    <a:pt x="84147" y="35768"/>
                    <a:pt x="122777" y="-3919"/>
                    <a:pt x="123835" y="314"/>
                  </a:cubicBezTo>
                  <a:cubicBezTo>
                    <a:pt x="124893" y="4547"/>
                    <a:pt x="101081" y="67518"/>
                    <a:pt x="82560" y="73339"/>
                  </a:cubicBezTo>
                  <a:cubicBezTo>
                    <a:pt x="64039" y="79160"/>
                    <a:pt x="1068" y="25714"/>
                    <a:pt x="10" y="257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 982">
              <a:extLst>
                <a:ext uri="{FF2B5EF4-FFF2-40B4-BE49-F238E27FC236}">
                  <a16:creationId xmlns:a16="http://schemas.microsoft.com/office/drawing/2014/main" id="{D7EA9918-A1B9-F05C-FB66-1B0EC3EB2F73}"/>
                </a:ext>
              </a:extLst>
            </p:cNvPr>
            <p:cNvSpPr/>
            <p:nvPr/>
          </p:nvSpPr>
          <p:spPr>
            <a:xfrm>
              <a:off x="1874774" y="4368686"/>
              <a:ext cx="125484" cy="133791"/>
            </a:xfrm>
            <a:custGeom>
              <a:avLst/>
              <a:gdLst>
                <a:gd name="connsiteX0" fmla="*/ 8001 w 125484"/>
                <a:gd name="connsiteY0" fmla="*/ 114 h 133791"/>
                <a:gd name="connsiteX1" fmla="*/ 14351 w 125484"/>
                <a:gd name="connsiteY1" fmla="*/ 82664 h 133791"/>
                <a:gd name="connsiteX2" fmla="*/ 125476 w 125484"/>
                <a:gd name="connsiteY2" fmla="*/ 133464 h 133791"/>
                <a:gd name="connsiteX3" fmla="*/ 8001 w 125484"/>
                <a:gd name="connsiteY3" fmla="*/ 101714 h 133791"/>
                <a:gd name="connsiteX4" fmla="*/ 8001 w 125484"/>
                <a:gd name="connsiteY4" fmla="*/ 114 h 13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84" h="133791">
                  <a:moveTo>
                    <a:pt x="8001" y="114"/>
                  </a:moveTo>
                  <a:cubicBezTo>
                    <a:pt x="9059" y="-3061"/>
                    <a:pt x="-5228" y="60439"/>
                    <a:pt x="14351" y="82664"/>
                  </a:cubicBezTo>
                  <a:cubicBezTo>
                    <a:pt x="33930" y="104889"/>
                    <a:pt x="126534" y="130289"/>
                    <a:pt x="125476" y="133464"/>
                  </a:cubicBezTo>
                  <a:cubicBezTo>
                    <a:pt x="124418" y="136639"/>
                    <a:pt x="25463" y="116001"/>
                    <a:pt x="8001" y="101714"/>
                  </a:cubicBezTo>
                  <a:cubicBezTo>
                    <a:pt x="-9461" y="87427"/>
                    <a:pt x="6943" y="3289"/>
                    <a:pt x="8001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 983">
              <a:extLst>
                <a:ext uri="{FF2B5EF4-FFF2-40B4-BE49-F238E27FC236}">
                  <a16:creationId xmlns:a16="http://schemas.microsoft.com/office/drawing/2014/main" id="{BCD898E6-8D57-3F07-FDC5-6D39BC9E3488}"/>
                </a:ext>
              </a:extLst>
            </p:cNvPr>
            <p:cNvSpPr/>
            <p:nvPr/>
          </p:nvSpPr>
          <p:spPr>
            <a:xfrm>
              <a:off x="1921983" y="4553877"/>
              <a:ext cx="292976" cy="40751"/>
            </a:xfrm>
            <a:custGeom>
              <a:avLst/>
              <a:gdLst>
                <a:gd name="connsiteX0" fmla="*/ 290992 w 292976"/>
                <a:gd name="connsiteY0" fmla="*/ 40348 h 40751"/>
                <a:gd name="connsiteX1" fmla="*/ 186217 w 292976"/>
                <a:gd name="connsiteY1" fmla="*/ 21298 h 40751"/>
                <a:gd name="connsiteX2" fmla="*/ 2067 w 292976"/>
                <a:gd name="connsiteY2" fmla="*/ 5423 h 40751"/>
                <a:gd name="connsiteX3" fmla="*/ 97317 w 292976"/>
                <a:gd name="connsiteY3" fmla="*/ 2248 h 40751"/>
                <a:gd name="connsiteX4" fmla="*/ 290992 w 292976"/>
                <a:gd name="connsiteY4" fmla="*/ 40348 h 4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976" h="40751">
                  <a:moveTo>
                    <a:pt x="290992" y="40348"/>
                  </a:moveTo>
                  <a:cubicBezTo>
                    <a:pt x="305809" y="43523"/>
                    <a:pt x="234371" y="27119"/>
                    <a:pt x="186217" y="21298"/>
                  </a:cubicBezTo>
                  <a:cubicBezTo>
                    <a:pt x="138063" y="15477"/>
                    <a:pt x="16884" y="8598"/>
                    <a:pt x="2067" y="5423"/>
                  </a:cubicBezTo>
                  <a:cubicBezTo>
                    <a:pt x="-12750" y="2248"/>
                    <a:pt x="55513" y="-3044"/>
                    <a:pt x="97317" y="2248"/>
                  </a:cubicBezTo>
                  <a:cubicBezTo>
                    <a:pt x="139121" y="7540"/>
                    <a:pt x="276175" y="37173"/>
                    <a:pt x="290992" y="403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 984">
              <a:extLst>
                <a:ext uri="{FF2B5EF4-FFF2-40B4-BE49-F238E27FC236}">
                  <a16:creationId xmlns:a16="http://schemas.microsoft.com/office/drawing/2014/main" id="{B1833905-4D90-904F-CF57-310E0818708D}"/>
                </a:ext>
              </a:extLst>
            </p:cNvPr>
            <p:cNvSpPr/>
            <p:nvPr/>
          </p:nvSpPr>
          <p:spPr>
            <a:xfrm>
              <a:off x="1083481" y="4400550"/>
              <a:ext cx="888402" cy="161747"/>
            </a:xfrm>
            <a:custGeom>
              <a:avLst/>
              <a:gdLst>
                <a:gd name="connsiteX0" fmla="*/ 5544 w 888402"/>
                <a:gd name="connsiteY0" fmla="*/ 22225 h 161747"/>
                <a:gd name="connsiteX1" fmla="*/ 218269 w 888402"/>
                <a:gd name="connsiteY1" fmla="*/ 0 h 161747"/>
                <a:gd name="connsiteX2" fmla="*/ 354794 w 888402"/>
                <a:gd name="connsiteY2" fmla="*/ 22225 h 161747"/>
                <a:gd name="connsiteX3" fmla="*/ 627844 w 888402"/>
                <a:gd name="connsiteY3" fmla="*/ 63500 h 161747"/>
                <a:gd name="connsiteX4" fmla="*/ 780244 w 888402"/>
                <a:gd name="connsiteY4" fmla="*/ 101600 h 161747"/>
                <a:gd name="connsiteX5" fmla="*/ 758019 w 888402"/>
                <a:gd name="connsiteY5" fmla="*/ 139700 h 161747"/>
                <a:gd name="connsiteX6" fmla="*/ 888194 w 888402"/>
                <a:gd name="connsiteY6" fmla="*/ 158750 h 161747"/>
                <a:gd name="connsiteX7" fmla="*/ 723094 w 888402"/>
                <a:gd name="connsiteY7" fmla="*/ 76200 h 161747"/>
                <a:gd name="connsiteX8" fmla="*/ 462744 w 888402"/>
                <a:gd name="connsiteY8" fmla="*/ 22225 h 161747"/>
                <a:gd name="connsiteX9" fmla="*/ 5544 w 888402"/>
                <a:gd name="connsiteY9" fmla="*/ 22225 h 1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402" h="161747">
                  <a:moveTo>
                    <a:pt x="5544" y="22225"/>
                  </a:moveTo>
                  <a:cubicBezTo>
                    <a:pt x="-35202" y="18521"/>
                    <a:pt x="160061" y="0"/>
                    <a:pt x="218269" y="0"/>
                  </a:cubicBezTo>
                  <a:cubicBezTo>
                    <a:pt x="276477" y="0"/>
                    <a:pt x="354794" y="22225"/>
                    <a:pt x="354794" y="22225"/>
                  </a:cubicBezTo>
                  <a:cubicBezTo>
                    <a:pt x="423057" y="32808"/>
                    <a:pt x="556936" y="50271"/>
                    <a:pt x="627844" y="63500"/>
                  </a:cubicBezTo>
                  <a:cubicBezTo>
                    <a:pt x="698752" y="76729"/>
                    <a:pt x="758548" y="88900"/>
                    <a:pt x="780244" y="101600"/>
                  </a:cubicBezTo>
                  <a:cubicBezTo>
                    <a:pt x="801940" y="114300"/>
                    <a:pt x="740027" y="130175"/>
                    <a:pt x="758019" y="139700"/>
                  </a:cubicBezTo>
                  <a:cubicBezTo>
                    <a:pt x="776011" y="149225"/>
                    <a:pt x="894015" y="169333"/>
                    <a:pt x="888194" y="158750"/>
                  </a:cubicBezTo>
                  <a:cubicBezTo>
                    <a:pt x="882373" y="148167"/>
                    <a:pt x="794002" y="98954"/>
                    <a:pt x="723094" y="76200"/>
                  </a:cubicBezTo>
                  <a:cubicBezTo>
                    <a:pt x="652186" y="53446"/>
                    <a:pt x="576515" y="31221"/>
                    <a:pt x="462744" y="22225"/>
                  </a:cubicBezTo>
                  <a:cubicBezTo>
                    <a:pt x="348973" y="13229"/>
                    <a:pt x="46290" y="25929"/>
                    <a:pt x="5544" y="22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 985">
              <a:extLst>
                <a:ext uri="{FF2B5EF4-FFF2-40B4-BE49-F238E27FC236}">
                  <a16:creationId xmlns:a16="http://schemas.microsoft.com/office/drawing/2014/main" id="{8F7079DD-6888-B9FA-28B6-66B19B8AB0F4}"/>
                </a:ext>
              </a:extLst>
            </p:cNvPr>
            <p:cNvSpPr/>
            <p:nvPr/>
          </p:nvSpPr>
          <p:spPr>
            <a:xfrm>
              <a:off x="1053385" y="4358830"/>
              <a:ext cx="278108" cy="67344"/>
            </a:xfrm>
            <a:custGeom>
              <a:avLst/>
              <a:gdLst>
                <a:gd name="connsiteX0" fmla="*/ 54690 w 278108"/>
                <a:gd name="connsiteY0" fmla="*/ 63945 h 67344"/>
                <a:gd name="connsiteX1" fmla="*/ 270590 w 278108"/>
                <a:gd name="connsiteY1" fmla="*/ 63945 h 67344"/>
                <a:gd name="connsiteX2" fmla="*/ 213440 w 278108"/>
                <a:gd name="connsiteY2" fmla="*/ 32195 h 67344"/>
                <a:gd name="connsiteX3" fmla="*/ 64215 w 278108"/>
                <a:gd name="connsiteY3" fmla="*/ 445 h 67344"/>
                <a:gd name="connsiteX4" fmla="*/ 10240 w 278108"/>
                <a:gd name="connsiteY4" fmla="*/ 13145 h 67344"/>
                <a:gd name="connsiteX5" fmla="*/ 16590 w 278108"/>
                <a:gd name="connsiteY5" fmla="*/ 6795 h 67344"/>
                <a:gd name="connsiteX6" fmla="*/ 175340 w 278108"/>
                <a:gd name="connsiteY6" fmla="*/ 32195 h 67344"/>
                <a:gd name="connsiteX7" fmla="*/ 261065 w 278108"/>
                <a:gd name="connsiteY7" fmla="*/ 41720 h 67344"/>
                <a:gd name="connsiteX8" fmla="*/ 54690 w 278108"/>
                <a:gd name="connsiteY8" fmla="*/ 63945 h 6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108" h="67344">
                  <a:moveTo>
                    <a:pt x="54690" y="63945"/>
                  </a:moveTo>
                  <a:cubicBezTo>
                    <a:pt x="56277" y="67649"/>
                    <a:pt x="244132" y="69237"/>
                    <a:pt x="270590" y="63945"/>
                  </a:cubicBezTo>
                  <a:cubicBezTo>
                    <a:pt x="297048" y="58653"/>
                    <a:pt x="247836" y="42778"/>
                    <a:pt x="213440" y="32195"/>
                  </a:cubicBezTo>
                  <a:cubicBezTo>
                    <a:pt x="179044" y="21612"/>
                    <a:pt x="98082" y="3620"/>
                    <a:pt x="64215" y="445"/>
                  </a:cubicBezTo>
                  <a:cubicBezTo>
                    <a:pt x="30348" y="-2730"/>
                    <a:pt x="18177" y="12087"/>
                    <a:pt x="10240" y="13145"/>
                  </a:cubicBezTo>
                  <a:cubicBezTo>
                    <a:pt x="2303" y="14203"/>
                    <a:pt x="-10927" y="3620"/>
                    <a:pt x="16590" y="6795"/>
                  </a:cubicBezTo>
                  <a:cubicBezTo>
                    <a:pt x="44107" y="9970"/>
                    <a:pt x="134594" y="26374"/>
                    <a:pt x="175340" y="32195"/>
                  </a:cubicBezTo>
                  <a:cubicBezTo>
                    <a:pt x="216086" y="38016"/>
                    <a:pt x="282761" y="35899"/>
                    <a:pt x="261065" y="41720"/>
                  </a:cubicBezTo>
                  <a:cubicBezTo>
                    <a:pt x="239369" y="47541"/>
                    <a:pt x="53103" y="60241"/>
                    <a:pt x="54690" y="63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 986">
              <a:extLst>
                <a:ext uri="{FF2B5EF4-FFF2-40B4-BE49-F238E27FC236}">
                  <a16:creationId xmlns:a16="http://schemas.microsoft.com/office/drawing/2014/main" id="{6B2CD2B1-B22A-E5C7-29C5-1E8057159075}"/>
                </a:ext>
              </a:extLst>
            </p:cNvPr>
            <p:cNvSpPr/>
            <p:nvPr/>
          </p:nvSpPr>
          <p:spPr>
            <a:xfrm>
              <a:off x="1037049" y="4358974"/>
              <a:ext cx="340923" cy="56415"/>
            </a:xfrm>
            <a:custGeom>
              <a:avLst/>
              <a:gdLst>
                <a:gd name="connsiteX0" fmla="*/ 340901 w 340923"/>
                <a:gd name="connsiteY0" fmla="*/ 54276 h 56415"/>
                <a:gd name="connsiteX1" fmla="*/ 61501 w 340923"/>
                <a:gd name="connsiteY1" fmla="*/ 54276 h 56415"/>
                <a:gd name="connsiteX2" fmla="*/ 17051 w 340923"/>
                <a:gd name="connsiteY2" fmla="*/ 28876 h 56415"/>
                <a:gd name="connsiteX3" fmla="*/ 1176 w 340923"/>
                <a:gd name="connsiteY3" fmla="*/ 301 h 56415"/>
                <a:gd name="connsiteX4" fmla="*/ 45626 w 340923"/>
                <a:gd name="connsiteY4" fmla="*/ 47926 h 56415"/>
                <a:gd name="connsiteX5" fmla="*/ 340901 w 340923"/>
                <a:gd name="connsiteY5" fmla="*/ 54276 h 5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923" h="56415">
                  <a:moveTo>
                    <a:pt x="340901" y="54276"/>
                  </a:moveTo>
                  <a:cubicBezTo>
                    <a:pt x="343547" y="55334"/>
                    <a:pt x="115476" y="58509"/>
                    <a:pt x="61501" y="54276"/>
                  </a:cubicBezTo>
                  <a:cubicBezTo>
                    <a:pt x="7526" y="50043"/>
                    <a:pt x="27105" y="37872"/>
                    <a:pt x="17051" y="28876"/>
                  </a:cubicBezTo>
                  <a:cubicBezTo>
                    <a:pt x="6997" y="19880"/>
                    <a:pt x="-3586" y="-2874"/>
                    <a:pt x="1176" y="301"/>
                  </a:cubicBezTo>
                  <a:cubicBezTo>
                    <a:pt x="5938" y="3476"/>
                    <a:pt x="-5174" y="38930"/>
                    <a:pt x="45626" y="47926"/>
                  </a:cubicBezTo>
                  <a:cubicBezTo>
                    <a:pt x="96426" y="56922"/>
                    <a:pt x="338255" y="53218"/>
                    <a:pt x="340901" y="54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 987">
              <a:extLst>
                <a:ext uri="{FF2B5EF4-FFF2-40B4-BE49-F238E27FC236}">
                  <a16:creationId xmlns:a16="http://schemas.microsoft.com/office/drawing/2014/main" id="{356E0BF5-D0B3-E593-135B-2CE423D51437}"/>
                </a:ext>
              </a:extLst>
            </p:cNvPr>
            <p:cNvSpPr/>
            <p:nvPr/>
          </p:nvSpPr>
          <p:spPr>
            <a:xfrm>
              <a:off x="2041525" y="4264025"/>
              <a:ext cx="60888" cy="120650"/>
            </a:xfrm>
            <a:custGeom>
              <a:avLst/>
              <a:gdLst>
                <a:gd name="connsiteX0" fmla="*/ 0 w 60888"/>
                <a:gd name="connsiteY0" fmla="*/ 0 h 120650"/>
                <a:gd name="connsiteX1" fmla="*/ 53975 w 60888"/>
                <a:gd name="connsiteY1" fmla="*/ 66675 h 120650"/>
                <a:gd name="connsiteX2" fmla="*/ 0 w 60888"/>
                <a:gd name="connsiteY2" fmla="*/ 120650 h 120650"/>
                <a:gd name="connsiteX3" fmla="*/ 60325 w 60888"/>
                <a:gd name="connsiteY3" fmla="*/ 60325 h 120650"/>
                <a:gd name="connsiteX4" fmla="*/ 0 w 60888"/>
                <a:gd name="connsiteY4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88" h="120650">
                  <a:moveTo>
                    <a:pt x="0" y="0"/>
                  </a:moveTo>
                  <a:cubicBezTo>
                    <a:pt x="26987" y="23283"/>
                    <a:pt x="53975" y="46567"/>
                    <a:pt x="53975" y="66675"/>
                  </a:cubicBezTo>
                  <a:lnTo>
                    <a:pt x="0" y="120650"/>
                  </a:lnTo>
                  <a:cubicBezTo>
                    <a:pt x="1058" y="119592"/>
                    <a:pt x="56092" y="78846"/>
                    <a:pt x="60325" y="60325"/>
                  </a:cubicBezTo>
                  <a:cubicBezTo>
                    <a:pt x="64558" y="41804"/>
                    <a:pt x="44979" y="25664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 988">
              <a:extLst>
                <a:ext uri="{FF2B5EF4-FFF2-40B4-BE49-F238E27FC236}">
                  <a16:creationId xmlns:a16="http://schemas.microsoft.com/office/drawing/2014/main" id="{80430B84-932F-1F13-AC41-A3EEAE852453}"/>
                </a:ext>
              </a:extLst>
            </p:cNvPr>
            <p:cNvSpPr/>
            <p:nvPr/>
          </p:nvSpPr>
          <p:spPr>
            <a:xfrm>
              <a:off x="2123759" y="4347157"/>
              <a:ext cx="321111" cy="69381"/>
            </a:xfrm>
            <a:custGeom>
              <a:avLst/>
              <a:gdLst>
                <a:gd name="connsiteX0" fmla="*/ 316 w 321111"/>
                <a:gd name="connsiteY0" fmla="*/ 69268 h 69381"/>
                <a:gd name="connsiteX1" fmla="*/ 98741 w 321111"/>
                <a:gd name="connsiteY1" fmla="*/ 18468 h 69381"/>
                <a:gd name="connsiteX2" fmla="*/ 320991 w 321111"/>
                <a:gd name="connsiteY2" fmla="*/ 15293 h 69381"/>
                <a:gd name="connsiteX3" fmla="*/ 127316 w 321111"/>
                <a:gd name="connsiteY3" fmla="*/ 2593 h 69381"/>
                <a:gd name="connsiteX4" fmla="*/ 316 w 321111"/>
                <a:gd name="connsiteY4" fmla="*/ 69268 h 6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111" h="69381">
                  <a:moveTo>
                    <a:pt x="316" y="69268"/>
                  </a:moveTo>
                  <a:cubicBezTo>
                    <a:pt x="-4446" y="71914"/>
                    <a:pt x="45295" y="27464"/>
                    <a:pt x="98741" y="18468"/>
                  </a:cubicBezTo>
                  <a:cubicBezTo>
                    <a:pt x="152187" y="9472"/>
                    <a:pt x="316229" y="17939"/>
                    <a:pt x="320991" y="15293"/>
                  </a:cubicBezTo>
                  <a:cubicBezTo>
                    <a:pt x="325753" y="12647"/>
                    <a:pt x="188170" y="-6932"/>
                    <a:pt x="127316" y="2593"/>
                  </a:cubicBezTo>
                  <a:cubicBezTo>
                    <a:pt x="66462" y="12118"/>
                    <a:pt x="5078" y="66622"/>
                    <a:pt x="316" y="69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 989">
              <a:extLst>
                <a:ext uri="{FF2B5EF4-FFF2-40B4-BE49-F238E27FC236}">
                  <a16:creationId xmlns:a16="http://schemas.microsoft.com/office/drawing/2014/main" id="{27B84EE7-1EB3-55EC-BE5D-84C52F9A3D74}"/>
                </a:ext>
              </a:extLst>
            </p:cNvPr>
            <p:cNvSpPr/>
            <p:nvPr/>
          </p:nvSpPr>
          <p:spPr>
            <a:xfrm>
              <a:off x="2385286" y="4448155"/>
              <a:ext cx="104368" cy="76319"/>
            </a:xfrm>
            <a:custGeom>
              <a:avLst/>
              <a:gdLst>
                <a:gd name="connsiteX0" fmla="*/ 2314 w 104368"/>
                <a:gd name="connsiteY0" fmla="*/ 20 h 76319"/>
                <a:gd name="connsiteX1" fmla="*/ 49939 w 104368"/>
                <a:gd name="connsiteY1" fmla="*/ 57170 h 76319"/>
                <a:gd name="connsiteX2" fmla="*/ 103914 w 104368"/>
                <a:gd name="connsiteY2" fmla="*/ 76220 h 76319"/>
                <a:gd name="connsiteX3" fmla="*/ 18189 w 104368"/>
                <a:gd name="connsiteY3" fmla="*/ 50820 h 76319"/>
                <a:gd name="connsiteX4" fmla="*/ 2314 w 104368"/>
                <a:gd name="connsiteY4" fmla="*/ 20 h 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368" h="76319">
                  <a:moveTo>
                    <a:pt x="2314" y="20"/>
                  </a:moveTo>
                  <a:cubicBezTo>
                    <a:pt x="7605" y="1078"/>
                    <a:pt x="33006" y="44470"/>
                    <a:pt x="49939" y="57170"/>
                  </a:cubicBezTo>
                  <a:cubicBezTo>
                    <a:pt x="66872" y="69870"/>
                    <a:pt x="109205" y="77278"/>
                    <a:pt x="103914" y="76220"/>
                  </a:cubicBezTo>
                  <a:cubicBezTo>
                    <a:pt x="98623" y="75162"/>
                    <a:pt x="36181" y="62462"/>
                    <a:pt x="18189" y="50820"/>
                  </a:cubicBezTo>
                  <a:cubicBezTo>
                    <a:pt x="197" y="39178"/>
                    <a:pt x="-2977" y="-1038"/>
                    <a:pt x="2314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 990">
              <a:extLst>
                <a:ext uri="{FF2B5EF4-FFF2-40B4-BE49-F238E27FC236}">
                  <a16:creationId xmlns:a16="http://schemas.microsoft.com/office/drawing/2014/main" id="{9C9E9984-908B-FA6D-FE28-00567FCC8FBA}"/>
                </a:ext>
              </a:extLst>
            </p:cNvPr>
            <p:cNvSpPr/>
            <p:nvPr/>
          </p:nvSpPr>
          <p:spPr>
            <a:xfrm>
              <a:off x="7965492" y="4756516"/>
              <a:ext cx="429538" cy="1270430"/>
            </a:xfrm>
            <a:custGeom>
              <a:avLst/>
              <a:gdLst>
                <a:gd name="connsiteX0" fmla="*/ 254583 w 429538"/>
                <a:gd name="connsiteY0" fmla="*/ 5984 h 1270430"/>
                <a:gd name="connsiteX1" fmla="*/ 238708 w 429538"/>
                <a:gd name="connsiteY1" fmla="*/ 202834 h 1270430"/>
                <a:gd name="connsiteX2" fmla="*/ 337133 w 429538"/>
                <a:gd name="connsiteY2" fmla="*/ 548909 h 1270430"/>
                <a:gd name="connsiteX3" fmla="*/ 327608 w 429538"/>
                <a:gd name="connsiteY3" fmla="*/ 536209 h 1270430"/>
                <a:gd name="connsiteX4" fmla="*/ 353008 w 429538"/>
                <a:gd name="connsiteY4" fmla="*/ 688609 h 1270430"/>
                <a:gd name="connsiteX5" fmla="*/ 416508 w 429538"/>
                <a:gd name="connsiteY5" fmla="*/ 872759 h 1270430"/>
                <a:gd name="connsiteX6" fmla="*/ 419683 w 429538"/>
                <a:gd name="connsiteY6" fmla="*/ 1231534 h 1270430"/>
                <a:gd name="connsiteX7" fmla="*/ 308558 w 429538"/>
                <a:gd name="connsiteY7" fmla="*/ 1247409 h 1270430"/>
                <a:gd name="connsiteX8" fmla="*/ 583 w 429538"/>
                <a:gd name="connsiteY8" fmla="*/ 1266459 h 1270430"/>
                <a:gd name="connsiteX9" fmla="*/ 394283 w 429538"/>
                <a:gd name="connsiteY9" fmla="*/ 1218834 h 1270430"/>
                <a:gd name="connsiteX10" fmla="*/ 368883 w 429538"/>
                <a:gd name="connsiteY10" fmla="*/ 796559 h 1270430"/>
                <a:gd name="connsiteX11" fmla="*/ 264108 w 429538"/>
                <a:gd name="connsiteY11" fmla="*/ 425084 h 1270430"/>
                <a:gd name="connsiteX12" fmla="*/ 254583 w 429538"/>
                <a:gd name="connsiteY12" fmla="*/ 5984 h 127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538" h="1270430">
                  <a:moveTo>
                    <a:pt x="254583" y="5984"/>
                  </a:moveTo>
                  <a:cubicBezTo>
                    <a:pt x="250350" y="-31058"/>
                    <a:pt x="224950" y="112347"/>
                    <a:pt x="238708" y="202834"/>
                  </a:cubicBezTo>
                  <a:cubicBezTo>
                    <a:pt x="252466" y="293321"/>
                    <a:pt x="337133" y="548909"/>
                    <a:pt x="337133" y="548909"/>
                  </a:cubicBezTo>
                  <a:cubicBezTo>
                    <a:pt x="351950" y="604471"/>
                    <a:pt x="324962" y="512926"/>
                    <a:pt x="327608" y="536209"/>
                  </a:cubicBezTo>
                  <a:cubicBezTo>
                    <a:pt x="330254" y="559492"/>
                    <a:pt x="338191" y="632517"/>
                    <a:pt x="353008" y="688609"/>
                  </a:cubicBezTo>
                  <a:cubicBezTo>
                    <a:pt x="367825" y="744701"/>
                    <a:pt x="405396" y="782272"/>
                    <a:pt x="416508" y="872759"/>
                  </a:cubicBezTo>
                  <a:cubicBezTo>
                    <a:pt x="427620" y="963246"/>
                    <a:pt x="437675" y="1169092"/>
                    <a:pt x="419683" y="1231534"/>
                  </a:cubicBezTo>
                  <a:cubicBezTo>
                    <a:pt x="401691" y="1293976"/>
                    <a:pt x="378408" y="1241588"/>
                    <a:pt x="308558" y="1247409"/>
                  </a:cubicBezTo>
                  <a:cubicBezTo>
                    <a:pt x="238708" y="1253230"/>
                    <a:pt x="-13705" y="1271222"/>
                    <a:pt x="583" y="1266459"/>
                  </a:cubicBezTo>
                  <a:cubicBezTo>
                    <a:pt x="14871" y="1261696"/>
                    <a:pt x="332900" y="1297151"/>
                    <a:pt x="394283" y="1218834"/>
                  </a:cubicBezTo>
                  <a:cubicBezTo>
                    <a:pt x="455666" y="1140517"/>
                    <a:pt x="390579" y="928851"/>
                    <a:pt x="368883" y="796559"/>
                  </a:cubicBezTo>
                  <a:cubicBezTo>
                    <a:pt x="347187" y="664267"/>
                    <a:pt x="284216" y="551026"/>
                    <a:pt x="264108" y="425084"/>
                  </a:cubicBezTo>
                  <a:cubicBezTo>
                    <a:pt x="244000" y="299142"/>
                    <a:pt x="258816" y="43026"/>
                    <a:pt x="254583" y="59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 991">
              <a:extLst>
                <a:ext uri="{FF2B5EF4-FFF2-40B4-BE49-F238E27FC236}">
                  <a16:creationId xmlns:a16="http://schemas.microsoft.com/office/drawing/2014/main" id="{7702A3EC-27C0-EB8F-8C08-F7DE6B38E15A}"/>
                </a:ext>
              </a:extLst>
            </p:cNvPr>
            <p:cNvSpPr/>
            <p:nvPr/>
          </p:nvSpPr>
          <p:spPr>
            <a:xfrm>
              <a:off x="6674694" y="4954925"/>
              <a:ext cx="77504" cy="250954"/>
            </a:xfrm>
            <a:custGeom>
              <a:avLst/>
              <a:gdLst>
                <a:gd name="connsiteX0" fmla="*/ 96 w 77504"/>
                <a:gd name="connsiteY0" fmla="*/ 1 h 250954"/>
                <a:gd name="connsiteX1" fmla="*/ 76021 w 77504"/>
                <a:gd name="connsiteY1" fmla="*/ 174958 h 250954"/>
                <a:gd name="connsiteX2" fmla="*/ 49612 w 77504"/>
                <a:gd name="connsiteY2" fmla="*/ 191463 h 250954"/>
                <a:gd name="connsiteX3" fmla="*/ 39709 w 77504"/>
                <a:gd name="connsiteY3" fmla="*/ 250883 h 250954"/>
                <a:gd name="connsiteX4" fmla="*/ 59515 w 77504"/>
                <a:gd name="connsiteY4" fmla="*/ 178259 h 250954"/>
                <a:gd name="connsiteX5" fmla="*/ 96 w 77504"/>
                <a:gd name="connsiteY5" fmla="*/ 1 h 25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04" h="250954">
                  <a:moveTo>
                    <a:pt x="96" y="1"/>
                  </a:moveTo>
                  <a:cubicBezTo>
                    <a:pt x="2847" y="-549"/>
                    <a:pt x="67768" y="143048"/>
                    <a:pt x="76021" y="174958"/>
                  </a:cubicBezTo>
                  <a:cubicBezTo>
                    <a:pt x="84274" y="206868"/>
                    <a:pt x="55664" y="178809"/>
                    <a:pt x="49612" y="191463"/>
                  </a:cubicBezTo>
                  <a:cubicBezTo>
                    <a:pt x="43560" y="204117"/>
                    <a:pt x="38059" y="253084"/>
                    <a:pt x="39709" y="250883"/>
                  </a:cubicBezTo>
                  <a:cubicBezTo>
                    <a:pt x="41359" y="248682"/>
                    <a:pt x="65017" y="211820"/>
                    <a:pt x="59515" y="178259"/>
                  </a:cubicBezTo>
                  <a:cubicBezTo>
                    <a:pt x="54013" y="144698"/>
                    <a:pt x="-2655" y="551"/>
                    <a:pt x="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 992">
              <a:extLst>
                <a:ext uri="{FF2B5EF4-FFF2-40B4-BE49-F238E27FC236}">
                  <a16:creationId xmlns:a16="http://schemas.microsoft.com/office/drawing/2014/main" id="{BA369D85-68F8-5898-9971-0BF6AB785EC0}"/>
                </a:ext>
              </a:extLst>
            </p:cNvPr>
            <p:cNvSpPr/>
            <p:nvPr/>
          </p:nvSpPr>
          <p:spPr>
            <a:xfrm>
              <a:off x="6235408" y="4939312"/>
              <a:ext cx="132811" cy="524318"/>
            </a:xfrm>
            <a:custGeom>
              <a:avLst/>
              <a:gdLst>
                <a:gd name="connsiteX0" fmla="*/ 132381 w 132811"/>
                <a:gd name="connsiteY0" fmla="*/ 2409 h 524318"/>
                <a:gd name="connsiteX1" fmla="*/ 99370 w 132811"/>
                <a:gd name="connsiteY1" fmla="*/ 335819 h 524318"/>
                <a:gd name="connsiteX2" fmla="*/ 76263 w 132811"/>
                <a:gd name="connsiteY2" fmla="*/ 210378 h 524318"/>
                <a:gd name="connsiteX3" fmla="*/ 69661 w 132811"/>
                <a:gd name="connsiteY3" fmla="*/ 375432 h 524318"/>
                <a:gd name="connsiteX4" fmla="*/ 69661 w 132811"/>
                <a:gd name="connsiteY4" fmla="*/ 342421 h 524318"/>
                <a:gd name="connsiteX5" fmla="*/ 338 w 132811"/>
                <a:gd name="connsiteY5" fmla="*/ 523980 h 524318"/>
                <a:gd name="connsiteX6" fmla="*/ 102671 w 132811"/>
                <a:gd name="connsiteY6" fmla="*/ 289604 h 524318"/>
                <a:gd name="connsiteX7" fmla="*/ 115876 w 132811"/>
                <a:gd name="connsiteY7" fmla="*/ 190571 h 524318"/>
                <a:gd name="connsiteX8" fmla="*/ 132381 w 132811"/>
                <a:gd name="connsiteY8" fmla="*/ 2409 h 52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811" h="524318">
                  <a:moveTo>
                    <a:pt x="132381" y="2409"/>
                  </a:moveTo>
                  <a:cubicBezTo>
                    <a:pt x="129630" y="26617"/>
                    <a:pt x="108723" y="301158"/>
                    <a:pt x="99370" y="335819"/>
                  </a:cubicBezTo>
                  <a:cubicBezTo>
                    <a:pt x="90017" y="370480"/>
                    <a:pt x="81214" y="203776"/>
                    <a:pt x="76263" y="210378"/>
                  </a:cubicBezTo>
                  <a:cubicBezTo>
                    <a:pt x="71312" y="216980"/>
                    <a:pt x="70761" y="353425"/>
                    <a:pt x="69661" y="375432"/>
                  </a:cubicBezTo>
                  <a:cubicBezTo>
                    <a:pt x="68561" y="397439"/>
                    <a:pt x="81215" y="317663"/>
                    <a:pt x="69661" y="342421"/>
                  </a:cubicBezTo>
                  <a:cubicBezTo>
                    <a:pt x="58107" y="367179"/>
                    <a:pt x="-5164" y="532783"/>
                    <a:pt x="338" y="523980"/>
                  </a:cubicBezTo>
                  <a:cubicBezTo>
                    <a:pt x="5840" y="515177"/>
                    <a:pt x="83415" y="345172"/>
                    <a:pt x="102671" y="289604"/>
                  </a:cubicBezTo>
                  <a:cubicBezTo>
                    <a:pt x="121927" y="234036"/>
                    <a:pt x="107623" y="237887"/>
                    <a:pt x="115876" y="190571"/>
                  </a:cubicBezTo>
                  <a:cubicBezTo>
                    <a:pt x="124129" y="143255"/>
                    <a:pt x="135132" y="-21799"/>
                    <a:pt x="132381" y="2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 993">
              <a:extLst>
                <a:ext uri="{FF2B5EF4-FFF2-40B4-BE49-F238E27FC236}">
                  <a16:creationId xmlns:a16="http://schemas.microsoft.com/office/drawing/2014/main" id="{F9336C26-0B13-A6E1-85D2-B9F2EFE8204B}"/>
                </a:ext>
              </a:extLst>
            </p:cNvPr>
            <p:cNvSpPr/>
            <p:nvPr/>
          </p:nvSpPr>
          <p:spPr>
            <a:xfrm>
              <a:off x="5445075" y="4704022"/>
              <a:ext cx="383414" cy="183496"/>
            </a:xfrm>
            <a:custGeom>
              <a:avLst/>
              <a:gdLst>
                <a:gd name="connsiteX0" fmla="*/ 21519 w 383414"/>
                <a:gd name="connsiteY0" fmla="*/ 42935 h 183496"/>
                <a:gd name="connsiteX1" fmla="*/ 364831 w 383414"/>
                <a:gd name="connsiteY1" fmla="*/ 21 h 183496"/>
                <a:gd name="connsiteX2" fmla="*/ 335121 w 383414"/>
                <a:gd name="connsiteY2" fmla="*/ 49538 h 183496"/>
                <a:gd name="connsiteX3" fmla="*/ 315315 w 383414"/>
                <a:gd name="connsiteY3" fmla="*/ 118860 h 183496"/>
                <a:gd name="connsiteX4" fmla="*/ 312014 w 383414"/>
                <a:gd name="connsiteY4" fmla="*/ 181581 h 183496"/>
                <a:gd name="connsiteX5" fmla="*/ 318616 w 383414"/>
                <a:gd name="connsiteY5" fmla="*/ 42935 h 183496"/>
                <a:gd name="connsiteX6" fmla="*/ 71035 w 383414"/>
                <a:gd name="connsiteY6" fmla="*/ 19828 h 183496"/>
                <a:gd name="connsiteX7" fmla="*/ 21519 w 383414"/>
                <a:gd name="connsiteY7" fmla="*/ 42935 h 18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414" h="183496">
                  <a:moveTo>
                    <a:pt x="21519" y="42935"/>
                  </a:moveTo>
                  <a:cubicBezTo>
                    <a:pt x="70485" y="39634"/>
                    <a:pt x="312564" y="-1079"/>
                    <a:pt x="364831" y="21"/>
                  </a:cubicBezTo>
                  <a:cubicBezTo>
                    <a:pt x="417098" y="1121"/>
                    <a:pt x="343374" y="29731"/>
                    <a:pt x="335121" y="49538"/>
                  </a:cubicBezTo>
                  <a:cubicBezTo>
                    <a:pt x="326868" y="69345"/>
                    <a:pt x="319166" y="96853"/>
                    <a:pt x="315315" y="118860"/>
                  </a:cubicBezTo>
                  <a:cubicBezTo>
                    <a:pt x="311464" y="140867"/>
                    <a:pt x="311464" y="194235"/>
                    <a:pt x="312014" y="181581"/>
                  </a:cubicBezTo>
                  <a:cubicBezTo>
                    <a:pt x="312564" y="168927"/>
                    <a:pt x="358779" y="69894"/>
                    <a:pt x="318616" y="42935"/>
                  </a:cubicBezTo>
                  <a:cubicBezTo>
                    <a:pt x="278453" y="15976"/>
                    <a:pt x="127153" y="17077"/>
                    <a:pt x="71035" y="19828"/>
                  </a:cubicBezTo>
                  <a:cubicBezTo>
                    <a:pt x="14917" y="22579"/>
                    <a:pt x="-27447" y="46236"/>
                    <a:pt x="21519" y="42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 994">
              <a:extLst>
                <a:ext uri="{FF2B5EF4-FFF2-40B4-BE49-F238E27FC236}">
                  <a16:creationId xmlns:a16="http://schemas.microsoft.com/office/drawing/2014/main" id="{CE911178-474C-45A8-BEF5-49E84C76E527}"/>
                </a:ext>
              </a:extLst>
            </p:cNvPr>
            <p:cNvSpPr/>
            <p:nvPr/>
          </p:nvSpPr>
          <p:spPr>
            <a:xfrm>
              <a:off x="5932046" y="4321109"/>
              <a:ext cx="495164" cy="29718"/>
            </a:xfrm>
            <a:custGeom>
              <a:avLst/>
              <a:gdLst>
                <a:gd name="connsiteX0" fmla="*/ 491862 w 495164"/>
                <a:gd name="connsiteY0" fmla="*/ 26417 h 29718"/>
                <a:gd name="connsiteX1" fmla="*/ 95732 w 495164"/>
                <a:gd name="connsiteY1" fmla="*/ 19815 h 29718"/>
                <a:gd name="connsiteX2" fmla="*/ 0 w 495164"/>
                <a:gd name="connsiteY2" fmla="*/ 29718 h 29718"/>
                <a:gd name="connsiteX3" fmla="*/ 211270 w 495164"/>
                <a:gd name="connsiteY3" fmla="*/ 9912 h 29718"/>
                <a:gd name="connsiteX4" fmla="*/ 280592 w 495164"/>
                <a:gd name="connsiteY4" fmla="*/ 9 h 29718"/>
                <a:gd name="connsiteX5" fmla="*/ 491862 w 495164"/>
                <a:gd name="connsiteY5" fmla="*/ 26417 h 2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64" h="29718">
                  <a:moveTo>
                    <a:pt x="491862" y="26417"/>
                  </a:moveTo>
                  <a:cubicBezTo>
                    <a:pt x="461052" y="29718"/>
                    <a:pt x="177709" y="19265"/>
                    <a:pt x="95732" y="19815"/>
                  </a:cubicBezTo>
                  <a:cubicBezTo>
                    <a:pt x="13755" y="20365"/>
                    <a:pt x="0" y="29718"/>
                    <a:pt x="0" y="29718"/>
                  </a:cubicBezTo>
                  <a:lnTo>
                    <a:pt x="211270" y="9912"/>
                  </a:lnTo>
                  <a:cubicBezTo>
                    <a:pt x="258035" y="4960"/>
                    <a:pt x="232176" y="559"/>
                    <a:pt x="280592" y="9"/>
                  </a:cubicBezTo>
                  <a:cubicBezTo>
                    <a:pt x="329008" y="-541"/>
                    <a:pt x="522672" y="23116"/>
                    <a:pt x="491862" y="26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 995">
              <a:extLst>
                <a:ext uri="{FF2B5EF4-FFF2-40B4-BE49-F238E27FC236}">
                  <a16:creationId xmlns:a16="http://schemas.microsoft.com/office/drawing/2014/main" id="{8E36AA94-60C5-1D3A-68D5-0053CEDAEA2D}"/>
                </a:ext>
              </a:extLst>
            </p:cNvPr>
            <p:cNvSpPr/>
            <p:nvPr/>
          </p:nvSpPr>
          <p:spPr>
            <a:xfrm>
              <a:off x="5506845" y="4347499"/>
              <a:ext cx="544537" cy="330885"/>
            </a:xfrm>
            <a:custGeom>
              <a:avLst/>
              <a:gdLst>
                <a:gd name="connsiteX0" fmla="*/ 428502 w 544537"/>
                <a:gd name="connsiteY0" fmla="*/ 29737 h 330885"/>
                <a:gd name="connsiteX1" fmla="*/ 349276 w 544537"/>
                <a:gd name="connsiteY1" fmla="*/ 56146 h 330885"/>
                <a:gd name="connsiteX2" fmla="*/ 111598 w 544537"/>
                <a:gd name="connsiteY2" fmla="*/ 231103 h 330885"/>
                <a:gd name="connsiteX3" fmla="*/ 2663 w 544537"/>
                <a:gd name="connsiteY3" fmla="*/ 330136 h 330885"/>
                <a:gd name="connsiteX4" fmla="*/ 213932 w 544537"/>
                <a:gd name="connsiteY4" fmla="*/ 181587 h 330885"/>
                <a:gd name="connsiteX5" fmla="*/ 544040 w 544537"/>
                <a:gd name="connsiteY5" fmla="*/ 27 h 330885"/>
                <a:gd name="connsiteX6" fmla="*/ 134706 w 544537"/>
                <a:gd name="connsiteY6" fmla="*/ 194791 h 330885"/>
                <a:gd name="connsiteX7" fmla="*/ 428502 w 544537"/>
                <a:gd name="connsiteY7" fmla="*/ 29737 h 33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537" h="330885">
                  <a:moveTo>
                    <a:pt x="428502" y="29737"/>
                  </a:moveTo>
                  <a:cubicBezTo>
                    <a:pt x="464264" y="6630"/>
                    <a:pt x="402093" y="22585"/>
                    <a:pt x="349276" y="56146"/>
                  </a:cubicBezTo>
                  <a:cubicBezTo>
                    <a:pt x="296459" y="89707"/>
                    <a:pt x="169367" y="185438"/>
                    <a:pt x="111598" y="231103"/>
                  </a:cubicBezTo>
                  <a:cubicBezTo>
                    <a:pt x="53829" y="276768"/>
                    <a:pt x="-14393" y="338389"/>
                    <a:pt x="2663" y="330136"/>
                  </a:cubicBezTo>
                  <a:cubicBezTo>
                    <a:pt x="19719" y="321883"/>
                    <a:pt x="123703" y="236605"/>
                    <a:pt x="213932" y="181587"/>
                  </a:cubicBezTo>
                  <a:cubicBezTo>
                    <a:pt x="304161" y="126569"/>
                    <a:pt x="557244" y="-2174"/>
                    <a:pt x="544040" y="27"/>
                  </a:cubicBezTo>
                  <a:cubicBezTo>
                    <a:pt x="530836" y="2228"/>
                    <a:pt x="159464" y="188739"/>
                    <a:pt x="134706" y="194791"/>
                  </a:cubicBezTo>
                  <a:cubicBezTo>
                    <a:pt x="109948" y="200843"/>
                    <a:pt x="392740" y="52844"/>
                    <a:pt x="428502" y="29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 996">
              <a:extLst>
                <a:ext uri="{FF2B5EF4-FFF2-40B4-BE49-F238E27FC236}">
                  <a16:creationId xmlns:a16="http://schemas.microsoft.com/office/drawing/2014/main" id="{6403ED35-42EB-C9BA-413D-5035BC309944}"/>
                </a:ext>
              </a:extLst>
            </p:cNvPr>
            <p:cNvSpPr/>
            <p:nvPr/>
          </p:nvSpPr>
          <p:spPr>
            <a:xfrm>
              <a:off x="6085528" y="4455897"/>
              <a:ext cx="38009" cy="238574"/>
            </a:xfrm>
            <a:custGeom>
              <a:avLst/>
              <a:gdLst>
                <a:gd name="connsiteX0" fmla="*/ 37981 w 38009"/>
                <a:gd name="connsiteY0" fmla="*/ 565 h 238574"/>
                <a:gd name="connsiteX1" fmla="*/ 8271 w 38009"/>
                <a:gd name="connsiteY1" fmla="*/ 119404 h 238574"/>
                <a:gd name="connsiteX2" fmla="*/ 37981 w 38009"/>
                <a:gd name="connsiteY2" fmla="*/ 238243 h 238574"/>
                <a:gd name="connsiteX3" fmla="*/ 11572 w 38009"/>
                <a:gd name="connsiteY3" fmla="*/ 152415 h 238574"/>
                <a:gd name="connsiteX4" fmla="*/ 1669 w 38009"/>
                <a:gd name="connsiteY4" fmla="*/ 76490 h 238574"/>
                <a:gd name="connsiteX5" fmla="*/ 37981 w 38009"/>
                <a:gd name="connsiteY5" fmla="*/ 565 h 23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09" h="238574">
                  <a:moveTo>
                    <a:pt x="37981" y="565"/>
                  </a:moveTo>
                  <a:cubicBezTo>
                    <a:pt x="39081" y="7717"/>
                    <a:pt x="8271" y="79791"/>
                    <a:pt x="8271" y="119404"/>
                  </a:cubicBezTo>
                  <a:cubicBezTo>
                    <a:pt x="8271" y="159017"/>
                    <a:pt x="37431" y="232741"/>
                    <a:pt x="37981" y="238243"/>
                  </a:cubicBezTo>
                  <a:cubicBezTo>
                    <a:pt x="38531" y="243745"/>
                    <a:pt x="17624" y="179374"/>
                    <a:pt x="11572" y="152415"/>
                  </a:cubicBezTo>
                  <a:cubicBezTo>
                    <a:pt x="5520" y="125456"/>
                    <a:pt x="-3833" y="96847"/>
                    <a:pt x="1669" y="76490"/>
                  </a:cubicBezTo>
                  <a:cubicBezTo>
                    <a:pt x="7171" y="56133"/>
                    <a:pt x="36881" y="-6587"/>
                    <a:pt x="37981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 997">
              <a:extLst>
                <a:ext uri="{FF2B5EF4-FFF2-40B4-BE49-F238E27FC236}">
                  <a16:creationId xmlns:a16="http://schemas.microsoft.com/office/drawing/2014/main" id="{7D536F4D-1DB5-236E-41CA-350FE5E3DA5B}"/>
                </a:ext>
              </a:extLst>
            </p:cNvPr>
            <p:cNvSpPr/>
            <p:nvPr/>
          </p:nvSpPr>
          <p:spPr>
            <a:xfrm>
              <a:off x="5912051" y="4492697"/>
              <a:ext cx="28821" cy="284020"/>
            </a:xfrm>
            <a:custGeom>
              <a:avLst/>
              <a:gdLst>
                <a:gd name="connsiteX0" fmla="*/ 26597 w 28821"/>
                <a:gd name="connsiteY0" fmla="*/ 77 h 284020"/>
                <a:gd name="connsiteX1" fmla="*/ 26597 w 28821"/>
                <a:gd name="connsiteY1" fmla="*/ 128819 h 284020"/>
                <a:gd name="connsiteX2" fmla="*/ 19995 w 28821"/>
                <a:gd name="connsiteY2" fmla="*/ 283970 h 284020"/>
                <a:gd name="connsiteX3" fmla="*/ 189 w 28821"/>
                <a:gd name="connsiteY3" fmla="*/ 112314 h 284020"/>
                <a:gd name="connsiteX4" fmla="*/ 26597 w 28821"/>
                <a:gd name="connsiteY4" fmla="*/ 77 h 28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1" h="284020">
                  <a:moveTo>
                    <a:pt x="26597" y="77"/>
                  </a:moveTo>
                  <a:cubicBezTo>
                    <a:pt x="30998" y="2828"/>
                    <a:pt x="27697" y="81504"/>
                    <a:pt x="26597" y="128819"/>
                  </a:cubicBezTo>
                  <a:cubicBezTo>
                    <a:pt x="25497" y="176134"/>
                    <a:pt x="24396" y="286721"/>
                    <a:pt x="19995" y="283970"/>
                  </a:cubicBezTo>
                  <a:cubicBezTo>
                    <a:pt x="15594" y="281219"/>
                    <a:pt x="-2012" y="156328"/>
                    <a:pt x="189" y="112314"/>
                  </a:cubicBezTo>
                  <a:cubicBezTo>
                    <a:pt x="2390" y="68300"/>
                    <a:pt x="22196" y="-2674"/>
                    <a:pt x="26597" y="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 998">
              <a:extLst>
                <a:ext uri="{FF2B5EF4-FFF2-40B4-BE49-F238E27FC236}">
                  <a16:creationId xmlns:a16="http://schemas.microsoft.com/office/drawing/2014/main" id="{E1011EC6-EF7E-C69E-F220-17528F4FDF6D}"/>
                </a:ext>
              </a:extLst>
            </p:cNvPr>
            <p:cNvSpPr/>
            <p:nvPr/>
          </p:nvSpPr>
          <p:spPr>
            <a:xfrm>
              <a:off x="6009190" y="4396995"/>
              <a:ext cx="124246" cy="524921"/>
            </a:xfrm>
            <a:custGeom>
              <a:avLst/>
              <a:gdLst>
                <a:gd name="connsiteX0" fmla="*/ 18588 w 124246"/>
                <a:gd name="connsiteY0" fmla="*/ 48 h 524921"/>
                <a:gd name="connsiteX1" fmla="*/ 5383 w 124246"/>
                <a:gd name="connsiteY1" fmla="*/ 171704 h 524921"/>
                <a:gd name="connsiteX2" fmla="*/ 117620 w 124246"/>
                <a:gd name="connsiteY2" fmla="*/ 353263 h 524921"/>
                <a:gd name="connsiteX3" fmla="*/ 15287 w 124246"/>
                <a:gd name="connsiteY3" fmla="*/ 524920 h 524921"/>
                <a:gd name="connsiteX4" fmla="*/ 124222 w 124246"/>
                <a:gd name="connsiteY4" fmla="*/ 349962 h 524921"/>
                <a:gd name="connsiteX5" fmla="*/ 25190 w 124246"/>
                <a:gd name="connsiteY5" fmla="*/ 188209 h 524921"/>
                <a:gd name="connsiteX6" fmla="*/ 18588 w 124246"/>
                <a:gd name="connsiteY6" fmla="*/ 48 h 52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46" h="524921">
                  <a:moveTo>
                    <a:pt x="18588" y="48"/>
                  </a:moveTo>
                  <a:cubicBezTo>
                    <a:pt x="15287" y="-2703"/>
                    <a:pt x="-11122" y="112835"/>
                    <a:pt x="5383" y="171704"/>
                  </a:cubicBezTo>
                  <a:cubicBezTo>
                    <a:pt x="21888" y="230573"/>
                    <a:pt x="115969" y="294394"/>
                    <a:pt x="117620" y="353263"/>
                  </a:cubicBezTo>
                  <a:cubicBezTo>
                    <a:pt x="119271" y="412132"/>
                    <a:pt x="14187" y="525470"/>
                    <a:pt x="15287" y="524920"/>
                  </a:cubicBezTo>
                  <a:cubicBezTo>
                    <a:pt x="16387" y="524370"/>
                    <a:pt x="122572" y="406080"/>
                    <a:pt x="124222" y="349962"/>
                  </a:cubicBezTo>
                  <a:cubicBezTo>
                    <a:pt x="125872" y="293844"/>
                    <a:pt x="42796" y="238275"/>
                    <a:pt x="25190" y="188209"/>
                  </a:cubicBezTo>
                  <a:cubicBezTo>
                    <a:pt x="7584" y="138143"/>
                    <a:pt x="21889" y="2799"/>
                    <a:pt x="18588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 999">
              <a:extLst>
                <a:ext uri="{FF2B5EF4-FFF2-40B4-BE49-F238E27FC236}">
                  <a16:creationId xmlns:a16="http://schemas.microsoft.com/office/drawing/2014/main" id="{B10E35B3-C9EF-4511-3817-BED368F3234B}"/>
                </a:ext>
              </a:extLst>
            </p:cNvPr>
            <p:cNvSpPr/>
            <p:nvPr/>
          </p:nvSpPr>
          <p:spPr>
            <a:xfrm>
              <a:off x="5743220" y="3181107"/>
              <a:ext cx="270382" cy="228850"/>
            </a:xfrm>
            <a:custGeom>
              <a:avLst/>
              <a:gdLst>
                <a:gd name="connsiteX0" fmla="*/ 51155 w 270382"/>
                <a:gd name="connsiteY0" fmla="*/ 228843 h 228850"/>
                <a:gd name="connsiteX1" fmla="*/ 67030 w 270382"/>
                <a:gd name="connsiteY1" fmla="*/ 95493 h 228850"/>
                <a:gd name="connsiteX2" fmla="*/ 70205 w 270382"/>
                <a:gd name="connsiteY2" fmla="*/ 127243 h 228850"/>
                <a:gd name="connsiteX3" fmla="*/ 98780 w 270382"/>
                <a:gd name="connsiteY3" fmla="*/ 70093 h 228850"/>
                <a:gd name="connsiteX4" fmla="*/ 270230 w 270382"/>
                <a:gd name="connsiteY4" fmla="*/ 12943 h 228850"/>
                <a:gd name="connsiteX5" fmla="*/ 130530 w 270382"/>
                <a:gd name="connsiteY5" fmla="*/ 38343 h 228850"/>
                <a:gd name="connsiteX6" fmla="*/ 203555 w 270382"/>
                <a:gd name="connsiteY6" fmla="*/ 243 h 228850"/>
                <a:gd name="connsiteX7" fmla="*/ 47980 w 270382"/>
                <a:gd name="connsiteY7" fmla="*/ 60568 h 228850"/>
                <a:gd name="connsiteX8" fmla="*/ 70205 w 270382"/>
                <a:gd name="connsiteY8" fmla="*/ 41518 h 228850"/>
                <a:gd name="connsiteX9" fmla="*/ 355 w 270382"/>
                <a:gd name="connsiteY9" fmla="*/ 89143 h 228850"/>
                <a:gd name="connsiteX10" fmla="*/ 51155 w 270382"/>
                <a:gd name="connsiteY10" fmla="*/ 228843 h 22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382" h="228850">
                  <a:moveTo>
                    <a:pt x="51155" y="228843"/>
                  </a:moveTo>
                  <a:cubicBezTo>
                    <a:pt x="62267" y="229901"/>
                    <a:pt x="63855" y="112426"/>
                    <a:pt x="67030" y="95493"/>
                  </a:cubicBezTo>
                  <a:cubicBezTo>
                    <a:pt x="70205" y="78560"/>
                    <a:pt x="64913" y="131476"/>
                    <a:pt x="70205" y="127243"/>
                  </a:cubicBezTo>
                  <a:cubicBezTo>
                    <a:pt x="75497" y="123010"/>
                    <a:pt x="65443" y="89143"/>
                    <a:pt x="98780" y="70093"/>
                  </a:cubicBezTo>
                  <a:cubicBezTo>
                    <a:pt x="132118" y="51043"/>
                    <a:pt x="264938" y="18235"/>
                    <a:pt x="270230" y="12943"/>
                  </a:cubicBezTo>
                  <a:cubicBezTo>
                    <a:pt x="275522" y="7651"/>
                    <a:pt x="141642" y="40460"/>
                    <a:pt x="130530" y="38343"/>
                  </a:cubicBezTo>
                  <a:cubicBezTo>
                    <a:pt x="119418" y="36226"/>
                    <a:pt x="217313" y="-3461"/>
                    <a:pt x="203555" y="243"/>
                  </a:cubicBezTo>
                  <a:cubicBezTo>
                    <a:pt x="189797" y="3947"/>
                    <a:pt x="70205" y="53689"/>
                    <a:pt x="47980" y="60568"/>
                  </a:cubicBezTo>
                  <a:cubicBezTo>
                    <a:pt x="25755" y="67447"/>
                    <a:pt x="78143" y="36755"/>
                    <a:pt x="70205" y="41518"/>
                  </a:cubicBezTo>
                  <a:cubicBezTo>
                    <a:pt x="62268" y="46280"/>
                    <a:pt x="5117" y="62685"/>
                    <a:pt x="355" y="89143"/>
                  </a:cubicBezTo>
                  <a:cubicBezTo>
                    <a:pt x="-4407" y="115601"/>
                    <a:pt x="40043" y="227785"/>
                    <a:pt x="51155" y="228843"/>
                  </a:cubicBezTo>
                  <a:close/>
                </a:path>
              </a:pathLst>
            </a:custGeom>
            <a:solidFill>
              <a:srgbClr val="FFC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 1000">
              <a:extLst>
                <a:ext uri="{FF2B5EF4-FFF2-40B4-BE49-F238E27FC236}">
                  <a16:creationId xmlns:a16="http://schemas.microsoft.com/office/drawing/2014/main" id="{E0928677-D749-D9CC-5487-C4D7ACC820EE}"/>
                </a:ext>
              </a:extLst>
            </p:cNvPr>
            <p:cNvSpPr/>
            <p:nvPr/>
          </p:nvSpPr>
          <p:spPr>
            <a:xfrm>
              <a:off x="6367649" y="4184565"/>
              <a:ext cx="588820" cy="267406"/>
            </a:xfrm>
            <a:custGeom>
              <a:avLst/>
              <a:gdLst>
                <a:gd name="connsiteX0" fmla="*/ 588776 w 588820"/>
                <a:gd name="connsiteY0" fmla="*/ 85 h 267406"/>
                <a:gd name="connsiteX1" fmla="*/ 245876 w 588820"/>
                <a:gd name="connsiteY1" fmla="*/ 149310 h 267406"/>
                <a:gd name="connsiteX2" fmla="*/ 166501 w 588820"/>
                <a:gd name="connsiteY2" fmla="*/ 209635 h 267406"/>
                <a:gd name="connsiteX3" fmla="*/ 1401 w 588820"/>
                <a:gd name="connsiteY3" fmla="*/ 266785 h 267406"/>
                <a:gd name="connsiteX4" fmla="*/ 268101 w 588820"/>
                <a:gd name="connsiteY4" fmla="*/ 171535 h 267406"/>
                <a:gd name="connsiteX5" fmla="*/ 588776 w 588820"/>
                <a:gd name="connsiteY5" fmla="*/ 85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820" h="267406">
                  <a:moveTo>
                    <a:pt x="588776" y="85"/>
                  </a:moveTo>
                  <a:cubicBezTo>
                    <a:pt x="585072" y="-3619"/>
                    <a:pt x="316255" y="114385"/>
                    <a:pt x="245876" y="149310"/>
                  </a:cubicBezTo>
                  <a:cubicBezTo>
                    <a:pt x="175497" y="184235"/>
                    <a:pt x="207247" y="190056"/>
                    <a:pt x="166501" y="209635"/>
                  </a:cubicBezTo>
                  <a:cubicBezTo>
                    <a:pt x="125755" y="229214"/>
                    <a:pt x="-15532" y="273135"/>
                    <a:pt x="1401" y="266785"/>
                  </a:cubicBezTo>
                  <a:cubicBezTo>
                    <a:pt x="18334" y="260435"/>
                    <a:pt x="170734" y="214927"/>
                    <a:pt x="268101" y="171535"/>
                  </a:cubicBezTo>
                  <a:cubicBezTo>
                    <a:pt x="365468" y="128143"/>
                    <a:pt x="592480" y="3789"/>
                    <a:pt x="588776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 1001">
              <a:extLst>
                <a:ext uri="{FF2B5EF4-FFF2-40B4-BE49-F238E27FC236}">
                  <a16:creationId xmlns:a16="http://schemas.microsoft.com/office/drawing/2014/main" id="{4A4DB538-5078-7CFB-E620-C2F611ABFE29}"/>
                </a:ext>
              </a:extLst>
            </p:cNvPr>
            <p:cNvSpPr/>
            <p:nvPr/>
          </p:nvSpPr>
          <p:spPr>
            <a:xfrm>
              <a:off x="6217150" y="4356083"/>
              <a:ext cx="171051" cy="158781"/>
            </a:xfrm>
            <a:custGeom>
              <a:avLst/>
              <a:gdLst>
                <a:gd name="connsiteX0" fmla="*/ 170950 w 171051"/>
                <a:gd name="connsiteY0" fmla="*/ 17 h 158781"/>
                <a:gd name="connsiteX1" fmla="*/ 28075 w 171051"/>
                <a:gd name="connsiteY1" fmla="*/ 73042 h 158781"/>
                <a:gd name="connsiteX2" fmla="*/ 63000 w 171051"/>
                <a:gd name="connsiteY2" fmla="*/ 158767 h 158781"/>
                <a:gd name="connsiteX3" fmla="*/ 2675 w 171051"/>
                <a:gd name="connsiteY3" fmla="*/ 79392 h 158781"/>
                <a:gd name="connsiteX4" fmla="*/ 170950 w 171051"/>
                <a:gd name="connsiteY4" fmla="*/ 17 h 1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51" h="158781">
                  <a:moveTo>
                    <a:pt x="170950" y="17"/>
                  </a:moveTo>
                  <a:cubicBezTo>
                    <a:pt x="175183" y="-1041"/>
                    <a:pt x="46067" y="46584"/>
                    <a:pt x="28075" y="73042"/>
                  </a:cubicBezTo>
                  <a:cubicBezTo>
                    <a:pt x="10083" y="99500"/>
                    <a:pt x="67233" y="157709"/>
                    <a:pt x="63000" y="158767"/>
                  </a:cubicBezTo>
                  <a:cubicBezTo>
                    <a:pt x="58767" y="159825"/>
                    <a:pt x="-14787" y="103204"/>
                    <a:pt x="2675" y="79392"/>
                  </a:cubicBezTo>
                  <a:cubicBezTo>
                    <a:pt x="20137" y="55580"/>
                    <a:pt x="166717" y="1075"/>
                    <a:pt x="170950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 1002">
              <a:extLst>
                <a:ext uri="{FF2B5EF4-FFF2-40B4-BE49-F238E27FC236}">
                  <a16:creationId xmlns:a16="http://schemas.microsoft.com/office/drawing/2014/main" id="{EE66E21C-81E1-8530-C7C5-EDE60CA30DD0}"/>
                </a:ext>
              </a:extLst>
            </p:cNvPr>
            <p:cNvSpPr/>
            <p:nvPr/>
          </p:nvSpPr>
          <p:spPr>
            <a:xfrm>
              <a:off x="6428494" y="4829097"/>
              <a:ext cx="89993" cy="241437"/>
            </a:xfrm>
            <a:custGeom>
              <a:avLst/>
              <a:gdLst>
                <a:gd name="connsiteX0" fmla="*/ 45331 w 89993"/>
                <a:gd name="connsiteY0" fmla="*/ 78 h 241437"/>
                <a:gd name="connsiteX1" fmla="*/ 26281 w 89993"/>
                <a:gd name="connsiteY1" fmla="*/ 117553 h 241437"/>
                <a:gd name="connsiteX2" fmla="*/ 89781 w 89993"/>
                <a:gd name="connsiteY2" fmla="*/ 241378 h 241437"/>
                <a:gd name="connsiteX3" fmla="*/ 881 w 89993"/>
                <a:gd name="connsiteY3" fmla="*/ 101678 h 241437"/>
                <a:gd name="connsiteX4" fmla="*/ 45331 w 89993"/>
                <a:gd name="connsiteY4" fmla="*/ 78 h 2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93" h="241437">
                  <a:moveTo>
                    <a:pt x="45331" y="78"/>
                  </a:moveTo>
                  <a:cubicBezTo>
                    <a:pt x="49564" y="2724"/>
                    <a:pt x="18873" y="77336"/>
                    <a:pt x="26281" y="117553"/>
                  </a:cubicBezTo>
                  <a:cubicBezTo>
                    <a:pt x="33689" y="157770"/>
                    <a:pt x="94014" y="244024"/>
                    <a:pt x="89781" y="241378"/>
                  </a:cubicBezTo>
                  <a:cubicBezTo>
                    <a:pt x="85548" y="238732"/>
                    <a:pt x="8818" y="140836"/>
                    <a:pt x="881" y="101678"/>
                  </a:cubicBezTo>
                  <a:cubicBezTo>
                    <a:pt x="-7056" y="62520"/>
                    <a:pt x="41098" y="-2568"/>
                    <a:pt x="45331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 1003">
              <a:extLst>
                <a:ext uri="{FF2B5EF4-FFF2-40B4-BE49-F238E27FC236}">
                  <a16:creationId xmlns:a16="http://schemas.microsoft.com/office/drawing/2014/main" id="{E3D3C464-A401-A5ED-4A26-C84C7093A3A5}"/>
                </a:ext>
              </a:extLst>
            </p:cNvPr>
            <p:cNvSpPr/>
            <p:nvPr/>
          </p:nvSpPr>
          <p:spPr>
            <a:xfrm>
              <a:off x="5337108" y="4994216"/>
              <a:ext cx="371659" cy="41334"/>
            </a:xfrm>
            <a:custGeom>
              <a:avLst/>
              <a:gdLst>
                <a:gd name="connsiteX0" fmla="*/ 67 w 371659"/>
                <a:gd name="connsiteY0" fmla="*/ 59 h 41334"/>
                <a:gd name="connsiteX1" fmla="*/ 228667 w 371659"/>
                <a:gd name="connsiteY1" fmla="*/ 41334 h 41334"/>
                <a:gd name="connsiteX2" fmla="*/ 371542 w 371659"/>
                <a:gd name="connsiteY2" fmla="*/ 59 h 41334"/>
                <a:gd name="connsiteX3" fmla="*/ 206442 w 371659"/>
                <a:gd name="connsiteY3" fmla="*/ 31809 h 41334"/>
                <a:gd name="connsiteX4" fmla="*/ 67 w 371659"/>
                <a:gd name="connsiteY4" fmla="*/ 59 h 4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59" h="41334">
                  <a:moveTo>
                    <a:pt x="67" y="59"/>
                  </a:moveTo>
                  <a:cubicBezTo>
                    <a:pt x="3771" y="1646"/>
                    <a:pt x="166755" y="41334"/>
                    <a:pt x="228667" y="41334"/>
                  </a:cubicBezTo>
                  <a:cubicBezTo>
                    <a:pt x="290579" y="41334"/>
                    <a:pt x="375246" y="1646"/>
                    <a:pt x="371542" y="59"/>
                  </a:cubicBezTo>
                  <a:cubicBezTo>
                    <a:pt x="367838" y="-1528"/>
                    <a:pt x="267296" y="29163"/>
                    <a:pt x="206442" y="31809"/>
                  </a:cubicBezTo>
                  <a:cubicBezTo>
                    <a:pt x="145588" y="34455"/>
                    <a:pt x="-3637" y="-1528"/>
                    <a:pt x="67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 1004">
              <a:extLst>
                <a:ext uri="{FF2B5EF4-FFF2-40B4-BE49-F238E27FC236}">
                  <a16:creationId xmlns:a16="http://schemas.microsoft.com/office/drawing/2014/main" id="{63FC443F-B946-F22A-5792-BF99B6FC48B2}"/>
                </a:ext>
              </a:extLst>
            </p:cNvPr>
            <p:cNvSpPr/>
            <p:nvPr/>
          </p:nvSpPr>
          <p:spPr>
            <a:xfrm>
              <a:off x="5278988" y="4813200"/>
              <a:ext cx="137812" cy="190673"/>
            </a:xfrm>
            <a:custGeom>
              <a:avLst/>
              <a:gdLst>
                <a:gd name="connsiteX0" fmla="*/ 137562 w 137812"/>
                <a:gd name="connsiteY0" fmla="*/ 100 h 190673"/>
                <a:gd name="connsiteX1" fmla="*/ 55012 w 137812"/>
                <a:gd name="connsiteY1" fmla="*/ 79475 h 190673"/>
                <a:gd name="connsiteX2" fmla="*/ 1037 w 137812"/>
                <a:gd name="connsiteY2" fmla="*/ 190600 h 190673"/>
                <a:gd name="connsiteX3" fmla="*/ 26437 w 137812"/>
                <a:gd name="connsiteY3" fmla="*/ 95350 h 190673"/>
                <a:gd name="connsiteX4" fmla="*/ 137562 w 137812"/>
                <a:gd name="connsiteY4" fmla="*/ 100 h 19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12" h="190673">
                  <a:moveTo>
                    <a:pt x="137562" y="100"/>
                  </a:moveTo>
                  <a:cubicBezTo>
                    <a:pt x="142324" y="-2546"/>
                    <a:pt x="77766" y="47725"/>
                    <a:pt x="55012" y="79475"/>
                  </a:cubicBezTo>
                  <a:cubicBezTo>
                    <a:pt x="32258" y="111225"/>
                    <a:pt x="5799" y="187954"/>
                    <a:pt x="1037" y="190600"/>
                  </a:cubicBezTo>
                  <a:cubicBezTo>
                    <a:pt x="-3725" y="193246"/>
                    <a:pt x="8445" y="123396"/>
                    <a:pt x="26437" y="95350"/>
                  </a:cubicBezTo>
                  <a:cubicBezTo>
                    <a:pt x="44429" y="67304"/>
                    <a:pt x="132800" y="2746"/>
                    <a:pt x="137562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 1005">
              <a:extLst>
                <a:ext uri="{FF2B5EF4-FFF2-40B4-BE49-F238E27FC236}">
                  <a16:creationId xmlns:a16="http://schemas.microsoft.com/office/drawing/2014/main" id="{9B0729B7-4721-392E-2DFC-64359EF0B920}"/>
                </a:ext>
              </a:extLst>
            </p:cNvPr>
            <p:cNvSpPr/>
            <p:nvPr/>
          </p:nvSpPr>
          <p:spPr>
            <a:xfrm>
              <a:off x="5584339" y="5172074"/>
              <a:ext cx="457189" cy="679791"/>
            </a:xfrm>
            <a:custGeom>
              <a:avLst/>
              <a:gdLst>
                <a:gd name="connsiteX0" fmla="*/ 454511 w 457189"/>
                <a:gd name="connsiteY0" fmla="*/ 3176 h 679791"/>
                <a:gd name="connsiteX1" fmla="*/ 413236 w 457189"/>
                <a:gd name="connsiteY1" fmla="*/ 196851 h 679791"/>
                <a:gd name="connsiteX2" fmla="*/ 276711 w 457189"/>
                <a:gd name="connsiteY2" fmla="*/ 415926 h 679791"/>
                <a:gd name="connsiteX3" fmla="*/ 486 w 457189"/>
                <a:gd name="connsiteY3" fmla="*/ 679451 h 679791"/>
                <a:gd name="connsiteX4" fmla="*/ 349736 w 457189"/>
                <a:gd name="connsiteY4" fmla="*/ 358776 h 679791"/>
                <a:gd name="connsiteX5" fmla="*/ 454511 w 457189"/>
                <a:gd name="connsiteY5" fmla="*/ 3176 h 6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89" h="679791">
                  <a:moveTo>
                    <a:pt x="454511" y="3176"/>
                  </a:moveTo>
                  <a:cubicBezTo>
                    <a:pt x="465094" y="-23811"/>
                    <a:pt x="442869" y="128059"/>
                    <a:pt x="413236" y="196851"/>
                  </a:cubicBezTo>
                  <a:cubicBezTo>
                    <a:pt x="383603" y="265643"/>
                    <a:pt x="345503" y="335493"/>
                    <a:pt x="276711" y="415926"/>
                  </a:cubicBezTo>
                  <a:cubicBezTo>
                    <a:pt x="207919" y="496359"/>
                    <a:pt x="-11685" y="688976"/>
                    <a:pt x="486" y="679451"/>
                  </a:cubicBezTo>
                  <a:cubicBezTo>
                    <a:pt x="12657" y="669926"/>
                    <a:pt x="276182" y="464080"/>
                    <a:pt x="349736" y="358776"/>
                  </a:cubicBezTo>
                  <a:cubicBezTo>
                    <a:pt x="423290" y="253472"/>
                    <a:pt x="443928" y="30163"/>
                    <a:pt x="454511" y="3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 1006">
              <a:extLst>
                <a:ext uri="{FF2B5EF4-FFF2-40B4-BE49-F238E27FC236}">
                  <a16:creationId xmlns:a16="http://schemas.microsoft.com/office/drawing/2014/main" id="{98C6C4D3-93F7-7249-0AD5-C16A5EC2A8A9}"/>
                </a:ext>
              </a:extLst>
            </p:cNvPr>
            <p:cNvSpPr/>
            <p:nvPr/>
          </p:nvSpPr>
          <p:spPr>
            <a:xfrm>
              <a:off x="4675914" y="5895603"/>
              <a:ext cx="840695" cy="435142"/>
            </a:xfrm>
            <a:custGeom>
              <a:avLst/>
              <a:gdLst>
                <a:gd name="connsiteX0" fmla="*/ 823186 w 840695"/>
                <a:gd name="connsiteY0" fmla="*/ 6722 h 435142"/>
                <a:gd name="connsiteX1" fmla="*/ 4036 w 840695"/>
                <a:gd name="connsiteY1" fmla="*/ 432172 h 435142"/>
                <a:gd name="connsiteX2" fmla="*/ 521561 w 840695"/>
                <a:gd name="connsiteY2" fmla="*/ 187697 h 435142"/>
                <a:gd name="connsiteX3" fmla="*/ 823186 w 840695"/>
                <a:gd name="connsiteY3" fmla="*/ 6722 h 43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695" h="435142">
                  <a:moveTo>
                    <a:pt x="823186" y="6722"/>
                  </a:moveTo>
                  <a:cubicBezTo>
                    <a:pt x="736932" y="47468"/>
                    <a:pt x="54307" y="402010"/>
                    <a:pt x="4036" y="432172"/>
                  </a:cubicBezTo>
                  <a:cubicBezTo>
                    <a:pt x="-46235" y="462335"/>
                    <a:pt x="387153" y="254372"/>
                    <a:pt x="521561" y="187697"/>
                  </a:cubicBezTo>
                  <a:cubicBezTo>
                    <a:pt x="655969" y="121022"/>
                    <a:pt x="909440" y="-34024"/>
                    <a:pt x="823186" y="67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 1007">
              <a:extLst>
                <a:ext uri="{FF2B5EF4-FFF2-40B4-BE49-F238E27FC236}">
                  <a16:creationId xmlns:a16="http://schemas.microsoft.com/office/drawing/2014/main" id="{38EDABF7-A29D-6648-95A1-43B1BC1BC1F9}"/>
                </a:ext>
              </a:extLst>
            </p:cNvPr>
            <p:cNvSpPr/>
            <p:nvPr/>
          </p:nvSpPr>
          <p:spPr>
            <a:xfrm>
              <a:off x="7553317" y="3884457"/>
              <a:ext cx="123049" cy="631137"/>
            </a:xfrm>
            <a:custGeom>
              <a:avLst/>
              <a:gdLst>
                <a:gd name="connsiteX0" fmla="*/ 104783 w 123049"/>
                <a:gd name="connsiteY0" fmla="*/ 1743 h 631137"/>
                <a:gd name="connsiteX1" fmla="*/ 117483 w 123049"/>
                <a:gd name="connsiteY1" fmla="*/ 192243 h 631137"/>
                <a:gd name="connsiteX2" fmla="*/ 8 w 123049"/>
                <a:gd name="connsiteY2" fmla="*/ 630393 h 631137"/>
                <a:gd name="connsiteX3" fmla="*/ 111133 w 123049"/>
                <a:gd name="connsiteY3" fmla="*/ 290668 h 631137"/>
                <a:gd name="connsiteX4" fmla="*/ 104783 w 123049"/>
                <a:gd name="connsiteY4" fmla="*/ 1743 h 63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49" h="631137">
                  <a:moveTo>
                    <a:pt x="104783" y="1743"/>
                  </a:moveTo>
                  <a:cubicBezTo>
                    <a:pt x="105841" y="-14661"/>
                    <a:pt x="134945" y="87468"/>
                    <a:pt x="117483" y="192243"/>
                  </a:cubicBezTo>
                  <a:cubicBezTo>
                    <a:pt x="100021" y="297018"/>
                    <a:pt x="1066" y="613989"/>
                    <a:pt x="8" y="630393"/>
                  </a:cubicBezTo>
                  <a:cubicBezTo>
                    <a:pt x="-1050" y="646797"/>
                    <a:pt x="92612" y="387506"/>
                    <a:pt x="111133" y="290668"/>
                  </a:cubicBezTo>
                  <a:cubicBezTo>
                    <a:pt x="129654" y="193830"/>
                    <a:pt x="103725" y="18147"/>
                    <a:pt x="104783" y="17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 1008">
              <a:extLst>
                <a:ext uri="{FF2B5EF4-FFF2-40B4-BE49-F238E27FC236}">
                  <a16:creationId xmlns:a16="http://schemas.microsoft.com/office/drawing/2014/main" id="{D00B5399-D003-1A36-1D89-A9061B5DB026}"/>
                </a:ext>
              </a:extLst>
            </p:cNvPr>
            <p:cNvSpPr/>
            <p:nvPr/>
          </p:nvSpPr>
          <p:spPr>
            <a:xfrm>
              <a:off x="7229466" y="4444811"/>
              <a:ext cx="294599" cy="368135"/>
            </a:xfrm>
            <a:custGeom>
              <a:avLst/>
              <a:gdLst>
                <a:gd name="connsiteX0" fmla="*/ 6359 w 294599"/>
                <a:gd name="connsiteY0" fmla="*/ 189 h 368135"/>
                <a:gd name="connsiteX1" fmla="*/ 28584 w 294599"/>
                <a:gd name="connsiteY1" fmla="*/ 162114 h 368135"/>
                <a:gd name="connsiteX2" fmla="*/ 285759 w 294599"/>
                <a:gd name="connsiteY2" fmla="*/ 362139 h 368135"/>
                <a:gd name="connsiteX3" fmla="*/ 215909 w 294599"/>
                <a:gd name="connsiteY3" fmla="*/ 304989 h 368135"/>
                <a:gd name="connsiteX4" fmla="*/ 28584 w 294599"/>
                <a:gd name="connsiteY4" fmla="*/ 193864 h 368135"/>
                <a:gd name="connsiteX5" fmla="*/ 6359 w 294599"/>
                <a:gd name="connsiteY5" fmla="*/ 189 h 36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599" h="368135">
                  <a:moveTo>
                    <a:pt x="6359" y="189"/>
                  </a:moveTo>
                  <a:cubicBezTo>
                    <a:pt x="6359" y="-5103"/>
                    <a:pt x="-17983" y="101789"/>
                    <a:pt x="28584" y="162114"/>
                  </a:cubicBezTo>
                  <a:cubicBezTo>
                    <a:pt x="75151" y="222439"/>
                    <a:pt x="254538" y="338327"/>
                    <a:pt x="285759" y="362139"/>
                  </a:cubicBezTo>
                  <a:cubicBezTo>
                    <a:pt x="316980" y="385951"/>
                    <a:pt x="258772" y="333035"/>
                    <a:pt x="215909" y="304989"/>
                  </a:cubicBezTo>
                  <a:cubicBezTo>
                    <a:pt x="173047" y="276943"/>
                    <a:pt x="62980" y="238314"/>
                    <a:pt x="28584" y="193864"/>
                  </a:cubicBezTo>
                  <a:cubicBezTo>
                    <a:pt x="-5812" y="149414"/>
                    <a:pt x="6359" y="5481"/>
                    <a:pt x="6359" y="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 1009">
              <a:extLst>
                <a:ext uri="{FF2B5EF4-FFF2-40B4-BE49-F238E27FC236}">
                  <a16:creationId xmlns:a16="http://schemas.microsoft.com/office/drawing/2014/main" id="{2262A1A9-293A-EBB4-E0EB-FBA7EBD4FAC4}"/>
                </a:ext>
              </a:extLst>
            </p:cNvPr>
            <p:cNvSpPr/>
            <p:nvPr/>
          </p:nvSpPr>
          <p:spPr>
            <a:xfrm>
              <a:off x="7842982" y="3740149"/>
              <a:ext cx="129513" cy="929693"/>
            </a:xfrm>
            <a:custGeom>
              <a:avLst/>
              <a:gdLst>
                <a:gd name="connsiteX0" fmla="*/ 104043 w 129513"/>
                <a:gd name="connsiteY0" fmla="*/ 1 h 929693"/>
                <a:gd name="connsiteX1" fmla="*/ 129443 w 129513"/>
                <a:gd name="connsiteY1" fmla="*/ 225426 h 929693"/>
                <a:gd name="connsiteX2" fmla="*/ 94518 w 129513"/>
                <a:gd name="connsiteY2" fmla="*/ 311151 h 929693"/>
                <a:gd name="connsiteX3" fmla="*/ 100868 w 129513"/>
                <a:gd name="connsiteY3" fmla="*/ 447676 h 929693"/>
                <a:gd name="connsiteX4" fmla="*/ 69118 w 129513"/>
                <a:gd name="connsiteY4" fmla="*/ 593726 h 929693"/>
                <a:gd name="connsiteX5" fmla="*/ 24668 w 129513"/>
                <a:gd name="connsiteY5" fmla="*/ 676276 h 929693"/>
                <a:gd name="connsiteX6" fmla="*/ 2443 w 129513"/>
                <a:gd name="connsiteY6" fmla="*/ 927101 h 929693"/>
                <a:gd name="connsiteX7" fmla="*/ 81818 w 129513"/>
                <a:gd name="connsiteY7" fmla="*/ 501651 h 929693"/>
                <a:gd name="connsiteX8" fmla="*/ 91343 w 129513"/>
                <a:gd name="connsiteY8" fmla="*/ 298451 h 929693"/>
                <a:gd name="connsiteX9" fmla="*/ 123093 w 129513"/>
                <a:gd name="connsiteY9" fmla="*/ 222251 h 929693"/>
                <a:gd name="connsiteX10" fmla="*/ 104043 w 129513"/>
                <a:gd name="connsiteY10" fmla="*/ 1 h 92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513" h="929693">
                  <a:moveTo>
                    <a:pt x="104043" y="1"/>
                  </a:moveTo>
                  <a:cubicBezTo>
                    <a:pt x="105101" y="530"/>
                    <a:pt x="131031" y="173568"/>
                    <a:pt x="129443" y="225426"/>
                  </a:cubicBezTo>
                  <a:cubicBezTo>
                    <a:pt x="127856" y="277284"/>
                    <a:pt x="99280" y="274109"/>
                    <a:pt x="94518" y="311151"/>
                  </a:cubicBezTo>
                  <a:cubicBezTo>
                    <a:pt x="89756" y="348193"/>
                    <a:pt x="105101" y="400580"/>
                    <a:pt x="100868" y="447676"/>
                  </a:cubicBezTo>
                  <a:cubicBezTo>
                    <a:pt x="96635" y="494772"/>
                    <a:pt x="81818" y="555626"/>
                    <a:pt x="69118" y="593726"/>
                  </a:cubicBezTo>
                  <a:cubicBezTo>
                    <a:pt x="56418" y="631826"/>
                    <a:pt x="35781" y="620713"/>
                    <a:pt x="24668" y="676276"/>
                  </a:cubicBezTo>
                  <a:cubicBezTo>
                    <a:pt x="13555" y="731839"/>
                    <a:pt x="-7082" y="956205"/>
                    <a:pt x="2443" y="927101"/>
                  </a:cubicBezTo>
                  <a:cubicBezTo>
                    <a:pt x="11968" y="897997"/>
                    <a:pt x="67001" y="606426"/>
                    <a:pt x="81818" y="501651"/>
                  </a:cubicBezTo>
                  <a:cubicBezTo>
                    <a:pt x="96635" y="396876"/>
                    <a:pt x="84464" y="345018"/>
                    <a:pt x="91343" y="298451"/>
                  </a:cubicBezTo>
                  <a:cubicBezTo>
                    <a:pt x="98222" y="251884"/>
                    <a:pt x="124680" y="266172"/>
                    <a:pt x="123093" y="222251"/>
                  </a:cubicBezTo>
                  <a:cubicBezTo>
                    <a:pt x="121506" y="178330"/>
                    <a:pt x="102985" y="-528"/>
                    <a:pt x="10404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 1010">
              <a:extLst>
                <a:ext uri="{FF2B5EF4-FFF2-40B4-BE49-F238E27FC236}">
                  <a16:creationId xmlns:a16="http://schemas.microsoft.com/office/drawing/2014/main" id="{CA3405EB-BBDD-FFFB-2418-10F1E894DC7F}"/>
                </a:ext>
              </a:extLst>
            </p:cNvPr>
            <p:cNvSpPr/>
            <p:nvPr/>
          </p:nvSpPr>
          <p:spPr>
            <a:xfrm>
              <a:off x="8134340" y="3717807"/>
              <a:ext cx="428652" cy="111838"/>
            </a:xfrm>
            <a:custGeom>
              <a:avLst/>
              <a:gdLst>
                <a:gd name="connsiteX0" fmla="*/ 10 w 428652"/>
                <a:gd name="connsiteY0" fmla="*/ 118 h 111838"/>
                <a:gd name="connsiteX1" fmla="*/ 247660 w 428652"/>
                <a:gd name="connsiteY1" fmla="*/ 89018 h 111838"/>
                <a:gd name="connsiteX2" fmla="*/ 428635 w 428652"/>
                <a:gd name="connsiteY2" fmla="*/ 50918 h 111838"/>
                <a:gd name="connsiteX3" fmla="*/ 257185 w 428652"/>
                <a:gd name="connsiteY3" fmla="*/ 111243 h 111838"/>
                <a:gd name="connsiteX4" fmla="*/ 10 w 428652"/>
                <a:gd name="connsiteY4" fmla="*/ 118 h 11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52" h="111838">
                  <a:moveTo>
                    <a:pt x="10" y="118"/>
                  </a:moveTo>
                  <a:cubicBezTo>
                    <a:pt x="-1577" y="-3586"/>
                    <a:pt x="176223" y="80551"/>
                    <a:pt x="247660" y="89018"/>
                  </a:cubicBezTo>
                  <a:cubicBezTo>
                    <a:pt x="319097" y="97485"/>
                    <a:pt x="427048" y="47214"/>
                    <a:pt x="428635" y="50918"/>
                  </a:cubicBezTo>
                  <a:cubicBezTo>
                    <a:pt x="430222" y="54622"/>
                    <a:pt x="324389" y="118651"/>
                    <a:pt x="257185" y="111243"/>
                  </a:cubicBezTo>
                  <a:cubicBezTo>
                    <a:pt x="189981" y="103835"/>
                    <a:pt x="1597" y="3822"/>
                    <a:pt x="10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 1011">
              <a:extLst>
                <a:ext uri="{FF2B5EF4-FFF2-40B4-BE49-F238E27FC236}">
                  <a16:creationId xmlns:a16="http://schemas.microsoft.com/office/drawing/2014/main" id="{01A4DC87-9281-84C8-CA96-E6A695D8124B}"/>
                </a:ext>
              </a:extLst>
            </p:cNvPr>
            <p:cNvSpPr/>
            <p:nvPr/>
          </p:nvSpPr>
          <p:spPr>
            <a:xfrm>
              <a:off x="8231039" y="3927467"/>
              <a:ext cx="122445" cy="320690"/>
            </a:xfrm>
            <a:custGeom>
              <a:avLst/>
              <a:gdLst>
                <a:gd name="connsiteX0" fmla="*/ 122386 w 122445"/>
                <a:gd name="connsiteY0" fmla="*/ 8 h 320690"/>
                <a:gd name="connsiteX1" fmla="*/ 20786 w 122445"/>
                <a:gd name="connsiteY1" fmla="*/ 149233 h 320690"/>
                <a:gd name="connsiteX2" fmla="*/ 14436 w 122445"/>
                <a:gd name="connsiteY2" fmla="*/ 320683 h 320690"/>
                <a:gd name="connsiteX3" fmla="*/ 4911 w 122445"/>
                <a:gd name="connsiteY3" fmla="*/ 142883 h 320690"/>
                <a:gd name="connsiteX4" fmla="*/ 122386 w 122445"/>
                <a:gd name="connsiteY4" fmla="*/ 8 h 32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445" h="320690">
                  <a:moveTo>
                    <a:pt x="122386" y="8"/>
                  </a:moveTo>
                  <a:cubicBezTo>
                    <a:pt x="125032" y="1066"/>
                    <a:pt x="38778" y="95787"/>
                    <a:pt x="20786" y="149233"/>
                  </a:cubicBezTo>
                  <a:cubicBezTo>
                    <a:pt x="2794" y="202679"/>
                    <a:pt x="17082" y="321741"/>
                    <a:pt x="14436" y="320683"/>
                  </a:cubicBezTo>
                  <a:cubicBezTo>
                    <a:pt x="11790" y="319625"/>
                    <a:pt x="-9377" y="192625"/>
                    <a:pt x="4911" y="142883"/>
                  </a:cubicBezTo>
                  <a:cubicBezTo>
                    <a:pt x="19198" y="93141"/>
                    <a:pt x="119740" y="-1050"/>
                    <a:pt x="122386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 1012">
              <a:extLst>
                <a:ext uri="{FF2B5EF4-FFF2-40B4-BE49-F238E27FC236}">
                  <a16:creationId xmlns:a16="http://schemas.microsoft.com/office/drawing/2014/main" id="{5B2DC729-233D-784D-925F-AE3ADA330AC6}"/>
                </a:ext>
              </a:extLst>
            </p:cNvPr>
            <p:cNvSpPr/>
            <p:nvPr/>
          </p:nvSpPr>
          <p:spPr>
            <a:xfrm>
              <a:off x="8502573" y="4755276"/>
              <a:ext cx="41393" cy="274066"/>
            </a:xfrm>
            <a:custGeom>
              <a:avLst/>
              <a:gdLst>
                <a:gd name="connsiteX0" fmla="*/ 38177 w 41393"/>
                <a:gd name="connsiteY0" fmla="*/ 874 h 274066"/>
                <a:gd name="connsiteX1" fmla="*/ 22302 w 41393"/>
                <a:gd name="connsiteY1" fmla="*/ 127874 h 274066"/>
                <a:gd name="connsiteX2" fmla="*/ 41352 w 41393"/>
                <a:gd name="connsiteY2" fmla="*/ 273924 h 274066"/>
                <a:gd name="connsiteX3" fmla="*/ 15952 w 41393"/>
                <a:gd name="connsiteY3" fmla="*/ 153274 h 274066"/>
                <a:gd name="connsiteX4" fmla="*/ 77 w 41393"/>
                <a:gd name="connsiteY4" fmla="*/ 73899 h 274066"/>
                <a:gd name="connsiteX5" fmla="*/ 38177 w 41393"/>
                <a:gd name="connsiteY5" fmla="*/ 874 h 27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3" h="274066">
                  <a:moveTo>
                    <a:pt x="38177" y="874"/>
                  </a:moveTo>
                  <a:cubicBezTo>
                    <a:pt x="41881" y="9870"/>
                    <a:pt x="21773" y="82366"/>
                    <a:pt x="22302" y="127874"/>
                  </a:cubicBezTo>
                  <a:cubicBezTo>
                    <a:pt x="22831" y="173382"/>
                    <a:pt x="42410" y="269691"/>
                    <a:pt x="41352" y="273924"/>
                  </a:cubicBezTo>
                  <a:cubicBezTo>
                    <a:pt x="40294" y="278157"/>
                    <a:pt x="22831" y="186612"/>
                    <a:pt x="15952" y="153274"/>
                  </a:cubicBezTo>
                  <a:cubicBezTo>
                    <a:pt x="9073" y="119936"/>
                    <a:pt x="-981" y="92949"/>
                    <a:pt x="77" y="73899"/>
                  </a:cubicBezTo>
                  <a:cubicBezTo>
                    <a:pt x="1135" y="54849"/>
                    <a:pt x="34473" y="-8122"/>
                    <a:pt x="38177" y="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 1013">
              <a:extLst>
                <a:ext uri="{FF2B5EF4-FFF2-40B4-BE49-F238E27FC236}">
                  <a16:creationId xmlns:a16="http://schemas.microsoft.com/office/drawing/2014/main" id="{56E595DC-CD2A-7ACA-F390-FFA02789AEB9}"/>
                </a:ext>
              </a:extLst>
            </p:cNvPr>
            <p:cNvSpPr/>
            <p:nvPr/>
          </p:nvSpPr>
          <p:spPr>
            <a:xfrm>
              <a:off x="8600411" y="3763358"/>
              <a:ext cx="233836" cy="507992"/>
            </a:xfrm>
            <a:custGeom>
              <a:avLst/>
              <a:gdLst>
                <a:gd name="connsiteX0" fmla="*/ 664 w 233836"/>
                <a:gd name="connsiteY0" fmla="*/ 2192 h 507992"/>
                <a:gd name="connsiteX1" fmla="*/ 114964 w 233836"/>
                <a:gd name="connsiteY1" fmla="*/ 148242 h 507992"/>
                <a:gd name="connsiteX2" fmla="*/ 232439 w 233836"/>
                <a:gd name="connsiteY2" fmla="*/ 507017 h 507992"/>
                <a:gd name="connsiteX3" fmla="*/ 168939 w 233836"/>
                <a:gd name="connsiteY3" fmla="*/ 246667 h 507992"/>
                <a:gd name="connsiteX4" fmla="*/ 664 w 233836"/>
                <a:gd name="connsiteY4" fmla="*/ 2192 h 50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36" h="507992">
                  <a:moveTo>
                    <a:pt x="664" y="2192"/>
                  </a:moveTo>
                  <a:cubicBezTo>
                    <a:pt x="-8332" y="-14212"/>
                    <a:pt x="76335" y="64105"/>
                    <a:pt x="114964" y="148242"/>
                  </a:cubicBezTo>
                  <a:cubicBezTo>
                    <a:pt x="153593" y="232379"/>
                    <a:pt x="223443" y="490613"/>
                    <a:pt x="232439" y="507017"/>
                  </a:cubicBezTo>
                  <a:cubicBezTo>
                    <a:pt x="241435" y="523421"/>
                    <a:pt x="205452" y="328688"/>
                    <a:pt x="168939" y="246667"/>
                  </a:cubicBezTo>
                  <a:cubicBezTo>
                    <a:pt x="132426" y="164646"/>
                    <a:pt x="9660" y="18596"/>
                    <a:pt x="664" y="2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 1014">
              <a:extLst>
                <a:ext uri="{FF2B5EF4-FFF2-40B4-BE49-F238E27FC236}">
                  <a16:creationId xmlns:a16="http://schemas.microsoft.com/office/drawing/2014/main" id="{6BE8C065-CE68-1AFC-DB62-C99A8AD648EE}"/>
                </a:ext>
              </a:extLst>
            </p:cNvPr>
            <p:cNvSpPr/>
            <p:nvPr/>
          </p:nvSpPr>
          <p:spPr>
            <a:xfrm>
              <a:off x="5980392" y="4800439"/>
              <a:ext cx="54045" cy="318072"/>
            </a:xfrm>
            <a:custGeom>
              <a:avLst/>
              <a:gdLst>
                <a:gd name="connsiteX0" fmla="*/ 52108 w 54045"/>
                <a:gd name="connsiteY0" fmla="*/ 161 h 318072"/>
                <a:gd name="connsiteX1" fmla="*/ 39408 w 54045"/>
                <a:gd name="connsiteY1" fmla="*/ 158911 h 318072"/>
                <a:gd name="connsiteX2" fmla="*/ 1308 w 54045"/>
                <a:gd name="connsiteY2" fmla="*/ 228761 h 318072"/>
                <a:gd name="connsiteX3" fmla="*/ 20358 w 54045"/>
                <a:gd name="connsiteY3" fmla="*/ 317661 h 318072"/>
                <a:gd name="connsiteX4" fmla="*/ 1308 w 54045"/>
                <a:gd name="connsiteY4" fmla="*/ 190661 h 318072"/>
                <a:gd name="connsiteX5" fmla="*/ 52108 w 54045"/>
                <a:gd name="connsiteY5" fmla="*/ 161 h 31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45" h="318072">
                  <a:moveTo>
                    <a:pt x="52108" y="161"/>
                  </a:moveTo>
                  <a:cubicBezTo>
                    <a:pt x="58458" y="-5131"/>
                    <a:pt x="47875" y="120811"/>
                    <a:pt x="39408" y="158911"/>
                  </a:cubicBezTo>
                  <a:cubicBezTo>
                    <a:pt x="30941" y="197011"/>
                    <a:pt x="4483" y="202303"/>
                    <a:pt x="1308" y="228761"/>
                  </a:cubicBezTo>
                  <a:cubicBezTo>
                    <a:pt x="-1867" y="255219"/>
                    <a:pt x="20358" y="324011"/>
                    <a:pt x="20358" y="317661"/>
                  </a:cubicBezTo>
                  <a:cubicBezTo>
                    <a:pt x="20358" y="311311"/>
                    <a:pt x="-6100" y="236699"/>
                    <a:pt x="1308" y="190661"/>
                  </a:cubicBezTo>
                  <a:cubicBezTo>
                    <a:pt x="8716" y="144624"/>
                    <a:pt x="45758" y="5453"/>
                    <a:pt x="52108" y="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 1015">
              <a:extLst>
                <a:ext uri="{FF2B5EF4-FFF2-40B4-BE49-F238E27FC236}">
                  <a16:creationId xmlns:a16="http://schemas.microsoft.com/office/drawing/2014/main" id="{D204074B-1D6E-B272-E06A-A380BE8B24B0}"/>
                </a:ext>
              </a:extLst>
            </p:cNvPr>
            <p:cNvSpPr/>
            <p:nvPr/>
          </p:nvSpPr>
          <p:spPr>
            <a:xfrm>
              <a:off x="5210626" y="5100191"/>
              <a:ext cx="611269" cy="357634"/>
            </a:xfrm>
            <a:custGeom>
              <a:avLst/>
              <a:gdLst>
                <a:gd name="connsiteX0" fmla="*/ 609149 w 611269"/>
                <a:gd name="connsiteY0" fmla="*/ 2034 h 357634"/>
                <a:gd name="connsiteX1" fmla="*/ 491674 w 611269"/>
                <a:gd name="connsiteY1" fmla="*/ 141734 h 357634"/>
                <a:gd name="connsiteX2" fmla="*/ 237674 w 611269"/>
                <a:gd name="connsiteY2" fmla="*/ 313184 h 357634"/>
                <a:gd name="connsiteX3" fmla="*/ 2724 w 611269"/>
                <a:gd name="connsiteY3" fmla="*/ 354459 h 357634"/>
                <a:gd name="connsiteX4" fmla="*/ 399599 w 611269"/>
                <a:gd name="connsiteY4" fmla="*/ 249684 h 357634"/>
                <a:gd name="connsiteX5" fmla="*/ 609149 w 611269"/>
                <a:gd name="connsiteY5" fmla="*/ 2034 h 35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269" h="357634">
                  <a:moveTo>
                    <a:pt x="609149" y="2034"/>
                  </a:moveTo>
                  <a:cubicBezTo>
                    <a:pt x="624495" y="-15958"/>
                    <a:pt x="553587" y="89876"/>
                    <a:pt x="491674" y="141734"/>
                  </a:cubicBezTo>
                  <a:cubicBezTo>
                    <a:pt x="429761" y="193592"/>
                    <a:pt x="319166" y="277730"/>
                    <a:pt x="237674" y="313184"/>
                  </a:cubicBezTo>
                  <a:cubicBezTo>
                    <a:pt x="156182" y="348638"/>
                    <a:pt x="-24263" y="365042"/>
                    <a:pt x="2724" y="354459"/>
                  </a:cubicBezTo>
                  <a:cubicBezTo>
                    <a:pt x="29711" y="343876"/>
                    <a:pt x="299057" y="303130"/>
                    <a:pt x="399599" y="249684"/>
                  </a:cubicBezTo>
                  <a:cubicBezTo>
                    <a:pt x="500141" y="196238"/>
                    <a:pt x="593803" y="20026"/>
                    <a:pt x="609149" y="2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 1016">
              <a:extLst>
                <a:ext uri="{FF2B5EF4-FFF2-40B4-BE49-F238E27FC236}">
                  <a16:creationId xmlns:a16="http://schemas.microsoft.com/office/drawing/2014/main" id="{3A72D633-926D-E470-CC6A-1B47FA0B8CB8}"/>
                </a:ext>
              </a:extLst>
            </p:cNvPr>
            <p:cNvSpPr/>
            <p:nvPr/>
          </p:nvSpPr>
          <p:spPr>
            <a:xfrm>
              <a:off x="3844663" y="6210195"/>
              <a:ext cx="654409" cy="152506"/>
            </a:xfrm>
            <a:custGeom>
              <a:avLst/>
              <a:gdLst>
                <a:gd name="connsiteX0" fmla="*/ 262 w 654409"/>
                <a:gd name="connsiteY0" fmla="*/ 105 h 152506"/>
                <a:gd name="connsiteX1" fmla="*/ 212987 w 654409"/>
                <a:gd name="connsiteY1" fmla="*/ 127105 h 152506"/>
                <a:gd name="connsiteX2" fmla="*/ 654312 w 654409"/>
                <a:gd name="connsiteY2" fmla="*/ 41380 h 152506"/>
                <a:gd name="connsiteX3" fmla="*/ 251087 w 654409"/>
                <a:gd name="connsiteY3" fmla="*/ 152505 h 152506"/>
                <a:gd name="connsiteX4" fmla="*/ 262 w 654409"/>
                <a:gd name="connsiteY4" fmla="*/ 105 h 15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09" h="152506">
                  <a:moveTo>
                    <a:pt x="262" y="105"/>
                  </a:moveTo>
                  <a:cubicBezTo>
                    <a:pt x="-6088" y="-4128"/>
                    <a:pt x="103979" y="120226"/>
                    <a:pt x="212987" y="127105"/>
                  </a:cubicBezTo>
                  <a:cubicBezTo>
                    <a:pt x="321995" y="133984"/>
                    <a:pt x="647962" y="37147"/>
                    <a:pt x="654312" y="41380"/>
                  </a:cubicBezTo>
                  <a:cubicBezTo>
                    <a:pt x="660662" y="45613"/>
                    <a:pt x="355862" y="153034"/>
                    <a:pt x="251087" y="152505"/>
                  </a:cubicBezTo>
                  <a:cubicBezTo>
                    <a:pt x="146312" y="151976"/>
                    <a:pt x="6612" y="4338"/>
                    <a:pt x="262" y="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 1017">
              <a:extLst>
                <a:ext uri="{FF2B5EF4-FFF2-40B4-BE49-F238E27FC236}">
                  <a16:creationId xmlns:a16="http://schemas.microsoft.com/office/drawing/2014/main" id="{34B27026-B52F-598D-5C91-77416C5E35F1}"/>
                </a:ext>
              </a:extLst>
            </p:cNvPr>
            <p:cNvSpPr/>
            <p:nvPr/>
          </p:nvSpPr>
          <p:spPr>
            <a:xfrm>
              <a:off x="4949750" y="5671535"/>
              <a:ext cx="692257" cy="221466"/>
            </a:xfrm>
            <a:custGeom>
              <a:avLst/>
              <a:gdLst>
                <a:gd name="connsiteX0" fmla="*/ 75 w 692257"/>
                <a:gd name="connsiteY0" fmla="*/ 221265 h 221466"/>
                <a:gd name="connsiteX1" fmla="*/ 244550 w 692257"/>
                <a:gd name="connsiteY1" fmla="*/ 68865 h 221466"/>
                <a:gd name="connsiteX2" fmla="*/ 692225 w 692257"/>
                <a:gd name="connsiteY2" fmla="*/ 2190 h 221466"/>
                <a:gd name="connsiteX3" fmla="*/ 266775 w 692257"/>
                <a:gd name="connsiteY3" fmla="*/ 33940 h 221466"/>
                <a:gd name="connsiteX4" fmla="*/ 75 w 692257"/>
                <a:gd name="connsiteY4" fmla="*/ 221265 h 2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7" h="221466">
                  <a:moveTo>
                    <a:pt x="75" y="221265"/>
                  </a:moveTo>
                  <a:cubicBezTo>
                    <a:pt x="-3629" y="227086"/>
                    <a:pt x="129192" y="105377"/>
                    <a:pt x="244550" y="68865"/>
                  </a:cubicBezTo>
                  <a:cubicBezTo>
                    <a:pt x="359908" y="32352"/>
                    <a:pt x="688521" y="8011"/>
                    <a:pt x="692225" y="2190"/>
                  </a:cubicBezTo>
                  <a:cubicBezTo>
                    <a:pt x="695929" y="-3631"/>
                    <a:pt x="378429" y="603"/>
                    <a:pt x="266775" y="33940"/>
                  </a:cubicBezTo>
                  <a:cubicBezTo>
                    <a:pt x="155121" y="67277"/>
                    <a:pt x="3779" y="215444"/>
                    <a:pt x="75" y="221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 1018">
              <a:extLst>
                <a:ext uri="{FF2B5EF4-FFF2-40B4-BE49-F238E27FC236}">
                  <a16:creationId xmlns:a16="http://schemas.microsoft.com/office/drawing/2014/main" id="{CC6F5520-9C5B-71E8-75B0-B03A07B244DD}"/>
                </a:ext>
              </a:extLst>
            </p:cNvPr>
            <p:cNvSpPr/>
            <p:nvPr/>
          </p:nvSpPr>
          <p:spPr>
            <a:xfrm>
              <a:off x="4065680" y="5863308"/>
              <a:ext cx="562825" cy="258860"/>
            </a:xfrm>
            <a:custGeom>
              <a:avLst/>
              <a:gdLst>
                <a:gd name="connsiteX0" fmla="*/ 1495 w 562825"/>
                <a:gd name="connsiteY0" fmla="*/ 178717 h 258860"/>
                <a:gd name="connsiteX1" fmla="*/ 138020 w 562825"/>
                <a:gd name="connsiteY1" fmla="*/ 216817 h 258860"/>
                <a:gd name="connsiteX2" fmla="*/ 560295 w 562825"/>
                <a:gd name="connsiteY2" fmla="*/ 917 h 258860"/>
                <a:gd name="connsiteX3" fmla="*/ 303120 w 562825"/>
                <a:gd name="connsiteY3" fmla="*/ 143792 h 258860"/>
                <a:gd name="connsiteX4" fmla="*/ 77695 w 562825"/>
                <a:gd name="connsiteY4" fmla="*/ 258092 h 258860"/>
                <a:gd name="connsiteX5" fmla="*/ 1495 w 562825"/>
                <a:gd name="connsiteY5" fmla="*/ 178717 h 25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25" h="258860">
                  <a:moveTo>
                    <a:pt x="1495" y="178717"/>
                  </a:moveTo>
                  <a:cubicBezTo>
                    <a:pt x="11549" y="171838"/>
                    <a:pt x="44887" y="246450"/>
                    <a:pt x="138020" y="216817"/>
                  </a:cubicBezTo>
                  <a:cubicBezTo>
                    <a:pt x="231153" y="187184"/>
                    <a:pt x="532778" y="13088"/>
                    <a:pt x="560295" y="917"/>
                  </a:cubicBezTo>
                  <a:cubicBezTo>
                    <a:pt x="587812" y="-11254"/>
                    <a:pt x="383553" y="100929"/>
                    <a:pt x="303120" y="143792"/>
                  </a:cubicBezTo>
                  <a:cubicBezTo>
                    <a:pt x="222687" y="186655"/>
                    <a:pt x="121616" y="248567"/>
                    <a:pt x="77695" y="258092"/>
                  </a:cubicBezTo>
                  <a:cubicBezTo>
                    <a:pt x="33774" y="267617"/>
                    <a:pt x="-8559" y="185596"/>
                    <a:pt x="1495" y="1787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 1019">
              <a:extLst>
                <a:ext uri="{FF2B5EF4-FFF2-40B4-BE49-F238E27FC236}">
                  <a16:creationId xmlns:a16="http://schemas.microsoft.com/office/drawing/2014/main" id="{5F4D7854-9BE2-A750-6B36-12FF374EA38C}"/>
                </a:ext>
              </a:extLst>
            </p:cNvPr>
            <p:cNvSpPr/>
            <p:nvPr/>
          </p:nvSpPr>
          <p:spPr>
            <a:xfrm>
              <a:off x="3806739" y="6077148"/>
              <a:ext cx="188131" cy="117287"/>
            </a:xfrm>
            <a:custGeom>
              <a:avLst/>
              <a:gdLst>
                <a:gd name="connsiteX0" fmla="*/ 86 w 188131"/>
                <a:gd name="connsiteY0" fmla="*/ 2977 h 117287"/>
                <a:gd name="connsiteX1" fmla="*/ 142961 w 188131"/>
                <a:gd name="connsiteY1" fmla="*/ 18852 h 117287"/>
                <a:gd name="connsiteX2" fmla="*/ 184236 w 188131"/>
                <a:gd name="connsiteY2" fmla="*/ 117277 h 117287"/>
                <a:gd name="connsiteX3" fmla="*/ 165186 w 188131"/>
                <a:gd name="connsiteY3" fmla="*/ 12502 h 117287"/>
                <a:gd name="connsiteX4" fmla="*/ 86 w 188131"/>
                <a:gd name="connsiteY4" fmla="*/ 2977 h 11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131" h="117287">
                  <a:moveTo>
                    <a:pt x="86" y="2977"/>
                  </a:moveTo>
                  <a:cubicBezTo>
                    <a:pt x="-3618" y="4035"/>
                    <a:pt x="112269" y="-198"/>
                    <a:pt x="142961" y="18852"/>
                  </a:cubicBezTo>
                  <a:cubicBezTo>
                    <a:pt x="173653" y="37902"/>
                    <a:pt x="180532" y="118335"/>
                    <a:pt x="184236" y="117277"/>
                  </a:cubicBezTo>
                  <a:cubicBezTo>
                    <a:pt x="187940" y="116219"/>
                    <a:pt x="196407" y="32081"/>
                    <a:pt x="165186" y="12502"/>
                  </a:cubicBezTo>
                  <a:cubicBezTo>
                    <a:pt x="133965" y="-7077"/>
                    <a:pt x="3790" y="1919"/>
                    <a:pt x="86" y="29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 1020">
              <a:extLst>
                <a:ext uri="{FF2B5EF4-FFF2-40B4-BE49-F238E27FC236}">
                  <a16:creationId xmlns:a16="http://schemas.microsoft.com/office/drawing/2014/main" id="{1F9C12B9-700F-A2F5-233D-B117A15EAABE}"/>
                </a:ext>
              </a:extLst>
            </p:cNvPr>
            <p:cNvSpPr/>
            <p:nvPr/>
          </p:nvSpPr>
          <p:spPr>
            <a:xfrm>
              <a:off x="3815747" y="6270469"/>
              <a:ext cx="165703" cy="157104"/>
            </a:xfrm>
            <a:custGeom>
              <a:avLst/>
              <a:gdLst>
                <a:gd name="connsiteX0" fmla="*/ 3778 w 165703"/>
                <a:gd name="connsiteY0" fmla="*/ 156 h 157104"/>
                <a:gd name="connsiteX1" fmla="*/ 16478 w 165703"/>
                <a:gd name="connsiteY1" fmla="*/ 104931 h 157104"/>
                <a:gd name="connsiteX2" fmla="*/ 165703 w 165703"/>
                <a:gd name="connsiteY2" fmla="*/ 155731 h 157104"/>
                <a:gd name="connsiteX3" fmla="*/ 16478 w 165703"/>
                <a:gd name="connsiteY3" fmla="*/ 130331 h 157104"/>
                <a:gd name="connsiteX4" fmla="*/ 3778 w 165703"/>
                <a:gd name="connsiteY4" fmla="*/ 156 h 15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03" h="157104">
                  <a:moveTo>
                    <a:pt x="3778" y="156"/>
                  </a:moveTo>
                  <a:cubicBezTo>
                    <a:pt x="3778" y="-4077"/>
                    <a:pt x="-10509" y="79002"/>
                    <a:pt x="16478" y="104931"/>
                  </a:cubicBezTo>
                  <a:cubicBezTo>
                    <a:pt x="43465" y="130860"/>
                    <a:pt x="165703" y="151498"/>
                    <a:pt x="165703" y="155731"/>
                  </a:cubicBezTo>
                  <a:cubicBezTo>
                    <a:pt x="165703" y="159964"/>
                    <a:pt x="41878" y="155202"/>
                    <a:pt x="16478" y="130331"/>
                  </a:cubicBezTo>
                  <a:cubicBezTo>
                    <a:pt x="-8922" y="105460"/>
                    <a:pt x="3778" y="4389"/>
                    <a:pt x="3778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 1021">
              <a:extLst>
                <a:ext uri="{FF2B5EF4-FFF2-40B4-BE49-F238E27FC236}">
                  <a16:creationId xmlns:a16="http://schemas.microsoft.com/office/drawing/2014/main" id="{F2F9F1E9-5DD2-11A2-84B5-604B1C5D0C37}"/>
                </a:ext>
              </a:extLst>
            </p:cNvPr>
            <p:cNvSpPr/>
            <p:nvPr/>
          </p:nvSpPr>
          <p:spPr>
            <a:xfrm>
              <a:off x="4124325" y="6345039"/>
              <a:ext cx="420398" cy="119261"/>
            </a:xfrm>
            <a:custGeom>
              <a:avLst/>
              <a:gdLst>
                <a:gd name="connsiteX0" fmla="*/ 0 w 420398"/>
                <a:gd name="connsiteY0" fmla="*/ 119261 h 119261"/>
                <a:gd name="connsiteX1" fmla="*/ 298450 w 420398"/>
                <a:gd name="connsiteY1" fmla="*/ 20836 h 119261"/>
                <a:gd name="connsiteX2" fmla="*/ 419100 w 420398"/>
                <a:gd name="connsiteY2" fmla="*/ 1786 h 119261"/>
                <a:gd name="connsiteX3" fmla="*/ 231775 w 420398"/>
                <a:gd name="connsiteY3" fmla="*/ 49411 h 119261"/>
                <a:gd name="connsiteX4" fmla="*/ 0 w 420398"/>
                <a:gd name="connsiteY4" fmla="*/ 119261 h 11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98" h="119261">
                  <a:moveTo>
                    <a:pt x="0" y="119261"/>
                  </a:moveTo>
                  <a:cubicBezTo>
                    <a:pt x="114300" y="79838"/>
                    <a:pt x="228600" y="40415"/>
                    <a:pt x="298450" y="20836"/>
                  </a:cubicBezTo>
                  <a:cubicBezTo>
                    <a:pt x="368300" y="1257"/>
                    <a:pt x="430212" y="-2976"/>
                    <a:pt x="419100" y="1786"/>
                  </a:cubicBezTo>
                  <a:cubicBezTo>
                    <a:pt x="407988" y="6548"/>
                    <a:pt x="231775" y="49411"/>
                    <a:pt x="231775" y="49411"/>
                  </a:cubicBezTo>
                  <a:lnTo>
                    <a:pt x="0" y="1192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 1022">
              <a:extLst>
                <a:ext uri="{FF2B5EF4-FFF2-40B4-BE49-F238E27FC236}">
                  <a16:creationId xmlns:a16="http://schemas.microsoft.com/office/drawing/2014/main" id="{C97672E9-801B-4CBE-F93E-DE013F75F9D9}"/>
                </a:ext>
              </a:extLst>
            </p:cNvPr>
            <p:cNvSpPr/>
            <p:nvPr/>
          </p:nvSpPr>
          <p:spPr>
            <a:xfrm>
              <a:off x="6667480" y="5340566"/>
              <a:ext cx="174884" cy="204960"/>
            </a:xfrm>
            <a:custGeom>
              <a:avLst/>
              <a:gdLst>
                <a:gd name="connsiteX0" fmla="*/ 28923 w 174884"/>
                <a:gd name="connsiteY0" fmla="*/ 3 h 204960"/>
                <a:gd name="connsiteX1" fmla="*/ 36806 w 174884"/>
                <a:gd name="connsiteY1" fmla="*/ 114303 h 204960"/>
                <a:gd name="connsiteX2" fmla="*/ 174754 w 174884"/>
                <a:gd name="connsiteY2" fmla="*/ 204955 h 204960"/>
                <a:gd name="connsiteX3" fmla="*/ 9217 w 174884"/>
                <a:gd name="connsiteY3" fmla="*/ 110362 h 204960"/>
                <a:gd name="connsiteX4" fmla="*/ 28923 w 174884"/>
                <a:gd name="connsiteY4" fmla="*/ 3 h 20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84" h="204960">
                  <a:moveTo>
                    <a:pt x="28923" y="3"/>
                  </a:moveTo>
                  <a:cubicBezTo>
                    <a:pt x="33521" y="660"/>
                    <a:pt x="12501" y="80144"/>
                    <a:pt x="36806" y="114303"/>
                  </a:cubicBezTo>
                  <a:cubicBezTo>
                    <a:pt x="61111" y="148462"/>
                    <a:pt x="179352" y="205612"/>
                    <a:pt x="174754" y="204955"/>
                  </a:cubicBezTo>
                  <a:cubicBezTo>
                    <a:pt x="170156" y="204298"/>
                    <a:pt x="36806" y="137952"/>
                    <a:pt x="9217" y="110362"/>
                  </a:cubicBezTo>
                  <a:cubicBezTo>
                    <a:pt x="-18372" y="82772"/>
                    <a:pt x="24325" y="-654"/>
                    <a:pt x="28923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9FC72E35-EA97-726A-93BB-7AE4A0BEDD33}"/>
                </a:ext>
              </a:extLst>
            </p:cNvPr>
            <p:cNvSpPr/>
            <p:nvPr/>
          </p:nvSpPr>
          <p:spPr>
            <a:xfrm>
              <a:off x="7035170" y="5199176"/>
              <a:ext cx="96508" cy="413903"/>
            </a:xfrm>
            <a:custGeom>
              <a:avLst/>
              <a:gdLst>
                <a:gd name="connsiteX0" fmla="*/ 94785 w 96508"/>
                <a:gd name="connsiteY0" fmla="*/ 7386 h 413903"/>
                <a:gd name="connsiteX1" fmla="*/ 31723 w 96508"/>
                <a:gd name="connsiteY1" fmla="*/ 247810 h 413903"/>
                <a:gd name="connsiteX2" fmla="*/ 94785 w 96508"/>
                <a:gd name="connsiteY2" fmla="*/ 413348 h 413903"/>
                <a:gd name="connsiteX3" fmla="*/ 192 w 96508"/>
                <a:gd name="connsiteY3" fmla="*/ 192631 h 413903"/>
                <a:gd name="connsiteX4" fmla="*/ 71137 w 96508"/>
                <a:gd name="connsiteY4" fmla="*/ 70448 h 413903"/>
                <a:gd name="connsiteX5" fmla="*/ 94785 w 96508"/>
                <a:gd name="connsiteY5" fmla="*/ 7386 h 41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08" h="413903">
                  <a:moveTo>
                    <a:pt x="94785" y="7386"/>
                  </a:moveTo>
                  <a:cubicBezTo>
                    <a:pt x="88216" y="36946"/>
                    <a:pt x="31723" y="180150"/>
                    <a:pt x="31723" y="247810"/>
                  </a:cubicBezTo>
                  <a:cubicBezTo>
                    <a:pt x="31723" y="315470"/>
                    <a:pt x="100040" y="422544"/>
                    <a:pt x="94785" y="413348"/>
                  </a:cubicBezTo>
                  <a:cubicBezTo>
                    <a:pt x="89530" y="404152"/>
                    <a:pt x="4133" y="249781"/>
                    <a:pt x="192" y="192631"/>
                  </a:cubicBezTo>
                  <a:cubicBezTo>
                    <a:pt x="-3749" y="135481"/>
                    <a:pt x="54058" y="96067"/>
                    <a:pt x="71137" y="70448"/>
                  </a:cubicBezTo>
                  <a:cubicBezTo>
                    <a:pt x="88216" y="44829"/>
                    <a:pt x="101354" y="-22174"/>
                    <a:pt x="94785" y="7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D616733E-FCE5-8D34-8572-AB579D7A0591}"/>
                </a:ext>
              </a:extLst>
            </p:cNvPr>
            <p:cNvSpPr/>
            <p:nvPr/>
          </p:nvSpPr>
          <p:spPr>
            <a:xfrm>
              <a:off x="2507792" y="4504867"/>
              <a:ext cx="280021" cy="165719"/>
            </a:xfrm>
            <a:custGeom>
              <a:avLst/>
              <a:gdLst>
                <a:gd name="connsiteX0" fmla="*/ 458 w 280021"/>
                <a:gd name="connsiteY0" fmla="*/ 165558 h 165719"/>
                <a:gd name="connsiteX1" fmla="*/ 83008 w 280021"/>
                <a:gd name="connsiteY1" fmla="*/ 41733 h 165719"/>
                <a:gd name="connsiteX2" fmla="*/ 279858 w 280021"/>
                <a:gd name="connsiteY2" fmla="*/ 6808 h 165719"/>
                <a:gd name="connsiteX3" fmla="*/ 114758 w 280021"/>
                <a:gd name="connsiteY3" fmla="*/ 13158 h 165719"/>
                <a:gd name="connsiteX4" fmla="*/ 458 w 280021"/>
                <a:gd name="connsiteY4" fmla="*/ 165558 h 1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021" h="165719">
                  <a:moveTo>
                    <a:pt x="458" y="165558"/>
                  </a:moveTo>
                  <a:cubicBezTo>
                    <a:pt x="-4834" y="170321"/>
                    <a:pt x="36441" y="68191"/>
                    <a:pt x="83008" y="41733"/>
                  </a:cubicBezTo>
                  <a:cubicBezTo>
                    <a:pt x="129575" y="15275"/>
                    <a:pt x="274566" y="11570"/>
                    <a:pt x="279858" y="6808"/>
                  </a:cubicBezTo>
                  <a:cubicBezTo>
                    <a:pt x="285150" y="2045"/>
                    <a:pt x="160266" y="-8538"/>
                    <a:pt x="114758" y="13158"/>
                  </a:cubicBezTo>
                  <a:cubicBezTo>
                    <a:pt x="69250" y="34854"/>
                    <a:pt x="5750" y="160795"/>
                    <a:pt x="458" y="16555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76DA5154-0BFB-72D3-124A-0F5EE6F8069E}"/>
                </a:ext>
              </a:extLst>
            </p:cNvPr>
            <p:cNvSpPr/>
            <p:nvPr/>
          </p:nvSpPr>
          <p:spPr>
            <a:xfrm>
              <a:off x="2523926" y="4540223"/>
              <a:ext cx="238349" cy="139736"/>
            </a:xfrm>
            <a:custGeom>
              <a:avLst/>
              <a:gdLst>
                <a:gd name="connsiteX0" fmla="*/ 199 w 238349"/>
                <a:gd name="connsiteY0" fmla="*/ 139727 h 139736"/>
                <a:gd name="connsiteX1" fmla="*/ 127199 w 238349"/>
                <a:gd name="connsiteY1" fmla="*/ 34952 h 139736"/>
                <a:gd name="connsiteX2" fmla="*/ 238324 w 238349"/>
                <a:gd name="connsiteY2" fmla="*/ 27 h 139736"/>
                <a:gd name="connsiteX3" fmla="*/ 117674 w 238349"/>
                <a:gd name="connsiteY3" fmla="*/ 28602 h 139736"/>
                <a:gd name="connsiteX4" fmla="*/ 98624 w 238349"/>
                <a:gd name="connsiteY4" fmla="*/ 41302 h 139736"/>
                <a:gd name="connsiteX5" fmla="*/ 199 w 238349"/>
                <a:gd name="connsiteY5" fmla="*/ 139727 h 13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349" h="139736">
                  <a:moveTo>
                    <a:pt x="199" y="139727"/>
                  </a:moveTo>
                  <a:cubicBezTo>
                    <a:pt x="4961" y="138669"/>
                    <a:pt x="87512" y="58235"/>
                    <a:pt x="127199" y="34952"/>
                  </a:cubicBezTo>
                  <a:cubicBezTo>
                    <a:pt x="166887" y="11669"/>
                    <a:pt x="239912" y="1085"/>
                    <a:pt x="238324" y="27"/>
                  </a:cubicBezTo>
                  <a:cubicBezTo>
                    <a:pt x="236736" y="-1031"/>
                    <a:pt x="117674" y="28602"/>
                    <a:pt x="117674" y="28602"/>
                  </a:cubicBezTo>
                  <a:cubicBezTo>
                    <a:pt x="94391" y="35481"/>
                    <a:pt x="119791" y="25427"/>
                    <a:pt x="98624" y="41302"/>
                  </a:cubicBezTo>
                  <a:cubicBezTo>
                    <a:pt x="77457" y="57177"/>
                    <a:pt x="-4563" y="140785"/>
                    <a:pt x="199" y="13972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B0EC98D8-D76E-ADD8-A806-D051BFBDB7D1}"/>
                </a:ext>
              </a:extLst>
            </p:cNvPr>
            <p:cNvSpPr/>
            <p:nvPr/>
          </p:nvSpPr>
          <p:spPr>
            <a:xfrm>
              <a:off x="2580390" y="4577074"/>
              <a:ext cx="391410" cy="196210"/>
            </a:xfrm>
            <a:custGeom>
              <a:avLst/>
              <a:gdLst>
                <a:gd name="connsiteX0" fmla="*/ 4060 w 391410"/>
                <a:gd name="connsiteY0" fmla="*/ 194951 h 196210"/>
                <a:gd name="connsiteX1" fmla="*/ 115185 w 391410"/>
                <a:gd name="connsiteY1" fmla="*/ 90176 h 196210"/>
                <a:gd name="connsiteX2" fmla="*/ 340610 w 391410"/>
                <a:gd name="connsiteY2" fmla="*/ 10801 h 196210"/>
                <a:gd name="connsiteX3" fmla="*/ 391410 w 391410"/>
                <a:gd name="connsiteY3" fmla="*/ 7626 h 196210"/>
                <a:gd name="connsiteX4" fmla="*/ 251710 w 391410"/>
                <a:gd name="connsiteY4" fmla="*/ 13976 h 196210"/>
                <a:gd name="connsiteX5" fmla="*/ 4060 w 391410"/>
                <a:gd name="connsiteY5" fmla="*/ 194951 h 19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10" h="196210">
                  <a:moveTo>
                    <a:pt x="4060" y="194951"/>
                  </a:moveTo>
                  <a:cubicBezTo>
                    <a:pt x="-18694" y="207651"/>
                    <a:pt x="59093" y="120868"/>
                    <a:pt x="115185" y="90176"/>
                  </a:cubicBezTo>
                  <a:cubicBezTo>
                    <a:pt x="171277" y="59484"/>
                    <a:pt x="294573" y="24559"/>
                    <a:pt x="340610" y="10801"/>
                  </a:cubicBezTo>
                  <a:cubicBezTo>
                    <a:pt x="386648" y="-2957"/>
                    <a:pt x="391410" y="7626"/>
                    <a:pt x="391410" y="7626"/>
                  </a:cubicBezTo>
                  <a:cubicBezTo>
                    <a:pt x="376593" y="8155"/>
                    <a:pt x="315210" y="-13541"/>
                    <a:pt x="251710" y="13976"/>
                  </a:cubicBezTo>
                  <a:cubicBezTo>
                    <a:pt x="188210" y="41493"/>
                    <a:pt x="26814" y="182251"/>
                    <a:pt x="4060" y="19495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139326B9-436D-75FE-95BA-2F6C6CDF367B}"/>
                </a:ext>
              </a:extLst>
            </p:cNvPr>
            <p:cNvSpPr/>
            <p:nvPr/>
          </p:nvSpPr>
          <p:spPr>
            <a:xfrm>
              <a:off x="2527290" y="4564019"/>
              <a:ext cx="187353" cy="141715"/>
            </a:xfrm>
            <a:custGeom>
              <a:avLst/>
              <a:gdLst>
                <a:gd name="connsiteX0" fmla="*/ 10 w 187353"/>
                <a:gd name="connsiteY0" fmla="*/ 141331 h 141715"/>
                <a:gd name="connsiteX1" fmla="*/ 107960 w 187353"/>
                <a:gd name="connsiteY1" fmla="*/ 61956 h 141715"/>
                <a:gd name="connsiteX2" fmla="*/ 187335 w 187353"/>
                <a:gd name="connsiteY2" fmla="*/ 1631 h 141715"/>
                <a:gd name="connsiteX3" fmla="*/ 114310 w 187353"/>
                <a:gd name="connsiteY3" fmla="*/ 27031 h 141715"/>
                <a:gd name="connsiteX4" fmla="*/ 10 w 187353"/>
                <a:gd name="connsiteY4" fmla="*/ 141331 h 1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53" h="141715">
                  <a:moveTo>
                    <a:pt x="10" y="141331"/>
                  </a:moveTo>
                  <a:cubicBezTo>
                    <a:pt x="-1048" y="147152"/>
                    <a:pt x="76739" y="85239"/>
                    <a:pt x="107960" y="61956"/>
                  </a:cubicBezTo>
                  <a:cubicBezTo>
                    <a:pt x="139181" y="38673"/>
                    <a:pt x="186277" y="7452"/>
                    <a:pt x="187335" y="1631"/>
                  </a:cubicBezTo>
                  <a:cubicBezTo>
                    <a:pt x="188393" y="-4190"/>
                    <a:pt x="144472" y="5864"/>
                    <a:pt x="114310" y="27031"/>
                  </a:cubicBezTo>
                  <a:cubicBezTo>
                    <a:pt x="84148" y="48198"/>
                    <a:pt x="1068" y="135510"/>
                    <a:pt x="10" y="1413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8ECB21A1-A515-5683-D0D8-F6D618B33A7A}"/>
                </a:ext>
              </a:extLst>
            </p:cNvPr>
            <p:cNvSpPr/>
            <p:nvPr/>
          </p:nvSpPr>
          <p:spPr>
            <a:xfrm>
              <a:off x="2548888" y="4507193"/>
              <a:ext cx="370257" cy="211205"/>
            </a:xfrm>
            <a:custGeom>
              <a:avLst/>
              <a:gdLst>
                <a:gd name="connsiteX0" fmla="*/ 637 w 370257"/>
                <a:gd name="connsiteY0" fmla="*/ 210857 h 211205"/>
                <a:gd name="connsiteX1" fmla="*/ 187962 w 370257"/>
                <a:gd name="connsiteY1" fmla="*/ 71157 h 211205"/>
                <a:gd name="connsiteX2" fmla="*/ 368937 w 370257"/>
                <a:gd name="connsiteY2" fmla="*/ 4482 h 211205"/>
                <a:gd name="connsiteX3" fmla="*/ 254637 w 370257"/>
                <a:gd name="connsiteY3" fmla="*/ 26707 h 211205"/>
                <a:gd name="connsiteX4" fmla="*/ 637 w 370257"/>
                <a:gd name="connsiteY4" fmla="*/ 210857 h 2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57" h="211205">
                  <a:moveTo>
                    <a:pt x="637" y="210857"/>
                  </a:moveTo>
                  <a:cubicBezTo>
                    <a:pt x="-10476" y="218265"/>
                    <a:pt x="126579" y="105553"/>
                    <a:pt x="187962" y="71157"/>
                  </a:cubicBezTo>
                  <a:cubicBezTo>
                    <a:pt x="249345" y="36761"/>
                    <a:pt x="357825" y="11890"/>
                    <a:pt x="368937" y="4482"/>
                  </a:cubicBezTo>
                  <a:cubicBezTo>
                    <a:pt x="380050" y="-2926"/>
                    <a:pt x="319195" y="-4514"/>
                    <a:pt x="254637" y="26707"/>
                  </a:cubicBezTo>
                  <a:cubicBezTo>
                    <a:pt x="190079" y="57928"/>
                    <a:pt x="11750" y="203449"/>
                    <a:pt x="637" y="21085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307A4A7F-6E8A-97FC-9F1A-1D99F17FEDFF}"/>
                </a:ext>
              </a:extLst>
            </p:cNvPr>
            <p:cNvSpPr/>
            <p:nvPr/>
          </p:nvSpPr>
          <p:spPr>
            <a:xfrm>
              <a:off x="2857433" y="4508161"/>
              <a:ext cx="124336" cy="70212"/>
            </a:xfrm>
            <a:custGeom>
              <a:avLst/>
              <a:gdLst>
                <a:gd name="connsiteX0" fmla="*/ 67 w 124336"/>
                <a:gd name="connsiteY0" fmla="*/ 339 h 70212"/>
                <a:gd name="connsiteX1" fmla="*/ 73092 w 124336"/>
                <a:gd name="connsiteY1" fmla="*/ 6689 h 70212"/>
                <a:gd name="connsiteX2" fmla="*/ 66742 w 124336"/>
                <a:gd name="connsiteY2" fmla="*/ 25739 h 70212"/>
                <a:gd name="connsiteX3" fmla="*/ 123892 w 124336"/>
                <a:gd name="connsiteY3" fmla="*/ 70189 h 70212"/>
                <a:gd name="connsiteX4" fmla="*/ 88967 w 124336"/>
                <a:gd name="connsiteY4" fmla="*/ 19389 h 70212"/>
                <a:gd name="connsiteX5" fmla="*/ 67 w 124336"/>
                <a:gd name="connsiteY5" fmla="*/ 339 h 7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36" h="70212">
                  <a:moveTo>
                    <a:pt x="67" y="339"/>
                  </a:moveTo>
                  <a:cubicBezTo>
                    <a:pt x="-2579" y="-1778"/>
                    <a:pt x="73092" y="6689"/>
                    <a:pt x="73092" y="6689"/>
                  </a:cubicBezTo>
                  <a:cubicBezTo>
                    <a:pt x="84205" y="10922"/>
                    <a:pt x="58275" y="15156"/>
                    <a:pt x="66742" y="25739"/>
                  </a:cubicBezTo>
                  <a:cubicBezTo>
                    <a:pt x="75209" y="36322"/>
                    <a:pt x="120188" y="71247"/>
                    <a:pt x="123892" y="70189"/>
                  </a:cubicBezTo>
                  <a:cubicBezTo>
                    <a:pt x="127596" y="69131"/>
                    <a:pt x="107488" y="27326"/>
                    <a:pt x="88967" y="19389"/>
                  </a:cubicBezTo>
                  <a:cubicBezTo>
                    <a:pt x="70446" y="11452"/>
                    <a:pt x="2713" y="2456"/>
                    <a:pt x="67" y="33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455CBA49-A535-B998-0DF3-84B3FDECA22C}"/>
                </a:ext>
              </a:extLst>
            </p:cNvPr>
            <p:cNvSpPr/>
            <p:nvPr/>
          </p:nvSpPr>
          <p:spPr>
            <a:xfrm>
              <a:off x="2494844" y="4656479"/>
              <a:ext cx="172531" cy="334954"/>
            </a:xfrm>
            <a:custGeom>
              <a:avLst/>
              <a:gdLst>
                <a:gd name="connsiteX0" fmla="*/ 706 w 172531"/>
                <a:gd name="connsiteY0" fmla="*/ 1246 h 334954"/>
                <a:gd name="connsiteX1" fmla="*/ 54681 w 172531"/>
                <a:gd name="connsiteY1" fmla="*/ 83796 h 334954"/>
                <a:gd name="connsiteX2" fmla="*/ 172156 w 172531"/>
                <a:gd name="connsiteY2" fmla="*/ 334621 h 334954"/>
                <a:gd name="connsiteX3" fmla="*/ 89606 w 172531"/>
                <a:gd name="connsiteY3" fmla="*/ 134596 h 334954"/>
                <a:gd name="connsiteX4" fmla="*/ 706 w 172531"/>
                <a:gd name="connsiteY4" fmla="*/ 1246 h 33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531" h="334954">
                  <a:moveTo>
                    <a:pt x="706" y="1246"/>
                  </a:moveTo>
                  <a:cubicBezTo>
                    <a:pt x="-5115" y="-7221"/>
                    <a:pt x="26106" y="28234"/>
                    <a:pt x="54681" y="83796"/>
                  </a:cubicBezTo>
                  <a:cubicBezTo>
                    <a:pt x="83256" y="139359"/>
                    <a:pt x="166335" y="326154"/>
                    <a:pt x="172156" y="334621"/>
                  </a:cubicBezTo>
                  <a:cubicBezTo>
                    <a:pt x="177977" y="343088"/>
                    <a:pt x="114477" y="188042"/>
                    <a:pt x="89606" y="134596"/>
                  </a:cubicBezTo>
                  <a:cubicBezTo>
                    <a:pt x="64735" y="81150"/>
                    <a:pt x="6527" y="9713"/>
                    <a:pt x="706" y="124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7167CCD1-FF86-99AE-B698-9DC85AD807D3}"/>
                </a:ext>
              </a:extLst>
            </p:cNvPr>
            <p:cNvSpPr/>
            <p:nvPr/>
          </p:nvSpPr>
          <p:spPr>
            <a:xfrm>
              <a:off x="2596796" y="4772407"/>
              <a:ext cx="105175" cy="190566"/>
            </a:xfrm>
            <a:custGeom>
              <a:avLst/>
              <a:gdLst>
                <a:gd name="connsiteX0" fmla="*/ 6704 w 105175"/>
                <a:gd name="connsiteY0" fmla="*/ 5968 h 190566"/>
                <a:gd name="connsiteX1" fmla="*/ 105129 w 105175"/>
                <a:gd name="connsiteY1" fmla="*/ 190118 h 190566"/>
                <a:gd name="connsiteX2" fmla="*/ 19404 w 105175"/>
                <a:gd name="connsiteY2" fmla="*/ 56768 h 190566"/>
                <a:gd name="connsiteX3" fmla="*/ 6704 w 105175"/>
                <a:gd name="connsiteY3" fmla="*/ 5968 h 19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75" h="190566">
                  <a:moveTo>
                    <a:pt x="6704" y="5968"/>
                  </a:moveTo>
                  <a:cubicBezTo>
                    <a:pt x="20992" y="28193"/>
                    <a:pt x="103012" y="181651"/>
                    <a:pt x="105129" y="190118"/>
                  </a:cubicBezTo>
                  <a:cubicBezTo>
                    <a:pt x="107246" y="198585"/>
                    <a:pt x="35808" y="84814"/>
                    <a:pt x="19404" y="56768"/>
                  </a:cubicBezTo>
                  <a:cubicBezTo>
                    <a:pt x="3000" y="28722"/>
                    <a:pt x="-7584" y="-16257"/>
                    <a:pt x="6704" y="596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A8C611AA-2D59-5D2D-0386-A6AA8F4F2368}"/>
                </a:ext>
              </a:extLst>
            </p:cNvPr>
            <p:cNvSpPr/>
            <p:nvPr/>
          </p:nvSpPr>
          <p:spPr>
            <a:xfrm>
              <a:off x="2790268" y="4883377"/>
              <a:ext cx="430108" cy="136300"/>
            </a:xfrm>
            <a:custGeom>
              <a:avLst/>
              <a:gdLst>
                <a:gd name="connsiteX0" fmla="*/ 557 w 430108"/>
                <a:gd name="connsiteY0" fmla="*/ 136298 h 136300"/>
                <a:gd name="connsiteX1" fmla="*/ 213282 w 430108"/>
                <a:gd name="connsiteY1" fmla="*/ 18823 h 136300"/>
                <a:gd name="connsiteX2" fmla="*/ 302182 w 430108"/>
                <a:gd name="connsiteY2" fmla="*/ 2948 h 136300"/>
                <a:gd name="connsiteX3" fmla="*/ 343457 w 430108"/>
                <a:gd name="connsiteY3" fmla="*/ 47398 h 136300"/>
                <a:gd name="connsiteX4" fmla="*/ 429182 w 430108"/>
                <a:gd name="connsiteY4" fmla="*/ 56923 h 136300"/>
                <a:gd name="connsiteX5" fmla="*/ 283132 w 430108"/>
                <a:gd name="connsiteY5" fmla="*/ 15648 h 136300"/>
                <a:gd name="connsiteX6" fmla="*/ 557 w 430108"/>
                <a:gd name="connsiteY6" fmla="*/ 136298 h 13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108" h="136300">
                  <a:moveTo>
                    <a:pt x="557" y="136298"/>
                  </a:moveTo>
                  <a:cubicBezTo>
                    <a:pt x="-11085" y="136827"/>
                    <a:pt x="163011" y="41048"/>
                    <a:pt x="213282" y="18823"/>
                  </a:cubicBezTo>
                  <a:cubicBezTo>
                    <a:pt x="263553" y="-3402"/>
                    <a:pt x="280486" y="-1814"/>
                    <a:pt x="302182" y="2948"/>
                  </a:cubicBezTo>
                  <a:cubicBezTo>
                    <a:pt x="323878" y="7710"/>
                    <a:pt x="322290" y="38402"/>
                    <a:pt x="343457" y="47398"/>
                  </a:cubicBezTo>
                  <a:cubicBezTo>
                    <a:pt x="364624" y="56394"/>
                    <a:pt x="439236" y="62215"/>
                    <a:pt x="429182" y="56923"/>
                  </a:cubicBezTo>
                  <a:cubicBezTo>
                    <a:pt x="419128" y="51631"/>
                    <a:pt x="350336" y="5065"/>
                    <a:pt x="283132" y="15648"/>
                  </a:cubicBezTo>
                  <a:cubicBezTo>
                    <a:pt x="215928" y="26231"/>
                    <a:pt x="12199" y="135769"/>
                    <a:pt x="557" y="13629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F3836830-AE0A-60ED-8691-6974203C7F75}"/>
                </a:ext>
              </a:extLst>
            </p:cNvPr>
            <p:cNvSpPr/>
            <p:nvPr/>
          </p:nvSpPr>
          <p:spPr>
            <a:xfrm>
              <a:off x="2790327" y="4862099"/>
              <a:ext cx="448779" cy="129024"/>
            </a:xfrm>
            <a:custGeom>
              <a:avLst/>
              <a:gdLst>
                <a:gd name="connsiteX0" fmla="*/ 498 w 448779"/>
                <a:gd name="connsiteY0" fmla="*/ 129001 h 129024"/>
                <a:gd name="connsiteX1" fmla="*/ 222748 w 448779"/>
                <a:gd name="connsiteY1" fmla="*/ 21051 h 129024"/>
                <a:gd name="connsiteX2" fmla="*/ 327523 w 448779"/>
                <a:gd name="connsiteY2" fmla="*/ 17876 h 129024"/>
                <a:gd name="connsiteX3" fmla="*/ 302123 w 448779"/>
                <a:gd name="connsiteY3" fmla="*/ 8351 h 129024"/>
                <a:gd name="connsiteX4" fmla="*/ 349748 w 448779"/>
                <a:gd name="connsiteY4" fmla="*/ 8351 h 129024"/>
                <a:gd name="connsiteX5" fmla="*/ 448173 w 448779"/>
                <a:gd name="connsiteY5" fmla="*/ 78201 h 129024"/>
                <a:gd name="connsiteX6" fmla="*/ 298948 w 448779"/>
                <a:gd name="connsiteY6" fmla="*/ 2001 h 129024"/>
                <a:gd name="connsiteX7" fmla="*/ 165598 w 448779"/>
                <a:gd name="connsiteY7" fmla="*/ 30576 h 129024"/>
                <a:gd name="connsiteX8" fmla="*/ 498 w 448779"/>
                <a:gd name="connsiteY8" fmla="*/ 129001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779" h="129024">
                  <a:moveTo>
                    <a:pt x="498" y="129001"/>
                  </a:moveTo>
                  <a:cubicBezTo>
                    <a:pt x="10023" y="127413"/>
                    <a:pt x="168244" y="39572"/>
                    <a:pt x="222748" y="21051"/>
                  </a:cubicBezTo>
                  <a:cubicBezTo>
                    <a:pt x="277252" y="2530"/>
                    <a:pt x="314294" y="19993"/>
                    <a:pt x="327523" y="17876"/>
                  </a:cubicBezTo>
                  <a:cubicBezTo>
                    <a:pt x="340752" y="15759"/>
                    <a:pt x="298419" y="9938"/>
                    <a:pt x="302123" y="8351"/>
                  </a:cubicBezTo>
                  <a:cubicBezTo>
                    <a:pt x="305827" y="6764"/>
                    <a:pt x="325406" y="-3291"/>
                    <a:pt x="349748" y="8351"/>
                  </a:cubicBezTo>
                  <a:cubicBezTo>
                    <a:pt x="374090" y="19993"/>
                    <a:pt x="456640" y="79259"/>
                    <a:pt x="448173" y="78201"/>
                  </a:cubicBezTo>
                  <a:cubicBezTo>
                    <a:pt x="439706" y="77143"/>
                    <a:pt x="346044" y="9938"/>
                    <a:pt x="298948" y="2001"/>
                  </a:cubicBezTo>
                  <a:cubicBezTo>
                    <a:pt x="251852" y="-5936"/>
                    <a:pt x="210577" y="10997"/>
                    <a:pt x="165598" y="30576"/>
                  </a:cubicBezTo>
                  <a:cubicBezTo>
                    <a:pt x="120619" y="50155"/>
                    <a:pt x="-9027" y="130589"/>
                    <a:pt x="498" y="12900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91447ACF-DCBE-4A0A-F7D4-243C9E10AD55}"/>
                </a:ext>
              </a:extLst>
            </p:cNvPr>
            <p:cNvSpPr/>
            <p:nvPr/>
          </p:nvSpPr>
          <p:spPr>
            <a:xfrm>
              <a:off x="2579176" y="4789815"/>
              <a:ext cx="107344" cy="170042"/>
            </a:xfrm>
            <a:custGeom>
              <a:avLst/>
              <a:gdLst>
                <a:gd name="connsiteX0" fmla="*/ 2099 w 107344"/>
                <a:gd name="connsiteY0" fmla="*/ 4435 h 170042"/>
                <a:gd name="connsiteX1" fmla="*/ 106874 w 107344"/>
                <a:gd name="connsiteY1" fmla="*/ 169535 h 170042"/>
                <a:gd name="connsiteX2" fmla="*/ 40199 w 107344"/>
                <a:gd name="connsiteY2" fmla="*/ 55235 h 170042"/>
                <a:gd name="connsiteX3" fmla="*/ 2099 w 107344"/>
                <a:gd name="connsiteY3" fmla="*/ 4435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344" h="170042">
                  <a:moveTo>
                    <a:pt x="2099" y="4435"/>
                  </a:moveTo>
                  <a:cubicBezTo>
                    <a:pt x="13211" y="23485"/>
                    <a:pt x="100524" y="161068"/>
                    <a:pt x="106874" y="169535"/>
                  </a:cubicBezTo>
                  <a:cubicBezTo>
                    <a:pt x="113224" y="178002"/>
                    <a:pt x="53428" y="77989"/>
                    <a:pt x="40199" y="55235"/>
                  </a:cubicBezTo>
                  <a:cubicBezTo>
                    <a:pt x="26970" y="32481"/>
                    <a:pt x="-9013" y="-14615"/>
                    <a:pt x="2099" y="443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45FE8751-5706-A229-C39A-1FA0543E7C88}"/>
                </a:ext>
              </a:extLst>
            </p:cNvPr>
            <p:cNvSpPr/>
            <p:nvPr/>
          </p:nvSpPr>
          <p:spPr>
            <a:xfrm>
              <a:off x="2816213" y="4932071"/>
              <a:ext cx="373244" cy="173351"/>
            </a:xfrm>
            <a:custGeom>
              <a:avLst/>
              <a:gdLst>
                <a:gd name="connsiteX0" fmla="*/ 12 w 373244"/>
                <a:gd name="connsiteY0" fmla="*/ 173329 h 173351"/>
                <a:gd name="connsiteX1" fmla="*/ 127012 w 373244"/>
                <a:gd name="connsiteY1" fmla="*/ 62204 h 173351"/>
                <a:gd name="connsiteX2" fmla="*/ 371487 w 373244"/>
                <a:gd name="connsiteY2" fmla="*/ 5054 h 173351"/>
                <a:gd name="connsiteX3" fmla="*/ 231787 w 373244"/>
                <a:gd name="connsiteY3" fmla="*/ 8229 h 173351"/>
                <a:gd name="connsiteX4" fmla="*/ 133362 w 373244"/>
                <a:gd name="connsiteY4" fmla="*/ 52679 h 173351"/>
                <a:gd name="connsiteX5" fmla="*/ 12 w 373244"/>
                <a:gd name="connsiteY5" fmla="*/ 173329 h 17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244" h="173351">
                  <a:moveTo>
                    <a:pt x="12" y="173329"/>
                  </a:moveTo>
                  <a:cubicBezTo>
                    <a:pt x="-1046" y="174917"/>
                    <a:pt x="65100" y="90250"/>
                    <a:pt x="127012" y="62204"/>
                  </a:cubicBezTo>
                  <a:cubicBezTo>
                    <a:pt x="188924" y="34158"/>
                    <a:pt x="354025" y="14050"/>
                    <a:pt x="371487" y="5054"/>
                  </a:cubicBezTo>
                  <a:cubicBezTo>
                    <a:pt x="388950" y="-3942"/>
                    <a:pt x="271474" y="292"/>
                    <a:pt x="231787" y="8229"/>
                  </a:cubicBezTo>
                  <a:cubicBezTo>
                    <a:pt x="192100" y="16166"/>
                    <a:pt x="170404" y="28867"/>
                    <a:pt x="133362" y="52679"/>
                  </a:cubicBezTo>
                  <a:cubicBezTo>
                    <a:pt x="96320" y="76491"/>
                    <a:pt x="1070" y="171741"/>
                    <a:pt x="12" y="17332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FEADF757-820B-BFEA-1A46-A91B385B10A5}"/>
                </a:ext>
              </a:extLst>
            </p:cNvPr>
            <p:cNvSpPr/>
            <p:nvPr/>
          </p:nvSpPr>
          <p:spPr>
            <a:xfrm>
              <a:off x="2764869" y="4959302"/>
              <a:ext cx="79507" cy="336233"/>
            </a:xfrm>
            <a:custGeom>
              <a:avLst/>
              <a:gdLst>
                <a:gd name="connsiteX0" fmla="*/ 556 w 79507"/>
                <a:gd name="connsiteY0" fmla="*/ 48 h 336233"/>
                <a:gd name="connsiteX1" fmla="*/ 73581 w 79507"/>
                <a:gd name="connsiteY1" fmla="*/ 98473 h 336233"/>
                <a:gd name="connsiteX2" fmla="*/ 70406 w 79507"/>
                <a:gd name="connsiteY2" fmla="*/ 247698 h 336233"/>
                <a:gd name="connsiteX3" fmla="*/ 32306 w 79507"/>
                <a:gd name="connsiteY3" fmla="*/ 333423 h 336233"/>
                <a:gd name="connsiteX4" fmla="*/ 70406 w 79507"/>
                <a:gd name="connsiteY4" fmla="*/ 146098 h 336233"/>
                <a:gd name="connsiteX5" fmla="*/ 41831 w 79507"/>
                <a:gd name="connsiteY5" fmla="*/ 85773 h 336233"/>
                <a:gd name="connsiteX6" fmla="*/ 556 w 79507"/>
                <a:gd name="connsiteY6" fmla="*/ 48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07" h="336233">
                  <a:moveTo>
                    <a:pt x="556" y="48"/>
                  </a:moveTo>
                  <a:cubicBezTo>
                    <a:pt x="5848" y="2165"/>
                    <a:pt x="61939" y="57198"/>
                    <a:pt x="73581" y="98473"/>
                  </a:cubicBezTo>
                  <a:cubicBezTo>
                    <a:pt x="85223" y="139748"/>
                    <a:pt x="77285" y="208540"/>
                    <a:pt x="70406" y="247698"/>
                  </a:cubicBezTo>
                  <a:cubicBezTo>
                    <a:pt x="63527" y="286856"/>
                    <a:pt x="32306" y="350356"/>
                    <a:pt x="32306" y="333423"/>
                  </a:cubicBezTo>
                  <a:cubicBezTo>
                    <a:pt x="32306" y="316490"/>
                    <a:pt x="68819" y="187373"/>
                    <a:pt x="70406" y="146098"/>
                  </a:cubicBezTo>
                  <a:cubicBezTo>
                    <a:pt x="71993" y="104823"/>
                    <a:pt x="54531" y="106410"/>
                    <a:pt x="41831" y="85773"/>
                  </a:cubicBezTo>
                  <a:cubicBezTo>
                    <a:pt x="29131" y="65136"/>
                    <a:pt x="-4736" y="-2069"/>
                    <a:pt x="556" y="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13F54CF2-F493-B048-6568-B143C1C634CC}"/>
                </a:ext>
              </a:extLst>
            </p:cNvPr>
            <p:cNvSpPr/>
            <p:nvPr/>
          </p:nvSpPr>
          <p:spPr>
            <a:xfrm>
              <a:off x="2679700" y="4965700"/>
              <a:ext cx="156777" cy="10230"/>
            </a:xfrm>
            <a:custGeom>
              <a:avLst/>
              <a:gdLst>
                <a:gd name="connsiteX0" fmla="*/ 0 w 156777"/>
                <a:gd name="connsiteY0" fmla="*/ 0 h 10230"/>
                <a:gd name="connsiteX1" fmla="*/ 155575 w 156777"/>
                <a:gd name="connsiteY1" fmla="*/ 9525 h 10230"/>
                <a:gd name="connsiteX2" fmla="*/ 76200 w 156777"/>
                <a:gd name="connsiteY2" fmla="*/ 9525 h 10230"/>
                <a:gd name="connsiteX3" fmla="*/ 0 w 156777"/>
                <a:gd name="connsiteY3" fmla="*/ 0 h 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777" h="10230">
                  <a:moveTo>
                    <a:pt x="0" y="0"/>
                  </a:moveTo>
                  <a:lnTo>
                    <a:pt x="155575" y="9525"/>
                  </a:lnTo>
                  <a:cubicBezTo>
                    <a:pt x="168275" y="11112"/>
                    <a:pt x="76200" y="9525"/>
                    <a:pt x="762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7D5F3510-6D28-CDE8-D085-E5AE730B259B}"/>
                </a:ext>
              </a:extLst>
            </p:cNvPr>
            <p:cNvSpPr/>
            <p:nvPr/>
          </p:nvSpPr>
          <p:spPr>
            <a:xfrm>
              <a:off x="2672762" y="4966667"/>
              <a:ext cx="141814" cy="314338"/>
            </a:xfrm>
            <a:custGeom>
              <a:avLst/>
              <a:gdLst>
                <a:gd name="connsiteX0" fmla="*/ 588 w 141814"/>
                <a:gd name="connsiteY0" fmla="*/ 2208 h 314338"/>
                <a:gd name="connsiteX1" fmla="*/ 89488 w 141814"/>
                <a:gd name="connsiteY1" fmla="*/ 94283 h 314338"/>
                <a:gd name="connsiteX2" fmla="*/ 133938 w 141814"/>
                <a:gd name="connsiteY2" fmla="*/ 237158 h 314338"/>
                <a:gd name="connsiteX3" fmla="*/ 121238 w 141814"/>
                <a:gd name="connsiteY3" fmla="*/ 313358 h 314338"/>
                <a:gd name="connsiteX4" fmla="*/ 137113 w 141814"/>
                <a:gd name="connsiteY4" fmla="*/ 186358 h 314338"/>
                <a:gd name="connsiteX5" fmla="*/ 588 w 141814"/>
                <a:gd name="connsiteY5" fmla="*/ 2208 h 3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14" h="314338">
                  <a:moveTo>
                    <a:pt x="588" y="2208"/>
                  </a:moveTo>
                  <a:cubicBezTo>
                    <a:pt x="-7349" y="-13138"/>
                    <a:pt x="67263" y="55125"/>
                    <a:pt x="89488" y="94283"/>
                  </a:cubicBezTo>
                  <a:cubicBezTo>
                    <a:pt x="111713" y="133441"/>
                    <a:pt x="128646" y="200645"/>
                    <a:pt x="133938" y="237158"/>
                  </a:cubicBezTo>
                  <a:cubicBezTo>
                    <a:pt x="139230" y="273671"/>
                    <a:pt x="120709" y="321825"/>
                    <a:pt x="121238" y="313358"/>
                  </a:cubicBezTo>
                  <a:cubicBezTo>
                    <a:pt x="121767" y="304891"/>
                    <a:pt x="153517" y="238216"/>
                    <a:pt x="137113" y="186358"/>
                  </a:cubicBezTo>
                  <a:cubicBezTo>
                    <a:pt x="120709" y="134500"/>
                    <a:pt x="8525" y="17554"/>
                    <a:pt x="588" y="220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B328EDC7-D24F-5C67-2987-676E072D1C45}"/>
                </a:ext>
              </a:extLst>
            </p:cNvPr>
            <p:cNvSpPr/>
            <p:nvPr/>
          </p:nvSpPr>
          <p:spPr>
            <a:xfrm>
              <a:off x="2686048" y="4984685"/>
              <a:ext cx="110016" cy="275380"/>
            </a:xfrm>
            <a:custGeom>
              <a:avLst/>
              <a:gdLst>
                <a:gd name="connsiteX0" fmla="*/ 2 w 110016"/>
                <a:gd name="connsiteY0" fmla="*/ 65 h 275380"/>
                <a:gd name="connsiteX1" fmla="*/ 98427 w 110016"/>
                <a:gd name="connsiteY1" fmla="*/ 171515 h 275380"/>
                <a:gd name="connsiteX2" fmla="*/ 98427 w 110016"/>
                <a:gd name="connsiteY2" fmla="*/ 269940 h 275380"/>
                <a:gd name="connsiteX3" fmla="*/ 66677 w 110016"/>
                <a:gd name="connsiteY3" fmla="*/ 257240 h 275380"/>
                <a:gd name="connsiteX4" fmla="*/ 107952 w 110016"/>
                <a:gd name="connsiteY4" fmla="*/ 269940 h 275380"/>
                <a:gd name="connsiteX5" fmla="*/ 95252 w 110016"/>
                <a:gd name="connsiteY5" fmla="*/ 152465 h 275380"/>
                <a:gd name="connsiteX6" fmla="*/ 2 w 110016"/>
                <a:gd name="connsiteY6" fmla="*/ 65 h 27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16" h="275380">
                  <a:moveTo>
                    <a:pt x="2" y="65"/>
                  </a:moveTo>
                  <a:cubicBezTo>
                    <a:pt x="531" y="3240"/>
                    <a:pt x="82023" y="126536"/>
                    <a:pt x="98427" y="171515"/>
                  </a:cubicBezTo>
                  <a:cubicBezTo>
                    <a:pt x="114831" y="216494"/>
                    <a:pt x="103719" y="255653"/>
                    <a:pt x="98427" y="269940"/>
                  </a:cubicBezTo>
                  <a:cubicBezTo>
                    <a:pt x="93135" y="284227"/>
                    <a:pt x="65090" y="257240"/>
                    <a:pt x="66677" y="257240"/>
                  </a:cubicBezTo>
                  <a:cubicBezTo>
                    <a:pt x="68264" y="257240"/>
                    <a:pt x="103189" y="287403"/>
                    <a:pt x="107952" y="269940"/>
                  </a:cubicBezTo>
                  <a:cubicBezTo>
                    <a:pt x="112715" y="252477"/>
                    <a:pt x="109539" y="194269"/>
                    <a:pt x="95252" y="152465"/>
                  </a:cubicBezTo>
                  <a:cubicBezTo>
                    <a:pt x="80965" y="110661"/>
                    <a:pt x="-527" y="-3110"/>
                    <a:pt x="2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47A30E82-50C2-142B-21A4-27C4ED1533BB}"/>
                </a:ext>
              </a:extLst>
            </p:cNvPr>
            <p:cNvSpPr/>
            <p:nvPr/>
          </p:nvSpPr>
          <p:spPr>
            <a:xfrm>
              <a:off x="2651080" y="5041768"/>
              <a:ext cx="139827" cy="219320"/>
            </a:xfrm>
            <a:custGeom>
              <a:avLst/>
              <a:gdLst>
                <a:gd name="connsiteX0" fmla="*/ 45 w 139827"/>
                <a:gd name="connsiteY0" fmla="*/ 132 h 219320"/>
                <a:gd name="connsiteX1" fmla="*/ 82595 w 139827"/>
                <a:gd name="connsiteY1" fmla="*/ 120782 h 219320"/>
                <a:gd name="connsiteX2" fmla="*/ 76245 w 139827"/>
                <a:gd name="connsiteY2" fmla="*/ 203332 h 219320"/>
                <a:gd name="connsiteX3" fmla="*/ 82595 w 139827"/>
                <a:gd name="connsiteY3" fmla="*/ 190632 h 219320"/>
                <a:gd name="connsiteX4" fmla="*/ 139745 w 139827"/>
                <a:gd name="connsiteY4" fmla="*/ 219207 h 219320"/>
                <a:gd name="connsiteX5" fmla="*/ 95295 w 139827"/>
                <a:gd name="connsiteY5" fmla="*/ 177932 h 219320"/>
                <a:gd name="connsiteX6" fmla="*/ 95295 w 139827"/>
                <a:gd name="connsiteY6" fmla="*/ 98557 h 219320"/>
                <a:gd name="connsiteX7" fmla="*/ 45 w 139827"/>
                <a:gd name="connsiteY7" fmla="*/ 132 h 21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27" h="219320">
                  <a:moveTo>
                    <a:pt x="45" y="132"/>
                  </a:moveTo>
                  <a:cubicBezTo>
                    <a:pt x="-2072" y="3836"/>
                    <a:pt x="69895" y="86915"/>
                    <a:pt x="82595" y="120782"/>
                  </a:cubicBezTo>
                  <a:cubicBezTo>
                    <a:pt x="95295" y="154649"/>
                    <a:pt x="76245" y="203332"/>
                    <a:pt x="76245" y="203332"/>
                  </a:cubicBezTo>
                  <a:cubicBezTo>
                    <a:pt x="76245" y="214974"/>
                    <a:pt x="72012" y="187986"/>
                    <a:pt x="82595" y="190632"/>
                  </a:cubicBezTo>
                  <a:cubicBezTo>
                    <a:pt x="93178" y="193278"/>
                    <a:pt x="137628" y="221324"/>
                    <a:pt x="139745" y="219207"/>
                  </a:cubicBezTo>
                  <a:cubicBezTo>
                    <a:pt x="141862" y="217090"/>
                    <a:pt x="102703" y="198040"/>
                    <a:pt x="95295" y="177932"/>
                  </a:cubicBezTo>
                  <a:cubicBezTo>
                    <a:pt x="87887" y="157824"/>
                    <a:pt x="107995" y="125544"/>
                    <a:pt x="95295" y="98557"/>
                  </a:cubicBezTo>
                  <a:cubicBezTo>
                    <a:pt x="82595" y="71570"/>
                    <a:pt x="2162" y="-3572"/>
                    <a:pt x="45" y="13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642936C6-7312-CF03-E7F7-35345024E791}"/>
                </a:ext>
              </a:extLst>
            </p:cNvPr>
            <p:cNvSpPr/>
            <p:nvPr/>
          </p:nvSpPr>
          <p:spPr>
            <a:xfrm>
              <a:off x="2634904" y="4959319"/>
              <a:ext cx="121094" cy="231808"/>
            </a:xfrm>
            <a:custGeom>
              <a:avLst/>
              <a:gdLst>
                <a:gd name="connsiteX0" fmla="*/ 120996 w 121094"/>
                <a:gd name="connsiteY0" fmla="*/ 31 h 231808"/>
                <a:gd name="connsiteX1" fmla="*/ 22571 w 121094"/>
                <a:gd name="connsiteY1" fmla="*/ 104806 h 231808"/>
                <a:gd name="connsiteX2" fmla="*/ 38446 w 121094"/>
                <a:gd name="connsiteY2" fmla="*/ 120681 h 231808"/>
                <a:gd name="connsiteX3" fmla="*/ 70196 w 121094"/>
                <a:gd name="connsiteY3" fmla="*/ 231806 h 231808"/>
                <a:gd name="connsiteX4" fmla="*/ 346 w 121094"/>
                <a:gd name="connsiteY4" fmla="*/ 117506 h 231808"/>
                <a:gd name="connsiteX5" fmla="*/ 120996 w 121094"/>
                <a:gd name="connsiteY5" fmla="*/ 31 h 23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94" h="231808">
                  <a:moveTo>
                    <a:pt x="120996" y="31"/>
                  </a:moveTo>
                  <a:cubicBezTo>
                    <a:pt x="124700" y="-2086"/>
                    <a:pt x="22571" y="104806"/>
                    <a:pt x="22571" y="104806"/>
                  </a:cubicBezTo>
                  <a:cubicBezTo>
                    <a:pt x="8813" y="124914"/>
                    <a:pt x="30508" y="99514"/>
                    <a:pt x="38446" y="120681"/>
                  </a:cubicBezTo>
                  <a:cubicBezTo>
                    <a:pt x="46383" y="141848"/>
                    <a:pt x="76546" y="232335"/>
                    <a:pt x="70196" y="231806"/>
                  </a:cubicBezTo>
                  <a:cubicBezTo>
                    <a:pt x="63846" y="231277"/>
                    <a:pt x="-5475" y="152431"/>
                    <a:pt x="346" y="117506"/>
                  </a:cubicBezTo>
                  <a:cubicBezTo>
                    <a:pt x="6167" y="82581"/>
                    <a:pt x="117292" y="2148"/>
                    <a:pt x="120996" y="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75A1C129-D13A-EC32-EE47-02FBD712A6F1}"/>
                </a:ext>
              </a:extLst>
            </p:cNvPr>
            <p:cNvSpPr/>
            <p:nvPr/>
          </p:nvSpPr>
          <p:spPr>
            <a:xfrm>
              <a:off x="2824124" y="5216385"/>
              <a:ext cx="112886" cy="211009"/>
            </a:xfrm>
            <a:custGeom>
              <a:avLst/>
              <a:gdLst>
                <a:gd name="connsiteX0" fmla="*/ 4801 w 112886"/>
                <a:gd name="connsiteY0" fmla="*/ 3315 h 211009"/>
                <a:gd name="connsiteX1" fmla="*/ 112751 w 112886"/>
                <a:gd name="connsiteY1" fmla="*/ 209690 h 211009"/>
                <a:gd name="connsiteX2" fmla="*/ 27026 w 112886"/>
                <a:gd name="connsiteY2" fmla="*/ 89040 h 211009"/>
                <a:gd name="connsiteX3" fmla="*/ 4801 w 112886"/>
                <a:gd name="connsiteY3" fmla="*/ 3315 h 2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86" h="211009">
                  <a:moveTo>
                    <a:pt x="4801" y="3315"/>
                  </a:moveTo>
                  <a:cubicBezTo>
                    <a:pt x="19088" y="23423"/>
                    <a:pt x="109047" y="195403"/>
                    <a:pt x="112751" y="209690"/>
                  </a:cubicBezTo>
                  <a:cubicBezTo>
                    <a:pt x="116455" y="223977"/>
                    <a:pt x="42901" y="118144"/>
                    <a:pt x="27026" y="89040"/>
                  </a:cubicBezTo>
                  <a:cubicBezTo>
                    <a:pt x="11151" y="59936"/>
                    <a:pt x="-9486" y="-16793"/>
                    <a:pt x="4801" y="331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99E32B5D-6281-FBE8-9467-82CCFFF78F2A}"/>
                </a:ext>
              </a:extLst>
            </p:cNvPr>
            <p:cNvSpPr/>
            <p:nvPr/>
          </p:nvSpPr>
          <p:spPr>
            <a:xfrm>
              <a:off x="2784275" y="5249194"/>
              <a:ext cx="125244" cy="197662"/>
            </a:xfrm>
            <a:custGeom>
              <a:avLst/>
              <a:gdLst>
                <a:gd name="connsiteX0" fmla="*/ 200 w 125244"/>
                <a:gd name="connsiteY0" fmla="*/ 2256 h 197662"/>
                <a:gd name="connsiteX1" fmla="*/ 120850 w 125244"/>
                <a:gd name="connsiteY1" fmla="*/ 195931 h 197662"/>
                <a:gd name="connsiteX2" fmla="*/ 92275 w 125244"/>
                <a:gd name="connsiteY2" fmla="*/ 94331 h 197662"/>
                <a:gd name="connsiteX3" fmla="*/ 200 w 125244"/>
                <a:gd name="connsiteY3" fmla="*/ 2256 h 1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44" h="197662">
                  <a:moveTo>
                    <a:pt x="200" y="2256"/>
                  </a:moveTo>
                  <a:cubicBezTo>
                    <a:pt x="4962" y="19189"/>
                    <a:pt x="105504" y="180585"/>
                    <a:pt x="120850" y="195931"/>
                  </a:cubicBezTo>
                  <a:cubicBezTo>
                    <a:pt x="136196" y="211277"/>
                    <a:pt x="107621" y="120260"/>
                    <a:pt x="92275" y="94331"/>
                  </a:cubicBezTo>
                  <a:cubicBezTo>
                    <a:pt x="76929" y="68402"/>
                    <a:pt x="-4562" y="-14677"/>
                    <a:pt x="200" y="225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F3B3CA33-EFCB-7A1D-25E8-3BEFEE4ED924}"/>
                </a:ext>
              </a:extLst>
            </p:cNvPr>
            <p:cNvSpPr/>
            <p:nvPr/>
          </p:nvSpPr>
          <p:spPr>
            <a:xfrm>
              <a:off x="2873369" y="5171969"/>
              <a:ext cx="496093" cy="403482"/>
            </a:xfrm>
            <a:custGeom>
              <a:avLst/>
              <a:gdLst>
                <a:gd name="connsiteX0" fmla="*/ 98431 w 496093"/>
                <a:gd name="connsiteY0" fmla="*/ 403331 h 403482"/>
                <a:gd name="connsiteX1" fmla="*/ 25406 w 496093"/>
                <a:gd name="connsiteY1" fmla="*/ 311256 h 403482"/>
                <a:gd name="connsiteX2" fmla="*/ 92081 w 496093"/>
                <a:gd name="connsiteY2" fmla="*/ 219181 h 403482"/>
                <a:gd name="connsiteX3" fmla="*/ 184156 w 496093"/>
                <a:gd name="connsiteY3" fmla="*/ 136631 h 403482"/>
                <a:gd name="connsiteX4" fmla="*/ 393706 w 496093"/>
                <a:gd name="connsiteY4" fmla="*/ 31856 h 403482"/>
                <a:gd name="connsiteX5" fmla="*/ 488956 w 496093"/>
                <a:gd name="connsiteY5" fmla="*/ 6456 h 403482"/>
                <a:gd name="connsiteX6" fmla="*/ 209556 w 496093"/>
                <a:gd name="connsiteY6" fmla="*/ 136631 h 403482"/>
                <a:gd name="connsiteX7" fmla="*/ 66681 w 496093"/>
                <a:gd name="connsiteY7" fmla="*/ 209656 h 403482"/>
                <a:gd name="connsiteX8" fmla="*/ 6 w 496093"/>
                <a:gd name="connsiteY8" fmla="*/ 289031 h 403482"/>
                <a:gd name="connsiteX9" fmla="*/ 98431 w 496093"/>
                <a:gd name="connsiteY9" fmla="*/ 403331 h 40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093" h="403482">
                  <a:moveTo>
                    <a:pt x="98431" y="403331"/>
                  </a:moveTo>
                  <a:cubicBezTo>
                    <a:pt x="102664" y="407035"/>
                    <a:pt x="26464" y="341948"/>
                    <a:pt x="25406" y="311256"/>
                  </a:cubicBezTo>
                  <a:cubicBezTo>
                    <a:pt x="24348" y="280564"/>
                    <a:pt x="65623" y="248285"/>
                    <a:pt x="92081" y="219181"/>
                  </a:cubicBezTo>
                  <a:cubicBezTo>
                    <a:pt x="118539" y="190077"/>
                    <a:pt x="133885" y="167852"/>
                    <a:pt x="184156" y="136631"/>
                  </a:cubicBezTo>
                  <a:cubicBezTo>
                    <a:pt x="234427" y="105410"/>
                    <a:pt x="342906" y="53552"/>
                    <a:pt x="393706" y="31856"/>
                  </a:cubicBezTo>
                  <a:cubicBezTo>
                    <a:pt x="444506" y="10160"/>
                    <a:pt x="519648" y="-11007"/>
                    <a:pt x="488956" y="6456"/>
                  </a:cubicBezTo>
                  <a:cubicBezTo>
                    <a:pt x="458264" y="23918"/>
                    <a:pt x="279935" y="102764"/>
                    <a:pt x="209556" y="136631"/>
                  </a:cubicBezTo>
                  <a:cubicBezTo>
                    <a:pt x="139177" y="170498"/>
                    <a:pt x="101606" y="184256"/>
                    <a:pt x="66681" y="209656"/>
                  </a:cubicBezTo>
                  <a:cubicBezTo>
                    <a:pt x="31756" y="235056"/>
                    <a:pt x="-523" y="261514"/>
                    <a:pt x="6" y="289031"/>
                  </a:cubicBezTo>
                  <a:cubicBezTo>
                    <a:pt x="535" y="316548"/>
                    <a:pt x="94198" y="399627"/>
                    <a:pt x="98431" y="40333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6D6B8B8E-A51A-895D-3931-7774DD5657BD}"/>
                </a:ext>
              </a:extLst>
            </p:cNvPr>
            <p:cNvSpPr/>
            <p:nvPr/>
          </p:nvSpPr>
          <p:spPr>
            <a:xfrm>
              <a:off x="2936687" y="5168857"/>
              <a:ext cx="451594" cy="381286"/>
            </a:xfrm>
            <a:custGeom>
              <a:avLst/>
              <a:gdLst>
                <a:gd name="connsiteX0" fmla="*/ 188 w 451594"/>
                <a:gd name="connsiteY0" fmla="*/ 381043 h 381286"/>
                <a:gd name="connsiteX1" fmla="*/ 54163 w 451594"/>
                <a:gd name="connsiteY1" fmla="*/ 292143 h 381286"/>
                <a:gd name="connsiteX2" fmla="*/ 320863 w 451594"/>
                <a:gd name="connsiteY2" fmla="*/ 133393 h 381286"/>
                <a:gd name="connsiteX3" fmla="*/ 447863 w 451594"/>
                <a:gd name="connsiteY3" fmla="*/ 85768 h 381286"/>
                <a:gd name="connsiteX4" fmla="*/ 419288 w 451594"/>
                <a:gd name="connsiteY4" fmla="*/ 43 h 381286"/>
                <a:gd name="connsiteX5" fmla="*/ 435163 w 451594"/>
                <a:gd name="connsiteY5" fmla="*/ 73068 h 381286"/>
                <a:gd name="connsiteX6" fmla="*/ 435163 w 451594"/>
                <a:gd name="connsiteY6" fmla="*/ 79418 h 381286"/>
                <a:gd name="connsiteX7" fmla="*/ 292288 w 451594"/>
                <a:gd name="connsiteY7" fmla="*/ 127043 h 381286"/>
                <a:gd name="connsiteX8" fmla="*/ 60513 w 451594"/>
                <a:gd name="connsiteY8" fmla="*/ 266743 h 381286"/>
                <a:gd name="connsiteX9" fmla="*/ 188 w 451594"/>
                <a:gd name="connsiteY9" fmla="*/ 381043 h 38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594" h="381286">
                  <a:moveTo>
                    <a:pt x="188" y="381043"/>
                  </a:moveTo>
                  <a:cubicBezTo>
                    <a:pt x="-870" y="385276"/>
                    <a:pt x="717" y="333418"/>
                    <a:pt x="54163" y="292143"/>
                  </a:cubicBezTo>
                  <a:cubicBezTo>
                    <a:pt x="107609" y="250868"/>
                    <a:pt x="255246" y="167789"/>
                    <a:pt x="320863" y="133393"/>
                  </a:cubicBezTo>
                  <a:cubicBezTo>
                    <a:pt x="386480" y="98997"/>
                    <a:pt x="431459" y="107993"/>
                    <a:pt x="447863" y="85768"/>
                  </a:cubicBezTo>
                  <a:cubicBezTo>
                    <a:pt x="464267" y="63543"/>
                    <a:pt x="421405" y="2160"/>
                    <a:pt x="419288" y="43"/>
                  </a:cubicBezTo>
                  <a:cubicBezTo>
                    <a:pt x="417171" y="-2074"/>
                    <a:pt x="435163" y="73068"/>
                    <a:pt x="435163" y="73068"/>
                  </a:cubicBezTo>
                  <a:cubicBezTo>
                    <a:pt x="437809" y="86297"/>
                    <a:pt x="458975" y="70422"/>
                    <a:pt x="435163" y="79418"/>
                  </a:cubicBezTo>
                  <a:cubicBezTo>
                    <a:pt x="411351" y="88414"/>
                    <a:pt x="354730" y="95822"/>
                    <a:pt x="292288" y="127043"/>
                  </a:cubicBezTo>
                  <a:cubicBezTo>
                    <a:pt x="229846" y="158264"/>
                    <a:pt x="110784" y="228643"/>
                    <a:pt x="60513" y="266743"/>
                  </a:cubicBezTo>
                  <a:cubicBezTo>
                    <a:pt x="10242" y="304843"/>
                    <a:pt x="1246" y="376810"/>
                    <a:pt x="188" y="38104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AB80A278-C1B0-6A2D-10E8-BE769D8D9FFB}"/>
                </a:ext>
              </a:extLst>
            </p:cNvPr>
            <p:cNvSpPr/>
            <p:nvPr/>
          </p:nvSpPr>
          <p:spPr>
            <a:xfrm>
              <a:off x="2914642" y="5340115"/>
              <a:ext cx="102120" cy="104449"/>
            </a:xfrm>
            <a:custGeom>
              <a:avLst/>
              <a:gdLst>
                <a:gd name="connsiteX0" fmla="*/ 101608 w 102120"/>
                <a:gd name="connsiteY0" fmla="*/ 235 h 104449"/>
                <a:gd name="connsiteX1" fmla="*/ 41283 w 102120"/>
                <a:gd name="connsiteY1" fmla="*/ 66910 h 104449"/>
                <a:gd name="connsiteX2" fmla="*/ 85733 w 102120"/>
                <a:gd name="connsiteY2" fmla="*/ 101835 h 104449"/>
                <a:gd name="connsiteX3" fmla="*/ 8 w 102120"/>
                <a:gd name="connsiteY3" fmla="*/ 92310 h 104449"/>
                <a:gd name="connsiteX4" fmla="*/ 101608 w 102120"/>
                <a:gd name="connsiteY4" fmla="*/ 235 h 10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20" h="104449">
                  <a:moveTo>
                    <a:pt x="101608" y="235"/>
                  </a:moveTo>
                  <a:cubicBezTo>
                    <a:pt x="108487" y="-3998"/>
                    <a:pt x="43929" y="49977"/>
                    <a:pt x="41283" y="66910"/>
                  </a:cubicBezTo>
                  <a:cubicBezTo>
                    <a:pt x="38637" y="83843"/>
                    <a:pt x="92612" y="97602"/>
                    <a:pt x="85733" y="101835"/>
                  </a:cubicBezTo>
                  <a:cubicBezTo>
                    <a:pt x="78854" y="106068"/>
                    <a:pt x="1066" y="106597"/>
                    <a:pt x="8" y="92310"/>
                  </a:cubicBezTo>
                  <a:cubicBezTo>
                    <a:pt x="-1050" y="78023"/>
                    <a:pt x="94729" y="4468"/>
                    <a:pt x="101608" y="23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C7F8E106-C8F4-7023-B789-F2C9D54D17E6}"/>
                </a:ext>
              </a:extLst>
            </p:cNvPr>
            <p:cNvSpPr/>
            <p:nvPr/>
          </p:nvSpPr>
          <p:spPr>
            <a:xfrm>
              <a:off x="8359545" y="3588048"/>
              <a:ext cx="930192" cy="683364"/>
            </a:xfrm>
            <a:custGeom>
              <a:avLst/>
              <a:gdLst>
                <a:gd name="connsiteX0" fmla="*/ 4062 w 930192"/>
                <a:gd name="connsiteY0" fmla="*/ 124731 h 683364"/>
                <a:gd name="connsiteX1" fmla="*/ 256310 w 930192"/>
                <a:gd name="connsiteY1" fmla="*/ 34080 h 683364"/>
                <a:gd name="connsiteX2" fmla="*/ 492793 w 930192"/>
                <a:gd name="connsiteY2" fmla="*/ 38021 h 683364"/>
                <a:gd name="connsiteX3" fmla="*/ 642565 w 930192"/>
                <a:gd name="connsiteY3" fmla="*/ 144438 h 683364"/>
                <a:gd name="connsiteX4" fmla="*/ 871165 w 930192"/>
                <a:gd name="connsiteY4" fmla="*/ 487338 h 683364"/>
                <a:gd name="connsiteX5" fmla="*/ 926345 w 930192"/>
                <a:gd name="connsiteY5" fmla="*/ 676524 h 683364"/>
                <a:gd name="connsiteX6" fmla="*/ 792338 w 930192"/>
                <a:gd name="connsiteY6" fmla="*/ 250855 h 683364"/>
                <a:gd name="connsiteX7" fmla="*/ 469145 w 930192"/>
                <a:gd name="connsiteY7" fmla="*/ 2549 h 683364"/>
                <a:gd name="connsiteX8" fmla="*/ 4062 w 930192"/>
                <a:gd name="connsiteY8" fmla="*/ 124731 h 68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192" h="683364">
                  <a:moveTo>
                    <a:pt x="4062" y="124731"/>
                  </a:moveTo>
                  <a:cubicBezTo>
                    <a:pt x="-31410" y="129986"/>
                    <a:pt x="174855" y="48532"/>
                    <a:pt x="256310" y="34080"/>
                  </a:cubicBezTo>
                  <a:cubicBezTo>
                    <a:pt x="337765" y="19628"/>
                    <a:pt x="428417" y="19628"/>
                    <a:pt x="492793" y="38021"/>
                  </a:cubicBezTo>
                  <a:cubicBezTo>
                    <a:pt x="557169" y="56414"/>
                    <a:pt x="579503" y="69552"/>
                    <a:pt x="642565" y="144438"/>
                  </a:cubicBezTo>
                  <a:cubicBezTo>
                    <a:pt x="705627" y="219324"/>
                    <a:pt x="823868" y="398657"/>
                    <a:pt x="871165" y="487338"/>
                  </a:cubicBezTo>
                  <a:cubicBezTo>
                    <a:pt x="918462" y="576019"/>
                    <a:pt x="939483" y="715938"/>
                    <a:pt x="926345" y="676524"/>
                  </a:cubicBezTo>
                  <a:cubicBezTo>
                    <a:pt x="913207" y="637110"/>
                    <a:pt x="868538" y="363184"/>
                    <a:pt x="792338" y="250855"/>
                  </a:cubicBezTo>
                  <a:cubicBezTo>
                    <a:pt x="716138" y="138526"/>
                    <a:pt x="597897" y="25540"/>
                    <a:pt x="469145" y="2549"/>
                  </a:cubicBezTo>
                  <a:cubicBezTo>
                    <a:pt x="340393" y="-20442"/>
                    <a:pt x="39534" y="119476"/>
                    <a:pt x="4062" y="1247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CBA408D0-4B50-4F88-7FAC-18C9FCEAEFF3}"/>
                </a:ext>
              </a:extLst>
            </p:cNvPr>
            <p:cNvSpPr/>
            <p:nvPr/>
          </p:nvSpPr>
          <p:spPr>
            <a:xfrm>
              <a:off x="8426664" y="3649644"/>
              <a:ext cx="524219" cy="87036"/>
            </a:xfrm>
            <a:custGeom>
              <a:avLst/>
              <a:gdLst>
                <a:gd name="connsiteX0" fmla="*/ 5 w 524219"/>
                <a:gd name="connsiteY0" fmla="*/ 71018 h 87036"/>
                <a:gd name="connsiteX1" fmla="*/ 323198 w 524219"/>
                <a:gd name="connsiteY1" fmla="*/ 73 h 87036"/>
                <a:gd name="connsiteX2" fmla="*/ 524208 w 524219"/>
                <a:gd name="connsiteY2" fmla="*/ 86784 h 87036"/>
                <a:gd name="connsiteX3" fmla="*/ 331081 w 524219"/>
                <a:gd name="connsiteY3" fmla="*/ 27663 h 87036"/>
                <a:gd name="connsiteX4" fmla="*/ 5 w 524219"/>
                <a:gd name="connsiteY4" fmla="*/ 71018 h 8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19" h="87036">
                  <a:moveTo>
                    <a:pt x="5" y="71018"/>
                  </a:moveTo>
                  <a:cubicBezTo>
                    <a:pt x="-1309" y="66420"/>
                    <a:pt x="235831" y="-2555"/>
                    <a:pt x="323198" y="73"/>
                  </a:cubicBezTo>
                  <a:cubicBezTo>
                    <a:pt x="410565" y="2701"/>
                    <a:pt x="522894" y="82186"/>
                    <a:pt x="524208" y="86784"/>
                  </a:cubicBezTo>
                  <a:cubicBezTo>
                    <a:pt x="525522" y="91382"/>
                    <a:pt x="410565" y="31604"/>
                    <a:pt x="331081" y="27663"/>
                  </a:cubicBezTo>
                  <a:cubicBezTo>
                    <a:pt x="251597" y="23722"/>
                    <a:pt x="1319" y="75616"/>
                    <a:pt x="5" y="710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B701AFB4-3E72-B02C-6805-7036187B0A95}"/>
                </a:ext>
              </a:extLst>
            </p:cNvPr>
            <p:cNvSpPr/>
            <p:nvPr/>
          </p:nvSpPr>
          <p:spPr>
            <a:xfrm>
              <a:off x="8406895" y="3703506"/>
              <a:ext cx="504913" cy="948652"/>
            </a:xfrm>
            <a:custGeom>
              <a:avLst/>
              <a:gdLst>
                <a:gd name="connsiteX0" fmla="*/ 67 w 504913"/>
                <a:gd name="connsiteY0" fmla="*/ 5332 h 948652"/>
                <a:gd name="connsiteX1" fmla="*/ 193195 w 504913"/>
                <a:gd name="connsiteY1" fmla="*/ 44746 h 948652"/>
                <a:gd name="connsiteX2" fmla="*/ 429677 w 504913"/>
                <a:gd name="connsiteY2" fmla="*/ 363997 h 948652"/>
                <a:gd name="connsiteX3" fmla="*/ 425736 w 504913"/>
                <a:gd name="connsiteY3" fmla="*/ 360056 h 948652"/>
                <a:gd name="connsiteX4" fmla="*/ 425736 w 504913"/>
                <a:gd name="connsiteY4" fmla="*/ 541360 h 948652"/>
                <a:gd name="connsiteX5" fmla="*/ 433619 w 504913"/>
                <a:gd name="connsiteY5" fmla="*/ 706897 h 948652"/>
                <a:gd name="connsiteX6" fmla="*/ 504564 w 504913"/>
                <a:gd name="connsiteY6" fmla="*/ 947322 h 948652"/>
                <a:gd name="connsiteX7" fmla="*/ 457267 w 504913"/>
                <a:gd name="connsiteY7" fmla="*/ 781784 h 948652"/>
                <a:gd name="connsiteX8" fmla="*/ 378439 w 504913"/>
                <a:gd name="connsiteY8" fmla="*/ 340349 h 948652"/>
                <a:gd name="connsiteX9" fmla="*/ 173488 w 504913"/>
                <a:gd name="connsiteY9" fmla="*/ 72335 h 948652"/>
                <a:gd name="connsiteX10" fmla="*/ 67 w 504913"/>
                <a:gd name="connsiteY10" fmla="*/ 5332 h 9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13" h="948652">
                  <a:moveTo>
                    <a:pt x="67" y="5332"/>
                  </a:moveTo>
                  <a:cubicBezTo>
                    <a:pt x="3352" y="734"/>
                    <a:pt x="121593" y="-15032"/>
                    <a:pt x="193195" y="44746"/>
                  </a:cubicBezTo>
                  <a:cubicBezTo>
                    <a:pt x="264797" y="104524"/>
                    <a:pt x="429677" y="363997"/>
                    <a:pt x="429677" y="363997"/>
                  </a:cubicBezTo>
                  <a:cubicBezTo>
                    <a:pt x="468434" y="416549"/>
                    <a:pt x="426393" y="330496"/>
                    <a:pt x="425736" y="360056"/>
                  </a:cubicBezTo>
                  <a:cubicBezTo>
                    <a:pt x="425079" y="389617"/>
                    <a:pt x="424422" y="483553"/>
                    <a:pt x="425736" y="541360"/>
                  </a:cubicBezTo>
                  <a:cubicBezTo>
                    <a:pt x="427050" y="599167"/>
                    <a:pt x="420481" y="639237"/>
                    <a:pt x="433619" y="706897"/>
                  </a:cubicBezTo>
                  <a:cubicBezTo>
                    <a:pt x="446757" y="774557"/>
                    <a:pt x="500623" y="934841"/>
                    <a:pt x="504564" y="947322"/>
                  </a:cubicBezTo>
                  <a:cubicBezTo>
                    <a:pt x="508505" y="959803"/>
                    <a:pt x="478288" y="882946"/>
                    <a:pt x="457267" y="781784"/>
                  </a:cubicBezTo>
                  <a:cubicBezTo>
                    <a:pt x="436246" y="680622"/>
                    <a:pt x="425735" y="458590"/>
                    <a:pt x="378439" y="340349"/>
                  </a:cubicBezTo>
                  <a:cubicBezTo>
                    <a:pt x="331143" y="222108"/>
                    <a:pt x="232609" y="124230"/>
                    <a:pt x="173488" y="72335"/>
                  </a:cubicBezTo>
                  <a:cubicBezTo>
                    <a:pt x="114367" y="20440"/>
                    <a:pt x="-3218" y="9930"/>
                    <a:pt x="67" y="533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07E50A52-53AA-F642-C01B-2E1A4D12E10D}"/>
                </a:ext>
              </a:extLst>
            </p:cNvPr>
            <p:cNvSpPr/>
            <p:nvPr/>
          </p:nvSpPr>
          <p:spPr>
            <a:xfrm>
              <a:off x="9233818" y="4070299"/>
              <a:ext cx="161867" cy="781281"/>
            </a:xfrm>
            <a:custGeom>
              <a:avLst/>
              <a:gdLst>
                <a:gd name="connsiteX0" fmla="*/ 834 w 161867"/>
                <a:gd name="connsiteY0" fmla="*/ 9029 h 781281"/>
                <a:gd name="connsiteX1" fmla="*/ 158489 w 161867"/>
                <a:gd name="connsiteY1" fmla="*/ 773656 h 781281"/>
                <a:gd name="connsiteX2" fmla="*/ 99368 w 161867"/>
                <a:gd name="connsiteY2" fmla="*/ 379518 h 781281"/>
                <a:gd name="connsiteX3" fmla="*/ 834 w 161867"/>
                <a:gd name="connsiteY3" fmla="*/ 9029 h 7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867" h="781281">
                  <a:moveTo>
                    <a:pt x="834" y="9029"/>
                  </a:moveTo>
                  <a:cubicBezTo>
                    <a:pt x="10688" y="74719"/>
                    <a:pt x="142067" y="711908"/>
                    <a:pt x="158489" y="773656"/>
                  </a:cubicBezTo>
                  <a:cubicBezTo>
                    <a:pt x="174911" y="835404"/>
                    <a:pt x="127615" y="505642"/>
                    <a:pt x="99368" y="379518"/>
                  </a:cubicBezTo>
                  <a:cubicBezTo>
                    <a:pt x="71121" y="253394"/>
                    <a:pt x="-9020" y="-56661"/>
                    <a:pt x="834" y="90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C945DF53-7ECD-E6BC-1BA0-4EE468ECA994}"/>
                </a:ext>
              </a:extLst>
            </p:cNvPr>
            <p:cNvSpPr/>
            <p:nvPr/>
          </p:nvSpPr>
          <p:spPr>
            <a:xfrm>
              <a:off x="8815553" y="4260615"/>
              <a:ext cx="108095" cy="429632"/>
            </a:xfrm>
            <a:custGeom>
              <a:avLst/>
              <a:gdLst>
                <a:gd name="connsiteX0" fmla="*/ 52550 w 108095"/>
                <a:gd name="connsiteY0" fmla="*/ 16 h 429632"/>
                <a:gd name="connsiteX1" fmla="*/ 36785 w 108095"/>
                <a:gd name="connsiteY1" fmla="*/ 149788 h 429632"/>
                <a:gd name="connsiteX2" fmla="*/ 107730 w 108095"/>
                <a:gd name="connsiteY2" fmla="*/ 429626 h 429632"/>
                <a:gd name="connsiteX3" fmla="*/ 1313 w 108095"/>
                <a:gd name="connsiteY3" fmla="*/ 141906 h 429632"/>
                <a:gd name="connsiteX4" fmla="*/ 52550 w 108095"/>
                <a:gd name="connsiteY4" fmla="*/ 16 h 4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5" h="429632">
                  <a:moveTo>
                    <a:pt x="52550" y="16"/>
                  </a:moveTo>
                  <a:cubicBezTo>
                    <a:pt x="58462" y="1330"/>
                    <a:pt x="27588" y="78186"/>
                    <a:pt x="36785" y="149788"/>
                  </a:cubicBezTo>
                  <a:cubicBezTo>
                    <a:pt x="45982" y="221390"/>
                    <a:pt x="113642" y="430940"/>
                    <a:pt x="107730" y="429626"/>
                  </a:cubicBezTo>
                  <a:cubicBezTo>
                    <a:pt x="101818" y="428312"/>
                    <a:pt x="11823" y="205625"/>
                    <a:pt x="1313" y="141906"/>
                  </a:cubicBezTo>
                  <a:cubicBezTo>
                    <a:pt x="-9197" y="78187"/>
                    <a:pt x="46638" y="-1298"/>
                    <a:pt x="52550" y="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5E7775C5-20D8-BB70-E129-034069958190}"/>
                </a:ext>
              </a:extLst>
            </p:cNvPr>
            <p:cNvSpPr/>
            <p:nvPr/>
          </p:nvSpPr>
          <p:spPr>
            <a:xfrm>
              <a:off x="8556695" y="4653755"/>
              <a:ext cx="362737" cy="1365208"/>
            </a:xfrm>
            <a:custGeom>
              <a:avLst/>
              <a:gdLst>
                <a:gd name="connsiteX0" fmla="*/ 362646 w 362737"/>
                <a:gd name="connsiteY0" fmla="*/ 1014 h 1365208"/>
                <a:gd name="connsiteX1" fmla="*/ 279877 w 362737"/>
                <a:gd name="connsiteY1" fmla="*/ 312383 h 1365208"/>
                <a:gd name="connsiteX2" fmla="*/ 39 w 362737"/>
                <a:gd name="connsiteY2" fmla="*/ 1364731 h 1365208"/>
                <a:gd name="connsiteX3" fmla="*/ 260171 w 362737"/>
                <a:gd name="connsiteY3" fmla="*/ 442448 h 1365208"/>
                <a:gd name="connsiteX4" fmla="*/ 362646 w 362737"/>
                <a:gd name="connsiteY4" fmla="*/ 1014 h 136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37" h="1365208">
                  <a:moveTo>
                    <a:pt x="362646" y="1014"/>
                  </a:moveTo>
                  <a:cubicBezTo>
                    <a:pt x="365930" y="-20664"/>
                    <a:pt x="279877" y="312383"/>
                    <a:pt x="279877" y="312383"/>
                  </a:cubicBezTo>
                  <a:cubicBezTo>
                    <a:pt x="219442" y="539669"/>
                    <a:pt x="3323" y="1343054"/>
                    <a:pt x="39" y="1364731"/>
                  </a:cubicBezTo>
                  <a:cubicBezTo>
                    <a:pt x="-3245" y="1386409"/>
                    <a:pt x="200393" y="664479"/>
                    <a:pt x="260171" y="442448"/>
                  </a:cubicBezTo>
                  <a:cubicBezTo>
                    <a:pt x="319949" y="220417"/>
                    <a:pt x="359362" y="22692"/>
                    <a:pt x="362646" y="101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5EE7B1CE-4CF7-2A1C-8573-05C5897445E7}"/>
                </a:ext>
              </a:extLst>
            </p:cNvPr>
            <p:cNvSpPr/>
            <p:nvPr/>
          </p:nvSpPr>
          <p:spPr>
            <a:xfrm>
              <a:off x="9360770" y="4699900"/>
              <a:ext cx="68970" cy="803082"/>
            </a:xfrm>
            <a:custGeom>
              <a:avLst/>
              <a:gdLst>
                <a:gd name="connsiteX0" fmla="*/ 6 w 68970"/>
                <a:gd name="connsiteY0" fmla="*/ 13990 h 803082"/>
                <a:gd name="connsiteX1" fmla="*/ 63068 w 68970"/>
                <a:gd name="connsiteY1" fmla="*/ 798324 h 803082"/>
                <a:gd name="connsiteX2" fmla="*/ 59127 w 68970"/>
                <a:gd name="connsiteY2" fmla="*/ 329300 h 803082"/>
                <a:gd name="connsiteX3" fmla="*/ 6 w 68970"/>
                <a:gd name="connsiteY3" fmla="*/ 13990 h 80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970" h="803082">
                  <a:moveTo>
                    <a:pt x="6" y="13990"/>
                  </a:moveTo>
                  <a:cubicBezTo>
                    <a:pt x="663" y="92161"/>
                    <a:pt x="53214" y="745772"/>
                    <a:pt x="63068" y="798324"/>
                  </a:cubicBezTo>
                  <a:cubicBezTo>
                    <a:pt x="72922" y="850876"/>
                    <a:pt x="69637" y="453454"/>
                    <a:pt x="59127" y="329300"/>
                  </a:cubicBezTo>
                  <a:cubicBezTo>
                    <a:pt x="48617" y="205147"/>
                    <a:pt x="-651" y="-64181"/>
                    <a:pt x="6" y="1399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D3C86360-744D-870A-04BE-A08D7E8B30C3}"/>
                </a:ext>
              </a:extLst>
            </p:cNvPr>
            <p:cNvSpPr/>
            <p:nvPr/>
          </p:nvSpPr>
          <p:spPr>
            <a:xfrm>
              <a:off x="8702509" y="3704854"/>
              <a:ext cx="516464" cy="445431"/>
            </a:xfrm>
            <a:custGeom>
              <a:avLst/>
              <a:gdLst>
                <a:gd name="connsiteX0" fmla="*/ 57 w 516464"/>
                <a:gd name="connsiteY0" fmla="*/ 43 h 445431"/>
                <a:gd name="connsiteX1" fmla="*/ 303543 w 516464"/>
                <a:gd name="connsiteY1" fmla="*/ 137991 h 445431"/>
                <a:gd name="connsiteX2" fmla="*/ 516377 w 516464"/>
                <a:gd name="connsiteY2" fmla="*/ 445418 h 445431"/>
                <a:gd name="connsiteX3" fmla="*/ 279894 w 516464"/>
                <a:gd name="connsiteY3" fmla="*/ 149815 h 445431"/>
                <a:gd name="connsiteX4" fmla="*/ 57 w 516464"/>
                <a:gd name="connsiteY4" fmla="*/ 43 h 4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464" h="445431">
                  <a:moveTo>
                    <a:pt x="57" y="43"/>
                  </a:moveTo>
                  <a:cubicBezTo>
                    <a:pt x="3998" y="-1928"/>
                    <a:pt x="217490" y="63762"/>
                    <a:pt x="303543" y="137991"/>
                  </a:cubicBezTo>
                  <a:cubicBezTo>
                    <a:pt x="389596" y="212220"/>
                    <a:pt x="520318" y="443447"/>
                    <a:pt x="516377" y="445418"/>
                  </a:cubicBezTo>
                  <a:cubicBezTo>
                    <a:pt x="512436" y="447389"/>
                    <a:pt x="363977" y="225358"/>
                    <a:pt x="279894" y="149815"/>
                  </a:cubicBezTo>
                  <a:cubicBezTo>
                    <a:pt x="195811" y="74272"/>
                    <a:pt x="-3884" y="2014"/>
                    <a:pt x="57" y="4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A4A0F1F2-5D36-4AA5-E803-7C250EB153DE}"/>
                </a:ext>
              </a:extLst>
            </p:cNvPr>
            <p:cNvSpPr/>
            <p:nvPr/>
          </p:nvSpPr>
          <p:spPr>
            <a:xfrm>
              <a:off x="8453264" y="3683840"/>
              <a:ext cx="687232" cy="1008165"/>
            </a:xfrm>
            <a:custGeom>
              <a:avLst/>
              <a:gdLst>
                <a:gd name="connsiteX0" fmla="*/ 995 w 687232"/>
                <a:gd name="connsiteY0" fmla="*/ 1350 h 1008165"/>
                <a:gd name="connsiteX1" fmla="*/ 391191 w 687232"/>
                <a:gd name="connsiteY1" fmla="*/ 178712 h 1008165"/>
                <a:gd name="connsiteX2" fmla="*/ 560670 w 687232"/>
                <a:gd name="connsiteY2" fmla="*/ 466432 h 1008165"/>
                <a:gd name="connsiteX3" fmla="*/ 686795 w 687232"/>
                <a:gd name="connsiteY3" fmla="*/ 1006401 h 1008165"/>
                <a:gd name="connsiteX4" fmla="*/ 517315 w 687232"/>
                <a:gd name="connsiteY4" fmla="*/ 269363 h 1008165"/>
                <a:gd name="connsiteX5" fmla="*/ 995 w 687232"/>
                <a:gd name="connsiteY5" fmla="*/ 1350 h 100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7232" h="1008165">
                  <a:moveTo>
                    <a:pt x="995" y="1350"/>
                  </a:moveTo>
                  <a:cubicBezTo>
                    <a:pt x="-20026" y="-13758"/>
                    <a:pt x="297912" y="101198"/>
                    <a:pt x="391191" y="178712"/>
                  </a:cubicBezTo>
                  <a:cubicBezTo>
                    <a:pt x="484470" y="256226"/>
                    <a:pt x="511403" y="328484"/>
                    <a:pt x="560670" y="466432"/>
                  </a:cubicBezTo>
                  <a:cubicBezTo>
                    <a:pt x="609937" y="604380"/>
                    <a:pt x="694021" y="1039246"/>
                    <a:pt x="686795" y="1006401"/>
                  </a:cubicBezTo>
                  <a:cubicBezTo>
                    <a:pt x="679569" y="973556"/>
                    <a:pt x="629644" y="436215"/>
                    <a:pt x="517315" y="269363"/>
                  </a:cubicBezTo>
                  <a:cubicBezTo>
                    <a:pt x="404986" y="102511"/>
                    <a:pt x="22016" y="16458"/>
                    <a:pt x="995" y="13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07843A2B-B804-9265-8B50-DBCF57FCE933}"/>
                </a:ext>
              </a:extLst>
            </p:cNvPr>
            <p:cNvSpPr/>
            <p:nvPr/>
          </p:nvSpPr>
          <p:spPr>
            <a:xfrm>
              <a:off x="8856271" y="3920760"/>
              <a:ext cx="192913" cy="1235408"/>
            </a:xfrm>
            <a:custGeom>
              <a:avLst/>
              <a:gdLst>
                <a:gd name="connsiteX0" fmla="*/ 8 w 192913"/>
                <a:gd name="connsiteY0" fmla="*/ 912 h 1235408"/>
                <a:gd name="connsiteX1" fmla="*/ 173429 w 192913"/>
                <a:gd name="connsiteY1" fmla="*/ 347754 h 1235408"/>
                <a:gd name="connsiteX2" fmla="*/ 181312 w 192913"/>
                <a:gd name="connsiteY2" fmla="*/ 603943 h 1235408"/>
                <a:gd name="connsiteX3" fmla="*/ 106426 w 192913"/>
                <a:gd name="connsiteY3" fmla="*/ 1234564 h 1235408"/>
                <a:gd name="connsiteX4" fmla="*/ 181312 w 192913"/>
                <a:gd name="connsiteY4" fmla="*/ 458112 h 1235408"/>
                <a:gd name="connsiteX5" fmla="*/ 8 w 192913"/>
                <a:gd name="connsiteY5" fmla="*/ 912 h 12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913" h="1235408">
                  <a:moveTo>
                    <a:pt x="8" y="912"/>
                  </a:moveTo>
                  <a:cubicBezTo>
                    <a:pt x="-1306" y="-17481"/>
                    <a:pt x="143212" y="247249"/>
                    <a:pt x="173429" y="347754"/>
                  </a:cubicBezTo>
                  <a:cubicBezTo>
                    <a:pt x="203646" y="448259"/>
                    <a:pt x="192479" y="456141"/>
                    <a:pt x="181312" y="603943"/>
                  </a:cubicBezTo>
                  <a:cubicBezTo>
                    <a:pt x="170145" y="751745"/>
                    <a:pt x="106426" y="1258869"/>
                    <a:pt x="106426" y="1234564"/>
                  </a:cubicBezTo>
                  <a:cubicBezTo>
                    <a:pt x="106426" y="1210259"/>
                    <a:pt x="200362" y="659779"/>
                    <a:pt x="181312" y="458112"/>
                  </a:cubicBezTo>
                  <a:cubicBezTo>
                    <a:pt x="162262" y="256445"/>
                    <a:pt x="1322" y="19305"/>
                    <a:pt x="8" y="9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8132BB7B-D827-6D4F-EE41-8A6201866B5E}"/>
                </a:ext>
              </a:extLst>
            </p:cNvPr>
            <p:cNvSpPr/>
            <p:nvPr/>
          </p:nvSpPr>
          <p:spPr>
            <a:xfrm>
              <a:off x="8717793" y="4442525"/>
              <a:ext cx="312859" cy="1450679"/>
            </a:xfrm>
            <a:custGeom>
              <a:avLst/>
              <a:gdLst>
                <a:gd name="connsiteX0" fmla="*/ 311907 w 312859"/>
                <a:gd name="connsiteY0" fmla="*/ 3351 h 1450679"/>
                <a:gd name="connsiteX1" fmla="*/ 154252 w 312859"/>
                <a:gd name="connsiteY1" fmla="*/ 1067523 h 1450679"/>
                <a:gd name="connsiteX2" fmla="*/ 538 w 312859"/>
                <a:gd name="connsiteY2" fmla="*/ 1441954 h 1450679"/>
                <a:gd name="connsiteX3" fmla="*/ 209431 w 312859"/>
                <a:gd name="connsiteY3" fmla="*/ 756154 h 1450679"/>
                <a:gd name="connsiteX4" fmla="*/ 311907 w 312859"/>
                <a:gd name="connsiteY4" fmla="*/ 3351 h 145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859" h="1450679">
                  <a:moveTo>
                    <a:pt x="311907" y="3351"/>
                  </a:moveTo>
                  <a:cubicBezTo>
                    <a:pt x="302711" y="55246"/>
                    <a:pt x="206147" y="827756"/>
                    <a:pt x="154252" y="1067523"/>
                  </a:cubicBezTo>
                  <a:cubicBezTo>
                    <a:pt x="102357" y="1307290"/>
                    <a:pt x="-8658" y="1493849"/>
                    <a:pt x="538" y="1441954"/>
                  </a:cubicBezTo>
                  <a:cubicBezTo>
                    <a:pt x="9734" y="1390059"/>
                    <a:pt x="156879" y="996578"/>
                    <a:pt x="209431" y="756154"/>
                  </a:cubicBezTo>
                  <a:cubicBezTo>
                    <a:pt x="261983" y="515730"/>
                    <a:pt x="321103" y="-48544"/>
                    <a:pt x="311907" y="33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79C2C2B4-009D-CF09-50FB-FDCF85BDEAD3}"/>
                </a:ext>
              </a:extLst>
            </p:cNvPr>
            <p:cNvSpPr/>
            <p:nvPr/>
          </p:nvSpPr>
          <p:spPr>
            <a:xfrm>
              <a:off x="9150835" y="4288727"/>
              <a:ext cx="27651" cy="712271"/>
            </a:xfrm>
            <a:custGeom>
              <a:avLst/>
              <a:gdLst>
                <a:gd name="connsiteX0" fmla="*/ 24696 w 27651"/>
                <a:gd name="connsiteY0" fmla="*/ 15259 h 712271"/>
                <a:gd name="connsiteX1" fmla="*/ 24696 w 27651"/>
                <a:gd name="connsiteY1" fmla="*/ 708942 h 712271"/>
                <a:gd name="connsiteX2" fmla="*/ 1048 w 27651"/>
                <a:gd name="connsiteY2" fmla="*/ 267507 h 712271"/>
                <a:gd name="connsiteX3" fmla="*/ 24696 w 27651"/>
                <a:gd name="connsiteY3" fmla="*/ 15259 h 71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51" h="712271">
                  <a:moveTo>
                    <a:pt x="24696" y="15259"/>
                  </a:moveTo>
                  <a:cubicBezTo>
                    <a:pt x="28637" y="88831"/>
                    <a:pt x="28637" y="666901"/>
                    <a:pt x="24696" y="708942"/>
                  </a:cubicBezTo>
                  <a:cubicBezTo>
                    <a:pt x="20755" y="750983"/>
                    <a:pt x="-5521" y="383121"/>
                    <a:pt x="1048" y="267507"/>
                  </a:cubicBezTo>
                  <a:cubicBezTo>
                    <a:pt x="7617" y="151893"/>
                    <a:pt x="20755" y="-58313"/>
                    <a:pt x="24696" y="152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D95B6AB5-8279-ADB3-1E4B-D2EB9510F5C6}"/>
                </a:ext>
              </a:extLst>
            </p:cNvPr>
            <p:cNvSpPr/>
            <p:nvPr/>
          </p:nvSpPr>
          <p:spPr>
            <a:xfrm>
              <a:off x="9099990" y="4481699"/>
              <a:ext cx="32206" cy="716630"/>
            </a:xfrm>
            <a:custGeom>
              <a:avLst/>
              <a:gdLst>
                <a:gd name="connsiteX0" fmla="*/ 655 w 32206"/>
                <a:gd name="connsiteY0" fmla="*/ 7532 h 716630"/>
                <a:gd name="connsiteX1" fmla="*/ 12479 w 32206"/>
                <a:gd name="connsiteY1" fmla="*/ 709098 h 716630"/>
                <a:gd name="connsiteX2" fmla="*/ 32186 w 32206"/>
                <a:gd name="connsiteY2" fmla="*/ 358315 h 716630"/>
                <a:gd name="connsiteX3" fmla="*/ 655 w 32206"/>
                <a:gd name="connsiteY3" fmla="*/ 7532 h 7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06" h="716630">
                  <a:moveTo>
                    <a:pt x="655" y="7532"/>
                  </a:moveTo>
                  <a:cubicBezTo>
                    <a:pt x="-2629" y="65996"/>
                    <a:pt x="7224" y="650634"/>
                    <a:pt x="12479" y="709098"/>
                  </a:cubicBezTo>
                  <a:cubicBezTo>
                    <a:pt x="17734" y="767562"/>
                    <a:pt x="32843" y="469987"/>
                    <a:pt x="32186" y="358315"/>
                  </a:cubicBezTo>
                  <a:cubicBezTo>
                    <a:pt x="31529" y="246643"/>
                    <a:pt x="3939" y="-50932"/>
                    <a:pt x="655" y="753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657C93D3-9F7A-8FD6-2880-8CAC313E3FB1}"/>
                </a:ext>
              </a:extLst>
            </p:cNvPr>
            <p:cNvSpPr/>
            <p:nvPr/>
          </p:nvSpPr>
          <p:spPr>
            <a:xfrm>
              <a:off x="8496080" y="5759327"/>
              <a:ext cx="316771" cy="641325"/>
            </a:xfrm>
            <a:custGeom>
              <a:avLst/>
              <a:gdLst>
                <a:gd name="connsiteX0" fmla="*/ 312903 w 316771"/>
                <a:gd name="connsiteY0" fmla="*/ 2970 h 641325"/>
                <a:gd name="connsiteX1" fmla="*/ 147365 w 316771"/>
                <a:gd name="connsiteY1" fmla="*/ 424697 h 641325"/>
                <a:gd name="connsiteX2" fmla="*/ 1534 w 316771"/>
                <a:gd name="connsiteY2" fmla="*/ 637532 h 641325"/>
                <a:gd name="connsiteX3" fmla="*/ 241958 w 316771"/>
                <a:gd name="connsiteY3" fmla="*/ 255218 h 641325"/>
                <a:gd name="connsiteX4" fmla="*/ 312903 w 316771"/>
                <a:gd name="connsiteY4" fmla="*/ 2970 h 6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771" h="641325">
                  <a:moveTo>
                    <a:pt x="312903" y="2970"/>
                  </a:moveTo>
                  <a:cubicBezTo>
                    <a:pt x="297138" y="31216"/>
                    <a:pt x="199260" y="318937"/>
                    <a:pt x="147365" y="424697"/>
                  </a:cubicBezTo>
                  <a:cubicBezTo>
                    <a:pt x="95470" y="530457"/>
                    <a:pt x="-14231" y="665778"/>
                    <a:pt x="1534" y="637532"/>
                  </a:cubicBezTo>
                  <a:cubicBezTo>
                    <a:pt x="17299" y="609286"/>
                    <a:pt x="189406" y="355723"/>
                    <a:pt x="241958" y="255218"/>
                  </a:cubicBezTo>
                  <a:cubicBezTo>
                    <a:pt x="294510" y="154713"/>
                    <a:pt x="328668" y="-25276"/>
                    <a:pt x="312903" y="29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76FF502A-1E5D-DEDF-8959-B8922251326B}"/>
                </a:ext>
              </a:extLst>
            </p:cNvPr>
            <p:cNvSpPr/>
            <p:nvPr/>
          </p:nvSpPr>
          <p:spPr>
            <a:xfrm>
              <a:off x="8531895" y="5693018"/>
              <a:ext cx="313310" cy="635811"/>
            </a:xfrm>
            <a:custGeom>
              <a:avLst/>
              <a:gdLst>
                <a:gd name="connsiteX0" fmla="*/ 312560 w 313310"/>
                <a:gd name="connsiteY0" fmla="*/ 2275 h 635811"/>
                <a:gd name="connsiteX1" fmla="*/ 103667 w 313310"/>
                <a:gd name="connsiteY1" fmla="*/ 412179 h 635811"/>
                <a:gd name="connsiteX2" fmla="*/ 1191 w 313310"/>
                <a:gd name="connsiteY2" fmla="*/ 632896 h 635811"/>
                <a:gd name="connsiteX3" fmla="*/ 166729 w 313310"/>
                <a:gd name="connsiteY3" fmla="*/ 262406 h 635811"/>
                <a:gd name="connsiteX4" fmla="*/ 312560 w 313310"/>
                <a:gd name="connsiteY4" fmla="*/ 2275 h 63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10" h="635811">
                  <a:moveTo>
                    <a:pt x="312560" y="2275"/>
                  </a:moveTo>
                  <a:cubicBezTo>
                    <a:pt x="302050" y="27237"/>
                    <a:pt x="155562" y="307076"/>
                    <a:pt x="103667" y="412179"/>
                  </a:cubicBezTo>
                  <a:cubicBezTo>
                    <a:pt x="51772" y="517282"/>
                    <a:pt x="-9319" y="657858"/>
                    <a:pt x="1191" y="632896"/>
                  </a:cubicBezTo>
                  <a:cubicBezTo>
                    <a:pt x="11701" y="607934"/>
                    <a:pt x="112864" y="360940"/>
                    <a:pt x="166729" y="262406"/>
                  </a:cubicBezTo>
                  <a:cubicBezTo>
                    <a:pt x="220594" y="163872"/>
                    <a:pt x="323070" y="-22687"/>
                    <a:pt x="312560" y="22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906D395A-8F01-5DA1-DB07-00262749DABF}"/>
                </a:ext>
              </a:extLst>
            </p:cNvPr>
            <p:cNvSpPr/>
            <p:nvPr/>
          </p:nvSpPr>
          <p:spPr>
            <a:xfrm>
              <a:off x="9324958" y="5497369"/>
              <a:ext cx="123910" cy="947434"/>
            </a:xfrm>
            <a:custGeom>
              <a:avLst/>
              <a:gdLst>
                <a:gd name="connsiteX0" fmla="*/ 102821 w 123910"/>
                <a:gd name="connsiteY0" fmla="*/ 855 h 947434"/>
                <a:gd name="connsiteX1" fmla="*/ 83114 w 123910"/>
                <a:gd name="connsiteY1" fmla="*/ 481703 h 947434"/>
                <a:gd name="connsiteX2" fmla="*/ 345 w 123910"/>
                <a:gd name="connsiteY2" fmla="*/ 946786 h 947434"/>
                <a:gd name="connsiteX3" fmla="*/ 118587 w 123910"/>
                <a:gd name="connsiteY3" fmla="*/ 379228 h 947434"/>
                <a:gd name="connsiteX4" fmla="*/ 102821 w 123910"/>
                <a:gd name="connsiteY4" fmla="*/ 855 h 9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10" h="947434">
                  <a:moveTo>
                    <a:pt x="102821" y="855"/>
                  </a:moveTo>
                  <a:cubicBezTo>
                    <a:pt x="96909" y="17934"/>
                    <a:pt x="100193" y="324048"/>
                    <a:pt x="83114" y="481703"/>
                  </a:cubicBezTo>
                  <a:cubicBezTo>
                    <a:pt x="66035" y="639358"/>
                    <a:pt x="-5567" y="963865"/>
                    <a:pt x="345" y="946786"/>
                  </a:cubicBezTo>
                  <a:cubicBezTo>
                    <a:pt x="6257" y="929707"/>
                    <a:pt x="102164" y="532285"/>
                    <a:pt x="118587" y="379228"/>
                  </a:cubicBezTo>
                  <a:cubicBezTo>
                    <a:pt x="135010" y="226171"/>
                    <a:pt x="108733" y="-16224"/>
                    <a:pt x="102821" y="8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8CD613D9-7BED-5A82-0995-F3440C21D711}"/>
                </a:ext>
              </a:extLst>
            </p:cNvPr>
            <p:cNvSpPr/>
            <p:nvPr/>
          </p:nvSpPr>
          <p:spPr>
            <a:xfrm>
              <a:off x="9303981" y="6412152"/>
              <a:ext cx="52887" cy="1080412"/>
            </a:xfrm>
            <a:custGeom>
              <a:avLst/>
              <a:gdLst>
                <a:gd name="connsiteX0" fmla="*/ 52853 w 52887"/>
                <a:gd name="connsiteY0" fmla="*/ 472 h 1080412"/>
                <a:gd name="connsiteX1" fmla="*/ 5557 w 52887"/>
                <a:gd name="connsiteY1" fmla="*/ 138420 h 1080412"/>
                <a:gd name="connsiteX2" fmla="*/ 1616 w 52887"/>
                <a:gd name="connsiteY2" fmla="*/ 319724 h 1080412"/>
                <a:gd name="connsiteX3" fmla="*/ 1616 w 52887"/>
                <a:gd name="connsiteY3" fmla="*/ 1080410 h 1080412"/>
                <a:gd name="connsiteX4" fmla="*/ 21322 w 52887"/>
                <a:gd name="connsiteY4" fmla="*/ 327607 h 1080412"/>
                <a:gd name="connsiteX5" fmla="*/ 13440 w 52887"/>
                <a:gd name="connsiteY5" fmla="*/ 185717 h 1080412"/>
                <a:gd name="connsiteX6" fmla="*/ 52853 w 52887"/>
                <a:gd name="connsiteY6" fmla="*/ 472 h 10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87" h="1080412">
                  <a:moveTo>
                    <a:pt x="52853" y="472"/>
                  </a:moveTo>
                  <a:cubicBezTo>
                    <a:pt x="51539" y="-7411"/>
                    <a:pt x="14096" y="85211"/>
                    <a:pt x="5557" y="138420"/>
                  </a:cubicBezTo>
                  <a:cubicBezTo>
                    <a:pt x="-2982" y="191629"/>
                    <a:pt x="2273" y="162726"/>
                    <a:pt x="1616" y="319724"/>
                  </a:cubicBezTo>
                  <a:cubicBezTo>
                    <a:pt x="959" y="476722"/>
                    <a:pt x="-1668" y="1079096"/>
                    <a:pt x="1616" y="1080410"/>
                  </a:cubicBezTo>
                  <a:cubicBezTo>
                    <a:pt x="4900" y="1081724"/>
                    <a:pt x="19351" y="476722"/>
                    <a:pt x="21322" y="327607"/>
                  </a:cubicBezTo>
                  <a:cubicBezTo>
                    <a:pt x="23293" y="178492"/>
                    <a:pt x="8842" y="234984"/>
                    <a:pt x="13440" y="185717"/>
                  </a:cubicBezTo>
                  <a:cubicBezTo>
                    <a:pt x="18038" y="136450"/>
                    <a:pt x="54167" y="8355"/>
                    <a:pt x="52853" y="4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337B2850-E70F-A88B-39E8-E9154B7ACB7E}"/>
                </a:ext>
              </a:extLst>
            </p:cNvPr>
            <p:cNvSpPr/>
            <p:nvPr/>
          </p:nvSpPr>
          <p:spPr>
            <a:xfrm>
              <a:off x="9096632" y="5008672"/>
              <a:ext cx="149898" cy="809299"/>
            </a:xfrm>
            <a:custGeom>
              <a:avLst/>
              <a:gdLst>
                <a:gd name="connsiteX0" fmla="*/ 149844 w 149898"/>
                <a:gd name="connsiteY0" fmla="*/ 821 h 809299"/>
                <a:gd name="connsiteX1" fmla="*/ 74958 w 149898"/>
                <a:gd name="connsiteY1" fmla="*/ 383135 h 809299"/>
                <a:gd name="connsiteX2" fmla="*/ 71 w 149898"/>
                <a:gd name="connsiteY2" fmla="*/ 808804 h 809299"/>
                <a:gd name="connsiteX3" fmla="*/ 63134 w 149898"/>
                <a:gd name="connsiteY3" fmla="*/ 296425 h 809299"/>
                <a:gd name="connsiteX4" fmla="*/ 149844 w 149898"/>
                <a:gd name="connsiteY4" fmla="*/ 821 h 8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8" h="809299">
                  <a:moveTo>
                    <a:pt x="149844" y="821"/>
                  </a:moveTo>
                  <a:cubicBezTo>
                    <a:pt x="151815" y="15273"/>
                    <a:pt x="99920" y="248471"/>
                    <a:pt x="74958" y="383135"/>
                  </a:cubicBezTo>
                  <a:cubicBezTo>
                    <a:pt x="49996" y="517799"/>
                    <a:pt x="2042" y="823256"/>
                    <a:pt x="71" y="808804"/>
                  </a:cubicBezTo>
                  <a:cubicBezTo>
                    <a:pt x="-1900" y="794352"/>
                    <a:pt x="37515" y="427148"/>
                    <a:pt x="63134" y="296425"/>
                  </a:cubicBezTo>
                  <a:cubicBezTo>
                    <a:pt x="88753" y="165703"/>
                    <a:pt x="147873" y="-13631"/>
                    <a:pt x="149844" y="82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6FA31402-42D6-39E4-7D0F-2C013227B5A3}"/>
                </a:ext>
              </a:extLst>
            </p:cNvPr>
            <p:cNvSpPr/>
            <p:nvPr/>
          </p:nvSpPr>
          <p:spPr>
            <a:xfrm>
              <a:off x="8891013" y="4461499"/>
              <a:ext cx="169736" cy="1417924"/>
            </a:xfrm>
            <a:custGeom>
              <a:avLst/>
              <a:gdLst>
                <a:gd name="connsiteX0" fmla="*/ 166277 w 169736"/>
                <a:gd name="connsiteY0" fmla="*/ 4084 h 1417924"/>
                <a:gd name="connsiteX1" fmla="*/ 87449 w 169736"/>
                <a:gd name="connsiteY1" fmla="*/ 965780 h 1417924"/>
                <a:gd name="connsiteX2" fmla="*/ 739 w 169736"/>
                <a:gd name="connsiteY2" fmla="*/ 1411156 h 1417924"/>
                <a:gd name="connsiteX3" fmla="*/ 138687 w 169736"/>
                <a:gd name="connsiteY3" fmla="*/ 650470 h 1417924"/>
                <a:gd name="connsiteX4" fmla="*/ 166277 w 169736"/>
                <a:gd name="connsiteY4" fmla="*/ 4084 h 14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36" h="1417924">
                  <a:moveTo>
                    <a:pt x="166277" y="4084"/>
                  </a:moveTo>
                  <a:cubicBezTo>
                    <a:pt x="157737" y="56636"/>
                    <a:pt x="115039" y="731268"/>
                    <a:pt x="87449" y="965780"/>
                  </a:cubicBezTo>
                  <a:cubicBezTo>
                    <a:pt x="59859" y="1200292"/>
                    <a:pt x="-7801" y="1463708"/>
                    <a:pt x="739" y="1411156"/>
                  </a:cubicBezTo>
                  <a:cubicBezTo>
                    <a:pt x="9279" y="1358604"/>
                    <a:pt x="109127" y="881697"/>
                    <a:pt x="138687" y="650470"/>
                  </a:cubicBezTo>
                  <a:cubicBezTo>
                    <a:pt x="168247" y="419243"/>
                    <a:pt x="174817" y="-48468"/>
                    <a:pt x="166277" y="408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3417E5EA-E4AA-3AEA-B86A-381A130714C7}"/>
                </a:ext>
              </a:extLst>
            </p:cNvPr>
            <p:cNvSpPr/>
            <p:nvPr/>
          </p:nvSpPr>
          <p:spPr>
            <a:xfrm>
              <a:off x="9339415" y="5718540"/>
              <a:ext cx="69031" cy="406611"/>
            </a:xfrm>
            <a:custGeom>
              <a:avLst/>
              <a:gdLst>
                <a:gd name="connsiteX0" fmla="*/ 68657 w 69031"/>
                <a:gd name="connsiteY0" fmla="*/ 401 h 406611"/>
                <a:gd name="connsiteX1" fmla="*/ 33185 w 69031"/>
                <a:gd name="connsiteY1" fmla="*/ 193529 h 406611"/>
                <a:gd name="connsiteX2" fmla="*/ 1654 w 69031"/>
                <a:gd name="connsiteY2" fmla="*/ 406363 h 406611"/>
                <a:gd name="connsiteX3" fmla="*/ 9537 w 69031"/>
                <a:gd name="connsiteY3" fmla="*/ 150174 h 406611"/>
                <a:gd name="connsiteX4" fmla="*/ 68657 w 69031"/>
                <a:gd name="connsiteY4" fmla="*/ 401 h 40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31" h="406611">
                  <a:moveTo>
                    <a:pt x="68657" y="401"/>
                  </a:moveTo>
                  <a:cubicBezTo>
                    <a:pt x="72598" y="7627"/>
                    <a:pt x="44352" y="125869"/>
                    <a:pt x="33185" y="193529"/>
                  </a:cubicBezTo>
                  <a:cubicBezTo>
                    <a:pt x="22018" y="261189"/>
                    <a:pt x="5595" y="413589"/>
                    <a:pt x="1654" y="406363"/>
                  </a:cubicBezTo>
                  <a:cubicBezTo>
                    <a:pt x="-2287" y="399137"/>
                    <a:pt x="997" y="215207"/>
                    <a:pt x="9537" y="150174"/>
                  </a:cubicBezTo>
                  <a:cubicBezTo>
                    <a:pt x="18077" y="85141"/>
                    <a:pt x="64716" y="-6825"/>
                    <a:pt x="68657" y="40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DA54F96F-117A-6CB0-D733-78BDBA32D267}"/>
                </a:ext>
              </a:extLst>
            </p:cNvPr>
            <p:cNvSpPr/>
            <p:nvPr/>
          </p:nvSpPr>
          <p:spPr>
            <a:xfrm>
              <a:off x="8361060" y="6004180"/>
              <a:ext cx="1009086" cy="1394448"/>
            </a:xfrm>
            <a:custGeom>
              <a:avLst/>
              <a:gdLst>
                <a:gd name="connsiteX0" fmla="*/ 991833 w 1009086"/>
                <a:gd name="connsiteY0" fmla="*/ 41896 h 1394448"/>
                <a:gd name="connsiteX1" fmla="*/ 735643 w 1009086"/>
                <a:gd name="connsiteY1" fmla="*/ 629161 h 1394448"/>
                <a:gd name="connsiteX2" fmla="*/ 361212 w 1009086"/>
                <a:gd name="connsiteY2" fmla="*/ 1094244 h 1394448"/>
                <a:gd name="connsiteX3" fmla="*/ 105023 w 1009086"/>
                <a:gd name="connsiteY3" fmla="*/ 1259782 h 1394448"/>
                <a:gd name="connsiteX4" fmla="*/ 10430 w 1009086"/>
                <a:gd name="connsiteY4" fmla="*/ 1389848 h 1394448"/>
                <a:gd name="connsiteX5" fmla="*/ 333623 w 1009086"/>
                <a:gd name="connsiteY5" fmla="*/ 1090303 h 1394448"/>
                <a:gd name="connsiteX6" fmla="*/ 806588 w 1009086"/>
                <a:gd name="connsiteY6" fmla="*/ 499096 h 1394448"/>
                <a:gd name="connsiteX7" fmla="*/ 968185 w 1009086"/>
                <a:gd name="connsiteY7" fmla="*/ 93134 h 1394448"/>
                <a:gd name="connsiteX8" fmla="*/ 991833 w 1009086"/>
                <a:gd name="connsiteY8" fmla="*/ 41896 h 1394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86" h="1394448">
                  <a:moveTo>
                    <a:pt x="991833" y="41896"/>
                  </a:moveTo>
                  <a:cubicBezTo>
                    <a:pt x="953076" y="131234"/>
                    <a:pt x="840746" y="453770"/>
                    <a:pt x="735643" y="629161"/>
                  </a:cubicBezTo>
                  <a:cubicBezTo>
                    <a:pt x="630539" y="804552"/>
                    <a:pt x="466315" y="989141"/>
                    <a:pt x="361212" y="1094244"/>
                  </a:cubicBezTo>
                  <a:cubicBezTo>
                    <a:pt x="256109" y="1199347"/>
                    <a:pt x="163487" y="1210515"/>
                    <a:pt x="105023" y="1259782"/>
                  </a:cubicBezTo>
                  <a:cubicBezTo>
                    <a:pt x="46559" y="1309049"/>
                    <a:pt x="-27670" y="1418094"/>
                    <a:pt x="10430" y="1389848"/>
                  </a:cubicBezTo>
                  <a:cubicBezTo>
                    <a:pt x="48530" y="1361602"/>
                    <a:pt x="200930" y="1238762"/>
                    <a:pt x="333623" y="1090303"/>
                  </a:cubicBezTo>
                  <a:cubicBezTo>
                    <a:pt x="466316" y="941844"/>
                    <a:pt x="700828" y="665291"/>
                    <a:pt x="806588" y="499096"/>
                  </a:cubicBezTo>
                  <a:cubicBezTo>
                    <a:pt x="912348" y="332901"/>
                    <a:pt x="968185" y="93134"/>
                    <a:pt x="968185" y="93134"/>
                  </a:cubicBezTo>
                  <a:cubicBezTo>
                    <a:pt x="995775" y="23503"/>
                    <a:pt x="1030590" y="-47442"/>
                    <a:pt x="991833" y="4189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08E6B977-233A-683B-3C8D-7C4F72FD6137}"/>
                </a:ext>
              </a:extLst>
            </p:cNvPr>
            <p:cNvSpPr/>
            <p:nvPr/>
          </p:nvSpPr>
          <p:spPr>
            <a:xfrm>
              <a:off x="8858692" y="6419048"/>
              <a:ext cx="417886" cy="937098"/>
            </a:xfrm>
            <a:custGeom>
              <a:avLst/>
              <a:gdLst>
                <a:gd name="connsiteX0" fmla="*/ 407491 w 417886"/>
                <a:gd name="connsiteY0" fmla="*/ 17224 h 937098"/>
                <a:gd name="connsiteX1" fmla="*/ 1529 w 417886"/>
                <a:gd name="connsiteY1" fmla="*/ 931624 h 937098"/>
                <a:gd name="connsiteX2" fmla="*/ 273484 w 417886"/>
                <a:gd name="connsiteY2" fmla="*/ 379831 h 937098"/>
                <a:gd name="connsiteX3" fmla="*/ 407491 w 417886"/>
                <a:gd name="connsiteY3" fmla="*/ 17224 h 93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886" h="937098">
                  <a:moveTo>
                    <a:pt x="407491" y="17224"/>
                  </a:moveTo>
                  <a:cubicBezTo>
                    <a:pt x="362165" y="109189"/>
                    <a:pt x="23863" y="871190"/>
                    <a:pt x="1529" y="931624"/>
                  </a:cubicBezTo>
                  <a:cubicBezTo>
                    <a:pt x="-20805" y="992058"/>
                    <a:pt x="207794" y="535515"/>
                    <a:pt x="273484" y="379831"/>
                  </a:cubicBezTo>
                  <a:cubicBezTo>
                    <a:pt x="339174" y="224147"/>
                    <a:pt x="452817" y="-74741"/>
                    <a:pt x="407491" y="172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85224248-DB8C-6497-A0AE-26384D255FB3}"/>
                </a:ext>
              </a:extLst>
            </p:cNvPr>
            <p:cNvSpPr/>
            <p:nvPr/>
          </p:nvSpPr>
          <p:spPr>
            <a:xfrm>
              <a:off x="9057290" y="4729373"/>
              <a:ext cx="186758" cy="995080"/>
            </a:xfrm>
            <a:custGeom>
              <a:avLst/>
              <a:gdLst>
                <a:gd name="connsiteX0" fmla="*/ 153713 w 186758"/>
                <a:gd name="connsiteY0" fmla="*/ 63344 h 995080"/>
                <a:gd name="connsiteX1" fmla="*/ 153713 w 186758"/>
                <a:gd name="connsiteY1" fmla="*/ 122465 h 995080"/>
                <a:gd name="connsiteX2" fmla="*/ 67003 w 186758"/>
                <a:gd name="connsiteY2" fmla="*/ 623020 h 995080"/>
                <a:gd name="connsiteX3" fmla="*/ 0 w 186758"/>
                <a:gd name="connsiteY3" fmla="*/ 993510 h 995080"/>
                <a:gd name="connsiteX4" fmla="*/ 67003 w 186758"/>
                <a:gd name="connsiteY4" fmla="*/ 481130 h 995080"/>
                <a:gd name="connsiteX5" fmla="*/ 114300 w 186758"/>
                <a:gd name="connsiteY5" fmla="*/ 288003 h 995080"/>
                <a:gd name="connsiteX6" fmla="*/ 185244 w 186758"/>
                <a:gd name="connsiteY6" fmla="*/ 12106 h 995080"/>
                <a:gd name="connsiteX7" fmla="*/ 153713 w 186758"/>
                <a:gd name="connsiteY7" fmla="*/ 63344 h 99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58" h="995080">
                  <a:moveTo>
                    <a:pt x="153713" y="63344"/>
                  </a:moveTo>
                  <a:cubicBezTo>
                    <a:pt x="148458" y="81737"/>
                    <a:pt x="168165" y="29186"/>
                    <a:pt x="153713" y="122465"/>
                  </a:cubicBezTo>
                  <a:cubicBezTo>
                    <a:pt x="139261" y="215744"/>
                    <a:pt x="92622" y="477846"/>
                    <a:pt x="67003" y="623020"/>
                  </a:cubicBezTo>
                  <a:cubicBezTo>
                    <a:pt x="41384" y="768194"/>
                    <a:pt x="0" y="1017158"/>
                    <a:pt x="0" y="993510"/>
                  </a:cubicBezTo>
                  <a:cubicBezTo>
                    <a:pt x="0" y="969862"/>
                    <a:pt x="47953" y="598714"/>
                    <a:pt x="67003" y="481130"/>
                  </a:cubicBezTo>
                  <a:cubicBezTo>
                    <a:pt x="86053" y="363546"/>
                    <a:pt x="94593" y="366174"/>
                    <a:pt x="114300" y="288003"/>
                  </a:cubicBezTo>
                  <a:cubicBezTo>
                    <a:pt x="134007" y="209832"/>
                    <a:pt x="176048" y="52834"/>
                    <a:pt x="185244" y="12106"/>
                  </a:cubicBezTo>
                  <a:cubicBezTo>
                    <a:pt x="194441" y="-28622"/>
                    <a:pt x="158968" y="44951"/>
                    <a:pt x="153713" y="633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8586A56C-8BB0-F9F0-8A0B-0AAE9338C82D}"/>
                </a:ext>
              </a:extLst>
            </p:cNvPr>
            <p:cNvSpPr/>
            <p:nvPr/>
          </p:nvSpPr>
          <p:spPr>
            <a:xfrm>
              <a:off x="8310943" y="6053470"/>
              <a:ext cx="986239" cy="1058966"/>
            </a:xfrm>
            <a:custGeom>
              <a:avLst/>
              <a:gdLst>
                <a:gd name="connsiteX0" fmla="*/ 982829 w 986239"/>
                <a:gd name="connsiteY0" fmla="*/ 489 h 1058966"/>
                <a:gd name="connsiteX1" fmla="*/ 781819 w 986239"/>
                <a:gd name="connsiteY1" fmla="*/ 386744 h 1058966"/>
                <a:gd name="connsiteX2" fmla="*/ 1426 w 986239"/>
                <a:gd name="connsiteY2" fmla="*/ 1056778 h 1058966"/>
                <a:gd name="connsiteX3" fmla="*/ 596574 w 986239"/>
                <a:gd name="connsiteY3" fmla="*/ 591696 h 1058966"/>
                <a:gd name="connsiteX4" fmla="*/ 884295 w 986239"/>
                <a:gd name="connsiteY4" fmla="*/ 311858 h 1058966"/>
                <a:gd name="connsiteX5" fmla="*/ 982829 w 986239"/>
                <a:gd name="connsiteY5" fmla="*/ 489 h 105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239" h="1058966">
                  <a:moveTo>
                    <a:pt x="982829" y="489"/>
                  </a:moveTo>
                  <a:cubicBezTo>
                    <a:pt x="965750" y="12970"/>
                    <a:pt x="945386" y="210696"/>
                    <a:pt x="781819" y="386744"/>
                  </a:cubicBezTo>
                  <a:cubicBezTo>
                    <a:pt x="618252" y="562792"/>
                    <a:pt x="32300" y="1022619"/>
                    <a:pt x="1426" y="1056778"/>
                  </a:cubicBezTo>
                  <a:cubicBezTo>
                    <a:pt x="-29448" y="1090937"/>
                    <a:pt x="449429" y="715849"/>
                    <a:pt x="596574" y="591696"/>
                  </a:cubicBezTo>
                  <a:cubicBezTo>
                    <a:pt x="743719" y="467543"/>
                    <a:pt x="817948" y="406451"/>
                    <a:pt x="884295" y="311858"/>
                  </a:cubicBezTo>
                  <a:cubicBezTo>
                    <a:pt x="950642" y="217265"/>
                    <a:pt x="999908" y="-11992"/>
                    <a:pt x="982829" y="48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DE4C5A17-E15A-9CA5-2E68-E7E028D46E4C}"/>
                </a:ext>
              </a:extLst>
            </p:cNvPr>
            <p:cNvSpPr/>
            <p:nvPr/>
          </p:nvSpPr>
          <p:spPr>
            <a:xfrm>
              <a:off x="8721959" y="5828347"/>
              <a:ext cx="351436" cy="698778"/>
            </a:xfrm>
            <a:custGeom>
              <a:avLst/>
              <a:gdLst>
                <a:gd name="connsiteX0" fmla="*/ 315624 w 351436"/>
                <a:gd name="connsiteY0" fmla="*/ 953 h 698778"/>
                <a:gd name="connsiteX1" fmla="*/ 268327 w 351436"/>
                <a:gd name="connsiteY1" fmla="*/ 237436 h 698778"/>
                <a:gd name="connsiteX2" fmla="*/ 313 w 351436"/>
                <a:gd name="connsiteY2" fmla="*/ 698577 h 698778"/>
                <a:gd name="connsiteX3" fmla="*/ 327448 w 351436"/>
                <a:gd name="connsiteY3" fmla="*/ 178315 h 698778"/>
                <a:gd name="connsiteX4" fmla="*/ 315624 w 351436"/>
                <a:gd name="connsiteY4" fmla="*/ 953 h 69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436" h="698778">
                  <a:moveTo>
                    <a:pt x="315624" y="953"/>
                  </a:moveTo>
                  <a:cubicBezTo>
                    <a:pt x="305771" y="10806"/>
                    <a:pt x="320879" y="121165"/>
                    <a:pt x="268327" y="237436"/>
                  </a:cubicBezTo>
                  <a:cubicBezTo>
                    <a:pt x="215775" y="353707"/>
                    <a:pt x="-9540" y="708430"/>
                    <a:pt x="313" y="698577"/>
                  </a:cubicBezTo>
                  <a:cubicBezTo>
                    <a:pt x="10166" y="688724"/>
                    <a:pt x="271612" y="298527"/>
                    <a:pt x="327448" y="178315"/>
                  </a:cubicBezTo>
                  <a:cubicBezTo>
                    <a:pt x="383284" y="58103"/>
                    <a:pt x="325477" y="-8900"/>
                    <a:pt x="315624" y="9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76A91362-CCE2-5043-A977-E4BC096714EA}"/>
                </a:ext>
              </a:extLst>
            </p:cNvPr>
            <p:cNvSpPr/>
            <p:nvPr/>
          </p:nvSpPr>
          <p:spPr>
            <a:xfrm>
              <a:off x="8148501" y="6025282"/>
              <a:ext cx="932911" cy="945421"/>
            </a:xfrm>
            <a:custGeom>
              <a:avLst/>
              <a:gdLst>
                <a:gd name="connsiteX0" fmla="*/ 932437 w 932911"/>
                <a:gd name="connsiteY0" fmla="*/ 1087 h 945421"/>
                <a:gd name="connsiteX1" fmla="*/ 628951 w 932911"/>
                <a:gd name="connsiteY1" fmla="*/ 501642 h 945421"/>
                <a:gd name="connsiteX2" fmla="*/ 459471 w 932911"/>
                <a:gd name="connsiteY2" fmla="*/ 682946 h 945421"/>
                <a:gd name="connsiteX3" fmla="*/ 270285 w 932911"/>
                <a:gd name="connsiteY3" fmla="*/ 836659 h 945421"/>
                <a:gd name="connsiteX4" fmla="*/ 6213 w 932911"/>
                <a:gd name="connsiteY4" fmla="*/ 939135 h 945421"/>
                <a:gd name="connsiteX5" fmla="*/ 554065 w 932911"/>
                <a:gd name="connsiteY5" fmla="*/ 651415 h 945421"/>
                <a:gd name="connsiteX6" fmla="*/ 932437 w 932911"/>
                <a:gd name="connsiteY6" fmla="*/ 1087 h 9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2911" h="945421">
                  <a:moveTo>
                    <a:pt x="932437" y="1087"/>
                  </a:moveTo>
                  <a:cubicBezTo>
                    <a:pt x="944918" y="-23875"/>
                    <a:pt x="707779" y="387999"/>
                    <a:pt x="628951" y="501642"/>
                  </a:cubicBezTo>
                  <a:cubicBezTo>
                    <a:pt x="550123" y="615285"/>
                    <a:pt x="519249" y="627110"/>
                    <a:pt x="459471" y="682946"/>
                  </a:cubicBezTo>
                  <a:cubicBezTo>
                    <a:pt x="399693" y="738782"/>
                    <a:pt x="345828" y="793961"/>
                    <a:pt x="270285" y="836659"/>
                  </a:cubicBezTo>
                  <a:cubicBezTo>
                    <a:pt x="194742" y="879357"/>
                    <a:pt x="-41084" y="970009"/>
                    <a:pt x="6213" y="939135"/>
                  </a:cubicBezTo>
                  <a:cubicBezTo>
                    <a:pt x="53510" y="908261"/>
                    <a:pt x="402979" y="808413"/>
                    <a:pt x="554065" y="651415"/>
                  </a:cubicBezTo>
                  <a:cubicBezTo>
                    <a:pt x="705151" y="494417"/>
                    <a:pt x="919956" y="26049"/>
                    <a:pt x="932437" y="108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9EE054A5-E8E7-3F4B-B662-20493D4288B4}"/>
                </a:ext>
              </a:extLst>
            </p:cNvPr>
            <p:cNvSpPr/>
            <p:nvPr/>
          </p:nvSpPr>
          <p:spPr>
            <a:xfrm>
              <a:off x="5775182" y="3184523"/>
              <a:ext cx="244905" cy="60327"/>
            </a:xfrm>
            <a:custGeom>
              <a:avLst/>
              <a:gdLst>
                <a:gd name="connsiteX0" fmla="*/ 143 w 244905"/>
                <a:gd name="connsiteY0" fmla="*/ 50802 h 60327"/>
                <a:gd name="connsiteX1" fmla="*/ 92218 w 244905"/>
                <a:gd name="connsiteY1" fmla="*/ 9527 h 60327"/>
                <a:gd name="connsiteX2" fmla="*/ 244618 w 244905"/>
                <a:gd name="connsiteY2" fmla="*/ 3177 h 60327"/>
                <a:gd name="connsiteX3" fmla="*/ 50943 w 244905"/>
                <a:gd name="connsiteY3" fmla="*/ 50802 h 60327"/>
                <a:gd name="connsiteX4" fmla="*/ 168418 w 244905"/>
                <a:gd name="connsiteY4" fmla="*/ 19052 h 60327"/>
                <a:gd name="connsiteX5" fmla="*/ 76343 w 244905"/>
                <a:gd name="connsiteY5" fmla="*/ 34927 h 60327"/>
                <a:gd name="connsiteX6" fmla="*/ 54118 w 244905"/>
                <a:gd name="connsiteY6" fmla="*/ 60327 h 60327"/>
                <a:gd name="connsiteX7" fmla="*/ 69993 w 244905"/>
                <a:gd name="connsiteY7" fmla="*/ 34927 h 60327"/>
                <a:gd name="connsiteX8" fmla="*/ 143 w 244905"/>
                <a:gd name="connsiteY8" fmla="*/ 50802 h 6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905" h="60327">
                  <a:moveTo>
                    <a:pt x="143" y="50802"/>
                  </a:moveTo>
                  <a:cubicBezTo>
                    <a:pt x="3847" y="46569"/>
                    <a:pt x="51472" y="17464"/>
                    <a:pt x="92218" y="9527"/>
                  </a:cubicBezTo>
                  <a:cubicBezTo>
                    <a:pt x="132964" y="1590"/>
                    <a:pt x="251497" y="-3702"/>
                    <a:pt x="244618" y="3177"/>
                  </a:cubicBezTo>
                  <a:cubicBezTo>
                    <a:pt x="237739" y="10056"/>
                    <a:pt x="63643" y="48156"/>
                    <a:pt x="50943" y="50802"/>
                  </a:cubicBezTo>
                  <a:cubicBezTo>
                    <a:pt x="38243" y="53448"/>
                    <a:pt x="164185" y="21698"/>
                    <a:pt x="168418" y="19052"/>
                  </a:cubicBezTo>
                  <a:cubicBezTo>
                    <a:pt x="172651" y="16406"/>
                    <a:pt x="95393" y="28048"/>
                    <a:pt x="76343" y="34927"/>
                  </a:cubicBezTo>
                  <a:cubicBezTo>
                    <a:pt x="57293" y="41806"/>
                    <a:pt x="55176" y="60327"/>
                    <a:pt x="54118" y="60327"/>
                  </a:cubicBezTo>
                  <a:cubicBezTo>
                    <a:pt x="53060" y="60327"/>
                    <a:pt x="74226" y="33340"/>
                    <a:pt x="69993" y="34927"/>
                  </a:cubicBezTo>
                  <a:cubicBezTo>
                    <a:pt x="65760" y="36514"/>
                    <a:pt x="-3561" y="55035"/>
                    <a:pt x="143" y="5080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989C5470-1081-47BE-F648-0BB724C0F299}"/>
                </a:ext>
              </a:extLst>
            </p:cNvPr>
            <p:cNvSpPr/>
            <p:nvPr/>
          </p:nvSpPr>
          <p:spPr>
            <a:xfrm>
              <a:off x="8610372" y="5968701"/>
              <a:ext cx="35444" cy="127694"/>
            </a:xfrm>
            <a:custGeom>
              <a:avLst/>
              <a:gdLst>
                <a:gd name="connsiteX0" fmla="*/ 3403 w 35444"/>
                <a:gd name="connsiteY0" fmla="*/ 299 h 127694"/>
                <a:gd name="connsiteX1" fmla="*/ 19278 w 35444"/>
                <a:gd name="connsiteY1" fmla="*/ 79674 h 127694"/>
                <a:gd name="connsiteX2" fmla="*/ 228 w 35444"/>
                <a:gd name="connsiteY2" fmla="*/ 127299 h 127694"/>
                <a:gd name="connsiteX3" fmla="*/ 35153 w 35444"/>
                <a:gd name="connsiteY3" fmla="*/ 54274 h 127694"/>
                <a:gd name="connsiteX4" fmla="*/ 3403 w 35444"/>
                <a:gd name="connsiteY4" fmla="*/ 299 h 12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44" h="127694">
                  <a:moveTo>
                    <a:pt x="3403" y="299"/>
                  </a:moveTo>
                  <a:cubicBezTo>
                    <a:pt x="757" y="4532"/>
                    <a:pt x="19807" y="58507"/>
                    <a:pt x="19278" y="79674"/>
                  </a:cubicBezTo>
                  <a:cubicBezTo>
                    <a:pt x="18749" y="100841"/>
                    <a:pt x="-2418" y="131532"/>
                    <a:pt x="228" y="127299"/>
                  </a:cubicBezTo>
                  <a:cubicBezTo>
                    <a:pt x="2874" y="123066"/>
                    <a:pt x="31449" y="70678"/>
                    <a:pt x="35153" y="54274"/>
                  </a:cubicBezTo>
                  <a:cubicBezTo>
                    <a:pt x="38857" y="37870"/>
                    <a:pt x="6049" y="-3934"/>
                    <a:pt x="3403" y="29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3CF7357C-49BA-136A-2BAF-42782FE73041}"/>
                </a:ext>
              </a:extLst>
            </p:cNvPr>
            <p:cNvSpPr/>
            <p:nvPr/>
          </p:nvSpPr>
          <p:spPr>
            <a:xfrm>
              <a:off x="8493121" y="5898626"/>
              <a:ext cx="104806" cy="451444"/>
            </a:xfrm>
            <a:custGeom>
              <a:avLst/>
              <a:gdLst>
                <a:gd name="connsiteX0" fmla="*/ 104779 w 104806"/>
                <a:gd name="connsiteY0" fmla="*/ 524 h 451444"/>
                <a:gd name="connsiteX1" fmla="*/ 69854 w 104806"/>
                <a:gd name="connsiteY1" fmla="*/ 194199 h 451444"/>
                <a:gd name="connsiteX2" fmla="*/ 66679 w 104806"/>
                <a:gd name="connsiteY2" fmla="*/ 175149 h 451444"/>
                <a:gd name="connsiteX3" fmla="*/ 4 w 104806"/>
                <a:gd name="connsiteY3" fmla="*/ 451374 h 451444"/>
                <a:gd name="connsiteX4" fmla="*/ 63504 w 104806"/>
                <a:gd name="connsiteY4" fmla="*/ 146574 h 451444"/>
                <a:gd name="connsiteX5" fmla="*/ 104779 w 104806"/>
                <a:gd name="connsiteY5" fmla="*/ 524 h 45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06" h="451444">
                  <a:moveTo>
                    <a:pt x="104779" y="524"/>
                  </a:moveTo>
                  <a:cubicBezTo>
                    <a:pt x="105837" y="8461"/>
                    <a:pt x="76204" y="165095"/>
                    <a:pt x="69854" y="194199"/>
                  </a:cubicBezTo>
                  <a:cubicBezTo>
                    <a:pt x="63504" y="223303"/>
                    <a:pt x="78321" y="132287"/>
                    <a:pt x="66679" y="175149"/>
                  </a:cubicBezTo>
                  <a:cubicBezTo>
                    <a:pt x="55037" y="218011"/>
                    <a:pt x="533" y="456137"/>
                    <a:pt x="4" y="451374"/>
                  </a:cubicBezTo>
                  <a:cubicBezTo>
                    <a:pt x="-525" y="446612"/>
                    <a:pt x="47629" y="216953"/>
                    <a:pt x="63504" y="146574"/>
                  </a:cubicBezTo>
                  <a:cubicBezTo>
                    <a:pt x="79379" y="76195"/>
                    <a:pt x="103721" y="-7413"/>
                    <a:pt x="104779" y="5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605AC5B3-FEA3-62E5-9057-2C0852C499AF}"/>
                </a:ext>
              </a:extLst>
            </p:cNvPr>
            <p:cNvSpPr/>
            <p:nvPr/>
          </p:nvSpPr>
          <p:spPr>
            <a:xfrm>
              <a:off x="7911723" y="6361141"/>
              <a:ext cx="591766" cy="367713"/>
            </a:xfrm>
            <a:custGeom>
              <a:avLst/>
              <a:gdLst>
                <a:gd name="connsiteX0" fmla="*/ 587752 w 591766"/>
                <a:gd name="connsiteY0" fmla="*/ 1559 h 367713"/>
                <a:gd name="connsiteX1" fmla="*/ 222627 w 591766"/>
                <a:gd name="connsiteY1" fmla="*/ 201584 h 367713"/>
                <a:gd name="connsiteX2" fmla="*/ 3552 w 591766"/>
                <a:gd name="connsiteY2" fmla="*/ 366684 h 367713"/>
                <a:gd name="connsiteX3" fmla="*/ 394077 w 591766"/>
                <a:gd name="connsiteY3" fmla="*/ 122209 h 367713"/>
                <a:gd name="connsiteX4" fmla="*/ 587752 w 591766"/>
                <a:gd name="connsiteY4" fmla="*/ 1559 h 36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66" h="367713">
                  <a:moveTo>
                    <a:pt x="587752" y="1559"/>
                  </a:moveTo>
                  <a:cubicBezTo>
                    <a:pt x="559177" y="14788"/>
                    <a:pt x="319994" y="140730"/>
                    <a:pt x="222627" y="201584"/>
                  </a:cubicBezTo>
                  <a:cubicBezTo>
                    <a:pt x="125260" y="262438"/>
                    <a:pt x="-25023" y="379913"/>
                    <a:pt x="3552" y="366684"/>
                  </a:cubicBezTo>
                  <a:cubicBezTo>
                    <a:pt x="32127" y="353455"/>
                    <a:pt x="302002" y="182534"/>
                    <a:pt x="394077" y="122209"/>
                  </a:cubicBezTo>
                  <a:cubicBezTo>
                    <a:pt x="486152" y="61884"/>
                    <a:pt x="616327" y="-11670"/>
                    <a:pt x="587752" y="15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20B8BD50-E33D-6EC1-7025-6BFB88ACF179}"/>
                </a:ext>
              </a:extLst>
            </p:cNvPr>
            <p:cNvSpPr/>
            <p:nvPr/>
          </p:nvSpPr>
          <p:spPr>
            <a:xfrm>
              <a:off x="7985025" y="6418610"/>
              <a:ext cx="508405" cy="346784"/>
            </a:xfrm>
            <a:custGeom>
              <a:avLst/>
              <a:gdLst>
                <a:gd name="connsiteX0" fmla="*/ 504925 w 508405"/>
                <a:gd name="connsiteY0" fmla="*/ 1240 h 346784"/>
                <a:gd name="connsiteX1" fmla="*/ 184250 w 508405"/>
                <a:gd name="connsiteY1" fmla="*/ 252065 h 346784"/>
                <a:gd name="connsiteX2" fmla="*/ 3275 w 508405"/>
                <a:gd name="connsiteY2" fmla="*/ 344140 h 346784"/>
                <a:gd name="connsiteX3" fmla="*/ 333475 w 508405"/>
                <a:gd name="connsiteY3" fmla="*/ 163165 h 346784"/>
                <a:gd name="connsiteX4" fmla="*/ 504925 w 508405"/>
                <a:gd name="connsiteY4" fmla="*/ 1240 h 34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05" h="346784">
                  <a:moveTo>
                    <a:pt x="504925" y="1240"/>
                  </a:moveTo>
                  <a:cubicBezTo>
                    <a:pt x="480054" y="16057"/>
                    <a:pt x="267858" y="194915"/>
                    <a:pt x="184250" y="252065"/>
                  </a:cubicBezTo>
                  <a:cubicBezTo>
                    <a:pt x="100642" y="309215"/>
                    <a:pt x="-21596" y="358957"/>
                    <a:pt x="3275" y="344140"/>
                  </a:cubicBezTo>
                  <a:cubicBezTo>
                    <a:pt x="28146" y="329323"/>
                    <a:pt x="250925" y="218198"/>
                    <a:pt x="333475" y="163165"/>
                  </a:cubicBezTo>
                  <a:cubicBezTo>
                    <a:pt x="416025" y="108132"/>
                    <a:pt x="529796" y="-13577"/>
                    <a:pt x="504925" y="12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11E4C841-7D0D-7F31-015D-998375C2DBFD}"/>
                </a:ext>
              </a:extLst>
            </p:cNvPr>
            <p:cNvSpPr/>
            <p:nvPr/>
          </p:nvSpPr>
          <p:spPr>
            <a:xfrm>
              <a:off x="7899399" y="6432529"/>
              <a:ext cx="549276" cy="412800"/>
            </a:xfrm>
            <a:custGeom>
              <a:avLst/>
              <a:gdLst>
                <a:gd name="connsiteX0" fmla="*/ 1 w 549276"/>
                <a:gd name="connsiteY0" fmla="*/ 412771 h 412800"/>
                <a:gd name="connsiteX1" fmla="*/ 206376 w 549276"/>
                <a:gd name="connsiteY1" fmla="*/ 222271 h 412800"/>
                <a:gd name="connsiteX2" fmla="*/ 549276 w 549276"/>
                <a:gd name="connsiteY2" fmla="*/ 21 h 412800"/>
                <a:gd name="connsiteX3" fmla="*/ 203201 w 549276"/>
                <a:gd name="connsiteY3" fmla="*/ 234971 h 412800"/>
                <a:gd name="connsiteX4" fmla="*/ 1 w 549276"/>
                <a:gd name="connsiteY4" fmla="*/ 412771 h 41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76" h="412800">
                  <a:moveTo>
                    <a:pt x="1" y="412771"/>
                  </a:moveTo>
                  <a:cubicBezTo>
                    <a:pt x="530" y="410654"/>
                    <a:pt x="114830" y="291063"/>
                    <a:pt x="206376" y="222271"/>
                  </a:cubicBezTo>
                  <a:cubicBezTo>
                    <a:pt x="297922" y="153479"/>
                    <a:pt x="549805" y="-2096"/>
                    <a:pt x="549276" y="21"/>
                  </a:cubicBezTo>
                  <a:cubicBezTo>
                    <a:pt x="548747" y="2138"/>
                    <a:pt x="291043" y="167238"/>
                    <a:pt x="203201" y="234971"/>
                  </a:cubicBezTo>
                  <a:cubicBezTo>
                    <a:pt x="115359" y="302704"/>
                    <a:pt x="-528" y="414888"/>
                    <a:pt x="1" y="4127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DE8469CF-2E18-E24F-3846-5F3A7E678EA4}"/>
                </a:ext>
              </a:extLst>
            </p:cNvPr>
            <p:cNvSpPr/>
            <p:nvPr/>
          </p:nvSpPr>
          <p:spPr>
            <a:xfrm>
              <a:off x="7533763" y="6550941"/>
              <a:ext cx="550524" cy="145517"/>
            </a:xfrm>
            <a:custGeom>
              <a:avLst/>
              <a:gdLst>
                <a:gd name="connsiteX0" fmla="*/ 3687 w 550524"/>
                <a:gd name="connsiteY0" fmla="*/ 141959 h 145517"/>
                <a:gd name="connsiteX1" fmla="*/ 413262 w 550524"/>
                <a:gd name="connsiteY1" fmla="*/ 46709 h 145517"/>
                <a:gd name="connsiteX2" fmla="*/ 543437 w 550524"/>
                <a:gd name="connsiteY2" fmla="*/ 2259 h 145517"/>
                <a:gd name="connsiteX3" fmla="*/ 232287 w 550524"/>
                <a:gd name="connsiteY3" fmla="*/ 113384 h 145517"/>
                <a:gd name="connsiteX4" fmla="*/ 3687 w 550524"/>
                <a:gd name="connsiteY4" fmla="*/ 141959 h 14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524" h="145517">
                  <a:moveTo>
                    <a:pt x="3687" y="141959"/>
                  </a:moveTo>
                  <a:cubicBezTo>
                    <a:pt x="33849" y="130847"/>
                    <a:pt x="323304" y="69992"/>
                    <a:pt x="413262" y="46709"/>
                  </a:cubicBezTo>
                  <a:cubicBezTo>
                    <a:pt x="503220" y="23426"/>
                    <a:pt x="573599" y="-8853"/>
                    <a:pt x="543437" y="2259"/>
                  </a:cubicBezTo>
                  <a:cubicBezTo>
                    <a:pt x="513275" y="13371"/>
                    <a:pt x="329125" y="90101"/>
                    <a:pt x="232287" y="113384"/>
                  </a:cubicBezTo>
                  <a:cubicBezTo>
                    <a:pt x="135449" y="136667"/>
                    <a:pt x="-26475" y="153071"/>
                    <a:pt x="3687" y="14195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F47579D4-B260-2B8B-0DCD-FD974FEE4E7C}"/>
                </a:ext>
              </a:extLst>
            </p:cNvPr>
            <p:cNvSpPr/>
            <p:nvPr/>
          </p:nvSpPr>
          <p:spPr>
            <a:xfrm>
              <a:off x="7847319" y="6591259"/>
              <a:ext cx="191899" cy="168432"/>
            </a:xfrm>
            <a:custGeom>
              <a:avLst/>
              <a:gdLst>
                <a:gd name="connsiteX0" fmla="*/ 191781 w 191899"/>
                <a:gd name="connsiteY0" fmla="*/ 41 h 168432"/>
                <a:gd name="connsiteX1" fmla="*/ 33031 w 191899"/>
                <a:gd name="connsiteY1" fmla="*/ 104816 h 168432"/>
                <a:gd name="connsiteX2" fmla="*/ 48906 w 191899"/>
                <a:gd name="connsiteY2" fmla="*/ 168316 h 168432"/>
                <a:gd name="connsiteX3" fmla="*/ 4456 w 191899"/>
                <a:gd name="connsiteY3" fmla="*/ 117516 h 168432"/>
                <a:gd name="connsiteX4" fmla="*/ 191781 w 191899"/>
                <a:gd name="connsiteY4" fmla="*/ 41 h 16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99" h="168432">
                  <a:moveTo>
                    <a:pt x="191781" y="41"/>
                  </a:moveTo>
                  <a:cubicBezTo>
                    <a:pt x="196543" y="-2076"/>
                    <a:pt x="56843" y="76770"/>
                    <a:pt x="33031" y="104816"/>
                  </a:cubicBezTo>
                  <a:cubicBezTo>
                    <a:pt x="9218" y="132862"/>
                    <a:pt x="53668" y="166199"/>
                    <a:pt x="48906" y="168316"/>
                  </a:cubicBezTo>
                  <a:cubicBezTo>
                    <a:pt x="44144" y="170433"/>
                    <a:pt x="-16711" y="143445"/>
                    <a:pt x="4456" y="117516"/>
                  </a:cubicBezTo>
                  <a:cubicBezTo>
                    <a:pt x="25623" y="91587"/>
                    <a:pt x="187019" y="2158"/>
                    <a:pt x="191781" y="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F76AADC5-E16F-A784-79EF-8B50076B6CCD}"/>
                </a:ext>
              </a:extLst>
            </p:cNvPr>
            <p:cNvSpPr/>
            <p:nvPr/>
          </p:nvSpPr>
          <p:spPr>
            <a:xfrm>
              <a:off x="7394485" y="6565250"/>
              <a:ext cx="314067" cy="82209"/>
            </a:xfrm>
            <a:custGeom>
              <a:avLst/>
              <a:gdLst>
                <a:gd name="connsiteX0" fmla="*/ 9615 w 314067"/>
                <a:gd name="connsiteY0" fmla="*/ 650 h 82209"/>
                <a:gd name="connsiteX1" fmla="*/ 263615 w 314067"/>
                <a:gd name="connsiteY1" fmla="*/ 73675 h 82209"/>
                <a:gd name="connsiteX2" fmla="*/ 298540 w 314067"/>
                <a:gd name="connsiteY2" fmla="*/ 76850 h 82209"/>
                <a:gd name="connsiteX3" fmla="*/ 76290 w 314067"/>
                <a:gd name="connsiteY3" fmla="*/ 38750 h 82209"/>
                <a:gd name="connsiteX4" fmla="*/ 9615 w 314067"/>
                <a:gd name="connsiteY4" fmla="*/ 650 h 8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067" h="82209">
                  <a:moveTo>
                    <a:pt x="9615" y="650"/>
                  </a:moveTo>
                  <a:cubicBezTo>
                    <a:pt x="40836" y="6471"/>
                    <a:pt x="215461" y="60975"/>
                    <a:pt x="263615" y="73675"/>
                  </a:cubicBezTo>
                  <a:cubicBezTo>
                    <a:pt x="311769" y="86375"/>
                    <a:pt x="329761" y="82671"/>
                    <a:pt x="298540" y="76850"/>
                  </a:cubicBezTo>
                  <a:cubicBezTo>
                    <a:pt x="267319" y="71029"/>
                    <a:pt x="123386" y="47746"/>
                    <a:pt x="76290" y="38750"/>
                  </a:cubicBezTo>
                  <a:cubicBezTo>
                    <a:pt x="29194" y="29754"/>
                    <a:pt x="-21606" y="-5171"/>
                    <a:pt x="9615" y="6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C05CBFFD-8F17-BB39-8634-A65F9A77A807}"/>
                </a:ext>
              </a:extLst>
            </p:cNvPr>
            <p:cNvSpPr/>
            <p:nvPr/>
          </p:nvSpPr>
          <p:spPr>
            <a:xfrm>
              <a:off x="7339670" y="6551433"/>
              <a:ext cx="405061" cy="100322"/>
            </a:xfrm>
            <a:custGeom>
              <a:avLst/>
              <a:gdLst>
                <a:gd name="connsiteX0" fmla="*/ 930 w 405061"/>
                <a:gd name="connsiteY0" fmla="*/ 1767 h 100322"/>
                <a:gd name="connsiteX1" fmla="*/ 166030 w 405061"/>
                <a:gd name="connsiteY1" fmla="*/ 14467 h 100322"/>
                <a:gd name="connsiteX2" fmla="*/ 404155 w 405061"/>
                <a:gd name="connsiteY2" fmla="*/ 100192 h 100322"/>
                <a:gd name="connsiteX3" fmla="*/ 239055 w 405061"/>
                <a:gd name="connsiteY3" fmla="*/ 33517 h 100322"/>
                <a:gd name="connsiteX4" fmla="*/ 930 w 405061"/>
                <a:gd name="connsiteY4" fmla="*/ 1767 h 1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061" h="100322">
                  <a:moveTo>
                    <a:pt x="930" y="1767"/>
                  </a:moveTo>
                  <a:cubicBezTo>
                    <a:pt x="-11241" y="-1408"/>
                    <a:pt x="98826" y="-1937"/>
                    <a:pt x="166030" y="14467"/>
                  </a:cubicBezTo>
                  <a:cubicBezTo>
                    <a:pt x="233234" y="30871"/>
                    <a:pt x="391984" y="97017"/>
                    <a:pt x="404155" y="100192"/>
                  </a:cubicBezTo>
                  <a:cubicBezTo>
                    <a:pt x="416326" y="103367"/>
                    <a:pt x="303084" y="47805"/>
                    <a:pt x="239055" y="33517"/>
                  </a:cubicBezTo>
                  <a:cubicBezTo>
                    <a:pt x="175026" y="19230"/>
                    <a:pt x="13101" y="4942"/>
                    <a:pt x="930" y="176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88512233-2623-CFE3-7389-77383DC0EC74}"/>
                </a:ext>
              </a:extLst>
            </p:cNvPr>
            <p:cNvSpPr/>
            <p:nvPr/>
          </p:nvSpPr>
          <p:spPr>
            <a:xfrm>
              <a:off x="6364225" y="5740349"/>
              <a:ext cx="412292" cy="452830"/>
            </a:xfrm>
            <a:custGeom>
              <a:avLst/>
              <a:gdLst>
                <a:gd name="connsiteX0" fmla="*/ 4825 w 412292"/>
                <a:gd name="connsiteY0" fmla="*/ 51 h 452830"/>
                <a:gd name="connsiteX1" fmla="*/ 14350 w 412292"/>
                <a:gd name="connsiteY1" fmla="*/ 79426 h 452830"/>
                <a:gd name="connsiteX2" fmla="*/ 150875 w 412292"/>
                <a:gd name="connsiteY2" fmla="*/ 203251 h 452830"/>
                <a:gd name="connsiteX3" fmla="*/ 341375 w 412292"/>
                <a:gd name="connsiteY3" fmla="*/ 390576 h 452830"/>
                <a:gd name="connsiteX4" fmla="*/ 404875 w 412292"/>
                <a:gd name="connsiteY4" fmla="*/ 444551 h 452830"/>
                <a:gd name="connsiteX5" fmla="*/ 185800 w 412292"/>
                <a:gd name="connsiteY5" fmla="*/ 235001 h 452830"/>
                <a:gd name="connsiteX6" fmla="*/ 20700 w 412292"/>
                <a:gd name="connsiteY6" fmla="*/ 69901 h 452830"/>
                <a:gd name="connsiteX7" fmla="*/ 4825 w 412292"/>
                <a:gd name="connsiteY7" fmla="*/ 51 h 45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292" h="452830">
                  <a:moveTo>
                    <a:pt x="4825" y="51"/>
                  </a:moveTo>
                  <a:cubicBezTo>
                    <a:pt x="3767" y="1639"/>
                    <a:pt x="-9992" y="45559"/>
                    <a:pt x="14350" y="79426"/>
                  </a:cubicBezTo>
                  <a:cubicBezTo>
                    <a:pt x="38692" y="113293"/>
                    <a:pt x="96371" y="151393"/>
                    <a:pt x="150875" y="203251"/>
                  </a:cubicBezTo>
                  <a:cubicBezTo>
                    <a:pt x="205379" y="255109"/>
                    <a:pt x="299042" y="350359"/>
                    <a:pt x="341375" y="390576"/>
                  </a:cubicBezTo>
                  <a:cubicBezTo>
                    <a:pt x="383708" y="430793"/>
                    <a:pt x="430804" y="470480"/>
                    <a:pt x="404875" y="444551"/>
                  </a:cubicBezTo>
                  <a:cubicBezTo>
                    <a:pt x="378946" y="418622"/>
                    <a:pt x="249829" y="297443"/>
                    <a:pt x="185800" y="235001"/>
                  </a:cubicBezTo>
                  <a:cubicBezTo>
                    <a:pt x="121771" y="172559"/>
                    <a:pt x="49804" y="105884"/>
                    <a:pt x="20700" y="69901"/>
                  </a:cubicBezTo>
                  <a:cubicBezTo>
                    <a:pt x="-8404" y="33918"/>
                    <a:pt x="5883" y="-1537"/>
                    <a:pt x="4825" y="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93C0DDE4-4615-70E5-5686-1BBB8578B26E}"/>
                </a:ext>
              </a:extLst>
            </p:cNvPr>
            <p:cNvSpPr/>
            <p:nvPr/>
          </p:nvSpPr>
          <p:spPr>
            <a:xfrm>
              <a:off x="6816098" y="6216007"/>
              <a:ext cx="430281" cy="217889"/>
            </a:xfrm>
            <a:custGeom>
              <a:avLst/>
              <a:gdLst>
                <a:gd name="connsiteX0" fmla="*/ 627 w 430281"/>
                <a:gd name="connsiteY0" fmla="*/ 643 h 217889"/>
                <a:gd name="connsiteX1" fmla="*/ 280027 w 430281"/>
                <a:gd name="connsiteY1" fmla="*/ 156218 h 217889"/>
                <a:gd name="connsiteX2" fmla="*/ 429252 w 430281"/>
                <a:gd name="connsiteY2" fmla="*/ 216543 h 217889"/>
                <a:gd name="connsiteX3" fmla="*/ 210177 w 430281"/>
                <a:gd name="connsiteY3" fmla="*/ 105418 h 217889"/>
                <a:gd name="connsiteX4" fmla="*/ 627 w 430281"/>
                <a:gd name="connsiteY4" fmla="*/ 643 h 21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81" h="217889">
                  <a:moveTo>
                    <a:pt x="627" y="643"/>
                  </a:moveTo>
                  <a:cubicBezTo>
                    <a:pt x="12269" y="9110"/>
                    <a:pt x="208590" y="120235"/>
                    <a:pt x="280027" y="156218"/>
                  </a:cubicBezTo>
                  <a:cubicBezTo>
                    <a:pt x="351464" y="192201"/>
                    <a:pt x="440894" y="225010"/>
                    <a:pt x="429252" y="216543"/>
                  </a:cubicBezTo>
                  <a:cubicBezTo>
                    <a:pt x="417610" y="208076"/>
                    <a:pt x="277910" y="141401"/>
                    <a:pt x="210177" y="105418"/>
                  </a:cubicBezTo>
                  <a:cubicBezTo>
                    <a:pt x="142444" y="69435"/>
                    <a:pt x="-11015" y="-7824"/>
                    <a:pt x="627" y="64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F7A08A06-7D30-EE94-E7E4-5917F0CFA35A}"/>
                </a:ext>
              </a:extLst>
            </p:cNvPr>
            <p:cNvSpPr/>
            <p:nvPr/>
          </p:nvSpPr>
          <p:spPr>
            <a:xfrm>
              <a:off x="7235468" y="6421700"/>
              <a:ext cx="262995" cy="315917"/>
            </a:xfrm>
            <a:custGeom>
              <a:avLst/>
              <a:gdLst>
                <a:gd name="connsiteX0" fmla="*/ 6707 w 262995"/>
                <a:gd name="connsiteY0" fmla="*/ 1325 h 315917"/>
                <a:gd name="connsiteX1" fmla="*/ 92432 w 262995"/>
                <a:gd name="connsiteY1" fmla="*/ 137850 h 315917"/>
                <a:gd name="connsiteX2" fmla="*/ 146407 w 262995"/>
                <a:gd name="connsiteY2" fmla="*/ 214050 h 315917"/>
                <a:gd name="connsiteX3" fmla="*/ 260707 w 262995"/>
                <a:gd name="connsiteY3" fmla="*/ 312475 h 315917"/>
                <a:gd name="connsiteX4" fmla="*/ 32107 w 262995"/>
                <a:gd name="connsiteY4" fmla="*/ 80700 h 315917"/>
                <a:gd name="connsiteX5" fmla="*/ 6707 w 262995"/>
                <a:gd name="connsiteY5" fmla="*/ 1325 h 31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95" h="315917">
                  <a:moveTo>
                    <a:pt x="6707" y="1325"/>
                  </a:moveTo>
                  <a:cubicBezTo>
                    <a:pt x="16761" y="10850"/>
                    <a:pt x="69149" y="102396"/>
                    <a:pt x="92432" y="137850"/>
                  </a:cubicBezTo>
                  <a:cubicBezTo>
                    <a:pt x="115715" y="173304"/>
                    <a:pt x="118361" y="184946"/>
                    <a:pt x="146407" y="214050"/>
                  </a:cubicBezTo>
                  <a:cubicBezTo>
                    <a:pt x="174453" y="243154"/>
                    <a:pt x="279757" y="334700"/>
                    <a:pt x="260707" y="312475"/>
                  </a:cubicBezTo>
                  <a:cubicBezTo>
                    <a:pt x="241657" y="290250"/>
                    <a:pt x="71265" y="126208"/>
                    <a:pt x="32107" y="80700"/>
                  </a:cubicBezTo>
                  <a:cubicBezTo>
                    <a:pt x="-7051" y="35192"/>
                    <a:pt x="-3347" y="-8200"/>
                    <a:pt x="6707" y="13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77CDF8CF-D1E5-B9A3-FDBF-32D8DD538991}"/>
                </a:ext>
              </a:extLst>
            </p:cNvPr>
            <p:cNvSpPr/>
            <p:nvPr/>
          </p:nvSpPr>
          <p:spPr>
            <a:xfrm>
              <a:off x="7293590" y="6475491"/>
              <a:ext cx="190748" cy="222850"/>
            </a:xfrm>
            <a:custGeom>
              <a:avLst/>
              <a:gdLst>
                <a:gd name="connsiteX0" fmla="*/ 2560 w 190748"/>
                <a:gd name="connsiteY0" fmla="*/ 1509 h 222850"/>
                <a:gd name="connsiteX1" fmla="*/ 88285 w 190748"/>
                <a:gd name="connsiteY1" fmla="*/ 128509 h 222850"/>
                <a:gd name="connsiteX2" fmla="*/ 189885 w 190748"/>
                <a:gd name="connsiteY2" fmla="*/ 220584 h 222850"/>
                <a:gd name="connsiteX3" fmla="*/ 2560 w 190748"/>
                <a:gd name="connsiteY3" fmla="*/ 1509 h 22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48" h="222850">
                  <a:moveTo>
                    <a:pt x="2560" y="1509"/>
                  </a:moveTo>
                  <a:cubicBezTo>
                    <a:pt x="-14373" y="-13837"/>
                    <a:pt x="57064" y="91997"/>
                    <a:pt x="88285" y="128509"/>
                  </a:cubicBezTo>
                  <a:cubicBezTo>
                    <a:pt x="119506" y="165022"/>
                    <a:pt x="199939" y="236459"/>
                    <a:pt x="189885" y="220584"/>
                  </a:cubicBezTo>
                  <a:cubicBezTo>
                    <a:pt x="179831" y="204709"/>
                    <a:pt x="19493" y="16855"/>
                    <a:pt x="2560" y="150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6949E4FE-6BD6-DEE6-D1F2-22E00962F4B9}"/>
                </a:ext>
              </a:extLst>
            </p:cNvPr>
            <p:cNvSpPr/>
            <p:nvPr/>
          </p:nvSpPr>
          <p:spPr>
            <a:xfrm>
              <a:off x="6160276" y="5613369"/>
              <a:ext cx="146787" cy="660910"/>
            </a:xfrm>
            <a:custGeom>
              <a:avLst/>
              <a:gdLst>
                <a:gd name="connsiteX0" fmla="*/ 8749 w 146787"/>
                <a:gd name="connsiteY0" fmla="*/ 31 h 660910"/>
                <a:gd name="connsiteX1" fmla="*/ 27799 w 146787"/>
                <a:gd name="connsiteY1" fmla="*/ 225456 h 660910"/>
                <a:gd name="connsiteX2" fmla="*/ 78599 w 146787"/>
                <a:gd name="connsiteY2" fmla="*/ 463581 h 660910"/>
                <a:gd name="connsiteX3" fmla="*/ 145274 w 146787"/>
                <a:gd name="connsiteY3" fmla="*/ 654081 h 660910"/>
                <a:gd name="connsiteX4" fmla="*/ 8749 w 146787"/>
                <a:gd name="connsiteY4" fmla="*/ 212756 h 660910"/>
                <a:gd name="connsiteX5" fmla="*/ 8749 w 146787"/>
                <a:gd name="connsiteY5" fmla="*/ 31 h 66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87" h="660910">
                  <a:moveTo>
                    <a:pt x="8749" y="31"/>
                  </a:moveTo>
                  <a:cubicBezTo>
                    <a:pt x="11924" y="2148"/>
                    <a:pt x="16157" y="148198"/>
                    <a:pt x="27799" y="225456"/>
                  </a:cubicBezTo>
                  <a:cubicBezTo>
                    <a:pt x="39441" y="302714"/>
                    <a:pt x="59020" y="392144"/>
                    <a:pt x="78599" y="463581"/>
                  </a:cubicBezTo>
                  <a:cubicBezTo>
                    <a:pt x="98178" y="535018"/>
                    <a:pt x="156916" y="695885"/>
                    <a:pt x="145274" y="654081"/>
                  </a:cubicBezTo>
                  <a:cubicBezTo>
                    <a:pt x="133632" y="612277"/>
                    <a:pt x="26741" y="323881"/>
                    <a:pt x="8749" y="212756"/>
                  </a:cubicBezTo>
                  <a:cubicBezTo>
                    <a:pt x="-9243" y="101631"/>
                    <a:pt x="5574" y="-2086"/>
                    <a:pt x="8749" y="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A01281D4-31D8-973F-B1C9-5D680EDDC804}"/>
                </a:ext>
              </a:extLst>
            </p:cNvPr>
            <p:cNvSpPr/>
            <p:nvPr/>
          </p:nvSpPr>
          <p:spPr>
            <a:xfrm>
              <a:off x="6281057" y="6222759"/>
              <a:ext cx="454428" cy="572466"/>
            </a:xfrm>
            <a:custGeom>
              <a:avLst/>
              <a:gdLst>
                <a:gd name="connsiteX0" fmla="*/ 2268 w 454428"/>
                <a:gd name="connsiteY0" fmla="*/ 3416 h 572466"/>
                <a:gd name="connsiteX1" fmla="*/ 243568 w 454428"/>
                <a:gd name="connsiteY1" fmla="*/ 378066 h 572466"/>
                <a:gd name="connsiteX2" fmla="*/ 453118 w 454428"/>
                <a:gd name="connsiteY2" fmla="*/ 568566 h 572466"/>
                <a:gd name="connsiteX3" fmla="*/ 141968 w 454428"/>
                <a:gd name="connsiteY3" fmla="*/ 212966 h 572466"/>
                <a:gd name="connsiteX4" fmla="*/ 2268 w 454428"/>
                <a:gd name="connsiteY4" fmla="*/ 3416 h 57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428" h="572466">
                  <a:moveTo>
                    <a:pt x="2268" y="3416"/>
                  </a:moveTo>
                  <a:cubicBezTo>
                    <a:pt x="19201" y="30933"/>
                    <a:pt x="168426" y="283874"/>
                    <a:pt x="243568" y="378066"/>
                  </a:cubicBezTo>
                  <a:cubicBezTo>
                    <a:pt x="318710" y="472258"/>
                    <a:pt x="470051" y="596083"/>
                    <a:pt x="453118" y="568566"/>
                  </a:cubicBezTo>
                  <a:cubicBezTo>
                    <a:pt x="436185" y="541049"/>
                    <a:pt x="217639" y="305041"/>
                    <a:pt x="141968" y="212966"/>
                  </a:cubicBezTo>
                  <a:cubicBezTo>
                    <a:pt x="66297" y="120891"/>
                    <a:pt x="-14665" y="-24101"/>
                    <a:pt x="2268" y="34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6AF31360-09EC-E917-1B64-0EC5E911B362}"/>
                </a:ext>
              </a:extLst>
            </p:cNvPr>
            <p:cNvSpPr/>
            <p:nvPr/>
          </p:nvSpPr>
          <p:spPr>
            <a:xfrm>
              <a:off x="6338017" y="5768962"/>
              <a:ext cx="139164" cy="324751"/>
            </a:xfrm>
            <a:custGeom>
              <a:avLst/>
              <a:gdLst>
                <a:gd name="connsiteX0" fmla="*/ 5633 w 139164"/>
                <a:gd name="connsiteY0" fmla="*/ 9538 h 324751"/>
                <a:gd name="connsiteX1" fmla="*/ 138983 w 139164"/>
                <a:gd name="connsiteY1" fmla="*/ 323863 h 324751"/>
                <a:gd name="connsiteX2" fmla="*/ 34208 w 139164"/>
                <a:gd name="connsiteY2" fmla="*/ 101613 h 324751"/>
                <a:gd name="connsiteX3" fmla="*/ 5633 w 139164"/>
                <a:gd name="connsiteY3" fmla="*/ 9538 h 32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64" h="324751">
                  <a:moveTo>
                    <a:pt x="5633" y="9538"/>
                  </a:moveTo>
                  <a:cubicBezTo>
                    <a:pt x="23095" y="46580"/>
                    <a:pt x="134220" y="308517"/>
                    <a:pt x="138983" y="323863"/>
                  </a:cubicBezTo>
                  <a:cubicBezTo>
                    <a:pt x="143746" y="339209"/>
                    <a:pt x="53258" y="151355"/>
                    <a:pt x="34208" y="101613"/>
                  </a:cubicBezTo>
                  <a:cubicBezTo>
                    <a:pt x="15158" y="51871"/>
                    <a:pt x="-11829" y="-27504"/>
                    <a:pt x="5633" y="953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F228FC15-AC4C-6144-0E93-B2752D7DADF1}"/>
                </a:ext>
              </a:extLst>
            </p:cNvPr>
            <p:cNvSpPr/>
            <p:nvPr/>
          </p:nvSpPr>
          <p:spPr>
            <a:xfrm>
              <a:off x="6197357" y="5739665"/>
              <a:ext cx="436395" cy="704215"/>
            </a:xfrm>
            <a:custGeom>
              <a:avLst/>
              <a:gdLst>
                <a:gd name="connsiteX0" fmla="*/ 243 w 436395"/>
                <a:gd name="connsiteY0" fmla="*/ 735 h 704215"/>
                <a:gd name="connsiteX1" fmla="*/ 47868 w 436395"/>
                <a:gd name="connsiteY1" fmla="*/ 232510 h 704215"/>
                <a:gd name="connsiteX2" fmla="*/ 70093 w 436395"/>
                <a:gd name="connsiteY2" fmla="*/ 289660 h 704215"/>
                <a:gd name="connsiteX3" fmla="*/ 359018 w 436395"/>
                <a:gd name="connsiteY3" fmla="*/ 575410 h 704215"/>
                <a:gd name="connsiteX4" fmla="*/ 428868 w 436395"/>
                <a:gd name="connsiteY4" fmla="*/ 702410 h 704215"/>
                <a:gd name="connsiteX5" fmla="*/ 393943 w 436395"/>
                <a:gd name="connsiteY5" fmla="*/ 626210 h 704215"/>
                <a:gd name="connsiteX6" fmla="*/ 70093 w 436395"/>
                <a:gd name="connsiteY6" fmla="*/ 318235 h 704215"/>
                <a:gd name="connsiteX7" fmla="*/ 243 w 436395"/>
                <a:gd name="connsiteY7" fmla="*/ 735 h 7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95" h="704215">
                  <a:moveTo>
                    <a:pt x="243" y="735"/>
                  </a:moveTo>
                  <a:cubicBezTo>
                    <a:pt x="-3461" y="-13552"/>
                    <a:pt x="36226" y="184356"/>
                    <a:pt x="47868" y="232510"/>
                  </a:cubicBezTo>
                  <a:cubicBezTo>
                    <a:pt x="59510" y="280664"/>
                    <a:pt x="18235" y="232510"/>
                    <a:pt x="70093" y="289660"/>
                  </a:cubicBezTo>
                  <a:cubicBezTo>
                    <a:pt x="121951" y="346810"/>
                    <a:pt x="299222" y="506618"/>
                    <a:pt x="359018" y="575410"/>
                  </a:cubicBezTo>
                  <a:cubicBezTo>
                    <a:pt x="418814" y="644202"/>
                    <a:pt x="423047" y="693943"/>
                    <a:pt x="428868" y="702410"/>
                  </a:cubicBezTo>
                  <a:cubicBezTo>
                    <a:pt x="434689" y="710877"/>
                    <a:pt x="453739" y="690239"/>
                    <a:pt x="393943" y="626210"/>
                  </a:cubicBezTo>
                  <a:cubicBezTo>
                    <a:pt x="334147" y="562181"/>
                    <a:pt x="134122" y="423010"/>
                    <a:pt x="70093" y="318235"/>
                  </a:cubicBezTo>
                  <a:cubicBezTo>
                    <a:pt x="6064" y="213460"/>
                    <a:pt x="3947" y="15022"/>
                    <a:pt x="243" y="73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3313FF35-CBD5-9569-3339-4AF9DC1C59F7}"/>
                </a:ext>
              </a:extLst>
            </p:cNvPr>
            <p:cNvSpPr/>
            <p:nvPr/>
          </p:nvSpPr>
          <p:spPr>
            <a:xfrm>
              <a:off x="6397465" y="5867203"/>
              <a:ext cx="700431" cy="545156"/>
            </a:xfrm>
            <a:custGeom>
              <a:avLst/>
              <a:gdLst>
                <a:gd name="connsiteX0" fmla="*/ 160 w 700431"/>
                <a:gd name="connsiteY0" fmla="*/ 197 h 545156"/>
                <a:gd name="connsiteX1" fmla="*/ 155735 w 700431"/>
                <a:gd name="connsiteY1" fmla="*/ 203397 h 545156"/>
                <a:gd name="connsiteX2" fmla="*/ 346235 w 700431"/>
                <a:gd name="connsiteY2" fmla="*/ 365322 h 545156"/>
                <a:gd name="connsiteX3" fmla="*/ 698660 w 700431"/>
                <a:gd name="connsiteY3" fmla="*/ 543122 h 545156"/>
                <a:gd name="connsiteX4" fmla="*/ 184310 w 700431"/>
                <a:gd name="connsiteY4" fmla="*/ 241497 h 545156"/>
                <a:gd name="connsiteX5" fmla="*/ 160 w 700431"/>
                <a:gd name="connsiteY5" fmla="*/ 197 h 54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431" h="545156">
                  <a:moveTo>
                    <a:pt x="160" y="197"/>
                  </a:moveTo>
                  <a:cubicBezTo>
                    <a:pt x="-4602" y="-6153"/>
                    <a:pt x="98056" y="142543"/>
                    <a:pt x="155735" y="203397"/>
                  </a:cubicBezTo>
                  <a:cubicBezTo>
                    <a:pt x="213414" y="264251"/>
                    <a:pt x="255748" y="308701"/>
                    <a:pt x="346235" y="365322"/>
                  </a:cubicBezTo>
                  <a:cubicBezTo>
                    <a:pt x="436722" y="421943"/>
                    <a:pt x="725648" y="563760"/>
                    <a:pt x="698660" y="543122"/>
                  </a:cubicBezTo>
                  <a:cubicBezTo>
                    <a:pt x="671672" y="522484"/>
                    <a:pt x="297022" y="328809"/>
                    <a:pt x="184310" y="241497"/>
                  </a:cubicBezTo>
                  <a:cubicBezTo>
                    <a:pt x="71598" y="154185"/>
                    <a:pt x="4922" y="6547"/>
                    <a:pt x="160" y="19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329C912B-2821-543C-D57F-2EF5E27AE56E}"/>
                </a:ext>
              </a:extLst>
            </p:cNvPr>
            <p:cNvSpPr/>
            <p:nvPr/>
          </p:nvSpPr>
          <p:spPr>
            <a:xfrm>
              <a:off x="6283049" y="5753082"/>
              <a:ext cx="327360" cy="628674"/>
            </a:xfrm>
            <a:custGeom>
              <a:avLst/>
              <a:gdLst>
                <a:gd name="connsiteX0" fmla="*/ 276 w 327360"/>
                <a:gd name="connsiteY0" fmla="*/ 18 h 628674"/>
                <a:gd name="connsiteX1" fmla="*/ 105051 w 327360"/>
                <a:gd name="connsiteY1" fmla="*/ 212743 h 628674"/>
                <a:gd name="connsiteX2" fmla="*/ 327301 w 327360"/>
                <a:gd name="connsiteY2" fmla="*/ 628668 h 628674"/>
                <a:gd name="connsiteX3" fmla="*/ 82826 w 327360"/>
                <a:gd name="connsiteY3" fmla="*/ 203218 h 628674"/>
                <a:gd name="connsiteX4" fmla="*/ 276 w 327360"/>
                <a:gd name="connsiteY4" fmla="*/ 18 h 62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360" h="628674">
                  <a:moveTo>
                    <a:pt x="276" y="18"/>
                  </a:moveTo>
                  <a:cubicBezTo>
                    <a:pt x="3980" y="1605"/>
                    <a:pt x="50547" y="107968"/>
                    <a:pt x="105051" y="212743"/>
                  </a:cubicBezTo>
                  <a:cubicBezTo>
                    <a:pt x="159555" y="317518"/>
                    <a:pt x="331005" y="630255"/>
                    <a:pt x="327301" y="628668"/>
                  </a:cubicBezTo>
                  <a:cubicBezTo>
                    <a:pt x="323597" y="627081"/>
                    <a:pt x="135213" y="307993"/>
                    <a:pt x="82826" y="203218"/>
                  </a:cubicBezTo>
                  <a:cubicBezTo>
                    <a:pt x="30439" y="98443"/>
                    <a:pt x="-3428" y="-1569"/>
                    <a:pt x="276" y="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77C3FB7A-9804-5D22-70C3-5C9F9B71A1E7}"/>
                </a:ext>
              </a:extLst>
            </p:cNvPr>
            <p:cNvSpPr/>
            <p:nvPr/>
          </p:nvSpPr>
          <p:spPr>
            <a:xfrm>
              <a:off x="6165445" y="5596975"/>
              <a:ext cx="171858" cy="118423"/>
            </a:xfrm>
            <a:custGeom>
              <a:avLst/>
              <a:gdLst>
                <a:gd name="connsiteX0" fmla="*/ 405 w 171858"/>
                <a:gd name="connsiteY0" fmla="*/ 550 h 118423"/>
                <a:gd name="connsiteX1" fmla="*/ 82955 w 171858"/>
                <a:gd name="connsiteY1" fmla="*/ 38650 h 118423"/>
                <a:gd name="connsiteX2" fmla="*/ 171855 w 171858"/>
                <a:gd name="connsiteY2" fmla="*/ 118025 h 118423"/>
                <a:gd name="connsiteX3" fmla="*/ 86130 w 171858"/>
                <a:gd name="connsiteY3" fmla="*/ 67225 h 118423"/>
                <a:gd name="connsiteX4" fmla="*/ 51205 w 171858"/>
                <a:gd name="connsiteY4" fmla="*/ 19600 h 118423"/>
                <a:gd name="connsiteX5" fmla="*/ 405 w 171858"/>
                <a:gd name="connsiteY5" fmla="*/ 550 h 11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858" h="118423">
                  <a:moveTo>
                    <a:pt x="405" y="550"/>
                  </a:moveTo>
                  <a:cubicBezTo>
                    <a:pt x="5697" y="3725"/>
                    <a:pt x="54380" y="19071"/>
                    <a:pt x="82955" y="38650"/>
                  </a:cubicBezTo>
                  <a:cubicBezTo>
                    <a:pt x="111530" y="58229"/>
                    <a:pt x="171326" y="113263"/>
                    <a:pt x="171855" y="118025"/>
                  </a:cubicBezTo>
                  <a:cubicBezTo>
                    <a:pt x="172384" y="122788"/>
                    <a:pt x="106238" y="83629"/>
                    <a:pt x="86130" y="67225"/>
                  </a:cubicBezTo>
                  <a:cubicBezTo>
                    <a:pt x="66022" y="50821"/>
                    <a:pt x="51205" y="19600"/>
                    <a:pt x="51205" y="19600"/>
                  </a:cubicBezTo>
                  <a:cubicBezTo>
                    <a:pt x="43268" y="8488"/>
                    <a:pt x="-4887" y="-2625"/>
                    <a:pt x="405" y="5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4FF46084-FD29-6CF9-3AD6-AE216F8463E9}"/>
                </a:ext>
              </a:extLst>
            </p:cNvPr>
            <p:cNvSpPr/>
            <p:nvPr/>
          </p:nvSpPr>
          <p:spPr>
            <a:xfrm>
              <a:off x="6172198" y="5610050"/>
              <a:ext cx="104734" cy="172030"/>
            </a:xfrm>
            <a:custGeom>
              <a:avLst/>
              <a:gdLst>
                <a:gd name="connsiteX0" fmla="*/ 2 w 104734"/>
                <a:gd name="connsiteY0" fmla="*/ 175 h 172030"/>
                <a:gd name="connsiteX1" fmla="*/ 98427 w 104734"/>
                <a:gd name="connsiteY1" fmla="*/ 117650 h 172030"/>
                <a:gd name="connsiteX2" fmla="*/ 92077 w 104734"/>
                <a:gd name="connsiteY2" fmla="*/ 171625 h 172030"/>
                <a:gd name="connsiteX3" fmla="*/ 101602 w 104734"/>
                <a:gd name="connsiteY3" fmla="*/ 92250 h 172030"/>
                <a:gd name="connsiteX4" fmla="*/ 2 w 104734"/>
                <a:gd name="connsiteY4" fmla="*/ 175 h 17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34" h="172030">
                  <a:moveTo>
                    <a:pt x="2" y="175"/>
                  </a:moveTo>
                  <a:cubicBezTo>
                    <a:pt x="-527" y="4408"/>
                    <a:pt x="83081" y="89075"/>
                    <a:pt x="98427" y="117650"/>
                  </a:cubicBezTo>
                  <a:cubicBezTo>
                    <a:pt x="113773" y="146225"/>
                    <a:pt x="91548" y="175858"/>
                    <a:pt x="92077" y="171625"/>
                  </a:cubicBezTo>
                  <a:cubicBezTo>
                    <a:pt x="92606" y="167392"/>
                    <a:pt x="112185" y="115004"/>
                    <a:pt x="101602" y="92250"/>
                  </a:cubicBezTo>
                  <a:cubicBezTo>
                    <a:pt x="91019" y="69496"/>
                    <a:pt x="531" y="-4058"/>
                    <a:pt x="2" y="1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3DBD9063-E9A4-49C5-5290-3E8517D758C8}"/>
                </a:ext>
              </a:extLst>
            </p:cNvPr>
            <p:cNvSpPr/>
            <p:nvPr/>
          </p:nvSpPr>
          <p:spPr>
            <a:xfrm>
              <a:off x="6213072" y="5673562"/>
              <a:ext cx="107824" cy="422172"/>
            </a:xfrm>
            <a:custGeom>
              <a:avLst/>
              <a:gdLst>
                <a:gd name="connsiteX0" fmla="*/ 22628 w 107824"/>
                <a:gd name="connsiteY0" fmla="*/ 163 h 422172"/>
                <a:gd name="connsiteX1" fmla="*/ 19453 w 107824"/>
                <a:gd name="connsiteY1" fmla="*/ 63663 h 422172"/>
                <a:gd name="connsiteX2" fmla="*/ 28978 w 107824"/>
                <a:gd name="connsiteY2" fmla="*/ 136688 h 422172"/>
                <a:gd name="connsiteX3" fmla="*/ 60728 w 107824"/>
                <a:gd name="connsiteY3" fmla="*/ 343063 h 422172"/>
                <a:gd name="connsiteX4" fmla="*/ 76603 w 107824"/>
                <a:gd name="connsiteY4" fmla="*/ 250988 h 422172"/>
                <a:gd name="connsiteX5" fmla="*/ 105178 w 107824"/>
                <a:gd name="connsiteY5" fmla="*/ 419263 h 422172"/>
                <a:gd name="connsiteX6" fmla="*/ 3578 w 107824"/>
                <a:gd name="connsiteY6" fmla="*/ 82713 h 422172"/>
                <a:gd name="connsiteX7" fmla="*/ 22628 w 107824"/>
                <a:gd name="connsiteY7" fmla="*/ 163 h 42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24" h="422172">
                  <a:moveTo>
                    <a:pt x="22628" y="163"/>
                  </a:moveTo>
                  <a:cubicBezTo>
                    <a:pt x="25274" y="-3012"/>
                    <a:pt x="18395" y="40909"/>
                    <a:pt x="19453" y="63663"/>
                  </a:cubicBezTo>
                  <a:cubicBezTo>
                    <a:pt x="20511" y="86417"/>
                    <a:pt x="22099" y="90121"/>
                    <a:pt x="28978" y="136688"/>
                  </a:cubicBezTo>
                  <a:cubicBezTo>
                    <a:pt x="35857" y="183255"/>
                    <a:pt x="52791" y="324013"/>
                    <a:pt x="60728" y="343063"/>
                  </a:cubicBezTo>
                  <a:cubicBezTo>
                    <a:pt x="68665" y="362113"/>
                    <a:pt x="69195" y="238288"/>
                    <a:pt x="76603" y="250988"/>
                  </a:cubicBezTo>
                  <a:cubicBezTo>
                    <a:pt x="84011" y="263688"/>
                    <a:pt x="117349" y="447309"/>
                    <a:pt x="105178" y="419263"/>
                  </a:cubicBezTo>
                  <a:cubicBezTo>
                    <a:pt x="93007" y="391217"/>
                    <a:pt x="17336" y="149388"/>
                    <a:pt x="3578" y="82713"/>
                  </a:cubicBezTo>
                  <a:cubicBezTo>
                    <a:pt x="-10180" y="16038"/>
                    <a:pt x="19982" y="3338"/>
                    <a:pt x="22628" y="1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AEED84A3-DAA2-BAC9-D31A-5A4118ACA6F6}"/>
                </a:ext>
              </a:extLst>
            </p:cNvPr>
            <p:cNvSpPr/>
            <p:nvPr/>
          </p:nvSpPr>
          <p:spPr>
            <a:xfrm>
              <a:off x="6302581" y="5834336"/>
              <a:ext cx="90382" cy="276065"/>
            </a:xfrm>
            <a:custGeom>
              <a:avLst/>
              <a:gdLst>
                <a:gd name="connsiteX0" fmla="*/ 2969 w 90382"/>
                <a:gd name="connsiteY0" fmla="*/ 1314 h 276065"/>
                <a:gd name="connsiteX1" fmla="*/ 63294 w 90382"/>
                <a:gd name="connsiteY1" fmla="*/ 185464 h 276065"/>
                <a:gd name="connsiteX2" fmla="*/ 88694 w 90382"/>
                <a:gd name="connsiteY2" fmla="*/ 274364 h 276065"/>
                <a:gd name="connsiteX3" fmla="*/ 18844 w 90382"/>
                <a:gd name="connsiteY3" fmla="*/ 112439 h 276065"/>
                <a:gd name="connsiteX4" fmla="*/ 2969 w 90382"/>
                <a:gd name="connsiteY4" fmla="*/ 1314 h 27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82" h="276065">
                  <a:moveTo>
                    <a:pt x="2969" y="1314"/>
                  </a:moveTo>
                  <a:cubicBezTo>
                    <a:pt x="10377" y="13485"/>
                    <a:pt x="49007" y="139956"/>
                    <a:pt x="63294" y="185464"/>
                  </a:cubicBezTo>
                  <a:cubicBezTo>
                    <a:pt x="77582" y="230972"/>
                    <a:pt x="96102" y="286535"/>
                    <a:pt x="88694" y="274364"/>
                  </a:cubicBezTo>
                  <a:cubicBezTo>
                    <a:pt x="81286" y="262193"/>
                    <a:pt x="35248" y="160593"/>
                    <a:pt x="18844" y="112439"/>
                  </a:cubicBezTo>
                  <a:cubicBezTo>
                    <a:pt x="2440" y="64285"/>
                    <a:pt x="-4439" y="-10857"/>
                    <a:pt x="2969" y="131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74AC6804-F951-EE1A-522B-EB15EC7DBAAA}"/>
                </a:ext>
              </a:extLst>
            </p:cNvPr>
            <p:cNvSpPr/>
            <p:nvPr/>
          </p:nvSpPr>
          <p:spPr>
            <a:xfrm>
              <a:off x="6470453" y="6026090"/>
              <a:ext cx="324142" cy="473208"/>
            </a:xfrm>
            <a:custGeom>
              <a:avLst/>
              <a:gdLst>
                <a:gd name="connsiteX0" fmla="*/ 197 w 324142"/>
                <a:gd name="connsiteY0" fmla="*/ 60 h 473208"/>
                <a:gd name="connsiteX1" fmla="*/ 136722 w 324142"/>
                <a:gd name="connsiteY1" fmla="*/ 241360 h 473208"/>
                <a:gd name="connsiteX2" fmla="*/ 324047 w 324142"/>
                <a:gd name="connsiteY2" fmla="*/ 473135 h 473208"/>
                <a:gd name="connsiteX3" fmla="*/ 111322 w 324142"/>
                <a:gd name="connsiteY3" fmla="*/ 263585 h 473208"/>
                <a:gd name="connsiteX4" fmla="*/ 197 w 324142"/>
                <a:gd name="connsiteY4" fmla="*/ 60 h 47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42" h="473208">
                  <a:moveTo>
                    <a:pt x="197" y="60"/>
                  </a:moveTo>
                  <a:cubicBezTo>
                    <a:pt x="4430" y="-3644"/>
                    <a:pt x="82747" y="162514"/>
                    <a:pt x="136722" y="241360"/>
                  </a:cubicBezTo>
                  <a:cubicBezTo>
                    <a:pt x="190697" y="320206"/>
                    <a:pt x="328280" y="469431"/>
                    <a:pt x="324047" y="473135"/>
                  </a:cubicBezTo>
                  <a:cubicBezTo>
                    <a:pt x="319814" y="476839"/>
                    <a:pt x="162122" y="339256"/>
                    <a:pt x="111322" y="263585"/>
                  </a:cubicBezTo>
                  <a:cubicBezTo>
                    <a:pt x="60522" y="187914"/>
                    <a:pt x="-4036" y="3764"/>
                    <a:pt x="197" y="6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9D503A53-7C10-3F9B-6EEF-675D08C9BE00}"/>
                </a:ext>
              </a:extLst>
            </p:cNvPr>
            <p:cNvSpPr/>
            <p:nvPr/>
          </p:nvSpPr>
          <p:spPr>
            <a:xfrm>
              <a:off x="6431946" y="5984690"/>
              <a:ext cx="470895" cy="524304"/>
            </a:xfrm>
            <a:custGeom>
              <a:avLst/>
              <a:gdLst>
                <a:gd name="connsiteX0" fmla="*/ 604 w 470895"/>
                <a:gd name="connsiteY0" fmla="*/ 185 h 524304"/>
                <a:gd name="connsiteX1" fmla="*/ 305404 w 470895"/>
                <a:gd name="connsiteY1" fmla="*/ 263710 h 524304"/>
                <a:gd name="connsiteX2" fmla="*/ 235554 w 470895"/>
                <a:gd name="connsiteY2" fmla="*/ 238310 h 524304"/>
                <a:gd name="connsiteX3" fmla="*/ 273654 w 470895"/>
                <a:gd name="connsiteY3" fmla="*/ 320860 h 524304"/>
                <a:gd name="connsiteX4" fmla="*/ 470504 w 470895"/>
                <a:gd name="connsiteY4" fmla="*/ 524060 h 524304"/>
                <a:gd name="connsiteX5" fmla="*/ 216504 w 470895"/>
                <a:gd name="connsiteY5" fmla="*/ 276410 h 524304"/>
                <a:gd name="connsiteX6" fmla="*/ 226029 w 470895"/>
                <a:gd name="connsiteY6" fmla="*/ 222435 h 524304"/>
                <a:gd name="connsiteX7" fmla="*/ 604 w 470895"/>
                <a:gd name="connsiteY7" fmla="*/ 185 h 52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895" h="524304">
                  <a:moveTo>
                    <a:pt x="604" y="185"/>
                  </a:moveTo>
                  <a:cubicBezTo>
                    <a:pt x="13833" y="7064"/>
                    <a:pt x="266246" y="224023"/>
                    <a:pt x="305404" y="263710"/>
                  </a:cubicBezTo>
                  <a:cubicBezTo>
                    <a:pt x="344562" y="303398"/>
                    <a:pt x="240846" y="228785"/>
                    <a:pt x="235554" y="238310"/>
                  </a:cubicBezTo>
                  <a:cubicBezTo>
                    <a:pt x="230262" y="247835"/>
                    <a:pt x="234496" y="273235"/>
                    <a:pt x="273654" y="320860"/>
                  </a:cubicBezTo>
                  <a:cubicBezTo>
                    <a:pt x="312812" y="368485"/>
                    <a:pt x="480029" y="531468"/>
                    <a:pt x="470504" y="524060"/>
                  </a:cubicBezTo>
                  <a:cubicBezTo>
                    <a:pt x="460979" y="516652"/>
                    <a:pt x="257250" y="326681"/>
                    <a:pt x="216504" y="276410"/>
                  </a:cubicBezTo>
                  <a:cubicBezTo>
                    <a:pt x="175758" y="226139"/>
                    <a:pt x="256721" y="264768"/>
                    <a:pt x="226029" y="222435"/>
                  </a:cubicBezTo>
                  <a:cubicBezTo>
                    <a:pt x="195337" y="180102"/>
                    <a:pt x="-12625" y="-6694"/>
                    <a:pt x="604" y="18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E3DAEFC4-D9C4-DEF9-F678-8D05915BC4CD}"/>
                </a:ext>
              </a:extLst>
            </p:cNvPr>
            <p:cNvSpPr/>
            <p:nvPr/>
          </p:nvSpPr>
          <p:spPr>
            <a:xfrm>
              <a:off x="6808205" y="6302855"/>
              <a:ext cx="197830" cy="117416"/>
            </a:xfrm>
            <a:custGeom>
              <a:avLst/>
              <a:gdLst>
                <a:gd name="connsiteX0" fmla="*/ 2170 w 197830"/>
                <a:gd name="connsiteY0" fmla="*/ 2695 h 117416"/>
                <a:gd name="connsiteX1" fmla="*/ 195845 w 197830"/>
                <a:gd name="connsiteY1" fmla="*/ 116995 h 117416"/>
                <a:gd name="connsiteX2" fmla="*/ 97420 w 197830"/>
                <a:gd name="connsiteY2" fmla="*/ 40795 h 117416"/>
                <a:gd name="connsiteX3" fmla="*/ 2170 w 197830"/>
                <a:gd name="connsiteY3" fmla="*/ 2695 h 11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30" h="117416">
                  <a:moveTo>
                    <a:pt x="2170" y="2695"/>
                  </a:moveTo>
                  <a:cubicBezTo>
                    <a:pt x="18574" y="15395"/>
                    <a:pt x="179970" y="110645"/>
                    <a:pt x="195845" y="116995"/>
                  </a:cubicBezTo>
                  <a:cubicBezTo>
                    <a:pt x="211720" y="123345"/>
                    <a:pt x="128112" y="56141"/>
                    <a:pt x="97420" y="40795"/>
                  </a:cubicBezTo>
                  <a:cubicBezTo>
                    <a:pt x="66728" y="25449"/>
                    <a:pt x="-14234" y="-10005"/>
                    <a:pt x="2170" y="26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343B6D7A-D1BB-06AC-554A-3465725409CE}"/>
                </a:ext>
              </a:extLst>
            </p:cNvPr>
            <p:cNvSpPr/>
            <p:nvPr/>
          </p:nvSpPr>
          <p:spPr>
            <a:xfrm>
              <a:off x="7126877" y="6434344"/>
              <a:ext cx="319934" cy="285693"/>
            </a:xfrm>
            <a:custGeom>
              <a:avLst/>
              <a:gdLst>
                <a:gd name="connsiteX0" fmla="*/ 13698 w 319934"/>
                <a:gd name="connsiteY0" fmla="*/ 7731 h 285693"/>
                <a:gd name="connsiteX1" fmla="*/ 312148 w 319934"/>
                <a:gd name="connsiteY1" fmla="*/ 277606 h 285693"/>
                <a:gd name="connsiteX2" fmla="*/ 239123 w 319934"/>
                <a:gd name="connsiteY2" fmla="*/ 220456 h 285693"/>
                <a:gd name="connsiteX3" fmla="*/ 67673 w 319934"/>
                <a:gd name="connsiteY3" fmla="*/ 83931 h 285693"/>
                <a:gd name="connsiteX4" fmla="*/ 13698 w 319934"/>
                <a:gd name="connsiteY4" fmla="*/ 7731 h 2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34" h="285693">
                  <a:moveTo>
                    <a:pt x="13698" y="7731"/>
                  </a:moveTo>
                  <a:cubicBezTo>
                    <a:pt x="54444" y="40010"/>
                    <a:pt x="274577" y="242152"/>
                    <a:pt x="312148" y="277606"/>
                  </a:cubicBezTo>
                  <a:cubicBezTo>
                    <a:pt x="349719" y="313060"/>
                    <a:pt x="239123" y="220456"/>
                    <a:pt x="239123" y="220456"/>
                  </a:cubicBezTo>
                  <a:cubicBezTo>
                    <a:pt x="198377" y="188177"/>
                    <a:pt x="102598" y="115152"/>
                    <a:pt x="67673" y="83931"/>
                  </a:cubicBezTo>
                  <a:cubicBezTo>
                    <a:pt x="32748" y="52710"/>
                    <a:pt x="-27048" y="-24548"/>
                    <a:pt x="13698" y="77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2C88A0EC-C3F8-4C9B-957F-122A22D9A7CD}"/>
                </a:ext>
              </a:extLst>
            </p:cNvPr>
            <p:cNvSpPr/>
            <p:nvPr/>
          </p:nvSpPr>
          <p:spPr>
            <a:xfrm>
              <a:off x="6904840" y="6486515"/>
              <a:ext cx="642624" cy="269893"/>
            </a:xfrm>
            <a:custGeom>
              <a:avLst/>
              <a:gdLst>
                <a:gd name="connsiteX0" fmla="*/ 785 w 642624"/>
                <a:gd name="connsiteY0" fmla="*/ 10 h 269893"/>
                <a:gd name="connsiteX1" fmla="*/ 238910 w 642624"/>
                <a:gd name="connsiteY1" fmla="*/ 120660 h 269893"/>
                <a:gd name="connsiteX2" fmla="*/ 642135 w 642624"/>
                <a:gd name="connsiteY2" fmla="*/ 269885 h 269893"/>
                <a:gd name="connsiteX3" fmla="*/ 315110 w 642624"/>
                <a:gd name="connsiteY3" fmla="*/ 127010 h 269893"/>
                <a:gd name="connsiteX4" fmla="*/ 785 w 642624"/>
                <a:gd name="connsiteY4" fmla="*/ 10 h 26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624" h="269893">
                  <a:moveTo>
                    <a:pt x="785" y="10"/>
                  </a:moveTo>
                  <a:cubicBezTo>
                    <a:pt x="-11915" y="-1048"/>
                    <a:pt x="132018" y="75681"/>
                    <a:pt x="238910" y="120660"/>
                  </a:cubicBezTo>
                  <a:cubicBezTo>
                    <a:pt x="345802" y="165639"/>
                    <a:pt x="629435" y="268827"/>
                    <a:pt x="642135" y="269885"/>
                  </a:cubicBezTo>
                  <a:cubicBezTo>
                    <a:pt x="654835" y="270943"/>
                    <a:pt x="417239" y="173048"/>
                    <a:pt x="315110" y="127010"/>
                  </a:cubicBezTo>
                  <a:cubicBezTo>
                    <a:pt x="212981" y="80973"/>
                    <a:pt x="13485" y="1068"/>
                    <a:pt x="785" y="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2387F85D-B157-DCDB-0F1F-A9E95C078D05}"/>
                </a:ext>
              </a:extLst>
            </p:cNvPr>
            <p:cNvSpPr/>
            <p:nvPr/>
          </p:nvSpPr>
          <p:spPr>
            <a:xfrm>
              <a:off x="6765731" y="6276973"/>
              <a:ext cx="298764" cy="247655"/>
            </a:xfrm>
            <a:custGeom>
              <a:avLst/>
              <a:gdLst>
                <a:gd name="connsiteX0" fmla="*/ 194 w 298764"/>
                <a:gd name="connsiteY0" fmla="*/ 2 h 247655"/>
                <a:gd name="connsiteX1" fmla="*/ 111319 w 298764"/>
                <a:gd name="connsiteY1" fmla="*/ 139702 h 247655"/>
                <a:gd name="connsiteX2" fmla="*/ 298644 w 298764"/>
                <a:gd name="connsiteY2" fmla="*/ 247652 h 247655"/>
                <a:gd name="connsiteX3" fmla="*/ 136719 w 298764"/>
                <a:gd name="connsiteY3" fmla="*/ 136527 h 247655"/>
                <a:gd name="connsiteX4" fmla="*/ 194 w 298764"/>
                <a:gd name="connsiteY4" fmla="*/ 2 h 24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764" h="247655">
                  <a:moveTo>
                    <a:pt x="194" y="2"/>
                  </a:moveTo>
                  <a:cubicBezTo>
                    <a:pt x="-4039" y="531"/>
                    <a:pt x="61577" y="98427"/>
                    <a:pt x="111319" y="139702"/>
                  </a:cubicBezTo>
                  <a:cubicBezTo>
                    <a:pt x="161061" y="180977"/>
                    <a:pt x="294411" y="248181"/>
                    <a:pt x="298644" y="247652"/>
                  </a:cubicBezTo>
                  <a:cubicBezTo>
                    <a:pt x="302877" y="247123"/>
                    <a:pt x="194398" y="177802"/>
                    <a:pt x="136719" y="136527"/>
                  </a:cubicBezTo>
                  <a:cubicBezTo>
                    <a:pt x="79040" y="95252"/>
                    <a:pt x="4427" y="-527"/>
                    <a:pt x="194" y="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4BAE3B59-984A-F70A-B12D-08F626B9F626}"/>
                </a:ext>
              </a:extLst>
            </p:cNvPr>
            <p:cNvSpPr/>
            <p:nvPr/>
          </p:nvSpPr>
          <p:spPr>
            <a:xfrm>
              <a:off x="7562091" y="6670675"/>
              <a:ext cx="341349" cy="111564"/>
            </a:xfrm>
            <a:custGeom>
              <a:avLst/>
              <a:gdLst>
                <a:gd name="connsiteX0" fmla="*/ 16634 w 341349"/>
                <a:gd name="connsiteY0" fmla="*/ 73025 h 111564"/>
                <a:gd name="connsiteX1" fmla="*/ 340484 w 341349"/>
                <a:gd name="connsiteY1" fmla="*/ 0 h 111564"/>
                <a:gd name="connsiteX2" fmla="*/ 118234 w 341349"/>
                <a:gd name="connsiteY2" fmla="*/ 73025 h 111564"/>
                <a:gd name="connsiteX3" fmla="*/ 327784 w 341349"/>
                <a:gd name="connsiteY3" fmla="*/ 111125 h 111564"/>
                <a:gd name="connsiteX4" fmla="*/ 73784 w 341349"/>
                <a:gd name="connsiteY4" fmla="*/ 92075 h 111564"/>
                <a:gd name="connsiteX5" fmla="*/ 16634 w 341349"/>
                <a:gd name="connsiteY5" fmla="*/ 73025 h 11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1349" h="111564">
                  <a:moveTo>
                    <a:pt x="16634" y="73025"/>
                  </a:moveTo>
                  <a:cubicBezTo>
                    <a:pt x="61084" y="57679"/>
                    <a:pt x="323551" y="0"/>
                    <a:pt x="340484" y="0"/>
                  </a:cubicBezTo>
                  <a:cubicBezTo>
                    <a:pt x="357417" y="0"/>
                    <a:pt x="120351" y="54504"/>
                    <a:pt x="118234" y="73025"/>
                  </a:cubicBezTo>
                  <a:cubicBezTo>
                    <a:pt x="116117" y="91546"/>
                    <a:pt x="335192" y="107950"/>
                    <a:pt x="327784" y="111125"/>
                  </a:cubicBezTo>
                  <a:cubicBezTo>
                    <a:pt x="320376" y="114300"/>
                    <a:pt x="121938" y="99483"/>
                    <a:pt x="73784" y="92075"/>
                  </a:cubicBezTo>
                  <a:cubicBezTo>
                    <a:pt x="25630" y="84667"/>
                    <a:pt x="-27816" y="88371"/>
                    <a:pt x="16634" y="730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F0CDF35C-133B-D3A0-28D6-21A726EB2F3A}"/>
                </a:ext>
              </a:extLst>
            </p:cNvPr>
            <p:cNvSpPr/>
            <p:nvPr/>
          </p:nvSpPr>
          <p:spPr>
            <a:xfrm>
              <a:off x="6774160" y="6513185"/>
              <a:ext cx="1127376" cy="441956"/>
            </a:xfrm>
            <a:custGeom>
              <a:avLst/>
              <a:gdLst>
                <a:gd name="connsiteX0" fmla="*/ 4465 w 1127376"/>
                <a:gd name="connsiteY0" fmla="*/ 1915 h 441956"/>
                <a:gd name="connsiteX1" fmla="*/ 109240 w 1127376"/>
                <a:gd name="connsiteY1" fmla="*/ 163840 h 441956"/>
                <a:gd name="connsiteX2" fmla="*/ 315615 w 1127376"/>
                <a:gd name="connsiteY2" fmla="*/ 319415 h 441956"/>
                <a:gd name="connsiteX3" fmla="*/ 560090 w 1127376"/>
                <a:gd name="connsiteY3" fmla="*/ 433715 h 441956"/>
                <a:gd name="connsiteX4" fmla="*/ 795040 w 1127376"/>
                <a:gd name="connsiteY4" fmla="*/ 417840 h 441956"/>
                <a:gd name="connsiteX5" fmla="*/ 1125240 w 1127376"/>
                <a:gd name="connsiteY5" fmla="*/ 297190 h 441956"/>
                <a:gd name="connsiteX6" fmla="*/ 918865 w 1127376"/>
                <a:gd name="connsiteY6" fmla="*/ 373390 h 441956"/>
                <a:gd name="connsiteX7" fmla="*/ 563265 w 1127376"/>
                <a:gd name="connsiteY7" fmla="*/ 405140 h 441956"/>
                <a:gd name="connsiteX8" fmla="*/ 252115 w 1127376"/>
                <a:gd name="connsiteY8" fmla="*/ 278140 h 441956"/>
                <a:gd name="connsiteX9" fmla="*/ 4465 w 1127376"/>
                <a:gd name="connsiteY9" fmla="*/ 1915 h 44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7376" h="441956">
                  <a:moveTo>
                    <a:pt x="4465" y="1915"/>
                  </a:moveTo>
                  <a:cubicBezTo>
                    <a:pt x="-19347" y="-17135"/>
                    <a:pt x="57382" y="110923"/>
                    <a:pt x="109240" y="163840"/>
                  </a:cubicBezTo>
                  <a:cubicBezTo>
                    <a:pt x="161098" y="216757"/>
                    <a:pt x="240473" y="274436"/>
                    <a:pt x="315615" y="319415"/>
                  </a:cubicBezTo>
                  <a:cubicBezTo>
                    <a:pt x="390757" y="364394"/>
                    <a:pt x="480186" y="417311"/>
                    <a:pt x="560090" y="433715"/>
                  </a:cubicBezTo>
                  <a:cubicBezTo>
                    <a:pt x="639994" y="450119"/>
                    <a:pt x="700848" y="440594"/>
                    <a:pt x="795040" y="417840"/>
                  </a:cubicBezTo>
                  <a:cubicBezTo>
                    <a:pt x="889232" y="395086"/>
                    <a:pt x="1104603" y="304598"/>
                    <a:pt x="1125240" y="297190"/>
                  </a:cubicBezTo>
                  <a:cubicBezTo>
                    <a:pt x="1145877" y="289782"/>
                    <a:pt x="1012528" y="355398"/>
                    <a:pt x="918865" y="373390"/>
                  </a:cubicBezTo>
                  <a:cubicBezTo>
                    <a:pt x="825203" y="391382"/>
                    <a:pt x="674390" y="421015"/>
                    <a:pt x="563265" y="405140"/>
                  </a:cubicBezTo>
                  <a:cubicBezTo>
                    <a:pt x="452140" y="389265"/>
                    <a:pt x="346836" y="342169"/>
                    <a:pt x="252115" y="278140"/>
                  </a:cubicBezTo>
                  <a:cubicBezTo>
                    <a:pt x="157394" y="214111"/>
                    <a:pt x="28277" y="20965"/>
                    <a:pt x="4465" y="19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5A14FFEC-B8B3-EF79-431D-BA81287F843D}"/>
                </a:ext>
              </a:extLst>
            </p:cNvPr>
            <p:cNvSpPr/>
            <p:nvPr/>
          </p:nvSpPr>
          <p:spPr>
            <a:xfrm>
              <a:off x="6366281" y="6313868"/>
              <a:ext cx="533251" cy="446236"/>
            </a:xfrm>
            <a:custGeom>
              <a:avLst/>
              <a:gdLst>
                <a:gd name="connsiteX0" fmla="*/ 59919 w 533251"/>
                <a:gd name="connsiteY0" fmla="*/ 7557 h 446236"/>
                <a:gd name="connsiteX1" fmla="*/ 259944 w 533251"/>
                <a:gd name="connsiteY1" fmla="*/ 166307 h 446236"/>
                <a:gd name="connsiteX2" fmla="*/ 532994 w 533251"/>
                <a:gd name="connsiteY2" fmla="*/ 445707 h 446236"/>
                <a:gd name="connsiteX3" fmla="*/ 209144 w 533251"/>
                <a:gd name="connsiteY3" fmla="*/ 90107 h 446236"/>
                <a:gd name="connsiteX4" fmla="*/ 9119 w 533251"/>
                <a:gd name="connsiteY4" fmla="*/ 29782 h 446236"/>
                <a:gd name="connsiteX5" fmla="*/ 59919 w 533251"/>
                <a:gd name="connsiteY5" fmla="*/ 7557 h 44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251" h="446236">
                  <a:moveTo>
                    <a:pt x="59919" y="7557"/>
                  </a:moveTo>
                  <a:cubicBezTo>
                    <a:pt x="101723" y="30311"/>
                    <a:pt x="181098" y="93282"/>
                    <a:pt x="259944" y="166307"/>
                  </a:cubicBezTo>
                  <a:cubicBezTo>
                    <a:pt x="338790" y="239332"/>
                    <a:pt x="541461" y="458407"/>
                    <a:pt x="532994" y="445707"/>
                  </a:cubicBezTo>
                  <a:cubicBezTo>
                    <a:pt x="524527" y="433007"/>
                    <a:pt x="296456" y="159428"/>
                    <a:pt x="209144" y="90107"/>
                  </a:cubicBezTo>
                  <a:cubicBezTo>
                    <a:pt x="121832" y="20786"/>
                    <a:pt x="35577" y="39836"/>
                    <a:pt x="9119" y="29782"/>
                  </a:cubicBezTo>
                  <a:cubicBezTo>
                    <a:pt x="-17339" y="19728"/>
                    <a:pt x="18115" y="-15197"/>
                    <a:pt x="59919" y="755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5DFE9B3F-5F4E-E9F9-9D70-F4A6EA88BEA7}"/>
                </a:ext>
              </a:extLst>
            </p:cNvPr>
            <p:cNvSpPr/>
            <p:nvPr/>
          </p:nvSpPr>
          <p:spPr>
            <a:xfrm>
              <a:off x="6936735" y="6775199"/>
              <a:ext cx="991997" cy="486622"/>
            </a:xfrm>
            <a:custGeom>
              <a:avLst/>
              <a:gdLst>
                <a:gd name="connsiteX0" fmla="*/ 640 w 991997"/>
                <a:gd name="connsiteY0" fmla="*/ 251 h 486622"/>
                <a:gd name="connsiteX1" fmla="*/ 572140 w 991997"/>
                <a:gd name="connsiteY1" fmla="*/ 330451 h 486622"/>
                <a:gd name="connsiteX2" fmla="*/ 991240 w 991997"/>
                <a:gd name="connsiteY2" fmla="*/ 486026 h 486622"/>
                <a:gd name="connsiteX3" fmla="*/ 470540 w 991997"/>
                <a:gd name="connsiteY3" fmla="*/ 279651 h 486622"/>
                <a:gd name="connsiteX4" fmla="*/ 640 w 991997"/>
                <a:gd name="connsiteY4" fmla="*/ 251 h 48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997" h="486622">
                  <a:moveTo>
                    <a:pt x="640" y="251"/>
                  </a:moveTo>
                  <a:cubicBezTo>
                    <a:pt x="17573" y="8718"/>
                    <a:pt x="407040" y="249489"/>
                    <a:pt x="572140" y="330451"/>
                  </a:cubicBezTo>
                  <a:cubicBezTo>
                    <a:pt x="737240" y="411414"/>
                    <a:pt x="1008173" y="494493"/>
                    <a:pt x="991240" y="486026"/>
                  </a:cubicBezTo>
                  <a:cubicBezTo>
                    <a:pt x="974307" y="477559"/>
                    <a:pt x="634582" y="359555"/>
                    <a:pt x="470540" y="279651"/>
                  </a:cubicBezTo>
                  <a:cubicBezTo>
                    <a:pt x="306498" y="199747"/>
                    <a:pt x="-16293" y="-8216"/>
                    <a:pt x="640" y="25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4BEC3C01-A1A3-7B62-DA87-A4C9AB967442}"/>
                </a:ext>
              </a:extLst>
            </p:cNvPr>
            <p:cNvSpPr/>
            <p:nvPr/>
          </p:nvSpPr>
          <p:spPr>
            <a:xfrm>
              <a:off x="7961528" y="6757335"/>
              <a:ext cx="589609" cy="147245"/>
            </a:xfrm>
            <a:custGeom>
              <a:avLst/>
              <a:gdLst>
                <a:gd name="connsiteX0" fmla="*/ 4547 w 589609"/>
                <a:gd name="connsiteY0" fmla="*/ 81615 h 147245"/>
                <a:gd name="connsiteX1" fmla="*/ 410947 w 589609"/>
                <a:gd name="connsiteY1" fmla="*/ 59390 h 147245"/>
                <a:gd name="connsiteX2" fmla="*/ 585572 w 589609"/>
                <a:gd name="connsiteY2" fmla="*/ 2240 h 147245"/>
                <a:gd name="connsiteX3" fmla="*/ 255372 w 589609"/>
                <a:gd name="connsiteY3" fmla="*/ 145115 h 147245"/>
                <a:gd name="connsiteX4" fmla="*/ 433172 w 589609"/>
                <a:gd name="connsiteY4" fmla="*/ 87965 h 147245"/>
                <a:gd name="connsiteX5" fmla="*/ 207747 w 589609"/>
                <a:gd name="connsiteY5" fmla="*/ 87965 h 147245"/>
                <a:gd name="connsiteX6" fmla="*/ 4547 w 589609"/>
                <a:gd name="connsiteY6" fmla="*/ 81615 h 14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609" h="147245">
                  <a:moveTo>
                    <a:pt x="4547" y="81615"/>
                  </a:moveTo>
                  <a:cubicBezTo>
                    <a:pt x="38414" y="76853"/>
                    <a:pt x="314110" y="72619"/>
                    <a:pt x="410947" y="59390"/>
                  </a:cubicBezTo>
                  <a:cubicBezTo>
                    <a:pt x="507785" y="46161"/>
                    <a:pt x="611501" y="-12047"/>
                    <a:pt x="585572" y="2240"/>
                  </a:cubicBezTo>
                  <a:cubicBezTo>
                    <a:pt x="559643" y="16527"/>
                    <a:pt x="280772" y="130828"/>
                    <a:pt x="255372" y="145115"/>
                  </a:cubicBezTo>
                  <a:cubicBezTo>
                    <a:pt x="229972" y="159402"/>
                    <a:pt x="441109" y="97490"/>
                    <a:pt x="433172" y="87965"/>
                  </a:cubicBezTo>
                  <a:cubicBezTo>
                    <a:pt x="425235" y="78440"/>
                    <a:pt x="280772" y="89023"/>
                    <a:pt x="207747" y="87965"/>
                  </a:cubicBezTo>
                  <a:cubicBezTo>
                    <a:pt x="134722" y="86907"/>
                    <a:pt x="-29320" y="86377"/>
                    <a:pt x="4547" y="816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2C7E1FC2-B866-DF0C-AF94-FC352B7C1155}"/>
                </a:ext>
              </a:extLst>
            </p:cNvPr>
            <p:cNvSpPr/>
            <p:nvPr/>
          </p:nvSpPr>
          <p:spPr>
            <a:xfrm>
              <a:off x="6712339" y="6689974"/>
              <a:ext cx="158514" cy="445621"/>
            </a:xfrm>
            <a:custGeom>
              <a:avLst/>
              <a:gdLst>
                <a:gd name="connsiteX0" fmla="*/ 2786 w 158514"/>
                <a:gd name="connsiteY0" fmla="*/ 2926 h 445621"/>
                <a:gd name="connsiteX1" fmla="*/ 12311 w 158514"/>
                <a:gd name="connsiteY1" fmla="*/ 136276 h 445621"/>
                <a:gd name="connsiteX2" fmla="*/ 59936 w 158514"/>
                <a:gd name="connsiteY2" fmla="*/ 209301 h 445621"/>
                <a:gd name="connsiteX3" fmla="*/ 28186 w 158514"/>
                <a:gd name="connsiteY3" fmla="*/ 174376 h 445621"/>
                <a:gd name="connsiteX4" fmla="*/ 75811 w 158514"/>
                <a:gd name="connsiteY4" fmla="*/ 345826 h 445621"/>
                <a:gd name="connsiteX5" fmla="*/ 158361 w 158514"/>
                <a:gd name="connsiteY5" fmla="*/ 444251 h 445621"/>
                <a:gd name="connsiteX6" fmla="*/ 53586 w 158514"/>
                <a:gd name="connsiteY6" fmla="*/ 275976 h 445621"/>
                <a:gd name="connsiteX7" fmla="*/ 2786 w 158514"/>
                <a:gd name="connsiteY7" fmla="*/ 2926 h 4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514" h="445621">
                  <a:moveTo>
                    <a:pt x="2786" y="2926"/>
                  </a:moveTo>
                  <a:cubicBezTo>
                    <a:pt x="-4093" y="-20357"/>
                    <a:pt x="2786" y="101880"/>
                    <a:pt x="12311" y="136276"/>
                  </a:cubicBezTo>
                  <a:cubicBezTo>
                    <a:pt x="21836" y="170672"/>
                    <a:pt x="57290" y="202951"/>
                    <a:pt x="59936" y="209301"/>
                  </a:cubicBezTo>
                  <a:cubicBezTo>
                    <a:pt x="62582" y="215651"/>
                    <a:pt x="25540" y="151622"/>
                    <a:pt x="28186" y="174376"/>
                  </a:cubicBezTo>
                  <a:cubicBezTo>
                    <a:pt x="30832" y="197130"/>
                    <a:pt x="54115" y="300847"/>
                    <a:pt x="75811" y="345826"/>
                  </a:cubicBezTo>
                  <a:cubicBezTo>
                    <a:pt x="97507" y="390805"/>
                    <a:pt x="162065" y="455893"/>
                    <a:pt x="158361" y="444251"/>
                  </a:cubicBezTo>
                  <a:cubicBezTo>
                    <a:pt x="154657" y="432609"/>
                    <a:pt x="78986" y="347413"/>
                    <a:pt x="53586" y="275976"/>
                  </a:cubicBezTo>
                  <a:cubicBezTo>
                    <a:pt x="28186" y="204539"/>
                    <a:pt x="9665" y="26209"/>
                    <a:pt x="2786" y="29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D9B2DB75-BECD-6864-EA0F-A0FAB09311C5}"/>
                </a:ext>
              </a:extLst>
            </p:cNvPr>
            <p:cNvSpPr/>
            <p:nvPr/>
          </p:nvSpPr>
          <p:spPr>
            <a:xfrm>
              <a:off x="6759433" y="6762750"/>
              <a:ext cx="695493" cy="419100"/>
            </a:xfrm>
            <a:custGeom>
              <a:avLst/>
              <a:gdLst>
                <a:gd name="connsiteX0" fmla="*/ 142 w 695493"/>
                <a:gd name="connsiteY0" fmla="*/ 0 h 419100"/>
                <a:gd name="connsiteX1" fmla="*/ 181117 w 695493"/>
                <a:gd name="connsiteY1" fmla="*/ 187325 h 419100"/>
                <a:gd name="connsiteX2" fmla="*/ 695467 w 695493"/>
                <a:gd name="connsiteY2" fmla="*/ 419100 h 419100"/>
                <a:gd name="connsiteX3" fmla="*/ 203342 w 695493"/>
                <a:gd name="connsiteY3" fmla="*/ 187325 h 419100"/>
                <a:gd name="connsiteX4" fmla="*/ 142 w 695493"/>
                <a:gd name="connsiteY4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493" h="419100">
                  <a:moveTo>
                    <a:pt x="142" y="0"/>
                  </a:moveTo>
                  <a:cubicBezTo>
                    <a:pt x="-3562" y="0"/>
                    <a:pt x="65230" y="117475"/>
                    <a:pt x="181117" y="187325"/>
                  </a:cubicBezTo>
                  <a:cubicBezTo>
                    <a:pt x="297005" y="257175"/>
                    <a:pt x="691763" y="419100"/>
                    <a:pt x="695467" y="419100"/>
                  </a:cubicBezTo>
                  <a:cubicBezTo>
                    <a:pt x="699171" y="419100"/>
                    <a:pt x="320288" y="257175"/>
                    <a:pt x="203342" y="187325"/>
                  </a:cubicBezTo>
                  <a:cubicBezTo>
                    <a:pt x="86396" y="117475"/>
                    <a:pt x="3846" y="0"/>
                    <a:pt x="142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4D72FA50-D913-842B-E84F-8172A6AEB041}"/>
                </a:ext>
              </a:extLst>
            </p:cNvPr>
            <p:cNvSpPr/>
            <p:nvPr/>
          </p:nvSpPr>
          <p:spPr>
            <a:xfrm>
              <a:off x="6734095" y="6819890"/>
              <a:ext cx="296929" cy="233535"/>
            </a:xfrm>
            <a:custGeom>
              <a:avLst/>
              <a:gdLst>
                <a:gd name="connsiteX0" fmla="*/ 80 w 296929"/>
                <a:gd name="connsiteY0" fmla="*/ 10 h 233535"/>
                <a:gd name="connsiteX1" fmla="*/ 276305 w 296929"/>
                <a:gd name="connsiteY1" fmla="*/ 212735 h 233535"/>
                <a:gd name="connsiteX2" fmla="*/ 247730 w 296929"/>
                <a:gd name="connsiteY2" fmla="*/ 203210 h 233535"/>
                <a:gd name="connsiteX3" fmla="*/ 80 w 296929"/>
                <a:gd name="connsiteY3" fmla="*/ 10 h 23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929" h="233535">
                  <a:moveTo>
                    <a:pt x="80" y="10"/>
                  </a:moveTo>
                  <a:cubicBezTo>
                    <a:pt x="4842" y="1597"/>
                    <a:pt x="276305" y="212735"/>
                    <a:pt x="276305" y="212735"/>
                  </a:cubicBezTo>
                  <a:cubicBezTo>
                    <a:pt x="317580" y="246602"/>
                    <a:pt x="291122" y="236018"/>
                    <a:pt x="247730" y="203210"/>
                  </a:cubicBezTo>
                  <a:cubicBezTo>
                    <a:pt x="204338" y="170402"/>
                    <a:pt x="-4682" y="-1577"/>
                    <a:pt x="80" y="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BC6B7FD1-4884-A78E-549D-39C1948FB343}"/>
                </a:ext>
              </a:extLst>
            </p:cNvPr>
            <p:cNvSpPr/>
            <p:nvPr/>
          </p:nvSpPr>
          <p:spPr>
            <a:xfrm>
              <a:off x="7003735" y="7003934"/>
              <a:ext cx="201400" cy="295252"/>
            </a:xfrm>
            <a:custGeom>
              <a:avLst/>
              <a:gdLst>
                <a:gd name="connsiteX0" fmla="*/ 315 w 201400"/>
                <a:gd name="connsiteY0" fmla="*/ 116 h 295252"/>
                <a:gd name="connsiteX1" fmla="*/ 47940 w 201400"/>
                <a:gd name="connsiteY1" fmla="*/ 108066 h 295252"/>
                <a:gd name="connsiteX2" fmla="*/ 200340 w 201400"/>
                <a:gd name="connsiteY2" fmla="*/ 292216 h 295252"/>
                <a:gd name="connsiteX3" fmla="*/ 111440 w 201400"/>
                <a:gd name="connsiteY3" fmla="*/ 216016 h 295252"/>
                <a:gd name="connsiteX4" fmla="*/ 32065 w 201400"/>
                <a:gd name="connsiteY4" fmla="*/ 127116 h 295252"/>
                <a:gd name="connsiteX5" fmla="*/ 315 w 201400"/>
                <a:gd name="connsiteY5" fmla="*/ 116 h 29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0" h="295252">
                  <a:moveTo>
                    <a:pt x="315" y="116"/>
                  </a:moveTo>
                  <a:cubicBezTo>
                    <a:pt x="2961" y="-3059"/>
                    <a:pt x="14603" y="59383"/>
                    <a:pt x="47940" y="108066"/>
                  </a:cubicBezTo>
                  <a:cubicBezTo>
                    <a:pt x="81277" y="156749"/>
                    <a:pt x="189757" y="274224"/>
                    <a:pt x="200340" y="292216"/>
                  </a:cubicBezTo>
                  <a:cubicBezTo>
                    <a:pt x="210923" y="310208"/>
                    <a:pt x="139486" y="243533"/>
                    <a:pt x="111440" y="216016"/>
                  </a:cubicBezTo>
                  <a:cubicBezTo>
                    <a:pt x="83394" y="188499"/>
                    <a:pt x="52173" y="168391"/>
                    <a:pt x="32065" y="127116"/>
                  </a:cubicBezTo>
                  <a:cubicBezTo>
                    <a:pt x="11957" y="85841"/>
                    <a:pt x="-2331" y="3291"/>
                    <a:pt x="315" y="11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CD7D0970-33EB-67A6-576D-BA73005468C0}"/>
                </a:ext>
              </a:extLst>
            </p:cNvPr>
            <p:cNvSpPr/>
            <p:nvPr/>
          </p:nvSpPr>
          <p:spPr>
            <a:xfrm>
              <a:off x="7053577" y="7032307"/>
              <a:ext cx="405977" cy="280341"/>
            </a:xfrm>
            <a:custGeom>
              <a:avLst/>
              <a:gdLst>
                <a:gd name="connsiteX0" fmla="*/ 1273 w 405977"/>
                <a:gd name="connsiteY0" fmla="*/ 318 h 280341"/>
                <a:gd name="connsiteX1" fmla="*/ 217173 w 405977"/>
                <a:gd name="connsiteY1" fmla="*/ 146368 h 280341"/>
                <a:gd name="connsiteX2" fmla="*/ 401323 w 405977"/>
                <a:gd name="connsiteY2" fmla="*/ 279718 h 280341"/>
                <a:gd name="connsiteX3" fmla="*/ 321948 w 405977"/>
                <a:gd name="connsiteY3" fmla="*/ 187643 h 280341"/>
                <a:gd name="connsiteX4" fmla="*/ 1273 w 405977"/>
                <a:gd name="connsiteY4" fmla="*/ 318 h 28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77" h="280341">
                  <a:moveTo>
                    <a:pt x="1273" y="318"/>
                  </a:moveTo>
                  <a:cubicBezTo>
                    <a:pt x="-16189" y="-6561"/>
                    <a:pt x="150498" y="99801"/>
                    <a:pt x="217173" y="146368"/>
                  </a:cubicBezTo>
                  <a:cubicBezTo>
                    <a:pt x="283848" y="192935"/>
                    <a:pt x="383861" y="272839"/>
                    <a:pt x="401323" y="279718"/>
                  </a:cubicBezTo>
                  <a:cubicBezTo>
                    <a:pt x="418785" y="286597"/>
                    <a:pt x="385977" y="235268"/>
                    <a:pt x="321948" y="187643"/>
                  </a:cubicBezTo>
                  <a:cubicBezTo>
                    <a:pt x="257919" y="140018"/>
                    <a:pt x="18735" y="7197"/>
                    <a:pt x="1273" y="3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284B47CB-0CA2-ABE4-6D48-FB4778018D71}"/>
                </a:ext>
              </a:extLst>
            </p:cNvPr>
            <p:cNvSpPr/>
            <p:nvPr/>
          </p:nvSpPr>
          <p:spPr>
            <a:xfrm>
              <a:off x="7362633" y="6911888"/>
              <a:ext cx="1046962" cy="184965"/>
            </a:xfrm>
            <a:custGeom>
              <a:avLst/>
              <a:gdLst>
                <a:gd name="connsiteX0" fmla="*/ 192 w 1046962"/>
                <a:gd name="connsiteY0" fmla="*/ 60412 h 184965"/>
                <a:gd name="connsiteX1" fmla="*/ 768542 w 1046962"/>
                <a:gd name="connsiteY1" fmla="*/ 66762 h 184965"/>
                <a:gd name="connsiteX2" fmla="*/ 692342 w 1046962"/>
                <a:gd name="connsiteY2" fmla="*/ 101687 h 184965"/>
                <a:gd name="connsiteX3" fmla="*/ 1041592 w 1046962"/>
                <a:gd name="connsiteY3" fmla="*/ 87 h 184965"/>
                <a:gd name="connsiteX4" fmla="*/ 892367 w 1046962"/>
                <a:gd name="connsiteY4" fmla="*/ 85812 h 184965"/>
                <a:gd name="connsiteX5" fmla="*/ 730442 w 1046962"/>
                <a:gd name="connsiteY5" fmla="*/ 184237 h 184965"/>
                <a:gd name="connsiteX6" fmla="*/ 997142 w 1046962"/>
                <a:gd name="connsiteY6" fmla="*/ 31837 h 184965"/>
                <a:gd name="connsiteX7" fmla="*/ 743142 w 1046962"/>
                <a:gd name="connsiteY7" fmla="*/ 73112 h 184965"/>
                <a:gd name="connsiteX8" fmla="*/ 520892 w 1046962"/>
                <a:gd name="connsiteY8" fmla="*/ 63587 h 184965"/>
                <a:gd name="connsiteX9" fmla="*/ 692342 w 1046962"/>
                <a:gd name="connsiteY9" fmla="*/ 31837 h 184965"/>
                <a:gd name="connsiteX10" fmla="*/ 192 w 1046962"/>
                <a:gd name="connsiteY10" fmla="*/ 60412 h 18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6962" h="184965">
                  <a:moveTo>
                    <a:pt x="192" y="60412"/>
                  </a:moveTo>
                  <a:cubicBezTo>
                    <a:pt x="12892" y="66233"/>
                    <a:pt x="653184" y="59883"/>
                    <a:pt x="768542" y="66762"/>
                  </a:cubicBezTo>
                  <a:cubicBezTo>
                    <a:pt x="883900" y="73641"/>
                    <a:pt x="646834" y="112800"/>
                    <a:pt x="692342" y="101687"/>
                  </a:cubicBezTo>
                  <a:cubicBezTo>
                    <a:pt x="737850" y="90574"/>
                    <a:pt x="1008255" y="2733"/>
                    <a:pt x="1041592" y="87"/>
                  </a:cubicBezTo>
                  <a:cubicBezTo>
                    <a:pt x="1074930" y="-2559"/>
                    <a:pt x="944225" y="55120"/>
                    <a:pt x="892367" y="85812"/>
                  </a:cubicBezTo>
                  <a:cubicBezTo>
                    <a:pt x="840509" y="116504"/>
                    <a:pt x="712980" y="193233"/>
                    <a:pt x="730442" y="184237"/>
                  </a:cubicBezTo>
                  <a:cubicBezTo>
                    <a:pt x="747905" y="175241"/>
                    <a:pt x="995025" y="50358"/>
                    <a:pt x="997142" y="31837"/>
                  </a:cubicBezTo>
                  <a:cubicBezTo>
                    <a:pt x="999259" y="13316"/>
                    <a:pt x="822517" y="67820"/>
                    <a:pt x="743142" y="73112"/>
                  </a:cubicBezTo>
                  <a:cubicBezTo>
                    <a:pt x="663767" y="78404"/>
                    <a:pt x="529359" y="70466"/>
                    <a:pt x="520892" y="63587"/>
                  </a:cubicBezTo>
                  <a:cubicBezTo>
                    <a:pt x="512425" y="56708"/>
                    <a:pt x="776480" y="33424"/>
                    <a:pt x="692342" y="31837"/>
                  </a:cubicBezTo>
                  <a:cubicBezTo>
                    <a:pt x="608205" y="30249"/>
                    <a:pt x="-12508" y="54591"/>
                    <a:pt x="192" y="604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F8D9198B-2601-9A60-862D-77F339DFDFBA}"/>
                </a:ext>
              </a:extLst>
            </p:cNvPr>
            <p:cNvSpPr/>
            <p:nvPr/>
          </p:nvSpPr>
          <p:spPr>
            <a:xfrm>
              <a:off x="7444780" y="7000720"/>
              <a:ext cx="911566" cy="229228"/>
            </a:xfrm>
            <a:custGeom>
              <a:avLst/>
              <a:gdLst>
                <a:gd name="connsiteX0" fmla="*/ 595 w 911566"/>
                <a:gd name="connsiteY0" fmla="*/ 155 h 229228"/>
                <a:gd name="connsiteX1" fmla="*/ 264120 w 911566"/>
                <a:gd name="connsiteY1" fmla="*/ 47780 h 229228"/>
                <a:gd name="connsiteX2" fmla="*/ 340320 w 911566"/>
                <a:gd name="connsiteY2" fmla="*/ 25555 h 229228"/>
                <a:gd name="connsiteX3" fmla="*/ 699095 w 911566"/>
                <a:gd name="connsiteY3" fmla="*/ 25555 h 229228"/>
                <a:gd name="connsiteX4" fmla="*/ 219670 w 911566"/>
                <a:gd name="connsiteY4" fmla="*/ 76355 h 229228"/>
                <a:gd name="connsiteX5" fmla="*/ 829270 w 911566"/>
                <a:gd name="connsiteY5" fmla="*/ 98580 h 229228"/>
                <a:gd name="connsiteX6" fmla="*/ 905470 w 911566"/>
                <a:gd name="connsiteY6" fmla="*/ 98580 h 229228"/>
                <a:gd name="connsiteX7" fmla="*/ 264120 w 911566"/>
                <a:gd name="connsiteY7" fmla="*/ 120805 h 229228"/>
                <a:gd name="connsiteX8" fmla="*/ 483195 w 911566"/>
                <a:gd name="connsiteY8" fmla="*/ 228755 h 229228"/>
                <a:gd name="connsiteX9" fmla="*/ 283170 w 911566"/>
                <a:gd name="connsiteY9" fmla="*/ 73180 h 229228"/>
                <a:gd name="connsiteX10" fmla="*/ 194270 w 911566"/>
                <a:gd name="connsiteY10" fmla="*/ 66830 h 229228"/>
                <a:gd name="connsiteX11" fmla="*/ 595 w 911566"/>
                <a:gd name="connsiteY11" fmla="*/ 155 h 22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566" h="229228">
                  <a:moveTo>
                    <a:pt x="595" y="155"/>
                  </a:moveTo>
                  <a:cubicBezTo>
                    <a:pt x="12237" y="-3020"/>
                    <a:pt x="207499" y="43547"/>
                    <a:pt x="264120" y="47780"/>
                  </a:cubicBezTo>
                  <a:cubicBezTo>
                    <a:pt x="320741" y="52013"/>
                    <a:pt x="267824" y="29259"/>
                    <a:pt x="340320" y="25555"/>
                  </a:cubicBezTo>
                  <a:cubicBezTo>
                    <a:pt x="412816" y="21851"/>
                    <a:pt x="719203" y="17088"/>
                    <a:pt x="699095" y="25555"/>
                  </a:cubicBezTo>
                  <a:cubicBezTo>
                    <a:pt x="678987" y="34022"/>
                    <a:pt x="197974" y="64184"/>
                    <a:pt x="219670" y="76355"/>
                  </a:cubicBezTo>
                  <a:cubicBezTo>
                    <a:pt x="241366" y="88526"/>
                    <a:pt x="714970" y="94876"/>
                    <a:pt x="829270" y="98580"/>
                  </a:cubicBezTo>
                  <a:cubicBezTo>
                    <a:pt x="943570" y="102284"/>
                    <a:pt x="905470" y="98580"/>
                    <a:pt x="905470" y="98580"/>
                  </a:cubicBezTo>
                  <a:cubicBezTo>
                    <a:pt x="811279" y="102284"/>
                    <a:pt x="334499" y="99109"/>
                    <a:pt x="264120" y="120805"/>
                  </a:cubicBezTo>
                  <a:cubicBezTo>
                    <a:pt x="193741" y="142501"/>
                    <a:pt x="480020" y="236693"/>
                    <a:pt x="483195" y="228755"/>
                  </a:cubicBezTo>
                  <a:cubicBezTo>
                    <a:pt x="486370" y="220817"/>
                    <a:pt x="331324" y="100168"/>
                    <a:pt x="283170" y="73180"/>
                  </a:cubicBezTo>
                  <a:cubicBezTo>
                    <a:pt x="235016" y="46193"/>
                    <a:pt x="237132" y="77413"/>
                    <a:pt x="194270" y="66830"/>
                  </a:cubicBezTo>
                  <a:cubicBezTo>
                    <a:pt x="151408" y="56247"/>
                    <a:pt x="-11047" y="3330"/>
                    <a:pt x="595" y="1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96D3D3D1-B89A-419B-8BC1-1E685D95B075}"/>
                </a:ext>
              </a:extLst>
            </p:cNvPr>
            <p:cNvSpPr/>
            <p:nvPr/>
          </p:nvSpPr>
          <p:spPr>
            <a:xfrm>
              <a:off x="6839656" y="7113879"/>
              <a:ext cx="428075" cy="230123"/>
            </a:xfrm>
            <a:custGeom>
              <a:avLst/>
              <a:gdLst>
                <a:gd name="connsiteX0" fmla="*/ 27869 w 428075"/>
                <a:gd name="connsiteY0" fmla="*/ 10821 h 230123"/>
                <a:gd name="connsiteX1" fmla="*/ 427919 w 428075"/>
                <a:gd name="connsiteY1" fmla="*/ 229896 h 230123"/>
                <a:gd name="connsiteX2" fmla="*/ 75494 w 428075"/>
                <a:gd name="connsiteY2" fmla="*/ 52096 h 230123"/>
                <a:gd name="connsiteX3" fmla="*/ 27869 w 428075"/>
                <a:gd name="connsiteY3" fmla="*/ 10821 h 23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075" h="230123">
                  <a:moveTo>
                    <a:pt x="27869" y="10821"/>
                  </a:moveTo>
                  <a:cubicBezTo>
                    <a:pt x="86606" y="40454"/>
                    <a:pt x="419981" y="223017"/>
                    <a:pt x="427919" y="229896"/>
                  </a:cubicBezTo>
                  <a:cubicBezTo>
                    <a:pt x="435857" y="236775"/>
                    <a:pt x="138994" y="85963"/>
                    <a:pt x="75494" y="52096"/>
                  </a:cubicBezTo>
                  <a:cubicBezTo>
                    <a:pt x="11994" y="18229"/>
                    <a:pt x="-30868" y="-18812"/>
                    <a:pt x="27869" y="1082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AD0231B6-DA6E-89AF-A7A7-AB9039F4F286}"/>
                </a:ext>
              </a:extLst>
            </p:cNvPr>
            <p:cNvSpPr/>
            <p:nvPr/>
          </p:nvSpPr>
          <p:spPr>
            <a:xfrm>
              <a:off x="7209173" y="7288329"/>
              <a:ext cx="532224" cy="261813"/>
            </a:xfrm>
            <a:custGeom>
              <a:avLst/>
              <a:gdLst>
                <a:gd name="connsiteX0" fmla="*/ 13952 w 532224"/>
                <a:gd name="connsiteY0" fmla="*/ 4646 h 261813"/>
                <a:gd name="connsiteX1" fmla="*/ 347327 w 532224"/>
                <a:gd name="connsiteY1" fmla="*/ 201496 h 261813"/>
                <a:gd name="connsiteX2" fmla="*/ 525127 w 532224"/>
                <a:gd name="connsiteY2" fmla="*/ 255471 h 261813"/>
                <a:gd name="connsiteX3" fmla="*/ 112377 w 532224"/>
                <a:gd name="connsiteY3" fmla="*/ 77671 h 261813"/>
                <a:gd name="connsiteX4" fmla="*/ 13952 w 532224"/>
                <a:gd name="connsiteY4" fmla="*/ 4646 h 261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224" h="261813">
                  <a:moveTo>
                    <a:pt x="13952" y="4646"/>
                  </a:moveTo>
                  <a:cubicBezTo>
                    <a:pt x="53110" y="25283"/>
                    <a:pt x="262131" y="159692"/>
                    <a:pt x="347327" y="201496"/>
                  </a:cubicBezTo>
                  <a:cubicBezTo>
                    <a:pt x="432523" y="243300"/>
                    <a:pt x="564285" y="276108"/>
                    <a:pt x="525127" y="255471"/>
                  </a:cubicBezTo>
                  <a:cubicBezTo>
                    <a:pt x="485969" y="234834"/>
                    <a:pt x="203394" y="118946"/>
                    <a:pt x="112377" y="77671"/>
                  </a:cubicBezTo>
                  <a:cubicBezTo>
                    <a:pt x="21360" y="36396"/>
                    <a:pt x="-25206" y="-15991"/>
                    <a:pt x="13952" y="464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4A2DC66F-08D1-6395-58D3-5CF206F4DFD8}"/>
                </a:ext>
              </a:extLst>
            </p:cNvPr>
            <p:cNvSpPr/>
            <p:nvPr/>
          </p:nvSpPr>
          <p:spPr>
            <a:xfrm>
              <a:off x="7541877" y="7460447"/>
              <a:ext cx="837083" cy="359865"/>
            </a:xfrm>
            <a:custGeom>
              <a:avLst/>
              <a:gdLst>
                <a:gd name="connsiteX0" fmla="*/ 1923 w 837083"/>
                <a:gd name="connsiteY0" fmla="*/ 803 h 359865"/>
                <a:gd name="connsiteX1" fmla="*/ 436898 w 837083"/>
                <a:gd name="connsiteY1" fmla="*/ 124628 h 359865"/>
                <a:gd name="connsiteX2" fmla="*/ 652798 w 837083"/>
                <a:gd name="connsiteY2" fmla="*/ 226228 h 359865"/>
                <a:gd name="connsiteX3" fmla="*/ 836948 w 837083"/>
                <a:gd name="connsiteY3" fmla="*/ 359578 h 359865"/>
                <a:gd name="connsiteX4" fmla="*/ 624223 w 837083"/>
                <a:gd name="connsiteY4" fmla="*/ 188128 h 359865"/>
                <a:gd name="connsiteX5" fmla="*/ 1923 w 837083"/>
                <a:gd name="connsiteY5" fmla="*/ 803 h 35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083" h="359865">
                  <a:moveTo>
                    <a:pt x="1923" y="803"/>
                  </a:moveTo>
                  <a:cubicBezTo>
                    <a:pt x="-29298" y="-9780"/>
                    <a:pt x="328419" y="87057"/>
                    <a:pt x="436898" y="124628"/>
                  </a:cubicBezTo>
                  <a:cubicBezTo>
                    <a:pt x="545377" y="162199"/>
                    <a:pt x="586123" y="187070"/>
                    <a:pt x="652798" y="226228"/>
                  </a:cubicBezTo>
                  <a:cubicBezTo>
                    <a:pt x="719473" y="265386"/>
                    <a:pt x="841710" y="365928"/>
                    <a:pt x="836948" y="359578"/>
                  </a:cubicBezTo>
                  <a:cubicBezTo>
                    <a:pt x="832186" y="353228"/>
                    <a:pt x="770273" y="248982"/>
                    <a:pt x="624223" y="188128"/>
                  </a:cubicBezTo>
                  <a:cubicBezTo>
                    <a:pt x="478173" y="127274"/>
                    <a:pt x="33144" y="11386"/>
                    <a:pt x="1923" y="80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7763DD60-1FE7-3A52-0419-78B520157BD3}"/>
                </a:ext>
              </a:extLst>
            </p:cNvPr>
            <p:cNvSpPr/>
            <p:nvPr/>
          </p:nvSpPr>
          <p:spPr>
            <a:xfrm>
              <a:off x="7690632" y="7508887"/>
              <a:ext cx="640917" cy="336689"/>
            </a:xfrm>
            <a:custGeom>
              <a:avLst/>
              <a:gdLst>
                <a:gd name="connsiteX0" fmla="*/ 5568 w 640917"/>
                <a:gd name="connsiteY0" fmla="*/ 3163 h 336689"/>
                <a:gd name="connsiteX1" fmla="*/ 396093 w 640917"/>
                <a:gd name="connsiteY1" fmla="*/ 123813 h 336689"/>
                <a:gd name="connsiteX2" fmla="*/ 640568 w 640917"/>
                <a:gd name="connsiteY2" fmla="*/ 336538 h 336689"/>
                <a:gd name="connsiteX3" fmla="*/ 345293 w 640917"/>
                <a:gd name="connsiteY3" fmla="*/ 88888 h 336689"/>
                <a:gd name="connsiteX4" fmla="*/ 177018 w 640917"/>
                <a:gd name="connsiteY4" fmla="*/ 38088 h 336689"/>
                <a:gd name="connsiteX5" fmla="*/ 5568 w 640917"/>
                <a:gd name="connsiteY5" fmla="*/ 3163 h 33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917" h="336689">
                  <a:moveTo>
                    <a:pt x="5568" y="3163"/>
                  </a:moveTo>
                  <a:cubicBezTo>
                    <a:pt x="42080" y="17450"/>
                    <a:pt x="290260" y="68251"/>
                    <a:pt x="396093" y="123813"/>
                  </a:cubicBezTo>
                  <a:cubicBezTo>
                    <a:pt x="501926" y="179375"/>
                    <a:pt x="649035" y="342359"/>
                    <a:pt x="640568" y="336538"/>
                  </a:cubicBezTo>
                  <a:cubicBezTo>
                    <a:pt x="632101" y="330717"/>
                    <a:pt x="422551" y="138630"/>
                    <a:pt x="345293" y="88888"/>
                  </a:cubicBezTo>
                  <a:cubicBezTo>
                    <a:pt x="268035" y="39146"/>
                    <a:pt x="232051" y="49200"/>
                    <a:pt x="177018" y="38088"/>
                  </a:cubicBezTo>
                  <a:cubicBezTo>
                    <a:pt x="121985" y="26976"/>
                    <a:pt x="-30944" y="-11124"/>
                    <a:pt x="5568" y="31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4C05493A-AA85-2774-86C6-E63B37B1A032}"/>
                </a:ext>
              </a:extLst>
            </p:cNvPr>
            <p:cNvSpPr/>
            <p:nvPr/>
          </p:nvSpPr>
          <p:spPr>
            <a:xfrm>
              <a:off x="7743825" y="7556500"/>
              <a:ext cx="781050" cy="450850"/>
            </a:xfrm>
            <a:custGeom>
              <a:avLst/>
              <a:gdLst>
                <a:gd name="connsiteX0" fmla="*/ 0 w 781050"/>
                <a:gd name="connsiteY0" fmla="*/ 0 h 450850"/>
                <a:gd name="connsiteX1" fmla="*/ 425450 w 781050"/>
                <a:gd name="connsiteY1" fmla="*/ 247650 h 450850"/>
                <a:gd name="connsiteX2" fmla="*/ 781050 w 781050"/>
                <a:gd name="connsiteY2" fmla="*/ 450850 h 450850"/>
                <a:gd name="connsiteX3" fmla="*/ 282575 w 781050"/>
                <a:gd name="connsiteY3" fmla="*/ 149225 h 450850"/>
                <a:gd name="connsiteX4" fmla="*/ 0 w 781050"/>
                <a:gd name="connsiteY4" fmla="*/ 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450850">
                  <a:moveTo>
                    <a:pt x="0" y="0"/>
                  </a:moveTo>
                  <a:lnTo>
                    <a:pt x="425450" y="247650"/>
                  </a:lnTo>
                  <a:lnTo>
                    <a:pt x="781050" y="450850"/>
                  </a:lnTo>
                  <a:cubicBezTo>
                    <a:pt x="757238" y="434446"/>
                    <a:pt x="410633" y="223837"/>
                    <a:pt x="282575" y="149225"/>
                  </a:cubicBezTo>
                  <a:cubicBezTo>
                    <a:pt x="154517" y="74613"/>
                    <a:pt x="83608" y="38894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0A4D701F-EAF0-FA36-58BF-C94314DBE17C}"/>
                </a:ext>
              </a:extLst>
            </p:cNvPr>
            <p:cNvSpPr/>
            <p:nvPr/>
          </p:nvSpPr>
          <p:spPr>
            <a:xfrm>
              <a:off x="6311894" y="5702300"/>
              <a:ext cx="2169360" cy="383597"/>
            </a:xfrm>
            <a:custGeom>
              <a:avLst/>
              <a:gdLst>
                <a:gd name="connsiteX0" fmla="*/ 6 w 2169360"/>
                <a:gd name="connsiteY0" fmla="*/ 0 h 383597"/>
                <a:gd name="connsiteX1" fmla="*/ 425456 w 2169360"/>
                <a:gd name="connsiteY1" fmla="*/ 190500 h 383597"/>
                <a:gd name="connsiteX2" fmla="*/ 1054106 w 2169360"/>
                <a:gd name="connsiteY2" fmla="*/ 279400 h 383597"/>
                <a:gd name="connsiteX3" fmla="*/ 1758956 w 2169360"/>
                <a:gd name="connsiteY3" fmla="*/ 365125 h 383597"/>
                <a:gd name="connsiteX4" fmla="*/ 2162181 w 2169360"/>
                <a:gd name="connsiteY4" fmla="*/ 381000 h 383597"/>
                <a:gd name="connsiteX5" fmla="*/ 1428756 w 2169360"/>
                <a:gd name="connsiteY5" fmla="*/ 327025 h 383597"/>
                <a:gd name="connsiteX6" fmla="*/ 889006 w 2169360"/>
                <a:gd name="connsiteY6" fmla="*/ 295275 h 383597"/>
                <a:gd name="connsiteX7" fmla="*/ 803281 w 2169360"/>
                <a:gd name="connsiteY7" fmla="*/ 298450 h 383597"/>
                <a:gd name="connsiteX8" fmla="*/ 415931 w 2169360"/>
                <a:gd name="connsiteY8" fmla="*/ 190500 h 383597"/>
                <a:gd name="connsiteX9" fmla="*/ 6 w 2169360"/>
                <a:gd name="connsiteY9" fmla="*/ 0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9360" h="383597">
                  <a:moveTo>
                    <a:pt x="6" y="0"/>
                  </a:moveTo>
                  <a:cubicBezTo>
                    <a:pt x="1593" y="0"/>
                    <a:pt x="249773" y="143933"/>
                    <a:pt x="425456" y="190500"/>
                  </a:cubicBezTo>
                  <a:cubicBezTo>
                    <a:pt x="601139" y="237067"/>
                    <a:pt x="1054106" y="279400"/>
                    <a:pt x="1054106" y="279400"/>
                  </a:cubicBezTo>
                  <a:cubicBezTo>
                    <a:pt x="1276356" y="308504"/>
                    <a:pt x="1574277" y="348192"/>
                    <a:pt x="1758956" y="365125"/>
                  </a:cubicBezTo>
                  <a:cubicBezTo>
                    <a:pt x="1943635" y="382058"/>
                    <a:pt x="2217214" y="387350"/>
                    <a:pt x="2162181" y="381000"/>
                  </a:cubicBezTo>
                  <a:cubicBezTo>
                    <a:pt x="2107148" y="374650"/>
                    <a:pt x="1428756" y="327025"/>
                    <a:pt x="1428756" y="327025"/>
                  </a:cubicBezTo>
                  <a:lnTo>
                    <a:pt x="889006" y="295275"/>
                  </a:lnTo>
                  <a:cubicBezTo>
                    <a:pt x="784760" y="290513"/>
                    <a:pt x="882127" y="315913"/>
                    <a:pt x="803281" y="298450"/>
                  </a:cubicBezTo>
                  <a:cubicBezTo>
                    <a:pt x="724435" y="280987"/>
                    <a:pt x="545048" y="237596"/>
                    <a:pt x="415931" y="190500"/>
                  </a:cubicBezTo>
                  <a:cubicBezTo>
                    <a:pt x="286814" y="143404"/>
                    <a:pt x="-1581" y="0"/>
                    <a:pt x="6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1572AC02-6E05-8631-21B9-77845EEA8299}"/>
                </a:ext>
              </a:extLst>
            </p:cNvPr>
            <p:cNvSpPr/>
            <p:nvPr/>
          </p:nvSpPr>
          <p:spPr>
            <a:xfrm>
              <a:off x="6352958" y="5739837"/>
              <a:ext cx="2126322" cy="892845"/>
            </a:xfrm>
            <a:custGeom>
              <a:avLst/>
              <a:gdLst>
                <a:gd name="connsiteX0" fmla="*/ 35142 w 2126322"/>
                <a:gd name="connsiteY0" fmla="*/ 10088 h 892845"/>
                <a:gd name="connsiteX1" fmla="*/ 311367 w 2126322"/>
                <a:gd name="connsiteY1" fmla="*/ 349813 h 892845"/>
                <a:gd name="connsiteX2" fmla="*/ 320892 w 2126322"/>
                <a:gd name="connsiteY2" fmla="*/ 343463 h 892845"/>
                <a:gd name="connsiteX3" fmla="*/ 479642 w 2126322"/>
                <a:gd name="connsiteY3" fmla="*/ 476813 h 892845"/>
                <a:gd name="connsiteX4" fmla="*/ 482817 w 2126322"/>
                <a:gd name="connsiteY4" fmla="*/ 470463 h 892845"/>
                <a:gd name="connsiteX5" fmla="*/ 851117 w 2126322"/>
                <a:gd name="connsiteY5" fmla="*/ 676838 h 892845"/>
                <a:gd name="connsiteX6" fmla="*/ 974942 w 2126322"/>
                <a:gd name="connsiteY6" fmla="*/ 759388 h 892845"/>
                <a:gd name="connsiteX7" fmla="*/ 1009867 w 2126322"/>
                <a:gd name="connsiteY7" fmla="*/ 807013 h 892845"/>
                <a:gd name="connsiteX8" fmla="*/ 1044792 w 2126322"/>
                <a:gd name="connsiteY8" fmla="*/ 794313 h 892845"/>
                <a:gd name="connsiteX9" fmla="*/ 1378167 w 2126322"/>
                <a:gd name="connsiteY9" fmla="*/ 892738 h 892845"/>
                <a:gd name="connsiteX10" fmla="*/ 1740117 w 2126322"/>
                <a:gd name="connsiteY10" fmla="*/ 813363 h 892845"/>
                <a:gd name="connsiteX11" fmla="*/ 1730592 w 2126322"/>
                <a:gd name="connsiteY11" fmla="*/ 807013 h 892845"/>
                <a:gd name="connsiteX12" fmla="*/ 1914742 w 2126322"/>
                <a:gd name="connsiteY12" fmla="*/ 711763 h 892845"/>
                <a:gd name="connsiteX13" fmla="*/ 2124292 w 2126322"/>
                <a:gd name="connsiteY13" fmla="*/ 606988 h 892845"/>
                <a:gd name="connsiteX14" fmla="*/ 1781392 w 2126322"/>
                <a:gd name="connsiteY14" fmla="*/ 803838 h 892845"/>
                <a:gd name="connsiteX15" fmla="*/ 1365467 w 2126322"/>
                <a:gd name="connsiteY15" fmla="*/ 876863 h 892845"/>
                <a:gd name="connsiteX16" fmla="*/ 889217 w 2126322"/>
                <a:gd name="connsiteY16" fmla="*/ 680013 h 892845"/>
                <a:gd name="connsiteX17" fmla="*/ 98642 w 2126322"/>
                <a:gd name="connsiteY17" fmla="*/ 140263 h 892845"/>
                <a:gd name="connsiteX18" fmla="*/ 35142 w 2126322"/>
                <a:gd name="connsiteY18" fmla="*/ 10088 h 89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26322" h="892845">
                  <a:moveTo>
                    <a:pt x="35142" y="10088"/>
                  </a:moveTo>
                  <a:cubicBezTo>
                    <a:pt x="70596" y="45013"/>
                    <a:pt x="311367" y="349813"/>
                    <a:pt x="311367" y="349813"/>
                  </a:cubicBezTo>
                  <a:cubicBezTo>
                    <a:pt x="358992" y="405375"/>
                    <a:pt x="292846" y="322296"/>
                    <a:pt x="320892" y="343463"/>
                  </a:cubicBezTo>
                  <a:cubicBezTo>
                    <a:pt x="348938" y="364630"/>
                    <a:pt x="479642" y="476813"/>
                    <a:pt x="479642" y="476813"/>
                  </a:cubicBezTo>
                  <a:cubicBezTo>
                    <a:pt x="506630" y="497980"/>
                    <a:pt x="420905" y="437126"/>
                    <a:pt x="482817" y="470463"/>
                  </a:cubicBezTo>
                  <a:cubicBezTo>
                    <a:pt x="544729" y="503800"/>
                    <a:pt x="769096" y="628684"/>
                    <a:pt x="851117" y="676838"/>
                  </a:cubicBezTo>
                  <a:cubicBezTo>
                    <a:pt x="933138" y="724992"/>
                    <a:pt x="948484" y="737692"/>
                    <a:pt x="974942" y="759388"/>
                  </a:cubicBezTo>
                  <a:cubicBezTo>
                    <a:pt x="1001400" y="781084"/>
                    <a:pt x="998225" y="801192"/>
                    <a:pt x="1009867" y="807013"/>
                  </a:cubicBezTo>
                  <a:cubicBezTo>
                    <a:pt x="1021509" y="812834"/>
                    <a:pt x="983409" y="780026"/>
                    <a:pt x="1044792" y="794313"/>
                  </a:cubicBezTo>
                  <a:cubicBezTo>
                    <a:pt x="1106175" y="808600"/>
                    <a:pt x="1262280" y="889563"/>
                    <a:pt x="1378167" y="892738"/>
                  </a:cubicBezTo>
                  <a:cubicBezTo>
                    <a:pt x="1494054" y="895913"/>
                    <a:pt x="1681380" y="827651"/>
                    <a:pt x="1740117" y="813363"/>
                  </a:cubicBezTo>
                  <a:cubicBezTo>
                    <a:pt x="1798855" y="799076"/>
                    <a:pt x="1701488" y="823946"/>
                    <a:pt x="1730592" y="807013"/>
                  </a:cubicBezTo>
                  <a:cubicBezTo>
                    <a:pt x="1759696" y="790080"/>
                    <a:pt x="1914742" y="711763"/>
                    <a:pt x="1914742" y="711763"/>
                  </a:cubicBezTo>
                  <a:cubicBezTo>
                    <a:pt x="1980359" y="678426"/>
                    <a:pt x="2146517" y="591642"/>
                    <a:pt x="2124292" y="606988"/>
                  </a:cubicBezTo>
                  <a:cubicBezTo>
                    <a:pt x="2102067" y="622334"/>
                    <a:pt x="1907863" y="758859"/>
                    <a:pt x="1781392" y="803838"/>
                  </a:cubicBezTo>
                  <a:cubicBezTo>
                    <a:pt x="1654921" y="848817"/>
                    <a:pt x="1514163" y="897501"/>
                    <a:pt x="1365467" y="876863"/>
                  </a:cubicBezTo>
                  <a:cubicBezTo>
                    <a:pt x="1216771" y="856226"/>
                    <a:pt x="1100354" y="802780"/>
                    <a:pt x="889217" y="680013"/>
                  </a:cubicBezTo>
                  <a:cubicBezTo>
                    <a:pt x="678080" y="557246"/>
                    <a:pt x="240988" y="246625"/>
                    <a:pt x="98642" y="140263"/>
                  </a:cubicBezTo>
                  <a:cubicBezTo>
                    <a:pt x="-43704" y="33901"/>
                    <a:pt x="-312" y="-24837"/>
                    <a:pt x="35142" y="1008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A21F1B81-FF4F-9719-052D-EB3AE7613A27}"/>
                </a:ext>
              </a:extLst>
            </p:cNvPr>
            <p:cNvSpPr/>
            <p:nvPr/>
          </p:nvSpPr>
          <p:spPr>
            <a:xfrm>
              <a:off x="8451807" y="5933636"/>
              <a:ext cx="146094" cy="439297"/>
            </a:xfrm>
            <a:custGeom>
              <a:avLst/>
              <a:gdLst>
                <a:gd name="connsiteX0" fmla="*/ 9568 w 146094"/>
                <a:gd name="connsiteY0" fmla="*/ 162364 h 439297"/>
                <a:gd name="connsiteX1" fmla="*/ 19093 w 146094"/>
                <a:gd name="connsiteY1" fmla="*/ 254439 h 439297"/>
                <a:gd name="connsiteX2" fmla="*/ 43 w 146094"/>
                <a:gd name="connsiteY2" fmla="*/ 438589 h 439297"/>
                <a:gd name="connsiteX3" fmla="*/ 25443 w 146094"/>
                <a:gd name="connsiteY3" fmla="*/ 305239 h 439297"/>
                <a:gd name="connsiteX4" fmla="*/ 146093 w 146094"/>
                <a:gd name="connsiteY4" fmla="*/ 439 h 439297"/>
                <a:gd name="connsiteX5" fmla="*/ 28618 w 146094"/>
                <a:gd name="connsiteY5" fmla="*/ 378264 h 439297"/>
                <a:gd name="connsiteX6" fmla="*/ 82593 w 146094"/>
                <a:gd name="connsiteY6" fmla="*/ 82989 h 439297"/>
                <a:gd name="connsiteX7" fmla="*/ 9568 w 146094"/>
                <a:gd name="connsiteY7" fmla="*/ 162364 h 43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94" h="439297">
                  <a:moveTo>
                    <a:pt x="9568" y="162364"/>
                  </a:moveTo>
                  <a:cubicBezTo>
                    <a:pt x="-1015" y="190939"/>
                    <a:pt x="20680" y="208402"/>
                    <a:pt x="19093" y="254439"/>
                  </a:cubicBezTo>
                  <a:cubicBezTo>
                    <a:pt x="17506" y="300476"/>
                    <a:pt x="-1015" y="430122"/>
                    <a:pt x="43" y="438589"/>
                  </a:cubicBezTo>
                  <a:cubicBezTo>
                    <a:pt x="1101" y="447056"/>
                    <a:pt x="1101" y="378264"/>
                    <a:pt x="25443" y="305239"/>
                  </a:cubicBezTo>
                  <a:cubicBezTo>
                    <a:pt x="49785" y="232214"/>
                    <a:pt x="145564" y="-11732"/>
                    <a:pt x="146093" y="439"/>
                  </a:cubicBezTo>
                  <a:cubicBezTo>
                    <a:pt x="146622" y="12610"/>
                    <a:pt x="39201" y="364506"/>
                    <a:pt x="28618" y="378264"/>
                  </a:cubicBezTo>
                  <a:cubicBezTo>
                    <a:pt x="18035" y="392022"/>
                    <a:pt x="78889" y="114739"/>
                    <a:pt x="82593" y="82989"/>
                  </a:cubicBezTo>
                  <a:cubicBezTo>
                    <a:pt x="86297" y="51239"/>
                    <a:pt x="20151" y="133789"/>
                    <a:pt x="9568" y="16236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C213AF5B-83E0-1DF4-9A74-9027FF8B6B18}"/>
                </a:ext>
              </a:extLst>
            </p:cNvPr>
            <p:cNvSpPr/>
            <p:nvPr/>
          </p:nvSpPr>
          <p:spPr>
            <a:xfrm>
              <a:off x="6518229" y="5860085"/>
              <a:ext cx="753827" cy="369322"/>
            </a:xfrm>
            <a:custGeom>
              <a:avLst/>
              <a:gdLst>
                <a:gd name="connsiteX0" fmla="*/ 3221 w 753827"/>
                <a:gd name="connsiteY0" fmla="*/ 965 h 369322"/>
                <a:gd name="connsiteX1" fmla="*/ 358821 w 753827"/>
                <a:gd name="connsiteY1" fmla="*/ 118440 h 369322"/>
                <a:gd name="connsiteX2" fmla="*/ 654096 w 753827"/>
                <a:gd name="connsiteY2" fmla="*/ 194640 h 369322"/>
                <a:gd name="connsiteX3" fmla="*/ 752521 w 753827"/>
                <a:gd name="connsiteY3" fmla="*/ 369265 h 369322"/>
                <a:gd name="connsiteX4" fmla="*/ 701721 w 753827"/>
                <a:gd name="connsiteY4" fmla="*/ 213690 h 369322"/>
                <a:gd name="connsiteX5" fmla="*/ 577896 w 753827"/>
                <a:gd name="connsiteY5" fmla="*/ 188290 h 369322"/>
                <a:gd name="connsiteX6" fmla="*/ 3221 w 753827"/>
                <a:gd name="connsiteY6" fmla="*/ 965 h 36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827" h="369322">
                  <a:moveTo>
                    <a:pt x="3221" y="965"/>
                  </a:moveTo>
                  <a:cubicBezTo>
                    <a:pt x="-33291" y="-10677"/>
                    <a:pt x="250342" y="86161"/>
                    <a:pt x="358821" y="118440"/>
                  </a:cubicBezTo>
                  <a:cubicBezTo>
                    <a:pt x="467300" y="150719"/>
                    <a:pt x="588479" y="152836"/>
                    <a:pt x="654096" y="194640"/>
                  </a:cubicBezTo>
                  <a:cubicBezTo>
                    <a:pt x="719713" y="236444"/>
                    <a:pt x="744583" y="366090"/>
                    <a:pt x="752521" y="369265"/>
                  </a:cubicBezTo>
                  <a:cubicBezTo>
                    <a:pt x="760459" y="372440"/>
                    <a:pt x="730825" y="243852"/>
                    <a:pt x="701721" y="213690"/>
                  </a:cubicBezTo>
                  <a:cubicBezTo>
                    <a:pt x="672617" y="183528"/>
                    <a:pt x="688492" y="220569"/>
                    <a:pt x="577896" y="188290"/>
                  </a:cubicBezTo>
                  <a:cubicBezTo>
                    <a:pt x="467300" y="156011"/>
                    <a:pt x="39733" y="12607"/>
                    <a:pt x="3221" y="965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30F46399-2DA5-E4EC-17E8-1B12EC487550}"/>
                </a:ext>
              </a:extLst>
            </p:cNvPr>
            <p:cNvSpPr/>
            <p:nvPr/>
          </p:nvSpPr>
          <p:spPr>
            <a:xfrm>
              <a:off x="7375505" y="6073179"/>
              <a:ext cx="422295" cy="356494"/>
            </a:xfrm>
            <a:custGeom>
              <a:avLst/>
              <a:gdLst>
                <a:gd name="connsiteX0" fmla="*/ 422295 w 422295"/>
                <a:gd name="connsiteY0" fmla="*/ 3771 h 356494"/>
                <a:gd name="connsiteX1" fmla="*/ 117495 w 422295"/>
                <a:gd name="connsiteY1" fmla="*/ 16471 h 356494"/>
                <a:gd name="connsiteX2" fmla="*/ 111145 w 422295"/>
                <a:gd name="connsiteY2" fmla="*/ 111721 h 356494"/>
                <a:gd name="connsiteX3" fmla="*/ 20 w 422295"/>
                <a:gd name="connsiteY3" fmla="*/ 356196 h 356494"/>
                <a:gd name="connsiteX4" fmla="*/ 120670 w 422295"/>
                <a:gd name="connsiteY4" fmla="*/ 57746 h 356494"/>
                <a:gd name="connsiteX5" fmla="*/ 422295 w 422295"/>
                <a:gd name="connsiteY5" fmla="*/ 3771 h 35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295" h="356494">
                  <a:moveTo>
                    <a:pt x="422295" y="3771"/>
                  </a:moveTo>
                  <a:cubicBezTo>
                    <a:pt x="421766" y="-3108"/>
                    <a:pt x="169353" y="-1521"/>
                    <a:pt x="117495" y="16471"/>
                  </a:cubicBezTo>
                  <a:cubicBezTo>
                    <a:pt x="65637" y="34463"/>
                    <a:pt x="130724" y="55100"/>
                    <a:pt x="111145" y="111721"/>
                  </a:cubicBezTo>
                  <a:cubicBezTo>
                    <a:pt x="91566" y="168342"/>
                    <a:pt x="-1567" y="365192"/>
                    <a:pt x="20" y="356196"/>
                  </a:cubicBezTo>
                  <a:cubicBezTo>
                    <a:pt x="1607" y="347200"/>
                    <a:pt x="51878" y="117013"/>
                    <a:pt x="120670" y="57746"/>
                  </a:cubicBezTo>
                  <a:cubicBezTo>
                    <a:pt x="189462" y="-1521"/>
                    <a:pt x="422824" y="10650"/>
                    <a:pt x="422295" y="377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5C865B0A-B751-2330-76B1-76FB6705E8C0}"/>
                </a:ext>
              </a:extLst>
            </p:cNvPr>
            <p:cNvSpPr/>
            <p:nvPr/>
          </p:nvSpPr>
          <p:spPr>
            <a:xfrm>
              <a:off x="7806471" y="6136624"/>
              <a:ext cx="156916" cy="391267"/>
            </a:xfrm>
            <a:custGeom>
              <a:avLst/>
              <a:gdLst>
                <a:gd name="connsiteX0" fmla="*/ 854 w 156916"/>
                <a:gd name="connsiteY0" fmla="*/ 651 h 391267"/>
                <a:gd name="connsiteX1" fmla="*/ 96104 w 156916"/>
                <a:gd name="connsiteY1" fmla="*/ 86376 h 391267"/>
                <a:gd name="connsiteX2" fmla="*/ 143729 w 156916"/>
                <a:gd name="connsiteY2" fmla="*/ 162576 h 391267"/>
                <a:gd name="connsiteX3" fmla="*/ 70704 w 156916"/>
                <a:gd name="connsiteY3" fmla="*/ 391176 h 391267"/>
                <a:gd name="connsiteX4" fmla="*/ 156429 w 156916"/>
                <a:gd name="connsiteY4" fmla="*/ 134001 h 391267"/>
                <a:gd name="connsiteX5" fmla="*/ 854 w 156916"/>
                <a:gd name="connsiteY5" fmla="*/ 651 h 3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916" h="391267">
                  <a:moveTo>
                    <a:pt x="854" y="651"/>
                  </a:moveTo>
                  <a:cubicBezTo>
                    <a:pt x="-9200" y="-7286"/>
                    <a:pt x="72292" y="59389"/>
                    <a:pt x="96104" y="86376"/>
                  </a:cubicBezTo>
                  <a:cubicBezTo>
                    <a:pt x="119916" y="113363"/>
                    <a:pt x="147962" y="111776"/>
                    <a:pt x="143729" y="162576"/>
                  </a:cubicBezTo>
                  <a:cubicBezTo>
                    <a:pt x="139496" y="213376"/>
                    <a:pt x="68587" y="395938"/>
                    <a:pt x="70704" y="391176"/>
                  </a:cubicBezTo>
                  <a:cubicBezTo>
                    <a:pt x="72821" y="386414"/>
                    <a:pt x="164366" y="196443"/>
                    <a:pt x="156429" y="134001"/>
                  </a:cubicBezTo>
                  <a:cubicBezTo>
                    <a:pt x="148492" y="71559"/>
                    <a:pt x="10908" y="8588"/>
                    <a:pt x="854" y="65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F06D1F99-16BB-5EE5-E7B6-902BAB6BDCCF}"/>
                </a:ext>
              </a:extLst>
            </p:cNvPr>
            <p:cNvSpPr/>
            <p:nvPr/>
          </p:nvSpPr>
          <p:spPr>
            <a:xfrm>
              <a:off x="7524750" y="6426140"/>
              <a:ext cx="711200" cy="159204"/>
            </a:xfrm>
            <a:custGeom>
              <a:avLst/>
              <a:gdLst>
                <a:gd name="connsiteX0" fmla="*/ 0 w 711200"/>
                <a:gd name="connsiteY0" fmla="*/ 104835 h 159204"/>
                <a:gd name="connsiteX1" fmla="*/ 355600 w 711200"/>
                <a:gd name="connsiteY1" fmla="*/ 136585 h 159204"/>
                <a:gd name="connsiteX2" fmla="*/ 711200 w 711200"/>
                <a:gd name="connsiteY2" fmla="*/ 60 h 159204"/>
                <a:gd name="connsiteX3" fmla="*/ 355600 w 711200"/>
                <a:gd name="connsiteY3" fmla="*/ 155635 h 159204"/>
                <a:gd name="connsiteX4" fmla="*/ 0 w 711200"/>
                <a:gd name="connsiteY4" fmla="*/ 104835 h 15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00" h="159204">
                  <a:moveTo>
                    <a:pt x="0" y="104835"/>
                  </a:moveTo>
                  <a:cubicBezTo>
                    <a:pt x="0" y="101660"/>
                    <a:pt x="237067" y="154048"/>
                    <a:pt x="355600" y="136585"/>
                  </a:cubicBezTo>
                  <a:cubicBezTo>
                    <a:pt x="474133" y="119123"/>
                    <a:pt x="711200" y="-3115"/>
                    <a:pt x="711200" y="60"/>
                  </a:cubicBezTo>
                  <a:cubicBezTo>
                    <a:pt x="711200" y="3235"/>
                    <a:pt x="470958" y="136056"/>
                    <a:pt x="355600" y="155635"/>
                  </a:cubicBezTo>
                  <a:cubicBezTo>
                    <a:pt x="240242" y="175214"/>
                    <a:pt x="0" y="108010"/>
                    <a:pt x="0" y="104835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3E9C8CD8-B476-4F78-4AB7-8DC833CBC724}"/>
                </a:ext>
              </a:extLst>
            </p:cNvPr>
            <p:cNvSpPr/>
            <p:nvPr/>
          </p:nvSpPr>
          <p:spPr>
            <a:xfrm>
              <a:off x="7840670" y="6089556"/>
              <a:ext cx="566939" cy="277617"/>
            </a:xfrm>
            <a:custGeom>
              <a:avLst/>
              <a:gdLst>
                <a:gd name="connsiteX0" fmla="*/ 1580 w 566939"/>
                <a:gd name="connsiteY0" fmla="*/ 94 h 277617"/>
                <a:gd name="connsiteX1" fmla="*/ 531805 w 566939"/>
                <a:gd name="connsiteY1" fmla="*/ 44544 h 277617"/>
                <a:gd name="connsiteX2" fmla="*/ 455605 w 566939"/>
                <a:gd name="connsiteY2" fmla="*/ 76294 h 277617"/>
                <a:gd name="connsiteX3" fmla="*/ 550855 w 566939"/>
                <a:gd name="connsiteY3" fmla="*/ 50894 h 277617"/>
                <a:gd name="connsiteX4" fmla="*/ 522280 w 566939"/>
                <a:gd name="connsiteY4" fmla="*/ 120744 h 277617"/>
                <a:gd name="connsiteX5" fmla="*/ 401630 w 566939"/>
                <a:gd name="connsiteY5" fmla="*/ 165194 h 277617"/>
                <a:gd name="connsiteX6" fmla="*/ 407980 w 566939"/>
                <a:gd name="connsiteY6" fmla="*/ 184244 h 277617"/>
                <a:gd name="connsiteX7" fmla="*/ 547680 w 566939"/>
                <a:gd name="connsiteY7" fmla="*/ 152494 h 277617"/>
                <a:gd name="connsiteX8" fmla="*/ 541330 w 566939"/>
                <a:gd name="connsiteY8" fmla="*/ 162019 h 277617"/>
                <a:gd name="connsiteX9" fmla="*/ 322255 w 566939"/>
                <a:gd name="connsiteY9" fmla="*/ 269969 h 277617"/>
                <a:gd name="connsiteX10" fmla="*/ 369880 w 566939"/>
                <a:gd name="connsiteY10" fmla="*/ 266794 h 277617"/>
                <a:gd name="connsiteX11" fmla="*/ 427030 w 566939"/>
                <a:gd name="connsiteY11" fmla="*/ 250919 h 277617"/>
                <a:gd name="connsiteX12" fmla="*/ 547680 w 566939"/>
                <a:gd name="connsiteY12" fmla="*/ 200119 h 277617"/>
                <a:gd name="connsiteX13" fmla="*/ 373055 w 566939"/>
                <a:gd name="connsiteY13" fmla="*/ 57244 h 277617"/>
                <a:gd name="connsiteX14" fmla="*/ 1580 w 566939"/>
                <a:gd name="connsiteY14" fmla="*/ 94 h 27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6939" h="277617">
                  <a:moveTo>
                    <a:pt x="1580" y="94"/>
                  </a:moveTo>
                  <a:cubicBezTo>
                    <a:pt x="28038" y="-2023"/>
                    <a:pt x="456134" y="31844"/>
                    <a:pt x="531805" y="44544"/>
                  </a:cubicBezTo>
                  <a:cubicBezTo>
                    <a:pt x="607476" y="57244"/>
                    <a:pt x="452430" y="75236"/>
                    <a:pt x="455605" y="76294"/>
                  </a:cubicBezTo>
                  <a:cubicBezTo>
                    <a:pt x="458780" y="77352"/>
                    <a:pt x="539743" y="43486"/>
                    <a:pt x="550855" y="50894"/>
                  </a:cubicBezTo>
                  <a:cubicBezTo>
                    <a:pt x="561968" y="58302"/>
                    <a:pt x="547151" y="101694"/>
                    <a:pt x="522280" y="120744"/>
                  </a:cubicBezTo>
                  <a:cubicBezTo>
                    <a:pt x="497409" y="139794"/>
                    <a:pt x="420680" y="154611"/>
                    <a:pt x="401630" y="165194"/>
                  </a:cubicBezTo>
                  <a:cubicBezTo>
                    <a:pt x="382580" y="175777"/>
                    <a:pt x="383638" y="186361"/>
                    <a:pt x="407980" y="184244"/>
                  </a:cubicBezTo>
                  <a:cubicBezTo>
                    <a:pt x="432322" y="182127"/>
                    <a:pt x="525455" y="156198"/>
                    <a:pt x="547680" y="152494"/>
                  </a:cubicBezTo>
                  <a:cubicBezTo>
                    <a:pt x="569905" y="148790"/>
                    <a:pt x="578901" y="142440"/>
                    <a:pt x="541330" y="162019"/>
                  </a:cubicBezTo>
                  <a:cubicBezTo>
                    <a:pt x="503759" y="181598"/>
                    <a:pt x="350830" y="252507"/>
                    <a:pt x="322255" y="269969"/>
                  </a:cubicBezTo>
                  <a:cubicBezTo>
                    <a:pt x="293680" y="287431"/>
                    <a:pt x="352418" y="269969"/>
                    <a:pt x="369880" y="266794"/>
                  </a:cubicBezTo>
                  <a:cubicBezTo>
                    <a:pt x="387343" y="263619"/>
                    <a:pt x="397397" y="262031"/>
                    <a:pt x="427030" y="250919"/>
                  </a:cubicBezTo>
                  <a:cubicBezTo>
                    <a:pt x="456663" y="239807"/>
                    <a:pt x="556676" y="232398"/>
                    <a:pt x="547680" y="200119"/>
                  </a:cubicBezTo>
                  <a:cubicBezTo>
                    <a:pt x="538684" y="167840"/>
                    <a:pt x="457721" y="87936"/>
                    <a:pt x="373055" y="57244"/>
                  </a:cubicBezTo>
                  <a:cubicBezTo>
                    <a:pt x="288389" y="26552"/>
                    <a:pt x="-24878" y="2211"/>
                    <a:pt x="1580" y="9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719CE0E2-14C0-C006-A2A5-09F43DC522FE}"/>
                </a:ext>
              </a:extLst>
            </p:cNvPr>
            <p:cNvSpPr/>
            <p:nvPr/>
          </p:nvSpPr>
          <p:spPr>
            <a:xfrm>
              <a:off x="6534001" y="5860913"/>
              <a:ext cx="715566" cy="461109"/>
            </a:xfrm>
            <a:custGeom>
              <a:avLst/>
              <a:gdLst>
                <a:gd name="connsiteX0" fmla="*/ 149 w 715566"/>
                <a:gd name="connsiteY0" fmla="*/ 137 h 461109"/>
                <a:gd name="connsiteX1" fmla="*/ 412899 w 715566"/>
                <a:gd name="connsiteY1" fmla="*/ 260487 h 461109"/>
                <a:gd name="connsiteX2" fmla="*/ 406549 w 715566"/>
                <a:gd name="connsiteY2" fmla="*/ 257312 h 461109"/>
                <a:gd name="connsiteX3" fmla="*/ 536724 w 715566"/>
                <a:gd name="connsiteY3" fmla="*/ 266837 h 461109"/>
                <a:gd name="connsiteX4" fmla="*/ 714524 w 715566"/>
                <a:gd name="connsiteY4" fmla="*/ 460512 h 461109"/>
                <a:gd name="connsiteX5" fmla="*/ 603399 w 715566"/>
                <a:gd name="connsiteY5" fmla="*/ 323987 h 461109"/>
                <a:gd name="connsiteX6" fmla="*/ 463699 w 715566"/>
                <a:gd name="connsiteY6" fmla="*/ 225562 h 461109"/>
                <a:gd name="connsiteX7" fmla="*/ 149 w 715566"/>
                <a:gd name="connsiteY7" fmla="*/ 137 h 46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66" h="461109">
                  <a:moveTo>
                    <a:pt x="149" y="137"/>
                  </a:moveTo>
                  <a:cubicBezTo>
                    <a:pt x="-8318" y="5958"/>
                    <a:pt x="345166" y="217625"/>
                    <a:pt x="412899" y="260487"/>
                  </a:cubicBezTo>
                  <a:cubicBezTo>
                    <a:pt x="480632" y="303350"/>
                    <a:pt x="385912" y="256254"/>
                    <a:pt x="406549" y="257312"/>
                  </a:cubicBezTo>
                  <a:cubicBezTo>
                    <a:pt x="427186" y="258370"/>
                    <a:pt x="485395" y="232970"/>
                    <a:pt x="536724" y="266837"/>
                  </a:cubicBezTo>
                  <a:cubicBezTo>
                    <a:pt x="588053" y="300704"/>
                    <a:pt x="703412" y="450987"/>
                    <a:pt x="714524" y="460512"/>
                  </a:cubicBezTo>
                  <a:cubicBezTo>
                    <a:pt x="725637" y="470037"/>
                    <a:pt x="645203" y="363145"/>
                    <a:pt x="603399" y="323987"/>
                  </a:cubicBezTo>
                  <a:cubicBezTo>
                    <a:pt x="561595" y="284829"/>
                    <a:pt x="561066" y="275833"/>
                    <a:pt x="463699" y="225562"/>
                  </a:cubicBezTo>
                  <a:cubicBezTo>
                    <a:pt x="366332" y="175291"/>
                    <a:pt x="8616" y="-5684"/>
                    <a:pt x="149" y="13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557B9C61-F4FB-5BD0-AAA7-97D5028CEB66}"/>
                </a:ext>
              </a:extLst>
            </p:cNvPr>
            <p:cNvSpPr/>
            <p:nvPr/>
          </p:nvSpPr>
          <p:spPr>
            <a:xfrm>
              <a:off x="6812919" y="7159568"/>
              <a:ext cx="100567" cy="79928"/>
            </a:xfrm>
            <a:custGeom>
              <a:avLst/>
              <a:gdLst>
                <a:gd name="connsiteX0" fmla="*/ 99056 w 100567"/>
                <a:gd name="connsiteY0" fmla="*/ 57 h 79928"/>
                <a:gd name="connsiteX1" fmla="*/ 631 w 100567"/>
                <a:gd name="connsiteY1" fmla="*/ 76257 h 79928"/>
                <a:gd name="connsiteX2" fmla="*/ 57781 w 100567"/>
                <a:gd name="connsiteY2" fmla="*/ 63557 h 79928"/>
                <a:gd name="connsiteX3" fmla="*/ 99056 w 100567"/>
                <a:gd name="connsiteY3" fmla="*/ 57 h 7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7" h="79928">
                  <a:moveTo>
                    <a:pt x="99056" y="57"/>
                  </a:moveTo>
                  <a:cubicBezTo>
                    <a:pt x="89531" y="2174"/>
                    <a:pt x="7510" y="65674"/>
                    <a:pt x="631" y="76257"/>
                  </a:cubicBezTo>
                  <a:cubicBezTo>
                    <a:pt x="-6248" y="86840"/>
                    <a:pt x="45081" y="72024"/>
                    <a:pt x="57781" y="63557"/>
                  </a:cubicBezTo>
                  <a:cubicBezTo>
                    <a:pt x="70481" y="55090"/>
                    <a:pt x="108581" y="-2060"/>
                    <a:pt x="99056" y="5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B812FA99-7AC3-205E-BB38-053C1BD515BD}"/>
                </a:ext>
              </a:extLst>
            </p:cNvPr>
            <p:cNvSpPr/>
            <p:nvPr/>
          </p:nvSpPr>
          <p:spPr>
            <a:xfrm>
              <a:off x="6823049" y="7232181"/>
              <a:ext cx="130317" cy="169298"/>
            </a:xfrm>
            <a:custGeom>
              <a:avLst/>
              <a:gdLst>
                <a:gd name="connsiteX0" fmla="*/ 26 w 130317"/>
                <a:gd name="connsiteY0" fmla="*/ 469 h 169298"/>
                <a:gd name="connsiteX1" fmla="*/ 95276 w 130317"/>
                <a:gd name="connsiteY1" fmla="*/ 105244 h 169298"/>
                <a:gd name="connsiteX2" fmla="*/ 130201 w 130317"/>
                <a:gd name="connsiteY2" fmla="*/ 168744 h 169298"/>
                <a:gd name="connsiteX3" fmla="*/ 85751 w 130317"/>
                <a:gd name="connsiteY3" fmla="*/ 70319 h 169298"/>
                <a:gd name="connsiteX4" fmla="*/ 26 w 130317"/>
                <a:gd name="connsiteY4" fmla="*/ 469 h 1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17" h="169298">
                  <a:moveTo>
                    <a:pt x="26" y="469"/>
                  </a:moveTo>
                  <a:cubicBezTo>
                    <a:pt x="1614" y="6290"/>
                    <a:pt x="73580" y="77198"/>
                    <a:pt x="95276" y="105244"/>
                  </a:cubicBezTo>
                  <a:cubicBezTo>
                    <a:pt x="116972" y="133290"/>
                    <a:pt x="131789" y="174565"/>
                    <a:pt x="130201" y="168744"/>
                  </a:cubicBezTo>
                  <a:cubicBezTo>
                    <a:pt x="128614" y="162923"/>
                    <a:pt x="101626" y="96248"/>
                    <a:pt x="85751" y="70319"/>
                  </a:cubicBezTo>
                  <a:cubicBezTo>
                    <a:pt x="69876" y="44390"/>
                    <a:pt x="-1562" y="-5352"/>
                    <a:pt x="26" y="46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8EAE85AD-253D-7749-8DF3-973D78D2B7A0}"/>
                </a:ext>
              </a:extLst>
            </p:cNvPr>
            <p:cNvSpPr/>
            <p:nvPr/>
          </p:nvSpPr>
          <p:spPr>
            <a:xfrm>
              <a:off x="6800832" y="7099216"/>
              <a:ext cx="130213" cy="298653"/>
            </a:xfrm>
            <a:custGeom>
              <a:avLst/>
              <a:gdLst>
                <a:gd name="connsiteX0" fmla="*/ 18 w 130213"/>
                <a:gd name="connsiteY0" fmla="*/ 84 h 298653"/>
                <a:gd name="connsiteX1" fmla="*/ 44468 w 130213"/>
                <a:gd name="connsiteY1" fmla="*/ 79459 h 298653"/>
                <a:gd name="connsiteX2" fmla="*/ 6368 w 130213"/>
                <a:gd name="connsiteY2" fmla="*/ 130259 h 298653"/>
                <a:gd name="connsiteX3" fmla="*/ 22243 w 130213"/>
                <a:gd name="connsiteY3" fmla="*/ 165184 h 298653"/>
                <a:gd name="connsiteX4" fmla="*/ 130193 w 130213"/>
                <a:gd name="connsiteY4" fmla="*/ 298534 h 298653"/>
                <a:gd name="connsiteX5" fmla="*/ 12718 w 130213"/>
                <a:gd name="connsiteY5" fmla="*/ 139784 h 298653"/>
                <a:gd name="connsiteX6" fmla="*/ 50818 w 130213"/>
                <a:gd name="connsiteY6" fmla="*/ 95334 h 298653"/>
                <a:gd name="connsiteX7" fmla="*/ 18 w 130213"/>
                <a:gd name="connsiteY7" fmla="*/ 84 h 2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13" h="298653">
                  <a:moveTo>
                    <a:pt x="18" y="84"/>
                  </a:moveTo>
                  <a:cubicBezTo>
                    <a:pt x="-1040" y="-2562"/>
                    <a:pt x="43410" y="57763"/>
                    <a:pt x="44468" y="79459"/>
                  </a:cubicBezTo>
                  <a:cubicBezTo>
                    <a:pt x="45526" y="101155"/>
                    <a:pt x="10072" y="115972"/>
                    <a:pt x="6368" y="130259"/>
                  </a:cubicBezTo>
                  <a:cubicBezTo>
                    <a:pt x="2664" y="144546"/>
                    <a:pt x="1606" y="137138"/>
                    <a:pt x="22243" y="165184"/>
                  </a:cubicBezTo>
                  <a:cubicBezTo>
                    <a:pt x="42881" y="193230"/>
                    <a:pt x="131780" y="302767"/>
                    <a:pt x="130193" y="298534"/>
                  </a:cubicBezTo>
                  <a:cubicBezTo>
                    <a:pt x="128606" y="294301"/>
                    <a:pt x="25947" y="173651"/>
                    <a:pt x="12718" y="139784"/>
                  </a:cubicBezTo>
                  <a:cubicBezTo>
                    <a:pt x="-511" y="105917"/>
                    <a:pt x="49760" y="115971"/>
                    <a:pt x="50818" y="95334"/>
                  </a:cubicBezTo>
                  <a:cubicBezTo>
                    <a:pt x="51876" y="74697"/>
                    <a:pt x="1076" y="2730"/>
                    <a:pt x="18" y="8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7B3A1094-D4C6-BECD-9706-56ED2B46B9C2}"/>
                </a:ext>
              </a:extLst>
            </p:cNvPr>
            <p:cNvSpPr/>
            <p:nvPr/>
          </p:nvSpPr>
          <p:spPr>
            <a:xfrm>
              <a:off x="6825045" y="7242104"/>
              <a:ext cx="121899" cy="158879"/>
            </a:xfrm>
            <a:custGeom>
              <a:avLst/>
              <a:gdLst>
                <a:gd name="connsiteX0" fmla="*/ 1205 w 121899"/>
                <a:gd name="connsiteY0" fmla="*/ 71 h 158879"/>
                <a:gd name="connsiteX1" fmla="*/ 29780 w 121899"/>
                <a:gd name="connsiteY1" fmla="*/ 69921 h 158879"/>
                <a:gd name="connsiteX2" fmla="*/ 121855 w 121899"/>
                <a:gd name="connsiteY2" fmla="*/ 158821 h 158879"/>
                <a:gd name="connsiteX3" fmla="*/ 17080 w 121899"/>
                <a:gd name="connsiteY3" fmla="*/ 82621 h 158879"/>
                <a:gd name="connsiteX4" fmla="*/ 1205 w 121899"/>
                <a:gd name="connsiteY4" fmla="*/ 71 h 15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899" h="158879">
                  <a:moveTo>
                    <a:pt x="1205" y="71"/>
                  </a:moveTo>
                  <a:cubicBezTo>
                    <a:pt x="3322" y="-2046"/>
                    <a:pt x="9672" y="43463"/>
                    <a:pt x="29780" y="69921"/>
                  </a:cubicBezTo>
                  <a:cubicBezTo>
                    <a:pt x="49888" y="96379"/>
                    <a:pt x="123972" y="156704"/>
                    <a:pt x="121855" y="158821"/>
                  </a:cubicBezTo>
                  <a:cubicBezTo>
                    <a:pt x="119738" y="160938"/>
                    <a:pt x="36659" y="104846"/>
                    <a:pt x="17080" y="82621"/>
                  </a:cubicBezTo>
                  <a:cubicBezTo>
                    <a:pt x="-2499" y="60396"/>
                    <a:pt x="-912" y="2188"/>
                    <a:pt x="1205" y="7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22F3AEE6-1E37-6656-C191-88EDC024211F}"/>
                </a:ext>
              </a:extLst>
            </p:cNvPr>
            <p:cNvSpPr/>
            <p:nvPr/>
          </p:nvSpPr>
          <p:spPr>
            <a:xfrm>
              <a:off x="6908758" y="7180698"/>
              <a:ext cx="88272" cy="380745"/>
            </a:xfrm>
            <a:custGeom>
              <a:avLst/>
              <a:gdLst>
                <a:gd name="connsiteX0" fmla="*/ 42 w 88272"/>
                <a:gd name="connsiteY0" fmla="*/ 1152 h 380745"/>
                <a:gd name="connsiteX1" fmla="*/ 34967 w 88272"/>
                <a:gd name="connsiteY1" fmla="*/ 134502 h 380745"/>
                <a:gd name="connsiteX2" fmla="*/ 47667 w 88272"/>
                <a:gd name="connsiteY2" fmla="*/ 204352 h 380745"/>
                <a:gd name="connsiteX3" fmla="*/ 42 w 88272"/>
                <a:gd name="connsiteY3" fmla="*/ 274202 h 380745"/>
                <a:gd name="connsiteX4" fmla="*/ 57192 w 88272"/>
                <a:gd name="connsiteY4" fmla="*/ 255152 h 380745"/>
                <a:gd name="connsiteX5" fmla="*/ 31792 w 88272"/>
                <a:gd name="connsiteY5" fmla="*/ 280552 h 380745"/>
                <a:gd name="connsiteX6" fmla="*/ 57192 w 88272"/>
                <a:gd name="connsiteY6" fmla="*/ 280552 h 380745"/>
                <a:gd name="connsiteX7" fmla="*/ 47667 w 88272"/>
                <a:gd name="connsiteY7" fmla="*/ 325002 h 380745"/>
                <a:gd name="connsiteX8" fmla="*/ 9567 w 88272"/>
                <a:gd name="connsiteY8" fmla="*/ 372627 h 380745"/>
                <a:gd name="connsiteX9" fmla="*/ 85767 w 88272"/>
                <a:gd name="connsiteY9" fmla="*/ 378977 h 380745"/>
                <a:gd name="connsiteX10" fmla="*/ 66717 w 88272"/>
                <a:gd name="connsiteY10" fmla="*/ 353577 h 380745"/>
                <a:gd name="connsiteX11" fmla="*/ 34967 w 88272"/>
                <a:gd name="connsiteY11" fmla="*/ 217052 h 380745"/>
                <a:gd name="connsiteX12" fmla="*/ 42 w 88272"/>
                <a:gd name="connsiteY12" fmla="*/ 1152 h 38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272" h="380745">
                  <a:moveTo>
                    <a:pt x="42" y="1152"/>
                  </a:moveTo>
                  <a:cubicBezTo>
                    <a:pt x="42" y="-12606"/>
                    <a:pt x="27030" y="100635"/>
                    <a:pt x="34967" y="134502"/>
                  </a:cubicBezTo>
                  <a:cubicBezTo>
                    <a:pt x="42905" y="168369"/>
                    <a:pt x="53488" y="181069"/>
                    <a:pt x="47667" y="204352"/>
                  </a:cubicBezTo>
                  <a:cubicBezTo>
                    <a:pt x="41846" y="227635"/>
                    <a:pt x="-1545" y="265735"/>
                    <a:pt x="42" y="274202"/>
                  </a:cubicBezTo>
                  <a:cubicBezTo>
                    <a:pt x="1629" y="282669"/>
                    <a:pt x="51901" y="254094"/>
                    <a:pt x="57192" y="255152"/>
                  </a:cubicBezTo>
                  <a:cubicBezTo>
                    <a:pt x="62483" y="256210"/>
                    <a:pt x="31792" y="276319"/>
                    <a:pt x="31792" y="280552"/>
                  </a:cubicBezTo>
                  <a:cubicBezTo>
                    <a:pt x="31792" y="284785"/>
                    <a:pt x="54546" y="273144"/>
                    <a:pt x="57192" y="280552"/>
                  </a:cubicBezTo>
                  <a:cubicBezTo>
                    <a:pt x="59838" y="287960"/>
                    <a:pt x="55604" y="309656"/>
                    <a:pt x="47667" y="325002"/>
                  </a:cubicBezTo>
                  <a:cubicBezTo>
                    <a:pt x="39730" y="340348"/>
                    <a:pt x="3217" y="363631"/>
                    <a:pt x="9567" y="372627"/>
                  </a:cubicBezTo>
                  <a:cubicBezTo>
                    <a:pt x="15917" y="381623"/>
                    <a:pt x="76242" y="382152"/>
                    <a:pt x="85767" y="378977"/>
                  </a:cubicBezTo>
                  <a:cubicBezTo>
                    <a:pt x="95292" y="375802"/>
                    <a:pt x="75184" y="380565"/>
                    <a:pt x="66717" y="353577"/>
                  </a:cubicBezTo>
                  <a:cubicBezTo>
                    <a:pt x="58250" y="326589"/>
                    <a:pt x="44492" y="271556"/>
                    <a:pt x="34967" y="217052"/>
                  </a:cubicBezTo>
                  <a:cubicBezTo>
                    <a:pt x="25442" y="162548"/>
                    <a:pt x="42" y="14910"/>
                    <a:pt x="42" y="115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A1753E26-2C3C-95DE-5E05-EA9ABBAC77CD}"/>
                </a:ext>
              </a:extLst>
            </p:cNvPr>
            <p:cNvSpPr/>
            <p:nvPr/>
          </p:nvSpPr>
          <p:spPr>
            <a:xfrm>
              <a:off x="6960781" y="7168194"/>
              <a:ext cx="1117982" cy="579030"/>
            </a:xfrm>
            <a:custGeom>
              <a:avLst/>
              <a:gdLst>
                <a:gd name="connsiteX0" fmla="*/ 1994 w 1117982"/>
                <a:gd name="connsiteY0" fmla="*/ 956 h 579030"/>
                <a:gd name="connsiteX1" fmla="*/ 186144 w 1117982"/>
                <a:gd name="connsiteY1" fmla="*/ 137481 h 579030"/>
                <a:gd name="connsiteX2" fmla="*/ 170269 w 1117982"/>
                <a:gd name="connsiteY2" fmla="*/ 131131 h 579030"/>
                <a:gd name="connsiteX3" fmla="*/ 497294 w 1117982"/>
                <a:gd name="connsiteY3" fmla="*/ 280356 h 579030"/>
                <a:gd name="connsiteX4" fmla="*/ 519519 w 1117982"/>
                <a:gd name="connsiteY4" fmla="*/ 289881 h 579030"/>
                <a:gd name="connsiteX5" fmla="*/ 754469 w 1117982"/>
                <a:gd name="connsiteY5" fmla="*/ 375606 h 579030"/>
                <a:gd name="connsiteX6" fmla="*/ 713194 w 1117982"/>
                <a:gd name="connsiteY6" fmla="*/ 388306 h 579030"/>
                <a:gd name="connsiteX7" fmla="*/ 817969 w 1117982"/>
                <a:gd name="connsiteY7" fmla="*/ 401006 h 579030"/>
                <a:gd name="connsiteX8" fmla="*/ 1116419 w 1117982"/>
                <a:gd name="connsiteY8" fmla="*/ 578806 h 579030"/>
                <a:gd name="connsiteX9" fmla="*/ 675094 w 1117982"/>
                <a:gd name="connsiteY9" fmla="*/ 359731 h 579030"/>
                <a:gd name="connsiteX10" fmla="*/ 252819 w 1117982"/>
                <a:gd name="connsiteY10" fmla="*/ 239081 h 579030"/>
                <a:gd name="connsiteX11" fmla="*/ 322669 w 1117982"/>
                <a:gd name="connsiteY11" fmla="*/ 216856 h 579030"/>
                <a:gd name="connsiteX12" fmla="*/ 1994 w 1117982"/>
                <a:gd name="connsiteY12" fmla="*/ 956 h 5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7982" h="579030">
                  <a:moveTo>
                    <a:pt x="1994" y="956"/>
                  </a:moveTo>
                  <a:cubicBezTo>
                    <a:pt x="-20760" y="-12273"/>
                    <a:pt x="158098" y="115785"/>
                    <a:pt x="186144" y="137481"/>
                  </a:cubicBezTo>
                  <a:cubicBezTo>
                    <a:pt x="214190" y="159177"/>
                    <a:pt x="170269" y="131131"/>
                    <a:pt x="170269" y="131131"/>
                  </a:cubicBezTo>
                  <a:lnTo>
                    <a:pt x="497294" y="280356"/>
                  </a:lnTo>
                  <a:cubicBezTo>
                    <a:pt x="555502" y="306814"/>
                    <a:pt x="519519" y="289881"/>
                    <a:pt x="519519" y="289881"/>
                  </a:cubicBezTo>
                  <a:cubicBezTo>
                    <a:pt x="562381" y="305756"/>
                    <a:pt x="722190" y="359202"/>
                    <a:pt x="754469" y="375606"/>
                  </a:cubicBezTo>
                  <a:cubicBezTo>
                    <a:pt x="786748" y="392010"/>
                    <a:pt x="702611" y="384073"/>
                    <a:pt x="713194" y="388306"/>
                  </a:cubicBezTo>
                  <a:cubicBezTo>
                    <a:pt x="723777" y="392539"/>
                    <a:pt x="750765" y="369256"/>
                    <a:pt x="817969" y="401006"/>
                  </a:cubicBezTo>
                  <a:cubicBezTo>
                    <a:pt x="885173" y="432756"/>
                    <a:pt x="1140231" y="585685"/>
                    <a:pt x="1116419" y="578806"/>
                  </a:cubicBezTo>
                  <a:cubicBezTo>
                    <a:pt x="1092607" y="571927"/>
                    <a:pt x="819027" y="416352"/>
                    <a:pt x="675094" y="359731"/>
                  </a:cubicBezTo>
                  <a:cubicBezTo>
                    <a:pt x="531161" y="303110"/>
                    <a:pt x="311556" y="262893"/>
                    <a:pt x="252819" y="239081"/>
                  </a:cubicBezTo>
                  <a:cubicBezTo>
                    <a:pt x="194082" y="215269"/>
                    <a:pt x="368177" y="254956"/>
                    <a:pt x="322669" y="216856"/>
                  </a:cubicBezTo>
                  <a:cubicBezTo>
                    <a:pt x="277161" y="178756"/>
                    <a:pt x="24748" y="14185"/>
                    <a:pt x="1994" y="95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3B281AF6-B0A8-3928-4F02-CA4DD07379D3}"/>
                </a:ext>
              </a:extLst>
            </p:cNvPr>
            <p:cNvSpPr/>
            <p:nvPr/>
          </p:nvSpPr>
          <p:spPr>
            <a:xfrm>
              <a:off x="8073421" y="7757584"/>
              <a:ext cx="375064" cy="210782"/>
            </a:xfrm>
            <a:custGeom>
              <a:avLst/>
              <a:gdLst>
                <a:gd name="connsiteX0" fmla="*/ 6954 w 375064"/>
                <a:gd name="connsiteY0" fmla="*/ 2116 h 210782"/>
                <a:gd name="connsiteX1" fmla="*/ 362554 w 375064"/>
                <a:gd name="connsiteY1" fmla="*/ 202141 h 210782"/>
                <a:gd name="connsiteX2" fmla="*/ 280004 w 375064"/>
                <a:gd name="connsiteY2" fmla="*/ 167216 h 210782"/>
                <a:gd name="connsiteX3" fmla="*/ 137129 w 375064"/>
                <a:gd name="connsiteY3" fmla="*/ 100541 h 210782"/>
                <a:gd name="connsiteX4" fmla="*/ 6954 w 375064"/>
                <a:gd name="connsiteY4" fmla="*/ 2116 h 21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064" h="210782">
                  <a:moveTo>
                    <a:pt x="6954" y="2116"/>
                  </a:moveTo>
                  <a:cubicBezTo>
                    <a:pt x="44525" y="19049"/>
                    <a:pt x="317046" y="174624"/>
                    <a:pt x="362554" y="202141"/>
                  </a:cubicBezTo>
                  <a:cubicBezTo>
                    <a:pt x="408062" y="229658"/>
                    <a:pt x="317575" y="184149"/>
                    <a:pt x="280004" y="167216"/>
                  </a:cubicBezTo>
                  <a:cubicBezTo>
                    <a:pt x="242433" y="150283"/>
                    <a:pt x="179992" y="126470"/>
                    <a:pt x="137129" y="100541"/>
                  </a:cubicBezTo>
                  <a:cubicBezTo>
                    <a:pt x="94267" y="74612"/>
                    <a:pt x="-30617" y="-14817"/>
                    <a:pt x="6954" y="211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875C56F8-B3A6-2ABB-DBC6-77ABFE9D9D7D}"/>
                </a:ext>
              </a:extLst>
            </p:cNvPr>
            <p:cNvSpPr/>
            <p:nvPr/>
          </p:nvSpPr>
          <p:spPr>
            <a:xfrm>
              <a:off x="6895540" y="7163838"/>
              <a:ext cx="204822" cy="422540"/>
            </a:xfrm>
            <a:custGeom>
              <a:avLst/>
              <a:gdLst>
                <a:gd name="connsiteX0" fmla="*/ 3735 w 204822"/>
                <a:gd name="connsiteY0" fmla="*/ 2137 h 422540"/>
                <a:gd name="connsiteX1" fmla="*/ 203760 w 204822"/>
                <a:gd name="connsiteY1" fmla="*/ 100562 h 422540"/>
                <a:gd name="connsiteX2" fmla="*/ 83110 w 204822"/>
                <a:gd name="connsiteY2" fmla="*/ 94212 h 422540"/>
                <a:gd name="connsiteX3" fmla="*/ 86285 w 204822"/>
                <a:gd name="connsiteY3" fmla="*/ 68812 h 422540"/>
                <a:gd name="connsiteX4" fmla="*/ 73585 w 204822"/>
                <a:gd name="connsiteY4" fmla="*/ 56112 h 422540"/>
                <a:gd name="connsiteX5" fmla="*/ 89460 w 204822"/>
                <a:gd name="connsiteY5" fmla="*/ 116437 h 422540"/>
                <a:gd name="connsiteX6" fmla="*/ 105335 w 204822"/>
                <a:gd name="connsiteY6" fmla="*/ 227562 h 422540"/>
                <a:gd name="connsiteX7" fmla="*/ 79935 w 204822"/>
                <a:gd name="connsiteY7" fmla="*/ 284712 h 422540"/>
                <a:gd name="connsiteX8" fmla="*/ 86285 w 204822"/>
                <a:gd name="connsiteY8" fmla="*/ 297412 h 422540"/>
                <a:gd name="connsiteX9" fmla="*/ 111685 w 204822"/>
                <a:gd name="connsiteY9" fmla="*/ 421237 h 422540"/>
                <a:gd name="connsiteX10" fmla="*/ 73585 w 204822"/>
                <a:gd name="connsiteY10" fmla="*/ 208512 h 422540"/>
                <a:gd name="connsiteX11" fmla="*/ 3735 w 204822"/>
                <a:gd name="connsiteY11" fmla="*/ 2137 h 42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822" h="422540">
                  <a:moveTo>
                    <a:pt x="3735" y="2137"/>
                  </a:moveTo>
                  <a:cubicBezTo>
                    <a:pt x="25431" y="-15855"/>
                    <a:pt x="190531" y="85216"/>
                    <a:pt x="203760" y="100562"/>
                  </a:cubicBezTo>
                  <a:cubicBezTo>
                    <a:pt x="216989" y="115908"/>
                    <a:pt x="102689" y="99504"/>
                    <a:pt x="83110" y="94212"/>
                  </a:cubicBezTo>
                  <a:cubicBezTo>
                    <a:pt x="63531" y="88920"/>
                    <a:pt x="87873" y="75162"/>
                    <a:pt x="86285" y="68812"/>
                  </a:cubicBezTo>
                  <a:cubicBezTo>
                    <a:pt x="84698" y="62462"/>
                    <a:pt x="73056" y="48175"/>
                    <a:pt x="73585" y="56112"/>
                  </a:cubicBezTo>
                  <a:cubicBezTo>
                    <a:pt x="74114" y="64050"/>
                    <a:pt x="84168" y="87862"/>
                    <a:pt x="89460" y="116437"/>
                  </a:cubicBezTo>
                  <a:cubicBezTo>
                    <a:pt x="94752" y="145012"/>
                    <a:pt x="106922" y="199516"/>
                    <a:pt x="105335" y="227562"/>
                  </a:cubicBezTo>
                  <a:cubicBezTo>
                    <a:pt x="103748" y="255608"/>
                    <a:pt x="79935" y="284712"/>
                    <a:pt x="79935" y="284712"/>
                  </a:cubicBezTo>
                  <a:cubicBezTo>
                    <a:pt x="76760" y="296354"/>
                    <a:pt x="80993" y="274658"/>
                    <a:pt x="86285" y="297412"/>
                  </a:cubicBezTo>
                  <a:cubicBezTo>
                    <a:pt x="91577" y="320166"/>
                    <a:pt x="113802" y="436054"/>
                    <a:pt x="111685" y="421237"/>
                  </a:cubicBezTo>
                  <a:cubicBezTo>
                    <a:pt x="109568" y="406420"/>
                    <a:pt x="85756" y="273599"/>
                    <a:pt x="73585" y="208512"/>
                  </a:cubicBezTo>
                  <a:cubicBezTo>
                    <a:pt x="61414" y="143425"/>
                    <a:pt x="-17961" y="20129"/>
                    <a:pt x="3735" y="213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E0596F67-BBD3-DAD4-AAFD-6496D347B1B4}"/>
                </a:ext>
              </a:extLst>
            </p:cNvPr>
            <p:cNvSpPr/>
            <p:nvPr/>
          </p:nvSpPr>
          <p:spPr>
            <a:xfrm>
              <a:off x="7010030" y="7602322"/>
              <a:ext cx="267356" cy="208179"/>
            </a:xfrm>
            <a:custGeom>
              <a:avLst/>
              <a:gdLst>
                <a:gd name="connsiteX0" fmla="*/ 3545 w 267356"/>
                <a:gd name="connsiteY0" fmla="*/ 1803 h 208179"/>
                <a:gd name="connsiteX1" fmla="*/ 159120 w 267356"/>
                <a:gd name="connsiteY1" fmla="*/ 55778 h 208179"/>
                <a:gd name="connsiteX2" fmla="*/ 267070 w 267356"/>
                <a:gd name="connsiteY2" fmla="*/ 208178 h 208179"/>
                <a:gd name="connsiteX3" fmla="*/ 127370 w 267356"/>
                <a:gd name="connsiteY3" fmla="*/ 58953 h 208179"/>
                <a:gd name="connsiteX4" fmla="*/ 54345 w 267356"/>
                <a:gd name="connsiteY4" fmla="*/ 17678 h 208179"/>
                <a:gd name="connsiteX5" fmla="*/ 3545 w 267356"/>
                <a:gd name="connsiteY5" fmla="*/ 1803 h 20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356" h="208179">
                  <a:moveTo>
                    <a:pt x="3545" y="1803"/>
                  </a:moveTo>
                  <a:cubicBezTo>
                    <a:pt x="21007" y="8153"/>
                    <a:pt x="115199" y="21382"/>
                    <a:pt x="159120" y="55778"/>
                  </a:cubicBezTo>
                  <a:cubicBezTo>
                    <a:pt x="203041" y="90174"/>
                    <a:pt x="272362" y="207649"/>
                    <a:pt x="267070" y="208178"/>
                  </a:cubicBezTo>
                  <a:cubicBezTo>
                    <a:pt x="261778" y="208707"/>
                    <a:pt x="162824" y="90703"/>
                    <a:pt x="127370" y="58953"/>
                  </a:cubicBezTo>
                  <a:cubicBezTo>
                    <a:pt x="91916" y="27203"/>
                    <a:pt x="70749" y="28261"/>
                    <a:pt x="54345" y="17678"/>
                  </a:cubicBezTo>
                  <a:cubicBezTo>
                    <a:pt x="37941" y="7095"/>
                    <a:pt x="-13917" y="-4547"/>
                    <a:pt x="3545" y="1803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0CEE5F42-EB37-16A5-643D-F7E7948BB84B}"/>
                </a:ext>
              </a:extLst>
            </p:cNvPr>
            <p:cNvSpPr/>
            <p:nvPr/>
          </p:nvSpPr>
          <p:spPr>
            <a:xfrm>
              <a:off x="7257782" y="7796028"/>
              <a:ext cx="239239" cy="112618"/>
            </a:xfrm>
            <a:custGeom>
              <a:avLst/>
              <a:gdLst>
                <a:gd name="connsiteX0" fmla="*/ 268 w 239239"/>
                <a:gd name="connsiteY0" fmla="*/ 1772 h 112618"/>
                <a:gd name="connsiteX1" fmla="*/ 174893 w 239239"/>
                <a:gd name="connsiteY1" fmla="*/ 87497 h 112618"/>
                <a:gd name="connsiteX2" fmla="*/ 238393 w 239239"/>
                <a:gd name="connsiteY2" fmla="*/ 109722 h 112618"/>
                <a:gd name="connsiteX3" fmla="*/ 136793 w 239239"/>
                <a:gd name="connsiteY3" fmla="*/ 33522 h 112618"/>
                <a:gd name="connsiteX4" fmla="*/ 268 w 239239"/>
                <a:gd name="connsiteY4" fmla="*/ 1772 h 1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239" h="112618">
                  <a:moveTo>
                    <a:pt x="268" y="1772"/>
                  </a:moveTo>
                  <a:cubicBezTo>
                    <a:pt x="6618" y="10768"/>
                    <a:pt x="135205" y="69505"/>
                    <a:pt x="174893" y="87497"/>
                  </a:cubicBezTo>
                  <a:cubicBezTo>
                    <a:pt x="214581" y="105489"/>
                    <a:pt x="244743" y="118718"/>
                    <a:pt x="238393" y="109722"/>
                  </a:cubicBezTo>
                  <a:cubicBezTo>
                    <a:pt x="232043" y="100726"/>
                    <a:pt x="171718" y="46751"/>
                    <a:pt x="136793" y="33522"/>
                  </a:cubicBezTo>
                  <a:cubicBezTo>
                    <a:pt x="101868" y="20293"/>
                    <a:pt x="-6082" y="-7224"/>
                    <a:pt x="268" y="177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454F5F8E-F607-FA0F-EF5A-7A65E1A4D514}"/>
                </a:ext>
              </a:extLst>
            </p:cNvPr>
            <p:cNvSpPr/>
            <p:nvPr/>
          </p:nvSpPr>
          <p:spPr>
            <a:xfrm>
              <a:off x="7429290" y="7841432"/>
              <a:ext cx="954759" cy="93505"/>
            </a:xfrm>
            <a:custGeom>
              <a:avLst/>
              <a:gdLst>
                <a:gd name="connsiteX0" fmla="*/ 210 w 954759"/>
                <a:gd name="connsiteY0" fmla="*/ 26218 h 93505"/>
                <a:gd name="connsiteX1" fmla="*/ 317710 w 954759"/>
                <a:gd name="connsiteY1" fmla="*/ 26218 h 93505"/>
                <a:gd name="connsiteX2" fmla="*/ 943185 w 954759"/>
                <a:gd name="connsiteY2" fmla="*/ 92893 h 93505"/>
                <a:gd name="connsiteX3" fmla="*/ 739985 w 954759"/>
                <a:gd name="connsiteY3" fmla="*/ 61143 h 93505"/>
                <a:gd name="connsiteX4" fmla="*/ 276435 w 954759"/>
                <a:gd name="connsiteY4" fmla="*/ 818 h 93505"/>
                <a:gd name="connsiteX5" fmla="*/ 210 w 954759"/>
                <a:gd name="connsiteY5" fmla="*/ 26218 h 9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4759" h="93505">
                  <a:moveTo>
                    <a:pt x="210" y="26218"/>
                  </a:moveTo>
                  <a:cubicBezTo>
                    <a:pt x="7089" y="30451"/>
                    <a:pt x="160548" y="15106"/>
                    <a:pt x="317710" y="26218"/>
                  </a:cubicBezTo>
                  <a:cubicBezTo>
                    <a:pt x="474872" y="37330"/>
                    <a:pt x="872806" y="87072"/>
                    <a:pt x="943185" y="92893"/>
                  </a:cubicBezTo>
                  <a:cubicBezTo>
                    <a:pt x="1013564" y="98714"/>
                    <a:pt x="739985" y="61143"/>
                    <a:pt x="739985" y="61143"/>
                  </a:cubicBezTo>
                  <a:cubicBezTo>
                    <a:pt x="628860" y="45797"/>
                    <a:pt x="396027" y="6639"/>
                    <a:pt x="276435" y="818"/>
                  </a:cubicBezTo>
                  <a:cubicBezTo>
                    <a:pt x="156843" y="-5003"/>
                    <a:pt x="-6669" y="21985"/>
                    <a:pt x="210" y="2621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49B5F365-2C62-5B0C-0333-9ED9C3C24C81}"/>
                </a:ext>
              </a:extLst>
            </p:cNvPr>
            <p:cNvSpPr/>
            <p:nvPr/>
          </p:nvSpPr>
          <p:spPr>
            <a:xfrm>
              <a:off x="7031280" y="7289382"/>
              <a:ext cx="347503" cy="157329"/>
            </a:xfrm>
            <a:custGeom>
              <a:avLst/>
              <a:gdLst>
                <a:gd name="connsiteX0" fmla="*/ 1345 w 347503"/>
                <a:gd name="connsiteY0" fmla="*/ 418 h 157329"/>
                <a:gd name="connsiteX1" fmla="*/ 64845 w 347503"/>
                <a:gd name="connsiteY1" fmla="*/ 98843 h 157329"/>
                <a:gd name="connsiteX2" fmla="*/ 17220 w 347503"/>
                <a:gd name="connsiteY2" fmla="*/ 152818 h 157329"/>
                <a:gd name="connsiteX3" fmla="*/ 347420 w 347503"/>
                <a:gd name="connsiteY3" fmla="*/ 152818 h 157329"/>
                <a:gd name="connsiteX4" fmla="*/ 48970 w 347503"/>
                <a:gd name="connsiteY4" fmla="*/ 140118 h 157329"/>
                <a:gd name="connsiteX5" fmla="*/ 1345 w 347503"/>
                <a:gd name="connsiteY5" fmla="*/ 418 h 15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503" h="157329">
                  <a:moveTo>
                    <a:pt x="1345" y="418"/>
                  </a:moveTo>
                  <a:cubicBezTo>
                    <a:pt x="3991" y="-6461"/>
                    <a:pt x="62199" y="73443"/>
                    <a:pt x="64845" y="98843"/>
                  </a:cubicBezTo>
                  <a:cubicBezTo>
                    <a:pt x="67491" y="124243"/>
                    <a:pt x="-29876" y="143822"/>
                    <a:pt x="17220" y="152818"/>
                  </a:cubicBezTo>
                  <a:cubicBezTo>
                    <a:pt x="64316" y="161814"/>
                    <a:pt x="342128" y="154935"/>
                    <a:pt x="347420" y="152818"/>
                  </a:cubicBezTo>
                  <a:cubicBezTo>
                    <a:pt x="352712" y="150701"/>
                    <a:pt x="103474" y="159168"/>
                    <a:pt x="48970" y="140118"/>
                  </a:cubicBezTo>
                  <a:cubicBezTo>
                    <a:pt x="-5534" y="121068"/>
                    <a:pt x="-1301" y="7297"/>
                    <a:pt x="1345" y="418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CE83CE54-17E8-7E30-1151-5A63E12D21B7}"/>
                </a:ext>
              </a:extLst>
            </p:cNvPr>
            <p:cNvSpPr/>
            <p:nvPr/>
          </p:nvSpPr>
          <p:spPr>
            <a:xfrm>
              <a:off x="7139203" y="7476209"/>
              <a:ext cx="214123" cy="299399"/>
            </a:xfrm>
            <a:custGeom>
              <a:avLst/>
              <a:gdLst>
                <a:gd name="connsiteX0" fmla="*/ 55347 w 214123"/>
                <a:gd name="connsiteY0" fmla="*/ 916 h 299399"/>
                <a:gd name="connsiteX1" fmla="*/ 26772 w 214123"/>
                <a:gd name="connsiteY1" fmla="*/ 45366 h 299399"/>
                <a:gd name="connsiteX2" fmla="*/ 163297 w 214123"/>
                <a:gd name="connsiteY2" fmla="*/ 191416 h 299399"/>
                <a:gd name="connsiteX3" fmla="*/ 175997 w 214123"/>
                <a:gd name="connsiteY3" fmla="*/ 219991 h 299399"/>
                <a:gd name="connsiteX4" fmla="*/ 214097 w 214123"/>
                <a:gd name="connsiteY4" fmla="*/ 232691 h 299399"/>
                <a:gd name="connsiteX5" fmla="*/ 169647 w 214123"/>
                <a:gd name="connsiteY5" fmla="*/ 299366 h 299399"/>
                <a:gd name="connsiteX6" fmla="*/ 185522 w 214123"/>
                <a:gd name="connsiteY6" fmla="*/ 223166 h 299399"/>
                <a:gd name="connsiteX7" fmla="*/ 4547 w 214123"/>
                <a:gd name="connsiteY7" fmla="*/ 77116 h 299399"/>
                <a:gd name="connsiteX8" fmla="*/ 55347 w 214123"/>
                <a:gd name="connsiteY8" fmla="*/ 916 h 29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123" h="299399">
                  <a:moveTo>
                    <a:pt x="55347" y="916"/>
                  </a:moveTo>
                  <a:cubicBezTo>
                    <a:pt x="59051" y="-4376"/>
                    <a:pt x="8780" y="13616"/>
                    <a:pt x="26772" y="45366"/>
                  </a:cubicBezTo>
                  <a:cubicBezTo>
                    <a:pt x="44764" y="77116"/>
                    <a:pt x="138426" y="162312"/>
                    <a:pt x="163297" y="191416"/>
                  </a:cubicBezTo>
                  <a:cubicBezTo>
                    <a:pt x="188168" y="220520"/>
                    <a:pt x="167530" y="213112"/>
                    <a:pt x="175997" y="219991"/>
                  </a:cubicBezTo>
                  <a:cubicBezTo>
                    <a:pt x="184464" y="226870"/>
                    <a:pt x="215155" y="219462"/>
                    <a:pt x="214097" y="232691"/>
                  </a:cubicBezTo>
                  <a:cubicBezTo>
                    <a:pt x="213039" y="245920"/>
                    <a:pt x="174409" y="300953"/>
                    <a:pt x="169647" y="299366"/>
                  </a:cubicBezTo>
                  <a:cubicBezTo>
                    <a:pt x="164885" y="297779"/>
                    <a:pt x="213039" y="260208"/>
                    <a:pt x="185522" y="223166"/>
                  </a:cubicBezTo>
                  <a:cubicBezTo>
                    <a:pt x="158005" y="186124"/>
                    <a:pt x="27301" y="108866"/>
                    <a:pt x="4547" y="77116"/>
                  </a:cubicBezTo>
                  <a:cubicBezTo>
                    <a:pt x="-18207" y="45366"/>
                    <a:pt x="51643" y="6208"/>
                    <a:pt x="55347" y="916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D110BC5F-102A-5F48-A502-884A75D6702F}"/>
                </a:ext>
              </a:extLst>
            </p:cNvPr>
            <p:cNvSpPr/>
            <p:nvPr/>
          </p:nvSpPr>
          <p:spPr>
            <a:xfrm>
              <a:off x="7001331" y="7247866"/>
              <a:ext cx="34477" cy="317735"/>
            </a:xfrm>
            <a:custGeom>
              <a:avLst/>
              <a:gdLst>
                <a:gd name="connsiteX0" fmla="*/ 5894 w 34477"/>
                <a:gd name="connsiteY0" fmla="*/ 3834 h 317735"/>
                <a:gd name="connsiteX1" fmla="*/ 34469 w 34477"/>
                <a:gd name="connsiteY1" fmla="*/ 314984 h 317735"/>
                <a:gd name="connsiteX2" fmla="*/ 2719 w 34477"/>
                <a:gd name="connsiteY2" fmla="*/ 149884 h 317735"/>
                <a:gd name="connsiteX3" fmla="*/ 5894 w 34477"/>
                <a:gd name="connsiteY3" fmla="*/ 3834 h 31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77" h="317735">
                  <a:moveTo>
                    <a:pt x="5894" y="3834"/>
                  </a:moveTo>
                  <a:cubicBezTo>
                    <a:pt x="11186" y="31351"/>
                    <a:pt x="34998" y="290642"/>
                    <a:pt x="34469" y="314984"/>
                  </a:cubicBezTo>
                  <a:cubicBezTo>
                    <a:pt x="33940" y="339326"/>
                    <a:pt x="8011" y="195392"/>
                    <a:pt x="2719" y="149884"/>
                  </a:cubicBezTo>
                  <a:cubicBezTo>
                    <a:pt x="-2573" y="104376"/>
                    <a:pt x="602" y="-23683"/>
                    <a:pt x="5894" y="3834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2C959DA8-B523-44BA-0023-10B0EE98E7BC}"/>
                </a:ext>
              </a:extLst>
            </p:cNvPr>
            <p:cNvSpPr/>
            <p:nvPr/>
          </p:nvSpPr>
          <p:spPr>
            <a:xfrm>
              <a:off x="7378667" y="7477086"/>
              <a:ext cx="817688" cy="428992"/>
            </a:xfrm>
            <a:custGeom>
              <a:avLst/>
              <a:gdLst>
                <a:gd name="connsiteX0" fmla="*/ 33 w 817688"/>
                <a:gd name="connsiteY0" fmla="*/ 39 h 428992"/>
                <a:gd name="connsiteX1" fmla="*/ 257208 w 817688"/>
                <a:gd name="connsiteY1" fmla="*/ 92114 h 428992"/>
                <a:gd name="connsiteX2" fmla="*/ 234983 w 817688"/>
                <a:gd name="connsiteY2" fmla="*/ 98464 h 428992"/>
                <a:gd name="connsiteX3" fmla="*/ 317533 w 817688"/>
                <a:gd name="connsiteY3" fmla="*/ 133389 h 428992"/>
                <a:gd name="connsiteX4" fmla="*/ 254033 w 817688"/>
                <a:gd name="connsiteY4" fmla="*/ 123864 h 428992"/>
                <a:gd name="connsiteX5" fmla="*/ 412783 w 817688"/>
                <a:gd name="connsiteY5" fmla="*/ 149264 h 428992"/>
                <a:gd name="connsiteX6" fmla="*/ 419133 w 817688"/>
                <a:gd name="connsiteY6" fmla="*/ 158789 h 428992"/>
                <a:gd name="connsiteX7" fmla="*/ 603283 w 817688"/>
                <a:gd name="connsiteY7" fmla="*/ 282614 h 428992"/>
                <a:gd name="connsiteX8" fmla="*/ 635033 w 817688"/>
                <a:gd name="connsiteY8" fmla="*/ 308014 h 428992"/>
                <a:gd name="connsiteX9" fmla="*/ 806483 w 817688"/>
                <a:gd name="connsiteY9" fmla="*/ 422314 h 428992"/>
                <a:gd name="connsiteX10" fmla="*/ 276258 w 817688"/>
                <a:gd name="connsiteY10" fmla="*/ 85764 h 428992"/>
                <a:gd name="connsiteX11" fmla="*/ 33 w 817688"/>
                <a:gd name="connsiteY11" fmla="*/ 39 h 4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7688" h="428992">
                  <a:moveTo>
                    <a:pt x="33" y="39"/>
                  </a:moveTo>
                  <a:cubicBezTo>
                    <a:pt x="-3142" y="1097"/>
                    <a:pt x="218050" y="75710"/>
                    <a:pt x="257208" y="92114"/>
                  </a:cubicBezTo>
                  <a:cubicBezTo>
                    <a:pt x="296366" y="108518"/>
                    <a:pt x="224929" y="91585"/>
                    <a:pt x="234983" y="98464"/>
                  </a:cubicBezTo>
                  <a:cubicBezTo>
                    <a:pt x="245037" y="105343"/>
                    <a:pt x="314358" y="129156"/>
                    <a:pt x="317533" y="133389"/>
                  </a:cubicBezTo>
                  <a:cubicBezTo>
                    <a:pt x="320708" y="137622"/>
                    <a:pt x="254033" y="123864"/>
                    <a:pt x="254033" y="123864"/>
                  </a:cubicBezTo>
                  <a:cubicBezTo>
                    <a:pt x="269908" y="126510"/>
                    <a:pt x="385266" y="143443"/>
                    <a:pt x="412783" y="149264"/>
                  </a:cubicBezTo>
                  <a:cubicBezTo>
                    <a:pt x="440300" y="155085"/>
                    <a:pt x="387383" y="136564"/>
                    <a:pt x="419133" y="158789"/>
                  </a:cubicBezTo>
                  <a:cubicBezTo>
                    <a:pt x="450883" y="181014"/>
                    <a:pt x="567300" y="257743"/>
                    <a:pt x="603283" y="282614"/>
                  </a:cubicBezTo>
                  <a:cubicBezTo>
                    <a:pt x="639266" y="307485"/>
                    <a:pt x="601166" y="284731"/>
                    <a:pt x="635033" y="308014"/>
                  </a:cubicBezTo>
                  <a:cubicBezTo>
                    <a:pt x="668900" y="331297"/>
                    <a:pt x="866279" y="459356"/>
                    <a:pt x="806483" y="422314"/>
                  </a:cubicBezTo>
                  <a:cubicBezTo>
                    <a:pt x="746687" y="385272"/>
                    <a:pt x="405375" y="152439"/>
                    <a:pt x="276258" y="85764"/>
                  </a:cubicBezTo>
                  <a:cubicBezTo>
                    <a:pt x="147141" y="19089"/>
                    <a:pt x="3208" y="-1019"/>
                    <a:pt x="33" y="3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6F2A7E39-C55B-7C89-CE61-1E4C37B8230C}"/>
                </a:ext>
              </a:extLst>
            </p:cNvPr>
            <p:cNvSpPr/>
            <p:nvPr/>
          </p:nvSpPr>
          <p:spPr>
            <a:xfrm>
              <a:off x="7445291" y="7700389"/>
              <a:ext cx="711524" cy="176585"/>
            </a:xfrm>
            <a:custGeom>
              <a:avLst/>
              <a:gdLst>
                <a:gd name="connsiteX0" fmla="*/ 84 w 711524"/>
                <a:gd name="connsiteY0" fmla="*/ 2161 h 176585"/>
                <a:gd name="connsiteX1" fmla="*/ 330284 w 711524"/>
                <a:gd name="connsiteY1" fmla="*/ 11686 h 176585"/>
                <a:gd name="connsiteX2" fmla="*/ 235034 w 711524"/>
                <a:gd name="connsiteY2" fmla="*/ 21211 h 176585"/>
                <a:gd name="connsiteX3" fmla="*/ 527134 w 711524"/>
                <a:gd name="connsiteY3" fmla="*/ 62486 h 176585"/>
                <a:gd name="connsiteX4" fmla="*/ 317584 w 711524"/>
                <a:gd name="connsiteY4" fmla="*/ 68836 h 176585"/>
                <a:gd name="connsiteX5" fmla="*/ 539834 w 711524"/>
                <a:gd name="connsiteY5" fmla="*/ 81536 h 176585"/>
                <a:gd name="connsiteX6" fmla="*/ 692234 w 711524"/>
                <a:gd name="connsiteY6" fmla="*/ 173611 h 176585"/>
                <a:gd name="connsiteX7" fmla="*/ 673184 w 711524"/>
                <a:gd name="connsiteY7" fmla="*/ 145036 h 176585"/>
                <a:gd name="connsiteX8" fmla="*/ 365209 w 711524"/>
                <a:gd name="connsiteY8" fmla="*/ 56136 h 176585"/>
                <a:gd name="connsiteX9" fmla="*/ 84 w 711524"/>
                <a:gd name="connsiteY9" fmla="*/ 2161 h 17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1524" h="176585">
                  <a:moveTo>
                    <a:pt x="84" y="2161"/>
                  </a:moveTo>
                  <a:cubicBezTo>
                    <a:pt x="-5737" y="-5247"/>
                    <a:pt x="291126" y="8511"/>
                    <a:pt x="330284" y="11686"/>
                  </a:cubicBezTo>
                  <a:cubicBezTo>
                    <a:pt x="369442" y="14861"/>
                    <a:pt x="202226" y="12744"/>
                    <a:pt x="235034" y="21211"/>
                  </a:cubicBezTo>
                  <a:cubicBezTo>
                    <a:pt x="267842" y="29678"/>
                    <a:pt x="513376" y="54549"/>
                    <a:pt x="527134" y="62486"/>
                  </a:cubicBezTo>
                  <a:cubicBezTo>
                    <a:pt x="540892" y="70424"/>
                    <a:pt x="315467" y="65661"/>
                    <a:pt x="317584" y="68836"/>
                  </a:cubicBezTo>
                  <a:cubicBezTo>
                    <a:pt x="319701" y="72011"/>
                    <a:pt x="477392" y="64074"/>
                    <a:pt x="539834" y="81536"/>
                  </a:cubicBezTo>
                  <a:cubicBezTo>
                    <a:pt x="602276" y="98998"/>
                    <a:pt x="670009" y="163028"/>
                    <a:pt x="692234" y="173611"/>
                  </a:cubicBezTo>
                  <a:cubicBezTo>
                    <a:pt x="714459" y="184194"/>
                    <a:pt x="727688" y="164615"/>
                    <a:pt x="673184" y="145036"/>
                  </a:cubicBezTo>
                  <a:cubicBezTo>
                    <a:pt x="618680" y="125457"/>
                    <a:pt x="474746" y="79948"/>
                    <a:pt x="365209" y="56136"/>
                  </a:cubicBezTo>
                  <a:cubicBezTo>
                    <a:pt x="255672" y="32324"/>
                    <a:pt x="5905" y="9569"/>
                    <a:pt x="84" y="2161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04720A79-8A08-791F-76CF-011E0B410FBA}"/>
                </a:ext>
              </a:extLst>
            </p:cNvPr>
            <p:cNvSpPr/>
            <p:nvPr/>
          </p:nvSpPr>
          <p:spPr>
            <a:xfrm>
              <a:off x="7350948" y="7651558"/>
              <a:ext cx="446490" cy="145650"/>
            </a:xfrm>
            <a:custGeom>
              <a:avLst/>
              <a:gdLst>
                <a:gd name="connsiteX0" fmla="*/ 196027 w 446490"/>
                <a:gd name="connsiteY0" fmla="*/ 192 h 145650"/>
                <a:gd name="connsiteX1" fmla="*/ 62677 w 446490"/>
                <a:gd name="connsiteY1" fmla="*/ 85917 h 145650"/>
                <a:gd name="connsiteX2" fmla="*/ 107127 w 446490"/>
                <a:gd name="connsiteY2" fmla="*/ 139892 h 145650"/>
                <a:gd name="connsiteX3" fmla="*/ 199202 w 446490"/>
                <a:gd name="connsiteY3" fmla="*/ 120842 h 145650"/>
                <a:gd name="connsiteX4" fmla="*/ 357952 w 446490"/>
                <a:gd name="connsiteY4" fmla="*/ 143067 h 145650"/>
                <a:gd name="connsiteX5" fmla="*/ 430977 w 446490"/>
                <a:gd name="connsiteY5" fmla="*/ 143067 h 145650"/>
                <a:gd name="connsiteX6" fmla="*/ 56327 w 446490"/>
                <a:gd name="connsiteY6" fmla="*/ 124017 h 145650"/>
                <a:gd name="connsiteX7" fmla="*/ 2352 w 446490"/>
                <a:gd name="connsiteY7" fmla="*/ 120842 h 145650"/>
                <a:gd name="connsiteX8" fmla="*/ 62677 w 446490"/>
                <a:gd name="connsiteY8" fmla="*/ 114492 h 145650"/>
                <a:gd name="connsiteX9" fmla="*/ 27752 w 446490"/>
                <a:gd name="connsiteY9" fmla="*/ 111317 h 145650"/>
                <a:gd name="connsiteX10" fmla="*/ 196027 w 446490"/>
                <a:gd name="connsiteY10" fmla="*/ 192 h 14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490" h="145650">
                  <a:moveTo>
                    <a:pt x="196027" y="192"/>
                  </a:moveTo>
                  <a:cubicBezTo>
                    <a:pt x="201848" y="-4041"/>
                    <a:pt x="77494" y="62634"/>
                    <a:pt x="62677" y="85917"/>
                  </a:cubicBezTo>
                  <a:cubicBezTo>
                    <a:pt x="47860" y="109200"/>
                    <a:pt x="84373" y="134071"/>
                    <a:pt x="107127" y="139892"/>
                  </a:cubicBezTo>
                  <a:cubicBezTo>
                    <a:pt x="129881" y="145713"/>
                    <a:pt x="157398" y="120313"/>
                    <a:pt x="199202" y="120842"/>
                  </a:cubicBezTo>
                  <a:cubicBezTo>
                    <a:pt x="241006" y="121371"/>
                    <a:pt x="319323" y="139363"/>
                    <a:pt x="357952" y="143067"/>
                  </a:cubicBezTo>
                  <a:cubicBezTo>
                    <a:pt x="396581" y="146771"/>
                    <a:pt x="481248" y="146242"/>
                    <a:pt x="430977" y="143067"/>
                  </a:cubicBezTo>
                  <a:cubicBezTo>
                    <a:pt x="380706" y="139892"/>
                    <a:pt x="56327" y="124017"/>
                    <a:pt x="56327" y="124017"/>
                  </a:cubicBezTo>
                  <a:cubicBezTo>
                    <a:pt x="-15110" y="120313"/>
                    <a:pt x="1294" y="122430"/>
                    <a:pt x="2352" y="120842"/>
                  </a:cubicBezTo>
                  <a:cubicBezTo>
                    <a:pt x="3410" y="119254"/>
                    <a:pt x="58444" y="116079"/>
                    <a:pt x="62677" y="114492"/>
                  </a:cubicBezTo>
                  <a:cubicBezTo>
                    <a:pt x="66910" y="112905"/>
                    <a:pt x="11348" y="127721"/>
                    <a:pt x="27752" y="111317"/>
                  </a:cubicBezTo>
                  <a:cubicBezTo>
                    <a:pt x="44156" y="94913"/>
                    <a:pt x="190206" y="4425"/>
                    <a:pt x="196027" y="19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4FC7B760-EFDB-7635-798D-6F34FA3C31A8}"/>
                </a:ext>
              </a:extLst>
            </p:cNvPr>
            <p:cNvSpPr/>
            <p:nvPr/>
          </p:nvSpPr>
          <p:spPr>
            <a:xfrm>
              <a:off x="6794457" y="7388225"/>
              <a:ext cx="139743" cy="133461"/>
            </a:xfrm>
            <a:custGeom>
              <a:avLst/>
              <a:gdLst>
                <a:gd name="connsiteX0" fmla="*/ 139743 w 139743"/>
                <a:gd name="connsiteY0" fmla="*/ 0 h 133461"/>
                <a:gd name="connsiteX1" fmla="*/ 63543 w 139743"/>
                <a:gd name="connsiteY1" fmla="*/ 25400 h 133461"/>
                <a:gd name="connsiteX2" fmla="*/ 43 w 139743"/>
                <a:gd name="connsiteY2" fmla="*/ 133350 h 133461"/>
                <a:gd name="connsiteX3" fmla="*/ 73068 w 139743"/>
                <a:gd name="connsiteY3" fmla="*/ 47625 h 133461"/>
                <a:gd name="connsiteX4" fmla="*/ 139743 w 139743"/>
                <a:gd name="connsiteY4" fmla="*/ 0 h 1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3" h="133461">
                  <a:moveTo>
                    <a:pt x="139743" y="0"/>
                  </a:moveTo>
                  <a:cubicBezTo>
                    <a:pt x="113284" y="1587"/>
                    <a:pt x="86826" y="3175"/>
                    <a:pt x="63543" y="25400"/>
                  </a:cubicBezTo>
                  <a:cubicBezTo>
                    <a:pt x="40260" y="47625"/>
                    <a:pt x="-1544" y="129646"/>
                    <a:pt x="43" y="133350"/>
                  </a:cubicBezTo>
                  <a:cubicBezTo>
                    <a:pt x="1630" y="137054"/>
                    <a:pt x="73068" y="47625"/>
                    <a:pt x="73068" y="47625"/>
                  </a:cubicBezTo>
                  <a:lnTo>
                    <a:pt x="139743" y="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2FA80A5C-BC9A-365E-7C75-F83BE1BDAF09}"/>
                </a:ext>
              </a:extLst>
            </p:cNvPr>
            <p:cNvSpPr/>
            <p:nvPr/>
          </p:nvSpPr>
          <p:spPr>
            <a:xfrm>
              <a:off x="6857359" y="7422778"/>
              <a:ext cx="64180" cy="117932"/>
            </a:xfrm>
            <a:custGeom>
              <a:avLst/>
              <a:gdLst>
                <a:gd name="connsiteX0" fmla="*/ 64141 w 64180"/>
                <a:gd name="connsiteY0" fmla="*/ 372 h 117932"/>
                <a:gd name="connsiteX1" fmla="*/ 3816 w 64180"/>
                <a:gd name="connsiteY1" fmla="*/ 28947 h 117932"/>
                <a:gd name="connsiteX2" fmla="*/ 6991 w 64180"/>
                <a:gd name="connsiteY2" fmla="*/ 117847 h 117932"/>
                <a:gd name="connsiteX3" fmla="*/ 13341 w 64180"/>
                <a:gd name="connsiteY3" fmla="*/ 44822 h 117932"/>
                <a:gd name="connsiteX4" fmla="*/ 64141 w 64180"/>
                <a:gd name="connsiteY4" fmla="*/ 372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80" h="117932">
                  <a:moveTo>
                    <a:pt x="64141" y="372"/>
                  </a:moveTo>
                  <a:cubicBezTo>
                    <a:pt x="62553" y="-2274"/>
                    <a:pt x="13341" y="9368"/>
                    <a:pt x="3816" y="28947"/>
                  </a:cubicBezTo>
                  <a:cubicBezTo>
                    <a:pt x="-5709" y="48526"/>
                    <a:pt x="5403" y="115201"/>
                    <a:pt x="6991" y="117847"/>
                  </a:cubicBezTo>
                  <a:cubicBezTo>
                    <a:pt x="8578" y="120493"/>
                    <a:pt x="7520" y="60697"/>
                    <a:pt x="13341" y="44822"/>
                  </a:cubicBezTo>
                  <a:cubicBezTo>
                    <a:pt x="19162" y="28947"/>
                    <a:pt x="65729" y="3018"/>
                    <a:pt x="64141" y="37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0C23202B-EC1C-62E6-3E1B-44BE7A318873}"/>
                </a:ext>
              </a:extLst>
            </p:cNvPr>
            <p:cNvSpPr/>
            <p:nvPr/>
          </p:nvSpPr>
          <p:spPr>
            <a:xfrm>
              <a:off x="7283702" y="7291506"/>
              <a:ext cx="1524004" cy="131968"/>
            </a:xfrm>
            <a:custGeom>
              <a:avLst/>
              <a:gdLst>
                <a:gd name="connsiteX0" fmla="*/ 63248 w 1524004"/>
                <a:gd name="connsiteY0" fmla="*/ 4644 h 131968"/>
                <a:gd name="connsiteX1" fmla="*/ 1057023 w 1524004"/>
                <a:gd name="connsiteY1" fmla="*/ 87194 h 131968"/>
                <a:gd name="connsiteX2" fmla="*/ 961773 w 1524004"/>
                <a:gd name="connsiteY2" fmla="*/ 61794 h 131968"/>
                <a:gd name="connsiteX3" fmla="*/ 964948 w 1524004"/>
                <a:gd name="connsiteY3" fmla="*/ 49094 h 131968"/>
                <a:gd name="connsiteX4" fmla="*/ 1085598 w 1524004"/>
                <a:gd name="connsiteY4" fmla="*/ 93544 h 131968"/>
                <a:gd name="connsiteX5" fmla="*/ 1003048 w 1524004"/>
                <a:gd name="connsiteY5" fmla="*/ 10994 h 131968"/>
                <a:gd name="connsiteX6" fmla="*/ 1101473 w 1524004"/>
                <a:gd name="connsiteY6" fmla="*/ 68144 h 131968"/>
                <a:gd name="connsiteX7" fmla="*/ 1523748 w 1524004"/>
                <a:gd name="connsiteY7" fmla="*/ 4644 h 131968"/>
                <a:gd name="connsiteX8" fmla="*/ 1158623 w 1524004"/>
                <a:gd name="connsiteY8" fmla="*/ 39569 h 131968"/>
                <a:gd name="connsiteX9" fmla="*/ 822073 w 1524004"/>
                <a:gd name="connsiteY9" fmla="*/ 93544 h 131968"/>
                <a:gd name="connsiteX10" fmla="*/ 996698 w 1524004"/>
                <a:gd name="connsiteY10" fmla="*/ 128469 h 131968"/>
                <a:gd name="connsiteX11" fmla="*/ 733173 w 1524004"/>
                <a:gd name="connsiteY11" fmla="*/ 122119 h 131968"/>
                <a:gd name="connsiteX12" fmla="*/ 399798 w 1524004"/>
                <a:gd name="connsiteY12" fmla="*/ 52269 h 131968"/>
                <a:gd name="connsiteX13" fmla="*/ 539498 w 1524004"/>
                <a:gd name="connsiteY13" fmla="*/ 64969 h 131968"/>
                <a:gd name="connsiteX14" fmla="*/ 269623 w 1524004"/>
                <a:gd name="connsiteY14" fmla="*/ 26869 h 131968"/>
                <a:gd name="connsiteX15" fmla="*/ 663323 w 1524004"/>
                <a:gd name="connsiteY15" fmla="*/ 87194 h 131968"/>
                <a:gd name="connsiteX16" fmla="*/ 301373 w 1524004"/>
                <a:gd name="connsiteY16" fmla="*/ 55444 h 131968"/>
                <a:gd name="connsiteX17" fmla="*/ 158498 w 1524004"/>
                <a:gd name="connsiteY17" fmla="*/ 49094 h 131968"/>
                <a:gd name="connsiteX18" fmla="*/ 237873 w 1524004"/>
                <a:gd name="connsiteY18" fmla="*/ 42744 h 131968"/>
                <a:gd name="connsiteX19" fmla="*/ 114048 w 1524004"/>
                <a:gd name="connsiteY19" fmla="*/ 14169 h 131968"/>
                <a:gd name="connsiteX20" fmla="*/ 63248 w 1524004"/>
                <a:gd name="connsiteY20" fmla="*/ 4644 h 13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4" h="131968">
                  <a:moveTo>
                    <a:pt x="63248" y="4644"/>
                  </a:moveTo>
                  <a:lnTo>
                    <a:pt x="1057023" y="87194"/>
                  </a:lnTo>
                  <a:cubicBezTo>
                    <a:pt x="1206777" y="96719"/>
                    <a:pt x="961773" y="61794"/>
                    <a:pt x="961773" y="61794"/>
                  </a:cubicBezTo>
                  <a:cubicBezTo>
                    <a:pt x="946427" y="55444"/>
                    <a:pt x="944311" y="43802"/>
                    <a:pt x="964948" y="49094"/>
                  </a:cubicBezTo>
                  <a:cubicBezTo>
                    <a:pt x="985585" y="54386"/>
                    <a:pt x="1079248" y="99894"/>
                    <a:pt x="1085598" y="93544"/>
                  </a:cubicBezTo>
                  <a:cubicBezTo>
                    <a:pt x="1091948" y="87194"/>
                    <a:pt x="1000402" y="15227"/>
                    <a:pt x="1003048" y="10994"/>
                  </a:cubicBezTo>
                  <a:cubicBezTo>
                    <a:pt x="1005694" y="6761"/>
                    <a:pt x="1014690" y="69202"/>
                    <a:pt x="1101473" y="68144"/>
                  </a:cubicBezTo>
                  <a:cubicBezTo>
                    <a:pt x="1188256" y="67086"/>
                    <a:pt x="1514223" y="9407"/>
                    <a:pt x="1523748" y="4644"/>
                  </a:cubicBezTo>
                  <a:cubicBezTo>
                    <a:pt x="1533273" y="-119"/>
                    <a:pt x="1275569" y="24752"/>
                    <a:pt x="1158623" y="39569"/>
                  </a:cubicBezTo>
                  <a:cubicBezTo>
                    <a:pt x="1041677" y="54386"/>
                    <a:pt x="849061" y="78727"/>
                    <a:pt x="822073" y="93544"/>
                  </a:cubicBezTo>
                  <a:cubicBezTo>
                    <a:pt x="795085" y="108361"/>
                    <a:pt x="1011515" y="123706"/>
                    <a:pt x="996698" y="128469"/>
                  </a:cubicBezTo>
                  <a:cubicBezTo>
                    <a:pt x="981881" y="133232"/>
                    <a:pt x="832656" y="134819"/>
                    <a:pt x="733173" y="122119"/>
                  </a:cubicBezTo>
                  <a:cubicBezTo>
                    <a:pt x="633690" y="109419"/>
                    <a:pt x="432077" y="61794"/>
                    <a:pt x="399798" y="52269"/>
                  </a:cubicBezTo>
                  <a:cubicBezTo>
                    <a:pt x="367519" y="42744"/>
                    <a:pt x="561194" y="69202"/>
                    <a:pt x="539498" y="64969"/>
                  </a:cubicBezTo>
                  <a:cubicBezTo>
                    <a:pt x="517802" y="60736"/>
                    <a:pt x="248985" y="23165"/>
                    <a:pt x="269623" y="26869"/>
                  </a:cubicBezTo>
                  <a:cubicBezTo>
                    <a:pt x="290261" y="30573"/>
                    <a:pt x="658031" y="82432"/>
                    <a:pt x="663323" y="87194"/>
                  </a:cubicBezTo>
                  <a:cubicBezTo>
                    <a:pt x="668615" y="91957"/>
                    <a:pt x="385510" y="61794"/>
                    <a:pt x="301373" y="55444"/>
                  </a:cubicBezTo>
                  <a:cubicBezTo>
                    <a:pt x="217236" y="49094"/>
                    <a:pt x="169081" y="51211"/>
                    <a:pt x="158498" y="49094"/>
                  </a:cubicBezTo>
                  <a:cubicBezTo>
                    <a:pt x="147915" y="46977"/>
                    <a:pt x="245281" y="48565"/>
                    <a:pt x="237873" y="42744"/>
                  </a:cubicBezTo>
                  <a:cubicBezTo>
                    <a:pt x="230465" y="36923"/>
                    <a:pt x="139977" y="21048"/>
                    <a:pt x="114048" y="14169"/>
                  </a:cubicBezTo>
                  <a:cubicBezTo>
                    <a:pt x="88119" y="7290"/>
                    <a:pt x="-93914" y="-7527"/>
                    <a:pt x="63248" y="46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630745CA-92D9-2D57-4554-B81189675863}"/>
                </a:ext>
              </a:extLst>
            </p:cNvPr>
            <p:cNvSpPr/>
            <p:nvPr/>
          </p:nvSpPr>
          <p:spPr>
            <a:xfrm>
              <a:off x="9206916" y="7146455"/>
              <a:ext cx="112465" cy="972431"/>
            </a:xfrm>
            <a:custGeom>
              <a:avLst/>
              <a:gdLst>
                <a:gd name="connsiteX0" fmla="*/ 105359 w 112465"/>
                <a:gd name="connsiteY0" fmla="*/ 470 h 972431"/>
                <a:gd name="connsiteX1" fmla="*/ 57734 w 112465"/>
                <a:gd name="connsiteY1" fmla="*/ 229070 h 972431"/>
                <a:gd name="connsiteX2" fmla="*/ 51384 w 112465"/>
                <a:gd name="connsiteY2" fmla="*/ 511645 h 972431"/>
                <a:gd name="connsiteX3" fmla="*/ 35509 w 112465"/>
                <a:gd name="connsiteY3" fmla="*/ 435445 h 972431"/>
                <a:gd name="connsiteX4" fmla="*/ 111709 w 112465"/>
                <a:gd name="connsiteY4" fmla="*/ 965670 h 972431"/>
                <a:gd name="connsiteX5" fmla="*/ 70434 w 112465"/>
                <a:gd name="connsiteY5" fmla="*/ 711670 h 972431"/>
                <a:gd name="connsiteX6" fmla="*/ 3759 w 112465"/>
                <a:gd name="connsiteY6" fmla="*/ 368770 h 972431"/>
                <a:gd name="connsiteX7" fmla="*/ 13284 w 112465"/>
                <a:gd name="connsiteY7" fmla="*/ 416395 h 972431"/>
                <a:gd name="connsiteX8" fmla="*/ 54559 w 112465"/>
                <a:gd name="connsiteY8" fmla="*/ 289395 h 972431"/>
                <a:gd name="connsiteX9" fmla="*/ 105359 w 112465"/>
                <a:gd name="connsiteY9" fmla="*/ 470 h 97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972431">
                  <a:moveTo>
                    <a:pt x="105359" y="470"/>
                  </a:moveTo>
                  <a:cubicBezTo>
                    <a:pt x="105888" y="-9584"/>
                    <a:pt x="66730" y="143874"/>
                    <a:pt x="57734" y="229070"/>
                  </a:cubicBezTo>
                  <a:cubicBezTo>
                    <a:pt x="48738" y="314266"/>
                    <a:pt x="55088" y="477249"/>
                    <a:pt x="51384" y="511645"/>
                  </a:cubicBezTo>
                  <a:cubicBezTo>
                    <a:pt x="47680" y="546041"/>
                    <a:pt x="25455" y="359774"/>
                    <a:pt x="35509" y="435445"/>
                  </a:cubicBezTo>
                  <a:cubicBezTo>
                    <a:pt x="45563" y="511116"/>
                    <a:pt x="105888" y="919633"/>
                    <a:pt x="111709" y="965670"/>
                  </a:cubicBezTo>
                  <a:cubicBezTo>
                    <a:pt x="117530" y="1011707"/>
                    <a:pt x="88426" y="811153"/>
                    <a:pt x="70434" y="711670"/>
                  </a:cubicBezTo>
                  <a:cubicBezTo>
                    <a:pt x="52442" y="612187"/>
                    <a:pt x="13284" y="417983"/>
                    <a:pt x="3759" y="368770"/>
                  </a:cubicBezTo>
                  <a:cubicBezTo>
                    <a:pt x="-5766" y="319557"/>
                    <a:pt x="4817" y="429624"/>
                    <a:pt x="13284" y="416395"/>
                  </a:cubicBezTo>
                  <a:cubicBezTo>
                    <a:pt x="21751" y="403166"/>
                    <a:pt x="39213" y="356599"/>
                    <a:pt x="54559" y="289395"/>
                  </a:cubicBezTo>
                  <a:cubicBezTo>
                    <a:pt x="69905" y="222191"/>
                    <a:pt x="104830" y="10524"/>
                    <a:pt x="105359" y="4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064B8B7B-D172-3868-8706-30710E1C3654}"/>
                </a:ext>
              </a:extLst>
            </p:cNvPr>
            <p:cNvSpPr/>
            <p:nvPr/>
          </p:nvSpPr>
          <p:spPr>
            <a:xfrm>
              <a:off x="8324675" y="7280130"/>
              <a:ext cx="744810" cy="148775"/>
            </a:xfrm>
            <a:custGeom>
              <a:avLst/>
              <a:gdLst>
                <a:gd name="connsiteX0" fmla="*/ 175 w 744810"/>
                <a:gd name="connsiteY0" fmla="*/ 143020 h 148775"/>
                <a:gd name="connsiteX1" fmla="*/ 539925 w 744810"/>
                <a:gd name="connsiteY1" fmla="*/ 133495 h 148775"/>
                <a:gd name="connsiteX2" fmla="*/ 743125 w 744810"/>
                <a:gd name="connsiteY2" fmla="*/ 145 h 148775"/>
                <a:gd name="connsiteX3" fmla="*/ 600250 w 744810"/>
                <a:gd name="connsiteY3" fmla="*/ 108095 h 148775"/>
                <a:gd name="connsiteX4" fmla="*/ 175 w 744810"/>
                <a:gd name="connsiteY4" fmla="*/ 143020 h 14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4810" h="148775">
                  <a:moveTo>
                    <a:pt x="175" y="143020"/>
                  </a:moveTo>
                  <a:cubicBezTo>
                    <a:pt x="-9879" y="147253"/>
                    <a:pt x="416100" y="157307"/>
                    <a:pt x="539925" y="133495"/>
                  </a:cubicBezTo>
                  <a:cubicBezTo>
                    <a:pt x="663750" y="109683"/>
                    <a:pt x="733071" y="4378"/>
                    <a:pt x="743125" y="145"/>
                  </a:cubicBezTo>
                  <a:cubicBezTo>
                    <a:pt x="753179" y="-4088"/>
                    <a:pt x="719842" y="85341"/>
                    <a:pt x="600250" y="108095"/>
                  </a:cubicBezTo>
                  <a:cubicBezTo>
                    <a:pt x="480658" y="130849"/>
                    <a:pt x="10229" y="138787"/>
                    <a:pt x="175" y="14302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534CDB06-D798-1724-1D0A-A205BC5E348A}"/>
                </a:ext>
              </a:extLst>
            </p:cNvPr>
            <p:cNvSpPr/>
            <p:nvPr/>
          </p:nvSpPr>
          <p:spPr>
            <a:xfrm>
              <a:off x="9108185" y="6956425"/>
              <a:ext cx="115275" cy="307975"/>
            </a:xfrm>
            <a:custGeom>
              <a:avLst/>
              <a:gdLst>
                <a:gd name="connsiteX0" fmla="*/ 115190 w 115275"/>
                <a:gd name="connsiteY0" fmla="*/ 0 h 307975"/>
                <a:gd name="connsiteX1" fmla="*/ 38990 w 115275"/>
                <a:gd name="connsiteY1" fmla="*/ 117475 h 307975"/>
                <a:gd name="connsiteX2" fmla="*/ 890 w 115275"/>
                <a:gd name="connsiteY2" fmla="*/ 307975 h 307975"/>
                <a:gd name="connsiteX3" fmla="*/ 23115 w 115275"/>
                <a:gd name="connsiteY3" fmla="*/ 117475 h 307975"/>
                <a:gd name="connsiteX4" fmla="*/ 115190 w 115275"/>
                <a:gd name="connsiteY4" fmla="*/ 0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75" h="307975">
                  <a:moveTo>
                    <a:pt x="115190" y="0"/>
                  </a:moveTo>
                  <a:cubicBezTo>
                    <a:pt x="117836" y="0"/>
                    <a:pt x="58040" y="66146"/>
                    <a:pt x="38990" y="117475"/>
                  </a:cubicBezTo>
                  <a:cubicBezTo>
                    <a:pt x="19940" y="168804"/>
                    <a:pt x="3536" y="307975"/>
                    <a:pt x="890" y="307975"/>
                  </a:cubicBezTo>
                  <a:cubicBezTo>
                    <a:pt x="-1756" y="307975"/>
                    <a:pt x="361" y="165629"/>
                    <a:pt x="23115" y="117475"/>
                  </a:cubicBezTo>
                  <a:cubicBezTo>
                    <a:pt x="45869" y="69321"/>
                    <a:pt x="112544" y="0"/>
                    <a:pt x="11519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A97E2DE1-DA74-28C0-169C-E17955E9893E}"/>
                </a:ext>
              </a:extLst>
            </p:cNvPr>
            <p:cNvSpPr/>
            <p:nvPr/>
          </p:nvSpPr>
          <p:spPr>
            <a:xfrm>
              <a:off x="9207204" y="6432538"/>
              <a:ext cx="130495" cy="382474"/>
            </a:xfrm>
            <a:custGeom>
              <a:avLst/>
              <a:gdLst>
                <a:gd name="connsiteX0" fmla="*/ 130471 w 130495"/>
                <a:gd name="connsiteY0" fmla="*/ 12 h 382474"/>
                <a:gd name="connsiteX1" fmla="*/ 76496 w 130495"/>
                <a:gd name="connsiteY1" fmla="*/ 200037 h 382474"/>
                <a:gd name="connsiteX2" fmla="*/ 296 w 130495"/>
                <a:gd name="connsiteY2" fmla="*/ 381012 h 382474"/>
                <a:gd name="connsiteX3" fmla="*/ 51096 w 130495"/>
                <a:gd name="connsiteY3" fmla="*/ 285762 h 382474"/>
                <a:gd name="connsiteX4" fmla="*/ 76496 w 130495"/>
                <a:gd name="connsiteY4" fmla="*/ 292112 h 382474"/>
                <a:gd name="connsiteX5" fmla="*/ 70146 w 130495"/>
                <a:gd name="connsiteY5" fmla="*/ 190512 h 382474"/>
                <a:gd name="connsiteX6" fmla="*/ 130471 w 130495"/>
                <a:gd name="connsiteY6" fmla="*/ 12 h 38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495" h="382474">
                  <a:moveTo>
                    <a:pt x="130471" y="12"/>
                  </a:moveTo>
                  <a:cubicBezTo>
                    <a:pt x="131529" y="1600"/>
                    <a:pt x="98192" y="136537"/>
                    <a:pt x="76496" y="200037"/>
                  </a:cubicBezTo>
                  <a:cubicBezTo>
                    <a:pt x="54800" y="263537"/>
                    <a:pt x="4529" y="366725"/>
                    <a:pt x="296" y="381012"/>
                  </a:cubicBezTo>
                  <a:cubicBezTo>
                    <a:pt x="-3937" y="395299"/>
                    <a:pt x="38396" y="300579"/>
                    <a:pt x="51096" y="285762"/>
                  </a:cubicBezTo>
                  <a:cubicBezTo>
                    <a:pt x="63796" y="270945"/>
                    <a:pt x="73321" y="307987"/>
                    <a:pt x="76496" y="292112"/>
                  </a:cubicBezTo>
                  <a:cubicBezTo>
                    <a:pt x="79671" y="276237"/>
                    <a:pt x="63796" y="235491"/>
                    <a:pt x="70146" y="190512"/>
                  </a:cubicBezTo>
                  <a:cubicBezTo>
                    <a:pt x="76496" y="145533"/>
                    <a:pt x="129413" y="-1576"/>
                    <a:pt x="130471" y="1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DBA9B368-14A7-D866-B64A-07D70DC20712}"/>
                </a:ext>
              </a:extLst>
            </p:cNvPr>
            <p:cNvSpPr/>
            <p:nvPr/>
          </p:nvSpPr>
          <p:spPr>
            <a:xfrm>
              <a:off x="7355631" y="7327627"/>
              <a:ext cx="533762" cy="65236"/>
            </a:xfrm>
            <a:custGeom>
              <a:avLst/>
              <a:gdLst>
                <a:gd name="connsiteX0" fmla="*/ 10369 w 533762"/>
                <a:gd name="connsiteY0" fmla="*/ 273 h 65236"/>
                <a:gd name="connsiteX1" fmla="*/ 531069 w 533762"/>
                <a:gd name="connsiteY1" fmla="*/ 63773 h 65236"/>
                <a:gd name="connsiteX2" fmla="*/ 207219 w 533762"/>
                <a:gd name="connsiteY2" fmla="*/ 41548 h 65236"/>
                <a:gd name="connsiteX3" fmla="*/ 10369 w 533762"/>
                <a:gd name="connsiteY3" fmla="*/ 273 h 6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762" h="65236">
                  <a:moveTo>
                    <a:pt x="10369" y="273"/>
                  </a:moveTo>
                  <a:cubicBezTo>
                    <a:pt x="64344" y="3977"/>
                    <a:pt x="498261" y="56894"/>
                    <a:pt x="531069" y="63773"/>
                  </a:cubicBezTo>
                  <a:cubicBezTo>
                    <a:pt x="563877" y="70652"/>
                    <a:pt x="287652" y="51602"/>
                    <a:pt x="207219" y="41548"/>
                  </a:cubicBezTo>
                  <a:cubicBezTo>
                    <a:pt x="126786" y="31494"/>
                    <a:pt x="-43606" y="-3431"/>
                    <a:pt x="10369" y="27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256AD1AD-5E6E-C128-B6DB-AAB51F4810A1}"/>
                </a:ext>
              </a:extLst>
            </p:cNvPr>
            <p:cNvSpPr/>
            <p:nvPr/>
          </p:nvSpPr>
          <p:spPr>
            <a:xfrm>
              <a:off x="7522021" y="7359175"/>
              <a:ext cx="1210656" cy="195634"/>
            </a:xfrm>
            <a:custGeom>
              <a:avLst/>
              <a:gdLst>
                <a:gd name="connsiteX0" fmla="*/ 2729 w 1210656"/>
                <a:gd name="connsiteY0" fmla="*/ 475 h 195634"/>
                <a:gd name="connsiteX1" fmla="*/ 453579 w 1210656"/>
                <a:gd name="connsiteY1" fmla="*/ 117950 h 195634"/>
                <a:gd name="connsiteX2" fmla="*/ 1187004 w 1210656"/>
                <a:gd name="connsiteY2" fmla="*/ 114775 h 195634"/>
                <a:gd name="connsiteX3" fmla="*/ 1018729 w 1210656"/>
                <a:gd name="connsiteY3" fmla="*/ 143350 h 195634"/>
                <a:gd name="connsiteX4" fmla="*/ 898079 w 1210656"/>
                <a:gd name="connsiteY4" fmla="*/ 159225 h 195634"/>
                <a:gd name="connsiteX5" fmla="*/ 1075879 w 1210656"/>
                <a:gd name="connsiteY5" fmla="*/ 194150 h 195634"/>
                <a:gd name="connsiteX6" fmla="*/ 818704 w 1210656"/>
                <a:gd name="connsiteY6" fmla="*/ 187800 h 195634"/>
                <a:gd name="connsiteX7" fmla="*/ 647254 w 1210656"/>
                <a:gd name="connsiteY7" fmla="*/ 175100 h 195634"/>
                <a:gd name="connsiteX8" fmla="*/ 964754 w 1210656"/>
                <a:gd name="connsiteY8" fmla="*/ 146525 h 195634"/>
                <a:gd name="connsiteX9" fmla="*/ 602804 w 1210656"/>
                <a:gd name="connsiteY9" fmla="*/ 95725 h 195634"/>
                <a:gd name="connsiteX10" fmla="*/ 278954 w 1210656"/>
                <a:gd name="connsiteY10" fmla="*/ 76675 h 195634"/>
                <a:gd name="connsiteX11" fmla="*/ 2729 w 1210656"/>
                <a:gd name="connsiteY11" fmla="*/ 475 h 19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56" h="195634">
                  <a:moveTo>
                    <a:pt x="2729" y="475"/>
                  </a:moveTo>
                  <a:cubicBezTo>
                    <a:pt x="31833" y="7354"/>
                    <a:pt x="256200" y="98900"/>
                    <a:pt x="453579" y="117950"/>
                  </a:cubicBezTo>
                  <a:cubicBezTo>
                    <a:pt x="650958" y="137000"/>
                    <a:pt x="1092812" y="110542"/>
                    <a:pt x="1187004" y="114775"/>
                  </a:cubicBezTo>
                  <a:cubicBezTo>
                    <a:pt x="1281196" y="119008"/>
                    <a:pt x="1066883" y="135942"/>
                    <a:pt x="1018729" y="143350"/>
                  </a:cubicBezTo>
                  <a:cubicBezTo>
                    <a:pt x="970575" y="150758"/>
                    <a:pt x="888554" y="150758"/>
                    <a:pt x="898079" y="159225"/>
                  </a:cubicBezTo>
                  <a:cubicBezTo>
                    <a:pt x="907604" y="167692"/>
                    <a:pt x="1089108" y="189388"/>
                    <a:pt x="1075879" y="194150"/>
                  </a:cubicBezTo>
                  <a:cubicBezTo>
                    <a:pt x="1062650" y="198912"/>
                    <a:pt x="890141" y="190975"/>
                    <a:pt x="818704" y="187800"/>
                  </a:cubicBezTo>
                  <a:cubicBezTo>
                    <a:pt x="747267" y="184625"/>
                    <a:pt x="622912" y="181979"/>
                    <a:pt x="647254" y="175100"/>
                  </a:cubicBezTo>
                  <a:cubicBezTo>
                    <a:pt x="671596" y="168221"/>
                    <a:pt x="972162" y="159754"/>
                    <a:pt x="964754" y="146525"/>
                  </a:cubicBezTo>
                  <a:cubicBezTo>
                    <a:pt x="957346" y="133296"/>
                    <a:pt x="717104" y="107367"/>
                    <a:pt x="602804" y="95725"/>
                  </a:cubicBezTo>
                  <a:cubicBezTo>
                    <a:pt x="488504" y="84083"/>
                    <a:pt x="373146" y="89904"/>
                    <a:pt x="278954" y="76675"/>
                  </a:cubicBezTo>
                  <a:cubicBezTo>
                    <a:pt x="184762" y="63446"/>
                    <a:pt x="-26375" y="-6404"/>
                    <a:pt x="2729" y="47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29C96161-1BDF-31B5-C109-2CAC96E4A8AB}"/>
                </a:ext>
              </a:extLst>
            </p:cNvPr>
            <p:cNvSpPr/>
            <p:nvPr/>
          </p:nvSpPr>
          <p:spPr>
            <a:xfrm>
              <a:off x="9039219" y="6962495"/>
              <a:ext cx="130184" cy="279885"/>
            </a:xfrm>
            <a:custGeom>
              <a:avLst/>
              <a:gdLst>
                <a:gd name="connsiteX0" fmla="*/ 130181 w 130184"/>
                <a:gd name="connsiteY0" fmla="*/ 280 h 279885"/>
                <a:gd name="connsiteX1" fmla="*/ 50806 w 130184"/>
                <a:gd name="connsiteY1" fmla="*/ 139980 h 279885"/>
                <a:gd name="connsiteX2" fmla="*/ 6 w 130184"/>
                <a:gd name="connsiteY2" fmla="*/ 279680 h 279885"/>
                <a:gd name="connsiteX3" fmla="*/ 47631 w 130184"/>
                <a:gd name="connsiteY3" fmla="*/ 108230 h 279885"/>
                <a:gd name="connsiteX4" fmla="*/ 130181 w 130184"/>
                <a:gd name="connsiteY4" fmla="*/ 280 h 27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279885">
                  <a:moveTo>
                    <a:pt x="130181" y="280"/>
                  </a:moveTo>
                  <a:cubicBezTo>
                    <a:pt x="130710" y="5572"/>
                    <a:pt x="72502" y="93413"/>
                    <a:pt x="50806" y="139980"/>
                  </a:cubicBezTo>
                  <a:cubicBezTo>
                    <a:pt x="29110" y="186547"/>
                    <a:pt x="535" y="284972"/>
                    <a:pt x="6" y="279680"/>
                  </a:cubicBezTo>
                  <a:cubicBezTo>
                    <a:pt x="-523" y="274388"/>
                    <a:pt x="31227" y="150563"/>
                    <a:pt x="47631" y="108230"/>
                  </a:cubicBezTo>
                  <a:cubicBezTo>
                    <a:pt x="64035" y="65897"/>
                    <a:pt x="129652" y="-5012"/>
                    <a:pt x="130181" y="28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09DCDEF-BA5F-EA43-FE58-1B19CA37CE79}"/>
                </a:ext>
              </a:extLst>
            </p:cNvPr>
            <p:cNvSpPr/>
            <p:nvPr/>
          </p:nvSpPr>
          <p:spPr>
            <a:xfrm>
              <a:off x="8407359" y="7359622"/>
              <a:ext cx="753406" cy="447186"/>
            </a:xfrm>
            <a:custGeom>
              <a:avLst/>
              <a:gdLst>
                <a:gd name="connsiteX0" fmla="*/ 647741 w 753406"/>
                <a:gd name="connsiteY0" fmla="*/ 28 h 447186"/>
                <a:gd name="connsiteX1" fmla="*/ 625516 w 753406"/>
                <a:gd name="connsiteY1" fmla="*/ 88928 h 447186"/>
                <a:gd name="connsiteX2" fmla="*/ 603291 w 753406"/>
                <a:gd name="connsiteY2" fmla="*/ 149253 h 447186"/>
                <a:gd name="connsiteX3" fmla="*/ 342941 w 753406"/>
                <a:gd name="connsiteY3" fmla="*/ 254028 h 447186"/>
                <a:gd name="connsiteX4" fmla="*/ 377866 w 753406"/>
                <a:gd name="connsiteY4" fmla="*/ 269903 h 447186"/>
                <a:gd name="connsiteX5" fmla="*/ 342941 w 753406"/>
                <a:gd name="connsiteY5" fmla="*/ 266728 h 447186"/>
                <a:gd name="connsiteX6" fmla="*/ 450891 w 753406"/>
                <a:gd name="connsiteY6" fmla="*/ 352453 h 447186"/>
                <a:gd name="connsiteX7" fmla="*/ 292141 w 753406"/>
                <a:gd name="connsiteY7" fmla="*/ 352453 h 447186"/>
                <a:gd name="connsiteX8" fmla="*/ 41 w 753406"/>
                <a:gd name="connsiteY8" fmla="*/ 352453 h 447186"/>
                <a:gd name="connsiteX9" fmla="*/ 269916 w 753406"/>
                <a:gd name="connsiteY9" fmla="*/ 365153 h 447186"/>
                <a:gd name="connsiteX10" fmla="*/ 161966 w 753406"/>
                <a:gd name="connsiteY10" fmla="*/ 409603 h 447186"/>
                <a:gd name="connsiteX11" fmla="*/ 530266 w 753406"/>
                <a:gd name="connsiteY11" fmla="*/ 435003 h 447186"/>
                <a:gd name="connsiteX12" fmla="*/ 752516 w 753406"/>
                <a:gd name="connsiteY12" fmla="*/ 203228 h 447186"/>
                <a:gd name="connsiteX13" fmla="*/ 450891 w 753406"/>
                <a:gd name="connsiteY13" fmla="*/ 435003 h 447186"/>
                <a:gd name="connsiteX14" fmla="*/ 161966 w 753406"/>
                <a:gd name="connsiteY14" fmla="*/ 346103 h 447186"/>
                <a:gd name="connsiteX15" fmla="*/ 346116 w 753406"/>
                <a:gd name="connsiteY15" fmla="*/ 323878 h 447186"/>
                <a:gd name="connsiteX16" fmla="*/ 622341 w 753406"/>
                <a:gd name="connsiteY16" fmla="*/ 98453 h 447186"/>
                <a:gd name="connsiteX17" fmla="*/ 647741 w 753406"/>
                <a:gd name="connsiteY17" fmla="*/ 28 h 44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406" h="447186">
                  <a:moveTo>
                    <a:pt x="647741" y="28"/>
                  </a:moveTo>
                  <a:cubicBezTo>
                    <a:pt x="648270" y="-1559"/>
                    <a:pt x="632924" y="64057"/>
                    <a:pt x="625516" y="88928"/>
                  </a:cubicBezTo>
                  <a:cubicBezTo>
                    <a:pt x="618108" y="113799"/>
                    <a:pt x="650387" y="121736"/>
                    <a:pt x="603291" y="149253"/>
                  </a:cubicBezTo>
                  <a:cubicBezTo>
                    <a:pt x="556195" y="176770"/>
                    <a:pt x="380512" y="233920"/>
                    <a:pt x="342941" y="254028"/>
                  </a:cubicBezTo>
                  <a:cubicBezTo>
                    <a:pt x="305370" y="274136"/>
                    <a:pt x="377866" y="267786"/>
                    <a:pt x="377866" y="269903"/>
                  </a:cubicBezTo>
                  <a:cubicBezTo>
                    <a:pt x="377866" y="272020"/>
                    <a:pt x="330770" y="252970"/>
                    <a:pt x="342941" y="266728"/>
                  </a:cubicBezTo>
                  <a:cubicBezTo>
                    <a:pt x="355112" y="280486"/>
                    <a:pt x="459358" y="338165"/>
                    <a:pt x="450891" y="352453"/>
                  </a:cubicBezTo>
                  <a:cubicBezTo>
                    <a:pt x="442424" y="366741"/>
                    <a:pt x="292141" y="352453"/>
                    <a:pt x="292141" y="352453"/>
                  </a:cubicBezTo>
                  <a:lnTo>
                    <a:pt x="41" y="352453"/>
                  </a:lnTo>
                  <a:cubicBezTo>
                    <a:pt x="-3663" y="354570"/>
                    <a:pt x="242929" y="355628"/>
                    <a:pt x="269916" y="365153"/>
                  </a:cubicBezTo>
                  <a:cubicBezTo>
                    <a:pt x="296903" y="374678"/>
                    <a:pt x="118574" y="397961"/>
                    <a:pt x="161966" y="409603"/>
                  </a:cubicBezTo>
                  <a:cubicBezTo>
                    <a:pt x="205358" y="421245"/>
                    <a:pt x="431841" y="469399"/>
                    <a:pt x="530266" y="435003"/>
                  </a:cubicBezTo>
                  <a:cubicBezTo>
                    <a:pt x="628691" y="400607"/>
                    <a:pt x="765745" y="203228"/>
                    <a:pt x="752516" y="203228"/>
                  </a:cubicBezTo>
                  <a:cubicBezTo>
                    <a:pt x="739287" y="203228"/>
                    <a:pt x="549316" y="411191"/>
                    <a:pt x="450891" y="435003"/>
                  </a:cubicBezTo>
                  <a:cubicBezTo>
                    <a:pt x="352466" y="458816"/>
                    <a:pt x="179428" y="364624"/>
                    <a:pt x="161966" y="346103"/>
                  </a:cubicBezTo>
                  <a:cubicBezTo>
                    <a:pt x="144503" y="327582"/>
                    <a:pt x="269387" y="365153"/>
                    <a:pt x="346116" y="323878"/>
                  </a:cubicBezTo>
                  <a:cubicBezTo>
                    <a:pt x="422845" y="282603"/>
                    <a:pt x="572070" y="149782"/>
                    <a:pt x="622341" y="98453"/>
                  </a:cubicBezTo>
                  <a:cubicBezTo>
                    <a:pt x="672612" y="47124"/>
                    <a:pt x="647212" y="1615"/>
                    <a:pt x="647741" y="2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77392161-3F0D-275E-0C1D-15A13D68A2A3}"/>
                </a:ext>
              </a:extLst>
            </p:cNvPr>
            <p:cNvSpPr/>
            <p:nvPr/>
          </p:nvSpPr>
          <p:spPr>
            <a:xfrm>
              <a:off x="8396699" y="7843795"/>
              <a:ext cx="637486" cy="458039"/>
            </a:xfrm>
            <a:custGeom>
              <a:avLst/>
              <a:gdLst>
                <a:gd name="connsiteX0" fmla="*/ 7526 w 637486"/>
                <a:gd name="connsiteY0" fmla="*/ 4805 h 458039"/>
                <a:gd name="connsiteX1" fmla="*/ 210726 w 637486"/>
                <a:gd name="connsiteY1" fmla="*/ 122280 h 458039"/>
                <a:gd name="connsiteX2" fmla="*/ 144051 w 637486"/>
                <a:gd name="connsiteY2" fmla="*/ 87355 h 458039"/>
                <a:gd name="connsiteX3" fmla="*/ 305976 w 637486"/>
                <a:gd name="connsiteY3" fmla="*/ 163555 h 458039"/>
                <a:gd name="connsiteX4" fmla="*/ 439326 w 637486"/>
                <a:gd name="connsiteY4" fmla="*/ 268330 h 458039"/>
                <a:gd name="connsiteX5" fmla="*/ 607601 w 637486"/>
                <a:gd name="connsiteY5" fmla="*/ 414380 h 458039"/>
                <a:gd name="connsiteX6" fmla="*/ 629826 w 637486"/>
                <a:gd name="connsiteY6" fmla="*/ 452480 h 458039"/>
                <a:gd name="connsiteX7" fmla="*/ 521876 w 637486"/>
                <a:gd name="connsiteY7" fmla="*/ 312780 h 458039"/>
                <a:gd name="connsiteX8" fmla="*/ 7526 w 637486"/>
                <a:gd name="connsiteY8" fmla="*/ 4805 h 45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486" h="458039">
                  <a:moveTo>
                    <a:pt x="7526" y="4805"/>
                  </a:moveTo>
                  <a:cubicBezTo>
                    <a:pt x="-44332" y="-26945"/>
                    <a:pt x="187972" y="108522"/>
                    <a:pt x="210726" y="122280"/>
                  </a:cubicBezTo>
                  <a:cubicBezTo>
                    <a:pt x="233480" y="136038"/>
                    <a:pt x="128176" y="80476"/>
                    <a:pt x="144051" y="87355"/>
                  </a:cubicBezTo>
                  <a:cubicBezTo>
                    <a:pt x="159926" y="94234"/>
                    <a:pt x="256764" y="133393"/>
                    <a:pt x="305976" y="163555"/>
                  </a:cubicBezTo>
                  <a:cubicBezTo>
                    <a:pt x="355188" y="193717"/>
                    <a:pt x="389055" y="226526"/>
                    <a:pt x="439326" y="268330"/>
                  </a:cubicBezTo>
                  <a:cubicBezTo>
                    <a:pt x="489597" y="310134"/>
                    <a:pt x="575851" y="383688"/>
                    <a:pt x="607601" y="414380"/>
                  </a:cubicBezTo>
                  <a:cubicBezTo>
                    <a:pt x="639351" y="445072"/>
                    <a:pt x="644113" y="469413"/>
                    <a:pt x="629826" y="452480"/>
                  </a:cubicBezTo>
                  <a:cubicBezTo>
                    <a:pt x="615539" y="435547"/>
                    <a:pt x="624005" y="383159"/>
                    <a:pt x="521876" y="312780"/>
                  </a:cubicBezTo>
                  <a:cubicBezTo>
                    <a:pt x="419747" y="242401"/>
                    <a:pt x="59384" y="36555"/>
                    <a:pt x="7526" y="480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1A941471-7DD5-A3EF-FA41-2F84C5AC6DA2}"/>
                </a:ext>
              </a:extLst>
            </p:cNvPr>
            <p:cNvSpPr/>
            <p:nvPr/>
          </p:nvSpPr>
          <p:spPr>
            <a:xfrm>
              <a:off x="7502525" y="7867650"/>
              <a:ext cx="1240391" cy="305268"/>
            </a:xfrm>
            <a:custGeom>
              <a:avLst/>
              <a:gdLst>
                <a:gd name="connsiteX0" fmla="*/ 0 w 1240391"/>
                <a:gd name="connsiteY0" fmla="*/ 0 h 305268"/>
                <a:gd name="connsiteX1" fmla="*/ 835025 w 1240391"/>
                <a:gd name="connsiteY1" fmla="*/ 98425 h 305268"/>
                <a:gd name="connsiteX2" fmla="*/ 768350 w 1240391"/>
                <a:gd name="connsiteY2" fmla="*/ 98425 h 305268"/>
                <a:gd name="connsiteX3" fmla="*/ 879475 w 1240391"/>
                <a:gd name="connsiteY3" fmla="*/ 98425 h 305268"/>
                <a:gd name="connsiteX4" fmla="*/ 942975 w 1240391"/>
                <a:gd name="connsiteY4" fmla="*/ 146050 h 305268"/>
                <a:gd name="connsiteX5" fmla="*/ 1006475 w 1240391"/>
                <a:gd name="connsiteY5" fmla="*/ 149225 h 305268"/>
                <a:gd name="connsiteX6" fmla="*/ 1238250 w 1240391"/>
                <a:gd name="connsiteY6" fmla="*/ 304800 h 305268"/>
                <a:gd name="connsiteX7" fmla="*/ 854075 w 1240391"/>
                <a:gd name="connsiteY7" fmla="*/ 92075 h 305268"/>
                <a:gd name="connsiteX8" fmla="*/ 593725 w 1240391"/>
                <a:gd name="connsiteY8" fmla="*/ 50800 h 305268"/>
                <a:gd name="connsiteX9" fmla="*/ 0 w 1240391"/>
                <a:gd name="connsiteY9" fmla="*/ 0 h 30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0391" h="305268">
                  <a:moveTo>
                    <a:pt x="0" y="0"/>
                  </a:moveTo>
                  <a:cubicBezTo>
                    <a:pt x="40217" y="7938"/>
                    <a:pt x="706967" y="82021"/>
                    <a:pt x="835025" y="98425"/>
                  </a:cubicBezTo>
                  <a:cubicBezTo>
                    <a:pt x="963083" y="114829"/>
                    <a:pt x="768350" y="98425"/>
                    <a:pt x="768350" y="98425"/>
                  </a:cubicBezTo>
                  <a:cubicBezTo>
                    <a:pt x="775758" y="98425"/>
                    <a:pt x="850371" y="90488"/>
                    <a:pt x="879475" y="98425"/>
                  </a:cubicBezTo>
                  <a:cubicBezTo>
                    <a:pt x="908579" y="106362"/>
                    <a:pt x="921808" y="137583"/>
                    <a:pt x="942975" y="146050"/>
                  </a:cubicBezTo>
                  <a:cubicBezTo>
                    <a:pt x="964142" y="154517"/>
                    <a:pt x="957263" y="122767"/>
                    <a:pt x="1006475" y="149225"/>
                  </a:cubicBezTo>
                  <a:cubicBezTo>
                    <a:pt x="1055688" y="175683"/>
                    <a:pt x="1263650" y="314325"/>
                    <a:pt x="1238250" y="304800"/>
                  </a:cubicBezTo>
                  <a:cubicBezTo>
                    <a:pt x="1212850" y="295275"/>
                    <a:pt x="961496" y="134408"/>
                    <a:pt x="854075" y="92075"/>
                  </a:cubicBezTo>
                  <a:cubicBezTo>
                    <a:pt x="746654" y="49742"/>
                    <a:pt x="733954" y="62971"/>
                    <a:pt x="593725" y="508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BC51713B-6CD6-3738-79AF-C86E09AFA25F}"/>
                </a:ext>
              </a:extLst>
            </p:cNvPr>
            <p:cNvSpPr/>
            <p:nvPr/>
          </p:nvSpPr>
          <p:spPr>
            <a:xfrm>
              <a:off x="8419466" y="7915080"/>
              <a:ext cx="556294" cy="371689"/>
            </a:xfrm>
            <a:custGeom>
              <a:avLst/>
              <a:gdLst>
                <a:gd name="connsiteX0" fmla="*/ 634 w 556294"/>
                <a:gd name="connsiteY0" fmla="*/ 195 h 371689"/>
                <a:gd name="connsiteX1" fmla="*/ 381634 w 556294"/>
                <a:gd name="connsiteY1" fmla="*/ 219270 h 371689"/>
                <a:gd name="connsiteX2" fmla="*/ 537209 w 556294"/>
                <a:gd name="connsiteY2" fmla="*/ 343095 h 371689"/>
                <a:gd name="connsiteX3" fmla="*/ 502284 w 556294"/>
                <a:gd name="connsiteY3" fmla="*/ 324045 h 371689"/>
                <a:gd name="connsiteX4" fmla="*/ 556259 w 556294"/>
                <a:gd name="connsiteY4" fmla="*/ 371670 h 371689"/>
                <a:gd name="connsiteX5" fmla="*/ 492759 w 556294"/>
                <a:gd name="connsiteY5" fmla="*/ 330395 h 371689"/>
                <a:gd name="connsiteX6" fmla="*/ 340359 w 556294"/>
                <a:gd name="connsiteY6" fmla="*/ 228795 h 371689"/>
                <a:gd name="connsiteX7" fmla="*/ 292734 w 556294"/>
                <a:gd name="connsiteY7" fmla="*/ 181170 h 371689"/>
                <a:gd name="connsiteX8" fmla="*/ 634 w 556294"/>
                <a:gd name="connsiteY8" fmla="*/ 195 h 37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6294" h="371689">
                  <a:moveTo>
                    <a:pt x="634" y="195"/>
                  </a:moveTo>
                  <a:cubicBezTo>
                    <a:pt x="15451" y="6545"/>
                    <a:pt x="292205" y="162120"/>
                    <a:pt x="381634" y="219270"/>
                  </a:cubicBezTo>
                  <a:cubicBezTo>
                    <a:pt x="471063" y="276420"/>
                    <a:pt x="517101" y="325633"/>
                    <a:pt x="537209" y="343095"/>
                  </a:cubicBezTo>
                  <a:cubicBezTo>
                    <a:pt x="557317" y="360557"/>
                    <a:pt x="499109" y="319283"/>
                    <a:pt x="502284" y="324045"/>
                  </a:cubicBezTo>
                  <a:cubicBezTo>
                    <a:pt x="505459" y="328807"/>
                    <a:pt x="557847" y="370612"/>
                    <a:pt x="556259" y="371670"/>
                  </a:cubicBezTo>
                  <a:cubicBezTo>
                    <a:pt x="554671" y="372728"/>
                    <a:pt x="492759" y="330395"/>
                    <a:pt x="492759" y="330395"/>
                  </a:cubicBezTo>
                  <a:cubicBezTo>
                    <a:pt x="456776" y="306583"/>
                    <a:pt x="373696" y="253666"/>
                    <a:pt x="340359" y="228795"/>
                  </a:cubicBezTo>
                  <a:cubicBezTo>
                    <a:pt x="307022" y="203924"/>
                    <a:pt x="350413" y="218212"/>
                    <a:pt x="292734" y="181170"/>
                  </a:cubicBezTo>
                  <a:cubicBezTo>
                    <a:pt x="235055" y="144128"/>
                    <a:pt x="-14183" y="-6155"/>
                    <a:pt x="634" y="1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109B18E5-6CE9-80F1-B943-6468F211DCF3}"/>
                </a:ext>
              </a:extLst>
            </p:cNvPr>
            <p:cNvSpPr/>
            <p:nvPr/>
          </p:nvSpPr>
          <p:spPr>
            <a:xfrm>
              <a:off x="7625731" y="7898969"/>
              <a:ext cx="1150817" cy="451442"/>
            </a:xfrm>
            <a:custGeom>
              <a:avLst/>
              <a:gdLst>
                <a:gd name="connsiteX0" fmla="*/ 619 w 1150817"/>
                <a:gd name="connsiteY0" fmla="*/ 431 h 451442"/>
                <a:gd name="connsiteX1" fmla="*/ 537194 w 1150817"/>
                <a:gd name="connsiteY1" fmla="*/ 114731 h 451442"/>
                <a:gd name="connsiteX2" fmla="*/ 435594 w 1150817"/>
                <a:gd name="connsiteY2" fmla="*/ 105206 h 451442"/>
                <a:gd name="connsiteX3" fmla="*/ 800719 w 1150817"/>
                <a:gd name="connsiteY3" fmla="*/ 152831 h 451442"/>
                <a:gd name="connsiteX4" fmla="*/ 962644 w 1150817"/>
                <a:gd name="connsiteY4" fmla="*/ 219506 h 451442"/>
                <a:gd name="connsiteX5" fmla="*/ 1149969 w 1150817"/>
                <a:gd name="connsiteY5" fmla="*/ 451281 h 451442"/>
                <a:gd name="connsiteX6" fmla="*/ 1022969 w 1150817"/>
                <a:gd name="connsiteY6" fmla="*/ 254431 h 451442"/>
                <a:gd name="connsiteX7" fmla="*/ 816594 w 1150817"/>
                <a:gd name="connsiteY7" fmla="*/ 156006 h 451442"/>
                <a:gd name="connsiteX8" fmla="*/ 724519 w 1150817"/>
                <a:gd name="connsiteY8" fmla="*/ 111556 h 451442"/>
                <a:gd name="connsiteX9" fmla="*/ 435594 w 1150817"/>
                <a:gd name="connsiteY9" fmla="*/ 76631 h 451442"/>
                <a:gd name="connsiteX10" fmla="*/ 619 w 1150817"/>
                <a:gd name="connsiteY10" fmla="*/ 431 h 45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0817" h="451442">
                  <a:moveTo>
                    <a:pt x="619" y="431"/>
                  </a:moveTo>
                  <a:cubicBezTo>
                    <a:pt x="17552" y="6781"/>
                    <a:pt x="464698" y="97269"/>
                    <a:pt x="537194" y="114731"/>
                  </a:cubicBezTo>
                  <a:cubicBezTo>
                    <a:pt x="609690" y="132193"/>
                    <a:pt x="391673" y="98856"/>
                    <a:pt x="435594" y="105206"/>
                  </a:cubicBezTo>
                  <a:cubicBezTo>
                    <a:pt x="479515" y="111556"/>
                    <a:pt x="712877" y="133781"/>
                    <a:pt x="800719" y="152831"/>
                  </a:cubicBezTo>
                  <a:cubicBezTo>
                    <a:pt x="888561" y="171881"/>
                    <a:pt x="904436" y="169764"/>
                    <a:pt x="962644" y="219506"/>
                  </a:cubicBezTo>
                  <a:cubicBezTo>
                    <a:pt x="1020852" y="269248"/>
                    <a:pt x="1139915" y="445460"/>
                    <a:pt x="1149969" y="451281"/>
                  </a:cubicBezTo>
                  <a:cubicBezTo>
                    <a:pt x="1160023" y="457102"/>
                    <a:pt x="1078532" y="303644"/>
                    <a:pt x="1022969" y="254431"/>
                  </a:cubicBezTo>
                  <a:cubicBezTo>
                    <a:pt x="967406" y="205218"/>
                    <a:pt x="816594" y="156006"/>
                    <a:pt x="816594" y="156006"/>
                  </a:cubicBezTo>
                  <a:cubicBezTo>
                    <a:pt x="766852" y="132194"/>
                    <a:pt x="788019" y="124785"/>
                    <a:pt x="724519" y="111556"/>
                  </a:cubicBezTo>
                  <a:cubicBezTo>
                    <a:pt x="661019" y="98327"/>
                    <a:pt x="552540" y="93564"/>
                    <a:pt x="435594" y="76631"/>
                  </a:cubicBezTo>
                  <a:cubicBezTo>
                    <a:pt x="318648" y="59698"/>
                    <a:pt x="-16314" y="-5919"/>
                    <a:pt x="619" y="43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6E4840AE-437B-F0CF-3CDC-E9D7310194ED}"/>
                </a:ext>
              </a:extLst>
            </p:cNvPr>
            <p:cNvSpPr/>
            <p:nvPr/>
          </p:nvSpPr>
          <p:spPr>
            <a:xfrm>
              <a:off x="7331075" y="7839075"/>
              <a:ext cx="212725" cy="123839"/>
            </a:xfrm>
            <a:custGeom>
              <a:avLst/>
              <a:gdLst>
                <a:gd name="connsiteX0" fmla="*/ 0 w 212725"/>
                <a:gd name="connsiteY0" fmla="*/ 0 h 123839"/>
                <a:gd name="connsiteX1" fmla="*/ 212725 w 212725"/>
                <a:gd name="connsiteY1" fmla="*/ 123825 h 123839"/>
                <a:gd name="connsiteX2" fmla="*/ 0 w 212725"/>
                <a:gd name="connsiteY2" fmla="*/ 0 h 12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725" h="123839">
                  <a:moveTo>
                    <a:pt x="0" y="0"/>
                  </a:moveTo>
                  <a:lnTo>
                    <a:pt x="212725" y="123825"/>
                  </a:lnTo>
                  <a:cubicBezTo>
                    <a:pt x="213254" y="1254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884E2680-6630-D246-20CD-F62BB55D5700}"/>
                </a:ext>
              </a:extLst>
            </p:cNvPr>
            <p:cNvSpPr/>
            <p:nvPr/>
          </p:nvSpPr>
          <p:spPr>
            <a:xfrm>
              <a:off x="7523660" y="7894507"/>
              <a:ext cx="1059610" cy="531827"/>
            </a:xfrm>
            <a:custGeom>
              <a:avLst/>
              <a:gdLst>
                <a:gd name="connsiteX0" fmla="*/ 7440 w 1059610"/>
                <a:gd name="connsiteY0" fmla="*/ 1718 h 531827"/>
                <a:gd name="connsiteX1" fmla="*/ 407490 w 1059610"/>
                <a:gd name="connsiteY1" fmla="*/ 189043 h 531827"/>
                <a:gd name="connsiteX2" fmla="*/ 420190 w 1059610"/>
                <a:gd name="connsiteY2" fmla="*/ 201743 h 531827"/>
                <a:gd name="connsiteX3" fmla="*/ 642440 w 1059610"/>
                <a:gd name="connsiteY3" fmla="*/ 325568 h 531827"/>
                <a:gd name="connsiteX4" fmla="*/ 740865 w 1059610"/>
                <a:gd name="connsiteY4" fmla="*/ 322393 h 531827"/>
                <a:gd name="connsiteX5" fmla="*/ 801190 w 1059610"/>
                <a:gd name="connsiteY5" fmla="*/ 335093 h 531827"/>
                <a:gd name="connsiteX6" fmla="*/ 1055190 w 1059610"/>
                <a:gd name="connsiteY6" fmla="*/ 528768 h 531827"/>
                <a:gd name="connsiteX7" fmla="*/ 931365 w 1059610"/>
                <a:gd name="connsiteY7" fmla="*/ 443043 h 531827"/>
                <a:gd name="connsiteX8" fmla="*/ 547190 w 1059610"/>
                <a:gd name="connsiteY8" fmla="*/ 300168 h 531827"/>
                <a:gd name="connsiteX9" fmla="*/ 175715 w 1059610"/>
                <a:gd name="connsiteY9" fmla="*/ 106493 h 531827"/>
                <a:gd name="connsiteX10" fmla="*/ 7440 w 1059610"/>
                <a:gd name="connsiteY10" fmla="*/ 1718 h 5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10" h="531827">
                  <a:moveTo>
                    <a:pt x="7440" y="1718"/>
                  </a:moveTo>
                  <a:cubicBezTo>
                    <a:pt x="46069" y="15476"/>
                    <a:pt x="338698" y="155706"/>
                    <a:pt x="407490" y="189043"/>
                  </a:cubicBezTo>
                  <a:cubicBezTo>
                    <a:pt x="476282" y="222380"/>
                    <a:pt x="381032" y="178989"/>
                    <a:pt x="420190" y="201743"/>
                  </a:cubicBezTo>
                  <a:cubicBezTo>
                    <a:pt x="459348" y="224497"/>
                    <a:pt x="588994" y="305460"/>
                    <a:pt x="642440" y="325568"/>
                  </a:cubicBezTo>
                  <a:cubicBezTo>
                    <a:pt x="695886" y="345676"/>
                    <a:pt x="714407" y="320806"/>
                    <a:pt x="740865" y="322393"/>
                  </a:cubicBezTo>
                  <a:cubicBezTo>
                    <a:pt x="767323" y="323981"/>
                    <a:pt x="748803" y="300697"/>
                    <a:pt x="801190" y="335093"/>
                  </a:cubicBezTo>
                  <a:cubicBezTo>
                    <a:pt x="853577" y="369489"/>
                    <a:pt x="1033494" y="510776"/>
                    <a:pt x="1055190" y="528768"/>
                  </a:cubicBezTo>
                  <a:cubicBezTo>
                    <a:pt x="1076886" y="546760"/>
                    <a:pt x="1016032" y="481143"/>
                    <a:pt x="931365" y="443043"/>
                  </a:cubicBezTo>
                  <a:cubicBezTo>
                    <a:pt x="846698" y="404943"/>
                    <a:pt x="673132" y="356260"/>
                    <a:pt x="547190" y="300168"/>
                  </a:cubicBezTo>
                  <a:cubicBezTo>
                    <a:pt x="421248" y="244076"/>
                    <a:pt x="262498" y="153060"/>
                    <a:pt x="175715" y="106493"/>
                  </a:cubicBezTo>
                  <a:cubicBezTo>
                    <a:pt x="88932" y="59926"/>
                    <a:pt x="-31189" y="-12040"/>
                    <a:pt x="7440" y="171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36986E27-664E-075B-3A06-5F97893146B2}"/>
                </a:ext>
              </a:extLst>
            </p:cNvPr>
            <p:cNvSpPr/>
            <p:nvPr/>
          </p:nvSpPr>
          <p:spPr>
            <a:xfrm>
              <a:off x="8041074" y="8163920"/>
              <a:ext cx="1006134" cy="716806"/>
            </a:xfrm>
            <a:custGeom>
              <a:avLst/>
              <a:gdLst>
                <a:gd name="connsiteX0" fmla="*/ 7551 w 1006134"/>
                <a:gd name="connsiteY0" fmla="*/ 5355 h 716806"/>
                <a:gd name="connsiteX1" fmla="*/ 80576 w 1006134"/>
                <a:gd name="connsiteY1" fmla="*/ 65680 h 716806"/>
                <a:gd name="connsiteX2" fmla="*/ 306001 w 1006134"/>
                <a:gd name="connsiteY2" fmla="*/ 218080 h 716806"/>
                <a:gd name="connsiteX3" fmla="*/ 547301 w 1006134"/>
                <a:gd name="connsiteY3" fmla="*/ 411755 h 716806"/>
                <a:gd name="connsiteX4" fmla="*/ 766376 w 1006134"/>
                <a:gd name="connsiteY4" fmla="*/ 602255 h 716806"/>
                <a:gd name="connsiteX5" fmla="*/ 734626 w 1006134"/>
                <a:gd name="connsiteY5" fmla="*/ 573680 h 716806"/>
                <a:gd name="connsiteX6" fmla="*/ 1004501 w 1006134"/>
                <a:gd name="connsiteY6" fmla="*/ 713380 h 716806"/>
                <a:gd name="connsiteX7" fmla="*/ 817176 w 1006134"/>
                <a:gd name="connsiteY7" fmla="*/ 630830 h 716806"/>
                <a:gd name="connsiteX8" fmla="*/ 242501 w 1006134"/>
                <a:gd name="connsiteY8" fmla="*/ 192680 h 716806"/>
                <a:gd name="connsiteX9" fmla="*/ 7551 w 1006134"/>
                <a:gd name="connsiteY9" fmla="*/ 5355 h 7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6134" h="716806">
                  <a:moveTo>
                    <a:pt x="7551" y="5355"/>
                  </a:moveTo>
                  <a:cubicBezTo>
                    <a:pt x="-19437" y="-15812"/>
                    <a:pt x="30834" y="30226"/>
                    <a:pt x="80576" y="65680"/>
                  </a:cubicBezTo>
                  <a:cubicBezTo>
                    <a:pt x="130318" y="101134"/>
                    <a:pt x="228214" y="160401"/>
                    <a:pt x="306001" y="218080"/>
                  </a:cubicBezTo>
                  <a:cubicBezTo>
                    <a:pt x="383789" y="275759"/>
                    <a:pt x="470572" y="347726"/>
                    <a:pt x="547301" y="411755"/>
                  </a:cubicBezTo>
                  <a:cubicBezTo>
                    <a:pt x="624030" y="475784"/>
                    <a:pt x="735155" y="575267"/>
                    <a:pt x="766376" y="602255"/>
                  </a:cubicBezTo>
                  <a:cubicBezTo>
                    <a:pt x="797597" y="629243"/>
                    <a:pt x="694939" y="555159"/>
                    <a:pt x="734626" y="573680"/>
                  </a:cubicBezTo>
                  <a:cubicBezTo>
                    <a:pt x="774313" y="592201"/>
                    <a:pt x="990743" y="703855"/>
                    <a:pt x="1004501" y="713380"/>
                  </a:cubicBezTo>
                  <a:cubicBezTo>
                    <a:pt x="1018259" y="722905"/>
                    <a:pt x="944176" y="717613"/>
                    <a:pt x="817176" y="630830"/>
                  </a:cubicBezTo>
                  <a:cubicBezTo>
                    <a:pt x="690176" y="544047"/>
                    <a:pt x="372147" y="292693"/>
                    <a:pt x="242501" y="192680"/>
                  </a:cubicBezTo>
                  <a:cubicBezTo>
                    <a:pt x="112855" y="92668"/>
                    <a:pt x="34539" y="26522"/>
                    <a:pt x="7551" y="53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9646AAB3-6478-08A7-6331-B09DB07508E7}"/>
                </a:ext>
              </a:extLst>
            </p:cNvPr>
            <p:cNvSpPr/>
            <p:nvPr/>
          </p:nvSpPr>
          <p:spPr>
            <a:xfrm>
              <a:off x="7308293" y="7826338"/>
              <a:ext cx="359875" cy="235037"/>
            </a:xfrm>
            <a:custGeom>
              <a:avLst/>
              <a:gdLst>
                <a:gd name="connsiteX0" fmla="*/ 557 w 359875"/>
                <a:gd name="connsiteY0" fmla="*/ 37 h 235037"/>
                <a:gd name="connsiteX1" fmla="*/ 203757 w 359875"/>
                <a:gd name="connsiteY1" fmla="*/ 133387 h 235037"/>
                <a:gd name="connsiteX2" fmla="*/ 359332 w 359875"/>
                <a:gd name="connsiteY2" fmla="*/ 234987 h 235037"/>
                <a:gd name="connsiteX3" fmla="*/ 149782 w 359875"/>
                <a:gd name="connsiteY3" fmla="*/ 120687 h 235037"/>
                <a:gd name="connsiteX4" fmla="*/ 557 w 359875"/>
                <a:gd name="connsiteY4" fmla="*/ 37 h 23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75" h="235037">
                  <a:moveTo>
                    <a:pt x="557" y="37"/>
                  </a:moveTo>
                  <a:cubicBezTo>
                    <a:pt x="9553" y="2154"/>
                    <a:pt x="203757" y="133387"/>
                    <a:pt x="203757" y="133387"/>
                  </a:cubicBezTo>
                  <a:cubicBezTo>
                    <a:pt x="263553" y="172545"/>
                    <a:pt x="368328" y="237104"/>
                    <a:pt x="359332" y="234987"/>
                  </a:cubicBezTo>
                  <a:cubicBezTo>
                    <a:pt x="350336" y="232870"/>
                    <a:pt x="205874" y="156141"/>
                    <a:pt x="149782" y="120687"/>
                  </a:cubicBezTo>
                  <a:cubicBezTo>
                    <a:pt x="93690" y="85233"/>
                    <a:pt x="-8439" y="-2080"/>
                    <a:pt x="557" y="3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AF7D2AAF-5890-804E-5961-EE9F1F320B89}"/>
                </a:ext>
              </a:extLst>
            </p:cNvPr>
            <p:cNvSpPr/>
            <p:nvPr/>
          </p:nvSpPr>
          <p:spPr>
            <a:xfrm>
              <a:off x="8166100" y="8321675"/>
              <a:ext cx="769174" cy="646612"/>
            </a:xfrm>
            <a:custGeom>
              <a:avLst/>
              <a:gdLst>
                <a:gd name="connsiteX0" fmla="*/ 0 w 769174"/>
                <a:gd name="connsiteY0" fmla="*/ 0 h 646612"/>
                <a:gd name="connsiteX1" fmla="*/ 584200 w 769174"/>
                <a:gd name="connsiteY1" fmla="*/ 447675 h 646612"/>
                <a:gd name="connsiteX2" fmla="*/ 765175 w 769174"/>
                <a:gd name="connsiteY2" fmla="*/ 644525 h 646612"/>
                <a:gd name="connsiteX3" fmla="*/ 447675 w 769174"/>
                <a:gd name="connsiteY3" fmla="*/ 336550 h 646612"/>
                <a:gd name="connsiteX4" fmla="*/ 41275 w 769174"/>
                <a:gd name="connsiteY4" fmla="*/ 31750 h 646612"/>
                <a:gd name="connsiteX5" fmla="*/ 0 w 769174"/>
                <a:gd name="connsiteY5" fmla="*/ 0 h 64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174" h="646612">
                  <a:moveTo>
                    <a:pt x="0" y="0"/>
                  </a:moveTo>
                  <a:cubicBezTo>
                    <a:pt x="90487" y="69321"/>
                    <a:pt x="456671" y="340254"/>
                    <a:pt x="584200" y="447675"/>
                  </a:cubicBezTo>
                  <a:cubicBezTo>
                    <a:pt x="711729" y="555096"/>
                    <a:pt x="787929" y="663046"/>
                    <a:pt x="765175" y="644525"/>
                  </a:cubicBezTo>
                  <a:cubicBezTo>
                    <a:pt x="742421" y="626004"/>
                    <a:pt x="568325" y="438679"/>
                    <a:pt x="447675" y="336550"/>
                  </a:cubicBezTo>
                  <a:cubicBezTo>
                    <a:pt x="327025" y="234421"/>
                    <a:pt x="111654" y="86254"/>
                    <a:pt x="41275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3EE920B0-A0AD-D297-B7C7-F7CC7A0AD911}"/>
                </a:ext>
              </a:extLst>
            </p:cNvPr>
            <p:cNvSpPr/>
            <p:nvPr/>
          </p:nvSpPr>
          <p:spPr>
            <a:xfrm>
              <a:off x="8836025" y="8804275"/>
              <a:ext cx="239093" cy="270108"/>
            </a:xfrm>
            <a:custGeom>
              <a:avLst/>
              <a:gdLst>
                <a:gd name="connsiteX0" fmla="*/ 0 w 239093"/>
                <a:gd name="connsiteY0" fmla="*/ 0 h 270108"/>
                <a:gd name="connsiteX1" fmla="*/ 149225 w 239093"/>
                <a:gd name="connsiteY1" fmla="*/ 133350 h 270108"/>
                <a:gd name="connsiteX2" fmla="*/ 238125 w 239093"/>
                <a:gd name="connsiteY2" fmla="*/ 269875 h 270108"/>
                <a:gd name="connsiteX3" fmla="*/ 193675 w 239093"/>
                <a:gd name="connsiteY3" fmla="*/ 165100 h 270108"/>
                <a:gd name="connsiteX4" fmla="*/ 149225 w 239093"/>
                <a:gd name="connsiteY4" fmla="*/ 127000 h 270108"/>
                <a:gd name="connsiteX5" fmla="*/ 0 w 239093"/>
                <a:gd name="connsiteY5" fmla="*/ 0 h 2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93" h="270108">
                  <a:moveTo>
                    <a:pt x="0" y="0"/>
                  </a:moveTo>
                  <a:cubicBezTo>
                    <a:pt x="54769" y="44185"/>
                    <a:pt x="109538" y="88371"/>
                    <a:pt x="149225" y="133350"/>
                  </a:cubicBezTo>
                  <a:cubicBezTo>
                    <a:pt x="188912" y="178329"/>
                    <a:pt x="230717" y="264583"/>
                    <a:pt x="238125" y="269875"/>
                  </a:cubicBezTo>
                  <a:cubicBezTo>
                    <a:pt x="245533" y="275167"/>
                    <a:pt x="208492" y="188912"/>
                    <a:pt x="193675" y="165100"/>
                  </a:cubicBezTo>
                  <a:cubicBezTo>
                    <a:pt x="178858" y="141288"/>
                    <a:pt x="149225" y="127000"/>
                    <a:pt x="149225" y="1270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4E19E993-8B98-D413-B876-9F23CFE2C5F7}"/>
                </a:ext>
              </a:extLst>
            </p:cNvPr>
            <p:cNvSpPr/>
            <p:nvPr/>
          </p:nvSpPr>
          <p:spPr>
            <a:xfrm>
              <a:off x="9149845" y="7638242"/>
              <a:ext cx="86569" cy="369295"/>
            </a:xfrm>
            <a:custGeom>
              <a:avLst/>
              <a:gdLst>
                <a:gd name="connsiteX0" fmla="*/ 86230 w 86569"/>
                <a:gd name="connsiteY0" fmla="*/ 808 h 369295"/>
                <a:gd name="connsiteX1" fmla="*/ 48130 w 86569"/>
                <a:gd name="connsiteY1" fmla="*/ 92883 h 369295"/>
                <a:gd name="connsiteX2" fmla="*/ 505 w 86569"/>
                <a:gd name="connsiteY2" fmla="*/ 369108 h 369295"/>
                <a:gd name="connsiteX3" fmla="*/ 25905 w 86569"/>
                <a:gd name="connsiteY3" fmla="*/ 134158 h 369295"/>
                <a:gd name="connsiteX4" fmla="*/ 86230 w 86569"/>
                <a:gd name="connsiteY4" fmla="*/ 808 h 36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69" h="369295">
                  <a:moveTo>
                    <a:pt x="86230" y="808"/>
                  </a:moveTo>
                  <a:cubicBezTo>
                    <a:pt x="89934" y="-6071"/>
                    <a:pt x="62417" y="31500"/>
                    <a:pt x="48130" y="92883"/>
                  </a:cubicBezTo>
                  <a:cubicBezTo>
                    <a:pt x="33843" y="154266"/>
                    <a:pt x="4209" y="362229"/>
                    <a:pt x="505" y="369108"/>
                  </a:cubicBezTo>
                  <a:cubicBezTo>
                    <a:pt x="-3199" y="375987"/>
                    <a:pt x="14263" y="191837"/>
                    <a:pt x="25905" y="134158"/>
                  </a:cubicBezTo>
                  <a:cubicBezTo>
                    <a:pt x="37547" y="76479"/>
                    <a:pt x="82526" y="7687"/>
                    <a:pt x="86230" y="80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76CECCE3-D7AE-69C6-3FA1-CD05BAD8E3E3}"/>
                </a:ext>
              </a:extLst>
            </p:cNvPr>
            <p:cNvSpPr/>
            <p:nvPr/>
          </p:nvSpPr>
          <p:spPr>
            <a:xfrm>
              <a:off x="8888893" y="7699147"/>
              <a:ext cx="266036" cy="140164"/>
            </a:xfrm>
            <a:custGeom>
              <a:avLst/>
              <a:gdLst>
                <a:gd name="connsiteX0" fmla="*/ 264632 w 266036"/>
                <a:gd name="connsiteY0" fmla="*/ 228 h 140164"/>
                <a:gd name="connsiteX1" fmla="*/ 109057 w 266036"/>
                <a:gd name="connsiteY1" fmla="*/ 79603 h 140164"/>
                <a:gd name="connsiteX2" fmla="*/ 1107 w 266036"/>
                <a:gd name="connsiteY2" fmla="*/ 139928 h 140164"/>
                <a:gd name="connsiteX3" fmla="*/ 175732 w 266036"/>
                <a:gd name="connsiteY3" fmla="*/ 57378 h 140164"/>
                <a:gd name="connsiteX4" fmla="*/ 264632 w 266036"/>
                <a:gd name="connsiteY4" fmla="*/ 228 h 1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36" h="140164">
                  <a:moveTo>
                    <a:pt x="264632" y="228"/>
                  </a:moveTo>
                  <a:cubicBezTo>
                    <a:pt x="253520" y="3932"/>
                    <a:pt x="152978" y="56320"/>
                    <a:pt x="109057" y="79603"/>
                  </a:cubicBezTo>
                  <a:cubicBezTo>
                    <a:pt x="65136" y="102886"/>
                    <a:pt x="-10005" y="143632"/>
                    <a:pt x="1107" y="139928"/>
                  </a:cubicBezTo>
                  <a:cubicBezTo>
                    <a:pt x="12219" y="136224"/>
                    <a:pt x="132869" y="75899"/>
                    <a:pt x="175732" y="57378"/>
                  </a:cubicBezTo>
                  <a:cubicBezTo>
                    <a:pt x="218594" y="38857"/>
                    <a:pt x="275744" y="-3476"/>
                    <a:pt x="264632" y="22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4A363CA2-8D60-CDFD-577E-F73208F0ED95}"/>
                </a:ext>
              </a:extLst>
            </p:cNvPr>
            <p:cNvSpPr/>
            <p:nvPr/>
          </p:nvSpPr>
          <p:spPr>
            <a:xfrm>
              <a:off x="9325881" y="8067872"/>
              <a:ext cx="199118" cy="866968"/>
            </a:xfrm>
            <a:custGeom>
              <a:avLst/>
              <a:gdLst>
                <a:gd name="connsiteX0" fmla="*/ 21319 w 199118"/>
                <a:gd name="connsiteY0" fmla="*/ 6153 h 866968"/>
                <a:gd name="connsiteX1" fmla="*/ 2269 w 199118"/>
                <a:gd name="connsiteY1" fmla="*/ 82353 h 866968"/>
                <a:gd name="connsiteX2" fmla="*/ 81644 w 199118"/>
                <a:gd name="connsiteY2" fmla="*/ 364928 h 866968"/>
                <a:gd name="connsiteX3" fmla="*/ 49894 w 199118"/>
                <a:gd name="connsiteY3" fmla="*/ 336353 h 866968"/>
                <a:gd name="connsiteX4" fmla="*/ 97519 w 199118"/>
                <a:gd name="connsiteY4" fmla="*/ 441128 h 866968"/>
                <a:gd name="connsiteX5" fmla="*/ 110219 w 199118"/>
                <a:gd name="connsiteY5" fmla="*/ 510978 h 866968"/>
                <a:gd name="connsiteX6" fmla="*/ 135619 w 199118"/>
                <a:gd name="connsiteY6" fmla="*/ 466528 h 866968"/>
                <a:gd name="connsiteX7" fmla="*/ 132444 w 199118"/>
                <a:gd name="connsiteY7" fmla="*/ 545903 h 866968"/>
                <a:gd name="connsiteX8" fmla="*/ 195944 w 199118"/>
                <a:gd name="connsiteY8" fmla="*/ 860228 h 866968"/>
                <a:gd name="connsiteX9" fmla="*/ 18144 w 199118"/>
                <a:gd name="connsiteY9" fmla="*/ 212528 h 866968"/>
                <a:gd name="connsiteX10" fmla="*/ 21319 w 199118"/>
                <a:gd name="connsiteY10" fmla="*/ 6153 h 86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118" h="866968">
                  <a:moveTo>
                    <a:pt x="21319" y="6153"/>
                  </a:moveTo>
                  <a:cubicBezTo>
                    <a:pt x="18673" y="-15543"/>
                    <a:pt x="-7785" y="22557"/>
                    <a:pt x="2269" y="82353"/>
                  </a:cubicBezTo>
                  <a:cubicBezTo>
                    <a:pt x="12323" y="142149"/>
                    <a:pt x="73707" y="322595"/>
                    <a:pt x="81644" y="364928"/>
                  </a:cubicBezTo>
                  <a:cubicBezTo>
                    <a:pt x="89581" y="407261"/>
                    <a:pt x="47248" y="323653"/>
                    <a:pt x="49894" y="336353"/>
                  </a:cubicBezTo>
                  <a:cubicBezTo>
                    <a:pt x="52540" y="349053"/>
                    <a:pt x="87465" y="412024"/>
                    <a:pt x="97519" y="441128"/>
                  </a:cubicBezTo>
                  <a:cubicBezTo>
                    <a:pt x="107573" y="470232"/>
                    <a:pt x="103869" y="506745"/>
                    <a:pt x="110219" y="510978"/>
                  </a:cubicBezTo>
                  <a:cubicBezTo>
                    <a:pt x="116569" y="515211"/>
                    <a:pt x="131915" y="460707"/>
                    <a:pt x="135619" y="466528"/>
                  </a:cubicBezTo>
                  <a:cubicBezTo>
                    <a:pt x="139323" y="472349"/>
                    <a:pt x="122390" y="480286"/>
                    <a:pt x="132444" y="545903"/>
                  </a:cubicBezTo>
                  <a:cubicBezTo>
                    <a:pt x="142498" y="611520"/>
                    <a:pt x="214994" y="915791"/>
                    <a:pt x="195944" y="860228"/>
                  </a:cubicBezTo>
                  <a:cubicBezTo>
                    <a:pt x="176894" y="804666"/>
                    <a:pt x="51481" y="349582"/>
                    <a:pt x="18144" y="212528"/>
                  </a:cubicBezTo>
                  <a:cubicBezTo>
                    <a:pt x="-15193" y="75474"/>
                    <a:pt x="23965" y="27849"/>
                    <a:pt x="21319" y="61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AC2FC05E-AAD3-1039-58C1-D03AC7BE8906}"/>
                </a:ext>
              </a:extLst>
            </p:cNvPr>
            <p:cNvSpPr/>
            <p:nvPr/>
          </p:nvSpPr>
          <p:spPr>
            <a:xfrm>
              <a:off x="9385691" y="8941952"/>
              <a:ext cx="153717" cy="737165"/>
            </a:xfrm>
            <a:custGeom>
              <a:avLst/>
              <a:gdLst>
                <a:gd name="connsiteX0" fmla="*/ 139309 w 153717"/>
                <a:gd name="connsiteY0" fmla="*/ 5198 h 737165"/>
                <a:gd name="connsiteX1" fmla="*/ 152009 w 153717"/>
                <a:gd name="connsiteY1" fmla="*/ 170298 h 737165"/>
                <a:gd name="connsiteX2" fmla="*/ 126609 w 153717"/>
                <a:gd name="connsiteY2" fmla="*/ 383023 h 737165"/>
                <a:gd name="connsiteX3" fmla="*/ 56759 w 153717"/>
                <a:gd name="connsiteY3" fmla="*/ 624323 h 737165"/>
                <a:gd name="connsiteX4" fmla="*/ 2784 w 153717"/>
                <a:gd name="connsiteY4" fmla="*/ 725923 h 737165"/>
                <a:gd name="connsiteX5" fmla="*/ 145659 w 153717"/>
                <a:gd name="connsiteY5" fmla="*/ 370323 h 737165"/>
                <a:gd name="connsiteX6" fmla="*/ 139309 w 153717"/>
                <a:gd name="connsiteY6" fmla="*/ 5198 h 73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17" h="737165">
                  <a:moveTo>
                    <a:pt x="139309" y="5198"/>
                  </a:moveTo>
                  <a:cubicBezTo>
                    <a:pt x="140367" y="-28139"/>
                    <a:pt x="154126" y="107327"/>
                    <a:pt x="152009" y="170298"/>
                  </a:cubicBezTo>
                  <a:cubicBezTo>
                    <a:pt x="149892" y="233269"/>
                    <a:pt x="142484" y="307352"/>
                    <a:pt x="126609" y="383023"/>
                  </a:cubicBezTo>
                  <a:cubicBezTo>
                    <a:pt x="110734" y="458694"/>
                    <a:pt x="77396" y="567173"/>
                    <a:pt x="56759" y="624323"/>
                  </a:cubicBezTo>
                  <a:cubicBezTo>
                    <a:pt x="36122" y="681473"/>
                    <a:pt x="-12033" y="768256"/>
                    <a:pt x="2784" y="725923"/>
                  </a:cubicBezTo>
                  <a:cubicBezTo>
                    <a:pt x="17601" y="683590"/>
                    <a:pt x="123963" y="492031"/>
                    <a:pt x="145659" y="370323"/>
                  </a:cubicBezTo>
                  <a:cubicBezTo>
                    <a:pt x="167355" y="248615"/>
                    <a:pt x="138251" y="38535"/>
                    <a:pt x="139309" y="5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515F021F-9B32-F9B0-7861-7F8913F5D599}"/>
                </a:ext>
              </a:extLst>
            </p:cNvPr>
            <p:cNvSpPr/>
            <p:nvPr/>
          </p:nvSpPr>
          <p:spPr>
            <a:xfrm>
              <a:off x="8261327" y="8562703"/>
              <a:ext cx="169817" cy="108381"/>
            </a:xfrm>
            <a:custGeom>
              <a:avLst/>
              <a:gdLst>
                <a:gd name="connsiteX0" fmla="*/ 23 w 169817"/>
                <a:gd name="connsiteY0" fmla="*/ 25672 h 108381"/>
                <a:gd name="connsiteX1" fmla="*/ 165123 w 169817"/>
                <a:gd name="connsiteY1" fmla="*/ 108222 h 108381"/>
                <a:gd name="connsiteX2" fmla="*/ 127023 w 169817"/>
                <a:gd name="connsiteY2" fmla="*/ 272 h 108381"/>
                <a:gd name="connsiteX3" fmla="*/ 152423 w 169817"/>
                <a:gd name="connsiteY3" fmla="*/ 76472 h 108381"/>
                <a:gd name="connsiteX4" fmla="*/ 23 w 169817"/>
                <a:gd name="connsiteY4" fmla="*/ 25672 h 10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17" h="108381">
                  <a:moveTo>
                    <a:pt x="23" y="25672"/>
                  </a:moveTo>
                  <a:cubicBezTo>
                    <a:pt x="2140" y="30964"/>
                    <a:pt x="143956" y="112455"/>
                    <a:pt x="165123" y="108222"/>
                  </a:cubicBezTo>
                  <a:cubicBezTo>
                    <a:pt x="186290" y="103989"/>
                    <a:pt x="129140" y="5564"/>
                    <a:pt x="127023" y="272"/>
                  </a:cubicBezTo>
                  <a:cubicBezTo>
                    <a:pt x="124906" y="-5020"/>
                    <a:pt x="167240" y="68535"/>
                    <a:pt x="152423" y="76472"/>
                  </a:cubicBezTo>
                  <a:cubicBezTo>
                    <a:pt x="137606" y="84410"/>
                    <a:pt x="-2094" y="20380"/>
                    <a:pt x="23" y="2567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8511E571-EDA3-6830-A093-FA830B058CA9}"/>
                </a:ext>
              </a:extLst>
            </p:cNvPr>
            <p:cNvSpPr/>
            <p:nvPr/>
          </p:nvSpPr>
          <p:spPr>
            <a:xfrm>
              <a:off x="8314904" y="8743946"/>
              <a:ext cx="440214" cy="334091"/>
            </a:xfrm>
            <a:custGeom>
              <a:avLst/>
              <a:gdLst>
                <a:gd name="connsiteX0" fmla="*/ 421 w 440214"/>
                <a:gd name="connsiteY0" fmla="*/ 22229 h 334091"/>
                <a:gd name="connsiteX1" fmla="*/ 184571 w 440214"/>
                <a:gd name="connsiteY1" fmla="*/ 12704 h 334091"/>
                <a:gd name="connsiteX2" fmla="*/ 127421 w 440214"/>
                <a:gd name="connsiteY2" fmla="*/ 25404 h 334091"/>
                <a:gd name="connsiteX3" fmla="*/ 197271 w 440214"/>
                <a:gd name="connsiteY3" fmla="*/ 31754 h 334091"/>
                <a:gd name="connsiteX4" fmla="*/ 321096 w 440214"/>
                <a:gd name="connsiteY4" fmla="*/ 104779 h 334091"/>
                <a:gd name="connsiteX5" fmla="*/ 238546 w 440214"/>
                <a:gd name="connsiteY5" fmla="*/ 117479 h 334091"/>
                <a:gd name="connsiteX6" fmla="*/ 286171 w 440214"/>
                <a:gd name="connsiteY6" fmla="*/ 111129 h 334091"/>
                <a:gd name="connsiteX7" fmla="*/ 257596 w 440214"/>
                <a:gd name="connsiteY7" fmla="*/ 123829 h 334091"/>
                <a:gd name="connsiteX8" fmla="*/ 333796 w 440214"/>
                <a:gd name="connsiteY8" fmla="*/ 107954 h 334091"/>
                <a:gd name="connsiteX9" fmla="*/ 438571 w 440214"/>
                <a:gd name="connsiteY9" fmla="*/ 333379 h 334091"/>
                <a:gd name="connsiteX10" fmla="*/ 244896 w 440214"/>
                <a:gd name="connsiteY10" fmla="*/ 22229 h 334091"/>
                <a:gd name="connsiteX11" fmla="*/ 421 w 440214"/>
                <a:gd name="connsiteY11" fmla="*/ 22229 h 33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0214" h="334091">
                  <a:moveTo>
                    <a:pt x="421" y="22229"/>
                  </a:moveTo>
                  <a:cubicBezTo>
                    <a:pt x="-9633" y="20642"/>
                    <a:pt x="163404" y="12175"/>
                    <a:pt x="184571" y="12704"/>
                  </a:cubicBezTo>
                  <a:cubicBezTo>
                    <a:pt x="205738" y="13233"/>
                    <a:pt x="125304" y="22229"/>
                    <a:pt x="127421" y="25404"/>
                  </a:cubicBezTo>
                  <a:cubicBezTo>
                    <a:pt x="129538" y="28579"/>
                    <a:pt x="164992" y="18525"/>
                    <a:pt x="197271" y="31754"/>
                  </a:cubicBezTo>
                  <a:cubicBezTo>
                    <a:pt x="229550" y="44983"/>
                    <a:pt x="314217" y="90492"/>
                    <a:pt x="321096" y="104779"/>
                  </a:cubicBezTo>
                  <a:cubicBezTo>
                    <a:pt x="327975" y="119067"/>
                    <a:pt x="244367" y="116421"/>
                    <a:pt x="238546" y="117479"/>
                  </a:cubicBezTo>
                  <a:cubicBezTo>
                    <a:pt x="232725" y="118537"/>
                    <a:pt x="282996" y="110071"/>
                    <a:pt x="286171" y="111129"/>
                  </a:cubicBezTo>
                  <a:cubicBezTo>
                    <a:pt x="289346" y="112187"/>
                    <a:pt x="249659" y="124358"/>
                    <a:pt x="257596" y="123829"/>
                  </a:cubicBezTo>
                  <a:cubicBezTo>
                    <a:pt x="265534" y="123300"/>
                    <a:pt x="303634" y="73029"/>
                    <a:pt x="333796" y="107954"/>
                  </a:cubicBezTo>
                  <a:cubicBezTo>
                    <a:pt x="363959" y="142879"/>
                    <a:pt x="453388" y="347666"/>
                    <a:pt x="438571" y="333379"/>
                  </a:cubicBezTo>
                  <a:cubicBezTo>
                    <a:pt x="423754" y="319092"/>
                    <a:pt x="313688" y="73029"/>
                    <a:pt x="244896" y="22229"/>
                  </a:cubicBezTo>
                  <a:cubicBezTo>
                    <a:pt x="176104" y="-28571"/>
                    <a:pt x="10475" y="23816"/>
                    <a:pt x="421" y="222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9509D069-803B-9C52-1EF8-FFBF3DF5FDF1}"/>
                </a:ext>
              </a:extLst>
            </p:cNvPr>
            <p:cNvSpPr/>
            <p:nvPr/>
          </p:nvSpPr>
          <p:spPr>
            <a:xfrm>
              <a:off x="9355296" y="9625344"/>
              <a:ext cx="45886" cy="659494"/>
            </a:xfrm>
            <a:custGeom>
              <a:avLst/>
              <a:gdLst>
                <a:gd name="connsiteX0" fmla="*/ 4604 w 45886"/>
                <a:gd name="connsiteY0" fmla="*/ 10781 h 659494"/>
                <a:gd name="connsiteX1" fmla="*/ 45879 w 45886"/>
                <a:gd name="connsiteY1" fmla="*/ 655306 h 659494"/>
                <a:gd name="connsiteX2" fmla="*/ 7779 w 45886"/>
                <a:gd name="connsiteY2" fmla="*/ 277481 h 659494"/>
                <a:gd name="connsiteX3" fmla="*/ 4604 w 45886"/>
                <a:gd name="connsiteY3" fmla="*/ 10781 h 65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6" h="659494">
                  <a:moveTo>
                    <a:pt x="4604" y="10781"/>
                  </a:moveTo>
                  <a:cubicBezTo>
                    <a:pt x="10954" y="73752"/>
                    <a:pt x="45350" y="610856"/>
                    <a:pt x="45879" y="655306"/>
                  </a:cubicBezTo>
                  <a:cubicBezTo>
                    <a:pt x="46408" y="699756"/>
                    <a:pt x="17833" y="378023"/>
                    <a:pt x="7779" y="277481"/>
                  </a:cubicBezTo>
                  <a:cubicBezTo>
                    <a:pt x="-2275" y="176939"/>
                    <a:pt x="-1746" y="-52190"/>
                    <a:pt x="4604" y="1078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68FC3102-2DBD-C04E-3150-B90FF682240A}"/>
                </a:ext>
              </a:extLst>
            </p:cNvPr>
            <p:cNvSpPr/>
            <p:nvPr/>
          </p:nvSpPr>
          <p:spPr>
            <a:xfrm>
              <a:off x="9341612" y="10085148"/>
              <a:ext cx="50850" cy="941827"/>
            </a:xfrm>
            <a:custGeom>
              <a:avLst/>
              <a:gdLst>
                <a:gd name="connsiteX0" fmla="*/ 50038 w 50850"/>
                <a:gd name="connsiteY0" fmla="*/ 1827 h 941827"/>
                <a:gd name="connsiteX1" fmla="*/ 30988 w 50850"/>
                <a:gd name="connsiteY1" fmla="*/ 300277 h 941827"/>
                <a:gd name="connsiteX2" fmla="*/ 11938 w 50850"/>
                <a:gd name="connsiteY2" fmla="*/ 814627 h 941827"/>
                <a:gd name="connsiteX3" fmla="*/ 11938 w 50850"/>
                <a:gd name="connsiteY3" fmla="*/ 916227 h 941827"/>
                <a:gd name="connsiteX4" fmla="*/ 2413 w 50850"/>
                <a:gd name="connsiteY4" fmla="*/ 433627 h 941827"/>
                <a:gd name="connsiteX5" fmla="*/ 50038 w 50850"/>
                <a:gd name="connsiteY5" fmla="*/ 1827 h 94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50" h="941827">
                  <a:moveTo>
                    <a:pt x="50038" y="1827"/>
                  </a:moveTo>
                  <a:cubicBezTo>
                    <a:pt x="54801" y="-20398"/>
                    <a:pt x="37338" y="164810"/>
                    <a:pt x="30988" y="300277"/>
                  </a:cubicBezTo>
                  <a:cubicBezTo>
                    <a:pt x="24638" y="435744"/>
                    <a:pt x="15113" y="711969"/>
                    <a:pt x="11938" y="814627"/>
                  </a:cubicBezTo>
                  <a:cubicBezTo>
                    <a:pt x="8763" y="917285"/>
                    <a:pt x="13525" y="979727"/>
                    <a:pt x="11938" y="916227"/>
                  </a:cubicBezTo>
                  <a:cubicBezTo>
                    <a:pt x="10351" y="852727"/>
                    <a:pt x="-6054" y="586027"/>
                    <a:pt x="2413" y="433627"/>
                  </a:cubicBezTo>
                  <a:cubicBezTo>
                    <a:pt x="10880" y="281227"/>
                    <a:pt x="45275" y="24052"/>
                    <a:pt x="50038" y="182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80BA3DB7-74ED-5CA6-9A04-FB0DED2AF495}"/>
                </a:ext>
              </a:extLst>
            </p:cNvPr>
            <p:cNvSpPr/>
            <p:nvPr/>
          </p:nvSpPr>
          <p:spPr>
            <a:xfrm>
              <a:off x="9372545" y="10042641"/>
              <a:ext cx="22516" cy="1002560"/>
            </a:xfrm>
            <a:custGeom>
              <a:avLst/>
              <a:gdLst>
                <a:gd name="connsiteX0" fmla="*/ 55 w 22516"/>
                <a:gd name="connsiteY0" fmla="*/ 12584 h 1002560"/>
                <a:gd name="connsiteX1" fmla="*/ 15930 w 22516"/>
                <a:gd name="connsiteY1" fmla="*/ 558684 h 1002560"/>
                <a:gd name="connsiteX2" fmla="*/ 15930 w 22516"/>
                <a:gd name="connsiteY2" fmla="*/ 996834 h 1002560"/>
                <a:gd name="connsiteX3" fmla="*/ 22280 w 22516"/>
                <a:gd name="connsiteY3" fmla="*/ 241184 h 1002560"/>
                <a:gd name="connsiteX4" fmla="*/ 55 w 22516"/>
                <a:gd name="connsiteY4" fmla="*/ 12584 h 10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6" h="1002560">
                  <a:moveTo>
                    <a:pt x="55" y="12584"/>
                  </a:moveTo>
                  <a:cubicBezTo>
                    <a:pt x="-1003" y="65501"/>
                    <a:pt x="13284" y="394642"/>
                    <a:pt x="15930" y="558684"/>
                  </a:cubicBezTo>
                  <a:cubicBezTo>
                    <a:pt x="18576" y="722726"/>
                    <a:pt x="14872" y="1049751"/>
                    <a:pt x="15930" y="996834"/>
                  </a:cubicBezTo>
                  <a:cubicBezTo>
                    <a:pt x="16988" y="943917"/>
                    <a:pt x="23867" y="401521"/>
                    <a:pt x="22280" y="241184"/>
                  </a:cubicBezTo>
                  <a:cubicBezTo>
                    <a:pt x="20693" y="80847"/>
                    <a:pt x="1113" y="-40333"/>
                    <a:pt x="55" y="1258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42E6CCB9-B763-588B-0CBC-4A45F56C9147}"/>
                </a:ext>
              </a:extLst>
            </p:cNvPr>
            <p:cNvSpPr/>
            <p:nvPr/>
          </p:nvSpPr>
          <p:spPr>
            <a:xfrm>
              <a:off x="9130656" y="10490200"/>
              <a:ext cx="200794" cy="447675"/>
            </a:xfrm>
            <a:custGeom>
              <a:avLst/>
              <a:gdLst>
                <a:gd name="connsiteX0" fmla="*/ 200669 w 200794"/>
                <a:gd name="connsiteY0" fmla="*/ 0 h 447675"/>
                <a:gd name="connsiteX1" fmla="*/ 67319 w 200794"/>
                <a:gd name="connsiteY1" fmla="*/ 209550 h 447675"/>
                <a:gd name="connsiteX2" fmla="*/ 644 w 200794"/>
                <a:gd name="connsiteY2" fmla="*/ 447675 h 447675"/>
                <a:gd name="connsiteX3" fmla="*/ 41919 w 200794"/>
                <a:gd name="connsiteY3" fmla="*/ 209550 h 447675"/>
                <a:gd name="connsiteX4" fmla="*/ 200669 w 200794"/>
                <a:gd name="connsiteY4" fmla="*/ 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94" h="447675">
                  <a:moveTo>
                    <a:pt x="200669" y="0"/>
                  </a:moveTo>
                  <a:cubicBezTo>
                    <a:pt x="204902" y="0"/>
                    <a:pt x="100656" y="134938"/>
                    <a:pt x="67319" y="209550"/>
                  </a:cubicBezTo>
                  <a:cubicBezTo>
                    <a:pt x="33981" y="284163"/>
                    <a:pt x="4877" y="447675"/>
                    <a:pt x="644" y="447675"/>
                  </a:cubicBezTo>
                  <a:cubicBezTo>
                    <a:pt x="-3589" y="447675"/>
                    <a:pt x="13344" y="285221"/>
                    <a:pt x="41919" y="209550"/>
                  </a:cubicBezTo>
                  <a:cubicBezTo>
                    <a:pt x="70494" y="133879"/>
                    <a:pt x="196436" y="0"/>
                    <a:pt x="200669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021BF741-DCBD-E638-A1E8-6572D5440D94}"/>
                </a:ext>
              </a:extLst>
            </p:cNvPr>
            <p:cNvSpPr/>
            <p:nvPr/>
          </p:nvSpPr>
          <p:spPr>
            <a:xfrm>
              <a:off x="7988300" y="8194675"/>
              <a:ext cx="215993" cy="184150"/>
            </a:xfrm>
            <a:custGeom>
              <a:avLst/>
              <a:gdLst>
                <a:gd name="connsiteX0" fmla="*/ 0 w 215993"/>
                <a:gd name="connsiteY0" fmla="*/ 0 h 184150"/>
                <a:gd name="connsiteX1" fmla="*/ 215900 w 215993"/>
                <a:gd name="connsiteY1" fmla="*/ 184150 h 184150"/>
                <a:gd name="connsiteX2" fmla="*/ 0 w 215993"/>
                <a:gd name="connsiteY2" fmla="*/ 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993" h="184150">
                  <a:moveTo>
                    <a:pt x="0" y="0"/>
                  </a:moveTo>
                  <a:cubicBezTo>
                    <a:pt x="0" y="0"/>
                    <a:pt x="210608" y="184150"/>
                    <a:pt x="215900" y="184150"/>
                  </a:cubicBezTo>
                  <a:cubicBezTo>
                    <a:pt x="221192" y="18415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6D84FE1C-3548-79F8-1166-7E21DCBB2E74}"/>
                </a:ext>
              </a:extLst>
            </p:cNvPr>
            <p:cNvSpPr/>
            <p:nvPr/>
          </p:nvSpPr>
          <p:spPr>
            <a:xfrm>
              <a:off x="7178518" y="7698498"/>
              <a:ext cx="143158" cy="595002"/>
            </a:xfrm>
            <a:custGeom>
              <a:avLst/>
              <a:gdLst>
                <a:gd name="connsiteX0" fmla="*/ 157 w 143158"/>
                <a:gd name="connsiteY0" fmla="*/ 877 h 595002"/>
                <a:gd name="connsiteX1" fmla="*/ 101757 w 143158"/>
                <a:gd name="connsiteY1" fmla="*/ 194552 h 595002"/>
                <a:gd name="connsiteX2" fmla="*/ 139857 w 143158"/>
                <a:gd name="connsiteY2" fmla="*/ 594602 h 595002"/>
                <a:gd name="connsiteX3" fmla="*/ 127157 w 143158"/>
                <a:gd name="connsiteY3" fmla="*/ 264402 h 595002"/>
                <a:gd name="connsiteX4" fmla="*/ 157 w 143158"/>
                <a:gd name="connsiteY4" fmla="*/ 877 h 59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8" h="595002">
                  <a:moveTo>
                    <a:pt x="157" y="877"/>
                  </a:moveTo>
                  <a:cubicBezTo>
                    <a:pt x="-4076" y="-10765"/>
                    <a:pt x="78474" y="95598"/>
                    <a:pt x="101757" y="194552"/>
                  </a:cubicBezTo>
                  <a:cubicBezTo>
                    <a:pt x="125040" y="293506"/>
                    <a:pt x="135624" y="582960"/>
                    <a:pt x="139857" y="594602"/>
                  </a:cubicBezTo>
                  <a:cubicBezTo>
                    <a:pt x="144090" y="606244"/>
                    <a:pt x="147794" y="360710"/>
                    <a:pt x="127157" y="264402"/>
                  </a:cubicBezTo>
                  <a:cubicBezTo>
                    <a:pt x="106520" y="168094"/>
                    <a:pt x="4390" y="12519"/>
                    <a:pt x="157" y="87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F97BC08B-5B4A-53AF-96E9-69A19E3820C6}"/>
                </a:ext>
              </a:extLst>
            </p:cNvPr>
            <p:cNvSpPr/>
            <p:nvPr/>
          </p:nvSpPr>
          <p:spPr>
            <a:xfrm>
              <a:off x="7296693" y="7797523"/>
              <a:ext cx="466937" cy="1121248"/>
            </a:xfrm>
            <a:custGeom>
              <a:avLst/>
              <a:gdLst>
                <a:gd name="connsiteX0" fmla="*/ 31207 w 466937"/>
                <a:gd name="connsiteY0" fmla="*/ 28852 h 1121248"/>
                <a:gd name="connsiteX1" fmla="*/ 336007 w 466937"/>
                <a:gd name="connsiteY1" fmla="*/ 676552 h 1121248"/>
                <a:gd name="connsiteX2" fmla="*/ 466182 w 466937"/>
                <a:gd name="connsiteY2" fmla="*/ 946427 h 1121248"/>
                <a:gd name="connsiteX3" fmla="*/ 389982 w 466937"/>
                <a:gd name="connsiteY3" fmla="*/ 809902 h 1121248"/>
                <a:gd name="connsiteX4" fmla="*/ 399507 w 466937"/>
                <a:gd name="connsiteY4" fmla="*/ 917852 h 1121248"/>
                <a:gd name="connsiteX5" fmla="*/ 367757 w 466937"/>
                <a:gd name="connsiteY5" fmla="*/ 816252 h 1121248"/>
                <a:gd name="connsiteX6" fmla="*/ 377282 w 466937"/>
                <a:gd name="connsiteY6" fmla="*/ 914677 h 1121248"/>
                <a:gd name="connsiteX7" fmla="*/ 386807 w 466937"/>
                <a:gd name="connsiteY7" fmla="*/ 1003577 h 1121248"/>
                <a:gd name="connsiteX8" fmla="*/ 418557 w 466937"/>
                <a:gd name="connsiteY8" fmla="*/ 1117877 h 1121248"/>
                <a:gd name="connsiteX9" fmla="*/ 320132 w 466937"/>
                <a:gd name="connsiteY9" fmla="*/ 863877 h 1121248"/>
                <a:gd name="connsiteX10" fmla="*/ 259807 w 466937"/>
                <a:gd name="connsiteY10" fmla="*/ 549552 h 1121248"/>
                <a:gd name="connsiteX11" fmla="*/ 113757 w 466937"/>
                <a:gd name="connsiteY11" fmla="*/ 305077 h 1121248"/>
                <a:gd name="connsiteX12" fmla="*/ 5807 w 466937"/>
                <a:gd name="connsiteY12" fmla="*/ 111402 h 1121248"/>
                <a:gd name="connsiteX13" fmla="*/ 15332 w 466937"/>
                <a:gd name="connsiteY13" fmla="*/ 111402 h 1121248"/>
                <a:gd name="connsiteX14" fmla="*/ 31207 w 466937"/>
                <a:gd name="connsiteY14" fmla="*/ 28852 h 112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6937" h="1121248">
                  <a:moveTo>
                    <a:pt x="31207" y="28852"/>
                  </a:moveTo>
                  <a:cubicBezTo>
                    <a:pt x="84653" y="123044"/>
                    <a:pt x="263511" y="523623"/>
                    <a:pt x="336007" y="676552"/>
                  </a:cubicBezTo>
                  <a:cubicBezTo>
                    <a:pt x="408503" y="829481"/>
                    <a:pt x="457186" y="924202"/>
                    <a:pt x="466182" y="946427"/>
                  </a:cubicBezTo>
                  <a:cubicBezTo>
                    <a:pt x="475178" y="968652"/>
                    <a:pt x="401094" y="814664"/>
                    <a:pt x="389982" y="809902"/>
                  </a:cubicBezTo>
                  <a:cubicBezTo>
                    <a:pt x="378870" y="805140"/>
                    <a:pt x="403211" y="916794"/>
                    <a:pt x="399507" y="917852"/>
                  </a:cubicBezTo>
                  <a:cubicBezTo>
                    <a:pt x="395803" y="918910"/>
                    <a:pt x="371461" y="816781"/>
                    <a:pt x="367757" y="816252"/>
                  </a:cubicBezTo>
                  <a:cubicBezTo>
                    <a:pt x="364053" y="815723"/>
                    <a:pt x="374107" y="883456"/>
                    <a:pt x="377282" y="914677"/>
                  </a:cubicBezTo>
                  <a:cubicBezTo>
                    <a:pt x="380457" y="945898"/>
                    <a:pt x="379928" y="969710"/>
                    <a:pt x="386807" y="1003577"/>
                  </a:cubicBezTo>
                  <a:cubicBezTo>
                    <a:pt x="393686" y="1037444"/>
                    <a:pt x="429669" y="1141160"/>
                    <a:pt x="418557" y="1117877"/>
                  </a:cubicBezTo>
                  <a:cubicBezTo>
                    <a:pt x="407445" y="1094594"/>
                    <a:pt x="346590" y="958598"/>
                    <a:pt x="320132" y="863877"/>
                  </a:cubicBezTo>
                  <a:cubicBezTo>
                    <a:pt x="293674" y="769156"/>
                    <a:pt x="294203" y="642685"/>
                    <a:pt x="259807" y="549552"/>
                  </a:cubicBezTo>
                  <a:cubicBezTo>
                    <a:pt x="225411" y="456419"/>
                    <a:pt x="156090" y="378102"/>
                    <a:pt x="113757" y="305077"/>
                  </a:cubicBezTo>
                  <a:cubicBezTo>
                    <a:pt x="71424" y="232052"/>
                    <a:pt x="22211" y="143681"/>
                    <a:pt x="5807" y="111402"/>
                  </a:cubicBezTo>
                  <a:cubicBezTo>
                    <a:pt x="-10597" y="79123"/>
                    <a:pt x="12686" y="122515"/>
                    <a:pt x="15332" y="111402"/>
                  </a:cubicBezTo>
                  <a:cubicBezTo>
                    <a:pt x="17978" y="100289"/>
                    <a:pt x="-22239" y="-65340"/>
                    <a:pt x="31207" y="2885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FCA6F5C7-8F84-0770-C25B-6B9A06A75AA1}"/>
                </a:ext>
              </a:extLst>
            </p:cNvPr>
            <p:cNvSpPr/>
            <p:nvPr/>
          </p:nvSpPr>
          <p:spPr>
            <a:xfrm>
              <a:off x="7688055" y="8772234"/>
              <a:ext cx="245623" cy="686139"/>
            </a:xfrm>
            <a:custGeom>
              <a:avLst/>
              <a:gdLst>
                <a:gd name="connsiteX0" fmla="*/ 4970 w 245623"/>
                <a:gd name="connsiteY0" fmla="*/ 291 h 686139"/>
                <a:gd name="connsiteX1" fmla="*/ 46245 w 245623"/>
                <a:gd name="connsiteY1" fmla="*/ 92366 h 686139"/>
                <a:gd name="connsiteX2" fmla="*/ 81170 w 245623"/>
                <a:gd name="connsiteY2" fmla="*/ 174916 h 686139"/>
                <a:gd name="connsiteX3" fmla="*/ 106570 w 245623"/>
                <a:gd name="connsiteY3" fmla="*/ 298741 h 686139"/>
                <a:gd name="connsiteX4" fmla="*/ 128795 w 245623"/>
                <a:gd name="connsiteY4" fmla="*/ 460666 h 686139"/>
                <a:gd name="connsiteX5" fmla="*/ 138320 w 245623"/>
                <a:gd name="connsiteY5" fmla="*/ 520991 h 686139"/>
                <a:gd name="connsiteX6" fmla="*/ 243095 w 245623"/>
                <a:gd name="connsiteY6" fmla="*/ 673391 h 686139"/>
                <a:gd name="connsiteX7" fmla="*/ 17670 w 245623"/>
                <a:gd name="connsiteY7" fmla="*/ 152691 h 686139"/>
                <a:gd name="connsiteX8" fmla="*/ 14495 w 245623"/>
                <a:gd name="connsiteY8" fmla="*/ 124116 h 686139"/>
                <a:gd name="connsiteX9" fmla="*/ 4970 w 245623"/>
                <a:gd name="connsiteY9" fmla="*/ 291 h 68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623" h="686139">
                  <a:moveTo>
                    <a:pt x="4970" y="291"/>
                  </a:moveTo>
                  <a:cubicBezTo>
                    <a:pt x="10262" y="-5001"/>
                    <a:pt x="33545" y="63262"/>
                    <a:pt x="46245" y="92366"/>
                  </a:cubicBezTo>
                  <a:cubicBezTo>
                    <a:pt x="58945" y="121470"/>
                    <a:pt x="71116" y="140520"/>
                    <a:pt x="81170" y="174916"/>
                  </a:cubicBezTo>
                  <a:cubicBezTo>
                    <a:pt x="91224" y="209312"/>
                    <a:pt x="98633" y="251116"/>
                    <a:pt x="106570" y="298741"/>
                  </a:cubicBezTo>
                  <a:cubicBezTo>
                    <a:pt x="114507" y="346366"/>
                    <a:pt x="123503" y="423624"/>
                    <a:pt x="128795" y="460666"/>
                  </a:cubicBezTo>
                  <a:cubicBezTo>
                    <a:pt x="134087" y="497708"/>
                    <a:pt x="119270" y="485537"/>
                    <a:pt x="138320" y="520991"/>
                  </a:cubicBezTo>
                  <a:cubicBezTo>
                    <a:pt x="157370" y="556445"/>
                    <a:pt x="263203" y="734774"/>
                    <a:pt x="243095" y="673391"/>
                  </a:cubicBezTo>
                  <a:cubicBezTo>
                    <a:pt x="222987" y="612008"/>
                    <a:pt x="55770" y="244237"/>
                    <a:pt x="17670" y="152691"/>
                  </a:cubicBezTo>
                  <a:cubicBezTo>
                    <a:pt x="-20430" y="61145"/>
                    <a:pt x="15024" y="148987"/>
                    <a:pt x="14495" y="124116"/>
                  </a:cubicBezTo>
                  <a:cubicBezTo>
                    <a:pt x="13966" y="99245"/>
                    <a:pt x="-322" y="5583"/>
                    <a:pt x="4970" y="29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5F983454-CF15-6083-45CA-3C5E21D10575}"/>
                </a:ext>
              </a:extLst>
            </p:cNvPr>
            <p:cNvSpPr/>
            <p:nvPr/>
          </p:nvSpPr>
          <p:spPr>
            <a:xfrm>
              <a:off x="7378605" y="8054972"/>
              <a:ext cx="258501" cy="849619"/>
            </a:xfrm>
            <a:custGeom>
              <a:avLst/>
              <a:gdLst>
                <a:gd name="connsiteX0" fmla="*/ 95 w 258501"/>
                <a:gd name="connsiteY0" fmla="*/ 3 h 849619"/>
                <a:gd name="connsiteX1" fmla="*/ 165195 w 258501"/>
                <a:gd name="connsiteY1" fmla="*/ 358778 h 849619"/>
                <a:gd name="connsiteX2" fmla="*/ 149320 w 258501"/>
                <a:gd name="connsiteY2" fmla="*/ 330203 h 849619"/>
                <a:gd name="connsiteX3" fmla="*/ 200120 w 258501"/>
                <a:gd name="connsiteY3" fmla="*/ 469903 h 849619"/>
                <a:gd name="connsiteX4" fmla="*/ 203295 w 258501"/>
                <a:gd name="connsiteY4" fmla="*/ 520703 h 849619"/>
                <a:gd name="connsiteX5" fmla="*/ 257270 w 258501"/>
                <a:gd name="connsiteY5" fmla="*/ 847728 h 849619"/>
                <a:gd name="connsiteX6" fmla="*/ 142970 w 258501"/>
                <a:gd name="connsiteY6" fmla="*/ 352428 h 849619"/>
                <a:gd name="connsiteX7" fmla="*/ 95 w 258501"/>
                <a:gd name="connsiteY7" fmla="*/ 3 h 84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501" h="849619">
                  <a:moveTo>
                    <a:pt x="95" y="3"/>
                  </a:moveTo>
                  <a:cubicBezTo>
                    <a:pt x="3799" y="1061"/>
                    <a:pt x="140324" y="303745"/>
                    <a:pt x="165195" y="358778"/>
                  </a:cubicBezTo>
                  <a:cubicBezTo>
                    <a:pt x="190066" y="413811"/>
                    <a:pt x="143499" y="311682"/>
                    <a:pt x="149320" y="330203"/>
                  </a:cubicBezTo>
                  <a:cubicBezTo>
                    <a:pt x="155141" y="348724"/>
                    <a:pt x="191124" y="438153"/>
                    <a:pt x="200120" y="469903"/>
                  </a:cubicBezTo>
                  <a:cubicBezTo>
                    <a:pt x="209116" y="501653"/>
                    <a:pt x="193770" y="457732"/>
                    <a:pt x="203295" y="520703"/>
                  </a:cubicBezTo>
                  <a:cubicBezTo>
                    <a:pt x="212820" y="583674"/>
                    <a:pt x="267324" y="875774"/>
                    <a:pt x="257270" y="847728"/>
                  </a:cubicBezTo>
                  <a:cubicBezTo>
                    <a:pt x="247216" y="819682"/>
                    <a:pt x="184774" y="492128"/>
                    <a:pt x="142970" y="352428"/>
                  </a:cubicBezTo>
                  <a:cubicBezTo>
                    <a:pt x="101166" y="212728"/>
                    <a:pt x="-3609" y="-1055"/>
                    <a:pt x="95" y="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656B77C7-89DA-17EC-D7C7-88075DD62982}"/>
                </a:ext>
              </a:extLst>
            </p:cNvPr>
            <p:cNvSpPr/>
            <p:nvPr/>
          </p:nvSpPr>
          <p:spPr>
            <a:xfrm>
              <a:off x="7384199" y="8127486"/>
              <a:ext cx="210531" cy="1024483"/>
            </a:xfrm>
            <a:custGeom>
              <a:avLst/>
              <a:gdLst>
                <a:gd name="connsiteX0" fmla="*/ 4026 w 210531"/>
                <a:gd name="connsiteY0" fmla="*/ 6864 h 1024483"/>
                <a:gd name="connsiteX1" fmla="*/ 42126 w 210531"/>
                <a:gd name="connsiteY1" fmla="*/ 159264 h 1024483"/>
                <a:gd name="connsiteX2" fmla="*/ 146901 w 210531"/>
                <a:gd name="connsiteY2" fmla="*/ 537089 h 1024483"/>
                <a:gd name="connsiteX3" fmla="*/ 210401 w 210531"/>
                <a:gd name="connsiteY3" fmla="*/ 1022864 h 1024483"/>
                <a:gd name="connsiteX4" fmla="*/ 131026 w 210531"/>
                <a:gd name="connsiteY4" fmla="*/ 362464 h 1024483"/>
                <a:gd name="connsiteX5" fmla="*/ 4026 w 210531"/>
                <a:gd name="connsiteY5" fmla="*/ 6864 h 102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531" h="1024483">
                  <a:moveTo>
                    <a:pt x="4026" y="6864"/>
                  </a:moveTo>
                  <a:cubicBezTo>
                    <a:pt x="-10791" y="-27003"/>
                    <a:pt x="18314" y="70893"/>
                    <a:pt x="42126" y="159264"/>
                  </a:cubicBezTo>
                  <a:cubicBezTo>
                    <a:pt x="65938" y="247635"/>
                    <a:pt x="118855" y="393156"/>
                    <a:pt x="146901" y="537089"/>
                  </a:cubicBezTo>
                  <a:cubicBezTo>
                    <a:pt x="174947" y="681022"/>
                    <a:pt x="213047" y="1051968"/>
                    <a:pt x="210401" y="1022864"/>
                  </a:cubicBezTo>
                  <a:cubicBezTo>
                    <a:pt x="207755" y="993760"/>
                    <a:pt x="162247" y="526506"/>
                    <a:pt x="131026" y="362464"/>
                  </a:cubicBezTo>
                  <a:cubicBezTo>
                    <a:pt x="99805" y="198422"/>
                    <a:pt x="18843" y="40731"/>
                    <a:pt x="4026" y="686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7B95ABEB-FF70-B5E8-2A77-CB126109524A}"/>
                </a:ext>
              </a:extLst>
            </p:cNvPr>
            <p:cNvSpPr/>
            <p:nvPr/>
          </p:nvSpPr>
          <p:spPr>
            <a:xfrm>
              <a:off x="7226295" y="8113529"/>
              <a:ext cx="49667" cy="1134060"/>
            </a:xfrm>
            <a:custGeom>
              <a:avLst/>
              <a:gdLst>
                <a:gd name="connsiteX0" fmla="*/ 41280 w 49667"/>
                <a:gd name="connsiteY0" fmla="*/ 4946 h 1134060"/>
                <a:gd name="connsiteX1" fmla="*/ 47630 w 49667"/>
                <a:gd name="connsiteY1" fmla="*/ 531996 h 1134060"/>
                <a:gd name="connsiteX2" fmla="*/ 5 w 49667"/>
                <a:gd name="connsiteY2" fmla="*/ 1132071 h 1134060"/>
                <a:gd name="connsiteX3" fmla="*/ 44455 w 49667"/>
                <a:gd name="connsiteY3" fmla="*/ 319271 h 1134060"/>
                <a:gd name="connsiteX4" fmla="*/ 41280 w 49667"/>
                <a:gd name="connsiteY4" fmla="*/ 4946 h 113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67" h="1134060">
                  <a:moveTo>
                    <a:pt x="41280" y="4946"/>
                  </a:moveTo>
                  <a:cubicBezTo>
                    <a:pt x="41809" y="40400"/>
                    <a:pt x="54509" y="344142"/>
                    <a:pt x="47630" y="531996"/>
                  </a:cubicBezTo>
                  <a:cubicBezTo>
                    <a:pt x="40751" y="719850"/>
                    <a:pt x="534" y="1167525"/>
                    <a:pt x="5" y="1132071"/>
                  </a:cubicBezTo>
                  <a:cubicBezTo>
                    <a:pt x="-524" y="1096617"/>
                    <a:pt x="40222" y="508713"/>
                    <a:pt x="44455" y="319271"/>
                  </a:cubicBezTo>
                  <a:cubicBezTo>
                    <a:pt x="48688" y="129829"/>
                    <a:pt x="40751" y="-30508"/>
                    <a:pt x="41280" y="494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3B7D683E-D43E-72F8-1784-81703052B07D}"/>
                </a:ext>
              </a:extLst>
            </p:cNvPr>
            <p:cNvSpPr/>
            <p:nvPr/>
          </p:nvSpPr>
          <p:spPr>
            <a:xfrm>
              <a:off x="7181751" y="7749623"/>
              <a:ext cx="93168" cy="461441"/>
            </a:xfrm>
            <a:custGeom>
              <a:avLst/>
              <a:gdLst>
                <a:gd name="connsiteX0" fmla="*/ 99 w 93168"/>
                <a:gd name="connsiteY0" fmla="*/ 552 h 461441"/>
                <a:gd name="connsiteX1" fmla="*/ 63599 w 93168"/>
                <a:gd name="connsiteY1" fmla="*/ 254552 h 461441"/>
                <a:gd name="connsiteX2" fmla="*/ 92174 w 93168"/>
                <a:gd name="connsiteY2" fmla="*/ 460927 h 461441"/>
                <a:gd name="connsiteX3" fmla="*/ 79474 w 93168"/>
                <a:gd name="connsiteY3" fmla="*/ 194227 h 461441"/>
                <a:gd name="connsiteX4" fmla="*/ 99 w 93168"/>
                <a:gd name="connsiteY4" fmla="*/ 552 h 46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68" h="461441">
                  <a:moveTo>
                    <a:pt x="99" y="552"/>
                  </a:moveTo>
                  <a:cubicBezTo>
                    <a:pt x="-2547" y="10606"/>
                    <a:pt x="48253" y="177823"/>
                    <a:pt x="63599" y="254552"/>
                  </a:cubicBezTo>
                  <a:cubicBezTo>
                    <a:pt x="78945" y="331281"/>
                    <a:pt x="89528" y="470981"/>
                    <a:pt x="92174" y="460927"/>
                  </a:cubicBezTo>
                  <a:cubicBezTo>
                    <a:pt x="94820" y="450873"/>
                    <a:pt x="92703" y="268310"/>
                    <a:pt x="79474" y="194227"/>
                  </a:cubicBezTo>
                  <a:cubicBezTo>
                    <a:pt x="66245" y="120144"/>
                    <a:pt x="2745" y="-9502"/>
                    <a:pt x="99" y="55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1199476A-406D-C7E1-7D6D-680A8AC7FBC3}"/>
                </a:ext>
              </a:extLst>
            </p:cNvPr>
            <p:cNvSpPr/>
            <p:nvPr/>
          </p:nvSpPr>
          <p:spPr>
            <a:xfrm>
              <a:off x="7975415" y="8096250"/>
              <a:ext cx="814402" cy="317794"/>
            </a:xfrm>
            <a:custGeom>
              <a:avLst/>
              <a:gdLst>
                <a:gd name="connsiteX0" fmla="*/ 185 w 814402"/>
                <a:gd name="connsiteY0" fmla="*/ 0 h 317794"/>
                <a:gd name="connsiteX1" fmla="*/ 425635 w 814402"/>
                <a:gd name="connsiteY1" fmla="*/ 88900 h 317794"/>
                <a:gd name="connsiteX2" fmla="*/ 454210 w 814402"/>
                <a:gd name="connsiteY2" fmla="*/ 107950 h 317794"/>
                <a:gd name="connsiteX3" fmla="*/ 473260 w 814402"/>
                <a:gd name="connsiteY3" fmla="*/ 114300 h 317794"/>
                <a:gd name="connsiteX4" fmla="*/ 597085 w 814402"/>
                <a:gd name="connsiteY4" fmla="*/ 136525 h 317794"/>
                <a:gd name="connsiteX5" fmla="*/ 812985 w 814402"/>
                <a:gd name="connsiteY5" fmla="*/ 317500 h 317794"/>
                <a:gd name="connsiteX6" fmla="*/ 482785 w 814402"/>
                <a:gd name="connsiteY6" fmla="*/ 88900 h 317794"/>
                <a:gd name="connsiteX7" fmla="*/ 185 w 814402"/>
                <a:gd name="connsiteY7" fmla="*/ 0 h 3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402" h="317794">
                  <a:moveTo>
                    <a:pt x="185" y="0"/>
                  </a:moveTo>
                  <a:cubicBezTo>
                    <a:pt x="-9340" y="0"/>
                    <a:pt x="349964" y="70908"/>
                    <a:pt x="425635" y="88900"/>
                  </a:cubicBezTo>
                  <a:cubicBezTo>
                    <a:pt x="501306" y="106892"/>
                    <a:pt x="446273" y="103717"/>
                    <a:pt x="454210" y="107950"/>
                  </a:cubicBezTo>
                  <a:cubicBezTo>
                    <a:pt x="462147" y="112183"/>
                    <a:pt x="449448" y="109538"/>
                    <a:pt x="473260" y="114300"/>
                  </a:cubicBezTo>
                  <a:cubicBezTo>
                    <a:pt x="497072" y="119062"/>
                    <a:pt x="540464" y="102658"/>
                    <a:pt x="597085" y="136525"/>
                  </a:cubicBezTo>
                  <a:cubicBezTo>
                    <a:pt x="653706" y="170392"/>
                    <a:pt x="832035" y="325437"/>
                    <a:pt x="812985" y="317500"/>
                  </a:cubicBezTo>
                  <a:cubicBezTo>
                    <a:pt x="793935" y="309563"/>
                    <a:pt x="614018" y="142346"/>
                    <a:pt x="482785" y="88900"/>
                  </a:cubicBezTo>
                  <a:cubicBezTo>
                    <a:pt x="351552" y="35454"/>
                    <a:pt x="9710" y="0"/>
                    <a:pt x="18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A3954B99-B21F-F077-8E9D-900851F9CFE8}"/>
                </a:ext>
              </a:extLst>
            </p:cNvPr>
            <p:cNvSpPr/>
            <p:nvPr/>
          </p:nvSpPr>
          <p:spPr>
            <a:xfrm>
              <a:off x="8791510" y="7889814"/>
              <a:ext cx="276945" cy="146514"/>
            </a:xfrm>
            <a:custGeom>
              <a:avLst/>
              <a:gdLst>
                <a:gd name="connsiteX0" fmla="*/ 235015 w 276945"/>
                <a:gd name="connsiteY0" fmla="*/ 61 h 146514"/>
                <a:gd name="connsiteX1" fmla="*/ 238190 w 276945"/>
                <a:gd name="connsiteY1" fmla="*/ 104836 h 146514"/>
                <a:gd name="connsiteX2" fmla="*/ 65 w 276945"/>
                <a:gd name="connsiteY2" fmla="*/ 146111 h 146514"/>
                <a:gd name="connsiteX3" fmla="*/ 263590 w 276945"/>
                <a:gd name="connsiteY3" fmla="*/ 120711 h 146514"/>
                <a:gd name="connsiteX4" fmla="*/ 235015 w 276945"/>
                <a:gd name="connsiteY4" fmla="*/ 61 h 14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945" h="146514">
                  <a:moveTo>
                    <a:pt x="235015" y="61"/>
                  </a:moveTo>
                  <a:cubicBezTo>
                    <a:pt x="230782" y="-2585"/>
                    <a:pt x="277348" y="80494"/>
                    <a:pt x="238190" y="104836"/>
                  </a:cubicBezTo>
                  <a:cubicBezTo>
                    <a:pt x="199032" y="129178"/>
                    <a:pt x="-4168" y="143465"/>
                    <a:pt x="65" y="146111"/>
                  </a:cubicBezTo>
                  <a:cubicBezTo>
                    <a:pt x="4298" y="148757"/>
                    <a:pt x="222844" y="138174"/>
                    <a:pt x="263590" y="120711"/>
                  </a:cubicBezTo>
                  <a:cubicBezTo>
                    <a:pt x="304336" y="103249"/>
                    <a:pt x="239248" y="2707"/>
                    <a:pt x="235015" y="6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D2B56BBF-915F-FF87-E44B-58F0372AD96A}"/>
                </a:ext>
              </a:extLst>
            </p:cNvPr>
            <p:cNvSpPr/>
            <p:nvPr/>
          </p:nvSpPr>
          <p:spPr>
            <a:xfrm>
              <a:off x="8664500" y="8448675"/>
              <a:ext cx="216553" cy="188233"/>
            </a:xfrm>
            <a:custGeom>
              <a:avLst/>
              <a:gdLst>
                <a:gd name="connsiteX0" fmla="*/ 101675 w 216553"/>
                <a:gd name="connsiteY0" fmla="*/ 0 h 188233"/>
                <a:gd name="connsiteX1" fmla="*/ 41350 w 216553"/>
                <a:gd name="connsiteY1" fmla="*/ 60325 h 188233"/>
                <a:gd name="connsiteX2" fmla="*/ 215975 w 216553"/>
                <a:gd name="connsiteY2" fmla="*/ 187325 h 188233"/>
                <a:gd name="connsiteX3" fmla="*/ 101675 w 216553"/>
                <a:gd name="connsiteY3" fmla="*/ 120650 h 188233"/>
                <a:gd name="connsiteX4" fmla="*/ 75 w 216553"/>
                <a:gd name="connsiteY4" fmla="*/ 60325 h 188233"/>
                <a:gd name="connsiteX5" fmla="*/ 101675 w 216553"/>
                <a:gd name="connsiteY5" fmla="*/ 0 h 1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553" h="188233">
                  <a:moveTo>
                    <a:pt x="101675" y="0"/>
                  </a:moveTo>
                  <a:cubicBezTo>
                    <a:pt x="108554" y="0"/>
                    <a:pt x="22300" y="29104"/>
                    <a:pt x="41350" y="60325"/>
                  </a:cubicBezTo>
                  <a:cubicBezTo>
                    <a:pt x="60400" y="91546"/>
                    <a:pt x="205921" y="177271"/>
                    <a:pt x="215975" y="187325"/>
                  </a:cubicBezTo>
                  <a:cubicBezTo>
                    <a:pt x="226029" y="197379"/>
                    <a:pt x="101675" y="120650"/>
                    <a:pt x="101675" y="120650"/>
                  </a:cubicBezTo>
                  <a:cubicBezTo>
                    <a:pt x="65692" y="99483"/>
                    <a:pt x="3250" y="78317"/>
                    <a:pt x="75" y="60325"/>
                  </a:cubicBezTo>
                  <a:cubicBezTo>
                    <a:pt x="-3100" y="42333"/>
                    <a:pt x="94796" y="0"/>
                    <a:pt x="101675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4A070BC6-2F26-F236-AC7A-64832723AA6F}"/>
                </a:ext>
              </a:extLst>
            </p:cNvPr>
            <p:cNvSpPr/>
            <p:nvPr/>
          </p:nvSpPr>
          <p:spPr>
            <a:xfrm>
              <a:off x="7804150" y="8758215"/>
              <a:ext cx="131930" cy="749658"/>
            </a:xfrm>
            <a:custGeom>
              <a:avLst/>
              <a:gdLst>
                <a:gd name="connsiteX0" fmla="*/ 0 w 131930"/>
                <a:gd name="connsiteY0" fmla="*/ 1610 h 749658"/>
                <a:gd name="connsiteX1" fmla="*/ 127000 w 131930"/>
                <a:gd name="connsiteY1" fmla="*/ 461985 h 749658"/>
                <a:gd name="connsiteX2" fmla="*/ 107950 w 131930"/>
                <a:gd name="connsiteY2" fmla="*/ 747735 h 749658"/>
                <a:gd name="connsiteX3" fmla="*/ 127000 w 131930"/>
                <a:gd name="connsiteY3" fmla="*/ 325460 h 749658"/>
                <a:gd name="connsiteX4" fmla="*/ 0 w 131930"/>
                <a:gd name="connsiteY4" fmla="*/ 1610 h 74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30" h="749658">
                  <a:moveTo>
                    <a:pt x="0" y="1610"/>
                  </a:moveTo>
                  <a:cubicBezTo>
                    <a:pt x="0" y="24364"/>
                    <a:pt x="109008" y="337631"/>
                    <a:pt x="127000" y="461985"/>
                  </a:cubicBezTo>
                  <a:cubicBezTo>
                    <a:pt x="144992" y="586339"/>
                    <a:pt x="107950" y="770489"/>
                    <a:pt x="107950" y="747735"/>
                  </a:cubicBezTo>
                  <a:cubicBezTo>
                    <a:pt x="107950" y="724981"/>
                    <a:pt x="143933" y="448227"/>
                    <a:pt x="127000" y="325460"/>
                  </a:cubicBezTo>
                  <a:cubicBezTo>
                    <a:pt x="110067" y="202693"/>
                    <a:pt x="0" y="-21144"/>
                    <a:pt x="0" y="16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9EA82DD4-885B-9B59-BBF7-3D8F99FB86C4}"/>
                </a:ext>
              </a:extLst>
            </p:cNvPr>
            <p:cNvSpPr/>
            <p:nvPr/>
          </p:nvSpPr>
          <p:spPr>
            <a:xfrm>
              <a:off x="9159846" y="9122254"/>
              <a:ext cx="83953" cy="406368"/>
            </a:xfrm>
            <a:custGeom>
              <a:avLst/>
              <a:gdLst>
                <a:gd name="connsiteX0" fmla="*/ 29 w 83953"/>
                <a:gd name="connsiteY0" fmla="*/ 18571 h 406368"/>
                <a:gd name="connsiteX1" fmla="*/ 73054 w 83953"/>
                <a:gd name="connsiteY1" fmla="*/ 113821 h 406368"/>
                <a:gd name="connsiteX2" fmla="*/ 63529 w 83953"/>
                <a:gd name="connsiteY2" fmla="*/ 405921 h 406368"/>
                <a:gd name="connsiteX3" fmla="*/ 82579 w 83953"/>
                <a:gd name="connsiteY3" fmla="*/ 40796 h 406368"/>
                <a:gd name="connsiteX4" fmla="*/ 29 w 83953"/>
                <a:gd name="connsiteY4" fmla="*/ 18571 h 40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53" h="406368">
                  <a:moveTo>
                    <a:pt x="29" y="18571"/>
                  </a:moveTo>
                  <a:cubicBezTo>
                    <a:pt x="-1558" y="30742"/>
                    <a:pt x="62471" y="49263"/>
                    <a:pt x="73054" y="113821"/>
                  </a:cubicBezTo>
                  <a:cubicBezTo>
                    <a:pt x="83637" y="178379"/>
                    <a:pt x="61942" y="418092"/>
                    <a:pt x="63529" y="405921"/>
                  </a:cubicBezTo>
                  <a:cubicBezTo>
                    <a:pt x="65116" y="393750"/>
                    <a:pt x="89987" y="107471"/>
                    <a:pt x="82579" y="40796"/>
                  </a:cubicBezTo>
                  <a:cubicBezTo>
                    <a:pt x="75171" y="-25879"/>
                    <a:pt x="1616" y="6400"/>
                    <a:pt x="29" y="185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884D0BD7-A537-4088-BD3C-28C2D1EA07C6}"/>
                </a:ext>
              </a:extLst>
            </p:cNvPr>
            <p:cNvSpPr/>
            <p:nvPr/>
          </p:nvSpPr>
          <p:spPr>
            <a:xfrm>
              <a:off x="9331427" y="8661202"/>
              <a:ext cx="76098" cy="349799"/>
            </a:xfrm>
            <a:custGeom>
              <a:avLst/>
              <a:gdLst>
                <a:gd name="connsiteX0" fmla="*/ 76098 w 76098"/>
                <a:gd name="connsiteY0" fmla="*/ 3373 h 349799"/>
                <a:gd name="connsiteX1" fmla="*/ 6248 w 76098"/>
                <a:gd name="connsiteY1" fmla="*/ 181173 h 349799"/>
                <a:gd name="connsiteX2" fmla="*/ 6248 w 76098"/>
                <a:gd name="connsiteY2" fmla="*/ 346273 h 349799"/>
                <a:gd name="connsiteX3" fmla="*/ 76098 w 76098"/>
                <a:gd name="connsiteY3" fmla="*/ 3373 h 34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98" h="349799">
                  <a:moveTo>
                    <a:pt x="76098" y="3373"/>
                  </a:moveTo>
                  <a:cubicBezTo>
                    <a:pt x="76098" y="-24144"/>
                    <a:pt x="17890" y="124023"/>
                    <a:pt x="6248" y="181173"/>
                  </a:cubicBezTo>
                  <a:cubicBezTo>
                    <a:pt x="-5394" y="238323"/>
                    <a:pt x="2015" y="373261"/>
                    <a:pt x="6248" y="346273"/>
                  </a:cubicBezTo>
                  <a:cubicBezTo>
                    <a:pt x="10481" y="319286"/>
                    <a:pt x="76098" y="30890"/>
                    <a:pt x="76098" y="337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480B6963-B40B-A842-0CA5-58F5F7D1A24F}"/>
                </a:ext>
              </a:extLst>
            </p:cNvPr>
            <p:cNvSpPr/>
            <p:nvPr/>
          </p:nvSpPr>
          <p:spPr>
            <a:xfrm>
              <a:off x="8965903" y="8531089"/>
              <a:ext cx="397285" cy="123963"/>
            </a:xfrm>
            <a:custGeom>
              <a:avLst/>
              <a:gdLst>
                <a:gd name="connsiteX0" fmla="*/ 297 w 397285"/>
                <a:gd name="connsiteY0" fmla="*/ 136 h 123963"/>
                <a:gd name="connsiteX1" fmla="*/ 127297 w 397285"/>
                <a:gd name="connsiteY1" fmla="*/ 98561 h 123963"/>
                <a:gd name="connsiteX2" fmla="*/ 397172 w 397285"/>
                <a:gd name="connsiteY2" fmla="*/ 41411 h 123963"/>
                <a:gd name="connsiteX3" fmla="*/ 159047 w 397285"/>
                <a:gd name="connsiteY3" fmla="*/ 123961 h 123963"/>
                <a:gd name="connsiteX4" fmla="*/ 297 w 397285"/>
                <a:gd name="connsiteY4" fmla="*/ 136 h 12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285" h="123963">
                  <a:moveTo>
                    <a:pt x="297" y="136"/>
                  </a:moveTo>
                  <a:cubicBezTo>
                    <a:pt x="-4995" y="-4097"/>
                    <a:pt x="61151" y="91682"/>
                    <a:pt x="127297" y="98561"/>
                  </a:cubicBezTo>
                  <a:cubicBezTo>
                    <a:pt x="193443" y="105440"/>
                    <a:pt x="391880" y="37178"/>
                    <a:pt x="397172" y="41411"/>
                  </a:cubicBezTo>
                  <a:cubicBezTo>
                    <a:pt x="402464" y="45644"/>
                    <a:pt x="222018" y="124490"/>
                    <a:pt x="159047" y="123961"/>
                  </a:cubicBezTo>
                  <a:cubicBezTo>
                    <a:pt x="96076" y="123432"/>
                    <a:pt x="5589" y="4369"/>
                    <a:pt x="297" y="1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7D675BBA-FEE0-CDA6-20B2-FE7FD4E55BE1}"/>
                </a:ext>
              </a:extLst>
            </p:cNvPr>
            <p:cNvSpPr/>
            <p:nvPr/>
          </p:nvSpPr>
          <p:spPr>
            <a:xfrm>
              <a:off x="7755660" y="9063102"/>
              <a:ext cx="283692" cy="1167031"/>
            </a:xfrm>
            <a:custGeom>
              <a:avLst/>
              <a:gdLst>
                <a:gd name="connsiteX0" fmla="*/ 4040 w 283692"/>
                <a:gd name="connsiteY0" fmla="*/ 1523 h 1167031"/>
                <a:gd name="connsiteX1" fmla="*/ 86590 w 283692"/>
                <a:gd name="connsiteY1" fmla="*/ 376173 h 1167031"/>
                <a:gd name="connsiteX2" fmla="*/ 283440 w 283692"/>
                <a:gd name="connsiteY2" fmla="*/ 1166748 h 1167031"/>
                <a:gd name="connsiteX3" fmla="*/ 42140 w 283692"/>
                <a:gd name="connsiteY3" fmla="*/ 284098 h 1167031"/>
                <a:gd name="connsiteX4" fmla="*/ 4040 w 283692"/>
                <a:gd name="connsiteY4" fmla="*/ 1523 h 116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692" h="1167031">
                  <a:moveTo>
                    <a:pt x="4040" y="1523"/>
                  </a:moveTo>
                  <a:cubicBezTo>
                    <a:pt x="11448" y="16869"/>
                    <a:pt x="40023" y="181969"/>
                    <a:pt x="86590" y="376173"/>
                  </a:cubicBezTo>
                  <a:cubicBezTo>
                    <a:pt x="133157" y="570377"/>
                    <a:pt x="290848" y="1182094"/>
                    <a:pt x="283440" y="1166748"/>
                  </a:cubicBezTo>
                  <a:cubicBezTo>
                    <a:pt x="276032" y="1151402"/>
                    <a:pt x="89765" y="480948"/>
                    <a:pt x="42140" y="284098"/>
                  </a:cubicBezTo>
                  <a:cubicBezTo>
                    <a:pt x="-5485" y="87248"/>
                    <a:pt x="-3368" y="-13823"/>
                    <a:pt x="4040" y="152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6DE7F20A-6573-7D39-AF83-B8754468AAE6}"/>
                </a:ext>
              </a:extLst>
            </p:cNvPr>
            <p:cNvSpPr/>
            <p:nvPr/>
          </p:nvSpPr>
          <p:spPr>
            <a:xfrm>
              <a:off x="7831089" y="9380675"/>
              <a:ext cx="379488" cy="1268592"/>
            </a:xfrm>
            <a:custGeom>
              <a:avLst/>
              <a:gdLst>
                <a:gd name="connsiteX0" fmla="*/ 33386 w 379488"/>
                <a:gd name="connsiteY0" fmla="*/ 90350 h 1268592"/>
                <a:gd name="connsiteX1" fmla="*/ 379461 w 379488"/>
                <a:gd name="connsiteY1" fmla="*/ 1268275 h 1268592"/>
                <a:gd name="connsiteX2" fmla="*/ 52436 w 379488"/>
                <a:gd name="connsiteY2" fmla="*/ 207825 h 1268592"/>
                <a:gd name="connsiteX3" fmla="*/ 33386 w 379488"/>
                <a:gd name="connsiteY3" fmla="*/ 90350 h 12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88" h="1268592">
                  <a:moveTo>
                    <a:pt x="33386" y="90350"/>
                  </a:moveTo>
                  <a:cubicBezTo>
                    <a:pt x="87890" y="267092"/>
                    <a:pt x="376286" y="1248696"/>
                    <a:pt x="379461" y="1268275"/>
                  </a:cubicBezTo>
                  <a:cubicBezTo>
                    <a:pt x="382636" y="1287854"/>
                    <a:pt x="109586" y="396208"/>
                    <a:pt x="52436" y="207825"/>
                  </a:cubicBezTo>
                  <a:cubicBezTo>
                    <a:pt x="-4714" y="19442"/>
                    <a:pt x="-21118" y="-86392"/>
                    <a:pt x="33386" y="903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9B5F33FB-EC71-E64F-6F01-678206478AF9}"/>
                </a:ext>
              </a:extLst>
            </p:cNvPr>
            <p:cNvSpPr/>
            <p:nvPr/>
          </p:nvSpPr>
          <p:spPr>
            <a:xfrm>
              <a:off x="8014385" y="10125150"/>
              <a:ext cx="266923" cy="900252"/>
            </a:xfrm>
            <a:custGeom>
              <a:avLst/>
              <a:gdLst>
                <a:gd name="connsiteX0" fmla="*/ 5665 w 266923"/>
                <a:gd name="connsiteY0" fmla="*/ 15800 h 900252"/>
                <a:gd name="connsiteX1" fmla="*/ 100915 w 266923"/>
                <a:gd name="connsiteY1" fmla="*/ 371400 h 900252"/>
                <a:gd name="connsiteX2" fmla="*/ 266015 w 266923"/>
                <a:gd name="connsiteY2" fmla="*/ 895275 h 900252"/>
                <a:gd name="connsiteX3" fmla="*/ 5665 w 266923"/>
                <a:gd name="connsiteY3" fmla="*/ 15800 h 90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923" h="900252">
                  <a:moveTo>
                    <a:pt x="5665" y="15800"/>
                  </a:moveTo>
                  <a:cubicBezTo>
                    <a:pt x="-21852" y="-71513"/>
                    <a:pt x="57523" y="224821"/>
                    <a:pt x="100915" y="371400"/>
                  </a:cubicBezTo>
                  <a:cubicBezTo>
                    <a:pt x="144307" y="517979"/>
                    <a:pt x="279244" y="951367"/>
                    <a:pt x="266015" y="895275"/>
                  </a:cubicBezTo>
                  <a:cubicBezTo>
                    <a:pt x="252786" y="839183"/>
                    <a:pt x="33182" y="103113"/>
                    <a:pt x="5665" y="1580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6CC4D4A4-6D38-0DDA-DB5D-F21B2FDDC368}"/>
                </a:ext>
              </a:extLst>
            </p:cNvPr>
            <p:cNvSpPr/>
            <p:nvPr/>
          </p:nvSpPr>
          <p:spPr>
            <a:xfrm>
              <a:off x="8066342" y="9684140"/>
              <a:ext cx="602572" cy="1320949"/>
            </a:xfrm>
            <a:custGeom>
              <a:avLst/>
              <a:gdLst>
                <a:gd name="connsiteX0" fmla="*/ 58483 w 602572"/>
                <a:gd name="connsiteY0" fmla="*/ 75810 h 1320949"/>
                <a:gd name="connsiteX1" fmla="*/ 379158 w 602572"/>
                <a:gd name="connsiteY1" fmla="*/ 679060 h 1320949"/>
                <a:gd name="connsiteX2" fmla="*/ 518858 w 602572"/>
                <a:gd name="connsiteY2" fmla="*/ 860035 h 1320949"/>
                <a:gd name="connsiteX3" fmla="*/ 480758 w 602572"/>
                <a:gd name="connsiteY3" fmla="*/ 713985 h 1320949"/>
                <a:gd name="connsiteX4" fmla="*/ 595058 w 602572"/>
                <a:gd name="connsiteY4" fmla="*/ 1320410 h 1320949"/>
                <a:gd name="connsiteX5" fmla="*/ 528383 w 602572"/>
                <a:gd name="connsiteY5" fmla="*/ 806060 h 1320949"/>
                <a:gd name="connsiteX6" fmla="*/ 23558 w 602572"/>
                <a:gd name="connsiteY6" fmla="*/ 34535 h 1320949"/>
                <a:gd name="connsiteX7" fmla="*/ 80708 w 602572"/>
                <a:gd name="connsiteY7" fmla="*/ 129785 h 1320949"/>
                <a:gd name="connsiteX8" fmla="*/ 58483 w 602572"/>
                <a:gd name="connsiteY8" fmla="*/ 75810 h 13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572" h="1320949">
                  <a:moveTo>
                    <a:pt x="58483" y="75810"/>
                  </a:moveTo>
                  <a:cubicBezTo>
                    <a:pt x="108225" y="167356"/>
                    <a:pt x="302429" y="548356"/>
                    <a:pt x="379158" y="679060"/>
                  </a:cubicBezTo>
                  <a:cubicBezTo>
                    <a:pt x="455887" y="809764"/>
                    <a:pt x="501925" y="854214"/>
                    <a:pt x="518858" y="860035"/>
                  </a:cubicBezTo>
                  <a:cubicBezTo>
                    <a:pt x="535791" y="865856"/>
                    <a:pt x="468058" y="637256"/>
                    <a:pt x="480758" y="713985"/>
                  </a:cubicBezTo>
                  <a:cubicBezTo>
                    <a:pt x="493458" y="790714"/>
                    <a:pt x="587121" y="1305064"/>
                    <a:pt x="595058" y="1320410"/>
                  </a:cubicBezTo>
                  <a:cubicBezTo>
                    <a:pt x="602995" y="1335756"/>
                    <a:pt x="623633" y="1020373"/>
                    <a:pt x="528383" y="806060"/>
                  </a:cubicBezTo>
                  <a:cubicBezTo>
                    <a:pt x="433133" y="591747"/>
                    <a:pt x="98170" y="147247"/>
                    <a:pt x="23558" y="34535"/>
                  </a:cubicBezTo>
                  <a:cubicBezTo>
                    <a:pt x="-51054" y="-78177"/>
                    <a:pt x="74887" y="120260"/>
                    <a:pt x="80708" y="129785"/>
                  </a:cubicBezTo>
                  <a:cubicBezTo>
                    <a:pt x="86529" y="139310"/>
                    <a:pt x="8741" y="-15736"/>
                    <a:pt x="58483" y="7581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20ECDA39-C4D4-E1E3-1A48-6A4CBA48DF98}"/>
                </a:ext>
              </a:extLst>
            </p:cNvPr>
            <p:cNvSpPr/>
            <p:nvPr/>
          </p:nvSpPr>
          <p:spPr>
            <a:xfrm>
              <a:off x="7337198" y="8110955"/>
              <a:ext cx="187604" cy="973184"/>
            </a:xfrm>
            <a:custGeom>
              <a:avLst/>
              <a:gdLst>
                <a:gd name="connsiteX0" fmla="*/ 38327 w 187604"/>
                <a:gd name="connsiteY0" fmla="*/ 1170 h 973184"/>
                <a:gd name="connsiteX1" fmla="*/ 6577 w 187604"/>
                <a:gd name="connsiteY1" fmla="*/ 404395 h 973184"/>
                <a:gd name="connsiteX2" fmla="*/ 187552 w 187604"/>
                <a:gd name="connsiteY2" fmla="*/ 972720 h 973184"/>
                <a:gd name="connsiteX3" fmla="*/ 25627 w 187604"/>
                <a:gd name="connsiteY3" fmla="*/ 305970 h 973184"/>
                <a:gd name="connsiteX4" fmla="*/ 38327 w 187604"/>
                <a:gd name="connsiteY4" fmla="*/ 1170 h 97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04" h="973184">
                  <a:moveTo>
                    <a:pt x="38327" y="1170"/>
                  </a:moveTo>
                  <a:cubicBezTo>
                    <a:pt x="35152" y="17574"/>
                    <a:pt x="-18294" y="242470"/>
                    <a:pt x="6577" y="404395"/>
                  </a:cubicBezTo>
                  <a:cubicBezTo>
                    <a:pt x="31448" y="566320"/>
                    <a:pt x="184377" y="989124"/>
                    <a:pt x="187552" y="972720"/>
                  </a:cubicBezTo>
                  <a:cubicBezTo>
                    <a:pt x="190727" y="956316"/>
                    <a:pt x="49439" y="468424"/>
                    <a:pt x="25627" y="305970"/>
                  </a:cubicBezTo>
                  <a:cubicBezTo>
                    <a:pt x="1815" y="143516"/>
                    <a:pt x="41502" y="-15234"/>
                    <a:pt x="38327" y="11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5E073DCF-39E2-9282-71ED-D5AD5DF0586B}"/>
                </a:ext>
              </a:extLst>
            </p:cNvPr>
            <p:cNvSpPr/>
            <p:nvPr/>
          </p:nvSpPr>
          <p:spPr>
            <a:xfrm>
              <a:off x="7327900" y="8699500"/>
              <a:ext cx="256343" cy="933047"/>
            </a:xfrm>
            <a:custGeom>
              <a:avLst/>
              <a:gdLst>
                <a:gd name="connsiteX0" fmla="*/ 0 w 256343"/>
                <a:gd name="connsiteY0" fmla="*/ 0 h 933047"/>
                <a:gd name="connsiteX1" fmla="*/ 254000 w 256343"/>
                <a:gd name="connsiteY1" fmla="*/ 930275 h 933047"/>
                <a:gd name="connsiteX2" fmla="*/ 120650 w 256343"/>
                <a:gd name="connsiteY2" fmla="*/ 279400 h 933047"/>
                <a:gd name="connsiteX3" fmla="*/ 22225 w 256343"/>
                <a:gd name="connsiteY3" fmla="*/ 66675 h 933047"/>
                <a:gd name="connsiteX4" fmla="*/ 0 w 256343"/>
                <a:gd name="connsiteY4" fmla="*/ 0 h 93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43" h="933047">
                  <a:moveTo>
                    <a:pt x="0" y="0"/>
                  </a:moveTo>
                  <a:cubicBezTo>
                    <a:pt x="116946" y="441854"/>
                    <a:pt x="233892" y="883708"/>
                    <a:pt x="254000" y="930275"/>
                  </a:cubicBezTo>
                  <a:cubicBezTo>
                    <a:pt x="274108" y="976842"/>
                    <a:pt x="159279" y="423333"/>
                    <a:pt x="120650" y="279400"/>
                  </a:cubicBezTo>
                  <a:cubicBezTo>
                    <a:pt x="82021" y="135467"/>
                    <a:pt x="22225" y="66675"/>
                    <a:pt x="22225" y="666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596006BC-D10F-0F25-CA2F-4AFBBDC01524}"/>
                </a:ext>
              </a:extLst>
            </p:cNvPr>
            <p:cNvSpPr/>
            <p:nvPr/>
          </p:nvSpPr>
          <p:spPr>
            <a:xfrm>
              <a:off x="7957365" y="4800390"/>
              <a:ext cx="174456" cy="878404"/>
            </a:xfrm>
            <a:custGeom>
              <a:avLst/>
              <a:gdLst>
                <a:gd name="connsiteX0" fmla="*/ 92 w 174456"/>
                <a:gd name="connsiteY0" fmla="*/ 210 h 878404"/>
                <a:gd name="connsiteX1" fmla="*/ 98064 w 174456"/>
                <a:gd name="connsiteY1" fmla="*/ 330410 h 878404"/>
                <a:gd name="connsiteX2" fmla="*/ 174264 w 174456"/>
                <a:gd name="connsiteY2" fmla="*/ 878324 h 878404"/>
                <a:gd name="connsiteX3" fmla="*/ 116206 w 174456"/>
                <a:gd name="connsiteY3" fmla="*/ 290496 h 878404"/>
                <a:gd name="connsiteX4" fmla="*/ 92 w 174456"/>
                <a:gd name="connsiteY4" fmla="*/ 210 h 87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6" h="878404">
                  <a:moveTo>
                    <a:pt x="92" y="210"/>
                  </a:moveTo>
                  <a:cubicBezTo>
                    <a:pt x="-2932" y="6862"/>
                    <a:pt x="69035" y="184058"/>
                    <a:pt x="98064" y="330410"/>
                  </a:cubicBezTo>
                  <a:cubicBezTo>
                    <a:pt x="127093" y="476762"/>
                    <a:pt x="171240" y="884976"/>
                    <a:pt x="174264" y="878324"/>
                  </a:cubicBezTo>
                  <a:cubicBezTo>
                    <a:pt x="177288" y="871672"/>
                    <a:pt x="144025" y="435034"/>
                    <a:pt x="116206" y="290496"/>
                  </a:cubicBezTo>
                  <a:cubicBezTo>
                    <a:pt x="88387" y="145958"/>
                    <a:pt x="3116" y="-6442"/>
                    <a:pt x="92" y="21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9B504593-A55E-1C1A-CB1F-011C9DFFEEBD}"/>
                </a:ext>
              </a:extLst>
            </p:cNvPr>
            <p:cNvSpPr/>
            <p:nvPr/>
          </p:nvSpPr>
          <p:spPr>
            <a:xfrm>
              <a:off x="7470475" y="4807243"/>
              <a:ext cx="131547" cy="713840"/>
            </a:xfrm>
            <a:custGeom>
              <a:avLst/>
              <a:gdLst>
                <a:gd name="connsiteX0" fmla="*/ 131382 w 131547"/>
                <a:gd name="connsiteY0" fmla="*/ 4243 h 713840"/>
                <a:gd name="connsiteX1" fmla="*/ 40668 w 131547"/>
                <a:gd name="connsiteY1" fmla="*/ 76814 h 713840"/>
                <a:gd name="connsiteX2" fmla="*/ 29782 w 131547"/>
                <a:gd name="connsiteY2" fmla="*/ 421528 h 713840"/>
                <a:gd name="connsiteX3" fmla="*/ 754 w 131547"/>
                <a:gd name="connsiteY3" fmla="*/ 708186 h 713840"/>
                <a:gd name="connsiteX4" fmla="*/ 15268 w 131547"/>
                <a:gd name="connsiteY4" fmla="*/ 156643 h 713840"/>
                <a:gd name="connsiteX5" fmla="*/ 131382 w 131547"/>
                <a:gd name="connsiteY5" fmla="*/ 4243 h 7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47" h="713840">
                  <a:moveTo>
                    <a:pt x="131382" y="4243"/>
                  </a:moveTo>
                  <a:cubicBezTo>
                    <a:pt x="135615" y="-9062"/>
                    <a:pt x="57601" y="7267"/>
                    <a:pt x="40668" y="76814"/>
                  </a:cubicBezTo>
                  <a:cubicBezTo>
                    <a:pt x="23735" y="146362"/>
                    <a:pt x="36434" y="316299"/>
                    <a:pt x="29782" y="421528"/>
                  </a:cubicBezTo>
                  <a:cubicBezTo>
                    <a:pt x="23130" y="526757"/>
                    <a:pt x="3173" y="752334"/>
                    <a:pt x="754" y="708186"/>
                  </a:cubicBezTo>
                  <a:cubicBezTo>
                    <a:pt x="-1665" y="664039"/>
                    <a:pt x="1359" y="273967"/>
                    <a:pt x="15268" y="156643"/>
                  </a:cubicBezTo>
                  <a:cubicBezTo>
                    <a:pt x="29177" y="39319"/>
                    <a:pt x="127149" y="17548"/>
                    <a:pt x="131382" y="4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F5944324-3AB1-D545-5310-F3DFB89D223B}"/>
                </a:ext>
              </a:extLst>
            </p:cNvPr>
            <p:cNvSpPr/>
            <p:nvPr/>
          </p:nvSpPr>
          <p:spPr>
            <a:xfrm>
              <a:off x="6222740" y="5570895"/>
              <a:ext cx="127832" cy="118793"/>
            </a:xfrm>
            <a:custGeom>
              <a:avLst/>
              <a:gdLst>
                <a:gd name="connsiteX0" fmla="*/ 260 w 127832"/>
                <a:gd name="connsiteY0" fmla="*/ 9848 h 118793"/>
                <a:gd name="connsiteX1" fmla="*/ 65574 w 127832"/>
                <a:gd name="connsiteY1" fmla="*/ 27991 h 118793"/>
                <a:gd name="connsiteX2" fmla="*/ 127260 w 127832"/>
                <a:gd name="connsiteY2" fmla="*/ 118705 h 118793"/>
                <a:gd name="connsiteX3" fmla="*/ 90974 w 127832"/>
                <a:gd name="connsiteY3" fmla="*/ 9848 h 118793"/>
                <a:gd name="connsiteX4" fmla="*/ 260 w 127832"/>
                <a:gd name="connsiteY4" fmla="*/ 9848 h 11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832" h="118793">
                  <a:moveTo>
                    <a:pt x="260" y="9848"/>
                  </a:moveTo>
                  <a:cubicBezTo>
                    <a:pt x="-3973" y="12872"/>
                    <a:pt x="44407" y="9848"/>
                    <a:pt x="65574" y="27991"/>
                  </a:cubicBezTo>
                  <a:cubicBezTo>
                    <a:pt x="86741" y="46134"/>
                    <a:pt x="123027" y="121729"/>
                    <a:pt x="127260" y="118705"/>
                  </a:cubicBezTo>
                  <a:cubicBezTo>
                    <a:pt x="131493" y="115681"/>
                    <a:pt x="111536" y="30410"/>
                    <a:pt x="90974" y="9848"/>
                  </a:cubicBezTo>
                  <a:cubicBezTo>
                    <a:pt x="70412" y="-10714"/>
                    <a:pt x="4493" y="6824"/>
                    <a:pt x="260" y="98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25A9F378-4E2F-5838-5E9D-E4DB8F199684}"/>
                </a:ext>
              </a:extLst>
            </p:cNvPr>
            <p:cNvSpPr/>
            <p:nvPr/>
          </p:nvSpPr>
          <p:spPr>
            <a:xfrm>
              <a:off x="6567693" y="5656896"/>
              <a:ext cx="573669" cy="74691"/>
            </a:xfrm>
            <a:custGeom>
              <a:avLst/>
              <a:gdLst>
                <a:gd name="connsiteX0" fmla="*/ 21 w 573669"/>
                <a:gd name="connsiteY0" fmla="*/ 72618 h 74691"/>
                <a:gd name="connsiteX1" fmla="*/ 148793 w 573669"/>
                <a:gd name="connsiteY1" fmla="*/ 61733 h 74691"/>
                <a:gd name="connsiteX2" fmla="*/ 210478 w 573669"/>
                <a:gd name="connsiteY2" fmla="*/ 47 h 74691"/>
                <a:gd name="connsiteX3" fmla="*/ 290307 w 573669"/>
                <a:gd name="connsiteY3" fmla="*/ 50847 h 74691"/>
                <a:gd name="connsiteX4" fmla="*/ 573336 w 573669"/>
                <a:gd name="connsiteY4" fmla="*/ 10933 h 74691"/>
                <a:gd name="connsiteX5" fmla="*/ 344736 w 573669"/>
                <a:gd name="connsiteY5" fmla="*/ 58104 h 74691"/>
                <a:gd name="connsiteX6" fmla="*/ 217736 w 573669"/>
                <a:gd name="connsiteY6" fmla="*/ 36333 h 74691"/>
                <a:gd name="connsiteX7" fmla="*/ 159678 w 573669"/>
                <a:gd name="connsiteY7" fmla="*/ 32704 h 74691"/>
                <a:gd name="connsiteX8" fmla="*/ 21 w 573669"/>
                <a:gd name="connsiteY8" fmla="*/ 72618 h 7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669" h="74691">
                  <a:moveTo>
                    <a:pt x="21" y="72618"/>
                  </a:moveTo>
                  <a:cubicBezTo>
                    <a:pt x="-1793" y="77456"/>
                    <a:pt x="113717" y="73828"/>
                    <a:pt x="148793" y="61733"/>
                  </a:cubicBezTo>
                  <a:cubicBezTo>
                    <a:pt x="183869" y="49638"/>
                    <a:pt x="186892" y="1861"/>
                    <a:pt x="210478" y="47"/>
                  </a:cubicBezTo>
                  <a:cubicBezTo>
                    <a:pt x="234064" y="-1767"/>
                    <a:pt x="229831" y="49033"/>
                    <a:pt x="290307" y="50847"/>
                  </a:cubicBezTo>
                  <a:cubicBezTo>
                    <a:pt x="350783" y="52661"/>
                    <a:pt x="564265" y="9724"/>
                    <a:pt x="573336" y="10933"/>
                  </a:cubicBezTo>
                  <a:cubicBezTo>
                    <a:pt x="582407" y="12142"/>
                    <a:pt x="404003" y="53871"/>
                    <a:pt x="344736" y="58104"/>
                  </a:cubicBezTo>
                  <a:cubicBezTo>
                    <a:pt x="285469" y="62337"/>
                    <a:pt x="248579" y="40566"/>
                    <a:pt x="217736" y="36333"/>
                  </a:cubicBezTo>
                  <a:cubicBezTo>
                    <a:pt x="186893" y="32100"/>
                    <a:pt x="197173" y="26656"/>
                    <a:pt x="159678" y="32704"/>
                  </a:cubicBezTo>
                  <a:cubicBezTo>
                    <a:pt x="122183" y="38751"/>
                    <a:pt x="1835" y="67780"/>
                    <a:pt x="21" y="72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4939A825-887C-B492-2CCD-1E50A7DEA37C}"/>
                </a:ext>
              </a:extLst>
            </p:cNvPr>
            <p:cNvSpPr/>
            <p:nvPr/>
          </p:nvSpPr>
          <p:spPr>
            <a:xfrm>
              <a:off x="7122778" y="5569237"/>
              <a:ext cx="445455" cy="327801"/>
            </a:xfrm>
            <a:custGeom>
              <a:avLst/>
              <a:gdLst>
                <a:gd name="connsiteX0" fmla="*/ 424651 w 445455"/>
                <a:gd name="connsiteY0" fmla="*/ 620 h 327801"/>
                <a:gd name="connsiteX1" fmla="*/ 406508 w 445455"/>
                <a:gd name="connsiteY1" fmla="*/ 138506 h 327801"/>
                <a:gd name="connsiteX2" fmla="*/ 108 w 445455"/>
                <a:gd name="connsiteY2" fmla="*/ 327192 h 327801"/>
                <a:gd name="connsiteX3" fmla="*/ 366593 w 445455"/>
                <a:gd name="connsiteY3" fmla="*/ 192934 h 327801"/>
                <a:gd name="connsiteX4" fmla="*/ 424651 w 445455"/>
                <a:gd name="connsiteY4" fmla="*/ 620 h 32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55" h="327801">
                  <a:moveTo>
                    <a:pt x="424651" y="620"/>
                  </a:moveTo>
                  <a:cubicBezTo>
                    <a:pt x="431304" y="-8451"/>
                    <a:pt x="477265" y="84077"/>
                    <a:pt x="406508" y="138506"/>
                  </a:cubicBezTo>
                  <a:cubicBezTo>
                    <a:pt x="335751" y="192935"/>
                    <a:pt x="6761" y="318121"/>
                    <a:pt x="108" y="327192"/>
                  </a:cubicBezTo>
                  <a:cubicBezTo>
                    <a:pt x="-6545" y="336263"/>
                    <a:pt x="294022" y="241920"/>
                    <a:pt x="366593" y="192934"/>
                  </a:cubicBezTo>
                  <a:cubicBezTo>
                    <a:pt x="439164" y="143948"/>
                    <a:pt x="417998" y="9691"/>
                    <a:pt x="424651" y="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600464CE-5E98-0097-42D7-2D196ED37B8D}"/>
                </a:ext>
              </a:extLst>
            </p:cNvPr>
            <p:cNvSpPr/>
            <p:nvPr/>
          </p:nvSpPr>
          <p:spPr>
            <a:xfrm>
              <a:off x="8400486" y="4822371"/>
              <a:ext cx="94402" cy="460829"/>
            </a:xfrm>
            <a:custGeom>
              <a:avLst/>
              <a:gdLst>
                <a:gd name="connsiteX0" fmla="*/ 94000 w 94402"/>
                <a:gd name="connsiteY0" fmla="*/ 0 h 460829"/>
                <a:gd name="connsiteX1" fmla="*/ 35943 w 94402"/>
                <a:gd name="connsiteY1" fmla="*/ 112486 h 460829"/>
                <a:gd name="connsiteX2" fmla="*/ 21428 w 94402"/>
                <a:gd name="connsiteY2" fmla="*/ 460829 h 460829"/>
                <a:gd name="connsiteX3" fmla="*/ 3285 w 94402"/>
                <a:gd name="connsiteY3" fmla="*/ 112486 h 460829"/>
                <a:gd name="connsiteX4" fmla="*/ 94000 w 94402"/>
                <a:gd name="connsiteY4" fmla="*/ 0 h 46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02" h="460829">
                  <a:moveTo>
                    <a:pt x="94000" y="0"/>
                  </a:moveTo>
                  <a:cubicBezTo>
                    <a:pt x="99443" y="0"/>
                    <a:pt x="48038" y="35681"/>
                    <a:pt x="35943" y="112486"/>
                  </a:cubicBezTo>
                  <a:cubicBezTo>
                    <a:pt x="23848" y="189291"/>
                    <a:pt x="26871" y="460829"/>
                    <a:pt x="21428" y="460829"/>
                  </a:cubicBezTo>
                  <a:cubicBezTo>
                    <a:pt x="15985" y="460829"/>
                    <a:pt x="-8810" y="186872"/>
                    <a:pt x="3285" y="112486"/>
                  </a:cubicBezTo>
                  <a:cubicBezTo>
                    <a:pt x="15380" y="38100"/>
                    <a:pt x="88557" y="0"/>
                    <a:pt x="9400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7D1D5C8C-4C90-0CC2-EE1E-DAD27E357A8B}"/>
                </a:ext>
              </a:extLst>
            </p:cNvPr>
            <p:cNvSpPr/>
            <p:nvPr/>
          </p:nvSpPr>
          <p:spPr>
            <a:xfrm>
              <a:off x="7630716" y="4989207"/>
              <a:ext cx="181959" cy="573396"/>
            </a:xfrm>
            <a:custGeom>
              <a:avLst/>
              <a:gdLst>
                <a:gd name="connsiteX0" fmla="*/ 170 w 181959"/>
                <a:gd name="connsiteY0" fmla="*/ 79 h 573396"/>
                <a:gd name="connsiteX1" fmla="*/ 101770 w 181959"/>
                <a:gd name="connsiteY1" fmla="*/ 116193 h 573396"/>
                <a:gd name="connsiteX2" fmla="*/ 181598 w 181959"/>
                <a:gd name="connsiteY2" fmla="*/ 573393 h 573396"/>
                <a:gd name="connsiteX3" fmla="*/ 127170 w 181959"/>
                <a:gd name="connsiteY3" fmla="*/ 108936 h 573396"/>
                <a:gd name="connsiteX4" fmla="*/ 170 w 181959"/>
                <a:gd name="connsiteY4" fmla="*/ 79 h 57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9" h="573396">
                  <a:moveTo>
                    <a:pt x="170" y="79"/>
                  </a:moveTo>
                  <a:cubicBezTo>
                    <a:pt x="-4063" y="1289"/>
                    <a:pt x="71532" y="20641"/>
                    <a:pt x="101770" y="116193"/>
                  </a:cubicBezTo>
                  <a:cubicBezTo>
                    <a:pt x="132008" y="211745"/>
                    <a:pt x="177365" y="574603"/>
                    <a:pt x="181598" y="573393"/>
                  </a:cubicBezTo>
                  <a:cubicBezTo>
                    <a:pt x="185831" y="572184"/>
                    <a:pt x="151965" y="207512"/>
                    <a:pt x="127170" y="108936"/>
                  </a:cubicBezTo>
                  <a:cubicBezTo>
                    <a:pt x="102375" y="10360"/>
                    <a:pt x="4403" y="-1131"/>
                    <a:pt x="170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0B271AA7-03FE-65A2-143A-957468CC9300}"/>
                </a:ext>
              </a:extLst>
            </p:cNvPr>
            <p:cNvSpPr/>
            <p:nvPr/>
          </p:nvSpPr>
          <p:spPr>
            <a:xfrm>
              <a:off x="8406620" y="4535225"/>
              <a:ext cx="385410" cy="1532283"/>
            </a:xfrm>
            <a:custGeom>
              <a:avLst/>
              <a:gdLst>
                <a:gd name="connsiteX0" fmla="*/ 385409 w 385410"/>
                <a:gd name="connsiteY0" fmla="*/ 489 h 1532283"/>
                <a:gd name="connsiteX1" fmla="*/ 66094 w 385410"/>
                <a:gd name="connsiteY1" fmla="*/ 1107204 h 1532283"/>
                <a:gd name="connsiteX2" fmla="*/ 73351 w 385410"/>
                <a:gd name="connsiteY2" fmla="*/ 1023746 h 1532283"/>
                <a:gd name="connsiteX3" fmla="*/ 76980 w 385410"/>
                <a:gd name="connsiteY3" fmla="*/ 1190661 h 1532283"/>
                <a:gd name="connsiteX4" fmla="*/ 47951 w 385410"/>
                <a:gd name="connsiteY4" fmla="*/ 1241461 h 1532283"/>
                <a:gd name="connsiteX5" fmla="*/ 33437 w 385410"/>
                <a:gd name="connsiteY5" fmla="*/ 1441032 h 1532283"/>
                <a:gd name="connsiteX6" fmla="*/ 780 w 385410"/>
                <a:gd name="connsiteY6" fmla="*/ 1502718 h 1532283"/>
                <a:gd name="connsiteX7" fmla="*/ 69723 w 385410"/>
                <a:gd name="connsiteY7" fmla="*/ 972946 h 1532283"/>
                <a:gd name="connsiteX8" fmla="*/ 385409 w 385410"/>
                <a:gd name="connsiteY8" fmla="*/ 489 h 15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5410" h="1532283">
                  <a:moveTo>
                    <a:pt x="385409" y="489"/>
                  </a:moveTo>
                  <a:cubicBezTo>
                    <a:pt x="384804" y="22865"/>
                    <a:pt x="118104" y="936661"/>
                    <a:pt x="66094" y="1107204"/>
                  </a:cubicBezTo>
                  <a:cubicBezTo>
                    <a:pt x="14084" y="1277747"/>
                    <a:pt x="71537" y="1009837"/>
                    <a:pt x="73351" y="1023746"/>
                  </a:cubicBezTo>
                  <a:cubicBezTo>
                    <a:pt x="75165" y="1037656"/>
                    <a:pt x="81213" y="1154375"/>
                    <a:pt x="76980" y="1190661"/>
                  </a:cubicBezTo>
                  <a:cubicBezTo>
                    <a:pt x="72747" y="1226947"/>
                    <a:pt x="55208" y="1199733"/>
                    <a:pt x="47951" y="1241461"/>
                  </a:cubicBezTo>
                  <a:cubicBezTo>
                    <a:pt x="40694" y="1283190"/>
                    <a:pt x="41299" y="1397489"/>
                    <a:pt x="33437" y="1441032"/>
                  </a:cubicBezTo>
                  <a:cubicBezTo>
                    <a:pt x="25575" y="1484575"/>
                    <a:pt x="-5268" y="1580732"/>
                    <a:pt x="780" y="1502718"/>
                  </a:cubicBezTo>
                  <a:cubicBezTo>
                    <a:pt x="6828" y="1424704"/>
                    <a:pt x="9247" y="1216060"/>
                    <a:pt x="69723" y="972946"/>
                  </a:cubicBezTo>
                  <a:cubicBezTo>
                    <a:pt x="130199" y="729832"/>
                    <a:pt x="386014" y="-21887"/>
                    <a:pt x="385409" y="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41260780-405A-782F-E21A-567745A16FAD}"/>
                </a:ext>
              </a:extLst>
            </p:cNvPr>
            <p:cNvSpPr/>
            <p:nvPr/>
          </p:nvSpPr>
          <p:spPr>
            <a:xfrm>
              <a:off x="7108367" y="4034515"/>
              <a:ext cx="309443" cy="205870"/>
            </a:xfrm>
            <a:custGeom>
              <a:avLst/>
              <a:gdLst>
                <a:gd name="connsiteX0" fmla="*/ 286662 w 309443"/>
                <a:gd name="connsiteY0" fmla="*/ 456 h 205870"/>
                <a:gd name="connsiteX1" fmla="*/ 308433 w 309443"/>
                <a:gd name="connsiteY1" fmla="*/ 196399 h 205870"/>
                <a:gd name="connsiteX2" fmla="*/ 272147 w 309443"/>
                <a:gd name="connsiteY2" fmla="*/ 174628 h 205870"/>
                <a:gd name="connsiteX3" fmla="*/ 4 w 309443"/>
                <a:gd name="connsiteY3" fmla="*/ 170999 h 205870"/>
                <a:gd name="connsiteX4" fmla="*/ 279404 w 309443"/>
                <a:gd name="connsiteY4" fmla="*/ 141971 h 205870"/>
                <a:gd name="connsiteX5" fmla="*/ 286662 w 309443"/>
                <a:gd name="connsiteY5" fmla="*/ 456 h 20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443" h="205870">
                  <a:moveTo>
                    <a:pt x="286662" y="456"/>
                  </a:moveTo>
                  <a:cubicBezTo>
                    <a:pt x="291500" y="9527"/>
                    <a:pt x="310852" y="167370"/>
                    <a:pt x="308433" y="196399"/>
                  </a:cubicBezTo>
                  <a:cubicBezTo>
                    <a:pt x="306014" y="225428"/>
                    <a:pt x="323552" y="178861"/>
                    <a:pt x="272147" y="174628"/>
                  </a:cubicBezTo>
                  <a:cubicBezTo>
                    <a:pt x="220742" y="170395"/>
                    <a:pt x="-1205" y="176442"/>
                    <a:pt x="4" y="170999"/>
                  </a:cubicBezTo>
                  <a:cubicBezTo>
                    <a:pt x="1213" y="165556"/>
                    <a:pt x="231023" y="163742"/>
                    <a:pt x="279404" y="141971"/>
                  </a:cubicBezTo>
                  <a:cubicBezTo>
                    <a:pt x="327785" y="120200"/>
                    <a:pt x="281824" y="-8615"/>
                    <a:pt x="286662" y="4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A7D9A53-5D73-7E8C-6C5D-CCC29133ADAA}"/>
                </a:ext>
              </a:extLst>
            </p:cNvPr>
            <p:cNvSpPr/>
            <p:nvPr/>
          </p:nvSpPr>
          <p:spPr>
            <a:xfrm>
              <a:off x="7694938" y="3699946"/>
              <a:ext cx="147741" cy="898348"/>
            </a:xfrm>
            <a:custGeom>
              <a:avLst/>
              <a:gdLst>
                <a:gd name="connsiteX0" fmla="*/ 135519 w 147741"/>
                <a:gd name="connsiteY0" fmla="*/ 4825 h 898348"/>
                <a:gd name="connsiteX1" fmla="*/ 146405 w 147741"/>
                <a:gd name="connsiteY1" fmla="*/ 168111 h 898348"/>
                <a:gd name="connsiteX2" fmla="*/ 102862 w 147741"/>
                <a:gd name="connsiteY2" fmla="*/ 436625 h 898348"/>
                <a:gd name="connsiteX3" fmla="*/ 1262 w 147741"/>
                <a:gd name="connsiteY3" fmla="*/ 897454 h 898348"/>
                <a:gd name="connsiteX4" fmla="*/ 44805 w 147741"/>
                <a:gd name="connsiteY4" fmla="*/ 309625 h 898348"/>
                <a:gd name="connsiteX5" fmla="*/ 26662 w 147741"/>
                <a:gd name="connsiteY5" fmla="*/ 665225 h 898348"/>
                <a:gd name="connsiteX6" fmla="*/ 128262 w 147741"/>
                <a:gd name="connsiteY6" fmla="*/ 229797 h 898348"/>
                <a:gd name="connsiteX7" fmla="*/ 124633 w 147741"/>
                <a:gd name="connsiteY7" fmla="*/ 59254 h 898348"/>
                <a:gd name="connsiteX8" fmla="*/ 135519 w 147741"/>
                <a:gd name="connsiteY8" fmla="*/ 4825 h 89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41" h="898348">
                  <a:moveTo>
                    <a:pt x="135519" y="4825"/>
                  </a:moveTo>
                  <a:cubicBezTo>
                    <a:pt x="139148" y="22968"/>
                    <a:pt x="151848" y="96144"/>
                    <a:pt x="146405" y="168111"/>
                  </a:cubicBezTo>
                  <a:cubicBezTo>
                    <a:pt x="140962" y="240078"/>
                    <a:pt x="127052" y="315068"/>
                    <a:pt x="102862" y="436625"/>
                  </a:cubicBezTo>
                  <a:cubicBezTo>
                    <a:pt x="78672" y="558182"/>
                    <a:pt x="10938" y="918621"/>
                    <a:pt x="1262" y="897454"/>
                  </a:cubicBezTo>
                  <a:cubicBezTo>
                    <a:pt x="-8414" y="876287"/>
                    <a:pt x="40572" y="348330"/>
                    <a:pt x="44805" y="309625"/>
                  </a:cubicBezTo>
                  <a:cubicBezTo>
                    <a:pt x="49038" y="270920"/>
                    <a:pt x="12753" y="678530"/>
                    <a:pt x="26662" y="665225"/>
                  </a:cubicBezTo>
                  <a:cubicBezTo>
                    <a:pt x="40571" y="651920"/>
                    <a:pt x="111933" y="330792"/>
                    <a:pt x="128262" y="229797"/>
                  </a:cubicBezTo>
                  <a:cubicBezTo>
                    <a:pt x="144591" y="128802"/>
                    <a:pt x="124633" y="95540"/>
                    <a:pt x="124633" y="59254"/>
                  </a:cubicBezTo>
                  <a:cubicBezTo>
                    <a:pt x="124633" y="22968"/>
                    <a:pt x="131890" y="-13318"/>
                    <a:pt x="135519" y="48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06462D10-8191-6B18-FB5D-CC772B722044}"/>
                </a:ext>
              </a:extLst>
            </p:cNvPr>
            <p:cNvSpPr/>
            <p:nvPr/>
          </p:nvSpPr>
          <p:spPr>
            <a:xfrm>
              <a:off x="8040033" y="4005938"/>
              <a:ext cx="84567" cy="351977"/>
            </a:xfrm>
            <a:custGeom>
              <a:avLst/>
              <a:gdLst>
                <a:gd name="connsiteX0" fmla="*/ 84338 w 84567"/>
                <a:gd name="connsiteY0" fmla="*/ 5 h 351977"/>
                <a:gd name="connsiteX1" fmla="*/ 26281 w 84567"/>
                <a:gd name="connsiteY1" fmla="*/ 105233 h 351977"/>
                <a:gd name="connsiteX2" fmla="*/ 44424 w 84567"/>
                <a:gd name="connsiteY2" fmla="*/ 351976 h 351977"/>
                <a:gd name="connsiteX3" fmla="*/ 881 w 84567"/>
                <a:gd name="connsiteY3" fmla="*/ 108862 h 351977"/>
                <a:gd name="connsiteX4" fmla="*/ 84338 w 84567"/>
                <a:gd name="connsiteY4" fmla="*/ 5 h 3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7" h="351977">
                  <a:moveTo>
                    <a:pt x="84338" y="5"/>
                  </a:moveTo>
                  <a:cubicBezTo>
                    <a:pt x="88571" y="-600"/>
                    <a:pt x="32933" y="46571"/>
                    <a:pt x="26281" y="105233"/>
                  </a:cubicBezTo>
                  <a:cubicBezTo>
                    <a:pt x="19629" y="163895"/>
                    <a:pt x="48657" y="351371"/>
                    <a:pt x="44424" y="351976"/>
                  </a:cubicBezTo>
                  <a:cubicBezTo>
                    <a:pt x="40191" y="352581"/>
                    <a:pt x="-6981" y="163290"/>
                    <a:pt x="881" y="108862"/>
                  </a:cubicBezTo>
                  <a:cubicBezTo>
                    <a:pt x="8743" y="54434"/>
                    <a:pt x="80105" y="610"/>
                    <a:pt x="8433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5C64B2B4-DF09-C6A0-7500-3F40406D77A6}"/>
                </a:ext>
              </a:extLst>
            </p:cNvPr>
            <p:cNvSpPr/>
            <p:nvPr/>
          </p:nvSpPr>
          <p:spPr>
            <a:xfrm>
              <a:off x="8494347" y="3824136"/>
              <a:ext cx="98650" cy="181980"/>
            </a:xfrm>
            <a:custGeom>
              <a:avLst/>
              <a:gdLst>
                <a:gd name="connsiteX0" fmla="*/ 98110 w 98650"/>
                <a:gd name="connsiteY0" fmla="*/ 378 h 181980"/>
                <a:gd name="connsiteX1" fmla="*/ 40053 w 98650"/>
                <a:gd name="connsiteY1" fmla="*/ 58435 h 181980"/>
                <a:gd name="connsiteX2" fmla="*/ 50939 w 98650"/>
                <a:gd name="connsiteY2" fmla="*/ 181807 h 181980"/>
                <a:gd name="connsiteX3" fmla="*/ 139 w 98650"/>
                <a:gd name="connsiteY3" fmla="*/ 83835 h 181980"/>
                <a:gd name="connsiteX4" fmla="*/ 98110 w 98650"/>
                <a:gd name="connsiteY4" fmla="*/ 378 h 18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650" h="181980">
                  <a:moveTo>
                    <a:pt x="98110" y="378"/>
                  </a:moveTo>
                  <a:cubicBezTo>
                    <a:pt x="104762" y="-3855"/>
                    <a:pt x="47915" y="28197"/>
                    <a:pt x="40053" y="58435"/>
                  </a:cubicBezTo>
                  <a:cubicBezTo>
                    <a:pt x="32191" y="88673"/>
                    <a:pt x="57591" y="177574"/>
                    <a:pt x="50939" y="181807"/>
                  </a:cubicBezTo>
                  <a:cubicBezTo>
                    <a:pt x="44287" y="186040"/>
                    <a:pt x="-2885" y="111654"/>
                    <a:pt x="139" y="83835"/>
                  </a:cubicBezTo>
                  <a:cubicBezTo>
                    <a:pt x="3163" y="56016"/>
                    <a:pt x="91458" y="4611"/>
                    <a:pt x="98110" y="3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1266E36B-01A4-3B79-C97B-E4BC72D6A05D}"/>
                </a:ext>
              </a:extLst>
            </p:cNvPr>
            <p:cNvSpPr/>
            <p:nvPr/>
          </p:nvSpPr>
          <p:spPr>
            <a:xfrm>
              <a:off x="8360229" y="3865344"/>
              <a:ext cx="125188" cy="813953"/>
            </a:xfrm>
            <a:custGeom>
              <a:avLst/>
              <a:gdLst>
                <a:gd name="connsiteX0" fmla="*/ 0 w 125188"/>
                <a:gd name="connsiteY0" fmla="*/ 2713 h 813953"/>
                <a:gd name="connsiteX1" fmla="*/ 123371 w 125188"/>
                <a:gd name="connsiteY1" fmla="*/ 456285 h 813953"/>
                <a:gd name="connsiteX2" fmla="*/ 72571 w 125188"/>
                <a:gd name="connsiteY2" fmla="*/ 811885 h 813953"/>
                <a:gd name="connsiteX3" fmla="*/ 123371 w 125188"/>
                <a:gd name="connsiteY3" fmla="*/ 292999 h 813953"/>
                <a:gd name="connsiteX4" fmla="*/ 0 w 125188"/>
                <a:gd name="connsiteY4" fmla="*/ 2713 h 8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188" h="813953">
                  <a:moveTo>
                    <a:pt x="0" y="2713"/>
                  </a:moveTo>
                  <a:cubicBezTo>
                    <a:pt x="0" y="29927"/>
                    <a:pt x="111276" y="321423"/>
                    <a:pt x="123371" y="456285"/>
                  </a:cubicBezTo>
                  <a:cubicBezTo>
                    <a:pt x="135466" y="591147"/>
                    <a:pt x="72571" y="839099"/>
                    <a:pt x="72571" y="811885"/>
                  </a:cubicBezTo>
                  <a:cubicBezTo>
                    <a:pt x="72571" y="784671"/>
                    <a:pt x="136676" y="427256"/>
                    <a:pt x="123371" y="292999"/>
                  </a:cubicBezTo>
                  <a:cubicBezTo>
                    <a:pt x="110066" y="158742"/>
                    <a:pt x="0" y="-24501"/>
                    <a:pt x="0" y="27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A03D3B31-A3AC-AE19-CA31-9C75A63747BE}"/>
                </a:ext>
              </a:extLst>
            </p:cNvPr>
            <p:cNvSpPr/>
            <p:nvPr/>
          </p:nvSpPr>
          <p:spPr>
            <a:xfrm>
              <a:off x="6936773" y="7572360"/>
              <a:ext cx="213353" cy="130237"/>
            </a:xfrm>
            <a:custGeom>
              <a:avLst/>
              <a:gdLst>
                <a:gd name="connsiteX0" fmla="*/ 602 w 213353"/>
                <a:gd name="connsiteY0" fmla="*/ 15 h 130237"/>
                <a:gd name="connsiteX1" fmla="*/ 86327 w 213353"/>
                <a:gd name="connsiteY1" fmla="*/ 53990 h 130237"/>
                <a:gd name="connsiteX2" fmla="*/ 86327 w 213353"/>
                <a:gd name="connsiteY2" fmla="*/ 41290 h 130237"/>
                <a:gd name="connsiteX3" fmla="*/ 133952 w 213353"/>
                <a:gd name="connsiteY3" fmla="*/ 50815 h 130237"/>
                <a:gd name="connsiteX4" fmla="*/ 213327 w 213353"/>
                <a:gd name="connsiteY4" fmla="*/ 130190 h 130237"/>
                <a:gd name="connsiteX5" fmla="*/ 143477 w 213353"/>
                <a:gd name="connsiteY5" fmla="*/ 63515 h 130237"/>
                <a:gd name="connsiteX6" fmla="*/ 140302 w 213353"/>
                <a:gd name="connsiteY6" fmla="*/ 60340 h 130237"/>
                <a:gd name="connsiteX7" fmla="*/ 602 w 213353"/>
                <a:gd name="connsiteY7" fmla="*/ 15 h 13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53" h="130237">
                  <a:moveTo>
                    <a:pt x="602" y="15"/>
                  </a:moveTo>
                  <a:cubicBezTo>
                    <a:pt x="-8394" y="-1043"/>
                    <a:pt x="86327" y="53990"/>
                    <a:pt x="86327" y="53990"/>
                  </a:cubicBezTo>
                  <a:cubicBezTo>
                    <a:pt x="100615" y="60869"/>
                    <a:pt x="78390" y="41819"/>
                    <a:pt x="86327" y="41290"/>
                  </a:cubicBezTo>
                  <a:cubicBezTo>
                    <a:pt x="94265" y="40761"/>
                    <a:pt x="112785" y="35998"/>
                    <a:pt x="133952" y="50815"/>
                  </a:cubicBezTo>
                  <a:cubicBezTo>
                    <a:pt x="155119" y="65632"/>
                    <a:pt x="211739" y="128073"/>
                    <a:pt x="213327" y="130190"/>
                  </a:cubicBezTo>
                  <a:cubicBezTo>
                    <a:pt x="214915" y="132307"/>
                    <a:pt x="143477" y="63515"/>
                    <a:pt x="143477" y="63515"/>
                  </a:cubicBezTo>
                  <a:cubicBezTo>
                    <a:pt x="131306" y="51873"/>
                    <a:pt x="158294" y="69865"/>
                    <a:pt x="140302" y="60340"/>
                  </a:cubicBezTo>
                  <a:cubicBezTo>
                    <a:pt x="122310" y="50815"/>
                    <a:pt x="9598" y="1073"/>
                    <a:pt x="602" y="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F09FEE4E-7126-10E7-B026-6FDE861FA349}"/>
                </a:ext>
              </a:extLst>
            </p:cNvPr>
            <p:cNvSpPr/>
            <p:nvPr/>
          </p:nvSpPr>
          <p:spPr>
            <a:xfrm>
              <a:off x="6743689" y="7464389"/>
              <a:ext cx="180992" cy="140697"/>
            </a:xfrm>
            <a:custGeom>
              <a:avLst/>
              <a:gdLst>
                <a:gd name="connsiteX0" fmla="*/ 11 w 180992"/>
                <a:gd name="connsiteY0" fmla="*/ 36 h 140697"/>
                <a:gd name="connsiteX1" fmla="*/ 92086 w 180992"/>
                <a:gd name="connsiteY1" fmla="*/ 73061 h 140697"/>
                <a:gd name="connsiteX2" fmla="*/ 98436 w 180992"/>
                <a:gd name="connsiteY2" fmla="*/ 139736 h 140697"/>
                <a:gd name="connsiteX3" fmla="*/ 101611 w 180992"/>
                <a:gd name="connsiteY3" fmla="*/ 114336 h 140697"/>
                <a:gd name="connsiteX4" fmla="*/ 117486 w 180992"/>
                <a:gd name="connsiteY4" fmla="*/ 139736 h 140697"/>
                <a:gd name="connsiteX5" fmla="*/ 136536 w 180992"/>
                <a:gd name="connsiteY5" fmla="*/ 127036 h 140697"/>
                <a:gd name="connsiteX6" fmla="*/ 180986 w 180992"/>
                <a:gd name="connsiteY6" fmla="*/ 120686 h 140697"/>
                <a:gd name="connsiteX7" fmla="*/ 133361 w 180992"/>
                <a:gd name="connsiteY7" fmla="*/ 123861 h 140697"/>
                <a:gd name="connsiteX8" fmla="*/ 104786 w 180992"/>
                <a:gd name="connsiteY8" fmla="*/ 73061 h 140697"/>
                <a:gd name="connsiteX9" fmla="*/ 85736 w 180992"/>
                <a:gd name="connsiteY9" fmla="*/ 82586 h 140697"/>
                <a:gd name="connsiteX10" fmla="*/ 11 w 180992"/>
                <a:gd name="connsiteY10" fmla="*/ 36 h 14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992" h="140697">
                  <a:moveTo>
                    <a:pt x="11" y="36"/>
                  </a:moveTo>
                  <a:cubicBezTo>
                    <a:pt x="1069" y="-1552"/>
                    <a:pt x="75682" y="49778"/>
                    <a:pt x="92086" y="73061"/>
                  </a:cubicBezTo>
                  <a:cubicBezTo>
                    <a:pt x="108490" y="96344"/>
                    <a:pt x="96849" y="132857"/>
                    <a:pt x="98436" y="139736"/>
                  </a:cubicBezTo>
                  <a:cubicBezTo>
                    <a:pt x="100023" y="146615"/>
                    <a:pt x="98436" y="114336"/>
                    <a:pt x="101611" y="114336"/>
                  </a:cubicBezTo>
                  <a:cubicBezTo>
                    <a:pt x="104786" y="114336"/>
                    <a:pt x="117486" y="139736"/>
                    <a:pt x="117486" y="139736"/>
                  </a:cubicBezTo>
                  <a:cubicBezTo>
                    <a:pt x="123307" y="141853"/>
                    <a:pt x="125953" y="130211"/>
                    <a:pt x="136536" y="127036"/>
                  </a:cubicBezTo>
                  <a:cubicBezTo>
                    <a:pt x="147119" y="123861"/>
                    <a:pt x="181515" y="121215"/>
                    <a:pt x="180986" y="120686"/>
                  </a:cubicBezTo>
                  <a:cubicBezTo>
                    <a:pt x="180457" y="120157"/>
                    <a:pt x="146061" y="131798"/>
                    <a:pt x="133361" y="123861"/>
                  </a:cubicBezTo>
                  <a:cubicBezTo>
                    <a:pt x="120661" y="115924"/>
                    <a:pt x="112724" y="79940"/>
                    <a:pt x="104786" y="73061"/>
                  </a:cubicBezTo>
                  <a:cubicBezTo>
                    <a:pt x="96848" y="66182"/>
                    <a:pt x="101082" y="89465"/>
                    <a:pt x="85736" y="82586"/>
                  </a:cubicBezTo>
                  <a:cubicBezTo>
                    <a:pt x="70390" y="75707"/>
                    <a:pt x="-1047" y="1624"/>
                    <a:pt x="11" y="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EB0876D4-990D-7B3A-5ADB-672AE780FEE7}"/>
                </a:ext>
              </a:extLst>
            </p:cNvPr>
            <p:cNvSpPr/>
            <p:nvPr/>
          </p:nvSpPr>
          <p:spPr>
            <a:xfrm>
              <a:off x="6524222" y="7455396"/>
              <a:ext cx="226090" cy="1200185"/>
            </a:xfrm>
            <a:custGeom>
              <a:avLst/>
              <a:gdLst>
                <a:gd name="connsiteX0" fmla="*/ 225828 w 226090"/>
                <a:gd name="connsiteY0" fmla="*/ 9029 h 1200185"/>
                <a:gd name="connsiteX1" fmla="*/ 190903 w 226090"/>
                <a:gd name="connsiteY1" fmla="*/ 50304 h 1200185"/>
                <a:gd name="connsiteX2" fmla="*/ 155978 w 226090"/>
                <a:gd name="connsiteY2" fmla="*/ 212229 h 1200185"/>
                <a:gd name="connsiteX3" fmla="*/ 102003 w 226090"/>
                <a:gd name="connsiteY3" fmla="*/ 482104 h 1200185"/>
                <a:gd name="connsiteX4" fmla="*/ 51203 w 226090"/>
                <a:gd name="connsiteY4" fmla="*/ 774204 h 1200185"/>
                <a:gd name="connsiteX5" fmla="*/ 403 w 226090"/>
                <a:gd name="connsiteY5" fmla="*/ 1199654 h 1200185"/>
                <a:gd name="connsiteX6" fmla="*/ 79778 w 226090"/>
                <a:gd name="connsiteY6" fmla="*/ 682129 h 1200185"/>
                <a:gd name="connsiteX7" fmla="*/ 171853 w 226090"/>
                <a:gd name="connsiteY7" fmla="*/ 202704 h 1200185"/>
                <a:gd name="connsiteX8" fmla="*/ 225828 w 226090"/>
                <a:gd name="connsiteY8" fmla="*/ 9029 h 12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090" h="1200185">
                  <a:moveTo>
                    <a:pt x="225828" y="9029"/>
                  </a:moveTo>
                  <a:cubicBezTo>
                    <a:pt x="229003" y="-16371"/>
                    <a:pt x="202545" y="16437"/>
                    <a:pt x="190903" y="50304"/>
                  </a:cubicBezTo>
                  <a:cubicBezTo>
                    <a:pt x="179261" y="84171"/>
                    <a:pt x="170795" y="140262"/>
                    <a:pt x="155978" y="212229"/>
                  </a:cubicBezTo>
                  <a:cubicBezTo>
                    <a:pt x="141161" y="284196"/>
                    <a:pt x="119465" y="388442"/>
                    <a:pt x="102003" y="482104"/>
                  </a:cubicBezTo>
                  <a:cubicBezTo>
                    <a:pt x="84541" y="575766"/>
                    <a:pt x="68136" y="654612"/>
                    <a:pt x="51203" y="774204"/>
                  </a:cubicBezTo>
                  <a:cubicBezTo>
                    <a:pt x="34270" y="893796"/>
                    <a:pt x="-4360" y="1215000"/>
                    <a:pt x="403" y="1199654"/>
                  </a:cubicBezTo>
                  <a:cubicBezTo>
                    <a:pt x="5166" y="1184308"/>
                    <a:pt x="51203" y="848287"/>
                    <a:pt x="79778" y="682129"/>
                  </a:cubicBezTo>
                  <a:cubicBezTo>
                    <a:pt x="108353" y="515971"/>
                    <a:pt x="149628" y="308008"/>
                    <a:pt x="171853" y="202704"/>
                  </a:cubicBezTo>
                  <a:cubicBezTo>
                    <a:pt x="194078" y="97400"/>
                    <a:pt x="222653" y="34429"/>
                    <a:pt x="225828" y="902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AFFCC9BD-EE7F-FEC4-A29A-E3F90E7C31A7}"/>
                </a:ext>
              </a:extLst>
            </p:cNvPr>
            <p:cNvSpPr/>
            <p:nvPr/>
          </p:nvSpPr>
          <p:spPr>
            <a:xfrm>
              <a:off x="6492875" y="8586722"/>
              <a:ext cx="53578" cy="600852"/>
            </a:xfrm>
            <a:custGeom>
              <a:avLst/>
              <a:gdLst>
                <a:gd name="connsiteX0" fmla="*/ 47625 w 53578"/>
                <a:gd name="connsiteY0" fmla="*/ 14353 h 600852"/>
                <a:gd name="connsiteX1" fmla="*/ 0 w 53578"/>
                <a:gd name="connsiteY1" fmla="*/ 598553 h 600852"/>
                <a:gd name="connsiteX2" fmla="*/ 47625 w 53578"/>
                <a:gd name="connsiteY2" fmla="*/ 211203 h 600852"/>
                <a:gd name="connsiteX3" fmla="*/ 47625 w 53578"/>
                <a:gd name="connsiteY3" fmla="*/ 14353 h 6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78" h="600852">
                  <a:moveTo>
                    <a:pt x="47625" y="14353"/>
                  </a:moveTo>
                  <a:cubicBezTo>
                    <a:pt x="39687" y="78911"/>
                    <a:pt x="0" y="565745"/>
                    <a:pt x="0" y="598553"/>
                  </a:cubicBezTo>
                  <a:cubicBezTo>
                    <a:pt x="0" y="631361"/>
                    <a:pt x="39688" y="303807"/>
                    <a:pt x="47625" y="211203"/>
                  </a:cubicBezTo>
                  <a:cubicBezTo>
                    <a:pt x="55562" y="118599"/>
                    <a:pt x="55563" y="-50205"/>
                    <a:pt x="47625" y="1435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 1215">
              <a:extLst>
                <a:ext uri="{FF2B5EF4-FFF2-40B4-BE49-F238E27FC236}">
                  <a16:creationId xmlns:a16="http://schemas.microsoft.com/office/drawing/2014/main" id="{FABA57E9-6FF7-75A6-BDDA-E051AC81985C}"/>
                </a:ext>
              </a:extLst>
            </p:cNvPr>
            <p:cNvSpPr/>
            <p:nvPr/>
          </p:nvSpPr>
          <p:spPr>
            <a:xfrm>
              <a:off x="6923694" y="7591327"/>
              <a:ext cx="140456" cy="314546"/>
            </a:xfrm>
            <a:custGeom>
              <a:avLst/>
              <a:gdLst>
                <a:gd name="connsiteX0" fmla="*/ 981 w 140456"/>
                <a:gd name="connsiteY0" fmla="*/ 98 h 314546"/>
                <a:gd name="connsiteX1" fmla="*/ 74006 w 140456"/>
                <a:gd name="connsiteY1" fmla="*/ 165198 h 314546"/>
                <a:gd name="connsiteX2" fmla="*/ 121631 w 140456"/>
                <a:gd name="connsiteY2" fmla="*/ 212823 h 314546"/>
                <a:gd name="connsiteX3" fmla="*/ 131156 w 140456"/>
                <a:gd name="connsiteY3" fmla="*/ 314423 h 314546"/>
                <a:gd name="connsiteX4" fmla="*/ 131156 w 140456"/>
                <a:gd name="connsiteY4" fmla="*/ 190598 h 314546"/>
                <a:gd name="connsiteX5" fmla="*/ 981 w 140456"/>
                <a:gd name="connsiteY5" fmla="*/ 98 h 31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456" h="314546">
                  <a:moveTo>
                    <a:pt x="981" y="98"/>
                  </a:moveTo>
                  <a:cubicBezTo>
                    <a:pt x="-8544" y="-4135"/>
                    <a:pt x="53898" y="129744"/>
                    <a:pt x="74006" y="165198"/>
                  </a:cubicBezTo>
                  <a:cubicBezTo>
                    <a:pt x="94114" y="200652"/>
                    <a:pt x="112106" y="187952"/>
                    <a:pt x="121631" y="212823"/>
                  </a:cubicBezTo>
                  <a:cubicBezTo>
                    <a:pt x="131156" y="237694"/>
                    <a:pt x="129569" y="318127"/>
                    <a:pt x="131156" y="314423"/>
                  </a:cubicBezTo>
                  <a:cubicBezTo>
                    <a:pt x="132743" y="310719"/>
                    <a:pt x="151264" y="238752"/>
                    <a:pt x="131156" y="190598"/>
                  </a:cubicBezTo>
                  <a:cubicBezTo>
                    <a:pt x="111048" y="142444"/>
                    <a:pt x="10506" y="4331"/>
                    <a:pt x="981" y="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E8C33754-58DE-0AFC-CADC-0CC987829FD0}"/>
                </a:ext>
              </a:extLst>
            </p:cNvPr>
            <p:cNvSpPr/>
            <p:nvPr/>
          </p:nvSpPr>
          <p:spPr>
            <a:xfrm>
              <a:off x="6753067" y="7578688"/>
              <a:ext cx="77072" cy="158822"/>
            </a:xfrm>
            <a:custGeom>
              <a:avLst/>
              <a:gdLst>
                <a:gd name="connsiteX0" fmla="*/ 158 w 77072"/>
                <a:gd name="connsiteY0" fmla="*/ 37 h 158822"/>
                <a:gd name="connsiteX1" fmla="*/ 54133 w 77072"/>
                <a:gd name="connsiteY1" fmla="*/ 82587 h 158822"/>
                <a:gd name="connsiteX2" fmla="*/ 70008 w 77072"/>
                <a:gd name="connsiteY2" fmla="*/ 158787 h 158822"/>
                <a:gd name="connsiteX3" fmla="*/ 73183 w 77072"/>
                <a:gd name="connsiteY3" fmla="*/ 73062 h 158822"/>
                <a:gd name="connsiteX4" fmla="*/ 158 w 77072"/>
                <a:gd name="connsiteY4" fmla="*/ 37 h 15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72" h="158822">
                  <a:moveTo>
                    <a:pt x="158" y="37"/>
                  </a:moveTo>
                  <a:cubicBezTo>
                    <a:pt x="-3017" y="1624"/>
                    <a:pt x="42491" y="56129"/>
                    <a:pt x="54133" y="82587"/>
                  </a:cubicBezTo>
                  <a:cubicBezTo>
                    <a:pt x="65775" y="109045"/>
                    <a:pt x="66833" y="160374"/>
                    <a:pt x="70008" y="158787"/>
                  </a:cubicBezTo>
                  <a:cubicBezTo>
                    <a:pt x="73183" y="157200"/>
                    <a:pt x="82179" y="98462"/>
                    <a:pt x="73183" y="73062"/>
                  </a:cubicBezTo>
                  <a:cubicBezTo>
                    <a:pt x="64187" y="47662"/>
                    <a:pt x="3333" y="-1550"/>
                    <a:pt x="158" y="3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6C84E7E9-3730-5455-7011-9B5CC6ADA00F}"/>
                </a:ext>
              </a:extLst>
            </p:cNvPr>
            <p:cNvSpPr/>
            <p:nvPr/>
          </p:nvSpPr>
          <p:spPr>
            <a:xfrm>
              <a:off x="6889257" y="7591416"/>
              <a:ext cx="48122" cy="184179"/>
            </a:xfrm>
            <a:custGeom>
              <a:avLst/>
              <a:gdLst>
                <a:gd name="connsiteX0" fmla="*/ 493 w 48122"/>
                <a:gd name="connsiteY0" fmla="*/ 9 h 184179"/>
                <a:gd name="connsiteX1" fmla="*/ 22718 w 48122"/>
                <a:gd name="connsiteY1" fmla="*/ 114309 h 184179"/>
                <a:gd name="connsiteX2" fmla="*/ 13193 w 48122"/>
                <a:gd name="connsiteY2" fmla="*/ 184159 h 184179"/>
                <a:gd name="connsiteX3" fmla="*/ 48118 w 48122"/>
                <a:gd name="connsiteY3" fmla="*/ 107959 h 184179"/>
                <a:gd name="connsiteX4" fmla="*/ 493 w 48122"/>
                <a:gd name="connsiteY4" fmla="*/ 9 h 18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2" h="184179">
                  <a:moveTo>
                    <a:pt x="493" y="9"/>
                  </a:moveTo>
                  <a:cubicBezTo>
                    <a:pt x="-3740" y="1067"/>
                    <a:pt x="20601" y="83617"/>
                    <a:pt x="22718" y="114309"/>
                  </a:cubicBezTo>
                  <a:cubicBezTo>
                    <a:pt x="24835" y="145001"/>
                    <a:pt x="8960" y="185217"/>
                    <a:pt x="13193" y="184159"/>
                  </a:cubicBezTo>
                  <a:cubicBezTo>
                    <a:pt x="17426" y="183101"/>
                    <a:pt x="47589" y="132830"/>
                    <a:pt x="48118" y="107959"/>
                  </a:cubicBezTo>
                  <a:cubicBezTo>
                    <a:pt x="48647" y="83088"/>
                    <a:pt x="4726" y="-1049"/>
                    <a:pt x="493" y="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E7F82636-F98A-F9EF-37AA-6C47D16F7B62}"/>
                </a:ext>
              </a:extLst>
            </p:cNvPr>
            <p:cNvSpPr/>
            <p:nvPr/>
          </p:nvSpPr>
          <p:spPr>
            <a:xfrm>
              <a:off x="6727518" y="7607741"/>
              <a:ext cx="194636" cy="692075"/>
            </a:xfrm>
            <a:custGeom>
              <a:avLst/>
              <a:gdLst>
                <a:gd name="connsiteX0" fmla="*/ 307 w 194636"/>
                <a:gd name="connsiteY0" fmla="*/ 2734 h 692075"/>
                <a:gd name="connsiteX1" fmla="*/ 111432 w 194636"/>
                <a:gd name="connsiteY1" fmla="*/ 332934 h 692075"/>
                <a:gd name="connsiteX2" fmla="*/ 193982 w 194636"/>
                <a:gd name="connsiteY2" fmla="*/ 691709 h 692075"/>
                <a:gd name="connsiteX3" fmla="*/ 146357 w 194636"/>
                <a:gd name="connsiteY3" fmla="*/ 396434 h 692075"/>
                <a:gd name="connsiteX4" fmla="*/ 79682 w 194636"/>
                <a:gd name="connsiteY4" fmla="*/ 186884 h 692075"/>
                <a:gd name="connsiteX5" fmla="*/ 307 w 194636"/>
                <a:gd name="connsiteY5" fmla="*/ 2734 h 6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636" h="692075">
                  <a:moveTo>
                    <a:pt x="307" y="2734"/>
                  </a:moveTo>
                  <a:cubicBezTo>
                    <a:pt x="5599" y="27076"/>
                    <a:pt x="79153" y="218105"/>
                    <a:pt x="111432" y="332934"/>
                  </a:cubicBezTo>
                  <a:cubicBezTo>
                    <a:pt x="143711" y="447763"/>
                    <a:pt x="188161" y="681126"/>
                    <a:pt x="193982" y="691709"/>
                  </a:cubicBezTo>
                  <a:cubicBezTo>
                    <a:pt x="199803" y="702292"/>
                    <a:pt x="165407" y="480571"/>
                    <a:pt x="146357" y="396434"/>
                  </a:cubicBezTo>
                  <a:cubicBezTo>
                    <a:pt x="127307" y="312297"/>
                    <a:pt x="99790" y="250913"/>
                    <a:pt x="79682" y="186884"/>
                  </a:cubicBezTo>
                  <a:cubicBezTo>
                    <a:pt x="59574" y="122855"/>
                    <a:pt x="-4985" y="-21608"/>
                    <a:pt x="307" y="273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EBCD0932-CD3B-1ACC-C3D4-D5593AA1AE92}"/>
                </a:ext>
              </a:extLst>
            </p:cNvPr>
            <p:cNvSpPr/>
            <p:nvPr/>
          </p:nvSpPr>
          <p:spPr>
            <a:xfrm>
              <a:off x="7050814" y="7718385"/>
              <a:ext cx="141754" cy="232063"/>
            </a:xfrm>
            <a:custGeom>
              <a:avLst/>
              <a:gdLst>
                <a:gd name="connsiteX0" fmla="*/ 51661 w 141754"/>
                <a:gd name="connsiteY0" fmla="*/ 40 h 232063"/>
                <a:gd name="connsiteX1" fmla="*/ 140561 w 141754"/>
                <a:gd name="connsiteY1" fmla="*/ 111165 h 232063"/>
                <a:gd name="connsiteX2" fmla="*/ 96111 w 141754"/>
                <a:gd name="connsiteY2" fmla="*/ 120690 h 232063"/>
                <a:gd name="connsiteX3" fmla="*/ 861 w 141754"/>
                <a:gd name="connsiteY3" fmla="*/ 231815 h 232063"/>
                <a:gd name="connsiteX4" fmla="*/ 51661 w 141754"/>
                <a:gd name="connsiteY4" fmla="*/ 149265 h 232063"/>
                <a:gd name="connsiteX5" fmla="*/ 96111 w 141754"/>
                <a:gd name="connsiteY5" fmla="*/ 98465 h 232063"/>
                <a:gd name="connsiteX6" fmla="*/ 51661 w 141754"/>
                <a:gd name="connsiteY6" fmla="*/ 40 h 23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754" h="232063">
                  <a:moveTo>
                    <a:pt x="51661" y="40"/>
                  </a:moveTo>
                  <a:cubicBezTo>
                    <a:pt x="59069" y="2157"/>
                    <a:pt x="133153" y="91057"/>
                    <a:pt x="140561" y="111165"/>
                  </a:cubicBezTo>
                  <a:cubicBezTo>
                    <a:pt x="147969" y="131273"/>
                    <a:pt x="119394" y="100582"/>
                    <a:pt x="96111" y="120690"/>
                  </a:cubicBezTo>
                  <a:cubicBezTo>
                    <a:pt x="72828" y="140798"/>
                    <a:pt x="8269" y="227053"/>
                    <a:pt x="861" y="231815"/>
                  </a:cubicBezTo>
                  <a:cubicBezTo>
                    <a:pt x="-6547" y="236578"/>
                    <a:pt x="35786" y="171490"/>
                    <a:pt x="51661" y="149265"/>
                  </a:cubicBezTo>
                  <a:cubicBezTo>
                    <a:pt x="67536" y="127040"/>
                    <a:pt x="93465" y="117515"/>
                    <a:pt x="96111" y="98465"/>
                  </a:cubicBezTo>
                  <a:cubicBezTo>
                    <a:pt x="98757" y="79415"/>
                    <a:pt x="44253" y="-2077"/>
                    <a:pt x="51661" y="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903E88BF-F9F3-5F5C-1182-5F419FA66D13}"/>
                </a:ext>
              </a:extLst>
            </p:cNvPr>
            <p:cNvSpPr/>
            <p:nvPr/>
          </p:nvSpPr>
          <p:spPr>
            <a:xfrm>
              <a:off x="7010366" y="7642200"/>
              <a:ext cx="95893" cy="170328"/>
            </a:xfrm>
            <a:custGeom>
              <a:avLst/>
              <a:gdLst>
                <a:gd name="connsiteX0" fmla="*/ 34 w 95893"/>
                <a:gd name="connsiteY0" fmla="*/ 25 h 170328"/>
                <a:gd name="connsiteX1" fmla="*/ 66709 w 95893"/>
                <a:gd name="connsiteY1" fmla="*/ 104800 h 170328"/>
                <a:gd name="connsiteX2" fmla="*/ 88934 w 95893"/>
                <a:gd name="connsiteY2" fmla="*/ 146075 h 170328"/>
                <a:gd name="connsiteX3" fmla="*/ 95284 w 95893"/>
                <a:gd name="connsiteY3" fmla="*/ 168300 h 170328"/>
                <a:gd name="connsiteX4" fmla="*/ 76234 w 95893"/>
                <a:gd name="connsiteY4" fmla="*/ 95275 h 170328"/>
                <a:gd name="connsiteX5" fmla="*/ 34 w 95893"/>
                <a:gd name="connsiteY5" fmla="*/ 25 h 1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893" h="170328">
                  <a:moveTo>
                    <a:pt x="34" y="25"/>
                  </a:moveTo>
                  <a:cubicBezTo>
                    <a:pt x="-1553" y="1612"/>
                    <a:pt x="51892" y="80458"/>
                    <a:pt x="66709" y="104800"/>
                  </a:cubicBezTo>
                  <a:cubicBezTo>
                    <a:pt x="81526" y="129142"/>
                    <a:pt x="84172" y="135492"/>
                    <a:pt x="88934" y="146075"/>
                  </a:cubicBezTo>
                  <a:cubicBezTo>
                    <a:pt x="93697" y="156658"/>
                    <a:pt x="97401" y="176767"/>
                    <a:pt x="95284" y="168300"/>
                  </a:cubicBezTo>
                  <a:cubicBezTo>
                    <a:pt x="93167" y="159833"/>
                    <a:pt x="87346" y="120146"/>
                    <a:pt x="76234" y="95275"/>
                  </a:cubicBezTo>
                  <a:cubicBezTo>
                    <a:pt x="65122" y="70404"/>
                    <a:pt x="1621" y="-1562"/>
                    <a:pt x="34" y="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5A6B693A-4123-5BF5-6ABE-3E2107A92A23}"/>
                </a:ext>
              </a:extLst>
            </p:cNvPr>
            <p:cNvSpPr/>
            <p:nvPr/>
          </p:nvSpPr>
          <p:spPr>
            <a:xfrm>
              <a:off x="6685651" y="7671221"/>
              <a:ext cx="77376" cy="701615"/>
            </a:xfrm>
            <a:custGeom>
              <a:avLst/>
              <a:gdLst>
                <a:gd name="connsiteX0" fmla="*/ 38999 w 77376"/>
                <a:gd name="connsiteY0" fmla="*/ 2754 h 701615"/>
                <a:gd name="connsiteX1" fmla="*/ 77099 w 77376"/>
                <a:gd name="connsiteY1" fmla="*/ 117054 h 701615"/>
                <a:gd name="connsiteX2" fmla="*/ 54874 w 77376"/>
                <a:gd name="connsiteY2" fmla="*/ 174204 h 701615"/>
                <a:gd name="connsiteX3" fmla="*/ 29474 w 77376"/>
                <a:gd name="connsiteY3" fmla="*/ 313904 h 701615"/>
                <a:gd name="connsiteX4" fmla="*/ 29474 w 77376"/>
                <a:gd name="connsiteY4" fmla="*/ 475829 h 701615"/>
                <a:gd name="connsiteX5" fmla="*/ 19949 w 77376"/>
                <a:gd name="connsiteY5" fmla="*/ 602829 h 701615"/>
                <a:gd name="connsiteX6" fmla="*/ 899 w 77376"/>
                <a:gd name="connsiteY6" fmla="*/ 691729 h 701615"/>
                <a:gd name="connsiteX7" fmla="*/ 51699 w 77376"/>
                <a:gd name="connsiteY7" fmla="*/ 361529 h 701615"/>
                <a:gd name="connsiteX8" fmla="*/ 58049 w 77376"/>
                <a:gd name="connsiteY8" fmla="*/ 244054 h 701615"/>
                <a:gd name="connsiteX9" fmla="*/ 38999 w 77376"/>
                <a:gd name="connsiteY9" fmla="*/ 2754 h 70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6" h="701615">
                  <a:moveTo>
                    <a:pt x="38999" y="2754"/>
                  </a:moveTo>
                  <a:cubicBezTo>
                    <a:pt x="42174" y="-18413"/>
                    <a:pt x="74453" y="88479"/>
                    <a:pt x="77099" y="117054"/>
                  </a:cubicBezTo>
                  <a:cubicBezTo>
                    <a:pt x="79745" y="145629"/>
                    <a:pt x="62811" y="141396"/>
                    <a:pt x="54874" y="174204"/>
                  </a:cubicBezTo>
                  <a:cubicBezTo>
                    <a:pt x="46937" y="207012"/>
                    <a:pt x="33707" y="263633"/>
                    <a:pt x="29474" y="313904"/>
                  </a:cubicBezTo>
                  <a:cubicBezTo>
                    <a:pt x="25241" y="364175"/>
                    <a:pt x="31061" y="427675"/>
                    <a:pt x="29474" y="475829"/>
                  </a:cubicBezTo>
                  <a:cubicBezTo>
                    <a:pt x="27887" y="523983"/>
                    <a:pt x="24711" y="566846"/>
                    <a:pt x="19949" y="602829"/>
                  </a:cubicBezTo>
                  <a:cubicBezTo>
                    <a:pt x="15187" y="638812"/>
                    <a:pt x="-4393" y="731946"/>
                    <a:pt x="899" y="691729"/>
                  </a:cubicBezTo>
                  <a:cubicBezTo>
                    <a:pt x="6191" y="651512"/>
                    <a:pt x="42174" y="436141"/>
                    <a:pt x="51699" y="361529"/>
                  </a:cubicBezTo>
                  <a:cubicBezTo>
                    <a:pt x="61224" y="286917"/>
                    <a:pt x="56462" y="297500"/>
                    <a:pt x="58049" y="244054"/>
                  </a:cubicBezTo>
                  <a:cubicBezTo>
                    <a:pt x="59636" y="190608"/>
                    <a:pt x="35824" y="23921"/>
                    <a:pt x="38999" y="275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315268E5-DFDB-791B-793C-637FC4B959B2}"/>
                </a:ext>
              </a:extLst>
            </p:cNvPr>
            <p:cNvSpPr/>
            <p:nvPr/>
          </p:nvSpPr>
          <p:spPr>
            <a:xfrm>
              <a:off x="6555887" y="7724730"/>
              <a:ext cx="162506" cy="1133780"/>
            </a:xfrm>
            <a:custGeom>
              <a:avLst/>
              <a:gdLst>
                <a:gd name="connsiteX0" fmla="*/ 162413 w 162506"/>
                <a:gd name="connsiteY0" fmla="*/ 45 h 1133780"/>
                <a:gd name="connsiteX1" fmla="*/ 121138 w 162506"/>
                <a:gd name="connsiteY1" fmla="*/ 161970 h 1133780"/>
                <a:gd name="connsiteX2" fmla="*/ 124313 w 162506"/>
                <a:gd name="connsiteY2" fmla="*/ 304845 h 1133780"/>
                <a:gd name="connsiteX3" fmla="*/ 83038 w 162506"/>
                <a:gd name="connsiteY3" fmla="*/ 660445 h 1133780"/>
                <a:gd name="connsiteX4" fmla="*/ 48113 w 162506"/>
                <a:gd name="connsiteY4" fmla="*/ 784270 h 1133780"/>
                <a:gd name="connsiteX5" fmla="*/ 488 w 162506"/>
                <a:gd name="connsiteY5" fmla="*/ 1130345 h 1133780"/>
                <a:gd name="connsiteX6" fmla="*/ 79863 w 162506"/>
                <a:gd name="connsiteY6" fmla="*/ 549320 h 1133780"/>
                <a:gd name="connsiteX7" fmla="*/ 130663 w 162506"/>
                <a:gd name="connsiteY7" fmla="*/ 177845 h 1133780"/>
                <a:gd name="connsiteX8" fmla="*/ 162413 w 162506"/>
                <a:gd name="connsiteY8" fmla="*/ 45 h 113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06" h="1133780">
                  <a:moveTo>
                    <a:pt x="162413" y="45"/>
                  </a:moveTo>
                  <a:cubicBezTo>
                    <a:pt x="160825" y="-2601"/>
                    <a:pt x="127488" y="111170"/>
                    <a:pt x="121138" y="161970"/>
                  </a:cubicBezTo>
                  <a:cubicBezTo>
                    <a:pt x="114788" y="212770"/>
                    <a:pt x="130663" y="221766"/>
                    <a:pt x="124313" y="304845"/>
                  </a:cubicBezTo>
                  <a:cubicBezTo>
                    <a:pt x="117963" y="387924"/>
                    <a:pt x="95738" y="580541"/>
                    <a:pt x="83038" y="660445"/>
                  </a:cubicBezTo>
                  <a:cubicBezTo>
                    <a:pt x="70338" y="740349"/>
                    <a:pt x="61871" y="705953"/>
                    <a:pt x="48113" y="784270"/>
                  </a:cubicBezTo>
                  <a:cubicBezTo>
                    <a:pt x="34355" y="862587"/>
                    <a:pt x="-4804" y="1169503"/>
                    <a:pt x="488" y="1130345"/>
                  </a:cubicBezTo>
                  <a:cubicBezTo>
                    <a:pt x="5780" y="1091187"/>
                    <a:pt x="79863" y="549320"/>
                    <a:pt x="79863" y="549320"/>
                  </a:cubicBezTo>
                  <a:cubicBezTo>
                    <a:pt x="101559" y="390570"/>
                    <a:pt x="116375" y="264628"/>
                    <a:pt x="130663" y="177845"/>
                  </a:cubicBezTo>
                  <a:cubicBezTo>
                    <a:pt x="144950" y="91062"/>
                    <a:pt x="164001" y="2691"/>
                    <a:pt x="162413" y="4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D53B6017-9BC1-314D-80F8-867EA0DA8A38}"/>
                </a:ext>
              </a:extLst>
            </p:cNvPr>
            <p:cNvSpPr/>
            <p:nvPr/>
          </p:nvSpPr>
          <p:spPr>
            <a:xfrm>
              <a:off x="6400556" y="9167087"/>
              <a:ext cx="92093" cy="726653"/>
            </a:xfrm>
            <a:custGeom>
              <a:avLst/>
              <a:gdLst>
                <a:gd name="connsiteX0" fmla="*/ 89144 w 92093"/>
                <a:gd name="connsiteY0" fmla="*/ 8663 h 726653"/>
                <a:gd name="connsiteX1" fmla="*/ 244 w 92093"/>
                <a:gd name="connsiteY1" fmla="*/ 719863 h 726653"/>
                <a:gd name="connsiteX2" fmla="*/ 63744 w 92093"/>
                <a:gd name="connsiteY2" fmla="*/ 348388 h 726653"/>
                <a:gd name="connsiteX3" fmla="*/ 89144 w 92093"/>
                <a:gd name="connsiteY3" fmla="*/ 8663 h 72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93" h="726653">
                  <a:moveTo>
                    <a:pt x="89144" y="8663"/>
                  </a:moveTo>
                  <a:cubicBezTo>
                    <a:pt x="78561" y="70575"/>
                    <a:pt x="4477" y="663242"/>
                    <a:pt x="244" y="719863"/>
                  </a:cubicBezTo>
                  <a:cubicBezTo>
                    <a:pt x="-3989" y="776484"/>
                    <a:pt x="47869" y="463746"/>
                    <a:pt x="63744" y="348388"/>
                  </a:cubicBezTo>
                  <a:cubicBezTo>
                    <a:pt x="79619" y="233030"/>
                    <a:pt x="99727" y="-53249"/>
                    <a:pt x="89144" y="866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1D498139-F1E7-0D90-8D52-7AF125199FB3}"/>
                </a:ext>
              </a:extLst>
            </p:cNvPr>
            <p:cNvSpPr/>
            <p:nvPr/>
          </p:nvSpPr>
          <p:spPr>
            <a:xfrm>
              <a:off x="6270512" y="9883301"/>
              <a:ext cx="132334" cy="1130628"/>
            </a:xfrm>
            <a:custGeom>
              <a:avLst/>
              <a:gdLst>
                <a:gd name="connsiteX0" fmla="*/ 130288 w 132334"/>
                <a:gd name="connsiteY0" fmla="*/ 6824 h 1130628"/>
                <a:gd name="connsiteX1" fmla="*/ 28688 w 132334"/>
                <a:gd name="connsiteY1" fmla="*/ 781524 h 1130628"/>
                <a:gd name="connsiteX2" fmla="*/ 3288 w 132334"/>
                <a:gd name="connsiteY2" fmla="*/ 1121249 h 1130628"/>
                <a:gd name="connsiteX3" fmla="*/ 89013 w 132334"/>
                <a:gd name="connsiteY3" fmla="*/ 441799 h 1130628"/>
                <a:gd name="connsiteX4" fmla="*/ 130288 w 132334"/>
                <a:gd name="connsiteY4" fmla="*/ 6824 h 113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34" h="1130628">
                  <a:moveTo>
                    <a:pt x="130288" y="6824"/>
                  </a:moveTo>
                  <a:cubicBezTo>
                    <a:pt x="120234" y="63445"/>
                    <a:pt x="49855" y="595786"/>
                    <a:pt x="28688" y="781524"/>
                  </a:cubicBezTo>
                  <a:cubicBezTo>
                    <a:pt x="7521" y="967262"/>
                    <a:pt x="-6766" y="1177870"/>
                    <a:pt x="3288" y="1121249"/>
                  </a:cubicBezTo>
                  <a:cubicBezTo>
                    <a:pt x="13342" y="1064628"/>
                    <a:pt x="66788" y="624361"/>
                    <a:pt x="89013" y="441799"/>
                  </a:cubicBezTo>
                  <a:cubicBezTo>
                    <a:pt x="111238" y="259237"/>
                    <a:pt x="140342" y="-49797"/>
                    <a:pt x="130288" y="68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EADCAA14-7B87-6AAE-423E-00166B46D7BE}"/>
                </a:ext>
              </a:extLst>
            </p:cNvPr>
            <p:cNvSpPr/>
            <p:nvPr/>
          </p:nvSpPr>
          <p:spPr>
            <a:xfrm>
              <a:off x="6973469" y="8022490"/>
              <a:ext cx="75304" cy="585198"/>
            </a:xfrm>
            <a:custGeom>
              <a:avLst/>
              <a:gdLst>
                <a:gd name="connsiteX0" fmla="*/ 2006 w 75304"/>
                <a:gd name="connsiteY0" fmla="*/ 22960 h 585198"/>
                <a:gd name="connsiteX1" fmla="*/ 59156 w 75304"/>
                <a:gd name="connsiteY1" fmla="*/ 388085 h 585198"/>
                <a:gd name="connsiteX2" fmla="*/ 68681 w 75304"/>
                <a:gd name="connsiteY2" fmla="*/ 584935 h 585198"/>
                <a:gd name="connsiteX3" fmla="*/ 71856 w 75304"/>
                <a:gd name="connsiteY3" fmla="*/ 349985 h 585198"/>
                <a:gd name="connsiteX4" fmla="*/ 17881 w 75304"/>
                <a:gd name="connsiteY4" fmla="*/ 70585 h 585198"/>
                <a:gd name="connsiteX5" fmla="*/ 2006 w 75304"/>
                <a:gd name="connsiteY5" fmla="*/ 22960 h 58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04" h="585198">
                  <a:moveTo>
                    <a:pt x="2006" y="22960"/>
                  </a:moveTo>
                  <a:cubicBezTo>
                    <a:pt x="8885" y="75876"/>
                    <a:pt x="48044" y="294423"/>
                    <a:pt x="59156" y="388085"/>
                  </a:cubicBezTo>
                  <a:cubicBezTo>
                    <a:pt x="70268" y="481747"/>
                    <a:pt x="66564" y="591285"/>
                    <a:pt x="68681" y="584935"/>
                  </a:cubicBezTo>
                  <a:cubicBezTo>
                    <a:pt x="70798" y="578585"/>
                    <a:pt x="80323" y="435710"/>
                    <a:pt x="71856" y="349985"/>
                  </a:cubicBezTo>
                  <a:cubicBezTo>
                    <a:pt x="63389" y="264260"/>
                    <a:pt x="28464" y="122973"/>
                    <a:pt x="17881" y="70585"/>
                  </a:cubicBezTo>
                  <a:cubicBezTo>
                    <a:pt x="7298" y="18197"/>
                    <a:pt x="-4873" y="-29956"/>
                    <a:pt x="2006" y="2296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F0483780-4CEE-631C-84FE-77FA6FA97E2C}"/>
                </a:ext>
              </a:extLst>
            </p:cNvPr>
            <p:cNvSpPr/>
            <p:nvPr/>
          </p:nvSpPr>
          <p:spPr>
            <a:xfrm>
              <a:off x="6915038" y="8095808"/>
              <a:ext cx="69291" cy="480243"/>
            </a:xfrm>
            <a:custGeom>
              <a:avLst/>
              <a:gdLst>
                <a:gd name="connsiteX0" fmla="*/ 112 w 69291"/>
                <a:gd name="connsiteY0" fmla="*/ 442 h 480243"/>
                <a:gd name="connsiteX1" fmla="*/ 50912 w 69291"/>
                <a:gd name="connsiteY1" fmla="*/ 254442 h 480243"/>
                <a:gd name="connsiteX2" fmla="*/ 50912 w 69291"/>
                <a:gd name="connsiteY2" fmla="*/ 479867 h 480243"/>
                <a:gd name="connsiteX3" fmla="*/ 66787 w 69291"/>
                <a:gd name="connsiteY3" fmla="*/ 200467 h 480243"/>
                <a:gd name="connsiteX4" fmla="*/ 112 w 69291"/>
                <a:gd name="connsiteY4" fmla="*/ 442 h 48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91" h="480243">
                  <a:moveTo>
                    <a:pt x="112" y="442"/>
                  </a:moveTo>
                  <a:cubicBezTo>
                    <a:pt x="-2534" y="9438"/>
                    <a:pt x="42445" y="174538"/>
                    <a:pt x="50912" y="254442"/>
                  </a:cubicBezTo>
                  <a:cubicBezTo>
                    <a:pt x="59379" y="334346"/>
                    <a:pt x="48266" y="488863"/>
                    <a:pt x="50912" y="479867"/>
                  </a:cubicBezTo>
                  <a:cubicBezTo>
                    <a:pt x="53558" y="470871"/>
                    <a:pt x="76841" y="279313"/>
                    <a:pt x="66787" y="200467"/>
                  </a:cubicBezTo>
                  <a:cubicBezTo>
                    <a:pt x="56733" y="121621"/>
                    <a:pt x="2758" y="-8554"/>
                    <a:pt x="112" y="44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9A9808B4-E57E-843C-F8DD-0FC672A9B6B7}"/>
                </a:ext>
              </a:extLst>
            </p:cNvPr>
            <p:cNvSpPr/>
            <p:nvPr/>
          </p:nvSpPr>
          <p:spPr>
            <a:xfrm>
              <a:off x="7000620" y="8394507"/>
              <a:ext cx="19305" cy="749752"/>
            </a:xfrm>
            <a:custGeom>
              <a:avLst/>
              <a:gdLst>
                <a:gd name="connsiteX0" fmla="*/ 12955 w 19305"/>
                <a:gd name="connsiteY0" fmla="*/ 193 h 749752"/>
                <a:gd name="connsiteX1" fmla="*/ 19305 w 19305"/>
                <a:gd name="connsiteY1" fmla="*/ 387543 h 749752"/>
                <a:gd name="connsiteX2" fmla="*/ 12955 w 19305"/>
                <a:gd name="connsiteY2" fmla="*/ 749493 h 749752"/>
                <a:gd name="connsiteX3" fmla="*/ 255 w 19305"/>
                <a:gd name="connsiteY3" fmla="*/ 438343 h 749752"/>
                <a:gd name="connsiteX4" fmla="*/ 12955 w 19305"/>
                <a:gd name="connsiteY4" fmla="*/ 193 h 74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05" h="749752">
                  <a:moveTo>
                    <a:pt x="12955" y="193"/>
                  </a:moveTo>
                  <a:cubicBezTo>
                    <a:pt x="16130" y="-8274"/>
                    <a:pt x="19305" y="262660"/>
                    <a:pt x="19305" y="387543"/>
                  </a:cubicBezTo>
                  <a:cubicBezTo>
                    <a:pt x="19305" y="512426"/>
                    <a:pt x="16130" y="741026"/>
                    <a:pt x="12955" y="749493"/>
                  </a:cubicBezTo>
                  <a:cubicBezTo>
                    <a:pt x="9780" y="757960"/>
                    <a:pt x="2372" y="556876"/>
                    <a:pt x="255" y="438343"/>
                  </a:cubicBezTo>
                  <a:cubicBezTo>
                    <a:pt x="-1862" y="319810"/>
                    <a:pt x="9780" y="8660"/>
                    <a:pt x="12955" y="19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 1228">
              <a:extLst>
                <a:ext uri="{FF2B5EF4-FFF2-40B4-BE49-F238E27FC236}">
                  <a16:creationId xmlns:a16="http://schemas.microsoft.com/office/drawing/2014/main" id="{83155629-8DAB-5436-108F-CFC5BD6F6826}"/>
                </a:ext>
              </a:extLst>
            </p:cNvPr>
            <p:cNvSpPr/>
            <p:nvPr/>
          </p:nvSpPr>
          <p:spPr>
            <a:xfrm>
              <a:off x="7086591" y="7991026"/>
              <a:ext cx="128980" cy="324588"/>
            </a:xfrm>
            <a:custGeom>
              <a:avLst/>
              <a:gdLst>
                <a:gd name="connsiteX0" fmla="*/ 123834 w 128980"/>
                <a:gd name="connsiteY0" fmla="*/ 449 h 324588"/>
                <a:gd name="connsiteX1" fmla="*/ 111134 w 128980"/>
                <a:gd name="connsiteY1" fmla="*/ 121099 h 324588"/>
                <a:gd name="connsiteX2" fmla="*/ 9 w 128980"/>
                <a:gd name="connsiteY2" fmla="*/ 324299 h 324588"/>
                <a:gd name="connsiteX3" fmla="*/ 117484 w 128980"/>
                <a:gd name="connsiteY3" fmla="*/ 162374 h 324588"/>
                <a:gd name="connsiteX4" fmla="*/ 123834 w 128980"/>
                <a:gd name="connsiteY4" fmla="*/ 449 h 32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980" h="324588">
                  <a:moveTo>
                    <a:pt x="123834" y="449"/>
                  </a:moveTo>
                  <a:cubicBezTo>
                    <a:pt x="122776" y="-6430"/>
                    <a:pt x="131772" y="67124"/>
                    <a:pt x="111134" y="121099"/>
                  </a:cubicBezTo>
                  <a:cubicBezTo>
                    <a:pt x="90496" y="175074"/>
                    <a:pt x="-1049" y="317420"/>
                    <a:pt x="9" y="324299"/>
                  </a:cubicBezTo>
                  <a:cubicBezTo>
                    <a:pt x="1067" y="331178"/>
                    <a:pt x="96847" y="213703"/>
                    <a:pt x="117484" y="162374"/>
                  </a:cubicBezTo>
                  <a:cubicBezTo>
                    <a:pt x="138121" y="111045"/>
                    <a:pt x="124892" y="7328"/>
                    <a:pt x="123834" y="44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539FAD72-2A99-B724-73B9-91E4D9A817D5}"/>
                </a:ext>
              </a:extLst>
            </p:cNvPr>
            <p:cNvSpPr/>
            <p:nvPr/>
          </p:nvSpPr>
          <p:spPr>
            <a:xfrm>
              <a:off x="7136623" y="8299449"/>
              <a:ext cx="99420" cy="339727"/>
            </a:xfrm>
            <a:custGeom>
              <a:avLst/>
              <a:gdLst>
                <a:gd name="connsiteX0" fmla="*/ 99202 w 99420"/>
                <a:gd name="connsiteY0" fmla="*/ 1 h 339727"/>
                <a:gd name="connsiteX1" fmla="*/ 42052 w 99420"/>
                <a:gd name="connsiteY1" fmla="*/ 165101 h 339727"/>
                <a:gd name="connsiteX2" fmla="*/ 777 w 99420"/>
                <a:gd name="connsiteY2" fmla="*/ 339726 h 339727"/>
                <a:gd name="connsiteX3" fmla="*/ 19827 w 99420"/>
                <a:gd name="connsiteY3" fmla="*/ 168276 h 339727"/>
                <a:gd name="connsiteX4" fmla="*/ 99202 w 99420"/>
                <a:gd name="connsiteY4" fmla="*/ 1 h 33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20" h="339727">
                  <a:moveTo>
                    <a:pt x="99202" y="1"/>
                  </a:moveTo>
                  <a:cubicBezTo>
                    <a:pt x="102906" y="-528"/>
                    <a:pt x="58456" y="108480"/>
                    <a:pt x="42052" y="165101"/>
                  </a:cubicBezTo>
                  <a:cubicBezTo>
                    <a:pt x="25648" y="221722"/>
                    <a:pt x="4481" y="339197"/>
                    <a:pt x="777" y="339726"/>
                  </a:cubicBezTo>
                  <a:cubicBezTo>
                    <a:pt x="-2927" y="340255"/>
                    <a:pt x="7127" y="219605"/>
                    <a:pt x="19827" y="168276"/>
                  </a:cubicBezTo>
                  <a:cubicBezTo>
                    <a:pt x="32527" y="116947"/>
                    <a:pt x="95498" y="530"/>
                    <a:pt x="99202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 1230">
              <a:extLst>
                <a:ext uri="{FF2B5EF4-FFF2-40B4-BE49-F238E27FC236}">
                  <a16:creationId xmlns:a16="http://schemas.microsoft.com/office/drawing/2014/main" id="{79991BE0-0B75-BA78-ABA8-1C1D7B130315}"/>
                </a:ext>
              </a:extLst>
            </p:cNvPr>
            <p:cNvSpPr/>
            <p:nvPr/>
          </p:nvSpPr>
          <p:spPr>
            <a:xfrm>
              <a:off x="7155679" y="8324847"/>
              <a:ext cx="105609" cy="1157338"/>
            </a:xfrm>
            <a:custGeom>
              <a:avLst/>
              <a:gdLst>
                <a:gd name="connsiteX0" fmla="*/ 105546 w 105609"/>
                <a:gd name="connsiteY0" fmla="*/ 3 h 1157338"/>
                <a:gd name="connsiteX1" fmla="*/ 35696 w 105609"/>
                <a:gd name="connsiteY1" fmla="*/ 355603 h 1157338"/>
                <a:gd name="connsiteX2" fmla="*/ 16646 w 105609"/>
                <a:gd name="connsiteY2" fmla="*/ 657228 h 1157338"/>
                <a:gd name="connsiteX3" fmla="*/ 771 w 105609"/>
                <a:gd name="connsiteY3" fmla="*/ 1155703 h 1157338"/>
                <a:gd name="connsiteX4" fmla="*/ 42046 w 105609"/>
                <a:gd name="connsiteY4" fmla="*/ 476253 h 1157338"/>
                <a:gd name="connsiteX5" fmla="*/ 48396 w 105609"/>
                <a:gd name="connsiteY5" fmla="*/ 349253 h 1157338"/>
                <a:gd name="connsiteX6" fmla="*/ 105546 w 105609"/>
                <a:gd name="connsiteY6" fmla="*/ 3 h 11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09" h="1157338">
                  <a:moveTo>
                    <a:pt x="105546" y="3"/>
                  </a:moveTo>
                  <a:cubicBezTo>
                    <a:pt x="103429" y="1061"/>
                    <a:pt x="50513" y="246066"/>
                    <a:pt x="35696" y="355603"/>
                  </a:cubicBezTo>
                  <a:cubicBezTo>
                    <a:pt x="20879" y="465141"/>
                    <a:pt x="22467" y="523878"/>
                    <a:pt x="16646" y="657228"/>
                  </a:cubicBezTo>
                  <a:cubicBezTo>
                    <a:pt x="10825" y="790578"/>
                    <a:pt x="-3462" y="1185865"/>
                    <a:pt x="771" y="1155703"/>
                  </a:cubicBezTo>
                  <a:cubicBezTo>
                    <a:pt x="5004" y="1125541"/>
                    <a:pt x="34108" y="610661"/>
                    <a:pt x="42046" y="476253"/>
                  </a:cubicBezTo>
                  <a:cubicBezTo>
                    <a:pt x="49984" y="341845"/>
                    <a:pt x="40988" y="421749"/>
                    <a:pt x="48396" y="349253"/>
                  </a:cubicBezTo>
                  <a:cubicBezTo>
                    <a:pt x="55804" y="276757"/>
                    <a:pt x="107663" y="-1055"/>
                    <a:pt x="105546" y="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9D157DB6-9A8A-2285-B488-4F2CF7B989BF}"/>
                </a:ext>
              </a:extLst>
            </p:cNvPr>
            <p:cNvSpPr/>
            <p:nvPr/>
          </p:nvSpPr>
          <p:spPr>
            <a:xfrm>
              <a:off x="6940259" y="8607316"/>
              <a:ext cx="32563" cy="646220"/>
            </a:xfrm>
            <a:custGeom>
              <a:avLst/>
              <a:gdLst>
                <a:gd name="connsiteX0" fmla="*/ 32041 w 32563"/>
                <a:gd name="connsiteY0" fmla="*/ 109 h 646220"/>
                <a:gd name="connsiteX1" fmla="*/ 19341 w 32563"/>
                <a:gd name="connsiteY1" fmla="*/ 308084 h 646220"/>
                <a:gd name="connsiteX2" fmla="*/ 9816 w 32563"/>
                <a:gd name="connsiteY2" fmla="*/ 511284 h 646220"/>
                <a:gd name="connsiteX3" fmla="*/ 9816 w 32563"/>
                <a:gd name="connsiteY3" fmla="*/ 641459 h 646220"/>
                <a:gd name="connsiteX4" fmla="*/ 291 w 32563"/>
                <a:gd name="connsiteY4" fmla="*/ 343009 h 646220"/>
                <a:gd name="connsiteX5" fmla="*/ 32041 w 32563"/>
                <a:gd name="connsiteY5" fmla="*/ 109 h 64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63" h="646220">
                  <a:moveTo>
                    <a:pt x="32041" y="109"/>
                  </a:moveTo>
                  <a:cubicBezTo>
                    <a:pt x="35216" y="-5712"/>
                    <a:pt x="23045" y="222888"/>
                    <a:pt x="19341" y="308084"/>
                  </a:cubicBezTo>
                  <a:cubicBezTo>
                    <a:pt x="15637" y="393280"/>
                    <a:pt x="11403" y="455722"/>
                    <a:pt x="9816" y="511284"/>
                  </a:cubicBezTo>
                  <a:cubicBezTo>
                    <a:pt x="8229" y="566846"/>
                    <a:pt x="11403" y="669505"/>
                    <a:pt x="9816" y="641459"/>
                  </a:cubicBezTo>
                  <a:cubicBezTo>
                    <a:pt x="8229" y="613413"/>
                    <a:pt x="-1826" y="442492"/>
                    <a:pt x="291" y="343009"/>
                  </a:cubicBezTo>
                  <a:cubicBezTo>
                    <a:pt x="2408" y="243526"/>
                    <a:pt x="28866" y="5930"/>
                    <a:pt x="32041" y="10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4E3B2F1E-6224-4D93-B8C1-31416338A420}"/>
                </a:ext>
              </a:extLst>
            </p:cNvPr>
            <p:cNvSpPr/>
            <p:nvPr/>
          </p:nvSpPr>
          <p:spPr>
            <a:xfrm>
              <a:off x="7003243" y="9162826"/>
              <a:ext cx="30021" cy="673700"/>
            </a:xfrm>
            <a:custGeom>
              <a:avLst/>
              <a:gdLst>
                <a:gd name="connsiteX0" fmla="*/ 10332 w 30021"/>
                <a:gd name="connsiteY0" fmla="*/ 224 h 673700"/>
                <a:gd name="connsiteX1" fmla="*/ 19857 w 30021"/>
                <a:gd name="connsiteY1" fmla="*/ 416149 h 673700"/>
                <a:gd name="connsiteX2" fmla="*/ 29382 w 30021"/>
                <a:gd name="connsiteY2" fmla="*/ 673324 h 673700"/>
                <a:gd name="connsiteX3" fmla="*/ 807 w 30021"/>
                <a:gd name="connsiteY3" fmla="*/ 362174 h 673700"/>
                <a:gd name="connsiteX4" fmla="*/ 10332 w 30021"/>
                <a:gd name="connsiteY4" fmla="*/ 224 h 6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1" h="673700">
                  <a:moveTo>
                    <a:pt x="10332" y="224"/>
                  </a:moveTo>
                  <a:cubicBezTo>
                    <a:pt x="13507" y="9220"/>
                    <a:pt x="16682" y="303966"/>
                    <a:pt x="19857" y="416149"/>
                  </a:cubicBezTo>
                  <a:cubicBezTo>
                    <a:pt x="23032" y="528332"/>
                    <a:pt x="32557" y="682320"/>
                    <a:pt x="29382" y="673324"/>
                  </a:cubicBezTo>
                  <a:cubicBezTo>
                    <a:pt x="26207" y="664328"/>
                    <a:pt x="4511" y="469595"/>
                    <a:pt x="807" y="362174"/>
                  </a:cubicBezTo>
                  <a:cubicBezTo>
                    <a:pt x="-2897" y="254753"/>
                    <a:pt x="7157" y="-8772"/>
                    <a:pt x="10332" y="2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09850F0F-9128-86C8-DC4A-5131D8E2EBDA}"/>
                </a:ext>
              </a:extLst>
            </p:cNvPr>
            <p:cNvSpPr/>
            <p:nvPr/>
          </p:nvSpPr>
          <p:spPr>
            <a:xfrm>
              <a:off x="7046334" y="9905859"/>
              <a:ext cx="97435" cy="1082955"/>
            </a:xfrm>
            <a:custGeom>
              <a:avLst/>
              <a:gdLst>
                <a:gd name="connsiteX0" fmla="*/ 8516 w 97435"/>
                <a:gd name="connsiteY0" fmla="*/ 12841 h 1082955"/>
                <a:gd name="connsiteX1" fmla="*/ 40266 w 97435"/>
                <a:gd name="connsiteY1" fmla="*/ 616091 h 1082955"/>
                <a:gd name="connsiteX2" fmla="*/ 97416 w 97435"/>
                <a:gd name="connsiteY2" fmla="*/ 1082816 h 1082955"/>
                <a:gd name="connsiteX3" fmla="*/ 33916 w 97435"/>
                <a:gd name="connsiteY3" fmla="*/ 660541 h 1082955"/>
                <a:gd name="connsiteX4" fmla="*/ 2166 w 97435"/>
                <a:gd name="connsiteY4" fmla="*/ 238266 h 1082955"/>
                <a:gd name="connsiteX5" fmla="*/ 8516 w 97435"/>
                <a:gd name="connsiteY5" fmla="*/ 12841 h 108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35" h="1082955">
                  <a:moveTo>
                    <a:pt x="8516" y="12841"/>
                  </a:moveTo>
                  <a:cubicBezTo>
                    <a:pt x="14866" y="75812"/>
                    <a:pt x="25449" y="437762"/>
                    <a:pt x="40266" y="616091"/>
                  </a:cubicBezTo>
                  <a:cubicBezTo>
                    <a:pt x="55083" y="794420"/>
                    <a:pt x="98474" y="1075408"/>
                    <a:pt x="97416" y="1082816"/>
                  </a:cubicBezTo>
                  <a:cubicBezTo>
                    <a:pt x="96358" y="1090224"/>
                    <a:pt x="49791" y="801299"/>
                    <a:pt x="33916" y="660541"/>
                  </a:cubicBezTo>
                  <a:cubicBezTo>
                    <a:pt x="18041" y="519783"/>
                    <a:pt x="7458" y="343041"/>
                    <a:pt x="2166" y="238266"/>
                  </a:cubicBezTo>
                  <a:cubicBezTo>
                    <a:pt x="-3126" y="133491"/>
                    <a:pt x="2166" y="-50130"/>
                    <a:pt x="8516" y="128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859E04EF-F966-FE6B-F26D-4E6C79BC6FA2}"/>
                </a:ext>
              </a:extLst>
            </p:cNvPr>
            <p:cNvSpPr/>
            <p:nvPr/>
          </p:nvSpPr>
          <p:spPr>
            <a:xfrm>
              <a:off x="7151442" y="9505793"/>
              <a:ext cx="87868" cy="1343374"/>
            </a:xfrm>
            <a:custGeom>
              <a:avLst/>
              <a:gdLst>
                <a:gd name="connsiteX0" fmla="*/ 1833 w 87868"/>
                <a:gd name="connsiteY0" fmla="*/ 157 h 1343374"/>
                <a:gd name="connsiteX1" fmla="*/ 14533 w 87868"/>
                <a:gd name="connsiteY1" fmla="*/ 689132 h 1343374"/>
                <a:gd name="connsiteX2" fmla="*/ 87558 w 87868"/>
                <a:gd name="connsiteY2" fmla="*/ 1343182 h 1343374"/>
                <a:gd name="connsiteX3" fmla="*/ 39933 w 87868"/>
                <a:gd name="connsiteY3" fmla="*/ 749457 h 1343374"/>
                <a:gd name="connsiteX4" fmla="*/ 1833 w 87868"/>
                <a:gd name="connsiteY4" fmla="*/ 157 h 1343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68" h="1343374">
                  <a:moveTo>
                    <a:pt x="1833" y="157"/>
                  </a:moveTo>
                  <a:cubicBezTo>
                    <a:pt x="-2400" y="-9897"/>
                    <a:pt x="245" y="465294"/>
                    <a:pt x="14533" y="689132"/>
                  </a:cubicBezTo>
                  <a:cubicBezTo>
                    <a:pt x="28821" y="912970"/>
                    <a:pt x="83325" y="1333128"/>
                    <a:pt x="87558" y="1343182"/>
                  </a:cubicBezTo>
                  <a:cubicBezTo>
                    <a:pt x="91791" y="1353236"/>
                    <a:pt x="51575" y="967474"/>
                    <a:pt x="39933" y="749457"/>
                  </a:cubicBezTo>
                  <a:cubicBezTo>
                    <a:pt x="28291" y="531440"/>
                    <a:pt x="6066" y="10211"/>
                    <a:pt x="1833" y="15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2082F464-6F1F-1CC0-DDD0-CDF9DDD2B438}"/>
                </a:ext>
              </a:extLst>
            </p:cNvPr>
            <p:cNvSpPr/>
            <p:nvPr/>
          </p:nvSpPr>
          <p:spPr>
            <a:xfrm>
              <a:off x="7208546" y="9156517"/>
              <a:ext cx="56190" cy="1267226"/>
            </a:xfrm>
            <a:custGeom>
              <a:avLst/>
              <a:gdLst>
                <a:gd name="connsiteX0" fmla="*/ 55854 w 56190"/>
                <a:gd name="connsiteY0" fmla="*/ 183 h 1267226"/>
                <a:gd name="connsiteX1" fmla="*/ 27279 w 56190"/>
                <a:gd name="connsiteY1" fmla="*/ 282758 h 1267226"/>
                <a:gd name="connsiteX2" fmla="*/ 30454 w 56190"/>
                <a:gd name="connsiteY2" fmla="*/ 657408 h 1267226"/>
                <a:gd name="connsiteX3" fmla="*/ 33629 w 56190"/>
                <a:gd name="connsiteY3" fmla="*/ 1267008 h 1267226"/>
                <a:gd name="connsiteX4" fmla="*/ 5054 w 56190"/>
                <a:gd name="connsiteY4" fmla="*/ 587558 h 1267226"/>
                <a:gd name="connsiteX5" fmla="*/ 5054 w 56190"/>
                <a:gd name="connsiteY5" fmla="*/ 244658 h 1267226"/>
                <a:gd name="connsiteX6" fmla="*/ 55854 w 56190"/>
                <a:gd name="connsiteY6" fmla="*/ 183 h 126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0" h="1267226">
                  <a:moveTo>
                    <a:pt x="55854" y="183"/>
                  </a:moveTo>
                  <a:cubicBezTo>
                    <a:pt x="59558" y="6533"/>
                    <a:pt x="31512" y="173221"/>
                    <a:pt x="27279" y="282758"/>
                  </a:cubicBezTo>
                  <a:cubicBezTo>
                    <a:pt x="23046" y="392295"/>
                    <a:pt x="29396" y="493366"/>
                    <a:pt x="30454" y="657408"/>
                  </a:cubicBezTo>
                  <a:cubicBezTo>
                    <a:pt x="31512" y="821450"/>
                    <a:pt x="37862" y="1278650"/>
                    <a:pt x="33629" y="1267008"/>
                  </a:cubicBezTo>
                  <a:cubicBezTo>
                    <a:pt x="29396" y="1255366"/>
                    <a:pt x="9816" y="757950"/>
                    <a:pt x="5054" y="587558"/>
                  </a:cubicBezTo>
                  <a:cubicBezTo>
                    <a:pt x="292" y="417166"/>
                    <a:pt x="-3413" y="335146"/>
                    <a:pt x="5054" y="244658"/>
                  </a:cubicBezTo>
                  <a:cubicBezTo>
                    <a:pt x="13521" y="154171"/>
                    <a:pt x="52150" y="-6167"/>
                    <a:pt x="55854" y="1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3285B205-A606-0590-97E4-D18ADD22E1F7}"/>
                </a:ext>
              </a:extLst>
            </p:cNvPr>
            <p:cNvSpPr/>
            <p:nvPr/>
          </p:nvSpPr>
          <p:spPr>
            <a:xfrm>
              <a:off x="6821634" y="7550079"/>
              <a:ext cx="144441" cy="409672"/>
            </a:xfrm>
            <a:custGeom>
              <a:avLst/>
              <a:gdLst>
                <a:gd name="connsiteX0" fmla="*/ 1441 w 144441"/>
                <a:gd name="connsiteY0" fmla="*/ 71 h 409672"/>
                <a:gd name="connsiteX1" fmla="*/ 23666 w 144441"/>
                <a:gd name="connsiteY1" fmla="*/ 136596 h 409672"/>
                <a:gd name="connsiteX2" fmla="*/ 144316 w 144441"/>
                <a:gd name="connsiteY2" fmla="*/ 409646 h 409672"/>
                <a:gd name="connsiteX3" fmla="*/ 45891 w 144441"/>
                <a:gd name="connsiteY3" fmla="*/ 152471 h 409672"/>
                <a:gd name="connsiteX4" fmla="*/ 1441 w 144441"/>
                <a:gd name="connsiteY4" fmla="*/ 71 h 40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1" h="409672">
                  <a:moveTo>
                    <a:pt x="1441" y="71"/>
                  </a:moveTo>
                  <a:cubicBezTo>
                    <a:pt x="-2263" y="-2575"/>
                    <a:pt x="-147" y="68334"/>
                    <a:pt x="23666" y="136596"/>
                  </a:cubicBezTo>
                  <a:cubicBezTo>
                    <a:pt x="47479" y="204859"/>
                    <a:pt x="140612" y="407000"/>
                    <a:pt x="144316" y="409646"/>
                  </a:cubicBezTo>
                  <a:cubicBezTo>
                    <a:pt x="148020" y="412292"/>
                    <a:pt x="68645" y="216500"/>
                    <a:pt x="45891" y="152471"/>
                  </a:cubicBezTo>
                  <a:cubicBezTo>
                    <a:pt x="23137" y="88442"/>
                    <a:pt x="5145" y="2717"/>
                    <a:pt x="1441" y="7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59F76059-8F00-1209-1643-A3CB3B34C228}"/>
                </a:ext>
              </a:extLst>
            </p:cNvPr>
            <p:cNvSpPr/>
            <p:nvPr/>
          </p:nvSpPr>
          <p:spPr>
            <a:xfrm>
              <a:off x="7638196" y="8232633"/>
              <a:ext cx="540755" cy="308436"/>
            </a:xfrm>
            <a:custGeom>
              <a:avLst/>
              <a:gdLst>
                <a:gd name="connsiteX0" fmla="*/ 854 w 540755"/>
                <a:gd name="connsiteY0" fmla="*/ 142 h 308436"/>
                <a:gd name="connsiteX1" fmla="*/ 292954 w 540755"/>
                <a:gd name="connsiteY1" fmla="*/ 85867 h 308436"/>
                <a:gd name="connsiteX2" fmla="*/ 540604 w 540755"/>
                <a:gd name="connsiteY2" fmla="*/ 308117 h 308436"/>
                <a:gd name="connsiteX3" fmla="*/ 327879 w 540755"/>
                <a:gd name="connsiteY3" fmla="*/ 133492 h 308436"/>
                <a:gd name="connsiteX4" fmla="*/ 207229 w 540755"/>
                <a:gd name="connsiteY4" fmla="*/ 66817 h 308436"/>
                <a:gd name="connsiteX5" fmla="*/ 854 w 540755"/>
                <a:gd name="connsiteY5" fmla="*/ 142 h 30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755" h="308436">
                  <a:moveTo>
                    <a:pt x="854" y="142"/>
                  </a:moveTo>
                  <a:cubicBezTo>
                    <a:pt x="15141" y="3317"/>
                    <a:pt x="202996" y="34538"/>
                    <a:pt x="292954" y="85867"/>
                  </a:cubicBezTo>
                  <a:cubicBezTo>
                    <a:pt x="382912" y="137196"/>
                    <a:pt x="534783" y="300180"/>
                    <a:pt x="540604" y="308117"/>
                  </a:cubicBezTo>
                  <a:cubicBezTo>
                    <a:pt x="546425" y="316054"/>
                    <a:pt x="383441" y="173709"/>
                    <a:pt x="327879" y="133492"/>
                  </a:cubicBezTo>
                  <a:cubicBezTo>
                    <a:pt x="272317" y="93275"/>
                    <a:pt x="259087" y="85867"/>
                    <a:pt x="207229" y="66817"/>
                  </a:cubicBezTo>
                  <a:cubicBezTo>
                    <a:pt x="155371" y="47767"/>
                    <a:pt x="-13433" y="-3033"/>
                    <a:pt x="854" y="14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BB191016-F210-D967-CE54-F9B618095A3A}"/>
                </a:ext>
              </a:extLst>
            </p:cNvPr>
            <p:cNvSpPr/>
            <p:nvPr/>
          </p:nvSpPr>
          <p:spPr>
            <a:xfrm>
              <a:off x="7480269" y="8070756"/>
              <a:ext cx="292171" cy="95501"/>
            </a:xfrm>
            <a:custGeom>
              <a:avLst/>
              <a:gdLst>
                <a:gd name="connsiteX0" fmla="*/ 31 w 292171"/>
                <a:gd name="connsiteY0" fmla="*/ 94 h 95501"/>
                <a:gd name="connsiteX1" fmla="*/ 165131 w 292171"/>
                <a:gd name="connsiteY1" fmla="*/ 47719 h 95501"/>
                <a:gd name="connsiteX2" fmla="*/ 292131 w 292171"/>
                <a:gd name="connsiteY2" fmla="*/ 95344 h 95501"/>
                <a:gd name="connsiteX3" fmla="*/ 152431 w 292171"/>
                <a:gd name="connsiteY3" fmla="*/ 60419 h 95501"/>
                <a:gd name="connsiteX4" fmla="*/ 31 w 292171"/>
                <a:gd name="connsiteY4" fmla="*/ 94 h 9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71" h="95501">
                  <a:moveTo>
                    <a:pt x="31" y="94"/>
                  </a:moveTo>
                  <a:cubicBezTo>
                    <a:pt x="2148" y="-2023"/>
                    <a:pt x="116448" y="31844"/>
                    <a:pt x="165131" y="47719"/>
                  </a:cubicBezTo>
                  <a:cubicBezTo>
                    <a:pt x="213814" y="63594"/>
                    <a:pt x="294248" y="93227"/>
                    <a:pt x="292131" y="95344"/>
                  </a:cubicBezTo>
                  <a:cubicBezTo>
                    <a:pt x="290014" y="97461"/>
                    <a:pt x="203231" y="77881"/>
                    <a:pt x="152431" y="60419"/>
                  </a:cubicBezTo>
                  <a:cubicBezTo>
                    <a:pt x="101631" y="42957"/>
                    <a:pt x="-2086" y="2211"/>
                    <a:pt x="31" y="9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4C3AB1AD-8DCE-4FA8-1610-F3CD56429958}"/>
                </a:ext>
              </a:extLst>
            </p:cNvPr>
            <p:cNvSpPr/>
            <p:nvPr/>
          </p:nvSpPr>
          <p:spPr>
            <a:xfrm>
              <a:off x="7582074" y="8203378"/>
              <a:ext cx="212663" cy="505647"/>
            </a:xfrm>
            <a:custGeom>
              <a:avLst/>
              <a:gdLst>
                <a:gd name="connsiteX0" fmla="*/ 9351 w 212663"/>
                <a:gd name="connsiteY0" fmla="*/ 10347 h 505647"/>
                <a:gd name="connsiteX1" fmla="*/ 15701 w 212663"/>
                <a:gd name="connsiteY1" fmla="*/ 83372 h 505647"/>
                <a:gd name="connsiteX2" fmla="*/ 98251 w 212663"/>
                <a:gd name="connsiteY2" fmla="*/ 292922 h 505647"/>
                <a:gd name="connsiteX3" fmla="*/ 212551 w 212663"/>
                <a:gd name="connsiteY3" fmla="*/ 505647 h 505647"/>
                <a:gd name="connsiteX4" fmla="*/ 117301 w 212663"/>
                <a:gd name="connsiteY4" fmla="*/ 292922 h 505647"/>
                <a:gd name="connsiteX5" fmla="*/ 9351 w 212663"/>
                <a:gd name="connsiteY5" fmla="*/ 10347 h 50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663" h="505647">
                  <a:moveTo>
                    <a:pt x="9351" y="10347"/>
                  </a:moveTo>
                  <a:cubicBezTo>
                    <a:pt x="-7582" y="-24578"/>
                    <a:pt x="884" y="36276"/>
                    <a:pt x="15701" y="83372"/>
                  </a:cubicBezTo>
                  <a:cubicBezTo>
                    <a:pt x="30518" y="130468"/>
                    <a:pt x="65443" y="222543"/>
                    <a:pt x="98251" y="292922"/>
                  </a:cubicBezTo>
                  <a:cubicBezTo>
                    <a:pt x="131059" y="363301"/>
                    <a:pt x="209376" y="505647"/>
                    <a:pt x="212551" y="505647"/>
                  </a:cubicBezTo>
                  <a:cubicBezTo>
                    <a:pt x="215726" y="505647"/>
                    <a:pt x="150638" y="368064"/>
                    <a:pt x="117301" y="292922"/>
                  </a:cubicBezTo>
                  <a:cubicBezTo>
                    <a:pt x="83964" y="217780"/>
                    <a:pt x="26284" y="45272"/>
                    <a:pt x="9351" y="1034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DC8D2C9C-84AB-0804-334D-ECBD3972FDC4}"/>
                </a:ext>
              </a:extLst>
            </p:cNvPr>
            <p:cNvSpPr/>
            <p:nvPr/>
          </p:nvSpPr>
          <p:spPr>
            <a:xfrm>
              <a:off x="7654801" y="8324849"/>
              <a:ext cx="155625" cy="311153"/>
            </a:xfrm>
            <a:custGeom>
              <a:avLst/>
              <a:gdLst>
                <a:gd name="connsiteX0" fmla="*/ 124 w 155625"/>
                <a:gd name="connsiteY0" fmla="*/ 1 h 311153"/>
                <a:gd name="connsiteX1" fmla="*/ 123949 w 155625"/>
                <a:gd name="connsiteY1" fmla="*/ 165101 h 311153"/>
                <a:gd name="connsiteX2" fmla="*/ 139824 w 155625"/>
                <a:gd name="connsiteY2" fmla="*/ 311151 h 311153"/>
                <a:gd name="connsiteX3" fmla="*/ 149349 w 155625"/>
                <a:gd name="connsiteY3" fmla="*/ 168276 h 311153"/>
                <a:gd name="connsiteX4" fmla="*/ 124 w 155625"/>
                <a:gd name="connsiteY4" fmla="*/ 1 h 31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25" h="311153">
                  <a:moveTo>
                    <a:pt x="124" y="1"/>
                  </a:moveTo>
                  <a:cubicBezTo>
                    <a:pt x="-4109" y="-528"/>
                    <a:pt x="100666" y="113243"/>
                    <a:pt x="123949" y="165101"/>
                  </a:cubicBezTo>
                  <a:cubicBezTo>
                    <a:pt x="147232" y="216959"/>
                    <a:pt x="135591" y="310622"/>
                    <a:pt x="139824" y="311151"/>
                  </a:cubicBezTo>
                  <a:cubicBezTo>
                    <a:pt x="144057" y="311680"/>
                    <a:pt x="166282" y="219605"/>
                    <a:pt x="149349" y="168276"/>
                  </a:cubicBezTo>
                  <a:cubicBezTo>
                    <a:pt x="132416" y="116947"/>
                    <a:pt x="4357" y="530"/>
                    <a:pt x="124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BFB00C19-3E99-9919-C925-2756E88729A7}"/>
                </a:ext>
              </a:extLst>
            </p:cNvPr>
            <p:cNvSpPr/>
            <p:nvPr/>
          </p:nvSpPr>
          <p:spPr>
            <a:xfrm>
              <a:off x="6730106" y="8140250"/>
              <a:ext cx="58339" cy="461138"/>
            </a:xfrm>
            <a:custGeom>
              <a:avLst/>
              <a:gdLst>
                <a:gd name="connsiteX0" fmla="*/ 23119 w 58339"/>
                <a:gd name="connsiteY0" fmla="*/ 450 h 461138"/>
                <a:gd name="connsiteX1" fmla="*/ 894 w 58339"/>
                <a:gd name="connsiteY1" fmla="*/ 181425 h 461138"/>
                <a:gd name="connsiteX2" fmla="*/ 58044 w 58339"/>
                <a:gd name="connsiteY2" fmla="*/ 460825 h 461138"/>
                <a:gd name="connsiteX3" fmla="*/ 23119 w 58339"/>
                <a:gd name="connsiteY3" fmla="*/ 232225 h 461138"/>
                <a:gd name="connsiteX4" fmla="*/ 23119 w 58339"/>
                <a:gd name="connsiteY4" fmla="*/ 450 h 46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39" h="461138">
                  <a:moveTo>
                    <a:pt x="23119" y="450"/>
                  </a:moveTo>
                  <a:cubicBezTo>
                    <a:pt x="19415" y="-8017"/>
                    <a:pt x="-4927" y="104696"/>
                    <a:pt x="894" y="181425"/>
                  </a:cubicBezTo>
                  <a:cubicBezTo>
                    <a:pt x="6715" y="258154"/>
                    <a:pt x="54340" y="452358"/>
                    <a:pt x="58044" y="460825"/>
                  </a:cubicBezTo>
                  <a:cubicBezTo>
                    <a:pt x="61748" y="469292"/>
                    <a:pt x="29469" y="304192"/>
                    <a:pt x="23119" y="232225"/>
                  </a:cubicBezTo>
                  <a:cubicBezTo>
                    <a:pt x="16769" y="160258"/>
                    <a:pt x="26823" y="8917"/>
                    <a:pt x="23119" y="45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7746CC8B-C017-703B-F1CF-97A138E17F44}"/>
                </a:ext>
              </a:extLst>
            </p:cNvPr>
            <p:cNvSpPr/>
            <p:nvPr/>
          </p:nvSpPr>
          <p:spPr>
            <a:xfrm>
              <a:off x="6570638" y="8436684"/>
              <a:ext cx="69530" cy="489753"/>
            </a:xfrm>
            <a:custGeom>
              <a:avLst/>
              <a:gdLst>
                <a:gd name="connsiteX0" fmla="*/ 68287 w 69530"/>
                <a:gd name="connsiteY0" fmla="*/ 2466 h 489753"/>
                <a:gd name="connsiteX1" fmla="*/ 7962 w 69530"/>
                <a:gd name="connsiteY1" fmla="*/ 389816 h 489753"/>
                <a:gd name="connsiteX2" fmla="*/ 4787 w 69530"/>
                <a:gd name="connsiteY2" fmla="*/ 481891 h 489753"/>
                <a:gd name="connsiteX3" fmla="*/ 46062 w 69530"/>
                <a:gd name="connsiteY3" fmla="*/ 237416 h 489753"/>
                <a:gd name="connsiteX4" fmla="*/ 68287 w 69530"/>
                <a:gd name="connsiteY4" fmla="*/ 2466 h 48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30" h="489753">
                  <a:moveTo>
                    <a:pt x="68287" y="2466"/>
                  </a:moveTo>
                  <a:cubicBezTo>
                    <a:pt x="61937" y="27866"/>
                    <a:pt x="18545" y="309912"/>
                    <a:pt x="7962" y="389816"/>
                  </a:cubicBezTo>
                  <a:cubicBezTo>
                    <a:pt x="-2621" y="469720"/>
                    <a:pt x="-1563" y="507291"/>
                    <a:pt x="4787" y="481891"/>
                  </a:cubicBezTo>
                  <a:cubicBezTo>
                    <a:pt x="11137" y="456491"/>
                    <a:pt x="37066" y="320495"/>
                    <a:pt x="46062" y="237416"/>
                  </a:cubicBezTo>
                  <a:cubicBezTo>
                    <a:pt x="55058" y="154337"/>
                    <a:pt x="74637" y="-22934"/>
                    <a:pt x="68287" y="246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80672BFC-BDB9-DF81-C958-7105875FF2DF}"/>
                </a:ext>
              </a:extLst>
            </p:cNvPr>
            <p:cNvSpPr/>
            <p:nvPr/>
          </p:nvSpPr>
          <p:spPr>
            <a:xfrm>
              <a:off x="6562713" y="9910798"/>
              <a:ext cx="22951" cy="635364"/>
            </a:xfrm>
            <a:custGeom>
              <a:avLst/>
              <a:gdLst>
                <a:gd name="connsiteX0" fmla="*/ 12 w 22951"/>
                <a:gd name="connsiteY0" fmla="*/ 17427 h 635364"/>
                <a:gd name="connsiteX1" fmla="*/ 19062 w 22951"/>
                <a:gd name="connsiteY1" fmla="*/ 633377 h 635364"/>
                <a:gd name="connsiteX2" fmla="*/ 22237 w 22951"/>
                <a:gd name="connsiteY2" fmla="*/ 207927 h 635364"/>
                <a:gd name="connsiteX3" fmla="*/ 12 w 22951"/>
                <a:gd name="connsiteY3" fmla="*/ 17427 h 6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1" h="635364">
                  <a:moveTo>
                    <a:pt x="12" y="17427"/>
                  </a:moveTo>
                  <a:cubicBezTo>
                    <a:pt x="-517" y="88335"/>
                    <a:pt x="15358" y="601627"/>
                    <a:pt x="19062" y="633377"/>
                  </a:cubicBezTo>
                  <a:cubicBezTo>
                    <a:pt x="22766" y="665127"/>
                    <a:pt x="23825" y="307410"/>
                    <a:pt x="22237" y="207927"/>
                  </a:cubicBezTo>
                  <a:cubicBezTo>
                    <a:pt x="20650" y="108444"/>
                    <a:pt x="541" y="-53481"/>
                    <a:pt x="12" y="1742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 1244">
              <a:extLst>
                <a:ext uri="{FF2B5EF4-FFF2-40B4-BE49-F238E27FC236}">
                  <a16:creationId xmlns:a16="http://schemas.microsoft.com/office/drawing/2014/main" id="{4C4B18E9-9086-48BD-C17F-7881BFAE293A}"/>
                </a:ext>
              </a:extLst>
            </p:cNvPr>
            <p:cNvSpPr/>
            <p:nvPr/>
          </p:nvSpPr>
          <p:spPr>
            <a:xfrm>
              <a:off x="6740518" y="9126839"/>
              <a:ext cx="37787" cy="762338"/>
            </a:xfrm>
            <a:custGeom>
              <a:avLst/>
              <a:gdLst>
                <a:gd name="connsiteX0" fmla="*/ 34932 w 37787"/>
                <a:gd name="connsiteY0" fmla="*/ 7636 h 762338"/>
                <a:gd name="connsiteX1" fmla="*/ 7 w 37787"/>
                <a:gd name="connsiteY1" fmla="*/ 753761 h 762338"/>
                <a:gd name="connsiteX2" fmla="*/ 31757 w 37787"/>
                <a:gd name="connsiteY2" fmla="*/ 388636 h 762338"/>
                <a:gd name="connsiteX3" fmla="*/ 34932 w 37787"/>
                <a:gd name="connsiteY3" fmla="*/ 7636 h 76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87" h="762338">
                  <a:moveTo>
                    <a:pt x="34932" y="7636"/>
                  </a:moveTo>
                  <a:cubicBezTo>
                    <a:pt x="29640" y="68490"/>
                    <a:pt x="536" y="690261"/>
                    <a:pt x="7" y="753761"/>
                  </a:cubicBezTo>
                  <a:cubicBezTo>
                    <a:pt x="-522" y="817261"/>
                    <a:pt x="25936" y="511403"/>
                    <a:pt x="31757" y="388636"/>
                  </a:cubicBezTo>
                  <a:cubicBezTo>
                    <a:pt x="37578" y="265869"/>
                    <a:pt x="40224" y="-53218"/>
                    <a:pt x="34932" y="763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 1245">
              <a:extLst>
                <a:ext uri="{FF2B5EF4-FFF2-40B4-BE49-F238E27FC236}">
                  <a16:creationId xmlns:a16="http://schemas.microsoft.com/office/drawing/2014/main" id="{8B819FE6-CD71-14B2-53AC-4F93129B930E}"/>
                </a:ext>
              </a:extLst>
            </p:cNvPr>
            <p:cNvSpPr/>
            <p:nvPr/>
          </p:nvSpPr>
          <p:spPr>
            <a:xfrm>
              <a:off x="6619599" y="9626276"/>
              <a:ext cx="85883" cy="270606"/>
            </a:xfrm>
            <a:custGeom>
              <a:avLst/>
              <a:gdLst>
                <a:gd name="connsiteX0" fmla="*/ 76476 w 85883"/>
                <a:gd name="connsiteY0" fmla="*/ 324 h 270606"/>
                <a:gd name="connsiteX1" fmla="*/ 54251 w 85883"/>
                <a:gd name="connsiteY1" fmla="*/ 162249 h 270606"/>
                <a:gd name="connsiteX2" fmla="*/ 276 w 85883"/>
                <a:gd name="connsiteY2" fmla="*/ 270199 h 270606"/>
                <a:gd name="connsiteX3" fmla="*/ 79651 w 85883"/>
                <a:gd name="connsiteY3" fmla="*/ 124149 h 270606"/>
                <a:gd name="connsiteX4" fmla="*/ 76476 w 85883"/>
                <a:gd name="connsiteY4" fmla="*/ 324 h 27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83" h="270606">
                  <a:moveTo>
                    <a:pt x="76476" y="324"/>
                  </a:moveTo>
                  <a:cubicBezTo>
                    <a:pt x="72243" y="6674"/>
                    <a:pt x="66951" y="117270"/>
                    <a:pt x="54251" y="162249"/>
                  </a:cubicBezTo>
                  <a:cubicBezTo>
                    <a:pt x="41551" y="207228"/>
                    <a:pt x="-3957" y="276549"/>
                    <a:pt x="276" y="270199"/>
                  </a:cubicBezTo>
                  <a:cubicBezTo>
                    <a:pt x="4509" y="263849"/>
                    <a:pt x="65893" y="165953"/>
                    <a:pt x="79651" y="124149"/>
                  </a:cubicBezTo>
                  <a:cubicBezTo>
                    <a:pt x="93409" y="82345"/>
                    <a:pt x="80709" y="-6026"/>
                    <a:pt x="76476" y="32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 1246">
              <a:extLst>
                <a:ext uri="{FF2B5EF4-FFF2-40B4-BE49-F238E27FC236}">
                  <a16:creationId xmlns:a16="http://schemas.microsoft.com/office/drawing/2014/main" id="{CC0B05B3-21F8-9D0C-3BAA-49D7C1EB5677}"/>
                </a:ext>
              </a:extLst>
            </p:cNvPr>
            <p:cNvSpPr/>
            <p:nvPr/>
          </p:nvSpPr>
          <p:spPr>
            <a:xfrm>
              <a:off x="6777202" y="9890071"/>
              <a:ext cx="84097" cy="952589"/>
            </a:xfrm>
            <a:custGeom>
              <a:avLst/>
              <a:gdLst>
                <a:gd name="connsiteX0" fmla="*/ 36348 w 84097"/>
                <a:gd name="connsiteY0" fmla="*/ 54 h 952589"/>
                <a:gd name="connsiteX1" fmla="*/ 20473 w 84097"/>
                <a:gd name="connsiteY1" fmla="*/ 396929 h 952589"/>
                <a:gd name="connsiteX2" fmla="*/ 83973 w 84097"/>
                <a:gd name="connsiteY2" fmla="*/ 952554 h 952589"/>
                <a:gd name="connsiteX3" fmla="*/ 1423 w 84097"/>
                <a:gd name="connsiteY3" fmla="*/ 422329 h 952589"/>
                <a:gd name="connsiteX4" fmla="*/ 36348 w 84097"/>
                <a:gd name="connsiteY4" fmla="*/ 54 h 95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097" h="952589">
                  <a:moveTo>
                    <a:pt x="36348" y="54"/>
                  </a:moveTo>
                  <a:cubicBezTo>
                    <a:pt x="39523" y="-4179"/>
                    <a:pt x="12536" y="238179"/>
                    <a:pt x="20473" y="396929"/>
                  </a:cubicBezTo>
                  <a:cubicBezTo>
                    <a:pt x="28410" y="555679"/>
                    <a:pt x="87148" y="948321"/>
                    <a:pt x="83973" y="952554"/>
                  </a:cubicBezTo>
                  <a:cubicBezTo>
                    <a:pt x="80798" y="956787"/>
                    <a:pt x="10948" y="582137"/>
                    <a:pt x="1423" y="422329"/>
                  </a:cubicBezTo>
                  <a:cubicBezTo>
                    <a:pt x="-8102" y="262521"/>
                    <a:pt x="33173" y="4287"/>
                    <a:pt x="36348" y="5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 1247">
              <a:extLst>
                <a:ext uri="{FF2B5EF4-FFF2-40B4-BE49-F238E27FC236}">
                  <a16:creationId xmlns:a16="http://schemas.microsoft.com/office/drawing/2014/main" id="{E78E54B0-1EB2-9D31-A5CA-A8E585CE9ABE}"/>
                </a:ext>
              </a:extLst>
            </p:cNvPr>
            <p:cNvSpPr/>
            <p:nvPr/>
          </p:nvSpPr>
          <p:spPr>
            <a:xfrm>
              <a:off x="6825895" y="8194149"/>
              <a:ext cx="45089" cy="432535"/>
            </a:xfrm>
            <a:custGeom>
              <a:avLst/>
              <a:gdLst>
                <a:gd name="connsiteX0" fmla="*/ 44805 w 45089"/>
                <a:gd name="connsiteY0" fmla="*/ 526 h 432535"/>
                <a:gd name="connsiteX1" fmla="*/ 19405 w 45089"/>
                <a:gd name="connsiteY1" fmla="*/ 137051 h 432535"/>
                <a:gd name="connsiteX2" fmla="*/ 19405 w 45089"/>
                <a:gd name="connsiteY2" fmla="*/ 432326 h 432535"/>
                <a:gd name="connsiteX3" fmla="*/ 355 w 45089"/>
                <a:gd name="connsiteY3" fmla="*/ 181501 h 432535"/>
                <a:gd name="connsiteX4" fmla="*/ 44805 w 45089"/>
                <a:gd name="connsiteY4" fmla="*/ 526 h 43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9" h="432535">
                  <a:moveTo>
                    <a:pt x="44805" y="526"/>
                  </a:moveTo>
                  <a:cubicBezTo>
                    <a:pt x="47980" y="-6882"/>
                    <a:pt x="23638" y="65084"/>
                    <a:pt x="19405" y="137051"/>
                  </a:cubicBezTo>
                  <a:cubicBezTo>
                    <a:pt x="15172" y="209018"/>
                    <a:pt x="22580" y="424918"/>
                    <a:pt x="19405" y="432326"/>
                  </a:cubicBezTo>
                  <a:cubicBezTo>
                    <a:pt x="16230" y="439734"/>
                    <a:pt x="-2820" y="248176"/>
                    <a:pt x="355" y="181501"/>
                  </a:cubicBezTo>
                  <a:cubicBezTo>
                    <a:pt x="3530" y="114826"/>
                    <a:pt x="41630" y="7934"/>
                    <a:pt x="44805" y="5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 1248">
              <a:extLst>
                <a:ext uri="{FF2B5EF4-FFF2-40B4-BE49-F238E27FC236}">
                  <a16:creationId xmlns:a16="http://schemas.microsoft.com/office/drawing/2014/main" id="{C6B8ECAB-51C6-B4FB-3F1A-535AC777FAB6}"/>
                </a:ext>
              </a:extLst>
            </p:cNvPr>
            <p:cNvSpPr/>
            <p:nvPr/>
          </p:nvSpPr>
          <p:spPr>
            <a:xfrm>
              <a:off x="6844385" y="8276545"/>
              <a:ext cx="103252" cy="690312"/>
            </a:xfrm>
            <a:custGeom>
              <a:avLst/>
              <a:gdLst>
                <a:gd name="connsiteX0" fmla="*/ 102515 w 103252"/>
                <a:gd name="connsiteY0" fmla="*/ 3855 h 690312"/>
                <a:gd name="connsiteX1" fmla="*/ 86640 w 103252"/>
                <a:gd name="connsiteY1" fmla="*/ 165780 h 690312"/>
                <a:gd name="connsiteX2" fmla="*/ 32665 w 103252"/>
                <a:gd name="connsiteY2" fmla="*/ 410255 h 690312"/>
                <a:gd name="connsiteX3" fmla="*/ 915 w 103252"/>
                <a:gd name="connsiteY3" fmla="*/ 689655 h 690312"/>
                <a:gd name="connsiteX4" fmla="*/ 67590 w 103252"/>
                <a:gd name="connsiteY4" fmla="*/ 327705 h 690312"/>
                <a:gd name="connsiteX5" fmla="*/ 102515 w 103252"/>
                <a:gd name="connsiteY5" fmla="*/ 3855 h 69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52" h="690312">
                  <a:moveTo>
                    <a:pt x="102515" y="3855"/>
                  </a:moveTo>
                  <a:cubicBezTo>
                    <a:pt x="105690" y="-23133"/>
                    <a:pt x="98282" y="98047"/>
                    <a:pt x="86640" y="165780"/>
                  </a:cubicBezTo>
                  <a:cubicBezTo>
                    <a:pt x="74998" y="233513"/>
                    <a:pt x="46952" y="322943"/>
                    <a:pt x="32665" y="410255"/>
                  </a:cubicBezTo>
                  <a:cubicBezTo>
                    <a:pt x="18377" y="497568"/>
                    <a:pt x="-4906" y="703413"/>
                    <a:pt x="915" y="689655"/>
                  </a:cubicBezTo>
                  <a:cubicBezTo>
                    <a:pt x="6736" y="675897"/>
                    <a:pt x="50128" y="434597"/>
                    <a:pt x="67590" y="327705"/>
                  </a:cubicBezTo>
                  <a:cubicBezTo>
                    <a:pt x="85052" y="220813"/>
                    <a:pt x="99340" y="30843"/>
                    <a:pt x="102515" y="385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 1249">
              <a:extLst>
                <a:ext uri="{FF2B5EF4-FFF2-40B4-BE49-F238E27FC236}">
                  <a16:creationId xmlns:a16="http://schemas.microsoft.com/office/drawing/2014/main" id="{B3FF1C74-8268-7F8D-CE93-079E70A0D899}"/>
                </a:ext>
              </a:extLst>
            </p:cNvPr>
            <p:cNvSpPr/>
            <p:nvPr/>
          </p:nvSpPr>
          <p:spPr>
            <a:xfrm>
              <a:off x="5744849" y="7093811"/>
              <a:ext cx="918594" cy="438460"/>
            </a:xfrm>
            <a:custGeom>
              <a:avLst/>
              <a:gdLst>
                <a:gd name="connsiteX0" fmla="*/ 36826 w 918594"/>
                <a:gd name="connsiteY0" fmla="*/ 11839 h 438460"/>
                <a:gd name="connsiteX1" fmla="*/ 709926 w 918594"/>
                <a:gd name="connsiteY1" fmla="*/ 300764 h 438460"/>
                <a:gd name="connsiteX2" fmla="*/ 913126 w 918594"/>
                <a:gd name="connsiteY2" fmla="*/ 437289 h 438460"/>
                <a:gd name="connsiteX3" fmla="*/ 538476 w 918594"/>
                <a:gd name="connsiteY3" fmla="*/ 230914 h 438460"/>
                <a:gd name="connsiteX4" fmla="*/ 132076 w 918594"/>
                <a:gd name="connsiteY4" fmla="*/ 72164 h 438460"/>
                <a:gd name="connsiteX5" fmla="*/ 36826 w 918594"/>
                <a:gd name="connsiteY5" fmla="*/ 11839 h 4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94" h="438460">
                  <a:moveTo>
                    <a:pt x="36826" y="11839"/>
                  </a:moveTo>
                  <a:cubicBezTo>
                    <a:pt x="133134" y="49939"/>
                    <a:pt x="563876" y="229856"/>
                    <a:pt x="709926" y="300764"/>
                  </a:cubicBezTo>
                  <a:cubicBezTo>
                    <a:pt x="855976" y="371672"/>
                    <a:pt x="941701" y="448931"/>
                    <a:pt x="913126" y="437289"/>
                  </a:cubicBezTo>
                  <a:cubicBezTo>
                    <a:pt x="884551" y="425647"/>
                    <a:pt x="668651" y="291768"/>
                    <a:pt x="538476" y="230914"/>
                  </a:cubicBezTo>
                  <a:cubicBezTo>
                    <a:pt x="408301" y="170060"/>
                    <a:pt x="209334" y="107618"/>
                    <a:pt x="132076" y="72164"/>
                  </a:cubicBezTo>
                  <a:cubicBezTo>
                    <a:pt x="54818" y="36710"/>
                    <a:pt x="-59482" y="-26261"/>
                    <a:pt x="36826" y="11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 1250">
              <a:extLst>
                <a:ext uri="{FF2B5EF4-FFF2-40B4-BE49-F238E27FC236}">
                  <a16:creationId xmlns:a16="http://schemas.microsoft.com/office/drawing/2014/main" id="{2C694EE3-0B07-8CD8-C1FB-AEF63B4BF392}"/>
                </a:ext>
              </a:extLst>
            </p:cNvPr>
            <p:cNvSpPr/>
            <p:nvPr/>
          </p:nvSpPr>
          <p:spPr>
            <a:xfrm>
              <a:off x="4750889" y="6723361"/>
              <a:ext cx="967689" cy="366414"/>
            </a:xfrm>
            <a:custGeom>
              <a:avLst/>
              <a:gdLst>
                <a:gd name="connsiteX0" fmla="*/ 14786 w 967689"/>
                <a:gd name="connsiteY0" fmla="*/ 4464 h 366414"/>
                <a:gd name="connsiteX1" fmla="*/ 598986 w 967689"/>
                <a:gd name="connsiteY1" fmla="*/ 223539 h 366414"/>
                <a:gd name="connsiteX2" fmla="*/ 967286 w 967689"/>
                <a:gd name="connsiteY2" fmla="*/ 366414 h 366414"/>
                <a:gd name="connsiteX3" fmla="*/ 532311 w 967689"/>
                <a:gd name="connsiteY3" fmla="*/ 223539 h 366414"/>
                <a:gd name="connsiteX4" fmla="*/ 202111 w 967689"/>
                <a:gd name="connsiteY4" fmla="*/ 87014 h 366414"/>
                <a:gd name="connsiteX5" fmla="*/ 14786 w 967689"/>
                <a:gd name="connsiteY5" fmla="*/ 4464 h 36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689" h="366414">
                  <a:moveTo>
                    <a:pt x="14786" y="4464"/>
                  </a:moveTo>
                  <a:cubicBezTo>
                    <a:pt x="80932" y="27218"/>
                    <a:pt x="598986" y="223539"/>
                    <a:pt x="598986" y="223539"/>
                  </a:cubicBezTo>
                  <a:cubicBezTo>
                    <a:pt x="757736" y="283864"/>
                    <a:pt x="978398" y="366414"/>
                    <a:pt x="967286" y="366414"/>
                  </a:cubicBezTo>
                  <a:cubicBezTo>
                    <a:pt x="956174" y="366414"/>
                    <a:pt x="659840" y="270106"/>
                    <a:pt x="532311" y="223539"/>
                  </a:cubicBezTo>
                  <a:cubicBezTo>
                    <a:pt x="404782" y="176972"/>
                    <a:pt x="283073" y="122468"/>
                    <a:pt x="202111" y="87014"/>
                  </a:cubicBezTo>
                  <a:cubicBezTo>
                    <a:pt x="121149" y="51560"/>
                    <a:pt x="-51360" y="-18290"/>
                    <a:pt x="14786" y="4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 1251">
              <a:extLst>
                <a:ext uri="{FF2B5EF4-FFF2-40B4-BE49-F238E27FC236}">
                  <a16:creationId xmlns:a16="http://schemas.microsoft.com/office/drawing/2014/main" id="{136AB9D8-5B0D-E62C-8B18-BF6AB36DCB38}"/>
                </a:ext>
              </a:extLst>
            </p:cNvPr>
            <p:cNvSpPr/>
            <p:nvPr/>
          </p:nvSpPr>
          <p:spPr>
            <a:xfrm>
              <a:off x="4158691" y="6601942"/>
              <a:ext cx="616510" cy="132286"/>
            </a:xfrm>
            <a:custGeom>
              <a:avLst/>
              <a:gdLst>
                <a:gd name="connsiteX0" fmla="*/ 559 w 616510"/>
                <a:gd name="connsiteY0" fmla="*/ 8408 h 132286"/>
                <a:gd name="connsiteX1" fmla="*/ 225984 w 616510"/>
                <a:gd name="connsiteY1" fmla="*/ 2058 h 132286"/>
                <a:gd name="connsiteX2" fmla="*/ 384734 w 616510"/>
                <a:gd name="connsiteY2" fmla="*/ 43333 h 132286"/>
                <a:gd name="connsiteX3" fmla="*/ 616509 w 616510"/>
                <a:gd name="connsiteY3" fmla="*/ 132233 h 132286"/>
                <a:gd name="connsiteX4" fmla="*/ 387909 w 616510"/>
                <a:gd name="connsiteY4" fmla="*/ 56033 h 132286"/>
                <a:gd name="connsiteX5" fmla="*/ 295834 w 616510"/>
                <a:gd name="connsiteY5" fmla="*/ 27458 h 132286"/>
                <a:gd name="connsiteX6" fmla="*/ 559 w 616510"/>
                <a:gd name="connsiteY6" fmla="*/ 8408 h 132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510" h="132286">
                  <a:moveTo>
                    <a:pt x="559" y="8408"/>
                  </a:moveTo>
                  <a:cubicBezTo>
                    <a:pt x="-11083" y="4175"/>
                    <a:pt x="161955" y="-3763"/>
                    <a:pt x="225984" y="2058"/>
                  </a:cubicBezTo>
                  <a:cubicBezTo>
                    <a:pt x="290013" y="7879"/>
                    <a:pt x="319646" y="21637"/>
                    <a:pt x="384734" y="43333"/>
                  </a:cubicBezTo>
                  <a:cubicBezTo>
                    <a:pt x="449822" y="65029"/>
                    <a:pt x="615980" y="130116"/>
                    <a:pt x="616509" y="132233"/>
                  </a:cubicBezTo>
                  <a:cubicBezTo>
                    <a:pt x="617038" y="134350"/>
                    <a:pt x="441355" y="73495"/>
                    <a:pt x="387909" y="56033"/>
                  </a:cubicBezTo>
                  <a:cubicBezTo>
                    <a:pt x="334463" y="38571"/>
                    <a:pt x="354572" y="35396"/>
                    <a:pt x="295834" y="27458"/>
                  </a:cubicBezTo>
                  <a:cubicBezTo>
                    <a:pt x="237097" y="19521"/>
                    <a:pt x="12201" y="12641"/>
                    <a:pt x="559" y="8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 1252">
              <a:extLst>
                <a:ext uri="{FF2B5EF4-FFF2-40B4-BE49-F238E27FC236}">
                  <a16:creationId xmlns:a16="http://schemas.microsoft.com/office/drawing/2014/main" id="{3605FF71-DF53-F53E-57B6-16BD35E3A6FA}"/>
                </a:ext>
              </a:extLst>
            </p:cNvPr>
            <p:cNvSpPr/>
            <p:nvPr/>
          </p:nvSpPr>
          <p:spPr>
            <a:xfrm>
              <a:off x="3822689" y="6588032"/>
              <a:ext cx="365553" cy="273435"/>
            </a:xfrm>
            <a:custGeom>
              <a:avLst/>
              <a:gdLst>
                <a:gd name="connsiteX0" fmla="*/ 365136 w 365553"/>
                <a:gd name="connsiteY0" fmla="*/ 93 h 273435"/>
                <a:gd name="connsiteX1" fmla="*/ 133361 w 365553"/>
                <a:gd name="connsiteY1" fmla="*/ 73118 h 273435"/>
                <a:gd name="connsiteX2" fmla="*/ 73036 w 365553"/>
                <a:gd name="connsiteY2" fmla="*/ 130268 h 273435"/>
                <a:gd name="connsiteX3" fmla="*/ 11 w 365553"/>
                <a:gd name="connsiteY3" fmla="*/ 273143 h 273435"/>
                <a:gd name="connsiteX4" fmla="*/ 69861 w 365553"/>
                <a:gd name="connsiteY4" fmla="*/ 88993 h 273435"/>
                <a:gd name="connsiteX5" fmla="*/ 365136 w 365553"/>
                <a:gd name="connsiteY5" fmla="*/ 93 h 27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553" h="273435">
                  <a:moveTo>
                    <a:pt x="365136" y="93"/>
                  </a:moveTo>
                  <a:cubicBezTo>
                    <a:pt x="375719" y="-2553"/>
                    <a:pt x="182044" y="51422"/>
                    <a:pt x="133361" y="73118"/>
                  </a:cubicBezTo>
                  <a:cubicBezTo>
                    <a:pt x="84678" y="94814"/>
                    <a:pt x="95261" y="96931"/>
                    <a:pt x="73036" y="130268"/>
                  </a:cubicBezTo>
                  <a:cubicBezTo>
                    <a:pt x="50811" y="163605"/>
                    <a:pt x="540" y="280022"/>
                    <a:pt x="11" y="273143"/>
                  </a:cubicBezTo>
                  <a:cubicBezTo>
                    <a:pt x="-518" y="266264"/>
                    <a:pt x="16415" y="134501"/>
                    <a:pt x="69861" y="88993"/>
                  </a:cubicBezTo>
                  <a:cubicBezTo>
                    <a:pt x="123307" y="43485"/>
                    <a:pt x="354553" y="2739"/>
                    <a:pt x="365136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 1253">
              <a:extLst>
                <a:ext uri="{FF2B5EF4-FFF2-40B4-BE49-F238E27FC236}">
                  <a16:creationId xmlns:a16="http://schemas.microsoft.com/office/drawing/2014/main" id="{FA4D1EC2-6804-FF28-D2B3-3648009F3060}"/>
                </a:ext>
              </a:extLst>
            </p:cNvPr>
            <p:cNvSpPr/>
            <p:nvPr/>
          </p:nvSpPr>
          <p:spPr>
            <a:xfrm>
              <a:off x="3622053" y="6816595"/>
              <a:ext cx="216559" cy="330841"/>
            </a:xfrm>
            <a:custGeom>
              <a:avLst/>
              <a:gdLst>
                <a:gd name="connsiteX0" fmla="*/ 216522 w 216559"/>
                <a:gd name="connsiteY0" fmla="*/ 130 h 330841"/>
                <a:gd name="connsiteX1" fmla="*/ 156197 w 216559"/>
                <a:gd name="connsiteY1" fmla="*/ 130305 h 330841"/>
                <a:gd name="connsiteX2" fmla="*/ 108572 w 216559"/>
                <a:gd name="connsiteY2" fmla="*/ 206505 h 330841"/>
                <a:gd name="connsiteX3" fmla="*/ 622 w 216559"/>
                <a:gd name="connsiteY3" fmla="*/ 330330 h 330841"/>
                <a:gd name="connsiteX4" fmla="*/ 162547 w 216559"/>
                <a:gd name="connsiteY4" fmla="*/ 155705 h 330841"/>
                <a:gd name="connsiteX5" fmla="*/ 216522 w 216559"/>
                <a:gd name="connsiteY5" fmla="*/ 130 h 3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559" h="330841">
                  <a:moveTo>
                    <a:pt x="216522" y="130"/>
                  </a:moveTo>
                  <a:cubicBezTo>
                    <a:pt x="215464" y="-4103"/>
                    <a:pt x="174189" y="95909"/>
                    <a:pt x="156197" y="130305"/>
                  </a:cubicBezTo>
                  <a:cubicBezTo>
                    <a:pt x="138205" y="164701"/>
                    <a:pt x="134501" y="173168"/>
                    <a:pt x="108572" y="206505"/>
                  </a:cubicBezTo>
                  <a:cubicBezTo>
                    <a:pt x="82643" y="239842"/>
                    <a:pt x="-8374" y="338797"/>
                    <a:pt x="622" y="330330"/>
                  </a:cubicBezTo>
                  <a:cubicBezTo>
                    <a:pt x="9618" y="321863"/>
                    <a:pt x="128680" y="206505"/>
                    <a:pt x="162547" y="155705"/>
                  </a:cubicBezTo>
                  <a:cubicBezTo>
                    <a:pt x="196414" y="104905"/>
                    <a:pt x="217580" y="4363"/>
                    <a:pt x="216522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 1254">
              <a:extLst>
                <a:ext uri="{FF2B5EF4-FFF2-40B4-BE49-F238E27FC236}">
                  <a16:creationId xmlns:a16="http://schemas.microsoft.com/office/drawing/2014/main" id="{80F012B3-AA99-D0B2-EC34-04B86F3CF17F}"/>
                </a:ext>
              </a:extLst>
            </p:cNvPr>
            <p:cNvSpPr/>
            <p:nvPr/>
          </p:nvSpPr>
          <p:spPr>
            <a:xfrm>
              <a:off x="3428580" y="7090651"/>
              <a:ext cx="246159" cy="418719"/>
            </a:xfrm>
            <a:custGeom>
              <a:avLst/>
              <a:gdLst>
                <a:gd name="connsiteX0" fmla="*/ 244895 w 246159"/>
                <a:gd name="connsiteY0" fmla="*/ 2299 h 418719"/>
                <a:gd name="connsiteX1" fmla="*/ 175045 w 246159"/>
                <a:gd name="connsiteY1" fmla="*/ 103899 h 418719"/>
                <a:gd name="connsiteX2" fmla="*/ 79795 w 246159"/>
                <a:gd name="connsiteY2" fmla="*/ 316624 h 418719"/>
                <a:gd name="connsiteX3" fmla="*/ 420 w 246159"/>
                <a:gd name="connsiteY3" fmla="*/ 415049 h 418719"/>
                <a:gd name="connsiteX4" fmla="*/ 114720 w 246159"/>
                <a:gd name="connsiteY4" fmla="*/ 195974 h 418719"/>
                <a:gd name="connsiteX5" fmla="*/ 244895 w 246159"/>
                <a:gd name="connsiteY5" fmla="*/ 2299 h 41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59" h="418719">
                  <a:moveTo>
                    <a:pt x="244895" y="2299"/>
                  </a:moveTo>
                  <a:cubicBezTo>
                    <a:pt x="254949" y="-13047"/>
                    <a:pt x="202562" y="51512"/>
                    <a:pt x="175045" y="103899"/>
                  </a:cubicBezTo>
                  <a:cubicBezTo>
                    <a:pt x="147528" y="156286"/>
                    <a:pt x="108899" y="264766"/>
                    <a:pt x="79795" y="316624"/>
                  </a:cubicBezTo>
                  <a:cubicBezTo>
                    <a:pt x="50691" y="368482"/>
                    <a:pt x="-5401" y="435157"/>
                    <a:pt x="420" y="415049"/>
                  </a:cubicBezTo>
                  <a:cubicBezTo>
                    <a:pt x="6241" y="394941"/>
                    <a:pt x="75562" y="262120"/>
                    <a:pt x="114720" y="195974"/>
                  </a:cubicBezTo>
                  <a:cubicBezTo>
                    <a:pt x="153878" y="129828"/>
                    <a:pt x="234841" y="17645"/>
                    <a:pt x="244895" y="2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 1255">
              <a:extLst>
                <a:ext uri="{FF2B5EF4-FFF2-40B4-BE49-F238E27FC236}">
                  <a16:creationId xmlns:a16="http://schemas.microsoft.com/office/drawing/2014/main" id="{6A0475F4-5824-8F05-84FC-786A1AEE08EA}"/>
                </a:ext>
              </a:extLst>
            </p:cNvPr>
            <p:cNvSpPr/>
            <p:nvPr/>
          </p:nvSpPr>
          <p:spPr>
            <a:xfrm>
              <a:off x="3089643" y="7484508"/>
              <a:ext cx="366854" cy="505934"/>
            </a:xfrm>
            <a:custGeom>
              <a:avLst/>
              <a:gdLst>
                <a:gd name="connsiteX0" fmla="*/ 361582 w 366854"/>
                <a:gd name="connsiteY0" fmla="*/ 5317 h 505934"/>
                <a:gd name="connsiteX1" fmla="*/ 2807 w 366854"/>
                <a:gd name="connsiteY1" fmla="*/ 500617 h 505934"/>
                <a:gd name="connsiteX2" fmla="*/ 202832 w 366854"/>
                <a:gd name="connsiteY2" fmla="*/ 252967 h 505934"/>
                <a:gd name="connsiteX3" fmla="*/ 361582 w 366854"/>
                <a:gd name="connsiteY3" fmla="*/ 5317 h 50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854" h="505934">
                  <a:moveTo>
                    <a:pt x="361582" y="5317"/>
                  </a:moveTo>
                  <a:cubicBezTo>
                    <a:pt x="328245" y="46592"/>
                    <a:pt x="29265" y="459342"/>
                    <a:pt x="2807" y="500617"/>
                  </a:cubicBezTo>
                  <a:cubicBezTo>
                    <a:pt x="-23651" y="541892"/>
                    <a:pt x="144094" y="331813"/>
                    <a:pt x="202832" y="252967"/>
                  </a:cubicBezTo>
                  <a:cubicBezTo>
                    <a:pt x="261570" y="174121"/>
                    <a:pt x="394919" y="-35958"/>
                    <a:pt x="361582" y="5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 1256">
              <a:extLst>
                <a:ext uri="{FF2B5EF4-FFF2-40B4-BE49-F238E27FC236}">
                  <a16:creationId xmlns:a16="http://schemas.microsoft.com/office/drawing/2014/main" id="{7795CDDE-FDA5-7ED7-A93A-045D2F435651}"/>
                </a:ext>
              </a:extLst>
            </p:cNvPr>
            <p:cNvSpPr/>
            <p:nvPr/>
          </p:nvSpPr>
          <p:spPr>
            <a:xfrm>
              <a:off x="2652297" y="7927114"/>
              <a:ext cx="481635" cy="695358"/>
            </a:xfrm>
            <a:custGeom>
              <a:avLst/>
              <a:gdLst>
                <a:gd name="connsiteX0" fmla="*/ 481428 w 481635"/>
                <a:gd name="connsiteY0" fmla="*/ 861 h 695358"/>
                <a:gd name="connsiteX1" fmla="*/ 316328 w 481635"/>
                <a:gd name="connsiteY1" fmla="*/ 216761 h 695358"/>
                <a:gd name="connsiteX2" fmla="*/ 163928 w 481635"/>
                <a:gd name="connsiteY2" fmla="*/ 451711 h 695358"/>
                <a:gd name="connsiteX3" fmla="*/ 2003 w 481635"/>
                <a:gd name="connsiteY3" fmla="*/ 693011 h 695358"/>
                <a:gd name="connsiteX4" fmla="*/ 281403 w 481635"/>
                <a:gd name="connsiteY4" fmla="*/ 299311 h 695358"/>
                <a:gd name="connsiteX5" fmla="*/ 481428 w 481635"/>
                <a:gd name="connsiteY5" fmla="*/ 861 h 69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635" h="695358">
                  <a:moveTo>
                    <a:pt x="481428" y="861"/>
                  </a:moveTo>
                  <a:cubicBezTo>
                    <a:pt x="487249" y="-12897"/>
                    <a:pt x="369245" y="141619"/>
                    <a:pt x="316328" y="216761"/>
                  </a:cubicBezTo>
                  <a:cubicBezTo>
                    <a:pt x="263411" y="291903"/>
                    <a:pt x="216315" y="372336"/>
                    <a:pt x="163928" y="451711"/>
                  </a:cubicBezTo>
                  <a:cubicBezTo>
                    <a:pt x="111541" y="531086"/>
                    <a:pt x="-17576" y="718411"/>
                    <a:pt x="2003" y="693011"/>
                  </a:cubicBezTo>
                  <a:cubicBezTo>
                    <a:pt x="21582" y="667611"/>
                    <a:pt x="202028" y="409907"/>
                    <a:pt x="281403" y="299311"/>
                  </a:cubicBezTo>
                  <a:cubicBezTo>
                    <a:pt x="360778" y="188715"/>
                    <a:pt x="475607" y="14619"/>
                    <a:pt x="481428" y="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 1257">
              <a:extLst>
                <a:ext uri="{FF2B5EF4-FFF2-40B4-BE49-F238E27FC236}">
                  <a16:creationId xmlns:a16="http://schemas.microsoft.com/office/drawing/2014/main" id="{31F5755D-FD79-EAE5-881C-84BAE080DB6B}"/>
                </a:ext>
              </a:extLst>
            </p:cNvPr>
            <p:cNvSpPr/>
            <p:nvPr/>
          </p:nvSpPr>
          <p:spPr>
            <a:xfrm>
              <a:off x="1944014" y="8611268"/>
              <a:ext cx="707321" cy="812131"/>
            </a:xfrm>
            <a:custGeom>
              <a:avLst/>
              <a:gdLst>
                <a:gd name="connsiteX0" fmla="*/ 703936 w 707321"/>
                <a:gd name="connsiteY0" fmla="*/ 2507 h 812131"/>
                <a:gd name="connsiteX1" fmla="*/ 313411 w 707321"/>
                <a:gd name="connsiteY1" fmla="*/ 520032 h 812131"/>
                <a:gd name="connsiteX2" fmla="*/ 2261 w 707321"/>
                <a:gd name="connsiteY2" fmla="*/ 808957 h 812131"/>
                <a:gd name="connsiteX3" fmla="*/ 475336 w 707321"/>
                <a:gd name="connsiteY3" fmla="*/ 342232 h 812131"/>
                <a:gd name="connsiteX4" fmla="*/ 703936 w 707321"/>
                <a:gd name="connsiteY4" fmla="*/ 2507 h 8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321" h="812131">
                  <a:moveTo>
                    <a:pt x="703936" y="2507"/>
                  </a:moveTo>
                  <a:cubicBezTo>
                    <a:pt x="676948" y="32140"/>
                    <a:pt x="430357" y="385624"/>
                    <a:pt x="313411" y="520032"/>
                  </a:cubicBezTo>
                  <a:cubicBezTo>
                    <a:pt x="196465" y="654440"/>
                    <a:pt x="-24727" y="838590"/>
                    <a:pt x="2261" y="808957"/>
                  </a:cubicBezTo>
                  <a:cubicBezTo>
                    <a:pt x="29248" y="779324"/>
                    <a:pt x="359449" y="471348"/>
                    <a:pt x="475336" y="342232"/>
                  </a:cubicBezTo>
                  <a:cubicBezTo>
                    <a:pt x="591223" y="213116"/>
                    <a:pt x="730924" y="-27126"/>
                    <a:pt x="703936" y="2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 1258">
              <a:extLst>
                <a:ext uri="{FF2B5EF4-FFF2-40B4-BE49-F238E27FC236}">
                  <a16:creationId xmlns:a16="http://schemas.microsoft.com/office/drawing/2014/main" id="{171FA2B3-DAC1-36A9-C8FF-FB5190DF9A5B}"/>
                </a:ext>
              </a:extLst>
            </p:cNvPr>
            <p:cNvSpPr/>
            <p:nvPr/>
          </p:nvSpPr>
          <p:spPr>
            <a:xfrm>
              <a:off x="1522857" y="9413707"/>
              <a:ext cx="411600" cy="266713"/>
            </a:xfrm>
            <a:custGeom>
              <a:avLst/>
              <a:gdLst>
                <a:gd name="connsiteX0" fmla="*/ 13843 w 411600"/>
                <a:gd name="connsiteY0" fmla="*/ 250993 h 266713"/>
                <a:gd name="connsiteX1" fmla="*/ 410718 w 411600"/>
                <a:gd name="connsiteY1" fmla="*/ 168 h 266713"/>
                <a:gd name="connsiteX2" fmla="*/ 118618 w 411600"/>
                <a:gd name="connsiteY2" fmla="*/ 212893 h 266713"/>
                <a:gd name="connsiteX3" fmla="*/ 13843 w 411600"/>
                <a:gd name="connsiteY3" fmla="*/ 250993 h 2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600" h="266713">
                  <a:moveTo>
                    <a:pt x="13843" y="250993"/>
                  </a:moveTo>
                  <a:cubicBezTo>
                    <a:pt x="62526" y="215539"/>
                    <a:pt x="393256" y="6518"/>
                    <a:pt x="410718" y="168"/>
                  </a:cubicBezTo>
                  <a:cubicBezTo>
                    <a:pt x="428180" y="-6182"/>
                    <a:pt x="181589" y="168972"/>
                    <a:pt x="118618" y="212893"/>
                  </a:cubicBezTo>
                  <a:cubicBezTo>
                    <a:pt x="55647" y="256814"/>
                    <a:pt x="-34840" y="286447"/>
                    <a:pt x="13843" y="250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 1259">
              <a:extLst>
                <a:ext uri="{FF2B5EF4-FFF2-40B4-BE49-F238E27FC236}">
                  <a16:creationId xmlns:a16="http://schemas.microsoft.com/office/drawing/2014/main" id="{CCA00B20-B5B2-A7B1-DFC4-462E067809D5}"/>
                </a:ext>
              </a:extLst>
            </p:cNvPr>
            <p:cNvSpPr/>
            <p:nvPr/>
          </p:nvSpPr>
          <p:spPr>
            <a:xfrm>
              <a:off x="1381787" y="9406685"/>
              <a:ext cx="574728" cy="460766"/>
            </a:xfrm>
            <a:custGeom>
              <a:avLst/>
              <a:gdLst>
                <a:gd name="connsiteX0" fmla="*/ 2513 w 574728"/>
                <a:gd name="connsiteY0" fmla="*/ 458040 h 460766"/>
                <a:gd name="connsiteX1" fmla="*/ 427963 w 574728"/>
                <a:gd name="connsiteY1" fmla="*/ 140540 h 460766"/>
                <a:gd name="connsiteX2" fmla="*/ 574013 w 574728"/>
                <a:gd name="connsiteY2" fmla="*/ 840 h 460766"/>
                <a:gd name="connsiteX3" fmla="*/ 380338 w 574728"/>
                <a:gd name="connsiteY3" fmla="*/ 197690 h 460766"/>
                <a:gd name="connsiteX4" fmla="*/ 256513 w 574728"/>
                <a:gd name="connsiteY4" fmla="*/ 289765 h 460766"/>
                <a:gd name="connsiteX5" fmla="*/ 2513 w 574728"/>
                <a:gd name="connsiteY5" fmla="*/ 458040 h 4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28" h="460766">
                  <a:moveTo>
                    <a:pt x="2513" y="458040"/>
                  </a:moveTo>
                  <a:cubicBezTo>
                    <a:pt x="31088" y="433169"/>
                    <a:pt x="332713" y="216740"/>
                    <a:pt x="427963" y="140540"/>
                  </a:cubicBezTo>
                  <a:cubicBezTo>
                    <a:pt x="523213" y="64340"/>
                    <a:pt x="581950" y="-8685"/>
                    <a:pt x="574013" y="840"/>
                  </a:cubicBezTo>
                  <a:cubicBezTo>
                    <a:pt x="566076" y="10365"/>
                    <a:pt x="433255" y="149536"/>
                    <a:pt x="380338" y="197690"/>
                  </a:cubicBezTo>
                  <a:cubicBezTo>
                    <a:pt x="327421" y="245844"/>
                    <a:pt x="315780" y="249019"/>
                    <a:pt x="256513" y="289765"/>
                  </a:cubicBezTo>
                  <a:cubicBezTo>
                    <a:pt x="197246" y="330511"/>
                    <a:pt x="-26062" y="482911"/>
                    <a:pt x="2513" y="458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 1260">
              <a:extLst>
                <a:ext uri="{FF2B5EF4-FFF2-40B4-BE49-F238E27FC236}">
                  <a16:creationId xmlns:a16="http://schemas.microsoft.com/office/drawing/2014/main" id="{0601BD36-A3FA-1529-0C7A-AA042258214A}"/>
                </a:ext>
              </a:extLst>
            </p:cNvPr>
            <p:cNvSpPr/>
            <p:nvPr/>
          </p:nvSpPr>
          <p:spPr>
            <a:xfrm>
              <a:off x="1362006" y="9674111"/>
              <a:ext cx="174714" cy="190748"/>
            </a:xfrm>
            <a:custGeom>
              <a:avLst/>
              <a:gdLst>
                <a:gd name="connsiteX0" fmla="*/ 174694 w 174714"/>
                <a:gd name="connsiteY0" fmla="*/ 114 h 190748"/>
                <a:gd name="connsiteX1" fmla="*/ 57219 w 174714"/>
                <a:gd name="connsiteY1" fmla="*/ 108064 h 190748"/>
                <a:gd name="connsiteX2" fmla="*/ 69 w 174714"/>
                <a:gd name="connsiteY2" fmla="*/ 190614 h 190748"/>
                <a:gd name="connsiteX3" fmla="*/ 47694 w 174714"/>
                <a:gd name="connsiteY3" fmla="*/ 89014 h 190748"/>
                <a:gd name="connsiteX4" fmla="*/ 174694 w 174714"/>
                <a:gd name="connsiteY4" fmla="*/ 114 h 19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714" h="190748">
                  <a:moveTo>
                    <a:pt x="174694" y="114"/>
                  </a:moveTo>
                  <a:cubicBezTo>
                    <a:pt x="176281" y="3289"/>
                    <a:pt x="86323" y="76314"/>
                    <a:pt x="57219" y="108064"/>
                  </a:cubicBezTo>
                  <a:cubicBezTo>
                    <a:pt x="28115" y="139814"/>
                    <a:pt x="1656" y="193789"/>
                    <a:pt x="69" y="190614"/>
                  </a:cubicBezTo>
                  <a:cubicBezTo>
                    <a:pt x="-1518" y="187439"/>
                    <a:pt x="24411" y="117589"/>
                    <a:pt x="47694" y="89014"/>
                  </a:cubicBezTo>
                  <a:cubicBezTo>
                    <a:pt x="70977" y="60439"/>
                    <a:pt x="173107" y="-3061"/>
                    <a:pt x="174694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 1261">
              <a:extLst>
                <a:ext uri="{FF2B5EF4-FFF2-40B4-BE49-F238E27FC236}">
                  <a16:creationId xmlns:a16="http://schemas.microsoft.com/office/drawing/2014/main" id="{DEF96119-BCF8-8677-4D67-13763243AC05}"/>
                </a:ext>
              </a:extLst>
            </p:cNvPr>
            <p:cNvSpPr/>
            <p:nvPr/>
          </p:nvSpPr>
          <p:spPr>
            <a:xfrm>
              <a:off x="5593221" y="8673707"/>
              <a:ext cx="885061" cy="495861"/>
            </a:xfrm>
            <a:custGeom>
              <a:avLst/>
              <a:gdLst>
                <a:gd name="connsiteX0" fmla="*/ 1129 w 885061"/>
                <a:gd name="connsiteY0" fmla="*/ 393 h 495861"/>
                <a:gd name="connsiteX1" fmla="*/ 318629 w 885061"/>
                <a:gd name="connsiteY1" fmla="*/ 213118 h 495861"/>
                <a:gd name="connsiteX2" fmla="*/ 582154 w 885061"/>
                <a:gd name="connsiteY2" fmla="*/ 336943 h 495861"/>
                <a:gd name="connsiteX3" fmla="*/ 883779 w 885061"/>
                <a:gd name="connsiteY3" fmla="*/ 495693 h 495861"/>
                <a:gd name="connsiteX4" fmla="*/ 680579 w 885061"/>
                <a:gd name="connsiteY4" fmla="*/ 365518 h 495861"/>
                <a:gd name="connsiteX5" fmla="*/ 436104 w 885061"/>
                <a:gd name="connsiteY5" fmla="*/ 270268 h 495861"/>
                <a:gd name="connsiteX6" fmla="*/ 1129 w 885061"/>
                <a:gd name="connsiteY6" fmla="*/ 393 h 4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061" h="495861">
                  <a:moveTo>
                    <a:pt x="1129" y="393"/>
                  </a:moveTo>
                  <a:cubicBezTo>
                    <a:pt x="-18450" y="-9132"/>
                    <a:pt x="221792" y="157026"/>
                    <a:pt x="318629" y="213118"/>
                  </a:cubicBezTo>
                  <a:cubicBezTo>
                    <a:pt x="415466" y="269210"/>
                    <a:pt x="487962" y="289847"/>
                    <a:pt x="582154" y="336943"/>
                  </a:cubicBezTo>
                  <a:cubicBezTo>
                    <a:pt x="676346" y="384039"/>
                    <a:pt x="867375" y="490930"/>
                    <a:pt x="883779" y="495693"/>
                  </a:cubicBezTo>
                  <a:cubicBezTo>
                    <a:pt x="900183" y="500456"/>
                    <a:pt x="755192" y="403089"/>
                    <a:pt x="680579" y="365518"/>
                  </a:cubicBezTo>
                  <a:cubicBezTo>
                    <a:pt x="605967" y="327947"/>
                    <a:pt x="543525" y="330593"/>
                    <a:pt x="436104" y="270268"/>
                  </a:cubicBezTo>
                  <a:cubicBezTo>
                    <a:pt x="328683" y="209943"/>
                    <a:pt x="20708" y="9918"/>
                    <a:pt x="1129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 1262">
              <a:extLst>
                <a:ext uri="{FF2B5EF4-FFF2-40B4-BE49-F238E27FC236}">
                  <a16:creationId xmlns:a16="http://schemas.microsoft.com/office/drawing/2014/main" id="{E183D7C8-9099-E70D-87D6-2EC5606AE614}"/>
                </a:ext>
              </a:extLst>
            </p:cNvPr>
            <p:cNvSpPr/>
            <p:nvPr/>
          </p:nvSpPr>
          <p:spPr>
            <a:xfrm>
              <a:off x="5050092" y="8227801"/>
              <a:ext cx="546061" cy="441757"/>
            </a:xfrm>
            <a:custGeom>
              <a:avLst/>
              <a:gdLst>
                <a:gd name="connsiteX0" fmla="*/ 4508 w 546061"/>
                <a:gd name="connsiteY0" fmla="*/ 4974 h 441757"/>
                <a:gd name="connsiteX1" fmla="*/ 264858 w 546061"/>
                <a:gd name="connsiteY1" fmla="*/ 230399 h 441757"/>
                <a:gd name="connsiteX2" fmla="*/ 534733 w 546061"/>
                <a:gd name="connsiteY2" fmla="*/ 436774 h 441757"/>
                <a:gd name="connsiteX3" fmla="*/ 458533 w 546061"/>
                <a:gd name="connsiteY3" fmla="*/ 354224 h 441757"/>
                <a:gd name="connsiteX4" fmla="*/ 125158 w 546061"/>
                <a:gd name="connsiteY4" fmla="*/ 97049 h 441757"/>
                <a:gd name="connsiteX5" fmla="*/ 4508 w 546061"/>
                <a:gd name="connsiteY5" fmla="*/ 4974 h 44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061" h="441757">
                  <a:moveTo>
                    <a:pt x="4508" y="4974"/>
                  </a:moveTo>
                  <a:cubicBezTo>
                    <a:pt x="27791" y="27199"/>
                    <a:pt x="176487" y="158432"/>
                    <a:pt x="264858" y="230399"/>
                  </a:cubicBezTo>
                  <a:cubicBezTo>
                    <a:pt x="353229" y="302366"/>
                    <a:pt x="502454" y="416137"/>
                    <a:pt x="534733" y="436774"/>
                  </a:cubicBezTo>
                  <a:cubicBezTo>
                    <a:pt x="567012" y="457412"/>
                    <a:pt x="526796" y="410845"/>
                    <a:pt x="458533" y="354224"/>
                  </a:cubicBezTo>
                  <a:cubicBezTo>
                    <a:pt x="390271" y="297603"/>
                    <a:pt x="198183" y="155257"/>
                    <a:pt x="125158" y="97049"/>
                  </a:cubicBezTo>
                  <a:cubicBezTo>
                    <a:pt x="52133" y="38841"/>
                    <a:pt x="-18775" y="-17251"/>
                    <a:pt x="4508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 1263">
              <a:extLst>
                <a:ext uri="{FF2B5EF4-FFF2-40B4-BE49-F238E27FC236}">
                  <a16:creationId xmlns:a16="http://schemas.microsoft.com/office/drawing/2014/main" id="{237797BD-BC30-60F4-E3A0-4BC010AE34A3}"/>
                </a:ext>
              </a:extLst>
            </p:cNvPr>
            <p:cNvSpPr/>
            <p:nvPr/>
          </p:nvSpPr>
          <p:spPr>
            <a:xfrm>
              <a:off x="4384118" y="7929863"/>
              <a:ext cx="1172595" cy="731346"/>
            </a:xfrm>
            <a:custGeom>
              <a:avLst/>
              <a:gdLst>
                <a:gd name="connsiteX0" fmla="*/ 557 w 1172595"/>
                <a:gd name="connsiteY0" fmla="*/ 1287 h 731346"/>
                <a:gd name="connsiteX1" fmla="*/ 372032 w 1172595"/>
                <a:gd name="connsiteY1" fmla="*/ 163212 h 731346"/>
                <a:gd name="connsiteX2" fmla="*/ 610157 w 1172595"/>
                <a:gd name="connsiteY2" fmla="*/ 309262 h 731346"/>
                <a:gd name="connsiteX3" fmla="*/ 838757 w 1172595"/>
                <a:gd name="connsiteY3" fmla="*/ 471187 h 731346"/>
                <a:gd name="connsiteX4" fmla="*/ 1130857 w 1172595"/>
                <a:gd name="connsiteY4" fmla="*/ 706137 h 731346"/>
                <a:gd name="connsiteX5" fmla="*/ 1118157 w 1172595"/>
                <a:gd name="connsiteY5" fmla="*/ 680737 h 731346"/>
                <a:gd name="connsiteX6" fmla="*/ 641907 w 1172595"/>
                <a:gd name="connsiteY6" fmla="*/ 315612 h 731346"/>
                <a:gd name="connsiteX7" fmla="*/ 295832 w 1172595"/>
                <a:gd name="connsiteY7" fmla="*/ 99712 h 731346"/>
                <a:gd name="connsiteX8" fmla="*/ 557 w 1172595"/>
                <a:gd name="connsiteY8" fmla="*/ 1287 h 73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95" h="731346">
                  <a:moveTo>
                    <a:pt x="557" y="1287"/>
                  </a:moveTo>
                  <a:cubicBezTo>
                    <a:pt x="13257" y="11870"/>
                    <a:pt x="270432" y="111883"/>
                    <a:pt x="372032" y="163212"/>
                  </a:cubicBezTo>
                  <a:cubicBezTo>
                    <a:pt x="473632" y="214541"/>
                    <a:pt x="532370" y="257933"/>
                    <a:pt x="610157" y="309262"/>
                  </a:cubicBezTo>
                  <a:cubicBezTo>
                    <a:pt x="687944" y="360591"/>
                    <a:pt x="751974" y="405041"/>
                    <a:pt x="838757" y="471187"/>
                  </a:cubicBezTo>
                  <a:cubicBezTo>
                    <a:pt x="925540" y="537333"/>
                    <a:pt x="1084290" y="671212"/>
                    <a:pt x="1130857" y="706137"/>
                  </a:cubicBezTo>
                  <a:cubicBezTo>
                    <a:pt x="1177424" y="741062"/>
                    <a:pt x="1199649" y="745825"/>
                    <a:pt x="1118157" y="680737"/>
                  </a:cubicBezTo>
                  <a:cubicBezTo>
                    <a:pt x="1036665" y="615649"/>
                    <a:pt x="778961" y="412449"/>
                    <a:pt x="641907" y="315612"/>
                  </a:cubicBezTo>
                  <a:cubicBezTo>
                    <a:pt x="504853" y="218775"/>
                    <a:pt x="396374" y="152100"/>
                    <a:pt x="295832" y="99712"/>
                  </a:cubicBezTo>
                  <a:cubicBezTo>
                    <a:pt x="195290" y="47324"/>
                    <a:pt x="-12143" y="-9296"/>
                    <a:pt x="557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 1264">
              <a:extLst>
                <a:ext uri="{FF2B5EF4-FFF2-40B4-BE49-F238E27FC236}">
                  <a16:creationId xmlns:a16="http://schemas.microsoft.com/office/drawing/2014/main" id="{20C17B34-0403-BF74-3478-76B7506E032F}"/>
                </a:ext>
              </a:extLst>
            </p:cNvPr>
            <p:cNvSpPr/>
            <p:nvPr/>
          </p:nvSpPr>
          <p:spPr>
            <a:xfrm>
              <a:off x="4349721" y="7680077"/>
              <a:ext cx="511299" cy="267342"/>
            </a:xfrm>
            <a:custGeom>
              <a:avLst/>
              <a:gdLst>
                <a:gd name="connsiteX0" fmla="*/ 29 w 511299"/>
                <a:gd name="connsiteY0" fmla="*/ 248 h 267342"/>
                <a:gd name="connsiteX1" fmla="*/ 352454 w 511299"/>
                <a:gd name="connsiteY1" fmla="*/ 168523 h 267342"/>
                <a:gd name="connsiteX2" fmla="*/ 511204 w 511299"/>
                <a:gd name="connsiteY2" fmla="*/ 266948 h 267342"/>
                <a:gd name="connsiteX3" fmla="*/ 333404 w 511299"/>
                <a:gd name="connsiteY3" fmla="*/ 133598 h 267342"/>
                <a:gd name="connsiteX4" fmla="*/ 29 w 511299"/>
                <a:gd name="connsiteY4" fmla="*/ 248 h 26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299" h="267342">
                  <a:moveTo>
                    <a:pt x="29" y="248"/>
                  </a:moveTo>
                  <a:cubicBezTo>
                    <a:pt x="3204" y="6069"/>
                    <a:pt x="267258" y="124073"/>
                    <a:pt x="352454" y="168523"/>
                  </a:cubicBezTo>
                  <a:cubicBezTo>
                    <a:pt x="437650" y="212973"/>
                    <a:pt x="514379" y="272769"/>
                    <a:pt x="511204" y="266948"/>
                  </a:cubicBezTo>
                  <a:cubicBezTo>
                    <a:pt x="508029" y="261127"/>
                    <a:pt x="413308" y="174873"/>
                    <a:pt x="333404" y="133598"/>
                  </a:cubicBezTo>
                  <a:cubicBezTo>
                    <a:pt x="253500" y="92323"/>
                    <a:pt x="-3146" y="-5573"/>
                    <a:pt x="29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 1265">
              <a:extLst>
                <a:ext uri="{FF2B5EF4-FFF2-40B4-BE49-F238E27FC236}">
                  <a16:creationId xmlns:a16="http://schemas.microsoft.com/office/drawing/2014/main" id="{9997A927-92F9-B4E5-9872-6BCA63CF1FD4}"/>
                </a:ext>
              </a:extLst>
            </p:cNvPr>
            <p:cNvSpPr/>
            <p:nvPr/>
          </p:nvSpPr>
          <p:spPr>
            <a:xfrm>
              <a:off x="4371813" y="7715218"/>
              <a:ext cx="327453" cy="158820"/>
            </a:xfrm>
            <a:custGeom>
              <a:avLst/>
              <a:gdLst>
                <a:gd name="connsiteX0" fmla="*/ 162 w 327453"/>
                <a:gd name="connsiteY0" fmla="*/ 32 h 158820"/>
                <a:gd name="connsiteX1" fmla="*/ 203362 w 327453"/>
                <a:gd name="connsiteY1" fmla="*/ 85757 h 158820"/>
                <a:gd name="connsiteX2" fmla="*/ 327187 w 327453"/>
                <a:gd name="connsiteY2" fmla="*/ 158782 h 158820"/>
                <a:gd name="connsiteX3" fmla="*/ 171612 w 327453"/>
                <a:gd name="connsiteY3" fmla="*/ 76232 h 158820"/>
                <a:gd name="connsiteX4" fmla="*/ 162 w 327453"/>
                <a:gd name="connsiteY4" fmla="*/ 32 h 1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453" h="158820">
                  <a:moveTo>
                    <a:pt x="162" y="32"/>
                  </a:moveTo>
                  <a:cubicBezTo>
                    <a:pt x="5454" y="1619"/>
                    <a:pt x="148858" y="59299"/>
                    <a:pt x="203362" y="85757"/>
                  </a:cubicBezTo>
                  <a:cubicBezTo>
                    <a:pt x="257866" y="112215"/>
                    <a:pt x="332479" y="160369"/>
                    <a:pt x="327187" y="158782"/>
                  </a:cubicBezTo>
                  <a:cubicBezTo>
                    <a:pt x="321895" y="157195"/>
                    <a:pt x="222941" y="97928"/>
                    <a:pt x="171612" y="76232"/>
                  </a:cubicBezTo>
                  <a:cubicBezTo>
                    <a:pt x="120283" y="54536"/>
                    <a:pt x="-5130" y="-1555"/>
                    <a:pt x="16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 1266">
              <a:extLst>
                <a:ext uri="{FF2B5EF4-FFF2-40B4-BE49-F238E27FC236}">
                  <a16:creationId xmlns:a16="http://schemas.microsoft.com/office/drawing/2014/main" id="{A59009AE-A918-6B21-D6D0-C66A80678ACE}"/>
                </a:ext>
              </a:extLst>
            </p:cNvPr>
            <p:cNvSpPr/>
            <p:nvPr/>
          </p:nvSpPr>
          <p:spPr>
            <a:xfrm>
              <a:off x="4276412" y="7673941"/>
              <a:ext cx="130503" cy="161961"/>
            </a:xfrm>
            <a:custGeom>
              <a:avLst/>
              <a:gdLst>
                <a:gd name="connsiteX0" fmla="*/ 313 w 130503"/>
                <a:gd name="connsiteY0" fmla="*/ 161959 h 161961"/>
                <a:gd name="connsiteX1" fmla="*/ 35238 w 130503"/>
                <a:gd name="connsiteY1" fmla="*/ 31784 h 161961"/>
                <a:gd name="connsiteX2" fmla="*/ 51113 w 130503"/>
                <a:gd name="connsiteY2" fmla="*/ 34 h 161961"/>
                <a:gd name="connsiteX3" fmla="*/ 130488 w 130503"/>
                <a:gd name="connsiteY3" fmla="*/ 34959 h 161961"/>
                <a:gd name="connsiteX4" fmla="*/ 57463 w 130503"/>
                <a:gd name="connsiteY4" fmla="*/ 28609 h 161961"/>
                <a:gd name="connsiteX5" fmla="*/ 313 w 130503"/>
                <a:gd name="connsiteY5" fmla="*/ 161959 h 1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03" h="161961">
                  <a:moveTo>
                    <a:pt x="313" y="161959"/>
                  </a:moveTo>
                  <a:cubicBezTo>
                    <a:pt x="-3391" y="162488"/>
                    <a:pt x="26771" y="58772"/>
                    <a:pt x="35238" y="31784"/>
                  </a:cubicBezTo>
                  <a:cubicBezTo>
                    <a:pt x="43705" y="4796"/>
                    <a:pt x="35238" y="-495"/>
                    <a:pt x="51113" y="34"/>
                  </a:cubicBezTo>
                  <a:cubicBezTo>
                    <a:pt x="66988" y="563"/>
                    <a:pt x="129430" y="30197"/>
                    <a:pt x="130488" y="34959"/>
                  </a:cubicBezTo>
                  <a:cubicBezTo>
                    <a:pt x="131546" y="39721"/>
                    <a:pt x="78630" y="11676"/>
                    <a:pt x="57463" y="28609"/>
                  </a:cubicBezTo>
                  <a:cubicBezTo>
                    <a:pt x="36296" y="45542"/>
                    <a:pt x="4017" y="161430"/>
                    <a:pt x="313" y="161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 1267">
              <a:extLst>
                <a:ext uri="{FF2B5EF4-FFF2-40B4-BE49-F238E27FC236}">
                  <a16:creationId xmlns:a16="http://schemas.microsoft.com/office/drawing/2014/main" id="{A896B210-C2FF-F60D-995F-ED000D2ED63B}"/>
                </a:ext>
              </a:extLst>
            </p:cNvPr>
            <p:cNvSpPr/>
            <p:nvPr/>
          </p:nvSpPr>
          <p:spPr>
            <a:xfrm>
              <a:off x="4101967" y="7813606"/>
              <a:ext cx="176214" cy="479556"/>
            </a:xfrm>
            <a:custGeom>
              <a:avLst/>
              <a:gdLst>
                <a:gd name="connsiteX0" fmla="*/ 174758 w 176214"/>
                <a:gd name="connsiteY0" fmla="*/ 69 h 479556"/>
                <a:gd name="connsiteX1" fmla="*/ 146183 w 176214"/>
                <a:gd name="connsiteY1" fmla="*/ 222319 h 479556"/>
                <a:gd name="connsiteX2" fmla="*/ 133 w 176214"/>
                <a:gd name="connsiteY2" fmla="*/ 479494 h 479556"/>
                <a:gd name="connsiteX3" fmla="*/ 120783 w 176214"/>
                <a:gd name="connsiteY3" fmla="*/ 244544 h 479556"/>
                <a:gd name="connsiteX4" fmla="*/ 174758 w 176214"/>
                <a:gd name="connsiteY4" fmla="*/ 69 h 47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14" h="479556">
                  <a:moveTo>
                    <a:pt x="174758" y="69"/>
                  </a:moveTo>
                  <a:cubicBezTo>
                    <a:pt x="178991" y="-3635"/>
                    <a:pt x="175287" y="142415"/>
                    <a:pt x="146183" y="222319"/>
                  </a:cubicBezTo>
                  <a:cubicBezTo>
                    <a:pt x="117079" y="302223"/>
                    <a:pt x="4366" y="475790"/>
                    <a:pt x="133" y="479494"/>
                  </a:cubicBezTo>
                  <a:cubicBezTo>
                    <a:pt x="-4100" y="483198"/>
                    <a:pt x="93266" y="320744"/>
                    <a:pt x="120783" y="244544"/>
                  </a:cubicBezTo>
                  <a:cubicBezTo>
                    <a:pt x="148300" y="168344"/>
                    <a:pt x="170525" y="3773"/>
                    <a:pt x="174758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 1268">
              <a:extLst>
                <a:ext uri="{FF2B5EF4-FFF2-40B4-BE49-F238E27FC236}">
                  <a16:creationId xmlns:a16="http://schemas.microsoft.com/office/drawing/2014/main" id="{96B2929D-4B6E-34C1-4068-B173CD78D389}"/>
                </a:ext>
              </a:extLst>
            </p:cNvPr>
            <p:cNvSpPr/>
            <p:nvPr/>
          </p:nvSpPr>
          <p:spPr>
            <a:xfrm>
              <a:off x="4256888" y="7794202"/>
              <a:ext cx="68070" cy="211178"/>
            </a:xfrm>
            <a:custGeom>
              <a:avLst/>
              <a:gdLst>
                <a:gd name="connsiteX0" fmla="*/ 67462 w 68070"/>
                <a:gd name="connsiteY0" fmla="*/ 3598 h 211178"/>
                <a:gd name="connsiteX1" fmla="*/ 787 w 68070"/>
                <a:gd name="connsiteY1" fmla="*/ 209973 h 211178"/>
                <a:gd name="connsiteX2" fmla="*/ 32537 w 68070"/>
                <a:gd name="connsiteY2" fmla="*/ 86148 h 211178"/>
                <a:gd name="connsiteX3" fmla="*/ 67462 w 68070"/>
                <a:gd name="connsiteY3" fmla="*/ 3598 h 21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70" h="211178">
                  <a:moveTo>
                    <a:pt x="67462" y="3598"/>
                  </a:moveTo>
                  <a:cubicBezTo>
                    <a:pt x="62170" y="24235"/>
                    <a:pt x="6608" y="196215"/>
                    <a:pt x="787" y="209973"/>
                  </a:cubicBezTo>
                  <a:cubicBezTo>
                    <a:pt x="-5034" y="223731"/>
                    <a:pt x="23012" y="115781"/>
                    <a:pt x="32537" y="86148"/>
                  </a:cubicBezTo>
                  <a:cubicBezTo>
                    <a:pt x="42062" y="56515"/>
                    <a:pt x="72754" y="-17039"/>
                    <a:pt x="67462" y="35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 1269">
              <a:extLst>
                <a:ext uri="{FF2B5EF4-FFF2-40B4-BE49-F238E27FC236}">
                  <a16:creationId xmlns:a16="http://schemas.microsoft.com/office/drawing/2014/main" id="{B3DB569E-FF6D-09C5-C3C0-72119345D7A1}"/>
                </a:ext>
              </a:extLst>
            </p:cNvPr>
            <p:cNvSpPr/>
            <p:nvPr/>
          </p:nvSpPr>
          <p:spPr>
            <a:xfrm>
              <a:off x="3980487" y="7854505"/>
              <a:ext cx="409451" cy="715778"/>
            </a:xfrm>
            <a:custGeom>
              <a:avLst/>
              <a:gdLst>
                <a:gd name="connsiteX0" fmla="*/ 407363 w 409451"/>
                <a:gd name="connsiteY0" fmla="*/ 445 h 715778"/>
                <a:gd name="connsiteX1" fmla="*/ 375613 w 409451"/>
                <a:gd name="connsiteY1" fmla="*/ 127445 h 715778"/>
                <a:gd name="connsiteX2" fmla="*/ 248613 w 409451"/>
                <a:gd name="connsiteY2" fmla="*/ 359220 h 715778"/>
                <a:gd name="connsiteX3" fmla="*/ 963 w 409451"/>
                <a:gd name="connsiteY3" fmla="*/ 714820 h 715778"/>
                <a:gd name="connsiteX4" fmla="*/ 169238 w 409451"/>
                <a:gd name="connsiteY4" fmla="*/ 454470 h 715778"/>
                <a:gd name="connsiteX5" fmla="*/ 331163 w 409451"/>
                <a:gd name="connsiteY5" fmla="*/ 168720 h 715778"/>
                <a:gd name="connsiteX6" fmla="*/ 407363 w 409451"/>
                <a:gd name="connsiteY6" fmla="*/ 445 h 71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451" h="715778">
                  <a:moveTo>
                    <a:pt x="407363" y="445"/>
                  </a:moveTo>
                  <a:cubicBezTo>
                    <a:pt x="414771" y="-6434"/>
                    <a:pt x="402071" y="67649"/>
                    <a:pt x="375613" y="127445"/>
                  </a:cubicBezTo>
                  <a:cubicBezTo>
                    <a:pt x="349155" y="187241"/>
                    <a:pt x="311055" y="261324"/>
                    <a:pt x="248613" y="359220"/>
                  </a:cubicBezTo>
                  <a:cubicBezTo>
                    <a:pt x="186171" y="457116"/>
                    <a:pt x="14192" y="698945"/>
                    <a:pt x="963" y="714820"/>
                  </a:cubicBezTo>
                  <a:cubicBezTo>
                    <a:pt x="-12266" y="730695"/>
                    <a:pt x="114205" y="545487"/>
                    <a:pt x="169238" y="454470"/>
                  </a:cubicBezTo>
                  <a:cubicBezTo>
                    <a:pt x="224271" y="363453"/>
                    <a:pt x="294121" y="236983"/>
                    <a:pt x="331163" y="168720"/>
                  </a:cubicBezTo>
                  <a:cubicBezTo>
                    <a:pt x="368205" y="100457"/>
                    <a:pt x="399955" y="7324"/>
                    <a:pt x="407363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 1270">
              <a:extLst>
                <a:ext uri="{FF2B5EF4-FFF2-40B4-BE49-F238E27FC236}">
                  <a16:creationId xmlns:a16="http://schemas.microsoft.com/office/drawing/2014/main" id="{3F4FF8C9-D42D-C564-9500-444F64CC388E}"/>
                </a:ext>
              </a:extLst>
            </p:cNvPr>
            <p:cNvSpPr/>
            <p:nvPr/>
          </p:nvSpPr>
          <p:spPr>
            <a:xfrm>
              <a:off x="3559163" y="8443116"/>
              <a:ext cx="473860" cy="491399"/>
            </a:xfrm>
            <a:custGeom>
              <a:avLst/>
              <a:gdLst>
                <a:gd name="connsiteX0" fmla="*/ 473087 w 473860"/>
                <a:gd name="connsiteY0" fmla="*/ 2384 h 491399"/>
                <a:gd name="connsiteX1" fmla="*/ 327037 w 473860"/>
                <a:gd name="connsiteY1" fmla="*/ 221459 h 491399"/>
                <a:gd name="connsiteX2" fmla="*/ 219087 w 473860"/>
                <a:gd name="connsiteY2" fmla="*/ 335759 h 491399"/>
                <a:gd name="connsiteX3" fmla="*/ 12 w 473860"/>
                <a:gd name="connsiteY3" fmla="*/ 491334 h 491399"/>
                <a:gd name="connsiteX4" fmla="*/ 209562 w 473860"/>
                <a:gd name="connsiteY4" fmla="*/ 316709 h 491399"/>
                <a:gd name="connsiteX5" fmla="*/ 377837 w 473860"/>
                <a:gd name="connsiteY5" fmla="*/ 116684 h 491399"/>
                <a:gd name="connsiteX6" fmla="*/ 473087 w 473860"/>
                <a:gd name="connsiteY6" fmla="*/ 2384 h 49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860" h="491399">
                  <a:moveTo>
                    <a:pt x="473087" y="2384"/>
                  </a:moveTo>
                  <a:cubicBezTo>
                    <a:pt x="464620" y="19846"/>
                    <a:pt x="369370" y="165897"/>
                    <a:pt x="327037" y="221459"/>
                  </a:cubicBezTo>
                  <a:cubicBezTo>
                    <a:pt x="284704" y="277022"/>
                    <a:pt x="273591" y="290780"/>
                    <a:pt x="219087" y="335759"/>
                  </a:cubicBezTo>
                  <a:cubicBezTo>
                    <a:pt x="164583" y="380738"/>
                    <a:pt x="1599" y="494509"/>
                    <a:pt x="12" y="491334"/>
                  </a:cubicBezTo>
                  <a:cubicBezTo>
                    <a:pt x="-1575" y="488159"/>
                    <a:pt x="146591" y="379151"/>
                    <a:pt x="209562" y="316709"/>
                  </a:cubicBezTo>
                  <a:cubicBezTo>
                    <a:pt x="272533" y="254267"/>
                    <a:pt x="337091" y="165896"/>
                    <a:pt x="377837" y="116684"/>
                  </a:cubicBezTo>
                  <a:cubicBezTo>
                    <a:pt x="418583" y="67472"/>
                    <a:pt x="481554" y="-15078"/>
                    <a:pt x="473087" y="2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 1271">
              <a:extLst>
                <a:ext uri="{FF2B5EF4-FFF2-40B4-BE49-F238E27FC236}">
                  <a16:creationId xmlns:a16="http://schemas.microsoft.com/office/drawing/2014/main" id="{E6DD4B37-281C-55D9-B534-E2685ED129F0}"/>
                </a:ext>
              </a:extLst>
            </p:cNvPr>
            <p:cNvSpPr/>
            <p:nvPr/>
          </p:nvSpPr>
          <p:spPr>
            <a:xfrm>
              <a:off x="2958209" y="8889916"/>
              <a:ext cx="613668" cy="578193"/>
            </a:xfrm>
            <a:custGeom>
              <a:avLst/>
              <a:gdLst>
                <a:gd name="connsiteX0" fmla="*/ 613666 w 613668"/>
                <a:gd name="connsiteY0" fmla="*/ 84 h 578193"/>
                <a:gd name="connsiteX1" fmla="*/ 442216 w 613668"/>
                <a:gd name="connsiteY1" fmla="*/ 203284 h 578193"/>
                <a:gd name="connsiteX2" fmla="*/ 264416 w 613668"/>
                <a:gd name="connsiteY2" fmla="*/ 368384 h 578193"/>
                <a:gd name="connsiteX3" fmla="*/ 891 w 613668"/>
                <a:gd name="connsiteY3" fmla="*/ 577934 h 578193"/>
                <a:gd name="connsiteX4" fmla="*/ 188216 w 613668"/>
                <a:gd name="connsiteY4" fmla="*/ 406484 h 578193"/>
                <a:gd name="connsiteX5" fmla="*/ 445391 w 613668"/>
                <a:gd name="connsiteY5" fmla="*/ 181059 h 578193"/>
                <a:gd name="connsiteX6" fmla="*/ 613666 w 613668"/>
                <a:gd name="connsiteY6" fmla="*/ 84 h 57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668" h="578193">
                  <a:moveTo>
                    <a:pt x="613666" y="84"/>
                  </a:moveTo>
                  <a:cubicBezTo>
                    <a:pt x="613137" y="3788"/>
                    <a:pt x="500424" y="141901"/>
                    <a:pt x="442216" y="203284"/>
                  </a:cubicBezTo>
                  <a:cubicBezTo>
                    <a:pt x="384008" y="264667"/>
                    <a:pt x="337970" y="305942"/>
                    <a:pt x="264416" y="368384"/>
                  </a:cubicBezTo>
                  <a:cubicBezTo>
                    <a:pt x="190862" y="430826"/>
                    <a:pt x="13591" y="571584"/>
                    <a:pt x="891" y="577934"/>
                  </a:cubicBezTo>
                  <a:cubicBezTo>
                    <a:pt x="-11809" y="584284"/>
                    <a:pt x="114133" y="472630"/>
                    <a:pt x="188216" y="406484"/>
                  </a:cubicBezTo>
                  <a:cubicBezTo>
                    <a:pt x="262299" y="340338"/>
                    <a:pt x="378187" y="246676"/>
                    <a:pt x="445391" y="181059"/>
                  </a:cubicBezTo>
                  <a:cubicBezTo>
                    <a:pt x="512595" y="115442"/>
                    <a:pt x="614195" y="-3620"/>
                    <a:pt x="613666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 1272">
              <a:extLst>
                <a:ext uri="{FF2B5EF4-FFF2-40B4-BE49-F238E27FC236}">
                  <a16:creationId xmlns:a16="http://schemas.microsoft.com/office/drawing/2014/main" id="{F449A9F9-98CF-3935-23CD-912E0F18FED9}"/>
                </a:ext>
              </a:extLst>
            </p:cNvPr>
            <p:cNvSpPr/>
            <p:nvPr/>
          </p:nvSpPr>
          <p:spPr>
            <a:xfrm>
              <a:off x="2316129" y="9737131"/>
              <a:ext cx="184750" cy="240274"/>
            </a:xfrm>
            <a:custGeom>
              <a:avLst/>
              <a:gdLst>
                <a:gd name="connsiteX0" fmla="*/ 1621 w 184750"/>
                <a:gd name="connsiteY0" fmla="*/ 238719 h 240274"/>
                <a:gd name="connsiteX1" fmla="*/ 182596 w 184750"/>
                <a:gd name="connsiteY1" fmla="*/ 3769 h 240274"/>
                <a:gd name="connsiteX2" fmla="*/ 96871 w 184750"/>
                <a:gd name="connsiteY2" fmla="*/ 102194 h 240274"/>
                <a:gd name="connsiteX3" fmla="*/ 1621 w 184750"/>
                <a:gd name="connsiteY3" fmla="*/ 238719 h 24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750" h="240274">
                  <a:moveTo>
                    <a:pt x="1621" y="238719"/>
                  </a:moveTo>
                  <a:cubicBezTo>
                    <a:pt x="15909" y="222315"/>
                    <a:pt x="166721" y="26523"/>
                    <a:pt x="182596" y="3769"/>
                  </a:cubicBezTo>
                  <a:cubicBezTo>
                    <a:pt x="198471" y="-18985"/>
                    <a:pt x="122271" y="67269"/>
                    <a:pt x="96871" y="102194"/>
                  </a:cubicBezTo>
                  <a:cubicBezTo>
                    <a:pt x="71471" y="137119"/>
                    <a:pt x="-12667" y="255123"/>
                    <a:pt x="1621" y="238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 1273">
              <a:extLst>
                <a:ext uri="{FF2B5EF4-FFF2-40B4-BE49-F238E27FC236}">
                  <a16:creationId xmlns:a16="http://schemas.microsoft.com/office/drawing/2014/main" id="{AA815581-8A37-EF6F-6289-44B600246599}"/>
                </a:ext>
              </a:extLst>
            </p:cNvPr>
            <p:cNvSpPr/>
            <p:nvPr/>
          </p:nvSpPr>
          <p:spPr>
            <a:xfrm>
              <a:off x="2358624" y="9422598"/>
              <a:ext cx="644515" cy="552765"/>
            </a:xfrm>
            <a:custGeom>
              <a:avLst/>
              <a:gdLst>
                <a:gd name="connsiteX0" fmla="*/ 638576 w 644515"/>
                <a:gd name="connsiteY0" fmla="*/ 3977 h 552765"/>
                <a:gd name="connsiteX1" fmla="*/ 457601 w 644515"/>
                <a:gd name="connsiteY1" fmla="*/ 127802 h 552765"/>
                <a:gd name="connsiteX2" fmla="*/ 229001 w 644515"/>
                <a:gd name="connsiteY2" fmla="*/ 308777 h 552765"/>
                <a:gd name="connsiteX3" fmla="*/ 102001 w 644515"/>
                <a:gd name="connsiteY3" fmla="*/ 410377 h 552765"/>
                <a:gd name="connsiteX4" fmla="*/ 3576 w 644515"/>
                <a:gd name="connsiteY4" fmla="*/ 550077 h 552765"/>
                <a:gd name="connsiteX5" fmla="*/ 232176 w 644515"/>
                <a:gd name="connsiteY5" fmla="*/ 277027 h 552765"/>
                <a:gd name="connsiteX6" fmla="*/ 638576 w 644515"/>
                <a:gd name="connsiteY6" fmla="*/ 3977 h 55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515" h="552765">
                  <a:moveTo>
                    <a:pt x="638576" y="3977"/>
                  </a:moveTo>
                  <a:cubicBezTo>
                    <a:pt x="676147" y="-20894"/>
                    <a:pt x="525863" y="77002"/>
                    <a:pt x="457601" y="127802"/>
                  </a:cubicBezTo>
                  <a:cubicBezTo>
                    <a:pt x="389338" y="178602"/>
                    <a:pt x="229001" y="308777"/>
                    <a:pt x="229001" y="308777"/>
                  </a:cubicBezTo>
                  <a:cubicBezTo>
                    <a:pt x="169734" y="355873"/>
                    <a:pt x="139572" y="370160"/>
                    <a:pt x="102001" y="410377"/>
                  </a:cubicBezTo>
                  <a:cubicBezTo>
                    <a:pt x="64430" y="450594"/>
                    <a:pt x="-18120" y="572302"/>
                    <a:pt x="3576" y="550077"/>
                  </a:cubicBezTo>
                  <a:cubicBezTo>
                    <a:pt x="25272" y="527852"/>
                    <a:pt x="132693" y="365927"/>
                    <a:pt x="232176" y="277027"/>
                  </a:cubicBezTo>
                  <a:cubicBezTo>
                    <a:pt x="331659" y="188127"/>
                    <a:pt x="601005" y="28848"/>
                    <a:pt x="638576" y="39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 1274">
              <a:extLst>
                <a:ext uri="{FF2B5EF4-FFF2-40B4-BE49-F238E27FC236}">
                  <a16:creationId xmlns:a16="http://schemas.microsoft.com/office/drawing/2014/main" id="{73A3D91D-D41B-3FF6-A1DC-9DF67FF74107}"/>
                </a:ext>
              </a:extLst>
            </p:cNvPr>
            <p:cNvSpPr/>
            <p:nvPr/>
          </p:nvSpPr>
          <p:spPr>
            <a:xfrm>
              <a:off x="2508143" y="9032863"/>
              <a:ext cx="435135" cy="412777"/>
            </a:xfrm>
            <a:custGeom>
              <a:avLst/>
              <a:gdLst>
                <a:gd name="connsiteX0" fmla="*/ 435082 w 435135"/>
                <a:gd name="connsiteY0" fmla="*/ 12 h 412777"/>
                <a:gd name="connsiteX1" fmla="*/ 177907 w 435135"/>
                <a:gd name="connsiteY1" fmla="*/ 222262 h 412777"/>
                <a:gd name="connsiteX2" fmla="*/ 107 w 435135"/>
                <a:gd name="connsiteY2" fmla="*/ 412762 h 412777"/>
                <a:gd name="connsiteX3" fmla="*/ 155682 w 435135"/>
                <a:gd name="connsiteY3" fmla="*/ 212737 h 412777"/>
                <a:gd name="connsiteX4" fmla="*/ 435082 w 435135"/>
                <a:gd name="connsiteY4" fmla="*/ 12 h 41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35" h="412777">
                  <a:moveTo>
                    <a:pt x="435082" y="12"/>
                  </a:moveTo>
                  <a:cubicBezTo>
                    <a:pt x="438786" y="1599"/>
                    <a:pt x="250403" y="153470"/>
                    <a:pt x="177907" y="222262"/>
                  </a:cubicBezTo>
                  <a:cubicBezTo>
                    <a:pt x="105411" y="291054"/>
                    <a:pt x="3811" y="414349"/>
                    <a:pt x="107" y="412762"/>
                  </a:cubicBezTo>
                  <a:cubicBezTo>
                    <a:pt x="-3597" y="411175"/>
                    <a:pt x="89007" y="277295"/>
                    <a:pt x="155682" y="212737"/>
                  </a:cubicBezTo>
                  <a:cubicBezTo>
                    <a:pt x="222357" y="148179"/>
                    <a:pt x="431378" y="-1575"/>
                    <a:pt x="43508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 1275">
              <a:extLst>
                <a:ext uri="{FF2B5EF4-FFF2-40B4-BE49-F238E27FC236}">
                  <a16:creationId xmlns:a16="http://schemas.microsoft.com/office/drawing/2014/main" id="{D1AF38CE-1356-5DAA-2D28-D7ABE4339198}"/>
                </a:ext>
              </a:extLst>
            </p:cNvPr>
            <p:cNvSpPr/>
            <p:nvPr/>
          </p:nvSpPr>
          <p:spPr>
            <a:xfrm>
              <a:off x="2088734" y="9639238"/>
              <a:ext cx="289718" cy="374772"/>
            </a:xfrm>
            <a:custGeom>
              <a:avLst/>
              <a:gdLst>
                <a:gd name="connsiteX0" fmla="*/ 289341 w 289718"/>
                <a:gd name="connsiteY0" fmla="*/ 62 h 374772"/>
                <a:gd name="connsiteX1" fmla="*/ 159166 w 289718"/>
                <a:gd name="connsiteY1" fmla="*/ 177862 h 374772"/>
                <a:gd name="connsiteX2" fmla="*/ 416 w 289718"/>
                <a:gd name="connsiteY2" fmla="*/ 374712 h 374772"/>
                <a:gd name="connsiteX3" fmla="*/ 117891 w 289718"/>
                <a:gd name="connsiteY3" fmla="*/ 196912 h 374772"/>
                <a:gd name="connsiteX4" fmla="*/ 289341 w 289718"/>
                <a:gd name="connsiteY4" fmla="*/ 62 h 37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18" h="374772">
                  <a:moveTo>
                    <a:pt x="289341" y="62"/>
                  </a:moveTo>
                  <a:cubicBezTo>
                    <a:pt x="296220" y="-3113"/>
                    <a:pt x="207320" y="115420"/>
                    <a:pt x="159166" y="177862"/>
                  </a:cubicBezTo>
                  <a:cubicBezTo>
                    <a:pt x="111012" y="240304"/>
                    <a:pt x="7295" y="371537"/>
                    <a:pt x="416" y="374712"/>
                  </a:cubicBezTo>
                  <a:cubicBezTo>
                    <a:pt x="-6463" y="377887"/>
                    <a:pt x="73441" y="254591"/>
                    <a:pt x="117891" y="196912"/>
                  </a:cubicBezTo>
                  <a:cubicBezTo>
                    <a:pt x="162341" y="139233"/>
                    <a:pt x="282462" y="3237"/>
                    <a:pt x="28934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 1276">
              <a:extLst>
                <a:ext uri="{FF2B5EF4-FFF2-40B4-BE49-F238E27FC236}">
                  <a16:creationId xmlns:a16="http://schemas.microsoft.com/office/drawing/2014/main" id="{7A121A96-4736-DA18-6002-0D41F9CFE547}"/>
                </a:ext>
              </a:extLst>
            </p:cNvPr>
            <p:cNvSpPr/>
            <p:nvPr/>
          </p:nvSpPr>
          <p:spPr>
            <a:xfrm>
              <a:off x="2124899" y="9790690"/>
              <a:ext cx="318090" cy="221228"/>
            </a:xfrm>
            <a:custGeom>
              <a:avLst/>
              <a:gdLst>
                <a:gd name="connsiteX0" fmla="*/ 2351 w 318090"/>
                <a:gd name="connsiteY0" fmla="*/ 220085 h 221228"/>
                <a:gd name="connsiteX1" fmla="*/ 313501 w 318090"/>
                <a:gd name="connsiteY1" fmla="*/ 4185 h 221228"/>
                <a:gd name="connsiteX2" fmla="*/ 176976 w 318090"/>
                <a:gd name="connsiteY2" fmla="*/ 86735 h 221228"/>
                <a:gd name="connsiteX3" fmla="*/ 2351 w 318090"/>
                <a:gd name="connsiteY3" fmla="*/ 220085 h 2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090" h="221228">
                  <a:moveTo>
                    <a:pt x="2351" y="220085"/>
                  </a:moveTo>
                  <a:cubicBezTo>
                    <a:pt x="25105" y="206327"/>
                    <a:pt x="284397" y="26410"/>
                    <a:pt x="313501" y="4185"/>
                  </a:cubicBezTo>
                  <a:cubicBezTo>
                    <a:pt x="342605" y="-18040"/>
                    <a:pt x="225659" y="53927"/>
                    <a:pt x="176976" y="86735"/>
                  </a:cubicBezTo>
                  <a:cubicBezTo>
                    <a:pt x="128293" y="119543"/>
                    <a:pt x="-20403" y="233843"/>
                    <a:pt x="2351" y="220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 1277">
              <a:extLst>
                <a:ext uri="{FF2B5EF4-FFF2-40B4-BE49-F238E27FC236}">
                  <a16:creationId xmlns:a16="http://schemas.microsoft.com/office/drawing/2014/main" id="{A969E4A7-E61A-9BCD-35EC-84DCA0BBF020}"/>
                </a:ext>
              </a:extLst>
            </p:cNvPr>
            <p:cNvSpPr/>
            <p:nvPr/>
          </p:nvSpPr>
          <p:spPr>
            <a:xfrm>
              <a:off x="2257223" y="9601167"/>
              <a:ext cx="209823" cy="264491"/>
            </a:xfrm>
            <a:custGeom>
              <a:avLst/>
              <a:gdLst>
                <a:gd name="connsiteX0" fmla="*/ 209752 w 209823"/>
                <a:gd name="connsiteY0" fmla="*/ 33 h 264491"/>
                <a:gd name="connsiteX1" fmla="*/ 202 w 209823"/>
                <a:gd name="connsiteY1" fmla="*/ 260383 h 264491"/>
                <a:gd name="connsiteX2" fmla="*/ 168477 w 209823"/>
                <a:gd name="connsiteY2" fmla="*/ 165133 h 264491"/>
                <a:gd name="connsiteX3" fmla="*/ 25602 w 209823"/>
                <a:gd name="connsiteY3" fmla="*/ 241333 h 264491"/>
                <a:gd name="connsiteX4" fmla="*/ 209752 w 209823"/>
                <a:gd name="connsiteY4" fmla="*/ 33 h 26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823" h="264491">
                  <a:moveTo>
                    <a:pt x="209752" y="33"/>
                  </a:moveTo>
                  <a:cubicBezTo>
                    <a:pt x="205519" y="3208"/>
                    <a:pt x="7081" y="232866"/>
                    <a:pt x="202" y="260383"/>
                  </a:cubicBezTo>
                  <a:cubicBezTo>
                    <a:pt x="-6677" y="287900"/>
                    <a:pt x="164244" y="168308"/>
                    <a:pt x="168477" y="165133"/>
                  </a:cubicBezTo>
                  <a:cubicBezTo>
                    <a:pt x="172710" y="161958"/>
                    <a:pt x="21369" y="263558"/>
                    <a:pt x="25602" y="241333"/>
                  </a:cubicBezTo>
                  <a:cubicBezTo>
                    <a:pt x="29835" y="219108"/>
                    <a:pt x="213985" y="-3142"/>
                    <a:pt x="209752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 1278">
              <a:extLst>
                <a:ext uri="{FF2B5EF4-FFF2-40B4-BE49-F238E27FC236}">
                  <a16:creationId xmlns:a16="http://schemas.microsoft.com/office/drawing/2014/main" id="{FD94CBFC-C3B9-C785-922A-CAE6EA307C67}"/>
                </a:ext>
              </a:extLst>
            </p:cNvPr>
            <p:cNvSpPr/>
            <p:nvPr/>
          </p:nvSpPr>
          <p:spPr>
            <a:xfrm>
              <a:off x="3585191" y="8461375"/>
              <a:ext cx="393307" cy="318788"/>
            </a:xfrm>
            <a:custGeom>
              <a:avLst/>
              <a:gdLst>
                <a:gd name="connsiteX0" fmla="*/ 393084 w 393307"/>
                <a:gd name="connsiteY0" fmla="*/ 0 h 318788"/>
                <a:gd name="connsiteX1" fmla="*/ 240684 w 393307"/>
                <a:gd name="connsiteY1" fmla="*/ 139700 h 318788"/>
                <a:gd name="connsiteX2" fmla="*/ 100984 w 393307"/>
                <a:gd name="connsiteY2" fmla="*/ 215900 h 318788"/>
                <a:gd name="connsiteX3" fmla="*/ 2559 w 393307"/>
                <a:gd name="connsiteY3" fmla="*/ 317500 h 318788"/>
                <a:gd name="connsiteX4" fmla="*/ 205759 w 393307"/>
                <a:gd name="connsiteY4" fmla="*/ 139700 h 318788"/>
                <a:gd name="connsiteX5" fmla="*/ 393084 w 393307"/>
                <a:gd name="connsiteY5" fmla="*/ 0 h 31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07" h="318788">
                  <a:moveTo>
                    <a:pt x="393084" y="0"/>
                  </a:moveTo>
                  <a:cubicBezTo>
                    <a:pt x="398905" y="0"/>
                    <a:pt x="289367" y="103717"/>
                    <a:pt x="240684" y="139700"/>
                  </a:cubicBezTo>
                  <a:cubicBezTo>
                    <a:pt x="192001" y="175683"/>
                    <a:pt x="140671" y="186267"/>
                    <a:pt x="100984" y="215900"/>
                  </a:cubicBezTo>
                  <a:cubicBezTo>
                    <a:pt x="61296" y="245533"/>
                    <a:pt x="-14904" y="330200"/>
                    <a:pt x="2559" y="317500"/>
                  </a:cubicBezTo>
                  <a:cubicBezTo>
                    <a:pt x="20021" y="304800"/>
                    <a:pt x="144376" y="189442"/>
                    <a:pt x="205759" y="139700"/>
                  </a:cubicBezTo>
                  <a:cubicBezTo>
                    <a:pt x="267142" y="89958"/>
                    <a:pt x="387263" y="0"/>
                    <a:pt x="3930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7130BEBB-3CC4-81B5-4BAC-C1C782F8CE01}"/>
                </a:ext>
              </a:extLst>
            </p:cNvPr>
            <p:cNvSpPr/>
            <p:nvPr/>
          </p:nvSpPr>
          <p:spPr>
            <a:xfrm>
              <a:off x="3124382" y="8883413"/>
              <a:ext cx="376864" cy="356822"/>
            </a:xfrm>
            <a:custGeom>
              <a:avLst/>
              <a:gdLst>
                <a:gd name="connsiteX0" fmla="*/ 374468 w 376864"/>
                <a:gd name="connsiteY0" fmla="*/ 3412 h 356822"/>
                <a:gd name="connsiteX1" fmla="*/ 6168 w 376864"/>
                <a:gd name="connsiteY1" fmla="*/ 352662 h 356822"/>
                <a:gd name="connsiteX2" fmla="*/ 158568 w 376864"/>
                <a:gd name="connsiteY2" fmla="*/ 184387 h 356822"/>
                <a:gd name="connsiteX3" fmla="*/ 374468 w 376864"/>
                <a:gd name="connsiteY3" fmla="*/ 3412 h 3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864" h="356822">
                  <a:moveTo>
                    <a:pt x="374468" y="3412"/>
                  </a:moveTo>
                  <a:cubicBezTo>
                    <a:pt x="349068" y="31458"/>
                    <a:pt x="42151" y="322499"/>
                    <a:pt x="6168" y="352662"/>
                  </a:cubicBezTo>
                  <a:cubicBezTo>
                    <a:pt x="-29815" y="382825"/>
                    <a:pt x="100889" y="241008"/>
                    <a:pt x="158568" y="184387"/>
                  </a:cubicBezTo>
                  <a:cubicBezTo>
                    <a:pt x="216247" y="127766"/>
                    <a:pt x="399868" y="-24634"/>
                    <a:pt x="374468" y="3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32908697-A0C4-B9A2-71F0-95D72790DF8D}"/>
                </a:ext>
              </a:extLst>
            </p:cNvPr>
            <p:cNvSpPr/>
            <p:nvPr/>
          </p:nvSpPr>
          <p:spPr>
            <a:xfrm>
              <a:off x="2574843" y="9386359"/>
              <a:ext cx="442458" cy="275348"/>
            </a:xfrm>
            <a:custGeom>
              <a:avLst/>
              <a:gdLst>
                <a:gd name="connsiteX0" fmla="*/ 82 w 442458"/>
                <a:gd name="connsiteY0" fmla="*/ 275166 h 275348"/>
                <a:gd name="connsiteX1" fmla="*/ 228682 w 442458"/>
                <a:gd name="connsiteY1" fmla="*/ 75141 h 275348"/>
                <a:gd name="connsiteX2" fmla="*/ 441407 w 442458"/>
                <a:gd name="connsiteY2" fmla="*/ 2116 h 275348"/>
                <a:gd name="connsiteX3" fmla="*/ 308057 w 442458"/>
                <a:gd name="connsiteY3" fmla="*/ 21166 h 275348"/>
                <a:gd name="connsiteX4" fmla="*/ 254082 w 442458"/>
                <a:gd name="connsiteY4" fmla="*/ 37041 h 275348"/>
                <a:gd name="connsiteX5" fmla="*/ 82 w 442458"/>
                <a:gd name="connsiteY5" fmla="*/ 275166 h 27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458" h="275348">
                  <a:moveTo>
                    <a:pt x="82" y="275166"/>
                  </a:moveTo>
                  <a:cubicBezTo>
                    <a:pt x="-4151" y="281516"/>
                    <a:pt x="155128" y="120649"/>
                    <a:pt x="228682" y="75141"/>
                  </a:cubicBezTo>
                  <a:cubicBezTo>
                    <a:pt x="302236" y="29633"/>
                    <a:pt x="428178" y="11112"/>
                    <a:pt x="441407" y="2116"/>
                  </a:cubicBezTo>
                  <a:cubicBezTo>
                    <a:pt x="454636" y="-6880"/>
                    <a:pt x="339278" y="15345"/>
                    <a:pt x="308057" y="21166"/>
                  </a:cubicBezTo>
                  <a:cubicBezTo>
                    <a:pt x="276836" y="26987"/>
                    <a:pt x="299061" y="-1059"/>
                    <a:pt x="254082" y="37041"/>
                  </a:cubicBezTo>
                  <a:cubicBezTo>
                    <a:pt x="209103" y="75141"/>
                    <a:pt x="4315" y="268816"/>
                    <a:pt x="82" y="275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38EA7451-F509-E376-29CF-9971BBA9C70A}"/>
                </a:ext>
              </a:extLst>
            </p:cNvPr>
            <p:cNvSpPr/>
            <p:nvPr/>
          </p:nvSpPr>
          <p:spPr>
            <a:xfrm>
              <a:off x="2373438" y="9594800"/>
              <a:ext cx="238397" cy="175386"/>
            </a:xfrm>
            <a:custGeom>
              <a:avLst/>
              <a:gdLst>
                <a:gd name="connsiteX0" fmla="*/ 1462 w 238397"/>
                <a:gd name="connsiteY0" fmla="*/ 174675 h 175386"/>
                <a:gd name="connsiteX1" fmla="*/ 233237 w 238397"/>
                <a:gd name="connsiteY1" fmla="*/ 6400 h 175386"/>
                <a:gd name="connsiteX2" fmla="*/ 160212 w 238397"/>
                <a:gd name="connsiteY2" fmla="*/ 38150 h 175386"/>
                <a:gd name="connsiteX3" fmla="*/ 134812 w 238397"/>
                <a:gd name="connsiteY3" fmla="*/ 66725 h 175386"/>
                <a:gd name="connsiteX4" fmla="*/ 1462 w 238397"/>
                <a:gd name="connsiteY4" fmla="*/ 174675 h 17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397" h="175386">
                  <a:moveTo>
                    <a:pt x="1462" y="174675"/>
                  </a:moveTo>
                  <a:cubicBezTo>
                    <a:pt x="17866" y="164621"/>
                    <a:pt x="206779" y="29154"/>
                    <a:pt x="233237" y="6400"/>
                  </a:cubicBezTo>
                  <a:cubicBezTo>
                    <a:pt x="259695" y="-16354"/>
                    <a:pt x="176616" y="28096"/>
                    <a:pt x="160212" y="38150"/>
                  </a:cubicBezTo>
                  <a:cubicBezTo>
                    <a:pt x="143808" y="48204"/>
                    <a:pt x="158095" y="48204"/>
                    <a:pt x="134812" y="66725"/>
                  </a:cubicBezTo>
                  <a:cubicBezTo>
                    <a:pt x="111529" y="85246"/>
                    <a:pt x="-14942" y="184729"/>
                    <a:pt x="1462" y="174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90764B94-7B67-7F36-4782-DF03C515EB6F}"/>
                </a:ext>
              </a:extLst>
            </p:cNvPr>
            <p:cNvSpPr/>
            <p:nvPr/>
          </p:nvSpPr>
          <p:spPr>
            <a:xfrm>
              <a:off x="4060731" y="7699340"/>
              <a:ext cx="222652" cy="406477"/>
            </a:xfrm>
            <a:custGeom>
              <a:avLst/>
              <a:gdLst>
                <a:gd name="connsiteX0" fmla="*/ 222344 w 222652"/>
                <a:gd name="connsiteY0" fmla="*/ 35 h 406477"/>
                <a:gd name="connsiteX1" fmla="*/ 158844 w 222652"/>
                <a:gd name="connsiteY1" fmla="*/ 209585 h 406477"/>
                <a:gd name="connsiteX2" fmla="*/ 94 w 222652"/>
                <a:gd name="connsiteY2" fmla="*/ 406435 h 406477"/>
                <a:gd name="connsiteX3" fmla="*/ 136619 w 222652"/>
                <a:gd name="connsiteY3" fmla="*/ 225460 h 406477"/>
                <a:gd name="connsiteX4" fmla="*/ 222344 w 222652"/>
                <a:gd name="connsiteY4" fmla="*/ 35 h 406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52" h="406477">
                  <a:moveTo>
                    <a:pt x="222344" y="35"/>
                  </a:moveTo>
                  <a:cubicBezTo>
                    <a:pt x="226048" y="-2611"/>
                    <a:pt x="195886" y="141852"/>
                    <a:pt x="158844" y="209585"/>
                  </a:cubicBezTo>
                  <a:cubicBezTo>
                    <a:pt x="121802" y="277318"/>
                    <a:pt x="3798" y="403789"/>
                    <a:pt x="94" y="406435"/>
                  </a:cubicBezTo>
                  <a:cubicBezTo>
                    <a:pt x="-3610" y="409081"/>
                    <a:pt x="102223" y="288960"/>
                    <a:pt x="136619" y="225460"/>
                  </a:cubicBezTo>
                  <a:cubicBezTo>
                    <a:pt x="171015" y="161960"/>
                    <a:pt x="218640" y="2681"/>
                    <a:pt x="222344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3FFA63DE-7F2D-FCFD-35AB-2B985943A579}"/>
                </a:ext>
              </a:extLst>
            </p:cNvPr>
            <p:cNvSpPr/>
            <p:nvPr/>
          </p:nvSpPr>
          <p:spPr>
            <a:xfrm>
              <a:off x="3828427" y="7909455"/>
              <a:ext cx="90882" cy="350387"/>
            </a:xfrm>
            <a:custGeom>
              <a:avLst/>
              <a:gdLst>
                <a:gd name="connsiteX0" fmla="*/ 89523 w 90882"/>
                <a:gd name="connsiteY0" fmla="*/ 2645 h 350387"/>
                <a:gd name="connsiteX1" fmla="*/ 623 w 90882"/>
                <a:gd name="connsiteY1" fmla="*/ 345545 h 350387"/>
                <a:gd name="connsiteX2" fmla="*/ 51423 w 90882"/>
                <a:gd name="connsiteY2" fmla="*/ 193145 h 350387"/>
                <a:gd name="connsiteX3" fmla="*/ 89523 w 90882"/>
                <a:gd name="connsiteY3" fmla="*/ 2645 h 3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82" h="350387">
                  <a:moveTo>
                    <a:pt x="89523" y="2645"/>
                  </a:moveTo>
                  <a:cubicBezTo>
                    <a:pt x="81056" y="28045"/>
                    <a:pt x="6973" y="313795"/>
                    <a:pt x="623" y="345545"/>
                  </a:cubicBezTo>
                  <a:cubicBezTo>
                    <a:pt x="-5727" y="377295"/>
                    <a:pt x="38194" y="244474"/>
                    <a:pt x="51423" y="193145"/>
                  </a:cubicBezTo>
                  <a:cubicBezTo>
                    <a:pt x="64652" y="141816"/>
                    <a:pt x="97990" y="-22755"/>
                    <a:pt x="89523" y="26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7FBBB697-5172-A153-C694-430047676AF7}"/>
                </a:ext>
              </a:extLst>
            </p:cNvPr>
            <p:cNvSpPr/>
            <p:nvPr/>
          </p:nvSpPr>
          <p:spPr>
            <a:xfrm>
              <a:off x="3289026" y="8294112"/>
              <a:ext cx="325764" cy="444460"/>
            </a:xfrm>
            <a:custGeom>
              <a:avLst/>
              <a:gdLst>
                <a:gd name="connsiteX0" fmla="*/ 324124 w 325764"/>
                <a:gd name="connsiteY0" fmla="*/ 2163 h 444460"/>
                <a:gd name="connsiteX1" fmla="*/ 257449 w 325764"/>
                <a:gd name="connsiteY1" fmla="*/ 129163 h 444460"/>
                <a:gd name="connsiteX2" fmla="*/ 274 w 325764"/>
                <a:gd name="connsiteY2" fmla="*/ 443488 h 444460"/>
                <a:gd name="connsiteX3" fmla="*/ 209824 w 325764"/>
                <a:gd name="connsiteY3" fmla="*/ 221238 h 444460"/>
                <a:gd name="connsiteX4" fmla="*/ 324124 w 325764"/>
                <a:gd name="connsiteY4" fmla="*/ 2163 h 4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64" h="444460">
                  <a:moveTo>
                    <a:pt x="324124" y="2163"/>
                  </a:moveTo>
                  <a:cubicBezTo>
                    <a:pt x="332061" y="-13183"/>
                    <a:pt x="311424" y="55609"/>
                    <a:pt x="257449" y="129163"/>
                  </a:cubicBezTo>
                  <a:cubicBezTo>
                    <a:pt x="203474" y="202717"/>
                    <a:pt x="8211" y="428142"/>
                    <a:pt x="274" y="443488"/>
                  </a:cubicBezTo>
                  <a:cubicBezTo>
                    <a:pt x="-7663" y="458834"/>
                    <a:pt x="159024" y="288442"/>
                    <a:pt x="209824" y="221238"/>
                  </a:cubicBezTo>
                  <a:cubicBezTo>
                    <a:pt x="260624" y="154034"/>
                    <a:pt x="316187" y="17509"/>
                    <a:pt x="324124" y="2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C0764B9A-A08B-262F-E8B0-1D3430C36AF4}"/>
                </a:ext>
              </a:extLst>
            </p:cNvPr>
            <p:cNvSpPr/>
            <p:nvPr/>
          </p:nvSpPr>
          <p:spPr>
            <a:xfrm>
              <a:off x="3860800" y="6645025"/>
              <a:ext cx="276536" cy="206625"/>
            </a:xfrm>
            <a:custGeom>
              <a:avLst/>
              <a:gdLst>
                <a:gd name="connsiteX0" fmla="*/ 0 w 276536"/>
                <a:gd name="connsiteY0" fmla="*/ 206625 h 206625"/>
                <a:gd name="connsiteX1" fmla="*/ 219075 w 276536"/>
                <a:gd name="connsiteY1" fmla="*/ 108200 h 206625"/>
                <a:gd name="connsiteX2" fmla="*/ 276225 w 276536"/>
                <a:gd name="connsiteY2" fmla="*/ 250 h 206625"/>
                <a:gd name="connsiteX3" fmla="*/ 238125 w 276536"/>
                <a:gd name="connsiteY3" fmla="*/ 79625 h 206625"/>
                <a:gd name="connsiteX4" fmla="*/ 158750 w 276536"/>
                <a:gd name="connsiteY4" fmla="*/ 117725 h 206625"/>
                <a:gd name="connsiteX5" fmla="*/ 0 w 276536"/>
                <a:gd name="connsiteY5" fmla="*/ 206625 h 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536" h="206625">
                  <a:moveTo>
                    <a:pt x="0" y="206625"/>
                  </a:moveTo>
                  <a:cubicBezTo>
                    <a:pt x="86519" y="174610"/>
                    <a:pt x="173038" y="142596"/>
                    <a:pt x="219075" y="108200"/>
                  </a:cubicBezTo>
                  <a:cubicBezTo>
                    <a:pt x="265112" y="73804"/>
                    <a:pt x="273050" y="5012"/>
                    <a:pt x="276225" y="250"/>
                  </a:cubicBezTo>
                  <a:cubicBezTo>
                    <a:pt x="279400" y="-4512"/>
                    <a:pt x="257704" y="60046"/>
                    <a:pt x="238125" y="79625"/>
                  </a:cubicBezTo>
                  <a:cubicBezTo>
                    <a:pt x="218546" y="99204"/>
                    <a:pt x="158750" y="117725"/>
                    <a:pt x="158750" y="117725"/>
                  </a:cubicBezTo>
                  <a:lnTo>
                    <a:pt x="0" y="20662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57630C72-0057-9B3B-5C32-60A295A0E4A5}"/>
                </a:ext>
              </a:extLst>
            </p:cNvPr>
            <p:cNvSpPr/>
            <p:nvPr/>
          </p:nvSpPr>
          <p:spPr>
            <a:xfrm>
              <a:off x="4006476" y="6823070"/>
              <a:ext cx="54408" cy="155583"/>
            </a:xfrm>
            <a:custGeom>
              <a:avLst/>
              <a:gdLst>
                <a:gd name="connsiteX0" fmla="*/ 54349 w 54408"/>
                <a:gd name="connsiteY0" fmla="*/ 5 h 155583"/>
                <a:gd name="connsiteX1" fmla="*/ 16249 w 54408"/>
                <a:gd name="connsiteY1" fmla="*/ 66680 h 155583"/>
                <a:gd name="connsiteX2" fmla="*/ 374 w 54408"/>
                <a:gd name="connsiteY2" fmla="*/ 155580 h 155583"/>
                <a:gd name="connsiteX3" fmla="*/ 6724 w 54408"/>
                <a:gd name="connsiteY3" fmla="*/ 63505 h 155583"/>
                <a:gd name="connsiteX4" fmla="*/ 54349 w 54408"/>
                <a:gd name="connsiteY4" fmla="*/ 5 h 1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8" h="155583">
                  <a:moveTo>
                    <a:pt x="54349" y="5"/>
                  </a:moveTo>
                  <a:cubicBezTo>
                    <a:pt x="55936" y="534"/>
                    <a:pt x="25245" y="40751"/>
                    <a:pt x="16249" y="66680"/>
                  </a:cubicBezTo>
                  <a:cubicBezTo>
                    <a:pt x="7253" y="92609"/>
                    <a:pt x="1961" y="156109"/>
                    <a:pt x="374" y="155580"/>
                  </a:cubicBezTo>
                  <a:cubicBezTo>
                    <a:pt x="-1213" y="155051"/>
                    <a:pt x="2491" y="86259"/>
                    <a:pt x="6724" y="63505"/>
                  </a:cubicBezTo>
                  <a:cubicBezTo>
                    <a:pt x="10957" y="40751"/>
                    <a:pt x="52762" y="-524"/>
                    <a:pt x="5434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1BDC1A86-F704-6334-7F64-9FDCA7D3E7CE}"/>
                </a:ext>
              </a:extLst>
            </p:cNvPr>
            <p:cNvSpPr/>
            <p:nvPr/>
          </p:nvSpPr>
          <p:spPr>
            <a:xfrm>
              <a:off x="4121055" y="7010309"/>
              <a:ext cx="73222" cy="200188"/>
            </a:xfrm>
            <a:custGeom>
              <a:avLst/>
              <a:gdLst>
                <a:gd name="connsiteX0" fmla="*/ 95 w 73222"/>
                <a:gd name="connsiteY0" fmla="*/ 91 h 200188"/>
                <a:gd name="connsiteX1" fmla="*/ 57245 w 73222"/>
                <a:gd name="connsiteY1" fmla="*/ 98516 h 200188"/>
                <a:gd name="connsiteX2" fmla="*/ 41370 w 73222"/>
                <a:gd name="connsiteY2" fmla="*/ 200116 h 200188"/>
                <a:gd name="connsiteX3" fmla="*/ 73120 w 73222"/>
                <a:gd name="connsiteY3" fmla="*/ 82641 h 200188"/>
                <a:gd name="connsiteX4" fmla="*/ 95 w 73222"/>
                <a:gd name="connsiteY4" fmla="*/ 91 h 2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2" h="200188">
                  <a:moveTo>
                    <a:pt x="95" y="91"/>
                  </a:moveTo>
                  <a:cubicBezTo>
                    <a:pt x="-2551" y="2737"/>
                    <a:pt x="50366" y="65178"/>
                    <a:pt x="57245" y="98516"/>
                  </a:cubicBezTo>
                  <a:cubicBezTo>
                    <a:pt x="64124" y="131854"/>
                    <a:pt x="38724" y="202762"/>
                    <a:pt x="41370" y="200116"/>
                  </a:cubicBezTo>
                  <a:cubicBezTo>
                    <a:pt x="44016" y="197470"/>
                    <a:pt x="75237" y="112274"/>
                    <a:pt x="73120" y="82641"/>
                  </a:cubicBezTo>
                  <a:cubicBezTo>
                    <a:pt x="71003" y="53008"/>
                    <a:pt x="2741" y="-2555"/>
                    <a:pt x="95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62F71AD4-576B-03D5-550A-798E73E272C4}"/>
                </a:ext>
              </a:extLst>
            </p:cNvPr>
            <p:cNvSpPr/>
            <p:nvPr/>
          </p:nvSpPr>
          <p:spPr>
            <a:xfrm>
              <a:off x="3952597" y="7015770"/>
              <a:ext cx="47923" cy="220785"/>
            </a:xfrm>
            <a:custGeom>
              <a:avLst/>
              <a:gdLst>
                <a:gd name="connsiteX0" fmla="*/ 32028 w 47923"/>
                <a:gd name="connsiteY0" fmla="*/ 980 h 220785"/>
                <a:gd name="connsiteX1" fmla="*/ 6628 w 47923"/>
                <a:gd name="connsiteY1" fmla="*/ 77180 h 220785"/>
                <a:gd name="connsiteX2" fmla="*/ 47903 w 47923"/>
                <a:gd name="connsiteY2" fmla="*/ 220055 h 220785"/>
                <a:gd name="connsiteX3" fmla="*/ 278 w 47923"/>
                <a:gd name="connsiteY3" fmla="*/ 127980 h 220785"/>
                <a:gd name="connsiteX4" fmla="*/ 32028 w 47923"/>
                <a:gd name="connsiteY4" fmla="*/ 980 h 22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" h="220785">
                  <a:moveTo>
                    <a:pt x="32028" y="980"/>
                  </a:moveTo>
                  <a:cubicBezTo>
                    <a:pt x="33086" y="-7487"/>
                    <a:pt x="3982" y="40668"/>
                    <a:pt x="6628" y="77180"/>
                  </a:cubicBezTo>
                  <a:cubicBezTo>
                    <a:pt x="9274" y="113692"/>
                    <a:pt x="48961" y="211588"/>
                    <a:pt x="47903" y="220055"/>
                  </a:cubicBezTo>
                  <a:cubicBezTo>
                    <a:pt x="46845" y="228522"/>
                    <a:pt x="3982" y="161318"/>
                    <a:pt x="278" y="127980"/>
                  </a:cubicBezTo>
                  <a:cubicBezTo>
                    <a:pt x="-3426" y="94642"/>
                    <a:pt x="30970" y="9447"/>
                    <a:pt x="32028" y="9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F6B12D30-489D-474B-8665-C8D19DE3D40D}"/>
                </a:ext>
              </a:extLst>
            </p:cNvPr>
            <p:cNvSpPr/>
            <p:nvPr/>
          </p:nvSpPr>
          <p:spPr>
            <a:xfrm>
              <a:off x="3571875" y="7032559"/>
              <a:ext cx="244579" cy="371594"/>
            </a:xfrm>
            <a:custGeom>
              <a:avLst/>
              <a:gdLst>
                <a:gd name="connsiteX0" fmla="*/ 209550 w 244579"/>
                <a:gd name="connsiteY0" fmla="*/ 66 h 371594"/>
                <a:gd name="connsiteX1" fmla="*/ 222250 w 244579"/>
                <a:gd name="connsiteY1" fmla="*/ 117541 h 371594"/>
                <a:gd name="connsiteX2" fmla="*/ 41275 w 244579"/>
                <a:gd name="connsiteY2" fmla="*/ 260416 h 371594"/>
                <a:gd name="connsiteX3" fmla="*/ 0 w 244579"/>
                <a:gd name="connsiteY3" fmla="*/ 371541 h 371594"/>
                <a:gd name="connsiteX4" fmla="*/ 41275 w 244579"/>
                <a:gd name="connsiteY4" fmla="*/ 273116 h 371594"/>
                <a:gd name="connsiteX5" fmla="*/ 234950 w 244579"/>
                <a:gd name="connsiteY5" fmla="*/ 133416 h 371594"/>
                <a:gd name="connsiteX6" fmla="*/ 209550 w 244579"/>
                <a:gd name="connsiteY6" fmla="*/ 66 h 37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579" h="371594">
                  <a:moveTo>
                    <a:pt x="209550" y="66"/>
                  </a:moveTo>
                  <a:cubicBezTo>
                    <a:pt x="207433" y="-2580"/>
                    <a:pt x="250296" y="74149"/>
                    <a:pt x="222250" y="117541"/>
                  </a:cubicBezTo>
                  <a:cubicBezTo>
                    <a:pt x="194204" y="160933"/>
                    <a:pt x="78317" y="218083"/>
                    <a:pt x="41275" y="260416"/>
                  </a:cubicBezTo>
                  <a:cubicBezTo>
                    <a:pt x="4233" y="302749"/>
                    <a:pt x="0" y="369424"/>
                    <a:pt x="0" y="371541"/>
                  </a:cubicBezTo>
                  <a:cubicBezTo>
                    <a:pt x="0" y="373658"/>
                    <a:pt x="2117" y="312804"/>
                    <a:pt x="41275" y="273116"/>
                  </a:cubicBezTo>
                  <a:cubicBezTo>
                    <a:pt x="80433" y="233429"/>
                    <a:pt x="203729" y="176279"/>
                    <a:pt x="234950" y="133416"/>
                  </a:cubicBezTo>
                  <a:cubicBezTo>
                    <a:pt x="266171" y="90554"/>
                    <a:pt x="211667" y="2712"/>
                    <a:pt x="209550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ECF9D989-4E1D-6321-0D32-4AEDBB59F7B8}"/>
                </a:ext>
              </a:extLst>
            </p:cNvPr>
            <p:cNvSpPr/>
            <p:nvPr/>
          </p:nvSpPr>
          <p:spPr>
            <a:xfrm>
              <a:off x="3863706" y="7013488"/>
              <a:ext cx="60660" cy="203360"/>
            </a:xfrm>
            <a:custGeom>
              <a:avLst/>
              <a:gdLst>
                <a:gd name="connsiteX0" fmla="*/ 57419 w 60660"/>
                <a:gd name="connsiteY0" fmla="*/ 87 h 203360"/>
                <a:gd name="connsiteX1" fmla="*/ 12969 w 60660"/>
                <a:gd name="connsiteY1" fmla="*/ 88987 h 203360"/>
                <a:gd name="connsiteX2" fmla="*/ 60594 w 60660"/>
                <a:gd name="connsiteY2" fmla="*/ 203287 h 203360"/>
                <a:gd name="connsiteX3" fmla="*/ 269 w 60660"/>
                <a:gd name="connsiteY3" fmla="*/ 104862 h 203360"/>
                <a:gd name="connsiteX4" fmla="*/ 57419 w 60660"/>
                <a:gd name="connsiteY4" fmla="*/ 87 h 20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60" h="203360">
                  <a:moveTo>
                    <a:pt x="57419" y="87"/>
                  </a:moveTo>
                  <a:cubicBezTo>
                    <a:pt x="59536" y="-2559"/>
                    <a:pt x="12440" y="55120"/>
                    <a:pt x="12969" y="88987"/>
                  </a:cubicBezTo>
                  <a:cubicBezTo>
                    <a:pt x="13498" y="122854"/>
                    <a:pt x="62711" y="200641"/>
                    <a:pt x="60594" y="203287"/>
                  </a:cubicBezTo>
                  <a:cubicBezTo>
                    <a:pt x="58477" y="205933"/>
                    <a:pt x="5031" y="136612"/>
                    <a:pt x="269" y="104862"/>
                  </a:cubicBezTo>
                  <a:cubicBezTo>
                    <a:pt x="-4493" y="73112"/>
                    <a:pt x="55302" y="2733"/>
                    <a:pt x="57419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6B069EA5-A454-E275-A9A9-16B2EC88322B}"/>
                </a:ext>
              </a:extLst>
            </p:cNvPr>
            <p:cNvSpPr/>
            <p:nvPr/>
          </p:nvSpPr>
          <p:spPr>
            <a:xfrm>
              <a:off x="4403454" y="6934150"/>
              <a:ext cx="63836" cy="320773"/>
            </a:xfrm>
            <a:custGeom>
              <a:avLst/>
              <a:gdLst>
                <a:gd name="connsiteX0" fmla="*/ 44721 w 63836"/>
                <a:gd name="connsiteY0" fmla="*/ 50 h 320773"/>
                <a:gd name="connsiteX1" fmla="*/ 12971 w 63836"/>
                <a:gd name="connsiteY1" fmla="*/ 152450 h 320773"/>
                <a:gd name="connsiteX2" fmla="*/ 63771 w 63836"/>
                <a:gd name="connsiteY2" fmla="*/ 320725 h 320773"/>
                <a:gd name="connsiteX3" fmla="*/ 271 w 63836"/>
                <a:gd name="connsiteY3" fmla="*/ 168325 h 320773"/>
                <a:gd name="connsiteX4" fmla="*/ 44721 w 63836"/>
                <a:gd name="connsiteY4" fmla="*/ 50 h 32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36" h="320773">
                  <a:moveTo>
                    <a:pt x="44721" y="50"/>
                  </a:moveTo>
                  <a:cubicBezTo>
                    <a:pt x="46838" y="-2596"/>
                    <a:pt x="9796" y="99004"/>
                    <a:pt x="12971" y="152450"/>
                  </a:cubicBezTo>
                  <a:cubicBezTo>
                    <a:pt x="16146" y="205896"/>
                    <a:pt x="65888" y="318079"/>
                    <a:pt x="63771" y="320725"/>
                  </a:cubicBezTo>
                  <a:cubicBezTo>
                    <a:pt x="61654" y="323371"/>
                    <a:pt x="4504" y="218067"/>
                    <a:pt x="271" y="168325"/>
                  </a:cubicBezTo>
                  <a:cubicBezTo>
                    <a:pt x="-3962" y="118583"/>
                    <a:pt x="42604" y="2696"/>
                    <a:pt x="44721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1F4FCBB9-BC65-024D-0DD9-C5DAF29053FF}"/>
                </a:ext>
              </a:extLst>
            </p:cNvPr>
            <p:cNvSpPr/>
            <p:nvPr/>
          </p:nvSpPr>
          <p:spPr>
            <a:xfrm>
              <a:off x="4283066" y="6699630"/>
              <a:ext cx="639454" cy="215270"/>
            </a:xfrm>
            <a:custGeom>
              <a:avLst/>
              <a:gdLst>
                <a:gd name="connsiteX0" fmla="*/ 9 w 639454"/>
                <a:gd name="connsiteY0" fmla="*/ 88520 h 215270"/>
                <a:gd name="connsiteX1" fmla="*/ 117484 w 639454"/>
                <a:gd name="connsiteY1" fmla="*/ 28195 h 215270"/>
                <a:gd name="connsiteX2" fmla="*/ 628659 w 639454"/>
                <a:gd name="connsiteY2" fmla="*/ 212345 h 215270"/>
                <a:gd name="connsiteX3" fmla="*/ 441334 w 639454"/>
                <a:gd name="connsiteY3" fmla="*/ 132970 h 215270"/>
                <a:gd name="connsiteX4" fmla="*/ 152409 w 639454"/>
                <a:gd name="connsiteY4" fmla="*/ 21845 h 215270"/>
                <a:gd name="connsiteX5" fmla="*/ 111134 w 639454"/>
                <a:gd name="connsiteY5" fmla="*/ 2795 h 215270"/>
                <a:gd name="connsiteX6" fmla="*/ 9 w 639454"/>
                <a:gd name="connsiteY6" fmla="*/ 88520 h 21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454" h="215270">
                  <a:moveTo>
                    <a:pt x="9" y="88520"/>
                  </a:moveTo>
                  <a:cubicBezTo>
                    <a:pt x="1067" y="92753"/>
                    <a:pt x="12709" y="7558"/>
                    <a:pt x="117484" y="28195"/>
                  </a:cubicBezTo>
                  <a:cubicBezTo>
                    <a:pt x="222259" y="48832"/>
                    <a:pt x="574684" y="194883"/>
                    <a:pt x="628659" y="212345"/>
                  </a:cubicBezTo>
                  <a:cubicBezTo>
                    <a:pt x="682634" y="229807"/>
                    <a:pt x="520709" y="164720"/>
                    <a:pt x="441334" y="132970"/>
                  </a:cubicBezTo>
                  <a:cubicBezTo>
                    <a:pt x="361959" y="101220"/>
                    <a:pt x="207442" y="43541"/>
                    <a:pt x="152409" y="21845"/>
                  </a:cubicBezTo>
                  <a:cubicBezTo>
                    <a:pt x="97376" y="149"/>
                    <a:pt x="134946" y="-3555"/>
                    <a:pt x="111134" y="2795"/>
                  </a:cubicBezTo>
                  <a:cubicBezTo>
                    <a:pt x="87322" y="9145"/>
                    <a:pt x="-1049" y="84287"/>
                    <a:pt x="9" y="88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BF595FE5-0DD7-5096-6E99-C867ED99B6D6}"/>
                </a:ext>
              </a:extLst>
            </p:cNvPr>
            <p:cNvSpPr/>
            <p:nvPr/>
          </p:nvSpPr>
          <p:spPr>
            <a:xfrm>
              <a:off x="5492748" y="7211624"/>
              <a:ext cx="1016139" cy="252894"/>
            </a:xfrm>
            <a:custGeom>
              <a:avLst/>
              <a:gdLst>
                <a:gd name="connsiteX0" fmla="*/ 2 w 1016139"/>
                <a:gd name="connsiteY0" fmla="*/ 36901 h 252894"/>
                <a:gd name="connsiteX1" fmla="*/ 371477 w 1016139"/>
                <a:gd name="connsiteY1" fmla="*/ 11501 h 252894"/>
                <a:gd name="connsiteX2" fmla="*/ 1016002 w 1016139"/>
                <a:gd name="connsiteY2" fmla="*/ 252801 h 252894"/>
                <a:gd name="connsiteX3" fmla="*/ 428627 w 1016139"/>
                <a:gd name="connsiteY3" fmla="*/ 40076 h 252894"/>
                <a:gd name="connsiteX4" fmla="*/ 365127 w 1016139"/>
                <a:gd name="connsiteY4" fmla="*/ 21026 h 252894"/>
                <a:gd name="connsiteX5" fmla="*/ 2 w 1016139"/>
                <a:gd name="connsiteY5" fmla="*/ 36901 h 25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6139" h="252894">
                  <a:moveTo>
                    <a:pt x="2" y="36901"/>
                  </a:moveTo>
                  <a:cubicBezTo>
                    <a:pt x="1060" y="35313"/>
                    <a:pt x="202144" y="-24482"/>
                    <a:pt x="371477" y="11501"/>
                  </a:cubicBezTo>
                  <a:cubicBezTo>
                    <a:pt x="540810" y="47484"/>
                    <a:pt x="1006477" y="248038"/>
                    <a:pt x="1016002" y="252801"/>
                  </a:cubicBezTo>
                  <a:cubicBezTo>
                    <a:pt x="1025527" y="257564"/>
                    <a:pt x="537106" y="78705"/>
                    <a:pt x="428627" y="40076"/>
                  </a:cubicBezTo>
                  <a:cubicBezTo>
                    <a:pt x="320148" y="1447"/>
                    <a:pt x="430214" y="23143"/>
                    <a:pt x="365127" y="21026"/>
                  </a:cubicBezTo>
                  <a:cubicBezTo>
                    <a:pt x="300040" y="18909"/>
                    <a:pt x="-1056" y="38489"/>
                    <a:pt x="2" y="36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9AFAB43A-3D4D-57FF-477F-377D18C47625}"/>
                </a:ext>
              </a:extLst>
            </p:cNvPr>
            <p:cNvSpPr/>
            <p:nvPr/>
          </p:nvSpPr>
          <p:spPr>
            <a:xfrm>
              <a:off x="5429250" y="7871343"/>
              <a:ext cx="869950" cy="107569"/>
            </a:xfrm>
            <a:custGeom>
              <a:avLst/>
              <a:gdLst>
                <a:gd name="connsiteX0" fmla="*/ 0 w 869950"/>
                <a:gd name="connsiteY0" fmla="*/ 24882 h 107569"/>
                <a:gd name="connsiteX1" fmla="*/ 441325 w 869950"/>
                <a:gd name="connsiteY1" fmla="*/ 24882 h 107569"/>
                <a:gd name="connsiteX2" fmla="*/ 869950 w 869950"/>
                <a:gd name="connsiteY2" fmla="*/ 107432 h 107569"/>
                <a:gd name="connsiteX3" fmla="*/ 441325 w 869950"/>
                <a:gd name="connsiteY3" fmla="*/ 2657 h 107569"/>
                <a:gd name="connsiteX4" fmla="*/ 0 w 869950"/>
                <a:gd name="connsiteY4" fmla="*/ 24882 h 10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950" h="107569">
                  <a:moveTo>
                    <a:pt x="0" y="24882"/>
                  </a:moveTo>
                  <a:cubicBezTo>
                    <a:pt x="0" y="28586"/>
                    <a:pt x="296333" y="11124"/>
                    <a:pt x="441325" y="24882"/>
                  </a:cubicBezTo>
                  <a:cubicBezTo>
                    <a:pt x="586317" y="38640"/>
                    <a:pt x="869950" y="111136"/>
                    <a:pt x="869950" y="107432"/>
                  </a:cubicBezTo>
                  <a:cubicBezTo>
                    <a:pt x="869950" y="103728"/>
                    <a:pt x="585788" y="14299"/>
                    <a:pt x="441325" y="2657"/>
                  </a:cubicBezTo>
                  <a:cubicBezTo>
                    <a:pt x="296863" y="-8985"/>
                    <a:pt x="0" y="21178"/>
                    <a:pt x="0" y="248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6AA3A0EA-DFF3-559C-5FA4-BDA308AC24A4}"/>
                </a:ext>
              </a:extLst>
            </p:cNvPr>
            <p:cNvSpPr/>
            <p:nvPr/>
          </p:nvSpPr>
          <p:spPr>
            <a:xfrm>
              <a:off x="4894073" y="8010720"/>
              <a:ext cx="311744" cy="283621"/>
            </a:xfrm>
            <a:custGeom>
              <a:avLst/>
              <a:gdLst>
                <a:gd name="connsiteX0" fmla="*/ 4952 w 311744"/>
                <a:gd name="connsiteY0" fmla="*/ 6155 h 283621"/>
                <a:gd name="connsiteX1" fmla="*/ 309752 w 311744"/>
                <a:gd name="connsiteY1" fmla="*/ 282380 h 283621"/>
                <a:gd name="connsiteX2" fmla="*/ 131952 w 311744"/>
                <a:gd name="connsiteY2" fmla="*/ 104580 h 283621"/>
                <a:gd name="connsiteX3" fmla="*/ 4952 w 311744"/>
                <a:gd name="connsiteY3" fmla="*/ 6155 h 28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44" h="283621">
                  <a:moveTo>
                    <a:pt x="4952" y="6155"/>
                  </a:moveTo>
                  <a:cubicBezTo>
                    <a:pt x="34585" y="35788"/>
                    <a:pt x="288585" y="265976"/>
                    <a:pt x="309752" y="282380"/>
                  </a:cubicBezTo>
                  <a:cubicBezTo>
                    <a:pt x="330919" y="298784"/>
                    <a:pt x="177460" y="147972"/>
                    <a:pt x="131952" y="104580"/>
                  </a:cubicBezTo>
                  <a:cubicBezTo>
                    <a:pt x="86444" y="61188"/>
                    <a:pt x="-24681" y="-23478"/>
                    <a:pt x="4952" y="6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4A43C8CC-1FEC-D95C-548C-71E78D01FE48}"/>
                </a:ext>
              </a:extLst>
            </p:cNvPr>
            <p:cNvSpPr/>
            <p:nvPr/>
          </p:nvSpPr>
          <p:spPr>
            <a:xfrm>
              <a:off x="5337098" y="8366121"/>
              <a:ext cx="454315" cy="228606"/>
            </a:xfrm>
            <a:custGeom>
              <a:avLst/>
              <a:gdLst>
                <a:gd name="connsiteX0" fmla="*/ 77 w 454315"/>
                <a:gd name="connsiteY0" fmla="*/ 4 h 228606"/>
                <a:gd name="connsiteX1" fmla="*/ 285827 w 454315"/>
                <a:gd name="connsiteY1" fmla="*/ 88904 h 228606"/>
                <a:gd name="connsiteX2" fmla="*/ 454102 w 454315"/>
                <a:gd name="connsiteY2" fmla="*/ 228604 h 228606"/>
                <a:gd name="connsiteX3" fmla="*/ 314402 w 454315"/>
                <a:gd name="connsiteY3" fmla="*/ 85729 h 228606"/>
                <a:gd name="connsiteX4" fmla="*/ 77 w 454315"/>
                <a:gd name="connsiteY4" fmla="*/ 4 h 22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315" h="228606">
                  <a:moveTo>
                    <a:pt x="77" y="4"/>
                  </a:moveTo>
                  <a:cubicBezTo>
                    <a:pt x="-4686" y="533"/>
                    <a:pt x="210156" y="50804"/>
                    <a:pt x="285827" y="88904"/>
                  </a:cubicBezTo>
                  <a:cubicBezTo>
                    <a:pt x="361498" y="127004"/>
                    <a:pt x="449340" y="229133"/>
                    <a:pt x="454102" y="228604"/>
                  </a:cubicBezTo>
                  <a:cubicBezTo>
                    <a:pt x="458865" y="228075"/>
                    <a:pt x="383194" y="122241"/>
                    <a:pt x="314402" y="85729"/>
                  </a:cubicBezTo>
                  <a:cubicBezTo>
                    <a:pt x="245610" y="49217"/>
                    <a:pt x="4840" y="-525"/>
                    <a:pt x="7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639B5977-BABF-8708-6A7A-DFDFD1DA1F15}"/>
                </a:ext>
              </a:extLst>
            </p:cNvPr>
            <p:cNvSpPr/>
            <p:nvPr/>
          </p:nvSpPr>
          <p:spPr>
            <a:xfrm>
              <a:off x="5816529" y="8420082"/>
              <a:ext cx="508171" cy="508423"/>
            </a:xfrm>
            <a:custGeom>
              <a:avLst/>
              <a:gdLst>
                <a:gd name="connsiteX0" fmla="*/ 71 w 508171"/>
                <a:gd name="connsiteY0" fmla="*/ 18 h 508423"/>
                <a:gd name="connsiteX1" fmla="*/ 111196 w 508171"/>
                <a:gd name="connsiteY1" fmla="*/ 260368 h 508423"/>
                <a:gd name="connsiteX2" fmla="*/ 508071 w 508171"/>
                <a:gd name="connsiteY2" fmla="*/ 508018 h 508423"/>
                <a:gd name="connsiteX3" fmla="*/ 149296 w 508171"/>
                <a:gd name="connsiteY3" fmla="*/ 317518 h 508423"/>
                <a:gd name="connsiteX4" fmla="*/ 95321 w 508171"/>
                <a:gd name="connsiteY4" fmla="*/ 273068 h 508423"/>
                <a:gd name="connsiteX5" fmla="*/ 71 w 508171"/>
                <a:gd name="connsiteY5" fmla="*/ 18 h 50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171" h="508423">
                  <a:moveTo>
                    <a:pt x="71" y="18"/>
                  </a:moveTo>
                  <a:cubicBezTo>
                    <a:pt x="2717" y="-2099"/>
                    <a:pt x="26529" y="175701"/>
                    <a:pt x="111196" y="260368"/>
                  </a:cubicBezTo>
                  <a:cubicBezTo>
                    <a:pt x="195863" y="345035"/>
                    <a:pt x="501721" y="498493"/>
                    <a:pt x="508071" y="508018"/>
                  </a:cubicBezTo>
                  <a:cubicBezTo>
                    <a:pt x="514421" y="517543"/>
                    <a:pt x="218088" y="356676"/>
                    <a:pt x="149296" y="317518"/>
                  </a:cubicBezTo>
                  <a:cubicBezTo>
                    <a:pt x="80504" y="278360"/>
                    <a:pt x="121779" y="322281"/>
                    <a:pt x="95321" y="273068"/>
                  </a:cubicBezTo>
                  <a:cubicBezTo>
                    <a:pt x="68863" y="223856"/>
                    <a:pt x="-2575" y="2135"/>
                    <a:pt x="71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CCC594F6-4FEE-DFFC-BF5B-03E0FEFC6969}"/>
                </a:ext>
              </a:extLst>
            </p:cNvPr>
            <p:cNvSpPr/>
            <p:nvPr/>
          </p:nvSpPr>
          <p:spPr>
            <a:xfrm>
              <a:off x="4937110" y="7505064"/>
              <a:ext cx="343428" cy="560600"/>
            </a:xfrm>
            <a:custGeom>
              <a:avLst/>
              <a:gdLst>
                <a:gd name="connsiteX0" fmla="*/ 15 w 343428"/>
                <a:gd name="connsiteY0" fmla="*/ 636 h 560600"/>
                <a:gd name="connsiteX1" fmla="*/ 69865 w 343428"/>
                <a:gd name="connsiteY1" fmla="*/ 153036 h 560600"/>
                <a:gd name="connsiteX2" fmla="*/ 342915 w 343428"/>
                <a:gd name="connsiteY2" fmla="*/ 559436 h 560600"/>
                <a:gd name="connsiteX3" fmla="*/ 136540 w 343428"/>
                <a:gd name="connsiteY3" fmla="*/ 273686 h 560600"/>
                <a:gd name="connsiteX4" fmla="*/ 73040 w 343428"/>
                <a:gd name="connsiteY4" fmla="*/ 200661 h 560600"/>
                <a:gd name="connsiteX5" fmla="*/ 15 w 343428"/>
                <a:gd name="connsiteY5" fmla="*/ 636 h 5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28" h="560600">
                  <a:moveTo>
                    <a:pt x="15" y="636"/>
                  </a:moveTo>
                  <a:cubicBezTo>
                    <a:pt x="-514" y="-7302"/>
                    <a:pt x="12715" y="59903"/>
                    <a:pt x="69865" y="153036"/>
                  </a:cubicBezTo>
                  <a:cubicBezTo>
                    <a:pt x="127015" y="246169"/>
                    <a:pt x="331803" y="539328"/>
                    <a:pt x="342915" y="559436"/>
                  </a:cubicBezTo>
                  <a:cubicBezTo>
                    <a:pt x="354027" y="579544"/>
                    <a:pt x="181519" y="333482"/>
                    <a:pt x="136540" y="273686"/>
                  </a:cubicBezTo>
                  <a:cubicBezTo>
                    <a:pt x="91561" y="213890"/>
                    <a:pt x="96323" y="240878"/>
                    <a:pt x="73040" y="200661"/>
                  </a:cubicBezTo>
                  <a:cubicBezTo>
                    <a:pt x="49757" y="160444"/>
                    <a:pt x="544" y="8574"/>
                    <a:pt x="15" y="6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21E8C34C-1EE8-44EB-D3F4-8918BAB72ED7}"/>
                </a:ext>
              </a:extLst>
            </p:cNvPr>
            <p:cNvSpPr/>
            <p:nvPr/>
          </p:nvSpPr>
          <p:spPr>
            <a:xfrm>
              <a:off x="4943410" y="7972932"/>
              <a:ext cx="444649" cy="254536"/>
            </a:xfrm>
            <a:custGeom>
              <a:avLst/>
              <a:gdLst>
                <a:gd name="connsiteX0" fmla="*/ 6415 w 444649"/>
                <a:gd name="connsiteY0" fmla="*/ 5843 h 254536"/>
                <a:gd name="connsiteX1" fmla="*/ 441390 w 444649"/>
                <a:gd name="connsiteY1" fmla="*/ 253493 h 254536"/>
                <a:gd name="connsiteX2" fmla="*/ 196915 w 444649"/>
                <a:gd name="connsiteY2" fmla="*/ 91568 h 254536"/>
                <a:gd name="connsiteX3" fmla="*/ 6415 w 444649"/>
                <a:gd name="connsiteY3" fmla="*/ 5843 h 25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649" h="254536">
                  <a:moveTo>
                    <a:pt x="6415" y="5843"/>
                  </a:moveTo>
                  <a:cubicBezTo>
                    <a:pt x="47161" y="32831"/>
                    <a:pt x="409640" y="239206"/>
                    <a:pt x="441390" y="253493"/>
                  </a:cubicBezTo>
                  <a:cubicBezTo>
                    <a:pt x="473140" y="267781"/>
                    <a:pt x="264119" y="131256"/>
                    <a:pt x="196915" y="91568"/>
                  </a:cubicBezTo>
                  <a:cubicBezTo>
                    <a:pt x="129711" y="51880"/>
                    <a:pt x="-34331" y="-21145"/>
                    <a:pt x="6415" y="58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672D7FED-E7FD-8723-5B9E-D32CB1DECD98}"/>
                </a:ext>
              </a:extLst>
            </p:cNvPr>
            <p:cNvSpPr/>
            <p:nvPr/>
          </p:nvSpPr>
          <p:spPr>
            <a:xfrm>
              <a:off x="5685083" y="3583652"/>
              <a:ext cx="157377" cy="163129"/>
            </a:xfrm>
            <a:custGeom>
              <a:avLst/>
              <a:gdLst>
                <a:gd name="connsiteX0" fmla="*/ 156917 w 157377"/>
                <a:gd name="connsiteY0" fmla="*/ 16798 h 163129"/>
                <a:gd name="connsiteX1" fmla="*/ 87067 w 157377"/>
                <a:gd name="connsiteY1" fmla="*/ 4098 h 163129"/>
                <a:gd name="connsiteX2" fmla="*/ 7692 w 157377"/>
                <a:gd name="connsiteY2" fmla="*/ 96173 h 163129"/>
                <a:gd name="connsiteX3" fmla="*/ 4517 w 157377"/>
                <a:gd name="connsiteY3" fmla="*/ 162848 h 163129"/>
                <a:gd name="connsiteX4" fmla="*/ 20392 w 157377"/>
                <a:gd name="connsiteY4" fmla="*/ 70773 h 163129"/>
                <a:gd name="connsiteX5" fmla="*/ 52142 w 157377"/>
                <a:gd name="connsiteY5" fmla="*/ 23148 h 163129"/>
                <a:gd name="connsiteX6" fmla="*/ 156917 w 157377"/>
                <a:gd name="connsiteY6" fmla="*/ 16798 h 16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377" h="163129">
                  <a:moveTo>
                    <a:pt x="156917" y="16798"/>
                  </a:moveTo>
                  <a:cubicBezTo>
                    <a:pt x="162738" y="13623"/>
                    <a:pt x="111938" y="-9131"/>
                    <a:pt x="87067" y="4098"/>
                  </a:cubicBezTo>
                  <a:cubicBezTo>
                    <a:pt x="62196" y="17327"/>
                    <a:pt x="21450" y="69715"/>
                    <a:pt x="7692" y="96173"/>
                  </a:cubicBezTo>
                  <a:cubicBezTo>
                    <a:pt x="-6066" y="122631"/>
                    <a:pt x="2400" y="167081"/>
                    <a:pt x="4517" y="162848"/>
                  </a:cubicBezTo>
                  <a:cubicBezTo>
                    <a:pt x="6634" y="158615"/>
                    <a:pt x="12454" y="94056"/>
                    <a:pt x="20392" y="70773"/>
                  </a:cubicBezTo>
                  <a:cubicBezTo>
                    <a:pt x="28329" y="47490"/>
                    <a:pt x="36796" y="33202"/>
                    <a:pt x="52142" y="23148"/>
                  </a:cubicBezTo>
                  <a:cubicBezTo>
                    <a:pt x="67488" y="13094"/>
                    <a:pt x="151096" y="19973"/>
                    <a:pt x="156917" y="16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4D700ACC-D806-A527-4AE3-E30EB8890CC6}"/>
                </a:ext>
              </a:extLst>
            </p:cNvPr>
            <p:cNvSpPr/>
            <p:nvPr/>
          </p:nvSpPr>
          <p:spPr>
            <a:xfrm>
              <a:off x="5689523" y="3758746"/>
              <a:ext cx="133877" cy="29273"/>
            </a:xfrm>
            <a:custGeom>
              <a:avLst/>
              <a:gdLst>
                <a:gd name="connsiteX0" fmla="*/ 77 w 133877"/>
                <a:gd name="connsiteY0" fmla="*/ 454 h 29273"/>
                <a:gd name="connsiteX1" fmla="*/ 127077 w 133877"/>
                <a:gd name="connsiteY1" fmla="*/ 29029 h 29273"/>
                <a:gd name="connsiteX2" fmla="*/ 108027 w 133877"/>
                <a:gd name="connsiteY2" fmla="*/ 13154 h 29273"/>
                <a:gd name="connsiteX3" fmla="*/ 77 w 133877"/>
                <a:gd name="connsiteY3" fmla="*/ 454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77" h="29273">
                  <a:moveTo>
                    <a:pt x="77" y="454"/>
                  </a:moveTo>
                  <a:cubicBezTo>
                    <a:pt x="3252" y="3100"/>
                    <a:pt x="127077" y="29029"/>
                    <a:pt x="127077" y="29029"/>
                  </a:cubicBezTo>
                  <a:cubicBezTo>
                    <a:pt x="145069" y="31146"/>
                    <a:pt x="123373" y="18975"/>
                    <a:pt x="108027" y="13154"/>
                  </a:cubicBezTo>
                  <a:cubicBezTo>
                    <a:pt x="92681" y="7333"/>
                    <a:pt x="-3098" y="-2192"/>
                    <a:pt x="77" y="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D6571553-75C6-0120-1A0F-5EC1CC259089}"/>
                </a:ext>
              </a:extLst>
            </p:cNvPr>
            <p:cNvSpPr/>
            <p:nvPr/>
          </p:nvSpPr>
          <p:spPr>
            <a:xfrm>
              <a:off x="5765593" y="3609608"/>
              <a:ext cx="19268" cy="78008"/>
            </a:xfrm>
            <a:custGeom>
              <a:avLst/>
              <a:gdLst>
                <a:gd name="connsiteX0" fmla="*/ 207 w 19268"/>
                <a:gd name="connsiteY0" fmla="*/ 367 h 78008"/>
                <a:gd name="connsiteX1" fmla="*/ 9732 w 19268"/>
                <a:gd name="connsiteY1" fmla="*/ 76567 h 78008"/>
                <a:gd name="connsiteX2" fmla="*/ 19257 w 19268"/>
                <a:gd name="connsiteY2" fmla="*/ 47992 h 78008"/>
                <a:gd name="connsiteX3" fmla="*/ 207 w 19268"/>
                <a:gd name="connsiteY3" fmla="*/ 367 h 7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8" h="78008">
                  <a:moveTo>
                    <a:pt x="207" y="367"/>
                  </a:moveTo>
                  <a:cubicBezTo>
                    <a:pt x="-1380" y="5129"/>
                    <a:pt x="6557" y="68629"/>
                    <a:pt x="9732" y="76567"/>
                  </a:cubicBezTo>
                  <a:cubicBezTo>
                    <a:pt x="12907" y="84505"/>
                    <a:pt x="18728" y="57517"/>
                    <a:pt x="19257" y="47992"/>
                  </a:cubicBezTo>
                  <a:cubicBezTo>
                    <a:pt x="19786" y="38467"/>
                    <a:pt x="1794" y="-4395"/>
                    <a:pt x="207" y="3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BD896382-6EB4-E3DF-BC9F-9B40A58DFCB2}"/>
                </a:ext>
              </a:extLst>
            </p:cNvPr>
            <p:cNvSpPr/>
            <p:nvPr/>
          </p:nvSpPr>
          <p:spPr>
            <a:xfrm>
              <a:off x="5705408" y="3666967"/>
              <a:ext cx="76355" cy="47832"/>
            </a:xfrm>
            <a:custGeom>
              <a:avLst/>
              <a:gdLst>
                <a:gd name="connsiteX0" fmla="*/ 67 w 76355"/>
                <a:gd name="connsiteY0" fmla="*/ 9683 h 47832"/>
                <a:gd name="connsiteX1" fmla="*/ 38167 w 76355"/>
                <a:gd name="connsiteY1" fmla="*/ 47783 h 47832"/>
                <a:gd name="connsiteX2" fmla="*/ 76267 w 76355"/>
                <a:gd name="connsiteY2" fmla="*/ 158 h 47832"/>
                <a:gd name="connsiteX3" fmla="*/ 47692 w 76355"/>
                <a:gd name="connsiteY3" fmla="*/ 31908 h 47832"/>
                <a:gd name="connsiteX4" fmla="*/ 67 w 76355"/>
                <a:gd name="connsiteY4" fmla="*/ 9683 h 4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55" h="47832">
                  <a:moveTo>
                    <a:pt x="67" y="9683"/>
                  </a:moveTo>
                  <a:cubicBezTo>
                    <a:pt x="-1521" y="12329"/>
                    <a:pt x="25467" y="49370"/>
                    <a:pt x="38167" y="47783"/>
                  </a:cubicBezTo>
                  <a:cubicBezTo>
                    <a:pt x="50867" y="46196"/>
                    <a:pt x="74680" y="2804"/>
                    <a:pt x="76267" y="158"/>
                  </a:cubicBezTo>
                  <a:cubicBezTo>
                    <a:pt x="77855" y="-2488"/>
                    <a:pt x="57746" y="28733"/>
                    <a:pt x="47692" y="31908"/>
                  </a:cubicBezTo>
                  <a:cubicBezTo>
                    <a:pt x="37638" y="35083"/>
                    <a:pt x="1655" y="7037"/>
                    <a:pt x="67" y="9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EEEA241E-5530-B751-0432-41828C37F03D}"/>
                </a:ext>
              </a:extLst>
            </p:cNvPr>
            <p:cNvSpPr/>
            <p:nvPr/>
          </p:nvSpPr>
          <p:spPr>
            <a:xfrm>
              <a:off x="5775095" y="3622623"/>
              <a:ext cx="28840" cy="85863"/>
            </a:xfrm>
            <a:custGeom>
              <a:avLst/>
              <a:gdLst>
                <a:gd name="connsiteX0" fmla="*/ 28805 w 28840"/>
                <a:gd name="connsiteY0" fmla="*/ 52 h 85863"/>
                <a:gd name="connsiteX1" fmla="*/ 6580 w 28840"/>
                <a:gd name="connsiteY1" fmla="*/ 47677 h 85863"/>
                <a:gd name="connsiteX2" fmla="*/ 25630 w 28840"/>
                <a:gd name="connsiteY2" fmla="*/ 85777 h 85863"/>
                <a:gd name="connsiteX3" fmla="*/ 230 w 28840"/>
                <a:gd name="connsiteY3" fmla="*/ 57202 h 85863"/>
                <a:gd name="connsiteX4" fmla="*/ 28805 w 28840"/>
                <a:gd name="connsiteY4" fmla="*/ 52 h 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0" h="85863">
                  <a:moveTo>
                    <a:pt x="28805" y="52"/>
                  </a:moveTo>
                  <a:cubicBezTo>
                    <a:pt x="29863" y="-1536"/>
                    <a:pt x="7109" y="33390"/>
                    <a:pt x="6580" y="47677"/>
                  </a:cubicBezTo>
                  <a:cubicBezTo>
                    <a:pt x="6051" y="61965"/>
                    <a:pt x="26688" y="84189"/>
                    <a:pt x="25630" y="85777"/>
                  </a:cubicBezTo>
                  <a:cubicBezTo>
                    <a:pt x="24572" y="87365"/>
                    <a:pt x="3405" y="66727"/>
                    <a:pt x="230" y="57202"/>
                  </a:cubicBezTo>
                  <a:cubicBezTo>
                    <a:pt x="-2945" y="47677"/>
                    <a:pt x="27747" y="1640"/>
                    <a:pt x="28805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E42D52DC-456F-1732-483A-4B4CAAE2BBE7}"/>
                </a:ext>
              </a:extLst>
            </p:cNvPr>
            <p:cNvSpPr/>
            <p:nvPr/>
          </p:nvSpPr>
          <p:spPr>
            <a:xfrm>
              <a:off x="5707451" y="3609601"/>
              <a:ext cx="42474" cy="64997"/>
            </a:xfrm>
            <a:custGeom>
              <a:avLst/>
              <a:gdLst>
                <a:gd name="connsiteX0" fmla="*/ 42474 w 42474"/>
                <a:gd name="connsiteY0" fmla="*/ 374 h 64997"/>
                <a:gd name="connsiteX1" fmla="*/ 4374 w 42474"/>
                <a:gd name="connsiteY1" fmla="*/ 63874 h 64997"/>
                <a:gd name="connsiteX2" fmla="*/ 4374 w 42474"/>
                <a:gd name="connsiteY2" fmla="*/ 38474 h 64997"/>
                <a:gd name="connsiteX3" fmla="*/ 42474 w 42474"/>
                <a:gd name="connsiteY3" fmla="*/ 374 h 6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74" h="64997">
                  <a:moveTo>
                    <a:pt x="42474" y="374"/>
                  </a:moveTo>
                  <a:cubicBezTo>
                    <a:pt x="42474" y="4607"/>
                    <a:pt x="10724" y="57524"/>
                    <a:pt x="4374" y="63874"/>
                  </a:cubicBezTo>
                  <a:cubicBezTo>
                    <a:pt x="-1976" y="70224"/>
                    <a:pt x="-918" y="47999"/>
                    <a:pt x="4374" y="38474"/>
                  </a:cubicBezTo>
                  <a:cubicBezTo>
                    <a:pt x="9666" y="28949"/>
                    <a:pt x="42474" y="-3859"/>
                    <a:pt x="42474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4E980183-7657-7320-171E-D4638EF26463}"/>
                </a:ext>
              </a:extLst>
            </p:cNvPr>
            <p:cNvSpPr/>
            <p:nvPr/>
          </p:nvSpPr>
          <p:spPr>
            <a:xfrm>
              <a:off x="5711820" y="3711570"/>
              <a:ext cx="88982" cy="38227"/>
            </a:xfrm>
            <a:custGeom>
              <a:avLst/>
              <a:gdLst>
                <a:gd name="connsiteX0" fmla="*/ 5 w 88982"/>
                <a:gd name="connsiteY0" fmla="*/ 5 h 38227"/>
                <a:gd name="connsiteX1" fmla="*/ 50805 w 88982"/>
                <a:gd name="connsiteY1" fmla="*/ 38105 h 38227"/>
                <a:gd name="connsiteX2" fmla="*/ 88905 w 88982"/>
                <a:gd name="connsiteY2" fmla="*/ 12705 h 38227"/>
                <a:gd name="connsiteX3" fmla="*/ 60330 w 88982"/>
                <a:gd name="connsiteY3" fmla="*/ 28580 h 38227"/>
                <a:gd name="connsiteX4" fmla="*/ 47630 w 88982"/>
                <a:gd name="connsiteY4" fmla="*/ 34930 h 38227"/>
                <a:gd name="connsiteX5" fmla="*/ 5 w 88982"/>
                <a:gd name="connsiteY5" fmla="*/ 5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82" h="38227">
                  <a:moveTo>
                    <a:pt x="5" y="5"/>
                  </a:moveTo>
                  <a:cubicBezTo>
                    <a:pt x="534" y="534"/>
                    <a:pt x="35988" y="35988"/>
                    <a:pt x="50805" y="38105"/>
                  </a:cubicBezTo>
                  <a:cubicBezTo>
                    <a:pt x="65622" y="40222"/>
                    <a:pt x="87318" y="14292"/>
                    <a:pt x="88905" y="12705"/>
                  </a:cubicBezTo>
                  <a:cubicBezTo>
                    <a:pt x="90492" y="11118"/>
                    <a:pt x="67209" y="24876"/>
                    <a:pt x="60330" y="28580"/>
                  </a:cubicBezTo>
                  <a:cubicBezTo>
                    <a:pt x="53451" y="32284"/>
                    <a:pt x="56097" y="33343"/>
                    <a:pt x="47630" y="34930"/>
                  </a:cubicBezTo>
                  <a:cubicBezTo>
                    <a:pt x="39163" y="36517"/>
                    <a:pt x="-524" y="-524"/>
                    <a:pt x="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6DB7C7D8-CF47-55ED-8715-C1F4A91C3BFB}"/>
                </a:ext>
              </a:extLst>
            </p:cNvPr>
            <p:cNvSpPr/>
            <p:nvPr/>
          </p:nvSpPr>
          <p:spPr>
            <a:xfrm>
              <a:off x="5031994" y="4422412"/>
              <a:ext cx="82931" cy="98872"/>
            </a:xfrm>
            <a:custGeom>
              <a:avLst/>
              <a:gdLst>
                <a:gd name="connsiteX0" fmla="*/ 381 w 82931"/>
                <a:gd name="connsiteY0" fmla="*/ 363 h 98872"/>
                <a:gd name="connsiteX1" fmla="*/ 28956 w 82931"/>
                <a:gd name="connsiteY1" fmla="*/ 51163 h 98872"/>
                <a:gd name="connsiteX2" fmla="*/ 16256 w 82931"/>
                <a:gd name="connsiteY2" fmla="*/ 73388 h 98872"/>
                <a:gd name="connsiteX3" fmla="*/ 82931 w 82931"/>
                <a:gd name="connsiteY3" fmla="*/ 98788 h 98872"/>
                <a:gd name="connsiteX4" fmla="*/ 16256 w 82931"/>
                <a:gd name="connsiteY4" fmla="*/ 79738 h 98872"/>
                <a:gd name="connsiteX5" fmla="*/ 381 w 82931"/>
                <a:gd name="connsiteY5" fmla="*/ 363 h 9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31" h="98872">
                  <a:moveTo>
                    <a:pt x="381" y="363"/>
                  </a:moveTo>
                  <a:cubicBezTo>
                    <a:pt x="2498" y="-4399"/>
                    <a:pt x="26310" y="38992"/>
                    <a:pt x="28956" y="51163"/>
                  </a:cubicBezTo>
                  <a:cubicBezTo>
                    <a:pt x="31602" y="63334"/>
                    <a:pt x="7260" y="65451"/>
                    <a:pt x="16256" y="73388"/>
                  </a:cubicBezTo>
                  <a:cubicBezTo>
                    <a:pt x="25252" y="81326"/>
                    <a:pt x="82931" y="97730"/>
                    <a:pt x="82931" y="98788"/>
                  </a:cubicBezTo>
                  <a:cubicBezTo>
                    <a:pt x="82931" y="99846"/>
                    <a:pt x="27368" y="90850"/>
                    <a:pt x="16256" y="79738"/>
                  </a:cubicBezTo>
                  <a:cubicBezTo>
                    <a:pt x="5144" y="68626"/>
                    <a:pt x="-1736" y="5125"/>
                    <a:pt x="381" y="3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4566C5FF-FED6-1149-EA14-D2D2D6FCED8D}"/>
                </a:ext>
              </a:extLst>
            </p:cNvPr>
            <p:cNvSpPr/>
            <p:nvPr/>
          </p:nvSpPr>
          <p:spPr>
            <a:xfrm>
              <a:off x="5104477" y="4458841"/>
              <a:ext cx="123204" cy="56098"/>
            </a:xfrm>
            <a:custGeom>
              <a:avLst/>
              <a:gdLst>
                <a:gd name="connsiteX0" fmla="*/ 923 w 123204"/>
                <a:gd name="connsiteY0" fmla="*/ 56009 h 56098"/>
                <a:gd name="connsiteX1" fmla="*/ 121573 w 123204"/>
                <a:gd name="connsiteY1" fmla="*/ 2034 h 56098"/>
                <a:gd name="connsiteX2" fmla="*/ 67598 w 123204"/>
                <a:gd name="connsiteY2" fmla="*/ 14734 h 56098"/>
                <a:gd name="connsiteX3" fmla="*/ 923 w 123204"/>
                <a:gd name="connsiteY3" fmla="*/ 56009 h 5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204" h="56098">
                  <a:moveTo>
                    <a:pt x="923" y="56009"/>
                  </a:moveTo>
                  <a:cubicBezTo>
                    <a:pt x="9919" y="53892"/>
                    <a:pt x="110461" y="8913"/>
                    <a:pt x="121573" y="2034"/>
                  </a:cubicBezTo>
                  <a:cubicBezTo>
                    <a:pt x="132685" y="-4845"/>
                    <a:pt x="84002" y="7326"/>
                    <a:pt x="67598" y="14734"/>
                  </a:cubicBezTo>
                  <a:cubicBezTo>
                    <a:pt x="51194" y="22142"/>
                    <a:pt x="-8073" y="58126"/>
                    <a:pt x="923" y="56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0BA3EAFC-144B-CBEC-8E42-592C7444D766}"/>
                </a:ext>
              </a:extLst>
            </p:cNvPr>
            <p:cNvSpPr/>
            <p:nvPr/>
          </p:nvSpPr>
          <p:spPr>
            <a:xfrm>
              <a:off x="5051392" y="4416265"/>
              <a:ext cx="153574" cy="50970"/>
            </a:xfrm>
            <a:custGeom>
              <a:avLst/>
              <a:gdLst>
                <a:gd name="connsiteX0" fmla="*/ 33 w 153574"/>
                <a:gd name="connsiteY0" fmla="*/ 160 h 50970"/>
                <a:gd name="connsiteX1" fmla="*/ 69883 w 153574"/>
                <a:gd name="connsiteY1" fmla="*/ 22385 h 50970"/>
                <a:gd name="connsiteX2" fmla="*/ 98458 w 153574"/>
                <a:gd name="connsiteY2" fmla="*/ 28735 h 50970"/>
                <a:gd name="connsiteX3" fmla="*/ 152433 w 153574"/>
                <a:gd name="connsiteY3" fmla="*/ 50960 h 50970"/>
                <a:gd name="connsiteX4" fmla="*/ 136558 w 153574"/>
                <a:gd name="connsiteY4" fmla="*/ 31910 h 50970"/>
                <a:gd name="connsiteX5" fmla="*/ 117508 w 153574"/>
                <a:gd name="connsiteY5" fmla="*/ 25560 h 50970"/>
                <a:gd name="connsiteX6" fmla="*/ 79408 w 153574"/>
                <a:gd name="connsiteY6" fmla="*/ 12860 h 50970"/>
                <a:gd name="connsiteX7" fmla="*/ 33 w 153574"/>
                <a:gd name="connsiteY7" fmla="*/ 160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574" h="50970">
                  <a:moveTo>
                    <a:pt x="33" y="160"/>
                  </a:moveTo>
                  <a:cubicBezTo>
                    <a:pt x="-1554" y="1747"/>
                    <a:pt x="53479" y="17622"/>
                    <a:pt x="69883" y="22385"/>
                  </a:cubicBezTo>
                  <a:cubicBezTo>
                    <a:pt x="86287" y="27148"/>
                    <a:pt x="84700" y="23973"/>
                    <a:pt x="98458" y="28735"/>
                  </a:cubicBezTo>
                  <a:cubicBezTo>
                    <a:pt x="112216" y="33497"/>
                    <a:pt x="152433" y="50960"/>
                    <a:pt x="152433" y="50960"/>
                  </a:cubicBezTo>
                  <a:cubicBezTo>
                    <a:pt x="158783" y="51489"/>
                    <a:pt x="136558" y="31910"/>
                    <a:pt x="136558" y="31910"/>
                  </a:cubicBezTo>
                  <a:cubicBezTo>
                    <a:pt x="130737" y="27677"/>
                    <a:pt x="117508" y="25560"/>
                    <a:pt x="117508" y="25560"/>
                  </a:cubicBezTo>
                  <a:cubicBezTo>
                    <a:pt x="107983" y="22385"/>
                    <a:pt x="94754" y="16564"/>
                    <a:pt x="79408" y="12860"/>
                  </a:cubicBezTo>
                  <a:cubicBezTo>
                    <a:pt x="64062" y="9156"/>
                    <a:pt x="1620" y="-1427"/>
                    <a:pt x="33" y="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1F6E9905-A2BC-FCC7-ADD0-292D1030590F}"/>
                </a:ext>
              </a:extLst>
            </p:cNvPr>
            <p:cNvSpPr/>
            <p:nvPr/>
          </p:nvSpPr>
          <p:spPr>
            <a:xfrm>
              <a:off x="5470319" y="4032250"/>
              <a:ext cx="187777" cy="161925"/>
            </a:xfrm>
            <a:custGeom>
              <a:avLst/>
              <a:gdLst>
                <a:gd name="connsiteX0" fmla="*/ 206 w 187777"/>
                <a:gd name="connsiteY0" fmla="*/ 161925 h 161925"/>
                <a:gd name="connsiteX1" fmla="*/ 89106 w 187777"/>
                <a:gd name="connsiteY1" fmla="*/ 69850 h 161925"/>
                <a:gd name="connsiteX2" fmla="*/ 187531 w 187777"/>
                <a:gd name="connsiteY2" fmla="*/ 0 h 161925"/>
                <a:gd name="connsiteX3" fmla="*/ 114506 w 187777"/>
                <a:gd name="connsiteY3" fmla="*/ 69850 h 161925"/>
                <a:gd name="connsiteX4" fmla="*/ 206 w 187777"/>
                <a:gd name="connsiteY4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77" h="161925">
                  <a:moveTo>
                    <a:pt x="206" y="161925"/>
                  </a:moveTo>
                  <a:cubicBezTo>
                    <a:pt x="-4027" y="161925"/>
                    <a:pt x="57885" y="96838"/>
                    <a:pt x="89106" y="69850"/>
                  </a:cubicBezTo>
                  <a:cubicBezTo>
                    <a:pt x="120327" y="42862"/>
                    <a:pt x="183298" y="0"/>
                    <a:pt x="187531" y="0"/>
                  </a:cubicBezTo>
                  <a:cubicBezTo>
                    <a:pt x="191764" y="0"/>
                    <a:pt x="140435" y="45508"/>
                    <a:pt x="114506" y="69850"/>
                  </a:cubicBezTo>
                  <a:cubicBezTo>
                    <a:pt x="88577" y="94192"/>
                    <a:pt x="4439" y="161925"/>
                    <a:pt x="206" y="161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DAA0A0A6-0591-FAD7-2274-21E19335EA5D}"/>
                </a:ext>
              </a:extLst>
            </p:cNvPr>
            <p:cNvSpPr/>
            <p:nvPr/>
          </p:nvSpPr>
          <p:spPr>
            <a:xfrm>
              <a:off x="5477781" y="4273143"/>
              <a:ext cx="62940" cy="147011"/>
            </a:xfrm>
            <a:custGeom>
              <a:avLst/>
              <a:gdLst>
                <a:gd name="connsiteX0" fmla="*/ 2269 w 62940"/>
                <a:gd name="connsiteY0" fmla="*/ 407 h 147011"/>
                <a:gd name="connsiteX1" fmla="*/ 8619 w 62940"/>
                <a:gd name="connsiteY1" fmla="*/ 67082 h 147011"/>
                <a:gd name="connsiteX2" fmla="*/ 62594 w 62940"/>
                <a:gd name="connsiteY2" fmla="*/ 146457 h 147011"/>
                <a:gd name="connsiteX3" fmla="*/ 30844 w 62940"/>
                <a:gd name="connsiteY3" fmla="*/ 98832 h 147011"/>
                <a:gd name="connsiteX4" fmla="*/ 2269 w 62940"/>
                <a:gd name="connsiteY4" fmla="*/ 407 h 14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40" h="147011">
                  <a:moveTo>
                    <a:pt x="2269" y="407"/>
                  </a:moveTo>
                  <a:cubicBezTo>
                    <a:pt x="-1435" y="-4885"/>
                    <a:pt x="-1435" y="42740"/>
                    <a:pt x="8619" y="67082"/>
                  </a:cubicBezTo>
                  <a:cubicBezTo>
                    <a:pt x="18673" y="91424"/>
                    <a:pt x="58890" y="141165"/>
                    <a:pt x="62594" y="146457"/>
                  </a:cubicBezTo>
                  <a:cubicBezTo>
                    <a:pt x="66298" y="151749"/>
                    <a:pt x="39311" y="117882"/>
                    <a:pt x="30844" y="98832"/>
                  </a:cubicBezTo>
                  <a:cubicBezTo>
                    <a:pt x="22377" y="79782"/>
                    <a:pt x="5973" y="5699"/>
                    <a:pt x="2269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54154A23-5D3E-B54C-4F8A-DD7B9456476F}"/>
                </a:ext>
              </a:extLst>
            </p:cNvPr>
            <p:cNvSpPr/>
            <p:nvPr/>
          </p:nvSpPr>
          <p:spPr>
            <a:xfrm>
              <a:off x="5562516" y="4216315"/>
              <a:ext cx="108174" cy="200178"/>
            </a:xfrm>
            <a:custGeom>
              <a:avLst/>
              <a:gdLst>
                <a:gd name="connsiteX0" fmla="*/ 108034 w 108174"/>
                <a:gd name="connsiteY0" fmla="*/ 85 h 200178"/>
                <a:gd name="connsiteX1" fmla="*/ 66759 w 108174"/>
                <a:gd name="connsiteY1" fmla="*/ 82635 h 200178"/>
                <a:gd name="connsiteX2" fmla="*/ 57234 w 108174"/>
                <a:gd name="connsiteY2" fmla="*/ 155660 h 200178"/>
                <a:gd name="connsiteX3" fmla="*/ 84 w 108174"/>
                <a:gd name="connsiteY3" fmla="*/ 200110 h 200178"/>
                <a:gd name="connsiteX4" fmla="*/ 44534 w 108174"/>
                <a:gd name="connsiteY4" fmla="*/ 146135 h 200178"/>
                <a:gd name="connsiteX5" fmla="*/ 50884 w 108174"/>
                <a:gd name="connsiteY5" fmla="*/ 98510 h 200178"/>
                <a:gd name="connsiteX6" fmla="*/ 108034 w 108174"/>
                <a:gd name="connsiteY6" fmla="*/ 85 h 20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74" h="200178">
                  <a:moveTo>
                    <a:pt x="108034" y="85"/>
                  </a:moveTo>
                  <a:cubicBezTo>
                    <a:pt x="110680" y="-2561"/>
                    <a:pt x="75226" y="56706"/>
                    <a:pt x="66759" y="82635"/>
                  </a:cubicBezTo>
                  <a:cubicBezTo>
                    <a:pt x="58292" y="108564"/>
                    <a:pt x="68346" y="136081"/>
                    <a:pt x="57234" y="155660"/>
                  </a:cubicBezTo>
                  <a:cubicBezTo>
                    <a:pt x="46122" y="175239"/>
                    <a:pt x="2201" y="201698"/>
                    <a:pt x="84" y="200110"/>
                  </a:cubicBezTo>
                  <a:cubicBezTo>
                    <a:pt x="-2033" y="198522"/>
                    <a:pt x="36067" y="163068"/>
                    <a:pt x="44534" y="146135"/>
                  </a:cubicBezTo>
                  <a:cubicBezTo>
                    <a:pt x="53001" y="129202"/>
                    <a:pt x="42946" y="120735"/>
                    <a:pt x="50884" y="98510"/>
                  </a:cubicBezTo>
                  <a:cubicBezTo>
                    <a:pt x="58821" y="76285"/>
                    <a:pt x="105388" y="2731"/>
                    <a:pt x="108034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747E8985-9FD1-60A0-24C7-8F514511A17E}"/>
                </a:ext>
              </a:extLst>
            </p:cNvPr>
            <p:cNvSpPr/>
            <p:nvPr/>
          </p:nvSpPr>
          <p:spPr>
            <a:xfrm>
              <a:off x="5549894" y="4273307"/>
              <a:ext cx="45848" cy="70325"/>
            </a:xfrm>
            <a:custGeom>
              <a:avLst/>
              <a:gdLst>
                <a:gd name="connsiteX0" fmla="*/ 6 w 45848"/>
                <a:gd name="connsiteY0" fmla="*/ 243 h 70325"/>
                <a:gd name="connsiteX1" fmla="*/ 41281 w 45848"/>
                <a:gd name="connsiteY1" fmla="*/ 28818 h 70325"/>
                <a:gd name="connsiteX2" fmla="*/ 44456 w 45848"/>
                <a:gd name="connsiteY2" fmla="*/ 70093 h 70325"/>
                <a:gd name="connsiteX3" fmla="*/ 38106 w 45848"/>
                <a:gd name="connsiteY3" fmla="*/ 44693 h 70325"/>
                <a:gd name="connsiteX4" fmla="*/ 6 w 45848"/>
                <a:gd name="connsiteY4" fmla="*/ 243 h 7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848" h="70325">
                  <a:moveTo>
                    <a:pt x="6" y="243"/>
                  </a:moveTo>
                  <a:cubicBezTo>
                    <a:pt x="535" y="-2403"/>
                    <a:pt x="33873" y="17176"/>
                    <a:pt x="41281" y="28818"/>
                  </a:cubicBezTo>
                  <a:cubicBezTo>
                    <a:pt x="48689" y="40460"/>
                    <a:pt x="44985" y="67447"/>
                    <a:pt x="44456" y="70093"/>
                  </a:cubicBezTo>
                  <a:cubicBezTo>
                    <a:pt x="43927" y="72739"/>
                    <a:pt x="42869" y="52101"/>
                    <a:pt x="38106" y="44693"/>
                  </a:cubicBezTo>
                  <a:cubicBezTo>
                    <a:pt x="33344" y="37285"/>
                    <a:pt x="-523" y="2889"/>
                    <a:pt x="6" y="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6DACE7F8-7B13-7AAA-169A-66F93599627C}"/>
                </a:ext>
              </a:extLst>
            </p:cNvPr>
            <p:cNvSpPr/>
            <p:nvPr/>
          </p:nvSpPr>
          <p:spPr>
            <a:xfrm>
              <a:off x="5590879" y="4223562"/>
              <a:ext cx="74914" cy="46836"/>
            </a:xfrm>
            <a:custGeom>
              <a:avLst/>
              <a:gdLst>
                <a:gd name="connsiteX0" fmla="*/ 296 w 74914"/>
                <a:gd name="connsiteY0" fmla="*/ 46813 h 46836"/>
                <a:gd name="connsiteX1" fmla="*/ 73321 w 74914"/>
                <a:gd name="connsiteY1" fmla="*/ 2363 h 46836"/>
                <a:gd name="connsiteX2" fmla="*/ 47921 w 74914"/>
                <a:gd name="connsiteY2" fmla="*/ 8713 h 46836"/>
                <a:gd name="connsiteX3" fmla="*/ 296 w 74914"/>
                <a:gd name="connsiteY3" fmla="*/ 46813 h 4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14" h="46836">
                  <a:moveTo>
                    <a:pt x="296" y="46813"/>
                  </a:moveTo>
                  <a:cubicBezTo>
                    <a:pt x="4529" y="45755"/>
                    <a:pt x="65384" y="8713"/>
                    <a:pt x="73321" y="2363"/>
                  </a:cubicBezTo>
                  <a:cubicBezTo>
                    <a:pt x="81258" y="-3987"/>
                    <a:pt x="57446" y="3950"/>
                    <a:pt x="47921" y="8713"/>
                  </a:cubicBezTo>
                  <a:cubicBezTo>
                    <a:pt x="38396" y="13476"/>
                    <a:pt x="-3937" y="47871"/>
                    <a:pt x="296" y="468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9D557B9A-E8E7-4D13-9E3A-70D10E984899}"/>
                </a:ext>
              </a:extLst>
            </p:cNvPr>
            <p:cNvSpPr/>
            <p:nvPr/>
          </p:nvSpPr>
          <p:spPr>
            <a:xfrm>
              <a:off x="5656483" y="4131717"/>
              <a:ext cx="116680" cy="113781"/>
            </a:xfrm>
            <a:custGeom>
              <a:avLst/>
              <a:gdLst>
                <a:gd name="connsiteX0" fmla="*/ 1367 w 116680"/>
                <a:gd name="connsiteY0" fmla="*/ 113258 h 113781"/>
                <a:gd name="connsiteX1" fmla="*/ 115667 w 116680"/>
                <a:gd name="connsiteY1" fmla="*/ 2133 h 113781"/>
                <a:gd name="connsiteX2" fmla="*/ 55342 w 116680"/>
                <a:gd name="connsiteY2" fmla="*/ 43408 h 113781"/>
                <a:gd name="connsiteX3" fmla="*/ 1367 w 116680"/>
                <a:gd name="connsiteY3" fmla="*/ 113258 h 1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80" h="113781">
                  <a:moveTo>
                    <a:pt x="1367" y="113258"/>
                  </a:moveTo>
                  <a:cubicBezTo>
                    <a:pt x="11421" y="106379"/>
                    <a:pt x="106671" y="13775"/>
                    <a:pt x="115667" y="2133"/>
                  </a:cubicBezTo>
                  <a:cubicBezTo>
                    <a:pt x="124663" y="-9509"/>
                    <a:pt x="71217" y="29650"/>
                    <a:pt x="55342" y="43408"/>
                  </a:cubicBezTo>
                  <a:cubicBezTo>
                    <a:pt x="39467" y="57166"/>
                    <a:pt x="-8687" y="120137"/>
                    <a:pt x="1367" y="113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90C7726B-3628-DF85-69B2-A88B9FD3C5C5}"/>
                </a:ext>
              </a:extLst>
            </p:cNvPr>
            <p:cNvSpPr/>
            <p:nvPr/>
          </p:nvSpPr>
          <p:spPr>
            <a:xfrm>
              <a:off x="5762007" y="4042009"/>
              <a:ext cx="146542" cy="98394"/>
            </a:xfrm>
            <a:custGeom>
              <a:avLst/>
              <a:gdLst>
                <a:gd name="connsiteX0" fmla="*/ 618 w 146542"/>
                <a:gd name="connsiteY0" fmla="*/ 98191 h 98394"/>
                <a:gd name="connsiteX1" fmla="*/ 143493 w 146542"/>
                <a:gd name="connsiteY1" fmla="*/ 2941 h 98394"/>
                <a:gd name="connsiteX2" fmla="*/ 92693 w 146542"/>
                <a:gd name="connsiteY2" fmla="*/ 28341 h 98394"/>
                <a:gd name="connsiteX3" fmla="*/ 618 w 146542"/>
                <a:gd name="connsiteY3" fmla="*/ 98191 h 9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542" h="98394">
                  <a:moveTo>
                    <a:pt x="618" y="98191"/>
                  </a:moveTo>
                  <a:cubicBezTo>
                    <a:pt x="9085" y="93958"/>
                    <a:pt x="128147" y="14583"/>
                    <a:pt x="143493" y="2941"/>
                  </a:cubicBezTo>
                  <a:cubicBezTo>
                    <a:pt x="158839" y="-8701"/>
                    <a:pt x="112272" y="17229"/>
                    <a:pt x="92693" y="28341"/>
                  </a:cubicBezTo>
                  <a:cubicBezTo>
                    <a:pt x="73114" y="39453"/>
                    <a:pt x="-7849" y="102424"/>
                    <a:pt x="618" y="98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3EF363F4-678D-EDFE-0ACA-69CEDF0ECE41}"/>
                </a:ext>
              </a:extLst>
            </p:cNvPr>
            <p:cNvSpPr/>
            <p:nvPr/>
          </p:nvSpPr>
          <p:spPr>
            <a:xfrm>
              <a:off x="5638305" y="4134501"/>
              <a:ext cx="124062" cy="158398"/>
            </a:xfrm>
            <a:custGeom>
              <a:avLst/>
              <a:gdLst>
                <a:gd name="connsiteX0" fmla="*/ 495 w 124062"/>
                <a:gd name="connsiteY0" fmla="*/ 158099 h 158398"/>
                <a:gd name="connsiteX1" fmla="*/ 121145 w 124062"/>
                <a:gd name="connsiteY1" fmla="*/ 5699 h 158398"/>
                <a:gd name="connsiteX2" fmla="*/ 79870 w 124062"/>
                <a:gd name="connsiteY2" fmla="*/ 43799 h 158398"/>
                <a:gd name="connsiteX3" fmla="*/ 495 w 124062"/>
                <a:gd name="connsiteY3" fmla="*/ 158099 h 15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062" h="158398">
                  <a:moveTo>
                    <a:pt x="495" y="158099"/>
                  </a:moveTo>
                  <a:cubicBezTo>
                    <a:pt x="7374" y="151749"/>
                    <a:pt x="107916" y="24749"/>
                    <a:pt x="121145" y="5699"/>
                  </a:cubicBezTo>
                  <a:cubicBezTo>
                    <a:pt x="134374" y="-13351"/>
                    <a:pt x="99449" y="19457"/>
                    <a:pt x="79870" y="43799"/>
                  </a:cubicBezTo>
                  <a:cubicBezTo>
                    <a:pt x="60291" y="68141"/>
                    <a:pt x="-6384" y="164449"/>
                    <a:pt x="495" y="1580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FC8A5BAC-CD78-3A65-9E99-9E32B2B7B855}"/>
                </a:ext>
              </a:extLst>
            </p:cNvPr>
            <p:cNvSpPr/>
            <p:nvPr/>
          </p:nvSpPr>
          <p:spPr>
            <a:xfrm>
              <a:off x="5654396" y="4137025"/>
              <a:ext cx="86040" cy="73025"/>
            </a:xfrm>
            <a:custGeom>
              <a:avLst/>
              <a:gdLst>
                <a:gd name="connsiteX0" fmla="*/ 86004 w 86040"/>
                <a:gd name="connsiteY0" fmla="*/ 0 h 73025"/>
                <a:gd name="connsiteX1" fmla="*/ 22504 w 86040"/>
                <a:gd name="connsiteY1" fmla="*/ 28575 h 73025"/>
                <a:gd name="connsiteX2" fmla="*/ 279 w 86040"/>
                <a:gd name="connsiteY2" fmla="*/ 73025 h 73025"/>
                <a:gd name="connsiteX3" fmla="*/ 12979 w 86040"/>
                <a:gd name="connsiteY3" fmla="*/ 28575 h 73025"/>
                <a:gd name="connsiteX4" fmla="*/ 86004 w 86040"/>
                <a:gd name="connsiteY4" fmla="*/ 0 h 7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40" h="73025">
                  <a:moveTo>
                    <a:pt x="86004" y="0"/>
                  </a:moveTo>
                  <a:cubicBezTo>
                    <a:pt x="87591" y="0"/>
                    <a:pt x="36791" y="16404"/>
                    <a:pt x="22504" y="28575"/>
                  </a:cubicBezTo>
                  <a:cubicBezTo>
                    <a:pt x="8217" y="40746"/>
                    <a:pt x="1866" y="73025"/>
                    <a:pt x="279" y="73025"/>
                  </a:cubicBezTo>
                  <a:cubicBezTo>
                    <a:pt x="-1308" y="73025"/>
                    <a:pt x="3983" y="39158"/>
                    <a:pt x="12979" y="28575"/>
                  </a:cubicBezTo>
                  <a:cubicBezTo>
                    <a:pt x="21975" y="17992"/>
                    <a:pt x="84417" y="0"/>
                    <a:pt x="8600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4C27366D-46A0-085E-F539-F63EF3782E1D}"/>
                </a:ext>
              </a:extLst>
            </p:cNvPr>
            <p:cNvSpPr/>
            <p:nvPr/>
          </p:nvSpPr>
          <p:spPr>
            <a:xfrm>
              <a:off x="5794143" y="3997297"/>
              <a:ext cx="86301" cy="41200"/>
            </a:xfrm>
            <a:custGeom>
              <a:avLst/>
              <a:gdLst>
                <a:gd name="connsiteX0" fmla="*/ 232 w 86301"/>
                <a:gd name="connsiteY0" fmla="*/ 28 h 41200"/>
                <a:gd name="connsiteX1" fmla="*/ 41507 w 86301"/>
                <a:gd name="connsiteY1" fmla="*/ 38128 h 41200"/>
                <a:gd name="connsiteX2" fmla="*/ 85957 w 86301"/>
                <a:gd name="connsiteY2" fmla="*/ 38128 h 41200"/>
                <a:gd name="connsiteX3" fmla="*/ 60557 w 86301"/>
                <a:gd name="connsiteY3" fmla="*/ 31778 h 41200"/>
                <a:gd name="connsiteX4" fmla="*/ 232 w 86301"/>
                <a:gd name="connsiteY4" fmla="*/ 28 h 4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01" h="41200">
                  <a:moveTo>
                    <a:pt x="232" y="28"/>
                  </a:moveTo>
                  <a:cubicBezTo>
                    <a:pt x="-2943" y="1086"/>
                    <a:pt x="27219" y="31778"/>
                    <a:pt x="41507" y="38128"/>
                  </a:cubicBezTo>
                  <a:cubicBezTo>
                    <a:pt x="55795" y="44478"/>
                    <a:pt x="82782" y="39186"/>
                    <a:pt x="85957" y="38128"/>
                  </a:cubicBezTo>
                  <a:cubicBezTo>
                    <a:pt x="89132" y="37070"/>
                    <a:pt x="69553" y="36011"/>
                    <a:pt x="60557" y="31778"/>
                  </a:cubicBezTo>
                  <a:cubicBezTo>
                    <a:pt x="51561" y="27545"/>
                    <a:pt x="3407" y="-1030"/>
                    <a:pt x="232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EE4FDDB6-6B0D-5581-112C-6F545B2212AC}"/>
                </a:ext>
              </a:extLst>
            </p:cNvPr>
            <p:cNvSpPr/>
            <p:nvPr/>
          </p:nvSpPr>
          <p:spPr>
            <a:xfrm>
              <a:off x="5899031" y="3956033"/>
              <a:ext cx="70201" cy="82680"/>
            </a:xfrm>
            <a:custGeom>
              <a:avLst/>
              <a:gdLst>
                <a:gd name="connsiteX0" fmla="*/ 69969 w 70201"/>
                <a:gd name="connsiteY0" fmla="*/ 17 h 82680"/>
                <a:gd name="connsiteX1" fmla="*/ 47744 w 70201"/>
                <a:gd name="connsiteY1" fmla="*/ 63517 h 82680"/>
                <a:gd name="connsiteX2" fmla="*/ 119 w 70201"/>
                <a:gd name="connsiteY2" fmla="*/ 82567 h 82680"/>
                <a:gd name="connsiteX3" fmla="*/ 35044 w 70201"/>
                <a:gd name="connsiteY3" fmla="*/ 57167 h 82680"/>
                <a:gd name="connsiteX4" fmla="*/ 69969 w 70201"/>
                <a:gd name="connsiteY4" fmla="*/ 17 h 8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01" h="82680">
                  <a:moveTo>
                    <a:pt x="69969" y="17"/>
                  </a:moveTo>
                  <a:cubicBezTo>
                    <a:pt x="72086" y="1075"/>
                    <a:pt x="59386" y="49759"/>
                    <a:pt x="47744" y="63517"/>
                  </a:cubicBezTo>
                  <a:cubicBezTo>
                    <a:pt x="36102" y="77275"/>
                    <a:pt x="2236" y="83625"/>
                    <a:pt x="119" y="82567"/>
                  </a:cubicBezTo>
                  <a:cubicBezTo>
                    <a:pt x="-1998" y="81509"/>
                    <a:pt x="24461" y="67221"/>
                    <a:pt x="35044" y="57167"/>
                  </a:cubicBezTo>
                  <a:cubicBezTo>
                    <a:pt x="45627" y="47113"/>
                    <a:pt x="67852" y="-1041"/>
                    <a:pt x="69969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75F61882-7A97-7FDC-3867-1118F397BAA9}"/>
                </a:ext>
              </a:extLst>
            </p:cNvPr>
            <p:cNvSpPr/>
            <p:nvPr/>
          </p:nvSpPr>
          <p:spPr>
            <a:xfrm>
              <a:off x="5848019" y="3956046"/>
              <a:ext cx="41850" cy="66723"/>
            </a:xfrm>
            <a:custGeom>
              <a:avLst/>
              <a:gdLst>
                <a:gd name="connsiteX0" fmla="*/ 3506 w 41850"/>
                <a:gd name="connsiteY0" fmla="*/ 4 h 66723"/>
                <a:gd name="connsiteX1" fmla="*/ 3506 w 41850"/>
                <a:gd name="connsiteY1" fmla="*/ 53979 h 66723"/>
                <a:gd name="connsiteX2" fmla="*/ 41606 w 41850"/>
                <a:gd name="connsiteY2" fmla="*/ 66679 h 66723"/>
                <a:gd name="connsiteX3" fmla="*/ 19381 w 41850"/>
                <a:gd name="connsiteY3" fmla="*/ 57154 h 66723"/>
                <a:gd name="connsiteX4" fmla="*/ 3506 w 41850"/>
                <a:gd name="connsiteY4" fmla="*/ 4 h 6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0" h="66723">
                  <a:moveTo>
                    <a:pt x="3506" y="4"/>
                  </a:moveTo>
                  <a:cubicBezTo>
                    <a:pt x="860" y="-525"/>
                    <a:pt x="-2844" y="42867"/>
                    <a:pt x="3506" y="53979"/>
                  </a:cubicBezTo>
                  <a:cubicBezTo>
                    <a:pt x="9856" y="65091"/>
                    <a:pt x="38960" y="66150"/>
                    <a:pt x="41606" y="66679"/>
                  </a:cubicBezTo>
                  <a:cubicBezTo>
                    <a:pt x="44252" y="67208"/>
                    <a:pt x="24673" y="62975"/>
                    <a:pt x="19381" y="57154"/>
                  </a:cubicBezTo>
                  <a:cubicBezTo>
                    <a:pt x="14089" y="51333"/>
                    <a:pt x="6152" y="533"/>
                    <a:pt x="3506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3FBB96BD-7505-D5AA-1712-D443B12AE8C1}"/>
                </a:ext>
              </a:extLst>
            </p:cNvPr>
            <p:cNvSpPr/>
            <p:nvPr/>
          </p:nvSpPr>
          <p:spPr>
            <a:xfrm>
              <a:off x="5470093" y="4203696"/>
              <a:ext cx="13455" cy="130183"/>
            </a:xfrm>
            <a:custGeom>
              <a:avLst/>
              <a:gdLst>
                <a:gd name="connsiteX0" fmla="*/ 3607 w 13455"/>
                <a:gd name="connsiteY0" fmla="*/ 4 h 130183"/>
                <a:gd name="connsiteX1" fmla="*/ 432 w 13455"/>
                <a:gd name="connsiteY1" fmla="*/ 63504 h 130183"/>
                <a:gd name="connsiteX2" fmla="*/ 13132 w 13455"/>
                <a:gd name="connsiteY2" fmla="*/ 130179 h 130183"/>
                <a:gd name="connsiteX3" fmla="*/ 9957 w 13455"/>
                <a:gd name="connsiteY3" fmla="*/ 60329 h 130183"/>
                <a:gd name="connsiteX4" fmla="*/ 3607 w 13455"/>
                <a:gd name="connsiteY4" fmla="*/ 4 h 130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" h="130183">
                  <a:moveTo>
                    <a:pt x="3607" y="4"/>
                  </a:moveTo>
                  <a:cubicBezTo>
                    <a:pt x="2020" y="533"/>
                    <a:pt x="-1155" y="41808"/>
                    <a:pt x="432" y="63504"/>
                  </a:cubicBezTo>
                  <a:cubicBezTo>
                    <a:pt x="2019" y="85200"/>
                    <a:pt x="11545" y="130708"/>
                    <a:pt x="13132" y="130179"/>
                  </a:cubicBezTo>
                  <a:cubicBezTo>
                    <a:pt x="14719" y="129650"/>
                    <a:pt x="9957" y="77791"/>
                    <a:pt x="9957" y="60329"/>
                  </a:cubicBezTo>
                  <a:cubicBezTo>
                    <a:pt x="9957" y="42867"/>
                    <a:pt x="5194" y="-525"/>
                    <a:pt x="360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BA288DB7-1872-EE5E-6DB6-5E21355D8DD3}"/>
                </a:ext>
              </a:extLst>
            </p:cNvPr>
            <p:cNvSpPr/>
            <p:nvPr/>
          </p:nvSpPr>
          <p:spPr>
            <a:xfrm>
              <a:off x="5660645" y="3952142"/>
              <a:ext cx="156831" cy="69007"/>
            </a:xfrm>
            <a:custGeom>
              <a:avLst/>
              <a:gdLst>
                <a:gd name="connsiteX0" fmla="*/ 380 w 156831"/>
                <a:gd name="connsiteY0" fmla="*/ 67408 h 69007"/>
                <a:gd name="connsiteX1" fmla="*/ 82930 w 156831"/>
                <a:gd name="connsiteY1" fmla="*/ 54708 h 69007"/>
                <a:gd name="connsiteX2" fmla="*/ 155955 w 156831"/>
                <a:gd name="connsiteY2" fmla="*/ 733 h 69007"/>
                <a:gd name="connsiteX3" fmla="*/ 117855 w 156831"/>
                <a:gd name="connsiteY3" fmla="*/ 26133 h 69007"/>
                <a:gd name="connsiteX4" fmla="*/ 380 w 156831"/>
                <a:gd name="connsiteY4" fmla="*/ 67408 h 6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831" h="69007">
                  <a:moveTo>
                    <a:pt x="380" y="67408"/>
                  </a:moveTo>
                  <a:cubicBezTo>
                    <a:pt x="-5441" y="72170"/>
                    <a:pt x="57001" y="65820"/>
                    <a:pt x="82930" y="54708"/>
                  </a:cubicBezTo>
                  <a:cubicBezTo>
                    <a:pt x="108859" y="43595"/>
                    <a:pt x="150134" y="5495"/>
                    <a:pt x="155955" y="733"/>
                  </a:cubicBezTo>
                  <a:cubicBezTo>
                    <a:pt x="161776" y="-4029"/>
                    <a:pt x="137434" y="15550"/>
                    <a:pt x="117855" y="26133"/>
                  </a:cubicBezTo>
                  <a:cubicBezTo>
                    <a:pt x="98276" y="36716"/>
                    <a:pt x="6201" y="62646"/>
                    <a:pt x="380" y="67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301B05A9-A02F-650F-4483-2F5AB21B2E82}"/>
                </a:ext>
              </a:extLst>
            </p:cNvPr>
            <p:cNvSpPr/>
            <p:nvPr/>
          </p:nvSpPr>
          <p:spPr>
            <a:xfrm>
              <a:off x="5679615" y="4083023"/>
              <a:ext cx="115289" cy="35327"/>
            </a:xfrm>
            <a:custGeom>
              <a:avLst/>
              <a:gdLst>
                <a:gd name="connsiteX0" fmla="*/ 460 w 115289"/>
                <a:gd name="connsiteY0" fmla="*/ 27 h 35327"/>
                <a:gd name="connsiteX1" fmla="*/ 48085 w 115289"/>
                <a:gd name="connsiteY1" fmla="*/ 34952 h 35327"/>
                <a:gd name="connsiteX2" fmla="*/ 114760 w 115289"/>
                <a:gd name="connsiteY2" fmla="*/ 19077 h 35327"/>
                <a:gd name="connsiteX3" fmla="*/ 76660 w 115289"/>
                <a:gd name="connsiteY3" fmla="*/ 28602 h 35327"/>
                <a:gd name="connsiteX4" fmla="*/ 460 w 115289"/>
                <a:gd name="connsiteY4" fmla="*/ 27 h 3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89" h="35327">
                  <a:moveTo>
                    <a:pt x="460" y="27"/>
                  </a:moveTo>
                  <a:cubicBezTo>
                    <a:pt x="-4302" y="1085"/>
                    <a:pt x="29035" y="31777"/>
                    <a:pt x="48085" y="34952"/>
                  </a:cubicBezTo>
                  <a:cubicBezTo>
                    <a:pt x="67135" y="38127"/>
                    <a:pt x="109998" y="20135"/>
                    <a:pt x="114760" y="19077"/>
                  </a:cubicBezTo>
                  <a:cubicBezTo>
                    <a:pt x="119522" y="18019"/>
                    <a:pt x="90948" y="28073"/>
                    <a:pt x="76660" y="28602"/>
                  </a:cubicBezTo>
                  <a:cubicBezTo>
                    <a:pt x="62373" y="29131"/>
                    <a:pt x="5222" y="-1031"/>
                    <a:pt x="460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BCC06282-4711-B8B7-7AD9-2B7B5D86833F}"/>
                </a:ext>
              </a:extLst>
            </p:cNvPr>
            <p:cNvSpPr/>
            <p:nvPr/>
          </p:nvSpPr>
          <p:spPr>
            <a:xfrm>
              <a:off x="5765796" y="4048016"/>
              <a:ext cx="161932" cy="120835"/>
            </a:xfrm>
            <a:custGeom>
              <a:avLst/>
              <a:gdLst>
                <a:gd name="connsiteX0" fmla="*/ 161929 w 161932"/>
                <a:gd name="connsiteY0" fmla="*/ 109 h 120835"/>
                <a:gd name="connsiteX1" fmla="*/ 73029 w 161932"/>
                <a:gd name="connsiteY1" fmla="*/ 60434 h 120835"/>
                <a:gd name="connsiteX2" fmla="*/ 4 w 161932"/>
                <a:gd name="connsiteY2" fmla="*/ 120759 h 120835"/>
                <a:gd name="connsiteX3" fmla="*/ 76204 w 161932"/>
                <a:gd name="connsiteY3" fmla="*/ 47734 h 120835"/>
                <a:gd name="connsiteX4" fmla="*/ 161929 w 161932"/>
                <a:gd name="connsiteY4" fmla="*/ 109 h 12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32" h="120835">
                  <a:moveTo>
                    <a:pt x="161929" y="109"/>
                  </a:moveTo>
                  <a:cubicBezTo>
                    <a:pt x="161400" y="2226"/>
                    <a:pt x="100016" y="40326"/>
                    <a:pt x="73029" y="60434"/>
                  </a:cubicBezTo>
                  <a:cubicBezTo>
                    <a:pt x="46041" y="80542"/>
                    <a:pt x="-525" y="122876"/>
                    <a:pt x="4" y="120759"/>
                  </a:cubicBezTo>
                  <a:cubicBezTo>
                    <a:pt x="533" y="118642"/>
                    <a:pt x="48158" y="68372"/>
                    <a:pt x="76204" y="47734"/>
                  </a:cubicBezTo>
                  <a:cubicBezTo>
                    <a:pt x="104250" y="27097"/>
                    <a:pt x="162458" y="-2008"/>
                    <a:pt x="161929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BE91670F-8EB8-4CA1-1805-728DCB72D97C}"/>
                </a:ext>
              </a:extLst>
            </p:cNvPr>
            <p:cNvSpPr/>
            <p:nvPr/>
          </p:nvSpPr>
          <p:spPr>
            <a:xfrm>
              <a:off x="5688096" y="4164522"/>
              <a:ext cx="90876" cy="90712"/>
            </a:xfrm>
            <a:custGeom>
              <a:avLst/>
              <a:gdLst>
                <a:gd name="connsiteX0" fmla="*/ 90404 w 90876"/>
                <a:gd name="connsiteY0" fmla="*/ 1078 h 90712"/>
                <a:gd name="connsiteX1" fmla="*/ 1504 w 90876"/>
                <a:gd name="connsiteY1" fmla="*/ 89978 h 90712"/>
                <a:gd name="connsiteX2" fmla="*/ 36429 w 90876"/>
                <a:gd name="connsiteY2" fmla="*/ 42353 h 90712"/>
                <a:gd name="connsiteX3" fmla="*/ 90404 w 90876"/>
                <a:gd name="connsiteY3" fmla="*/ 1078 h 9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76" h="90712">
                  <a:moveTo>
                    <a:pt x="90404" y="1078"/>
                  </a:moveTo>
                  <a:cubicBezTo>
                    <a:pt x="84583" y="9015"/>
                    <a:pt x="10500" y="83099"/>
                    <a:pt x="1504" y="89978"/>
                  </a:cubicBezTo>
                  <a:cubicBezTo>
                    <a:pt x="-7492" y="96857"/>
                    <a:pt x="26375" y="53465"/>
                    <a:pt x="36429" y="42353"/>
                  </a:cubicBezTo>
                  <a:cubicBezTo>
                    <a:pt x="46483" y="31241"/>
                    <a:pt x="96225" y="-6859"/>
                    <a:pt x="90404" y="10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0C443AE7-078F-2370-4EF0-06C5481EC437}"/>
                </a:ext>
              </a:extLst>
            </p:cNvPr>
            <p:cNvSpPr/>
            <p:nvPr/>
          </p:nvSpPr>
          <p:spPr>
            <a:xfrm>
              <a:off x="6034280" y="3997322"/>
              <a:ext cx="33181" cy="86048"/>
            </a:xfrm>
            <a:custGeom>
              <a:avLst/>
              <a:gdLst>
                <a:gd name="connsiteX0" fmla="*/ 1395 w 33181"/>
                <a:gd name="connsiteY0" fmla="*/ 3 h 86048"/>
                <a:gd name="connsiteX1" fmla="*/ 33145 w 33181"/>
                <a:gd name="connsiteY1" fmla="*/ 79378 h 86048"/>
                <a:gd name="connsiteX2" fmla="*/ 7745 w 33181"/>
                <a:gd name="connsiteY2" fmla="*/ 76203 h 86048"/>
                <a:gd name="connsiteX3" fmla="*/ 1395 w 33181"/>
                <a:gd name="connsiteY3" fmla="*/ 3 h 8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1" h="86048">
                  <a:moveTo>
                    <a:pt x="1395" y="3"/>
                  </a:moveTo>
                  <a:cubicBezTo>
                    <a:pt x="5628" y="532"/>
                    <a:pt x="32087" y="66678"/>
                    <a:pt x="33145" y="79378"/>
                  </a:cubicBezTo>
                  <a:cubicBezTo>
                    <a:pt x="34203" y="92078"/>
                    <a:pt x="11978" y="84140"/>
                    <a:pt x="7745" y="76203"/>
                  </a:cubicBezTo>
                  <a:cubicBezTo>
                    <a:pt x="3512" y="68266"/>
                    <a:pt x="-2838" y="-526"/>
                    <a:pt x="139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3BCA7FC5-223C-FDDA-4688-EE32D255E56A}"/>
                </a:ext>
              </a:extLst>
            </p:cNvPr>
            <p:cNvSpPr/>
            <p:nvPr/>
          </p:nvSpPr>
          <p:spPr>
            <a:xfrm>
              <a:off x="5981700" y="4035305"/>
              <a:ext cx="60325" cy="117755"/>
            </a:xfrm>
            <a:custGeom>
              <a:avLst/>
              <a:gdLst>
                <a:gd name="connsiteX0" fmla="*/ 60325 w 60325"/>
                <a:gd name="connsiteY0" fmla="*/ 120 h 117755"/>
                <a:gd name="connsiteX1" fmla="*/ 31750 w 60325"/>
                <a:gd name="connsiteY1" fmla="*/ 69970 h 117755"/>
                <a:gd name="connsiteX2" fmla="*/ 0 w 60325"/>
                <a:gd name="connsiteY2" fmla="*/ 117595 h 117755"/>
                <a:gd name="connsiteX3" fmla="*/ 31750 w 60325"/>
                <a:gd name="connsiteY3" fmla="*/ 54095 h 117755"/>
                <a:gd name="connsiteX4" fmla="*/ 60325 w 60325"/>
                <a:gd name="connsiteY4" fmla="*/ 120 h 11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25" h="117755">
                  <a:moveTo>
                    <a:pt x="60325" y="120"/>
                  </a:moveTo>
                  <a:cubicBezTo>
                    <a:pt x="60325" y="2766"/>
                    <a:pt x="41804" y="50391"/>
                    <a:pt x="31750" y="69970"/>
                  </a:cubicBezTo>
                  <a:cubicBezTo>
                    <a:pt x="21696" y="89549"/>
                    <a:pt x="0" y="120241"/>
                    <a:pt x="0" y="117595"/>
                  </a:cubicBezTo>
                  <a:cubicBezTo>
                    <a:pt x="0" y="114949"/>
                    <a:pt x="23283" y="68912"/>
                    <a:pt x="31750" y="54095"/>
                  </a:cubicBezTo>
                  <a:cubicBezTo>
                    <a:pt x="40217" y="39278"/>
                    <a:pt x="60325" y="-2526"/>
                    <a:pt x="60325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53DCDA81-BF71-558F-DDCB-73DF3E3F644D}"/>
                </a:ext>
              </a:extLst>
            </p:cNvPr>
            <p:cNvSpPr/>
            <p:nvPr/>
          </p:nvSpPr>
          <p:spPr>
            <a:xfrm>
              <a:off x="5869385" y="4139079"/>
              <a:ext cx="125742" cy="182196"/>
            </a:xfrm>
            <a:custGeom>
              <a:avLst/>
              <a:gdLst>
                <a:gd name="connsiteX0" fmla="*/ 125015 w 125742"/>
                <a:gd name="connsiteY0" fmla="*/ 1121 h 182196"/>
                <a:gd name="connsiteX1" fmla="*/ 58340 w 125742"/>
                <a:gd name="connsiteY1" fmla="*/ 55096 h 182196"/>
                <a:gd name="connsiteX2" fmla="*/ 32940 w 125742"/>
                <a:gd name="connsiteY2" fmla="*/ 93196 h 182196"/>
                <a:gd name="connsiteX3" fmla="*/ 4365 w 125742"/>
                <a:gd name="connsiteY3" fmla="*/ 182096 h 182196"/>
                <a:gd name="connsiteX4" fmla="*/ 10715 w 125742"/>
                <a:gd name="connsiteY4" fmla="*/ 109071 h 182196"/>
                <a:gd name="connsiteX5" fmla="*/ 125015 w 125742"/>
                <a:gd name="connsiteY5" fmla="*/ 1121 h 1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42" h="182196">
                  <a:moveTo>
                    <a:pt x="125015" y="1121"/>
                  </a:moveTo>
                  <a:cubicBezTo>
                    <a:pt x="132953" y="-7875"/>
                    <a:pt x="73686" y="39750"/>
                    <a:pt x="58340" y="55096"/>
                  </a:cubicBezTo>
                  <a:cubicBezTo>
                    <a:pt x="42994" y="70442"/>
                    <a:pt x="41936" y="72029"/>
                    <a:pt x="32940" y="93196"/>
                  </a:cubicBezTo>
                  <a:cubicBezTo>
                    <a:pt x="23944" y="114363"/>
                    <a:pt x="8069" y="179450"/>
                    <a:pt x="4365" y="182096"/>
                  </a:cubicBezTo>
                  <a:cubicBezTo>
                    <a:pt x="661" y="184742"/>
                    <a:pt x="-5689" y="134471"/>
                    <a:pt x="10715" y="109071"/>
                  </a:cubicBezTo>
                  <a:cubicBezTo>
                    <a:pt x="27119" y="83671"/>
                    <a:pt x="117077" y="10117"/>
                    <a:pt x="125015" y="1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3191C443-9C17-8718-1F9D-7DF163727935}"/>
                </a:ext>
              </a:extLst>
            </p:cNvPr>
            <p:cNvSpPr/>
            <p:nvPr/>
          </p:nvSpPr>
          <p:spPr>
            <a:xfrm>
              <a:off x="5673714" y="4260785"/>
              <a:ext cx="193742" cy="114373"/>
            </a:xfrm>
            <a:custGeom>
              <a:avLst/>
              <a:gdLst>
                <a:gd name="connsiteX0" fmla="*/ 11 w 193742"/>
                <a:gd name="connsiteY0" fmla="*/ 65 h 114373"/>
                <a:gd name="connsiteX1" fmla="*/ 34936 w 193742"/>
                <a:gd name="connsiteY1" fmla="*/ 63565 h 114373"/>
                <a:gd name="connsiteX2" fmla="*/ 98436 w 193742"/>
                <a:gd name="connsiteY2" fmla="*/ 95315 h 114373"/>
                <a:gd name="connsiteX3" fmla="*/ 193686 w 193742"/>
                <a:gd name="connsiteY3" fmla="*/ 73090 h 114373"/>
                <a:gd name="connsiteX4" fmla="*/ 111136 w 193742"/>
                <a:gd name="connsiteY4" fmla="*/ 114365 h 114373"/>
                <a:gd name="connsiteX5" fmla="*/ 31761 w 193742"/>
                <a:gd name="connsiteY5" fmla="*/ 76265 h 114373"/>
                <a:gd name="connsiteX6" fmla="*/ 11 w 193742"/>
                <a:gd name="connsiteY6" fmla="*/ 65 h 11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42" h="114373">
                  <a:moveTo>
                    <a:pt x="11" y="65"/>
                  </a:moveTo>
                  <a:cubicBezTo>
                    <a:pt x="540" y="-2052"/>
                    <a:pt x="18532" y="47690"/>
                    <a:pt x="34936" y="63565"/>
                  </a:cubicBezTo>
                  <a:cubicBezTo>
                    <a:pt x="51340" y="79440"/>
                    <a:pt x="71978" y="93728"/>
                    <a:pt x="98436" y="95315"/>
                  </a:cubicBezTo>
                  <a:cubicBezTo>
                    <a:pt x="124894" y="96903"/>
                    <a:pt x="191569" y="69915"/>
                    <a:pt x="193686" y="73090"/>
                  </a:cubicBezTo>
                  <a:cubicBezTo>
                    <a:pt x="195803" y="76265"/>
                    <a:pt x="138123" y="113836"/>
                    <a:pt x="111136" y="114365"/>
                  </a:cubicBezTo>
                  <a:cubicBezTo>
                    <a:pt x="84149" y="114894"/>
                    <a:pt x="46578" y="91611"/>
                    <a:pt x="31761" y="76265"/>
                  </a:cubicBezTo>
                  <a:cubicBezTo>
                    <a:pt x="16944" y="60919"/>
                    <a:pt x="-518" y="2182"/>
                    <a:pt x="11" y="6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52B53F8E-D9E7-62ED-E5F8-0099DED4F87C}"/>
                </a:ext>
              </a:extLst>
            </p:cNvPr>
            <p:cNvSpPr/>
            <p:nvPr/>
          </p:nvSpPr>
          <p:spPr>
            <a:xfrm>
              <a:off x="5629080" y="4356096"/>
              <a:ext cx="111441" cy="73134"/>
            </a:xfrm>
            <a:custGeom>
              <a:avLst/>
              <a:gdLst>
                <a:gd name="connsiteX0" fmla="*/ 195 w 111441"/>
                <a:gd name="connsiteY0" fmla="*/ 4 h 73134"/>
                <a:gd name="connsiteX1" fmla="*/ 54170 w 111441"/>
                <a:gd name="connsiteY1" fmla="*/ 60329 h 73134"/>
                <a:gd name="connsiteX2" fmla="*/ 111320 w 111441"/>
                <a:gd name="connsiteY2" fmla="*/ 73029 h 73134"/>
                <a:gd name="connsiteX3" fmla="*/ 38295 w 111441"/>
                <a:gd name="connsiteY3" fmla="*/ 57154 h 73134"/>
                <a:gd name="connsiteX4" fmla="*/ 195 w 111441"/>
                <a:gd name="connsiteY4" fmla="*/ 4 h 7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41" h="73134">
                  <a:moveTo>
                    <a:pt x="195" y="4"/>
                  </a:moveTo>
                  <a:cubicBezTo>
                    <a:pt x="2841" y="533"/>
                    <a:pt x="35649" y="48158"/>
                    <a:pt x="54170" y="60329"/>
                  </a:cubicBezTo>
                  <a:cubicBezTo>
                    <a:pt x="72691" y="72500"/>
                    <a:pt x="113966" y="73558"/>
                    <a:pt x="111320" y="73029"/>
                  </a:cubicBezTo>
                  <a:cubicBezTo>
                    <a:pt x="108674" y="72500"/>
                    <a:pt x="54170" y="64562"/>
                    <a:pt x="38295" y="57154"/>
                  </a:cubicBezTo>
                  <a:cubicBezTo>
                    <a:pt x="22420" y="49746"/>
                    <a:pt x="-2451" y="-525"/>
                    <a:pt x="195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2BB0D4A3-386B-1E3A-EB9D-284FDE9034FB}"/>
                </a:ext>
              </a:extLst>
            </p:cNvPr>
            <p:cNvSpPr/>
            <p:nvPr/>
          </p:nvSpPr>
          <p:spPr>
            <a:xfrm>
              <a:off x="5565476" y="4413234"/>
              <a:ext cx="99559" cy="73283"/>
            </a:xfrm>
            <a:custGeom>
              <a:avLst/>
              <a:gdLst>
                <a:gd name="connsiteX0" fmla="*/ 299 w 99559"/>
                <a:gd name="connsiteY0" fmla="*/ 16 h 73283"/>
                <a:gd name="connsiteX1" fmla="*/ 54274 w 99559"/>
                <a:gd name="connsiteY1" fmla="*/ 63516 h 73283"/>
                <a:gd name="connsiteX2" fmla="*/ 98724 w 99559"/>
                <a:gd name="connsiteY2" fmla="*/ 73041 h 73283"/>
                <a:gd name="connsiteX3" fmla="*/ 79674 w 99559"/>
                <a:gd name="connsiteY3" fmla="*/ 57166 h 73283"/>
                <a:gd name="connsiteX4" fmla="*/ 299 w 99559"/>
                <a:gd name="connsiteY4" fmla="*/ 16 h 7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59" h="73283">
                  <a:moveTo>
                    <a:pt x="299" y="16"/>
                  </a:moveTo>
                  <a:cubicBezTo>
                    <a:pt x="-3934" y="1074"/>
                    <a:pt x="37870" y="51345"/>
                    <a:pt x="54274" y="63516"/>
                  </a:cubicBezTo>
                  <a:cubicBezTo>
                    <a:pt x="70678" y="75687"/>
                    <a:pt x="98724" y="73041"/>
                    <a:pt x="98724" y="73041"/>
                  </a:cubicBezTo>
                  <a:cubicBezTo>
                    <a:pt x="102957" y="71983"/>
                    <a:pt x="90257" y="65103"/>
                    <a:pt x="79674" y="57166"/>
                  </a:cubicBezTo>
                  <a:cubicBezTo>
                    <a:pt x="69091" y="49229"/>
                    <a:pt x="4532" y="-1042"/>
                    <a:pt x="299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20BD6440-6F19-2AC5-EEF4-3DD7826DA8D8}"/>
                </a:ext>
              </a:extLst>
            </p:cNvPr>
            <p:cNvSpPr/>
            <p:nvPr/>
          </p:nvSpPr>
          <p:spPr>
            <a:xfrm>
              <a:off x="5969232" y="4092161"/>
              <a:ext cx="156072" cy="241351"/>
            </a:xfrm>
            <a:custGeom>
              <a:avLst/>
              <a:gdLst>
                <a:gd name="connsiteX0" fmla="*/ 155343 w 156072"/>
                <a:gd name="connsiteY0" fmla="*/ 414 h 241351"/>
                <a:gd name="connsiteX1" fmla="*/ 145818 w 156072"/>
                <a:gd name="connsiteY1" fmla="*/ 70264 h 241351"/>
                <a:gd name="connsiteX2" fmla="*/ 126768 w 156072"/>
                <a:gd name="connsiteY2" fmla="*/ 111539 h 241351"/>
                <a:gd name="connsiteX3" fmla="*/ 66443 w 156072"/>
                <a:gd name="connsiteY3" fmla="*/ 187739 h 241351"/>
                <a:gd name="connsiteX4" fmla="*/ 41043 w 156072"/>
                <a:gd name="connsiteY4" fmla="*/ 216314 h 241351"/>
                <a:gd name="connsiteX5" fmla="*/ 2943 w 156072"/>
                <a:gd name="connsiteY5" fmla="*/ 235364 h 241351"/>
                <a:gd name="connsiteX6" fmla="*/ 126768 w 156072"/>
                <a:gd name="connsiteY6" fmla="*/ 105189 h 241351"/>
                <a:gd name="connsiteX7" fmla="*/ 155343 w 156072"/>
                <a:gd name="connsiteY7" fmla="*/ 414 h 2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072" h="241351">
                  <a:moveTo>
                    <a:pt x="155343" y="414"/>
                  </a:moveTo>
                  <a:cubicBezTo>
                    <a:pt x="158518" y="-5407"/>
                    <a:pt x="150581" y="51743"/>
                    <a:pt x="145818" y="70264"/>
                  </a:cubicBezTo>
                  <a:cubicBezTo>
                    <a:pt x="141055" y="88785"/>
                    <a:pt x="139997" y="91960"/>
                    <a:pt x="126768" y="111539"/>
                  </a:cubicBezTo>
                  <a:cubicBezTo>
                    <a:pt x="113539" y="131118"/>
                    <a:pt x="80730" y="170277"/>
                    <a:pt x="66443" y="187739"/>
                  </a:cubicBezTo>
                  <a:cubicBezTo>
                    <a:pt x="52156" y="205201"/>
                    <a:pt x="51626" y="208377"/>
                    <a:pt x="41043" y="216314"/>
                  </a:cubicBezTo>
                  <a:cubicBezTo>
                    <a:pt x="30460" y="224251"/>
                    <a:pt x="-11344" y="253885"/>
                    <a:pt x="2943" y="235364"/>
                  </a:cubicBezTo>
                  <a:cubicBezTo>
                    <a:pt x="17230" y="216843"/>
                    <a:pt x="104014" y="139056"/>
                    <a:pt x="126768" y="105189"/>
                  </a:cubicBezTo>
                  <a:cubicBezTo>
                    <a:pt x="149522" y="71322"/>
                    <a:pt x="152168" y="6235"/>
                    <a:pt x="155343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3EA66D7E-A610-4DD6-251A-8C696C3CA84B}"/>
                </a:ext>
              </a:extLst>
            </p:cNvPr>
            <p:cNvSpPr/>
            <p:nvPr/>
          </p:nvSpPr>
          <p:spPr>
            <a:xfrm>
              <a:off x="5920947" y="4088384"/>
              <a:ext cx="122780" cy="154530"/>
            </a:xfrm>
            <a:custGeom>
              <a:avLst/>
              <a:gdLst>
                <a:gd name="connsiteX0" fmla="*/ 428 w 122780"/>
                <a:gd name="connsiteY0" fmla="*/ 153416 h 154530"/>
                <a:gd name="connsiteX1" fmla="*/ 111553 w 122780"/>
                <a:gd name="connsiteY1" fmla="*/ 26416 h 154530"/>
                <a:gd name="connsiteX2" fmla="*/ 117903 w 122780"/>
                <a:gd name="connsiteY2" fmla="*/ 1016 h 154530"/>
                <a:gd name="connsiteX3" fmla="*/ 102028 w 122780"/>
                <a:gd name="connsiteY3" fmla="*/ 45466 h 154530"/>
                <a:gd name="connsiteX4" fmla="*/ 73453 w 122780"/>
                <a:gd name="connsiteY4" fmla="*/ 86741 h 154530"/>
                <a:gd name="connsiteX5" fmla="*/ 428 w 122780"/>
                <a:gd name="connsiteY5" fmla="*/ 153416 h 15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80" h="154530">
                  <a:moveTo>
                    <a:pt x="428" y="153416"/>
                  </a:moveTo>
                  <a:cubicBezTo>
                    <a:pt x="6778" y="143362"/>
                    <a:pt x="91974" y="51816"/>
                    <a:pt x="111553" y="26416"/>
                  </a:cubicBezTo>
                  <a:cubicBezTo>
                    <a:pt x="131132" y="1016"/>
                    <a:pt x="119490" y="-2159"/>
                    <a:pt x="117903" y="1016"/>
                  </a:cubicBezTo>
                  <a:cubicBezTo>
                    <a:pt x="116316" y="4191"/>
                    <a:pt x="109436" y="31179"/>
                    <a:pt x="102028" y="45466"/>
                  </a:cubicBezTo>
                  <a:cubicBezTo>
                    <a:pt x="94620" y="59753"/>
                    <a:pt x="86682" y="70866"/>
                    <a:pt x="73453" y="86741"/>
                  </a:cubicBezTo>
                  <a:cubicBezTo>
                    <a:pt x="60224" y="102616"/>
                    <a:pt x="-5922" y="163470"/>
                    <a:pt x="428" y="153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7E6B74EA-0FF9-ED3F-59EE-CB6C748069F3}"/>
                </a:ext>
              </a:extLst>
            </p:cNvPr>
            <p:cNvSpPr/>
            <p:nvPr/>
          </p:nvSpPr>
          <p:spPr>
            <a:xfrm>
              <a:off x="6086461" y="4089285"/>
              <a:ext cx="20433" cy="98824"/>
            </a:xfrm>
            <a:custGeom>
              <a:avLst/>
              <a:gdLst>
                <a:gd name="connsiteX0" fmla="*/ 15889 w 20433"/>
                <a:gd name="connsiteY0" fmla="*/ 115 h 98824"/>
                <a:gd name="connsiteX1" fmla="*/ 15889 w 20433"/>
                <a:gd name="connsiteY1" fmla="*/ 57265 h 98824"/>
                <a:gd name="connsiteX2" fmla="*/ 14 w 20433"/>
                <a:gd name="connsiteY2" fmla="*/ 98540 h 98824"/>
                <a:gd name="connsiteX3" fmla="*/ 19064 w 20433"/>
                <a:gd name="connsiteY3" fmla="*/ 73140 h 98824"/>
                <a:gd name="connsiteX4" fmla="*/ 15889 w 20433"/>
                <a:gd name="connsiteY4" fmla="*/ 115 h 9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98824">
                  <a:moveTo>
                    <a:pt x="15889" y="115"/>
                  </a:moveTo>
                  <a:cubicBezTo>
                    <a:pt x="15360" y="-2531"/>
                    <a:pt x="18535" y="40861"/>
                    <a:pt x="15889" y="57265"/>
                  </a:cubicBezTo>
                  <a:cubicBezTo>
                    <a:pt x="13243" y="73669"/>
                    <a:pt x="-515" y="95894"/>
                    <a:pt x="14" y="98540"/>
                  </a:cubicBezTo>
                  <a:cubicBezTo>
                    <a:pt x="543" y="101186"/>
                    <a:pt x="14831" y="84782"/>
                    <a:pt x="19064" y="73140"/>
                  </a:cubicBezTo>
                  <a:cubicBezTo>
                    <a:pt x="23297" y="61498"/>
                    <a:pt x="16418" y="2761"/>
                    <a:pt x="15889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2D183305-B9BD-F8AC-886C-2D2E85FBEF10}"/>
                </a:ext>
              </a:extLst>
            </p:cNvPr>
            <p:cNvSpPr/>
            <p:nvPr/>
          </p:nvSpPr>
          <p:spPr>
            <a:xfrm>
              <a:off x="5933928" y="4235434"/>
              <a:ext cx="44728" cy="55429"/>
            </a:xfrm>
            <a:custGeom>
              <a:avLst/>
              <a:gdLst>
                <a:gd name="connsiteX0" fmla="*/ 147 w 44728"/>
                <a:gd name="connsiteY0" fmla="*/ 16 h 55429"/>
                <a:gd name="connsiteX1" fmla="*/ 25547 w 44728"/>
                <a:gd name="connsiteY1" fmla="*/ 47641 h 55429"/>
                <a:gd name="connsiteX2" fmla="*/ 44597 w 44728"/>
                <a:gd name="connsiteY2" fmla="*/ 50816 h 55429"/>
                <a:gd name="connsiteX3" fmla="*/ 16022 w 44728"/>
                <a:gd name="connsiteY3" fmla="*/ 53991 h 55429"/>
                <a:gd name="connsiteX4" fmla="*/ 147 w 44728"/>
                <a:gd name="connsiteY4" fmla="*/ 16 h 5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28" h="55429">
                  <a:moveTo>
                    <a:pt x="147" y="16"/>
                  </a:moveTo>
                  <a:cubicBezTo>
                    <a:pt x="1735" y="-1042"/>
                    <a:pt x="25547" y="47641"/>
                    <a:pt x="25547" y="47641"/>
                  </a:cubicBezTo>
                  <a:cubicBezTo>
                    <a:pt x="32955" y="56108"/>
                    <a:pt x="46185" y="49758"/>
                    <a:pt x="44597" y="50816"/>
                  </a:cubicBezTo>
                  <a:cubicBezTo>
                    <a:pt x="43009" y="51874"/>
                    <a:pt x="21843" y="58224"/>
                    <a:pt x="16022" y="53991"/>
                  </a:cubicBezTo>
                  <a:cubicBezTo>
                    <a:pt x="10201" y="49758"/>
                    <a:pt x="-1441" y="1074"/>
                    <a:pt x="147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円弧 1337">
              <a:extLst>
                <a:ext uri="{FF2B5EF4-FFF2-40B4-BE49-F238E27FC236}">
                  <a16:creationId xmlns:a16="http://schemas.microsoft.com/office/drawing/2014/main" id="{51B75DED-EABC-D465-FA91-57D5BD163C29}"/>
                </a:ext>
              </a:extLst>
            </p:cNvPr>
            <p:cNvSpPr/>
            <p:nvPr/>
          </p:nvSpPr>
          <p:spPr>
            <a:xfrm>
              <a:off x="5937172" y="4023239"/>
              <a:ext cx="45719" cy="45719"/>
            </a:xfrm>
            <a:prstGeom prst="arc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997FE302-ACAE-DCAD-9BA5-CA7C5C1E72AE}"/>
                </a:ext>
              </a:extLst>
            </p:cNvPr>
            <p:cNvSpPr/>
            <p:nvPr/>
          </p:nvSpPr>
          <p:spPr>
            <a:xfrm>
              <a:off x="5930900" y="3965153"/>
              <a:ext cx="62180" cy="76683"/>
            </a:xfrm>
            <a:custGeom>
              <a:avLst/>
              <a:gdLst>
                <a:gd name="connsiteX0" fmla="*/ 0 w 62180"/>
                <a:gd name="connsiteY0" fmla="*/ 76622 h 76683"/>
                <a:gd name="connsiteX1" fmla="*/ 57150 w 62180"/>
                <a:gd name="connsiteY1" fmla="*/ 3597 h 76683"/>
                <a:gd name="connsiteX2" fmla="*/ 57150 w 62180"/>
                <a:gd name="connsiteY2" fmla="*/ 16297 h 76683"/>
                <a:gd name="connsiteX3" fmla="*/ 0 w 62180"/>
                <a:gd name="connsiteY3" fmla="*/ 76622 h 7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80" h="76683">
                  <a:moveTo>
                    <a:pt x="0" y="76622"/>
                  </a:moveTo>
                  <a:cubicBezTo>
                    <a:pt x="0" y="74505"/>
                    <a:pt x="57150" y="3597"/>
                    <a:pt x="57150" y="3597"/>
                  </a:cubicBezTo>
                  <a:cubicBezTo>
                    <a:pt x="66675" y="-6457"/>
                    <a:pt x="60325" y="6772"/>
                    <a:pt x="57150" y="16297"/>
                  </a:cubicBezTo>
                  <a:cubicBezTo>
                    <a:pt x="53975" y="25822"/>
                    <a:pt x="0" y="78739"/>
                    <a:pt x="0" y="766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CA1D84C8-F252-52CE-EF3F-0365259AD0E3}"/>
                </a:ext>
              </a:extLst>
            </p:cNvPr>
            <p:cNvSpPr/>
            <p:nvPr/>
          </p:nvSpPr>
          <p:spPr>
            <a:xfrm>
              <a:off x="5987927" y="3965530"/>
              <a:ext cx="58027" cy="89052"/>
            </a:xfrm>
            <a:custGeom>
              <a:avLst/>
              <a:gdLst>
                <a:gd name="connsiteX0" fmla="*/ 19173 w 58027"/>
                <a:gd name="connsiteY0" fmla="*/ 45 h 89052"/>
                <a:gd name="connsiteX1" fmla="*/ 41398 w 58027"/>
                <a:gd name="connsiteY1" fmla="*/ 54020 h 89052"/>
                <a:gd name="connsiteX2" fmla="*/ 123 w 58027"/>
                <a:gd name="connsiteY2" fmla="*/ 88945 h 89052"/>
                <a:gd name="connsiteX3" fmla="*/ 57273 w 58027"/>
                <a:gd name="connsiteY3" fmla="*/ 63545 h 89052"/>
                <a:gd name="connsiteX4" fmla="*/ 19173 w 58027"/>
                <a:gd name="connsiteY4" fmla="*/ 45 h 8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27" h="89052">
                  <a:moveTo>
                    <a:pt x="19173" y="45"/>
                  </a:moveTo>
                  <a:cubicBezTo>
                    <a:pt x="16527" y="-1543"/>
                    <a:pt x="44573" y="39203"/>
                    <a:pt x="41398" y="54020"/>
                  </a:cubicBezTo>
                  <a:cubicBezTo>
                    <a:pt x="38223" y="68837"/>
                    <a:pt x="-2523" y="87358"/>
                    <a:pt x="123" y="88945"/>
                  </a:cubicBezTo>
                  <a:cubicBezTo>
                    <a:pt x="2769" y="90533"/>
                    <a:pt x="50394" y="74128"/>
                    <a:pt x="57273" y="63545"/>
                  </a:cubicBezTo>
                  <a:cubicBezTo>
                    <a:pt x="64152" y="52962"/>
                    <a:pt x="21819" y="1633"/>
                    <a:pt x="19173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1814C548-268A-2FD7-13E9-6A7E098347BE}"/>
                </a:ext>
              </a:extLst>
            </p:cNvPr>
            <p:cNvSpPr/>
            <p:nvPr/>
          </p:nvSpPr>
          <p:spPr>
            <a:xfrm>
              <a:off x="5743277" y="4257555"/>
              <a:ext cx="118269" cy="41448"/>
            </a:xfrm>
            <a:custGeom>
              <a:avLst/>
              <a:gdLst>
                <a:gd name="connsiteX0" fmla="*/ 298 w 118269"/>
                <a:gd name="connsiteY0" fmla="*/ 120 h 41448"/>
                <a:gd name="connsiteX1" fmla="*/ 57448 w 118269"/>
                <a:gd name="connsiteY1" fmla="*/ 28695 h 41448"/>
                <a:gd name="connsiteX2" fmla="*/ 117773 w 118269"/>
                <a:gd name="connsiteY2" fmla="*/ 25520 h 41448"/>
                <a:gd name="connsiteX3" fmla="*/ 82848 w 118269"/>
                <a:gd name="connsiteY3" fmla="*/ 41395 h 41448"/>
                <a:gd name="connsiteX4" fmla="*/ 298 w 118269"/>
                <a:gd name="connsiteY4" fmla="*/ 120 h 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69" h="41448">
                  <a:moveTo>
                    <a:pt x="298" y="120"/>
                  </a:moveTo>
                  <a:cubicBezTo>
                    <a:pt x="-3935" y="-1997"/>
                    <a:pt x="37869" y="24462"/>
                    <a:pt x="57448" y="28695"/>
                  </a:cubicBezTo>
                  <a:cubicBezTo>
                    <a:pt x="77027" y="32928"/>
                    <a:pt x="113540" y="23403"/>
                    <a:pt x="117773" y="25520"/>
                  </a:cubicBezTo>
                  <a:cubicBezTo>
                    <a:pt x="122006" y="27637"/>
                    <a:pt x="98194" y="42453"/>
                    <a:pt x="82848" y="41395"/>
                  </a:cubicBezTo>
                  <a:cubicBezTo>
                    <a:pt x="67502" y="40337"/>
                    <a:pt x="4531" y="2237"/>
                    <a:pt x="298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B0549269-94B2-9AE4-5A4E-6DC6096242C9}"/>
                </a:ext>
              </a:extLst>
            </p:cNvPr>
            <p:cNvSpPr/>
            <p:nvPr/>
          </p:nvSpPr>
          <p:spPr>
            <a:xfrm>
              <a:off x="5908522" y="4067171"/>
              <a:ext cx="89295" cy="120659"/>
            </a:xfrm>
            <a:custGeom>
              <a:avLst/>
              <a:gdLst>
                <a:gd name="connsiteX0" fmla="*/ 89053 w 89295"/>
                <a:gd name="connsiteY0" fmla="*/ 4 h 120659"/>
                <a:gd name="connsiteX1" fmla="*/ 57303 w 89295"/>
                <a:gd name="connsiteY1" fmla="*/ 63504 h 120659"/>
                <a:gd name="connsiteX2" fmla="*/ 153 w 89295"/>
                <a:gd name="connsiteY2" fmla="*/ 120654 h 120659"/>
                <a:gd name="connsiteX3" fmla="*/ 41428 w 89295"/>
                <a:gd name="connsiteY3" fmla="*/ 66679 h 120659"/>
                <a:gd name="connsiteX4" fmla="*/ 89053 w 89295"/>
                <a:gd name="connsiteY4" fmla="*/ 4 h 1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95" h="120659">
                  <a:moveTo>
                    <a:pt x="89053" y="4"/>
                  </a:moveTo>
                  <a:cubicBezTo>
                    <a:pt x="91699" y="-525"/>
                    <a:pt x="72120" y="43396"/>
                    <a:pt x="57303" y="63504"/>
                  </a:cubicBezTo>
                  <a:cubicBezTo>
                    <a:pt x="42486" y="83612"/>
                    <a:pt x="2799" y="120125"/>
                    <a:pt x="153" y="120654"/>
                  </a:cubicBezTo>
                  <a:cubicBezTo>
                    <a:pt x="-2493" y="121183"/>
                    <a:pt x="29786" y="82554"/>
                    <a:pt x="41428" y="66679"/>
                  </a:cubicBezTo>
                  <a:cubicBezTo>
                    <a:pt x="53070" y="50804"/>
                    <a:pt x="86407" y="533"/>
                    <a:pt x="8905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7ACE7DA3-9E4E-25F2-E7EA-F9BA9FCBEE8B}"/>
                </a:ext>
              </a:extLst>
            </p:cNvPr>
            <p:cNvSpPr/>
            <p:nvPr/>
          </p:nvSpPr>
          <p:spPr>
            <a:xfrm>
              <a:off x="2123417" y="10197956"/>
              <a:ext cx="42137" cy="222475"/>
            </a:xfrm>
            <a:custGeom>
              <a:avLst/>
              <a:gdLst>
                <a:gd name="connsiteX0" fmla="*/ 41933 w 42137"/>
                <a:gd name="connsiteY0" fmla="*/ 144 h 222475"/>
                <a:gd name="connsiteX1" fmla="*/ 16533 w 42137"/>
                <a:gd name="connsiteY1" fmla="*/ 98569 h 222475"/>
                <a:gd name="connsiteX2" fmla="*/ 16533 w 42137"/>
                <a:gd name="connsiteY2" fmla="*/ 222394 h 222475"/>
                <a:gd name="connsiteX3" fmla="*/ 658 w 42137"/>
                <a:gd name="connsiteY3" fmla="*/ 79519 h 222475"/>
                <a:gd name="connsiteX4" fmla="*/ 41933 w 42137"/>
                <a:gd name="connsiteY4" fmla="*/ 144 h 2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37" h="222475">
                  <a:moveTo>
                    <a:pt x="41933" y="144"/>
                  </a:moveTo>
                  <a:cubicBezTo>
                    <a:pt x="44579" y="3319"/>
                    <a:pt x="20766" y="61527"/>
                    <a:pt x="16533" y="98569"/>
                  </a:cubicBezTo>
                  <a:cubicBezTo>
                    <a:pt x="12300" y="135611"/>
                    <a:pt x="19179" y="225569"/>
                    <a:pt x="16533" y="222394"/>
                  </a:cubicBezTo>
                  <a:cubicBezTo>
                    <a:pt x="13887" y="219219"/>
                    <a:pt x="-3575" y="112327"/>
                    <a:pt x="658" y="79519"/>
                  </a:cubicBezTo>
                  <a:cubicBezTo>
                    <a:pt x="4891" y="46711"/>
                    <a:pt x="39287" y="-3031"/>
                    <a:pt x="41933" y="1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4E677EEA-2295-74E8-3DBE-7D3EC35B70A4}"/>
                </a:ext>
              </a:extLst>
            </p:cNvPr>
            <p:cNvSpPr/>
            <p:nvPr/>
          </p:nvSpPr>
          <p:spPr>
            <a:xfrm>
              <a:off x="1892211" y="10429263"/>
              <a:ext cx="251012" cy="271205"/>
            </a:xfrm>
            <a:custGeom>
              <a:avLst/>
              <a:gdLst>
                <a:gd name="connsiteX0" fmla="*/ 250914 w 251012"/>
                <a:gd name="connsiteY0" fmla="*/ 612 h 271205"/>
                <a:gd name="connsiteX1" fmla="*/ 120739 w 251012"/>
                <a:gd name="connsiteY1" fmla="*/ 165712 h 271205"/>
                <a:gd name="connsiteX2" fmla="*/ 89 w 251012"/>
                <a:gd name="connsiteY2" fmla="*/ 270487 h 271205"/>
                <a:gd name="connsiteX3" fmla="*/ 139789 w 251012"/>
                <a:gd name="connsiteY3" fmla="*/ 114912 h 271205"/>
                <a:gd name="connsiteX4" fmla="*/ 250914 w 251012"/>
                <a:gd name="connsiteY4" fmla="*/ 612 h 27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012" h="271205">
                  <a:moveTo>
                    <a:pt x="250914" y="612"/>
                  </a:moveTo>
                  <a:cubicBezTo>
                    <a:pt x="247739" y="9079"/>
                    <a:pt x="162543" y="120733"/>
                    <a:pt x="120739" y="165712"/>
                  </a:cubicBezTo>
                  <a:cubicBezTo>
                    <a:pt x="78935" y="210691"/>
                    <a:pt x="-3086" y="278954"/>
                    <a:pt x="89" y="270487"/>
                  </a:cubicBezTo>
                  <a:cubicBezTo>
                    <a:pt x="3264" y="262020"/>
                    <a:pt x="100102" y="156187"/>
                    <a:pt x="139789" y="114912"/>
                  </a:cubicBezTo>
                  <a:cubicBezTo>
                    <a:pt x="179476" y="73637"/>
                    <a:pt x="254089" y="-7855"/>
                    <a:pt x="250914" y="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A0AB6906-D6D4-C79F-0752-3BAD1D86BB46}"/>
                </a:ext>
              </a:extLst>
            </p:cNvPr>
            <p:cNvSpPr/>
            <p:nvPr/>
          </p:nvSpPr>
          <p:spPr>
            <a:xfrm>
              <a:off x="2038272" y="10264681"/>
              <a:ext cx="41463" cy="171632"/>
            </a:xfrm>
            <a:custGeom>
              <a:avLst/>
              <a:gdLst>
                <a:gd name="connsiteX0" fmla="*/ 41353 w 41463"/>
                <a:gd name="connsiteY0" fmla="*/ 94 h 171632"/>
                <a:gd name="connsiteX1" fmla="*/ 12778 w 41463"/>
                <a:gd name="connsiteY1" fmla="*/ 79469 h 171632"/>
                <a:gd name="connsiteX2" fmla="*/ 31828 w 41463"/>
                <a:gd name="connsiteY2" fmla="*/ 171544 h 171632"/>
                <a:gd name="connsiteX3" fmla="*/ 78 w 41463"/>
                <a:gd name="connsiteY3" fmla="*/ 95344 h 171632"/>
                <a:gd name="connsiteX4" fmla="*/ 41353 w 41463"/>
                <a:gd name="connsiteY4" fmla="*/ 94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3" h="171632">
                  <a:moveTo>
                    <a:pt x="41353" y="94"/>
                  </a:moveTo>
                  <a:cubicBezTo>
                    <a:pt x="43470" y="-2552"/>
                    <a:pt x="14365" y="50894"/>
                    <a:pt x="12778" y="79469"/>
                  </a:cubicBezTo>
                  <a:cubicBezTo>
                    <a:pt x="11190" y="108044"/>
                    <a:pt x="33945" y="168898"/>
                    <a:pt x="31828" y="171544"/>
                  </a:cubicBezTo>
                  <a:cubicBezTo>
                    <a:pt x="29711" y="174190"/>
                    <a:pt x="2195" y="117040"/>
                    <a:pt x="78" y="95344"/>
                  </a:cubicBezTo>
                  <a:cubicBezTo>
                    <a:pt x="-2039" y="73648"/>
                    <a:pt x="39236" y="2740"/>
                    <a:pt x="41353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6EE2989D-AEE1-26CE-DEB7-34993162F406}"/>
                </a:ext>
              </a:extLst>
            </p:cNvPr>
            <p:cNvSpPr/>
            <p:nvPr/>
          </p:nvSpPr>
          <p:spPr>
            <a:xfrm>
              <a:off x="1618983" y="10683942"/>
              <a:ext cx="273704" cy="48020"/>
            </a:xfrm>
            <a:custGeom>
              <a:avLst/>
              <a:gdLst>
                <a:gd name="connsiteX0" fmla="*/ 267 w 273704"/>
                <a:gd name="connsiteY0" fmla="*/ 47558 h 48020"/>
                <a:gd name="connsiteX1" fmla="*/ 130442 w 273704"/>
                <a:gd name="connsiteY1" fmla="*/ 25333 h 48020"/>
                <a:gd name="connsiteX2" fmla="*/ 273317 w 273704"/>
                <a:gd name="connsiteY2" fmla="*/ 9458 h 48020"/>
                <a:gd name="connsiteX3" fmla="*/ 165367 w 273704"/>
                <a:gd name="connsiteY3" fmla="*/ 3108 h 48020"/>
                <a:gd name="connsiteX4" fmla="*/ 267 w 273704"/>
                <a:gd name="connsiteY4" fmla="*/ 47558 h 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704" h="48020">
                  <a:moveTo>
                    <a:pt x="267" y="47558"/>
                  </a:moveTo>
                  <a:cubicBezTo>
                    <a:pt x="-5554" y="51262"/>
                    <a:pt x="84934" y="31683"/>
                    <a:pt x="130442" y="25333"/>
                  </a:cubicBezTo>
                  <a:cubicBezTo>
                    <a:pt x="175950" y="18983"/>
                    <a:pt x="267496" y="13162"/>
                    <a:pt x="273317" y="9458"/>
                  </a:cubicBezTo>
                  <a:cubicBezTo>
                    <a:pt x="279138" y="5754"/>
                    <a:pt x="218284" y="-5359"/>
                    <a:pt x="165367" y="3108"/>
                  </a:cubicBezTo>
                  <a:cubicBezTo>
                    <a:pt x="112450" y="11575"/>
                    <a:pt x="6088" y="43854"/>
                    <a:pt x="267" y="475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9E490DDB-12A8-2A3D-7E4A-74A7FC105B37}"/>
                </a:ext>
              </a:extLst>
            </p:cNvPr>
            <p:cNvSpPr/>
            <p:nvPr/>
          </p:nvSpPr>
          <p:spPr>
            <a:xfrm>
              <a:off x="707953" y="10125052"/>
              <a:ext cx="279519" cy="225475"/>
            </a:xfrm>
            <a:custGeom>
              <a:avLst/>
              <a:gdLst>
                <a:gd name="connsiteX0" fmla="*/ 72 w 279519"/>
                <a:gd name="connsiteY0" fmla="*/ 225448 h 225475"/>
                <a:gd name="connsiteX1" fmla="*/ 127072 w 279519"/>
                <a:gd name="connsiteY1" fmla="*/ 120673 h 225475"/>
                <a:gd name="connsiteX2" fmla="*/ 279472 w 279519"/>
                <a:gd name="connsiteY2" fmla="*/ 23 h 225475"/>
                <a:gd name="connsiteX3" fmla="*/ 111197 w 279519"/>
                <a:gd name="connsiteY3" fmla="*/ 111148 h 225475"/>
                <a:gd name="connsiteX4" fmla="*/ 72 w 279519"/>
                <a:gd name="connsiteY4" fmla="*/ 225448 h 2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519" h="225475">
                  <a:moveTo>
                    <a:pt x="72" y="225448"/>
                  </a:moveTo>
                  <a:cubicBezTo>
                    <a:pt x="2718" y="227036"/>
                    <a:pt x="80505" y="158244"/>
                    <a:pt x="127072" y="120673"/>
                  </a:cubicBezTo>
                  <a:cubicBezTo>
                    <a:pt x="173639" y="83102"/>
                    <a:pt x="282118" y="1610"/>
                    <a:pt x="279472" y="23"/>
                  </a:cubicBezTo>
                  <a:cubicBezTo>
                    <a:pt x="276826" y="-1565"/>
                    <a:pt x="154589" y="78340"/>
                    <a:pt x="111197" y="111148"/>
                  </a:cubicBezTo>
                  <a:cubicBezTo>
                    <a:pt x="67805" y="143956"/>
                    <a:pt x="-2574" y="223860"/>
                    <a:pt x="72" y="2254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4D796A07-5E3C-7005-96E8-17F6F6EEB2FA}"/>
                </a:ext>
              </a:extLst>
            </p:cNvPr>
            <p:cNvSpPr/>
            <p:nvPr/>
          </p:nvSpPr>
          <p:spPr>
            <a:xfrm>
              <a:off x="1059484" y="10847471"/>
              <a:ext cx="77782" cy="62021"/>
            </a:xfrm>
            <a:custGeom>
              <a:avLst/>
              <a:gdLst>
                <a:gd name="connsiteX0" fmla="*/ 966 w 77782"/>
                <a:gd name="connsiteY0" fmla="*/ 61829 h 62021"/>
                <a:gd name="connsiteX1" fmla="*/ 77166 w 77782"/>
                <a:gd name="connsiteY1" fmla="*/ 1504 h 62021"/>
                <a:gd name="connsiteX2" fmla="*/ 35891 w 77782"/>
                <a:gd name="connsiteY2" fmla="*/ 20554 h 62021"/>
                <a:gd name="connsiteX3" fmla="*/ 966 w 77782"/>
                <a:gd name="connsiteY3" fmla="*/ 61829 h 6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82" h="62021">
                  <a:moveTo>
                    <a:pt x="966" y="61829"/>
                  </a:moveTo>
                  <a:cubicBezTo>
                    <a:pt x="7845" y="58654"/>
                    <a:pt x="71345" y="8383"/>
                    <a:pt x="77166" y="1504"/>
                  </a:cubicBezTo>
                  <a:cubicBezTo>
                    <a:pt x="82987" y="-5375"/>
                    <a:pt x="45945" y="13146"/>
                    <a:pt x="35891" y="20554"/>
                  </a:cubicBezTo>
                  <a:cubicBezTo>
                    <a:pt x="25837" y="27962"/>
                    <a:pt x="-5913" y="65004"/>
                    <a:pt x="966" y="61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9E4344F8-707B-C076-A175-6174180987BD}"/>
                </a:ext>
              </a:extLst>
            </p:cNvPr>
            <p:cNvSpPr/>
            <p:nvPr/>
          </p:nvSpPr>
          <p:spPr>
            <a:xfrm>
              <a:off x="186935" y="10267830"/>
              <a:ext cx="169361" cy="54475"/>
            </a:xfrm>
            <a:custGeom>
              <a:avLst/>
              <a:gdLst>
                <a:gd name="connsiteX0" fmla="*/ 390 w 169361"/>
                <a:gd name="connsiteY0" fmla="*/ 6470 h 54475"/>
                <a:gd name="connsiteX1" fmla="*/ 114690 w 169361"/>
                <a:gd name="connsiteY1" fmla="*/ 25520 h 54475"/>
                <a:gd name="connsiteX2" fmla="*/ 168665 w 169361"/>
                <a:gd name="connsiteY2" fmla="*/ 54095 h 54475"/>
                <a:gd name="connsiteX3" fmla="*/ 79765 w 169361"/>
                <a:gd name="connsiteY3" fmla="*/ 3295 h 54475"/>
                <a:gd name="connsiteX4" fmla="*/ 390 w 169361"/>
                <a:gd name="connsiteY4" fmla="*/ 647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361" h="54475">
                  <a:moveTo>
                    <a:pt x="390" y="6470"/>
                  </a:moveTo>
                  <a:cubicBezTo>
                    <a:pt x="6211" y="10174"/>
                    <a:pt x="86644" y="17583"/>
                    <a:pt x="114690" y="25520"/>
                  </a:cubicBezTo>
                  <a:cubicBezTo>
                    <a:pt x="142736" y="33458"/>
                    <a:pt x="174486" y="57799"/>
                    <a:pt x="168665" y="54095"/>
                  </a:cubicBezTo>
                  <a:cubicBezTo>
                    <a:pt x="162844" y="50391"/>
                    <a:pt x="104107" y="10703"/>
                    <a:pt x="79765" y="3295"/>
                  </a:cubicBezTo>
                  <a:cubicBezTo>
                    <a:pt x="55423" y="-4113"/>
                    <a:pt x="-5431" y="2766"/>
                    <a:pt x="390" y="64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F24FD277-E2D7-FE1C-3AAC-B121CBD7EF6E}"/>
                </a:ext>
              </a:extLst>
            </p:cNvPr>
            <p:cNvSpPr/>
            <p:nvPr/>
          </p:nvSpPr>
          <p:spPr>
            <a:xfrm>
              <a:off x="195849" y="10283508"/>
              <a:ext cx="130222" cy="87282"/>
            </a:xfrm>
            <a:custGeom>
              <a:avLst/>
              <a:gdLst>
                <a:gd name="connsiteX0" fmla="*/ 1001 w 130222"/>
                <a:gd name="connsiteY0" fmla="*/ 317 h 87282"/>
                <a:gd name="connsiteX1" fmla="*/ 13701 w 130222"/>
                <a:gd name="connsiteY1" fmla="*/ 57467 h 87282"/>
                <a:gd name="connsiteX2" fmla="*/ 89901 w 130222"/>
                <a:gd name="connsiteY2" fmla="*/ 70167 h 87282"/>
                <a:gd name="connsiteX3" fmla="*/ 128001 w 130222"/>
                <a:gd name="connsiteY3" fmla="*/ 54292 h 87282"/>
                <a:gd name="connsiteX4" fmla="*/ 26401 w 130222"/>
                <a:gd name="connsiteY4" fmla="*/ 86042 h 87282"/>
                <a:gd name="connsiteX5" fmla="*/ 1001 w 130222"/>
                <a:gd name="connsiteY5" fmla="*/ 317 h 8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222" h="87282">
                  <a:moveTo>
                    <a:pt x="1001" y="317"/>
                  </a:moveTo>
                  <a:cubicBezTo>
                    <a:pt x="-1116" y="-4445"/>
                    <a:pt x="-1115" y="45825"/>
                    <a:pt x="13701" y="57467"/>
                  </a:cubicBezTo>
                  <a:cubicBezTo>
                    <a:pt x="28517" y="69109"/>
                    <a:pt x="70851" y="70696"/>
                    <a:pt x="89901" y="70167"/>
                  </a:cubicBezTo>
                  <a:cubicBezTo>
                    <a:pt x="108951" y="69638"/>
                    <a:pt x="138584" y="51646"/>
                    <a:pt x="128001" y="54292"/>
                  </a:cubicBezTo>
                  <a:cubicBezTo>
                    <a:pt x="117418" y="56938"/>
                    <a:pt x="49155" y="94509"/>
                    <a:pt x="26401" y="86042"/>
                  </a:cubicBezTo>
                  <a:cubicBezTo>
                    <a:pt x="3647" y="77575"/>
                    <a:pt x="3118" y="5079"/>
                    <a:pt x="1001" y="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6E4D745C-34F0-001D-10C7-79825268BA00}"/>
                </a:ext>
              </a:extLst>
            </p:cNvPr>
            <p:cNvSpPr/>
            <p:nvPr/>
          </p:nvSpPr>
          <p:spPr>
            <a:xfrm>
              <a:off x="155638" y="10277246"/>
              <a:ext cx="82953" cy="127229"/>
            </a:xfrm>
            <a:custGeom>
              <a:avLst/>
              <a:gdLst>
                <a:gd name="connsiteX0" fmla="*/ 22162 w 82953"/>
                <a:gd name="connsiteY0" fmla="*/ 229 h 127229"/>
                <a:gd name="connsiteX1" fmla="*/ 12637 w 82953"/>
                <a:gd name="connsiteY1" fmla="*/ 66904 h 127229"/>
                <a:gd name="connsiteX2" fmla="*/ 34862 w 82953"/>
                <a:gd name="connsiteY2" fmla="*/ 92304 h 127229"/>
                <a:gd name="connsiteX3" fmla="*/ 82487 w 82953"/>
                <a:gd name="connsiteY3" fmla="*/ 127229 h 127229"/>
                <a:gd name="connsiteX4" fmla="*/ 3112 w 82953"/>
                <a:gd name="connsiteY4" fmla="*/ 92304 h 127229"/>
                <a:gd name="connsiteX5" fmla="*/ 22162 w 82953"/>
                <a:gd name="connsiteY5" fmla="*/ 229 h 1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53" h="127229">
                  <a:moveTo>
                    <a:pt x="22162" y="229"/>
                  </a:moveTo>
                  <a:cubicBezTo>
                    <a:pt x="23749" y="-4004"/>
                    <a:pt x="10520" y="51558"/>
                    <a:pt x="12637" y="66904"/>
                  </a:cubicBezTo>
                  <a:cubicBezTo>
                    <a:pt x="14754" y="82250"/>
                    <a:pt x="23220" y="82250"/>
                    <a:pt x="34862" y="92304"/>
                  </a:cubicBezTo>
                  <a:cubicBezTo>
                    <a:pt x="46504" y="102358"/>
                    <a:pt x="87779" y="127229"/>
                    <a:pt x="82487" y="127229"/>
                  </a:cubicBezTo>
                  <a:cubicBezTo>
                    <a:pt x="77195" y="127229"/>
                    <a:pt x="15812" y="109237"/>
                    <a:pt x="3112" y="92304"/>
                  </a:cubicBezTo>
                  <a:cubicBezTo>
                    <a:pt x="-9588" y="75371"/>
                    <a:pt x="20575" y="4462"/>
                    <a:pt x="22162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A510F864-B924-FA68-D948-BD47FC86E507}"/>
                </a:ext>
              </a:extLst>
            </p:cNvPr>
            <p:cNvSpPr/>
            <p:nvPr/>
          </p:nvSpPr>
          <p:spPr>
            <a:xfrm>
              <a:off x="155120" y="10423136"/>
              <a:ext cx="110713" cy="6808"/>
            </a:xfrm>
            <a:custGeom>
              <a:avLst/>
              <a:gdLst>
                <a:gd name="connsiteX0" fmla="*/ 455 w 110713"/>
                <a:gd name="connsiteY0" fmla="*/ 3564 h 6808"/>
                <a:gd name="connsiteX1" fmla="*/ 108405 w 110713"/>
                <a:gd name="connsiteY1" fmla="*/ 6739 h 6808"/>
                <a:gd name="connsiteX2" fmla="*/ 70305 w 110713"/>
                <a:gd name="connsiteY2" fmla="*/ 389 h 6808"/>
                <a:gd name="connsiteX3" fmla="*/ 455 w 110713"/>
                <a:gd name="connsiteY3" fmla="*/ 3564 h 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13" h="6808">
                  <a:moveTo>
                    <a:pt x="455" y="3564"/>
                  </a:moveTo>
                  <a:cubicBezTo>
                    <a:pt x="6805" y="4622"/>
                    <a:pt x="96763" y="7268"/>
                    <a:pt x="108405" y="6739"/>
                  </a:cubicBezTo>
                  <a:cubicBezTo>
                    <a:pt x="120047" y="6210"/>
                    <a:pt x="84592" y="1976"/>
                    <a:pt x="70305" y="389"/>
                  </a:cubicBezTo>
                  <a:cubicBezTo>
                    <a:pt x="56018" y="-1198"/>
                    <a:pt x="-5895" y="2506"/>
                    <a:pt x="455" y="35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2DE73429-8483-9226-210C-5F16FB87D6E3}"/>
                </a:ext>
              </a:extLst>
            </p:cNvPr>
            <p:cNvSpPr/>
            <p:nvPr/>
          </p:nvSpPr>
          <p:spPr>
            <a:xfrm>
              <a:off x="146044" y="10426611"/>
              <a:ext cx="101612" cy="47862"/>
            </a:xfrm>
            <a:custGeom>
              <a:avLst/>
              <a:gdLst>
                <a:gd name="connsiteX0" fmla="*/ 6 w 101612"/>
                <a:gd name="connsiteY0" fmla="*/ 89 h 47862"/>
                <a:gd name="connsiteX1" fmla="*/ 50806 w 101612"/>
                <a:gd name="connsiteY1" fmla="*/ 35014 h 47862"/>
                <a:gd name="connsiteX2" fmla="*/ 101606 w 101612"/>
                <a:gd name="connsiteY2" fmla="*/ 6439 h 47862"/>
                <a:gd name="connsiteX3" fmla="*/ 47631 w 101612"/>
                <a:gd name="connsiteY3" fmla="*/ 47714 h 47862"/>
                <a:gd name="connsiteX4" fmla="*/ 6 w 101612"/>
                <a:gd name="connsiteY4" fmla="*/ 89 h 4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2" h="47862">
                  <a:moveTo>
                    <a:pt x="6" y="89"/>
                  </a:moveTo>
                  <a:cubicBezTo>
                    <a:pt x="535" y="-2028"/>
                    <a:pt x="33873" y="33956"/>
                    <a:pt x="50806" y="35014"/>
                  </a:cubicBezTo>
                  <a:cubicBezTo>
                    <a:pt x="67739" y="36072"/>
                    <a:pt x="102135" y="4322"/>
                    <a:pt x="101606" y="6439"/>
                  </a:cubicBezTo>
                  <a:cubicBezTo>
                    <a:pt x="101077" y="8556"/>
                    <a:pt x="61918" y="44539"/>
                    <a:pt x="47631" y="47714"/>
                  </a:cubicBezTo>
                  <a:cubicBezTo>
                    <a:pt x="33344" y="50889"/>
                    <a:pt x="-523" y="2206"/>
                    <a:pt x="6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76F91137-5AB2-2F49-C4E9-2C2C9713F115}"/>
                </a:ext>
              </a:extLst>
            </p:cNvPr>
            <p:cNvSpPr/>
            <p:nvPr/>
          </p:nvSpPr>
          <p:spPr>
            <a:xfrm>
              <a:off x="136525" y="10442059"/>
              <a:ext cx="57223" cy="89556"/>
            </a:xfrm>
            <a:custGeom>
              <a:avLst/>
              <a:gdLst>
                <a:gd name="connsiteX0" fmla="*/ 6350 w 57223"/>
                <a:gd name="connsiteY0" fmla="*/ 516 h 89556"/>
                <a:gd name="connsiteX1" fmla="*/ 6350 w 57223"/>
                <a:gd name="connsiteY1" fmla="*/ 54491 h 89556"/>
                <a:gd name="connsiteX2" fmla="*/ 57150 w 57223"/>
                <a:gd name="connsiteY2" fmla="*/ 89416 h 89556"/>
                <a:gd name="connsiteX3" fmla="*/ 6350 w 57223"/>
                <a:gd name="connsiteY3" fmla="*/ 516 h 8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89556">
                  <a:moveTo>
                    <a:pt x="6350" y="516"/>
                  </a:moveTo>
                  <a:cubicBezTo>
                    <a:pt x="-2117" y="-5305"/>
                    <a:pt x="-2117" y="39674"/>
                    <a:pt x="6350" y="54491"/>
                  </a:cubicBezTo>
                  <a:cubicBezTo>
                    <a:pt x="14817" y="69308"/>
                    <a:pt x="59267" y="91533"/>
                    <a:pt x="57150" y="89416"/>
                  </a:cubicBezTo>
                  <a:cubicBezTo>
                    <a:pt x="55033" y="87299"/>
                    <a:pt x="14817" y="6337"/>
                    <a:pt x="6350" y="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B2A6DFFC-AC33-36C5-76F4-7F0F9FE142AE}"/>
                </a:ext>
              </a:extLst>
            </p:cNvPr>
            <p:cNvSpPr/>
            <p:nvPr/>
          </p:nvSpPr>
          <p:spPr>
            <a:xfrm>
              <a:off x="5815835" y="3889357"/>
              <a:ext cx="56039" cy="67050"/>
            </a:xfrm>
            <a:custGeom>
              <a:avLst/>
              <a:gdLst>
                <a:gd name="connsiteX0" fmla="*/ 765 w 56039"/>
                <a:gd name="connsiteY0" fmla="*/ 18 h 67050"/>
                <a:gd name="connsiteX1" fmla="*/ 19815 w 56039"/>
                <a:gd name="connsiteY1" fmla="*/ 53993 h 67050"/>
                <a:gd name="connsiteX2" fmla="*/ 54740 w 56039"/>
                <a:gd name="connsiteY2" fmla="*/ 66693 h 67050"/>
                <a:gd name="connsiteX3" fmla="*/ 45215 w 56039"/>
                <a:gd name="connsiteY3" fmla="*/ 60343 h 67050"/>
                <a:gd name="connsiteX4" fmla="*/ 765 w 56039"/>
                <a:gd name="connsiteY4" fmla="*/ 18 h 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9" h="67050">
                  <a:moveTo>
                    <a:pt x="765" y="18"/>
                  </a:moveTo>
                  <a:cubicBezTo>
                    <a:pt x="-3468" y="-1040"/>
                    <a:pt x="10819" y="42881"/>
                    <a:pt x="19815" y="53993"/>
                  </a:cubicBezTo>
                  <a:cubicBezTo>
                    <a:pt x="28811" y="65105"/>
                    <a:pt x="54740" y="66693"/>
                    <a:pt x="54740" y="66693"/>
                  </a:cubicBezTo>
                  <a:cubicBezTo>
                    <a:pt x="58973" y="67751"/>
                    <a:pt x="52094" y="66693"/>
                    <a:pt x="45215" y="60343"/>
                  </a:cubicBezTo>
                  <a:cubicBezTo>
                    <a:pt x="38336" y="53993"/>
                    <a:pt x="4998" y="1076"/>
                    <a:pt x="765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17" name="グループ化 1816">
            <a:extLst>
              <a:ext uri="{FF2B5EF4-FFF2-40B4-BE49-F238E27FC236}">
                <a16:creationId xmlns:a16="http://schemas.microsoft.com/office/drawing/2014/main" id="{ADD08024-C69B-5196-2749-5921CB28A81F}"/>
              </a:ext>
            </a:extLst>
          </p:cNvPr>
          <p:cNvGrpSpPr/>
          <p:nvPr/>
        </p:nvGrpSpPr>
        <p:grpSpPr>
          <a:xfrm>
            <a:off x="-165065" y="3390843"/>
            <a:ext cx="6489974" cy="1633215"/>
            <a:chOff x="-165065" y="3390843"/>
            <a:chExt cx="6489974" cy="1633215"/>
          </a:xfrm>
          <a:solidFill>
            <a:schemeClr val="tx1"/>
          </a:solidFill>
        </p:grpSpPr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D770FE90-5999-69D1-44E0-EC6C6EF4EB99}"/>
                </a:ext>
              </a:extLst>
            </p:cNvPr>
            <p:cNvSpPr/>
            <p:nvPr/>
          </p:nvSpPr>
          <p:spPr>
            <a:xfrm>
              <a:off x="6117851" y="4117206"/>
              <a:ext cx="91058" cy="16644"/>
            </a:xfrm>
            <a:custGeom>
              <a:avLst/>
              <a:gdLst>
                <a:gd name="connsiteX0" fmla="*/ 374 w 91058"/>
                <a:gd name="connsiteY0" fmla="*/ 769 h 16644"/>
                <a:gd name="connsiteX1" fmla="*/ 89274 w 91058"/>
                <a:gd name="connsiteY1" fmla="*/ 3944 h 16644"/>
                <a:gd name="connsiteX2" fmla="*/ 57524 w 91058"/>
                <a:gd name="connsiteY2" fmla="*/ 16644 h 16644"/>
                <a:gd name="connsiteX3" fmla="*/ 374 w 91058"/>
                <a:gd name="connsiteY3" fmla="*/ 769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58" h="16644">
                  <a:moveTo>
                    <a:pt x="374" y="769"/>
                  </a:moveTo>
                  <a:cubicBezTo>
                    <a:pt x="5666" y="-1348"/>
                    <a:pt x="79749" y="1298"/>
                    <a:pt x="89274" y="3944"/>
                  </a:cubicBezTo>
                  <a:cubicBezTo>
                    <a:pt x="98799" y="6590"/>
                    <a:pt x="67578" y="16644"/>
                    <a:pt x="57524" y="16644"/>
                  </a:cubicBezTo>
                  <a:cubicBezTo>
                    <a:pt x="47470" y="16644"/>
                    <a:pt x="-4918" y="2886"/>
                    <a:pt x="37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DAB3B906-9FC3-5952-5BF8-32327DAEDD0E}"/>
                </a:ext>
              </a:extLst>
            </p:cNvPr>
            <p:cNvSpPr/>
            <p:nvPr/>
          </p:nvSpPr>
          <p:spPr>
            <a:xfrm>
              <a:off x="6092209" y="4244828"/>
              <a:ext cx="232700" cy="23004"/>
            </a:xfrm>
            <a:custGeom>
              <a:avLst/>
              <a:gdLst>
                <a:gd name="connsiteX0" fmla="*/ 616 w 232700"/>
                <a:gd name="connsiteY0" fmla="*/ 12847 h 23004"/>
                <a:gd name="connsiteX1" fmla="*/ 76816 w 232700"/>
                <a:gd name="connsiteY1" fmla="*/ 147 h 23004"/>
                <a:gd name="connsiteX2" fmla="*/ 232391 w 232700"/>
                <a:gd name="connsiteY2" fmla="*/ 22372 h 23004"/>
                <a:gd name="connsiteX3" fmla="*/ 114916 w 232700"/>
                <a:gd name="connsiteY3" fmla="*/ 16022 h 23004"/>
                <a:gd name="connsiteX4" fmla="*/ 616 w 232700"/>
                <a:gd name="connsiteY4" fmla="*/ 12847 h 2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00" h="23004">
                  <a:moveTo>
                    <a:pt x="616" y="12847"/>
                  </a:moveTo>
                  <a:cubicBezTo>
                    <a:pt x="-5734" y="10201"/>
                    <a:pt x="38187" y="-1440"/>
                    <a:pt x="76816" y="147"/>
                  </a:cubicBezTo>
                  <a:cubicBezTo>
                    <a:pt x="115445" y="1734"/>
                    <a:pt x="226041" y="19726"/>
                    <a:pt x="232391" y="22372"/>
                  </a:cubicBezTo>
                  <a:cubicBezTo>
                    <a:pt x="238741" y="25018"/>
                    <a:pt x="145608" y="18668"/>
                    <a:pt x="114916" y="16022"/>
                  </a:cubicBezTo>
                  <a:cubicBezTo>
                    <a:pt x="84224" y="13376"/>
                    <a:pt x="6966" y="15493"/>
                    <a:pt x="616" y="128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7BEDCFD8-5F0A-EDC1-4517-41E14E5A02AD}"/>
                </a:ext>
              </a:extLst>
            </p:cNvPr>
            <p:cNvSpPr/>
            <p:nvPr/>
          </p:nvSpPr>
          <p:spPr>
            <a:xfrm>
              <a:off x="6067425" y="4275724"/>
              <a:ext cx="251087" cy="10526"/>
            </a:xfrm>
            <a:custGeom>
              <a:avLst/>
              <a:gdLst>
                <a:gd name="connsiteX0" fmla="*/ 0 w 251087"/>
                <a:gd name="connsiteY0" fmla="*/ 4176 h 10526"/>
                <a:gd name="connsiteX1" fmla="*/ 120650 w 251087"/>
                <a:gd name="connsiteY1" fmla="*/ 7351 h 10526"/>
                <a:gd name="connsiteX2" fmla="*/ 250825 w 251087"/>
                <a:gd name="connsiteY2" fmla="*/ 10526 h 10526"/>
                <a:gd name="connsiteX3" fmla="*/ 152400 w 251087"/>
                <a:gd name="connsiteY3" fmla="*/ 1001 h 10526"/>
                <a:gd name="connsiteX4" fmla="*/ 85725 w 251087"/>
                <a:gd name="connsiteY4" fmla="*/ 1001 h 10526"/>
                <a:gd name="connsiteX5" fmla="*/ 0 w 251087"/>
                <a:gd name="connsiteY5" fmla="*/ 4176 h 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087" h="10526">
                  <a:moveTo>
                    <a:pt x="0" y="4176"/>
                  </a:moveTo>
                  <a:lnTo>
                    <a:pt x="120650" y="7351"/>
                  </a:lnTo>
                  <a:lnTo>
                    <a:pt x="250825" y="10526"/>
                  </a:lnTo>
                  <a:cubicBezTo>
                    <a:pt x="256116" y="9468"/>
                    <a:pt x="179917" y="2588"/>
                    <a:pt x="152400" y="1001"/>
                  </a:cubicBezTo>
                  <a:cubicBezTo>
                    <a:pt x="124883" y="-586"/>
                    <a:pt x="106362" y="-57"/>
                    <a:pt x="85725" y="1001"/>
                  </a:cubicBezTo>
                  <a:cubicBezTo>
                    <a:pt x="65088" y="2059"/>
                    <a:pt x="46831" y="4705"/>
                    <a:pt x="0" y="4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C449B6A6-4F19-FF0A-5498-F0B07B77F514}"/>
                </a:ext>
              </a:extLst>
            </p:cNvPr>
            <p:cNvSpPr/>
            <p:nvPr/>
          </p:nvSpPr>
          <p:spPr>
            <a:xfrm>
              <a:off x="6184847" y="4133762"/>
              <a:ext cx="45930" cy="98640"/>
            </a:xfrm>
            <a:custGeom>
              <a:avLst/>
              <a:gdLst>
                <a:gd name="connsiteX0" fmla="*/ 53 w 45930"/>
                <a:gd name="connsiteY0" fmla="*/ 88 h 98640"/>
                <a:gd name="connsiteX1" fmla="*/ 44503 w 45930"/>
                <a:gd name="connsiteY1" fmla="*/ 50888 h 98640"/>
                <a:gd name="connsiteX2" fmla="*/ 34978 w 45930"/>
                <a:gd name="connsiteY2" fmla="*/ 98513 h 98640"/>
                <a:gd name="connsiteX3" fmla="*/ 34978 w 45930"/>
                <a:gd name="connsiteY3" fmla="*/ 63588 h 98640"/>
                <a:gd name="connsiteX4" fmla="*/ 53 w 45930"/>
                <a:gd name="connsiteY4" fmla="*/ 88 h 9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30" h="98640">
                  <a:moveTo>
                    <a:pt x="53" y="88"/>
                  </a:moveTo>
                  <a:cubicBezTo>
                    <a:pt x="1641" y="-2029"/>
                    <a:pt x="38682" y="34484"/>
                    <a:pt x="44503" y="50888"/>
                  </a:cubicBezTo>
                  <a:cubicBezTo>
                    <a:pt x="50324" y="67292"/>
                    <a:pt x="36566" y="96396"/>
                    <a:pt x="34978" y="98513"/>
                  </a:cubicBezTo>
                  <a:cubicBezTo>
                    <a:pt x="33390" y="100630"/>
                    <a:pt x="37095" y="75759"/>
                    <a:pt x="34978" y="63588"/>
                  </a:cubicBezTo>
                  <a:cubicBezTo>
                    <a:pt x="32861" y="51417"/>
                    <a:pt x="-1535" y="2205"/>
                    <a:pt x="53" y="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95A057EA-8D5A-47A3-F981-73EFC4A9EEE1}"/>
                </a:ext>
              </a:extLst>
            </p:cNvPr>
            <p:cNvSpPr/>
            <p:nvPr/>
          </p:nvSpPr>
          <p:spPr>
            <a:xfrm>
              <a:off x="6146709" y="4152900"/>
              <a:ext cx="50891" cy="85725"/>
            </a:xfrm>
            <a:custGeom>
              <a:avLst/>
              <a:gdLst>
                <a:gd name="connsiteX0" fmla="*/ 91 w 50891"/>
                <a:gd name="connsiteY0" fmla="*/ 0 h 85725"/>
                <a:gd name="connsiteX1" fmla="*/ 38191 w 50891"/>
                <a:gd name="connsiteY1" fmla="*/ 57150 h 85725"/>
                <a:gd name="connsiteX2" fmla="*/ 28666 w 50891"/>
                <a:gd name="connsiteY2" fmla="*/ 85725 h 85725"/>
                <a:gd name="connsiteX3" fmla="*/ 50891 w 50891"/>
                <a:gd name="connsiteY3" fmla="*/ 57150 h 85725"/>
                <a:gd name="connsiteX4" fmla="*/ 91 w 50891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1" h="85725">
                  <a:moveTo>
                    <a:pt x="91" y="0"/>
                  </a:moveTo>
                  <a:cubicBezTo>
                    <a:pt x="-2026" y="0"/>
                    <a:pt x="33428" y="42862"/>
                    <a:pt x="38191" y="57150"/>
                  </a:cubicBezTo>
                  <a:cubicBezTo>
                    <a:pt x="42954" y="71438"/>
                    <a:pt x="26549" y="85725"/>
                    <a:pt x="28666" y="85725"/>
                  </a:cubicBezTo>
                  <a:cubicBezTo>
                    <a:pt x="30783" y="85725"/>
                    <a:pt x="50891" y="66675"/>
                    <a:pt x="50891" y="57150"/>
                  </a:cubicBezTo>
                  <a:cubicBezTo>
                    <a:pt x="50891" y="47625"/>
                    <a:pt x="2208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6932A979-A71C-92E6-2EED-36315553B0D1}"/>
                </a:ext>
              </a:extLst>
            </p:cNvPr>
            <p:cNvSpPr/>
            <p:nvPr/>
          </p:nvSpPr>
          <p:spPr>
            <a:xfrm>
              <a:off x="5781574" y="3803645"/>
              <a:ext cx="28769" cy="152408"/>
            </a:xfrm>
            <a:custGeom>
              <a:avLst/>
              <a:gdLst>
                <a:gd name="connsiteX0" fmla="*/ 9626 w 28769"/>
                <a:gd name="connsiteY0" fmla="*/ 5 h 152408"/>
                <a:gd name="connsiteX1" fmla="*/ 28676 w 28769"/>
                <a:gd name="connsiteY1" fmla="*/ 63505 h 152408"/>
                <a:gd name="connsiteX2" fmla="*/ 101 w 28769"/>
                <a:gd name="connsiteY2" fmla="*/ 152405 h 152408"/>
                <a:gd name="connsiteX3" fmla="*/ 19151 w 28769"/>
                <a:gd name="connsiteY3" fmla="*/ 66680 h 152408"/>
                <a:gd name="connsiteX4" fmla="*/ 9626 w 28769"/>
                <a:gd name="connsiteY4" fmla="*/ 5 h 1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9" h="152408">
                  <a:moveTo>
                    <a:pt x="9626" y="5"/>
                  </a:moveTo>
                  <a:cubicBezTo>
                    <a:pt x="11213" y="-524"/>
                    <a:pt x="30264" y="38105"/>
                    <a:pt x="28676" y="63505"/>
                  </a:cubicBezTo>
                  <a:cubicBezTo>
                    <a:pt x="27089" y="88905"/>
                    <a:pt x="1688" y="151876"/>
                    <a:pt x="101" y="152405"/>
                  </a:cubicBezTo>
                  <a:cubicBezTo>
                    <a:pt x="-1486" y="152934"/>
                    <a:pt x="15976" y="87318"/>
                    <a:pt x="19151" y="66680"/>
                  </a:cubicBezTo>
                  <a:cubicBezTo>
                    <a:pt x="22326" y="46043"/>
                    <a:pt x="8039" y="534"/>
                    <a:pt x="9626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EA3C4110-73CE-0273-3E9C-AAF950884A9C}"/>
                </a:ext>
              </a:extLst>
            </p:cNvPr>
            <p:cNvSpPr/>
            <p:nvPr/>
          </p:nvSpPr>
          <p:spPr>
            <a:xfrm>
              <a:off x="5740148" y="3784464"/>
              <a:ext cx="17738" cy="190661"/>
            </a:xfrm>
            <a:custGeom>
              <a:avLst/>
              <a:gdLst>
                <a:gd name="connsiteX0" fmla="*/ 6602 w 17738"/>
                <a:gd name="connsiteY0" fmla="*/ 136 h 190661"/>
                <a:gd name="connsiteX1" fmla="*/ 16127 w 17738"/>
                <a:gd name="connsiteY1" fmla="*/ 73161 h 190661"/>
                <a:gd name="connsiteX2" fmla="*/ 16127 w 17738"/>
                <a:gd name="connsiteY2" fmla="*/ 139836 h 190661"/>
                <a:gd name="connsiteX3" fmla="*/ 252 w 17738"/>
                <a:gd name="connsiteY3" fmla="*/ 190636 h 190661"/>
                <a:gd name="connsiteX4" fmla="*/ 6602 w 17738"/>
                <a:gd name="connsiteY4" fmla="*/ 133486 h 190661"/>
                <a:gd name="connsiteX5" fmla="*/ 9777 w 17738"/>
                <a:gd name="connsiteY5" fmla="*/ 92211 h 190661"/>
                <a:gd name="connsiteX6" fmla="*/ 6602 w 17738"/>
                <a:gd name="connsiteY6" fmla="*/ 136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38" h="190661">
                  <a:moveTo>
                    <a:pt x="6602" y="136"/>
                  </a:moveTo>
                  <a:cubicBezTo>
                    <a:pt x="7660" y="-3039"/>
                    <a:pt x="14540" y="49878"/>
                    <a:pt x="16127" y="73161"/>
                  </a:cubicBezTo>
                  <a:cubicBezTo>
                    <a:pt x="17715" y="96444"/>
                    <a:pt x="18773" y="120257"/>
                    <a:pt x="16127" y="139836"/>
                  </a:cubicBezTo>
                  <a:cubicBezTo>
                    <a:pt x="13481" y="159415"/>
                    <a:pt x="1840" y="191694"/>
                    <a:pt x="252" y="190636"/>
                  </a:cubicBezTo>
                  <a:cubicBezTo>
                    <a:pt x="-1336" y="189578"/>
                    <a:pt x="5015" y="149890"/>
                    <a:pt x="6602" y="133486"/>
                  </a:cubicBezTo>
                  <a:cubicBezTo>
                    <a:pt x="8189" y="117082"/>
                    <a:pt x="9248" y="109673"/>
                    <a:pt x="9777" y="92211"/>
                  </a:cubicBezTo>
                  <a:cubicBezTo>
                    <a:pt x="10306" y="74749"/>
                    <a:pt x="5544" y="3311"/>
                    <a:pt x="6602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93945E98-89CA-5DF4-D59B-A2802982C4E3}"/>
                </a:ext>
              </a:extLst>
            </p:cNvPr>
            <p:cNvSpPr/>
            <p:nvPr/>
          </p:nvSpPr>
          <p:spPr>
            <a:xfrm>
              <a:off x="5405136" y="3745621"/>
              <a:ext cx="275573" cy="43344"/>
            </a:xfrm>
            <a:custGeom>
              <a:avLst/>
              <a:gdLst>
                <a:gd name="connsiteX0" fmla="*/ 1889 w 275573"/>
                <a:gd name="connsiteY0" fmla="*/ 42154 h 43344"/>
                <a:gd name="connsiteX1" fmla="*/ 217789 w 275573"/>
                <a:gd name="connsiteY1" fmla="*/ 38979 h 43344"/>
                <a:gd name="connsiteX2" fmla="*/ 274939 w 275573"/>
                <a:gd name="connsiteY2" fmla="*/ 879 h 43344"/>
                <a:gd name="connsiteX3" fmla="*/ 246364 w 275573"/>
                <a:gd name="connsiteY3" fmla="*/ 13579 h 43344"/>
                <a:gd name="connsiteX4" fmla="*/ 214614 w 275573"/>
                <a:gd name="connsiteY4" fmla="*/ 29454 h 43344"/>
                <a:gd name="connsiteX5" fmla="*/ 119364 w 275573"/>
                <a:gd name="connsiteY5" fmla="*/ 35804 h 43344"/>
                <a:gd name="connsiteX6" fmla="*/ 1889 w 275573"/>
                <a:gd name="connsiteY6" fmla="*/ 42154 h 4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573" h="43344">
                  <a:moveTo>
                    <a:pt x="1889" y="42154"/>
                  </a:moveTo>
                  <a:cubicBezTo>
                    <a:pt x="18293" y="42683"/>
                    <a:pt x="172281" y="45858"/>
                    <a:pt x="217789" y="38979"/>
                  </a:cubicBezTo>
                  <a:cubicBezTo>
                    <a:pt x="263297" y="32100"/>
                    <a:pt x="270177" y="5112"/>
                    <a:pt x="274939" y="879"/>
                  </a:cubicBezTo>
                  <a:cubicBezTo>
                    <a:pt x="279701" y="-3354"/>
                    <a:pt x="256418" y="8816"/>
                    <a:pt x="246364" y="13579"/>
                  </a:cubicBezTo>
                  <a:cubicBezTo>
                    <a:pt x="236310" y="18341"/>
                    <a:pt x="235781" y="25750"/>
                    <a:pt x="214614" y="29454"/>
                  </a:cubicBezTo>
                  <a:cubicBezTo>
                    <a:pt x="193447" y="33158"/>
                    <a:pt x="158522" y="34746"/>
                    <a:pt x="119364" y="35804"/>
                  </a:cubicBezTo>
                  <a:cubicBezTo>
                    <a:pt x="80206" y="36862"/>
                    <a:pt x="-14515" y="41625"/>
                    <a:pt x="1889" y="42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ABC1C645-3F16-92AF-3D71-21AE65797CD6}"/>
                </a:ext>
              </a:extLst>
            </p:cNvPr>
            <p:cNvSpPr/>
            <p:nvPr/>
          </p:nvSpPr>
          <p:spPr>
            <a:xfrm>
              <a:off x="5453931" y="3819456"/>
              <a:ext cx="267488" cy="13158"/>
            </a:xfrm>
            <a:custGeom>
              <a:avLst/>
              <a:gdLst>
                <a:gd name="connsiteX0" fmla="*/ 719 w 267488"/>
                <a:gd name="connsiteY0" fmla="*/ 12769 h 13158"/>
                <a:gd name="connsiteX1" fmla="*/ 213444 w 267488"/>
                <a:gd name="connsiteY1" fmla="*/ 9594 h 13158"/>
                <a:gd name="connsiteX2" fmla="*/ 267419 w 267488"/>
                <a:gd name="connsiteY2" fmla="*/ 6419 h 13158"/>
                <a:gd name="connsiteX3" fmla="*/ 222969 w 267488"/>
                <a:gd name="connsiteY3" fmla="*/ 3244 h 13158"/>
                <a:gd name="connsiteX4" fmla="*/ 146769 w 267488"/>
                <a:gd name="connsiteY4" fmla="*/ 69 h 13158"/>
                <a:gd name="connsiteX5" fmla="*/ 719 w 267488"/>
                <a:gd name="connsiteY5" fmla="*/ 12769 h 1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88" h="13158">
                  <a:moveTo>
                    <a:pt x="719" y="12769"/>
                  </a:moveTo>
                  <a:cubicBezTo>
                    <a:pt x="11831" y="14356"/>
                    <a:pt x="168994" y="10652"/>
                    <a:pt x="213444" y="9594"/>
                  </a:cubicBezTo>
                  <a:cubicBezTo>
                    <a:pt x="257894" y="8536"/>
                    <a:pt x="265831" y="7477"/>
                    <a:pt x="267419" y="6419"/>
                  </a:cubicBezTo>
                  <a:cubicBezTo>
                    <a:pt x="269007" y="5361"/>
                    <a:pt x="243077" y="4302"/>
                    <a:pt x="222969" y="3244"/>
                  </a:cubicBezTo>
                  <a:cubicBezTo>
                    <a:pt x="202861" y="2186"/>
                    <a:pt x="183281" y="-460"/>
                    <a:pt x="146769" y="69"/>
                  </a:cubicBezTo>
                  <a:cubicBezTo>
                    <a:pt x="110257" y="598"/>
                    <a:pt x="-10393" y="11182"/>
                    <a:pt x="719" y="12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AC6506A6-634A-214C-5E7B-FED20C961B16}"/>
                </a:ext>
              </a:extLst>
            </p:cNvPr>
            <p:cNvSpPr/>
            <p:nvPr/>
          </p:nvSpPr>
          <p:spPr>
            <a:xfrm>
              <a:off x="5472458" y="3857271"/>
              <a:ext cx="270273" cy="13054"/>
            </a:xfrm>
            <a:custGeom>
              <a:avLst/>
              <a:gdLst>
                <a:gd name="connsiteX0" fmla="*/ 1242 w 270273"/>
                <a:gd name="connsiteY0" fmla="*/ 13054 h 13054"/>
                <a:gd name="connsiteX1" fmla="*/ 194917 w 270273"/>
                <a:gd name="connsiteY1" fmla="*/ 3529 h 13054"/>
                <a:gd name="connsiteX2" fmla="*/ 267942 w 270273"/>
                <a:gd name="connsiteY2" fmla="*/ 3529 h 13054"/>
                <a:gd name="connsiteX3" fmla="*/ 118717 w 270273"/>
                <a:gd name="connsiteY3" fmla="*/ 354 h 13054"/>
                <a:gd name="connsiteX4" fmla="*/ 1242 w 270273"/>
                <a:gd name="connsiteY4" fmla="*/ 13054 h 1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73" h="13054">
                  <a:moveTo>
                    <a:pt x="1242" y="13054"/>
                  </a:moveTo>
                  <a:lnTo>
                    <a:pt x="194917" y="3529"/>
                  </a:lnTo>
                  <a:cubicBezTo>
                    <a:pt x="239367" y="1941"/>
                    <a:pt x="280642" y="4058"/>
                    <a:pt x="267942" y="3529"/>
                  </a:cubicBezTo>
                  <a:cubicBezTo>
                    <a:pt x="255242" y="3000"/>
                    <a:pt x="161050" y="-1234"/>
                    <a:pt x="118717" y="354"/>
                  </a:cubicBezTo>
                  <a:cubicBezTo>
                    <a:pt x="76384" y="1941"/>
                    <a:pt x="-11458" y="12525"/>
                    <a:pt x="1242" y="130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802B1273-FEAB-3280-C947-8B150A3E15B6}"/>
                </a:ext>
              </a:extLst>
            </p:cNvPr>
            <p:cNvSpPr/>
            <p:nvPr/>
          </p:nvSpPr>
          <p:spPr>
            <a:xfrm>
              <a:off x="5590200" y="3837806"/>
              <a:ext cx="129647" cy="16663"/>
            </a:xfrm>
            <a:custGeom>
              <a:avLst/>
              <a:gdLst>
                <a:gd name="connsiteX0" fmla="*/ 975 w 129647"/>
                <a:gd name="connsiteY0" fmla="*/ 769 h 16663"/>
                <a:gd name="connsiteX1" fmla="*/ 127975 w 129647"/>
                <a:gd name="connsiteY1" fmla="*/ 16644 h 16663"/>
                <a:gd name="connsiteX2" fmla="*/ 70825 w 129647"/>
                <a:gd name="connsiteY2" fmla="*/ 3944 h 16663"/>
                <a:gd name="connsiteX3" fmla="*/ 975 w 129647"/>
                <a:gd name="connsiteY3" fmla="*/ 769 h 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47" h="16663">
                  <a:moveTo>
                    <a:pt x="975" y="769"/>
                  </a:moveTo>
                  <a:cubicBezTo>
                    <a:pt x="10500" y="2886"/>
                    <a:pt x="116333" y="16115"/>
                    <a:pt x="127975" y="16644"/>
                  </a:cubicBezTo>
                  <a:cubicBezTo>
                    <a:pt x="139617" y="17173"/>
                    <a:pt x="87229" y="6590"/>
                    <a:pt x="70825" y="3944"/>
                  </a:cubicBezTo>
                  <a:cubicBezTo>
                    <a:pt x="54421" y="1298"/>
                    <a:pt x="-8550" y="-1348"/>
                    <a:pt x="975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46179369-9D61-E6A6-D4E4-99A6482C8AC8}"/>
                </a:ext>
              </a:extLst>
            </p:cNvPr>
            <p:cNvSpPr/>
            <p:nvPr/>
          </p:nvSpPr>
          <p:spPr>
            <a:xfrm>
              <a:off x="5368685" y="3739077"/>
              <a:ext cx="90740" cy="338423"/>
            </a:xfrm>
            <a:custGeom>
              <a:avLst/>
              <a:gdLst>
                <a:gd name="connsiteX0" fmla="*/ 240 w 90740"/>
                <a:gd name="connsiteY0" fmla="*/ 1073 h 338423"/>
                <a:gd name="connsiteX1" fmla="*/ 70090 w 90740"/>
                <a:gd name="connsiteY1" fmla="*/ 86798 h 338423"/>
                <a:gd name="connsiteX2" fmla="*/ 79615 w 90740"/>
                <a:gd name="connsiteY2" fmla="*/ 134423 h 338423"/>
                <a:gd name="connsiteX3" fmla="*/ 79615 w 90740"/>
                <a:gd name="connsiteY3" fmla="*/ 226498 h 338423"/>
                <a:gd name="connsiteX4" fmla="*/ 76440 w 90740"/>
                <a:gd name="connsiteY4" fmla="*/ 337623 h 338423"/>
                <a:gd name="connsiteX5" fmla="*/ 89140 w 90740"/>
                <a:gd name="connsiteY5" fmla="*/ 166173 h 338423"/>
                <a:gd name="connsiteX6" fmla="*/ 85965 w 90740"/>
                <a:gd name="connsiteY6" fmla="*/ 96323 h 338423"/>
                <a:gd name="connsiteX7" fmla="*/ 47865 w 90740"/>
                <a:gd name="connsiteY7" fmla="*/ 42348 h 338423"/>
                <a:gd name="connsiteX8" fmla="*/ 240 w 90740"/>
                <a:gd name="connsiteY8" fmla="*/ 1073 h 33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40" h="338423">
                  <a:moveTo>
                    <a:pt x="240" y="1073"/>
                  </a:moveTo>
                  <a:cubicBezTo>
                    <a:pt x="3944" y="8481"/>
                    <a:pt x="56861" y="64573"/>
                    <a:pt x="70090" y="86798"/>
                  </a:cubicBezTo>
                  <a:cubicBezTo>
                    <a:pt x="83319" y="109023"/>
                    <a:pt x="78028" y="111140"/>
                    <a:pt x="79615" y="134423"/>
                  </a:cubicBezTo>
                  <a:cubicBezTo>
                    <a:pt x="81203" y="157706"/>
                    <a:pt x="80144" y="192631"/>
                    <a:pt x="79615" y="226498"/>
                  </a:cubicBezTo>
                  <a:cubicBezTo>
                    <a:pt x="79086" y="260365"/>
                    <a:pt x="74853" y="347677"/>
                    <a:pt x="76440" y="337623"/>
                  </a:cubicBezTo>
                  <a:cubicBezTo>
                    <a:pt x="78027" y="327569"/>
                    <a:pt x="87552" y="206390"/>
                    <a:pt x="89140" y="166173"/>
                  </a:cubicBezTo>
                  <a:cubicBezTo>
                    <a:pt x="90728" y="125956"/>
                    <a:pt x="92844" y="116960"/>
                    <a:pt x="85965" y="96323"/>
                  </a:cubicBezTo>
                  <a:cubicBezTo>
                    <a:pt x="79086" y="75686"/>
                    <a:pt x="58978" y="58223"/>
                    <a:pt x="47865" y="42348"/>
                  </a:cubicBezTo>
                  <a:cubicBezTo>
                    <a:pt x="36753" y="26473"/>
                    <a:pt x="-3464" y="-6335"/>
                    <a:pt x="240" y="1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09F64BD9-6B85-E629-8637-8D0F7AACED69}"/>
                </a:ext>
              </a:extLst>
            </p:cNvPr>
            <p:cNvSpPr/>
            <p:nvPr/>
          </p:nvSpPr>
          <p:spPr>
            <a:xfrm>
              <a:off x="5311464" y="3720270"/>
              <a:ext cx="228990" cy="70754"/>
            </a:xfrm>
            <a:custGeom>
              <a:avLst/>
              <a:gdLst>
                <a:gd name="connsiteX0" fmla="*/ 311 w 228990"/>
                <a:gd name="connsiteY0" fmla="*/ 70680 h 70754"/>
                <a:gd name="connsiteX1" fmla="*/ 44761 w 228990"/>
                <a:gd name="connsiteY1" fmla="*/ 19880 h 70754"/>
                <a:gd name="connsiteX2" fmla="*/ 108261 w 228990"/>
                <a:gd name="connsiteY2" fmla="*/ 13530 h 70754"/>
                <a:gd name="connsiteX3" fmla="*/ 228911 w 228990"/>
                <a:gd name="connsiteY3" fmla="*/ 13530 h 70754"/>
                <a:gd name="connsiteX4" fmla="*/ 89211 w 228990"/>
                <a:gd name="connsiteY4" fmla="*/ 830 h 70754"/>
                <a:gd name="connsiteX5" fmla="*/ 66986 w 228990"/>
                <a:gd name="connsiteY5" fmla="*/ 7180 h 70754"/>
                <a:gd name="connsiteX6" fmla="*/ 311 w 228990"/>
                <a:gd name="connsiteY6" fmla="*/ 70680 h 7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990" h="70754">
                  <a:moveTo>
                    <a:pt x="311" y="70680"/>
                  </a:moveTo>
                  <a:cubicBezTo>
                    <a:pt x="-3393" y="72797"/>
                    <a:pt x="26769" y="29405"/>
                    <a:pt x="44761" y="19880"/>
                  </a:cubicBezTo>
                  <a:cubicBezTo>
                    <a:pt x="62753" y="10355"/>
                    <a:pt x="77569" y="14588"/>
                    <a:pt x="108261" y="13530"/>
                  </a:cubicBezTo>
                  <a:cubicBezTo>
                    <a:pt x="138953" y="12472"/>
                    <a:pt x="232086" y="15647"/>
                    <a:pt x="228911" y="13530"/>
                  </a:cubicBezTo>
                  <a:cubicBezTo>
                    <a:pt x="225736" y="11413"/>
                    <a:pt x="116198" y="1888"/>
                    <a:pt x="89211" y="830"/>
                  </a:cubicBezTo>
                  <a:cubicBezTo>
                    <a:pt x="62224" y="-228"/>
                    <a:pt x="77040" y="-1816"/>
                    <a:pt x="66986" y="7180"/>
                  </a:cubicBezTo>
                  <a:cubicBezTo>
                    <a:pt x="56932" y="16176"/>
                    <a:pt x="4015" y="68563"/>
                    <a:pt x="311" y="70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05E8B645-D070-C577-4DA8-3EF68324C04E}"/>
                </a:ext>
              </a:extLst>
            </p:cNvPr>
            <p:cNvSpPr/>
            <p:nvPr/>
          </p:nvSpPr>
          <p:spPr>
            <a:xfrm>
              <a:off x="5356165" y="3765506"/>
              <a:ext cx="89056" cy="314657"/>
            </a:xfrm>
            <a:custGeom>
              <a:avLst/>
              <a:gdLst>
                <a:gd name="connsiteX0" fmla="*/ 60 w 89056"/>
                <a:gd name="connsiteY0" fmla="*/ 44 h 314657"/>
                <a:gd name="connsiteX1" fmla="*/ 63560 w 89056"/>
                <a:gd name="connsiteY1" fmla="*/ 57194 h 314657"/>
                <a:gd name="connsiteX2" fmla="*/ 66735 w 89056"/>
                <a:gd name="connsiteY2" fmla="*/ 101644 h 314657"/>
                <a:gd name="connsiteX3" fmla="*/ 66735 w 89056"/>
                <a:gd name="connsiteY3" fmla="*/ 174669 h 314657"/>
                <a:gd name="connsiteX4" fmla="*/ 60385 w 89056"/>
                <a:gd name="connsiteY4" fmla="*/ 244519 h 314657"/>
                <a:gd name="connsiteX5" fmla="*/ 88960 w 89056"/>
                <a:gd name="connsiteY5" fmla="*/ 314369 h 314657"/>
                <a:gd name="connsiteX6" fmla="*/ 69910 w 89056"/>
                <a:gd name="connsiteY6" fmla="*/ 260394 h 314657"/>
                <a:gd name="connsiteX7" fmla="*/ 76260 w 89056"/>
                <a:gd name="connsiteY7" fmla="*/ 66719 h 314657"/>
                <a:gd name="connsiteX8" fmla="*/ 60 w 89056"/>
                <a:gd name="connsiteY8" fmla="*/ 44 h 3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056" h="314657">
                  <a:moveTo>
                    <a:pt x="60" y="44"/>
                  </a:moveTo>
                  <a:cubicBezTo>
                    <a:pt x="-2057" y="-1544"/>
                    <a:pt x="52448" y="40261"/>
                    <a:pt x="63560" y="57194"/>
                  </a:cubicBezTo>
                  <a:cubicBezTo>
                    <a:pt x="74672" y="74127"/>
                    <a:pt x="66206" y="82065"/>
                    <a:pt x="66735" y="101644"/>
                  </a:cubicBezTo>
                  <a:cubicBezTo>
                    <a:pt x="67264" y="121223"/>
                    <a:pt x="67793" y="150857"/>
                    <a:pt x="66735" y="174669"/>
                  </a:cubicBezTo>
                  <a:cubicBezTo>
                    <a:pt x="65677" y="198481"/>
                    <a:pt x="56681" y="221236"/>
                    <a:pt x="60385" y="244519"/>
                  </a:cubicBezTo>
                  <a:cubicBezTo>
                    <a:pt x="64089" y="267802"/>
                    <a:pt x="87373" y="311723"/>
                    <a:pt x="88960" y="314369"/>
                  </a:cubicBezTo>
                  <a:cubicBezTo>
                    <a:pt x="90548" y="317015"/>
                    <a:pt x="72027" y="301669"/>
                    <a:pt x="69910" y="260394"/>
                  </a:cubicBezTo>
                  <a:cubicBezTo>
                    <a:pt x="67793" y="219119"/>
                    <a:pt x="84197" y="108523"/>
                    <a:pt x="76260" y="66719"/>
                  </a:cubicBezTo>
                  <a:cubicBezTo>
                    <a:pt x="68323" y="24915"/>
                    <a:pt x="2177" y="1632"/>
                    <a:pt x="60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EDCF6634-A8E6-52F6-932F-D453AB6C9435}"/>
                </a:ext>
              </a:extLst>
            </p:cNvPr>
            <p:cNvSpPr/>
            <p:nvPr/>
          </p:nvSpPr>
          <p:spPr>
            <a:xfrm>
              <a:off x="5479218" y="4022725"/>
              <a:ext cx="159639" cy="152659"/>
            </a:xfrm>
            <a:custGeom>
              <a:avLst/>
              <a:gdLst>
                <a:gd name="connsiteX0" fmla="*/ 159582 w 159639"/>
                <a:gd name="connsiteY0" fmla="*/ 0 h 152659"/>
                <a:gd name="connsiteX1" fmla="*/ 32582 w 159639"/>
                <a:gd name="connsiteY1" fmla="*/ 85725 h 152659"/>
                <a:gd name="connsiteX2" fmla="*/ 16707 w 159639"/>
                <a:gd name="connsiteY2" fmla="*/ 107950 h 152659"/>
                <a:gd name="connsiteX3" fmla="*/ 4007 w 159639"/>
                <a:gd name="connsiteY3" fmla="*/ 152400 h 152659"/>
                <a:gd name="connsiteX4" fmla="*/ 13532 w 159639"/>
                <a:gd name="connsiteY4" fmla="*/ 85725 h 152659"/>
                <a:gd name="connsiteX5" fmla="*/ 159582 w 159639"/>
                <a:gd name="connsiteY5" fmla="*/ 0 h 15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639" h="152659">
                  <a:moveTo>
                    <a:pt x="159582" y="0"/>
                  </a:moveTo>
                  <a:cubicBezTo>
                    <a:pt x="162757" y="0"/>
                    <a:pt x="32582" y="85725"/>
                    <a:pt x="32582" y="85725"/>
                  </a:cubicBezTo>
                  <a:cubicBezTo>
                    <a:pt x="8769" y="103717"/>
                    <a:pt x="21469" y="96838"/>
                    <a:pt x="16707" y="107950"/>
                  </a:cubicBezTo>
                  <a:cubicBezTo>
                    <a:pt x="11945" y="119062"/>
                    <a:pt x="4536" y="156104"/>
                    <a:pt x="4007" y="152400"/>
                  </a:cubicBezTo>
                  <a:cubicBezTo>
                    <a:pt x="3478" y="148696"/>
                    <a:pt x="-9222" y="108479"/>
                    <a:pt x="13532" y="85725"/>
                  </a:cubicBezTo>
                  <a:cubicBezTo>
                    <a:pt x="36286" y="62971"/>
                    <a:pt x="156407" y="0"/>
                    <a:pt x="15958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FEF0625D-129C-A56F-4FE6-6C1788F8CE13}"/>
                </a:ext>
              </a:extLst>
            </p:cNvPr>
            <p:cNvSpPr/>
            <p:nvPr/>
          </p:nvSpPr>
          <p:spPr>
            <a:xfrm>
              <a:off x="5533956" y="3943342"/>
              <a:ext cx="38169" cy="114312"/>
            </a:xfrm>
            <a:custGeom>
              <a:avLst/>
              <a:gdLst>
                <a:gd name="connsiteX0" fmla="*/ 69 w 38169"/>
                <a:gd name="connsiteY0" fmla="*/ 8 h 114312"/>
                <a:gd name="connsiteX1" fmla="*/ 28644 w 38169"/>
                <a:gd name="connsiteY1" fmla="*/ 44458 h 114312"/>
                <a:gd name="connsiteX2" fmla="*/ 25469 w 38169"/>
                <a:gd name="connsiteY2" fmla="*/ 114308 h 114312"/>
                <a:gd name="connsiteX3" fmla="*/ 38169 w 38169"/>
                <a:gd name="connsiteY3" fmla="*/ 41283 h 114312"/>
                <a:gd name="connsiteX4" fmla="*/ 69 w 38169"/>
                <a:gd name="connsiteY4" fmla="*/ 8 h 1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9" h="114312">
                  <a:moveTo>
                    <a:pt x="69" y="8"/>
                  </a:moveTo>
                  <a:cubicBezTo>
                    <a:pt x="-1518" y="537"/>
                    <a:pt x="24411" y="25408"/>
                    <a:pt x="28644" y="44458"/>
                  </a:cubicBezTo>
                  <a:cubicBezTo>
                    <a:pt x="32877" y="63508"/>
                    <a:pt x="23882" y="114837"/>
                    <a:pt x="25469" y="114308"/>
                  </a:cubicBezTo>
                  <a:cubicBezTo>
                    <a:pt x="27056" y="113779"/>
                    <a:pt x="38169" y="58216"/>
                    <a:pt x="38169" y="41283"/>
                  </a:cubicBezTo>
                  <a:cubicBezTo>
                    <a:pt x="38169" y="24350"/>
                    <a:pt x="1656" y="-521"/>
                    <a:pt x="6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0A146254-61B1-1B5D-4B3C-3AC585139AEF}"/>
                </a:ext>
              </a:extLst>
            </p:cNvPr>
            <p:cNvSpPr/>
            <p:nvPr/>
          </p:nvSpPr>
          <p:spPr>
            <a:xfrm>
              <a:off x="5592866" y="3921095"/>
              <a:ext cx="61813" cy="88567"/>
            </a:xfrm>
            <a:custGeom>
              <a:avLst/>
              <a:gdLst>
                <a:gd name="connsiteX0" fmla="*/ 20534 w 61813"/>
                <a:gd name="connsiteY0" fmla="*/ 30 h 88567"/>
                <a:gd name="connsiteX1" fmla="*/ 4659 w 61813"/>
                <a:gd name="connsiteY1" fmla="*/ 73055 h 88567"/>
                <a:gd name="connsiteX2" fmla="*/ 61809 w 61813"/>
                <a:gd name="connsiteY2" fmla="*/ 85755 h 88567"/>
                <a:gd name="connsiteX3" fmla="*/ 1484 w 61813"/>
                <a:gd name="connsiteY3" fmla="*/ 82580 h 88567"/>
                <a:gd name="connsiteX4" fmla="*/ 20534 w 61813"/>
                <a:gd name="connsiteY4" fmla="*/ 30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13" h="88567">
                  <a:moveTo>
                    <a:pt x="20534" y="30"/>
                  </a:moveTo>
                  <a:cubicBezTo>
                    <a:pt x="21063" y="-1557"/>
                    <a:pt x="-2220" y="58768"/>
                    <a:pt x="4659" y="73055"/>
                  </a:cubicBezTo>
                  <a:cubicBezTo>
                    <a:pt x="11538" y="87343"/>
                    <a:pt x="62338" y="84168"/>
                    <a:pt x="61809" y="85755"/>
                  </a:cubicBezTo>
                  <a:cubicBezTo>
                    <a:pt x="61280" y="87342"/>
                    <a:pt x="9421" y="92634"/>
                    <a:pt x="1484" y="82580"/>
                  </a:cubicBezTo>
                  <a:cubicBezTo>
                    <a:pt x="-6453" y="72526"/>
                    <a:pt x="20005" y="1617"/>
                    <a:pt x="20534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A3C96F98-D7C0-B3A9-BF7E-FC16D99C068B}"/>
                </a:ext>
              </a:extLst>
            </p:cNvPr>
            <p:cNvSpPr/>
            <p:nvPr/>
          </p:nvSpPr>
          <p:spPr>
            <a:xfrm>
              <a:off x="5613242" y="3917850"/>
              <a:ext cx="75665" cy="76363"/>
            </a:xfrm>
            <a:custGeom>
              <a:avLst/>
              <a:gdLst>
                <a:gd name="connsiteX0" fmla="*/ 158 w 75665"/>
                <a:gd name="connsiteY0" fmla="*/ 100 h 76363"/>
                <a:gd name="connsiteX1" fmla="*/ 54133 w 75665"/>
                <a:gd name="connsiteY1" fmla="*/ 28675 h 76363"/>
                <a:gd name="connsiteX2" fmla="*/ 70008 w 75665"/>
                <a:gd name="connsiteY2" fmla="*/ 76300 h 76363"/>
                <a:gd name="connsiteX3" fmla="*/ 73183 w 75665"/>
                <a:gd name="connsiteY3" fmla="*/ 38200 h 76363"/>
                <a:gd name="connsiteX4" fmla="*/ 158 w 75665"/>
                <a:gd name="connsiteY4" fmla="*/ 100 h 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65" h="76363">
                  <a:moveTo>
                    <a:pt x="158" y="100"/>
                  </a:moveTo>
                  <a:cubicBezTo>
                    <a:pt x="-3017" y="-1487"/>
                    <a:pt x="42491" y="15975"/>
                    <a:pt x="54133" y="28675"/>
                  </a:cubicBezTo>
                  <a:cubicBezTo>
                    <a:pt x="65775" y="41375"/>
                    <a:pt x="66833" y="74713"/>
                    <a:pt x="70008" y="76300"/>
                  </a:cubicBezTo>
                  <a:cubicBezTo>
                    <a:pt x="73183" y="77887"/>
                    <a:pt x="79004" y="49312"/>
                    <a:pt x="73183" y="38200"/>
                  </a:cubicBezTo>
                  <a:cubicBezTo>
                    <a:pt x="67362" y="27088"/>
                    <a:pt x="3333" y="1687"/>
                    <a:pt x="15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C2A64A39-7E97-9BAF-352A-FFBCBE8FD251}"/>
                </a:ext>
              </a:extLst>
            </p:cNvPr>
            <p:cNvSpPr/>
            <p:nvPr/>
          </p:nvSpPr>
          <p:spPr>
            <a:xfrm>
              <a:off x="5419712" y="4041624"/>
              <a:ext cx="92297" cy="65726"/>
            </a:xfrm>
            <a:custGeom>
              <a:avLst/>
              <a:gdLst>
                <a:gd name="connsiteX0" fmla="*/ 13 w 92297"/>
                <a:gd name="connsiteY0" fmla="*/ 50951 h 65726"/>
                <a:gd name="connsiteX1" fmla="*/ 76213 w 92297"/>
                <a:gd name="connsiteY1" fmla="*/ 63651 h 65726"/>
                <a:gd name="connsiteX2" fmla="*/ 92088 w 92297"/>
                <a:gd name="connsiteY2" fmla="*/ 151 h 65726"/>
                <a:gd name="connsiteX3" fmla="*/ 85738 w 92297"/>
                <a:gd name="connsiteY3" fmla="*/ 44601 h 65726"/>
                <a:gd name="connsiteX4" fmla="*/ 69863 w 92297"/>
                <a:gd name="connsiteY4" fmla="*/ 57301 h 65726"/>
                <a:gd name="connsiteX5" fmla="*/ 13 w 92297"/>
                <a:gd name="connsiteY5" fmla="*/ 50951 h 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97" h="65726">
                  <a:moveTo>
                    <a:pt x="13" y="50951"/>
                  </a:moveTo>
                  <a:cubicBezTo>
                    <a:pt x="1071" y="52009"/>
                    <a:pt x="60867" y="72118"/>
                    <a:pt x="76213" y="63651"/>
                  </a:cubicBezTo>
                  <a:cubicBezTo>
                    <a:pt x="91559" y="55184"/>
                    <a:pt x="90501" y="3326"/>
                    <a:pt x="92088" y="151"/>
                  </a:cubicBezTo>
                  <a:cubicBezTo>
                    <a:pt x="93675" y="-3024"/>
                    <a:pt x="85738" y="44601"/>
                    <a:pt x="85738" y="44601"/>
                  </a:cubicBezTo>
                  <a:cubicBezTo>
                    <a:pt x="82034" y="54126"/>
                    <a:pt x="78330" y="55184"/>
                    <a:pt x="69863" y="57301"/>
                  </a:cubicBezTo>
                  <a:cubicBezTo>
                    <a:pt x="61396" y="59418"/>
                    <a:pt x="-1045" y="49893"/>
                    <a:pt x="13" y="509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294FD8A0-B18B-2589-D3B0-8075A61558E7}"/>
                </a:ext>
              </a:extLst>
            </p:cNvPr>
            <p:cNvSpPr/>
            <p:nvPr/>
          </p:nvSpPr>
          <p:spPr>
            <a:xfrm>
              <a:off x="5422900" y="4041572"/>
              <a:ext cx="139841" cy="44653"/>
            </a:xfrm>
            <a:custGeom>
              <a:avLst/>
              <a:gdLst>
                <a:gd name="connsiteX0" fmla="*/ 0 w 139841"/>
                <a:gd name="connsiteY0" fmla="*/ 44653 h 44653"/>
                <a:gd name="connsiteX1" fmla="*/ 139700 w 139841"/>
                <a:gd name="connsiteY1" fmla="*/ 203 h 44653"/>
                <a:gd name="connsiteX2" fmla="*/ 0 w 139841"/>
                <a:gd name="connsiteY2" fmla="*/ 44653 h 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41" h="44653">
                  <a:moveTo>
                    <a:pt x="0" y="44653"/>
                  </a:moveTo>
                  <a:cubicBezTo>
                    <a:pt x="0" y="44653"/>
                    <a:pt x="134408" y="3907"/>
                    <a:pt x="139700" y="203"/>
                  </a:cubicBezTo>
                  <a:cubicBezTo>
                    <a:pt x="144992" y="-3501"/>
                    <a:pt x="0" y="44653"/>
                    <a:pt x="0" y="44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 1837">
              <a:extLst>
                <a:ext uri="{FF2B5EF4-FFF2-40B4-BE49-F238E27FC236}">
                  <a16:creationId xmlns:a16="http://schemas.microsoft.com/office/drawing/2014/main" id="{C47E4413-38F4-9B1E-EBC6-C43C282B8CA8}"/>
                </a:ext>
              </a:extLst>
            </p:cNvPr>
            <p:cNvSpPr/>
            <p:nvPr/>
          </p:nvSpPr>
          <p:spPr>
            <a:xfrm>
              <a:off x="5394156" y="4086208"/>
              <a:ext cx="76388" cy="92251"/>
            </a:xfrm>
            <a:custGeom>
              <a:avLst/>
              <a:gdLst>
                <a:gd name="connsiteX0" fmla="*/ 9694 w 76388"/>
                <a:gd name="connsiteY0" fmla="*/ 17 h 92251"/>
                <a:gd name="connsiteX1" fmla="*/ 169 w 76388"/>
                <a:gd name="connsiteY1" fmla="*/ 60342 h 92251"/>
                <a:gd name="connsiteX2" fmla="*/ 3344 w 76388"/>
                <a:gd name="connsiteY2" fmla="*/ 92092 h 92251"/>
                <a:gd name="connsiteX3" fmla="*/ 19219 w 76388"/>
                <a:gd name="connsiteY3" fmla="*/ 73042 h 92251"/>
                <a:gd name="connsiteX4" fmla="*/ 76369 w 76388"/>
                <a:gd name="connsiteY4" fmla="*/ 82567 h 92251"/>
                <a:gd name="connsiteX5" fmla="*/ 25569 w 76388"/>
                <a:gd name="connsiteY5" fmla="*/ 88917 h 92251"/>
                <a:gd name="connsiteX6" fmla="*/ 19219 w 76388"/>
                <a:gd name="connsiteY6" fmla="*/ 66692 h 92251"/>
                <a:gd name="connsiteX7" fmla="*/ 9694 w 76388"/>
                <a:gd name="connsiteY7" fmla="*/ 17 h 9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388" h="92251">
                  <a:moveTo>
                    <a:pt x="9694" y="17"/>
                  </a:moveTo>
                  <a:cubicBezTo>
                    <a:pt x="6519" y="-1041"/>
                    <a:pt x="1227" y="44996"/>
                    <a:pt x="169" y="60342"/>
                  </a:cubicBezTo>
                  <a:cubicBezTo>
                    <a:pt x="-889" y="75688"/>
                    <a:pt x="3344" y="92092"/>
                    <a:pt x="3344" y="92092"/>
                  </a:cubicBezTo>
                  <a:cubicBezTo>
                    <a:pt x="6519" y="94209"/>
                    <a:pt x="7048" y="74629"/>
                    <a:pt x="19219" y="73042"/>
                  </a:cubicBezTo>
                  <a:cubicBezTo>
                    <a:pt x="31390" y="71455"/>
                    <a:pt x="75311" y="79921"/>
                    <a:pt x="76369" y="82567"/>
                  </a:cubicBezTo>
                  <a:cubicBezTo>
                    <a:pt x="77427" y="85213"/>
                    <a:pt x="35094" y="91563"/>
                    <a:pt x="25569" y="88917"/>
                  </a:cubicBezTo>
                  <a:cubicBezTo>
                    <a:pt x="16044" y="86271"/>
                    <a:pt x="20277" y="78863"/>
                    <a:pt x="19219" y="66692"/>
                  </a:cubicBezTo>
                  <a:cubicBezTo>
                    <a:pt x="18161" y="54521"/>
                    <a:pt x="12869" y="1075"/>
                    <a:pt x="9694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9A49950F-7FC9-4CC2-968C-45E9EB6B5CF4}"/>
                </a:ext>
              </a:extLst>
            </p:cNvPr>
            <p:cNvSpPr/>
            <p:nvPr/>
          </p:nvSpPr>
          <p:spPr>
            <a:xfrm>
              <a:off x="5307269" y="4476573"/>
              <a:ext cx="311583" cy="10892"/>
            </a:xfrm>
            <a:custGeom>
              <a:avLst/>
              <a:gdLst>
                <a:gd name="connsiteX0" fmla="*/ 4506 w 311583"/>
                <a:gd name="connsiteY0" fmla="*/ 9702 h 10892"/>
                <a:gd name="connsiteX1" fmla="*/ 309306 w 311583"/>
                <a:gd name="connsiteY1" fmla="*/ 9702 h 10892"/>
                <a:gd name="connsiteX2" fmla="*/ 137856 w 311583"/>
                <a:gd name="connsiteY2" fmla="*/ 177 h 10892"/>
                <a:gd name="connsiteX3" fmla="*/ 4506 w 311583"/>
                <a:gd name="connsiteY3" fmla="*/ 9702 h 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583" h="10892">
                  <a:moveTo>
                    <a:pt x="4506" y="9702"/>
                  </a:moveTo>
                  <a:cubicBezTo>
                    <a:pt x="33081" y="11290"/>
                    <a:pt x="287081" y="11289"/>
                    <a:pt x="309306" y="9702"/>
                  </a:cubicBezTo>
                  <a:cubicBezTo>
                    <a:pt x="331531" y="8115"/>
                    <a:pt x="184952" y="1764"/>
                    <a:pt x="137856" y="177"/>
                  </a:cubicBezTo>
                  <a:cubicBezTo>
                    <a:pt x="90760" y="-1410"/>
                    <a:pt x="-24069" y="8114"/>
                    <a:pt x="4506" y="9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215F3C4F-9D48-3F0A-1E68-BF1B60F01782}"/>
                </a:ext>
              </a:extLst>
            </p:cNvPr>
            <p:cNvSpPr/>
            <p:nvPr/>
          </p:nvSpPr>
          <p:spPr>
            <a:xfrm>
              <a:off x="5359325" y="4156072"/>
              <a:ext cx="93473" cy="263638"/>
            </a:xfrm>
            <a:custGeom>
              <a:avLst/>
              <a:gdLst>
                <a:gd name="connsiteX0" fmla="*/ 75 w 93473"/>
                <a:gd name="connsiteY0" fmla="*/ 3 h 263638"/>
                <a:gd name="connsiteX1" fmla="*/ 76275 w 93473"/>
                <a:gd name="connsiteY1" fmla="*/ 76203 h 263638"/>
                <a:gd name="connsiteX2" fmla="*/ 66750 w 93473"/>
                <a:gd name="connsiteY2" fmla="*/ 123828 h 263638"/>
                <a:gd name="connsiteX3" fmla="*/ 28650 w 93473"/>
                <a:gd name="connsiteY3" fmla="*/ 263528 h 263638"/>
                <a:gd name="connsiteX4" fmla="*/ 69925 w 93473"/>
                <a:gd name="connsiteY4" fmla="*/ 146053 h 263638"/>
                <a:gd name="connsiteX5" fmla="*/ 92150 w 93473"/>
                <a:gd name="connsiteY5" fmla="*/ 79378 h 263638"/>
                <a:gd name="connsiteX6" fmla="*/ 75 w 93473"/>
                <a:gd name="connsiteY6" fmla="*/ 3 h 2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3" h="263638">
                  <a:moveTo>
                    <a:pt x="75" y="3"/>
                  </a:moveTo>
                  <a:cubicBezTo>
                    <a:pt x="-2571" y="-526"/>
                    <a:pt x="65163" y="55566"/>
                    <a:pt x="76275" y="76203"/>
                  </a:cubicBezTo>
                  <a:cubicBezTo>
                    <a:pt x="87387" y="96840"/>
                    <a:pt x="74687" y="92607"/>
                    <a:pt x="66750" y="123828"/>
                  </a:cubicBezTo>
                  <a:cubicBezTo>
                    <a:pt x="58813" y="155049"/>
                    <a:pt x="28121" y="259824"/>
                    <a:pt x="28650" y="263528"/>
                  </a:cubicBezTo>
                  <a:cubicBezTo>
                    <a:pt x="29179" y="267232"/>
                    <a:pt x="59342" y="176745"/>
                    <a:pt x="69925" y="146053"/>
                  </a:cubicBezTo>
                  <a:cubicBezTo>
                    <a:pt x="80508" y="115361"/>
                    <a:pt x="98500" y="101074"/>
                    <a:pt x="92150" y="79378"/>
                  </a:cubicBezTo>
                  <a:cubicBezTo>
                    <a:pt x="85800" y="57682"/>
                    <a:pt x="2721" y="532"/>
                    <a:pt x="7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0388F4B8-9621-2F84-92FE-5FE7442B6C02}"/>
                </a:ext>
              </a:extLst>
            </p:cNvPr>
            <p:cNvSpPr/>
            <p:nvPr/>
          </p:nvSpPr>
          <p:spPr>
            <a:xfrm>
              <a:off x="5171662" y="4458762"/>
              <a:ext cx="157240" cy="103784"/>
            </a:xfrm>
            <a:custGeom>
              <a:avLst/>
              <a:gdLst>
                <a:gd name="connsiteX0" fmla="*/ 413 w 157240"/>
                <a:gd name="connsiteY0" fmla="*/ 103713 h 103784"/>
                <a:gd name="connsiteX1" fmla="*/ 152813 w 157240"/>
                <a:gd name="connsiteY1" fmla="*/ 5288 h 103784"/>
                <a:gd name="connsiteX2" fmla="*/ 108363 w 157240"/>
                <a:gd name="connsiteY2" fmla="*/ 21163 h 103784"/>
                <a:gd name="connsiteX3" fmla="*/ 413 w 157240"/>
                <a:gd name="connsiteY3" fmla="*/ 103713 h 10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40" h="103784">
                  <a:moveTo>
                    <a:pt x="413" y="103713"/>
                  </a:moveTo>
                  <a:cubicBezTo>
                    <a:pt x="7821" y="101067"/>
                    <a:pt x="134821" y="19046"/>
                    <a:pt x="152813" y="5288"/>
                  </a:cubicBezTo>
                  <a:cubicBezTo>
                    <a:pt x="170805" y="-8470"/>
                    <a:pt x="129530" y="7405"/>
                    <a:pt x="108363" y="21163"/>
                  </a:cubicBezTo>
                  <a:cubicBezTo>
                    <a:pt x="87196" y="34921"/>
                    <a:pt x="-6995" y="106359"/>
                    <a:pt x="413" y="103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54715A98-666E-B3E2-ECFA-948E76EE7D9B}"/>
                </a:ext>
              </a:extLst>
            </p:cNvPr>
            <p:cNvSpPr/>
            <p:nvPr/>
          </p:nvSpPr>
          <p:spPr>
            <a:xfrm>
              <a:off x="5111697" y="4437588"/>
              <a:ext cx="276332" cy="124893"/>
            </a:xfrm>
            <a:custGeom>
              <a:avLst/>
              <a:gdLst>
                <a:gd name="connsiteX0" fmla="*/ 53 w 276332"/>
                <a:gd name="connsiteY0" fmla="*/ 89962 h 124893"/>
                <a:gd name="connsiteX1" fmla="*/ 54028 w 276332"/>
                <a:gd name="connsiteY1" fmla="*/ 105837 h 124893"/>
                <a:gd name="connsiteX2" fmla="*/ 174678 w 276332"/>
                <a:gd name="connsiteY2" fmla="*/ 13762 h 124893"/>
                <a:gd name="connsiteX3" fmla="*/ 276278 w 276332"/>
                <a:gd name="connsiteY3" fmla="*/ 1062 h 124893"/>
                <a:gd name="connsiteX4" fmla="*/ 187378 w 276332"/>
                <a:gd name="connsiteY4" fmla="*/ 20112 h 124893"/>
                <a:gd name="connsiteX5" fmla="*/ 88953 w 276332"/>
                <a:gd name="connsiteY5" fmla="*/ 99487 h 124893"/>
                <a:gd name="connsiteX6" fmla="*/ 44503 w 276332"/>
                <a:gd name="connsiteY6" fmla="*/ 124887 h 124893"/>
                <a:gd name="connsiteX7" fmla="*/ 53 w 276332"/>
                <a:gd name="connsiteY7" fmla="*/ 89962 h 12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332" h="124893">
                  <a:moveTo>
                    <a:pt x="53" y="89962"/>
                  </a:moveTo>
                  <a:cubicBezTo>
                    <a:pt x="1640" y="86787"/>
                    <a:pt x="24924" y="118537"/>
                    <a:pt x="54028" y="105837"/>
                  </a:cubicBezTo>
                  <a:cubicBezTo>
                    <a:pt x="83132" y="93137"/>
                    <a:pt x="137636" y="31224"/>
                    <a:pt x="174678" y="13762"/>
                  </a:cubicBezTo>
                  <a:cubicBezTo>
                    <a:pt x="211720" y="-3700"/>
                    <a:pt x="274161" y="4"/>
                    <a:pt x="276278" y="1062"/>
                  </a:cubicBezTo>
                  <a:cubicBezTo>
                    <a:pt x="278395" y="2120"/>
                    <a:pt x="218599" y="3708"/>
                    <a:pt x="187378" y="20112"/>
                  </a:cubicBezTo>
                  <a:cubicBezTo>
                    <a:pt x="156157" y="36516"/>
                    <a:pt x="112765" y="82025"/>
                    <a:pt x="88953" y="99487"/>
                  </a:cubicBezTo>
                  <a:cubicBezTo>
                    <a:pt x="65141" y="116949"/>
                    <a:pt x="56674" y="124358"/>
                    <a:pt x="44503" y="124887"/>
                  </a:cubicBezTo>
                  <a:cubicBezTo>
                    <a:pt x="32332" y="125416"/>
                    <a:pt x="-1534" y="93137"/>
                    <a:pt x="53" y="89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EFD3E120-CC25-F599-CC70-A54B3525B765}"/>
                </a:ext>
              </a:extLst>
            </p:cNvPr>
            <p:cNvSpPr/>
            <p:nvPr/>
          </p:nvSpPr>
          <p:spPr>
            <a:xfrm>
              <a:off x="5152963" y="4403152"/>
              <a:ext cx="244607" cy="127645"/>
            </a:xfrm>
            <a:custGeom>
              <a:avLst/>
              <a:gdLst>
                <a:gd name="connsiteX0" fmla="*/ 62 w 244607"/>
                <a:gd name="connsiteY0" fmla="*/ 127573 h 127645"/>
                <a:gd name="connsiteX1" fmla="*/ 120712 w 244607"/>
                <a:gd name="connsiteY1" fmla="*/ 38673 h 127645"/>
                <a:gd name="connsiteX2" fmla="*/ 244537 w 244607"/>
                <a:gd name="connsiteY2" fmla="*/ 573 h 127645"/>
                <a:gd name="connsiteX3" fmla="*/ 136587 w 244607"/>
                <a:gd name="connsiteY3" fmla="*/ 22798 h 127645"/>
                <a:gd name="connsiteX4" fmla="*/ 62 w 244607"/>
                <a:gd name="connsiteY4" fmla="*/ 127573 h 1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607" h="127645">
                  <a:moveTo>
                    <a:pt x="62" y="127573"/>
                  </a:moveTo>
                  <a:cubicBezTo>
                    <a:pt x="-2584" y="130219"/>
                    <a:pt x="79966" y="59840"/>
                    <a:pt x="120712" y="38673"/>
                  </a:cubicBezTo>
                  <a:cubicBezTo>
                    <a:pt x="161458" y="17506"/>
                    <a:pt x="241891" y="3219"/>
                    <a:pt x="244537" y="573"/>
                  </a:cubicBezTo>
                  <a:cubicBezTo>
                    <a:pt x="247183" y="-2073"/>
                    <a:pt x="175216" y="4277"/>
                    <a:pt x="136587" y="22798"/>
                  </a:cubicBezTo>
                  <a:cubicBezTo>
                    <a:pt x="97958" y="41319"/>
                    <a:pt x="2708" y="124927"/>
                    <a:pt x="62" y="127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9AD3F974-0611-33D7-3EA9-E163E48CDA55}"/>
                </a:ext>
              </a:extLst>
            </p:cNvPr>
            <p:cNvSpPr/>
            <p:nvPr/>
          </p:nvSpPr>
          <p:spPr>
            <a:xfrm>
              <a:off x="5368753" y="4235429"/>
              <a:ext cx="38449" cy="165137"/>
            </a:xfrm>
            <a:custGeom>
              <a:avLst/>
              <a:gdLst>
                <a:gd name="connsiteX0" fmla="*/ 38272 w 38449"/>
                <a:gd name="connsiteY0" fmla="*/ 21 h 165137"/>
                <a:gd name="connsiteX1" fmla="*/ 19222 w 38449"/>
                <a:gd name="connsiteY1" fmla="*/ 57171 h 165137"/>
                <a:gd name="connsiteX2" fmla="*/ 19222 w 38449"/>
                <a:gd name="connsiteY2" fmla="*/ 98446 h 165137"/>
                <a:gd name="connsiteX3" fmla="*/ 172 w 38449"/>
                <a:gd name="connsiteY3" fmla="*/ 165121 h 165137"/>
                <a:gd name="connsiteX4" fmla="*/ 31922 w 38449"/>
                <a:gd name="connsiteY4" fmla="*/ 92096 h 165137"/>
                <a:gd name="connsiteX5" fmla="*/ 28747 w 38449"/>
                <a:gd name="connsiteY5" fmla="*/ 50821 h 165137"/>
                <a:gd name="connsiteX6" fmla="*/ 38272 w 38449"/>
                <a:gd name="connsiteY6" fmla="*/ 21 h 1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9" h="165137">
                  <a:moveTo>
                    <a:pt x="38272" y="21"/>
                  </a:moveTo>
                  <a:cubicBezTo>
                    <a:pt x="36684" y="1079"/>
                    <a:pt x="22397" y="40767"/>
                    <a:pt x="19222" y="57171"/>
                  </a:cubicBezTo>
                  <a:cubicBezTo>
                    <a:pt x="16047" y="73575"/>
                    <a:pt x="22397" y="80454"/>
                    <a:pt x="19222" y="98446"/>
                  </a:cubicBezTo>
                  <a:cubicBezTo>
                    <a:pt x="16047" y="116438"/>
                    <a:pt x="-1945" y="166179"/>
                    <a:pt x="172" y="165121"/>
                  </a:cubicBezTo>
                  <a:cubicBezTo>
                    <a:pt x="2289" y="164063"/>
                    <a:pt x="27160" y="111146"/>
                    <a:pt x="31922" y="92096"/>
                  </a:cubicBezTo>
                  <a:cubicBezTo>
                    <a:pt x="36684" y="73046"/>
                    <a:pt x="27160" y="64579"/>
                    <a:pt x="28747" y="50821"/>
                  </a:cubicBezTo>
                  <a:cubicBezTo>
                    <a:pt x="30334" y="37063"/>
                    <a:pt x="39860" y="-1037"/>
                    <a:pt x="38272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38040C22-33CA-552B-3ADB-AEFBC1373C3A}"/>
                </a:ext>
              </a:extLst>
            </p:cNvPr>
            <p:cNvSpPr/>
            <p:nvPr/>
          </p:nvSpPr>
          <p:spPr>
            <a:xfrm>
              <a:off x="4971727" y="4403215"/>
              <a:ext cx="406891" cy="23039"/>
            </a:xfrm>
            <a:custGeom>
              <a:avLst/>
              <a:gdLst>
                <a:gd name="connsiteX0" fmla="*/ 323 w 406891"/>
                <a:gd name="connsiteY0" fmla="*/ 10035 h 23039"/>
                <a:gd name="connsiteX1" fmla="*/ 143198 w 406891"/>
                <a:gd name="connsiteY1" fmla="*/ 13210 h 23039"/>
                <a:gd name="connsiteX2" fmla="*/ 209873 w 406891"/>
                <a:gd name="connsiteY2" fmla="*/ 22735 h 23039"/>
                <a:gd name="connsiteX3" fmla="*/ 406723 w 406891"/>
                <a:gd name="connsiteY3" fmla="*/ 510 h 23039"/>
                <a:gd name="connsiteX4" fmla="*/ 241623 w 406891"/>
                <a:gd name="connsiteY4" fmla="*/ 6860 h 23039"/>
                <a:gd name="connsiteX5" fmla="*/ 108273 w 406891"/>
                <a:gd name="connsiteY5" fmla="*/ 3685 h 23039"/>
                <a:gd name="connsiteX6" fmla="*/ 323 w 406891"/>
                <a:gd name="connsiteY6" fmla="*/ 10035 h 2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891" h="23039">
                  <a:moveTo>
                    <a:pt x="323" y="10035"/>
                  </a:moveTo>
                  <a:cubicBezTo>
                    <a:pt x="6144" y="11623"/>
                    <a:pt x="108273" y="11093"/>
                    <a:pt x="143198" y="13210"/>
                  </a:cubicBezTo>
                  <a:cubicBezTo>
                    <a:pt x="178123" y="15327"/>
                    <a:pt x="165952" y="24852"/>
                    <a:pt x="209873" y="22735"/>
                  </a:cubicBezTo>
                  <a:cubicBezTo>
                    <a:pt x="253794" y="20618"/>
                    <a:pt x="401431" y="3156"/>
                    <a:pt x="406723" y="510"/>
                  </a:cubicBezTo>
                  <a:cubicBezTo>
                    <a:pt x="412015" y="-2136"/>
                    <a:pt x="291365" y="6331"/>
                    <a:pt x="241623" y="6860"/>
                  </a:cubicBezTo>
                  <a:cubicBezTo>
                    <a:pt x="191881" y="7389"/>
                    <a:pt x="147960" y="3685"/>
                    <a:pt x="108273" y="3685"/>
                  </a:cubicBezTo>
                  <a:cubicBezTo>
                    <a:pt x="68586" y="3685"/>
                    <a:pt x="-5498" y="8447"/>
                    <a:pt x="323" y="100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63EBF4B1-BE2E-651C-F3AA-743D6AA2025A}"/>
                </a:ext>
              </a:extLst>
            </p:cNvPr>
            <p:cNvSpPr/>
            <p:nvPr/>
          </p:nvSpPr>
          <p:spPr>
            <a:xfrm>
              <a:off x="4924425" y="4330482"/>
              <a:ext cx="450677" cy="64554"/>
            </a:xfrm>
            <a:custGeom>
              <a:avLst/>
              <a:gdLst>
                <a:gd name="connsiteX0" fmla="*/ 0 w 450677"/>
                <a:gd name="connsiteY0" fmla="*/ 57368 h 64554"/>
                <a:gd name="connsiteX1" fmla="*/ 412750 w 450677"/>
                <a:gd name="connsiteY1" fmla="*/ 63718 h 64554"/>
                <a:gd name="connsiteX2" fmla="*/ 434975 w 450677"/>
                <a:gd name="connsiteY2" fmla="*/ 57368 h 64554"/>
                <a:gd name="connsiteX3" fmla="*/ 438150 w 450677"/>
                <a:gd name="connsiteY3" fmla="*/ 218 h 64554"/>
                <a:gd name="connsiteX4" fmla="*/ 425450 w 450677"/>
                <a:gd name="connsiteY4" fmla="*/ 38318 h 64554"/>
                <a:gd name="connsiteX5" fmla="*/ 365125 w 450677"/>
                <a:gd name="connsiteY5" fmla="*/ 54193 h 64554"/>
                <a:gd name="connsiteX6" fmla="*/ 219075 w 450677"/>
                <a:gd name="connsiteY6" fmla="*/ 54193 h 64554"/>
                <a:gd name="connsiteX7" fmla="*/ 0 w 450677"/>
                <a:gd name="connsiteY7" fmla="*/ 57368 h 6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677" h="64554">
                  <a:moveTo>
                    <a:pt x="0" y="57368"/>
                  </a:moveTo>
                  <a:lnTo>
                    <a:pt x="412750" y="63718"/>
                  </a:lnTo>
                  <a:cubicBezTo>
                    <a:pt x="485246" y="63718"/>
                    <a:pt x="430742" y="67951"/>
                    <a:pt x="434975" y="57368"/>
                  </a:cubicBezTo>
                  <a:cubicBezTo>
                    <a:pt x="439208" y="46785"/>
                    <a:pt x="439737" y="3393"/>
                    <a:pt x="438150" y="218"/>
                  </a:cubicBezTo>
                  <a:cubicBezTo>
                    <a:pt x="436563" y="-2957"/>
                    <a:pt x="437621" y="29322"/>
                    <a:pt x="425450" y="38318"/>
                  </a:cubicBezTo>
                  <a:cubicBezTo>
                    <a:pt x="413279" y="47314"/>
                    <a:pt x="399521" y="51547"/>
                    <a:pt x="365125" y="54193"/>
                  </a:cubicBezTo>
                  <a:cubicBezTo>
                    <a:pt x="330729" y="56839"/>
                    <a:pt x="219075" y="54193"/>
                    <a:pt x="219075" y="54193"/>
                  </a:cubicBezTo>
                  <a:lnTo>
                    <a:pt x="0" y="57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E001A3C8-CB5E-E365-B48C-8EBAFF8897D9}"/>
                </a:ext>
              </a:extLst>
            </p:cNvPr>
            <p:cNvSpPr/>
            <p:nvPr/>
          </p:nvSpPr>
          <p:spPr>
            <a:xfrm>
              <a:off x="4140845" y="4416370"/>
              <a:ext cx="886632" cy="31820"/>
            </a:xfrm>
            <a:custGeom>
              <a:avLst/>
              <a:gdLst>
                <a:gd name="connsiteX0" fmla="*/ 8880 w 886632"/>
                <a:gd name="connsiteY0" fmla="*/ 31805 h 31820"/>
                <a:gd name="connsiteX1" fmla="*/ 608955 w 886632"/>
                <a:gd name="connsiteY1" fmla="*/ 19105 h 31820"/>
                <a:gd name="connsiteX2" fmla="*/ 885180 w 886632"/>
                <a:gd name="connsiteY2" fmla="*/ 22280 h 31820"/>
                <a:gd name="connsiteX3" fmla="*/ 697855 w 886632"/>
                <a:gd name="connsiteY3" fmla="*/ 55 h 31820"/>
                <a:gd name="connsiteX4" fmla="*/ 278755 w 886632"/>
                <a:gd name="connsiteY4" fmla="*/ 15930 h 31820"/>
                <a:gd name="connsiteX5" fmla="*/ 8880 w 886632"/>
                <a:gd name="connsiteY5" fmla="*/ 31805 h 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632" h="31820">
                  <a:moveTo>
                    <a:pt x="8880" y="31805"/>
                  </a:moveTo>
                  <a:cubicBezTo>
                    <a:pt x="63913" y="32334"/>
                    <a:pt x="608955" y="19105"/>
                    <a:pt x="608955" y="19105"/>
                  </a:cubicBezTo>
                  <a:cubicBezTo>
                    <a:pt x="755005" y="17517"/>
                    <a:pt x="870363" y="25455"/>
                    <a:pt x="885180" y="22280"/>
                  </a:cubicBezTo>
                  <a:cubicBezTo>
                    <a:pt x="899997" y="19105"/>
                    <a:pt x="798926" y="1113"/>
                    <a:pt x="697855" y="55"/>
                  </a:cubicBezTo>
                  <a:cubicBezTo>
                    <a:pt x="596784" y="-1003"/>
                    <a:pt x="389351" y="13284"/>
                    <a:pt x="278755" y="15930"/>
                  </a:cubicBezTo>
                  <a:cubicBezTo>
                    <a:pt x="168159" y="18576"/>
                    <a:pt x="-46153" y="31276"/>
                    <a:pt x="8880" y="318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B7D07951-83BE-D0F9-F003-280106564523}"/>
                </a:ext>
              </a:extLst>
            </p:cNvPr>
            <p:cNvSpPr/>
            <p:nvPr/>
          </p:nvSpPr>
          <p:spPr>
            <a:xfrm>
              <a:off x="4155920" y="4384675"/>
              <a:ext cx="755967" cy="13184"/>
            </a:xfrm>
            <a:custGeom>
              <a:avLst/>
              <a:gdLst>
                <a:gd name="connsiteX0" fmla="*/ 6505 w 755967"/>
                <a:gd name="connsiteY0" fmla="*/ 12700 h 13184"/>
                <a:gd name="connsiteX1" fmla="*/ 746280 w 755967"/>
                <a:gd name="connsiteY1" fmla="*/ 9525 h 13184"/>
                <a:gd name="connsiteX2" fmla="*/ 403380 w 755967"/>
                <a:gd name="connsiteY2" fmla="*/ 0 h 13184"/>
                <a:gd name="connsiteX3" fmla="*/ 6505 w 755967"/>
                <a:gd name="connsiteY3" fmla="*/ 12700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967" h="13184">
                  <a:moveTo>
                    <a:pt x="6505" y="12700"/>
                  </a:moveTo>
                  <a:cubicBezTo>
                    <a:pt x="63655" y="14288"/>
                    <a:pt x="680134" y="11642"/>
                    <a:pt x="746280" y="9525"/>
                  </a:cubicBezTo>
                  <a:cubicBezTo>
                    <a:pt x="812426" y="7408"/>
                    <a:pt x="522442" y="0"/>
                    <a:pt x="403380" y="0"/>
                  </a:cubicBezTo>
                  <a:cubicBezTo>
                    <a:pt x="284318" y="0"/>
                    <a:pt x="-50645" y="11112"/>
                    <a:pt x="6505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774F5AFA-1D3C-9DE5-8B43-221B55603993}"/>
                </a:ext>
              </a:extLst>
            </p:cNvPr>
            <p:cNvSpPr/>
            <p:nvPr/>
          </p:nvSpPr>
          <p:spPr>
            <a:xfrm>
              <a:off x="4162425" y="4400492"/>
              <a:ext cx="610195" cy="25458"/>
            </a:xfrm>
            <a:custGeom>
              <a:avLst/>
              <a:gdLst>
                <a:gd name="connsiteX0" fmla="*/ 0 w 610195"/>
                <a:gd name="connsiteY0" fmla="*/ 25458 h 25458"/>
                <a:gd name="connsiteX1" fmla="*/ 342900 w 610195"/>
                <a:gd name="connsiteY1" fmla="*/ 19108 h 25458"/>
                <a:gd name="connsiteX2" fmla="*/ 609600 w 610195"/>
                <a:gd name="connsiteY2" fmla="*/ 58 h 25458"/>
                <a:gd name="connsiteX3" fmla="*/ 269875 w 610195"/>
                <a:gd name="connsiteY3" fmla="*/ 12758 h 25458"/>
                <a:gd name="connsiteX4" fmla="*/ 0 w 610195"/>
                <a:gd name="connsiteY4" fmla="*/ 25458 h 2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195" h="25458">
                  <a:moveTo>
                    <a:pt x="0" y="25458"/>
                  </a:moveTo>
                  <a:lnTo>
                    <a:pt x="342900" y="19108"/>
                  </a:lnTo>
                  <a:cubicBezTo>
                    <a:pt x="444500" y="14875"/>
                    <a:pt x="621771" y="1116"/>
                    <a:pt x="609600" y="58"/>
                  </a:cubicBezTo>
                  <a:cubicBezTo>
                    <a:pt x="597429" y="-1000"/>
                    <a:pt x="269875" y="12758"/>
                    <a:pt x="269875" y="12758"/>
                  </a:cubicBezTo>
                  <a:lnTo>
                    <a:pt x="0" y="254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2F994265-58C9-742F-7EAB-2C73945C21BA}"/>
                </a:ext>
              </a:extLst>
            </p:cNvPr>
            <p:cNvSpPr/>
            <p:nvPr/>
          </p:nvSpPr>
          <p:spPr>
            <a:xfrm>
              <a:off x="4534838" y="4235327"/>
              <a:ext cx="859540" cy="35048"/>
            </a:xfrm>
            <a:custGeom>
              <a:avLst/>
              <a:gdLst>
                <a:gd name="connsiteX0" fmla="*/ 18112 w 859540"/>
                <a:gd name="connsiteY0" fmla="*/ 35048 h 35048"/>
                <a:gd name="connsiteX1" fmla="*/ 583262 w 859540"/>
                <a:gd name="connsiteY1" fmla="*/ 22348 h 35048"/>
                <a:gd name="connsiteX2" fmla="*/ 859487 w 859540"/>
                <a:gd name="connsiteY2" fmla="*/ 123 h 35048"/>
                <a:gd name="connsiteX3" fmla="*/ 564212 w 859540"/>
                <a:gd name="connsiteY3" fmla="*/ 12823 h 35048"/>
                <a:gd name="connsiteX4" fmla="*/ 173687 w 859540"/>
                <a:gd name="connsiteY4" fmla="*/ 22348 h 35048"/>
                <a:gd name="connsiteX5" fmla="*/ 18112 w 859540"/>
                <a:gd name="connsiteY5" fmla="*/ 35048 h 3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540" h="35048">
                  <a:moveTo>
                    <a:pt x="18112" y="35048"/>
                  </a:moveTo>
                  <a:cubicBezTo>
                    <a:pt x="86374" y="35048"/>
                    <a:pt x="443033" y="28169"/>
                    <a:pt x="583262" y="22348"/>
                  </a:cubicBezTo>
                  <a:cubicBezTo>
                    <a:pt x="723491" y="16527"/>
                    <a:pt x="862662" y="1710"/>
                    <a:pt x="859487" y="123"/>
                  </a:cubicBezTo>
                  <a:cubicBezTo>
                    <a:pt x="856312" y="-1464"/>
                    <a:pt x="564212" y="12823"/>
                    <a:pt x="564212" y="12823"/>
                  </a:cubicBezTo>
                  <a:lnTo>
                    <a:pt x="173687" y="22348"/>
                  </a:lnTo>
                  <a:cubicBezTo>
                    <a:pt x="90608" y="24994"/>
                    <a:pt x="-50150" y="35048"/>
                    <a:pt x="18112" y="3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ADDB31B1-9CCF-841E-0DA0-2850DD8FDBD9}"/>
                </a:ext>
              </a:extLst>
            </p:cNvPr>
            <p:cNvSpPr/>
            <p:nvPr/>
          </p:nvSpPr>
          <p:spPr>
            <a:xfrm>
              <a:off x="4549979" y="4215224"/>
              <a:ext cx="870256" cy="23584"/>
            </a:xfrm>
            <a:custGeom>
              <a:avLst/>
              <a:gdLst>
                <a:gd name="connsiteX0" fmla="*/ 28371 w 870256"/>
                <a:gd name="connsiteY0" fmla="*/ 17051 h 23584"/>
                <a:gd name="connsiteX1" fmla="*/ 799896 w 870256"/>
                <a:gd name="connsiteY1" fmla="*/ 1176 h 23584"/>
                <a:gd name="connsiteX2" fmla="*/ 834821 w 870256"/>
                <a:gd name="connsiteY2" fmla="*/ 1176 h 23584"/>
                <a:gd name="connsiteX3" fmla="*/ 542721 w 870256"/>
                <a:gd name="connsiteY3" fmla="*/ 17051 h 23584"/>
                <a:gd name="connsiteX4" fmla="*/ 202996 w 870256"/>
                <a:gd name="connsiteY4" fmla="*/ 23401 h 23584"/>
                <a:gd name="connsiteX5" fmla="*/ 28371 w 870256"/>
                <a:gd name="connsiteY5" fmla="*/ 17051 h 2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256" h="23584">
                  <a:moveTo>
                    <a:pt x="28371" y="17051"/>
                  </a:moveTo>
                  <a:cubicBezTo>
                    <a:pt x="127854" y="13347"/>
                    <a:pt x="665488" y="3822"/>
                    <a:pt x="799896" y="1176"/>
                  </a:cubicBezTo>
                  <a:cubicBezTo>
                    <a:pt x="934304" y="-1470"/>
                    <a:pt x="834821" y="1176"/>
                    <a:pt x="834821" y="1176"/>
                  </a:cubicBezTo>
                  <a:cubicBezTo>
                    <a:pt x="791959" y="3822"/>
                    <a:pt x="648025" y="13347"/>
                    <a:pt x="542721" y="17051"/>
                  </a:cubicBezTo>
                  <a:cubicBezTo>
                    <a:pt x="437417" y="20755"/>
                    <a:pt x="289779" y="22343"/>
                    <a:pt x="202996" y="23401"/>
                  </a:cubicBezTo>
                  <a:cubicBezTo>
                    <a:pt x="116213" y="24459"/>
                    <a:pt x="-71112" y="20755"/>
                    <a:pt x="28371" y="17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1B71E045-C3C8-43E3-D817-5F613F7939E5}"/>
                </a:ext>
              </a:extLst>
            </p:cNvPr>
            <p:cNvSpPr/>
            <p:nvPr/>
          </p:nvSpPr>
          <p:spPr>
            <a:xfrm>
              <a:off x="4543425" y="4165431"/>
              <a:ext cx="816542" cy="22394"/>
            </a:xfrm>
            <a:custGeom>
              <a:avLst/>
              <a:gdLst>
                <a:gd name="connsiteX0" fmla="*/ 0 w 816542"/>
                <a:gd name="connsiteY0" fmla="*/ 22394 h 22394"/>
                <a:gd name="connsiteX1" fmla="*/ 622300 w 816542"/>
                <a:gd name="connsiteY1" fmla="*/ 9694 h 22394"/>
                <a:gd name="connsiteX2" fmla="*/ 815975 w 816542"/>
                <a:gd name="connsiteY2" fmla="*/ 169 h 22394"/>
                <a:gd name="connsiteX3" fmla="*/ 577850 w 816542"/>
                <a:gd name="connsiteY3" fmla="*/ 3344 h 22394"/>
                <a:gd name="connsiteX4" fmla="*/ 384175 w 816542"/>
                <a:gd name="connsiteY4" fmla="*/ 169 h 22394"/>
                <a:gd name="connsiteX5" fmla="*/ 155575 w 816542"/>
                <a:gd name="connsiteY5" fmla="*/ 9694 h 22394"/>
                <a:gd name="connsiteX6" fmla="*/ 0 w 816542"/>
                <a:gd name="connsiteY6" fmla="*/ 22394 h 2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542" h="22394">
                  <a:moveTo>
                    <a:pt x="0" y="22394"/>
                  </a:moveTo>
                  <a:lnTo>
                    <a:pt x="622300" y="9694"/>
                  </a:lnTo>
                  <a:cubicBezTo>
                    <a:pt x="758296" y="5990"/>
                    <a:pt x="823383" y="1227"/>
                    <a:pt x="815975" y="169"/>
                  </a:cubicBezTo>
                  <a:cubicBezTo>
                    <a:pt x="808567" y="-889"/>
                    <a:pt x="649817" y="3344"/>
                    <a:pt x="577850" y="3344"/>
                  </a:cubicBezTo>
                  <a:cubicBezTo>
                    <a:pt x="505883" y="3344"/>
                    <a:pt x="454554" y="-889"/>
                    <a:pt x="384175" y="169"/>
                  </a:cubicBezTo>
                  <a:cubicBezTo>
                    <a:pt x="313796" y="1227"/>
                    <a:pt x="155575" y="9694"/>
                    <a:pt x="155575" y="9694"/>
                  </a:cubicBezTo>
                  <a:lnTo>
                    <a:pt x="0" y="2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593BAFD7-EB14-1E17-0D70-4CC7DD9D86D8}"/>
                </a:ext>
              </a:extLst>
            </p:cNvPr>
            <p:cNvSpPr/>
            <p:nvPr/>
          </p:nvSpPr>
          <p:spPr>
            <a:xfrm>
              <a:off x="4498216" y="4178291"/>
              <a:ext cx="110134" cy="29533"/>
            </a:xfrm>
            <a:custGeom>
              <a:avLst/>
              <a:gdLst>
                <a:gd name="connsiteX0" fmla="*/ 759 w 110134"/>
                <a:gd name="connsiteY0" fmla="*/ 9 h 29533"/>
                <a:gd name="connsiteX1" fmla="*/ 108709 w 110134"/>
                <a:gd name="connsiteY1" fmla="*/ 25409 h 29533"/>
                <a:gd name="connsiteX2" fmla="*/ 61084 w 110134"/>
                <a:gd name="connsiteY2" fmla="*/ 28584 h 29533"/>
                <a:gd name="connsiteX3" fmla="*/ 759 w 110134"/>
                <a:gd name="connsiteY3" fmla="*/ 9 h 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134" h="29533">
                  <a:moveTo>
                    <a:pt x="759" y="9"/>
                  </a:moveTo>
                  <a:cubicBezTo>
                    <a:pt x="8697" y="-520"/>
                    <a:pt x="98655" y="20647"/>
                    <a:pt x="108709" y="25409"/>
                  </a:cubicBezTo>
                  <a:cubicBezTo>
                    <a:pt x="118763" y="30172"/>
                    <a:pt x="72726" y="30171"/>
                    <a:pt x="61084" y="28584"/>
                  </a:cubicBezTo>
                  <a:cubicBezTo>
                    <a:pt x="49442" y="26997"/>
                    <a:pt x="-7179" y="538"/>
                    <a:pt x="75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 1853">
              <a:extLst>
                <a:ext uri="{FF2B5EF4-FFF2-40B4-BE49-F238E27FC236}">
                  <a16:creationId xmlns:a16="http://schemas.microsoft.com/office/drawing/2014/main" id="{DB941CF1-2F75-F3B2-4BF4-DFFC060679BF}"/>
                </a:ext>
              </a:extLst>
            </p:cNvPr>
            <p:cNvSpPr/>
            <p:nvPr/>
          </p:nvSpPr>
          <p:spPr>
            <a:xfrm>
              <a:off x="4505042" y="4219433"/>
              <a:ext cx="76856" cy="115310"/>
            </a:xfrm>
            <a:custGeom>
              <a:avLst/>
              <a:gdLst>
                <a:gd name="connsiteX0" fmla="*/ 16158 w 76856"/>
                <a:gd name="connsiteY0" fmla="*/ 142 h 115310"/>
                <a:gd name="connsiteX1" fmla="*/ 63783 w 76856"/>
                <a:gd name="connsiteY1" fmla="*/ 47767 h 115310"/>
                <a:gd name="connsiteX2" fmla="*/ 51083 w 76856"/>
                <a:gd name="connsiteY2" fmla="*/ 92217 h 115310"/>
                <a:gd name="connsiteX3" fmla="*/ 283 w 76856"/>
                <a:gd name="connsiteY3" fmla="*/ 114442 h 115310"/>
                <a:gd name="connsiteX4" fmla="*/ 76483 w 76856"/>
                <a:gd name="connsiteY4" fmla="*/ 63642 h 115310"/>
                <a:gd name="connsiteX5" fmla="*/ 16158 w 76856"/>
                <a:gd name="connsiteY5" fmla="*/ 142 h 1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856" h="115310">
                  <a:moveTo>
                    <a:pt x="16158" y="142"/>
                  </a:moveTo>
                  <a:cubicBezTo>
                    <a:pt x="14041" y="-2504"/>
                    <a:pt x="57962" y="32421"/>
                    <a:pt x="63783" y="47767"/>
                  </a:cubicBezTo>
                  <a:cubicBezTo>
                    <a:pt x="69604" y="63113"/>
                    <a:pt x="61666" y="81105"/>
                    <a:pt x="51083" y="92217"/>
                  </a:cubicBezTo>
                  <a:cubicBezTo>
                    <a:pt x="40500" y="103329"/>
                    <a:pt x="-3950" y="119204"/>
                    <a:pt x="283" y="114442"/>
                  </a:cubicBezTo>
                  <a:cubicBezTo>
                    <a:pt x="4516" y="109680"/>
                    <a:pt x="70662" y="80046"/>
                    <a:pt x="76483" y="63642"/>
                  </a:cubicBezTo>
                  <a:cubicBezTo>
                    <a:pt x="82304" y="47238"/>
                    <a:pt x="18275" y="2788"/>
                    <a:pt x="16158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 1854">
              <a:extLst>
                <a:ext uri="{FF2B5EF4-FFF2-40B4-BE49-F238E27FC236}">
                  <a16:creationId xmlns:a16="http://schemas.microsoft.com/office/drawing/2014/main" id="{BE0E5E67-977F-4D50-3164-0D2122EFE708}"/>
                </a:ext>
              </a:extLst>
            </p:cNvPr>
            <p:cNvSpPr/>
            <p:nvPr/>
          </p:nvSpPr>
          <p:spPr>
            <a:xfrm>
              <a:off x="4454492" y="4216243"/>
              <a:ext cx="57303" cy="114588"/>
            </a:xfrm>
            <a:custGeom>
              <a:avLst/>
              <a:gdLst>
                <a:gd name="connsiteX0" fmla="*/ 57183 w 57303"/>
                <a:gd name="connsiteY0" fmla="*/ 157 h 114588"/>
                <a:gd name="connsiteX1" fmla="*/ 15908 w 57303"/>
                <a:gd name="connsiteY1" fmla="*/ 47782 h 114588"/>
                <a:gd name="connsiteX2" fmla="*/ 44483 w 57303"/>
                <a:gd name="connsiteY2" fmla="*/ 114457 h 114588"/>
                <a:gd name="connsiteX3" fmla="*/ 33 w 57303"/>
                <a:gd name="connsiteY3" fmla="*/ 63657 h 114588"/>
                <a:gd name="connsiteX4" fmla="*/ 57183 w 57303"/>
                <a:gd name="connsiteY4" fmla="*/ 157 h 1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03" h="114588">
                  <a:moveTo>
                    <a:pt x="57183" y="157"/>
                  </a:moveTo>
                  <a:cubicBezTo>
                    <a:pt x="59829" y="-2489"/>
                    <a:pt x="18025" y="28732"/>
                    <a:pt x="15908" y="47782"/>
                  </a:cubicBezTo>
                  <a:cubicBezTo>
                    <a:pt x="13791" y="66832"/>
                    <a:pt x="47129" y="111811"/>
                    <a:pt x="44483" y="114457"/>
                  </a:cubicBezTo>
                  <a:cubicBezTo>
                    <a:pt x="41837" y="117103"/>
                    <a:pt x="1620" y="79003"/>
                    <a:pt x="33" y="63657"/>
                  </a:cubicBezTo>
                  <a:cubicBezTo>
                    <a:pt x="-1555" y="48311"/>
                    <a:pt x="54537" y="2803"/>
                    <a:pt x="57183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 1855">
              <a:extLst>
                <a:ext uri="{FF2B5EF4-FFF2-40B4-BE49-F238E27FC236}">
                  <a16:creationId xmlns:a16="http://schemas.microsoft.com/office/drawing/2014/main" id="{7A3F6D65-1A20-D338-34E6-A166BC3EC92D}"/>
                </a:ext>
              </a:extLst>
            </p:cNvPr>
            <p:cNvSpPr/>
            <p:nvPr/>
          </p:nvSpPr>
          <p:spPr>
            <a:xfrm>
              <a:off x="4511617" y="4232197"/>
              <a:ext cx="44529" cy="89195"/>
            </a:xfrm>
            <a:custGeom>
              <a:avLst/>
              <a:gdLst>
                <a:gd name="connsiteX0" fmla="*/ 6408 w 44529"/>
                <a:gd name="connsiteY0" fmla="*/ 78 h 89195"/>
                <a:gd name="connsiteX1" fmla="*/ 44508 w 44529"/>
                <a:gd name="connsiteY1" fmla="*/ 54053 h 89195"/>
                <a:gd name="connsiteX2" fmla="*/ 58 w 44529"/>
                <a:gd name="connsiteY2" fmla="*/ 88978 h 89195"/>
                <a:gd name="connsiteX3" fmla="*/ 34983 w 44529"/>
                <a:gd name="connsiteY3" fmla="*/ 66753 h 89195"/>
                <a:gd name="connsiteX4" fmla="*/ 6408 w 44529"/>
                <a:gd name="connsiteY4" fmla="*/ 78 h 8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9" h="89195">
                  <a:moveTo>
                    <a:pt x="6408" y="78"/>
                  </a:moveTo>
                  <a:cubicBezTo>
                    <a:pt x="7996" y="-2039"/>
                    <a:pt x="45566" y="39236"/>
                    <a:pt x="44508" y="54053"/>
                  </a:cubicBezTo>
                  <a:cubicBezTo>
                    <a:pt x="43450" y="68870"/>
                    <a:pt x="1646" y="86861"/>
                    <a:pt x="58" y="88978"/>
                  </a:cubicBezTo>
                  <a:cubicBezTo>
                    <a:pt x="-1530" y="91095"/>
                    <a:pt x="29691" y="77336"/>
                    <a:pt x="34983" y="66753"/>
                  </a:cubicBezTo>
                  <a:cubicBezTo>
                    <a:pt x="40275" y="56170"/>
                    <a:pt x="4820" y="2195"/>
                    <a:pt x="6408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 1856">
              <a:extLst>
                <a:ext uri="{FF2B5EF4-FFF2-40B4-BE49-F238E27FC236}">
                  <a16:creationId xmlns:a16="http://schemas.microsoft.com/office/drawing/2014/main" id="{7F474C31-1D41-F37B-1DA8-99A1FBED43A2}"/>
                </a:ext>
              </a:extLst>
            </p:cNvPr>
            <p:cNvSpPr/>
            <p:nvPr/>
          </p:nvSpPr>
          <p:spPr>
            <a:xfrm>
              <a:off x="4288619" y="4219453"/>
              <a:ext cx="216835" cy="27661"/>
            </a:xfrm>
            <a:custGeom>
              <a:avLst/>
              <a:gdLst>
                <a:gd name="connsiteX0" fmla="*/ 806 w 216835"/>
                <a:gd name="connsiteY0" fmla="*/ 25522 h 27661"/>
                <a:gd name="connsiteX1" fmla="*/ 162731 w 216835"/>
                <a:gd name="connsiteY1" fmla="*/ 25522 h 27661"/>
                <a:gd name="connsiteX2" fmla="*/ 216706 w 216835"/>
                <a:gd name="connsiteY2" fmla="*/ 122 h 27661"/>
                <a:gd name="connsiteX3" fmla="*/ 175431 w 216835"/>
                <a:gd name="connsiteY3" fmla="*/ 15997 h 27661"/>
                <a:gd name="connsiteX4" fmla="*/ 102406 w 216835"/>
                <a:gd name="connsiteY4" fmla="*/ 19172 h 27661"/>
                <a:gd name="connsiteX5" fmla="*/ 806 w 216835"/>
                <a:gd name="connsiteY5" fmla="*/ 25522 h 2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835" h="27661">
                  <a:moveTo>
                    <a:pt x="806" y="25522"/>
                  </a:moveTo>
                  <a:cubicBezTo>
                    <a:pt x="10860" y="26580"/>
                    <a:pt x="126748" y="29755"/>
                    <a:pt x="162731" y="25522"/>
                  </a:cubicBezTo>
                  <a:cubicBezTo>
                    <a:pt x="198714" y="21289"/>
                    <a:pt x="214589" y="1710"/>
                    <a:pt x="216706" y="122"/>
                  </a:cubicBezTo>
                  <a:cubicBezTo>
                    <a:pt x="218823" y="-1466"/>
                    <a:pt x="194481" y="12822"/>
                    <a:pt x="175431" y="15997"/>
                  </a:cubicBezTo>
                  <a:cubicBezTo>
                    <a:pt x="156381" y="19172"/>
                    <a:pt x="127277" y="19172"/>
                    <a:pt x="102406" y="19172"/>
                  </a:cubicBezTo>
                  <a:cubicBezTo>
                    <a:pt x="77535" y="19172"/>
                    <a:pt x="-9248" y="24464"/>
                    <a:pt x="806" y="25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 1857">
              <a:extLst>
                <a:ext uri="{FF2B5EF4-FFF2-40B4-BE49-F238E27FC236}">
                  <a16:creationId xmlns:a16="http://schemas.microsoft.com/office/drawing/2014/main" id="{5E5680F1-67CD-2951-AC5B-97B59DE422B6}"/>
                </a:ext>
              </a:extLst>
            </p:cNvPr>
            <p:cNvSpPr/>
            <p:nvPr/>
          </p:nvSpPr>
          <p:spPr>
            <a:xfrm>
              <a:off x="4286250" y="4260850"/>
              <a:ext cx="192357" cy="7143"/>
            </a:xfrm>
            <a:custGeom>
              <a:avLst/>
              <a:gdLst>
                <a:gd name="connsiteX0" fmla="*/ 0 w 192357"/>
                <a:gd name="connsiteY0" fmla="*/ 6350 h 7143"/>
                <a:gd name="connsiteX1" fmla="*/ 184150 w 192357"/>
                <a:gd name="connsiteY1" fmla="*/ 6350 h 7143"/>
                <a:gd name="connsiteX2" fmla="*/ 146050 w 192357"/>
                <a:gd name="connsiteY2" fmla="*/ 0 h 7143"/>
                <a:gd name="connsiteX3" fmla="*/ 0 w 192357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57" h="7143">
                  <a:moveTo>
                    <a:pt x="0" y="6350"/>
                  </a:moveTo>
                  <a:cubicBezTo>
                    <a:pt x="6350" y="7408"/>
                    <a:pt x="159808" y="7408"/>
                    <a:pt x="184150" y="6350"/>
                  </a:cubicBezTo>
                  <a:cubicBezTo>
                    <a:pt x="208492" y="5292"/>
                    <a:pt x="173567" y="1058"/>
                    <a:pt x="1460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9" name="フリーフォーム 1858">
              <a:extLst>
                <a:ext uri="{FF2B5EF4-FFF2-40B4-BE49-F238E27FC236}">
                  <a16:creationId xmlns:a16="http://schemas.microsoft.com/office/drawing/2014/main" id="{DD56E4C8-9D4D-ECF7-DF90-79FA6BCFDD05}"/>
                </a:ext>
              </a:extLst>
            </p:cNvPr>
            <p:cNvSpPr/>
            <p:nvPr/>
          </p:nvSpPr>
          <p:spPr>
            <a:xfrm>
              <a:off x="4264005" y="4213185"/>
              <a:ext cx="47747" cy="117576"/>
            </a:xfrm>
            <a:custGeom>
              <a:avLst/>
              <a:gdLst>
                <a:gd name="connsiteX0" fmla="*/ 20 w 47747"/>
                <a:gd name="connsiteY0" fmla="*/ 40 h 117576"/>
                <a:gd name="connsiteX1" fmla="*/ 41295 w 47747"/>
                <a:gd name="connsiteY1" fmla="*/ 63540 h 117576"/>
                <a:gd name="connsiteX2" fmla="*/ 15895 w 47747"/>
                <a:gd name="connsiteY2" fmla="*/ 117515 h 117576"/>
                <a:gd name="connsiteX3" fmla="*/ 47645 w 47747"/>
                <a:gd name="connsiteY3" fmla="*/ 73065 h 117576"/>
                <a:gd name="connsiteX4" fmla="*/ 20 w 47747"/>
                <a:gd name="connsiteY4" fmla="*/ 40 h 11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47" h="117576">
                  <a:moveTo>
                    <a:pt x="20" y="40"/>
                  </a:moveTo>
                  <a:cubicBezTo>
                    <a:pt x="-1038" y="-1548"/>
                    <a:pt x="38649" y="43961"/>
                    <a:pt x="41295" y="63540"/>
                  </a:cubicBezTo>
                  <a:cubicBezTo>
                    <a:pt x="43941" y="83119"/>
                    <a:pt x="14837" y="115927"/>
                    <a:pt x="15895" y="117515"/>
                  </a:cubicBezTo>
                  <a:cubicBezTo>
                    <a:pt x="16953" y="119103"/>
                    <a:pt x="44999" y="89469"/>
                    <a:pt x="47645" y="73065"/>
                  </a:cubicBezTo>
                  <a:cubicBezTo>
                    <a:pt x="50291" y="56661"/>
                    <a:pt x="1078" y="1628"/>
                    <a:pt x="20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0" name="フリーフォーム 1859">
              <a:extLst>
                <a:ext uri="{FF2B5EF4-FFF2-40B4-BE49-F238E27FC236}">
                  <a16:creationId xmlns:a16="http://schemas.microsoft.com/office/drawing/2014/main" id="{73391952-52F9-9484-2E86-E660E31DEF47}"/>
                </a:ext>
              </a:extLst>
            </p:cNvPr>
            <p:cNvSpPr/>
            <p:nvPr/>
          </p:nvSpPr>
          <p:spPr>
            <a:xfrm>
              <a:off x="4251248" y="4235407"/>
              <a:ext cx="32187" cy="82784"/>
            </a:xfrm>
            <a:custGeom>
              <a:avLst/>
              <a:gdLst>
                <a:gd name="connsiteX0" fmla="*/ 77 w 32187"/>
                <a:gd name="connsiteY0" fmla="*/ 43 h 82784"/>
                <a:gd name="connsiteX1" fmla="*/ 22302 w 32187"/>
                <a:gd name="connsiteY1" fmla="*/ 54018 h 82784"/>
                <a:gd name="connsiteX2" fmla="*/ 3252 w 32187"/>
                <a:gd name="connsiteY2" fmla="*/ 82593 h 82784"/>
                <a:gd name="connsiteX3" fmla="*/ 31827 w 32187"/>
                <a:gd name="connsiteY3" fmla="*/ 63543 h 82784"/>
                <a:gd name="connsiteX4" fmla="*/ 77 w 32187"/>
                <a:gd name="connsiteY4" fmla="*/ 43 h 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7" h="82784">
                  <a:moveTo>
                    <a:pt x="77" y="43"/>
                  </a:moveTo>
                  <a:cubicBezTo>
                    <a:pt x="-1510" y="-1544"/>
                    <a:pt x="21773" y="40260"/>
                    <a:pt x="22302" y="54018"/>
                  </a:cubicBezTo>
                  <a:cubicBezTo>
                    <a:pt x="22831" y="67776"/>
                    <a:pt x="1665" y="81006"/>
                    <a:pt x="3252" y="82593"/>
                  </a:cubicBezTo>
                  <a:cubicBezTo>
                    <a:pt x="4839" y="84180"/>
                    <a:pt x="27594" y="75714"/>
                    <a:pt x="31827" y="63543"/>
                  </a:cubicBezTo>
                  <a:cubicBezTo>
                    <a:pt x="36060" y="51372"/>
                    <a:pt x="1664" y="1630"/>
                    <a:pt x="77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1" name="フリーフォーム 1860">
              <a:extLst>
                <a:ext uri="{FF2B5EF4-FFF2-40B4-BE49-F238E27FC236}">
                  <a16:creationId xmlns:a16="http://schemas.microsoft.com/office/drawing/2014/main" id="{9E9FF0F6-3034-216C-074A-99DF06EF0ADF}"/>
                </a:ext>
              </a:extLst>
            </p:cNvPr>
            <p:cNvSpPr/>
            <p:nvPr/>
          </p:nvSpPr>
          <p:spPr>
            <a:xfrm>
              <a:off x="4187792" y="4228527"/>
              <a:ext cx="60399" cy="108556"/>
            </a:xfrm>
            <a:custGeom>
              <a:avLst/>
              <a:gdLst>
                <a:gd name="connsiteX0" fmla="*/ 57183 w 60399"/>
                <a:gd name="connsiteY0" fmla="*/ 573 h 108556"/>
                <a:gd name="connsiteX1" fmla="*/ 15908 w 60399"/>
                <a:gd name="connsiteY1" fmla="*/ 38673 h 108556"/>
                <a:gd name="connsiteX2" fmla="*/ 9558 w 60399"/>
                <a:gd name="connsiteY2" fmla="*/ 64073 h 108556"/>
                <a:gd name="connsiteX3" fmla="*/ 60358 w 60399"/>
                <a:gd name="connsiteY3" fmla="*/ 108523 h 108556"/>
                <a:gd name="connsiteX4" fmla="*/ 33 w 60399"/>
                <a:gd name="connsiteY4" fmla="*/ 70423 h 108556"/>
                <a:gd name="connsiteX5" fmla="*/ 57183 w 60399"/>
                <a:gd name="connsiteY5" fmla="*/ 573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9" h="108556">
                  <a:moveTo>
                    <a:pt x="57183" y="573"/>
                  </a:moveTo>
                  <a:cubicBezTo>
                    <a:pt x="59829" y="-4719"/>
                    <a:pt x="23845" y="28090"/>
                    <a:pt x="15908" y="38673"/>
                  </a:cubicBezTo>
                  <a:cubicBezTo>
                    <a:pt x="7971" y="49256"/>
                    <a:pt x="2150" y="52431"/>
                    <a:pt x="9558" y="64073"/>
                  </a:cubicBezTo>
                  <a:cubicBezTo>
                    <a:pt x="16966" y="75715"/>
                    <a:pt x="61946" y="107465"/>
                    <a:pt x="60358" y="108523"/>
                  </a:cubicBezTo>
                  <a:cubicBezTo>
                    <a:pt x="58770" y="109581"/>
                    <a:pt x="1620" y="85240"/>
                    <a:pt x="33" y="70423"/>
                  </a:cubicBezTo>
                  <a:cubicBezTo>
                    <a:pt x="-1554" y="55606"/>
                    <a:pt x="54537" y="5865"/>
                    <a:pt x="57183" y="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2" name="フリーフォーム 1861">
              <a:extLst>
                <a:ext uri="{FF2B5EF4-FFF2-40B4-BE49-F238E27FC236}">
                  <a16:creationId xmlns:a16="http://schemas.microsoft.com/office/drawing/2014/main" id="{7C2E6E26-539D-1A40-E786-699C460CD1F0}"/>
                </a:ext>
              </a:extLst>
            </p:cNvPr>
            <p:cNvSpPr/>
            <p:nvPr/>
          </p:nvSpPr>
          <p:spPr>
            <a:xfrm>
              <a:off x="4114690" y="4184646"/>
              <a:ext cx="41671" cy="190506"/>
            </a:xfrm>
            <a:custGeom>
              <a:avLst/>
              <a:gdLst>
                <a:gd name="connsiteX0" fmla="*/ 9635 w 41671"/>
                <a:gd name="connsiteY0" fmla="*/ 4 h 190506"/>
                <a:gd name="connsiteX1" fmla="*/ 28685 w 41671"/>
                <a:gd name="connsiteY1" fmla="*/ 73029 h 190506"/>
                <a:gd name="connsiteX2" fmla="*/ 110 w 41671"/>
                <a:gd name="connsiteY2" fmla="*/ 190504 h 190506"/>
                <a:gd name="connsiteX3" fmla="*/ 41385 w 41671"/>
                <a:gd name="connsiteY3" fmla="*/ 76204 h 190506"/>
                <a:gd name="connsiteX4" fmla="*/ 9635 w 41671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71" h="190506">
                  <a:moveTo>
                    <a:pt x="9635" y="4"/>
                  </a:moveTo>
                  <a:cubicBezTo>
                    <a:pt x="7518" y="-525"/>
                    <a:pt x="30273" y="41279"/>
                    <a:pt x="28685" y="73029"/>
                  </a:cubicBezTo>
                  <a:cubicBezTo>
                    <a:pt x="27097" y="104779"/>
                    <a:pt x="-2007" y="189975"/>
                    <a:pt x="110" y="190504"/>
                  </a:cubicBezTo>
                  <a:cubicBezTo>
                    <a:pt x="2227" y="191033"/>
                    <a:pt x="37681" y="106896"/>
                    <a:pt x="41385" y="76204"/>
                  </a:cubicBezTo>
                  <a:cubicBezTo>
                    <a:pt x="45089" y="45512"/>
                    <a:pt x="11752" y="533"/>
                    <a:pt x="963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3" name="フリーフォーム 1862">
              <a:extLst>
                <a:ext uri="{FF2B5EF4-FFF2-40B4-BE49-F238E27FC236}">
                  <a16:creationId xmlns:a16="http://schemas.microsoft.com/office/drawing/2014/main" id="{17019BBC-2B7A-197F-EA98-51BEFB0B14A1}"/>
                </a:ext>
              </a:extLst>
            </p:cNvPr>
            <p:cNvSpPr/>
            <p:nvPr/>
          </p:nvSpPr>
          <p:spPr>
            <a:xfrm>
              <a:off x="4148317" y="4206851"/>
              <a:ext cx="141767" cy="40828"/>
            </a:xfrm>
            <a:custGeom>
              <a:avLst/>
              <a:gdLst>
                <a:gd name="connsiteX0" fmla="*/ 1408 w 141767"/>
                <a:gd name="connsiteY0" fmla="*/ 38124 h 40828"/>
                <a:gd name="connsiteX1" fmla="*/ 52208 w 141767"/>
                <a:gd name="connsiteY1" fmla="*/ 34949 h 40828"/>
                <a:gd name="connsiteX2" fmla="*/ 87133 w 141767"/>
                <a:gd name="connsiteY2" fmla="*/ 12724 h 40828"/>
                <a:gd name="connsiteX3" fmla="*/ 141108 w 141767"/>
                <a:gd name="connsiteY3" fmla="*/ 34949 h 40828"/>
                <a:gd name="connsiteX4" fmla="*/ 112533 w 141767"/>
                <a:gd name="connsiteY4" fmla="*/ 24 h 40828"/>
                <a:gd name="connsiteX5" fmla="*/ 1408 w 141767"/>
                <a:gd name="connsiteY5" fmla="*/ 38124 h 4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767" h="40828">
                  <a:moveTo>
                    <a:pt x="1408" y="38124"/>
                  </a:moveTo>
                  <a:cubicBezTo>
                    <a:pt x="-8646" y="43945"/>
                    <a:pt x="37921" y="39182"/>
                    <a:pt x="52208" y="34949"/>
                  </a:cubicBezTo>
                  <a:cubicBezTo>
                    <a:pt x="66495" y="30716"/>
                    <a:pt x="72316" y="12724"/>
                    <a:pt x="87133" y="12724"/>
                  </a:cubicBezTo>
                  <a:cubicBezTo>
                    <a:pt x="101950" y="12724"/>
                    <a:pt x="136875" y="37066"/>
                    <a:pt x="141108" y="34949"/>
                  </a:cubicBezTo>
                  <a:cubicBezTo>
                    <a:pt x="145341" y="32832"/>
                    <a:pt x="128408" y="1082"/>
                    <a:pt x="112533" y="24"/>
                  </a:cubicBezTo>
                  <a:cubicBezTo>
                    <a:pt x="96658" y="-1034"/>
                    <a:pt x="11462" y="32303"/>
                    <a:pt x="1408" y="38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4" name="フリーフォーム 1863">
              <a:extLst>
                <a:ext uri="{FF2B5EF4-FFF2-40B4-BE49-F238E27FC236}">
                  <a16:creationId xmlns:a16="http://schemas.microsoft.com/office/drawing/2014/main" id="{EEC14B63-0AEC-F17E-EE02-ABEA5DE95623}"/>
                </a:ext>
              </a:extLst>
            </p:cNvPr>
            <p:cNvSpPr/>
            <p:nvPr/>
          </p:nvSpPr>
          <p:spPr>
            <a:xfrm>
              <a:off x="4581525" y="4291189"/>
              <a:ext cx="762386" cy="20461"/>
            </a:xfrm>
            <a:custGeom>
              <a:avLst/>
              <a:gdLst>
                <a:gd name="connsiteX0" fmla="*/ 0 w 762386"/>
                <a:gd name="connsiteY0" fmla="*/ 20461 h 20461"/>
                <a:gd name="connsiteX1" fmla="*/ 752475 w 762386"/>
                <a:gd name="connsiteY1" fmla="*/ 1411 h 20461"/>
                <a:gd name="connsiteX2" fmla="*/ 450850 w 762386"/>
                <a:gd name="connsiteY2" fmla="*/ 1411 h 20461"/>
                <a:gd name="connsiteX3" fmla="*/ 0 w 762386"/>
                <a:gd name="connsiteY3" fmla="*/ 20461 h 2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86" h="20461">
                  <a:moveTo>
                    <a:pt x="0" y="20461"/>
                  </a:moveTo>
                  <a:lnTo>
                    <a:pt x="752475" y="1411"/>
                  </a:lnTo>
                  <a:cubicBezTo>
                    <a:pt x="827617" y="-1764"/>
                    <a:pt x="450850" y="1411"/>
                    <a:pt x="450850" y="1411"/>
                  </a:cubicBezTo>
                  <a:lnTo>
                    <a:pt x="0" y="204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5" name="フリーフォーム 1864">
              <a:extLst>
                <a:ext uri="{FF2B5EF4-FFF2-40B4-BE49-F238E27FC236}">
                  <a16:creationId xmlns:a16="http://schemas.microsoft.com/office/drawing/2014/main" id="{56E2FDDD-06B6-75B7-EA2A-3FF53D713D91}"/>
                </a:ext>
              </a:extLst>
            </p:cNvPr>
            <p:cNvSpPr/>
            <p:nvPr/>
          </p:nvSpPr>
          <p:spPr>
            <a:xfrm>
              <a:off x="4158234" y="4316707"/>
              <a:ext cx="330872" cy="26704"/>
            </a:xfrm>
            <a:custGeom>
              <a:avLst/>
              <a:gdLst>
                <a:gd name="connsiteX0" fmla="*/ 1016 w 330872"/>
                <a:gd name="connsiteY0" fmla="*/ 26693 h 26704"/>
                <a:gd name="connsiteX1" fmla="*/ 321691 w 330872"/>
                <a:gd name="connsiteY1" fmla="*/ 4468 h 26704"/>
                <a:gd name="connsiteX2" fmla="*/ 223266 w 330872"/>
                <a:gd name="connsiteY2" fmla="*/ 1293 h 26704"/>
                <a:gd name="connsiteX3" fmla="*/ 1016 w 330872"/>
                <a:gd name="connsiteY3" fmla="*/ 26693 h 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872" h="26704">
                  <a:moveTo>
                    <a:pt x="1016" y="26693"/>
                  </a:moveTo>
                  <a:cubicBezTo>
                    <a:pt x="17420" y="27222"/>
                    <a:pt x="284649" y="8701"/>
                    <a:pt x="321691" y="4468"/>
                  </a:cubicBezTo>
                  <a:cubicBezTo>
                    <a:pt x="358733" y="235"/>
                    <a:pt x="275124" y="-1353"/>
                    <a:pt x="223266" y="1293"/>
                  </a:cubicBezTo>
                  <a:cubicBezTo>
                    <a:pt x="171408" y="3939"/>
                    <a:pt x="-15388" y="26164"/>
                    <a:pt x="1016" y="266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6" name="フリーフォーム 1865">
              <a:extLst>
                <a:ext uri="{FF2B5EF4-FFF2-40B4-BE49-F238E27FC236}">
                  <a16:creationId xmlns:a16="http://schemas.microsoft.com/office/drawing/2014/main" id="{4DFDD03D-9E67-974C-79A2-5DD15020E833}"/>
                </a:ext>
              </a:extLst>
            </p:cNvPr>
            <p:cNvSpPr/>
            <p:nvPr/>
          </p:nvSpPr>
          <p:spPr>
            <a:xfrm>
              <a:off x="4135029" y="4171814"/>
              <a:ext cx="391964" cy="22953"/>
            </a:xfrm>
            <a:custGeom>
              <a:avLst/>
              <a:gdLst>
                <a:gd name="connsiteX0" fmla="*/ 1996 w 391964"/>
                <a:gd name="connsiteY0" fmla="*/ 9661 h 22953"/>
                <a:gd name="connsiteX1" fmla="*/ 335371 w 391964"/>
                <a:gd name="connsiteY1" fmla="*/ 12836 h 22953"/>
                <a:gd name="connsiteX2" fmla="*/ 379821 w 391964"/>
                <a:gd name="connsiteY2" fmla="*/ 136 h 22953"/>
                <a:gd name="connsiteX3" fmla="*/ 205196 w 391964"/>
                <a:gd name="connsiteY3" fmla="*/ 22361 h 22953"/>
                <a:gd name="connsiteX4" fmla="*/ 1996 w 391964"/>
                <a:gd name="connsiteY4" fmla="*/ 9661 h 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4" h="22953">
                  <a:moveTo>
                    <a:pt x="1996" y="9661"/>
                  </a:moveTo>
                  <a:cubicBezTo>
                    <a:pt x="23692" y="8074"/>
                    <a:pt x="272400" y="14423"/>
                    <a:pt x="335371" y="12836"/>
                  </a:cubicBezTo>
                  <a:cubicBezTo>
                    <a:pt x="398342" y="11249"/>
                    <a:pt x="401517" y="-1451"/>
                    <a:pt x="379821" y="136"/>
                  </a:cubicBezTo>
                  <a:cubicBezTo>
                    <a:pt x="358125" y="1723"/>
                    <a:pt x="269225" y="18657"/>
                    <a:pt x="205196" y="22361"/>
                  </a:cubicBezTo>
                  <a:cubicBezTo>
                    <a:pt x="141167" y="26065"/>
                    <a:pt x="-19700" y="11248"/>
                    <a:pt x="1996" y="9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7" name="フリーフォーム 1866">
              <a:extLst>
                <a:ext uri="{FF2B5EF4-FFF2-40B4-BE49-F238E27FC236}">
                  <a16:creationId xmlns:a16="http://schemas.microsoft.com/office/drawing/2014/main" id="{5272AF64-40AC-1039-0AA6-C8BBECEF3575}"/>
                </a:ext>
              </a:extLst>
            </p:cNvPr>
            <p:cNvSpPr/>
            <p:nvPr/>
          </p:nvSpPr>
          <p:spPr>
            <a:xfrm>
              <a:off x="4324232" y="4194170"/>
              <a:ext cx="60457" cy="130184"/>
            </a:xfrm>
            <a:custGeom>
              <a:avLst/>
              <a:gdLst>
                <a:gd name="connsiteX0" fmla="*/ 118 w 60457"/>
                <a:gd name="connsiteY0" fmla="*/ 5 h 130184"/>
                <a:gd name="connsiteX1" fmla="*/ 44568 w 60457"/>
                <a:gd name="connsiteY1" fmla="*/ 57155 h 130184"/>
                <a:gd name="connsiteX2" fmla="*/ 28693 w 60457"/>
                <a:gd name="connsiteY2" fmla="*/ 130180 h 130184"/>
                <a:gd name="connsiteX3" fmla="*/ 60443 w 60457"/>
                <a:gd name="connsiteY3" fmla="*/ 60330 h 130184"/>
                <a:gd name="connsiteX4" fmla="*/ 118 w 60457"/>
                <a:gd name="connsiteY4" fmla="*/ 5 h 13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7" h="130184">
                  <a:moveTo>
                    <a:pt x="118" y="5"/>
                  </a:moveTo>
                  <a:cubicBezTo>
                    <a:pt x="-2528" y="-524"/>
                    <a:pt x="39806" y="35459"/>
                    <a:pt x="44568" y="57155"/>
                  </a:cubicBezTo>
                  <a:cubicBezTo>
                    <a:pt x="49330" y="78851"/>
                    <a:pt x="26047" y="129651"/>
                    <a:pt x="28693" y="130180"/>
                  </a:cubicBezTo>
                  <a:cubicBezTo>
                    <a:pt x="31339" y="130709"/>
                    <a:pt x="59385" y="78851"/>
                    <a:pt x="60443" y="60330"/>
                  </a:cubicBezTo>
                  <a:cubicBezTo>
                    <a:pt x="61501" y="41809"/>
                    <a:pt x="2764" y="534"/>
                    <a:pt x="11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8" name="フリーフォーム 1867">
              <a:extLst>
                <a:ext uri="{FF2B5EF4-FFF2-40B4-BE49-F238E27FC236}">
                  <a16:creationId xmlns:a16="http://schemas.microsoft.com/office/drawing/2014/main" id="{1DC1E67D-1780-845A-FF11-DF55098C4EBD}"/>
                </a:ext>
              </a:extLst>
            </p:cNvPr>
            <p:cNvSpPr/>
            <p:nvPr/>
          </p:nvSpPr>
          <p:spPr>
            <a:xfrm>
              <a:off x="4092220" y="4168775"/>
              <a:ext cx="38505" cy="231775"/>
            </a:xfrm>
            <a:custGeom>
              <a:avLst/>
              <a:gdLst>
                <a:gd name="connsiteX0" fmla="*/ 355 w 38505"/>
                <a:gd name="connsiteY0" fmla="*/ 0 h 231775"/>
                <a:gd name="connsiteX1" fmla="*/ 19405 w 38505"/>
                <a:gd name="connsiteY1" fmla="*/ 79375 h 231775"/>
                <a:gd name="connsiteX2" fmla="*/ 19405 w 38505"/>
                <a:gd name="connsiteY2" fmla="*/ 231775 h 231775"/>
                <a:gd name="connsiteX3" fmla="*/ 38455 w 38505"/>
                <a:gd name="connsiteY3" fmla="*/ 79375 h 231775"/>
                <a:gd name="connsiteX4" fmla="*/ 355 w 38505"/>
                <a:gd name="connsiteY4" fmla="*/ 0 h 23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5" h="231775">
                  <a:moveTo>
                    <a:pt x="355" y="0"/>
                  </a:moveTo>
                  <a:cubicBezTo>
                    <a:pt x="-2820" y="0"/>
                    <a:pt x="16230" y="40746"/>
                    <a:pt x="19405" y="79375"/>
                  </a:cubicBezTo>
                  <a:cubicBezTo>
                    <a:pt x="22580" y="118004"/>
                    <a:pt x="16230" y="231775"/>
                    <a:pt x="19405" y="231775"/>
                  </a:cubicBezTo>
                  <a:cubicBezTo>
                    <a:pt x="22580" y="231775"/>
                    <a:pt x="36868" y="113771"/>
                    <a:pt x="38455" y="79375"/>
                  </a:cubicBezTo>
                  <a:cubicBezTo>
                    <a:pt x="40043" y="44979"/>
                    <a:pt x="353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9" name="フリーフォーム 1868">
              <a:extLst>
                <a:ext uri="{FF2B5EF4-FFF2-40B4-BE49-F238E27FC236}">
                  <a16:creationId xmlns:a16="http://schemas.microsoft.com/office/drawing/2014/main" id="{D24FCE1E-E675-EB7B-FB8F-45FFDE1F0618}"/>
                </a:ext>
              </a:extLst>
            </p:cNvPr>
            <p:cNvSpPr/>
            <p:nvPr/>
          </p:nvSpPr>
          <p:spPr>
            <a:xfrm>
              <a:off x="4015765" y="4143363"/>
              <a:ext cx="7544" cy="263610"/>
            </a:xfrm>
            <a:custGeom>
              <a:avLst/>
              <a:gdLst>
                <a:gd name="connsiteX0" fmla="*/ 3785 w 7544"/>
                <a:gd name="connsiteY0" fmla="*/ 12 h 263610"/>
                <a:gd name="connsiteX1" fmla="*/ 610 w 7544"/>
                <a:gd name="connsiteY1" fmla="*/ 196862 h 263610"/>
                <a:gd name="connsiteX2" fmla="*/ 610 w 7544"/>
                <a:gd name="connsiteY2" fmla="*/ 263537 h 263610"/>
                <a:gd name="connsiteX3" fmla="*/ 6960 w 7544"/>
                <a:gd name="connsiteY3" fmla="*/ 187337 h 263610"/>
                <a:gd name="connsiteX4" fmla="*/ 3785 w 7544"/>
                <a:gd name="connsiteY4" fmla="*/ 12 h 26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4" h="263610">
                  <a:moveTo>
                    <a:pt x="3785" y="12"/>
                  </a:moveTo>
                  <a:cubicBezTo>
                    <a:pt x="2727" y="1600"/>
                    <a:pt x="1139" y="152941"/>
                    <a:pt x="610" y="196862"/>
                  </a:cubicBezTo>
                  <a:cubicBezTo>
                    <a:pt x="81" y="240783"/>
                    <a:pt x="-448" y="265125"/>
                    <a:pt x="610" y="263537"/>
                  </a:cubicBezTo>
                  <a:cubicBezTo>
                    <a:pt x="1668" y="261949"/>
                    <a:pt x="4843" y="227024"/>
                    <a:pt x="6960" y="187337"/>
                  </a:cubicBezTo>
                  <a:cubicBezTo>
                    <a:pt x="9077" y="147650"/>
                    <a:pt x="4843" y="-1576"/>
                    <a:pt x="3785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0" name="フリーフォーム 1869">
              <a:extLst>
                <a:ext uri="{FF2B5EF4-FFF2-40B4-BE49-F238E27FC236}">
                  <a16:creationId xmlns:a16="http://schemas.microsoft.com/office/drawing/2014/main" id="{833654FA-5CED-1557-42B5-D4CC0A13655C}"/>
                </a:ext>
              </a:extLst>
            </p:cNvPr>
            <p:cNvSpPr/>
            <p:nvPr/>
          </p:nvSpPr>
          <p:spPr>
            <a:xfrm>
              <a:off x="4022725" y="4397375"/>
              <a:ext cx="79495" cy="95632"/>
            </a:xfrm>
            <a:custGeom>
              <a:avLst/>
              <a:gdLst>
                <a:gd name="connsiteX0" fmla="*/ 0 w 79495"/>
                <a:gd name="connsiteY0" fmla="*/ 0 h 95632"/>
                <a:gd name="connsiteX1" fmla="*/ 79375 w 79495"/>
                <a:gd name="connsiteY1" fmla="*/ 95250 h 95632"/>
                <a:gd name="connsiteX2" fmla="*/ 0 w 79495"/>
                <a:gd name="connsiteY2" fmla="*/ 0 h 9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495" h="95632">
                  <a:moveTo>
                    <a:pt x="0" y="0"/>
                  </a:moveTo>
                  <a:cubicBezTo>
                    <a:pt x="0" y="0"/>
                    <a:pt x="75671" y="87842"/>
                    <a:pt x="79375" y="95250"/>
                  </a:cubicBezTo>
                  <a:cubicBezTo>
                    <a:pt x="83079" y="102658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1" name="フリーフォーム 1870">
              <a:extLst>
                <a:ext uri="{FF2B5EF4-FFF2-40B4-BE49-F238E27FC236}">
                  <a16:creationId xmlns:a16="http://schemas.microsoft.com/office/drawing/2014/main" id="{6F35B605-0536-E2DB-1198-6FF981D5873D}"/>
                </a:ext>
              </a:extLst>
            </p:cNvPr>
            <p:cNvSpPr/>
            <p:nvPr/>
          </p:nvSpPr>
          <p:spPr>
            <a:xfrm>
              <a:off x="4032988" y="4194171"/>
              <a:ext cx="53336" cy="257289"/>
            </a:xfrm>
            <a:custGeom>
              <a:avLst/>
              <a:gdLst>
                <a:gd name="connsiteX0" fmla="*/ 8787 w 53336"/>
                <a:gd name="connsiteY0" fmla="*/ 4 h 257289"/>
                <a:gd name="connsiteX1" fmla="*/ 2437 w 53336"/>
                <a:gd name="connsiteY1" fmla="*/ 209554 h 257289"/>
                <a:gd name="connsiteX2" fmla="*/ 53237 w 53336"/>
                <a:gd name="connsiteY2" fmla="*/ 257179 h 257289"/>
                <a:gd name="connsiteX3" fmla="*/ 15137 w 53336"/>
                <a:gd name="connsiteY3" fmla="*/ 203204 h 257289"/>
                <a:gd name="connsiteX4" fmla="*/ 8787 w 53336"/>
                <a:gd name="connsiteY4" fmla="*/ 4 h 25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6" h="257289">
                  <a:moveTo>
                    <a:pt x="8787" y="4"/>
                  </a:moveTo>
                  <a:cubicBezTo>
                    <a:pt x="6670" y="1062"/>
                    <a:pt x="-4971" y="166692"/>
                    <a:pt x="2437" y="209554"/>
                  </a:cubicBezTo>
                  <a:cubicBezTo>
                    <a:pt x="9845" y="252416"/>
                    <a:pt x="51120" y="258237"/>
                    <a:pt x="53237" y="257179"/>
                  </a:cubicBezTo>
                  <a:cubicBezTo>
                    <a:pt x="55354" y="256121"/>
                    <a:pt x="23075" y="240246"/>
                    <a:pt x="15137" y="203204"/>
                  </a:cubicBezTo>
                  <a:cubicBezTo>
                    <a:pt x="7199" y="166162"/>
                    <a:pt x="10904" y="-1054"/>
                    <a:pt x="878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2" name="フリーフォーム 1871">
              <a:extLst>
                <a:ext uri="{FF2B5EF4-FFF2-40B4-BE49-F238E27FC236}">
                  <a16:creationId xmlns:a16="http://schemas.microsoft.com/office/drawing/2014/main" id="{4DD5943A-F6FD-243B-D9A7-BF85E4697BC8}"/>
                </a:ext>
              </a:extLst>
            </p:cNvPr>
            <p:cNvSpPr/>
            <p:nvPr/>
          </p:nvSpPr>
          <p:spPr>
            <a:xfrm>
              <a:off x="4044705" y="4200191"/>
              <a:ext cx="51300" cy="219504"/>
            </a:xfrm>
            <a:custGeom>
              <a:avLst/>
              <a:gdLst>
                <a:gd name="connsiteX0" fmla="*/ 245 w 51300"/>
                <a:gd name="connsiteY0" fmla="*/ 334 h 219504"/>
                <a:gd name="connsiteX1" fmla="*/ 31995 w 51300"/>
                <a:gd name="connsiteY1" fmla="*/ 60659 h 219504"/>
                <a:gd name="connsiteX2" fmla="*/ 38345 w 51300"/>
                <a:gd name="connsiteY2" fmla="*/ 219409 h 219504"/>
                <a:gd name="connsiteX3" fmla="*/ 51045 w 51300"/>
                <a:gd name="connsiteY3" fmla="*/ 82884 h 219504"/>
                <a:gd name="connsiteX4" fmla="*/ 245 w 51300"/>
                <a:gd name="connsiteY4" fmla="*/ 334 h 21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00" h="219504">
                  <a:moveTo>
                    <a:pt x="245" y="334"/>
                  </a:moveTo>
                  <a:cubicBezTo>
                    <a:pt x="-2930" y="-3370"/>
                    <a:pt x="25645" y="24147"/>
                    <a:pt x="31995" y="60659"/>
                  </a:cubicBezTo>
                  <a:cubicBezTo>
                    <a:pt x="38345" y="97171"/>
                    <a:pt x="35170" y="215705"/>
                    <a:pt x="38345" y="219409"/>
                  </a:cubicBezTo>
                  <a:cubicBezTo>
                    <a:pt x="41520" y="223113"/>
                    <a:pt x="53162" y="118338"/>
                    <a:pt x="51045" y="82884"/>
                  </a:cubicBezTo>
                  <a:cubicBezTo>
                    <a:pt x="48928" y="47430"/>
                    <a:pt x="3420" y="4038"/>
                    <a:pt x="245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3" name="フリーフォーム 1872">
              <a:extLst>
                <a:ext uri="{FF2B5EF4-FFF2-40B4-BE49-F238E27FC236}">
                  <a16:creationId xmlns:a16="http://schemas.microsoft.com/office/drawing/2014/main" id="{A28D53C1-992E-F4CB-CF4A-A05EA61134B1}"/>
                </a:ext>
              </a:extLst>
            </p:cNvPr>
            <p:cNvSpPr/>
            <p:nvPr/>
          </p:nvSpPr>
          <p:spPr>
            <a:xfrm>
              <a:off x="4028985" y="4140123"/>
              <a:ext cx="102373" cy="51460"/>
            </a:xfrm>
            <a:custGeom>
              <a:avLst/>
              <a:gdLst>
                <a:gd name="connsiteX0" fmla="*/ 90 w 102373"/>
                <a:gd name="connsiteY0" fmla="*/ 44527 h 51460"/>
                <a:gd name="connsiteX1" fmla="*/ 82640 w 102373"/>
                <a:gd name="connsiteY1" fmla="*/ 28652 h 51460"/>
                <a:gd name="connsiteX2" fmla="*/ 101690 w 102373"/>
                <a:gd name="connsiteY2" fmla="*/ 50877 h 51460"/>
                <a:gd name="connsiteX3" fmla="*/ 66765 w 102373"/>
                <a:gd name="connsiteY3" fmla="*/ 77 h 51460"/>
                <a:gd name="connsiteX4" fmla="*/ 90 w 102373"/>
                <a:gd name="connsiteY4" fmla="*/ 44527 h 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73" h="51460">
                  <a:moveTo>
                    <a:pt x="90" y="44527"/>
                  </a:moveTo>
                  <a:cubicBezTo>
                    <a:pt x="2736" y="49289"/>
                    <a:pt x="65707" y="27594"/>
                    <a:pt x="82640" y="28652"/>
                  </a:cubicBezTo>
                  <a:cubicBezTo>
                    <a:pt x="99573" y="29710"/>
                    <a:pt x="104336" y="55639"/>
                    <a:pt x="101690" y="50877"/>
                  </a:cubicBezTo>
                  <a:cubicBezTo>
                    <a:pt x="99044" y="46115"/>
                    <a:pt x="79994" y="2194"/>
                    <a:pt x="66765" y="77"/>
                  </a:cubicBezTo>
                  <a:cubicBezTo>
                    <a:pt x="53536" y="-2040"/>
                    <a:pt x="-2556" y="39765"/>
                    <a:pt x="90" y="44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4" name="フリーフォーム 1873">
              <a:extLst>
                <a:ext uri="{FF2B5EF4-FFF2-40B4-BE49-F238E27FC236}">
                  <a16:creationId xmlns:a16="http://schemas.microsoft.com/office/drawing/2014/main" id="{3386C0AE-15CF-5E0E-3554-9A3CCAF76E8D}"/>
                </a:ext>
              </a:extLst>
            </p:cNvPr>
            <p:cNvSpPr/>
            <p:nvPr/>
          </p:nvSpPr>
          <p:spPr>
            <a:xfrm>
              <a:off x="5211829" y="3860102"/>
              <a:ext cx="206028" cy="197794"/>
            </a:xfrm>
            <a:custGeom>
              <a:avLst/>
              <a:gdLst>
                <a:gd name="connsiteX0" fmla="*/ 204721 w 206028"/>
                <a:gd name="connsiteY0" fmla="*/ 3873 h 197794"/>
                <a:gd name="connsiteX1" fmla="*/ 55496 w 206028"/>
                <a:gd name="connsiteY1" fmla="*/ 13398 h 197794"/>
                <a:gd name="connsiteX2" fmla="*/ 14221 w 206028"/>
                <a:gd name="connsiteY2" fmla="*/ 29273 h 197794"/>
                <a:gd name="connsiteX3" fmla="*/ 1521 w 206028"/>
                <a:gd name="connsiteY3" fmla="*/ 108648 h 197794"/>
                <a:gd name="connsiteX4" fmla="*/ 4696 w 206028"/>
                <a:gd name="connsiteY4" fmla="*/ 197548 h 197794"/>
                <a:gd name="connsiteX5" fmla="*/ 1521 w 206028"/>
                <a:gd name="connsiteY5" fmla="*/ 80073 h 197794"/>
                <a:gd name="connsiteX6" fmla="*/ 33271 w 206028"/>
                <a:gd name="connsiteY6" fmla="*/ 16573 h 197794"/>
                <a:gd name="connsiteX7" fmla="*/ 125346 w 206028"/>
                <a:gd name="connsiteY7" fmla="*/ 698 h 197794"/>
                <a:gd name="connsiteX8" fmla="*/ 204721 w 206028"/>
                <a:gd name="connsiteY8" fmla="*/ 3873 h 1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028" h="197794">
                  <a:moveTo>
                    <a:pt x="204721" y="3873"/>
                  </a:moveTo>
                  <a:cubicBezTo>
                    <a:pt x="193079" y="5990"/>
                    <a:pt x="87246" y="9165"/>
                    <a:pt x="55496" y="13398"/>
                  </a:cubicBezTo>
                  <a:cubicBezTo>
                    <a:pt x="23746" y="17631"/>
                    <a:pt x="23217" y="13398"/>
                    <a:pt x="14221" y="29273"/>
                  </a:cubicBezTo>
                  <a:cubicBezTo>
                    <a:pt x="5225" y="45148"/>
                    <a:pt x="3108" y="80602"/>
                    <a:pt x="1521" y="108648"/>
                  </a:cubicBezTo>
                  <a:cubicBezTo>
                    <a:pt x="-66" y="136694"/>
                    <a:pt x="4696" y="202310"/>
                    <a:pt x="4696" y="197548"/>
                  </a:cubicBezTo>
                  <a:cubicBezTo>
                    <a:pt x="4696" y="192786"/>
                    <a:pt x="-3242" y="110236"/>
                    <a:pt x="1521" y="80073"/>
                  </a:cubicBezTo>
                  <a:cubicBezTo>
                    <a:pt x="6283" y="49911"/>
                    <a:pt x="12633" y="29802"/>
                    <a:pt x="33271" y="16573"/>
                  </a:cubicBezTo>
                  <a:cubicBezTo>
                    <a:pt x="53909" y="3344"/>
                    <a:pt x="103650" y="2815"/>
                    <a:pt x="125346" y="698"/>
                  </a:cubicBezTo>
                  <a:cubicBezTo>
                    <a:pt x="147042" y="-1419"/>
                    <a:pt x="216363" y="1756"/>
                    <a:pt x="204721" y="38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5" name="フリーフォーム 1874">
              <a:extLst>
                <a:ext uri="{FF2B5EF4-FFF2-40B4-BE49-F238E27FC236}">
                  <a16:creationId xmlns:a16="http://schemas.microsoft.com/office/drawing/2014/main" id="{A44A4BF1-ED4A-B030-10DF-8852E20AE473}"/>
                </a:ext>
              </a:extLst>
            </p:cNvPr>
            <p:cNvSpPr/>
            <p:nvPr/>
          </p:nvSpPr>
          <p:spPr>
            <a:xfrm>
              <a:off x="5229144" y="3903991"/>
              <a:ext cx="9848" cy="123168"/>
            </a:xfrm>
            <a:custGeom>
              <a:avLst/>
              <a:gdLst>
                <a:gd name="connsiteX0" fmla="*/ 9606 w 9848"/>
                <a:gd name="connsiteY0" fmla="*/ 1259 h 123168"/>
                <a:gd name="connsiteX1" fmla="*/ 6431 w 9848"/>
                <a:gd name="connsiteY1" fmla="*/ 121909 h 123168"/>
                <a:gd name="connsiteX2" fmla="*/ 81 w 9848"/>
                <a:gd name="connsiteY2" fmla="*/ 61584 h 123168"/>
                <a:gd name="connsiteX3" fmla="*/ 9606 w 9848"/>
                <a:gd name="connsiteY3" fmla="*/ 1259 h 1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8" h="123168">
                  <a:moveTo>
                    <a:pt x="9606" y="1259"/>
                  </a:moveTo>
                  <a:cubicBezTo>
                    <a:pt x="10664" y="11313"/>
                    <a:pt x="8018" y="111855"/>
                    <a:pt x="6431" y="121909"/>
                  </a:cubicBezTo>
                  <a:cubicBezTo>
                    <a:pt x="4844" y="131963"/>
                    <a:pt x="1139" y="79046"/>
                    <a:pt x="81" y="61584"/>
                  </a:cubicBezTo>
                  <a:cubicBezTo>
                    <a:pt x="-977" y="44122"/>
                    <a:pt x="8548" y="-8795"/>
                    <a:pt x="9606" y="1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6" name="フリーフォーム 1875">
              <a:extLst>
                <a:ext uri="{FF2B5EF4-FFF2-40B4-BE49-F238E27FC236}">
                  <a16:creationId xmlns:a16="http://schemas.microsoft.com/office/drawing/2014/main" id="{C099F6FE-431E-1B44-AC71-618B28AD978B}"/>
                </a:ext>
              </a:extLst>
            </p:cNvPr>
            <p:cNvSpPr/>
            <p:nvPr/>
          </p:nvSpPr>
          <p:spPr>
            <a:xfrm>
              <a:off x="5232383" y="3873321"/>
              <a:ext cx="115393" cy="120949"/>
            </a:xfrm>
            <a:custGeom>
              <a:avLst/>
              <a:gdLst>
                <a:gd name="connsiteX0" fmla="*/ 6367 w 115393"/>
                <a:gd name="connsiteY0" fmla="*/ 25579 h 120949"/>
                <a:gd name="connsiteX1" fmla="*/ 57167 w 115393"/>
                <a:gd name="connsiteY1" fmla="*/ 179 h 120949"/>
                <a:gd name="connsiteX2" fmla="*/ 107967 w 115393"/>
                <a:gd name="connsiteY2" fmla="*/ 41454 h 120949"/>
                <a:gd name="connsiteX3" fmla="*/ 111142 w 115393"/>
                <a:gd name="connsiteY3" fmla="*/ 82729 h 120949"/>
                <a:gd name="connsiteX4" fmla="*/ 69867 w 115393"/>
                <a:gd name="connsiteY4" fmla="*/ 120829 h 120949"/>
                <a:gd name="connsiteX5" fmla="*/ 17 w 115393"/>
                <a:gd name="connsiteY5" fmla="*/ 95429 h 120949"/>
                <a:gd name="connsiteX6" fmla="*/ 63517 w 115393"/>
                <a:gd name="connsiteY6" fmla="*/ 114479 h 120949"/>
                <a:gd name="connsiteX7" fmla="*/ 107967 w 115393"/>
                <a:gd name="connsiteY7" fmla="*/ 82729 h 120949"/>
                <a:gd name="connsiteX8" fmla="*/ 107967 w 115393"/>
                <a:gd name="connsiteY8" fmla="*/ 16054 h 120949"/>
                <a:gd name="connsiteX9" fmla="*/ 69867 w 115393"/>
                <a:gd name="connsiteY9" fmla="*/ 3354 h 120949"/>
                <a:gd name="connsiteX10" fmla="*/ 6367 w 115393"/>
                <a:gd name="connsiteY10" fmla="*/ 25579 h 1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93" h="120949">
                  <a:moveTo>
                    <a:pt x="6367" y="25579"/>
                  </a:moveTo>
                  <a:cubicBezTo>
                    <a:pt x="4250" y="25050"/>
                    <a:pt x="40234" y="-2467"/>
                    <a:pt x="57167" y="179"/>
                  </a:cubicBezTo>
                  <a:cubicBezTo>
                    <a:pt x="74100" y="2825"/>
                    <a:pt x="98971" y="27696"/>
                    <a:pt x="107967" y="41454"/>
                  </a:cubicBezTo>
                  <a:cubicBezTo>
                    <a:pt x="116963" y="55212"/>
                    <a:pt x="117492" y="69500"/>
                    <a:pt x="111142" y="82729"/>
                  </a:cubicBezTo>
                  <a:cubicBezTo>
                    <a:pt x="104792" y="95958"/>
                    <a:pt x="88388" y="118712"/>
                    <a:pt x="69867" y="120829"/>
                  </a:cubicBezTo>
                  <a:cubicBezTo>
                    <a:pt x="51346" y="122946"/>
                    <a:pt x="1075" y="96487"/>
                    <a:pt x="17" y="95429"/>
                  </a:cubicBezTo>
                  <a:cubicBezTo>
                    <a:pt x="-1041" y="94371"/>
                    <a:pt x="45525" y="116596"/>
                    <a:pt x="63517" y="114479"/>
                  </a:cubicBezTo>
                  <a:cubicBezTo>
                    <a:pt x="81509" y="112362"/>
                    <a:pt x="100559" y="99133"/>
                    <a:pt x="107967" y="82729"/>
                  </a:cubicBezTo>
                  <a:cubicBezTo>
                    <a:pt x="115375" y="66325"/>
                    <a:pt x="114317" y="29283"/>
                    <a:pt x="107967" y="16054"/>
                  </a:cubicBezTo>
                  <a:cubicBezTo>
                    <a:pt x="101617" y="2825"/>
                    <a:pt x="83625" y="2825"/>
                    <a:pt x="69867" y="3354"/>
                  </a:cubicBezTo>
                  <a:cubicBezTo>
                    <a:pt x="56109" y="3883"/>
                    <a:pt x="8484" y="26108"/>
                    <a:pt x="6367" y="25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7" name="フリーフォーム 1876">
              <a:extLst>
                <a:ext uri="{FF2B5EF4-FFF2-40B4-BE49-F238E27FC236}">
                  <a16:creationId xmlns:a16="http://schemas.microsoft.com/office/drawing/2014/main" id="{4827065F-F0B2-8E46-6787-2DE77E27BC57}"/>
                </a:ext>
              </a:extLst>
            </p:cNvPr>
            <p:cNvSpPr/>
            <p:nvPr/>
          </p:nvSpPr>
          <p:spPr>
            <a:xfrm>
              <a:off x="5292665" y="3889371"/>
              <a:ext cx="38160" cy="76232"/>
            </a:xfrm>
            <a:custGeom>
              <a:avLst/>
              <a:gdLst>
                <a:gd name="connsiteX0" fmla="*/ 60 w 38160"/>
                <a:gd name="connsiteY0" fmla="*/ 4 h 76232"/>
                <a:gd name="connsiteX1" fmla="*/ 38160 w 38160"/>
                <a:gd name="connsiteY1" fmla="*/ 57154 h 76232"/>
                <a:gd name="connsiteX2" fmla="*/ 60 w 38160"/>
                <a:gd name="connsiteY2" fmla="*/ 76204 h 76232"/>
                <a:gd name="connsiteX3" fmla="*/ 28635 w 38160"/>
                <a:gd name="connsiteY3" fmla="*/ 53979 h 76232"/>
                <a:gd name="connsiteX4" fmla="*/ 60 w 38160"/>
                <a:gd name="connsiteY4" fmla="*/ 4 h 7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0" h="76232">
                  <a:moveTo>
                    <a:pt x="60" y="4"/>
                  </a:moveTo>
                  <a:cubicBezTo>
                    <a:pt x="1647" y="533"/>
                    <a:pt x="38160" y="44454"/>
                    <a:pt x="38160" y="57154"/>
                  </a:cubicBezTo>
                  <a:cubicBezTo>
                    <a:pt x="38160" y="69854"/>
                    <a:pt x="1647" y="76733"/>
                    <a:pt x="60" y="76204"/>
                  </a:cubicBezTo>
                  <a:cubicBezTo>
                    <a:pt x="-1527" y="75675"/>
                    <a:pt x="28635" y="53979"/>
                    <a:pt x="28635" y="53979"/>
                  </a:cubicBezTo>
                  <a:cubicBezTo>
                    <a:pt x="34456" y="47100"/>
                    <a:pt x="-1527" y="-525"/>
                    <a:pt x="6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8" name="フリーフォーム 1877">
              <a:extLst>
                <a:ext uri="{FF2B5EF4-FFF2-40B4-BE49-F238E27FC236}">
                  <a16:creationId xmlns:a16="http://schemas.microsoft.com/office/drawing/2014/main" id="{432BCBF1-D4DD-7386-ECB5-425BAE8EFE37}"/>
                </a:ext>
              </a:extLst>
            </p:cNvPr>
            <p:cNvSpPr/>
            <p:nvPr/>
          </p:nvSpPr>
          <p:spPr>
            <a:xfrm>
              <a:off x="5238748" y="3889214"/>
              <a:ext cx="57248" cy="82761"/>
            </a:xfrm>
            <a:custGeom>
              <a:avLst/>
              <a:gdLst>
                <a:gd name="connsiteX0" fmla="*/ 47627 w 57248"/>
                <a:gd name="connsiteY0" fmla="*/ 161 h 82761"/>
                <a:gd name="connsiteX1" fmla="*/ 3177 w 57248"/>
                <a:gd name="connsiteY1" fmla="*/ 38261 h 82761"/>
                <a:gd name="connsiteX2" fmla="*/ 9527 w 57248"/>
                <a:gd name="connsiteY2" fmla="*/ 60486 h 82761"/>
                <a:gd name="connsiteX3" fmla="*/ 57152 w 57248"/>
                <a:gd name="connsiteY3" fmla="*/ 82711 h 82761"/>
                <a:gd name="connsiteX4" fmla="*/ 22227 w 57248"/>
                <a:gd name="connsiteY4" fmla="*/ 54136 h 82761"/>
                <a:gd name="connsiteX5" fmla="*/ 47627 w 57248"/>
                <a:gd name="connsiteY5" fmla="*/ 161 h 8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48" h="82761">
                  <a:moveTo>
                    <a:pt x="47627" y="161"/>
                  </a:moveTo>
                  <a:cubicBezTo>
                    <a:pt x="44452" y="-2485"/>
                    <a:pt x="9527" y="28207"/>
                    <a:pt x="3177" y="38261"/>
                  </a:cubicBezTo>
                  <a:cubicBezTo>
                    <a:pt x="-3173" y="48315"/>
                    <a:pt x="531" y="53078"/>
                    <a:pt x="9527" y="60486"/>
                  </a:cubicBezTo>
                  <a:cubicBezTo>
                    <a:pt x="18523" y="67894"/>
                    <a:pt x="55035" y="83769"/>
                    <a:pt x="57152" y="82711"/>
                  </a:cubicBezTo>
                  <a:cubicBezTo>
                    <a:pt x="59269" y="81653"/>
                    <a:pt x="25931" y="63661"/>
                    <a:pt x="22227" y="54136"/>
                  </a:cubicBezTo>
                  <a:cubicBezTo>
                    <a:pt x="18523" y="44611"/>
                    <a:pt x="50802" y="2807"/>
                    <a:pt x="47627" y="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9" name="フリーフォーム 1878">
              <a:extLst>
                <a:ext uri="{FF2B5EF4-FFF2-40B4-BE49-F238E27FC236}">
                  <a16:creationId xmlns:a16="http://schemas.microsoft.com/office/drawing/2014/main" id="{3FB9D1DF-9F2B-281E-56D6-49A3CB75852B}"/>
                </a:ext>
              </a:extLst>
            </p:cNvPr>
            <p:cNvSpPr/>
            <p:nvPr/>
          </p:nvSpPr>
          <p:spPr>
            <a:xfrm>
              <a:off x="5305337" y="3874520"/>
              <a:ext cx="121957" cy="46665"/>
            </a:xfrm>
            <a:custGeom>
              <a:avLst/>
              <a:gdLst>
                <a:gd name="connsiteX0" fmla="*/ 88 w 121957"/>
                <a:gd name="connsiteY0" fmla="*/ 8505 h 46665"/>
                <a:gd name="connsiteX1" fmla="*/ 98513 w 121957"/>
                <a:gd name="connsiteY1" fmla="*/ 11680 h 46665"/>
                <a:gd name="connsiteX2" fmla="*/ 111213 w 121957"/>
                <a:gd name="connsiteY2" fmla="*/ 46605 h 46665"/>
                <a:gd name="connsiteX3" fmla="*/ 117563 w 121957"/>
                <a:gd name="connsiteY3" fmla="*/ 2155 h 46665"/>
                <a:gd name="connsiteX4" fmla="*/ 88 w 121957"/>
                <a:gd name="connsiteY4" fmla="*/ 8505 h 4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57" h="46665">
                  <a:moveTo>
                    <a:pt x="88" y="8505"/>
                  </a:moveTo>
                  <a:cubicBezTo>
                    <a:pt x="-3087" y="10092"/>
                    <a:pt x="79992" y="5330"/>
                    <a:pt x="98513" y="11680"/>
                  </a:cubicBezTo>
                  <a:cubicBezTo>
                    <a:pt x="117034" y="18030"/>
                    <a:pt x="108038" y="48192"/>
                    <a:pt x="111213" y="46605"/>
                  </a:cubicBezTo>
                  <a:cubicBezTo>
                    <a:pt x="114388" y="45018"/>
                    <a:pt x="129205" y="9034"/>
                    <a:pt x="117563" y="2155"/>
                  </a:cubicBezTo>
                  <a:cubicBezTo>
                    <a:pt x="105921" y="-4724"/>
                    <a:pt x="3263" y="6918"/>
                    <a:pt x="88" y="8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0" name="フリーフォーム 1879">
              <a:extLst>
                <a:ext uri="{FF2B5EF4-FFF2-40B4-BE49-F238E27FC236}">
                  <a16:creationId xmlns:a16="http://schemas.microsoft.com/office/drawing/2014/main" id="{8F63C6A2-0BDD-3C0B-5A86-AA85723088CF}"/>
                </a:ext>
              </a:extLst>
            </p:cNvPr>
            <p:cNvSpPr/>
            <p:nvPr/>
          </p:nvSpPr>
          <p:spPr>
            <a:xfrm>
              <a:off x="5213108" y="3897311"/>
              <a:ext cx="9804" cy="165281"/>
            </a:xfrm>
            <a:custGeom>
              <a:avLst/>
              <a:gdLst>
                <a:gd name="connsiteX0" fmla="*/ 9767 w 9804"/>
                <a:gd name="connsiteY0" fmla="*/ 1589 h 165281"/>
                <a:gd name="connsiteX1" fmla="*/ 3417 w 9804"/>
                <a:gd name="connsiteY1" fmla="*/ 163514 h 165281"/>
                <a:gd name="connsiteX2" fmla="*/ 242 w 9804"/>
                <a:gd name="connsiteY2" fmla="*/ 84139 h 165281"/>
                <a:gd name="connsiteX3" fmla="*/ 9767 w 9804"/>
                <a:gd name="connsiteY3" fmla="*/ 1589 h 16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65281">
                  <a:moveTo>
                    <a:pt x="9767" y="1589"/>
                  </a:moveTo>
                  <a:cubicBezTo>
                    <a:pt x="10296" y="14818"/>
                    <a:pt x="5004" y="149756"/>
                    <a:pt x="3417" y="163514"/>
                  </a:cubicBezTo>
                  <a:cubicBezTo>
                    <a:pt x="1830" y="177272"/>
                    <a:pt x="-816" y="106893"/>
                    <a:pt x="242" y="84139"/>
                  </a:cubicBezTo>
                  <a:cubicBezTo>
                    <a:pt x="1300" y="61385"/>
                    <a:pt x="9238" y="-11640"/>
                    <a:pt x="9767" y="1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1" name="フリーフォーム 1880">
              <a:extLst>
                <a:ext uri="{FF2B5EF4-FFF2-40B4-BE49-F238E27FC236}">
                  <a16:creationId xmlns:a16="http://schemas.microsoft.com/office/drawing/2014/main" id="{15A44CA0-334C-D73B-BBC8-B6E7F611A003}"/>
                </a:ext>
              </a:extLst>
            </p:cNvPr>
            <p:cNvSpPr/>
            <p:nvPr/>
          </p:nvSpPr>
          <p:spPr>
            <a:xfrm>
              <a:off x="5210025" y="4022454"/>
              <a:ext cx="216664" cy="39790"/>
            </a:xfrm>
            <a:custGeom>
              <a:avLst/>
              <a:gdLst>
                <a:gd name="connsiteX0" fmla="*/ 150 w 216664"/>
                <a:gd name="connsiteY0" fmla="*/ 38371 h 39790"/>
                <a:gd name="connsiteX1" fmla="*/ 193825 w 216664"/>
                <a:gd name="connsiteY1" fmla="*/ 35196 h 39790"/>
                <a:gd name="connsiteX2" fmla="*/ 212875 w 216664"/>
                <a:gd name="connsiteY2" fmla="*/ 271 h 39790"/>
                <a:gd name="connsiteX3" fmla="*/ 206525 w 216664"/>
                <a:gd name="connsiteY3" fmla="*/ 19321 h 39790"/>
                <a:gd name="connsiteX4" fmla="*/ 162075 w 216664"/>
                <a:gd name="connsiteY4" fmla="*/ 25671 h 39790"/>
                <a:gd name="connsiteX5" fmla="*/ 150 w 216664"/>
                <a:gd name="connsiteY5" fmla="*/ 38371 h 3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64" h="39790">
                  <a:moveTo>
                    <a:pt x="150" y="38371"/>
                  </a:moveTo>
                  <a:cubicBezTo>
                    <a:pt x="5442" y="39958"/>
                    <a:pt x="158371" y="41546"/>
                    <a:pt x="193825" y="35196"/>
                  </a:cubicBezTo>
                  <a:cubicBezTo>
                    <a:pt x="229279" y="28846"/>
                    <a:pt x="212875" y="271"/>
                    <a:pt x="212875" y="271"/>
                  </a:cubicBezTo>
                  <a:cubicBezTo>
                    <a:pt x="214992" y="-2375"/>
                    <a:pt x="214992" y="15088"/>
                    <a:pt x="206525" y="19321"/>
                  </a:cubicBezTo>
                  <a:cubicBezTo>
                    <a:pt x="198058" y="23554"/>
                    <a:pt x="193296" y="24084"/>
                    <a:pt x="162075" y="25671"/>
                  </a:cubicBezTo>
                  <a:cubicBezTo>
                    <a:pt x="130854" y="27258"/>
                    <a:pt x="-5142" y="36784"/>
                    <a:pt x="150" y="38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2" name="フリーフォーム 1881">
              <a:extLst>
                <a:ext uri="{FF2B5EF4-FFF2-40B4-BE49-F238E27FC236}">
                  <a16:creationId xmlns:a16="http://schemas.microsoft.com/office/drawing/2014/main" id="{41701DA3-5364-9AF2-B9EF-D245F28E8FD4}"/>
                </a:ext>
              </a:extLst>
            </p:cNvPr>
            <p:cNvSpPr/>
            <p:nvPr/>
          </p:nvSpPr>
          <p:spPr>
            <a:xfrm>
              <a:off x="5211829" y="4009985"/>
              <a:ext cx="212266" cy="22584"/>
            </a:xfrm>
            <a:custGeom>
              <a:avLst/>
              <a:gdLst>
                <a:gd name="connsiteX0" fmla="*/ 1521 w 212266"/>
                <a:gd name="connsiteY0" fmla="*/ 22265 h 22584"/>
                <a:gd name="connsiteX1" fmla="*/ 204721 w 212266"/>
                <a:gd name="connsiteY1" fmla="*/ 12740 h 22584"/>
                <a:gd name="connsiteX2" fmla="*/ 163446 w 212266"/>
                <a:gd name="connsiteY2" fmla="*/ 6390 h 22584"/>
                <a:gd name="connsiteX3" fmla="*/ 112646 w 212266"/>
                <a:gd name="connsiteY3" fmla="*/ 40 h 22584"/>
                <a:gd name="connsiteX4" fmla="*/ 1521 w 212266"/>
                <a:gd name="connsiteY4" fmla="*/ 22265 h 2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66" h="22584">
                  <a:moveTo>
                    <a:pt x="1521" y="22265"/>
                  </a:moveTo>
                  <a:cubicBezTo>
                    <a:pt x="16867" y="24382"/>
                    <a:pt x="177734" y="15386"/>
                    <a:pt x="204721" y="12740"/>
                  </a:cubicBezTo>
                  <a:cubicBezTo>
                    <a:pt x="231709" y="10094"/>
                    <a:pt x="178792" y="8507"/>
                    <a:pt x="163446" y="6390"/>
                  </a:cubicBezTo>
                  <a:cubicBezTo>
                    <a:pt x="148100" y="4273"/>
                    <a:pt x="133813" y="-489"/>
                    <a:pt x="112646" y="40"/>
                  </a:cubicBezTo>
                  <a:cubicBezTo>
                    <a:pt x="91479" y="569"/>
                    <a:pt x="-13825" y="20148"/>
                    <a:pt x="1521" y="2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3" name="フリーフォーム 1882">
              <a:extLst>
                <a:ext uri="{FF2B5EF4-FFF2-40B4-BE49-F238E27FC236}">
                  <a16:creationId xmlns:a16="http://schemas.microsoft.com/office/drawing/2014/main" id="{E5156110-E1DC-F465-8B00-B6FE54A862BF}"/>
                </a:ext>
              </a:extLst>
            </p:cNvPr>
            <p:cNvSpPr/>
            <p:nvPr/>
          </p:nvSpPr>
          <p:spPr>
            <a:xfrm>
              <a:off x="5190987" y="3872540"/>
              <a:ext cx="28925" cy="198252"/>
            </a:xfrm>
            <a:custGeom>
              <a:avLst/>
              <a:gdLst>
                <a:gd name="connsiteX0" fmla="*/ 28713 w 28925"/>
                <a:gd name="connsiteY0" fmla="*/ 960 h 198252"/>
                <a:gd name="connsiteX1" fmla="*/ 12838 w 28925"/>
                <a:gd name="connsiteY1" fmla="*/ 58110 h 198252"/>
                <a:gd name="connsiteX2" fmla="*/ 6488 w 28925"/>
                <a:gd name="connsiteY2" fmla="*/ 197810 h 198252"/>
                <a:gd name="connsiteX3" fmla="*/ 138 w 28925"/>
                <a:gd name="connsiteY3" fmla="*/ 99385 h 198252"/>
                <a:gd name="connsiteX4" fmla="*/ 28713 w 28925"/>
                <a:gd name="connsiteY4" fmla="*/ 960 h 19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25" h="198252">
                  <a:moveTo>
                    <a:pt x="28713" y="960"/>
                  </a:moveTo>
                  <a:cubicBezTo>
                    <a:pt x="30830" y="-5919"/>
                    <a:pt x="16542" y="25302"/>
                    <a:pt x="12838" y="58110"/>
                  </a:cubicBezTo>
                  <a:cubicBezTo>
                    <a:pt x="9134" y="90918"/>
                    <a:pt x="8605" y="190931"/>
                    <a:pt x="6488" y="197810"/>
                  </a:cubicBezTo>
                  <a:cubicBezTo>
                    <a:pt x="4371" y="204689"/>
                    <a:pt x="-920" y="129547"/>
                    <a:pt x="138" y="99385"/>
                  </a:cubicBezTo>
                  <a:cubicBezTo>
                    <a:pt x="1196" y="69223"/>
                    <a:pt x="26596" y="7839"/>
                    <a:pt x="28713" y="9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4" name="フリーフォーム 1883">
              <a:extLst>
                <a:ext uri="{FF2B5EF4-FFF2-40B4-BE49-F238E27FC236}">
                  <a16:creationId xmlns:a16="http://schemas.microsoft.com/office/drawing/2014/main" id="{9D3CC68D-D501-E52B-83D3-D5E5CAF74E28}"/>
                </a:ext>
              </a:extLst>
            </p:cNvPr>
            <p:cNvSpPr/>
            <p:nvPr/>
          </p:nvSpPr>
          <p:spPr>
            <a:xfrm>
              <a:off x="5124403" y="3863906"/>
              <a:ext cx="60175" cy="184492"/>
            </a:xfrm>
            <a:custGeom>
              <a:avLst/>
              <a:gdLst>
                <a:gd name="connsiteX0" fmla="*/ 25447 w 60175"/>
                <a:gd name="connsiteY0" fmla="*/ 69 h 184492"/>
                <a:gd name="connsiteX1" fmla="*/ 47672 w 60175"/>
                <a:gd name="connsiteY1" fmla="*/ 54044 h 184492"/>
                <a:gd name="connsiteX2" fmla="*/ 44497 w 60175"/>
                <a:gd name="connsiteY2" fmla="*/ 177869 h 184492"/>
                <a:gd name="connsiteX3" fmla="*/ 44497 w 60175"/>
                <a:gd name="connsiteY3" fmla="*/ 168344 h 184492"/>
                <a:gd name="connsiteX4" fmla="*/ 47 w 60175"/>
                <a:gd name="connsiteY4" fmla="*/ 174694 h 184492"/>
                <a:gd name="connsiteX5" fmla="*/ 54022 w 60175"/>
                <a:gd name="connsiteY5" fmla="*/ 168344 h 184492"/>
                <a:gd name="connsiteX6" fmla="*/ 57197 w 60175"/>
                <a:gd name="connsiteY6" fmla="*/ 63569 h 184492"/>
                <a:gd name="connsiteX7" fmla="*/ 25447 w 60175"/>
                <a:gd name="connsiteY7" fmla="*/ 69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75" h="184492">
                  <a:moveTo>
                    <a:pt x="25447" y="69"/>
                  </a:moveTo>
                  <a:cubicBezTo>
                    <a:pt x="23860" y="-1518"/>
                    <a:pt x="44497" y="24411"/>
                    <a:pt x="47672" y="54044"/>
                  </a:cubicBezTo>
                  <a:cubicBezTo>
                    <a:pt x="50847" y="83677"/>
                    <a:pt x="44497" y="177869"/>
                    <a:pt x="44497" y="177869"/>
                  </a:cubicBezTo>
                  <a:cubicBezTo>
                    <a:pt x="43968" y="196919"/>
                    <a:pt x="51905" y="168873"/>
                    <a:pt x="44497" y="168344"/>
                  </a:cubicBezTo>
                  <a:cubicBezTo>
                    <a:pt x="37089" y="167815"/>
                    <a:pt x="-1540" y="174694"/>
                    <a:pt x="47" y="174694"/>
                  </a:cubicBezTo>
                  <a:cubicBezTo>
                    <a:pt x="1634" y="174694"/>
                    <a:pt x="44497" y="186865"/>
                    <a:pt x="54022" y="168344"/>
                  </a:cubicBezTo>
                  <a:cubicBezTo>
                    <a:pt x="63547" y="149823"/>
                    <a:pt x="59843" y="86323"/>
                    <a:pt x="57197" y="63569"/>
                  </a:cubicBezTo>
                  <a:cubicBezTo>
                    <a:pt x="54551" y="40815"/>
                    <a:pt x="27034" y="1656"/>
                    <a:pt x="25447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5" name="フリーフォーム 1884">
              <a:extLst>
                <a:ext uri="{FF2B5EF4-FFF2-40B4-BE49-F238E27FC236}">
                  <a16:creationId xmlns:a16="http://schemas.microsoft.com/office/drawing/2014/main" id="{1A4C4E26-90F1-E884-973A-AC075F4C1808}"/>
                </a:ext>
              </a:extLst>
            </p:cNvPr>
            <p:cNvSpPr/>
            <p:nvPr/>
          </p:nvSpPr>
          <p:spPr>
            <a:xfrm>
              <a:off x="5111632" y="3879600"/>
              <a:ext cx="7261" cy="178542"/>
            </a:xfrm>
            <a:custGeom>
              <a:avLst/>
              <a:gdLst>
                <a:gd name="connsiteX0" fmla="*/ 6468 w 7261"/>
                <a:gd name="connsiteY0" fmla="*/ 250 h 178542"/>
                <a:gd name="connsiteX1" fmla="*/ 6468 w 7261"/>
                <a:gd name="connsiteY1" fmla="*/ 171700 h 178542"/>
                <a:gd name="connsiteX2" fmla="*/ 118 w 7261"/>
                <a:gd name="connsiteY2" fmla="*/ 133600 h 178542"/>
                <a:gd name="connsiteX3" fmla="*/ 6468 w 7261"/>
                <a:gd name="connsiteY3" fmla="*/ 250 h 17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1" h="178542">
                  <a:moveTo>
                    <a:pt x="6468" y="250"/>
                  </a:moveTo>
                  <a:cubicBezTo>
                    <a:pt x="7526" y="6600"/>
                    <a:pt x="7526" y="149475"/>
                    <a:pt x="6468" y="171700"/>
                  </a:cubicBezTo>
                  <a:cubicBezTo>
                    <a:pt x="5410" y="193925"/>
                    <a:pt x="1176" y="156883"/>
                    <a:pt x="118" y="133600"/>
                  </a:cubicBezTo>
                  <a:cubicBezTo>
                    <a:pt x="-940" y="110317"/>
                    <a:pt x="5410" y="-6100"/>
                    <a:pt x="6468" y="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6" name="フリーフォーム 1885">
              <a:extLst>
                <a:ext uri="{FF2B5EF4-FFF2-40B4-BE49-F238E27FC236}">
                  <a16:creationId xmlns:a16="http://schemas.microsoft.com/office/drawing/2014/main" id="{26BD6975-2C70-6CC1-C1A9-84AEB376F852}"/>
                </a:ext>
              </a:extLst>
            </p:cNvPr>
            <p:cNvSpPr/>
            <p:nvPr/>
          </p:nvSpPr>
          <p:spPr>
            <a:xfrm>
              <a:off x="5079516" y="3867288"/>
              <a:ext cx="13321" cy="178679"/>
            </a:xfrm>
            <a:custGeom>
              <a:avLst/>
              <a:gdLst>
                <a:gd name="connsiteX0" fmla="*/ 484 w 13321"/>
                <a:gd name="connsiteY0" fmla="*/ 3037 h 178679"/>
                <a:gd name="connsiteX1" fmla="*/ 3659 w 13321"/>
                <a:gd name="connsiteY1" fmla="*/ 177662 h 178679"/>
                <a:gd name="connsiteX2" fmla="*/ 13184 w 13321"/>
                <a:gd name="connsiteY2" fmla="*/ 72887 h 178679"/>
                <a:gd name="connsiteX3" fmla="*/ 484 w 13321"/>
                <a:gd name="connsiteY3" fmla="*/ 3037 h 17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1" h="178679">
                  <a:moveTo>
                    <a:pt x="484" y="3037"/>
                  </a:moveTo>
                  <a:cubicBezTo>
                    <a:pt x="-1103" y="20499"/>
                    <a:pt x="1542" y="166020"/>
                    <a:pt x="3659" y="177662"/>
                  </a:cubicBezTo>
                  <a:cubicBezTo>
                    <a:pt x="5776" y="189304"/>
                    <a:pt x="11597" y="97758"/>
                    <a:pt x="13184" y="72887"/>
                  </a:cubicBezTo>
                  <a:cubicBezTo>
                    <a:pt x="14772" y="48016"/>
                    <a:pt x="2071" y="-14425"/>
                    <a:pt x="484" y="3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7" name="フリーフォーム 1886">
              <a:extLst>
                <a:ext uri="{FF2B5EF4-FFF2-40B4-BE49-F238E27FC236}">
                  <a16:creationId xmlns:a16="http://schemas.microsoft.com/office/drawing/2014/main" id="{E0A353B2-05D3-935C-DEC1-2304C127ADE5}"/>
                </a:ext>
              </a:extLst>
            </p:cNvPr>
            <p:cNvSpPr/>
            <p:nvPr/>
          </p:nvSpPr>
          <p:spPr>
            <a:xfrm>
              <a:off x="5022847" y="4035334"/>
              <a:ext cx="68332" cy="12791"/>
            </a:xfrm>
            <a:custGeom>
              <a:avLst/>
              <a:gdLst>
                <a:gd name="connsiteX0" fmla="*/ 3 w 68332"/>
                <a:gd name="connsiteY0" fmla="*/ 9616 h 12791"/>
                <a:gd name="connsiteX1" fmla="*/ 63503 w 68332"/>
                <a:gd name="connsiteY1" fmla="*/ 12791 h 12791"/>
                <a:gd name="connsiteX2" fmla="*/ 60328 w 68332"/>
                <a:gd name="connsiteY2" fmla="*/ 91 h 12791"/>
                <a:gd name="connsiteX3" fmla="*/ 3 w 68332"/>
                <a:gd name="connsiteY3" fmla="*/ 9616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32" h="12791">
                  <a:moveTo>
                    <a:pt x="3" y="9616"/>
                  </a:moveTo>
                  <a:cubicBezTo>
                    <a:pt x="532" y="11733"/>
                    <a:pt x="63503" y="12791"/>
                    <a:pt x="63503" y="12791"/>
                  </a:cubicBezTo>
                  <a:cubicBezTo>
                    <a:pt x="73557" y="11204"/>
                    <a:pt x="65619" y="1149"/>
                    <a:pt x="60328" y="91"/>
                  </a:cubicBezTo>
                  <a:cubicBezTo>
                    <a:pt x="55037" y="-967"/>
                    <a:pt x="-526" y="7499"/>
                    <a:pt x="3" y="9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8" name="フリーフォーム 1887">
              <a:extLst>
                <a:ext uri="{FF2B5EF4-FFF2-40B4-BE49-F238E27FC236}">
                  <a16:creationId xmlns:a16="http://schemas.microsoft.com/office/drawing/2014/main" id="{E6E42E9E-A860-D2E8-A0DC-4038296209F0}"/>
                </a:ext>
              </a:extLst>
            </p:cNvPr>
            <p:cNvSpPr/>
            <p:nvPr/>
          </p:nvSpPr>
          <p:spPr>
            <a:xfrm>
              <a:off x="5019613" y="3868369"/>
              <a:ext cx="12880" cy="184467"/>
            </a:xfrm>
            <a:custGeom>
              <a:avLst/>
              <a:gdLst>
                <a:gd name="connsiteX0" fmla="*/ 12762 w 12880"/>
                <a:gd name="connsiteY0" fmla="*/ 1956 h 184467"/>
                <a:gd name="connsiteX1" fmla="*/ 6412 w 12880"/>
                <a:gd name="connsiteY1" fmla="*/ 55931 h 184467"/>
                <a:gd name="connsiteX2" fmla="*/ 6412 w 12880"/>
                <a:gd name="connsiteY2" fmla="*/ 182931 h 184467"/>
                <a:gd name="connsiteX3" fmla="*/ 62 w 12880"/>
                <a:gd name="connsiteY3" fmla="*/ 119431 h 184467"/>
                <a:gd name="connsiteX4" fmla="*/ 12762 w 12880"/>
                <a:gd name="connsiteY4" fmla="*/ 1956 h 18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80" h="184467">
                  <a:moveTo>
                    <a:pt x="12762" y="1956"/>
                  </a:moveTo>
                  <a:cubicBezTo>
                    <a:pt x="13820" y="-8627"/>
                    <a:pt x="7470" y="25769"/>
                    <a:pt x="6412" y="55931"/>
                  </a:cubicBezTo>
                  <a:cubicBezTo>
                    <a:pt x="5354" y="86093"/>
                    <a:pt x="7470" y="172348"/>
                    <a:pt x="6412" y="182931"/>
                  </a:cubicBezTo>
                  <a:cubicBezTo>
                    <a:pt x="5354" y="193514"/>
                    <a:pt x="1120" y="146948"/>
                    <a:pt x="62" y="119431"/>
                  </a:cubicBezTo>
                  <a:cubicBezTo>
                    <a:pt x="-996" y="91914"/>
                    <a:pt x="11704" y="12539"/>
                    <a:pt x="12762" y="19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9" name="フリーフォーム 1888">
              <a:extLst>
                <a:ext uri="{FF2B5EF4-FFF2-40B4-BE49-F238E27FC236}">
                  <a16:creationId xmlns:a16="http://schemas.microsoft.com/office/drawing/2014/main" id="{5C1C7602-0943-166E-61F6-5D29399C18F5}"/>
                </a:ext>
              </a:extLst>
            </p:cNvPr>
            <p:cNvSpPr/>
            <p:nvPr/>
          </p:nvSpPr>
          <p:spPr>
            <a:xfrm>
              <a:off x="4933932" y="3866868"/>
              <a:ext cx="67089" cy="184730"/>
            </a:xfrm>
            <a:custGeom>
              <a:avLst/>
              <a:gdLst>
                <a:gd name="connsiteX0" fmla="*/ 57168 w 67089"/>
                <a:gd name="connsiteY0" fmla="*/ 282 h 184730"/>
                <a:gd name="connsiteX1" fmla="*/ 57168 w 67089"/>
                <a:gd name="connsiteY1" fmla="*/ 105057 h 184730"/>
                <a:gd name="connsiteX2" fmla="*/ 53993 w 67089"/>
                <a:gd name="connsiteY2" fmla="*/ 174907 h 184730"/>
                <a:gd name="connsiteX3" fmla="*/ 18 w 67089"/>
                <a:gd name="connsiteY3" fmla="*/ 174907 h 184730"/>
                <a:gd name="connsiteX4" fmla="*/ 60343 w 67089"/>
                <a:gd name="connsiteY4" fmla="*/ 178082 h 184730"/>
                <a:gd name="connsiteX5" fmla="*/ 66693 w 67089"/>
                <a:gd name="connsiteY5" fmla="*/ 76482 h 184730"/>
                <a:gd name="connsiteX6" fmla="*/ 57168 w 67089"/>
                <a:gd name="connsiteY6" fmla="*/ 282 h 18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89" h="184730">
                  <a:moveTo>
                    <a:pt x="57168" y="282"/>
                  </a:moveTo>
                  <a:cubicBezTo>
                    <a:pt x="55581" y="5044"/>
                    <a:pt x="57697" y="75953"/>
                    <a:pt x="57168" y="105057"/>
                  </a:cubicBezTo>
                  <a:cubicBezTo>
                    <a:pt x="56639" y="134161"/>
                    <a:pt x="63518" y="163265"/>
                    <a:pt x="53993" y="174907"/>
                  </a:cubicBezTo>
                  <a:cubicBezTo>
                    <a:pt x="44468" y="186549"/>
                    <a:pt x="-1040" y="174378"/>
                    <a:pt x="18" y="174907"/>
                  </a:cubicBezTo>
                  <a:cubicBezTo>
                    <a:pt x="1076" y="175436"/>
                    <a:pt x="49231" y="194486"/>
                    <a:pt x="60343" y="178082"/>
                  </a:cubicBezTo>
                  <a:cubicBezTo>
                    <a:pt x="71455" y="161678"/>
                    <a:pt x="65106" y="100824"/>
                    <a:pt x="66693" y="76482"/>
                  </a:cubicBezTo>
                  <a:cubicBezTo>
                    <a:pt x="68281" y="52140"/>
                    <a:pt x="58755" y="-4480"/>
                    <a:pt x="57168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0" name="フリーフォーム 1889">
              <a:extLst>
                <a:ext uri="{FF2B5EF4-FFF2-40B4-BE49-F238E27FC236}">
                  <a16:creationId xmlns:a16="http://schemas.microsoft.com/office/drawing/2014/main" id="{45B4C796-1CCC-1C4B-89EC-44FEBD83FDE9}"/>
                </a:ext>
              </a:extLst>
            </p:cNvPr>
            <p:cNvSpPr/>
            <p:nvPr/>
          </p:nvSpPr>
          <p:spPr>
            <a:xfrm>
              <a:off x="4932728" y="3878213"/>
              <a:ext cx="14040" cy="180611"/>
            </a:xfrm>
            <a:custGeom>
              <a:avLst/>
              <a:gdLst>
                <a:gd name="connsiteX0" fmla="*/ 13922 w 14040"/>
                <a:gd name="connsiteY0" fmla="*/ 1637 h 180611"/>
                <a:gd name="connsiteX1" fmla="*/ 1222 w 14040"/>
                <a:gd name="connsiteY1" fmla="*/ 55612 h 180611"/>
                <a:gd name="connsiteX2" fmla="*/ 1222 w 14040"/>
                <a:gd name="connsiteY2" fmla="*/ 179437 h 180611"/>
                <a:gd name="connsiteX3" fmla="*/ 7572 w 14040"/>
                <a:gd name="connsiteY3" fmla="*/ 112762 h 180611"/>
                <a:gd name="connsiteX4" fmla="*/ 13922 w 14040"/>
                <a:gd name="connsiteY4" fmla="*/ 1637 h 18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0" h="180611">
                  <a:moveTo>
                    <a:pt x="13922" y="1637"/>
                  </a:moveTo>
                  <a:cubicBezTo>
                    <a:pt x="12864" y="-7888"/>
                    <a:pt x="3339" y="25979"/>
                    <a:pt x="1222" y="55612"/>
                  </a:cubicBezTo>
                  <a:cubicBezTo>
                    <a:pt x="-895" y="85245"/>
                    <a:pt x="164" y="169912"/>
                    <a:pt x="1222" y="179437"/>
                  </a:cubicBezTo>
                  <a:cubicBezTo>
                    <a:pt x="2280" y="188962"/>
                    <a:pt x="6514" y="138162"/>
                    <a:pt x="7572" y="112762"/>
                  </a:cubicBezTo>
                  <a:cubicBezTo>
                    <a:pt x="8630" y="87362"/>
                    <a:pt x="14980" y="11162"/>
                    <a:pt x="13922" y="16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1" name="フリーフォーム 1890">
              <a:extLst>
                <a:ext uri="{FF2B5EF4-FFF2-40B4-BE49-F238E27FC236}">
                  <a16:creationId xmlns:a16="http://schemas.microsoft.com/office/drawing/2014/main" id="{0AB5D819-4034-1E6D-0081-9C74FF0AC774}"/>
                </a:ext>
              </a:extLst>
            </p:cNvPr>
            <p:cNvSpPr/>
            <p:nvPr/>
          </p:nvSpPr>
          <p:spPr>
            <a:xfrm>
              <a:off x="5002844" y="3780926"/>
              <a:ext cx="383359" cy="83058"/>
            </a:xfrm>
            <a:custGeom>
              <a:avLst/>
              <a:gdLst>
                <a:gd name="connsiteX0" fmla="*/ 956 w 383359"/>
                <a:gd name="connsiteY0" fmla="*/ 83049 h 83058"/>
                <a:gd name="connsiteX1" fmla="*/ 315281 w 383359"/>
                <a:gd name="connsiteY1" fmla="*/ 57649 h 83058"/>
                <a:gd name="connsiteX2" fmla="*/ 375606 w 383359"/>
                <a:gd name="connsiteY2" fmla="*/ 54474 h 83058"/>
                <a:gd name="connsiteX3" fmla="*/ 378781 w 383359"/>
                <a:gd name="connsiteY3" fmla="*/ 499 h 83058"/>
                <a:gd name="connsiteX4" fmla="*/ 375606 w 383359"/>
                <a:gd name="connsiteY4" fmla="*/ 29074 h 83058"/>
                <a:gd name="connsiteX5" fmla="*/ 286706 w 383359"/>
                <a:gd name="connsiteY5" fmla="*/ 54474 h 83058"/>
                <a:gd name="connsiteX6" fmla="*/ 220031 w 383359"/>
                <a:gd name="connsiteY6" fmla="*/ 54474 h 83058"/>
                <a:gd name="connsiteX7" fmla="*/ 956 w 383359"/>
                <a:gd name="connsiteY7" fmla="*/ 83049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359" h="83058">
                  <a:moveTo>
                    <a:pt x="956" y="83049"/>
                  </a:moveTo>
                  <a:cubicBezTo>
                    <a:pt x="16831" y="83578"/>
                    <a:pt x="252839" y="62411"/>
                    <a:pt x="315281" y="57649"/>
                  </a:cubicBezTo>
                  <a:cubicBezTo>
                    <a:pt x="377723" y="52887"/>
                    <a:pt x="365023" y="63999"/>
                    <a:pt x="375606" y="54474"/>
                  </a:cubicBezTo>
                  <a:cubicBezTo>
                    <a:pt x="386189" y="44949"/>
                    <a:pt x="378781" y="4732"/>
                    <a:pt x="378781" y="499"/>
                  </a:cubicBezTo>
                  <a:cubicBezTo>
                    <a:pt x="378781" y="-3734"/>
                    <a:pt x="390952" y="20078"/>
                    <a:pt x="375606" y="29074"/>
                  </a:cubicBezTo>
                  <a:cubicBezTo>
                    <a:pt x="360260" y="38070"/>
                    <a:pt x="312635" y="50241"/>
                    <a:pt x="286706" y="54474"/>
                  </a:cubicBezTo>
                  <a:cubicBezTo>
                    <a:pt x="260777" y="58707"/>
                    <a:pt x="268714" y="50770"/>
                    <a:pt x="220031" y="54474"/>
                  </a:cubicBezTo>
                  <a:cubicBezTo>
                    <a:pt x="171348" y="58178"/>
                    <a:pt x="-14919" y="82520"/>
                    <a:pt x="956" y="830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2" name="フリーフォーム 1891">
              <a:extLst>
                <a:ext uri="{FF2B5EF4-FFF2-40B4-BE49-F238E27FC236}">
                  <a16:creationId xmlns:a16="http://schemas.microsoft.com/office/drawing/2014/main" id="{02364C2D-6FD2-20C4-FF01-CE52E62B33E5}"/>
                </a:ext>
              </a:extLst>
            </p:cNvPr>
            <p:cNvSpPr/>
            <p:nvPr/>
          </p:nvSpPr>
          <p:spPr>
            <a:xfrm>
              <a:off x="5251091" y="3469316"/>
              <a:ext cx="64100" cy="264557"/>
            </a:xfrm>
            <a:custGeom>
              <a:avLst/>
              <a:gdLst>
                <a:gd name="connsiteX0" fmla="*/ 359 w 64100"/>
                <a:gd name="connsiteY0" fmla="*/ 959 h 264557"/>
                <a:gd name="connsiteX1" fmla="*/ 38459 w 64100"/>
                <a:gd name="connsiteY1" fmla="*/ 64459 h 264557"/>
                <a:gd name="connsiteX2" fmla="*/ 47984 w 64100"/>
                <a:gd name="connsiteY2" fmla="*/ 134309 h 264557"/>
                <a:gd name="connsiteX3" fmla="*/ 35284 w 64100"/>
                <a:gd name="connsiteY3" fmla="*/ 264484 h 264557"/>
                <a:gd name="connsiteX4" fmla="*/ 63859 w 64100"/>
                <a:gd name="connsiteY4" fmla="*/ 115259 h 264557"/>
                <a:gd name="connsiteX5" fmla="*/ 359 w 64100"/>
                <a:gd name="connsiteY5" fmla="*/ 959 h 26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00" h="264557">
                  <a:moveTo>
                    <a:pt x="359" y="959"/>
                  </a:moveTo>
                  <a:cubicBezTo>
                    <a:pt x="-3874" y="-7508"/>
                    <a:pt x="30522" y="42234"/>
                    <a:pt x="38459" y="64459"/>
                  </a:cubicBezTo>
                  <a:cubicBezTo>
                    <a:pt x="46397" y="86684"/>
                    <a:pt x="48513" y="100972"/>
                    <a:pt x="47984" y="134309"/>
                  </a:cubicBezTo>
                  <a:cubicBezTo>
                    <a:pt x="47455" y="167646"/>
                    <a:pt x="32638" y="267659"/>
                    <a:pt x="35284" y="264484"/>
                  </a:cubicBezTo>
                  <a:cubicBezTo>
                    <a:pt x="37930" y="261309"/>
                    <a:pt x="67034" y="158651"/>
                    <a:pt x="63859" y="115259"/>
                  </a:cubicBezTo>
                  <a:cubicBezTo>
                    <a:pt x="60684" y="71867"/>
                    <a:pt x="4592" y="9426"/>
                    <a:pt x="359" y="9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3" name="フリーフォーム 1892">
              <a:extLst>
                <a:ext uri="{FF2B5EF4-FFF2-40B4-BE49-F238E27FC236}">
                  <a16:creationId xmlns:a16="http://schemas.microsoft.com/office/drawing/2014/main" id="{635D1396-7303-6D7E-0330-65DD81ADCACC}"/>
                </a:ext>
              </a:extLst>
            </p:cNvPr>
            <p:cNvSpPr/>
            <p:nvPr/>
          </p:nvSpPr>
          <p:spPr>
            <a:xfrm>
              <a:off x="5122437" y="3722837"/>
              <a:ext cx="181007" cy="26886"/>
            </a:xfrm>
            <a:custGeom>
              <a:avLst/>
              <a:gdLst>
                <a:gd name="connsiteX0" fmla="*/ 2013 w 181007"/>
                <a:gd name="connsiteY0" fmla="*/ 26838 h 26886"/>
                <a:gd name="connsiteX1" fmla="*/ 176638 w 181007"/>
                <a:gd name="connsiteY1" fmla="*/ 7788 h 26886"/>
                <a:gd name="connsiteX2" fmla="*/ 132188 w 181007"/>
                <a:gd name="connsiteY2" fmla="*/ 4613 h 26886"/>
                <a:gd name="connsiteX3" fmla="*/ 84563 w 181007"/>
                <a:gd name="connsiteY3" fmla="*/ 1438 h 26886"/>
                <a:gd name="connsiteX4" fmla="*/ 2013 w 181007"/>
                <a:gd name="connsiteY4" fmla="*/ 26838 h 2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07" h="26886">
                  <a:moveTo>
                    <a:pt x="2013" y="26838"/>
                  </a:moveTo>
                  <a:cubicBezTo>
                    <a:pt x="17359" y="27896"/>
                    <a:pt x="154942" y="11492"/>
                    <a:pt x="176638" y="7788"/>
                  </a:cubicBezTo>
                  <a:cubicBezTo>
                    <a:pt x="198334" y="4084"/>
                    <a:pt x="132188" y="4613"/>
                    <a:pt x="132188" y="4613"/>
                  </a:cubicBezTo>
                  <a:cubicBezTo>
                    <a:pt x="116842" y="3555"/>
                    <a:pt x="105730" y="-2795"/>
                    <a:pt x="84563" y="1438"/>
                  </a:cubicBezTo>
                  <a:cubicBezTo>
                    <a:pt x="63396" y="5671"/>
                    <a:pt x="-13333" y="25780"/>
                    <a:pt x="2013" y="26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4" name="フリーフォーム 1893">
              <a:extLst>
                <a:ext uri="{FF2B5EF4-FFF2-40B4-BE49-F238E27FC236}">
                  <a16:creationId xmlns:a16="http://schemas.microsoft.com/office/drawing/2014/main" id="{67BFECB6-8067-5E51-33DF-72F33A313AD5}"/>
                </a:ext>
              </a:extLst>
            </p:cNvPr>
            <p:cNvSpPr/>
            <p:nvPr/>
          </p:nvSpPr>
          <p:spPr>
            <a:xfrm>
              <a:off x="4946649" y="3721098"/>
              <a:ext cx="193676" cy="79415"/>
            </a:xfrm>
            <a:custGeom>
              <a:avLst/>
              <a:gdLst>
                <a:gd name="connsiteX0" fmla="*/ 1 w 193676"/>
                <a:gd name="connsiteY0" fmla="*/ 9527 h 79415"/>
                <a:gd name="connsiteX1" fmla="*/ 136526 w 193676"/>
                <a:gd name="connsiteY1" fmla="*/ 12702 h 79415"/>
                <a:gd name="connsiteX2" fmla="*/ 168276 w 193676"/>
                <a:gd name="connsiteY2" fmla="*/ 22227 h 79415"/>
                <a:gd name="connsiteX3" fmla="*/ 139701 w 193676"/>
                <a:gd name="connsiteY3" fmla="*/ 79377 h 79415"/>
                <a:gd name="connsiteX4" fmla="*/ 193676 w 193676"/>
                <a:gd name="connsiteY4" fmla="*/ 12702 h 79415"/>
                <a:gd name="connsiteX5" fmla="*/ 139701 w 193676"/>
                <a:gd name="connsiteY5" fmla="*/ 2 h 79415"/>
                <a:gd name="connsiteX6" fmla="*/ 1 w 193676"/>
                <a:gd name="connsiteY6" fmla="*/ 9527 h 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676" h="79415">
                  <a:moveTo>
                    <a:pt x="1" y="9527"/>
                  </a:moveTo>
                  <a:cubicBezTo>
                    <a:pt x="-528" y="11644"/>
                    <a:pt x="108480" y="10585"/>
                    <a:pt x="136526" y="12702"/>
                  </a:cubicBezTo>
                  <a:cubicBezTo>
                    <a:pt x="164572" y="14819"/>
                    <a:pt x="167747" y="11115"/>
                    <a:pt x="168276" y="22227"/>
                  </a:cubicBezTo>
                  <a:cubicBezTo>
                    <a:pt x="168805" y="33339"/>
                    <a:pt x="135468" y="80964"/>
                    <a:pt x="139701" y="79377"/>
                  </a:cubicBezTo>
                  <a:cubicBezTo>
                    <a:pt x="143934" y="77790"/>
                    <a:pt x="193676" y="25931"/>
                    <a:pt x="193676" y="12702"/>
                  </a:cubicBezTo>
                  <a:cubicBezTo>
                    <a:pt x="193676" y="-527"/>
                    <a:pt x="168276" y="2"/>
                    <a:pt x="139701" y="2"/>
                  </a:cubicBezTo>
                  <a:cubicBezTo>
                    <a:pt x="111126" y="2"/>
                    <a:pt x="530" y="7410"/>
                    <a:pt x="1" y="9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5" name="フリーフォーム 1894">
              <a:extLst>
                <a:ext uri="{FF2B5EF4-FFF2-40B4-BE49-F238E27FC236}">
                  <a16:creationId xmlns:a16="http://schemas.microsoft.com/office/drawing/2014/main" id="{7638C619-1D84-C305-0513-0B73021681ED}"/>
                </a:ext>
              </a:extLst>
            </p:cNvPr>
            <p:cNvSpPr/>
            <p:nvPr/>
          </p:nvSpPr>
          <p:spPr>
            <a:xfrm>
              <a:off x="5025774" y="3730554"/>
              <a:ext cx="35427" cy="83136"/>
            </a:xfrm>
            <a:custGeom>
              <a:avLst/>
              <a:gdLst>
                <a:gd name="connsiteX0" fmla="*/ 19301 w 35427"/>
                <a:gd name="connsiteY0" fmla="*/ 71 h 83136"/>
                <a:gd name="connsiteX1" fmla="*/ 16126 w 35427"/>
                <a:gd name="connsiteY1" fmla="*/ 66746 h 83136"/>
                <a:gd name="connsiteX2" fmla="*/ 35176 w 35427"/>
                <a:gd name="connsiteY2" fmla="*/ 82621 h 83136"/>
                <a:gd name="connsiteX3" fmla="*/ 251 w 35427"/>
                <a:gd name="connsiteY3" fmla="*/ 54046 h 83136"/>
                <a:gd name="connsiteX4" fmla="*/ 19301 w 35427"/>
                <a:gd name="connsiteY4" fmla="*/ 71 h 8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27" h="83136">
                  <a:moveTo>
                    <a:pt x="19301" y="71"/>
                  </a:moveTo>
                  <a:cubicBezTo>
                    <a:pt x="21947" y="2188"/>
                    <a:pt x="13480" y="52988"/>
                    <a:pt x="16126" y="66746"/>
                  </a:cubicBezTo>
                  <a:cubicBezTo>
                    <a:pt x="18772" y="80504"/>
                    <a:pt x="37822" y="84738"/>
                    <a:pt x="35176" y="82621"/>
                  </a:cubicBezTo>
                  <a:cubicBezTo>
                    <a:pt x="32530" y="80504"/>
                    <a:pt x="2897" y="64629"/>
                    <a:pt x="251" y="54046"/>
                  </a:cubicBezTo>
                  <a:cubicBezTo>
                    <a:pt x="-2395" y="43463"/>
                    <a:pt x="16655" y="-2046"/>
                    <a:pt x="19301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6" name="フリーフォーム 1895">
              <a:extLst>
                <a:ext uri="{FF2B5EF4-FFF2-40B4-BE49-F238E27FC236}">
                  <a16:creationId xmlns:a16="http://schemas.microsoft.com/office/drawing/2014/main" id="{A7F308F1-65E5-9FA6-1FE4-967CE161F16B}"/>
                </a:ext>
              </a:extLst>
            </p:cNvPr>
            <p:cNvSpPr/>
            <p:nvPr/>
          </p:nvSpPr>
          <p:spPr>
            <a:xfrm>
              <a:off x="4964431" y="3736957"/>
              <a:ext cx="87020" cy="79507"/>
            </a:xfrm>
            <a:custGeom>
              <a:avLst/>
              <a:gdLst>
                <a:gd name="connsiteX0" fmla="*/ 45719 w 87020"/>
                <a:gd name="connsiteY0" fmla="*/ 18 h 79507"/>
                <a:gd name="connsiteX1" fmla="*/ 10794 w 87020"/>
                <a:gd name="connsiteY1" fmla="*/ 57168 h 79507"/>
                <a:gd name="connsiteX2" fmla="*/ 86994 w 87020"/>
                <a:gd name="connsiteY2" fmla="*/ 79393 h 79507"/>
                <a:gd name="connsiteX3" fmla="*/ 1269 w 87020"/>
                <a:gd name="connsiteY3" fmla="*/ 63518 h 79507"/>
                <a:gd name="connsiteX4" fmla="*/ 45719 w 87020"/>
                <a:gd name="connsiteY4" fmla="*/ 18 h 7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20" h="79507">
                  <a:moveTo>
                    <a:pt x="45719" y="18"/>
                  </a:moveTo>
                  <a:cubicBezTo>
                    <a:pt x="47307" y="-1040"/>
                    <a:pt x="3915" y="43939"/>
                    <a:pt x="10794" y="57168"/>
                  </a:cubicBezTo>
                  <a:cubicBezTo>
                    <a:pt x="17673" y="70397"/>
                    <a:pt x="88582" y="78335"/>
                    <a:pt x="86994" y="79393"/>
                  </a:cubicBezTo>
                  <a:cubicBezTo>
                    <a:pt x="85406" y="80451"/>
                    <a:pt x="11323" y="74101"/>
                    <a:pt x="1269" y="63518"/>
                  </a:cubicBezTo>
                  <a:cubicBezTo>
                    <a:pt x="-8785" y="52935"/>
                    <a:pt x="44131" y="1076"/>
                    <a:pt x="45719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7" name="フリーフォーム 1896">
              <a:extLst>
                <a:ext uri="{FF2B5EF4-FFF2-40B4-BE49-F238E27FC236}">
                  <a16:creationId xmlns:a16="http://schemas.microsoft.com/office/drawing/2014/main" id="{422CF85F-DCF0-F657-D82E-2258BBBA8910}"/>
                </a:ext>
              </a:extLst>
            </p:cNvPr>
            <p:cNvSpPr/>
            <p:nvPr/>
          </p:nvSpPr>
          <p:spPr>
            <a:xfrm>
              <a:off x="5054560" y="3733753"/>
              <a:ext cx="54424" cy="63583"/>
            </a:xfrm>
            <a:custGeom>
              <a:avLst/>
              <a:gdLst>
                <a:gd name="connsiteX0" fmla="*/ 40 w 54424"/>
                <a:gd name="connsiteY0" fmla="*/ 47 h 63583"/>
                <a:gd name="connsiteX1" fmla="*/ 44490 w 54424"/>
                <a:gd name="connsiteY1" fmla="*/ 31797 h 63583"/>
                <a:gd name="connsiteX2" fmla="*/ 3215 w 54424"/>
                <a:gd name="connsiteY2" fmla="*/ 63547 h 63583"/>
                <a:gd name="connsiteX3" fmla="*/ 54015 w 54424"/>
                <a:gd name="connsiteY3" fmla="*/ 25447 h 63583"/>
                <a:gd name="connsiteX4" fmla="*/ 40 w 54424"/>
                <a:gd name="connsiteY4" fmla="*/ 47 h 6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24" h="63583">
                  <a:moveTo>
                    <a:pt x="40" y="47"/>
                  </a:moveTo>
                  <a:cubicBezTo>
                    <a:pt x="-1548" y="1105"/>
                    <a:pt x="43961" y="21214"/>
                    <a:pt x="44490" y="31797"/>
                  </a:cubicBezTo>
                  <a:cubicBezTo>
                    <a:pt x="45019" y="42380"/>
                    <a:pt x="1627" y="64605"/>
                    <a:pt x="3215" y="63547"/>
                  </a:cubicBezTo>
                  <a:cubicBezTo>
                    <a:pt x="4803" y="62489"/>
                    <a:pt x="54015" y="25447"/>
                    <a:pt x="54015" y="25447"/>
                  </a:cubicBezTo>
                  <a:cubicBezTo>
                    <a:pt x="59836" y="15922"/>
                    <a:pt x="1628" y="-1011"/>
                    <a:pt x="40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8" name="フリーフォーム 1897">
              <a:extLst>
                <a:ext uri="{FF2B5EF4-FFF2-40B4-BE49-F238E27FC236}">
                  <a16:creationId xmlns:a16="http://schemas.microsoft.com/office/drawing/2014/main" id="{DA5244E4-F3E2-DBE3-06F1-8EEC20BE3D2B}"/>
                </a:ext>
              </a:extLst>
            </p:cNvPr>
            <p:cNvSpPr/>
            <p:nvPr/>
          </p:nvSpPr>
          <p:spPr>
            <a:xfrm>
              <a:off x="4829106" y="3711489"/>
              <a:ext cx="107629" cy="90312"/>
            </a:xfrm>
            <a:custGeom>
              <a:avLst/>
              <a:gdLst>
                <a:gd name="connsiteX0" fmla="*/ 69 w 107629"/>
                <a:gd name="connsiteY0" fmla="*/ 86 h 90312"/>
                <a:gd name="connsiteX1" fmla="*/ 22294 w 107629"/>
                <a:gd name="connsiteY1" fmla="*/ 69936 h 90312"/>
                <a:gd name="connsiteX2" fmla="*/ 69919 w 107629"/>
                <a:gd name="connsiteY2" fmla="*/ 82636 h 90312"/>
                <a:gd name="connsiteX3" fmla="*/ 76269 w 107629"/>
                <a:gd name="connsiteY3" fmla="*/ 19136 h 90312"/>
                <a:gd name="connsiteX4" fmla="*/ 85794 w 107629"/>
                <a:gd name="connsiteY4" fmla="*/ 63586 h 90312"/>
                <a:gd name="connsiteX5" fmla="*/ 104844 w 107629"/>
                <a:gd name="connsiteY5" fmla="*/ 85811 h 90312"/>
                <a:gd name="connsiteX6" fmla="*/ 19119 w 107629"/>
                <a:gd name="connsiteY6" fmla="*/ 85811 h 90312"/>
                <a:gd name="connsiteX7" fmla="*/ 69 w 107629"/>
                <a:gd name="connsiteY7" fmla="*/ 86 h 9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29" h="90312">
                  <a:moveTo>
                    <a:pt x="69" y="86"/>
                  </a:moveTo>
                  <a:cubicBezTo>
                    <a:pt x="598" y="-2560"/>
                    <a:pt x="10652" y="56178"/>
                    <a:pt x="22294" y="69936"/>
                  </a:cubicBezTo>
                  <a:cubicBezTo>
                    <a:pt x="33936" y="83694"/>
                    <a:pt x="60923" y="91103"/>
                    <a:pt x="69919" y="82636"/>
                  </a:cubicBezTo>
                  <a:cubicBezTo>
                    <a:pt x="78915" y="74169"/>
                    <a:pt x="73623" y="22311"/>
                    <a:pt x="76269" y="19136"/>
                  </a:cubicBezTo>
                  <a:cubicBezTo>
                    <a:pt x="78915" y="15961"/>
                    <a:pt x="81032" y="52474"/>
                    <a:pt x="85794" y="63586"/>
                  </a:cubicBezTo>
                  <a:cubicBezTo>
                    <a:pt x="90556" y="74698"/>
                    <a:pt x="115956" y="82107"/>
                    <a:pt x="104844" y="85811"/>
                  </a:cubicBezTo>
                  <a:cubicBezTo>
                    <a:pt x="93732" y="89515"/>
                    <a:pt x="36581" y="93748"/>
                    <a:pt x="19119" y="85811"/>
                  </a:cubicBezTo>
                  <a:cubicBezTo>
                    <a:pt x="1657" y="77874"/>
                    <a:pt x="-460" y="2732"/>
                    <a:pt x="69" y="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9" name="フリーフォーム 1898">
              <a:extLst>
                <a:ext uri="{FF2B5EF4-FFF2-40B4-BE49-F238E27FC236}">
                  <a16:creationId xmlns:a16="http://schemas.microsoft.com/office/drawing/2014/main" id="{83F747E0-052C-9CA7-7D8A-DC069BBE6F00}"/>
                </a:ext>
              </a:extLst>
            </p:cNvPr>
            <p:cNvSpPr/>
            <p:nvPr/>
          </p:nvSpPr>
          <p:spPr>
            <a:xfrm>
              <a:off x="4740048" y="3736973"/>
              <a:ext cx="221941" cy="132364"/>
            </a:xfrm>
            <a:custGeom>
              <a:avLst/>
              <a:gdLst>
                <a:gd name="connsiteX0" fmla="*/ 209777 w 221941"/>
                <a:gd name="connsiteY0" fmla="*/ 2 h 132364"/>
                <a:gd name="connsiteX1" fmla="*/ 219302 w 221941"/>
                <a:gd name="connsiteY1" fmla="*/ 111127 h 132364"/>
                <a:gd name="connsiteX2" fmla="*/ 158977 w 221941"/>
                <a:gd name="connsiteY2" fmla="*/ 130177 h 132364"/>
                <a:gd name="connsiteX3" fmla="*/ 227 w 221941"/>
                <a:gd name="connsiteY3" fmla="*/ 130177 h 132364"/>
                <a:gd name="connsiteX4" fmla="*/ 197077 w 221941"/>
                <a:gd name="connsiteY4" fmla="*/ 114302 h 132364"/>
                <a:gd name="connsiteX5" fmla="*/ 209777 w 221941"/>
                <a:gd name="connsiteY5" fmla="*/ 2 h 13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941" h="132364">
                  <a:moveTo>
                    <a:pt x="209777" y="2"/>
                  </a:moveTo>
                  <a:cubicBezTo>
                    <a:pt x="213481" y="-527"/>
                    <a:pt x="227769" y="89431"/>
                    <a:pt x="219302" y="111127"/>
                  </a:cubicBezTo>
                  <a:cubicBezTo>
                    <a:pt x="210835" y="132823"/>
                    <a:pt x="195489" y="127002"/>
                    <a:pt x="158977" y="130177"/>
                  </a:cubicBezTo>
                  <a:cubicBezTo>
                    <a:pt x="122465" y="133352"/>
                    <a:pt x="-6123" y="132823"/>
                    <a:pt x="227" y="130177"/>
                  </a:cubicBezTo>
                  <a:cubicBezTo>
                    <a:pt x="6577" y="127531"/>
                    <a:pt x="162152" y="130177"/>
                    <a:pt x="197077" y="114302"/>
                  </a:cubicBezTo>
                  <a:cubicBezTo>
                    <a:pt x="232002" y="98427"/>
                    <a:pt x="206073" y="531"/>
                    <a:pt x="20977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0" name="フリーフォーム 1899">
              <a:extLst>
                <a:ext uri="{FF2B5EF4-FFF2-40B4-BE49-F238E27FC236}">
                  <a16:creationId xmlns:a16="http://schemas.microsoft.com/office/drawing/2014/main" id="{67D2531E-DC72-594A-A355-281CD47CB40A}"/>
                </a:ext>
              </a:extLst>
            </p:cNvPr>
            <p:cNvSpPr/>
            <p:nvPr/>
          </p:nvSpPr>
          <p:spPr>
            <a:xfrm>
              <a:off x="4746544" y="3520682"/>
              <a:ext cx="54059" cy="235792"/>
            </a:xfrm>
            <a:custGeom>
              <a:avLst/>
              <a:gdLst>
                <a:gd name="connsiteX0" fmla="*/ 81 w 54059"/>
                <a:gd name="connsiteY0" fmla="*/ 393 h 235792"/>
                <a:gd name="connsiteX1" fmla="*/ 41356 w 54059"/>
                <a:gd name="connsiteY1" fmla="*/ 105168 h 235792"/>
                <a:gd name="connsiteX2" fmla="*/ 22306 w 54059"/>
                <a:gd name="connsiteY2" fmla="*/ 235343 h 235792"/>
                <a:gd name="connsiteX3" fmla="*/ 54056 w 54059"/>
                <a:gd name="connsiteY3" fmla="*/ 143268 h 235792"/>
                <a:gd name="connsiteX4" fmla="*/ 81 w 54059"/>
                <a:gd name="connsiteY4" fmla="*/ 393 h 2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9" h="235792">
                  <a:moveTo>
                    <a:pt x="81" y="393"/>
                  </a:moveTo>
                  <a:cubicBezTo>
                    <a:pt x="-2036" y="-5957"/>
                    <a:pt x="37652" y="66010"/>
                    <a:pt x="41356" y="105168"/>
                  </a:cubicBezTo>
                  <a:cubicBezTo>
                    <a:pt x="45060" y="144326"/>
                    <a:pt x="20189" y="228993"/>
                    <a:pt x="22306" y="235343"/>
                  </a:cubicBezTo>
                  <a:cubicBezTo>
                    <a:pt x="24423" y="241693"/>
                    <a:pt x="53527" y="179251"/>
                    <a:pt x="54056" y="143268"/>
                  </a:cubicBezTo>
                  <a:cubicBezTo>
                    <a:pt x="54585" y="107285"/>
                    <a:pt x="2198" y="6743"/>
                    <a:pt x="81" y="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1" name="フリーフォーム 1900">
              <a:extLst>
                <a:ext uri="{FF2B5EF4-FFF2-40B4-BE49-F238E27FC236}">
                  <a16:creationId xmlns:a16="http://schemas.microsoft.com/office/drawing/2014/main" id="{19FC2C8D-4668-4EC2-866A-961FEC78F932}"/>
                </a:ext>
              </a:extLst>
            </p:cNvPr>
            <p:cNvSpPr/>
            <p:nvPr/>
          </p:nvSpPr>
          <p:spPr>
            <a:xfrm>
              <a:off x="4778669" y="3755957"/>
              <a:ext cx="148982" cy="73502"/>
            </a:xfrm>
            <a:custGeom>
              <a:avLst/>
              <a:gdLst>
                <a:gd name="connsiteX0" fmla="*/ 9231 w 148982"/>
                <a:gd name="connsiteY0" fmla="*/ 68 h 73502"/>
                <a:gd name="connsiteX1" fmla="*/ 28281 w 148982"/>
                <a:gd name="connsiteY1" fmla="*/ 57218 h 73502"/>
                <a:gd name="connsiteX2" fmla="*/ 148931 w 148982"/>
                <a:gd name="connsiteY2" fmla="*/ 69918 h 73502"/>
                <a:gd name="connsiteX3" fmla="*/ 12406 w 148982"/>
                <a:gd name="connsiteY3" fmla="*/ 69918 h 73502"/>
                <a:gd name="connsiteX4" fmla="*/ 9231 w 148982"/>
                <a:gd name="connsiteY4" fmla="*/ 68 h 7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982" h="73502">
                  <a:moveTo>
                    <a:pt x="9231" y="68"/>
                  </a:moveTo>
                  <a:cubicBezTo>
                    <a:pt x="11877" y="-2049"/>
                    <a:pt x="4998" y="45576"/>
                    <a:pt x="28281" y="57218"/>
                  </a:cubicBezTo>
                  <a:cubicBezTo>
                    <a:pt x="51564" y="68860"/>
                    <a:pt x="151577" y="67801"/>
                    <a:pt x="148931" y="69918"/>
                  </a:cubicBezTo>
                  <a:cubicBezTo>
                    <a:pt x="146285" y="72035"/>
                    <a:pt x="36748" y="76797"/>
                    <a:pt x="12406" y="69918"/>
                  </a:cubicBezTo>
                  <a:cubicBezTo>
                    <a:pt x="-11936" y="63039"/>
                    <a:pt x="6585" y="2185"/>
                    <a:pt x="9231" y="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2" name="フリーフォーム 1901">
              <a:extLst>
                <a:ext uri="{FF2B5EF4-FFF2-40B4-BE49-F238E27FC236}">
                  <a16:creationId xmlns:a16="http://schemas.microsoft.com/office/drawing/2014/main" id="{DA71D756-1E13-065C-E0D9-E7962733F483}"/>
                </a:ext>
              </a:extLst>
            </p:cNvPr>
            <p:cNvSpPr/>
            <p:nvPr/>
          </p:nvSpPr>
          <p:spPr>
            <a:xfrm>
              <a:off x="4717540" y="3721098"/>
              <a:ext cx="96256" cy="133365"/>
            </a:xfrm>
            <a:custGeom>
              <a:avLst/>
              <a:gdLst>
                <a:gd name="connsiteX0" fmla="*/ 95760 w 96256"/>
                <a:gd name="connsiteY0" fmla="*/ 2 h 133365"/>
                <a:gd name="connsiteX1" fmla="*/ 3685 w 96256"/>
                <a:gd name="connsiteY1" fmla="*/ 85727 h 133365"/>
                <a:gd name="connsiteX2" fmla="*/ 19560 w 96256"/>
                <a:gd name="connsiteY2" fmla="*/ 85727 h 133365"/>
                <a:gd name="connsiteX3" fmla="*/ 32260 w 96256"/>
                <a:gd name="connsiteY3" fmla="*/ 111127 h 133365"/>
                <a:gd name="connsiteX4" fmla="*/ 16385 w 96256"/>
                <a:gd name="connsiteY4" fmla="*/ 133352 h 133365"/>
                <a:gd name="connsiteX5" fmla="*/ 79885 w 96256"/>
                <a:gd name="connsiteY5" fmla="*/ 107952 h 133365"/>
                <a:gd name="connsiteX6" fmla="*/ 54485 w 96256"/>
                <a:gd name="connsiteY6" fmla="*/ 107952 h 133365"/>
                <a:gd name="connsiteX7" fmla="*/ 41785 w 96256"/>
                <a:gd name="connsiteY7" fmla="*/ 82552 h 133365"/>
                <a:gd name="connsiteX8" fmla="*/ 95760 w 96256"/>
                <a:gd name="connsiteY8" fmla="*/ 2 h 13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256" h="133365">
                  <a:moveTo>
                    <a:pt x="95760" y="2"/>
                  </a:moveTo>
                  <a:cubicBezTo>
                    <a:pt x="89410" y="531"/>
                    <a:pt x="3685" y="85727"/>
                    <a:pt x="3685" y="85727"/>
                  </a:cubicBezTo>
                  <a:cubicBezTo>
                    <a:pt x="-9015" y="100015"/>
                    <a:pt x="14798" y="81494"/>
                    <a:pt x="19560" y="85727"/>
                  </a:cubicBezTo>
                  <a:cubicBezTo>
                    <a:pt x="24322" y="89960"/>
                    <a:pt x="32789" y="103190"/>
                    <a:pt x="32260" y="111127"/>
                  </a:cubicBezTo>
                  <a:cubicBezTo>
                    <a:pt x="31731" y="119065"/>
                    <a:pt x="8447" y="133881"/>
                    <a:pt x="16385" y="133352"/>
                  </a:cubicBezTo>
                  <a:cubicBezTo>
                    <a:pt x="24322" y="132823"/>
                    <a:pt x="73535" y="112185"/>
                    <a:pt x="79885" y="107952"/>
                  </a:cubicBezTo>
                  <a:cubicBezTo>
                    <a:pt x="86235" y="103719"/>
                    <a:pt x="60835" y="112185"/>
                    <a:pt x="54485" y="107952"/>
                  </a:cubicBezTo>
                  <a:cubicBezTo>
                    <a:pt x="48135" y="103719"/>
                    <a:pt x="38081" y="95781"/>
                    <a:pt x="41785" y="82552"/>
                  </a:cubicBezTo>
                  <a:cubicBezTo>
                    <a:pt x="45489" y="69323"/>
                    <a:pt x="102110" y="-527"/>
                    <a:pt x="95760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3" name="フリーフォーム 1902">
              <a:extLst>
                <a:ext uri="{FF2B5EF4-FFF2-40B4-BE49-F238E27FC236}">
                  <a16:creationId xmlns:a16="http://schemas.microsoft.com/office/drawing/2014/main" id="{420E34DD-7471-72EF-E6E5-2EF4017DE9A5}"/>
                </a:ext>
              </a:extLst>
            </p:cNvPr>
            <p:cNvSpPr/>
            <p:nvPr/>
          </p:nvSpPr>
          <p:spPr>
            <a:xfrm>
              <a:off x="4714312" y="3476174"/>
              <a:ext cx="398329" cy="47788"/>
            </a:xfrm>
            <a:custGeom>
              <a:avLst/>
              <a:gdLst>
                <a:gd name="connsiteX0" fmla="*/ 563 w 398329"/>
                <a:gd name="connsiteY0" fmla="*/ 41726 h 47788"/>
                <a:gd name="connsiteX1" fmla="*/ 86288 w 398329"/>
                <a:gd name="connsiteY1" fmla="*/ 35376 h 47788"/>
                <a:gd name="connsiteX2" fmla="*/ 210113 w 398329"/>
                <a:gd name="connsiteY2" fmla="*/ 22676 h 47788"/>
                <a:gd name="connsiteX3" fmla="*/ 397438 w 398329"/>
                <a:gd name="connsiteY3" fmla="*/ 451 h 47788"/>
                <a:gd name="connsiteX4" fmla="*/ 127563 w 398329"/>
                <a:gd name="connsiteY4" fmla="*/ 44901 h 47788"/>
                <a:gd name="connsiteX5" fmla="*/ 563 w 398329"/>
                <a:gd name="connsiteY5" fmla="*/ 41726 h 4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329" h="47788">
                  <a:moveTo>
                    <a:pt x="563" y="41726"/>
                  </a:moveTo>
                  <a:cubicBezTo>
                    <a:pt x="-6316" y="40139"/>
                    <a:pt x="51363" y="38551"/>
                    <a:pt x="86288" y="35376"/>
                  </a:cubicBezTo>
                  <a:cubicBezTo>
                    <a:pt x="121213" y="32201"/>
                    <a:pt x="210113" y="22676"/>
                    <a:pt x="210113" y="22676"/>
                  </a:cubicBezTo>
                  <a:cubicBezTo>
                    <a:pt x="261971" y="16855"/>
                    <a:pt x="411196" y="-3253"/>
                    <a:pt x="397438" y="451"/>
                  </a:cubicBezTo>
                  <a:cubicBezTo>
                    <a:pt x="383680" y="4155"/>
                    <a:pt x="187888" y="37493"/>
                    <a:pt x="127563" y="44901"/>
                  </a:cubicBezTo>
                  <a:cubicBezTo>
                    <a:pt x="67238" y="52309"/>
                    <a:pt x="7442" y="43313"/>
                    <a:pt x="563" y="41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4" name="フリーフォーム 1903">
              <a:extLst>
                <a:ext uri="{FF2B5EF4-FFF2-40B4-BE49-F238E27FC236}">
                  <a16:creationId xmlns:a16="http://schemas.microsoft.com/office/drawing/2014/main" id="{5E400FDA-7984-124D-098B-382ECBE3F0FC}"/>
                </a:ext>
              </a:extLst>
            </p:cNvPr>
            <p:cNvSpPr/>
            <p:nvPr/>
          </p:nvSpPr>
          <p:spPr>
            <a:xfrm>
              <a:off x="5083048" y="3397086"/>
              <a:ext cx="9894" cy="92046"/>
            </a:xfrm>
            <a:custGeom>
              <a:avLst/>
              <a:gdLst>
                <a:gd name="connsiteX0" fmla="*/ 6477 w 9894"/>
                <a:gd name="connsiteY0" fmla="*/ 164 h 92046"/>
                <a:gd name="connsiteX1" fmla="*/ 9652 w 9894"/>
                <a:gd name="connsiteY1" fmla="*/ 89064 h 92046"/>
                <a:gd name="connsiteX2" fmla="*/ 127 w 9894"/>
                <a:gd name="connsiteY2" fmla="*/ 66839 h 92046"/>
                <a:gd name="connsiteX3" fmla="*/ 6477 w 9894"/>
                <a:gd name="connsiteY3" fmla="*/ 164 h 9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4" h="92046">
                  <a:moveTo>
                    <a:pt x="6477" y="164"/>
                  </a:moveTo>
                  <a:cubicBezTo>
                    <a:pt x="8064" y="3868"/>
                    <a:pt x="10710" y="77952"/>
                    <a:pt x="9652" y="89064"/>
                  </a:cubicBezTo>
                  <a:cubicBezTo>
                    <a:pt x="8594" y="100176"/>
                    <a:pt x="1185" y="77422"/>
                    <a:pt x="127" y="66839"/>
                  </a:cubicBezTo>
                  <a:cubicBezTo>
                    <a:pt x="-931" y="56256"/>
                    <a:pt x="4890" y="-3540"/>
                    <a:pt x="6477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5" name="フリーフォーム 1904">
              <a:extLst>
                <a:ext uri="{FF2B5EF4-FFF2-40B4-BE49-F238E27FC236}">
                  <a16:creationId xmlns:a16="http://schemas.microsoft.com/office/drawing/2014/main" id="{46CC9BCC-1409-C0F8-0763-0C45F33A556A}"/>
                </a:ext>
              </a:extLst>
            </p:cNvPr>
            <p:cNvSpPr/>
            <p:nvPr/>
          </p:nvSpPr>
          <p:spPr>
            <a:xfrm>
              <a:off x="5076534" y="3390843"/>
              <a:ext cx="91302" cy="22342"/>
            </a:xfrm>
            <a:custGeom>
              <a:avLst/>
              <a:gdLst>
                <a:gd name="connsiteX0" fmla="*/ 291 w 91302"/>
                <a:gd name="connsiteY0" fmla="*/ 22282 h 22342"/>
                <a:gd name="connsiteX1" fmla="*/ 89191 w 91302"/>
                <a:gd name="connsiteY1" fmla="*/ 6407 h 22342"/>
                <a:gd name="connsiteX2" fmla="*/ 60616 w 91302"/>
                <a:gd name="connsiteY2" fmla="*/ 57 h 22342"/>
                <a:gd name="connsiteX3" fmla="*/ 291 w 91302"/>
                <a:gd name="connsiteY3" fmla="*/ 22282 h 2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02" h="22342">
                  <a:moveTo>
                    <a:pt x="291" y="22282"/>
                  </a:moveTo>
                  <a:cubicBezTo>
                    <a:pt x="5053" y="23340"/>
                    <a:pt x="79137" y="10111"/>
                    <a:pt x="89191" y="6407"/>
                  </a:cubicBezTo>
                  <a:cubicBezTo>
                    <a:pt x="99245" y="2703"/>
                    <a:pt x="70670" y="-472"/>
                    <a:pt x="60616" y="57"/>
                  </a:cubicBezTo>
                  <a:cubicBezTo>
                    <a:pt x="50562" y="586"/>
                    <a:pt x="-4471" y="21224"/>
                    <a:pt x="291" y="22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6" name="フリーフォーム 1905">
              <a:extLst>
                <a:ext uri="{FF2B5EF4-FFF2-40B4-BE49-F238E27FC236}">
                  <a16:creationId xmlns:a16="http://schemas.microsoft.com/office/drawing/2014/main" id="{F448F9C6-739A-7930-8498-0B31E4ABADF0}"/>
                </a:ext>
              </a:extLst>
            </p:cNvPr>
            <p:cNvSpPr/>
            <p:nvPr/>
          </p:nvSpPr>
          <p:spPr>
            <a:xfrm>
              <a:off x="5127510" y="3397233"/>
              <a:ext cx="92421" cy="13040"/>
            </a:xfrm>
            <a:custGeom>
              <a:avLst/>
              <a:gdLst>
                <a:gd name="connsiteX0" fmla="*/ 115 w 92421"/>
                <a:gd name="connsiteY0" fmla="*/ 12717 h 13040"/>
                <a:gd name="connsiteX1" fmla="*/ 89015 w 92421"/>
                <a:gd name="connsiteY1" fmla="*/ 9542 h 13040"/>
                <a:gd name="connsiteX2" fmla="*/ 69965 w 92421"/>
                <a:gd name="connsiteY2" fmla="*/ 17 h 13040"/>
                <a:gd name="connsiteX3" fmla="*/ 115 w 92421"/>
                <a:gd name="connsiteY3" fmla="*/ 12717 h 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21" h="13040">
                  <a:moveTo>
                    <a:pt x="115" y="12717"/>
                  </a:moveTo>
                  <a:cubicBezTo>
                    <a:pt x="3290" y="14304"/>
                    <a:pt x="89015" y="9542"/>
                    <a:pt x="89015" y="9542"/>
                  </a:cubicBezTo>
                  <a:cubicBezTo>
                    <a:pt x="100657" y="7425"/>
                    <a:pt x="79490" y="546"/>
                    <a:pt x="69965" y="17"/>
                  </a:cubicBezTo>
                  <a:cubicBezTo>
                    <a:pt x="60440" y="-512"/>
                    <a:pt x="-3060" y="11130"/>
                    <a:pt x="115" y="127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7" name="フリーフォーム 1906">
              <a:extLst>
                <a:ext uri="{FF2B5EF4-FFF2-40B4-BE49-F238E27FC236}">
                  <a16:creationId xmlns:a16="http://schemas.microsoft.com/office/drawing/2014/main" id="{301B7B38-9B49-7A61-9B5D-BC126352950E}"/>
                </a:ext>
              </a:extLst>
            </p:cNvPr>
            <p:cNvSpPr/>
            <p:nvPr/>
          </p:nvSpPr>
          <p:spPr>
            <a:xfrm>
              <a:off x="5133684" y="3406467"/>
              <a:ext cx="16485" cy="87977"/>
            </a:xfrm>
            <a:custGeom>
              <a:avLst/>
              <a:gdLst>
                <a:gd name="connsiteX0" fmla="*/ 6641 w 16485"/>
                <a:gd name="connsiteY0" fmla="*/ 308 h 87977"/>
                <a:gd name="connsiteX1" fmla="*/ 291 w 16485"/>
                <a:gd name="connsiteY1" fmla="*/ 86033 h 87977"/>
                <a:gd name="connsiteX2" fmla="*/ 16166 w 16485"/>
                <a:gd name="connsiteY2" fmla="*/ 57458 h 87977"/>
                <a:gd name="connsiteX3" fmla="*/ 6641 w 16485"/>
                <a:gd name="connsiteY3" fmla="*/ 308 h 8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5" h="87977">
                  <a:moveTo>
                    <a:pt x="6641" y="308"/>
                  </a:moveTo>
                  <a:cubicBezTo>
                    <a:pt x="3995" y="5070"/>
                    <a:pt x="-1297" y="76508"/>
                    <a:pt x="291" y="86033"/>
                  </a:cubicBezTo>
                  <a:cubicBezTo>
                    <a:pt x="1878" y="95558"/>
                    <a:pt x="14049" y="67512"/>
                    <a:pt x="16166" y="57458"/>
                  </a:cubicBezTo>
                  <a:cubicBezTo>
                    <a:pt x="18283" y="47404"/>
                    <a:pt x="9287" y="-4454"/>
                    <a:pt x="6641" y="3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8" name="フリーフォーム 1907">
              <a:extLst>
                <a:ext uri="{FF2B5EF4-FFF2-40B4-BE49-F238E27FC236}">
                  <a16:creationId xmlns:a16="http://schemas.microsoft.com/office/drawing/2014/main" id="{9C7C1B61-E7D4-AF3C-EEBC-D72C443DD042}"/>
                </a:ext>
              </a:extLst>
            </p:cNvPr>
            <p:cNvSpPr/>
            <p:nvPr/>
          </p:nvSpPr>
          <p:spPr>
            <a:xfrm>
              <a:off x="5202756" y="3403226"/>
              <a:ext cx="13769" cy="94550"/>
            </a:xfrm>
            <a:custGeom>
              <a:avLst/>
              <a:gdLst>
                <a:gd name="connsiteX0" fmla="*/ 13769 w 13769"/>
                <a:gd name="connsiteY0" fmla="*/ 374 h 94550"/>
                <a:gd name="connsiteX1" fmla="*/ 1069 w 13769"/>
                <a:gd name="connsiteY1" fmla="*/ 92449 h 94550"/>
                <a:gd name="connsiteX2" fmla="*/ 1069 w 13769"/>
                <a:gd name="connsiteY2" fmla="*/ 60699 h 94550"/>
                <a:gd name="connsiteX3" fmla="*/ 13769 w 13769"/>
                <a:gd name="connsiteY3" fmla="*/ 374 h 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9" h="94550">
                  <a:moveTo>
                    <a:pt x="13769" y="374"/>
                  </a:moveTo>
                  <a:cubicBezTo>
                    <a:pt x="13769" y="5666"/>
                    <a:pt x="3186" y="82395"/>
                    <a:pt x="1069" y="92449"/>
                  </a:cubicBezTo>
                  <a:cubicBezTo>
                    <a:pt x="-1048" y="102503"/>
                    <a:pt x="540" y="73928"/>
                    <a:pt x="1069" y="60699"/>
                  </a:cubicBezTo>
                  <a:cubicBezTo>
                    <a:pt x="1598" y="47470"/>
                    <a:pt x="13769" y="-4918"/>
                    <a:pt x="13769" y="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9" name="フリーフォーム 1908">
              <a:extLst>
                <a:ext uri="{FF2B5EF4-FFF2-40B4-BE49-F238E27FC236}">
                  <a16:creationId xmlns:a16="http://schemas.microsoft.com/office/drawing/2014/main" id="{45C8A229-B214-FE72-7EDC-A98E87F1B193}"/>
                </a:ext>
              </a:extLst>
            </p:cNvPr>
            <p:cNvSpPr/>
            <p:nvPr/>
          </p:nvSpPr>
          <p:spPr>
            <a:xfrm>
              <a:off x="5175218" y="3464057"/>
              <a:ext cx="130264" cy="95234"/>
            </a:xfrm>
            <a:custGeom>
              <a:avLst/>
              <a:gdLst>
                <a:gd name="connsiteX0" fmla="*/ 32 w 130264"/>
                <a:gd name="connsiteY0" fmla="*/ 22093 h 95234"/>
                <a:gd name="connsiteX1" fmla="*/ 76232 w 130264"/>
                <a:gd name="connsiteY1" fmla="*/ 3043 h 95234"/>
                <a:gd name="connsiteX2" fmla="*/ 130207 w 130264"/>
                <a:gd name="connsiteY2" fmla="*/ 95118 h 95234"/>
                <a:gd name="connsiteX3" fmla="*/ 85757 w 130264"/>
                <a:gd name="connsiteY3" fmla="*/ 22093 h 95234"/>
                <a:gd name="connsiteX4" fmla="*/ 32 w 130264"/>
                <a:gd name="connsiteY4" fmla="*/ 22093 h 9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64" h="95234">
                  <a:moveTo>
                    <a:pt x="32" y="22093"/>
                  </a:moveTo>
                  <a:cubicBezTo>
                    <a:pt x="-1555" y="18918"/>
                    <a:pt x="54536" y="-9128"/>
                    <a:pt x="76232" y="3043"/>
                  </a:cubicBezTo>
                  <a:cubicBezTo>
                    <a:pt x="97928" y="15214"/>
                    <a:pt x="128620" y="91943"/>
                    <a:pt x="130207" y="95118"/>
                  </a:cubicBezTo>
                  <a:cubicBezTo>
                    <a:pt x="131794" y="98293"/>
                    <a:pt x="100045" y="35851"/>
                    <a:pt x="85757" y="22093"/>
                  </a:cubicBezTo>
                  <a:cubicBezTo>
                    <a:pt x="71469" y="8335"/>
                    <a:pt x="1619" y="25268"/>
                    <a:pt x="32" y="220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0" name="フリーフォーム 1909">
              <a:extLst>
                <a:ext uri="{FF2B5EF4-FFF2-40B4-BE49-F238E27FC236}">
                  <a16:creationId xmlns:a16="http://schemas.microsoft.com/office/drawing/2014/main" id="{7B47C2C5-9D37-2A1B-8212-5EAAE63F6FC2}"/>
                </a:ext>
              </a:extLst>
            </p:cNvPr>
            <p:cNvSpPr/>
            <p:nvPr/>
          </p:nvSpPr>
          <p:spPr>
            <a:xfrm>
              <a:off x="5117874" y="3757783"/>
              <a:ext cx="169157" cy="30001"/>
            </a:xfrm>
            <a:custGeom>
              <a:avLst/>
              <a:gdLst>
                <a:gd name="connsiteX0" fmla="*/ 226 w 169157"/>
                <a:gd name="connsiteY0" fmla="*/ 29992 h 30001"/>
                <a:gd name="connsiteX1" fmla="*/ 162151 w 169157"/>
                <a:gd name="connsiteY1" fmla="*/ 4592 h 30001"/>
                <a:gd name="connsiteX2" fmla="*/ 127226 w 169157"/>
                <a:gd name="connsiteY2" fmla="*/ 1417 h 30001"/>
                <a:gd name="connsiteX3" fmla="*/ 226 w 169157"/>
                <a:gd name="connsiteY3" fmla="*/ 29992 h 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7" h="30001">
                  <a:moveTo>
                    <a:pt x="226" y="29992"/>
                  </a:moveTo>
                  <a:cubicBezTo>
                    <a:pt x="6047" y="30521"/>
                    <a:pt x="140984" y="9354"/>
                    <a:pt x="162151" y="4592"/>
                  </a:cubicBezTo>
                  <a:cubicBezTo>
                    <a:pt x="183318" y="-170"/>
                    <a:pt x="152097" y="-1229"/>
                    <a:pt x="127226" y="1417"/>
                  </a:cubicBezTo>
                  <a:cubicBezTo>
                    <a:pt x="102355" y="4063"/>
                    <a:pt x="-5595" y="29463"/>
                    <a:pt x="226" y="299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1" name="フリーフォーム 1910">
              <a:extLst>
                <a:ext uri="{FF2B5EF4-FFF2-40B4-BE49-F238E27FC236}">
                  <a16:creationId xmlns:a16="http://schemas.microsoft.com/office/drawing/2014/main" id="{43BF50F6-9C67-AE1D-108A-0BEC3FE469F6}"/>
                </a:ext>
              </a:extLst>
            </p:cNvPr>
            <p:cNvSpPr/>
            <p:nvPr/>
          </p:nvSpPr>
          <p:spPr>
            <a:xfrm>
              <a:off x="5282451" y="3721095"/>
              <a:ext cx="32662" cy="98437"/>
            </a:xfrm>
            <a:custGeom>
              <a:avLst/>
              <a:gdLst>
                <a:gd name="connsiteX0" fmla="*/ 10274 w 32662"/>
                <a:gd name="connsiteY0" fmla="*/ 5 h 98437"/>
                <a:gd name="connsiteX1" fmla="*/ 749 w 32662"/>
                <a:gd name="connsiteY1" fmla="*/ 53980 h 98437"/>
                <a:gd name="connsiteX2" fmla="*/ 32499 w 32662"/>
                <a:gd name="connsiteY2" fmla="*/ 98430 h 98437"/>
                <a:gd name="connsiteX3" fmla="*/ 13449 w 32662"/>
                <a:gd name="connsiteY3" fmla="*/ 57155 h 98437"/>
                <a:gd name="connsiteX4" fmla="*/ 10274 w 32662"/>
                <a:gd name="connsiteY4" fmla="*/ 5 h 9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62" h="98437">
                  <a:moveTo>
                    <a:pt x="10274" y="5"/>
                  </a:moveTo>
                  <a:cubicBezTo>
                    <a:pt x="8157" y="-524"/>
                    <a:pt x="-2955" y="37576"/>
                    <a:pt x="749" y="53980"/>
                  </a:cubicBezTo>
                  <a:cubicBezTo>
                    <a:pt x="4453" y="70384"/>
                    <a:pt x="30382" y="97901"/>
                    <a:pt x="32499" y="98430"/>
                  </a:cubicBezTo>
                  <a:cubicBezTo>
                    <a:pt x="34616" y="98959"/>
                    <a:pt x="15566" y="69855"/>
                    <a:pt x="13449" y="57155"/>
                  </a:cubicBezTo>
                  <a:cubicBezTo>
                    <a:pt x="11332" y="44455"/>
                    <a:pt x="12391" y="534"/>
                    <a:pt x="1027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2" name="フリーフォーム 1911">
              <a:extLst>
                <a:ext uri="{FF2B5EF4-FFF2-40B4-BE49-F238E27FC236}">
                  <a16:creationId xmlns:a16="http://schemas.microsoft.com/office/drawing/2014/main" id="{64678A12-7665-37D4-5AB4-11AF91747408}"/>
                </a:ext>
              </a:extLst>
            </p:cNvPr>
            <p:cNvSpPr/>
            <p:nvPr/>
          </p:nvSpPr>
          <p:spPr>
            <a:xfrm>
              <a:off x="5225682" y="3746497"/>
              <a:ext cx="76580" cy="72367"/>
            </a:xfrm>
            <a:custGeom>
              <a:avLst/>
              <a:gdLst>
                <a:gd name="connsiteX0" fmla="*/ 60693 w 76580"/>
                <a:gd name="connsiteY0" fmla="*/ 3 h 72367"/>
                <a:gd name="connsiteX1" fmla="*/ 6718 w 76580"/>
                <a:gd name="connsiteY1" fmla="*/ 66678 h 72367"/>
                <a:gd name="connsiteX2" fmla="*/ 76568 w 76580"/>
                <a:gd name="connsiteY2" fmla="*/ 60328 h 72367"/>
                <a:gd name="connsiteX3" fmla="*/ 368 w 76580"/>
                <a:gd name="connsiteY3" fmla="*/ 69853 h 72367"/>
                <a:gd name="connsiteX4" fmla="*/ 60693 w 76580"/>
                <a:gd name="connsiteY4" fmla="*/ 3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80" h="72367">
                  <a:moveTo>
                    <a:pt x="60693" y="3"/>
                  </a:moveTo>
                  <a:cubicBezTo>
                    <a:pt x="61751" y="-526"/>
                    <a:pt x="4072" y="56624"/>
                    <a:pt x="6718" y="66678"/>
                  </a:cubicBezTo>
                  <a:cubicBezTo>
                    <a:pt x="9364" y="76732"/>
                    <a:pt x="77626" y="59799"/>
                    <a:pt x="76568" y="60328"/>
                  </a:cubicBezTo>
                  <a:cubicBezTo>
                    <a:pt x="75510" y="60857"/>
                    <a:pt x="6189" y="78849"/>
                    <a:pt x="368" y="69853"/>
                  </a:cubicBezTo>
                  <a:cubicBezTo>
                    <a:pt x="-5453" y="60857"/>
                    <a:pt x="59635" y="532"/>
                    <a:pt x="6069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3" name="フリーフォーム 1912">
              <a:extLst>
                <a:ext uri="{FF2B5EF4-FFF2-40B4-BE49-F238E27FC236}">
                  <a16:creationId xmlns:a16="http://schemas.microsoft.com/office/drawing/2014/main" id="{2DB15E32-278E-A43A-9790-36F7B3F2F987}"/>
                </a:ext>
              </a:extLst>
            </p:cNvPr>
            <p:cNvSpPr/>
            <p:nvPr/>
          </p:nvSpPr>
          <p:spPr>
            <a:xfrm>
              <a:off x="5031952" y="3768705"/>
              <a:ext cx="203685" cy="79439"/>
            </a:xfrm>
            <a:custGeom>
              <a:avLst/>
              <a:gdLst>
                <a:gd name="connsiteX0" fmla="*/ 121073 w 203685"/>
                <a:gd name="connsiteY0" fmla="*/ 20 h 79439"/>
                <a:gd name="connsiteX1" fmla="*/ 32173 w 203685"/>
                <a:gd name="connsiteY1" fmla="*/ 57170 h 79439"/>
                <a:gd name="connsiteX2" fmla="*/ 203623 w 203685"/>
                <a:gd name="connsiteY2" fmla="*/ 44470 h 79439"/>
                <a:gd name="connsiteX3" fmla="*/ 9948 w 203685"/>
                <a:gd name="connsiteY3" fmla="*/ 79395 h 79439"/>
                <a:gd name="connsiteX4" fmla="*/ 35348 w 203685"/>
                <a:gd name="connsiteY4" fmla="*/ 50820 h 79439"/>
                <a:gd name="connsiteX5" fmla="*/ 121073 w 203685"/>
                <a:gd name="connsiteY5" fmla="*/ 20 h 7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85" h="79439">
                  <a:moveTo>
                    <a:pt x="121073" y="20"/>
                  </a:moveTo>
                  <a:cubicBezTo>
                    <a:pt x="120544" y="1078"/>
                    <a:pt x="18415" y="49762"/>
                    <a:pt x="32173" y="57170"/>
                  </a:cubicBezTo>
                  <a:cubicBezTo>
                    <a:pt x="45931" y="64578"/>
                    <a:pt x="207327" y="40766"/>
                    <a:pt x="203623" y="44470"/>
                  </a:cubicBezTo>
                  <a:cubicBezTo>
                    <a:pt x="199919" y="48174"/>
                    <a:pt x="37994" y="78337"/>
                    <a:pt x="9948" y="79395"/>
                  </a:cubicBezTo>
                  <a:cubicBezTo>
                    <a:pt x="-18098" y="80453"/>
                    <a:pt x="20532" y="62462"/>
                    <a:pt x="35348" y="50820"/>
                  </a:cubicBezTo>
                  <a:cubicBezTo>
                    <a:pt x="50164" y="39178"/>
                    <a:pt x="121602" y="-1038"/>
                    <a:pt x="121073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4" name="フリーフォーム 1913">
              <a:extLst>
                <a:ext uri="{FF2B5EF4-FFF2-40B4-BE49-F238E27FC236}">
                  <a16:creationId xmlns:a16="http://schemas.microsoft.com/office/drawing/2014/main" id="{6FB624F6-ECB0-18A6-2DC7-E2559208730A}"/>
                </a:ext>
              </a:extLst>
            </p:cNvPr>
            <p:cNvSpPr/>
            <p:nvPr/>
          </p:nvSpPr>
          <p:spPr>
            <a:xfrm>
              <a:off x="5213344" y="3524235"/>
              <a:ext cx="54533" cy="168304"/>
            </a:xfrm>
            <a:custGeom>
              <a:avLst/>
              <a:gdLst>
                <a:gd name="connsiteX0" fmla="*/ 53981 w 54533"/>
                <a:gd name="connsiteY0" fmla="*/ 15 h 168304"/>
                <a:gd name="connsiteX1" fmla="*/ 28581 w 54533"/>
                <a:gd name="connsiteY1" fmla="*/ 79390 h 168304"/>
                <a:gd name="connsiteX2" fmla="*/ 38106 w 54533"/>
                <a:gd name="connsiteY2" fmla="*/ 168290 h 168304"/>
                <a:gd name="connsiteX3" fmla="*/ 6 w 54533"/>
                <a:gd name="connsiteY3" fmla="*/ 85740 h 168304"/>
                <a:gd name="connsiteX4" fmla="*/ 53981 w 54533"/>
                <a:gd name="connsiteY4" fmla="*/ 15 h 16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33" h="168304">
                  <a:moveTo>
                    <a:pt x="53981" y="15"/>
                  </a:moveTo>
                  <a:cubicBezTo>
                    <a:pt x="58743" y="-1043"/>
                    <a:pt x="31227" y="51344"/>
                    <a:pt x="28581" y="79390"/>
                  </a:cubicBezTo>
                  <a:cubicBezTo>
                    <a:pt x="25935" y="107436"/>
                    <a:pt x="42868" y="167232"/>
                    <a:pt x="38106" y="168290"/>
                  </a:cubicBezTo>
                  <a:cubicBezTo>
                    <a:pt x="33344" y="169348"/>
                    <a:pt x="-523" y="111140"/>
                    <a:pt x="6" y="85740"/>
                  </a:cubicBezTo>
                  <a:cubicBezTo>
                    <a:pt x="535" y="60340"/>
                    <a:pt x="49219" y="1073"/>
                    <a:pt x="53981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5" name="フリーフォーム 1914">
              <a:extLst>
                <a:ext uri="{FF2B5EF4-FFF2-40B4-BE49-F238E27FC236}">
                  <a16:creationId xmlns:a16="http://schemas.microsoft.com/office/drawing/2014/main" id="{82775693-EF32-A4BC-D6E3-66893559A27C}"/>
                </a:ext>
              </a:extLst>
            </p:cNvPr>
            <p:cNvSpPr/>
            <p:nvPr/>
          </p:nvSpPr>
          <p:spPr>
            <a:xfrm>
              <a:off x="4848183" y="3584433"/>
              <a:ext cx="352488" cy="50966"/>
            </a:xfrm>
            <a:custGeom>
              <a:avLst/>
              <a:gdLst>
                <a:gd name="connsiteX0" fmla="*/ 42 w 352488"/>
                <a:gd name="connsiteY0" fmla="*/ 142 h 50966"/>
                <a:gd name="connsiteX1" fmla="*/ 142917 w 352488"/>
                <a:gd name="connsiteY1" fmla="*/ 35067 h 50966"/>
                <a:gd name="connsiteX2" fmla="*/ 352467 w 352488"/>
                <a:gd name="connsiteY2" fmla="*/ 16017 h 50966"/>
                <a:gd name="connsiteX3" fmla="*/ 130217 w 352488"/>
                <a:gd name="connsiteY3" fmla="*/ 50942 h 50966"/>
                <a:gd name="connsiteX4" fmla="*/ 42 w 352488"/>
                <a:gd name="connsiteY4" fmla="*/ 142 h 5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88" h="50966">
                  <a:moveTo>
                    <a:pt x="42" y="142"/>
                  </a:moveTo>
                  <a:cubicBezTo>
                    <a:pt x="2159" y="-2504"/>
                    <a:pt x="84180" y="32421"/>
                    <a:pt x="142917" y="35067"/>
                  </a:cubicBezTo>
                  <a:cubicBezTo>
                    <a:pt x="201654" y="37713"/>
                    <a:pt x="354584" y="13371"/>
                    <a:pt x="352467" y="16017"/>
                  </a:cubicBezTo>
                  <a:cubicBezTo>
                    <a:pt x="350350" y="18663"/>
                    <a:pt x="184192" y="52000"/>
                    <a:pt x="130217" y="50942"/>
                  </a:cubicBezTo>
                  <a:cubicBezTo>
                    <a:pt x="76242" y="49884"/>
                    <a:pt x="-2075" y="2788"/>
                    <a:pt x="42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6" name="フリーフォーム 1915">
              <a:extLst>
                <a:ext uri="{FF2B5EF4-FFF2-40B4-BE49-F238E27FC236}">
                  <a16:creationId xmlns:a16="http://schemas.microsoft.com/office/drawing/2014/main" id="{B4BC9ABA-1E18-4EBF-3A8B-CEBE99E00A59}"/>
                </a:ext>
              </a:extLst>
            </p:cNvPr>
            <p:cNvSpPr/>
            <p:nvPr/>
          </p:nvSpPr>
          <p:spPr>
            <a:xfrm>
              <a:off x="4675734" y="3517888"/>
              <a:ext cx="39141" cy="249076"/>
            </a:xfrm>
            <a:custGeom>
              <a:avLst/>
              <a:gdLst>
                <a:gd name="connsiteX0" fmla="*/ 32791 w 39141"/>
                <a:gd name="connsiteY0" fmla="*/ 12 h 249076"/>
                <a:gd name="connsiteX1" fmla="*/ 1041 w 39141"/>
                <a:gd name="connsiteY1" fmla="*/ 92087 h 249076"/>
                <a:gd name="connsiteX2" fmla="*/ 10566 w 39141"/>
                <a:gd name="connsiteY2" fmla="*/ 190512 h 249076"/>
                <a:gd name="connsiteX3" fmla="*/ 39141 w 39141"/>
                <a:gd name="connsiteY3" fmla="*/ 247662 h 249076"/>
                <a:gd name="connsiteX4" fmla="*/ 10566 w 39141"/>
                <a:gd name="connsiteY4" fmla="*/ 133362 h 249076"/>
                <a:gd name="connsiteX5" fmla="*/ 13741 w 39141"/>
                <a:gd name="connsiteY5" fmla="*/ 85737 h 249076"/>
                <a:gd name="connsiteX6" fmla="*/ 32791 w 39141"/>
                <a:gd name="connsiteY6" fmla="*/ 12 h 24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1" h="249076">
                  <a:moveTo>
                    <a:pt x="32791" y="12"/>
                  </a:moveTo>
                  <a:cubicBezTo>
                    <a:pt x="30674" y="1070"/>
                    <a:pt x="4745" y="60337"/>
                    <a:pt x="1041" y="92087"/>
                  </a:cubicBezTo>
                  <a:cubicBezTo>
                    <a:pt x="-2663" y="123837"/>
                    <a:pt x="4216" y="164583"/>
                    <a:pt x="10566" y="190512"/>
                  </a:cubicBezTo>
                  <a:cubicBezTo>
                    <a:pt x="16916" y="216441"/>
                    <a:pt x="39141" y="257187"/>
                    <a:pt x="39141" y="247662"/>
                  </a:cubicBezTo>
                  <a:cubicBezTo>
                    <a:pt x="39141" y="238137"/>
                    <a:pt x="14799" y="160350"/>
                    <a:pt x="10566" y="133362"/>
                  </a:cubicBezTo>
                  <a:cubicBezTo>
                    <a:pt x="6333" y="106375"/>
                    <a:pt x="12154" y="104258"/>
                    <a:pt x="13741" y="85737"/>
                  </a:cubicBezTo>
                  <a:cubicBezTo>
                    <a:pt x="15328" y="67216"/>
                    <a:pt x="34908" y="-1046"/>
                    <a:pt x="32791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7" name="フリーフォーム 1916">
              <a:extLst>
                <a:ext uri="{FF2B5EF4-FFF2-40B4-BE49-F238E27FC236}">
                  <a16:creationId xmlns:a16="http://schemas.microsoft.com/office/drawing/2014/main" id="{04AAD46C-8D33-9AE2-6E0E-0A5CAA12074A}"/>
                </a:ext>
              </a:extLst>
            </p:cNvPr>
            <p:cNvSpPr/>
            <p:nvPr/>
          </p:nvSpPr>
          <p:spPr>
            <a:xfrm>
              <a:off x="4733819" y="3533092"/>
              <a:ext cx="48089" cy="232653"/>
            </a:xfrm>
            <a:custGeom>
              <a:avLst/>
              <a:gdLst>
                <a:gd name="connsiteX0" fmla="*/ 3281 w 48089"/>
                <a:gd name="connsiteY0" fmla="*/ 683 h 232653"/>
                <a:gd name="connsiteX1" fmla="*/ 28681 w 48089"/>
                <a:gd name="connsiteY1" fmla="*/ 140383 h 232653"/>
                <a:gd name="connsiteX2" fmla="*/ 106 w 48089"/>
                <a:gd name="connsiteY2" fmla="*/ 232458 h 232653"/>
                <a:gd name="connsiteX3" fmla="*/ 41381 w 48089"/>
                <a:gd name="connsiteY3" fmla="*/ 162608 h 232653"/>
                <a:gd name="connsiteX4" fmla="*/ 44556 w 48089"/>
                <a:gd name="connsiteY4" fmla="*/ 89583 h 232653"/>
                <a:gd name="connsiteX5" fmla="*/ 3281 w 48089"/>
                <a:gd name="connsiteY5" fmla="*/ 683 h 23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89" h="232653">
                  <a:moveTo>
                    <a:pt x="3281" y="683"/>
                  </a:moveTo>
                  <a:cubicBezTo>
                    <a:pt x="635" y="9150"/>
                    <a:pt x="29210" y="101754"/>
                    <a:pt x="28681" y="140383"/>
                  </a:cubicBezTo>
                  <a:cubicBezTo>
                    <a:pt x="28152" y="179012"/>
                    <a:pt x="-2011" y="228754"/>
                    <a:pt x="106" y="232458"/>
                  </a:cubicBezTo>
                  <a:cubicBezTo>
                    <a:pt x="2223" y="236162"/>
                    <a:pt x="33973" y="186421"/>
                    <a:pt x="41381" y="162608"/>
                  </a:cubicBezTo>
                  <a:cubicBezTo>
                    <a:pt x="48789" y="138796"/>
                    <a:pt x="50377" y="114454"/>
                    <a:pt x="44556" y="89583"/>
                  </a:cubicBezTo>
                  <a:cubicBezTo>
                    <a:pt x="38735" y="64712"/>
                    <a:pt x="5927" y="-7784"/>
                    <a:pt x="3281" y="6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8" name="フリーフォーム 1917">
              <a:extLst>
                <a:ext uri="{FF2B5EF4-FFF2-40B4-BE49-F238E27FC236}">
                  <a16:creationId xmlns:a16="http://schemas.microsoft.com/office/drawing/2014/main" id="{9782D2FE-B346-3E4D-8675-0E097B3241D3}"/>
                </a:ext>
              </a:extLst>
            </p:cNvPr>
            <p:cNvSpPr/>
            <p:nvPr/>
          </p:nvSpPr>
          <p:spPr>
            <a:xfrm>
              <a:off x="4724351" y="3527377"/>
              <a:ext cx="22479" cy="235109"/>
            </a:xfrm>
            <a:custGeom>
              <a:avLst/>
              <a:gdLst>
                <a:gd name="connsiteX0" fmla="*/ 49 w 22479"/>
                <a:gd name="connsiteY0" fmla="*/ 48 h 235109"/>
                <a:gd name="connsiteX1" fmla="*/ 15924 w 22479"/>
                <a:gd name="connsiteY1" fmla="*/ 142923 h 235109"/>
                <a:gd name="connsiteX2" fmla="*/ 3224 w 22479"/>
                <a:gd name="connsiteY2" fmla="*/ 234998 h 235109"/>
                <a:gd name="connsiteX3" fmla="*/ 22274 w 22479"/>
                <a:gd name="connsiteY3" fmla="*/ 158798 h 235109"/>
                <a:gd name="connsiteX4" fmla="*/ 49 w 22479"/>
                <a:gd name="connsiteY4" fmla="*/ 48 h 23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" h="235109">
                  <a:moveTo>
                    <a:pt x="49" y="48"/>
                  </a:moveTo>
                  <a:cubicBezTo>
                    <a:pt x="-1009" y="-2598"/>
                    <a:pt x="15395" y="103765"/>
                    <a:pt x="15924" y="142923"/>
                  </a:cubicBezTo>
                  <a:cubicBezTo>
                    <a:pt x="16453" y="182081"/>
                    <a:pt x="2166" y="232352"/>
                    <a:pt x="3224" y="234998"/>
                  </a:cubicBezTo>
                  <a:cubicBezTo>
                    <a:pt x="4282" y="237644"/>
                    <a:pt x="19628" y="192665"/>
                    <a:pt x="22274" y="158798"/>
                  </a:cubicBezTo>
                  <a:cubicBezTo>
                    <a:pt x="24920" y="124931"/>
                    <a:pt x="1107" y="2694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9" name="フリーフォーム 1918">
              <a:extLst>
                <a:ext uri="{FF2B5EF4-FFF2-40B4-BE49-F238E27FC236}">
                  <a16:creationId xmlns:a16="http://schemas.microsoft.com/office/drawing/2014/main" id="{24B9E119-16AF-C502-3BDA-AA84B000C2FE}"/>
                </a:ext>
              </a:extLst>
            </p:cNvPr>
            <p:cNvSpPr/>
            <p:nvPr/>
          </p:nvSpPr>
          <p:spPr>
            <a:xfrm>
              <a:off x="4901730" y="3873225"/>
              <a:ext cx="7056" cy="191608"/>
            </a:xfrm>
            <a:custGeom>
              <a:avLst/>
              <a:gdLst>
                <a:gd name="connsiteX0" fmla="*/ 470 w 7056"/>
                <a:gd name="connsiteY0" fmla="*/ 275 h 191608"/>
                <a:gd name="connsiteX1" fmla="*/ 470 w 7056"/>
                <a:gd name="connsiteY1" fmla="*/ 82825 h 191608"/>
                <a:gd name="connsiteX2" fmla="*/ 470 w 7056"/>
                <a:gd name="connsiteY2" fmla="*/ 152675 h 191608"/>
                <a:gd name="connsiteX3" fmla="*/ 3645 w 7056"/>
                <a:gd name="connsiteY3" fmla="*/ 190775 h 191608"/>
                <a:gd name="connsiteX4" fmla="*/ 6820 w 7056"/>
                <a:gd name="connsiteY4" fmla="*/ 117750 h 191608"/>
                <a:gd name="connsiteX5" fmla="*/ 470 w 7056"/>
                <a:gd name="connsiteY5" fmla="*/ 275 h 19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56" h="191608">
                  <a:moveTo>
                    <a:pt x="470" y="275"/>
                  </a:moveTo>
                  <a:cubicBezTo>
                    <a:pt x="-588" y="-5546"/>
                    <a:pt x="470" y="82825"/>
                    <a:pt x="470" y="82825"/>
                  </a:cubicBezTo>
                  <a:cubicBezTo>
                    <a:pt x="470" y="108225"/>
                    <a:pt x="-59" y="134683"/>
                    <a:pt x="470" y="152675"/>
                  </a:cubicBezTo>
                  <a:cubicBezTo>
                    <a:pt x="999" y="170667"/>
                    <a:pt x="2587" y="196596"/>
                    <a:pt x="3645" y="190775"/>
                  </a:cubicBezTo>
                  <a:cubicBezTo>
                    <a:pt x="4703" y="184954"/>
                    <a:pt x="5233" y="145267"/>
                    <a:pt x="6820" y="117750"/>
                  </a:cubicBezTo>
                  <a:cubicBezTo>
                    <a:pt x="8407" y="90233"/>
                    <a:pt x="1528" y="6096"/>
                    <a:pt x="470" y="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0" name="フリーフォーム 1919">
              <a:extLst>
                <a:ext uri="{FF2B5EF4-FFF2-40B4-BE49-F238E27FC236}">
                  <a16:creationId xmlns:a16="http://schemas.microsoft.com/office/drawing/2014/main" id="{F0335261-49AB-1B43-BC23-421AA910BB86}"/>
                </a:ext>
              </a:extLst>
            </p:cNvPr>
            <p:cNvSpPr/>
            <p:nvPr/>
          </p:nvSpPr>
          <p:spPr>
            <a:xfrm>
              <a:off x="4851400" y="3879217"/>
              <a:ext cx="57172" cy="180664"/>
            </a:xfrm>
            <a:custGeom>
              <a:avLst/>
              <a:gdLst>
                <a:gd name="connsiteX0" fmla="*/ 0 w 57172"/>
                <a:gd name="connsiteY0" fmla="*/ 633 h 180664"/>
                <a:gd name="connsiteX1" fmla="*/ 3175 w 57172"/>
                <a:gd name="connsiteY1" fmla="*/ 133983 h 180664"/>
                <a:gd name="connsiteX2" fmla="*/ 3175 w 57172"/>
                <a:gd name="connsiteY2" fmla="*/ 172083 h 180664"/>
                <a:gd name="connsiteX3" fmla="*/ 6350 w 57172"/>
                <a:gd name="connsiteY3" fmla="*/ 162558 h 180664"/>
                <a:gd name="connsiteX4" fmla="*/ 57150 w 57172"/>
                <a:gd name="connsiteY4" fmla="*/ 153033 h 180664"/>
                <a:gd name="connsiteX5" fmla="*/ 12700 w 57172"/>
                <a:gd name="connsiteY5" fmla="*/ 178433 h 180664"/>
                <a:gd name="connsiteX6" fmla="*/ 3175 w 57172"/>
                <a:gd name="connsiteY6" fmla="*/ 86358 h 180664"/>
                <a:gd name="connsiteX7" fmla="*/ 0 w 57172"/>
                <a:gd name="connsiteY7" fmla="*/ 633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72" h="180664">
                  <a:moveTo>
                    <a:pt x="0" y="633"/>
                  </a:moveTo>
                  <a:cubicBezTo>
                    <a:pt x="0" y="8570"/>
                    <a:pt x="2646" y="105408"/>
                    <a:pt x="3175" y="133983"/>
                  </a:cubicBezTo>
                  <a:cubicBezTo>
                    <a:pt x="3704" y="162558"/>
                    <a:pt x="3175" y="172083"/>
                    <a:pt x="3175" y="172083"/>
                  </a:cubicBezTo>
                  <a:cubicBezTo>
                    <a:pt x="3704" y="176846"/>
                    <a:pt x="-2646" y="165733"/>
                    <a:pt x="6350" y="162558"/>
                  </a:cubicBezTo>
                  <a:cubicBezTo>
                    <a:pt x="15346" y="159383"/>
                    <a:pt x="56092" y="150387"/>
                    <a:pt x="57150" y="153033"/>
                  </a:cubicBezTo>
                  <a:cubicBezTo>
                    <a:pt x="58208" y="155679"/>
                    <a:pt x="21696" y="189545"/>
                    <a:pt x="12700" y="178433"/>
                  </a:cubicBezTo>
                  <a:cubicBezTo>
                    <a:pt x="3704" y="167321"/>
                    <a:pt x="5821" y="111229"/>
                    <a:pt x="3175" y="86358"/>
                  </a:cubicBezTo>
                  <a:cubicBezTo>
                    <a:pt x="529" y="61487"/>
                    <a:pt x="0" y="-7304"/>
                    <a:pt x="0" y="6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1" name="フリーフォーム 1920">
              <a:extLst>
                <a:ext uri="{FF2B5EF4-FFF2-40B4-BE49-F238E27FC236}">
                  <a16:creationId xmlns:a16="http://schemas.microsoft.com/office/drawing/2014/main" id="{8CB4BB27-2AC1-20A0-49F0-7A97F56916E8}"/>
                </a:ext>
              </a:extLst>
            </p:cNvPr>
            <p:cNvSpPr/>
            <p:nvPr/>
          </p:nvSpPr>
          <p:spPr>
            <a:xfrm>
              <a:off x="4848156" y="3898550"/>
              <a:ext cx="6450" cy="154057"/>
            </a:xfrm>
            <a:custGeom>
              <a:avLst/>
              <a:gdLst>
                <a:gd name="connsiteX0" fmla="*/ 69 w 6450"/>
                <a:gd name="connsiteY0" fmla="*/ 350 h 154057"/>
                <a:gd name="connsiteX1" fmla="*/ 3244 w 6450"/>
                <a:gd name="connsiteY1" fmla="*/ 149575 h 154057"/>
                <a:gd name="connsiteX2" fmla="*/ 6419 w 6450"/>
                <a:gd name="connsiteY2" fmla="*/ 108300 h 154057"/>
                <a:gd name="connsiteX3" fmla="*/ 69 w 6450"/>
                <a:gd name="connsiteY3" fmla="*/ 350 h 15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0" h="154057">
                  <a:moveTo>
                    <a:pt x="69" y="350"/>
                  </a:moveTo>
                  <a:cubicBezTo>
                    <a:pt x="-460" y="7229"/>
                    <a:pt x="2186" y="131584"/>
                    <a:pt x="3244" y="149575"/>
                  </a:cubicBezTo>
                  <a:cubicBezTo>
                    <a:pt x="4302" y="167566"/>
                    <a:pt x="5890" y="126821"/>
                    <a:pt x="6419" y="108300"/>
                  </a:cubicBezTo>
                  <a:cubicBezTo>
                    <a:pt x="6948" y="89779"/>
                    <a:pt x="598" y="-6529"/>
                    <a:pt x="69" y="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2" name="フリーフォーム 1921">
              <a:extLst>
                <a:ext uri="{FF2B5EF4-FFF2-40B4-BE49-F238E27FC236}">
                  <a16:creationId xmlns:a16="http://schemas.microsoft.com/office/drawing/2014/main" id="{F691BFD1-FE19-CBF1-1BEC-573DA315F2FA}"/>
                </a:ext>
              </a:extLst>
            </p:cNvPr>
            <p:cNvSpPr/>
            <p:nvPr/>
          </p:nvSpPr>
          <p:spPr>
            <a:xfrm>
              <a:off x="4816475" y="3881784"/>
              <a:ext cx="9562" cy="178335"/>
            </a:xfrm>
            <a:custGeom>
              <a:avLst/>
              <a:gdLst>
                <a:gd name="connsiteX0" fmla="*/ 3175 w 9562"/>
                <a:gd name="connsiteY0" fmla="*/ 1241 h 178335"/>
                <a:gd name="connsiteX1" fmla="*/ 9525 w 9562"/>
                <a:gd name="connsiteY1" fmla="*/ 175866 h 178335"/>
                <a:gd name="connsiteX2" fmla="*/ 0 w 9562"/>
                <a:gd name="connsiteY2" fmla="*/ 99666 h 178335"/>
                <a:gd name="connsiteX3" fmla="*/ 3175 w 9562"/>
                <a:gd name="connsiteY3" fmla="*/ 1241 h 1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2" h="178335">
                  <a:moveTo>
                    <a:pt x="3175" y="1241"/>
                  </a:moveTo>
                  <a:cubicBezTo>
                    <a:pt x="4762" y="13941"/>
                    <a:pt x="10054" y="159462"/>
                    <a:pt x="9525" y="175866"/>
                  </a:cubicBezTo>
                  <a:cubicBezTo>
                    <a:pt x="8996" y="192270"/>
                    <a:pt x="0" y="122420"/>
                    <a:pt x="0" y="99666"/>
                  </a:cubicBezTo>
                  <a:cubicBezTo>
                    <a:pt x="0" y="76912"/>
                    <a:pt x="1588" y="-11459"/>
                    <a:pt x="3175" y="1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3" name="フリーフォーム 1922">
              <a:extLst>
                <a:ext uri="{FF2B5EF4-FFF2-40B4-BE49-F238E27FC236}">
                  <a16:creationId xmlns:a16="http://schemas.microsoft.com/office/drawing/2014/main" id="{4E9E7AE1-31A4-86B7-7FB6-0647773E3C86}"/>
                </a:ext>
              </a:extLst>
            </p:cNvPr>
            <p:cNvSpPr/>
            <p:nvPr/>
          </p:nvSpPr>
          <p:spPr>
            <a:xfrm>
              <a:off x="4752842" y="4035425"/>
              <a:ext cx="82255" cy="12803"/>
            </a:xfrm>
            <a:custGeom>
              <a:avLst/>
              <a:gdLst>
                <a:gd name="connsiteX0" fmla="*/ 133 w 82255"/>
                <a:gd name="connsiteY0" fmla="*/ 12700 h 12803"/>
                <a:gd name="connsiteX1" fmla="*/ 79508 w 82255"/>
                <a:gd name="connsiteY1" fmla="*/ 6350 h 12803"/>
                <a:gd name="connsiteX2" fmla="*/ 60458 w 82255"/>
                <a:gd name="connsiteY2" fmla="*/ 0 h 12803"/>
                <a:gd name="connsiteX3" fmla="*/ 133 w 82255"/>
                <a:gd name="connsiteY3" fmla="*/ 12700 h 1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55" h="12803">
                  <a:moveTo>
                    <a:pt x="133" y="12700"/>
                  </a:moveTo>
                  <a:cubicBezTo>
                    <a:pt x="3308" y="13758"/>
                    <a:pt x="79508" y="6350"/>
                    <a:pt x="79508" y="6350"/>
                  </a:cubicBezTo>
                  <a:cubicBezTo>
                    <a:pt x="89562" y="4233"/>
                    <a:pt x="69454" y="0"/>
                    <a:pt x="60458" y="0"/>
                  </a:cubicBezTo>
                  <a:cubicBezTo>
                    <a:pt x="51462" y="0"/>
                    <a:pt x="-3042" y="11642"/>
                    <a:pt x="133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4" name="フリーフォーム 1923">
              <a:extLst>
                <a:ext uri="{FF2B5EF4-FFF2-40B4-BE49-F238E27FC236}">
                  <a16:creationId xmlns:a16="http://schemas.microsoft.com/office/drawing/2014/main" id="{191F1D82-3B6A-DF57-F8C0-AE407F3200CE}"/>
                </a:ext>
              </a:extLst>
            </p:cNvPr>
            <p:cNvSpPr/>
            <p:nvPr/>
          </p:nvSpPr>
          <p:spPr>
            <a:xfrm>
              <a:off x="4718025" y="3869596"/>
              <a:ext cx="46263" cy="193668"/>
            </a:xfrm>
            <a:custGeom>
              <a:avLst/>
              <a:gdLst>
                <a:gd name="connsiteX0" fmla="*/ 25 w 46263"/>
                <a:gd name="connsiteY0" fmla="*/ 729 h 193668"/>
                <a:gd name="connsiteX1" fmla="*/ 41300 w 46263"/>
                <a:gd name="connsiteY1" fmla="*/ 38829 h 193668"/>
                <a:gd name="connsiteX2" fmla="*/ 44475 w 46263"/>
                <a:gd name="connsiteY2" fmla="*/ 191229 h 193668"/>
                <a:gd name="connsiteX3" fmla="*/ 31775 w 46263"/>
                <a:gd name="connsiteY3" fmla="*/ 127729 h 193668"/>
                <a:gd name="connsiteX4" fmla="*/ 34950 w 46263"/>
                <a:gd name="connsiteY4" fmla="*/ 61054 h 193668"/>
                <a:gd name="connsiteX5" fmla="*/ 25 w 46263"/>
                <a:gd name="connsiteY5" fmla="*/ 729 h 19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63" h="193668">
                  <a:moveTo>
                    <a:pt x="25" y="729"/>
                  </a:moveTo>
                  <a:cubicBezTo>
                    <a:pt x="1083" y="-2975"/>
                    <a:pt x="33892" y="7079"/>
                    <a:pt x="41300" y="38829"/>
                  </a:cubicBezTo>
                  <a:cubicBezTo>
                    <a:pt x="48708" y="70579"/>
                    <a:pt x="46062" y="176412"/>
                    <a:pt x="44475" y="191229"/>
                  </a:cubicBezTo>
                  <a:cubicBezTo>
                    <a:pt x="42888" y="206046"/>
                    <a:pt x="33362" y="149425"/>
                    <a:pt x="31775" y="127729"/>
                  </a:cubicBezTo>
                  <a:cubicBezTo>
                    <a:pt x="30188" y="106033"/>
                    <a:pt x="38654" y="79575"/>
                    <a:pt x="34950" y="61054"/>
                  </a:cubicBezTo>
                  <a:cubicBezTo>
                    <a:pt x="31246" y="42533"/>
                    <a:pt x="-1033" y="4433"/>
                    <a:pt x="25" y="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5" name="フリーフォーム 1924">
              <a:extLst>
                <a:ext uri="{FF2B5EF4-FFF2-40B4-BE49-F238E27FC236}">
                  <a16:creationId xmlns:a16="http://schemas.microsoft.com/office/drawing/2014/main" id="{505F9747-534D-EA1D-EEDA-CD2A9E232F92}"/>
                </a:ext>
              </a:extLst>
            </p:cNvPr>
            <p:cNvSpPr/>
            <p:nvPr/>
          </p:nvSpPr>
          <p:spPr>
            <a:xfrm>
              <a:off x="4689354" y="3876667"/>
              <a:ext cx="60819" cy="196861"/>
            </a:xfrm>
            <a:custGeom>
              <a:avLst/>
              <a:gdLst>
                <a:gd name="connsiteX0" fmla="*/ 121 w 60819"/>
                <a:gd name="connsiteY0" fmla="*/ 8 h 196861"/>
                <a:gd name="connsiteX1" fmla="*/ 44571 w 60819"/>
                <a:gd name="connsiteY1" fmla="*/ 41283 h 196861"/>
                <a:gd name="connsiteX2" fmla="*/ 35046 w 60819"/>
                <a:gd name="connsiteY2" fmla="*/ 107958 h 196861"/>
                <a:gd name="connsiteX3" fmla="*/ 41396 w 60819"/>
                <a:gd name="connsiteY3" fmla="*/ 196858 h 196861"/>
                <a:gd name="connsiteX4" fmla="*/ 47746 w 60819"/>
                <a:gd name="connsiteY4" fmla="*/ 104783 h 196861"/>
                <a:gd name="connsiteX5" fmla="*/ 60446 w 60819"/>
                <a:gd name="connsiteY5" fmla="*/ 44458 h 196861"/>
                <a:gd name="connsiteX6" fmla="*/ 121 w 60819"/>
                <a:gd name="connsiteY6" fmla="*/ 8 h 1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19" h="196861">
                  <a:moveTo>
                    <a:pt x="121" y="8"/>
                  </a:moveTo>
                  <a:cubicBezTo>
                    <a:pt x="-2525" y="-521"/>
                    <a:pt x="38750" y="23291"/>
                    <a:pt x="44571" y="41283"/>
                  </a:cubicBezTo>
                  <a:cubicBezTo>
                    <a:pt x="50392" y="59275"/>
                    <a:pt x="35575" y="82029"/>
                    <a:pt x="35046" y="107958"/>
                  </a:cubicBezTo>
                  <a:cubicBezTo>
                    <a:pt x="34517" y="133887"/>
                    <a:pt x="39279" y="197387"/>
                    <a:pt x="41396" y="196858"/>
                  </a:cubicBezTo>
                  <a:cubicBezTo>
                    <a:pt x="43513" y="196329"/>
                    <a:pt x="44571" y="130183"/>
                    <a:pt x="47746" y="104783"/>
                  </a:cubicBezTo>
                  <a:cubicBezTo>
                    <a:pt x="50921" y="79383"/>
                    <a:pt x="63092" y="58216"/>
                    <a:pt x="60446" y="44458"/>
                  </a:cubicBezTo>
                  <a:cubicBezTo>
                    <a:pt x="57800" y="30700"/>
                    <a:pt x="2767" y="537"/>
                    <a:pt x="121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6" name="フリーフォーム 1925">
              <a:extLst>
                <a:ext uri="{FF2B5EF4-FFF2-40B4-BE49-F238E27FC236}">
                  <a16:creationId xmlns:a16="http://schemas.microsoft.com/office/drawing/2014/main" id="{154F1C31-1FC9-39B6-D348-117CEF3E3A21}"/>
                </a:ext>
              </a:extLst>
            </p:cNvPr>
            <p:cNvSpPr/>
            <p:nvPr/>
          </p:nvSpPr>
          <p:spPr>
            <a:xfrm>
              <a:off x="4652912" y="3889368"/>
              <a:ext cx="49321" cy="178780"/>
            </a:xfrm>
            <a:custGeom>
              <a:avLst/>
              <a:gdLst>
                <a:gd name="connsiteX0" fmla="*/ 49263 w 49321"/>
                <a:gd name="connsiteY0" fmla="*/ 7 h 178780"/>
                <a:gd name="connsiteX1" fmla="*/ 14338 w 49321"/>
                <a:gd name="connsiteY1" fmla="*/ 44457 h 178780"/>
                <a:gd name="connsiteX2" fmla="*/ 17513 w 49321"/>
                <a:gd name="connsiteY2" fmla="*/ 177807 h 178780"/>
                <a:gd name="connsiteX3" fmla="*/ 1638 w 49321"/>
                <a:gd name="connsiteY3" fmla="*/ 101607 h 178780"/>
                <a:gd name="connsiteX4" fmla="*/ 4813 w 49321"/>
                <a:gd name="connsiteY4" fmla="*/ 41282 h 178780"/>
                <a:gd name="connsiteX5" fmla="*/ 49263 w 49321"/>
                <a:gd name="connsiteY5" fmla="*/ 7 h 17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21" h="178780">
                  <a:moveTo>
                    <a:pt x="49263" y="7"/>
                  </a:moveTo>
                  <a:cubicBezTo>
                    <a:pt x="50850" y="536"/>
                    <a:pt x="19630" y="14824"/>
                    <a:pt x="14338" y="44457"/>
                  </a:cubicBezTo>
                  <a:cubicBezTo>
                    <a:pt x="9046" y="74090"/>
                    <a:pt x="19630" y="168282"/>
                    <a:pt x="17513" y="177807"/>
                  </a:cubicBezTo>
                  <a:cubicBezTo>
                    <a:pt x="15396" y="187332"/>
                    <a:pt x="3755" y="124361"/>
                    <a:pt x="1638" y="101607"/>
                  </a:cubicBezTo>
                  <a:cubicBezTo>
                    <a:pt x="-479" y="78853"/>
                    <a:pt x="-1537" y="57157"/>
                    <a:pt x="4813" y="41282"/>
                  </a:cubicBezTo>
                  <a:cubicBezTo>
                    <a:pt x="11163" y="25407"/>
                    <a:pt x="47676" y="-522"/>
                    <a:pt x="49263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7" name="フリーフォーム 1926">
              <a:extLst>
                <a:ext uri="{FF2B5EF4-FFF2-40B4-BE49-F238E27FC236}">
                  <a16:creationId xmlns:a16="http://schemas.microsoft.com/office/drawing/2014/main" id="{7B55497B-76C6-8880-2FC9-5247CB4877D7}"/>
                </a:ext>
              </a:extLst>
            </p:cNvPr>
            <p:cNvSpPr/>
            <p:nvPr/>
          </p:nvSpPr>
          <p:spPr>
            <a:xfrm>
              <a:off x="4657513" y="4057532"/>
              <a:ext cx="95000" cy="7261"/>
            </a:xfrm>
            <a:custGeom>
              <a:avLst/>
              <a:gdLst>
                <a:gd name="connsiteX0" fmla="*/ 212 w 95000"/>
                <a:gd name="connsiteY0" fmla="*/ 6468 h 7261"/>
                <a:gd name="connsiteX1" fmla="*/ 92287 w 95000"/>
                <a:gd name="connsiteY1" fmla="*/ 6468 h 7261"/>
                <a:gd name="connsiteX2" fmla="*/ 66887 w 95000"/>
                <a:gd name="connsiteY2" fmla="*/ 118 h 7261"/>
                <a:gd name="connsiteX3" fmla="*/ 212 w 95000"/>
                <a:gd name="connsiteY3" fmla="*/ 6468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00" h="7261">
                  <a:moveTo>
                    <a:pt x="212" y="6468"/>
                  </a:moveTo>
                  <a:cubicBezTo>
                    <a:pt x="4445" y="7526"/>
                    <a:pt x="81175" y="7526"/>
                    <a:pt x="92287" y="6468"/>
                  </a:cubicBezTo>
                  <a:cubicBezTo>
                    <a:pt x="103399" y="5410"/>
                    <a:pt x="77470" y="1176"/>
                    <a:pt x="66887" y="118"/>
                  </a:cubicBezTo>
                  <a:cubicBezTo>
                    <a:pt x="56304" y="-940"/>
                    <a:pt x="-4021" y="5410"/>
                    <a:pt x="212" y="6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8" name="フリーフォーム 1927">
              <a:extLst>
                <a:ext uri="{FF2B5EF4-FFF2-40B4-BE49-F238E27FC236}">
                  <a16:creationId xmlns:a16="http://schemas.microsoft.com/office/drawing/2014/main" id="{36865F04-1ED6-8520-8E49-C5666E0612D6}"/>
                </a:ext>
              </a:extLst>
            </p:cNvPr>
            <p:cNvSpPr/>
            <p:nvPr/>
          </p:nvSpPr>
          <p:spPr>
            <a:xfrm>
              <a:off x="4621106" y="3876468"/>
              <a:ext cx="71558" cy="201132"/>
            </a:xfrm>
            <a:custGeom>
              <a:avLst/>
              <a:gdLst>
                <a:gd name="connsiteX0" fmla="*/ 71544 w 71558"/>
                <a:gd name="connsiteY0" fmla="*/ 207 h 201132"/>
                <a:gd name="connsiteX1" fmla="*/ 1694 w 71558"/>
                <a:gd name="connsiteY1" fmla="*/ 12907 h 201132"/>
                <a:gd name="connsiteX2" fmla="*/ 20744 w 71558"/>
                <a:gd name="connsiteY2" fmla="*/ 31957 h 201132"/>
                <a:gd name="connsiteX3" fmla="*/ 11219 w 71558"/>
                <a:gd name="connsiteY3" fmla="*/ 165307 h 201132"/>
                <a:gd name="connsiteX4" fmla="*/ 14394 w 71558"/>
                <a:gd name="connsiteY4" fmla="*/ 197057 h 201132"/>
                <a:gd name="connsiteX5" fmla="*/ 8044 w 71558"/>
                <a:gd name="connsiteY5" fmla="*/ 92282 h 201132"/>
                <a:gd name="connsiteX6" fmla="*/ 8044 w 71558"/>
                <a:gd name="connsiteY6" fmla="*/ 25607 h 201132"/>
                <a:gd name="connsiteX7" fmla="*/ 71544 w 71558"/>
                <a:gd name="connsiteY7" fmla="*/ 207 h 20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8" h="201132">
                  <a:moveTo>
                    <a:pt x="71544" y="207"/>
                  </a:moveTo>
                  <a:cubicBezTo>
                    <a:pt x="70486" y="-1910"/>
                    <a:pt x="1694" y="12907"/>
                    <a:pt x="1694" y="12907"/>
                  </a:cubicBezTo>
                  <a:cubicBezTo>
                    <a:pt x="-6773" y="18199"/>
                    <a:pt x="19156" y="6557"/>
                    <a:pt x="20744" y="31957"/>
                  </a:cubicBezTo>
                  <a:cubicBezTo>
                    <a:pt x="22331" y="57357"/>
                    <a:pt x="12277" y="137790"/>
                    <a:pt x="11219" y="165307"/>
                  </a:cubicBezTo>
                  <a:cubicBezTo>
                    <a:pt x="10161" y="192824"/>
                    <a:pt x="14923" y="209228"/>
                    <a:pt x="14394" y="197057"/>
                  </a:cubicBezTo>
                  <a:cubicBezTo>
                    <a:pt x="13865" y="184886"/>
                    <a:pt x="9102" y="120857"/>
                    <a:pt x="8044" y="92282"/>
                  </a:cubicBezTo>
                  <a:cubicBezTo>
                    <a:pt x="6986" y="63707"/>
                    <a:pt x="1694" y="40424"/>
                    <a:pt x="8044" y="25607"/>
                  </a:cubicBezTo>
                  <a:cubicBezTo>
                    <a:pt x="14394" y="10790"/>
                    <a:pt x="72602" y="2324"/>
                    <a:pt x="71544" y="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9" name="フリーフォーム 1928">
              <a:extLst>
                <a:ext uri="{FF2B5EF4-FFF2-40B4-BE49-F238E27FC236}">
                  <a16:creationId xmlns:a16="http://schemas.microsoft.com/office/drawing/2014/main" id="{DCC565F7-4E73-D364-9DE2-64811ED0DC41}"/>
                </a:ext>
              </a:extLst>
            </p:cNvPr>
            <p:cNvSpPr/>
            <p:nvPr/>
          </p:nvSpPr>
          <p:spPr>
            <a:xfrm>
              <a:off x="4524303" y="3876286"/>
              <a:ext cx="64328" cy="188539"/>
            </a:xfrm>
            <a:custGeom>
              <a:avLst/>
              <a:gdLst>
                <a:gd name="connsiteX0" fmla="*/ 72 w 64328"/>
                <a:gd name="connsiteY0" fmla="*/ 389 h 188539"/>
                <a:gd name="connsiteX1" fmla="*/ 50872 w 64328"/>
                <a:gd name="connsiteY1" fmla="*/ 25789 h 188539"/>
                <a:gd name="connsiteX2" fmla="*/ 47697 w 64328"/>
                <a:gd name="connsiteY2" fmla="*/ 70239 h 188539"/>
                <a:gd name="connsiteX3" fmla="*/ 50872 w 64328"/>
                <a:gd name="connsiteY3" fmla="*/ 101989 h 188539"/>
                <a:gd name="connsiteX4" fmla="*/ 50872 w 64328"/>
                <a:gd name="connsiteY4" fmla="*/ 187714 h 188539"/>
                <a:gd name="connsiteX5" fmla="*/ 63572 w 64328"/>
                <a:gd name="connsiteY5" fmla="*/ 44839 h 188539"/>
                <a:gd name="connsiteX6" fmla="*/ 72 w 64328"/>
                <a:gd name="connsiteY6" fmla="*/ 389 h 1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8" h="188539">
                  <a:moveTo>
                    <a:pt x="72" y="389"/>
                  </a:moveTo>
                  <a:cubicBezTo>
                    <a:pt x="-2045" y="-2786"/>
                    <a:pt x="42935" y="14147"/>
                    <a:pt x="50872" y="25789"/>
                  </a:cubicBezTo>
                  <a:cubicBezTo>
                    <a:pt x="58810" y="37431"/>
                    <a:pt x="47697" y="57539"/>
                    <a:pt x="47697" y="70239"/>
                  </a:cubicBezTo>
                  <a:cubicBezTo>
                    <a:pt x="47697" y="82939"/>
                    <a:pt x="50343" y="82410"/>
                    <a:pt x="50872" y="101989"/>
                  </a:cubicBezTo>
                  <a:cubicBezTo>
                    <a:pt x="51401" y="121568"/>
                    <a:pt x="48755" y="197239"/>
                    <a:pt x="50872" y="187714"/>
                  </a:cubicBezTo>
                  <a:cubicBezTo>
                    <a:pt x="52989" y="178189"/>
                    <a:pt x="67805" y="74472"/>
                    <a:pt x="63572" y="44839"/>
                  </a:cubicBezTo>
                  <a:cubicBezTo>
                    <a:pt x="59339" y="15206"/>
                    <a:pt x="2189" y="3564"/>
                    <a:pt x="72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0" name="フリーフォーム 1929">
              <a:extLst>
                <a:ext uri="{FF2B5EF4-FFF2-40B4-BE49-F238E27FC236}">
                  <a16:creationId xmlns:a16="http://schemas.microsoft.com/office/drawing/2014/main" id="{67C2672F-E69D-28E7-8CD5-C1246CB7095F}"/>
                </a:ext>
              </a:extLst>
            </p:cNvPr>
            <p:cNvSpPr/>
            <p:nvPr/>
          </p:nvSpPr>
          <p:spPr>
            <a:xfrm>
              <a:off x="4537062" y="3876657"/>
              <a:ext cx="127051" cy="19446"/>
            </a:xfrm>
            <a:custGeom>
              <a:avLst/>
              <a:gdLst>
                <a:gd name="connsiteX0" fmla="*/ 13 w 127051"/>
                <a:gd name="connsiteY0" fmla="*/ 19068 h 19446"/>
                <a:gd name="connsiteX1" fmla="*/ 85738 w 127051"/>
                <a:gd name="connsiteY1" fmla="*/ 12718 h 19446"/>
                <a:gd name="connsiteX2" fmla="*/ 127013 w 127051"/>
                <a:gd name="connsiteY2" fmla="*/ 12718 h 19446"/>
                <a:gd name="connsiteX3" fmla="*/ 79388 w 127051"/>
                <a:gd name="connsiteY3" fmla="*/ 18 h 19446"/>
                <a:gd name="connsiteX4" fmla="*/ 13 w 127051"/>
                <a:gd name="connsiteY4" fmla="*/ 19068 h 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51" h="19446">
                  <a:moveTo>
                    <a:pt x="13" y="19068"/>
                  </a:moveTo>
                  <a:cubicBezTo>
                    <a:pt x="1071" y="21185"/>
                    <a:pt x="64571" y="13776"/>
                    <a:pt x="85738" y="12718"/>
                  </a:cubicBezTo>
                  <a:cubicBezTo>
                    <a:pt x="106905" y="11660"/>
                    <a:pt x="128071" y="14835"/>
                    <a:pt x="127013" y="12718"/>
                  </a:cubicBezTo>
                  <a:cubicBezTo>
                    <a:pt x="125955" y="10601"/>
                    <a:pt x="96850" y="-511"/>
                    <a:pt x="79388" y="18"/>
                  </a:cubicBezTo>
                  <a:cubicBezTo>
                    <a:pt x="61926" y="547"/>
                    <a:pt x="-1045" y="16951"/>
                    <a:pt x="13" y="190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1" name="フリーフォーム 1930">
              <a:extLst>
                <a:ext uri="{FF2B5EF4-FFF2-40B4-BE49-F238E27FC236}">
                  <a16:creationId xmlns:a16="http://schemas.microsoft.com/office/drawing/2014/main" id="{C2463E14-321B-1ACE-95D1-AC1CFAD934DA}"/>
                </a:ext>
              </a:extLst>
            </p:cNvPr>
            <p:cNvSpPr/>
            <p:nvPr/>
          </p:nvSpPr>
          <p:spPr>
            <a:xfrm>
              <a:off x="4502146" y="3885431"/>
              <a:ext cx="51277" cy="192404"/>
            </a:xfrm>
            <a:custGeom>
              <a:avLst/>
              <a:gdLst>
                <a:gd name="connsiteX0" fmla="*/ 4 w 51277"/>
                <a:gd name="connsiteY0" fmla="*/ 769 h 192404"/>
                <a:gd name="connsiteX1" fmla="*/ 47629 w 51277"/>
                <a:gd name="connsiteY1" fmla="*/ 54744 h 192404"/>
                <a:gd name="connsiteX2" fmla="*/ 47629 w 51277"/>
                <a:gd name="connsiteY2" fmla="*/ 191269 h 192404"/>
                <a:gd name="connsiteX3" fmla="*/ 44454 w 51277"/>
                <a:gd name="connsiteY3" fmla="*/ 115069 h 192404"/>
                <a:gd name="connsiteX4" fmla="*/ 44454 w 51277"/>
                <a:gd name="connsiteY4" fmla="*/ 29344 h 192404"/>
                <a:gd name="connsiteX5" fmla="*/ 4 w 51277"/>
                <a:gd name="connsiteY5" fmla="*/ 769 h 19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7" h="192404">
                  <a:moveTo>
                    <a:pt x="4" y="769"/>
                  </a:moveTo>
                  <a:cubicBezTo>
                    <a:pt x="533" y="5002"/>
                    <a:pt x="39692" y="22994"/>
                    <a:pt x="47629" y="54744"/>
                  </a:cubicBezTo>
                  <a:cubicBezTo>
                    <a:pt x="55566" y="86494"/>
                    <a:pt x="48158" y="181215"/>
                    <a:pt x="47629" y="191269"/>
                  </a:cubicBezTo>
                  <a:cubicBezTo>
                    <a:pt x="47100" y="201323"/>
                    <a:pt x="44983" y="142056"/>
                    <a:pt x="44454" y="115069"/>
                  </a:cubicBezTo>
                  <a:cubicBezTo>
                    <a:pt x="43925" y="88082"/>
                    <a:pt x="47100" y="48394"/>
                    <a:pt x="44454" y="29344"/>
                  </a:cubicBezTo>
                  <a:cubicBezTo>
                    <a:pt x="41808" y="10294"/>
                    <a:pt x="-525" y="-3464"/>
                    <a:pt x="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2" name="フリーフォーム 1931">
              <a:extLst>
                <a:ext uri="{FF2B5EF4-FFF2-40B4-BE49-F238E27FC236}">
                  <a16:creationId xmlns:a16="http://schemas.microsoft.com/office/drawing/2014/main" id="{81A253C7-4555-AF3C-9EBC-AA6180FE32D5}"/>
                </a:ext>
              </a:extLst>
            </p:cNvPr>
            <p:cNvSpPr/>
            <p:nvPr/>
          </p:nvSpPr>
          <p:spPr>
            <a:xfrm>
              <a:off x="4487263" y="3874278"/>
              <a:ext cx="21237" cy="209835"/>
            </a:xfrm>
            <a:custGeom>
              <a:avLst/>
              <a:gdLst>
                <a:gd name="connsiteX0" fmla="*/ 2187 w 21237"/>
                <a:gd name="connsiteY0" fmla="*/ 208772 h 209835"/>
                <a:gd name="connsiteX1" fmla="*/ 21237 w 21237"/>
                <a:gd name="connsiteY1" fmla="*/ 15097 h 209835"/>
                <a:gd name="connsiteX2" fmla="*/ 2187 w 21237"/>
                <a:gd name="connsiteY2" fmla="*/ 21447 h 209835"/>
                <a:gd name="connsiteX3" fmla="*/ 2187 w 21237"/>
                <a:gd name="connsiteY3" fmla="*/ 91297 h 209835"/>
                <a:gd name="connsiteX4" fmla="*/ 2187 w 21237"/>
                <a:gd name="connsiteY4" fmla="*/ 208772 h 2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37" h="209835">
                  <a:moveTo>
                    <a:pt x="2187" y="208772"/>
                  </a:moveTo>
                  <a:cubicBezTo>
                    <a:pt x="5362" y="196072"/>
                    <a:pt x="21237" y="46318"/>
                    <a:pt x="21237" y="15097"/>
                  </a:cubicBezTo>
                  <a:cubicBezTo>
                    <a:pt x="21237" y="-16124"/>
                    <a:pt x="5362" y="8747"/>
                    <a:pt x="2187" y="21447"/>
                  </a:cubicBezTo>
                  <a:cubicBezTo>
                    <a:pt x="-988" y="34147"/>
                    <a:pt x="4833" y="65897"/>
                    <a:pt x="2187" y="91297"/>
                  </a:cubicBezTo>
                  <a:cubicBezTo>
                    <a:pt x="-459" y="116697"/>
                    <a:pt x="-988" y="221472"/>
                    <a:pt x="2187" y="2087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3" name="フリーフォーム 1932">
              <a:extLst>
                <a:ext uri="{FF2B5EF4-FFF2-40B4-BE49-F238E27FC236}">
                  <a16:creationId xmlns:a16="http://schemas.microsoft.com/office/drawing/2014/main" id="{88F27CA9-5089-19D4-290A-C0C414B2A002}"/>
                </a:ext>
              </a:extLst>
            </p:cNvPr>
            <p:cNvSpPr/>
            <p:nvPr/>
          </p:nvSpPr>
          <p:spPr>
            <a:xfrm>
              <a:off x="4492625" y="4051065"/>
              <a:ext cx="87095" cy="4146"/>
            </a:xfrm>
            <a:custGeom>
              <a:avLst/>
              <a:gdLst>
                <a:gd name="connsiteX0" fmla="*/ 0 w 87095"/>
                <a:gd name="connsiteY0" fmla="*/ 235 h 4146"/>
                <a:gd name="connsiteX1" fmla="*/ 79375 w 87095"/>
                <a:gd name="connsiteY1" fmla="*/ 235 h 4146"/>
                <a:gd name="connsiteX2" fmla="*/ 79375 w 87095"/>
                <a:gd name="connsiteY2" fmla="*/ 3410 h 4146"/>
                <a:gd name="connsiteX3" fmla="*/ 0 w 87095"/>
                <a:gd name="connsiteY3" fmla="*/ 235 h 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95" h="4146">
                  <a:moveTo>
                    <a:pt x="0" y="235"/>
                  </a:moveTo>
                  <a:cubicBezTo>
                    <a:pt x="0" y="-294"/>
                    <a:pt x="79375" y="235"/>
                    <a:pt x="79375" y="235"/>
                  </a:cubicBezTo>
                  <a:cubicBezTo>
                    <a:pt x="92604" y="764"/>
                    <a:pt x="86254" y="764"/>
                    <a:pt x="79375" y="3410"/>
                  </a:cubicBezTo>
                  <a:cubicBezTo>
                    <a:pt x="72496" y="6056"/>
                    <a:pt x="0" y="764"/>
                    <a:pt x="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4" name="フリーフォーム 1933">
              <a:extLst>
                <a:ext uri="{FF2B5EF4-FFF2-40B4-BE49-F238E27FC236}">
                  <a16:creationId xmlns:a16="http://schemas.microsoft.com/office/drawing/2014/main" id="{D8016D7D-1CCF-2A69-5AED-1D21BDC54AE6}"/>
                </a:ext>
              </a:extLst>
            </p:cNvPr>
            <p:cNvSpPr/>
            <p:nvPr/>
          </p:nvSpPr>
          <p:spPr>
            <a:xfrm>
              <a:off x="4451294" y="4048125"/>
              <a:ext cx="124108" cy="10921"/>
            </a:xfrm>
            <a:custGeom>
              <a:avLst/>
              <a:gdLst>
                <a:gd name="connsiteX0" fmla="*/ 56 w 124108"/>
                <a:gd name="connsiteY0" fmla="*/ 9525 h 10921"/>
                <a:gd name="connsiteX1" fmla="*/ 117531 w 124108"/>
                <a:gd name="connsiteY1" fmla="*/ 0 h 10921"/>
                <a:gd name="connsiteX2" fmla="*/ 101656 w 124108"/>
                <a:gd name="connsiteY2" fmla="*/ 9525 h 10921"/>
                <a:gd name="connsiteX3" fmla="*/ 56 w 124108"/>
                <a:gd name="connsiteY3" fmla="*/ 9525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08" h="10921">
                  <a:moveTo>
                    <a:pt x="56" y="9525"/>
                  </a:moveTo>
                  <a:cubicBezTo>
                    <a:pt x="2702" y="7937"/>
                    <a:pt x="117531" y="0"/>
                    <a:pt x="117531" y="0"/>
                  </a:cubicBezTo>
                  <a:cubicBezTo>
                    <a:pt x="134464" y="0"/>
                    <a:pt x="114885" y="7408"/>
                    <a:pt x="101656" y="9525"/>
                  </a:cubicBezTo>
                  <a:cubicBezTo>
                    <a:pt x="88427" y="11642"/>
                    <a:pt x="-2590" y="11113"/>
                    <a:pt x="56" y="9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5" name="フリーフォーム 1934">
              <a:extLst>
                <a:ext uri="{FF2B5EF4-FFF2-40B4-BE49-F238E27FC236}">
                  <a16:creationId xmlns:a16="http://schemas.microsoft.com/office/drawing/2014/main" id="{ADADE5E9-4DF4-D796-4103-4A154526C181}"/>
                </a:ext>
              </a:extLst>
            </p:cNvPr>
            <p:cNvSpPr/>
            <p:nvPr/>
          </p:nvSpPr>
          <p:spPr>
            <a:xfrm>
              <a:off x="4403608" y="3881734"/>
              <a:ext cx="65632" cy="175015"/>
            </a:xfrm>
            <a:custGeom>
              <a:avLst/>
              <a:gdLst>
                <a:gd name="connsiteX0" fmla="*/ 117 w 65632"/>
                <a:gd name="connsiteY0" fmla="*/ 1291 h 175015"/>
                <a:gd name="connsiteX1" fmla="*/ 47742 w 65632"/>
                <a:gd name="connsiteY1" fmla="*/ 33041 h 175015"/>
                <a:gd name="connsiteX2" fmla="*/ 44567 w 65632"/>
                <a:gd name="connsiteY2" fmla="*/ 172741 h 175015"/>
                <a:gd name="connsiteX3" fmla="*/ 60442 w 65632"/>
                <a:gd name="connsiteY3" fmla="*/ 115591 h 175015"/>
                <a:gd name="connsiteX4" fmla="*/ 63617 w 65632"/>
                <a:gd name="connsiteY4" fmla="*/ 61616 h 175015"/>
                <a:gd name="connsiteX5" fmla="*/ 117 w 65632"/>
                <a:gd name="connsiteY5" fmla="*/ 1291 h 17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632" h="175015">
                  <a:moveTo>
                    <a:pt x="117" y="1291"/>
                  </a:moveTo>
                  <a:cubicBezTo>
                    <a:pt x="-2529" y="-3471"/>
                    <a:pt x="40334" y="4466"/>
                    <a:pt x="47742" y="33041"/>
                  </a:cubicBezTo>
                  <a:cubicBezTo>
                    <a:pt x="55150" y="61616"/>
                    <a:pt x="42450" y="158983"/>
                    <a:pt x="44567" y="172741"/>
                  </a:cubicBezTo>
                  <a:cubicBezTo>
                    <a:pt x="46684" y="186499"/>
                    <a:pt x="57267" y="134112"/>
                    <a:pt x="60442" y="115591"/>
                  </a:cubicBezTo>
                  <a:cubicBezTo>
                    <a:pt x="63617" y="97070"/>
                    <a:pt x="68380" y="76962"/>
                    <a:pt x="63617" y="61616"/>
                  </a:cubicBezTo>
                  <a:cubicBezTo>
                    <a:pt x="58854" y="46270"/>
                    <a:pt x="2763" y="6053"/>
                    <a:pt x="117" y="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6" name="フリーフォーム 1935">
              <a:extLst>
                <a:ext uri="{FF2B5EF4-FFF2-40B4-BE49-F238E27FC236}">
                  <a16:creationId xmlns:a16="http://schemas.microsoft.com/office/drawing/2014/main" id="{5E17C97D-0495-4935-33C8-C0171F8965C3}"/>
                </a:ext>
              </a:extLst>
            </p:cNvPr>
            <p:cNvSpPr/>
            <p:nvPr/>
          </p:nvSpPr>
          <p:spPr>
            <a:xfrm>
              <a:off x="4387252" y="3901395"/>
              <a:ext cx="74372" cy="184492"/>
            </a:xfrm>
            <a:custGeom>
              <a:avLst/>
              <a:gdLst>
                <a:gd name="connsiteX0" fmla="*/ 25998 w 74372"/>
                <a:gd name="connsiteY0" fmla="*/ 680 h 184492"/>
                <a:gd name="connsiteX1" fmla="*/ 16473 w 74372"/>
                <a:gd name="connsiteY1" fmla="*/ 86405 h 184492"/>
                <a:gd name="connsiteX2" fmla="*/ 10123 w 74372"/>
                <a:gd name="connsiteY2" fmla="*/ 181655 h 184492"/>
                <a:gd name="connsiteX3" fmla="*/ 3773 w 74372"/>
                <a:gd name="connsiteY3" fmla="*/ 159430 h 184492"/>
                <a:gd name="connsiteX4" fmla="*/ 73623 w 74372"/>
                <a:gd name="connsiteY4" fmla="*/ 159430 h 184492"/>
                <a:gd name="connsiteX5" fmla="*/ 38698 w 74372"/>
                <a:gd name="connsiteY5" fmla="*/ 153080 h 184492"/>
                <a:gd name="connsiteX6" fmla="*/ 6948 w 74372"/>
                <a:gd name="connsiteY6" fmla="*/ 134030 h 184492"/>
                <a:gd name="connsiteX7" fmla="*/ 25998 w 74372"/>
                <a:gd name="connsiteY7" fmla="*/ 680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372" h="184492">
                  <a:moveTo>
                    <a:pt x="25998" y="680"/>
                  </a:moveTo>
                  <a:cubicBezTo>
                    <a:pt x="27586" y="-7258"/>
                    <a:pt x="19119" y="56243"/>
                    <a:pt x="16473" y="86405"/>
                  </a:cubicBezTo>
                  <a:cubicBezTo>
                    <a:pt x="13827" y="116567"/>
                    <a:pt x="12240" y="169484"/>
                    <a:pt x="10123" y="181655"/>
                  </a:cubicBezTo>
                  <a:cubicBezTo>
                    <a:pt x="8006" y="193826"/>
                    <a:pt x="-6810" y="163134"/>
                    <a:pt x="3773" y="159430"/>
                  </a:cubicBezTo>
                  <a:cubicBezTo>
                    <a:pt x="14356" y="155726"/>
                    <a:pt x="67802" y="160488"/>
                    <a:pt x="73623" y="159430"/>
                  </a:cubicBezTo>
                  <a:cubicBezTo>
                    <a:pt x="79444" y="158372"/>
                    <a:pt x="49811" y="157313"/>
                    <a:pt x="38698" y="153080"/>
                  </a:cubicBezTo>
                  <a:cubicBezTo>
                    <a:pt x="27586" y="148847"/>
                    <a:pt x="11711" y="152551"/>
                    <a:pt x="6948" y="134030"/>
                  </a:cubicBezTo>
                  <a:cubicBezTo>
                    <a:pt x="2185" y="115509"/>
                    <a:pt x="24410" y="8618"/>
                    <a:pt x="25998" y="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7" name="フリーフォーム 1936">
              <a:extLst>
                <a:ext uri="{FF2B5EF4-FFF2-40B4-BE49-F238E27FC236}">
                  <a16:creationId xmlns:a16="http://schemas.microsoft.com/office/drawing/2014/main" id="{42F1C418-A374-6893-1623-330F3EF37AB1}"/>
                </a:ext>
              </a:extLst>
            </p:cNvPr>
            <p:cNvSpPr/>
            <p:nvPr/>
          </p:nvSpPr>
          <p:spPr>
            <a:xfrm>
              <a:off x="4321029" y="3876675"/>
              <a:ext cx="55289" cy="228532"/>
            </a:xfrm>
            <a:custGeom>
              <a:avLst/>
              <a:gdLst>
                <a:gd name="connsiteX0" fmla="*/ 146 w 55289"/>
                <a:gd name="connsiteY0" fmla="*/ 0 h 228532"/>
                <a:gd name="connsiteX1" fmla="*/ 38246 w 55289"/>
                <a:gd name="connsiteY1" fmla="*/ 47625 h 228532"/>
                <a:gd name="connsiteX2" fmla="*/ 41421 w 55289"/>
                <a:gd name="connsiteY2" fmla="*/ 203200 h 228532"/>
                <a:gd name="connsiteX3" fmla="*/ 47771 w 55289"/>
                <a:gd name="connsiteY3" fmla="*/ 212725 h 228532"/>
                <a:gd name="connsiteX4" fmla="*/ 54121 w 55289"/>
                <a:gd name="connsiteY4" fmla="*/ 47625 h 228532"/>
                <a:gd name="connsiteX5" fmla="*/ 146 w 55289"/>
                <a:gd name="connsiteY5" fmla="*/ 0 h 2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89" h="228532">
                  <a:moveTo>
                    <a:pt x="146" y="0"/>
                  </a:moveTo>
                  <a:cubicBezTo>
                    <a:pt x="-2500" y="0"/>
                    <a:pt x="31367" y="13758"/>
                    <a:pt x="38246" y="47625"/>
                  </a:cubicBezTo>
                  <a:cubicBezTo>
                    <a:pt x="45125" y="81492"/>
                    <a:pt x="41421" y="203200"/>
                    <a:pt x="41421" y="203200"/>
                  </a:cubicBezTo>
                  <a:cubicBezTo>
                    <a:pt x="43008" y="230717"/>
                    <a:pt x="45654" y="238654"/>
                    <a:pt x="47771" y="212725"/>
                  </a:cubicBezTo>
                  <a:cubicBezTo>
                    <a:pt x="49888" y="186796"/>
                    <a:pt x="58354" y="82021"/>
                    <a:pt x="54121" y="47625"/>
                  </a:cubicBezTo>
                  <a:cubicBezTo>
                    <a:pt x="49888" y="13229"/>
                    <a:pt x="2792" y="0"/>
                    <a:pt x="1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8" name="フリーフォーム 1937">
              <a:extLst>
                <a:ext uri="{FF2B5EF4-FFF2-40B4-BE49-F238E27FC236}">
                  <a16:creationId xmlns:a16="http://schemas.microsoft.com/office/drawing/2014/main" id="{11FA23F1-FF0B-42F5-3637-B8FC92109F63}"/>
                </a:ext>
              </a:extLst>
            </p:cNvPr>
            <p:cNvSpPr/>
            <p:nvPr/>
          </p:nvSpPr>
          <p:spPr>
            <a:xfrm>
              <a:off x="4298644" y="3882607"/>
              <a:ext cx="76709" cy="187879"/>
            </a:xfrm>
            <a:custGeom>
              <a:avLst/>
              <a:gdLst>
                <a:gd name="connsiteX0" fmla="*/ 47931 w 76709"/>
                <a:gd name="connsiteY0" fmla="*/ 418 h 187879"/>
                <a:gd name="connsiteX1" fmla="*/ 16181 w 76709"/>
                <a:gd name="connsiteY1" fmla="*/ 54393 h 187879"/>
                <a:gd name="connsiteX2" fmla="*/ 13006 w 76709"/>
                <a:gd name="connsiteY2" fmla="*/ 178218 h 187879"/>
                <a:gd name="connsiteX3" fmla="*/ 76506 w 76709"/>
                <a:gd name="connsiteY3" fmla="*/ 178218 h 187879"/>
                <a:gd name="connsiteX4" fmla="*/ 32056 w 76709"/>
                <a:gd name="connsiteY4" fmla="*/ 165518 h 187879"/>
                <a:gd name="connsiteX5" fmla="*/ 306 w 76709"/>
                <a:gd name="connsiteY5" fmla="*/ 79793 h 187879"/>
                <a:gd name="connsiteX6" fmla="*/ 47931 w 76709"/>
                <a:gd name="connsiteY6" fmla="*/ 418 h 18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709" h="187879">
                  <a:moveTo>
                    <a:pt x="47931" y="418"/>
                  </a:moveTo>
                  <a:cubicBezTo>
                    <a:pt x="50577" y="-3815"/>
                    <a:pt x="22002" y="24760"/>
                    <a:pt x="16181" y="54393"/>
                  </a:cubicBezTo>
                  <a:cubicBezTo>
                    <a:pt x="10360" y="84026"/>
                    <a:pt x="2952" y="157580"/>
                    <a:pt x="13006" y="178218"/>
                  </a:cubicBezTo>
                  <a:cubicBezTo>
                    <a:pt x="23060" y="198856"/>
                    <a:pt x="73331" y="180335"/>
                    <a:pt x="76506" y="178218"/>
                  </a:cubicBezTo>
                  <a:cubicBezTo>
                    <a:pt x="79681" y="176101"/>
                    <a:pt x="44756" y="181922"/>
                    <a:pt x="32056" y="165518"/>
                  </a:cubicBezTo>
                  <a:cubicBezTo>
                    <a:pt x="19356" y="149114"/>
                    <a:pt x="-2869" y="105193"/>
                    <a:pt x="306" y="79793"/>
                  </a:cubicBezTo>
                  <a:cubicBezTo>
                    <a:pt x="3481" y="54393"/>
                    <a:pt x="45285" y="4651"/>
                    <a:pt x="47931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9" name="フリーフォーム 1938">
              <a:extLst>
                <a:ext uri="{FF2B5EF4-FFF2-40B4-BE49-F238E27FC236}">
                  <a16:creationId xmlns:a16="http://schemas.microsoft.com/office/drawing/2014/main" id="{C5BC8A60-8996-10BA-B328-800574F72915}"/>
                </a:ext>
              </a:extLst>
            </p:cNvPr>
            <p:cNvSpPr/>
            <p:nvPr/>
          </p:nvSpPr>
          <p:spPr>
            <a:xfrm>
              <a:off x="4260714" y="3886020"/>
              <a:ext cx="22499" cy="193958"/>
            </a:xfrm>
            <a:custGeom>
              <a:avLst/>
              <a:gdLst>
                <a:gd name="connsiteX0" fmla="*/ 136 w 22499"/>
                <a:gd name="connsiteY0" fmla="*/ 180 h 193958"/>
                <a:gd name="connsiteX1" fmla="*/ 12836 w 22499"/>
                <a:gd name="connsiteY1" fmla="*/ 89080 h 193958"/>
                <a:gd name="connsiteX2" fmla="*/ 9661 w 22499"/>
                <a:gd name="connsiteY2" fmla="*/ 130355 h 193958"/>
                <a:gd name="connsiteX3" fmla="*/ 12836 w 22499"/>
                <a:gd name="connsiteY3" fmla="*/ 193855 h 193958"/>
                <a:gd name="connsiteX4" fmla="*/ 22361 w 22499"/>
                <a:gd name="connsiteY4" fmla="*/ 114480 h 193958"/>
                <a:gd name="connsiteX5" fmla="*/ 136 w 22499"/>
                <a:gd name="connsiteY5" fmla="*/ 180 h 19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99" h="193958">
                  <a:moveTo>
                    <a:pt x="136" y="180"/>
                  </a:moveTo>
                  <a:cubicBezTo>
                    <a:pt x="-1451" y="-4053"/>
                    <a:pt x="11249" y="67384"/>
                    <a:pt x="12836" y="89080"/>
                  </a:cubicBezTo>
                  <a:cubicBezTo>
                    <a:pt x="14423" y="110776"/>
                    <a:pt x="9661" y="112893"/>
                    <a:pt x="9661" y="130355"/>
                  </a:cubicBezTo>
                  <a:cubicBezTo>
                    <a:pt x="9661" y="147817"/>
                    <a:pt x="10719" y="196501"/>
                    <a:pt x="12836" y="193855"/>
                  </a:cubicBezTo>
                  <a:cubicBezTo>
                    <a:pt x="14953" y="191209"/>
                    <a:pt x="20244" y="141997"/>
                    <a:pt x="22361" y="114480"/>
                  </a:cubicBezTo>
                  <a:cubicBezTo>
                    <a:pt x="24478" y="86963"/>
                    <a:pt x="1723" y="4413"/>
                    <a:pt x="136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0" name="フリーフォーム 1939">
              <a:extLst>
                <a:ext uri="{FF2B5EF4-FFF2-40B4-BE49-F238E27FC236}">
                  <a16:creationId xmlns:a16="http://schemas.microsoft.com/office/drawing/2014/main" id="{7A8744A8-8656-7954-E6D8-D6757E0EF47B}"/>
                </a:ext>
              </a:extLst>
            </p:cNvPr>
            <p:cNvSpPr/>
            <p:nvPr/>
          </p:nvSpPr>
          <p:spPr>
            <a:xfrm>
              <a:off x="4203369" y="3889311"/>
              <a:ext cx="16660" cy="184262"/>
            </a:xfrm>
            <a:custGeom>
              <a:avLst/>
              <a:gdLst>
                <a:gd name="connsiteX0" fmla="*/ 9856 w 16660"/>
                <a:gd name="connsiteY0" fmla="*/ 64 h 184262"/>
                <a:gd name="connsiteX1" fmla="*/ 331 w 16660"/>
                <a:gd name="connsiteY1" fmla="*/ 79439 h 184262"/>
                <a:gd name="connsiteX2" fmla="*/ 3506 w 16660"/>
                <a:gd name="connsiteY2" fmla="*/ 184214 h 184262"/>
                <a:gd name="connsiteX3" fmla="*/ 16206 w 16660"/>
                <a:gd name="connsiteY3" fmla="*/ 92139 h 184262"/>
                <a:gd name="connsiteX4" fmla="*/ 9856 w 16660"/>
                <a:gd name="connsiteY4" fmla="*/ 64 h 18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0" h="184262">
                  <a:moveTo>
                    <a:pt x="9856" y="64"/>
                  </a:moveTo>
                  <a:cubicBezTo>
                    <a:pt x="7210" y="-2053"/>
                    <a:pt x="1389" y="48747"/>
                    <a:pt x="331" y="79439"/>
                  </a:cubicBezTo>
                  <a:cubicBezTo>
                    <a:pt x="-727" y="110131"/>
                    <a:pt x="860" y="182097"/>
                    <a:pt x="3506" y="184214"/>
                  </a:cubicBezTo>
                  <a:cubicBezTo>
                    <a:pt x="6152" y="186331"/>
                    <a:pt x="14089" y="119127"/>
                    <a:pt x="16206" y="92139"/>
                  </a:cubicBezTo>
                  <a:cubicBezTo>
                    <a:pt x="18323" y="65152"/>
                    <a:pt x="12502" y="2181"/>
                    <a:pt x="9856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1" name="フリーフォーム 1940">
              <a:extLst>
                <a:ext uri="{FF2B5EF4-FFF2-40B4-BE49-F238E27FC236}">
                  <a16:creationId xmlns:a16="http://schemas.microsoft.com/office/drawing/2014/main" id="{2B821DA9-CCC6-169F-A810-A7A44DF5F3E6}"/>
                </a:ext>
              </a:extLst>
            </p:cNvPr>
            <p:cNvSpPr/>
            <p:nvPr/>
          </p:nvSpPr>
          <p:spPr>
            <a:xfrm>
              <a:off x="4175039" y="3886179"/>
              <a:ext cx="28762" cy="181006"/>
            </a:xfrm>
            <a:custGeom>
              <a:avLst/>
              <a:gdLst>
                <a:gd name="connsiteX0" fmla="*/ 28661 w 28762"/>
                <a:gd name="connsiteY0" fmla="*/ 21 h 181006"/>
                <a:gd name="connsiteX1" fmla="*/ 9611 w 28762"/>
                <a:gd name="connsiteY1" fmla="*/ 66696 h 181006"/>
                <a:gd name="connsiteX2" fmla="*/ 9611 w 28762"/>
                <a:gd name="connsiteY2" fmla="*/ 180996 h 181006"/>
                <a:gd name="connsiteX3" fmla="*/ 86 w 28762"/>
                <a:gd name="connsiteY3" fmla="*/ 73046 h 181006"/>
                <a:gd name="connsiteX4" fmla="*/ 28661 w 28762"/>
                <a:gd name="connsiteY4" fmla="*/ 21 h 18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2" h="181006">
                  <a:moveTo>
                    <a:pt x="28661" y="21"/>
                  </a:moveTo>
                  <a:cubicBezTo>
                    <a:pt x="30249" y="-1037"/>
                    <a:pt x="12786" y="36533"/>
                    <a:pt x="9611" y="66696"/>
                  </a:cubicBezTo>
                  <a:cubicBezTo>
                    <a:pt x="6436" y="96859"/>
                    <a:pt x="11199" y="179938"/>
                    <a:pt x="9611" y="180996"/>
                  </a:cubicBezTo>
                  <a:cubicBezTo>
                    <a:pt x="8023" y="182054"/>
                    <a:pt x="-972" y="98975"/>
                    <a:pt x="86" y="73046"/>
                  </a:cubicBezTo>
                  <a:cubicBezTo>
                    <a:pt x="1144" y="47117"/>
                    <a:pt x="27073" y="1079"/>
                    <a:pt x="28661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2" name="フリーフォーム 1941">
              <a:extLst>
                <a:ext uri="{FF2B5EF4-FFF2-40B4-BE49-F238E27FC236}">
                  <a16:creationId xmlns:a16="http://schemas.microsoft.com/office/drawing/2014/main" id="{310F4C9A-3C2F-816A-4734-0AF5C33FC130}"/>
                </a:ext>
              </a:extLst>
            </p:cNvPr>
            <p:cNvSpPr/>
            <p:nvPr/>
          </p:nvSpPr>
          <p:spPr>
            <a:xfrm>
              <a:off x="4116869" y="3920363"/>
              <a:ext cx="71025" cy="157630"/>
            </a:xfrm>
            <a:custGeom>
              <a:avLst/>
              <a:gdLst>
                <a:gd name="connsiteX0" fmla="*/ 7456 w 71025"/>
                <a:gd name="connsiteY0" fmla="*/ 762 h 157630"/>
                <a:gd name="connsiteX1" fmla="*/ 4281 w 71025"/>
                <a:gd name="connsiteY1" fmla="*/ 146812 h 157630"/>
                <a:gd name="connsiteX2" fmla="*/ 70956 w 71025"/>
                <a:gd name="connsiteY2" fmla="*/ 146812 h 157630"/>
                <a:gd name="connsiteX3" fmla="*/ 16981 w 71025"/>
                <a:gd name="connsiteY3" fmla="*/ 146812 h 157630"/>
                <a:gd name="connsiteX4" fmla="*/ 13806 w 71025"/>
                <a:gd name="connsiteY4" fmla="*/ 108712 h 157630"/>
                <a:gd name="connsiteX5" fmla="*/ 13806 w 71025"/>
                <a:gd name="connsiteY5" fmla="*/ 89662 h 157630"/>
                <a:gd name="connsiteX6" fmla="*/ 7456 w 71025"/>
                <a:gd name="connsiteY6" fmla="*/ 762 h 1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25" h="157630">
                  <a:moveTo>
                    <a:pt x="7456" y="762"/>
                  </a:moveTo>
                  <a:cubicBezTo>
                    <a:pt x="5868" y="10287"/>
                    <a:pt x="-6302" y="122470"/>
                    <a:pt x="4281" y="146812"/>
                  </a:cubicBezTo>
                  <a:cubicBezTo>
                    <a:pt x="14864" y="171154"/>
                    <a:pt x="70956" y="146812"/>
                    <a:pt x="70956" y="146812"/>
                  </a:cubicBezTo>
                  <a:cubicBezTo>
                    <a:pt x="73073" y="146812"/>
                    <a:pt x="26506" y="153162"/>
                    <a:pt x="16981" y="146812"/>
                  </a:cubicBezTo>
                  <a:cubicBezTo>
                    <a:pt x="7456" y="140462"/>
                    <a:pt x="13806" y="108712"/>
                    <a:pt x="13806" y="108712"/>
                  </a:cubicBezTo>
                  <a:cubicBezTo>
                    <a:pt x="13277" y="99187"/>
                    <a:pt x="14335" y="105537"/>
                    <a:pt x="13806" y="89662"/>
                  </a:cubicBezTo>
                  <a:cubicBezTo>
                    <a:pt x="13277" y="73787"/>
                    <a:pt x="9044" y="-8763"/>
                    <a:pt x="7456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3" name="フリーフォーム 1942">
              <a:extLst>
                <a:ext uri="{FF2B5EF4-FFF2-40B4-BE49-F238E27FC236}">
                  <a16:creationId xmlns:a16="http://schemas.microsoft.com/office/drawing/2014/main" id="{6D4A848E-4E90-DD22-0036-B30519921E7F}"/>
                </a:ext>
              </a:extLst>
            </p:cNvPr>
            <p:cNvSpPr/>
            <p:nvPr/>
          </p:nvSpPr>
          <p:spPr>
            <a:xfrm>
              <a:off x="4076582" y="3873204"/>
              <a:ext cx="25526" cy="216697"/>
            </a:xfrm>
            <a:custGeom>
              <a:avLst/>
              <a:gdLst>
                <a:gd name="connsiteX0" fmla="*/ 118 w 25526"/>
                <a:gd name="connsiteY0" fmla="*/ 296 h 216697"/>
                <a:gd name="connsiteX1" fmla="*/ 15993 w 25526"/>
                <a:gd name="connsiteY1" fmla="*/ 139996 h 216697"/>
                <a:gd name="connsiteX2" fmla="*/ 15993 w 25526"/>
                <a:gd name="connsiteY2" fmla="*/ 216196 h 216697"/>
                <a:gd name="connsiteX3" fmla="*/ 25518 w 25526"/>
                <a:gd name="connsiteY3" fmla="*/ 105071 h 216697"/>
                <a:gd name="connsiteX4" fmla="*/ 118 w 25526"/>
                <a:gd name="connsiteY4" fmla="*/ 296 h 21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6" h="216697">
                  <a:moveTo>
                    <a:pt x="118" y="296"/>
                  </a:moveTo>
                  <a:cubicBezTo>
                    <a:pt x="-1470" y="6117"/>
                    <a:pt x="13347" y="104013"/>
                    <a:pt x="15993" y="139996"/>
                  </a:cubicBezTo>
                  <a:cubicBezTo>
                    <a:pt x="18639" y="175979"/>
                    <a:pt x="14406" y="222017"/>
                    <a:pt x="15993" y="216196"/>
                  </a:cubicBezTo>
                  <a:cubicBezTo>
                    <a:pt x="17581" y="210375"/>
                    <a:pt x="24989" y="134175"/>
                    <a:pt x="25518" y="105071"/>
                  </a:cubicBezTo>
                  <a:cubicBezTo>
                    <a:pt x="26047" y="75967"/>
                    <a:pt x="1706" y="-5525"/>
                    <a:pt x="118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4" name="フリーフォーム 1943">
              <a:extLst>
                <a:ext uri="{FF2B5EF4-FFF2-40B4-BE49-F238E27FC236}">
                  <a16:creationId xmlns:a16="http://schemas.microsoft.com/office/drawing/2014/main" id="{9E6D0407-49FD-58CE-660F-8EF91726DDA1}"/>
                </a:ext>
              </a:extLst>
            </p:cNvPr>
            <p:cNvSpPr/>
            <p:nvPr/>
          </p:nvSpPr>
          <p:spPr>
            <a:xfrm>
              <a:off x="4117906" y="3851137"/>
              <a:ext cx="632239" cy="60743"/>
            </a:xfrm>
            <a:custGeom>
              <a:avLst/>
              <a:gdLst>
                <a:gd name="connsiteX0" fmla="*/ 69 w 632239"/>
                <a:gd name="connsiteY0" fmla="*/ 60463 h 60743"/>
                <a:gd name="connsiteX1" fmla="*/ 63569 w 632239"/>
                <a:gd name="connsiteY1" fmla="*/ 44588 h 60743"/>
                <a:gd name="connsiteX2" fmla="*/ 114369 w 632239"/>
                <a:gd name="connsiteY2" fmla="*/ 50938 h 60743"/>
                <a:gd name="connsiteX3" fmla="*/ 171519 w 632239"/>
                <a:gd name="connsiteY3" fmla="*/ 19188 h 60743"/>
                <a:gd name="connsiteX4" fmla="*/ 374719 w 632239"/>
                <a:gd name="connsiteY4" fmla="*/ 12838 h 60743"/>
                <a:gd name="connsiteX5" fmla="*/ 628719 w 632239"/>
                <a:gd name="connsiteY5" fmla="*/ 6488 h 60743"/>
                <a:gd name="connsiteX6" fmla="*/ 501719 w 632239"/>
                <a:gd name="connsiteY6" fmla="*/ 138 h 60743"/>
                <a:gd name="connsiteX7" fmla="*/ 209619 w 632239"/>
                <a:gd name="connsiteY7" fmla="*/ 12838 h 60743"/>
                <a:gd name="connsiteX8" fmla="*/ 127069 w 632239"/>
                <a:gd name="connsiteY8" fmla="*/ 35063 h 60743"/>
                <a:gd name="connsiteX9" fmla="*/ 76269 w 632239"/>
                <a:gd name="connsiteY9" fmla="*/ 28713 h 60743"/>
                <a:gd name="connsiteX10" fmla="*/ 69 w 632239"/>
                <a:gd name="connsiteY10" fmla="*/ 60463 h 6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239" h="60743">
                  <a:moveTo>
                    <a:pt x="69" y="60463"/>
                  </a:moveTo>
                  <a:cubicBezTo>
                    <a:pt x="-2048" y="63109"/>
                    <a:pt x="44519" y="46175"/>
                    <a:pt x="63569" y="44588"/>
                  </a:cubicBezTo>
                  <a:cubicBezTo>
                    <a:pt x="82619" y="43001"/>
                    <a:pt x="96377" y="55171"/>
                    <a:pt x="114369" y="50938"/>
                  </a:cubicBezTo>
                  <a:cubicBezTo>
                    <a:pt x="132361" y="46705"/>
                    <a:pt x="128127" y="25538"/>
                    <a:pt x="171519" y="19188"/>
                  </a:cubicBezTo>
                  <a:cubicBezTo>
                    <a:pt x="214911" y="12838"/>
                    <a:pt x="374719" y="12838"/>
                    <a:pt x="374719" y="12838"/>
                  </a:cubicBezTo>
                  <a:lnTo>
                    <a:pt x="628719" y="6488"/>
                  </a:lnTo>
                  <a:cubicBezTo>
                    <a:pt x="649886" y="4371"/>
                    <a:pt x="571569" y="-920"/>
                    <a:pt x="501719" y="138"/>
                  </a:cubicBezTo>
                  <a:cubicBezTo>
                    <a:pt x="431869" y="1196"/>
                    <a:pt x="272061" y="7017"/>
                    <a:pt x="209619" y="12838"/>
                  </a:cubicBezTo>
                  <a:cubicBezTo>
                    <a:pt x="147177" y="18659"/>
                    <a:pt x="149294" y="32417"/>
                    <a:pt x="127069" y="35063"/>
                  </a:cubicBezTo>
                  <a:cubicBezTo>
                    <a:pt x="104844" y="37709"/>
                    <a:pt x="94261" y="26067"/>
                    <a:pt x="76269" y="28713"/>
                  </a:cubicBezTo>
                  <a:cubicBezTo>
                    <a:pt x="58277" y="31359"/>
                    <a:pt x="2186" y="57817"/>
                    <a:pt x="69" y="60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5" name="フリーフォーム 1944">
              <a:extLst>
                <a:ext uri="{FF2B5EF4-FFF2-40B4-BE49-F238E27FC236}">
                  <a16:creationId xmlns:a16="http://schemas.microsoft.com/office/drawing/2014/main" id="{B35D7F96-8EF4-A9D1-C51F-79A42CFD3517}"/>
                </a:ext>
              </a:extLst>
            </p:cNvPr>
            <p:cNvSpPr/>
            <p:nvPr/>
          </p:nvSpPr>
          <p:spPr>
            <a:xfrm>
              <a:off x="4168771" y="4064000"/>
              <a:ext cx="1048472" cy="63530"/>
            </a:xfrm>
            <a:custGeom>
              <a:avLst/>
              <a:gdLst>
                <a:gd name="connsiteX0" fmla="*/ 4 w 1048472"/>
                <a:gd name="connsiteY0" fmla="*/ 63500 h 63530"/>
                <a:gd name="connsiteX1" fmla="*/ 139704 w 1048472"/>
                <a:gd name="connsiteY1" fmla="*/ 31750 h 63530"/>
                <a:gd name="connsiteX2" fmla="*/ 571504 w 1048472"/>
                <a:gd name="connsiteY2" fmla="*/ 19050 h 63530"/>
                <a:gd name="connsiteX3" fmla="*/ 1041404 w 1048472"/>
                <a:gd name="connsiteY3" fmla="*/ 0 h 63530"/>
                <a:gd name="connsiteX4" fmla="*/ 815979 w 1048472"/>
                <a:gd name="connsiteY4" fmla="*/ 22225 h 63530"/>
                <a:gd name="connsiteX5" fmla="*/ 304804 w 1048472"/>
                <a:gd name="connsiteY5" fmla="*/ 41275 h 63530"/>
                <a:gd name="connsiteX6" fmla="*/ 142879 w 1048472"/>
                <a:gd name="connsiteY6" fmla="*/ 38100 h 63530"/>
                <a:gd name="connsiteX7" fmla="*/ 4 w 1048472"/>
                <a:gd name="connsiteY7" fmla="*/ 63500 h 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72" h="63530">
                  <a:moveTo>
                    <a:pt x="4" y="63500"/>
                  </a:moveTo>
                  <a:cubicBezTo>
                    <a:pt x="-525" y="62442"/>
                    <a:pt x="44454" y="39158"/>
                    <a:pt x="139704" y="31750"/>
                  </a:cubicBezTo>
                  <a:cubicBezTo>
                    <a:pt x="234954" y="24342"/>
                    <a:pt x="571504" y="19050"/>
                    <a:pt x="571504" y="19050"/>
                  </a:cubicBezTo>
                  <a:lnTo>
                    <a:pt x="1041404" y="0"/>
                  </a:lnTo>
                  <a:cubicBezTo>
                    <a:pt x="1082150" y="529"/>
                    <a:pt x="938746" y="15346"/>
                    <a:pt x="815979" y="22225"/>
                  </a:cubicBezTo>
                  <a:cubicBezTo>
                    <a:pt x="693212" y="29104"/>
                    <a:pt x="416987" y="38629"/>
                    <a:pt x="304804" y="41275"/>
                  </a:cubicBezTo>
                  <a:lnTo>
                    <a:pt x="142879" y="38100"/>
                  </a:lnTo>
                  <a:cubicBezTo>
                    <a:pt x="96842" y="38100"/>
                    <a:pt x="533" y="64558"/>
                    <a:pt x="4" y="63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6" name="フリーフォーム 1945">
              <a:extLst>
                <a:ext uri="{FF2B5EF4-FFF2-40B4-BE49-F238E27FC236}">
                  <a16:creationId xmlns:a16="http://schemas.microsoft.com/office/drawing/2014/main" id="{B46E9D2F-209F-DB7D-C0D9-3DF08649DBF5}"/>
                </a:ext>
              </a:extLst>
            </p:cNvPr>
            <p:cNvSpPr/>
            <p:nvPr/>
          </p:nvSpPr>
          <p:spPr>
            <a:xfrm>
              <a:off x="4136809" y="4102087"/>
              <a:ext cx="140046" cy="85415"/>
            </a:xfrm>
            <a:custGeom>
              <a:avLst/>
              <a:gdLst>
                <a:gd name="connsiteX0" fmla="*/ 216 w 140046"/>
                <a:gd name="connsiteY0" fmla="*/ 13 h 85415"/>
                <a:gd name="connsiteX1" fmla="*/ 51016 w 140046"/>
                <a:gd name="connsiteY1" fmla="*/ 63513 h 85415"/>
                <a:gd name="connsiteX2" fmla="*/ 139916 w 140046"/>
                <a:gd name="connsiteY2" fmla="*/ 22238 h 85415"/>
                <a:gd name="connsiteX3" fmla="*/ 70066 w 140046"/>
                <a:gd name="connsiteY3" fmla="*/ 82563 h 85415"/>
                <a:gd name="connsiteX4" fmla="*/ 35141 w 140046"/>
                <a:gd name="connsiteY4" fmla="*/ 69863 h 85415"/>
                <a:gd name="connsiteX5" fmla="*/ 216 w 140046"/>
                <a:gd name="connsiteY5" fmla="*/ 13 h 8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46" h="85415">
                  <a:moveTo>
                    <a:pt x="216" y="13"/>
                  </a:moveTo>
                  <a:cubicBezTo>
                    <a:pt x="2862" y="-1045"/>
                    <a:pt x="27733" y="59809"/>
                    <a:pt x="51016" y="63513"/>
                  </a:cubicBezTo>
                  <a:cubicBezTo>
                    <a:pt x="74299" y="67217"/>
                    <a:pt x="136741" y="19063"/>
                    <a:pt x="139916" y="22238"/>
                  </a:cubicBezTo>
                  <a:cubicBezTo>
                    <a:pt x="143091" y="25413"/>
                    <a:pt x="87528" y="74626"/>
                    <a:pt x="70066" y="82563"/>
                  </a:cubicBezTo>
                  <a:cubicBezTo>
                    <a:pt x="52604" y="90500"/>
                    <a:pt x="50487" y="80446"/>
                    <a:pt x="35141" y="69863"/>
                  </a:cubicBezTo>
                  <a:cubicBezTo>
                    <a:pt x="19795" y="59280"/>
                    <a:pt x="-2430" y="1071"/>
                    <a:pt x="216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7" name="フリーフォーム 1946">
              <a:extLst>
                <a:ext uri="{FF2B5EF4-FFF2-40B4-BE49-F238E27FC236}">
                  <a16:creationId xmlns:a16="http://schemas.microsoft.com/office/drawing/2014/main" id="{19C310AF-36D8-BD33-7ADF-6D24DD23A6A6}"/>
                </a:ext>
              </a:extLst>
            </p:cNvPr>
            <p:cNvSpPr/>
            <p:nvPr/>
          </p:nvSpPr>
          <p:spPr>
            <a:xfrm>
              <a:off x="5084699" y="4089232"/>
              <a:ext cx="257694" cy="47959"/>
            </a:xfrm>
            <a:custGeom>
              <a:avLst/>
              <a:gdLst>
                <a:gd name="connsiteX0" fmla="*/ 1651 w 257694"/>
                <a:gd name="connsiteY0" fmla="*/ 47793 h 47959"/>
                <a:gd name="connsiteX1" fmla="*/ 100076 w 257694"/>
                <a:gd name="connsiteY1" fmla="*/ 16043 h 47959"/>
                <a:gd name="connsiteX2" fmla="*/ 255651 w 257694"/>
                <a:gd name="connsiteY2" fmla="*/ 19218 h 47959"/>
                <a:gd name="connsiteX3" fmla="*/ 179451 w 257694"/>
                <a:gd name="connsiteY3" fmla="*/ 168 h 47959"/>
                <a:gd name="connsiteX4" fmla="*/ 1651 w 257694"/>
                <a:gd name="connsiteY4" fmla="*/ 47793 h 4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694" h="47959">
                  <a:moveTo>
                    <a:pt x="1651" y="47793"/>
                  </a:moveTo>
                  <a:cubicBezTo>
                    <a:pt x="-11578" y="50439"/>
                    <a:pt x="57743" y="20805"/>
                    <a:pt x="100076" y="16043"/>
                  </a:cubicBezTo>
                  <a:cubicBezTo>
                    <a:pt x="142409" y="11281"/>
                    <a:pt x="242422" y="21864"/>
                    <a:pt x="255651" y="19218"/>
                  </a:cubicBezTo>
                  <a:cubicBezTo>
                    <a:pt x="268880" y="16572"/>
                    <a:pt x="214905" y="-1949"/>
                    <a:pt x="179451" y="168"/>
                  </a:cubicBezTo>
                  <a:cubicBezTo>
                    <a:pt x="143997" y="2285"/>
                    <a:pt x="14880" y="45147"/>
                    <a:pt x="1651" y="477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8" name="フリーフォーム 1947">
              <a:extLst>
                <a:ext uri="{FF2B5EF4-FFF2-40B4-BE49-F238E27FC236}">
                  <a16:creationId xmlns:a16="http://schemas.microsoft.com/office/drawing/2014/main" id="{C90D50DF-E975-E25A-F4CE-B37E024ADB11}"/>
                </a:ext>
              </a:extLst>
            </p:cNvPr>
            <p:cNvSpPr/>
            <p:nvPr/>
          </p:nvSpPr>
          <p:spPr>
            <a:xfrm>
              <a:off x="5365622" y="4051286"/>
              <a:ext cx="38289" cy="133391"/>
            </a:xfrm>
            <a:custGeom>
              <a:avLst/>
              <a:gdLst>
                <a:gd name="connsiteX0" fmla="*/ 38228 w 38289"/>
                <a:gd name="connsiteY0" fmla="*/ 14 h 133391"/>
                <a:gd name="connsiteX1" fmla="*/ 9653 w 38289"/>
                <a:gd name="connsiteY1" fmla="*/ 82564 h 133391"/>
                <a:gd name="connsiteX2" fmla="*/ 35053 w 38289"/>
                <a:gd name="connsiteY2" fmla="*/ 133364 h 133391"/>
                <a:gd name="connsiteX3" fmla="*/ 128 w 38289"/>
                <a:gd name="connsiteY3" fmla="*/ 76214 h 133391"/>
                <a:gd name="connsiteX4" fmla="*/ 38228 w 38289"/>
                <a:gd name="connsiteY4" fmla="*/ 14 h 13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9" h="133391">
                  <a:moveTo>
                    <a:pt x="38228" y="14"/>
                  </a:moveTo>
                  <a:cubicBezTo>
                    <a:pt x="39816" y="1072"/>
                    <a:pt x="10182" y="60339"/>
                    <a:pt x="9653" y="82564"/>
                  </a:cubicBezTo>
                  <a:cubicBezTo>
                    <a:pt x="9124" y="104789"/>
                    <a:pt x="36641" y="134422"/>
                    <a:pt x="35053" y="133364"/>
                  </a:cubicBezTo>
                  <a:cubicBezTo>
                    <a:pt x="33465" y="132306"/>
                    <a:pt x="2774" y="94735"/>
                    <a:pt x="128" y="76214"/>
                  </a:cubicBezTo>
                  <a:cubicBezTo>
                    <a:pt x="-2518" y="57693"/>
                    <a:pt x="36640" y="-1044"/>
                    <a:pt x="3822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9" name="フリーフォーム 1948">
              <a:extLst>
                <a:ext uri="{FF2B5EF4-FFF2-40B4-BE49-F238E27FC236}">
                  <a16:creationId xmlns:a16="http://schemas.microsoft.com/office/drawing/2014/main" id="{FA662238-8CA6-305F-03AA-6F88DE1B2B07}"/>
                </a:ext>
              </a:extLst>
            </p:cNvPr>
            <p:cNvSpPr/>
            <p:nvPr/>
          </p:nvSpPr>
          <p:spPr>
            <a:xfrm>
              <a:off x="4358572" y="4117903"/>
              <a:ext cx="291224" cy="41460"/>
            </a:xfrm>
            <a:custGeom>
              <a:avLst/>
              <a:gdLst>
                <a:gd name="connsiteX0" fmla="*/ 703 w 291224"/>
                <a:gd name="connsiteY0" fmla="*/ 41347 h 41460"/>
                <a:gd name="connsiteX1" fmla="*/ 149928 w 291224"/>
                <a:gd name="connsiteY1" fmla="*/ 12772 h 41460"/>
                <a:gd name="connsiteX2" fmla="*/ 289628 w 291224"/>
                <a:gd name="connsiteY2" fmla="*/ 25472 h 41460"/>
                <a:gd name="connsiteX3" fmla="*/ 213428 w 291224"/>
                <a:gd name="connsiteY3" fmla="*/ 72 h 41460"/>
                <a:gd name="connsiteX4" fmla="*/ 703 w 291224"/>
                <a:gd name="connsiteY4" fmla="*/ 41347 h 4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224" h="41460">
                  <a:moveTo>
                    <a:pt x="703" y="41347"/>
                  </a:moveTo>
                  <a:cubicBezTo>
                    <a:pt x="-9880" y="43464"/>
                    <a:pt x="101774" y="15418"/>
                    <a:pt x="149928" y="12772"/>
                  </a:cubicBezTo>
                  <a:cubicBezTo>
                    <a:pt x="198082" y="10126"/>
                    <a:pt x="279045" y="27589"/>
                    <a:pt x="289628" y="25472"/>
                  </a:cubicBezTo>
                  <a:cubicBezTo>
                    <a:pt x="300211" y="23355"/>
                    <a:pt x="256290" y="-1515"/>
                    <a:pt x="213428" y="72"/>
                  </a:cubicBezTo>
                  <a:cubicBezTo>
                    <a:pt x="170566" y="1659"/>
                    <a:pt x="11286" y="39230"/>
                    <a:pt x="703" y="413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0" name="フリーフォーム 1949">
              <a:extLst>
                <a:ext uri="{FF2B5EF4-FFF2-40B4-BE49-F238E27FC236}">
                  <a16:creationId xmlns:a16="http://schemas.microsoft.com/office/drawing/2014/main" id="{3B642669-EA07-B33B-2115-6133D54780F9}"/>
                </a:ext>
              </a:extLst>
            </p:cNvPr>
            <p:cNvSpPr/>
            <p:nvPr/>
          </p:nvSpPr>
          <p:spPr>
            <a:xfrm>
              <a:off x="4038256" y="4090914"/>
              <a:ext cx="162798" cy="33445"/>
            </a:xfrm>
            <a:custGeom>
              <a:avLst/>
              <a:gdLst>
                <a:gd name="connsiteX0" fmla="*/ 162269 w 162798"/>
                <a:gd name="connsiteY0" fmla="*/ 33411 h 33445"/>
                <a:gd name="connsiteX1" fmla="*/ 105119 w 162798"/>
                <a:gd name="connsiteY1" fmla="*/ 1661 h 33445"/>
                <a:gd name="connsiteX2" fmla="*/ 344 w 162798"/>
                <a:gd name="connsiteY2" fmla="*/ 4836 h 33445"/>
                <a:gd name="connsiteX3" fmla="*/ 73369 w 162798"/>
                <a:gd name="connsiteY3" fmla="*/ 8011 h 33445"/>
                <a:gd name="connsiteX4" fmla="*/ 162269 w 162798"/>
                <a:gd name="connsiteY4" fmla="*/ 33411 h 3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98" h="33445">
                  <a:moveTo>
                    <a:pt x="162269" y="33411"/>
                  </a:moveTo>
                  <a:cubicBezTo>
                    <a:pt x="167560" y="32353"/>
                    <a:pt x="132106" y="6423"/>
                    <a:pt x="105119" y="1661"/>
                  </a:cubicBezTo>
                  <a:cubicBezTo>
                    <a:pt x="78132" y="-3101"/>
                    <a:pt x="5635" y="3778"/>
                    <a:pt x="344" y="4836"/>
                  </a:cubicBezTo>
                  <a:cubicBezTo>
                    <a:pt x="-4947" y="5894"/>
                    <a:pt x="52202" y="5365"/>
                    <a:pt x="73369" y="8011"/>
                  </a:cubicBezTo>
                  <a:cubicBezTo>
                    <a:pt x="94536" y="10657"/>
                    <a:pt x="156978" y="34469"/>
                    <a:pt x="162269" y="33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1" name="フリーフォーム 1950">
              <a:extLst>
                <a:ext uri="{FF2B5EF4-FFF2-40B4-BE49-F238E27FC236}">
                  <a16:creationId xmlns:a16="http://schemas.microsoft.com/office/drawing/2014/main" id="{170AD5E4-E86B-ADEA-06D5-548814BC1033}"/>
                </a:ext>
              </a:extLst>
            </p:cNvPr>
            <p:cNvSpPr/>
            <p:nvPr/>
          </p:nvSpPr>
          <p:spPr>
            <a:xfrm>
              <a:off x="4038357" y="4086207"/>
              <a:ext cx="60599" cy="76410"/>
            </a:xfrm>
            <a:custGeom>
              <a:avLst/>
              <a:gdLst>
                <a:gd name="connsiteX0" fmla="*/ 243 w 60599"/>
                <a:gd name="connsiteY0" fmla="*/ 18 h 76410"/>
                <a:gd name="connsiteX1" fmla="*/ 38343 w 60599"/>
                <a:gd name="connsiteY1" fmla="*/ 57168 h 76410"/>
                <a:gd name="connsiteX2" fmla="*/ 12943 w 60599"/>
                <a:gd name="connsiteY2" fmla="*/ 76218 h 76410"/>
                <a:gd name="connsiteX3" fmla="*/ 60568 w 60599"/>
                <a:gd name="connsiteY3" fmla="*/ 63518 h 76410"/>
                <a:gd name="connsiteX4" fmla="*/ 243 w 60599"/>
                <a:gd name="connsiteY4" fmla="*/ 18 h 7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99" h="76410">
                  <a:moveTo>
                    <a:pt x="243" y="18"/>
                  </a:moveTo>
                  <a:cubicBezTo>
                    <a:pt x="-3461" y="-1040"/>
                    <a:pt x="36226" y="44468"/>
                    <a:pt x="38343" y="57168"/>
                  </a:cubicBezTo>
                  <a:cubicBezTo>
                    <a:pt x="40460" y="69868"/>
                    <a:pt x="9239" y="75160"/>
                    <a:pt x="12943" y="76218"/>
                  </a:cubicBezTo>
                  <a:cubicBezTo>
                    <a:pt x="16647" y="77276"/>
                    <a:pt x="58981" y="74101"/>
                    <a:pt x="60568" y="63518"/>
                  </a:cubicBezTo>
                  <a:cubicBezTo>
                    <a:pt x="62156" y="52935"/>
                    <a:pt x="3947" y="1076"/>
                    <a:pt x="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2" name="フリーフォーム 1951">
              <a:extLst>
                <a:ext uri="{FF2B5EF4-FFF2-40B4-BE49-F238E27FC236}">
                  <a16:creationId xmlns:a16="http://schemas.microsoft.com/office/drawing/2014/main" id="{D75BD4B3-8DBC-DE91-259A-0EABC2F93E87}"/>
                </a:ext>
              </a:extLst>
            </p:cNvPr>
            <p:cNvSpPr/>
            <p:nvPr/>
          </p:nvSpPr>
          <p:spPr>
            <a:xfrm>
              <a:off x="4023871" y="4084169"/>
              <a:ext cx="91169" cy="72302"/>
            </a:xfrm>
            <a:custGeom>
              <a:avLst/>
              <a:gdLst>
                <a:gd name="connsiteX0" fmla="*/ 90929 w 91169"/>
                <a:gd name="connsiteY0" fmla="*/ 2056 h 72302"/>
                <a:gd name="connsiteX1" fmla="*/ 30604 w 91169"/>
                <a:gd name="connsiteY1" fmla="*/ 8406 h 72302"/>
                <a:gd name="connsiteX2" fmla="*/ 21079 w 91169"/>
                <a:gd name="connsiteY2" fmla="*/ 71906 h 72302"/>
                <a:gd name="connsiteX3" fmla="*/ 2029 w 91169"/>
                <a:gd name="connsiteY3" fmla="*/ 36981 h 72302"/>
                <a:gd name="connsiteX4" fmla="*/ 5204 w 91169"/>
                <a:gd name="connsiteY4" fmla="*/ 21106 h 72302"/>
                <a:gd name="connsiteX5" fmla="*/ 90929 w 91169"/>
                <a:gd name="connsiteY5" fmla="*/ 2056 h 7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69" h="72302">
                  <a:moveTo>
                    <a:pt x="90929" y="2056"/>
                  </a:moveTo>
                  <a:cubicBezTo>
                    <a:pt x="95162" y="-61"/>
                    <a:pt x="42246" y="-3236"/>
                    <a:pt x="30604" y="8406"/>
                  </a:cubicBezTo>
                  <a:cubicBezTo>
                    <a:pt x="18962" y="20048"/>
                    <a:pt x="25841" y="67144"/>
                    <a:pt x="21079" y="71906"/>
                  </a:cubicBezTo>
                  <a:cubicBezTo>
                    <a:pt x="16317" y="76668"/>
                    <a:pt x="2029" y="36981"/>
                    <a:pt x="2029" y="36981"/>
                  </a:cubicBezTo>
                  <a:cubicBezTo>
                    <a:pt x="-617" y="28514"/>
                    <a:pt x="-1675" y="24810"/>
                    <a:pt x="5204" y="21106"/>
                  </a:cubicBezTo>
                  <a:cubicBezTo>
                    <a:pt x="12083" y="17402"/>
                    <a:pt x="86696" y="4173"/>
                    <a:pt x="90929" y="2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3" name="フリーフォーム 1952">
              <a:extLst>
                <a:ext uri="{FF2B5EF4-FFF2-40B4-BE49-F238E27FC236}">
                  <a16:creationId xmlns:a16="http://schemas.microsoft.com/office/drawing/2014/main" id="{192F5B99-B397-3637-1906-C3FC8E6D7404}"/>
                </a:ext>
              </a:extLst>
            </p:cNvPr>
            <p:cNvSpPr/>
            <p:nvPr/>
          </p:nvSpPr>
          <p:spPr>
            <a:xfrm>
              <a:off x="4029011" y="3806590"/>
              <a:ext cx="127098" cy="121639"/>
            </a:xfrm>
            <a:custGeom>
              <a:avLst/>
              <a:gdLst>
                <a:gd name="connsiteX0" fmla="*/ 64 w 127098"/>
                <a:gd name="connsiteY0" fmla="*/ 235 h 121639"/>
                <a:gd name="connsiteX1" fmla="*/ 47689 w 127098"/>
                <a:gd name="connsiteY1" fmla="*/ 70085 h 121639"/>
                <a:gd name="connsiteX2" fmla="*/ 127064 w 127098"/>
                <a:gd name="connsiteY2" fmla="*/ 120885 h 121639"/>
                <a:gd name="connsiteX3" fmla="*/ 57214 w 127098"/>
                <a:gd name="connsiteY3" fmla="*/ 95485 h 121639"/>
                <a:gd name="connsiteX4" fmla="*/ 64 w 127098"/>
                <a:gd name="connsiteY4" fmla="*/ 235 h 12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8" h="121639">
                  <a:moveTo>
                    <a:pt x="64" y="235"/>
                  </a:moveTo>
                  <a:cubicBezTo>
                    <a:pt x="-1523" y="-3998"/>
                    <a:pt x="26522" y="49977"/>
                    <a:pt x="47689" y="70085"/>
                  </a:cubicBezTo>
                  <a:cubicBezTo>
                    <a:pt x="68856" y="90193"/>
                    <a:pt x="125477" y="116652"/>
                    <a:pt x="127064" y="120885"/>
                  </a:cubicBezTo>
                  <a:cubicBezTo>
                    <a:pt x="128651" y="125118"/>
                    <a:pt x="75206" y="110831"/>
                    <a:pt x="57214" y="95485"/>
                  </a:cubicBezTo>
                  <a:cubicBezTo>
                    <a:pt x="39222" y="80139"/>
                    <a:pt x="1651" y="4468"/>
                    <a:pt x="64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4" name="フリーフォーム 1953">
              <a:extLst>
                <a:ext uri="{FF2B5EF4-FFF2-40B4-BE49-F238E27FC236}">
                  <a16:creationId xmlns:a16="http://schemas.microsoft.com/office/drawing/2014/main" id="{9852E9EF-903D-2D5B-540D-3D3051C72F58}"/>
                </a:ext>
              </a:extLst>
            </p:cNvPr>
            <p:cNvSpPr/>
            <p:nvPr/>
          </p:nvSpPr>
          <p:spPr>
            <a:xfrm>
              <a:off x="4051300" y="3813175"/>
              <a:ext cx="118663" cy="95508"/>
            </a:xfrm>
            <a:custGeom>
              <a:avLst/>
              <a:gdLst>
                <a:gd name="connsiteX0" fmla="*/ 0 w 118663"/>
                <a:gd name="connsiteY0" fmla="*/ 0 h 95508"/>
                <a:gd name="connsiteX1" fmla="*/ 50800 w 118663"/>
                <a:gd name="connsiteY1" fmla="*/ 63500 h 95508"/>
                <a:gd name="connsiteX2" fmla="*/ 117475 w 118663"/>
                <a:gd name="connsiteY2" fmla="*/ 95250 h 95508"/>
                <a:gd name="connsiteX3" fmla="*/ 95250 w 118663"/>
                <a:gd name="connsiteY3" fmla="*/ 79375 h 95508"/>
                <a:gd name="connsiteX4" fmla="*/ 0 w 118663"/>
                <a:gd name="connsiteY4" fmla="*/ 0 h 9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3" h="95508">
                  <a:moveTo>
                    <a:pt x="0" y="0"/>
                  </a:moveTo>
                  <a:cubicBezTo>
                    <a:pt x="15610" y="23812"/>
                    <a:pt x="31221" y="47625"/>
                    <a:pt x="50800" y="63500"/>
                  </a:cubicBezTo>
                  <a:cubicBezTo>
                    <a:pt x="70379" y="79375"/>
                    <a:pt x="110067" y="92604"/>
                    <a:pt x="117475" y="95250"/>
                  </a:cubicBezTo>
                  <a:cubicBezTo>
                    <a:pt x="124883" y="97896"/>
                    <a:pt x="95250" y="79375"/>
                    <a:pt x="95250" y="793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5" name="フリーフォーム 1954">
              <a:extLst>
                <a:ext uri="{FF2B5EF4-FFF2-40B4-BE49-F238E27FC236}">
                  <a16:creationId xmlns:a16="http://schemas.microsoft.com/office/drawing/2014/main" id="{554EEFFA-B450-1AE4-9FA3-A75B713E6C87}"/>
                </a:ext>
              </a:extLst>
            </p:cNvPr>
            <p:cNvSpPr/>
            <p:nvPr/>
          </p:nvSpPr>
          <p:spPr>
            <a:xfrm>
              <a:off x="4356100" y="3866566"/>
              <a:ext cx="360112" cy="25984"/>
            </a:xfrm>
            <a:custGeom>
              <a:avLst/>
              <a:gdLst>
                <a:gd name="connsiteX0" fmla="*/ 0 w 360112"/>
                <a:gd name="connsiteY0" fmla="*/ 25984 h 25984"/>
                <a:gd name="connsiteX1" fmla="*/ 152400 w 360112"/>
                <a:gd name="connsiteY1" fmla="*/ 16459 h 25984"/>
                <a:gd name="connsiteX2" fmla="*/ 358775 w 360112"/>
                <a:gd name="connsiteY2" fmla="*/ 584 h 25984"/>
                <a:gd name="connsiteX3" fmla="*/ 238125 w 360112"/>
                <a:gd name="connsiteY3" fmla="*/ 3759 h 25984"/>
                <a:gd name="connsiteX4" fmla="*/ 174625 w 360112"/>
                <a:gd name="connsiteY4" fmla="*/ 6934 h 25984"/>
                <a:gd name="connsiteX5" fmla="*/ 0 w 360112"/>
                <a:gd name="connsiteY5" fmla="*/ 25984 h 2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112" h="25984">
                  <a:moveTo>
                    <a:pt x="0" y="25984"/>
                  </a:moveTo>
                  <a:lnTo>
                    <a:pt x="152400" y="16459"/>
                  </a:lnTo>
                  <a:lnTo>
                    <a:pt x="358775" y="584"/>
                  </a:lnTo>
                  <a:cubicBezTo>
                    <a:pt x="373063" y="-1533"/>
                    <a:pt x="268817" y="2701"/>
                    <a:pt x="238125" y="3759"/>
                  </a:cubicBezTo>
                  <a:cubicBezTo>
                    <a:pt x="207433" y="4817"/>
                    <a:pt x="174625" y="6934"/>
                    <a:pt x="174625" y="6934"/>
                  </a:cubicBezTo>
                  <a:lnTo>
                    <a:pt x="0" y="25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6" name="フリーフォーム 1955">
              <a:extLst>
                <a:ext uri="{FF2B5EF4-FFF2-40B4-BE49-F238E27FC236}">
                  <a16:creationId xmlns:a16="http://schemas.microsoft.com/office/drawing/2014/main" id="{2882198B-FEA8-1932-EBDC-5F378FC621AE}"/>
                </a:ext>
              </a:extLst>
            </p:cNvPr>
            <p:cNvSpPr/>
            <p:nvPr/>
          </p:nvSpPr>
          <p:spPr>
            <a:xfrm>
              <a:off x="4006584" y="3715808"/>
              <a:ext cx="114838" cy="67297"/>
            </a:xfrm>
            <a:custGeom>
              <a:avLst/>
              <a:gdLst>
                <a:gd name="connsiteX0" fmla="*/ 266 w 114838"/>
                <a:gd name="connsiteY0" fmla="*/ 65617 h 67297"/>
                <a:gd name="connsiteX1" fmla="*/ 111391 w 114838"/>
                <a:gd name="connsiteY1" fmla="*/ 2117 h 67297"/>
                <a:gd name="connsiteX2" fmla="*/ 85991 w 114838"/>
                <a:gd name="connsiteY2" fmla="*/ 17992 h 67297"/>
                <a:gd name="connsiteX3" fmla="*/ 79641 w 114838"/>
                <a:gd name="connsiteY3" fmla="*/ 46567 h 67297"/>
                <a:gd name="connsiteX4" fmla="*/ 266 w 114838"/>
                <a:gd name="connsiteY4" fmla="*/ 65617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838" h="67297">
                  <a:moveTo>
                    <a:pt x="266" y="65617"/>
                  </a:moveTo>
                  <a:cubicBezTo>
                    <a:pt x="5558" y="58209"/>
                    <a:pt x="97104" y="10054"/>
                    <a:pt x="111391" y="2117"/>
                  </a:cubicBezTo>
                  <a:cubicBezTo>
                    <a:pt x="125678" y="-5820"/>
                    <a:pt x="91283" y="10584"/>
                    <a:pt x="85991" y="17992"/>
                  </a:cubicBezTo>
                  <a:cubicBezTo>
                    <a:pt x="80699" y="25400"/>
                    <a:pt x="89166" y="39159"/>
                    <a:pt x="79641" y="46567"/>
                  </a:cubicBezTo>
                  <a:cubicBezTo>
                    <a:pt x="70116" y="53975"/>
                    <a:pt x="-5026" y="73025"/>
                    <a:pt x="266" y="656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7" name="フリーフォーム 1956">
              <a:extLst>
                <a:ext uri="{FF2B5EF4-FFF2-40B4-BE49-F238E27FC236}">
                  <a16:creationId xmlns:a16="http://schemas.microsoft.com/office/drawing/2014/main" id="{1BE85D5D-1875-F053-8BFA-F02E91295ABB}"/>
                </a:ext>
              </a:extLst>
            </p:cNvPr>
            <p:cNvSpPr/>
            <p:nvPr/>
          </p:nvSpPr>
          <p:spPr>
            <a:xfrm>
              <a:off x="4105031" y="3724270"/>
              <a:ext cx="178073" cy="73041"/>
            </a:xfrm>
            <a:custGeom>
              <a:avLst/>
              <a:gdLst>
                <a:gd name="connsiteX0" fmla="*/ 244 w 178073"/>
                <a:gd name="connsiteY0" fmla="*/ 5 h 73041"/>
                <a:gd name="connsiteX1" fmla="*/ 70094 w 178073"/>
                <a:gd name="connsiteY1" fmla="*/ 50805 h 73041"/>
                <a:gd name="connsiteX2" fmla="*/ 133594 w 178073"/>
                <a:gd name="connsiteY2" fmla="*/ 73030 h 73041"/>
                <a:gd name="connsiteX3" fmla="*/ 178044 w 178073"/>
                <a:gd name="connsiteY3" fmla="*/ 53980 h 73041"/>
                <a:gd name="connsiteX4" fmla="*/ 127244 w 178073"/>
                <a:gd name="connsiteY4" fmla="*/ 66680 h 73041"/>
                <a:gd name="connsiteX5" fmla="*/ 95494 w 178073"/>
                <a:gd name="connsiteY5" fmla="*/ 47630 h 73041"/>
                <a:gd name="connsiteX6" fmla="*/ 244 w 178073"/>
                <a:gd name="connsiteY6" fmla="*/ 5 h 7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073" h="73041">
                  <a:moveTo>
                    <a:pt x="244" y="5"/>
                  </a:moveTo>
                  <a:cubicBezTo>
                    <a:pt x="-3989" y="534"/>
                    <a:pt x="47869" y="38634"/>
                    <a:pt x="70094" y="50805"/>
                  </a:cubicBezTo>
                  <a:cubicBezTo>
                    <a:pt x="92319" y="62976"/>
                    <a:pt x="115602" y="72501"/>
                    <a:pt x="133594" y="73030"/>
                  </a:cubicBezTo>
                  <a:cubicBezTo>
                    <a:pt x="151586" y="73559"/>
                    <a:pt x="179102" y="55038"/>
                    <a:pt x="178044" y="53980"/>
                  </a:cubicBezTo>
                  <a:cubicBezTo>
                    <a:pt x="176986" y="52922"/>
                    <a:pt x="141002" y="67738"/>
                    <a:pt x="127244" y="66680"/>
                  </a:cubicBezTo>
                  <a:cubicBezTo>
                    <a:pt x="113486" y="65622"/>
                    <a:pt x="113486" y="57684"/>
                    <a:pt x="95494" y="47630"/>
                  </a:cubicBezTo>
                  <a:cubicBezTo>
                    <a:pt x="77502" y="37576"/>
                    <a:pt x="4477" y="-524"/>
                    <a:pt x="24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8" name="フリーフォーム 1957">
              <a:extLst>
                <a:ext uri="{FF2B5EF4-FFF2-40B4-BE49-F238E27FC236}">
                  <a16:creationId xmlns:a16="http://schemas.microsoft.com/office/drawing/2014/main" id="{EEB28199-B0C7-1E9D-35D2-D6F68C2A9DB3}"/>
                </a:ext>
              </a:extLst>
            </p:cNvPr>
            <p:cNvSpPr/>
            <p:nvPr/>
          </p:nvSpPr>
          <p:spPr>
            <a:xfrm>
              <a:off x="4066898" y="3771369"/>
              <a:ext cx="114525" cy="100791"/>
            </a:xfrm>
            <a:custGeom>
              <a:avLst/>
              <a:gdLst>
                <a:gd name="connsiteX0" fmla="*/ 277 w 114525"/>
                <a:gd name="connsiteY0" fmla="*/ 531 h 100791"/>
                <a:gd name="connsiteX1" fmla="*/ 111402 w 114525"/>
                <a:gd name="connsiteY1" fmla="*/ 98956 h 100791"/>
                <a:gd name="connsiteX2" fmla="*/ 79652 w 114525"/>
                <a:gd name="connsiteY2" fmla="*/ 60856 h 100791"/>
                <a:gd name="connsiteX3" fmla="*/ 277 w 114525"/>
                <a:gd name="connsiteY3" fmla="*/ 531 h 10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5" h="100791">
                  <a:moveTo>
                    <a:pt x="277" y="531"/>
                  </a:moveTo>
                  <a:cubicBezTo>
                    <a:pt x="5569" y="6881"/>
                    <a:pt x="98173" y="88902"/>
                    <a:pt x="111402" y="98956"/>
                  </a:cubicBezTo>
                  <a:cubicBezTo>
                    <a:pt x="124631" y="109010"/>
                    <a:pt x="92352" y="75144"/>
                    <a:pt x="79652" y="60856"/>
                  </a:cubicBezTo>
                  <a:cubicBezTo>
                    <a:pt x="66952" y="46569"/>
                    <a:pt x="-5015" y="-5819"/>
                    <a:pt x="277" y="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9" name="フリーフォーム 1958">
              <a:extLst>
                <a:ext uri="{FF2B5EF4-FFF2-40B4-BE49-F238E27FC236}">
                  <a16:creationId xmlns:a16="http://schemas.microsoft.com/office/drawing/2014/main" id="{EA020C45-9664-8308-AF7E-52EE1D1AEF44}"/>
                </a:ext>
              </a:extLst>
            </p:cNvPr>
            <p:cNvSpPr/>
            <p:nvPr/>
          </p:nvSpPr>
          <p:spPr>
            <a:xfrm>
              <a:off x="4111247" y="3752850"/>
              <a:ext cx="178182" cy="62362"/>
            </a:xfrm>
            <a:custGeom>
              <a:avLst/>
              <a:gdLst>
                <a:gd name="connsiteX0" fmla="*/ 378 w 178182"/>
                <a:gd name="connsiteY0" fmla="*/ 0 h 62362"/>
                <a:gd name="connsiteX1" fmla="*/ 76578 w 178182"/>
                <a:gd name="connsiteY1" fmla="*/ 53975 h 62362"/>
                <a:gd name="connsiteX2" fmla="*/ 114678 w 178182"/>
                <a:gd name="connsiteY2" fmla="*/ 60325 h 62362"/>
                <a:gd name="connsiteX3" fmla="*/ 178178 w 178182"/>
                <a:gd name="connsiteY3" fmla="*/ 34925 h 62362"/>
                <a:gd name="connsiteX4" fmla="*/ 111503 w 178182"/>
                <a:gd name="connsiteY4" fmla="*/ 53975 h 62362"/>
                <a:gd name="connsiteX5" fmla="*/ 378 w 178182"/>
                <a:gd name="connsiteY5" fmla="*/ 0 h 6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182" h="62362">
                  <a:moveTo>
                    <a:pt x="378" y="0"/>
                  </a:moveTo>
                  <a:cubicBezTo>
                    <a:pt x="-5443" y="0"/>
                    <a:pt x="57528" y="43921"/>
                    <a:pt x="76578" y="53975"/>
                  </a:cubicBezTo>
                  <a:cubicBezTo>
                    <a:pt x="95628" y="64029"/>
                    <a:pt x="97745" y="63500"/>
                    <a:pt x="114678" y="60325"/>
                  </a:cubicBezTo>
                  <a:cubicBezTo>
                    <a:pt x="131611" y="57150"/>
                    <a:pt x="178707" y="35983"/>
                    <a:pt x="178178" y="34925"/>
                  </a:cubicBezTo>
                  <a:cubicBezTo>
                    <a:pt x="177649" y="33867"/>
                    <a:pt x="139020" y="57679"/>
                    <a:pt x="111503" y="53975"/>
                  </a:cubicBezTo>
                  <a:cubicBezTo>
                    <a:pt x="83986" y="50271"/>
                    <a:pt x="6199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0" name="フリーフォーム 1959">
              <a:extLst>
                <a:ext uri="{FF2B5EF4-FFF2-40B4-BE49-F238E27FC236}">
                  <a16:creationId xmlns:a16="http://schemas.microsoft.com/office/drawing/2014/main" id="{7B0552D7-EF7A-1C0D-E7FD-B5D0AF88F4B4}"/>
                </a:ext>
              </a:extLst>
            </p:cNvPr>
            <p:cNvSpPr/>
            <p:nvPr/>
          </p:nvSpPr>
          <p:spPr>
            <a:xfrm>
              <a:off x="4063945" y="3797135"/>
              <a:ext cx="79654" cy="68699"/>
            </a:xfrm>
            <a:custGeom>
              <a:avLst/>
              <a:gdLst>
                <a:gd name="connsiteX0" fmla="*/ 55 w 79654"/>
                <a:gd name="connsiteY0" fmla="*/ 165 h 68699"/>
                <a:gd name="connsiteX1" fmla="*/ 76255 w 79654"/>
                <a:gd name="connsiteY1" fmla="*/ 66840 h 68699"/>
                <a:gd name="connsiteX2" fmla="*/ 63555 w 79654"/>
                <a:gd name="connsiteY2" fmla="*/ 47790 h 68699"/>
                <a:gd name="connsiteX3" fmla="*/ 55 w 79654"/>
                <a:gd name="connsiteY3" fmla="*/ 165 h 6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54" h="68699">
                  <a:moveTo>
                    <a:pt x="55" y="165"/>
                  </a:moveTo>
                  <a:cubicBezTo>
                    <a:pt x="2172" y="3340"/>
                    <a:pt x="76255" y="66840"/>
                    <a:pt x="76255" y="66840"/>
                  </a:cubicBezTo>
                  <a:cubicBezTo>
                    <a:pt x="86838" y="74777"/>
                    <a:pt x="69905" y="55198"/>
                    <a:pt x="63555" y="47790"/>
                  </a:cubicBezTo>
                  <a:cubicBezTo>
                    <a:pt x="57205" y="40382"/>
                    <a:pt x="-2062" y="-3010"/>
                    <a:pt x="55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1" name="フリーフォーム 1960">
              <a:extLst>
                <a:ext uri="{FF2B5EF4-FFF2-40B4-BE49-F238E27FC236}">
                  <a16:creationId xmlns:a16="http://schemas.microsoft.com/office/drawing/2014/main" id="{35059179-2F96-BFE3-4256-2CBAFEAD11F4}"/>
                </a:ext>
              </a:extLst>
            </p:cNvPr>
            <p:cNvSpPr/>
            <p:nvPr/>
          </p:nvSpPr>
          <p:spPr>
            <a:xfrm>
              <a:off x="4143365" y="3813088"/>
              <a:ext cx="177825" cy="58687"/>
            </a:xfrm>
            <a:custGeom>
              <a:avLst/>
              <a:gdLst>
                <a:gd name="connsiteX0" fmla="*/ 10 w 177825"/>
                <a:gd name="connsiteY0" fmla="*/ 44537 h 58687"/>
                <a:gd name="connsiteX1" fmla="*/ 101610 w 177825"/>
                <a:gd name="connsiteY1" fmla="*/ 57237 h 58687"/>
                <a:gd name="connsiteX2" fmla="*/ 152410 w 177825"/>
                <a:gd name="connsiteY2" fmla="*/ 6437 h 58687"/>
                <a:gd name="connsiteX3" fmla="*/ 177810 w 177825"/>
                <a:gd name="connsiteY3" fmla="*/ 47712 h 58687"/>
                <a:gd name="connsiteX4" fmla="*/ 149235 w 177825"/>
                <a:gd name="connsiteY4" fmla="*/ 87 h 58687"/>
                <a:gd name="connsiteX5" fmla="*/ 120660 w 177825"/>
                <a:gd name="connsiteY5" fmla="*/ 35012 h 58687"/>
                <a:gd name="connsiteX6" fmla="*/ 107960 w 177825"/>
                <a:gd name="connsiteY6" fmla="*/ 41362 h 58687"/>
                <a:gd name="connsiteX7" fmla="*/ 10 w 177825"/>
                <a:gd name="connsiteY7" fmla="*/ 44537 h 5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25" h="58687">
                  <a:moveTo>
                    <a:pt x="10" y="44537"/>
                  </a:moveTo>
                  <a:cubicBezTo>
                    <a:pt x="-1048" y="47183"/>
                    <a:pt x="76210" y="63587"/>
                    <a:pt x="101610" y="57237"/>
                  </a:cubicBezTo>
                  <a:cubicBezTo>
                    <a:pt x="127010" y="50887"/>
                    <a:pt x="139710" y="8024"/>
                    <a:pt x="152410" y="6437"/>
                  </a:cubicBezTo>
                  <a:cubicBezTo>
                    <a:pt x="165110" y="4850"/>
                    <a:pt x="178339" y="48770"/>
                    <a:pt x="177810" y="47712"/>
                  </a:cubicBezTo>
                  <a:cubicBezTo>
                    <a:pt x="177281" y="46654"/>
                    <a:pt x="158760" y="2204"/>
                    <a:pt x="149235" y="87"/>
                  </a:cubicBezTo>
                  <a:cubicBezTo>
                    <a:pt x="139710" y="-2030"/>
                    <a:pt x="120660" y="35012"/>
                    <a:pt x="120660" y="35012"/>
                  </a:cubicBezTo>
                  <a:cubicBezTo>
                    <a:pt x="113781" y="41891"/>
                    <a:pt x="121189" y="38187"/>
                    <a:pt x="107960" y="41362"/>
                  </a:cubicBezTo>
                  <a:cubicBezTo>
                    <a:pt x="94731" y="44537"/>
                    <a:pt x="1068" y="41891"/>
                    <a:pt x="10" y="44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2" name="フリーフォーム 1961">
              <a:extLst>
                <a:ext uri="{FF2B5EF4-FFF2-40B4-BE49-F238E27FC236}">
                  <a16:creationId xmlns:a16="http://schemas.microsoft.com/office/drawing/2014/main" id="{968517AB-C998-AAF1-ECEE-98886DAD61A8}"/>
                </a:ext>
              </a:extLst>
            </p:cNvPr>
            <p:cNvSpPr/>
            <p:nvPr/>
          </p:nvSpPr>
          <p:spPr>
            <a:xfrm>
              <a:off x="4162389" y="3797245"/>
              <a:ext cx="104901" cy="49297"/>
            </a:xfrm>
            <a:custGeom>
              <a:avLst/>
              <a:gdLst>
                <a:gd name="connsiteX0" fmla="*/ 36 w 104901"/>
                <a:gd name="connsiteY0" fmla="*/ 38155 h 49297"/>
                <a:gd name="connsiteX1" fmla="*/ 66711 w 104901"/>
                <a:gd name="connsiteY1" fmla="*/ 47680 h 49297"/>
                <a:gd name="connsiteX2" fmla="*/ 104811 w 104901"/>
                <a:gd name="connsiteY2" fmla="*/ 55 h 49297"/>
                <a:gd name="connsiteX3" fmla="*/ 76236 w 104901"/>
                <a:gd name="connsiteY3" fmla="*/ 38155 h 49297"/>
                <a:gd name="connsiteX4" fmla="*/ 36 w 104901"/>
                <a:gd name="connsiteY4" fmla="*/ 38155 h 4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901" h="49297">
                  <a:moveTo>
                    <a:pt x="36" y="38155"/>
                  </a:moveTo>
                  <a:cubicBezTo>
                    <a:pt x="-1551" y="39742"/>
                    <a:pt x="49249" y="54030"/>
                    <a:pt x="66711" y="47680"/>
                  </a:cubicBezTo>
                  <a:cubicBezTo>
                    <a:pt x="84173" y="41330"/>
                    <a:pt x="103224" y="1642"/>
                    <a:pt x="104811" y="55"/>
                  </a:cubicBezTo>
                  <a:cubicBezTo>
                    <a:pt x="106398" y="-1532"/>
                    <a:pt x="86819" y="31276"/>
                    <a:pt x="76236" y="38155"/>
                  </a:cubicBezTo>
                  <a:cubicBezTo>
                    <a:pt x="65653" y="45034"/>
                    <a:pt x="1623" y="36568"/>
                    <a:pt x="36" y="38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3" name="フリーフォーム 1962">
              <a:extLst>
                <a:ext uri="{FF2B5EF4-FFF2-40B4-BE49-F238E27FC236}">
                  <a16:creationId xmlns:a16="http://schemas.microsoft.com/office/drawing/2014/main" id="{0AEFE462-049C-F9D8-AE4C-A844B6013FF0}"/>
                </a:ext>
              </a:extLst>
            </p:cNvPr>
            <p:cNvSpPr/>
            <p:nvPr/>
          </p:nvSpPr>
          <p:spPr>
            <a:xfrm>
              <a:off x="4232218" y="3777009"/>
              <a:ext cx="92767" cy="77455"/>
            </a:xfrm>
            <a:custGeom>
              <a:avLst/>
              <a:gdLst>
                <a:gd name="connsiteX0" fmla="*/ 57 w 92767"/>
                <a:gd name="connsiteY0" fmla="*/ 7591 h 77455"/>
                <a:gd name="connsiteX1" fmla="*/ 69907 w 92767"/>
                <a:gd name="connsiteY1" fmla="*/ 10766 h 77455"/>
                <a:gd name="connsiteX2" fmla="*/ 92132 w 92767"/>
                <a:gd name="connsiteY2" fmla="*/ 77441 h 77455"/>
                <a:gd name="connsiteX3" fmla="*/ 82607 w 92767"/>
                <a:gd name="connsiteY3" fmla="*/ 4416 h 77455"/>
                <a:gd name="connsiteX4" fmla="*/ 57 w 92767"/>
                <a:gd name="connsiteY4" fmla="*/ 7591 h 7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67" h="77455">
                  <a:moveTo>
                    <a:pt x="57" y="7591"/>
                  </a:moveTo>
                  <a:cubicBezTo>
                    <a:pt x="-2060" y="8649"/>
                    <a:pt x="54561" y="-876"/>
                    <a:pt x="69907" y="10766"/>
                  </a:cubicBezTo>
                  <a:cubicBezTo>
                    <a:pt x="85253" y="22408"/>
                    <a:pt x="90015" y="78499"/>
                    <a:pt x="92132" y="77441"/>
                  </a:cubicBezTo>
                  <a:cubicBezTo>
                    <a:pt x="94249" y="76383"/>
                    <a:pt x="91074" y="15528"/>
                    <a:pt x="82607" y="4416"/>
                  </a:cubicBezTo>
                  <a:cubicBezTo>
                    <a:pt x="74140" y="-6696"/>
                    <a:pt x="2174" y="6533"/>
                    <a:pt x="57" y="7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4" name="フリーフォーム 1963">
              <a:extLst>
                <a:ext uri="{FF2B5EF4-FFF2-40B4-BE49-F238E27FC236}">
                  <a16:creationId xmlns:a16="http://schemas.microsoft.com/office/drawing/2014/main" id="{4ED86BBD-80A5-AF44-701A-6F93F3A7FB26}"/>
                </a:ext>
              </a:extLst>
            </p:cNvPr>
            <p:cNvSpPr/>
            <p:nvPr/>
          </p:nvSpPr>
          <p:spPr>
            <a:xfrm>
              <a:off x="4000447" y="3889178"/>
              <a:ext cx="73448" cy="184507"/>
            </a:xfrm>
            <a:custGeom>
              <a:avLst/>
              <a:gdLst>
                <a:gd name="connsiteX0" fmla="*/ 53 w 73448"/>
                <a:gd name="connsiteY0" fmla="*/ 197 h 184507"/>
                <a:gd name="connsiteX1" fmla="*/ 60378 w 73448"/>
                <a:gd name="connsiteY1" fmla="*/ 76397 h 184507"/>
                <a:gd name="connsiteX2" fmla="*/ 3228 w 73448"/>
                <a:gd name="connsiteY2" fmla="*/ 184347 h 184507"/>
                <a:gd name="connsiteX3" fmla="*/ 73078 w 73448"/>
                <a:gd name="connsiteY3" fmla="*/ 98622 h 184507"/>
                <a:gd name="connsiteX4" fmla="*/ 53 w 73448"/>
                <a:gd name="connsiteY4" fmla="*/ 197 h 18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48" h="184507">
                  <a:moveTo>
                    <a:pt x="53" y="197"/>
                  </a:moveTo>
                  <a:cubicBezTo>
                    <a:pt x="-2064" y="-3507"/>
                    <a:pt x="59849" y="45705"/>
                    <a:pt x="60378" y="76397"/>
                  </a:cubicBezTo>
                  <a:cubicBezTo>
                    <a:pt x="60907" y="107089"/>
                    <a:pt x="1111" y="180643"/>
                    <a:pt x="3228" y="184347"/>
                  </a:cubicBezTo>
                  <a:cubicBezTo>
                    <a:pt x="5345" y="188051"/>
                    <a:pt x="66728" y="126668"/>
                    <a:pt x="73078" y="98622"/>
                  </a:cubicBezTo>
                  <a:cubicBezTo>
                    <a:pt x="79428" y="70576"/>
                    <a:pt x="2170" y="3901"/>
                    <a:pt x="53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5" name="フリーフォーム 1964">
              <a:extLst>
                <a:ext uri="{FF2B5EF4-FFF2-40B4-BE49-F238E27FC236}">
                  <a16:creationId xmlns:a16="http://schemas.microsoft.com/office/drawing/2014/main" id="{F36E4BE6-C318-9C85-71D5-1C18291B57A1}"/>
                </a:ext>
              </a:extLst>
            </p:cNvPr>
            <p:cNvSpPr/>
            <p:nvPr/>
          </p:nvSpPr>
          <p:spPr>
            <a:xfrm>
              <a:off x="2691264" y="4235436"/>
              <a:ext cx="484117" cy="16658"/>
            </a:xfrm>
            <a:custGeom>
              <a:avLst/>
              <a:gdLst>
                <a:gd name="connsiteX0" fmla="*/ 1136 w 484117"/>
                <a:gd name="connsiteY0" fmla="*/ 15889 h 16658"/>
                <a:gd name="connsiteX1" fmla="*/ 467861 w 484117"/>
                <a:gd name="connsiteY1" fmla="*/ 12714 h 16658"/>
                <a:gd name="connsiteX2" fmla="*/ 340861 w 484117"/>
                <a:gd name="connsiteY2" fmla="*/ 14 h 16658"/>
                <a:gd name="connsiteX3" fmla="*/ 1136 w 484117"/>
                <a:gd name="connsiteY3" fmla="*/ 15889 h 1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17" h="16658">
                  <a:moveTo>
                    <a:pt x="1136" y="15889"/>
                  </a:moveTo>
                  <a:cubicBezTo>
                    <a:pt x="22303" y="18006"/>
                    <a:pt x="411240" y="15360"/>
                    <a:pt x="467861" y="12714"/>
                  </a:cubicBezTo>
                  <a:cubicBezTo>
                    <a:pt x="524482" y="10068"/>
                    <a:pt x="421294" y="543"/>
                    <a:pt x="340861" y="14"/>
                  </a:cubicBezTo>
                  <a:cubicBezTo>
                    <a:pt x="260428" y="-515"/>
                    <a:pt x="-20031" y="13772"/>
                    <a:pt x="1136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6" name="フリーフォーム 1965">
              <a:extLst>
                <a:ext uri="{FF2B5EF4-FFF2-40B4-BE49-F238E27FC236}">
                  <a16:creationId xmlns:a16="http://schemas.microsoft.com/office/drawing/2014/main" id="{045B34CA-F3A5-89EF-4CA6-D67F96BFEC71}"/>
                </a:ext>
              </a:extLst>
            </p:cNvPr>
            <p:cNvSpPr/>
            <p:nvPr/>
          </p:nvSpPr>
          <p:spPr>
            <a:xfrm>
              <a:off x="3144129" y="4201113"/>
              <a:ext cx="908354" cy="37587"/>
            </a:xfrm>
            <a:custGeom>
              <a:avLst/>
              <a:gdLst>
                <a:gd name="connsiteX0" fmla="*/ 27696 w 908354"/>
                <a:gd name="connsiteY0" fmla="*/ 37512 h 37587"/>
                <a:gd name="connsiteX1" fmla="*/ 875421 w 908354"/>
                <a:gd name="connsiteY1" fmla="*/ 2587 h 37587"/>
                <a:gd name="connsiteX2" fmla="*/ 748421 w 908354"/>
                <a:gd name="connsiteY2" fmla="*/ 2587 h 37587"/>
                <a:gd name="connsiteX3" fmla="*/ 408696 w 908354"/>
                <a:gd name="connsiteY3" fmla="*/ 8937 h 37587"/>
                <a:gd name="connsiteX4" fmla="*/ 221371 w 908354"/>
                <a:gd name="connsiteY4" fmla="*/ 12112 h 37587"/>
                <a:gd name="connsiteX5" fmla="*/ 27696 w 908354"/>
                <a:gd name="connsiteY5" fmla="*/ 37512 h 3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8354" h="37587">
                  <a:moveTo>
                    <a:pt x="27696" y="37512"/>
                  </a:moveTo>
                  <a:cubicBezTo>
                    <a:pt x="136704" y="35925"/>
                    <a:pt x="755300" y="8408"/>
                    <a:pt x="875421" y="2587"/>
                  </a:cubicBezTo>
                  <a:cubicBezTo>
                    <a:pt x="995542" y="-3234"/>
                    <a:pt x="748421" y="2587"/>
                    <a:pt x="748421" y="2587"/>
                  </a:cubicBezTo>
                  <a:lnTo>
                    <a:pt x="408696" y="8937"/>
                  </a:lnTo>
                  <a:cubicBezTo>
                    <a:pt x="320854" y="10524"/>
                    <a:pt x="280109" y="8937"/>
                    <a:pt x="221371" y="12112"/>
                  </a:cubicBezTo>
                  <a:cubicBezTo>
                    <a:pt x="162634" y="15287"/>
                    <a:pt x="-81312" y="39099"/>
                    <a:pt x="27696" y="3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7" name="フリーフォーム 1966">
              <a:extLst>
                <a:ext uri="{FF2B5EF4-FFF2-40B4-BE49-F238E27FC236}">
                  <a16:creationId xmlns:a16="http://schemas.microsoft.com/office/drawing/2014/main" id="{71FA5121-6D87-C47E-75F1-3E58D455610A}"/>
                </a:ext>
              </a:extLst>
            </p:cNvPr>
            <p:cNvSpPr/>
            <p:nvPr/>
          </p:nvSpPr>
          <p:spPr>
            <a:xfrm>
              <a:off x="2638261" y="4143329"/>
              <a:ext cx="89635" cy="117570"/>
            </a:xfrm>
            <a:custGeom>
              <a:avLst/>
              <a:gdLst>
                <a:gd name="connsiteX0" fmla="*/ 164 w 89635"/>
                <a:gd name="connsiteY0" fmla="*/ 46 h 117570"/>
                <a:gd name="connsiteX1" fmla="*/ 66839 w 89635"/>
                <a:gd name="connsiteY1" fmla="*/ 57196 h 117570"/>
                <a:gd name="connsiteX2" fmla="*/ 63664 w 89635"/>
                <a:gd name="connsiteY2" fmla="*/ 117521 h 117570"/>
                <a:gd name="connsiteX3" fmla="*/ 89064 w 89635"/>
                <a:gd name="connsiteY3" fmla="*/ 66721 h 117570"/>
                <a:gd name="connsiteX4" fmla="*/ 164 w 89635"/>
                <a:gd name="connsiteY4" fmla="*/ 46 h 11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5" h="117570">
                  <a:moveTo>
                    <a:pt x="164" y="46"/>
                  </a:moveTo>
                  <a:cubicBezTo>
                    <a:pt x="-3540" y="-1541"/>
                    <a:pt x="56256" y="37617"/>
                    <a:pt x="66839" y="57196"/>
                  </a:cubicBezTo>
                  <a:cubicBezTo>
                    <a:pt x="77422" y="76775"/>
                    <a:pt x="59960" y="115934"/>
                    <a:pt x="63664" y="117521"/>
                  </a:cubicBezTo>
                  <a:cubicBezTo>
                    <a:pt x="67368" y="119108"/>
                    <a:pt x="93827" y="82067"/>
                    <a:pt x="89064" y="66721"/>
                  </a:cubicBezTo>
                  <a:cubicBezTo>
                    <a:pt x="84301" y="51375"/>
                    <a:pt x="3868" y="1633"/>
                    <a:pt x="164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8" name="フリーフォーム 1967">
              <a:extLst>
                <a:ext uri="{FF2B5EF4-FFF2-40B4-BE49-F238E27FC236}">
                  <a16:creationId xmlns:a16="http://schemas.microsoft.com/office/drawing/2014/main" id="{0BD9A799-052D-CEEB-272D-9CC10FBAFDD8}"/>
                </a:ext>
              </a:extLst>
            </p:cNvPr>
            <p:cNvSpPr/>
            <p:nvPr/>
          </p:nvSpPr>
          <p:spPr>
            <a:xfrm>
              <a:off x="2181225" y="3780119"/>
              <a:ext cx="1220695" cy="29881"/>
            </a:xfrm>
            <a:custGeom>
              <a:avLst/>
              <a:gdLst>
                <a:gd name="connsiteX0" fmla="*/ 0 w 1220695"/>
                <a:gd name="connsiteY0" fmla="*/ 29881 h 29881"/>
                <a:gd name="connsiteX1" fmla="*/ 1193800 w 1220695"/>
                <a:gd name="connsiteY1" fmla="*/ 1306 h 29881"/>
                <a:gd name="connsiteX2" fmla="*/ 860425 w 1220695"/>
                <a:gd name="connsiteY2" fmla="*/ 4481 h 29881"/>
                <a:gd name="connsiteX3" fmla="*/ 473075 w 1220695"/>
                <a:gd name="connsiteY3" fmla="*/ 10831 h 29881"/>
                <a:gd name="connsiteX4" fmla="*/ 0 w 1220695"/>
                <a:gd name="connsiteY4" fmla="*/ 29881 h 2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695" h="29881">
                  <a:moveTo>
                    <a:pt x="0" y="29881"/>
                  </a:moveTo>
                  <a:lnTo>
                    <a:pt x="1193800" y="1306"/>
                  </a:lnTo>
                  <a:cubicBezTo>
                    <a:pt x="1337204" y="-2927"/>
                    <a:pt x="860425" y="4481"/>
                    <a:pt x="860425" y="4481"/>
                  </a:cubicBezTo>
                  <a:lnTo>
                    <a:pt x="473075" y="10831"/>
                  </a:lnTo>
                  <a:lnTo>
                    <a:pt x="0" y="29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9" name="フリーフォーム 1968">
              <a:extLst>
                <a:ext uri="{FF2B5EF4-FFF2-40B4-BE49-F238E27FC236}">
                  <a16:creationId xmlns:a16="http://schemas.microsoft.com/office/drawing/2014/main" id="{4C32C47E-691D-F8AE-F9AA-DE20FD5CCF35}"/>
                </a:ext>
              </a:extLst>
            </p:cNvPr>
            <p:cNvSpPr/>
            <p:nvPr/>
          </p:nvSpPr>
          <p:spPr>
            <a:xfrm>
              <a:off x="3374142" y="3752656"/>
              <a:ext cx="636612" cy="22863"/>
            </a:xfrm>
            <a:custGeom>
              <a:avLst/>
              <a:gdLst>
                <a:gd name="connsiteX0" fmla="*/ 883 w 636612"/>
                <a:gd name="connsiteY0" fmla="*/ 22419 h 22863"/>
                <a:gd name="connsiteX1" fmla="*/ 610483 w 636612"/>
                <a:gd name="connsiteY1" fmla="*/ 194 h 22863"/>
                <a:gd name="connsiteX2" fmla="*/ 477133 w 636612"/>
                <a:gd name="connsiteY2" fmla="*/ 12894 h 22863"/>
                <a:gd name="connsiteX3" fmla="*/ 883 w 636612"/>
                <a:gd name="connsiteY3" fmla="*/ 22419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12" h="22863">
                  <a:moveTo>
                    <a:pt x="883" y="22419"/>
                  </a:moveTo>
                  <a:cubicBezTo>
                    <a:pt x="23108" y="20302"/>
                    <a:pt x="531108" y="1781"/>
                    <a:pt x="610483" y="194"/>
                  </a:cubicBezTo>
                  <a:cubicBezTo>
                    <a:pt x="689858" y="-1393"/>
                    <a:pt x="571854" y="7073"/>
                    <a:pt x="477133" y="12894"/>
                  </a:cubicBezTo>
                  <a:cubicBezTo>
                    <a:pt x="382412" y="18715"/>
                    <a:pt x="-21342" y="24536"/>
                    <a:pt x="883" y="22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0" name="フリーフォーム 1969">
              <a:extLst>
                <a:ext uri="{FF2B5EF4-FFF2-40B4-BE49-F238E27FC236}">
                  <a16:creationId xmlns:a16="http://schemas.microsoft.com/office/drawing/2014/main" id="{23F8F368-EFE8-A62C-B05C-DB1D91AD85B1}"/>
                </a:ext>
              </a:extLst>
            </p:cNvPr>
            <p:cNvSpPr/>
            <p:nvPr/>
          </p:nvSpPr>
          <p:spPr>
            <a:xfrm>
              <a:off x="2222935" y="3800388"/>
              <a:ext cx="1084802" cy="35736"/>
            </a:xfrm>
            <a:custGeom>
              <a:avLst/>
              <a:gdLst>
                <a:gd name="connsiteX0" fmla="*/ 21790 w 1084802"/>
                <a:gd name="connsiteY0" fmla="*/ 28662 h 35736"/>
                <a:gd name="connsiteX1" fmla="*/ 1069540 w 1084802"/>
                <a:gd name="connsiteY1" fmla="*/ 87 h 35736"/>
                <a:gd name="connsiteX2" fmla="*/ 672665 w 1084802"/>
                <a:gd name="connsiteY2" fmla="*/ 19137 h 35736"/>
                <a:gd name="connsiteX3" fmla="*/ 380565 w 1084802"/>
                <a:gd name="connsiteY3" fmla="*/ 35012 h 35736"/>
                <a:gd name="connsiteX4" fmla="*/ 21790 w 1084802"/>
                <a:gd name="connsiteY4" fmla="*/ 28662 h 3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02" h="35736">
                  <a:moveTo>
                    <a:pt x="21790" y="28662"/>
                  </a:moveTo>
                  <a:cubicBezTo>
                    <a:pt x="136619" y="22841"/>
                    <a:pt x="961061" y="1674"/>
                    <a:pt x="1069540" y="87"/>
                  </a:cubicBezTo>
                  <a:cubicBezTo>
                    <a:pt x="1178019" y="-1500"/>
                    <a:pt x="672665" y="19137"/>
                    <a:pt x="672665" y="19137"/>
                  </a:cubicBezTo>
                  <a:cubicBezTo>
                    <a:pt x="557836" y="24958"/>
                    <a:pt x="482694" y="32895"/>
                    <a:pt x="380565" y="35012"/>
                  </a:cubicBezTo>
                  <a:cubicBezTo>
                    <a:pt x="278436" y="37129"/>
                    <a:pt x="-93039" y="34483"/>
                    <a:pt x="21790" y="286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1" name="フリーフォーム 1970">
              <a:extLst>
                <a:ext uri="{FF2B5EF4-FFF2-40B4-BE49-F238E27FC236}">
                  <a16:creationId xmlns:a16="http://schemas.microsoft.com/office/drawing/2014/main" id="{67F8151A-69D3-6A96-CE73-E68D84B81B39}"/>
                </a:ext>
              </a:extLst>
            </p:cNvPr>
            <p:cNvSpPr/>
            <p:nvPr/>
          </p:nvSpPr>
          <p:spPr>
            <a:xfrm>
              <a:off x="3263812" y="3768707"/>
              <a:ext cx="734046" cy="39113"/>
            </a:xfrm>
            <a:custGeom>
              <a:avLst/>
              <a:gdLst>
                <a:gd name="connsiteX0" fmla="*/ 6438 w 734046"/>
                <a:gd name="connsiteY0" fmla="*/ 38118 h 39113"/>
                <a:gd name="connsiteX1" fmla="*/ 539838 w 734046"/>
                <a:gd name="connsiteY1" fmla="*/ 19068 h 39113"/>
                <a:gd name="connsiteX2" fmla="*/ 689063 w 734046"/>
                <a:gd name="connsiteY2" fmla="*/ 18 h 39113"/>
                <a:gd name="connsiteX3" fmla="*/ 723988 w 734046"/>
                <a:gd name="connsiteY3" fmla="*/ 15893 h 39113"/>
                <a:gd name="connsiteX4" fmla="*/ 530313 w 734046"/>
                <a:gd name="connsiteY4" fmla="*/ 31768 h 39113"/>
                <a:gd name="connsiteX5" fmla="*/ 260438 w 734046"/>
                <a:gd name="connsiteY5" fmla="*/ 34943 h 39113"/>
                <a:gd name="connsiteX6" fmla="*/ 6438 w 734046"/>
                <a:gd name="connsiteY6" fmla="*/ 38118 h 3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046" h="39113">
                  <a:moveTo>
                    <a:pt x="6438" y="38118"/>
                  </a:moveTo>
                  <a:cubicBezTo>
                    <a:pt x="53005" y="35472"/>
                    <a:pt x="426067" y="25418"/>
                    <a:pt x="539838" y="19068"/>
                  </a:cubicBezTo>
                  <a:cubicBezTo>
                    <a:pt x="653609" y="12718"/>
                    <a:pt x="658371" y="547"/>
                    <a:pt x="689063" y="18"/>
                  </a:cubicBezTo>
                  <a:cubicBezTo>
                    <a:pt x="719755" y="-511"/>
                    <a:pt x="750446" y="10601"/>
                    <a:pt x="723988" y="15893"/>
                  </a:cubicBezTo>
                  <a:cubicBezTo>
                    <a:pt x="697530" y="21185"/>
                    <a:pt x="607571" y="28593"/>
                    <a:pt x="530313" y="31768"/>
                  </a:cubicBezTo>
                  <a:cubicBezTo>
                    <a:pt x="453055" y="34943"/>
                    <a:pt x="342459" y="32297"/>
                    <a:pt x="260438" y="34943"/>
                  </a:cubicBezTo>
                  <a:cubicBezTo>
                    <a:pt x="178417" y="37589"/>
                    <a:pt x="-40129" y="40764"/>
                    <a:pt x="6438" y="38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2" name="フリーフォーム 1971">
              <a:extLst>
                <a:ext uri="{FF2B5EF4-FFF2-40B4-BE49-F238E27FC236}">
                  <a16:creationId xmlns:a16="http://schemas.microsoft.com/office/drawing/2014/main" id="{3F061696-9781-2B3A-1232-94156DABA35A}"/>
                </a:ext>
              </a:extLst>
            </p:cNvPr>
            <p:cNvSpPr/>
            <p:nvPr/>
          </p:nvSpPr>
          <p:spPr>
            <a:xfrm>
              <a:off x="2295525" y="3832225"/>
              <a:ext cx="1088412" cy="69850"/>
            </a:xfrm>
            <a:custGeom>
              <a:avLst/>
              <a:gdLst>
                <a:gd name="connsiteX0" fmla="*/ 0 w 1088412"/>
                <a:gd name="connsiteY0" fmla="*/ 19050 h 69850"/>
                <a:gd name="connsiteX1" fmla="*/ 1025525 w 1088412"/>
                <a:gd name="connsiteY1" fmla="*/ 0 h 69850"/>
                <a:gd name="connsiteX2" fmla="*/ 44450 w 1088412"/>
                <a:gd name="connsiteY2" fmla="*/ 69850 h 69850"/>
                <a:gd name="connsiteX3" fmla="*/ 1082675 w 1088412"/>
                <a:gd name="connsiteY3" fmla="*/ 3175 h 69850"/>
                <a:gd name="connsiteX4" fmla="*/ 488950 w 1088412"/>
                <a:gd name="connsiteY4" fmla="*/ 19050 h 69850"/>
                <a:gd name="connsiteX5" fmla="*/ 0 w 1088412"/>
                <a:gd name="connsiteY5" fmla="*/ 1905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412" h="69850">
                  <a:moveTo>
                    <a:pt x="0" y="19050"/>
                  </a:moveTo>
                  <a:lnTo>
                    <a:pt x="1025525" y="0"/>
                  </a:lnTo>
                  <a:cubicBezTo>
                    <a:pt x="1032933" y="8467"/>
                    <a:pt x="44450" y="69850"/>
                    <a:pt x="44450" y="69850"/>
                  </a:cubicBezTo>
                  <a:lnTo>
                    <a:pt x="1082675" y="3175"/>
                  </a:lnTo>
                  <a:cubicBezTo>
                    <a:pt x="1156758" y="-5292"/>
                    <a:pt x="488950" y="19050"/>
                    <a:pt x="488950" y="19050"/>
                  </a:cubicBezTo>
                  <a:lnTo>
                    <a:pt x="0" y="19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3" name="フリーフォーム 1972">
              <a:extLst>
                <a:ext uri="{FF2B5EF4-FFF2-40B4-BE49-F238E27FC236}">
                  <a16:creationId xmlns:a16="http://schemas.microsoft.com/office/drawing/2014/main" id="{A266A328-14DE-10DC-AB55-839FB2D1F641}"/>
                </a:ext>
              </a:extLst>
            </p:cNvPr>
            <p:cNvSpPr/>
            <p:nvPr/>
          </p:nvSpPr>
          <p:spPr>
            <a:xfrm>
              <a:off x="3130550" y="3806683"/>
              <a:ext cx="836041" cy="66817"/>
            </a:xfrm>
            <a:custGeom>
              <a:avLst/>
              <a:gdLst>
                <a:gd name="connsiteX0" fmla="*/ 0 w 836041"/>
                <a:gd name="connsiteY0" fmla="*/ 66817 h 66817"/>
                <a:gd name="connsiteX1" fmla="*/ 831850 w 836041"/>
                <a:gd name="connsiteY1" fmla="*/ 142 h 66817"/>
                <a:gd name="connsiteX2" fmla="*/ 342900 w 836041"/>
                <a:gd name="connsiteY2" fmla="*/ 47767 h 66817"/>
                <a:gd name="connsiteX3" fmla="*/ 0 w 836041"/>
                <a:gd name="connsiteY3" fmla="*/ 66817 h 6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041" h="66817">
                  <a:moveTo>
                    <a:pt x="0" y="66817"/>
                  </a:moveTo>
                  <a:lnTo>
                    <a:pt x="831850" y="142"/>
                  </a:lnTo>
                  <a:cubicBezTo>
                    <a:pt x="889000" y="-3033"/>
                    <a:pt x="342900" y="47767"/>
                    <a:pt x="342900" y="47767"/>
                  </a:cubicBezTo>
                  <a:lnTo>
                    <a:pt x="0" y="668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4" name="フリーフォーム 1973">
              <a:extLst>
                <a:ext uri="{FF2B5EF4-FFF2-40B4-BE49-F238E27FC236}">
                  <a16:creationId xmlns:a16="http://schemas.microsoft.com/office/drawing/2014/main" id="{A6EBD8EA-6CDA-E188-8A6F-905177656468}"/>
                </a:ext>
              </a:extLst>
            </p:cNvPr>
            <p:cNvSpPr/>
            <p:nvPr/>
          </p:nvSpPr>
          <p:spPr>
            <a:xfrm>
              <a:off x="4029072" y="3892498"/>
              <a:ext cx="44453" cy="75261"/>
            </a:xfrm>
            <a:custGeom>
              <a:avLst/>
              <a:gdLst>
                <a:gd name="connsiteX0" fmla="*/ 44453 w 44453"/>
                <a:gd name="connsiteY0" fmla="*/ 52 h 75261"/>
                <a:gd name="connsiteX1" fmla="*/ 3178 w 44453"/>
                <a:gd name="connsiteY1" fmla="*/ 60377 h 75261"/>
                <a:gd name="connsiteX2" fmla="*/ 3178 w 44453"/>
                <a:gd name="connsiteY2" fmla="*/ 73077 h 75261"/>
                <a:gd name="connsiteX3" fmla="*/ 44453 w 44453"/>
                <a:gd name="connsiteY3" fmla="*/ 52 h 7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3" h="75261">
                  <a:moveTo>
                    <a:pt x="44453" y="52"/>
                  </a:moveTo>
                  <a:cubicBezTo>
                    <a:pt x="44453" y="-2065"/>
                    <a:pt x="3178" y="60377"/>
                    <a:pt x="3178" y="60377"/>
                  </a:cubicBezTo>
                  <a:cubicBezTo>
                    <a:pt x="-3701" y="72548"/>
                    <a:pt x="2649" y="78898"/>
                    <a:pt x="3178" y="73077"/>
                  </a:cubicBezTo>
                  <a:cubicBezTo>
                    <a:pt x="3707" y="67256"/>
                    <a:pt x="44453" y="2169"/>
                    <a:pt x="44453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5" name="フリーフォーム 1974">
              <a:extLst>
                <a:ext uri="{FF2B5EF4-FFF2-40B4-BE49-F238E27FC236}">
                  <a16:creationId xmlns:a16="http://schemas.microsoft.com/office/drawing/2014/main" id="{ACB9C672-0FEE-4BE8-3A4D-534DFE86398A}"/>
                </a:ext>
              </a:extLst>
            </p:cNvPr>
            <p:cNvSpPr/>
            <p:nvPr/>
          </p:nvSpPr>
          <p:spPr>
            <a:xfrm>
              <a:off x="2996300" y="3948748"/>
              <a:ext cx="1051410" cy="32702"/>
            </a:xfrm>
            <a:custGeom>
              <a:avLst/>
              <a:gdLst>
                <a:gd name="connsiteX0" fmla="*/ 4075 w 1051410"/>
                <a:gd name="connsiteY0" fmla="*/ 32702 h 32702"/>
                <a:gd name="connsiteX1" fmla="*/ 1026425 w 1051410"/>
                <a:gd name="connsiteY1" fmla="*/ 10477 h 32702"/>
                <a:gd name="connsiteX2" fmla="*/ 680350 w 1051410"/>
                <a:gd name="connsiteY2" fmla="*/ 952 h 32702"/>
                <a:gd name="connsiteX3" fmla="*/ 4075 w 1051410"/>
                <a:gd name="connsiteY3" fmla="*/ 32702 h 3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410" h="32702">
                  <a:moveTo>
                    <a:pt x="4075" y="32702"/>
                  </a:moveTo>
                  <a:lnTo>
                    <a:pt x="1026425" y="10477"/>
                  </a:lnTo>
                  <a:cubicBezTo>
                    <a:pt x="1139137" y="5185"/>
                    <a:pt x="843333" y="-2752"/>
                    <a:pt x="680350" y="952"/>
                  </a:cubicBezTo>
                  <a:cubicBezTo>
                    <a:pt x="517367" y="4656"/>
                    <a:pt x="-53604" y="31115"/>
                    <a:pt x="4075" y="32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6" name="フリーフォーム 1975">
              <a:extLst>
                <a:ext uri="{FF2B5EF4-FFF2-40B4-BE49-F238E27FC236}">
                  <a16:creationId xmlns:a16="http://schemas.microsoft.com/office/drawing/2014/main" id="{D354DFB7-0EA0-A16F-DB80-14642AFFBDED}"/>
                </a:ext>
              </a:extLst>
            </p:cNvPr>
            <p:cNvSpPr/>
            <p:nvPr/>
          </p:nvSpPr>
          <p:spPr>
            <a:xfrm>
              <a:off x="2413385" y="3977791"/>
              <a:ext cx="726229" cy="17057"/>
            </a:xfrm>
            <a:custGeom>
              <a:avLst/>
              <a:gdLst>
                <a:gd name="connsiteX0" fmla="*/ 9140 w 726229"/>
                <a:gd name="connsiteY0" fmla="*/ 16359 h 17057"/>
                <a:gd name="connsiteX1" fmla="*/ 707640 w 726229"/>
                <a:gd name="connsiteY1" fmla="*/ 13184 h 17057"/>
                <a:gd name="connsiteX2" fmla="*/ 507615 w 726229"/>
                <a:gd name="connsiteY2" fmla="*/ 3659 h 17057"/>
                <a:gd name="connsiteX3" fmla="*/ 320290 w 726229"/>
                <a:gd name="connsiteY3" fmla="*/ 484 h 17057"/>
                <a:gd name="connsiteX4" fmla="*/ 9140 w 726229"/>
                <a:gd name="connsiteY4" fmla="*/ 16359 h 1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229" h="17057">
                  <a:moveTo>
                    <a:pt x="9140" y="16359"/>
                  </a:moveTo>
                  <a:cubicBezTo>
                    <a:pt x="73698" y="18476"/>
                    <a:pt x="624561" y="15301"/>
                    <a:pt x="707640" y="13184"/>
                  </a:cubicBezTo>
                  <a:cubicBezTo>
                    <a:pt x="790719" y="11067"/>
                    <a:pt x="572173" y="5776"/>
                    <a:pt x="507615" y="3659"/>
                  </a:cubicBezTo>
                  <a:cubicBezTo>
                    <a:pt x="443057" y="1542"/>
                    <a:pt x="400194" y="-1103"/>
                    <a:pt x="320290" y="484"/>
                  </a:cubicBezTo>
                  <a:cubicBezTo>
                    <a:pt x="240386" y="2071"/>
                    <a:pt x="-55418" y="14242"/>
                    <a:pt x="9140" y="16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7" name="フリーフォーム 1976">
              <a:extLst>
                <a:ext uri="{FF2B5EF4-FFF2-40B4-BE49-F238E27FC236}">
                  <a16:creationId xmlns:a16="http://schemas.microsoft.com/office/drawing/2014/main" id="{86BFB36D-15F9-A041-70AE-17DAC80C3812}"/>
                </a:ext>
              </a:extLst>
            </p:cNvPr>
            <p:cNvSpPr/>
            <p:nvPr/>
          </p:nvSpPr>
          <p:spPr>
            <a:xfrm>
              <a:off x="3102254" y="3969674"/>
              <a:ext cx="940466" cy="34009"/>
            </a:xfrm>
            <a:custGeom>
              <a:avLst/>
              <a:gdLst>
                <a:gd name="connsiteX0" fmla="*/ 2896 w 940466"/>
                <a:gd name="connsiteY0" fmla="*/ 34001 h 34009"/>
                <a:gd name="connsiteX1" fmla="*/ 914121 w 940466"/>
                <a:gd name="connsiteY1" fmla="*/ 5426 h 34009"/>
                <a:gd name="connsiteX2" fmla="*/ 634721 w 940466"/>
                <a:gd name="connsiteY2" fmla="*/ 2251 h 34009"/>
                <a:gd name="connsiteX3" fmla="*/ 2896 w 940466"/>
                <a:gd name="connsiteY3" fmla="*/ 34001 h 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466" h="34009">
                  <a:moveTo>
                    <a:pt x="2896" y="34001"/>
                  </a:moveTo>
                  <a:cubicBezTo>
                    <a:pt x="49463" y="34530"/>
                    <a:pt x="808817" y="10718"/>
                    <a:pt x="914121" y="5426"/>
                  </a:cubicBezTo>
                  <a:cubicBezTo>
                    <a:pt x="1019425" y="134"/>
                    <a:pt x="785004" y="-1982"/>
                    <a:pt x="634721" y="2251"/>
                  </a:cubicBezTo>
                  <a:cubicBezTo>
                    <a:pt x="484438" y="6484"/>
                    <a:pt x="-43671" y="33472"/>
                    <a:pt x="2896" y="34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8" name="フリーフォーム 1977">
              <a:extLst>
                <a:ext uri="{FF2B5EF4-FFF2-40B4-BE49-F238E27FC236}">
                  <a16:creationId xmlns:a16="http://schemas.microsoft.com/office/drawing/2014/main" id="{60976BAA-E50E-544D-71CC-F6B9B83CE1D7}"/>
                </a:ext>
              </a:extLst>
            </p:cNvPr>
            <p:cNvSpPr/>
            <p:nvPr/>
          </p:nvSpPr>
          <p:spPr>
            <a:xfrm>
              <a:off x="2589350" y="3987378"/>
              <a:ext cx="1464589" cy="76683"/>
            </a:xfrm>
            <a:custGeom>
              <a:avLst/>
              <a:gdLst>
                <a:gd name="connsiteX0" fmla="*/ 7800 w 1464589"/>
                <a:gd name="connsiteY0" fmla="*/ 76622 h 76683"/>
                <a:gd name="connsiteX1" fmla="*/ 1436550 w 1464589"/>
                <a:gd name="connsiteY1" fmla="*/ 3597 h 76683"/>
                <a:gd name="connsiteX2" fmla="*/ 887275 w 1464589"/>
                <a:gd name="connsiteY2" fmla="*/ 16297 h 76683"/>
                <a:gd name="connsiteX3" fmla="*/ 7800 w 1464589"/>
                <a:gd name="connsiteY3" fmla="*/ 76622 h 7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589" h="76683">
                  <a:moveTo>
                    <a:pt x="7800" y="76622"/>
                  </a:moveTo>
                  <a:cubicBezTo>
                    <a:pt x="99346" y="74505"/>
                    <a:pt x="1289971" y="13651"/>
                    <a:pt x="1436550" y="3597"/>
                  </a:cubicBezTo>
                  <a:cubicBezTo>
                    <a:pt x="1583129" y="-6457"/>
                    <a:pt x="1118521" y="6772"/>
                    <a:pt x="887275" y="16297"/>
                  </a:cubicBezTo>
                  <a:cubicBezTo>
                    <a:pt x="656029" y="25822"/>
                    <a:pt x="-83746" y="78739"/>
                    <a:pt x="7800" y="766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9" name="フリーフォーム 1978">
              <a:extLst>
                <a:ext uri="{FF2B5EF4-FFF2-40B4-BE49-F238E27FC236}">
                  <a16:creationId xmlns:a16="http://schemas.microsoft.com/office/drawing/2014/main" id="{947B3E24-01E0-A137-B3D1-B4212ECBDBAA}"/>
                </a:ext>
              </a:extLst>
            </p:cNvPr>
            <p:cNvSpPr/>
            <p:nvPr/>
          </p:nvSpPr>
          <p:spPr>
            <a:xfrm>
              <a:off x="2344879" y="3866421"/>
              <a:ext cx="790194" cy="29304"/>
            </a:xfrm>
            <a:custGeom>
              <a:avLst/>
              <a:gdLst>
                <a:gd name="connsiteX0" fmla="*/ 4621 w 790194"/>
                <a:gd name="connsiteY0" fmla="*/ 29304 h 29304"/>
                <a:gd name="connsiteX1" fmla="*/ 776146 w 790194"/>
                <a:gd name="connsiteY1" fmla="*/ 10254 h 29304"/>
                <a:gd name="connsiteX2" fmla="*/ 468171 w 790194"/>
                <a:gd name="connsiteY2" fmla="*/ 729 h 29304"/>
                <a:gd name="connsiteX3" fmla="*/ 4621 w 790194"/>
                <a:gd name="connsiteY3" fmla="*/ 29304 h 2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194" h="29304">
                  <a:moveTo>
                    <a:pt x="4621" y="29304"/>
                  </a:moveTo>
                  <a:lnTo>
                    <a:pt x="776146" y="10254"/>
                  </a:lnTo>
                  <a:cubicBezTo>
                    <a:pt x="853404" y="5491"/>
                    <a:pt x="592525" y="-2446"/>
                    <a:pt x="468171" y="729"/>
                  </a:cubicBezTo>
                  <a:cubicBezTo>
                    <a:pt x="343817" y="3904"/>
                    <a:pt x="-46708" y="27717"/>
                    <a:pt x="4621" y="29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0" name="フリーフォーム 1979">
              <a:extLst>
                <a:ext uri="{FF2B5EF4-FFF2-40B4-BE49-F238E27FC236}">
                  <a16:creationId xmlns:a16="http://schemas.microsoft.com/office/drawing/2014/main" id="{FA8E0BEA-D603-9045-0EB8-6ACB5326098E}"/>
                </a:ext>
              </a:extLst>
            </p:cNvPr>
            <p:cNvSpPr/>
            <p:nvPr/>
          </p:nvSpPr>
          <p:spPr>
            <a:xfrm>
              <a:off x="2503145" y="4006289"/>
              <a:ext cx="550635" cy="32498"/>
            </a:xfrm>
            <a:custGeom>
              <a:avLst/>
              <a:gdLst>
                <a:gd name="connsiteX0" fmla="*/ 11455 w 550635"/>
                <a:gd name="connsiteY0" fmla="*/ 32311 h 32498"/>
                <a:gd name="connsiteX1" fmla="*/ 548030 w 550635"/>
                <a:gd name="connsiteY1" fmla="*/ 561 h 32498"/>
                <a:gd name="connsiteX2" fmla="*/ 208305 w 550635"/>
                <a:gd name="connsiteY2" fmla="*/ 13261 h 32498"/>
                <a:gd name="connsiteX3" fmla="*/ 11455 w 550635"/>
                <a:gd name="connsiteY3" fmla="*/ 32311 h 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635" h="32498">
                  <a:moveTo>
                    <a:pt x="11455" y="32311"/>
                  </a:moveTo>
                  <a:cubicBezTo>
                    <a:pt x="68076" y="30194"/>
                    <a:pt x="515222" y="3736"/>
                    <a:pt x="548030" y="561"/>
                  </a:cubicBezTo>
                  <a:cubicBezTo>
                    <a:pt x="580838" y="-2614"/>
                    <a:pt x="294559" y="8499"/>
                    <a:pt x="208305" y="13261"/>
                  </a:cubicBezTo>
                  <a:cubicBezTo>
                    <a:pt x="122051" y="18023"/>
                    <a:pt x="-45166" y="34428"/>
                    <a:pt x="11455" y="32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1" name="フリーフォーム 1980">
              <a:extLst>
                <a:ext uri="{FF2B5EF4-FFF2-40B4-BE49-F238E27FC236}">
                  <a16:creationId xmlns:a16="http://schemas.microsoft.com/office/drawing/2014/main" id="{9420BB75-98C4-5517-3697-C66D1B9F2344}"/>
                </a:ext>
              </a:extLst>
            </p:cNvPr>
            <p:cNvSpPr/>
            <p:nvPr/>
          </p:nvSpPr>
          <p:spPr>
            <a:xfrm>
              <a:off x="2955162" y="4038577"/>
              <a:ext cx="1097027" cy="19073"/>
            </a:xfrm>
            <a:custGeom>
              <a:avLst/>
              <a:gdLst>
                <a:gd name="connsiteX0" fmla="*/ 26163 w 1097027"/>
                <a:gd name="connsiteY0" fmla="*/ 19073 h 19073"/>
                <a:gd name="connsiteX1" fmla="*/ 1054863 w 1097027"/>
                <a:gd name="connsiteY1" fmla="*/ 12723 h 19073"/>
                <a:gd name="connsiteX2" fmla="*/ 845313 w 1097027"/>
                <a:gd name="connsiteY2" fmla="*/ 23 h 19073"/>
                <a:gd name="connsiteX3" fmla="*/ 350013 w 1097027"/>
                <a:gd name="connsiteY3" fmla="*/ 9548 h 19073"/>
                <a:gd name="connsiteX4" fmla="*/ 26163 w 1097027"/>
                <a:gd name="connsiteY4" fmla="*/ 19073 h 1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027" h="19073">
                  <a:moveTo>
                    <a:pt x="26163" y="19073"/>
                  </a:moveTo>
                  <a:lnTo>
                    <a:pt x="1054863" y="12723"/>
                  </a:lnTo>
                  <a:cubicBezTo>
                    <a:pt x="1191388" y="9548"/>
                    <a:pt x="962788" y="552"/>
                    <a:pt x="845313" y="23"/>
                  </a:cubicBezTo>
                  <a:cubicBezTo>
                    <a:pt x="727838" y="-506"/>
                    <a:pt x="482834" y="7961"/>
                    <a:pt x="350013" y="9548"/>
                  </a:cubicBezTo>
                  <a:cubicBezTo>
                    <a:pt x="217192" y="11135"/>
                    <a:pt x="-91312" y="18544"/>
                    <a:pt x="26163" y="19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2" name="フリーフォーム 1981">
              <a:extLst>
                <a:ext uri="{FF2B5EF4-FFF2-40B4-BE49-F238E27FC236}">
                  <a16:creationId xmlns:a16="http://schemas.microsoft.com/office/drawing/2014/main" id="{6FE718E5-E4F2-791E-78D6-822FD8FFE710}"/>
                </a:ext>
              </a:extLst>
            </p:cNvPr>
            <p:cNvSpPr/>
            <p:nvPr/>
          </p:nvSpPr>
          <p:spPr>
            <a:xfrm>
              <a:off x="2613025" y="4092575"/>
              <a:ext cx="693038" cy="15971"/>
            </a:xfrm>
            <a:custGeom>
              <a:avLst/>
              <a:gdLst>
                <a:gd name="connsiteX0" fmla="*/ 0 w 693038"/>
                <a:gd name="connsiteY0" fmla="*/ 6350 h 15971"/>
                <a:gd name="connsiteX1" fmla="*/ 682625 w 693038"/>
                <a:gd name="connsiteY1" fmla="*/ 15875 h 15971"/>
                <a:gd name="connsiteX2" fmla="*/ 387350 w 693038"/>
                <a:gd name="connsiteY2" fmla="*/ 0 h 15971"/>
                <a:gd name="connsiteX3" fmla="*/ 0 w 693038"/>
                <a:gd name="connsiteY3" fmla="*/ 6350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038" h="15971">
                  <a:moveTo>
                    <a:pt x="0" y="6350"/>
                  </a:moveTo>
                  <a:cubicBezTo>
                    <a:pt x="49213" y="8996"/>
                    <a:pt x="618067" y="16933"/>
                    <a:pt x="682625" y="15875"/>
                  </a:cubicBezTo>
                  <a:cubicBezTo>
                    <a:pt x="747183" y="14817"/>
                    <a:pt x="494771" y="2117"/>
                    <a:pt x="3873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3" name="フリーフォーム 1982">
              <a:extLst>
                <a:ext uri="{FF2B5EF4-FFF2-40B4-BE49-F238E27FC236}">
                  <a16:creationId xmlns:a16="http://schemas.microsoft.com/office/drawing/2014/main" id="{821D5972-D1CE-6AAD-2939-E35512C9F5D9}"/>
                </a:ext>
              </a:extLst>
            </p:cNvPr>
            <p:cNvSpPr/>
            <p:nvPr/>
          </p:nvSpPr>
          <p:spPr>
            <a:xfrm>
              <a:off x="3036716" y="4060449"/>
              <a:ext cx="1002965" cy="33219"/>
            </a:xfrm>
            <a:custGeom>
              <a:avLst/>
              <a:gdLst>
                <a:gd name="connsiteX0" fmla="*/ 1759 w 1002965"/>
                <a:gd name="connsiteY0" fmla="*/ 32126 h 33219"/>
                <a:gd name="connsiteX1" fmla="*/ 465309 w 1002965"/>
                <a:gd name="connsiteY1" fmla="*/ 25776 h 33219"/>
                <a:gd name="connsiteX2" fmla="*/ 1001884 w 1002965"/>
                <a:gd name="connsiteY2" fmla="*/ 376 h 33219"/>
                <a:gd name="connsiteX3" fmla="*/ 614534 w 1002965"/>
                <a:gd name="connsiteY3" fmla="*/ 9901 h 33219"/>
                <a:gd name="connsiteX4" fmla="*/ 319259 w 1002965"/>
                <a:gd name="connsiteY4" fmla="*/ 6726 h 33219"/>
                <a:gd name="connsiteX5" fmla="*/ 1759 w 1002965"/>
                <a:gd name="connsiteY5" fmla="*/ 32126 h 3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965" h="33219">
                  <a:moveTo>
                    <a:pt x="1759" y="32126"/>
                  </a:moveTo>
                  <a:cubicBezTo>
                    <a:pt x="26101" y="35301"/>
                    <a:pt x="298622" y="31068"/>
                    <a:pt x="465309" y="25776"/>
                  </a:cubicBezTo>
                  <a:cubicBezTo>
                    <a:pt x="631996" y="20484"/>
                    <a:pt x="977013" y="3022"/>
                    <a:pt x="1001884" y="376"/>
                  </a:cubicBezTo>
                  <a:cubicBezTo>
                    <a:pt x="1026755" y="-2270"/>
                    <a:pt x="614534" y="9901"/>
                    <a:pt x="614534" y="9901"/>
                  </a:cubicBezTo>
                  <a:cubicBezTo>
                    <a:pt x="500763" y="10959"/>
                    <a:pt x="426680" y="1963"/>
                    <a:pt x="319259" y="6726"/>
                  </a:cubicBezTo>
                  <a:cubicBezTo>
                    <a:pt x="211838" y="11489"/>
                    <a:pt x="-22583" y="28951"/>
                    <a:pt x="1759" y="32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4" name="フリーフォーム 1983">
              <a:extLst>
                <a:ext uri="{FF2B5EF4-FFF2-40B4-BE49-F238E27FC236}">
                  <a16:creationId xmlns:a16="http://schemas.microsoft.com/office/drawing/2014/main" id="{CA94BBD0-7575-5078-BB0A-01E0A7208FE0}"/>
                </a:ext>
              </a:extLst>
            </p:cNvPr>
            <p:cNvSpPr/>
            <p:nvPr/>
          </p:nvSpPr>
          <p:spPr>
            <a:xfrm>
              <a:off x="2717800" y="4130444"/>
              <a:ext cx="929459" cy="28806"/>
            </a:xfrm>
            <a:custGeom>
              <a:avLst/>
              <a:gdLst>
                <a:gd name="connsiteX0" fmla="*/ 0 w 929459"/>
                <a:gd name="connsiteY0" fmla="*/ 28806 h 28806"/>
                <a:gd name="connsiteX1" fmla="*/ 904875 w 929459"/>
                <a:gd name="connsiteY1" fmla="*/ 6581 h 28806"/>
                <a:gd name="connsiteX2" fmla="*/ 647700 w 929459"/>
                <a:gd name="connsiteY2" fmla="*/ 231 h 28806"/>
                <a:gd name="connsiteX3" fmla="*/ 377825 w 929459"/>
                <a:gd name="connsiteY3" fmla="*/ 12931 h 28806"/>
                <a:gd name="connsiteX4" fmla="*/ 0 w 929459"/>
                <a:gd name="connsiteY4" fmla="*/ 28806 h 2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459" h="28806">
                  <a:moveTo>
                    <a:pt x="0" y="28806"/>
                  </a:moveTo>
                  <a:lnTo>
                    <a:pt x="904875" y="6581"/>
                  </a:lnTo>
                  <a:cubicBezTo>
                    <a:pt x="1012825" y="1819"/>
                    <a:pt x="735542" y="-827"/>
                    <a:pt x="647700" y="231"/>
                  </a:cubicBezTo>
                  <a:cubicBezTo>
                    <a:pt x="559858" y="1289"/>
                    <a:pt x="377825" y="12931"/>
                    <a:pt x="377825" y="12931"/>
                  </a:cubicBezTo>
                  <a:lnTo>
                    <a:pt x="0" y="28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5" name="フリーフォーム 1984">
              <a:extLst>
                <a:ext uri="{FF2B5EF4-FFF2-40B4-BE49-F238E27FC236}">
                  <a16:creationId xmlns:a16="http://schemas.microsoft.com/office/drawing/2014/main" id="{6D861689-63D0-204A-8B06-31962EFF8281}"/>
                </a:ext>
              </a:extLst>
            </p:cNvPr>
            <p:cNvSpPr/>
            <p:nvPr/>
          </p:nvSpPr>
          <p:spPr>
            <a:xfrm>
              <a:off x="3594018" y="4073387"/>
              <a:ext cx="506073" cy="40524"/>
            </a:xfrm>
            <a:custGeom>
              <a:avLst/>
              <a:gdLst>
                <a:gd name="connsiteX0" fmla="*/ 82 w 506073"/>
                <a:gd name="connsiteY0" fmla="*/ 35063 h 40524"/>
                <a:gd name="connsiteX1" fmla="*/ 412832 w 506073"/>
                <a:gd name="connsiteY1" fmla="*/ 38238 h 40524"/>
                <a:gd name="connsiteX2" fmla="*/ 504907 w 506073"/>
                <a:gd name="connsiteY2" fmla="*/ 138 h 40524"/>
                <a:gd name="connsiteX3" fmla="*/ 377907 w 506073"/>
                <a:gd name="connsiteY3" fmla="*/ 25538 h 40524"/>
                <a:gd name="connsiteX4" fmla="*/ 82 w 506073"/>
                <a:gd name="connsiteY4" fmla="*/ 35063 h 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073" h="40524">
                  <a:moveTo>
                    <a:pt x="82" y="35063"/>
                  </a:moveTo>
                  <a:cubicBezTo>
                    <a:pt x="5903" y="37180"/>
                    <a:pt x="328695" y="44059"/>
                    <a:pt x="412832" y="38238"/>
                  </a:cubicBezTo>
                  <a:cubicBezTo>
                    <a:pt x="496969" y="32417"/>
                    <a:pt x="510728" y="2255"/>
                    <a:pt x="504907" y="138"/>
                  </a:cubicBezTo>
                  <a:cubicBezTo>
                    <a:pt x="499086" y="-1979"/>
                    <a:pt x="456753" y="20776"/>
                    <a:pt x="377907" y="25538"/>
                  </a:cubicBezTo>
                  <a:cubicBezTo>
                    <a:pt x="299061" y="30300"/>
                    <a:pt x="-5739" y="32946"/>
                    <a:pt x="82" y="350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6" name="フリーフォーム 1985">
              <a:extLst>
                <a:ext uri="{FF2B5EF4-FFF2-40B4-BE49-F238E27FC236}">
                  <a16:creationId xmlns:a16="http://schemas.microsoft.com/office/drawing/2014/main" id="{CCFE62A3-70EB-4561-529B-86551B8FA6D0}"/>
                </a:ext>
              </a:extLst>
            </p:cNvPr>
            <p:cNvSpPr/>
            <p:nvPr/>
          </p:nvSpPr>
          <p:spPr>
            <a:xfrm>
              <a:off x="-165065" y="3845823"/>
              <a:ext cx="2152718" cy="109569"/>
            </a:xfrm>
            <a:custGeom>
              <a:avLst/>
              <a:gdLst>
                <a:gd name="connsiteX0" fmla="*/ 147047 w 2152718"/>
                <a:gd name="connsiteY0" fmla="*/ 55016 h 109569"/>
                <a:gd name="connsiteX1" fmla="*/ 2052423 w 2152718"/>
                <a:gd name="connsiteY1" fmla="*/ 963 h 109569"/>
                <a:gd name="connsiteX2" fmla="*/ 1903776 w 2152718"/>
                <a:gd name="connsiteY2" fmla="*/ 18981 h 109569"/>
                <a:gd name="connsiteX3" fmla="*/ 565960 w 2152718"/>
                <a:gd name="connsiteY3" fmla="*/ 91052 h 109569"/>
                <a:gd name="connsiteX4" fmla="*/ 174074 w 2152718"/>
                <a:gd name="connsiteY4" fmla="*/ 109070 h 109569"/>
                <a:gd name="connsiteX5" fmla="*/ 147047 w 2152718"/>
                <a:gd name="connsiteY5" fmla="*/ 55016 h 10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2718" h="109569">
                  <a:moveTo>
                    <a:pt x="147047" y="55016"/>
                  </a:moveTo>
                  <a:cubicBezTo>
                    <a:pt x="460105" y="36998"/>
                    <a:pt x="1759635" y="6969"/>
                    <a:pt x="2052423" y="963"/>
                  </a:cubicBezTo>
                  <a:cubicBezTo>
                    <a:pt x="2345211" y="-5043"/>
                    <a:pt x="1903776" y="18981"/>
                    <a:pt x="1903776" y="18981"/>
                  </a:cubicBezTo>
                  <a:lnTo>
                    <a:pt x="565960" y="91052"/>
                  </a:lnTo>
                  <a:cubicBezTo>
                    <a:pt x="277676" y="106067"/>
                    <a:pt x="240139" y="111322"/>
                    <a:pt x="174074" y="109070"/>
                  </a:cubicBezTo>
                  <a:cubicBezTo>
                    <a:pt x="108009" y="106818"/>
                    <a:pt x="-166011" y="73034"/>
                    <a:pt x="147047" y="55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7" name="フリーフォーム 1986">
              <a:extLst>
                <a:ext uri="{FF2B5EF4-FFF2-40B4-BE49-F238E27FC236}">
                  <a16:creationId xmlns:a16="http://schemas.microsoft.com/office/drawing/2014/main" id="{F9F4B20A-B1A5-7452-DA92-4B23BE661752}"/>
                </a:ext>
              </a:extLst>
            </p:cNvPr>
            <p:cNvSpPr/>
            <p:nvPr/>
          </p:nvSpPr>
          <p:spPr>
            <a:xfrm>
              <a:off x="4504" y="3810605"/>
              <a:ext cx="1887358" cy="58703"/>
            </a:xfrm>
            <a:custGeom>
              <a:avLst/>
              <a:gdLst>
                <a:gd name="connsiteX0" fmla="*/ 0 w 1887358"/>
                <a:gd name="connsiteY0" fmla="*/ 58703 h 58703"/>
                <a:gd name="connsiteX1" fmla="*/ 1373853 w 1887358"/>
                <a:gd name="connsiteY1" fmla="*/ 18163 h 58703"/>
                <a:gd name="connsiteX2" fmla="*/ 1887358 w 1887358"/>
                <a:gd name="connsiteY2" fmla="*/ 146 h 58703"/>
                <a:gd name="connsiteX3" fmla="*/ 1292773 w 1887358"/>
                <a:gd name="connsiteY3" fmla="*/ 9155 h 58703"/>
                <a:gd name="connsiteX4" fmla="*/ 414408 w 1887358"/>
                <a:gd name="connsiteY4" fmla="*/ 31677 h 58703"/>
                <a:gd name="connsiteX5" fmla="*/ 0 w 1887358"/>
                <a:gd name="connsiteY5" fmla="*/ 58703 h 5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358" h="58703">
                  <a:moveTo>
                    <a:pt x="0" y="58703"/>
                  </a:moveTo>
                  <a:lnTo>
                    <a:pt x="1373853" y="18163"/>
                  </a:lnTo>
                  <a:lnTo>
                    <a:pt x="1887358" y="146"/>
                  </a:lnTo>
                  <a:cubicBezTo>
                    <a:pt x="1873845" y="-1355"/>
                    <a:pt x="1292773" y="9155"/>
                    <a:pt x="1292773" y="9155"/>
                  </a:cubicBezTo>
                  <a:lnTo>
                    <a:pt x="414408" y="31677"/>
                  </a:lnTo>
                  <a:cubicBezTo>
                    <a:pt x="195192" y="39184"/>
                    <a:pt x="86335" y="46691"/>
                    <a:pt x="0" y="587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8" name="フリーフォーム 1987">
              <a:extLst>
                <a:ext uri="{FF2B5EF4-FFF2-40B4-BE49-F238E27FC236}">
                  <a16:creationId xmlns:a16="http://schemas.microsoft.com/office/drawing/2014/main" id="{D8214464-F591-848D-714F-146C56161F07}"/>
                </a:ext>
              </a:extLst>
            </p:cNvPr>
            <p:cNvSpPr/>
            <p:nvPr/>
          </p:nvSpPr>
          <p:spPr>
            <a:xfrm>
              <a:off x="72071" y="3897732"/>
              <a:ext cx="1877688" cy="75178"/>
            </a:xfrm>
            <a:custGeom>
              <a:avLst/>
              <a:gdLst>
                <a:gd name="connsiteX0" fmla="*/ 0 w 1877688"/>
                <a:gd name="connsiteY0" fmla="*/ 75178 h 75178"/>
                <a:gd name="connsiteX1" fmla="*/ 1828800 w 1877688"/>
                <a:gd name="connsiteY1" fmla="*/ 3107 h 75178"/>
                <a:gd name="connsiteX2" fmla="*/ 1391870 w 1877688"/>
                <a:gd name="connsiteY2" fmla="*/ 12116 h 75178"/>
                <a:gd name="connsiteX3" fmla="*/ 810798 w 1877688"/>
                <a:gd name="connsiteY3" fmla="*/ 34638 h 75178"/>
                <a:gd name="connsiteX4" fmla="*/ 0 w 1877688"/>
                <a:gd name="connsiteY4" fmla="*/ 75178 h 7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688" h="75178">
                  <a:moveTo>
                    <a:pt x="0" y="75178"/>
                  </a:moveTo>
                  <a:lnTo>
                    <a:pt x="1828800" y="3107"/>
                  </a:lnTo>
                  <a:cubicBezTo>
                    <a:pt x="2060778" y="-7403"/>
                    <a:pt x="1391870" y="12116"/>
                    <a:pt x="1391870" y="12116"/>
                  </a:cubicBezTo>
                  <a:lnTo>
                    <a:pt x="810798" y="34638"/>
                  </a:lnTo>
                  <a:lnTo>
                    <a:pt x="0" y="75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9" name="フリーフォーム 1988">
              <a:extLst>
                <a:ext uri="{FF2B5EF4-FFF2-40B4-BE49-F238E27FC236}">
                  <a16:creationId xmlns:a16="http://schemas.microsoft.com/office/drawing/2014/main" id="{4E3EBD14-AEF4-55A7-CF9D-6A85845C14D6}"/>
                </a:ext>
              </a:extLst>
            </p:cNvPr>
            <p:cNvSpPr/>
            <p:nvPr/>
          </p:nvSpPr>
          <p:spPr>
            <a:xfrm>
              <a:off x="-72449" y="4013336"/>
              <a:ext cx="2143144" cy="95958"/>
            </a:xfrm>
            <a:custGeom>
              <a:avLst/>
              <a:gdLst>
                <a:gd name="connsiteX0" fmla="*/ 108484 w 2143144"/>
                <a:gd name="connsiteY0" fmla="*/ 72185 h 95958"/>
                <a:gd name="connsiteX1" fmla="*/ 2130975 w 2143144"/>
                <a:gd name="connsiteY1" fmla="*/ 114 h 95958"/>
                <a:gd name="connsiteX2" fmla="*/ 1004867 w 2143144"/>
                <a:gd name="connsiteY2" fmla="*/ 54167 h 95958"/>
                <a:gd name="connsiteX3" fmla="*/ 347219 w 2143144"/>
                <a:gd name="connsiteY3" fmla="*/ 94707 h 95958"/>
                <a:gd name="connsiteX4" fmla="*/ 108484 w 2143144"/>
                <a:gd name="connsiteY4" fmla="*/ 72185 h 9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3144" h="95958">
                  <a:moveTo>
                    <a:pt x="108484" y="72185"/>
                  </a:moveTo>
                  <a:cubicBezTo>
                    <a:pt x="405777" y="56419"/>
                    <a:pt x="1981578" y="3117"/>
                    <a:pt x="2130975" y="114"/>
                  </a:cubicBezTo>
                  <a:cubicBezTo>
                    <a:pt x="2280372" y="-2889"/>
                    <a:pt x="1004867" y="54167"/>
                    <a:pt x="1004867" y="54167"/>
                  </a:cubicBezTo>
                  <a:lnTo>
                    <a:pt x="347219" y="94707"/>
                  </a:lnTo>
                  <a:cubicBezTo>
                    <a:pt x="203828" y="99962"/>
                    <a:pt x="-188809" y="87951"/>
                    <a:pt x="108484" y="72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0" name="フリーフォーム 1989">
              <a:extLst>
                <a:ext uri="{FF2B5EF4-FFF2-40B4-BE49-F238E27FC236}">
                  <a16:creationId xmlns:a16="http://schemas.microsoft.com/office/drawing/2014/main" id="{322B0884-9D0A-6481-D406-0E73F37568AD}"/>
                </a:ext>
              </a:extLst>
            </p:cNvPr>
            <p:cNvSpPr/>
            <p:nvPr/>
          </p:nvSpPr>
          <p:spPr>
            <a:xfrm>
              <a:off x="67567" y="4040477"/>
              <a:ext cx="2063030" cy="111226"/>
            </a:xfrm>
            <a:custGeom>
              <a:avLst/>
              <a:gdLst>
                <a:gd name="connsiteX0" fmla="*/ 0 w 2063030"/>
                <a:gd name="connsiteY0" fmla="*/ 103602 h 111226"/>
                <a:gd name="connsiteX1" fmla="*/ 1157639 w 2063030"/>
                <a:gd name="connsiteY1" fmla="*/ 45044 h 111226"/>
                <a:gd name="connsiteX2" fmla="*/ 2063030 w 2063030"/>
                <a:gd name="connsiteY2" fmla="*/ 0 h 111226"/>
                <a:gd name="connsiteX3" fmla="*/ 1008993 w 2063030"/>
                <a:gd name="connsiteY3" fmla="*/ 63062 h 111226"/>
                <a:gd name="connsiteX4" fmla="*/ 441434 w 2063030"/>
                <a:gd name="connsiteY4" fmla="*/ 103602 h 111226"/>
                <a:gd name="connsiteX5" fmla="*/ 0 w 2063030"/>
                <a:gd name="connsiteY5" fmla="*/ 10360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3030" h="111226">
                  <a:moveTo>
                    <a:pt x="0" y="103602"/>
                  </a:moveTo>
                  <a:lnTo>
                    <a:pt x="1157639" y="45044"/>
                  </a:lnTo>
                  <a:lnTo>
                    <a:pt x="2063030" y="0"/>
                  </a:lnTo>
                  <a:cubicBezTo>
                    <a:pt x="2038256" y="3003"/>
                    <a:pt x="1008993" y="63062"/>
                    <a:pt x="1008993" y="63062"/>
                  </a:cubicBezTo>
                  <a:lnTo>
                    <a:pt x="441434" y="103602"/>
                  </a:lnTo>
                  <a:cubicBezTo>
                    <a:pt x="278524" y="112611"/>
                    <a:pt x="155027" y="114863"/>
                    <a:pt x="0" y="1036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1" name="フリーフォーム 1990">
              <a:extLst>
                <a:ext uri="{FF2B5EF4-FFF2-40B4-BE49-F238E27FC236}">
                  <a16:creationId xmlns:a16="http://schemas.microsoft.com/office/drawing/2014/main" id="{6D89F2DD-5E3C-6A10-99F2-F0858BFF8FDA}"/>
                </a:ext>
              </a:extLst>
            </p:cNvPr>
            <p:cNvSpPr/>
            <p:nvPr/>
          </p:nvSpPr>
          <p:spPr>
            <a:xfrm>
              <a:off x="4504" y="4220364"/>
              <a:ext cx="1252370" cy="144432"/>
            </a:xfrm>
            <a:custGeom>
              <a:avLst/>
              <a:gdLst>
                <a:gd name="connsiteX0" fmla="*/ 0 w 1252370"/>
                <a:gd name="connsiteY0" fmla="*/ 144432 h 144432"/>
                <a:gd name="connsiteX1" fmla="*/ 1013498 w 1252370"/>
                <a:gd name="connsiteY1" fmla="*/ 112901 h 144432"/>
                <a:gd name="connsiteX2" fmla="*/ 1081064 w 1252370"/>
                <a:gd name="connsiteY2" fmla="*/ 108397 h 144432"/>
                <a:gd name="connsiteX3" fmla="*/ 1252233 w 1252370"/>
                <a:gd name="connsiteY3" fmla="*/ 290 h 144432"/>
                <a:gd name="connsiteX4" fmla="*/ 1108091 w 1252370"/>
                <a:gd name="connsiteY4" fmla="*/ 76866 h 144432"/>
                <a:gd name="connsiteX5" fmla="*/ 1004489 w 1252370"/>
                <a:gd name="connsiteY5" fmla="*/ 85874 h 144432"/>
                <a:gd name="connsiteX6" fmla="*/ 454948 w 1252370"/>
                <a:gd name="connsiteY6" fmla="*/ 121910 h 144432"/>
                <a:gd name="connsiteX7" fmla="*/ 0 w 1252370"/>
                <a:gd name="connsiteY7" fmla="*/ 144432 h 14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2370" h="144432">
                  <a:moveTo>
                    <a:pt x="0" y="144432"/>
                  </a:moveTo>
                  <a:cubicBezTo>
                    <a:pt x="93092" y="142930"/>
                    <a:pt x="833321" y="118907"/>
                    <a:pt x="1013498" y="112901"/>
                  </a:cubicBezTo>
                  <a:cubicBezTo>
                    <a:pt x="1193675" y="106895"/>
                    <a:pt x="1041275" y="127165"/>
                    <a:pt x="1081064" y="108397"/>
                  </a:cubicBezTo>
                  <a:cubicBezTo>
                    <a:pt x="1120853" y="89629"/>
                    <a:pt x="1247729" y="5545"/>
                    <a:pt x="1252233" y="290"/>
                  </a:cubicBezTo>
                  <a:cubicBezTo>
                    <a:pt x="1256737" y="-4965"/>
                    <a:pt x="1149382" y="62602"/>
                    <a:pt x="1108091" y="76866"/>
                  </a:cubicBezTo>
                  <a:cubicBezTo>
                    <a:pt x="1066800" y="91130"/>
                    <a:pt x="1004489" y="85874"/>
                    <a:pt x="1004489" y="85874"/>
                  </a:cubicBezTo>
                  <a:lnTo>
                    <a:pt x="454948" y="121910"/>
                  </a:lnTo>
                  <a:lnTo>
                    <a:pt x="0" y="144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2" name="フリーフォーム 1991">
              <a:extLst>
                <a:ext uri="{FF2B5EF4-FFF2-40B4-BE49-F238E27FC236}">
                  <a16:creationId xmlns:a16="http://schemas.microsoft.com/office/drawing/2014/main" id="{A4DDD115-5E63-B0C6-2E36-A626CF381A78}"/>
                </a:ext>
              </a:extLst>
            </p:cNvPr>
            <p:cNvSpPr/>
            <p:nvPr/>
          </p:nvSpPr>
          <p:spPr>
            <a:xfrm>
              <a:off x="14889" y="4180100"/>
              <a:ext cx="1249853" cy="44157"/>
            </a:xfrm>
            <a:custGeom>
              <a:avLst/>
              <a:gdLst>
                <a:gd name="connsiteX0" fmla="*/ 7633 w 1249853"/>
                <a:gd name="connsiteY0" fmla="*/ 40554 h 44157"/>
                <a:gd name="connsiteX1" fmla="*/ 1228335 w 1249853"/>
                <a:gd name="connsiteY1" fmla="*/ 14 h 44157"/>
                <a:gd name="connsiteX2" fmla="*/ 732847 w 1249853"/>
                <a:gd name="connsiteY2" fmla="*/ 36050 h 44157"/>
                <a:gd name="connsiteX3" fmla="*/ 7633 w 1249853"/>
                <a:gd name="connsiteY3" fmla="*/ 40554 h 4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853" h="44157">
                  <a:moveTo>
                    <a:pt x="7633" y="40554"/>
                  </a:moveTo>
                  <a:cubicBezTo>
                    <a:pt x="90214" y="34548"/>
                    <a:pt x="1107466" y="765"/>
                    <a:pt x="1228335" y="14"/>
                  </a:cubicBezTo>
                  <a:cubicBezTo>
                    <a:pt x="1349204" y="-737"/>
                    <a:pt x="930291" y="27041"/>
                    <a:pt x="732847" y="36050"/>
                  </a:cubicBezTo>
                  <a:cubicBezTo>
                    <a:pt x="535403" y="45059"/>
                    <a:pt x="-74948" y="46560"/>
                    <a:pt x="7633" y="405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3" name="フリーフォーム 1992">
              <a:extLst>
                <a:ext uri="{FF2B5EF4-FFF2-40B4-BE49-F238E27FC236}">
                  <a16:creationId xmlns:a16="http://schemas.microsoft.com/office/drawing/2014/main" id="{5A076729-1FEE-FD3D-A82F-325D4FBEE294}"/>
                </a:ext>
              </a:extLst>
            </p:cNvPr>
            <p:cNvSpPr/>
            <p:nvPr/>
          </p:nvSpPr>
          <p:spPr>
            <a:xfrm>
              <a:off x="18018" y="4225659"/>
              <a:ext cx="1236998" cy="58057"/>
            </a:xfrm>
            <a:custGeom>
              <a:avLst/>
              <a:gdLst>
                <a:gd name="connsiteX0" fmla="*/ 0 w 1236998"/>
                <a:gd name="connsiteY0" fmla="*/ 58057 h 58057"/>
                <a:gd name="connsiteX1" fmla="*/ 1193675 w 1236998"/>
                <a:gd name="connsiteY1" fmla="*/ 4004 h 58057"/>
                <a:gd name="connsiteX2" fmla="*/ 995480 w 1236998"/>
                <a:gd name="connsiteY2" fmla="*/ 4004 h 58057"/>
                <a:gd name="connsiteX3" fmla="*/ 0 w 1236998"/>
                <a:gd name="connsiteY3" fmla="*/ 58057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998" h="58057">
                  <a:moveTo>
                    <a:pt x="0" y="58057"/>
                  </a:moveTo>
                  <a:lnTo>
                    <a:pt x="1193675" y="4004"/>
                  </a:lnTo>
                  <a:cubicBezTo>
                    <a:pt x="1359588" y="-5005"/>
                    <a:pt x="995480" y="4004"/>
                    <a:pt x="995480" y="4004"/>
                  </a:cubicBezTo>
                  <a:lnTo>
                    <a:pt x="0" y="58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4" name="フリーフォーム 1993">
              <a:extLst>
                <a:ext uri="{FF2B5EF4-FFF2-40B4-BE49-F238E27FC236}">
                  <a16:creationId xmlns:a16="http://schemas.microsoft.com/office/drawing/2014/main" id="{6BEB40D2-3BFC-2074-F38E-D01C65C5D9A1}"/>
                </a:ext>
              </a:extLst>
            </p:cNvPr>
            <p:cNvSpPr/>
            <p:nvPr/>
          </p:nvSpPr>
          <p:spPr>
            <a:xfrm>
              <a:off x="34660" y="4247576"/>
              <a:ext cx="1176052" cy="67762"/>
            </a:xfrm>
            <a:custGeom>
              <a:avLst/>
              <a:gdLst>
                <a:gd name="connsiteX0" fmla="*/ 10384 w 1176052"/>
                <a:gd name="connsiteY0" fmla="*/ 63167 h 67762"/>
                <a:gd name="connsiteX1" fmla="*/ 86960 w 1176052"/>
                <a:gd name="connsiteY1" fmla="*/ 67671 h 67762"/>
                <a:gd name="connsiteX2" fmla="*/ 1023882 w 1176052"/>
                <a:gd name="connsiteY2" fmla="*/ 22627 h 67762"/>
                <a:gd name="connsiteX3" fmla="*/ 1172528 w 1176052"/>
                <a:gd name="connsiteY3" fmla="*/ 105 h 67762"/>
                <a:gd name="connsiteX4" fmla="*/ 1005864 w 1176052"/>
                <a:gd name="connsiteY4" fmla="*/ 13618 h 67762"/>
                <a:gd name="connsiteX5" fmla="*/ 379748 w 1176052"/>
                <a:gd name="connsiteY5" fmla="*/ 36140 h 67762"/>
                <a:gd name="connsiteX6" fmla="*/ 10384 w 1176052"/>
                <a:gd name="connsiteY6" fmla="*/ 63167 h 6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052" h="67762">
                  <a:moveTo>
                    <a:pt x="10384" y="63167"/>
                  </a:moveTo>
                  <a:cubicBezTo>
                    <a:pt x="-35786" y="68797"/>
                    <a:pt x="86960" y="67671"/>
                    <a:pt x="86960" y="67671"/>
                  </a:cubicBezTo>
                  <a:lnTo>
                    <a:pt x="1023882" y="22627"/>
                  </a:lnTo>
                  <a:cubicBezTo>
                    <a:pt x="1204810" y="11366"/>
                    <a:pt x="1175531" y="1606"/>
                    <a:pt x="1172528" y="105"/>
                  </a:cubicBezTo>
                  <a:cubicBezTo>
                    <a:pt x="1169525" y="-1397"/>
                    <a:pt x="1005864" y="13618"/>
                    <a:pt x="1005864" y="13618"/>
                  </a:cubicBezTo>
                  <a:cubicBezTo>
                    <a:pt x="873734" y="19624"/>
                    <a:pt x="550166" y="24879"/>
                    <a:pt x="379748" y="36140"/>
                  </a:cubicBezTo>
                  <a:cubicBezTo>
                    <a:pt x="209330" y="47401"/>
                    <a:pt x="96344" y="64293"/>
                    <a:pt x="10384" y="63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5" name="フリーフォーム 1994">
              <a:extLst>
                <a:ext uri="{FF2B5EF4-FFF2-40B4-BE49-F238E27FC236}">
                  <a16:creationId xmlns:a16="http://schemas.microsoft.com/office/drawing/2014/main" id="{0481FB50-00DB-55CD-DAD7-8FBEC2924E74}"/>
                </a:ext>
              </a:extLst>
            </p:cNvPr>
            <p:cNvSpPr/>
            <p:nvPr/>
          </p:nvSpPr>
          <p:spPr>
            <a:xfrm>
              <a:off x="625125" y="4090026"/>
              <a:ext cx="1489016" cy="108112"/>
            </a:xfrm>
            <a:custGeom>
              <a:avLst/>
              <a:gdLst>
                <a:gd name="connsiteX0" fmla="*/ 991 w 1489016"/>
                <a:gd name="connsiteY0" fmla="*/ 72071 h 108112"/>
                <a:gd name="connsiteX1" fmla="*/ 1064038 w 1489016"/>
                <a:gd name="connsiteY1" fmla="*/ 31531 h 108112"/>
                <a:gd name="connsiteX2" fmla="*/ 1478445 w 1489016"/>
                <a:gd name="connsiteY2" fmla="*/ 0 h 108112"/>
                <a:gd name="connsiteX3" fmla="*/ 1374843 w 1489016"/>
                <a:gd name="connsiteY3" fmla="*/ 31531 h 108112"/>
                <a:gd name="connsiteX4" fmla="*/ 1131604 w 1489016"/>
                <a:gd name="connsiteY4" fmla="*/ 108106 h 108112"/>
                <a:gd name="connsiteX5" fmla="*/ 1307277 w 1489016"/>
                <a:gd name="connsiteY5" fmla="*/ 36035 h 108112"/>
                <a:gd name="connsiteX6" fmla="*/ 879356 w 1489016"/>
                <a:gd name="connsiteY6" fmla="*/ 67566 h 108112"/>
                <a:gd name="connsiteX7" fmla="*/ 991 w 1489016"/>
                <a:gd name="connsiteY7" fmla="*/ 72071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9016" h="108112">
                  <a:moveTo>
                    <a:pt x="991" y="72071"/>
                  </a:moveTo>
                  <a:cubicBezTo>
                    <a:pt x="31771" y="66065"/>
                    <a:pt x="817796" y="43543"/>
                    <a:pt x="1064038" y="31531"/>
                  </a:cubicBezTo>
                  <a:cubicBezTo>
                    <a:pt x="1310280" y="19519"/>
                    <a:pt x="1426644" y="0"/>
                    <a:pt x="1478445" y="0"/>
                  </a:cubicBezTo>
                  <a:cubicBezTo>
                    <a:pt x="1530246" y="0"/>
                    <a:pt x="1374843" y="31531"/>
                    <a:pt x="1374843" y="31531"/>
                  </a:cubicBezTo>
                  <a:cubicBezTo>
                    <a:pt x="1317036" y="49549"/>
                    <a:pt x="1142865" y="107355"/>
                    <a:pt x="1131604" y="108106"/>
                  </a:cubicBezTo>
                  <a:cubicBezTo>
                    <a:pt x="1120343" y="108857"/>
                    <a:pt x="1349318" y="42792"/>
                    <a:pt x="1307277" y="36035"/>
                  </a:cubicBezTo>
                  <a:cubicBezTo>
                    <a:pt x="1265236" y="29278"/>
                    <a:pt x="1094067" y="58557"/>
                    <a:pt x="879356" y="67566"/>
                  </a:cubicBezTo>
                  <a:cubicBezTo>
                    <a:pt x="664645" y="76575"/>
                    <a:pt x="-29789" y="78077"/>
                    <a:pt x="991" y="72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6" name="フリーフォーム 1995">
              <a:extLst>
                <a:ext uri="{FF2B5EF4-FFF2-40B4-BE49-F238E27FC236}">
                  <a16:creationId xmlns:a16="http://schemas.microsoft.com/office/drawing/2014/main" id="{40C5A355-F607-7D87-6CF0-E040142D8620}"/>
                </a:ext>
              </a:extLst>
            </p:cNvPr>
            <p:cNvSpPr/>
            <p:nvPr/>
          </p:nvSpPr>
          <p:spPr>
            <a:xfrm>
              <a:off x="1265546" y="4164408"/>
              <a:ext cx="541057" cy="101457"/>
            </a:xfrm>
            <a:custGeom>
              <a:avLst/>
              <a:gdLst>
                <a:gd name="connsiteX0" fmla="*/ 200 w 541057"/>
                <a:gd name="connsiteY0" fmla="*/ 101291 h 101457"/>
                <a:gd name="connsiteX1" fmla="*/ 288484 w 541057"/>
                <a:gd name="connsiteY1" fmla="*/ 29220 h 101457"/>
                <a:gd name="connsiteX2" fmla="*/ 540732 w 541057"/>
                <a:gd name="connsiteY2" fmla="*/ 11202 h 101457"/>
                <a:gd name="connsiteX3" fmla="*/ 333528 w 541057"/>
                <a:gd name="connsiteY3" fmla="*/ 6697 h 101457"/>
                <a:gd name="connsiteX4" fmla="*/ 200 w 541057"/>
                <a:gd name="connsiteY4" fmla="*/ 101291 h 1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57" h="101457">
                  <a:moveTo>
                    <a:pt x="200" y="101291"/>
                  </a:moveTo>
                  <a:cubicBezTo>
                    <a:pt x="-7307" y="105045"/>
                    <a:pt x="198395" y="44235"/>
                    <a:pt x="288484" y="29220"/>
                  </a:cubicBezTo>
                  <a:cubicBezTo>
                    <a:pt x="378573" y="14205"/>
                    <a:pt x="533225" y="14956"/>
                    <a:pt x="540732" y="11202"/>
                  </a:cubicBezTo>
                  <a:cubicBezTo>
                    <a:pt x="548239" y="7448"/>
                    <a:pt x="424368" y="-9069"/>
                    <a:pt x="333528" y="6697"/>
                  </a:cubicBezTo>
                  <a:cubicBezTo>
                    <a:pt x="242689" y="22462"/>
                    <a:pt x="7707" y="97537"/>
                    <a:pt x="200" y="10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7" name="フリーフォーム 1996">
              <a:extLst>
                <a:ext uri="{FF2B5EF4-FFF2-40B4-BE49-F238E27FC236}">
                  <a16:creationId xmlns:a16="http://schemas.microsoft.com/office/drawing/2014/main" id="{0D59E854-8F82-B918-78D5-D90EF03D8C6D}"/>
                </a:ext>
              </a:extLst>
            </p:cNvPr>
            <p:cNvSpPr/>
            <p:nvPr/>
          </p:nvSpPr>
          <p:spPr>
            <a:xfrm>
              <a:off x="4529735" y="4427066"/>
              <a:ext cx="64606" cy="595784"/>
            </a:xfrm>
            <a:custGeom>
              <a:avLst/>
              <a:gdLst>
                <a:gd name="connsiteX0" fmla="*/ 64490 w 64606"/>
                <a:gd name="connsiteY0" fmla="*/ 8409 h 595784"/>
                <a:gd name="connsiteX1" fmla="*/ 16865 w 64606"/>
                <a:gd name="connsiteY1" fmla="*/ 46509 h 595784"/>
                <a:gd name="connsiteX2" fmla="*/ 23215 w 64606"/>
                <a:gd name="connsiteY2" fmla="*/ 192559 h 595784"/>
                <a:gd name="connsiteX3" fmla="*/ 13690 w 64606"/>
                <a:gd name="connsiteY3" fmla="*/ 595784 h 595784"/>
                <a:gd name="connsiteX4" fmla="*/ 990 w 64606"/>
                <a:gd name="connsiteY4" fmla="*/ 189384 h 595784"/>
                <a:gd name="connsiteX5" fmla="*/ 64490 w 64606"/>
                <a:gd name="connsiteY5" fmla="*/ 8409 h 59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6" h="595784">
                  <a:moveTo>
                    <a:pt x="64490" y="8409"/>
                  </a:moveTo>
                  <a:cubicBezTo>
                    <a:pt x="67136" y="-15403"/>
                    <a:pt x="23744" y="15817"/>
                    <a:pt x="16865" y="46509"/>
                  </a:cubicBezTo>
                  <a:cubicBezTo>
                    <a:pt x="9986" y="77201"/>
                    <a:pt x="23744" y="101013"/>
                    <a:pt x="23215" y="192559"/>
                  </a:cubicBezTo>
                  <a:cubicBezTo>
                    <a:pt x="22686" y="284105"/>
                    <a:pt x="17394" y="596313"/>
                    <a:pt x="13690" y="595784"/>
                  </a:cubicBezTo>
                  <a:cubicBezTo>
                    <a:pt x="9986" y="595255"/>
                    <a:pt x="-3772" y="285163"/>
                    <a:pt x="990" y="189384"/>
                  </a:cubicBezTo>
                  <a:cubicBezTo>
                    <a:pt x="5752" y="93605"/>
                    <a:pt x="61844" y="32221"/>
                    <a:pt x="64490" y="8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8" name="フリーフォーム 1997">
              <a:extLst>
                <a:ext uri="{FF2B5EF4-FFF2-40B4-BE49-F238E27FC236}">
                  <a16:creationId xmlns:a16="http://schemas.microsoft.com/office/drawing/2014/main" id="{F75E6576-F66E-CF0B-71CC-C79629489264}"/>
                </a:ext>
              </a:extLst>
            </p:cNvPr>
            <p:cNvSpPr/>
            <p:nvPr/>
          </p:nvSpPr>
          <p:spPr>
            <a:xfrm>
              <a:off x="4079580" y="4463923"/>
              <a:ext cx="64323" cy="534686"/>
            </a:xfrm>
            <a:custGeom>
              <a:avLst/>
              <a:gdLst>
                <a:gd name="connsiteX0" fmla="*/ 295 w 64323"/>
                <a:gd name="connsiteY0" fmla="*/ 6477 h 534686"/>
                <a:gd name="connsiteX1" fmla="*/ 32045 w 64323"/>
                <a:gd name="connsiteY1" fmla="*/ 66802 h 534686"/>
                <a:gd name="connsiteX2" fmla="*/ 19345 w 64323"/>
                <a:gd name="connsiteY2" fmla="*/ 339852 h 534686"/>
                <a:gd name="connsiteX3" fmla="*/ 32045 w 64323"/>
                <a:gd name="connsiteY3" fmla="*/ 533527 h 534686"/>
                <a:gd name="connsiteX4" fmla="*/ 44745 w 64323"/>
                <a:gd name="connsiteY4" fmla="*/ 250952 h 534686"/>
                <a:gd name="connsiteX5" fmla="*/ 38395 w 64323"/>
                <a:gd name="connsiteY5" fmla="*/ 508127 h 534686"/>
                <a:gd name="connsiteX6" fmla="*/ 63795 w 64323"/>
                <a:gd name="connsiteY6" fmla="*/ 158877 h 534686"/>
                <a:gd name="connsiteX7" fmla="*/ 54270 w 64323"/>
                <a:gd name="connsiteY7" fmla="*/ 181102 h 534686"/>
                <a:gd name="connsiteX8" fmla="*/ 295 w 64323"/>
                <a:gd name="connsiteY8" fmla="*/ 6477 h 53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23" h="534686">
                  <a:moveTo>
                    <a:pt x="295" y="6477"/>
                  </a:moveTo>
                  <a:cubicBezTo>
                    <a:pt x="-3409" y="-12573"/>
                    <a:pt x="28870" y="11240"/>
                    <a:pt x="32045" y="66802"/>
                  </a:cubicBezTo>
                  <a:cubicBezTo>
                    <a:pt x="35220" y="122364"/>
                    <a:pt x="19345" y="262065"/>
                    <a:pt x="19345" y="339852"/>
                  </a:cubicBezTo>
                  <a:cubicBezTo>
                    <a:pt x="19345" y="417639"/>
                    <a:pt x="27812" y="548344"/>
                    <a:pt x="32045" y="533527"/>
                  </a:cubicBezTo>
                  <a:cubicBezTo>
                    <a:pt x="36278" y="518710"/>
                    <a:pt x="43687" y="255185"/>
                    <a:pt x="44745" y="250952"/>
                  </a:cubicBezTo>
                  <a:cubicBezTo>
                    <a:pt x="45803" y="246719"/>
                    <a:pt x="35220" y="523473"/>
                    <a:pt x="38395" y="508127"/>
                  </a:cubicBezTo>
                  <a:cubicBezTo>
                    <a:pt x="41570" y="492781"/>
                    <a:pt x="61149" y="213381"/>
                    <a:pt x="63795" y="158877"/>
                  </a:cubicBezTo>
                  <a:cubicBezTo>
                    <a:pt x="66441" y="104373"/>
                    <a:pt x="58503" y="202269"/>
                    <a:pt x="54270" y="181102"/>
                  </a:cubicBezTo>
                  <a:cubicBezTo>
                    <a:pt x="50037" y="159935"/>
                    <a:pt x="3999" y="25527"/>
                    <a:pt x="295" y="6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9" name="フリーフォーム 1998">
              <a:extLst>
                <a:ext uri="{FF2B5EF4-FFF2-40B4-BE49-F238E27FC236}">
                  <a16:creationId xmlns:a16="http://schemas.microsoft.com/office/drawing/2014/main" id="{0EB675E7-D1A4-5DA6-B2FD-85742CAEB7BC}"/>
                </a:ext>
              </a:extLst>
            </p:cNvPr>
            <p:cNvSpPr/>
            <p:nvPr/>
          </p:nvSpPr>
          <p:spPr>
            <a:xfrm>
              <a:off x="4148278" y="4465781"/>
              <a:ext cx="24586" cy="539721"/>
            </a:xfrm>
            <a:custGeom>
              <a:avLst/>
              <a:gdLst>
                <a:gd name="connsiteX0" fmla="*/ 17322 w 24586"/>
                <a:gd name="connsiteY0" fmla="*/ 1444 h 539721"/>
                <a:gd name="connsiteX1" fmla="*/ 1447 w 24586"/>
                <a:gd name="connsiteY1" fmla="*/ 268144 h 539721"/>
                <a:gd name="connsiteX2" fmla="*/ 1447 w 24586"/>
                <a:gd name="connsiteY2" fmla="*/ 538019 h 539721"/>
                <a:gd name="connsiteX3" fmla="*/ 7797 w 24586"/>
                <a:gd name="connsiteY3" fmla="*/ 372919 h 539721"/>
                <a:gd name="connsiteX4" fmla="*/ 23672 w 24586"/>
                <a:gd name="connsiteY4" fmla="*/ 169719 h 539721"/>
                <a:gd name="connsiteX5" fmla="*/ 17322 w 24586"/>
                <a:gd name="connsiteY5" fmla="*/ 1444 h 53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6" h="539721">
                  <a:moveTo>
                    <a:pt x="17322" y="1444"/>
                  </a:moveTo>
                  <a:cubicBezTo>
                    <a:pt x="13618" y="17848"/>
                    <a:pt x="4093" y="178715"/>
                    <a:pt x="1447" y="268144"/>
                  </a:cubicBezTo>
                  <a:cubicBezTo>
                    <a:pt x="-1199" y="357573"/>
                    <a:pt x="389" y="520557"/>
                    <a:pt x="1447" y="538019"/>
                  </a:cubicBezTo>
                  <a:cubicBezTo>
                    <a:pt x="2505" y="555481"/>
                    <a:pt x="4093" y="434302"/>
                    <a:pt x="7797" y="372919"/>
                  </a:cubicBezTo>
                  <a:cubicBezTo>
                    <a:pt x="11501" y="311536"/>
                    <a:pt x="20497" y="226869"/>
                    <a:pt x="23672" y="169719"/>
                  </a:cubicBezTo>
                  <a:cubicBezTo>
                    <a:pt x="26847" y="112569"/>
                    <a:pt x="21026" y="-14960"/>
                    <a:pt x="17322" y="14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0" name="フリーフォーム 1999">
              <a:extLst>
                <a:ext uri="{FF2B5EF4-FFF2-40B4-BE49-F238E27FC236}">
                  <a16:creationId xmlns:a16="http://schemas.microsoft.com/office/drawing/2014/main" id="{6FEEA880-023E-AF24-8276-198E47BC6936}"/>
                </a:ext>
              </a:extLst>
            </p:cNvPr>
            <p:cNvSpPr/>
            <p:nvPr/>
          </p:nvSpPr>
          <p:spPr>
            <a:xfrm>
              <a:off x="4232275" y="4467640"/>
              <a:ext cx="16007" cy="556418"/>
            </a:xfrm>
            <a:custGeom>
              <a:avLst/>
              <a:gdLst>
                <a:gd name="connsiteX0" fmla="*/ 9525 w 16007"/>
                <a:gd name="connsiteY0" fmla="*/ 2760 h 556418"/>
                <a:gd name="connsiteX1" fmla="*/ 15875 w 16007"/>
                <a:gd name="connsiteY1" fmla="*/ 158335 h 556418"/>
                <a:gd name="connsiteX2" fmla="*/ 12700 w 16007"/>
                <a:gd name="connsiteY2" fmla="*/ 555210 h 556418"/>
                <a:gd name="connsiteX3" fmla="*/ 0 w 16007"/>
                <a:gd name="connsiteY3" fmla="*/ 272635 h 556418"/>
                <a:gd name="connsiteX4" fmla="*/ 9525 w 16007"/>
                <a:gd name="connsiteY4" fmla="*/ 2760 h 55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7" h="556418">
                  <a:moveTo>
                    <a:pt x="9525" y="2760"/>
                  </a:moveTo>
                  <a:cubicBezTo>
                    <a:pt x="12171" y="-16290"/>
                    <a:pt x="15346" y="66260"/>
                    <a:pt x="15875" y="158335"/>
                  </a:cubicBezTo>
                  <a:cubicBezTo>
                    <a:pt x="16404" y="250410"/>
                    <a:pt x="15346" y="536160"/>
                    <a:pt x="12700" y="555210"/>
                  </a:cubicBezTo>
                  <a:cubicBezTo>
                    <a:pt x="10054" y="574260"/>
                    <a:pt x="0" y="363122"/>
                    <a:pt x="0" y="272635"/>
                  </a:cubicBezTo>
                  <a:cubicBezTo>
                    <a:pt x="0" y="182148"/>
                    <a:pt x="6879" y="21810"/>
                    <a:pt x="9525" y="2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1" name="フリーフォーム 2000">
              <a:extLst>
                <a:ext uri="{FF2B5EF4-FFF2-40B4-BE49-F238E27FC236}">
                  <a16:creationId xmlns:a16="http://schemas.microsoft.com/office/drawing/2014/main" id="{18F0E7B1-ABDB-CC11-DD1D-16BEC535A82B}"/>
                </a:ext>
              </a:extLst>
            </p:cNvPr>
            <p:cNvSpPr/>
            <p:nvPr/>
          </p:nvSpPr>
          <p:spPr>
            <a:xfrm>
              <a:off x="4257589" y="4473553"/>
              <a:ext cx="32428" cy="539788"/>
            </a:xfrm>
            <a:custGeom>
              <a:avLst/>
              <a:gdLst>
                <a:gd name="connsiteX0" fmla="*/ 19136 w 32428"/>
                <a:gd name="connsiteY0" fmla="*/ 22 h 539788"/>
                <a:gd name="connsiteX1" fmla="*/ 22311 w 32428"/>
                <a:gd name="connsiteY1" fmla="*/ 234972 h 539788"/>
                <a:gd name="connsiteX2" fmla="*/ 86 w 32428"/>
                <a:gd name="connsiteY2" fmla="*/ 539772 h 539788"/>
                <a:gd name="connsiteX3" fmla="*/ 31836 w 32428"/>
                <a:gd name="connsiteY3" fmla="*/ 247672 h 539788"/>
                <a:gd name="connsiteX4" fmla="*/ 19136 w 32428"/>
                <a:gd name="connsiteY4" fmla="*/ 22 h 5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28" h="539788">
                  <a:moveTo>
                    <a:pt x="19136" y="22"/>
                  </a:moveTo>
                  <a:cubicBezTo>
                    <a:pt x="17548" y="-2095"/>
                    <a:pt x="25486" y="145014"/>
                    <a:pt x="22311" y="234972"/>
                  </a:cubicBezTo>
                  <a:cubicBezTo>
                    <a:pt x="19136" y="324930"/>
                    <a:pt x="-1502" y="537655"/>
                    <a:pt x="86" y="539772"/>
                  </a:cubicBezTo>
                  <a:cubicBezTo>
                    <a:pt x="1674" y="541889"/>
                    <a:pt x="28132" y="333926"/>
                    <a:pt x="31836" y="247672"/>
                  </a:cubicBezTo>
                  <a:cubicBezTo>
                    <a:pt x="35540" y="161418"/>
                    <a:pt x="20724" y="2139"/>
                    <a:pt x="1913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2" name="フリーフォーム 2001">
              <a:extLst>
                <a:ext uri="{FF2B5EF4-FFF2-40B4-BE49-F238E27FC236}">
                  <a16:creationId xmlns:a16="http://schemas.microsoft.com/office/drawing/2014/main" id="{B5B95099-ADC7-7E7C-FFED-1978FF0DBCDD}"/>
                </a:ext>
              </a:extLst>
            </p:cNvPr>
            <p:cNvSpPr/>
            <p:nvPr/>
          </p:nvSpPr>
          <p:spPr>
            <a:xfrm>
              <a:off x="4450636" y="4453012"/>
              <a:ext cx="32712" cy="563725"/>
            </a:xfrm>
            <a:custGeom>
              <a:avLst/>
              <a:gdLst>
                <a:gd name="connsiteX0" fmla="*/ 32464 w 32712"/>
                <a:gd name="connsiteY0" fmla="*/ 1513 h 563725"/>
                <a:gd name="connsiteX1" fmla="*/ 22939 w 32712"/>
                <a:gd name="connsiteY1" fmla="*/ 138038 h 563725"/>
                <a:gd name="connsiteX2" fmla="*/ 3889 w 32712"/>
                <a:gd name="connsiteY2" fmla="*/ 280913 h 563725"/>
                <a:gd name="connsiteX3" fmla="*/ 714 w 32712"/>
                <a:gd name="connsiteY3" fmla="*/ 563488 h 563725"/>
                <a:gd name="connsiteX4" fmla="*/ 13414 w 32712"/>
                <a:gd name="connsiteY4" fmla="*/ 230113 h 563725"/>
                <a:gd name="connsiteX5" fmla="*/ 32464 w 32712"/>
                <a:gd name="connsiteY5" fmla="*/ 1513 h 5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12" h="563725">
                  <a:moveTo>
                    <a:pt x="32464" y="1513"/>
                  </a:moveTo>
                  <a:cubicBezTo>
                    <a:pt x="34052" y="-13833"/>
                    <a:pt x="27701" y="91471"/>
                    <a:pt x="22939" y="138038"/>
                  </a:cubicBezTo>
                  <a:cubicBezTo>
                    <a:pt x="18177" y="184605"/>
                    <a:pt x="7593" y="210005"/>
                    <a:pt x="3889" y="280913"/>
                  </a:cubicBezTo>
                  <a:cubicBezTo>
                    <a:pt x="185" y="351821"/>
                    <a:pt x="-873" y="571955"/>
                    <a:pt x="714" y="563488"/>
                  </a:cubicBezTo>
                  <a:cubicBezTo>
                    <a:pt x="2301" y="555021"/>
                    <a:pt x="7064" y="318484"/>
                    <a:pt x="13414" y="230113"/>
                  </a:cubicBezTo>
                  <a:cubicBezTo>
                    <a:pt x="19764" y="141742"/>
                    <a:pt x="30876" y="16859"/>
                    <a:pt x="32464" y="1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3" name="フリーフォーム 2002">
              <a:extLst>
                <a:ext uri="{FF2B5EF4-FFF2-40B4-BE49-F238E27FC236}">
                  <a16:creationId xmlns:a16="http://schemas.microsoft.com/office/drawing/2014/main" id="{9A0AD51F-3B4C-013F-D25D-F726A2A91A3F}"/>
                </a:ext>
              </a:extLst>
            </p:cNvPr>
            <p:cNvSpPr/>
            <p:nvPr/>
          </p:nvSpPr>
          <p:spPr>
            <a:xfrm>
              <a:off x="4475560" y="4447635"/>
              <a:ext cx="36229" cy="569566"/>
            </a:xfrm>
            <a:custGeom>
              <a:avLst/>
              <a:gdLst>
                <a:gd name="connsiteX0" fmla="*/ 36115 w 36229"/>
                <a:gd name="connsiteY0" fmla="*/ 540 h 569566"/>
                <a:gd name="connsiteX1" fmla="*/ 20240 w 36229"/>
                <a:gd name="connsiteY1" fmla="*/ 130715 h 569566"/>
                <a:gd name="connsiteX2" fmla="*/ 23415 w 36229"/>
                <a:gd name="connsiteY2" fmla="*/ 200565 h 569566"/>
                <a:gd name="connsiteX3" fmla="*/ 10715 w 36229"/>
                <a:gd name="connsiteY3" fmla="*/ 235490 h 569566"/>
                <a:gd name="connsiteX4" fmla="*/ 1190 w 36229"/>
                <a:gd name="connsiteY4" fmla="*/ 416465 h 569566"/>
                <a:gd name="connsiteX5" fmla="*/ 1190 w 36229"/>
                <a:gd name="connsiteY5" fmla="*/ 562515 h 569566"/>
                <a:gd name="connsiteX6" fmla="*/ 10715 w 36229"/>
                <a:gd name="connsiteY6" fmla="*/ 184690 h 569566"/>
                <a:gd name="connsiteX7" fmla="*/ 36115 w 36229"/>
                <a:gd name="connsiteY7" fmla="*/ 540 h 56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29" h="569566">
                  <a:moveTo>
                    <a:pt x="36115" y="540"/>
                  </a:moveTo>
                  <a:cubicBezTo>
                    <a:pt x="37702" y="-8456"/>
                    <a:pt x="22357" y="97378"/>
                    <a:pt x="20240" y="130715"/>
                  </a:cubicBezTo>
                  <a:cubicBezTo>
                    <a:pt x="18123" y="164052"/>
                    <a:pt x="25002" y="183103"/>
                    <a:pt x="23415" y="200565"/>
                  </a:cubicBezTo>
                  <a:cubicBezTo>
                    <a:pt x="21828" y="218027"/>
                    <a:pt x="14419" y="199507"/>
                    <a:pt x="10715" y="235490"/>
                  </a:cubicBezTo>
                  <a:cubicBezTo>
                    <a:pt x="7011" y="271473"/>
                    <a:pt x="2777" y="361961"/>
                    <a:pt x="1190" y="416465"/>
                  </a:cubicBezTo>
                  <a:cubicBezTo>
                    <a:pt x="-397" y="470969"/>
                    <a:pt x="-397" y="601144"/>
                    <a:pt x="1190" y="562515"/>
                  </a:cubicBezTo>
                  <a:cubicBezTo>
                    <a:pt x="2777" y="523886"/>
                    <a:pt x="4365" y="274648"/>
                    <a:pt x="10715" y="184690"/>
                  </a:cubicBezTo>
                  <a:cubicBezTo>
                    <a:pt x="17065" y="94732"/>
                    <a:pt x="34528" y="9536"/>
                    <a:pt x="36115" y="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4" name="フリーフォーム 2003">
              <a:extLst>
                <a:ext uri="{FF2B5EF4-FFF2-40B4-BE49-F238E27FC236}">
                  <a16:creationId xmlns:a16="http://schemas.microsoft.com/office/drawing/2014/main" id="{D2AF671A-46F0-4AA6-783A-D33FBFB2D3EC}"/>
                </a:ext>
              </a:extLst>
            </p:cNvPr>
            <p:cNvSpPr/>
            <p:nvPr/>
          </p:nvSpPr>
          <p:spPr>
            <a:xfrm>
              <a:off x="4104403" y="5000611"/>
              <a:ext cx="457456" cy="17873"/>
            </a:xfrm>
            <a:custGeom>
              <a:avLst/>
              <a:gdLst>
                <a:gd name="connsiteX0" fmla="*/ 4047 w 457456"/>
                <a:gd name="connsiteY0" fmla="*/ 15889 h 17873"/>
                <a:gd name="connsiteX1" fmla="*/ 451722 w 457456"/>
                <a:gd name="connsiteY1" fmla="*/ 15889 h 17873"/>
                <a:gd name="connsiteX2" fmla="*/ 242172 w 457456"/>
                <a:gd name="connsiteY2" fmla="*/ 14 h 17873"/>
                <a:gd name="connsiteX3" fmla="*/ 4047 w 457456"/>
                <a:gd name="connsiteY3" fmla="*/ 15889 h 1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456" h="17873">
                  <a:moveTo>
                    <a:pt x="4047" y="15889"/>
                  </a:moveTo>
                  <a:cubicBezTo>
                    <a:pt x="38972" y="18535"/>
                    <a:pt x="412035" y="18535"/>
                    <a:pt x="451722" y="15889"/>
                  </a:cubicBezTo>
                  <a:cubicBezTo>
                    <a:pt x="491409" y="13243"/>
                    <a:pt x="314668" y="543"/>
                    <a:pt x="242172" y="14"/>
                  </a:cubicBezTo>
                  <a:cubicBezTo>
                    <a:pt x="169676" y="-515"/>
                    <a:pt x="-30878" y="13243"/>
                    <a:pt x="4047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D57FA9E2-2AE4-719E-6EDB-B379078B5125}"/>
              </a:ext>
            </a:extLst>
          </p:cNvPr>
          <p:cNvSpPr txBox="1"/>
          <p:nvPr/>
        </p:nvSpPr>
        <p:spPr>
          <a:xfrm>
            <a:off x="1213720" y="8813473"/>
            <a:ext cx="71737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9600" dirty="0">
                <a:solidFill>
                  <a:srgbClr val="C00000"/>
                </a:solidFill>
                <a:latin typeface="Impossible - 0" panose="02000506020000020004" pitchFamily="2" charset="0"/>
              </a:rPr>
              <a:t>MISION:IMPOSSIBLE</a:t>
            </a:r>
            <a:endParaRPr kumimoji="1" lang="ja-JP" altLang="en-US" sz="9600">
              <a:solidFill>
                <a:srgbClr val="C00000"/>
              </a:solidFill>
              <a:latin typeface="Impossible - 0" panose="02000506020000020004" pitchFamily="2" charset="0"/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2EBD3A69-117C-FF75-08AA-84EFBDF4FC75}"/>
              </a:ext>
            </a:extLst>
          </p:cNvPr>
          <p:cNvSpPr txBox="1"/>
          <p:nvPr/>
        </p:nvSpPr>
        <p:spPr>
          <a:xfrm>
            <a:off x="3004503" y="10129931"/>
            <a:ext cx="36199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4800" spc="600" dirty="0">
                <a:solidFill>
                  <a:schemeClr val="tx1">
                    <a:lumMod val="95000"/>
                    <a:lumOff val="5000"/>
                  </a:schemeClr>
                </a:solidFill>
                <a:latin typeface="Impossible - 0" panose="02000506020000020004" pitchFamily="2" charset="0"/>
              </a:rPr>
              <a:t>ROGUE NATION</a:t>
            </a:r>
            <a:endParaRPr kumimoji="1" lang="ja-JP" altLang="en-US" sz="4800" spc="600">
              <a:solidFill>
                <a:schemeClr val="tx1">
                  <a:lumMod val="95000"/>
                  <a:lumOff val="5000"/>
                </a:schemeClr>
              </a:solidFill>
              <a:latin typeface="Impossible - 0" panose="02000506020000020004" pitchFamily="2" charset="0"/>
            </a:endParaRPr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9C7E2F18-3B8E-3E10-4A1E-9C2AAF2EF298}"/>
              </a:ext>
            </a:extLst>
          </p:cNvPr>
          <p:cNvSpPr/>
          <p:nvPr/>
        </p:nvSpPr>
        <p:spPr>
          <a:xfrm>
            <a:off x="-59377" y="1674366"/>
            <a:ext cx="7033468" cy="118808"/>
          </a:xfrm>
          <a:custGeom>
            <a:avLst/>
            <a:gdLst>
              <a:gd name="connsiteX0" fmla="*/ 0 w 7033468"/>
              <a:gd name="connsiteY0" fmla="*/ 71307 h 118808"/>
              <a:gd name="connsiteX1" fmla="*/ 4619502 w 7033468"/>
              <a:gd name="connsiteY1" fmla="*/ 55 h 118808"/>
              <a:gd name="connsiteX2" fmla="*/ 4286993 w 7033468"/>
              <a:gd name="connsiteY2" fmla="*/ 59431 h 118808"/>
              <a:gd name="connsiteX3" fmla="*/ 7030193 w 7033468"/>
              <a:gd name="connsiteY3" fmla="*/ 59431 h 118808"/>
              <a:gd name="connsiteX4" fmla="*/ 3657600 w 7033468"/>
              <a:gd name="connsiteY4" fmla="*/ 106933 h 118808"/>
              <a:gd name="connsiteX5" fmla="*/ 2517569 w 7033468"/>
              <a:gd name="connsiteY5" fmla="*/ 118808 h 118808"/>
              <a:gd name="connsiteX6" fmla="*/ 0 w 7033468"/>
              <a:gd name="connsiteY6" fmla="*/ 71307 h 118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33468" h="118808">
                <a:moveTo>
                  <a:pt x="0" y="71307"/>
                </a:moveTo>
                <a:lnTo>
                  <a:pt x="4619502" y="55"/>
                </a:lnTo>
                <a:cubicBezTo>
                  <a:pt x="5334001" y="-1924"/>
                  <a:pt x="3885211" y="49535"/>
                  <a:pt x="4286993" y="59431"/>
                </a:cubicBezTo>
                <a:cubicBezTo>
                  <a:pt x="4688775" y="69327"/>
                  <a:pt x="7135092" y="51514"/>
                  <a:pt x="7030193" y="59431"/>
                </a:cubicBezTo>
                <a:cubicBezTo>
                  <a:pt x="6925294" y="67348"/>
                  <a:pt x="3657600" y="106933"/>
                  <a:pt x="3657600" y="106933"/>
                </a:cubicBezTo>
                <a:lnTo>
                  <a:pt x="2517569" y="118808"/>
                </a:lnTo>
                <a:lnTo>
                  <a:pt x="0" y="71307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27F395E9-3619-7038-6EEB-642EC7D9472A}"/>
              </a:ext>
            </a:extLst>
          </p:cNvPr>
          <p:cNvSpPr/>
          <p:nvPr/>
        </p:nvSpPr>
        <p:spPr>
          <a:xfrm>
            <a:off x="7711873" y="1650582"/>
            <a:ext cx="1815827" cy="149213"/>
          </a:xfrm>
          <a:custGeom>
            <a:avLst/>
            <a:gdLst>
              <a:gd name="connsiteX0" fmla="*/ 42714 w 1815827"/>
              <a:gd name="connsiteY0" fmla="*/ 47589 h 149213"/>
              <a:gd name="connsiteX1" fmla="*/ 1693384 w 1815827"/>
              <a:gd name="connsiteY1" fmla="*/ 88 h 149213"/>
              <a:gd name="connsiteX2" fmla="*/ 1301498 w 1815827"/>
              <a:gd name="connsiteY2" fmla="*/ 59465 h 149213"/>
              <a:gd name="connsiteX3" fmla="*/ 1812137 w 1815827"/>
              <a:gd name="connsiteY3" fmla="*/ 142592 h 149213"/>
              <a:gd name="connsiteX4" fmla="*/ 980865 w 1815827"/>
              <a:gd name="connsiteY4" fmla="*/ 142592 h 149213"/>
              <a:gd name="connsiteX5" fmla="*/ 339597 w 1815827"/>
              <a:gd name="connsiteY5" fmla="*/ 130717 h 149213"/>
              <a:gd name="connsiteX6" fmla="*/ 470226 w 1815827"/>
              <a:gd name="connsiteY6" fmla="*/ 106966 h 149213"/>
              <a:gd name="connsiteX7" fmla="*/ 42714 w 1815827"/>
              <a:gd name="connsiteY7" fmla="*/ 47589 h 14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5827" h="149213">
                <a:moveTo>
                  <a:pt x="42714" y="47589"/>
                </a:moveTo>
                <a:cubicBezTo>
                  <a:pt x="246574" y="29776"/>
                  <a:pt x="1483587" y="-1891"/>
                  <a:pt x="1693384" y="88"/>
                </a:cubicBezTo>
                <a:cubicBezTo>
                  <a:pt x="1903181" y="2067"/>
                  <a:pt x="1281706" y="35714"/>
                  <a:pt x="1301498" y="59465"/>
                </a:cubicBezTo>
                <a:cubicBezTo>
                  <a:pt x="1321290" y="83216"/>
                  <a:pt x="1865576" y="128738"/>
                  <a:pt x="1812137" y="142592"/>
                </a:cubicBezTo>
                <a:cubicBezTo>
                  <a:pt x="1758698" y="156446"/>
                  <a:pt x="1226288" y="144571"/>
                  <a:pt x="980865" y="142592"/>
                </a:cubicBezTo>
                <a:cubicBezTo>
                  <a:pt x="735442" y="140613"/>
                  <a:pt x="424704" y="136655"/>
                  <a:pt x="339597" y="130717"/>
                </a:cubicBezTo>
                <a:cubicBezTo>
                  <a:pt x="254490" y="124779"/>
                  <a:pt x="511790" y="118841"/>
                  <a:pt x="470226" y="106966"/>
                </a:cubicBezTo>
                <a:cubicBezTo>
                  <a:pt x="428662" y="95091"/>
                  <a:pt x="-161146" y="65402"/>
                  <a:pt x="42714" y="47589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2F2471DB-537F-BAC0-D8FD-5840AEF9DBBF}"/>
              </a:ext>
            </a:extLst>
          </p:cNvPr>
          <p:cNvSpPr/>
          <p:nvPr/>
        </p:nvSpPr>
        <p:spPr>
          <a:xfrm>
            <a:off x="71252" y="10929752"/>
            <a:ext cx="8253558" cy="280828"/>
          </a:xfrm>
          <a:custGeom>
            <a:avLst/>
            <a:gdLst>
              <a:gd name="connsiteX0" fmla="*/ 0 w 8253558"/>
              <a:gd name="connsiteY0" fmla="*/ 7422 h 280828"/>
              <a:gd name="connsiteX1" fmla="*/ 5011387 w 8253558"/>
              <a:gd name="connsiteY1" fmla="*/ 7422 h 280828"/>
              <a:gd name="connsiteX2" fmla="*/ 4572000 w 8253558"/>
              <a:gd name="connsiteY2" fmla="*/ 66799 h 280828"/>
              <a:gd name="connsiteX3" fmla="*/ 8253351 w 8253558"/>
              <a:gd name="connsiteY3" fmla="*/ 209303 h 280828"/>
              <a:gd name="connsiteX4" fmla="*/ 4393870 w 8253558"/>
              <a:gd name="connsiteY4" fmla="*/ 280554 h 280828"/>
              <a:gd name="connsiteX5" fmla="*/ 4631377 w 8253558"/>
              <a:gd name="connsiteY5" fmla="*/ 185552 h 280828"/>
              <a:gd name="connsiteX6" fmla="*/ 2018805 w 8253558"/>
              <a:gd name="connsiteY6" fmla="*/ 66799 h 280828"/>
              <a:gd name="connsiteX7" fmla="*/ 0 w 8253558"/>
              <a:gd name="connsiteY7" fmla="*/ 7422 h 28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53558" h="280828">
                <a:moveTo>
                  <a:pt x="0" y="7422"/>
                </a:moveTo>
                <a:cubicBezTo>
                  <a:pt x="498764" y="-2474"/>
                  <a:pt x="4249387" y="-2474"/>
                  <a:pt x="5011387" y="7422"/>
                </a:cubicBezTo>
                <a:cubicBezTo>
                  <a:pt x="5773387" y="17318"/>
                  <a:pt x="4031673" y="33152"/>
                  <a:pt x="4572000" y="66799"/>
                </a:cubicBezTo>
                <a:cubicBezTo>
                  <a:pt x="5112327" y="100446"/>
                  <a:pt x="8283039" y="173677"/>
                  <a:pt x="8253351" y="209303"/>
                </a:cubicBezTo>
                <a:cubicBezTo>
                  <a:pt x="8223663" y="244929"/>
                  <a:pt x="4997532" y="284513"/>
                  <a:pt x="4393870" y="280554"/>
                </a:cubicBezTo>
                <a:cubicBezTo>
                  <a:pt x="3790208" y="276595"/>
                  <a:pt x="5027221" y="221178"/>
                  <a:pt x="4631377" y="185552"/>
                </a:cubicBezTo>
                <a:cubicBezTo>
                  <a:pt x="4235533" y="149926"/>
                  <a:pt x="2792680" y="90550"/>
                  <a:pt x="2018805" y="66799"/>
                </a:cubicBezTo>
                <a:lnTo>
                  <a:pt x="0" y="7422"/>
                </a:ln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F295F69-A030-0DB5-EB88-7284096351A5}"/>
              </a:ext>
            </a:extLst>
          </p:cNvPr>
          <p:cNvSpPr/>
          <p:nvPr/>
        </p:nvSpPr>
        <p:spPr>
          <a:xfrm>
            <a:off x="6590805" y="10889673"/>
            <a:ext cx="3064302" cy="230502"/>
          </a:xfrm>
          <a:custGeom>
            <a:avLst/>
            <a:gdLst>
              <a:gd name="connsiteX0" fmla="*/ 0 w 3064302"/>
              <a:gd name="connsiteY0" fmla="*/ 0 h 230502"/>
              <a:gd name="connsiteX1" fmla="*/ 142504 w 3064302"/>
              <a:gd name="connsiteY1" fmla="*/ 11875 h 230502"/>
              <a:gd name="connsiteX2" fmla="*/ 2707574 w 3064302"/>
              <a:gd name="connsiteY2" fmla="*/ 95002 h 230502"/>
              <a:gd name="connsiteX3" fmla="*/ 2410691 w 3064302"/>
              <a:gd name="connsiteY3" fmla="*/ 142504 h 230502"/>
              <a:gd name="connsiteX4" fmla="*/ 3063834 w 3064302"/>
              <a:gd name="connsiteY4" fmla="*/ 166254 h 230502"/>
              <a:gd name="connsiteX5" fmla="*/ 2291938 w 3064302"/>
              <a:gd name="connsiteY5" fmla="*/ 225631 h 230502"/>
              <a:gd name="connsiteX6" fmla="*/ 890650 w 3064302"/>
              <a:gd name="connsiteY6" fmla="*/ 225631 h 230502"/>
              <a:gd name="connsiteX7" fmla="*/ 368135 w 3064302"/>
              <a:gd name="connsiteY7" fmla="*/ 213756 h 230502"/>
              <a:gd name="connsiteX8" fmla="*/ 581891 w 3064302"/>
              <a:gd name="connsiteY8" fmla="*/ 130628 h 230502"/>
              <a:gd name="connsiteX9" fmla="*/ 0 w 3064302"/>
              <a:gd name="connsiteY9" fmla="*/ 0 h 23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64302" h="230502">
                <a:moveTo>
                  <a:pt x="0" y="0"/>
                </a:moveTo>
                <a:lnTo>
                  <a:pt x="142504" y="11875"/>
                </a:lnTo>
                <a:lnTo>
                  <a:pt x="2707574" y="95002"/>
                </a:lnTo>
                <a:cubicBezTo>
                  <a:pt x="3085605" y="116773"/>
                  <a:pt x="2351314" y="130629"/>
                  <a:pt x="2410691" y="142504"/>
                </a:cubicBezTo>
                <a:cubicBezTo>
                  <a:pt x="2470068" y="154379"/>
                  <a:pt x="3083626" y="152400"/>
                  <a:pt x="3063834" y="166254"/>
                </a:cubicBezTo>
                <a:cubicBezTo>
                  <a:pt x="3044042" y="180108"/>
                  <a:pt x="2654135" y="215735"/>
                  <a:pt x="2291938" y="225631"/>
                </a:cubicBezTo>
                <a:cubicBezTo>
                  <a:pt x="1929741" y="235527"/>
                  <a:pt x="1211284" y="227610"/>
                  <a:pt x="890650" y="225631"/>
                </a:cubicBezTo>
                <a:cubicBezTo>
                  <a:pt x="570016" y="223652"/>
                  <a:pt x="419595" y="229590"/>
                  <a:pt x="368135" y="213756"/>
                </a:cubicBezTo>
                <a:cubicBezTo>
                  <a:pt x="316675" y="197922"/>
                  <a:pt x="639288" y="168233"/>
                  <a:pt x="581891" y="130628"/>
                </a:cubicBezTo>
                <a:cubicBezTo>
                  <a:pt x="524494" y="93023"/>
                  <a:pt x="274122" y="40573"/>
                  <a:pt x="0" y="0"/>
                </a:cubicBezTo>
                <a:close/>
              </a:path>
            </a:pathLst>
          </a:custGeom>
          <a:solidFill>
            <a:srgbClr val="FF4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005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B212B328-1530-4DD9-8DD9-B69A884361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</p:spTree>
    <p:extLst>
      <p:ext uri="{BB962C8B-B14F-4D97-AF65-F5344CB8AC3E}">
        <p14:creationId xmlns:p14="http://schemas.microsoft.com/office/powerpoint/2010/main" val="356388204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1480" name="グループ化 1479">
            <a:extLst>
              <a:ext uri="{FF2B5EF4-FFF2-40B4-BE49-F238E27FC236}">
                <a16:creationId xmlns:a16="http://schemas.microsoft.com/office/drawing/2014/main" id="{46C9C68E-F1D3-832A-F49B-04FEF19E18D1}"/>
              </a:ext>
            </a:extLst>
          </p:cNvPr>
          <p:cNvGrpSpPr/>
          <p:nvPr/>
        </p:nvGrpSpPr>
        <p:grpSpPr>
          <a:xfrm>
            <a:off x="-35903" y="1751967"/>
            <a:ext cx="9513390" cy="9261230"/>
            <a:chOff x="-35903" y="1751967"/>
            <a:chExt cx="9513390" cy="9261230"/>
          </a:xfrm>
        </p:grpSpPr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07438366-B1D5-E82A-BE5B-F72CA85A20CB}"/>
                </a:ext>
              </a:extLst>
            </p:cNvPr>
            <p:cNvSpPr/>
            <p:nvPr/>
          </p:nvSpPr>
          <p:spPr>
            <a:xfrm>
              <a:off x="243259" y="1765589"/>
              <a:ext cx="15841" cy="362736"/>
            </a:xfrm>
            <a:custGeom>
              <a:avLst/>
              <a:gdLst>
                <a:gd name="connsiteX0" fmla="*/ 581 w 15841"/>
                <a:gd name="connsiteY0" fmla="*/ 2251 h 362736"/>
                <a:gd name="connsiteX1" fmla="*/ 4391 w 15841"/>
                <a:gd name="connsiteY1" fmla="*/ 356581 h 362736"/>
                <a:gd name="connsiteX2" fmla="*/ 15821 w 15841"/>
                <a:gd name="connsiteY2" fmla="*/ 211801 h 362736"/>
                <a:gd name="connsiteX3" fmla="*/ 581 w 15841"/>
                <a:gd name="connsiteY3" fmla="*/ 2251 h 36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41" h="362736">
                  <a:moveTo>
                    <a:pt x="581" y="2251"/>
                  </a:moveTo>
                  <a:cubicBezTo>
                    <a:pt x="-1324" y="26381"/>
                    <a:pt x="1851" y="321656"/>
                    <a:pt x="4391" y="356581"/>
                  </a:cubicBezTo>
                  <a:cubicBezTo>
                    <a:pt x="6931" y="391506"/>
                    <a:pt x="15186" y="268951"/>
                    <a:pt x="15821" y="211801"/>
                  </a:cubicBezTo>
                  <a:cubicBezTo>
                    <a:pt x="16456" y="154651"/>
                    <a:pt x="2486" y="-21879"/>
                    <a:pt x="581" y="22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D403F583-70EA-34F1-FC0C-8FA04CD1B668}"/>
                </a:ext>
              </a:extLst>
            </p:cNvPr>
            <p:cNvSpPr/>
            <p:nvPr/>
          </p:nvSpPr>
          <p:spPr>
            <a:xfrm>
              <a:off x="319638" y="1751967"/>
              <a:ext cx="23511" cy="389020"/>
            </a:xfrm>
            <a:custGeom>
              <a:avLst/>
              <a:gdLst>
                <a:gd name="connsiteX0" fmla="*/ 11832 w 23511"/>
                <a:gd name="connsiteY0" fmla="*/ 4443 h 389020"/>
                <a:gd name="connsiteX1" fmla="*/ 23262 w 23511"/>
                <a:gd name="connsiteY1" fmla="*/ 385443 h 389020"/>
                <a:gd name="connsiteX2" fmla="*/ 402 w 23511"/>
                <a:gd name="connsiteY2" fmla="*/ 187323 h 389020"/>
                <a:gd name="connsiteX3" fmla="*/ 11832 w 23511"/>
                <a:gd name="connsiteY3" fmla="*/ 4443 h 38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11" h="389020">
                  <a:moveTo>
                    <a:pt x="11832" y="4443"/>
                  </a:moveTo>
                  <a:cubicBezTo>
                    <a:pt x="15642" y="37463"/>
                    <a:pt x="25167" y="354963"/>
                    <a:pt x="23262" y="385443"/>
                  </a:cubicBezTo>
                  <a:cubicBezTo>
                    <a:pt x="21357" y="415923"/>
                    <a:pt x="2942" y="243203"/>
                    <a:pt x="402" y="187323"/>
                  </a:cubicBezTo>
                  <a:cubicBezTo>
                    <a:pt x="-2138" y="131443"/>
                    <a:pt x="8022" y="-28577"/>
                    <a:pt x="11832" y="44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EF756631-89EE-1184-B2F1-6CC559C5E33D}"/>
                </a:ext>
              </a:extLst>
            </p:cNvPr>
            <p:cNvSpPr/>
            <p:nvPr/>
          </p:nvSpPr>
          <p:spPr>
            <a:xfrm>
              <a:off x="-35903" y="2113969"/>
              <a:ext cx="299495" cy="15899"/>
            </a:xfrm>
            <a:custGeom>
              <a:avLst/>
              <a:gdLst>
                <a:gd name="connsiteX0" fmla="*/ 9233 w 299495"/>
                <a:gd name="connsiteY0" fmla="*/ 581 h 15899"/>
                <a:gd name="connsiteX1" fmla="*/ 298793 w 299495"/>
                <a:gd name="connsiteY1" fmla="*/ 4391 h 15899"/>
                <a:gd name="connsiteX2" fmla="*/ 89243 w 299495"/>
                <a:gd name="connsiteY2" fmla="*/ 15821 h 15899"/>
                <a:gd name="connsiteX3" fmla="*/ 9233 w 299495"/>
                <a:gd name="connsiteY3" fmla="*/ 581 h 1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495" h="15899">
                  <a:moveTo>
                    <a:pt x="9233" y="581"/>
                  </a:moveTo>
                  <a:cubicBezTo>
                    <a:pt x="44158" y="-1324"/>
                    <a:pt x="285458" y="1851"/>
                    <a:pt x="298793" y="4391"/>
                  </a:cubicBezTo>
                  <a:cubicBezTo>
                    <a:pt x="312128" y="6931"/>
                    <a:pt x="131788" y="14551"/>
                    <a:pt x="89243" y="15821"/>
                  </a:cubicBezTo>
                  <a:cubicBezTo>
                    <a:pt x="46698" y="17091"/>
                    <a:pt x="-25692" y="2486"/>
                    <a:pt x="9233" y="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35AA9623-7B79-6A28-4976-0ED20E772057}"/>
                </a:ext>
              </a:extLst>
            </p:cNvPr>
            <p:cNvSpPr/>
            <p:nvPr/>
          </p:nvSpPr>
          <p:spPr>
            <a:xfrm>
              <a:off x="31140" y="2140297"/>
              <a:ext cx="241236" cy="20150"/>
            </a:xfrm>
            <a:custGeom>
              <a:avLst/>
              <a:gdLst>
                <a:gd name="connsiteX0" fmla="*/ 3150 w 241236"/>
                <a:gd name="connsiteY0" fmla="*/ 4733 h 20150"/>
                <a:gd name="connsiteX1" fmla="*/ 239370 w 241236"/>
                <a:gd name="connsiteY1" fmla="*/ 923 h 20150"/>
                <a:gd name="connsiteX2" fmla="*/ 109830 w 241236"/>
                <a:gd name="connsiteY2" fmla="*/ 19973 h 20150"/>
                <a:gd name="connsiteX3" fmla="*/ 3150 w 241236"/>
                <a:gd name="connsiteY3" fmla="*/ 4733 h 2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36" h="20150">
                  <a:moveTo>
                    <a:pt x="3150" y="4733"/>
                  </a:moveTo>
                  <a:cubicBezTo>
                    <a:pt x="24740" y="1558"/>
                    <a:pt x="221590" y="-1617"/>
                    <a:pt x="239370" y="923"/>
                  </a:cubicBezTo>
                  <a:cubicBezTo>
                    <a:pt x="257150" y="3463"/>
                    <a:pt x="142850" y="18068"/>
                    <a:pt x="109830" y="19973"/>
                  </a:cubicBezTo>
                  <a:cubicBezTo>
                    <a:pt x="76810" y="21878"/>
                    <a:pt x="-18440" y="7908"/>
                    <a:pt x="3150" y="4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5AF985D9-C158-0747-7D6B-9D1747CEC5FC}"/>
                </a:ext>
              </a:extLst>
            </p:cNvPr>
            <p:cNvSpPr/>
            <p:nvPr/>
          </p:nvSpPr>
          <p:spPr>
            <a:xfrm>
              <a:off x="364767" y="2121821"/>
              <a:ext cx="474875" cy="19415"/>
            </a:xfrm>
            <a:custGeom>
              <a:avLst/>
              <a:gdLst>
                <a:gd name="connsiteX0" fmla="*/ 4803 w 474875"/>
                <a:gd name="connsiteY0" fmla="*/ 349 h 19415"/>
                <a:gd name="connsiteX1" fmla="*/ 469623 w 474875"/>
                <a:gd name="connsiteY1" fmla="*/ 7969 h 19415"/>
                <a:gd name="connsiteX2" fmla="*/ 241023 w 474875"/>
                <a:gd name="connsiteY2" fmla="*/ 19399 h 19415"/>
                <a:gd name="connsiteX3" fmla="*/ 4803 w 474875"/>
                <a:gd name="connsiteY3" fmla="*/ 349 h 1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875" h="19415">
                  <a:moveTo>
                    <a:pt x="4803" y="349"/>
                  </a:moveTo>
                  <a:cubicBezTo>
                    <a:pt x="42903" y="-1556"/>
                    <a:pt x="430253" y="4794"/>
                    <a:pt x="469623" y="7969"/>
                  </a:cubicBezTo>
                  <a:cubicBezTo>
                    <a:pt x="508993" y="11144"/>
                    <a:pt x="316588" y="18764"/>
                    <a:pt x="241023" y="19399"/>
                  </a:cubicBezTo>
                  <a:cubicBezTo>
                    <a:pt x="165458" y="20034"/>
                    <a:pt x="-33297" y="2254"/>
                    <a:pt x="4803" y="3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C01CACA1-E9B6-5564-2B69-1EB56939322C}"/>
                </a:ext>
              </a:extLst>
            </p:cNvPr>
            <p:cNvSpPr/>
            <p:nvPr/>
          </p:nvSpPr>
          <p:spPr>
            <a:xfrm>
              <a:off x="346014" y="2147412"/>
              <a:ext cx="474711" cy="12858"/>
            </a:xfrm>
            <a:custGeom>
              <a:avLst/>
              <a:gdLst>
                <a:gd name="connsiteX0" fmla="*/ 4506 w 474711"/>
                <a:gd name="connsiteY0" fmla="*/ 1428 h 12858"/>
                <a:gd name="connsiteX1" fmla="*/ 469326 w 474711"/>
                <a:gd name="connsiteY1" fmla="*/ 1428 h 12858"/>
                <a:gd name="connsiteX2" fmla="*/ 244536 w 474711"/>
                <a:gd name="connsiteY2" fmla="*/ 12858 h 12858"/>
                <a:gd name="connsiteX3" fmla="*/ 4506 w 474711"/>
                <a:gd name="connsiteY3" fmla="*/ 1428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11" h="12858">
                  <a:moveTo>
                    <a:pt x="4506" y="1428"/>
                  </a:moveTo>
                  <a:cubicBezTo>
                    <a:pt x="41971" y="-477"/>
                    <a:pt x="429321" y="-477"/>
                    <a:pt x="469326" y="1428"/>
                  </a:cubicBezTo>
                  <a:cubicBezTo>
                    <a:pt x="509331" y="3333"/>
                    <a:pt x="315656" y="12858"/>
                    <a:pt x="244536" y="12858"/>
                  </a:cubicBezTo>
                  <a:cubicBezTo>
                    <a:pt x="173416" y="12858"/>
                    <a:pt x="-32959" y="3333"/>
                    <a:pt x="4506" y="1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389800B5-2992-EB26-AC55-8498B4B96E3D}"/>
                </a:ext>
              </a:extLst>
            </p:cNvPr>
            <p:cNvSpPr/>
            <p:nvPr/>
          </p:nvSpPr>
          <p:spPr>
            <a:xfrm>
              <a:off x="811364" y="2152284"/>
              <a:ext cx="15406" cy="460475"/>
            </a:xfrm>
            <a:custGeom>
              <a:avLst/>
              <a:gdLst>
                <a:gd name="connsiteX0" fmla="*/ 7786 w 15406"/>
                <a:gd name="connsiteY0" fmla="*/ 11796 h 460475"/>
                <a:gd name="connsiteX1" fmla="*/ 15406 w 15406"/>
                <a:gd name="connsiteY1" fmla="*/ 449946 h 460475"/>
                <a:gd name="connsiteX2" fmla="*/ 7786 w 15406"/>
                <a:gd name="connsiteY2" fmla="*/ 308976 h 460475"/>
                <a:gd name="connsiteX3" fmla="*/ 166 w 15406"/>
                <a:gd name="connsiteY3" fmla="*/ 137526 h 460475"/>
                <a:gd name="connsiteX4" fmla="*/ 7786 w 15406"/>
                <a:gd name="connsiteY4" fmla="*/ 11796 h 46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06" h="460475">
                  <a:moveTo>
                    <a:pt x="7786" y="11796"/>
                  </a:moveTo>
                  <a:cubicBezTo>
                    <a:pt x="10326" y="63866"/>
                    <a:pt x="15406" y="400416"/>
                    <a:pt x="15406" y="449946"/>
                  </a:cubicBezTo>
                  <a:cubicBezTo>
                    <a:pt x="15406" y="499476"/>
                    <a:pt x="10326" y="361046"/>
                    <a:pt x="7786" y="308976"/>
                  </a:cubicBezTo>
                  <a:cubicBezTo>
                    <a:pt x="5246" y="256906"/>
                    <a:pt x="1436" y="180706"/>
                    <a:pt x="166" y="137526"/>
                  </a:cubicBezTo>
                  <a:cubicBezTo>
                    <a:pt x="-1104" y="94346"/>
                    <a:pt x="5246" y="-40274"/>
                    <a:pt x="7786" y="117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A7238D60-C8A3-791B-D833-C9595CFBC045}"/>
                </a:ext>
              </a:extLst>
            </p:cNvPr>
            <p:cNvSpPr/>
            <p:nvPr/>
          </p:nvSpPr>
          <p:spPr>
            <a:xfrm>
              <a:off x="826368" y="2118864"/>
              <a:ext cx="23262" cy="521945"/>
            </a:xfrm>
            <a:custGeom>
              <a:avLst/>
              <a:gdLst>
                <a:gd name="connsiteX0" fmla="*/ 11832 w 23262"/>
                <a:gd name="connsiteY0" fmla="*/ 14736 h 521945"/>
                <a:gd name="connsiteX1" fmla="*/ 23262 w 23262"/>
                <a:gd name="connsiteY1" fmla="*/ 510036 h 521945"/>
                <a:gd name="connsiteX2" fmla="*/ 11832 w 23262"/>
                <a:gd name="connsiteY2" fmla="*/ 350016 h 521945"/>
                <a:gd name="connsiteX3" fmla="*/ 402 w 23262"/>
                <a:gd name="connsiteY3" fmla="*/ 148086 h 521945"/>
                <a:gd name="connsiteX4" fmla="*/ 11832 w 23262"/>
                <a:gd name="connsiteY4" fmla="*/ 14736 h 52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2" h="521945">
                  <a:moveTo>
                    <a:pt x="11832" y="14736"/>
                  </a:moveTo>
                  <a:cubicBezTo>
                    <a:pt x="15642" y="75061"/>
                    <a:pt x="23262" y="454156"/>
                    <a:pt x="23262" y="510036"/>
                  </a:cubicBezTo>
                  <a:cubicBezTo>
                    <a:pt x="23262" y="565916"/>
                    <a:pt x="15642" y="410341"/>
                    <a:pt x="11832" y="350016"/>
                  </a:cubicBezTo>
                  <a:cubicBezTo>
                    <a:pt x="8022" y="289691"/>
                    <a:pt x="2942" y="200791"/>
                    <a:pt x="402" y="148086"/>
                  </a:cubicBezTo>
                  <a:cubicBezTo>
                    <a:pt x="-2138" y="95381"/>
                    <a:pt x="8022" y="-45589"/>
                    <a:pt x="11832" y="1473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E46C2053-5C4B-DC6A-726B-6F0DAD818258}"/>
                </a:ext>
              </a:extLst>
            </p:cNvPr>
            <p:cNvSpPr/>
            <p:nvPr/>
          </p:nvSpPr>
          <p:spPr>
            <a:xfrm>
              <a:off x="-6350" y="2235200"/>
              <a:ext cx="271213" cy="6350"/>
            </a:xfrm>
            <a:custGeom>
              <a:avLst/>
              <a:gdLst>
                <a:gd name="connsiteX0" fmla="*/ 0 w 271213"/>
                <a:gd name="connsiteY0" fmla="*/ 6350 h 6350"/>
                <a:gd name="connsiteX1" fmla="*/ 266700 w 271213"/>
                <a:gd name="connsiteY1" fmla="*/ 6350 h 6350"/>
                <a:gd name="connsiteX2" fmla="*/ 174625 w 271213"/>
                <a:gd name="connsiteY2" fmla="*/ 0 h 6350"/>
                <a:gd name="connsiteX3" fmla="*/ 0 w 271213"/>
                <a:gd name="connsiteY3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213" h="6350">
                  <a:moveTo>
                    <a:pt x="0" y="6350"/>
                  </a:moveTo>
                  <a:lnTo>
                    <a:pt x="266700" y="6350"/>
                  </a:lnTo>
                  <a:cubicBezTo>
                    <a:pt x="295804" y="5292"/>
                    <a:pt x="174625" y="0"/>
                    <a:pt x="17462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63493595-ADF7-EA9C-2DB0-BCD7C14450BE}"/>
                </a:ext>
              </a:extLst>
            </p:cNvPr>
            <p:cNvSpPr/>
            <p:nvPr/>
          </p:nvSpPr>
          <p:spPr>
            <a:xfrm>
              <a:off x="361014" y="2225675"/>
              <a:ext cx="388952" cy="16573"/>
            </a:xfrm>
            <a:custGeom>
              <a:avLst/>
              <a:gdLst>
                <a:gd name="connsiteX0" fmla="*/ 936 w 388952"/>
                <a:gd name="connsiteY0" fmla="*/ 15875 h 16573"/>
                <a:gd name="connsiteX1" fmla="*/ 372411 w 388952"/>
                <a:gd name="connsiteY1" fmla="*/ 12700 h 16573"/>
                <a:gd name="connsiteX2" fmla="*/ 318436 w 388952"/>
                <a:gd name="connsiteY2" fmla="*/ 3175 h 16573"/>
                <a:gd name="connsiteX3" fmla="*/ 267636 w 388952"/>
                <a:gd name="connsiteY3" fmla="*/ 0 h 16573"/>
                <a:gd name="connsiteX4" fmla="*/ 936 w 388952"/>
                <a:gd name="connsiteY4" fmla="*/ 15875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8952" h="16573">
                  <a:moveTo>
                    <a:pt x="936" y="15875"/>
                  </a:moveTo>
                  <a:cubicBezTo>
                    <a:pt x="18398" y="17992"/>
                    <a:pt x="319494" y="14817"/>
                    <a:pt x="372411" y="12700"/>
                  </a:cubicBezTo>
                  <a:cubicBezTo>
                    <a:pt x="425328" y="10583"/>
                    <a:pt x="335898" y="5292"/>
                    <a:pt x="318436" y="3175"/>
                  </a:cubicBezTo>
                  <a:cubicBezTo>
                    <a:pt x="300974" y="1058"/>
                    <a:pt x="320023" y="0"/>
                    <a:pt x="267636" y="0"/>
                  </a:cubicBezTo>
                  <a:cubicBezTo>
                    <a:pt x="215249" y="0"/>
                    <a:pt x="-16526" y="13758"/>
                    <a:pt x="936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A523B217-B799-CDCC-1CAB-6528BCCB65D6}"/>
                </a:ext>
              </a:extLst>
            </p:cNvPr>
            <p:cNvSpPr/>
            <p:nvPr/>
          </p:nvSpPr>
          <p:spPr>
            <a:xfrm>
              <a:off x="730238" y="2217408"/>
              <a:ext cx="23460" cy="873624"/>
            </a:xfrm>
            <a:custGeom>
              <a:avLst/>
              <a:gdLst>
                <a:gd name="connsiteX0" fmla="*/ 12 w 23460"/>
                <a:gd name="connsiteY0" fmla="*/ 30492 h 873624"/>
                <a:gd name="connsiteX1" fmla="*/ 22237 w 23460"/>
                <a:gd name="connsiteY1" fmla="*/ 871867 h 873624"/>
                <a:gd name="connsiteX2" fmla="*/ 19062 w 23460"/>
                <a:gd name="connsiteY2" fmla="*/ 246392 h 873624"/>
                <a:gd name="connsiteX3" fmla="*/ 12 w 23460"/>
                <a:gd name="connsiteY3" fmla="*/ 30492 h 87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0" h="873624">
                  <a:moveTo>
                    <a:pt x="12" y="30492"/>
                  </a:moveTo>
                  <a:cubicBezTo>
                    <a:pt x="541" y="134738"/>
                    <a:pt x="19062" y="835884"/>
                    <a:pt x="22237" y="871867"/>
                  </a:cubicBezTo>
                  <a:cubicBezTo>
                    <a:pt x="25412" y="907850"/>
                    <a:pt x="21708" y="380800"/>
                    <a:pt x="19062" y="246392"/>
                  </a:cubicBezTo>
                  <a:cubicBezTo>
                    <a:pt x="16416" y="111984"/>
                    <a:pt x="-517" y="-73754"/>
                    <a:pt x="12" y="304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B3B0922D-8C8F-E392-4EB3-44E961FD93D6}"/>
                </a:ext>
              </a:extLst>
            </p:cNvPr>
            <p:cNvSpPr/>
            <p:nvPr/>
          </p:nvSpPr>
          <p:spPr>
            <a:xfrm>
              <a:off x="746086" y="2220195"/>
              <a:ext cx="35209" cy="534423"/>
            </a:xfrm>
            <a:custGeom>
              <a:avLst/>
              <a:gdLst>
                <a:gd name="connsiteX0" fmla="*/ 34964 w 35209"/>
                <a:gd name="connsiteY0" fmla="*/ 11830 h 534423"/>
                <a:gd name="connsiteX1" fmla="*/ 15914 w 35209"/>
                <a:gd name="connsiteY1" fmla="*/ 84855 h 534423"/>
                <a:gd name="connsiteX2" fmla="*/ 22264 w 35209"/>
                <a:gd name="connsiteY2" fmla="*/ 532530 h 534423"/>
                <a:gd name="connsiteX3" fmla="*/ 39 w 35209"/>
                <a:gd name="connsiteY3" fmla="*/ 237255 h 534423"/>
                <a:gd name="connsiteX4" fmla="*/ 34964 w 35209"/>
                <a:gd name="connsiteY4" fmla="*/ 11830 h 53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9" h="534423">
                  <a:moveTo>
                    <a:pt x="34964" y="11830"/>
                  </a:moveTo>
                  <a:cubicBezTo>
                    <a:pt x="37610" y="-13570"/>
                    <a:pt x="18031" y="-1928"/>
                    <a:pt x="15914" y="84855"/>
                  </a:cubicBezTo>
                  <a:cubicBezTo>
                    <a:pt x="13797" y="171638"/>
                    <a:pt x="24910" y="507130"/>
                    <a:pt x="22264" y="532530"/>
                  </a:cubicBezTo>
                  <a:cubicBezTo>
                    <a:pt x="19618" y="557930"/>
                    <a:pt x="-1019" y="320863"/>
                    <a:pt x="39" y="237255"/>
                  </a:cubicBezTo>
                  <a:cubicBezTo>
                    <a:pt x="1097" y="153647"/>
                    <a:pt x="32318" y="37230"/>
                    <a:pt x="34964" y="118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05A4D1B2-D476-7F64-2F47-B487A355F0E3}"/>
                </a:ext>
              </a:extLst>
            </p:cNvPr>
            <p:cNvSpPr/>
            <p:nvPr/>
          </p:nvSpPr>
          <p:spPr>
            <a:xfrm>
              <a:off x="247512" y="2220600"/>
              <a:ext cx="12854" cy="410445"/>
            </a:xfrm>
            <a:custGeom>
              <a:avLst/>
              <a:gdLst>
                <a:gd name="connsiteX0" fmla="*/ 138 w 12854"/>
                <a:gd name="connsiteY0" fmla="*/ 1900 h 410445"/>
                <a:gd name="connsiteX1" fmla="*/ 6488 w 12854"/>
                <a:gd name="connsiteY1" fmla="*/ 401950 h 410445"/>
                <a:gd name="connsiteX2" fmla="*/ 12838 w 12854"/>
                <a:gd name="connsiteY2" fmla="*/ 255900 h 410445"/>
                <a:gd name="connsiteX3" fmla="*/ 138 w 12854"/>
                <a:gd name="connsiteY3" fmla="*/ 1900 h 4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" h="410445">
                  <a:moveTo>
                    <a:pt x="138" y="1900"/>
                  </a:moveTo>
                  <a:cubicBezTo>
                    <a:pt x="-920" y="26242"/>
                    <a:pt x="4371" y="359617"/>
                    <a:pt x="6488" y="401950"/>
                  </a:cubicBezTo>
                  <a:cubicBezTo>
                    <a:pt x="8605" y="444283"/>
                    <a:pt x="12309" y="317812"/>
                    <a:pt x="12838" y="255900"/>
                  </a:cubicBezTo>
                  <a:cubicBezTo>
                    <a:pt x="13367" y="193988"/>
                    <a:pt x="1196" y="-22442"/>
                    <a:pt x="138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658331AC-238B-AEAA-AED9-E4E6DD7CDD84}"/>
                </a:ext>
              </a:extLst>
            </p:cNvPr>
            <p:cNvSpPr/>
            <p:nvPr/>
          </p:nvSpPr>
          <p:spPr>
            <a:xfrm>
              <a:off x="11598" y="2603258"/>
              <a:ext cx="264550" cy="10046"/>
            </a:xfrm>
            <a:custGeom>
              <a:avLst/>
              <a:gdLst>
                <a:gd name="connsiteX0" fmla="*/ 1102 w 264550"/>
                <a:gd name="connsiteY0" fmla="*/ 242 h 10046"/>
                <a:gd name="connsiteX1" fmla="*/ 258277 w 264550"/>
                <a:gd name="connsiteY1" fmla="*/ 3417 h 10046"/>
                <a:gd name="connsiteX2" fmla="*/ 169377 w 264550"/>
                <a:gd name="connsiteY2" fmla="*/ 9767 h 10046"/>
                <a:gd name="connsiteX3" fmla="*/ 1102 w 264550"/>
                <a:gd name="connsiteY3" fmla="*/ 242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50" h="10046">
                  <a:moveTo>
                    <a:pt x="1102" y="242"/>
                  </a:moveTo>
                  <a:cubicBezTo>
                    <a:pt x="15919" y="-816"/>
                    <a:pt x="230231" y="1830"/>
                    <a:pt x="258277" y="3417"/>
                  </a:cubicBezTo>
                  <a:cubicBezTo>
                    <a:pt x="286323" y="5004"/>
                    <a:pt x="213827" y="7650"/>
                    <a:pt x="169377" y="9767"/>
                  </a:cubicBezTo>
                  <a:cubicBezTo>
                    <a:pt x="124927" y="11884"/>
                    <a:pt x="-13715" y="1300"/>
                    <a:pt x="1102" y="2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A28F375E-B493-F6DD-28FD-5BBA53E88CD0}"/>
                </a:ext>
              </a:extLst>
            </p:cNvPr>
            <p:cNvSpPr/>
            <p:nvPr/>
          </p:nvSpPr>
          <p:spPr>
            <a:xfrm>
              <a:off x="4075" y="2631833"/>
              <a:ext cx="252930" cy="9894"/>
            </a:xfrm>
            <a:custGeom>
              <a:avLst/>
              <a:gdLst>
                <a:gd name="connsiteX0" fmla="*/ 2275 w 252930"/>
                <a:gd name="connsiteY0" fmla="*/ 3417 h 9894"/>
                <a:gd name="connsiteX1" fmla="*/ 249925 w 252930"/>
                <a:gd name="connsiteY1" fmla="*/ 242 h 9894"/>
                <a:gd name="connsiteX2" fmla="*/ 132450 w 252930"/>
                <a:gd name="connsiteY2" fmla="*/ 9767 h 9894"/>
                <a:gd name="connsiteX3" fmla="*/ 2275 w 252930"/>
                <a:gd name="connsiteY3" fmla="*/ 3417 h 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30" h="9894">
                  <a:moveTo>
                    <a:pt x="2275" y="3417"/>
                  </a:moveTo>
                  <a:cubicBezTo>
                    <a:pt x="21854" y="1830"/>
                    <a:pt x="228229" y="-816"/>
                    <a:pt x="249925" y="242"/>
                  </a:cubicBezTo>
                  <a:cubicBezTo>
                    <a:pt x="271621" y="1300"/>
                    <a:pt x="170021" y="8709"/>
                    <a:pt x="132450" y="9767"/>
                  </a:cubicBezTo>
                  <a:cubicBezTo>
                    <a:pt x="94879" y="10825"/>
                    <a:pt x="-17304" y="5004"/>
                    <a:pt x="2275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EF51AE57-247D-35AF-08F0-B8A168EB6464}"/>
                </a:ext>
              </a:extLst>
            </p:cNvPr>
            <p:cNvSpPr/>
            <p:nvPr/>
          </p:nvSpPr>
          <p:spPr>
            <a:xfrm>
              <a:off x="346060" y="2225076"/>
              <a:ext cx="19243" cy="506220"/>
            </a:xfrm>
            <a:custGeom>
              <a:avLst/>
              <a:gdLst>
                <a:gd name="connsiteX0" fmla="*/ 15 w 19243"/>
                <a:gd name="connsiteY0" fmla="*/ 6949 h 506220"/>
                <a:gd name="connsiteX1" fmla="*/ 15890 w 19243"/>
                <a:gd name="connsiteY1" fmla="*/ 502249 h 506220"/>
                <a:gd name="connsiteX2" fmla="*/ 19065 w 19243"/>
                <a:gd name="connsiteY2" fmla="*/ 229199 h 506220"/>
                <a:gd name="connsiteX3" fmla="*/ 15 w 19243"/>
                <a:gd name="connsiteY3" fmla="*/ 6949 h 50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3" h="506220">
                  <a:moveTo>
                    <a:pt x="15" y="6949"/>
                  </a:moveTo>
                  <a:cubicBezTo>
                    <a:pt x="-514" y="52457"/>
                    <a:pt x="12715" y="465207"/>
                    <a:pt x="15890" y="502249"/>
                  </a:cubicBezTo>
                  <a:cubicBezTo>
                    <a:pt x="19065" y="539291"/>
                    <a:pt x="19594" y="306987"/>
                    <a:pt x="19065" y="229199"/>
                  </a:cubicBezTo>
                  <a:cubicBezTo>
                    <a:pt x="18536" y="151412"/>
                    <a:pt x="544" y="-38559"/>
                    <a:pt x="15" y="69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FC049665-4A55-2315-C7B4-8B14285C8857}"/>
                </a:ext>
              </a:extLst>
            </p:cNvPr>
            <p:cNvSpPr/>
            <p:nvPr/>
          </p:nvSpPr>
          <p:spPr>
            <a:xfrm>
              <a:off x="329502" y="2341733"/>
              <a:ext cx="13423" cy="378569"/>
            </a:xfrm>
            <a:custGeom>
              <a:avLst/>
              <a:gdLst>
                <a:gd name="connsiteX0" fmla="*/ 3873 w 13423"/>
                <a:gd name="connsiteY0" fmla="*/ 1417 h 378569"/>
                <a:gd name="connsiteX1" fmla="*/ 13398 w 13423"/>
                <a:gd name="connsiteY1" fmla="*/ 369717 h 378569"/>
                <a:gd name="connsiteX2" fmla="*/ 698 w 13423"/>
                <a:gd name="connsiteY2" fmla="*/ 245892 h 378569"/>
                <a:gd name="connsiteX3" fmla="*/ 3873 w 13423"/>
                <a:gd name="connsiteY3" fmla="*/ 1417 h 37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23" h="378569">
                  <a:moveTo>
                    <a:pt x="3873" y="1417"/>
                  </a:moveTo>
                  <a:cubicBezTo>
                    <a:pt x="5990" y="22054"/>
                    <a:pt x="13927" y="328971"/>
                    <a:pt x="13398" y="369717"/>
                  </a:cubicBezTo>
                  <a:cubicBezTo>
                    <a:pt x="12869" y="410463"/>
                    <a:pt x="2815" y="300396"/>
                    <a:pt x="698" y="245892"/>
                  </a:cubicBezTo>
                  <a:cubicBezTo>
                    <a:pt x="-1419" y="191388"/>
                    <a:pt x="1756" y="-19220"/>
                    <a:pt x="3873" y="1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0831C789-2207-EA54-EFB6-9DB6AE3F3D12}"/>
                </a:ext>
              </a:extLst>
            </p:cNvPr>
            <p:cNvSpPr/>
            <p:nvPr/>
          </p:nvSpPr>
          <p:spPr>
            <a:xfrm>
              <a:off x="1331" y="2711422"/>
              <a:ext cx="392855" cy="23394"/>
            </a:xfrm>
            <a:custGeom>
              <a:avLst/>
              <a:gdLst>
                <a:gd name="connsiteX0" fmla="*/ 1844 w 392855"/>
                <a:gd name="connsiteY0" fmla="*/ 22253 h 23394"/>
                <a:gd name="connsiteX1" fmla="*/ 379669 w 392855"/>
                <a:gd name="connsiteY1" fmla="*/ 19078 h 23394"/>
                <a:gd name="connsiteX2" fmla="*/ 300294 w 392855"/>
                <a:gd name="connsiteY2" fmla="*/ 9553 h 23394"/>
                <a:gd name="connsiteX3" fmla="*/ 236794 w 392855"/>
                <a:gd name="connsiteY3" fmla="*/ 28 h 23394"/>
                <a:gd name="connsiteX4" fmla="*/ 1844 w 392855"/>
                <a:gd name="connsiteY4" fmla="*/ 22253 h 2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855" h="23394">
                  <a:moveTo>
                    <a:pt x="1844" y="22253"/>
                  </a:moveTo>
                  <a:cubicBezTo>
                    <a:pt x="25657" y="25428"/>
                    <a:pt x="329927" y="21195"/>
                    <a:pt x="379669" y="19078"/>
                  </a:cubicBezTo>
                  <a:cubicBezTo>
                    <a:pt x="429411" y="16961"/>
                    <a:pt x="324107" y="12728"/>
                    <a:pt x="300294" y="9553"/>
                  </a:cubicBezTo>
                  <a:cubicBezTo>
                    <a:pt x="276482" y="6378"/>
                    <a:pt x="281773" y="-501"/>
                    <a:pt x="236794" y="28"/>
                  </a:cubicBezTo>
                  <a:cubicBezTo>
                    <a:pt x="191815" y="557"/>
                    <a:pt x="-21969" y="19078"/>
                    <a:pt x="1844" y="222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F46946EF-4616-0227-F98E-5CC10C2D8455}"/>
                </a:ext>
              </a:extLst>
            </p:cNvPr>
            <p:cNvSpPr/>
            <p:nvPr/>
          </p:nvSpPr>
          <p:spPr>
            <a:xfrm>
              <a:off x="825016" y="2734373"/>
              <a:ext cx="13209" cy="432303"/>
            </a:xfrm>
            <a:custGeom>
              <a:avLst/>
              <a:gdLst>
                <a:gd name="connsiteX0" fmla="*/ 3659 w 13209"/>
                <a:gd name="connsiteY0" fmla="*/ 2477 h 432303"/>
                <a:gd name="connsiteX1" fmla="*/ 13184 w 13209"/>
                <a:gd name="connsiteY1" fmla="*/ 424752 h 432303"/>
                <a:gd name="connsiteX2" fmla="*/ 484 w 13209"/>
                <a:gd name="connsiteY2" fmla="*/ 256477 h 432303"/>
                <a:gd name="connsiteX3" fmla="*/ 3659 w 13209"/>
                <a:gd name="connsiteY3" fmla="*/ 2477 h 4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432303">
                  <a:moveTo>
                    <a:pt x="3659" y="2477"/>
                  </a:moveTo>
                  <a:cubicBezTo>
                    <a:pt x="5776" y="30523"/>
                    <a:pt x="13713" y="382419"/>
                    <a:pt x="13184" y="424752"/>
                  </a:cubicBezTo>
                  <a:cubicBezTo>
                    <a:pt x="12655" y="467085"/>
                    <a:pt x="2071" y="320506"/>
                    <a:pt x="484" y="256477"/>
                  </a:cubicBezTo>
                  <a:cubicBezTo>
                    <a:pt x="-1103" y="192448"/>
                    <a:pt x="1542" y="-25569"/>
                    <a:pt x="3659" y="24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4BB54CCD-0F14-18E9-99DA-42A4AAEB9482}"/>
                </a:ext>
              </a:extLst>
            </p:cNvPr>
            <p:cNvSpPr/>
            <p:nvPr/>
          </p:nvSpPr>
          <p:spPr>
            <a:xfrm>
              <a:off x="841265" y="2714601"/>
              <a:ext cx="22614" cy="482897"/>
            </a:xfrm>
            <a:custGeom>
              <a:avLst/>
              <a:gdLst>
                <a:gd name="connsiteX0" fmla="*/ 22335 w 22614"/>
                <a:gd name="connsiteY0" fmla="*/ 24 h 482897"/>
                <a:gd name="connsiteX1" fmla="*/ 12810 w 22614"/>
                <a:gd name="connsiteY1" fmla="*/ 92099 h 482897"/>
                <a:gd name="connsiteX2" fmla="*/ 15985 w 22614"/>
                <a:gd name="connsiteY2" fmla="*/ 358799 h 482897"/>
                <a:gd name="connsiteX3" fmla="*/ 19160 w 22614"/>
                <a:gd name="connsiteY3" fmla="*/ 447699 h 482897"/>
                <a:gd name="connsiteX4" fmla="*/ 3285 w 22614"/>
                <a:gd name="connsiteY4" fmla="*/ 482624 h 482897"/>
                <a:gd name="connsiteX5" fmla="*/ 6460 w 22614"/>
                <a:gd name="connsiteY5" fmla="*/ 431824 h 482897"/>
                <a:gd name="connsiteX6" fmla="*/ 110 w 22614"/>
                <a:gd name="connsiteY6" fmla="*/ 98449 h 482897"/>
                <a:gd name="connsiteX7" fmla="*/ 22335 w 22614"/>
                <a:gd name="connsiteY7" fmla="*/ 24 h 4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14" h="482897">
                  <a:moveTo>
                    <a:pt x="22335" y="24"/>
                  </a:moveTo>
                  <a:cubicBezTo>
                    <a:pt x="24452" y="-1034"/>
                    <a:pt x="13868" y="32303"/>
                    <a:pt x="12810" y="92099"/>
                  </a:cubicBezTo>
                  <a:cubicBezTo>
                    <a:pt x="11752" y="151895"/>
                    <a:pt x="14927" y="299532"/>
                    <a:pt x="15985" y="358799"/>
                  </a:cubicBezTo>
                  <a:cubicBezTo>
                    <a:pt x="17043" y="418066"/>
                    <a:pt x="21277" y="427062"/>
                    <a:pt x="19160" y="447699"/>
                  </a:cubicBezTo>
                  <a:cubicBezTo>
                    <a:pt x="17043" y="468336"/>
                    <a:pt x="5402" y="485270"/>
                    <a:pt x="3285" y="482624"/>
                  </a:cubicBezTo>
                  <a:cubicBezTo>
                    <a:pt x="1168" y="479978"/>
                    <a:pt x="6989" y="495853"/>
                    <a:pt x="6460" y="431824"/>
                  </a:cubicBezTo>
                  <a:cubicBezTo>
                    <a:pt x="5931" y="367795"/>
                    <a:pt x="-948" y="165653"/>
                    <a:pt x="110" y="98449"/>
                  </a:cubicBezTo>
                  <a:cubicBezTo>
                    <a:pt x="1168" y="31245"/>
                    <a:pt x="20218" y="1082"/>
                    <a:pt x="22335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2975B2A-AAB0-DE4B-ED94-AA84FD73CD22}"/>
                </a:ext>
              </a:extLst>
            </p:cNvPr>
            <p:cNvSpPr/>
            <p:nvPr/>
          </p:nvSpPr>
          <p:spPr>
            <a:xfrm>
              <a:off x="295275" y="3121025"/>
              <a:ext cx="480948" cy="9525"/>
            </a:xfrm>
            <a:custGeom>
              <a:avLst/>
              <a:gdLst>
                <a:gd name="connsiteX0" fmla="*/ 0 w 480948"/>
                <a:gd name="connsiteY0" fmla="*/ 0 h 9525"/>
                <a:gd name="connsiteX1" fmla="*/ 473075 w 480948"/>
                <a:gd name="connsiteY1" fmla="*/ 0 h 9525"/>
                <a:gd name="connsiteX2" fmla="*/ 307975 w 480948"/>
                <a:gd name="connsiteY2" fmla="*/ 9525 h 9525"/>
                <a:gd name="connsiteX3" fmla="*/ 0 w 48094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8" h="9525">
                  <a:moveTo>
                    <a:pt x="0" y="0"/>
                  </a:moveTo>
                  <a:lnTo>
                    <a:pt x="473075" y="0"/>
                  </a:lnTo>
                  <a:cubicBezTo>
                    <a:pt x="524404" y="1587"/>
                    <a:pt x="307975" y="9525"/>
                    <a:pt x="307975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41450A02-C809-E7D8-749B-C3A95AF1965D}"/>
                </a:ext>
              </a:extLst>
            </p:cNvPr>
            <p:cNvSpPr/>
            <p:nvPr/>
          </p:nvSpPr>
          <p:spPr>
            <a:xfrm>
              <a:off x="279400" y="3098095"/>
              <a:ext cx="473243" cy="13405"/>
            </a:xfrm>
            <a:custGeom>
              <a:avLst/>
              <a:gdLst>
                <a:gd name="connsiteX0" fmla="*/ 0 w 473243"/>
                <a:gd name="connsiteY0" fmla="*/ 13405 h 13405"/>
                <a:gd name="connsiteX1" fmla="*/ 196850 w 473243"/>
                <a:gd name="connsiteY1" fmla="*/ 10230 h 13405"/>
                <a:gd name="connsiteX2" fmla="*/ 473075 w 473243"/>
                <a:gd name="connsiteY2" fmla="*/ 705 h 13405"/>
                <a:gd name="connsiteX3" fmla="*/ 241300 w 473243"/>
                <a:gd name="connsiteY3" fmla="*/ 705 h 13405"/>
                <a:gd name="connsiteX4" fmla="*/ 0 w 473243"/>
                <a:gd name="connsiteY4" fmla="*/ 13405 h 1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43" h="13405">
                  <a:moveTo>
                    <a:pt x="0" y="13405"/>
                  </a:moveTo>
                  <a:lnTo>
                    <a:pt x="196850" y="10230"/>
                  </a:lnTo>
                  <a:lnTo>
                    <a:pt x="473075" y="705"/>
                  </a:lnTo>
                  <a:cubicBezTo>
                    <a:pt x="480483" y="-882"/>
                    <a:pt x="241300" y="705"/>
                    <a:pt x="241300" y="705"/>
                  </a:cubicBezTo>
                  <a:lnTo>
                    <a:pt x="0" y="1340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F37D2434-C53B-CA5A-61CE-EF4374B6EB78}"/>
                </a:ext>
              </a:extLst>
            </p:cNvPr>
            <p:cNvSpPr/>
            <p:nvPr/>
          </p:nvSpPr>
          <p:spPr>
            <a:xfrm>
              <a:off x="273000" y="3088000"/>
              <a:ext cx="19265" cy="482392"/>
            </a:xfrm>
            <a:custGeom>
              <a:avLst/>
              <a:gdLst>
                <a:gd name="connsiteX0" fmla="*/ 12750 w 19265"/>
                <a:gd name="connsiteY0" fmla="*/ 17150 h 482392"/>
                <a:gd name="connsiteX1" fmla="*/ 19100 w 19265"/>
                <a:gd name="connsiteY1" fmla="*/ 471175 h 482392"/>
                <a:gd name="connsiteX2" fmla="*/ 6400 w 19265"/>
                <a:gd name="connsiteY2" fmla="*/ 325125 h 482392"/>
                <a:gd name="connsiteX3" fmla="*/ 50 w 19265"/>
                <a:gd name="connsiteY3" fmla="*/ 115575 h 482392"/>
                <a:gd name="connsiteX4" fmla="*/ 12750 w 19265"/>
                <a:gd name="connsiteY4" fmla="*/ 17150 h 48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5" h="482392">
                  <a:moveTo>
                    <a:pt x="12750" y="17150"/>
                  </a:moveTo>
                  <a:cubicBezTo>
                    <a:pt x="15925" y="76417"/>
                    <a:pt x="20158" y="419846"/>
                    <a:pt x="19100" y="471175"/>
                  </a:cubicBezTo>
                  <a:cubicBezTo>
                    <a:pt x="18042" y="522504"/>
                    <a:pt x="9575" y="384392"/>
                    <a:pt x="6400" y="325125"/>
                  </a:cubicBezTo>
                  <a:cubicBezTo>
                    <a:pt x="3225" y="265858"/>
                    <a:pt x="-479" y="163729"/>
                    <a:pt x="50" y="115575"/>
                  </a:cubicBezTo>
                  <a:cubicBezTo>
                    <a:pt x="579" y="67421"/>
                    <a:pt x="9575" y="-42117"/>
                    <a:pt x="12750" y="1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F1B36F4C-5951-F795-EB2F-1B583BD9D4C8}"/>
                </a:ext>
              </a:extLst>
            </p:cNvPr>
            <p:cNvSpPr/>
            <p:nvPr/>
          </p:nvSpPr>
          <p:spPr>
            <a:xfrm>
              <a:off x="366530" y="3164574"/>
              <a:ext cx="52828" cy="369406"/>
            </a:xfrm>
            <a:custGeom>
              <a:avLst/>
              <a:gdLst>
                <a:gd name="connsiteX0" fmla="*/ 52570 w 52828"/>
                <a:gd name="connsiteY0" fmla="*/ 901 h 369406"/>
                <a:gd name="connsiteX1" fmla="*/ 20820 w 52828"/>
                <a:gd name="connsiteY1" fmla="*/ 54876 h 369406"/>
                <a:gd name="connsiteX2" fmla="*/ 4945 w 52828"/>
                <a:gd name="connsiteY2" fmla="*/ 369201 h 369406"/>
                <a:gd name="connsiteX3" fmla="*/ 1770 w 52828"/>
                <a:gd name="connsiteY3" fmla="*/ 102501 h 369406"/>
                <a:gd name="connsiteX4" fmla="*/ 1770 w 52828"/>
                <a:gd name="connsiteY4" fmla="*/ 64401 h 369406"/>
                <a:gd name="connsiteX5" fmla="*/ 52570 w 52828"/>
                <a:gd name="connsiteY5" fmla="*/ 901 h 36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28" h="369406">
                  <a:moveTo>
                    <a:pt x="52570" y="901"/>
                  </a:moveTo>
                  <a:cubicBezTo>
                    <a:pt x="55745" y="-686"/>
                    <a:pt x="28757" y="-6507"/>
                    <a:pt x="20820" y="54876"/>
                  </a:cubicBezTo>
                  <a:cubicBezTo>
                    <a:pt x="12883" y="116259"/>
                    <a:pt x="8120" y="361263"/>
                    <a:pt x="4945" y="369201"/>
                  </a:cubicBezTo>
                  <a:cubicBezTo>
                    <a:pt x="1770" y="377139"/>
                    <a:pt x="2299" y="153301"/>
                    <a:pt x="1770" y="102501"/>
                  </a:cubicBezTo>
                  <a:cubicBezTo>
                    <a:pt x="1241" y="51701"/>
                    <a:pt x="-1934" y="78159"/>
                    <a:pt x="1770" y="64401"/>
                  </a:cubicBezTo>
                  <a:cubicBezTo>
                    <a:pt x="5474" y="50643"/>
                    <a:pt x="49395" y="2488"/>
                    <a:pt x="52570" y="9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FC102417-5A90-75AE-5AFA-6F7F61BAB0BF}"/>
                </a:ext>
              </a:extLst>
            </p:cNvPr>
            <p:cNvSpPr/>
            <p:nvPr/>
          </p:nvSpPr>
          <p:spPr>
            <a:xfrm>
              <a:off x="415925" y="3175000"/>
              <a:ext cx="403225" cy="12700"/>
            </a:xfrm>
            <a:custGeom>
              <a:avLst/>
              <a:gdLst>
                <a:gd name="connsiteX0" fmla="*/ 0 w 403225"/>
                <a:gd name="connsiteY0" fmla="*/ 12700 h 12700"/>
                <a:gd name="connsiteX1" fmla="*/ 403225 w 403225"/>
                <a:gd name="connsiteY1" fmla="*/ 6350 h 12700"/>
                <a:gd name="connsiteX2" fmla="*/ 292100 w 403225"/>
                <a:gd name="connsiteY2" fmla="*/ 3175 h 12700"/>
                <a:gd name="connsiteX3" fmla="*/ 187325 w 403225"/>
                <a:gd name="connsiteY3" fmla="*/ 0 h 12700"/>
                <a:gd name="connsiteX4" fmla="*/ 0 w 403225"/>
                <a:gd name="connsiteY4" fmla="*/ 1270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225" h="12700">
                  <a:moveTo>
                    <a:pt x="0" y="12700"/>
                  </a:moveTo>
                  <a:lnTo>
                    <a:pt x="403225" y="6350"/>
                  </a:lnTo>
                  <a:lnTo>
                    <a:pt x="292100" y="3175"/>
                  </a:lnTo>
                  <a:cubicBezTo>
                    <a:pt x="256117" y="2117"/>
                    <a:pt x="231775" y="0"/>
                    <a:pt x="187325" y="0"/>
                  </a:cubicBezTo>
                  <a:cubicBezTo>
                    <a:pt x="142875" y="0"/>
                    <a:pt x="84137" y="1587"/>
                    <a:pt x="0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5874F286-69CB-1EE0-5B42-998ADAE5D331}"/>
                </a:ext>
              </a:extLst>
            </p:cNvPr>
            <p:cNvSpPr/>
            <p:nvPr/>
          </p:nvSpPr>
          <p:spPr>
            <a:xfrm>
              <a:off x="393700" y="3193122"/>
              <a:ext cx="444500" cy="19978"/>
            </a:xfrm>
            <a:custGeom>
              <a:avLst/>
              <a:gdLst>
                <a:gd name="connsiteX0" fmla="*/ 0 w 444500"/>
                <a:gd name="connsiteY0" fmla="*/ 19978 h 19978"/>
                <a:gd name="connsiteX1" fmla="*/ 444500 w 444500"/>
                <a:gd name="connsiteY1" fmla="*/ 10453 h 19978"/>
                <a:gd name="connsiteX2" fmla="*/ 339725 w 444500"/>
                <a:gd name="connsiteY2" fmla="*/ 7278 h 19978"/>
                <a:gd name="connsiteX3" fmla="*/ 133350 w 444500"/>
                <a:gd name="connsiteY3" fmla="*/ 928 h 19978"/>
                <a:gd name="connsiteX4" fmla="*/ 0 w 444500"/>
                <a:gd name="connsiteY4" fmla="*/ 19978 h 1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500" h="19978">
                  <a:moveTo>
                    <a:pt x="0" y="19978"/>
                  </a:moveTo>
                  <a:lnTo>
                    <a:pt x="444500" y="10453"/>
                  </a:lnTo>
                  <a:lnTo>
                    <a:pt x="339725" y="7278"/>
                  </a:lnTo>
                  <a:cubicBezTo>
                    <a:pt x="287867" y="5690"/>
                    <a:pt x="194733" y="-2776"/>
                    <a:pt x="133350" y="928"/>
                  </a:cubicBezTo>
                  <a:cubicBezTo>
                    <a:pt x="71967" y="4632"/>
                    <a:pt x="21696" y="17067"/>
                    <a:pt x="0" y="199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0F0B2550-E761-0175-F8C1-B4B6E3B056BF}"/>
                </a:ext>
              </a:extLst>
            </p:cNvPr>
            <p:cNvSpPr/>
            <p:nvPr/>
          </p:nvSpPr>
          <p:spPr>
            <a:xfrm>
              <a:off x="100998" y="6518275"/>
              <a:ext cx="289731" cy="11136"/>
            </a:xfrm>
            <a:custGeom>
              <a:avLst/>
              <a:gdLst>
                <a:gd name="connsiteX0" fmla="*/ 602 w 289731"/>
                <a:gd name="connsiteY0" fmla="*/ 9525 h 11136"/>
                <a:gd name="connsiteX1" fmla="*/ 280002 w 289731"/>
                <a:gd name="connsiteY1" fmla="*/ 0 h 11136"/>
                <a:gd name="connsiteX2" fmla="*/ 206977 w 289731"/>
                <a:gd name="connsiteY2" fmla="*/ 9525 h 11136"/>
                <a:gd name="connsiteX3" fmla="*/ 602 w 289731"/>
                <a:gd name="connsiteY3" fmla="*/ 9525 h 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731" h="11136">
                  <a:moveTo>
                    <a:pt x="602" y="9525"/>
                  </a:moveTo>
                  <a:cubicBezTo>
                    <a:pt x="12773" y="7938"/>
                    <a:pt x="245606" y="0"/>
                    <a:pt x="280002" y="0"/>
                  </a:cubicBezTo>
                  <a:cubicBezTo>
                    <a:pt x="314398" y="0"/>
                    <a:pt x="249839" y="6879"/>
                    <a:pt x="206977" y="9525"/>
                  </a:cubicBezTo>
                  <a:cubicBezTo>
                    <a:pt x="164115" y="12171"/>
                    <a:pt x="-11569" y="11112"/>
                    <a:pt x="60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C2423237-7ADF-5BD4-9593-980F92171FCA}"/>
                </a:ext>
              </a:extLst>
            </p:cNvPr>
            <p:cNvSpPr/>
            <p:nvPr/>
          </p:nvSpPr>
          <p:spPr>
            <a:xfrm>
              <a:off x="100880" y="6534130"/>
              <a:ext cx="308549" cy="16747"/>
            </a:xfrm>
            <a:custGeom>
              <a:avLst/>
              <a:gdLst>
                <a:gd name="connsiteX0" fmla="*/ 720 w 308549"/>
                <a:gd name="connsiteY0" fmla="*/ 15895 h 16747"/>
                <a:gd name="connsiteX1" fmla="*/ 299170 w 308549"/>
                <a:gd name="connsiteY1" fmla="*/ 20 h 16747"/>
                <a:gd name="connsiteX2" fmla="*/ 216620 w 308549"/>
                <a:gd name="connsiteY2" fmla="*/ 12720 h 16747"/>
                <a:gd name="connsiteX3" fmla="*/ 720 w 308549"/>
                <a:gd name="connsiteY3" fmla="*/ 15895 h 1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49" h="16747">
                  <a:moveTo>
                    <a:pt x="720" y="15895"/>
                  </a:moveTo>
                  <a:cubicBezTo>
                    <a:pt x="14478" y="13778"/>
                    <a:pt x="263187" y="549"/>
                    <a:pt x="299170" y="20"/>
                  </a:cubicBezTo>
                  <a:cubicBezTo>
                    <a:pt x="335153" y="-509"/>
                    <a:pt x="258953" y="9545"/>
                    <a:pt x="216620" y="12720"/>
                  </a:cubicBezTo>
                  <a:cubicBezTo>
                    <a:pt x="174287" y="15895"/>
                    <a:pt x="-13038" y="18012"/>
                    <a:pt x="720" y="158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AC369FA3-750F-3B9A-DA5D-ED4001D1121E}"/>
                </a:ext>
              </a:extLst>
            </p:cNvPr>
            <p:cNvSpPr/>
            <p:nvPr/>
          </p:nvSpPr>
          <p:spPr>
            <a:xfrm>
              <a:off x="495300" y="6521450"/>
              <a:ext cx="795554" cy="22408"/>
            </a:xfrm>
            <a:custGeom>
              <a:avLst/>
              <a:gdLst>
                <a:gd name="connsiteX0" fmla="*/ 0 w 795554"/>
                <a:gd name="connsiteY0" fmla="*/ 15875 h 22408"/>
                <a:gd name="connsiteX1" fmla="*/ 574675 w 795554"/>
                <a:gd name="connsiteY1" fmla="*/ 3175 h 22408"/>
                <a:gd name="connsiteX2" fmla="*/ 790575 w 795554"/>
                <a:gd name="connsiteY2" fmla="*/ 0 h 22408"/>
                <a:gd name="connsiteX3" fmla="*/ 688975 w 795554"/>
                <a:gd name="connsiteY3" fmla="*/ 9525 h 22408"/>
                <a:gd name="connsiteX4" fmla="*/ 282575 w 795554"/>
                <a:gd name="connsiteY4" fmla="*/ 22225 h 22408"/>
                <a:gd name="connsiteX5" fmla="*/ 0 w 795554"/>
                <a:gd name="connsiteY5" fmla="*/ 15875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54" h="22408">
                  <a:moveTo>
                    <a:pt x="0" y="15875"/>
                  </a:moveTo>
                  <a:lnTo>
                    <a:pt x="574675" y="3175"/>
                  </a:lnTo>
                  <a:lnTo>
                    <a:pt x="790575" y="0"/>
                  </a:lnTo>
                  <a:cubicBezTo>
                    <a:pt x="809625" y="1058"/>
                    <a:pt x="773642" y="5821"/>
                    <a:pt x="688975" y="9525"/>
                  </a:cubicBezTo>
                  <a:cubicBezTo>
                    <a:pt x="604308" y="13229"/>
                    <a:pt x="390525" y="21167"/>
                    <a:pt x="282575" y="22225"/>
                  </a:cubicBezTo>
                  <a:cubicBezTo>
                    <a:pt x="174625" y="23283"/>
                    <a:pt x="107950" y="19579"/>
                    <a:pt x="0" y="158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A4196985-D43A-7CF9-733C-4B822B9DB545}"/>
                </a:ext>
              </a:extLst>
            </p:cNvPr>
            <p:cNvSpPr/>
            <p:nvPr/>
          </p:nvSpPr>
          <p:spPr>
            <a:xfrm>
              <a:off x="470530" y="6454750"/>
              <a:ext cx="860412" cy="76326"/>
            </a:xfrm>
            <a:custGeom>
              <a:avLst/>
              <a:gdLst>
                <a:gd name="connsiteX0" fmla="*/ 40645 w 860412"/>
                <a:gd name="connsiteY0" fmla="*/ 63525 h 76326"/>
                <a:gd name="connsiteX1" fmla="*/ 770895 w 860412"/>
                <a:gd name="connsiteY1" fmla="*/ 38125 h 76326"/>
                <a:gd name="connsiteX2" fmla="*/ 824870 w 860412"/>
                <a:gd name="connsiteY2" fmla="*/ 38125 h 76326"/>
                <a:gd name="connsiteX3" fmla="*/ 847095 w 860412"/>
                <a:gd name="connsiteY3" fmla="*/ 25 h 76326"/>
                <a:gd name="connsiteX4" fmla="*/ 843920 w 860412"/>
                <a:gd name="connsiteY4" fmla="*/ 44475 h 76326"/>
                <a:gd name="connsiteX5" fmla="*/ 647070 w 860412"/>
                <a:gd name="connsiteY5" fmla="*/ 57175 h 76326"/>
                <a:gd name="connsiteX6" fmla="*/ 148595 w 860412"/>
                <a:gd name="connsiteY6" fmla="*/ 76225 h 76326"/>
                <a:gd name="connsiteX7" fmla="*/ 40645 w 860412"/>
                <a:gd name="connsiteY7" fmla="*/ 63525 h 7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0412" h="76326">
                  <a:moveTo>
                    <a:pt x="40645" y="63525"/>
                  </a:moveTo>
                  <a:cubicBezTo>
                    <a:pt x="144362" y="57175"/>
                    <a:pt x="640191" y="42358"/>
                    <a:pt x="770895" y="38125"/>
                  </a:cubicBezTo>
                  <a:cubicBezTo>
                    <a:pt x="901599" y="33892"/>
                    <a:pt x="812170" y="44475"/>
                    <a:pt x="824870" y="38125"/>
                  </a:cubicBezTo>
                  <a:cubicBezTo>
                    <a:pt x="837570" y="31775"/>
                    <a:pt x="843920" y="-1033"/>
                    <a:pt x="847095" y="25"/>
                  </a:cubicBezTo>
                  <a:cubicBezTo>
                    <a:pt x="850270" y="1083"/>
                    <a:pt x="877258" y="34950"/>
                    <a:pt x="843920" y="44475"/>
                  </a:cubicBezTo>
                  <a:cubicBezTo>
                    <a:pt x="810583" y="54000"/>
                    <a:pt x="647070" y="57175"/>
                    <a:pt x="647070" y="57175"/>
                  </a:cubicBezTo>
                  <a:lnTo>
                    <a:pt x="148595" y="76225"/>
                  </a:lnTo>
                  <a:cubicBezTo>
                    <a:pt x="53345" y="77283"/>
                    <a:pt x="-63072" y="69875"/>
                    <a:pt x="40645" y="63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D2D7DC78-3163-079E-4544-6C0A3123DEB9}"/>
                </a:ext>
              </a:extLst>
            </p:cNvPr>
            <p:cNvSpPr/>
            <p:nvPr/>
          </p:nvSpPr>
          <p:spPr>
            <a:xfrm>
              <a:off x="371475" y="5971894"/>
              <a:ext cx="31762" cy="539213"/>
            </a:xfrm>
            <a:custGeom>
              <a:avLst/>
              <a:gdLst>
                <a:gd name="connsiteX0" fmla="*/ 0 w 31762"/>
                <a:gd name="connsiteY0" fmla="*/ 3456 h 539213"/>
                <a:gd name="connsiteX1" fmla="*/ 28575 w 31762"/>
                <a:gd name="connsiteY1" fmla="*/ 530506 h 539213"/>
                <a:gd name="connsiteX2" fmla="*/ 28575 w 31762"/>
                <a:gd name="connsiteY2" fmla="*/ 311431 h 539213"/>
                <a:gd name="connsiteX3" fmla="*/ 0 w 31762"/>
                <a:gd name="connsiteY3" fmla="*/ 3456 h 53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62" h="539213">
                  <a:moveTo>
                    <a:pt x="0" y="3456"/>
                  </a:moveTo>
                  <a:cubicBezTo>
                    <a:pt x="0" y="39968"/>
                    <a:pt x="23813" y="479177"/>
                    <a:pt x="28575" y="530506"/>
                  </a:cubicBezTo>
                  <a:cubicBezTo>
                    <a:pt x="33337" y="581835"/>
                    <a:pt x="32279" y="392923"/>
                    <a:pt x="28575" y="311431"/>
                  </a:cubicBezTo>
                  <a:cubicBezTo>
                    <a:pt x="24871" y="229939"/>
                    <a:pt x="0" y="-33056"/>
                    <a:pt x="0" y="34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2CF8062B-95D1-C432-4E39-60E0CF0B090F}"/>
                </a:ext>
              </a:extLst>
            </p:cNvPr>
            <p:cNvSpPr/>
            <p:nvPr/>
          </p:nvSpPr>
          <p:spPr>
            <a:xfrm>
              <a:off x="358676" y="5928447"/>
              <a:ext cx="28755" cy="571162"/>
            </a:xfrm>
            <a:custGeom>
              <a:avLst/>
              <a:gdLst>
                <a:gd name="connsiteX0" fmla="*/ 28674 w 28755"/>
                <a:gd name="connsiteY0" fmla="*/ 5628 h 571162"/>
                <a:gd name="connsiteX1" fmla="*/ 99 w 28755"/>
                <a:gd name="connsiteY1" fmla="*/ 53253 h 571162"/>
                <a:gd name="connsiteX2" fmla="*/ 19149 w 28755"/>
                <a:gd name="connsiteY2" fmla="*/ 418378 h 571162"/>
                <a:gd name="connsiteX3" fmla="*/ 15974 w 28755"/>
                <a:gd name="connsiteY3" fmla="*/ 567603 h 571162"/>
                <a:gd name="connsiteX4" fmla="*/ 25499 w 28755"/>
                <a:gd name="connsiteY4" fmla="*/ 285028 h 571162"/>
                <a:gd name="connsiteX5" fmla="*/ 9624 w 28755"/>
                <a:gd name="connsiteY5" fmla="*/ 88178 h 571162"/>
                <a:gd name="connsiteX6" fmla="*/ 28674 w 28755"/>
                <a:gd name="connsiteY6" fmla="*/ 5628 h 5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55" h="571162">
                  <a:moveTo>
                    <a:pt x="28674" y="5628"/>
                  </a:moveTo>
                  <a:cubicBezTo>
                    <a:pt x="27086" y="-193"/>
                    <a:pt x="1687" y="-15539"/>
                    <a:pt x="99" y="53253"/>
                  </a:cubicBezTo>
                  <a:cubicBezTo>
                    <a:pt x="-1489" y="122045"/>
                    <a:pt x="16503" y="332653"/>
                    <a:pt x="19149" y="418378"/>
                  </a:cubicBezTo>
                  <a:cubicBezTo>
                    <a:pt x="21795" y="504103"/>
                    <a:pt x="14916" y="589828"/>
                    <a:pt x="15974" y="567603"/>
                  </a:cubicBezTo>
                  <a:cubicBezTo>
                    <a:pt x="17032" y="545378"/>
                    <a:pt x="26557" y="364932"/>
                    <a:pt x="25499" y="285028"/>
                  </a:cubicBezTo>
                  <a:cubicBezTo>
                    <a:pt x="24441" y="205124"/>
                    <a:pt x="11211" y="131040"/>
                    <a:pt x="9624" y="88178"/>
                  </a:cubicBezTo>
                  <a:cubicBezTo>
                    <a:pt x="8037" y="45316"/>
                    <a:pt x="30262" y="11449"/>
                    <a:pt x="28674" y="56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1B6FA773-E3B7-F595-5AD2-90215C056ACA}"/>
                </a:ext>
              </a:extLst>
            </p:cNvPr>
            <p:cNvSpPr/>
            <p:nvPr/>
          </p:nvSpPr>
          <p:spPr>
            <a:xfrm>
              <a:off x="88862" y="6491685"/>
              <a:ext cx="285452" cy="10801"/>
            </a:xfrm>
            <a:custGeom>
              <a:avLst/>
              <a:gdLst>
                <a:gd name="connsiteX0" fmla="*/ 3213 w 285452"/>
                <a:gd name="connsiteY0" fmla="*/ 1190 h 10801"/>
                <a:gd name="connsiteX1" fmla="*/ 282613 w 285452"/>
                <a:gd name="connsiteY1" fmla="*/ 1190 h 10801"/>
                <a:gd name="connsiteX2" fmla="*/ 139738 w 285452"/>
                <a:gd name="connsiteY2" fmla="*/ 10715 h 10801"/>
                <a:gd name="connsiteX3" fmla="*/ 3213 w 285452"/>
                <a:gd name="connsiteY3" fmla="*/ 1190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452" h="10801">
                  <a:moveTo>
                    <a:pt x="3213" y="1190"/>
                  </a:moveTo>
                  <a:cubicBezTo>
                    <a:pt x="27026" y="-398"/>
                    <a:pt x="259859" y="-397"/>
                    <a:pt x="282613" y="1190"/>
                  </a:cubicBezTo>
                  <a:cubicBezTo>
                    <a:pt x="305367" y="2777"/>
                    <a:pt x="185246" y="9657"/>
                    <a:pt x="139738" y="10715"/>
                  </a:cubicBezTo>
                  <a:cubicBezTo>
                    <a:pt x="94230" y="11773"/>
                    <a:pt x="-20600" y="2778"/>
                    <a:pt x="3213" y="1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7D8A4C5F-C3DB-55F9-D204-5C4E11B67DFA}"/>
                </a:ext>
              </a:extLst>
            </p:cNvPr>
            <p:cNvSpPr/>
            <p:nvPr/>
          </p:nvSpPr>
          <p:spPr>
            <a:xfrm>
              <a:off x="371085" y="6310689"/>
              <a:ext cx="13111" cy="194226"/>
            </a:xfrm>
            <a:custGeom>
              <a:avLst/>
              <a:gdLst>
                <a:gd name="connsiteX0" fmla="*/ 9915 w 13111"/>
                <a:gd name="connsiteY0" fmla="*/ 1211 h 194226"/>
                <a:gd name="connsiteX1" fmla="*/ 3565 w 13111"/>
                <a:gd name="connsiteY1" fmla="*/ 83761 h 194226"/>
                <a:gd name="connsiteX2" fmla="*/ 13090 w 13111"/>
                <a:gd name="connsiteY2" fmla="*/ 191711 h 194226"/>
                <a:gd name="connsiteX3" fmla="*/ 390 w 13111"/>
                <a:gd name="connsiteY3" fmla="*/ 147261 h 194226"/>
                <a:gd name="connsiteX4" fmla="*/ 9915 w 13111"/>
                <a:gd name="connsiteY4" fmla="*/ 1211 h 19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1" h="194226">
                  <a:moveTo>
                    <a:pt x="9915" y="1211"/>
                  </a:moveTo>
                  <a:cubicBezTo>
                    <a:pt x="10444" y="-9372"/>
                    <a:pt x="3036" y="52011"/>
                    <a:pt x="3565" y="83761"/>
                  </a:cubicBezTo>
                  <a:cubicBezTo>
                    <a:pt x="4094" y="115511"/>
                    <a:pt x="13619" y="181128"/>
                    <a:pt x="13090" y="191711"/>
                  </a:cubicBezTo>
                  <a:cubicBezTo>
                    <a:pt x="12561" y="202294"/>
                    <a:pt x="3036" y="177953"/>
                    <a:pt x="390" y="147261"/>
                  </a:cubicBezTo>
                  <a:cubicBezTo>
                    <a:pt x="-2256" y="116569"/>
                    <a:pt x="9386" y="11794"/>
                    <a:pt x="9915" y="1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4E486471-C65D-5BBD-A1E3-7BCE3891B972}"/>
                </a:ext>
              </a:extLst>
            </p:cNvPr>
            <p:cNvSpPr/>
            <p:nvPr/>
          </p:nvSpPr>
          <p:spPr>
            <a:xfrm>
              <a:off x="403025" y="5924525"/>
              <a:ext cx="437420" cy="13866"/>
            </a:xfrm>
            <a:custGeom>
              <a:avLst/>
              <a:gdLst>
                <a:gd name="connsiteX0" fmla="*/ 200 w 437420"/>
                <a:gd name="connsiteY0" fmla="*/ 9550 h 13866"/>
                <a:gd name="connsiteX1" fmla="*/ 409775 w 437420"/>
                <a:gd name="connsiteY1" fmla="*/ 25 h 13866"/>
                <a:gd name="connsiteX2" fmla="*/ 355800 w 437420"/>
                <a:gd name="connsiteY2" fmla="*/ 12725 h 13866"/>
                <a:gd name="connsiteX3" fmla="*/ 200 w 437420"/>
                <a:gd name="connsiteY3" fmla="*/ 9550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420" h="13866">
                  <a:moveTo>
                    <a:pt x="200" y="9550"/>
                  </a:moveTo>
                  <a:cubicBezTo>
                    <a:pt x="9196" y="7433"/>
                    <a:pt x="350508" y="-504"/>
                    <a:pt x="409775" y="25"/>
                  </a:cubicBezTo>
                  <a:cubicBezTo>
                    <a:pt x="469042" y="554"/>
                    <a:pt x="424592" y="9550"/>
                    <a:pt x="355800" y="12725"/>
                  </a:cubicBezTo>
                  <a:cubicBezTo>
                    <a:pt x="287008" y="15900"/>
                    <a:pt x="-8796" y="11667"/>
                    <a:pt x="200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EEAF7607-66A8-6D05-D1B4-29844EB1089C}"/>
                </a:ext>
              </a:extLst>
            </p:cNvPr>
            <p:cNvSpPr/>
            <p:nvPr/>
          </p:nvSpPr>
          <p:spPr>
            <a:xfrm>
              <a:off x="27657" y="5167918"/>
              <a:ext cx="20013" cy="605490"/>
            </a:xfrm>
            <a:custGeom>
              <a:avLst/>
              <a:gdLst>
                <a:gd name="connsiteX0" fmla="*/ 918 w 20013"/>
                <a:gd name="connsiteY0" fmla="*/ 982 h 605490"/>
                <a:gd name="connsiteX1" fmla="*/ 4093 w 20013"/>
                <a:gd name="connsiteY1" fmla="*/ 372457 h 605490"/>
                <a:gd name="connsiteX2" fmla="*/ 13618 w 20013"/>
                <a:gd name="connsiteY2" fmla="*/ 604232 h 605490"/>
                <a:gd name="connsiteX3" fmla="*/ 19968 w 20013"/>
                <a:gd name="connsiteY3" fmla="*/ 274032 h 605490"/>
                <a:gd name="connsiteX4" fmla="*/ 918 w 20013"/>
                <a:gd name="connsiteY4" fmla="*/ 982 h 60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3" h="605490">
                  <a:moveTo>
                    <a:pt x="918" y="982"/>
                  </a:moveTo>
                  <a:cubicBezTo>
                    <a:pt x="-1728" y="17386"/>
                    <a:pt x="1976" y="271915"/>
                    <a:pt x="4093" y="372457"/>
                  </a:cubicBezTo>
                  <a:cubicBezTo>
                    <a:pt x="6210" y="472999"/>
                    <a:pt x="10972" y="620636"/>
                    <a:pt x="13618" y="604232"/>
                  </a:cubicBezTo>
                  <a:cubicBezTo>
                    <a:pt x="16264" y="587828"/>
                    <a:pt x="20497" y="370340"/>
                    <a:pt x="19968" y="274032"/>
                  </a:cubicBezTo>
                  <a:cubicBezTo>
                    <a:pt x="19439" y="177724"/>
                    <a:pt x="3564" y="-15422"/>
                    <a:pt x="918" y="9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114C2CB-B635-2D56-8538-AF3C2149735B}"/>
                </a:ext>
              </a:extLst>
            </p:cNvPr>
            <p:cNvSpPr/>
            <p:nvPr/>
          </p:nvSpPr>
          <p:spPr>
            <a:xfrm>
              <a:off x="39791" y="5726812"/>
              <a:ext cx="36864" cy="832419"/>
            </a:xfrm>
            <a:custGeom>
              <a:avLst/>
              <a:gdLst>
                <a:gd name="connsiteX0" fmla="*/ 1484 w 36864"/>
                <a:gd name="connsiteY0" fmla="*/ 13588 h 832419"/>
                <a:gd name="connsiteX1" fmla="*/ 36409 w 36864"/>
                <a:gd name="connsiteY1" fmla="*/ 800988 h 832419"/>
                <a:gd name="connsiteX2" fmla="*/ 20534 w 36864"/>
                <a:gd name="connsiteY2" fmla="*/ 642238 h 832419"/>
                <a:gd name="connsiteX3" fmla="*/ 7834 w 36864"/>
                <a:gd name="connsiteY3" fmla="*/ 324738 h 832419"/>
                <a:gd name="connsiteX4" fmla="*/ 1484 w 36864"/>
                <a:gd name="connsiteY4" fmla="*/ 13588 h 83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832419">
                  <a:moveTo>
                    <a:pt x="1484" y="13588"/>
                  </a:moveTo>
                  <a:cubicBezTo>
                    <a:pt x="6246" y="92963"/>
                    <a:pt x="33234" y="696213"/>
                    <a:pt x="36409" y="800988"/>
                  </a:cubicBezTo>
                  <a:cubicBezTo>
                    <a:pt x="39584" y="905763"/>
                    <a:pt x="25296" y="721613"/>
                    <a:pt x="20534" y="642238"/>
                  </a:cubicBezTo>
                  <a:cubicBezTo>
                    <a:pt x="15772" y="562863"/>
                    <a:pt x="11009" y="425280"/>
                    <a:pt x="7834" y="324738"/>
                  </a:cubicBezTo>
                  <a:cubicBezTo>
                    <a:pt x="4659" y="224196"/>
                    <a:pt x="-3278" y="-65787"/>
                    <a:pt x="1484" y="13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355BD269-5A2C-396B-B7E7-D5B763CF2E2A}"/>
                </a:ext>
              </a:extLst>
            </p:cNvPr>
            <p:cNvSpPr/>
            <p:nvPr/>
          </p:nvSpPr>
          <p:spPr>
            <a:xfrm>
              <a:off x="53770" y="5689343"/>
              <a:ext cx="38914" cy="804401"/>
            </a:xfrm>
            <a:custGeom>
              <a:avLst/>
              <a:gdLst>
                <a:gd name="connsiteX0" fmla="*/ 205 w 38914"/>
                <a:gd name="connsiteY0" fmla="*/ 257 h 804401"/>
                <a:gd name="connsiteX1" fmla="*/ 19255 w 38914"/>
                <a:gd name="connsiteY1" fmla="*/ 508257 h 804401"/>
                <a:gd name="connsiteX2" fmla="*/ 38305 w 38914"/>
                <a:gd name="connsiteY2" fmla="*/ 803532 h 804401"/>
                <a:gd name="connsiteX3" fmla="*/ 31955 w 38914"/>
                <a:gd name="connsiteY3" fmla="*/ 578107 h 804401"/>
                <a:gd name="connsiteX4" fmla="*/ 205 w 38914"/>
                <a:gd name="connsiteY4" fmla="*/ 257 h 80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4" h="804401">
                  <a:moveTo>
                    <a:pt x="205" y="257"/>
                  </a:moveTo>
                  <a:cubicBezTo>
                    <a:pt x="-1912" y="-11385"/>
                    <a:pt x="12905" y="374378"/>
                    <a:pt x="19255" y="508257"/>
                  </a:cubicBezTo>
                  <a:cubicBezTo>
                    <a:pt x="25605" y="642136"/>
                    <a:pt x="36188" y="791890"/>
                    <a:pt x="38305" y="803532"/>
                  </a:cubicBezTo>
                  <a:cubicBezTo>
                    <a:pt x="40422" y="815174"/>
                    <a:pt x="36718" y="708282"/>
                    <a:pt x="31955" y="578107"/>
                  </a:cubicBezTo>
                  <a:cubicBezTo>
                    <a:pt x="27193" y="447932"/>
                    <a:pt x="2322" y="11899"/>
                    <a:pt x="205" y="2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7342767E-CF8B-65B2-9662-DFC1A320D02D}"/>
                </a:ext>
              </a:extLst>
            </p:cNvPr>
            <p:cNvSpPr/>
            <p:nvPr/>
          </p:nvSpPr>
          <p:spPr>
            <a:xfrm>
              <a:off x="69829" y="6525372"/>
              <a:ext cx="9583" cy="357147"/>
            </a:xfrm>
            <a:custGeom>
              <a:avLst/>
              <a:gdLst>
                <a:gd name="connsiteX0" fmla="*/ 9546 w 9583"/>
                <a:gd name="connsiteY0" fmla="*/ 5603 h 357147"/>
                <a:gd name="connsiteX1" fmla="*/ 3196 w 9583"/>
                <a:gd name="connsiteY1" fmla="*/ 354853 h 357147"/>
                <a:gd name="connsiteX2" fmla="*/ 21 w 9583"/>
                <a:gd name="connsiteY2" fmla="*/ 151653 h 357147"/>
                <a:gd name="connsiteX3" fmla="*/ 9546 w 9583"/>
                <a:gd name="connsiteY3" fmla="*/ 5603 h 35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83" h="357147">
                  <a:moveTo>
                    <a:pt x="9546" y="5603"/>
                  </a:moveTo>
                  <a:cubicBezTo>
                    <a:pt x="10075" y="39470"/>
                    <a:pt x="4783" y="330511"/>
                    <a:pt x="3196" y="354853"/>
                  </a:cubicBezTo>
                  <a:cubicBezTo>
                    <a:pt x="1608" y="379195"/>
                    <a:pt x="550" y="202982"/>
                    <a:pt x="21" y="151653"/>
                  </a:cubicBezTo>
                  <a:cubicBezTo>
                    <a:pt x="-508" y="100324"/>
                    <a:pt x="9017" y="-28264"/>
                    <a:pt x="9546" y="56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36797DE4-9C81-8433-3C23-109FE2346FB8}"/>
                </a:ext>
              </a:extLst>
            </p:cNvPr>
            <p:cNvSpPr/>
            <p:nvPr/>
          </p:nvSpPr>
          <p:spPr>
            <a:xfrm>
              <a:off x="91794" y="6552001"/>
              <a:ext cx="13006" cy="198080"/>
            </a:xfrm>
            <a:custGeom>
              <a:avLst/>
              <a:gdLst>
                <a:gd name="connsiteX0" fmla="*/ 12981 w 13006"/>
                <a:gd name="connsiteY0" fmla="*/ 1199 h 198080"/>
                <a:gd name="connsiteX1" fmla="*/ 3456 w 13006"/>
                <a:gd name="connsiteY1" fmla="*/ 194874 h 198080"/>
                <a:gd name="connsiteX2" fmla="*/ 281 w 13006"/>
                <a:gd name="connsiteY2" fmla="*/ 115499 h 198080"/>
                <a:gd name="connsiteX3" fmla="*/ 12981 w 13006"/>
                <a:gd name="connsiteY3" fmla="*/ 1199 h 19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6" h="198080">
                  <a:moveTo>
                    <a:pt x="12981" y="1199"/>
                  </a:moveTo>
                  <a:cubicBezTo>
                    <a:pt x="13510" y="14428"/>
                    <a:pt x="5573" y="175824"/>
                    <a:pt x="3456" y="194874"/>
                  </a:cubicBezTo>
                  <a:cubicBezTo>
                    <a:pt x="1339" y="213924"/>
                    <a:pt x="-777" y="143016"/>
                    <a:pt x="281" y="115499"/>
                  </a:cubicBezTo>
                  <a:cubicBezTo>
                    <a:pt x="1339" y="87982"/>
                    <a:pt x="12452" y="-12030"/>
                    <a:pt x="12981" y="11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4E993877-04B2-64A9-DD72-9205F57E9F90}"/>
                </a:ext>
              </a:extLst>
            </p:cNvPr>
            <p:cNvSpPr/>
            <p:nvPr/>
          </p:nvSpPr>
          <p:spPr>
            <a:xfrm>
              <a:off x="123825" y="6711588"/>
              <a:ext cx="1190456" cy="44812"/>
            </a:xfrm>
            <a:custGeom>
              <a:avLst/>
              <a:gdLst>
                <a:gd name="connsiteX0" fmla="*/ 0 w 1190456"/>
                <a:gd name="connsiteY0" fmla="*/ 44812 h 44812"/>
                <a:gd name="connsiteX1" fmla="*/ 1187450 w 1190456"/>
                <a:gd name="connsiteY1" fmla="*/ 362 h 44812"/>
                <a:gd name="connsiteX2" fmla="*/ 365125 w 1190456"/>
                <a:gd name="connsiteY2" fmla="*/ 22587 h 44812"/>
                <a:gd name="connsiteX3" fmla="*/ 0 w 1190456"/>
                <a:gd name="connsiteY3" fmla="*/ 44812 h 4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456" h="44812">
                  <a:moveTo>
                    <a:pt x="0" y="44812"/>
                  </a:moveTo>
                  <a:lnTo>
                    <a:pt x="1187450" y="362"/>
                  </a:lnTo>
                  <a:cubicBezTo>
                    <a:pt x="1248304" y="-3342"/>
                    <a:pt x="365125" y="22587"/>
                    <a:pt x="365125" y="22587"/>
                  </a:cubicBezTo>
                  <a:lnTo>
                    <a:pt x="0" y="4481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94654315-3164-1611-35E0-A46CE7B480B5}"/>
                </a:ext>
              </a:extLst>
            </p:cNvPr>
            <p:cNvSpPr/>
            <p:nvPr/>
          </p:nvSpPr>
          <p:spPr>
            <a:xfrm>
              <a:off x="104343" y="6789009"/>
              <a:ext cx="9994" cy="439526"/>
            </a:xfrm>
            <a:custGeom>
              <a:avLst/>
              <a:gdLst>
                <a:gd name="connsiteX0" fmla="*/ 3607 w 9994"/>
                <a:gd name="connsiteY0" fmla="*/ 8666 h 439526"/>
                <a:gd name="connsiteX1" fmla="*/ 9957 w 9994"/>
                <a:gd name="connsiteY1" fmla="*/ 437291 h 439526"/>
                <a:gd name="connsiteX2" fmla="*/ 432 w 9994"/>
                <a:gd name="connsiteY2" fmla="*/ 170591 h 439526"/>
                <a:gd name="connsiteX3" fmla="*/ 3607 w 9994"/>
                <a:gd name="connsiteY3" fmla="*/ 8666 h 43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439526">
                  <a:moveTo>
                    <a:pt x="3607" y="8666"/>
                  </a:moveTo>
                  <a:cubicBezTo>
                    <a:pt x="5195" y="53116"/>
                    <a:pt x="10486" y="410304"/>
                    <a:pt x="9957" y="437291"/>
                  </a:cubicBezTo>
                  <a:cubicBezTo>
                    <a:pt x="9428" y="464278"/>
                    <a:pt x="2020" y="239383"/>
                    <a:pt x="432" y="170591"/>
                  </a:cubicBezTo>
                  <a:cubicBezTo>
                    <a:pt x="-1156" y="101799"/>
                    <a:pt x="2019" y="-35784"/>
                    <a:pt x="3607" y="86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F286C696-93C5-16FD-DFFE-07828946B166}"/>
                </a:ext>
              </a:extLst>
            </p:cNvPr>
            <p:cNvSpPr/>
            <p:nvPr/>
          </p:nvSpPr>
          <p:spPr>
            <a:xfrm>
              <a:off x="113917" y="6768228"/>
              <a:ext cx="668646" cy="74291"/>
            </a:xfrm>
            <a:custGeom>
              <a:avLst/>
              <a:gdLst>
                <a:gd name="connsiteX0" fmla="*/ 383 w 668646"/>
                <a:gd name="connsiteY0" fmla="*/ 32622 h 74291"/>
                <a:gd name="connsiteX1" fmla="*/ 311533 w 668646"/>
                <a:gd name="connsiteY1" fmla="*/ 872 h 74291"/>
                <a:gd name="connsiteX2" fmla="*/ 667133 w 668646"/>
                <a:gd name="connsiteY2" fmla="*/ 73897 h 74291"/>
                <a:gd name="connsiteX3" fmla="*/ 432183 w 668646"/>
                <a:gd name="connsiteY3" fmla="*/ 29447 h 74291"/>
                <a:gd name="connsiteX4" fmla="*/ 251208 w 668646"/>
                <a:gd name="connsiteY4" fmla="*/ 16747 h 74291"/>
                <a:gd name="connsiteX5" fmla="*/ 383 w 668646"/>
                <a:gd name="connsiteY5" fmla="*/ 32622 h 7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646" h="74291">
                  <a:moveTo>
                    <a:pt x="383" y="32622"/>
                  </a:moveTo>
                  <a:cubicBezTo>
                    <a:pt x="10437" y="29976"/>
                    <a:pt x="200408" y="-6007"/>
                    <a:pt x="311533" y="872"/>
                  </a:cubicBezTo>
                  <a:cubicBezTo>
                    <a:pt x="422658" y="7751"/>
                    <a:pt x="647025" y="69135"/>
                    <a:pt x="667133" y="73897"/>
                  </a:cubicBezTo>
                  <a:cubicBezTo>
                    <a:pt x="687241" y="78659"/>
                    <a:pt x="501504" y="38972"/>
                    <a:pt x="432183" y="29447"/>
                  </a:cubicBezTo>
                  <a:cubicBezTo>
                    <a:pt x="362862" y="19922"/>
                    <a:pt x="321587" y="17276"/>
                    <a:pt x="251208" y="16747"/>
                  </a:cubicBezTo>
                  <a:cubicBezTo>
                    <a:pt x="180829" y="16218"/>
                    <a:pt x="-9671" y="35268"/>
                    <a:pt x="383" y="32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BF280AB7-2B74-7995-30EB-B66D253E22FD}"/>
                </a:ext>
              </a:extLst>
            </p:cNvPr>
            <p:cNvSpPr/>
            <p:nvPr/>
          </p:nvSpPr>
          <p:spPr>
            <a:xfrm>
              <a:off x="1368790" y="6667333"/>
              <a:ext cx="959253" cy="36209"/>
            </a:xfrm>
            <a:custGeom>
              <a:avLst/>
              <a:gdLst>
                <a:gd name="connsiteX0" fmla="*/ 21860 w 959253"/>
                <a:gd name="connsiteY0" fmla="*/ 22392 h 36209"/>
                <a:gd name="connsiteX1" fmla="*/ 955310 w 959253"/>
                <a:gd name="connsiteY1" fmla="*/ 167 h 36209"/>
                <a:gd name="connsiteX2" fmla="*/ 345710 w 959253"/>
                <a:gd name="connsiteY2" fmla="*/ 35092 h 36209"/>
                <a:gd name="connsiteX3" fmla="*/ 21860 w 959253"/>
                <a:gd name="connsiteY3" fmla="*/ 22392 h 3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253" h="36209">
                  <a:moveTo>
                    <a:pt x="21860" y="22392"/>
                  </a:moveTo>
                  <a:cubicBezTo>
                    <a:pt x="123460" y="16571"/>
                    <a:pt x="901335" y="-1950"/>
                    <a:pt x="955310" y="167"/>
                  </a:cubicBezTo>
                  <a:cubicBezTo>
                    <a:pt x="1009285" y="2284"/>
                    <a:pt x="493877" y="30330"/>
                    <a:pt x="345710" y="35092"/>
                  </a:cubicBezTo>
                  <a:cubicBezTo>
                    <a:pt x="197543" y="39854"/>
                    <a:pt x="-79740" y="28213"/>
                    <a:pt x="21860" y="223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DC495EAA-A7AE-84D8-0806-9D716644B378}"/>
                </a:ext>
              </a:extLst>
            </p:cNvPr>
            <p:cNvSpPr/>
            <p:nvPr/>
          </p:nvSpPr>
          <p:spPr>
            <a:xfrm>
              <a:off x="854075" y="6680200"/>
              <a:ext cx="2066925" cy="95250"/>
            </a:xfrm>
            <a:custGeom>
              <a:avLst/>
              <a:gdLst>
                <a:gd name="connsiteX0" fmla="*/ 0 w 2066925"/>
                <a:gd name="connsiteY0" fmla="*/ 95250 h 95250"/>
                <a:gd name="connsiteX1" fmla="*/ 1781175 w 2066925"/>
                <a:gd name="connsiteY1" fmla="*/ 15875 h 95250"/>
                <a:gd name="connsiteX2" fmla="*/ 2066925 w 2066925"/>
                <a:gd name="connsiteY2" fmla="*/ 0 h 95250"/>
                <a:gd name="connsiteX3" fmla="*/ 1273175 w 2066925"/>
                <a:gd name="connsiteY3" fmla="*/ 57150 h 95250"/>
                <a:gd name="connsiteX4" fmla="*/ 771525 w 2066925"/>
                <a:gd name="connsiteY4" fmla="*/ 73025 h 95250"/>
                <a:gd name="connsiteX5" fmla="*/ 0 w 2066925"/>
                <a:gd name="connsiteY5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6925" h="95250">
                  <a:moveTo>
                    <a:pt x="0" y="95250"/>
                  </a:moveTo>
                  <a:lnTo>
                    <a:pt x="1781175" y="15875"/>
                  </a:lnTo>
                  <a:lnTo>
                    <a:pt x="2066925" y="0"/>
                  </a:lnTo>
                  <a:lnTo>
                    <a:pt x="1273175" y="57150"/>
                  </a:lnTo>
                  <a:cubicBezTo>
                    <a:pt x="1057275" y="69321"/>
                    <a:pt x="771525" y="73025"/>
                    <a:pt x="771525" y="73025"/>
                  </a:cubicBezTo>
                  <a:lnTo>
                    <a:pt x="0" y="952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70886600-06BA-BFCE-D3E4-C13BA2663CC8}"/>
                </a:ext>
              </a:extLst>
            </p:cNvPr>
            <p:cNvSpPr/>
            <p:nvPr/>
          </p:nvSpPr>
          <p:spPr>
            <a:xfrm>
              <a:off x="132728" y="6849581"/>
              <a:ext cx="19687" cy="331363"/>
            </a:xfrm>
            <a:custGeom>
              <a:avLst/>
              <a:gdLst>
                <a:gd name="connsiteX0" fmla="*/ 19672 w 19687"/>
                <a:gd name="connsiteY0" fmla="*/ 2069 h 331363"/>
                <a:gd name="connsiteX1" fmla="*/ 3797 w 19687"/>
                <a:gd name="connsiteY1" fmla="*/ 325919 h 331363"/>
                <a:gd name="connsiteX2" fmla="*/ 622 w 19687"/>
                <a:gd name="connsiteY2" fmla="*/ 192569 h 331363"/>
                <a:gd name="connsiteX3" fmla="*/ 19672 w 19687"/>
                <a:gd name="connsiteY3" fmla="*/ 2069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7" h="331363">
                  <a:moveTo>
                    <a:pt x="19672" y="2069"/>
                  </a:moveTo>
                  <a:cubicBezTo>
                    <a:pt x="20201" y="24294"/>
                    <a:pt x="6972" y="294169"/>
                    <a:pt x="3797" y="325919"/>
                  </a:cubicBezTo>
                  <a:cubicBezTo>
                    <a:pt x="622" y="357669"/>
                    <a:pt x="-966" y="242311"/>
                    <a:pt x="622" y="192569"/>
                  </a:cubicBezTo>
                  <a:cubicBezTo>
                    <a:pt x="2209" y="142827"/>
                    <a:pt x="19143" y="-20156"/>
                    <a:pt x="19672" y="20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A5E60D09-7AE8-0263-7E06-B022E32F559D}"/>
                </a:ext>
              </a:extLst>
            </p:cNvPr>
            <p:cNvSpPr/>
            <p:nvPr/>
          </p:nvSpPr>
          <p:spPr>
            <a:xfrm>
              <a:off x="269875" y="6878548"/>
              <a:ext cx="1283493" cy="55652"/>
            </a:xfrm>
            <a:custGeom>
              <a:avLst/>
              <a:gdLst>
                <a:gd name="connsiteX0" fmla="*/ 0 w 1283493"/>
                <a:gd name="connsiteY0" fmla="*/ 55652 h 55652"/>
                <a:gd name="connsiteX1" fmla="*/ 1152525 w 1283493"/>
                <a:gd name="connsiteY1" fmla="*/ 8027 h 55652"/>
                <a:gd name="connsiteX2" fmla="*/ 1257300 w 1283493"/>
                <a:gd name="connsiteY2" fmla="*/ 8027 h 55652"/>
                <a:gd name="connsiteX3" fmla="*/ 923925 w 1283493"/>
                <a:gd name="connsiteY3" fmla="*/ 1677 h 55652"/>
                <a:gd name="connsiteX4" fmla="*/ 184150 w 1283493"/>
                <a:gd name="connsiteY4" fmla="*/ 42952 h 55652"/>
                <a:gd name="connsiteX5" fmla="*/ 0 w 1283493"/>
                <a:gd name="connsiteY5" fmla="*/ 55652 h 5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93" h="55652">
                  <a:moveTo>
                    <a:pt x="0" y="55652"/>
                  </a:moveTo>
                  <a:lnTo>
                    <a:pt x="1152525" y="8027"/>
                  </a:lnTo>
                  <a:cubicBezTo>
                    <a:pt x="1362075" y="89"/>
                    <a:pt x="1257300" y="8027"/>
                    <a:pt x="1257300" y="8027"/>
                  </a:cubicBezTo>
                  <a:cubicBezTo>
                    <a:pt x="1219200" y="6969"/>
                    <a:pt x="1102783" y="-4144"/>
                    <a:pt x="923925" y="1677"/>
                  </a:cubicBezTo>
                  <a:cubicBezTo>
                    <a:pt x="745067" y="7498"/>
                    <a:pt x="184150" y="42952"/>
                    <a:pt x="184150" y="42952"/>
                  </a:cubicBezTo>
                  <a:lnTo>
                    <a:pt x="0" y="5565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DD0B3FDB-6912-AAA8-3C1A-50489237C406}"/>
                </a:ext>
              </a:extLst>
            </p:cNvPr>
            <p:cNvSpPr/>
            <p:nvPr/>
          </p:nvSpPr>
          <p:spPr>
            <a:xfrm>
              <a:off x="1517713" y="6847682"/>
              <a:ext cx="788505" cy="39075"/>
            </a:xfrm>
            <a:custGeom>
              <a:avLst/>
              <a:gdLst>
                <a:gd name="connsiteX0" fmla="*/ 41212 w 788505"/>
                <a:gd name="connsiteY0" fmla="*/ 38893 h 39075"/>
                <a:gd name="connsiteX1" fmla="*/ 749237 w 788505"/>
                <a:gd name="connsiteY1" fmla="*/ 7143 h 39075"/>
                <a:gd name="connsiteX2" fmla="*/ 638112 w 788505"/>
                <a:gd name="connsiteY2" fmla="*/ 793 h 39075"/>
                <a:gd name="connsiteX3" fmla="*/ 139637 w 788505"/>
                <a:gd name="connsiteY3" fmla="*/ 19843 h 39075"/>
                <a:gd name="connsiteX4" fmla="*/ 41212 w 788505"/>
                <a:gd name="connsiteY4" fmla="*/ 38893 h 3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505" h="39075">
                  <a:moveTo>
                    <a:pt x="41212" y="38893"/>
                  </a:moveTo>
                  <a:cubicBezTo>
                    <a:pt x="142812" y="36776"/>
                    <a:pt x="649754" y="13493"/>
                    <a:pt x="749237" y="7143"/>
                  </a:cubicBezTo>
                  <a:cubicBezTo>
                    <a:pt x="848720" y="793"/>
                    <a:pt x="739712" y="-1324"/>
                    <a:pt x="638112" y="793"/>
                  </a:cubicBezTo>
                  <a:cubicBezTo>
                    <a:pt x="536512" y="2910"/>
                    <a:pt x="232770" y="15610"/>
                    <a:pt x="139637" y="19843"/>
                  </a:cubicBezTo>
                  <a:cubicBezTo>
                    <a:pt x="46504" y="24076"/>
                    <a:pt x="-60388" y="41010"/>
                    <a:pt x="41212" y="3889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ECDCBABB-B621-F6E9-0B15-EE3701167CDE}"/>
                </a:ext>
              </a:extLst>
            </p:cNvPr>
            <p:cNvSpPr/>
            <p:nvPr/>
          </p:nvSpPr>
          <p:spPr>
            <a:xfrm>
              <a:off x="2297039" y="6811547"/>
              <a:ext cx="647252" cy="33935"/>
            </a:xfrm>
            <a:custGeom>
              <a:avLst/>
              <a:gdLst>
                <a:gd name="connsiteX0" fmla="*/ 4836 w 647252"/>
                <a:gd name="connsiteY0" fmla="*/ 33753 h 33935"/>
                <a:gd name="connsiteX1" fmla="*/ 608086 w 647252"/>
                <a:gd name="connsiteY1" fmla="*/ 14703 h 33935"/>
                <a:gd name="connsiteX2" fmla="*/ 560461 w 647252"/>
                <a:gd name="connsiteY2" fmla="*/ 8353 h 33935"/>
                <a:gd name="connsiteX3" fmla="*/ 335036 w 647252"/>
                <a:gd name="connsiteY3" fmla="*/ 2003 h 33935"/>
                <a:gd name="connsiteX4" fmla="*/ 4836 w 647252"/>
                <a:gd name="connsiteY4" fmla="*/ 33753 h 3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252" h="33935">
                  <a:moveTo>
                    <a:pt x="4836" y="33753"/>
                  </a:moveTo>
                  <a:cubicBezTo>
                    <a:pt x="50344" y="35870"/>
                    <a:pt x="515482" y="18936"/>
                    <a:pt x="608086" y="14703"/>
                  </a:cubicBezTo>
                  <a:cubicBezTo>
                    <a:pt x="700690" y="10470"/>
                    <a:pt x="605969" y="10470"/>
                    <a:pt x="560461" y="8353"/>
                  </a:cubicBezTo>
                  <a:cubicBezTo>
                    <a:pt x="514953" y="6236"/>
                    <a:pt x="422349" y="-4347"/>
                    <a:pt x="335036" y="2003"/>
                  </a:cubicBezTo>
                  <a:cubicBezTo>
                    <a:pt x="247724" y="8353"/>
                    <a:pt x="-40672" y="31636"/>
                    <a:pt x="4836" y="3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FCF16AE-FE62-0AED-04A3-EC6ECE94A7AE}"/>
                </a:ext>
              </a:extLst>
            </p:cNvPr>
            <p:cNvSpPr/>
            <p:nvPr/>
          </p:nvSpPr>
          <p:spPr>
            <a:xfrm>
              <a:off x="2895600" y="6803974"/>
              <a:ext cx="957412" cy="25451"/>
            </a:xfrm>
            <a:custGeom>
              <a:avLst/>
              <a:gdLst>
                <a:gd name="connsiteX0" fmla="*/ 0 w 957412"/>
                <a:gd name="connsiteY0" fmla="*/ 25451 h 25451"/>
                <a:gd name="connsiteX1" fmla="*/ 914400 w 957412"/>
                <a:gd name="connsiteY1" fmla="*/ 6401 h 25451"/>
                <a:gd name="connsiteX2" fmla="*/ 800100 w 957412"/>
                <a:gd name="connsiteY2" fmla="*/ 51 h 25451"/>
                <a:gd name="connsiteX3" fmla="*/ 727075 w 957412"/>
                <a:gd name="connsiteY3" fmla="*/ 3226 h 25451"/>
                <a:gd name="connsiteX4" fmla="*/ 295275 w 957412"/>
                <a:gd name="connsiteY4" fmla="*/ 12751 h 25451"/>
                <a:gd name="connsiteX5" fmla="*/ 0 w 957412"/>
                <a:gd name="connsiteY5" fmla="*/ 25451 h 2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412" h="25451">
                  <a:moveTo>
                    <a:pt x="0" y="25451"/>
                  </a:moveTo>
                  <a:lnTo>
                    <a:pt x="914400" y="6401"/>
                  </a:lnTo>
                  <a:cubicBezTo>
                    <a:pt x="1047750" y="2168"/>
                    <a:pt x="831321" y="580"/>
                    <a:pt x="800100" y="51"/>
                  </a:cubicBezTo>
                  <a:cubicBezTo>
                    <a:pt x="768879" y="-478"/>
                    <a:pt x="727075" y="3226"/>
                    <a:pt x="727075" y="3226"/>
                  </a:cubicBezTo>
                  <a:lnTo>
                    <a:pt x="295275" y="12751"/>
                  </a:lnTo>
                  <a:lnTo>
                    <a:pt x="0" y="2545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88E25CC6-7256-9F69-EE77-9B2DE3C3BC66}"/>
                </a:ext>
              </a:extLst>
            </p:cNvPr>
            <p:cNvSpPr/>
            <p:nvPr/>
          </p:nvSpPr>
          <p:spPr>
            <a:xfrm>
              <a:off x="3032125" y="6769038"/>
              <a:ext cx="730313" cy="25462"/>
            </a:xfrm>
            <a:custGeom>
              <a:avLst/>
              <a:gdLst>
                <a:gd name="connsiteX0" fmla="*/ 0 w 730313"/>
                <a:gd name="connsiteY0" fmla="*/ 22287 h 25462"/>
                <a:gd name="connsiteX1" fmla="*/ 701675 w 730313"/>
                <a:gd name="connsiteY1" fmla="*/ 62 h 25462"/>
                <a:gd name="connsiteX2" fmla="*/ 561975 w 730313"/>
                <a:gd name="connsiteY2" fmla="*/ 15937 h 25462"/>
                <a:gd name="connsiteX3" fmla="*/ 260350 w 730313"/>
                <a:gd name="connsiteY3" fmla="*/ 25462 h 25462"/>
                <a:gd name="connsiteX4" fmla="*/ 0 w 730313"/>
                <a:gd name="connsiteY4" fmla="*/ 22287 h 2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313" h="25462">
                  <a:moveTo>
                    <a:pt x="0" y="22287"/>
                  </a:moveTo>
                  <a:lnTo>
                    <a:pt x="701675" y="62"/>
                  </a:lnTo>
                  <a:cubicBezTo>
                    <a:pt x="795337" y="-996"/>
                    <a:pt x="635529" y="11704"/>
                    <a:pt x="561975" y="15937"/>
                  </a:cubicBezTo>
                  <a:cubicBezTo>
                    <a:pt x="488421" y="20170"/>
                    <a:pt x="260350" y="25462"/>
                    <a:pt x="260350" y="25462"/>
                  </a:cubicBezTo>
                  <a:lnTo>
                    <a:pt x="0" y="2228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F040A700-1A13-B311-A297-C5521050CF9C}"/>
                </a:ext>
              </a:extLst>
            </p:cNvPr>
            <p:cNvSpPr/>
            <p:nvPr/>
          </p:nvSpPr>
          <p:spPr>
            <a:xfrm>
              <a:off x="2861188" y="6656952"/>
              <a:ext cx="796856" cy="32817"/>
            </a:xfrm>
            <a:custGeom>
              <a:avLst/>
              <a:gdLst>
                <a:gd name="connsiteX0" fmla="*/ 15362 w 796856"/>
                <a:gd name="connsiteY0" fmla="*/ 32773 h 32817"/>
                <a:gd name="connsiteX1" fmla="*/ 764662 w 796856"/>
                <a:gd name="connsiteY1" fmla="*/ 10548 h 32817"/>
                <a:gd name="connsiteX2" fmla="*/ 631312 w 796856"/>
                <a:gd name="connsiteY2" fmla="*/ 1023 h 32817"/>
                <a:gd name="connsiteX3" fmla="*/ 367787 w 796856"/>
                <a:gd name="connsiteY3" fmla="*/ 1023 h 32817"/>
                <a:gd name="connsiteX4" fmla="*/ 266187 w 796856"/>
                <a:gd name="connsiteY4" fmla="*/ 4198 h 32817"/>
                <a:gd name="connsiteX5" fmla="*/ 15362 w 796856"/>
                <a:gd name="connsiteY5" fmla="*/ 32773 h 3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56" h="32817">
                  <a:moveTo>
                    <a:pt x="15362" y="32773"/>
                  </a:moveTo>
                  <a:cubicBezTo>
                    <a:pt x="98441" y="33831"/>
                    <a:pt x="662004" y="15840"/>
                    <a:pt x="764662" y="10548"/>
                  </a:cubicBezTo>
                  <a:cubicBezTo>
                    <a:pt x="867320" y="5256"/>
                    <a:pt x="697458" y="2610"/>
                    <a:pt x="631312" y="1023"/>
                  </a:cubicBezTo>
                  <a:cubicBezTo>
                    <a:pt x="565166" y="-564"/>
                    <a:pt x="428641" y="494"/>
                    <a:pt x="367787" y="1023"/>
                  </a:cubicBezTo>
                  <a:cubicBezTo>
                    <a:pt x="306933" y="1552"/>
                    <a:pt x="321749" y="-3210"/>
                    <a:pt x="266187" y="4198"/>
                  </a:cubicBezTo>
                  <a:cubicBezTo>
                    <a:pt x="210625" y="11606"/>
                    <a:pt x="-67717" y="31715"/>
                    <a:pt x="15362" y="327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65E544AD-153B-A7E6-CD97-1576D5EF5B6A}"/>
                </a:ext>
              </a:extLst>
            </p:cNvPr>
            <p:cNvSpPr/>
            <p:nvPr/>
          </p:nvSpPr>
          <p:spPr>
            <a:xfrm>
              <a:off x="2359540" y="6642091"/>
              <a:ext cx="505869" cy="30939"/>
            </a:xfrm>
            <a:custGeom>
              <a:avLst/>
              <a:gdLst>
                <a:gd name="connsiteX0" fmla="*/ 5835 w 505869"/>
                <a:gd name="connsiteY0" fmla="*/ 25409 h 30939"/>
                <a:gd name="connsiteX1" fmla="*/ 501135 w 505869"/>
                <a:gd name="connsiteY1" fmla="*/ 9 h 30939"/>
                <a:gd name="connsiteX2" fmla="*/ 243960 w 505869"/>
                <a:gd name="connsiteY2" fmla="*/ 28584 h 30939"/>
                <a:gd name="connsiteX3" fmla="*/ 5835 w 505869"/>
                <a:gd name="connsiteY3" fmla="*/ 25409 h 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869" h="30939">
                  <a:moveTo>
                    <a:pt x="5835" y="25409"/>
                  </a:moveTo>
                  <a:cubicBezTo>
                    <a:pt x="48698" y="20646"/>
                    <a:pt x="461448" y="-520"/>
                    <a:pt x="501135" y="9"/>
                  </a:cubicBezTo>
                  <a:cubicBezTo>
                    <a:pt x="540822" y="538"/>
                    <a:pt x="320160" y="23822"/>
                    <a:pt x="243960" y="28584"/>
                  </a:cubicBezTo>
                  <a:cubicBezTo>
                    <a:pt x="167760" y="33346"/>
                    <a:pt x="-37028" y="30172"/>
                    <a:pt x="5835" y="254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ADFD2B3F-9222-3418-5BB5-C5C47E756A15}"/>
                </a:ext>
              </a:extLst>
            </p:cNvPr>
            <p:cNvSpPr/>
            <p:nvPr/>
          </p:nvSpPr>
          <p:spPr>
            <a:xfrm>
              <a:off x="78894" y="6845403"/>
              <a:ext cx="22706" cy="912140"/>
            </a:xfrm>
            <a:custGeom>
              <a:avLst/>
              <a:gdLst>
                <a:gd name="connsiteX0" fmla="*/ 3656 w 22706"/>
                <a:gd name="connsiteY0" fmla="*/ 41172 h 912140"/>
                <a:gd name="connsiteX1" fmla="*/ 22706 w 22706"/>
                <a:gd name="connsiteY1" fmla="*/ 901597 h 912140"/>
                <a:gd name="connsiteX2" fmla="*/ 3656 w 22706"/>
                <a:gd name="connsiteY2" fmla="*/ 498372 h 912140"/>
                <a:gd name="connsiteX3" fmla="*/ 481 w 22706"/>
                <a:gd name="connsiteY3" fmla="*/ 171347 h 912140"/>
                <a:gd name="connsiteX4" fmla="*/ 3656 w 22706"/>
                <a:gd name="connsiteY4" fmla="*/ 41172 h 91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6" h="912140">
                  <a:moveTo>
                    <a:pt x="3656" y="41172"/>
                  </a:moveTo>
                  <a:cubicBezTo>
                    <a:pt x="7360" y="162880"/>
                    <a:pt x="22706" y="825397"/>
                    <a:pt x="22706" y="901597"/>
                  </a:cubicBezTo>
                  <a:cubicBezTo>
                    <a:pt x="22706" y="977797"/>
                    <a:pt x="7360" y="620080"/>
                    <a:pt x="3656" y="498372"/>
                  </a:cubicBezTo>
                  <a:cubicBezTo>
                    <a:pt x="-48" y="376664"/>
                    <a:pt x="1539" y="243314"/>
                    <a:pt x="481" y="171347"/>
                  </a:cubicBezTo>
                  <a:cubicBezTo>
                    <a:pt x="-577" y="99380"/>
                    <a:pt x="-48" y="-80536"/>
                    <a:pt x="3656" y="411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FAA28173-E04F-E1C4-5B8D-687C26246F5D}"/>
                </a:ext>
              </a:extLst>
            </p:cNvPr>
            <p:cNvSpPr/>
            <p:nvPr/>
          </p:nvSpPr>
          <p:spPr>
            <a:xfrm>
              <a:off x="113159" y="7209837"/>
              <a:ext cx="23760" cy="620275"/>
            </a:xfrm>
            <a:custGeom>
              <a:avLst/>
              <a:gdLst>
                <a:gd name="connsiteX0" fmla="*/ 23366 w 23760"/>
                <a:gd name="connsiteY0" fmla="*/ 588 h 620275"/>
                <a:gd name="connsiteX1" fmla="*/ 1141 w 23760"/>
                <a:gd name="connsiteY1" fmla="*/ 340313 h 620275"/>
                <a:gd name="connsiteX2" fmla="*/ 4316 w 23760"/>
                <a:gd name="connsiteY2" fmla="*/ 619713 h 620275"/>
                <a:gd name="connsiteX3" fmla="*/ 13841 w 23760"/>
                <a:gd name="connsiteY3" fmla="*/ 267288 h 620275"/>
                <a:gd name="connsiteX4" fmla="*/ 23366 w 23760"/>
                <a:gd name="connsiteY4" fmla="*/ 588 h 62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0" h="620275">
                  <a:moveTo>
                    <a:pt x="23366" y="588"/>
                  </a:moveTo>
                  <a:cubicBezTo>
                    <a:pt x="21249" y="12759"/>
                    <a:pt x="4316" y="237126"/>
                    <a:pt x="1141" y="340313"/>
                  </a:cubicBezTo>
                  <a:cubicBezTo>
                    <a:pt x="-2034" y="443500"/>
                    <a:pt x="2199" y="631884"/>
                    <a:pt x="4316" y="619713"/>
                  </a:cubicBezTo>
                  <a:cubicBezTo>
                    <a:pt x="6433" y="607542"/>
                    <a:pt x="9079" y="366771"/>
                    <a:pt x="13841" y="267288"/>
                  </a:cubicBezTo>
                  <a:cubicBezTo>
                    <a:pt x="18603" y="167805"/>
                    <a:pt x="25483" y="-11583"/>
                    <a:pt x="23366" y="5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5CF8BF81-6FFE-4A35-AA29-E1BEB533A5B0}"/>
                </a:ext>
              </a:extLst>
            </p:cNvPr>
            <p:cNvSpPr/>
            <p:nvPr/>
          </p:nvSpPr>
          <p:spPr>
            <a:xfrm>
              <a:off x="115031" y="7824828"/>
              <a:ext cx="31246" cy="949824"/>
            </a:xfrm>
            <a:custGeom>
              <a:avLst/>
              <a:gdLst>
                <a:gd name="connsiteX0" fmla="*/ 2444 w 31246"/>
                <a:gd name="connsiteY0" fmla="*/ 4722 h 949824"/>
                <a:gd name="connsiteX1" fmla="*/ 15144 w 31246"/>
                <a:gd name="connsiteY1" fmla="*/ 468272 h 949824"/>
                <a:gd name="connsiteX2" fmla="*/ 31019 w 31246"/>
                <a:gd name="connsiteY2" fmla="*/ 947697 h 949824"/>
                <a:gd name="connsiteX3" fmla="*/ 2444 w 31246"/>
                <a:gd name="connsiteY3" fmla="*/ 271422 h 949824"/>
                <a:gd name="connsiteX4" fmla="*/ 2444 w 31246"/>
                <a:gd name="connsiteY4" fmla="*/ 4722 h 94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6" h="949824">
                  <a:moveTo>
                    <a:pt x="2444" y="4722"/>
                  </a:moveTo>
                  <a:cubicBezTo>
                    <a:pt x="4561" y="37530"/>
                    <a:pt x="10382" y="311110"/>
                    <a:pt x="15144" y="468272"/>
                  </a:cubicBezTo>
                  <a:cubicBezTo>
                    <a:pt x="19906" y="625434"/>
                    <a:pt x="33136" y="980505"/>
                    <a:pt x="31019" y="947697"/>
                  </a:cubicBezTo>
                  <a:cubicBezTo>
                    <a:pt x="28902" y="914889"/>
                    <a:pt x="6677" y="427526"/>
                    <a:pt x="2444" y="271422"/>
                  </a:cubicBezTo>
                  <a:cubicBezTo>
                    <a:pt x="-1789" y="115318"/>
                    <a:pt x="327" y="-28086"/>
                    <a:pt x="2444" y="47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B0C9F2EB-46C6-005E-D759-8435D17A9F48}"/>
                </a:ext>
              </a:extLst>
            </p:cNvPr>
            <p:cNvSpPr/>
            <p:nvPr/>
          </p:nvSpPr>
          <p:spPr>
            <a:xfrm>
              <a:off x="120628" y="7693957"/>
              <a:ext cx="58002" cy="1185856"/>
            </a:xfrm>
            <a:custGeom>
              <a:avLst/>
              <a:gdLst>
                <a:gd name="connsiteX0" fmla="*/ 22 w 58002"/>
                <a:gd name="connsiteY0" fmla="*/ 2243 h 1185856"/>
                <a:gd name="connsiteX1" fmla="*/ 44472 w 58002"/>
                <a:gd name="connsiteY1" fmla="*/ 919818 h 1185856"/>
                <a:gd name="connsiteX2" fmla="*/ 57172 w 58002"/>
                <a:gd name="connsiteY2" fmla="*/ 1176993 h 1185856"/>
                <a:gd name="connsiteX3" fmla="*/ 50822 w 58002"/>
                <a:gd name="connsiteY3" fmla="*/ 675343 h 1185856"/>
                <a:gd name="connsiteX4" fmla="*/ 22 w 58002"/>
                <a:gd name="connsiteY4" fmla="*/ 2243 h 118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02" h="1185856">
                  <a:moveTo>
                    <a:pt x="22" y="2243"/>
                  </a:moveTo>
                  <a:cubicBezTo>
                    <a:pt x="-1036" y="42989"/>
                    <a:pt x="34947" y="724026"/>
                    <a:pt x="44472" y="919818"/>
                  </a:cubicBezTo>
                  <a:cubicBezTo>
                    <a:pt x="53997" y="1115610"/>
                    <a:pt x="56114" y="1217739"/>
                    <a:pt x="57172" y="1176993"/>
                  </a:cubicBezTo>
                  <a:cubicBezTo>
                    <a:pt x="58230" y="1136247"/>
                    <a:pt x="59818" y="863726"/>
                    <a:pt x="50822" y="675343"/>
                  </a:cubicBezTo>
                  <a:cubicBezTo>
                    <a:pt x="41826" y="486960"/>
                    <a:pt x="1080" y="-38503"/>
                    <a:pt x="22" y="22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2E46BD90-09BA-B2CD-4A4E-03DE9C57323C}"/>
                </a:ext>
              </a:extLst>
            </p:cNvPr>
            <p:cNvSpPr/>
            <p:nvPr/>
          </p:nvSpPr>
          <p:spPr>
            <a:xfrm>
              <a:off x="136410" y="8769279"/>
              <a:ext cx="54312" cy="725257"/>
            </a:xfrm>
            <a:custGeom>
              <a:avLst/>
              <a:gdLst>
                <a:gd name="connsiteX0" fmla="*/ 115 w 54312"/>
                <a:gd name="connsiteY0" fmla="*/ 71 h 725257"/>
                <a:gd name="connsiteX1" fmla="*/ 31865 w 54312"/>
                <a:gd name="connsiteY1" fmla="*/ 381071 h 725257"/>
                <a:gd name="connsiteX2" fmla="*/ 38215 w 54312"/>
                <a:gd name="connsiteY2" fmla="*/ 581096 h 725257"/>
                <a:gd name="connsiteX3" fmla="*/ 54090 w 54312"/>
                <a:gd name="connsiteY3" fmla="*/ 720796 h 725257"/>
                <a:gd name="connsiteX4" fmla="*/ 44565 w 54312"/>
                <a:gd name="connsiteY4" fmla="*/ 412821 h 725257"/>
                <a:gd name="connsiteX5" fmla="*/ 115 w 54312"/>
                <a:gd name="connsiteY5" fmla="*/ 71 h 72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12" h="725257">
                  <a:moveTo>
                    <a:pt x="115" y="71"/>
                  </a:moveTo>
                  <a:cubicBezTo>
                    <a:pt x="-2002" y="-5221"/>
                    <a:pt x="25515" y="284234"/>
                    <a:pt x="31865" y="381071"/>
                  </a:cubicBezTo>
                  <a:cubicBezTo>
                    <a:pt x="38215" y="477908"/>
                    <a:pt x="34511" y="524475"/>
                    <a:pt x="38215" y="581096"/>
                  </a:cubicBezTo>
                  <a:cubicBezTo>
                    <a:pt x="41919" y="637717"/>
                    <a:pt x="53032" y="748842"/>
                    <a:pt x="54090" y="720796"/>
                  </a:cubicBezTo>
                  <a:cubicBezTo>
                    <a:pt x="55148" y="692750"/>
                    <a:pt x="52503" y="527650"/>
                    <a:pt x="44565" y="412821"/>
                  </a:cubicBezTo>
                  <a:cubicBezTo>
                    <a:pt x="36628" y="297992"/>
                    <a:pt x="2232" y="5363"/>
                    <a:pt x="115" y="7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3E3E0D1C-1E26-4FED-FEDF-CEE9B37C7939}"/>
                </a:ext>
              </a:extLst>
            </p:cNvPr>
            <p:cNvSpPr/>
            <p:nvPr/>
          </p:nvSpPr>
          <p:spPr>
            <a:xfrm>
              <a:off x="155353" y="8802576"/>
              <a:ext cx="61438" cy="646489"/>
            </a:xfrm>
            <a:custGeom>
              <a:avLst/>
              <a:gdLst>
                <a:gd name="connsiteX0" fmla="*/ 222 w 61438"/>
                <a:gd name="connsiteY0" fmla="*/ 1699 h 646489"/>
                <a:gd name="connsiteX1" fmla="*/ 54197 w 61438"/>
                <a:gd name="connsiteY1" fmla="*/ 335074 h 646489"/>
                <a:gd name="connsiteX2" fmla="*/ 60547 w 61438"/>
                <a:gd name="connsiteY2" fmla="*/ 646224 h 646489"/>
                <a:gd name="connsiteX3" fmla="*/ 51022 w 61438"/>
                <a:gd name="connsiteY3" fmla="*/ 385874 h 646489"/>
                <a:gd name="connsiteX4" fmla="*/ 35147 w 61438"/>
                <a:gd name="connsiteY4" fmla="*/ 211249 h 646489"/>
                <a:gd name="connsiteX5" fmla="*/ 222 w 61438"/>
                <a:gd name="connsiteY5" fmla="*/ 1699 h 6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38" h="646489">
                  <a:moveTo>
                    <a:pt x="222" y="1699"/>
                  </a:moveTo>
                  <a:cubicBezTo>
                    <a:pt x="3397" y="22337"/>
                    <a:pt x="44143" y="227653"/>
                    <a:pt x="54197" y="335074"/>
                  </a:cubicBezTo>
                  <a:cubicBezTo>
                    <a:pt x="64251" y="442495"/>
                    <a:pt x="61076" y="637757"/>
                    <a:pt x="60547" y="646224"/>
                  </a:cubicBezTo>
                  <a:cubicBezTo>
                    <a:pt x="60018" y="654691"/>
                    <a:pt x="55255" y="458370"/>
                    <a:pt x="51022" y="385874"/>
                  </a:cubicBezTo>
                  <a:cubicBezTo>
                    <a:pt x="46789" y="313378"/>
                    <a:pt x="41497" y="268399"/>
                    <a:pt x="35147" y="211249"/>
                  </a:cubicBezTo>
                  <a:cubicBezTo>
                    <a:pt x="28797" y="154099"/>
                    <a:pt x="-2953" y="-18939"/>
                    <a:pt x="222" y="16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B9F1FFE5-9496-CBB4-9E99-397E6187623D}"/>
                </a:ext>
              </a:extLst>
            </p:cNvPr>
            <p:cNvSpPr/>
            <p:nvPr/>
          </p:nvSpPr>
          <p:spPr>
            <a:xfrm>
              <a:off x="185839" y="9441635"/>
              <a:ext cx="822363" cy="29390"/>
            </a:xfrm>
            <a:custGeom>
              <a:avLst/>
              <a:gdLst>
                <a:gd name="connsiteX0" fmla="*/ 1486 w 822363"/>
                <a:gd name="connsiteY0" fmla="*/ 29390 h 29390"/>
                <a:gd name="connsiteX1" fmla="*/ 792061 w 822363"/>
                <a:gd name="connsiteY1" fmla="*/ 7165 h 29390"/>
                <a:gd name="connsiteX2" fmla="*/ 598386 w 822363"/>
                <a:gd name="connsiteY2" fmla="*/ 815 h 29390"/>
                <a:gd name="connsiteX3" fmla="*/ 1486 w 822363"/>
                <a:gd name="connsiteY3" fmla="*/ 29390 h 2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363" h="29390">
                  <a:moveTo>
                    <a:pt x="1486" y="29390"/>
                  </a:moveTo>
                  <a:lnTo>
                    <a:pt x="792061" y="7165"/>
                  </a:lnTo>
                  <a:cubicBezTo>
                    <a:pt x="891544" y="2403"/>
                    <a:pt x="724857" y="-1831"/>
                    <a:pt x="598386" y="815"/>
                  </a:cubicBezTo>
                  <a:cubicBezTo>
                    <a:pt x="471915" y="3461"/>
                    <a:pt x="-30793" y="28332"/>
                    <a:pt x="1486" y="293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CCFD3313-37BA-4B84-501F-4D0F6E6C678B}"/>
                </a:ext>
              </a:extLst>
            </p:cNvPr>
            <p:cNvSpPr/>
            <p:nvPr/>
          </p:nvSpPr>
          <p:spPr>
            <a:xfrm>
              <a:off x="196850" y="9457843"/>
              <a:ext cx="785644" cy="70395"/>
            </a:xfrm>
            <a:custGeom>
              <a:avLst/>
              <a:gdLst>
                <a:gd name="connsiteX0" fmla="*/ 0 w 785644"/>
                <a:gd name="connsiteY0" fmla="*/ 44932 h 70395"/>
                <a:gd name="connsiteX1" fmla="*/ 777875 w 785644"/>
                <a:gd name="connsiteY1" fmla="*/ 482 h 70395"/>
                <a:gd name="connsiteX2" fmla="*/ 415925 w 785644"/>
                <a:gd name="connsiteY2" fmla="*/ 70332 h 70395"/>
                <a:gd name="connsiteX3" fmla="*/ 692150 w 785644"/>
                <a:gd name="connsiteY3" fmla="*/ 13182 h 70395"/>
                <a:gd name="connsiteX4" fmla="*/ 492125 w 785644"/>
                <a:gd name="connsiteY4" fmla="*/ 25882 h 70395"/>
                <a:gd name="connsiteX5" fmla="*/ 0 w 785644"/>
                <a:gd name="connsiteY5" fmla="*/ 44932 h 7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644" h="70395">
                  <a:moveTo>
                    <a:pt x="0" y="44932"/>
                  </a:moveTo>
                  <a:cubicBezTo>
                    <a:pt x="354277" y="20590"/>
                    <a:pt x="708554" y="-3751"/>
                    <a:pt x="777875" y="482"/>
                  </a:cubicBezTo>
                  <a:cubicBezTo>
                    <a:pt x="847196" y="4715"/>
                    <a:pt x="430213" y="68215"/>
                    <a:pt x="415925" y="70332"/>
                  </a:cubicBezTo>
                  <a:cubicBezTo>
                    <a:pt x="401638" y="72449"/>
                    <a:pt x="679450" y="20590"/>
                    <a:pt x="692150" y="13182"/>
                  </a:cubicBezTo>
                  <a:cubicBezTo>
                    <a:pt x="704850" y="5774"/>
                    <a:pt x="492125" y="25882"/>
                    <a:pt x="492125" y="25882"/>
                  </a:cubicBezTo>
                  <a:lnTo>
                    <a:pt x="0" y="4493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1E3E564F-0D47-F29C-9849-CAFA17B653D3}"/>
                </a:ext>
              </a:extLst>
            </p:cNvPr>
            <p:cNvSpPr/>
            <p:nvPr/>
          </p:nvSpPr>
          <p:spPr>
            <a:xfrm>
              <a:off x="952391" y="9464639"/>
              <a:ext cx="22495" cy="674537"/>
            </a:xfrm>
            <a:custGeom>
              <a:avLst/>
              <a:gdLst>
                <a:gd name="connsiteX0" fmla="*/ 22334 w 22495"/>
                <a:gd name="connsiteY0" fmla="*/ 3211 h 674537"/>
                <a:gd name="connsiteX1" fmla="*/ 9634 w 22495"/>
                <a:gd name="connsiteY1" fmla="*/ 660436 h 674537"/>
                <a:gd name="connsiteX2" fmla="*/ 109 w 22495"/>
                <a:gd name="connsiteY2" fmla="*/ 419136 h 674537"/>
                <a:gd name="connsiteX3" fmla="*/ 22334 w 22495"/>
                <a:gd name="connsiteY3" fmla="*/ 3211 h 67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5" h="674537">
                  <a:moveTo>
                    <a:pt x="22334" y="3211"/>
                  </a:moveTo>
                  <a:cubicBezTo>
                    <a:pt x="23922" y="43428"/>
                    <a:pt x="13338" y="591115"/>
                    <a:pt x="9634" y="660436"/>
                  </a:cubicBezTo>
                  <a:cubicBezTo>
                    <a:pt x="5930" y="729757"/>
                    <a:pt x="-949" y="526557"/>
                    <a:pt x="109" y="419136"/>
                  </a:cubicBezTo>
                  <a:cubicBezTo>
                    <a:pt x="1167" y="311715"/>
                    <a:pt x="20746" y="-37006"/>
                    <a:pt x="22334" y="32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5BA1029B-B571-AAE2-9644-8F7BC31A57FF}"/>
                </a:ext>
              </a:extLst>
            </p:cNvPr>
            <p:cNvSpPr/>
            <p:nvPr/>
          </p:nvSpPr>
          <p:spPr>
            <a:xfrm>
              <a:off x="981063" y="9448569"/>
              <a:ext cx="24357" cy="661604"/>
            </a:xfrm>
            <a:custGeom>
              <a:avLst/>
              <a:gdLst>
                <a:gd name="connsiteX0" fmla="*/ 19062 w 24357"/>
                <a:gd name="connsiteY0" fmla="*/ 6581 h 661604"/>
                <a:gd name="connsiteX1" fmla="*/ 12 w 24357"/>
                <a:gd name="connsiteY1" fmla="*/ 654281 h 661604"/>
                <a:gd name="connsiteX2" fmla="*/ 22237 w 24357"/>
                <a:gd name="connsiteY2" fmla="*/ 336781 h 661604"/>
                <a:gd name="connsiteX3" fmla="*/ 19062 w 24357"/>
                <a:gd name="connsiteY3" fmla="*/ 6581 h 6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57" h="661604">
                  <a:moveTo>
                    <a:pt x="19062" y="6581"/>
                  </a:moveTo>
                  <a:cubicBezTo>
                    <a:pt x="15358" y="59498"/>
                    <a:pt x="-517" y="599248"/>
                    <a:pt x="12" y="654281"/>
                  </a:cubicBezTo>
                  <a:cubicBezTo>
                    <a:pt x="541" y="709314"/>
                    <a:pt x="17474" y="439439"/>
                    <a:pt x="22237" y="336781"/>
                  </a:cubicBezTo>
                  <a:cubicBezTo>
                    <a:pt x="27000" y="234123"/>
                    <a:pt x="22766" y="-46336"/>
                    <a:pt x="19062" y="65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4BCF8759-9887-634B-BC84-8ED37EDFD634}"/>
                </a:ext>
              </a:extLst>
            </p:cNvPr>
            <p:cNvSpPr/>
            <p:nvPr/>
          </p:nvSpPr>
          <p:spPr>
            <a:xfrm>
              <a:off x="387108" y="3268360"/>
              <a:ext cx="9804" cy="249947"/>
            </a:xfrm>
            <a:custGeom>
              <a:avLst/>
              <a:gdLst>
                <a:gd name="connsiteX0" fmla="*/ 3417 w 9804"/>
                <a:gd name="connsiteY0" fmla="*/ 1890 h 249947"/>
                <a:gd name="connsiteX1" fmla="*/ 242 w 9804"/>
                <a:gd name="connsiteY1" fmla="*/ 246365 h 249947"/>
                <a:gd name="connsiteX2" fmla="*/ 9767 w 9804"/>
                <a:gd name="connsiteY2" fmla="*/ 138415 h 249947"/>
                <a:gd name="connsiteX3" fmla="*/ 3417 w 9804"/>
                <a:gd name="connsiteY3" fmla="*/ 1890 h 24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249947">
                  <a:moveTo>
                    <a:pt x="3417" y="1890"/>
                  </a:moveTo>
                  <a:cubicBezTo>
                    <a:pt x="1829" y="19882"/>
                    <a:pt x="-816" y="223611"/>
                    <a:pt x="242" y="246365"/>
                  </a:cubicBezTo>
                  <a:cubicBezTo>
                    <a:pt x="1300" y="269119"/>
                    <a:pt x="9238" y="177573"/>
                    <a:pt x="9767" y="138415"/>
                  </a:cubicBezTo>
                  <a:cubicBezTo>
                    <a:pt x="10296" y="99257"/>
                    <a:pt x="5005" y="-16102"/>
                    <a:pt x="3417" y="1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96742553-FCE2-732B-7373-025C3B1F322C}"/>
                </a:ext>
              </a:extLst>
            </p:cNvPr>
            <p:cNvSpPr/>
            <p:nvPr/>
          </p:nvSpPr>
          <p:spPr>
            <a:xfrm>
              <a:off x="355568" y="3527413"/>
              <a:ext cx="222287" cy="95873"/>
            </a:xfrm>
            <a:custGeom>
              <a:avLst/>
              <a:gdLst>
                <a:gd name="connsiteX0" fmla="*/ 32 w 222287"/>
                <a:gd name="connsiteY0" fmla="*/ 12 h 95873"/>
                <a:gd name="connsiteX1" fmla="*/ 76232 w 222287"/>
                <a:gd name="connsiteY1" fmla="*/ 76212 h 95873"/>
                <a:gd name="connsiteX2" fmla="*/ 222282 w 222287"/>
                <a:gd name="connsiteY2" fmla="*/ 69862 h 95873"/>
                <a:gd name="connsiteX3" fmla="*/ 82582 w 222287"/>
                <a:gd name="connsiteY3" fmla="*/ 95262 h 95873"/>
                <a:gd name="connsiteX4" fmla="*/ 66707 w 222287"/>
                <a:gd name="connsiteY4" fmla="*/ 82562 h 95873"/>
                <a:gd name="connsiteX5" fmla="*/ 32 w 222287"/>
                <a:gd name="connsiteY5" fmla="*/ 1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87" h="95873">
                  <a:moveTo>
                    <a:pt x="32" y="12"/>
                  </a:moveTo>
                  <a:cubicBezTo>
                    <a:pt x="1620" y="-1046"/>
                    <a:pt x="39190" y="64570"/>
                    <a:pt x="76232" y="76212"/>
                  </a:cubicBezTo>
                  <a:cubicBezTo>
                    <a:pt x="113274" y="87854"/>
                    <a:pt x="221224" y="66687"/>
                    <a:pt x="222282" y="69862"/>
                  </a:cubicBezTo>
                  <a:cubicBezTo>
                    <a:pt x="223340" y="73037"/>
                    <a:pt x="82582" y="95262"/>
                    <a:pt x="82582" y="95262"/>
                  </a:cubicBezTo>
                  <a:cubicBezTo>
                    <a:pt x="56653" y="97379"/>
                    <a:pt x="77820" y="94204"/>
                    <a:pt x="66707" y="82562"/>
                  </a:cubicBezTo>
                  <a:cubicBezTo>
                    <a:pt x="55595" y="70920"/>
                    <a:pt x="-1556" y="1070"/>
                    <a:pt x="32" y="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46C3074B-9622-F538-A955-15ED5FB2EB58}"/>
                </a:ext>
              </a:extLst>
            </p:cNvPr>
            <p:cNvSpPr/>
            <p:nvPr/>
          </p:nvSpPr>
          <p:spPr>
            <a:xfrm>
              <a:off x="18596" y="3540125"/>
              <a:ext cx="313423" cy="76200"/>
            </a:xfrm>
            <a:custGeom>
              <a:avLst/>
              <a:gdLst>
                <a:gd name="connsiteX0" fmla="*/ 454 w 313423"/>
                <a:gd name="connsiteY0" fmla="*/ 57150 h 76200"/>
                <a:gd name="connsiteX1" fmla="*/ 270329 w 313423"/>
                <a:gd name="connsiteY1" fmla="*/ 60325 h 76200"/>
                <a:gd name="connsiteX2" fmla="*/ 311604 w 313423"/>
                <a:gd name="connsiteY2" fmla="*/ 0 h 76200"/>
                <a:gd name="connsiteX3" fmla="*/ 257629 w 313423"/>
                <a:gd name="connsiteY3" fmla="*/ 60325 h 76200"/>
                <a:gd name="connsiteX4" fmla="*/ 206829 w 313423"/>
                <a:gd name="connsiteY4" fmla="*/ 76200 h 76200"/>
                <a:gd name="connsiteX5" fmla="*/ 454 w 313423"/>
                <a:gd name="connsiteY5" fmla="*/ 5715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23" h="76200">
                  <a:moveTo>
                    <a:pt x="454" y="57150"/>
                  </a:moveTo>
                  <a:cubicBezTo>
                    <a:pt x="11037" y="54504"/>
                    <a:pt x="218471" y="69850"/>
                    <a:pt x="270329" y="60325"/>
                  </a:cubicBezTo>
                  <a:cubicBezTo>
                    <a:pt x="322187" y="50800"/>
                    <a:pt x="313721" y="0"/>
                    <a:pt x="311604" y="0"/>
                  </a:cubicBezTo>
                  <a:cubicBezTo>
                    <a:pt x="309487" y="0"/>
                    <a:pt x="275092" y="47625"/>
                    <a:pt x="257629" y="60325"/>
                  </a:cubicBezTo>
                  <a:cubicBezTo>
                    <a:pt x="240167" y="73025"/>
                    <a:pt x="246516" y="76200"/>
                    <a:pt x="206829" y="76200"/>
                  </a:cubicBezTo>
                  <a:cubicBezTo>
                    <a:pt x="167142" y="76200"/>
                    <a:pt x="-10129" y="59796"/>
                    <a:pt x="454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CCB676C3-37B0-5F88-4206-AB92CC818F55}"/>
                </a:ext>
              </a:extLst>
            </p:cNvPr>
            <p:cNvSpPr/>
            <p:nvPr/>
          </p:nvSpPr>
          <p:spPr>
            <a:xfrm>
              <a:off x="22033" y="3663553"/>
              <a:ext cx="301823" cy="35411"/>
            </a:xfrm>
            <a:custGeom>
              <a:avLst/>
              <a:gdLst>
                <a:gd name="connsiteX0" fmla="*/ 192 w 301823"/>
                <a:gd name="connsiteY0" fmla="*/ 13097 h 35411"/>
                <a:gd name="connsiteX1" fmla="*/ 251017 w 301823"/>
                <a:gd name="connsiteY1" fmla="*/ 13097 h 35411"/>
                <a:gd name="connsiteX2" fmla="*/ 301817 w 301823"/>
                <a:gd name="connsiteY2" fmla="*/ 35322 h 35411"/>
                <a:gd name="connsiteX3" fmla="*/ 254192 w 301823"/>
                <a:gd name="connsiteY3" fmla="*/ 3572 h 35411"/>
                <a:gd name="connsiteX4" fmla="*/ 209742 w 301823"/>
                <a:gd name="connsiteY4" fmla="*/ 397 h 35411"/>
                <a:gd name="connsiteX5" fmla="*/ 192 w 301823"/>
                <a:gd name="connsiteY5" fmla="*/ 13097 h 3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823" h="35411">
                  <a:moveTo>
                    <a:pt x="192" y="13097"/>
                  </a:moveTo>
                  <a:cubicBezTo>
                    <a:pt x="7071" y="15214"/>
                    <a:pt x="200746" y="9393"/>
                    <a:pt x="251017" y="13097"/>
                  </a:cubicBezTo>
                  <a:cubicBezTo>
                    <a:pt x="301288" y="16801"/>
                    <a:pt x="301288" y="36909"/>
                    <a:pt x="301817" y="35322"/>
                  </a:cubicBezTo>
                  <a:cubicBezTo>
                    <a:pt x="302346" y="33735"/>
                    <a:pt x="269538" y="9393"/>
                    <a:pt x="254192" y="3572"/>
                  </a:cubicBezTo>
                  <a:cubicBezTo>
                    <a:pt x="238846" y="-2249"/>
                    <a:pt x="246254" y="926"/>
                    <a:pt x="209742" y="397"/>
                  </a:cubicBezTo>
                  <a:cubicBezTo>
                    <a:pt x="173230" y="-132"/>
                    <a:pt x="-6687" y="10980"/>
                    <a:pt x="192" y="130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FB1ED77F-D940-9BEA-F3FD-BF47ACDE206A}"/>
                </a:ext>
              </a:extLst>
            </p:cNvPr>
            <p:cNvSpPr/>
            <p:nvPr/>
          </p:nvSpPr>
          <p:spPr>
            <a:xfrm>
              <a:off x="2795" y="3695488"/>
              <a:ext cx="302096" cy="168837"/>
            </a:xfrm>
            <a:custGeom>
              <a:avLst/>
              <a:gdLst>
                <a:gd name="connsiteX0" fmla="*/ 6730 w 302096"/>
                <a:gd name="connsiteY0" fmla="*/ 6562 h 168837"/>
                <a:gd name="connsiteX1" fmla="*/ 273430 w 302096"/>
                <a:gd name="connsiteY1" fmla="*/ 212 h 168837"/>
                <a:gd name="connsiteX2" fmla="*/ 289305 w 302096"/>
                <a:gd name="connsiteY2" fmla="*/ 19262 h 168837"/>
                <a:gd name="connsiteX3" fmla="*/ 292480 w 302096"/>
                <a:gd name="connsiteY3" fmla="*/ 54187 h 168837"/>
                <a:gd name="connsiteX4" fmla="*/ 302005 w 302096"/>
                <a:gd name="connsiteY4" fmla="*/ 168487 h 168837"/>
                <a:gd name="connsiteX5" fmla="*/ 286130 w 302096"/>
                <a:gd name="connsiteY5" fmla="*/ 12912 h 168837"/>
                <a:gd name="connsiteX6" fmla="*/ 260730 w 302096"/>
                <a:gd name="connsiteY6" fmla="*/ 9737 h 168837"/>
                <a:gd name="connsiteX7" fmla="*/ 92455 w 302096"/>
                <a:gd name="connsiteY7" fmla="*/ 19262 h 168837"/>
                <a:gd name="connsiteX8" fmla="*/ 6730 w 302096"/>
                <a:gd name="connsiteY8" fmla="*/ 6562 h 16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096" h="168837">
                  <a:moveTo>
                    <a:pt x="6730" y="6562"/>
                  </a:moveTo>
                  <a:cubicBezTo>
                    <a:pt x="36893" y="3387"/>
                    <a:pt x="273430" y="212"/>
                    <a:pt x="273430" y="212"/>
                  </a:cubicBezTo>
                  <a:cubicBezTo>
                    <a:pt x="320526" y="2329"/>
                    <a:pt x="286130" y="10266"/>
                    <a:pt x="289305" y="19262"/>
                  </a:cubicBezTo>
                  <a:cubicBezTo>
                    <a:pt x="292480" y="28258"/>
                    <a:pt x="290363" y="29316"/>
                    <a:pt x="292480" y="54187"/>
                  </a:cubicBezTo>
                  <a:cubicBezTo>
                    <a:pt x="294597" y="79058"/>
                    <a:pt x="303063" y="175366"/>
                    <a:pt x="302005" y="168487"/>
                  </a:cubicBezTo>
                  <a:cubicBezTo>
                    <a:pt x="300947" y="161608"/>
                    <a:pt x="293009" y="39370"/>
                    <a:pt x="286130" y="12912"/>
                  </a:cubicBezTo>
                  <a:cubicBezTo>
                    <a:pt x="279251" y="-13546"/>
                    <a:pt x="293009" y="8679"/>
                    <a:pt x="260730" y="9737"/>
                  </a:cubicBezTo>
                  <a:cubicBezTo>
                    <a:pt x="228451" y="10795"/>
                    <a:pt x="129497" y="18733"/>
                    <a:pt x="92455" y="19262"/>
                  </a:cubicBezTo>
                  <a:cubicBezTo>
                    <a:pt x="55413" y="19791"/>
                    <a:pt x="-23433" y="9737"/>
                    <a:pt x="6730" y="6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2E2363F7-B4AA-3957-E22B-3F35C387DDC6}"/>
                </a:ext>
              </a:extLst>
            </p:cNvPr>
            <p:cNvSpPr/>
            <p:nvPr/>
          </p:nvSpPr>
          <p:spPr>
            <a:xfrm>
              <a:off x="455696" y="3659935"/>
              <a:ext cx="149058" cy="32679"/>
            </a:xfrm>
            <a:custGeom>
              <a:avLst/>
              <a:gdLst>
                <a:gd name="connsiteX0" fmla="*/ 147554 w 149058"/>
                <a:gd name="connsiteY0" fmla="*/ 32590 h 32679"/>
                <a:gd name="connsiteX1" fmla="*/ 1504 w 149058"/>
                <a:gd name="connsiteY1" fmla="*/ 840 h 32679"/>
                <a:gd name="connsiteX2" fmla="*/ 74529 w 149058"/>
                <a:gd name="connsiteY2" fmla="*/ 10365 h 32679"/>
                <a:gd name="connsiteX3" fmla="*/ 147554 w 149058"/>
                <a:gd name="connsiteY3" fmla="*/ 32590 h 3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58" h="32679">
                  <a:moveTo>
                    <a:pt x="147554" y="32590"/>
                  </a:moveTo>
                  <a:cubicBezTo>
                    <a:pt x="135383" y="31003"/>
                    <a:pt x="13675" y="4544"/>
                    <a:pt x="1504" y="840"/>
                  </a:cubicBezTo>
                  <a:cubicBezTo>
                    <a:pt x="-10667" y="-2864"/>
                    <a:pt x="54421" y="6661"/>
                    <a:pt x="74529" y="10365"/>
                  </a:cubicBezTo>
                  <a:cubicBezTo>
                    <a:pt x="94637" y="14069"/>
                    <a:pt x="159725" y="34177"/>
                    <a:pt x="147554" y="3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0B93E1E8-DBDF-1514-7857-5FD27BD025CE}"/>
                </a:ext>
              </a:extLst>
            </p:cNvPr>
            <p:cNvSpPr/>
            <p:nvPr/>
          </p:nvSpPr>
          <p:spPr>
            <a:xfrm>
              <a:off x="377812" y="3657600"/>
              <a:ext cx="44520" cy="196850"/>
            </a:xfrm>
            <a:custGeom>
              <a:avLst/>
              <a:gdLst>
                <a:gd name="connsiteX0" fmla="*/ 44463 w 44520"/>
                <a:gd name="connsiteY0" fmla="*/ 0 h 196850"/>
                <a:gd name="connsiteX1" fmla="*/ 9538 w 44520"/>
                <a:gd name="connsiteY1" fmla="*/ 47625 h 196850"/>
                <a:gd name="connsiteX2" fmla="*/ 15888 w 44520"/>
                <a:gd name="connsiteY2" fmla="*/ 196850 h 196850"/>
                <a:gd name="connsiteX3" fmla="*/ 13 w 44520"/>
                <a:gd name="connsiteY3" fmla="*/ 47625 h 196850"/>
                <a:gd name="connsiteX4" fmla="*/ 44463 w 44520"/>
                <a:gd name="connsiteY4" fmla="*/ 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0" h="196850">
                  <a:moveTo>
                    <a:pt x="44463" y="0"/>
                  </a:moveTo>
                  <a:cubicBezTo>
                    <a:pt x="46050" y="0"/>
                    <a:pt x="14301" y="14817"/>
                    <a:pt x="9538" y="47625"/>
                  </a:cubicBezTo>
                  <a:cubicBezTo>
                    <a:pt x="4775" y="80433"/>
                    <a:pt x="17475" y="196850"/>
                    <a:pt x="15888" y="196850"/>
                  </a:cubicBezTo>
                  <a:cubicBezTo>
                    <a:pt x="14301" y="196850"/>
                    <a:pt x="-516" y="77788"/>
                    <a:pt x="13" y="47625"/>
                  </a:cubicBezTo>
                  <a:cubicBezTo>
                    <a:pt x="542" y="17463"/>
                    <a:pt x="42876" y="0"/>
                    <a:pt x="4446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7C379212-1162-4CD8-FBA7-46C0A9EC340D}"/>
                </a:ext>
              </a:extLst>
            </p:cNvPr>
            <p:cNvSpPr/>
            <p:nvPr/>
          </p:nvSpPr>
          <p:spPr>
            <a:xfrm>
              <a:off x="387177" y="3679711"/>
              <a:ext cx="202315" cy="44673"/>
            </a:xfrm>
            <a:custGeom>
              <a:avLst/>
              <a:gdLst>
                <a:gd name="connsiteX0" fmla="*/ 3348 w 202315"/>
                <a:gd name="connsiteY0" fmla="*/ 44564 h 44673"/>
                <a:gd name="connsiteX1" fmla="*/ 50973 w 202315"/>
                <a:gd name="connsiteY1" fmla="*/ 12814 h 44673"/>
                <a:gd name="connsiteX2" fmla="*/ 200198 w 202315"/>
                <a:gd name="connsiteY2" fmla="*/ 15989 h 44673"/>
                <a:gd name="connsiteX3" fmla="*/ 130348 w 202315"/>
                <a:gd name="connsiteY3" fmla="*/ 114 h 44673"/>
                <a:gd name="connsiteX4" fmla="*/ 3348 w 202315"/>
                <a:gd name="connsiteY4" fmla="*/ 44564 h 4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15" h="44673">
                  <a:moveTo>
                    <a:pt x="3348" y="44564"/>
                  </a:moveTo>
                  <a:cubicBezTo>
                    <a:pt x="-9881" y="46681"/>
                    <a:pt x="18165" y="17577"/>
                    <a:pt x="50973" y="12814"/>
                  </a:cubicBezTo>
                  <a:cubicBezTo>
                    <a:pt x="83781" y="8051"/>
                    <a:pt x="186969" y="18106"/>
                    <a:pt x="200198" y="15989"/>
                  </a:cubicBezTo>
                  <a:cubicBezTo>
                    <a:pt x="213427" y="13872"/>
                    <a:pt x="161569" y="-1473"/>
                    <a:pt x="130348" y="114"/>
                  </a:cubicBezTo>
                  <a:cubicBezTo>
                    <a:pt x="99127" y="1701"/>
                    <a:pt x="16577" y="42447"/>
                    <a:pt x="3348" y="445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DC6559F3-3C9B-BFEF-253B-A1F106D32F5B}"/>
                </a:ext>
              </a:extLst>
            </p:cNvPr>
            <p:cNvSpPr/>
            <p:nvPr/>
          </p:nvSpPr>
          <p:spPr>
            <a:xfrm>
              <a:off x="282479" y="3684618"/>
              <a:ext cx="16021" cy="171953"/>
            </a:xfrm>
            <a:custGeom>
              <a:avLst/>
              <a:gdLst>
                <a:gd name="connsiteX0" fmla="*/ 96 w 16021"/>
                <a:gd name="connsiteY0" fmla="*/ 1557 h 171953"/>
                <a:gd name="connsiteX1" fmla="*/ 9621 w 16021"/>
                <a:gd name="connsiteY1" fmla="*/ 169832 h 171953"/>
                <a:gd name="connsiteX2" fmla="*/ 15971 w 16021"/>
                <a:gd name="connsiteY2" fmla="*/ 90457 h 171953"/>
                <a:gd name="connsiteX3" fmla="*/ 96 w 16021"/>
                <a:gd name="connsiteY3" fmla="*/ 1557 h 17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21" h="171953">
                  <a:moveTo>
                    <a:pt x="96" y="1557"/>
                  </a:moveTo>
                  <a:cubicBezTo>
                    <a:pt x="-962" y="14786"/>
                    <a:pt x="6975" y="155015"/>
                    <a:pt x="9621" y="169832"/>
                  </a:cubicBezTo>
                  <a:cubicBezTo>
                    <a:pt x="12267" y="184649"/>
                    <a:pt x="14913" y="117974"/>
                    <a:pt x="15971" y="90457"/>
                  </a:cubicBezTo>
                  <a:cubicBezTo>
                    <a:pt x="17029" y="62940"/>
                    <a:pt x="1154" y="-11672"/>
                    <a:pt x="96" y="15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0A5D92E7-2F03-9B99-DAF8-C3B62A12861F}"/>
                </a:ext>
              </a:extLst>
            </p:cNvPr>
            <p:cNvSpPr/>
            <p:nvPr/>
          </p:nvSpPr>
          <p:spPr>
            <a:xfrm>
              <a:off x="868704" y="2635112"/>
              <a:ext cx="369781" cy="13264"/>
            </a:xfrm>
            <a:custGeom>
              <a:avLst/>
              <a:gdLst>
                <a:gd name="connsiteX0" fmla="*/ 1246 w 369781"/>
                <a:gd name="connsiteY0" fmla="*/ 6488 h 13264"/>
                <a:gd name="connsiteX1" fmla="*/ 360021 w 369781"/>
                <a:gd name="connsiteY1" fmla="*/ 138 h 13264"/>
                <a:gd name="connsiteX2" fmla="*/ 245721 w 369781"/>
                <a:gd name="connsiteY2" fmla="*/ 12838 h 13264"/>
                <a:gd name="connsiteX3" fmla="*/ 1246 w 369781"/>
                <a:gd name="connsiteY3" fmla="*/ 6488 h 1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781" h="13264">
                  <a:moveTo>
                    <a:pt x="1246" y="6488"/>
                  </a:moveTo>
                  <a:cubicBezTo>
                    <a:pt x="20296" y="4371"/>
                    <a:pt x="319275" y="-920"/>
                    <a:pt x="360021" y="138"/>
                  </a:cubicBezTo>
                  <a:cubicBezTo>
                    <a:pt x="400767" y="1196"/>
                    <a:pt x="304458" y="10721"/>
                    <a:pt x="245721" y="12838"/>
                  </a:cubicBezTo>
                  <a:cubicBezTo>
                    <a:pt x="186984" y="14955"/>
                    <a:pt x="-17804" y="8605"/>
                    <a:pt x="1246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8E1C7528-6CEC-C24B-E44D-00AF6B547E46}"/>
                </a:ext>
              </a:extLst>
            </p:cNvPr>
            <p:cNvSpPr/>
            <p:nvPr/>
          </p:nvSpPr>
          <p:spPr>
            <a:xfrm>
              <a:off x="828671" y="2600203"/>
              <a:ext cx="399796" cy="26264"/>
            </a:xfrm>
            <a:custGeom>
              <a:avLst/>
              <a:gdLst>
                <a:gd name="connsiteX0" fmla="*/ 4 w 399796"/>
                <a:gd name="connsiteY0" fmla="*/ 122 h 26264"/>
                <a:gd name="connsiteX1" fmla="*/ 69854 w 399796"/>
                <a:gd name="connsiteY1" fmla="*/ 25522 h 26264"/>
                <a:gd name="connsiteX2" fmla="*/ 390529 w 399796"/>
                <a:gd name="connsiteY2" fmla="*/ 19172 h 26264"/>
                <a:gd name="connsiteX3" fmla="*/ 295279 w 399796"/>
                <a:gd name="connsiteY3" fmla="*/ 15997 h 26264"/>
                <a:gd name="connsiteX4" fmla="*/ 107954 w 399796"/>
                <a:gd name="connsiteY4" fmla="*/ 15997 h 26264"/>
                <a:gd name="connsiteX5" fmla="*/ 66679 w 399796"/>
                <a:gd name="connsiteY5" fmla="*/ 15997 h 26264"/>
                <a:gd name="connsiteX6" fmla="*/ 4 w 399796"/>
                <a:gd name="connsiteY6" fmla="*/ 122 h 2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796" h="26264">
                  <a:moveTo>
                    <a:pt x="4" y="122"/>
                  </a:moveTo>
                  <a:cubicBezTo>
                    <a:pt x="533" y="1709"/>
                    <a:pt x="4767" y="22347"/>
                    <a:pt x="69854" y="25522"/>
                  </a:cubicBezTo>
                  <a:cubicBezTo>
                    <a:pt x="134942" y="28697"/>
                    <a:pt x="352958" y="20759"/>
                    <a:pt x="390529" y="19172"/>
                  </a:cubicBezTo>
                  <a:cubicBezTo>
                    <a:pt x="428100" y="17585"/>
                    <a:pt x="342375" y="16526"/>
                    <a:pt x="295279" y="15997"/>
                  </a:cubicBezTo>
                  <a:cubicBezTo>
                    <a:pt x="248183" y="15468"/>
                    <a:pt x="107954" y="15997"/>
                    <a:pt x="107954" y="15997"/>
                  </a:cubicBezTo>
                  <a:cubicBezTo>
                    <a:pt x="69854" y="15997"/>
                    <a:pt x="82025" y="19172"/>
                    <a:pt x="66679" y="15997"/>
                  </a:cubicBezTo>
                  <a:cubicBezTo>
                    <a:pt x="51333" y="12822"/>
                    <a:pt x="-525" y="-1465"/>
                    <a:pt x="4" y="1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CF6150C2-D0FD-43CE-57C5-5F8186ACB719}"/>
                </a:ext>
              </a:extLst>
            </p:cNvPr>
            <p:cNvSpPr/>
            <p:nvPr/>
          </p:nvSpPr>
          <p:spPr>
            <a:xfrm>
              <a:off x="1200150" y="1771521"/>
              <a:ext cx="22709" cy="851308"/>
            </a:xfrm>
            <a:custGeom>
              <a:avLst/>
              <a:gdLst>
                <a:gd name="connsiteX0" fmla="*/ 0 w 22709"/>
                <a:gd name="connsiteY0" fmla="*/ 9654 h 851308"/>
                <a:gd name="connsiteX1" fmla="*/ 9525 w 22709"/>
                <a:gd name="connsiteY1" fmla="*/ 454154 h 851308"/>
                <a:gd name="connsiteX2" fmla="*/ 19050 w 22709"/>
                <a:gd name="connsiteY2" fmla="*/ 851029 h 851308"/>
                <a:gd name="connsiteX3" fmla="*/ 22225 w 22709"/>
                <a:gd name="connsiteY3" fmla="*/ 511304 h 851308"/>
                <a:gd name="connsiteX4" fmla="*/ 9525 w 22709"/>
                <a:gd name="connsiteY4" fmla="*/ 174754 h 851308"/>
                <a:gd name="connsiteX5" fmla="*/ 0 w 22709"/>
                <a:gd name="connsiteY5" fmla="*/ 9654 h 85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9" h="851308">
                  <a:moveTo>
                    <a:pt x="0" y="9654"/>
                  </a:moveTo>
                  <a:cubicBezTo>
                    <a:pt x="0" y="56221"/>
                    <a:pt x="6350" y="313925"/>
                    <a:pt x="9525" y="454154"/>
                  </a:cubicBezTo>
                  <a:cubicBezTo>
                    <a:pt x="12700" y="594383"/>
                    <a:pt x="16933" y="841504"/>
                    <a:pt x="19050" y="851029"/>
                  </a:cubicBezTo>
                  <a:cubicBezTo>
                    <a:pt x="21167" y="860554"/>
                    <a:pt x="23812" y="624016"/>
                    <a:pt x="22225" y="511304"/>
                  </a:cubicBezTo>
                  <a:cubicBezTo>
                    <a:pt x="20638" y="398592"/>
                    <a:pt x="11112" y="253600"/>
                    <a:pt x="9525" y="174754"/>
                  </a:cubicBezTo>
                  <a:cubicBezTo>
                    <a:pt x="7938" y="95908"/>
                    <a:pt x="0" y="-36913"/>
                    <a:pt x="0" y="96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753D1176-A33D-2615-6787-8782E6B7F03E}"/>
                </a:ext>
              </a:extLst>
            </p:cNvPr>
            <p:cNvSpPr/>
            <p:nvPr/>
          </p:nvSpPr>
          <p:spPr>
            <a:xfrm>
              <a:off x="1298575" y="1764839"/>
              <a:ext cx="10363" cy="834834"/>
            </a:xfrm>
            <a:custGeom>
              <a:avLst/>
              <a:gdLst>
                <a:gd name="connsiteX0" fmla="*/ 9525 w 10363"/>
                <a:gd name="connsiteY0" fmla="*/ 22686 h 834834"/>
                <a:gd name="connsiteX1" fmla="*/ 9525 w 10363"/>
                <a:gd name="connsiteY1" fmla="*/ 740236 h 834834"/>
                <a:gd name="connsiteX2" fmla="*/ 6350 w 10363"/>
                <a:gd name="connsiteY2" fmla="*/ 810086 h 834834"/>
                <a:gd name="connsiteX3" fmla="*/ 3175 w 10363"/>
                <a:gd name="connsiteY3" fmla="*/ 584661 h 834834"/>
                <a:gd name="connsiteX4" fmla="*/ 0 w 10363"/>
                <a:gd name="connsiteY4" fmla="*/ 213186 h 834834"/>
                <a:gd name="connsiteX5" fmla="*/ 9525 w 10363"/>
                <a:gd name="connsiteY5" fmla="*/ 22686 h 83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63" h="834834">
                  <a:moveTo>
                    <a:pt x="9525" y="22686"/>
                  </a:moveTo>
                  <a:cubicBezTo>
                    <a:pt x="11113" y="110528"/>
                    <a:pt x="10054" y="609003"/>
                    <a:pt x="9525" y="740236"/>
                  </a:cubicBezTo>
                  <a:cubicBezTo>
                    <a:pt x="8996" y="871469"/>
                    <a:pt x="7408" y="836015"/>
                    <a:pt x="6350" y="810086"/>
                  </a:cubicBezTo>
                  <a:cubicBezTo>
                    <a:pt x="5292" y="784157"/>
                    <a:pt x="4233" y="684144"/>
                    <a:pt x="3175" y="584661"/>
                  </a:cubicBezTo>
                  <a:cubicBezTo>
                    <a:pt x="2117" y="485178"/>
                    <a:pt x="0" y="302086"/>
                    <a:pt x="0" y="213186"/>
                  </a:cubicBezTo>
                  <a:cubicBezTo>
                    <a:pt x="0" y="124286"/>
                    <a:pt x="7937" y="-65156"/>
                    <a:pt x="9525" y="226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CC069C2F-0E39-959F-0BB6-04932169C8F9}"/>
                </a:ext>
              </a:extLst>
            </p:cNvPr>
            <p:cNvSpPr/>
            <p:nvPr/>
          </p:nvSpPr>
          <p:spPr>
            <a:xfrm>
              <a:off x="1312850" y="2387595"/>
              <a:ext cx="42955" cy="254082"/>
            </a:xfrm>
            <a:custGeom>
              <a:avLst/>
              <a:gdLst>
                <a:gd name="connsiteX0" fmla="*/ 1600 w 42955"/>
                <a:gd name="connsiteY0" fmla="*/ 5 h 254082"/>
                <a:gd name="connsiteX1" fmla="*/ 4775 w 42955"/>
                <a:gd name="connsiteY1" fmla="*/ 200030 h 254082"/>
                <a:gd name="connsiteX2" fmla="*/ 42875 w 42955"/>
                <a:gd name="connsiteY2" fmla="*/ 254005 h 254082"/>
                <a:gd name="connsiteX3" fmla="*/ 14300 w 42955"/>
                <a:gd name="connsiteY3" fmla="*/ 206380 h 254082"/>
                <a:gd name="connsiteX4" fmla="*/ 1600 w 42955"/>
                <a:gd name="connsiteY4" fmla="*/ 5 h 25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55" h="254082">
                  <a:moveTo>
                    <a:pt x="1600" y="5"/>
                  </a:moveTo>
                  <a:cubicBezTo>
                    <a:pt x="12" y="-1053"/>
                    <a:pt x="-2104" y="157697"/>
                    <a:pt x="4775" y="200030"/>
                  </a:cubicBezTo>
                  <a:cubicBezTo>
                    <a:pt x="11654" y="242363"/>
                    <a:pt x="41287" y="252947"/>
                    <a:pt x="42875" y="254005"/>
                  </a:cubicBezTo>
                  <a:cubicBezTo>
                    <a:pt x="44463" y="255063"/>
                    <a:pt x="22237" y="245538"/>
                    <a:pt x="14300" y="206380"/>
                  </a:cubicBezTo>
                  <a:cubicBezTo>
                    <a:pt x="6363" y="167222"/>
                    <a:pt x="3188" y="1063"/>
                    <a:pt x="1600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705F256A-4613-E1FC-3B5B-DD52C1345C1B}"/>
                </a:ext>
              </a:extLst>
            </p:cNvPr>
            <p:cNvSpPr/>
            <p:nvPr/>
          </p:nvSpPr>
          <p:spPr>
            <a:xfrm>
              <a:off x="1325777" y="2620939"/>
              <a:ext cx="418390" cy="14795"/>
            </a:xfrm>
            <a:custGeom>
              <a:avLst/>
              <a:gdLst>
                <a:gd name="connsiteX0" fmla="*/ 7723 w 418390"/>
                <a:gd name="connsiteY0" fmla="*/ 14311 h 14795"/>
                <a:gd name="connsiteX1" fmla="*/ 395073 w 418390"/>
                <a:gd name="connsiteY1" fmla="*/ 11136 h 14795"/>
                <a:gd name="connsiteX2" fmla="*/ 350623 w 418390"/>
                <a:gd name="connsiteY2" fmla="*/ 1611 h 14795"/>
                <a:gd name="connsiteX3" fmla="*/ 150598 w 418390"/>
                <a:gd name="connsiteY3" fmla="*/ 1611 h 14795"/>
                <a:gd name="connsiteX4" fmla="*/ 7723 w 418390"/>
                <a:gd name="connsiteY4" fmla="*/ 14311 h 1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390" h="14795">
                  <a:moveTo>
                    <a:pt x="7723" y="14311"/>
                  </a:moveTo>
                  <a:cubicBezTo>
                    <a:pt x="48469" y="15898"/>
                    <a:pt x="337923" y="13253"/>
                    <a:pt x="395073" y="11136"/>
                  </a:cubicBezTo>
                  <a:cubicBezTo>
                    <a:pt x="452223" y="9019"/>
                    <a:pt x="391369" y="3198"/>
                    <a:pt x="350623" y="1611"/>
                  </a:cubicBezTo>
                  <a:cubicBezTo>
                    <a:pt x="309877" y="24"/>
                    <a:pt x="202986" y="-1035"/>
                    <a:pt x="150598" y="1611"/>
                  </a:cubicBezTo>
                  <a:cubicBezTo>
                    <a:pt x="98211" y="4257"/>
                    <a:pt x="-33023" y="12724"/>
                    <a:pt x="7723" y="14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C5F5C7C-503F-5C73-F64F-13D1CD7D4A97}"/>
                </a:ext>
              </a:extLst>
            </p:cNvPr>
            <p:cNvSpPr/>
            <p:nvPr/>
          </p:nvSpPr>
          <p:spPr>
            <a:xfrm>
              <a:off x="866840" y="2719528"/>
              <a:ext cx="370400" cy="26847"/>
            </a:xfrm>
            <a:custGeom>
              <a:avLst/>
              <a:gdLst>
                <a:gd name="connsiteX0" fmla="*/ 6285 w 370400"/>
                <a:gd name="connsiteY0" fmla="*/ 4622 h 26847"/>
                <a:gd name="connsiteX1" fmla="*/ 339660 w 370400"/>
                <a:gd name="connsiteY1" fmla="*/ 10972 h 26847"/>
                <a:gd name="connsiteX2" fmla="*/ 355535 w 370400"/>
                <a:gd name="connsiteY2" fmla="*/ 26847 h 26847"/>
                <a:gd name="connsiteX3" fmla="*/ 346010 w 370400"/>
                <a:gd name="connsiteY3" fmla="*/ 7797 h 26847"/>
                <a:gd name="connsiteX4" fmla="*/ 285685 w 370400"/>
                <a:gd name="connsiteY4" fmla="*/ 1447 h 26847"/>
                <a:gd name="connsiteX5" fmla="*/ 133285 w 370400"/>
                <a:gd name="connsiteY5" fmla="*/ 1447 h 26847"/>
                <a:gd name="connsiteX6" fmla="*/ 6285 w 370400"/>
                <a:gd name="connsiteY6" fmla="*/ 4622 h 2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00" h="26847">
                  <a:moveTo>
                    <a:pt x="6285" y="4622"/>
                  </a:moveTo>
                  <a:cubicBezTo>
                    <a:pt x="40681" y="6210"/>
                    <a:pt x="339660" y="10972"/>
                    <a:pt x="339660" y="10972"/>
                  </a:cubicBezTo>
                  <a:cubicBezTo>
                    <a:pt x="397868" y="14676"/>
                    <a:pt x="355535" y="26847"/>
                    <a:pt x="355535" y="26847"/>
                  </a:cubicBezTo>
                  <a:cubicBezTo>
                    <a:pt x="356593" y="26318"/>
                    <a:pt x="357652" y="12030"/>
                    <a:pt x="346010" y="7797"/>
                  </a:cubicBezTo>
                  <a:cubicBezTo>
                    <a:pt x="334368" y="3564"/>
                    <a:pt x="321139" y="2505"/>
                    <a:pt x="285685" y="1447"/>
                  </a:cubicBezTo>
                  <a:cubicBezTo>
                    <a:pt x="250231" y="389"/>
                    <a:pt x="178793" y="-1199"/>
                    <a:pt x="133285" y="1447"/>
                  </a:cubicBezTo>
                  <a:cubicBezTo>
                    <a:pt x="87777" y="4093"/>
                    <a:pt x="-28111" y="3034"/>
                    <a:pt x="6285" y="46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47DDEFB9-3263-8ACC-63BD-7D86F9905E51}"/>
                </a:ext>
              </a:extLst>
            </p:cNvPr>
            <p:cNvSpPr/>
            <p:nvPr/>
          </p:nvSpPr>
          <p:spPr>
            <a:xfrm>
              <a:off x="1316726" y="2717465"/>
              <a:ext cx="397883" cy="171941"/>
            </a:xfrm>
            <a:custGeom>
              <a:avLst/>
              <a:gdLst>
                <a:gd name="connsiteX0" fmla="*/ 4074 w 397883"/>
                <a:gd name="connsiteY0" fmla="*/ 171785 h 171941"/>
                <a:gd name="connsiteX1" fmla="*/ 7249 w 397883"/>
                <a:gd name="connsiteY1" fmla="*/ 19385 h 171941"/>
                <a:gd name="connsiteX2" fmla="*/ 80274 w 397883"/>
                <a:gd name="connsiteY2" fmla="*/ 9860 h 171941"/>
                <a:gd name="connsiteX3" fmla="*/ 397774 w 397883"/>
                <a:gd name="connsiteY3" fmla="*/ 335 h 171941"/>
                <a:gd name="connsiteX4" fmla="*/ 115199 w 397883"/>
                <a:gd name="connsiteY4" fmla="*/ 22560 h 171941"/>
                <a:gd name="connsiteX5" fmla="*/ 29474 w 397883"/>
                <a:gd name="connsiteY5" fmla="*/ 19385 h 171941"/>
                <a:gd name="connsiteX6" fmla="*/ 19949 w 397883"/>
                <a:gd name="connsiteY6" fmla="*/ 47960 h 171941"/>
                <a:gd name="connsiteX7" fmla="*/ 4074 w 397883"/>
                <a:gd name="connsiteY7" fmla="*/ 171785 h 1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883" h="171941">
                  <a:moveTo>
                    <a:pt x="4074" y="171785"/>
                  </a:moveTo>
                  <a:cubicBezTo>
                    <a:pt x="1957" y="167023"/>
                    <a:pt x="-5451" y="46372"/>
                    <a:pt x="7249" y="19385"/>
                  </a:cubicBezTo>
                  <a:cubicBezTo>
                    <a:pt x="19949" y="-7602"/>
                    <a:pt x="15187" y="13035"/>
                    <a:pt x="80274" y="9860"/>
                  </a:cubicBezTo>
                  <a:cubicBezTo>
                    <a:pt x="145362" y="6685"/>
                    <a:pt x="391953" y="-1782"/>
                    <a:pt x="397774" y="335"/>
                  </a:cubicBezTo>
                  <a:cubicBezTo>
                    <a:pt x="403595" y="2452"/>
                    <a:pt x="176582" y="19385"/>
                    <a:pt x="115199" y="22560"/>
                  </a:cubicBezTo>
                  <a:cubicBezTo>
                    <a:pt x="53816" y="25735"/>
                    <a:pt x="45349" y="15152"/>
                    <a:pt x="29474" y="19385"/>
                  </a:cubicBezTo>
                  <a:cubicBezTo>
                    <a:pt x="13599" y="23618"/>
                    <a:pt x="22066" y="24677"/>
                    <a:pt x="19949" y="47960"/>
                  </a:cubicBezTo>
                  <a:cubicBezTo>
                    <a:pt x="17832" y="71243"/>
                    <a:pt x="6191" y="176547"/>
                    <a:pt x="4074" y="1717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EA37A9DD-4D1D-791C-28B6-291807C32CC2}"/>
                </a:ext>
              </a:extLst>
            </p:cNvPr>
            <p:cNvSpPr/>
            <p:nvPr/>
          </p:nvSpPr>
          <p:spPr>
            <a:xfrm>
              <a:off x="1321675" y="2698750"/>
              <a:ext cx="382881" cy="9525"/>
            </a:xfrm>
            <a:custGeom>
              <a:avLst/>
              <a:gdLst>
                <a:gd name="connsiteX0" fmla="*/ 5475 w 382881"/>
                <a:gd name="connsiteY0" fmla="*/ 9525 h 9525"/>
                <a:gd name="connsiteX1" fmla="*/ 367425 w 382881"/>
                <a:gd name="connsiteY1" fmla="*/ 6350 h 9525"/>
                <a:gd name="connsiteX2" fmla="*/ 300750 w 382881"/>
                <a:gd name="connsiteY2" fmla="*/ 0 h 9525"/>
                <a:gd name="connsiteX3" fmla="*/ 157875 w 382881"/>
                <a:gd name="connsiteY3" fmla="*/ 6350 h 9525"/>
                <a:gd name="connsiteX4" fmla="*/ 5475 w 382881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81" h="9525">
                  <a:moveTo>
                    <a:pt x="5475" y="9525"/>
                  </a:moveTo>
                  <a:lnTo>
                    <a:pt x="367425" y="6350"/>
                  </a:lnTo>
                  <a:cubicBezTo>
                    <a:pt x="416637" y="4763"/>
                    <a:pt x="335675" y="0"/>
                    <a:pt x="300750" y="0"/>
                  </a:cubicBezTo>
                  <a:cubicBezTo>
                    <a:pt x="265825" y="0"/>
                    <a:pt x="203383" y="4762"/>
                    <a:pt x="157875" y="6350"/>
                  </a:cubicBezTo>
                  <a:cubicBezTo>
                    <a:pt x="112367" y="7937"/>
                    <a:pt x="-29450" y="9525"/>
                    <a:pt x="5475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342420BB-4FEA-36C5-1BE4-6875D29B3E6D}"/>
                </a:ext>
              </a:extLst>
            </p:cNvPr>
            <p:cNvSpPr/>
            <p:nvPr/>
          </p:nvSpPr>
          <p:spPr>
            <a:xfrm>
              <a:off x="1222338" y="2744202"/>
              <a:ext cx="9804" cy="181759"/>
            </a:xfrm>
            <a:custGeom>
              <a:avLst/>
              <a:gdLst>
                <a:gd name="connsiteX0" fmla="*/ 6387 w 9804"/>
                <a:gd name="connsiteY0" fmla="*/ 2173 h 181759"/>
                <a:gd name="connsiteX1" fmla="*/ 37 w 9804"/>
                <a:gd name="connsiteY1" fmla="*/ 179973 h 181759"/>
                <a:gd name="connsiteX2" fmla="*/ 9562 w 9804"/>
                <a:gd name="connsiteY2" fmla="*/ 87898 h 181759"/>
                <a:gd name="connsiteX3" fmla="*/ 6387 w 9804"/>
                <a:gd name="connsiteY3" fmla="*/ 2173 h 18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759">
                  <a:moveTo>
                    <a:pt x="6387" y="2173"/>
                  </a:moveTo>
                  <a:cubicBezTo>
                    <a:pt x="4799" y="17519"/>
                    <a:pt x="-492" y="165686"/>
                    <a:pt x="37" y="179973"/>
                  </a:cubicBezTo>
                  <a:cubicBezTo>
                    <a:pt x="566" y="194261"/>
                    <a:pt x="8504" y="119119"/>
                    <a:pt x="9562" y="87898"/>
                  </a:cubicBezTo>
                  <a:cubicBezTo>
                    <a:pt x="10620" y="56677"/>
                    <a:pt x="7975" y="-13173"/>
                    <a:pt x="6387" y="21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AB4DE4A1-1EF0-2412-2A87-77F6003FCE09}"/>
                </a:ext>
              </a:extLst>
            </p:cNvPr>
            <p:cNvSpPr/>
            <p:nvPr/>
          </p:nvSpPr>
          <p:spPr>
            <a:xfrm>
              <a:off x="923210" y="2927202"/>
              <a:ext cx="315041" cy="312660"/>
            </a:xfrm>
            <a:custGeom>
              <a:avLst/>
              <a:gdLst>
                <a:gd name="connsiteX0" fmla="*/ 315040 w 315041"/>
                <a:gd name="connsiteY0" fmla="*/ 148 h 312660"/>
                <a:gd name="connsiteX1" fmla="*/ 149940 w 315041"/>
                <a:gd name="connsiteY1" fmla="*/ 50948 h 312660"/>
                <a:gd name="connsiteX2" fmla="*/ 86440 w 315041"/>
                <a:gd name="connsiteY2" fmla="*/ 120798 h 312660"/>
                <a:gd name="connsiteX3" fmla="*/ 26115 w 315041"/>
                <a:gd name="connsiteY3" fmla="*/ 219223 h 312660"/>
                <a:gd name="connsiteX4" fmla="*/ 715 w 315041"/>
                <a:gd name="connsiteY4" fmla="*/ 311298 h 312660"/>
                <a:gd name="connsiteX5" fmla="*/ 51515 w 315041"/>
                <a:gd name="connsiteY5" fmla="*/ 146198 h 312660"/>
                <a:gd name="connsiteX6" fmla="*/ 153115 w 315041"/>
                <a:gd name="connsiteY6" fmla="*/ 66823 h 312660"/>
                <a:gd name="connsiteX7" fmla="*/ 315040 w 315041"/>
                <a:gd name="connsiteY7" fmla="*/ 148 h 3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041" h="312660">
                  <a:moveTo>
                    <a:pt x="315040" y="148"/>
                  </a:moveTo>
                  <a:cubicBezTo>
                    <a:pt x="314511" y="-2498"/>
                    <a:pt x="188040" y="30840"/>
                    <a:pt x="149940" y="50948"/>
                  </a:cubicBezTo>
                  <a:cubicBezTo>
                    <a:pt x="111840" y="71056"/>
                    <a:pt x="107077" y="92752"/>
                    <a:pt x="86440" y="120798"/>
                  </a:cubicBezTo>
                  <a:cubicBezTo>
                    <a:pt x="65802" y="148844"/>
                    <a:pt x="40402" y="187473"/>
                    <a:pt x="26115" y="219223"/>
                  </a:cubicBezTo>
                  <a:cubicBezTo>
                    <a:pt x="11827" y="250973"/>
                    <a:pt x="-3518" y="323469"/>
                    <a:pt x="715" y="311298"/>
                  </a:cubicBezTo>
                  <a:cubicBezTo>
                    <a:pt x="4948" y="299127"/>
                    <a:pt x="26115" y="186944"/>
                    <a:pt x="51515" y="146198"/>
                  </a:cubicBezTo>
                  <a:cubicBezTo>
                    <a:pt x="76915" y="105452"/>
                    <a:pt x="115015" y="90635"/>
                    <a:pt x="153115" y="66823"/>
                  </a:cubicBezTo>
                  <a:cubicBezTo>
                    <a:pt x="191215" y="43011"/>
                    <a:pt x="315569" y="2794"/>
                    <a:pt x="315040" y="1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5845898D-4500-8A06-FE64-961B17145482}"/>
                </a:ext>
              </a:extLst>
            </p:cNvPr>
            <p:cNvSpPr/>
            <p:nvPr/>
          </p:nvSpPr>
          <p:spPr>
            <a:xfrm>
              <a:off x="907332" y="2904698"/>
              <a:ext cx="309077" cy="337006"/>
            </a:xfrm>
            <a:custGeom>
              <a:avLst/>
              <a:gdLst>
                <a:gd name="connsiteX0" fmla="*/ 308693 w 309077"/>
                <a:gd name="connsiteY0" fmla="*/ 427 h 337006"/>
                <a:gd name="connsiteX1" fmla="*/ 178518 w 309077"/>
                <a:gd name="connsiteY1" fmla="*/ 32177 h 337006"/>
                <a:gd name="connsiteX2" fmla="*/ 92793 w 309077"/>
                <a:gd name="connsiteY2" fmla="*/ 86152 h 337006"/>
                <a:gd name="connsiteX3" fmla="*/ 35643 w 309077"/>
                <a:gd name="connsiteY3" fmla="*/ 168702 h 337006"/>
                <a:gd name="connsiteX4" fmla="*/ 13418 w 309077"/>
                <a:gd name="connsiteY4" fmla="*/ 248077 h 337006"/>
                <a:gd name="connsiteX5" fmla="*/ 13418 w 309077"/>
                <a:gd name="connsiteY5" fmla="*/ 336977 h 337006"/>
                <a:gd name="connsiteX6" fmla="*/ 3893 w 309077"/>
                <a:gd name="connsiteY6" fmla="*/ 238552 h 337006"/>
                <a:gd name="connsiteX7" fmla="*/ 86443 w 309077"/>
                <a:gd name="connsiteY7" fmla="*/ 108377 h 337006"/>
                <a:gd name="connsiteX8" fmla="*/ 134068 w 309077"/>
                <a:gd name="connsiteY8" fmla="*/ 54402 h 337006"/>
                <a:gd name="connsiteX9" fmla="*/ 308693 w 309077"/>
                <a:gd name="connsiteY9" fmla="*/ 427 h 33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077" h="337006">
                  <a:moveTo>
                    <a:pt x="308693" y="427"/>
                  </a:moveTo>
                  <a:cubicBezTo>
                    <a:pt x="316101" y="-3277"/>
                    <a:pt x="214501" y="17890"/>
                    <a:pt x="178518" y="32177"/>
                  </a:cubicBezTo>
                  <a:cubicBezTo>
                    <a:pt x="142535" y="46464"/>
                    <a:pt x="116605" y="63398"/>
                    <a:pt x="92793" y="86152"/>
                  </a:cubicBezTo>
                  <a:cubicBezTo>
                    <a:pt x="68981" y="108906"/>
                    <a:pt x="48872" y="141715"/>
                    <a:pt x="35643" y="168702"/>
                  </a:cubicBezTo>
                  <a:cubicBezTo>
                    <a:pt x="22414" y="195690"/>
                    <a:pt x="17122" y="220031"/>
                    <a:pt x="13418" y="248077"/>
                  </a:cubicBezTo>
                  <a:cubicBezTo>
                    <a:pt x="9714" y="276123"/>
                    <a:pt x="15005" y="338564"/>
                    <a:pt x="13418" y="336977"/>
                  </a:cubicBezTo>
                  <a:cubicBezTo>
                    <a:pt x="11831" y="335390"/>
                    <a:pt x="-8278" y="276652"/>
                    <a:pt x="3893" y="238552"/>
                  </a:cubicBezTo>
                  <a:cubicBezTo>
                    <a:pt x="16064" y="200452"/>
                    <a:pt x="64747" y="139069"/>
                    <a:pt x="86443" y="108377"/>
                  </a:cubicBezTo>
                  <a:cubicBezTo>
                    <a:pt x="108139" y="77685"/>
                    <a:pt x="96497" y="72394"/>
                    <a:pt x="134068" y="54402"/>
                  </a:cubicBezTo>
                  <a:cubicBezTo>
                    <a:pt x="171639" y="36410"/>
                    <a:pt x="301285" y="4131"/>
                    <a:pt x="308693" y="4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19472578-A5EA-DB0E-ABE1-153B8E3D3B9A}"/>
                </a:ext>
              </a:extLst>
            </p:cNvPr>
            <p:cNvSpPr/>
            <p:nvPr/>
          </p:nvSpPr>
          <p:spPr>
            <a:xfrm>
              <a:off x="615908" y="3263884"/>
              <a:ext cx="285823" cy="177818"/>
            </a:xfrm>
            <a:custGeom>
              <a:avLst/>
              <a:gdLst>
                <a:gd name="connsiteX0" fmla="*/ 285792 w 285823"/>
                <a:gd name="connsiteY0" fmla="*/ 16 h 177818"/>
                <a:gd name="connsiteX1" fmla="*/ 123867 w 285823"/>
                <a:gd name="connsiteY1" fmla="*/ 41291 h 177818"/>
                <a:gd name="connsiteX2" fmla="*/ 42 w 285823"/>
                <a:gd name="connsiteY2" fmla="*/ 177816 h 177818"/>
                <a:gd name="connsiteX3" fmla="*/ 136567 w 285823"/>
                <a:gd name="connsiteY3" fmla="*/ 44466 h 177818"/>
                <a:gd name="connsiteX4" fmla="*/ 285792 w 285823"/>
                <a:gd name="connsiteY4" fmla="*/ 16 h 17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23" h="177818">
                  <a:moveTo>
                    <a:pt x="285792" y="16"/>
                  </a:moveTo>
                  <a:cubicBezTo>
                    <a:pt x="283675" y="-513"/>
                    <a:pt x="171492" y="11658"/>
                    <a:pt x="123867" y="41291"/>
                  </a:cubicBezTo>
                  <a:cubicBezTo>
                    <a:pt x="76242" y="70924"/>
                    <a:pt x="-2075" y="177287"/>
                    <a:pt x="42" y="177816"/>
                  </a:cubicBezTo>
                  <a:cubicBezTo>
                    <a:pt x="2159" y="178345"/>
                    <a:pt x="91059" y="74099"/>
                    <a:pt x="136567" y="44466"/>
                  </a:cubicBezTo>
                  <a:cubicBezTo>
                    <a:pt x="182075" y="14833"/>
                    <a:pt x="287909" y="545"/>
                    <a:pt x="28579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E523D979-71A3-52EF-D350-4715C50059FC}"/>
                </a:ext>
              </a:extLst>
            </p:cNvPr>
            <p:cNvSpPr/>
            <p:nvPr/>
          </p:nvSpPr>
          <p:spPr>
            <a:xfrm>
              <a:off x="608864" y="3236399"/>
              <a:ext cx="319690" cy="195866"/>
            </a:xfrm>
            <a:custGeom>
              <a:avLst/>
              <a:gdLst>
                <a:gd name="connsiteX0" fmla="*/ 318236 w 319690"/>
                <a:gd name="connsiteY0" fmla="*/ 5276 h 195866"/>
                <a:gd name="connsiteX1" fmla="*/ 159486 w 319690"/>
                <a:gd name="connsiteY1" fmla="*/ 33851 h 195866"/>
                <a:gd name="connsiteX2" fmla="*/ 736 w 319690"/>
                <a:gd name="connsiteY2" fmla="*/ 195776 h 195866"/>
                <a:gd name="connsiteX3" fmla="*/ 105511 w 319690"/>
                <a:gd name="connsiteY3" fmla="*/ 56076 h 195866"/>
                <a:gd name="connsiteX4" fmla="*/ 229336 w 319690"/>
                <a:gd name="connsiteY4" fmla="*/ 5276 h 195866"/>
                <a:gd name="connsiteX5" fmla="*/ 318236 w 319690"/>
                <a:gd name="connsiteY5" fmla="*/ 5276 h 19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690" h="195866">
                  <a:moveTo>
                    <a:pt x="318236" y="5276"/>
                  </a:moveTo>
                  <a:cubicBezTo>
                    <a:pt x="306594" y="10038"/>
                    <a:pt x="212403" y="2101"/>
                    <a:pt x="159486" y="33851"/>
                  </a:cubicBezTo>
                  <a:cubicBezTo>
                    <a:pt x="106569" y="65601"/>
                    <a:pt x="9732" y="192072"/>
                    <a:pt x="736" y="195776"/>
                  </a:cubicBezTo>
                  <a:cubicBezTo>
                    <a:pt x="-8260" y="199480"/>
                    <a:pt x="67411" y="87826"/>
                    <a:pt x="105511" y="56076"/>
                  </a:cubicBezTo>
                  <a:cubicBezTo>
                    <a:pt x="143611" y="24326"/>
                    <a:pt x="189649" y="14272"/>
                    <a:pt x="229336" y="5276"/>
                  </a:cubicBezTo>
                  <a:cubicBezTo>
                    <a:pt x="269023" y="-3720"/>
                    <a:pt x="329878" y="514"/>
                    <a:pt x="318236" y="5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D3EE720C-5E26-49A3-36CB-602BAD933170}"/>
                </a:ext>
              </a:extLst>
            </p:cNvPr>
            <p:cNvSpPr/>
            <p:nvPr/>
          </p:nvSpPr>
          <p:spPr>
            <a:xfrm>
              <a:off x="603202" y="3431467"/>
              <a:ext cx="34973" cy="213528"/>
            </a:xfrm>
            <a:custGeom>
              <a:avLst/>
              <a:gdLst>
                <a:gd name="connsiteX0" fmla="*/ 34973 w 34973"/>
                <a:gd name="connsiteY0" fmla="*/ 708 h 213528"/>
                <a:gd name="connsiteX1" fmla="*/ 3223 w 34973"/>
                <a:gd name="connsiteY1" fmla="*/ 76908 h 213528"/>
                <a:gd name="connsiteX2" fmla="*/ 3223 w 34973"/>
                <a:gd name="connsiteY2" fmla="*/ 140408 h 213528"/>
                <a:gd name="connsiteX3" fmla="*/ 22273 w 34973"/>
                <a:gd name="connsiteY3" fmla="*/ 213433 h 213528"/>
                <a:gd name="connsiteX4" fmla="*/ 3223 w 34973"/>
                <a:gd name="connsiteY4" fmla="*/ 124533 h 213528"/>
                <a:gd name="connsiteX5" fmla="*/ 34973 w 34973"/>
                <a:gd name="connsiteY5" fmla="*/ 708 h 21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73" h="213528">
                  <a:moveTo>
                    <a:pt x="34973" y="708"/>
                  </a:moveTo>
                  <a:cubicBezTo>
                    <a:pt x="34973" y="-7229"/>
                    <a:pt x="8515" y="53625"/>
                    <a:pt x="3223" y="76908"/>
                  </a:cubicBezTo>
                  <a:cubicBezTo>
                    <a:pt x="-2069" y="100191"/>
                    <a:pt x="48" y="117654"/>
                    <a:pt x="3223" y="140408"/>
                  </a:cubicBezTo>
                  <a:cubicBezTo>
                    <a:pt x="6398" y="163162"/>
                    <a:pt x="22273" y="216079"/>
                    <a:pt x="22273" y="213433"/>
                  </a:cubicBezTo>
                  <a:cubicBezTo>
                    <a:pt x="22273" y="210787"/>
                    <a:pt x="577" y="154695"/>
                    <a:pt x="3223" y="124533"/>
                  </a:cubicBezTo>
                  <a:cubicBezTo>
                    <a:pt x="5869" y="94371"/>
                    <a:pt x="34973" y="8645"/>
                    <a:pt x="34973" y="70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1E96797D-ED93-909E-2A21-DE01243EC848}"/>
                </a:ext>
              </a:extLst>
            </p:cNvPr>
            <p:cNvSpPr/>
            <p:nvPr/>
          </p:nvSpPr>
          <p:spPr>
            <a:xfrm>
              <a:off x="574451" y="3376333"/>
              <a:ext cx="70427" cy="202502"/>
            </a:xfrm>
            <a:custGeom>
              <a:avLst/>
              <a:gdLst>
                <a:gd name="connsiteX0" fmla="*/ 70074 w 70427"/>
                <a:gd name="connsiteY0" fmla="*/ 1867 h 202502"/>
                <a:gd name="connsiteX1" fmla="*/ 3399 w 70427"/>
                <a:gd name="connsiteY1" fmla="*/ 109817 h 202502"/>
                <a:gd name="connsiteX2" fmla="*/ 9749 w 70427"/>
                <a:gd name="connsiteY2" fmla="*/ 201892 h 202502"/>
                <a:gd name="connsiteX3" fmla="*/ 9749 w 70427"/>
                <a:gd name="connsiteY3" fmla="*/ 144742 h 202502"/>
                <a:gd name="connsiteX4" fmla="*/ 28799 w 70427"/>
                <a:gd name="connsiteY4" fmla="*/ 46317 h 202502"/>
                <a:gd name="connsiteX5" fmla="*/ 70074 w 70427"/>
                <a:gd name="connsiteY5" fmla="*/ 1867 h 20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427" h="202502">
                  <a:moveTo>
                    <a:pt x="70074" y="1867"/>
                  </a:moveTo>
                  <a:cubicBezTo>
                    <a:pt x="65841" y="12450"/>
                    <a:pt x="13453" y="76479"/>
                    <a:pt x="3399" y="109817"/>
                  </a:cubicBezTo>
                  <a:cubicBezTo>
                    <a:pt x="-6655" y="143155"/>
                    <a:pt x="8691" y="196071"/>
                    <a:pt x="9749" y="201892"/>
                  </a:cubicBezTo>
                  <a:cubicBezTo>
                    <a:pt x="10807" y="207713"/>
                    <a:pt x="6574" y="170671"/>
                    <a:pt x="9749" y="144742"/>
                  </a:cubicBezTo>
                  <a:cubicBezTo>
                    <a:pt x="12924" y="118813"/>
                    <a:pt x="18216" y="64309"/>
                    <a:pt x="28799" y="46317"/>
                  </a:cubicBezTo>
                  <a:cubicBezTo>
                    <a:pt x="39382" y="28325"/>
                    <a:pt x="74307" y="-8716"/>
                    <a:pt x="70074" y="18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2871EDFC-1C92-E5B9-B0B2-963DE775164D}"/>
                </a:ext>
              </a:extLst>
            </p:cNvPr>
            <p:cNvSpPr/>
            <p:nvPr/>
          </p:nvSpPr>
          <p:spPr>
            <a:xfrm>
              <a:off x="568297" y="3689283"/>
              <a:ext cx="63595" cy="152718"/>
            </a:xfrm>
            <a:custGeom>
              <a:avLst/>
              <a:gdLst>
                <a:gd name="connsiteX0" fmla="*/ 28 w 63595"/>
                <a:gd name="connsiteY0" fmla="*/ 67 h 152718"/>
                <a:gd name="connsiteX1" fmla="*/ 38128 w 63595"/>
                <a:gd name="connsiteY1" fmla="*/ 111192 h 152718"/>
                <a:gd name="connsiteX2" fmla="*/ 63528 w 63595"/>
                <a:gd name="connsiteY2" fmla="*/ 152467 h 152718"/>
                <a:gd name="connsiteX3" fmla="*/ 44478 w 63595"/>
                <a:gd name="connsiteY3" fmla="*/ 95317 h 152718"/>
                <a:gd name="connsiteX4" fmla="*/ 28 w 63595"/>
                <a:gd name="connsiteY4" fmla="*/ 67 h 15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95" h="152718">
                  <a:moveTo>
                    <a:pt x="28" y="67"/>
                  </a:moveTo>
                  <a:cubicBezTo>
                    <a:pt x="-1030" y="2713"/>
                    <a:pt x="27545" y="85792"/>
                    <a:pt x="38128" y="111192"/>
                  </a:cubicBezTo>
                  <a:cubicBezTo>
                    <a:pt x="48711" y="136592"/>
                    <a:pt x="62470" y="155113"/>
                    <a:pt x="63528" y="152467"/>
                  </a:cubicBezTo>
                  <a:cubicBezTo>
                    <a:pt x="64586" y="149821"/>
                    <a:pt x="52945" y="117542"/>
                    <a:pt x="44478" y="95317"/>
                  </a:cubicBezTo>
                  <a:cubicBezTo>
                    <a:pt x="36011" y="73092"/>
                    <a:pt x="1086" y="-2579"/>
                    <a:pt x="28" y="6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A115F20D-ABFA-8B42-FC18-D168C79D2BAE}"/>
                </a:ext>
              </a:extLst>
            </p:cNvPr>
            <p:cNvSpPr/>
            <p:nvPr/>
          </p:nvSpPr>
          <p:spPr>
            <a:xfrm>
              <a:off x="746042" y="3340755"/>
              <a:ext cx="232059" cy="78742"/>
            </a:xfrm>
            <a:custGeom>
              <a:avLst/>
              <a:gdLst>
                <a:gd name="connsiteX0" fmla="*/ 83 w 232059"/>
                <a:gd name="connsiteY0" fmla="*/ 78720 h 78742"/>
                <a:gd name="connsiteX1" fmla="*/ 130258 w 232059"/>
                <a:gd name="connsiteY1" fmla="*/ 12045 h 78742"/>
                <a:gd name="connsiteX2" fmla="*/ 203283 w 232059"/>
                <a:gd name="connsiteY2" fmla="*/ 24745 h 78742"/>
                <a:gd name="connsiteX3" fmla="*/ 228683 w 232059"/>
                <a:gd name="connsiteY3" fmla="*/ 78720 h 78742"/>
                <a:gd name="connsiteX4" fmla="*/ 228683 w 232059"/>
                <a:gd name="connsiteY4" fmla="*/ 31095 h 78742"/>
                <a:gd name="connsiteX5" fmla="*/ 200108 w 232059"/>
                <a:gd name="connsiteY5" fmla="*/ 5695 h 78742"/>
                <a:gd name="connsiteX6" fmla="*/ 165183 w 232059"/>
                <a:gd name="connsiteY6" fmla="*/ 2520 h 78742"/>
                <a:gd name="connsiteX7" fmla="*/ 111208 w 232059"/>
                <a:gd name="connsiteY7" fmla="*/ 5695 h 78742"/>
                <a:gd name="connsiteX8" fmla="*/ 83 w 232059"/>
                <a:gd name="connsiteY8" fmla="*/ 78720 h 7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059" h="78742">
                  <a:moveTo>
                    <a:pt x="83" y="78720"/>
                  </a:moveTo>
                  <a:cubicBezTo>
                    <a:pt x="3258" y="79778"/>
                    <a:pt x="96391" y="21041"/>
                    <a:pt x="130258" y="12045"/>
                  </a:cubicBezTo>
                  <a:cubicBezTo>
                    <a:pt x="164125" y="3049"/>
                    <a:pt x="186879" y="13633"/>
                    <a:pt x="203283" y="24745"/>
                  </a:cubicBezTo>
                  <a:cubicBezTo>
                    <a:pt x="219687" y="35857"/>
                    <a:pt x="224450" y="77662"/>
                    <a:pt x="228683" y="78720"/>
                  </a:cubicBezTo>
                  <a:cubicBezTo>
                    <a:pt x="232916" y="79778"/>
                    <a:pt x="233445" y="43266"/>
                    <a:pt x="228683" y="31095"/>
                  </a:cubicBezTo>
                  <a:cubicBezTo>
                    <a:pt x="223921" y="18924"/>
                    <a:pt x="210691" y="10457"/>
                    <a:pt x="200108" y="5695"/>
                  </a:cubicBezTo>
                  <a:cubicBezTo>
                    <a:pt x="189525" y="932"/>
                    <a:pt x="180000" y="2520"/>
                    <a:pt x="165183" y="2520"/>
                  </a:cubicBezTo>
                  <a:cubicBezTo>
                    <a:pt x="150366" y="2520"/>
                    <a:pt x="137137" y="-4888"/>
                    <a:pt x="111208" y="5695"/>
                  </a:cubicBezTo>
                  <a:cubicBezTo>
                    <a:pt x="85279" y="16278"/>
                    <a:pt x="-3092" y="77662"/>
                    <a:pt x="83" y="787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D5ADCC49-2633-ECCA-8F5D-57DDFEE03EF6}"/>
                </a:ext>
              </a:extLst>
            </p:cNvPr>
            <p:cNvSpPr/>
            <p:nvPr/>
          </p:nvSpPr>
          <p:spPr>
            <a:xfrm>
              <a:off x="651005" y="3390691"/>
              <a:ext cx="124043" cy="378009"/>
            </a:xfrm>
            <a:custGeom>
              <a:avLst/>
              <a:gdLst>
                <a:gd name="connsiteX0" fmla="*/ 123695 w 124043"/>
                <a:gd name="connsiteY0" fmla="*/ 209 h 378009"/>
                <a:gd name="connsiteX1" fmla="*/ 44320 w 124043"/>
                <a:gd name="connsiteY1" fmla="*/ 117684 h 378009"/>
                <a:gd name="connsiteX2" fmla="*/ 25270 w 124043"/>
                <a:gd name="connsiteY2" fmla="*/ 158959 h 378009"/>
                <a:gd name="connsiteX3" fmla="*/ 31620 w 124043"/>
                <a:gd name="connsiteY3" fmla="*/ 317709 h 378009"/>
                <a:gd name="connsiteX4" fmla="*/ 37970 w 124043"/>
                <a:gd name="connsiteY4" fmla="*/ 371684 h 378009"/>
                <a:gd name="connsiteX5" fmla="*/ 9395 w 124043"/>
                <a:gd name="connsiteY5" fmla="*/ 184359 h 378009"/>
                <a:gd name="connsiteX6" fmla="*/ 9395 w 124043"/>
                <a:gd name="connsiteY6" fmla="*/ 149434 h 378009"/>
                <a:gd name="connsiteX7" fmla="*/ 123695 w 124043"/>
                <a:gd name="connsiteY7" fmla="*/ 209 h 37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043" h="378009">
                  <a:moveTo>
                    <a:pt x="123695" y="209"/>
                  </a:moveTo>
                  <a:cubicBezTo>
                    <a:pt x="129516" y="-5083"/>
                    <a:pt x="60724" y="91226"/>
                    <a:pt x="44320" y="117684"/>
                  </a:cubicBezTo>
                  <a:cubicBezTo>
                    <a:pt x="27916" y="144142"/>
                    <a:pt x="27387" y="125622"/>
                    <a:pt x="25270" y="158959"/>
                  </a:cubicBezTo>
                  <a:cubicBezTo>
                    <a:pt x="23153" y="192296"/>
                    <a:pt x="29503" y="282255"/>
                    <a:pt x="31620" y="317709"/>
                  </a:cubicBezTo>
                  <a:cubicBezTo>
                    <a:pt x="33737" y="353163"/>
                    <a:pt x="41674" y="393909"/>
                    <a:pt x="37970" y="371684"/>
                  </a:cubicBezTo>
                  <a:cubicBezTo>
                    <a:pt x="34266" y="349459"/>
                    <a:pt x="14157" y="221401"/>
                    <a:pt x="9395" y="184359"/>
                  </a:cubicBezTo>
                  <a:cubicBezTo>
                    <a:pt x="4633" y="147317"/>
                    <a:pt x="-9126" y="180655"/>
                    <a:pt x="9395" y="149434"/>
                  </a:cubicBezTo>
                  <a:cubicBezTo>
                    <a:pt x="27916" y="118213"/>
                    <a:pt x="117874" y="5501"/>
                    <a:pt x="123695" y="2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E969DFFD-450A-157A-B14F-2D41B4EBCC3C}"/>
                </a:ext>
              </a:extLst>
            </p:cNvPr>
            <p:cNvSpPr/>
            <p:nvPr/>
          </p:nvSpPr>
          <p:spPr>
            <a:xfrm>
              <a:off x="628370" y="3590459"/>
              <a:ext cx="114591" cy="245414"/>
            </a:xfrm>
            <a:custGeom>
              <a:avLst/>
              <a:gdLst>
                <a:gd name="connsiteX0" fmla="*/ 280 w 114591"/>
                <a:gd name="connsiteY0" fmla="*/ 466 h 245414"/>
                <a:gd name="connsiteX1" fmla="*/ 19330 w 114591"/>
                <a:gd name="connsiteY1" fmla="*/ 105241 h 245414"/>
                <a:gd name="connsiteX2" fmla="*/ 114580 w 114591"/>
                <a:gd name="connsiteY2" fmla="*/ 244941 h 245414"/>
                <a:gd name="connsiteX3" fmla="*/ 25680 w 114591"/>
                <a:gd name="connsiteY3" fmla="*/ 146516 h 245414"/>
                <a:gd name="connsiteX4" fmla="*/ 280 w 114591"/>
                <a:gd name="connsiteY4" fmla="*/ 466 h 24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591" h="245414">
                  <a:moveTo>
                    <a:pt x="280" y="466"/>
                  </a:moveTo>
                  <a:cubicBezTo>
                    <a:pt x="-778" y="-6413"/>
                    <a:pt x="280" y="64495"/>
                    <a:pt x="19330" y="105241"/>
                  </a:cubicBezTo>
                  <a:cubicBezTo>
                    <a:pt x="38380" y="145987"/>
                    <a:pt x="113522" y="238062"/>
                    <a:pt x="114580" y="244941"/>
                  </a:cubicBezTo>
                  <a:cubicBezTo>
                    <a:pt x="115638" y="251820"/>
                    <a:pt x="42084" y="181970"/>
                    <a:pt x="25680" y="146516"/>
                  </a:cubicBezTo>
                  <a:cubicBezTo>
                    <a:pt x="9276" y="111062"/>
                    <a:pt x="1338" y="7345"/>
                    <a:pt x="280" y="4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A744709B-5854-AEFF-3000-AE53415306D9}"/>
                </a:ext>
              </a:extLst>
            </p:cNvPr>
            <p:cNvSpPr/>
            <p:nvPr/>
          </p:nvSpPr>
          <p:spPr>
            <a:xfrm>
              <a:off x="1365250" y="2929701"/>
              <a:ext cx="290453" cy="331024"/>
            </a:xfrm>
            <a:custGeom>
              <a:avLst/>
              <a:gdLst>
                <a:gd name="connsiteX0" fmla="*/ 0 w 290453"/>
                <a:gd name="connsiteY0" fmla="*/ 824 h 331024"/>
                <a:gd name="connsiteX1" fmla="*/ 133350 w 290453"/>
                <a:gd name="connsiteY1" fmla="*/ 32574 h 331024"/>
                <a:gd name="connsiteX2" fmla="*/ 234950 w 290453"/>
                <a:gd name="connsiteY2" fmla="*/ 162749 h 331024"/>
                <a:gd name="connsiteX3" fmla="*/ 285750 w 290453"/>
                <a:gd name="connsiteY3" fmla="*/ 251649 h 331024"/>
                <a:gd name="connsiteX4" fmla="*/ 285750 w 290453"/>
                <a:gd name="connsiteY4" fmla="*/ 331024 h 331024"/>
                <a:gd name="connsiteX5" fmla="*/ 285750 w 290453"/>
                <a:gd name="connsiteY5" fmla="*/ 204024 h 331024"/>
                <a:gd name="connsiteX6" fmla="*/ 222250 w 290453"/>
                <a:gd name="connsiteY6" fmla="*/ 130999 h 331024"/>
                <a:gd name="connsiteX7" fmla="*/ 133350 w 290453"/>
                <a:gd name="connsiteY7" fmla="*/ 54799 h 331024"/>
                <a:gd name="connsiteX8" fmla="*/ 0 w 290453"/>
                <a:gd name="connsiteY8" fmla="*/ 824 h 3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453" h="331024">
                  <a:moveTo>
                    <a:pt x="0" y="824"/>
                  </a:moveTo>
                  <a:cubicBezTo>
                    <a:pt x="0" y="-2880"/>
                    <a:pt x="94192" y="5587"/>
                    <a:pt x="133350" y="32574"/>
                  </a:cubicBezTo>
                  <a:cubicBezTo>
                    <a:pt x="172508" y="59562"/>
                    <a:pt x="209550" y="126237"/>
                    <a:pt x="234950" y="162749"/>
                  </a:cubicBezTo>
                  <a:cubicBezTo>
                    <a:pt x="260350" y="199261"/>
                    <a:pt x="277283" y="223603"/>
                    <a:pt x="285750" y="251649"/>
                  </a:cubicBezTo>
                  <a:cubicBezTo>
                    <a:pt x="294217" y="279695"/>
                    <a:pt x="285750" y="331024"/>
                    <a:pt x="285750" y="331024"/>
                  </a:cubicBezTo>
                  <a:cubicBezTo>
                    <a:pt x="285750" y="323087"/>
                    <a:pt x="296333" y="237362"/>
                    <a:pt x="285750" y="204024"/>
                  </a:cubicBezTo>
                  <a:cubicBezTo>
                    <a:pt x="275167" y="170687"/>
                    <a:pt x="247650" y="155870"/>
                    <a:pt x="222250" y="130999"/>
                  </a:cubicBezTo>
                  <a:cubicBezTo>
                    <a:pt x="196850" y="106128"/>
                    <a:pt x="163512" y="75436"/>
                    <a:pt x="133350" y="54799"/>
                  </a:cubicBezTo>
                  <a:cubicBezTo>
                    <a:pt x="103188" y="34162"/>
                    <a:pt x="0" y="4528"/>
                    <a:pt x="0" y="8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AF33FEC6-1623-7E4A-C23F-56013D847A7E}"/>
                </a:ext>
              </a:extLst>
            </p:cNvPr>
            <p:cNvSpPr/>
            <p:nvPr/>
          </p:nvSpPr>
          <p:spPr>
            <a:xfrm>
              <a:off x="1364946" y="2905039"/>
              <a:ext cx="267112" cy="168766"/>
            </a:xfrm>
            <a:custGeom>
              <a:avLst/>
              <a:gdLst>
                <a:gd name="connsiteX0" fmla="*/ 304 w 267112"/>
                <a:gd name="connsiteY0" fmla="*/ 86 h 168766"/>
                <a:gd name="connsiteX1" fmla="*/ 127304 w 267112"/>
                <a:gd name="connsiteY1" fmla="*/ 28661 h 168766"/>
                <a:gd name="connsiteX2" fmla="*/ 267004 w 267112"/>
                <a:gd name="connsiteY2" fmla="*/ 168361 h 168766"/>
                <a:gd name="connsiteX3" fmla="*/ 149529 w 267112"/>
                <a:gd name="connsiteY3" fmla="*/ 69936 h 168766"/>
                <a:gd name="connsiteX4" fmla="*/ 92379 w 267112"/>
                <a:gd name="connsiteY4" fmla="*/ 31836 h 168766"/>
                <a:gd name="connsiteX5" fmla="*/ 304 w 267112"/>
                <a:gd name="connsiteY5" fmla="*/ 86 h 1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12" h="168766">
                  <a:moveTo>
                    <a:pt x="304" y="86"/>
                  </a:moveTo>
                  <a:cubicBezTo>
                    <a:pt x="6125" y="-443"/>
                    <a:pt x="82854" y="615"/>
                    <a:pt x="127304" y="28661"/>
                  </a:cubicBezTo>
                  <a:cubicBezTo>
                    <a:pt x="171754" y="56707"/>
                    <a:pt x="263300" y="161482"/>
                    <a:pt x="267004" y="168361"/>
                  </a:cubicBezTo>
                  <a:cubicBezTo>
                    <a:pt x="270708" y="175240"/>
                    <a:pt x="178633" y="92690"/>
                    <a:pt x="149529" y="69936"/>
                  </a:cubicBezTo>
                  <a:cubicBezTo>
                    <a:pt x="120425" y="47182"/>
                    <a:pt x="110900" y="43478"/>
                    <a:pt x="92379" y="31836"/>
                  </a:cubicBezTo>
                  <a:cubicBezTo>
                    <a:pt x="73858" y="20194"/>
                    <a:pt x="-5517" y="615"/>
                    <a:pt x="304" y="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9E93D12B-CC79-E6E6-7F7A-985D6672BA45}"/>
                </a:ext>
              </a:extLst>
            </p:cNvPr>
            <p:cNvSpPr/>
            <p:nvPr/>
          </p:nvSpPr>
          <p:spPr>
            <a:xfrm>
              <a:off x="991231" y="3001981"/>
              <a:ext cx="223683" cy="319222"/>
            </a:xfrm>
            <a:custGeom>
              <a:avLst/>
              <a:gdLst>
                <a:gd name="connsiteX0" fmla="*/ 221619 w 223683"/>
                <a:gd name="connsiteY0" fmla="*/ 4744 h 319222"/>
                <a:gd name="connsiteX1" fmla="*/ 56519 w 223683"/>
                <a:gd name="connsiteY1" fmla="*/ 112694 h 319222"/>
                <a:gd name="connsiteX2" fmla="*/ 21594 w 223683"/>
                <a:gd name="connsiteY2" fmla="*/ 201594 h 319222"/>
                <a:gd name="connsiteX3" fmla="*/ 18419 w 223683"/>
                <a:gd name="connsiteY3" fmla="*/ 280969 h 319222"/>
                <a:gd name="connsiteX4" fmla="*/ 27944 w 223683"/>
                <a:gd name="connsiteY4" fmla="*/ 303194 h 319222"/>
                <a:gd name="connsiteX5" fmla="*/ 81919 w 223683"/>
                <a:gd name="connsiteY5" fmla="*/ 319069 h 319222"/>
                <a:gd name="connsiteX6" fmla="*/ 12069 w 223683"/>
                <a:gd name="connsiteY6" fmla="*/ 293669 h 319222"/>
                <a:gd name="connsiteX7" fmla="*/ 5719 w 223683"/>
                <a:gd name="connsiteY7" fmla="*/ 239694 h 319222"/>
                <a:gd name="connsiteX8" fmla="*/ 12069 w 223683"/>
                <a:gd name="connsiteY8" fmla="*/ 150794 h 319222"/>
                <a:gd name="connsiteX9" fmla="*/ 142244 w 223683"/>
                <a:gd name="connsiteY9" fmla="*/ 30144 h 319222"/>
                <a:gd name="connsiteX10" fmla="*/ 221619 w 223683"/>
                <a:gd name="connsiteY10" fmla="*/ 4744 h 31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683" h="319222">
                  <a:moveTo>
                    <a:pt x="221619" y="4744"/>
                  </a:moveTo>
                  <a:cubicBezTo>
                    <a:pt x="207331" y="18502"/>
                    <a:pt x="89856" y="79886"/>
                    <a:pt x="56519" y="112694"/>
                  </a:cubicBezTo>
                  <a:cubicBezTo>
                    <a:pt x="23181" y="145502"/>
                    <a:pt x="27944" y="173548"/>
                    <a:pt x="21594" y="201594"/>
                  </a:cubicBezTo>
                  <a:cubicBezTo>
                    <a:pt x="15244" y="229640"/>
                    <a:pt x="17361" y="264036"/>
                    <a:pt x="18419" y="280969"/>
                  </a:cubicBezTo>
                  <a:cubicBezTo>
                    <a:pt x="19477" y="297902"/>
                    <a:pt x="17361" y="296844"/>
                    <a:pt x="27944" y="303194"/>
                  </a:cubicBezTo>
                  <a:cubicBezTo>
                    <a:pt x="38527" y="309544"/>
                    <a:pt x="84565" y="320657"/>
                    <a:pt x="81919" y="319069"/>
                  </a:cubicBezTo>
                  <a:cubicBezTo>
                    <a:pt x="79273" y="317482"/>
                    <a:pt x="24769" y="306898"/>
                    <a:pt x="12069" y="293669"/>
                  </a:cubicBezTo>
                  <a:cubicBezTo>
                    <a:pt x="-631" y="280440"/>
                    <a:pt x="5719" y="263506"/>
                    <a:pt x="5719" y="239694"/>
                  </a:cubicBezTo>
                  <a:cubicBezTo>
                    <a:pt x="5719" y="215882"/>
                    <a:pt x="-10685" y="185719"/>
                    <a:pt x="12069" y="150794"/>
                  </a:cubicBezTo>
                  <a:cubicBezTo>
                    <a:pt x="34823" y="115869"/>
                    <a:pt x="112082" y="50781"/>
                    <a:pt x="142244" y="30144"/>
                  </a:cubicBezTo>
                  <a:cubicBezTo>
                    <a:pt x="172406" y="9507"/>
                    <a:pt x="235907" y="-9014"/>
                    <a:pt x="221619" y="47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996BE355-BE1F-DCA7-ADE7-4C4D218BC9F3}"/>
                </a:ext>
              </a:extLst>
            </p:cNvPr>
            <p:cNvSpPr/>
            <p:nvPr/>
          </p:nvSpPr>
          <p:spPr>
            <a:xfrm>
              <a:off x="980856" y="3301994"/>
              <a:ext cx="64024" cy="104786"/>
            </a:xfrm>
            <a:custGeom>
              <a:avLst/>
              <a:gdLst>
                <a:gd name="connsiteX0" fmla="*/ 219 w 64024"/>
                <a:gd name="connsiteY0" fmla="*/ 6 h 104786"/>
                <a:gd name="connsiteX1" fmla="*/ 41494 w 64024"/>
                <a:gd name="connsiteY1" fmla="*/ 50806 h 104786"/>
                <a:gd name="connsiteX2" fmla="*/ 3394 w 64024"/>
                <a:gd name="connsiteY2" fmla="*/ 104781 h 104786"/>
                <a:gd name="connsiteX3" fmla="*/ 63719 w 64024"/>
                <a:gd name="connsiteY3" fmla="*/ 47631 h 104786"/>
                <a:gd name="connsiteX4" fmla="*/ 219 w 64024"/>
                <a:gd name="connsiteY4" fmla="*/ 6 h 104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24" h="104786">
                  <a:moveTo>
                    <a:pt x="219" y="6"/>
                  </a:moveTo>
                  <a:cubicBezTo>
                    <a:pt x="-3485" y="535"/>
                    <a:pt x="40965" y="33344"/>
                    <a:pt x="41494" y="50806"/>
                  </a:cubicBezTo>
                  <a:cubicBezTo>
                    <a:pt x="42023" y="68268"/>
                    <a:pt x="-310" y="105310"/>
                    <a:pt x="3394" y="104781"/>
                  </a:cubicBezTo>
                  <a:cubicBezTo>
                    <a:pt x="7098" y="104252"/>
                    <a:pt x="58427" y="61389"/>
                    <a:pt x="63719" y="47631"/>
                  </a:cubicBezTo>
                  <a:cubicBezTo>
                    <a:pt x="69011" y="33873"/>
                    <a:pt x="3923" y="-523"/>
                    <a:pt x="219" y="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D68F784C-2364-C1F6-7451-C60FF8A2DB5C}"/>
                </a:ext>
              </a:extLst>
            </p:cNvPr>
            <p:cNvSpPr/>
            <p:nvPr/>
          </p:nvSpPr>
          <p:spPr>
            <a:xfrm>
              <a:off x="981060" y="3289291"/>
              <a:ext cx="89703" cy="133658"/>
            </a:xfrm>
            <a:custGeom>
              <a:avLst/>
              <a:gdLst>
                <a:gd name="connsiteX0" fmla="*/ 19065 w 89703"/>
                <a:gd name="connsiteY0" fmla="*/ 9 h 133658"/>
                <a:gd name="connsiteX1" fmla="*/ 76215 w 89703"/>
                <a:gd name="connsiteY1" fmla="*/ 34934 h 133658"/>
                <a:gd name="connsiteX2" fmla="*/ 66690 w 89703"/>
                <a:gd name="connsiteY2" fmla="*/ 88909 h 133658"/>
                <a:gd name="connsiteX3" fmla="*/ 15 w 89703"/>
                <a:gd name="connsiteY3" fmla="*/ 133359 h 133658"/>
                <a:gd name="connsiteX4" fmla="*/ 73040 w 89703"/>
                <a:gd name="connsiteY4" fmla="*/ 104784 h 133658"/>
                <a:gd name="connsiteX5" fmla="*/ 88915 w 89703"/>
                <a:gd name="connsiteY5" fmla="*/ 38109 h 133658"/>
                <a:gd name="connsiteX6" fmla="*/ 19065 w 89703"/>
                <a:gd name="connsiteY6" fmla="*/ 9 h 13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703" h="133658">
                  <a:moveTo>
                    <a:pt x="19065" y="9"/>
                  </a:moveTo>
                  <a:cubicBezTo>
                    <a:pt x="16948" y="-520"/>
                    <a:pt x="68278" y="20117"/>
                    <a:pt x="76215" y="34934"/>
                  </a:cubicBezTo>
                  <a:cubicBezTo>
                    <a:pt x="84153" y="49751"/>
                    <a:pt x="79390" y="72505"/>
                    <a:pt x="66690" y="88909"/>
                  </a:cubicBezTo>
                  <a:cubicBezTo>
                    <a:pt x="53990" y="105313"/>
                    <a:pt x="-1043" y="130713"/>
                    <a:pt x="15" y="133359"/>
                  </a:cubicBezTo>
                  <a:cubicBezTo>
                    <a:pt x="1073" y="136005"/>
                    <a:pt x="58223" y="120659"/>
                    <a:pt x="73040" y="104784"/>
                  </a:cubicBezTo>
                  <a:cubicBezTo>
                    <a:pt x="87857" y="88909"/>
                    <a:pt x="91561" y="54513"/>
                    <a:pt x="88915" y="38109"/>
                  </a:cubicBezTo>
                  <a:cubicBezTo>
                    <a:pt x="86269" y="21705"/>
                    <a:pt x="21182" y="538"/>
                    <a:pt x="19065" y="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F1B02C09-BB89-616D-21AA-40D98B83D09C}"/>
                </a:ext>
              </a:extLst>
            </p:cNvPr>
            <p:cNvSpPr/>
            <p:nvPr/>
          </p:nvSpPr>
          <p:spPr>
            <a:xfrm>
              <a:off x="1215822" y="2990850"/>
              <a:ext cx="350989" cy="303863"/>
            </a:xfrm>
            <a:custGeom>
              <a:avLst/>
              <a:gdLst>
                <a:gd name="connsiteX0" fmla="*/ 203 w 350989"/>
                <a:gd name="connsiteY0" fmla="*/ 12700 h 303863"/>
                <a:gd name="connsiteX1" fmla="*/ 212928 w 350989"/>
                <a:gd name="connsiteY1" fmla="*/ 22225 h 303863"/>
                <a:gd name="connsiteX2" fmla="*/ 330403 w 350989"/>
                <a:gd name="connsiteY2" fmla="*/ 146050 h 303863"/>
                <a:gd name="connsiteX3" fmla="*/ 349453 w 350989"/>
                <a:gd name="connsiteY3" fmla="*/ 247650 h 303863"/>
                <a:gd name="connsiteX4" fmla="*/ 349453 w 350989"/>
                <a:gd name="connsiteY4" fmla="*/ 301625 h 303863"/>
                <a:gd name="connsiteX5" fmla="*/ 346278 w 350989"/>
                <a:gd name="connsiteY5" fmla="*/ 174625 h 303863"/>
                <a:gd name="connsiteX6" fmla="*/ 343103 w 350989"/>
                <a:gd name="connsiteY6" fmla="*/ 136525 h 303863"/>
                <a:gd name="connsiteX7" fmla="*/ 257378 w 350989"/>
                <a:gd name="connsiteY7" fmla="*/ 31750 h 303863"/>
                <a:gd name="connsiteX8" fmla="*/ 235153 w 350989"/>
                <a:gd name="connsiteY8" fmla="*/ 12700 h 303863"/>
                <a:gd name="connsiteX9" fmla="*/ 174828 w 350989"/>
                <a:gd name="connsiteY9" fmla="*/ 0 h 303863"/>
                <a:gd name="connsiteX10" fmla="*/ 203 w 350989"/>
                <a:gd name="connsiteY10" fmla="*/ 12700 h 30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989" h="303863">
                  <a:moveTo>
                    <a:pt x="203" y="12700"/>
                  </a:moveTo>
                  <a:cubicBezTo>
                    <a:pt x="6553" y="16404"/>
                    <a:pt x="157895" y="0"/>
                    <a:pt x="212928" y="22225"/>
                  </a:cubicBezTo>
                  <a:cubicBezTo>
                    <a:pt x="267961" y="44450"/>
                    <a:pt x="307649" y="108479"/>
                    <a:pt x="330403" y="146050"/>
                  </a:cubicBezTo>
                  <a:cubicBezTo>
                    <a:pt x="353157" y="183621"/>
                    <a:pt x="346278" y="221721"/>
                    <a:pt x="349453" y="247650"/>
                  </a:cubicBezTo>
                  <a:cubicBezTo>
                    <a:pt x="352628" y="273579"/>
                    <a:pt x="349982" y="313796"/>
                    <a:pt x="349453" y="301625"/>
                  </a:cubicBezTo>
                  <a:cubicBezTo>
                    <a:pt x="348924" y="289454"/>
                    <a:pt x="347336" y="202142"/>
                    <a:pt x="346278" y="174625"/>
                  </a:cubicBezTo>
                  <a:cubicBezTo>
                    <a:pt x="345220" y="147108"/>
                    <a:pt x="357920" y="160337"/>
                    <a:pt x="343103" y="136525"/>
                  </a:cubicBezTo>
                  <a:cubicBezTo>
                    <a:pt x="328286" y="112713"/>
                    <a:pt x="275370" y="52388"/>
                    <a:pt x="257378" y="31750"/>
                  </a:cubicBezTo>
                  <a:cubicBezTo>
                    <a:pt x="239386" y="11112"/>
                    <a:pt x="248911" y="17992"/>
                    <a:pt x="235153" y="12700"/>
                  </a:cubicBezTo>
                  <a:cubicBezTo>
                    <a:pt x="221395" y="7408"/>
                    <a:pt x="211340" y="0"/>
                    <a:pt x="174828" y="0"/>
                  </a:cubicBezTo>
                  <a:cubicBezTo>
                    <a:pt x="138316" y="0"/>
                    <a:pt x="-6147" y="8996"/>
                    <a:pt x="203" y="127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EF8FC63F-2146-7DB9-4D00-80F26F1BA649}"/>
                </a:ext>
              </a:extLst>
            </p:cNvPr>
            <p:cNvSpPr/>
            <p:nvPr/>
          </p:nvSpPr>
          <p:spPr>
            <a:xfrm>
              <a:off x="1196975" y="3018329"/>
              <a:ext cx="339774" cy="125148"/>
            </a:xfrm>
            <a:custGeom>
              <a:avLst/>
              <a:gdLst>
                <a:gd name="connsiteX0" fmla="*/ 0 w 339774"/>
                <a:gd name="connsiteY0" fmla="*/ 7446 h 125148"/>
                <a:gd name="connsiteX1" fmla="*/ 190500 w 339774"/>
                <a:gd name="connsiteY1" fmla="*/ 10621 h 125148"/>
                <a:gd name="connsiteX2" fmla="*/ 279400 w 339774"/>
                <a:gd name="connsiteY2" fmla="*/ 39196 h 125148"/>
                <a:gd name="connsiteX3" fmla="*/ 339725 w 339774"/>
                <a:gd name="connsiteY3" fmla="*/ 124921 h 125148"/>
                <a:gd name="connsiteX4" fmla="*/ 269875 w 339774"/>
                <a:gd name="connsiteY4" fmla="*/ 10621 h 125148"/>
                <a:gd name="connsiteX5" fmla="*/ 142875 w 339774"/>
                <a:gd name="connsiteY5" fmla="*/ 4271 h 125148"/>
                <a:gd name="connsiteX6" fmla="*/ 0 w 339774"/>
                <a:gd name="connsiteY6" fmla="*/ 7446 h 12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774" h="125148">
                  <a:moveTo>
                    <a:pt x="0" y="7446"/>
                  </a:moveTo>
                  <a:cubicBezTo>
                    <a:pt x="7937" y="8504"/>
                    <a:pt x="143933" y="5329"/>
                    <a:pt x="190500" y="10621"/>
                  </a:cubicBezTo>
                  <a:cubicBezTo>
                    <a:pt x="237067" y="15913"/>
                    <a:pt x="254529" y="20146"/>
                    <a:pt x="279400" y="39196"/>
                  </a:cubicBezTo>
                  <a:cubicBezTo>
                    <a:pt x="304271" y="58246"/>
                    <a:pt x="341312" y="129683"/>
                    <a:pt x="339725" y="124921"/>
                  </a:cubicBezTo>
                  <a:cubicBezTo>
                    <a:pt x="338138" y="120159"/>
                    <a:pt x="302683" y="30729"/>
                    <a:pt x="269875" y="10621"/>
                  </a:cubicBezTo>
                  <a:cubicBezTo>
                    <a:pt x="237067" y="-9487"/>
                    <a:pt x="182033" y="5329"/>
                    <a:pt x="142875" y="4271"/>
                  </a:cubicBezTo>
                  <a:lnTo>
                    <a:pt x="0" y="74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D52FFC78-E887-8904-4A7B-18D146D2BC5C}"/>
                </a:ext>
              </a:extLst>
            </p:cNvPr>
            <p:cNvSpPr/>
            <p:nvPr/>
          </p:nvSpPr>
          <p:spPr>
            <a:xfrm>
              <a:off x="1491525" y="3146408"/>
              <a:ext cx="90421" cy="179169"/>
            </a:xfrm>
            <a:custGeom>
              <a:avLst/>
              <a:gdLst>
                <a:gd name="connsiteX0" fmla="*/ 73750 w 90421"/>
                <a:gd name="connsiteY0" fmla="*/ 17 h 179169"/>
                <a:gd name="connsiteX1" fmla="*/ 83275 w 90421"/>
                <a:gd name="connsiteY1" fmla="*/ 142892 h 179169"/>
                <a:gd name="connsiteX2" fmla="*/ 45175 w 90421"/>
                <a:gd name="connsiteY2" fmla="*/ 174642 h 179169"/>
                <a:gd name="connsiteX3" fmla="*/ 725 w 90421"/>
                <a:gd name="connsiteY3" fmla="*/ 168292 h 179169"/>
                <a:gd name="connsiteX4" fmla="*/ 83275 w 90421"/>
                <a:gd name="connsiteY4" fmla="*/ 177817 h 179169"/>
                <a:gd name="connsiteX5" fmla="*/ 86450 w 90421"/>
                <a:gd name="connsiteY5" fmla="*/ 133367 h 179169"/>
                <a:gd name="connsiteX6" fmla="*/ 73750 w 90421"/>
                <a:gd name="connsiteY6" fmla="*/ 17 h 1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21" h="179169">
                  <a:moveTo>
                    <a:pt x="73750" y="17"/>
                  </a:moveTo>
                  <a:cubicBezTo>
                    <a:pt x="73221" y="1604"/>
                    <a:pt x="88037" y="113788"/>
                    <a:pt x="83275" y="142892"/>
                  </a:cubicBezTo>
                  <a:cubicBezTo>
                    <a:pt x="78513" y="171996"/>
                    <a:pt x="58933" y="170409"/>
                    <a:pt x="45175" y="174642"/>
                  </a:cubicBezTo>
                  <a:cubicBezTo>
                    <a:pt x="31417" y="178875"/>
                    <a:pt x="-5625" y="167763"/>
                    <a:pt x="725" y="168292"/>
                  </a:cubicBezTo>
                  <a:cubicBezTo>
                    <a:pt x="7075" y="168821"/>
                    <a:pt x="68988" y="183638"/>
                    <a:pt x="83275" y="177817"/>
                  </a:cubicBezTo>
                  <a:cubicBezTo>
                    <a:pt x="97562" y="171996"/>
                    <a:pt x="85921" y="160354"/>
                    <a:pt x="86450" y="133367"/>
                  </a:cubicBezTo>
                  <a:cubicBezTo>
                    <a:pt x="86979" y="106380"/>
                    <a:pt x="74279" y="-1570"/>
                    <a:pt x="73750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B1EA7D88-851F-B2DE-50FF-E0B87C6170F5}"/>
                </a:ext>
              </a:extLst>
            </p:cNvPr>
            <p:cNvSpPr/>
            <p:nvPr/>
          </p:nvSpPr>
          <p:spPr>
            <a:xfrm>
              <a:off x="1520216" y="3327383"/>
              <a:ext cx="229706" cy="101626"/>
            </a:xfrm>
            <a:custGeom>
              <a:avLst/>
              <a:gdLst>
                <a:gd name="connsiteX0" fmla="*/ 609 w 229706"/>
                <a:gd name="connsiteY0" fmla="*/ 17 h 101626"/>
                <a:gd name="connsiteX1" fmla="*/ 32359 w 229706"/>
                <a:gd name="connsiteY1" fmla="*/ 63517 h 101626"/>
                <a:gd name="connsiteX2" fmla="*/ 73634 w 229706"/>
                <a:gd name="connsiteY2" fmla="*/ 101617 h 101626"/>
                <a:gd name="connsiteX3" fmla="*/ 76809 w 229706"/>
                <a:gd name="connsiteY3" fmla="*/ 66692 h 101626"/>
                <a:gd name="connsiteX4" fmla="*/ 118084 w 229706"/>
                <a:gd name="connsiteY4" fmla="*/ 22242 h 101626"/>
                <a:gd name="connsiteX5" fmla="*/ 229209 w 229706"/>
                <a:gd name="connsiteY5" fmla="*/ 34942 h 101626"/>
                <a:gd name="connsiteX6" fmla="*/ 156184 w 229706"/>
                <a:gd name="connsiteY6" fmla="*/ 3192 h 101626"/>
                <a:gd name="connsiteX7" fmla="*/ 89509 w 229706"/>
                <a:gd name="connsiteY7" fmla="*/ 31767 h 101626"/>
                <a:gd name="connsiteX8" fmla="*/ 60934 w 229706"/>
                <a:gd name="connsiteY8" fmla="*/ 69867 h 101626"/>
                <a:gd name="connsiteX9" fmla="*/ 609 w 229706"/>
                <a:gd name="connsiteY9" fmla="*/ 17 h 10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706" h="101626">
                  <a:moveTo>
                    <a:pt x="609" y="17"/>
                  </a:moveTo>
                  <a:cubicBezTo>
                    <a:pt x="-4153" y="-1041"/>
                    <a:pt x="20188" y="46584"/>
                    <a:pt x="32359" y="63517"/>
                  </a:cubicBezTo>
                  <a:cubicBezTo>
                    <a:pt x="44530" y="80450"/>
                    <a:pt x="66226" y="101088"/>
                    <a:pt x="73634" y="101617"/>
                  </a:cubicBezTo>
                  <a:cubicBezTo>
                    <a:pt x="81042" y="102146"/>
                    <a:pt x="69401" y="79921"/>
                    <a:pt x="76809" y="66692"/>
                  </a:cubicBezTo>
                  <a:cubicBezTo>
                    <a:pt x="84217" y="53463"/>
                    <a:pt x="92684" y="27534"/>
                    <a:pt x="118084" y="22242"/>
                  </a:cubicBezTo>
                  <a:cubicBezTo>
                    <a:pt x="143484" y="16950"/>
                    <a:pt x="222859" y="38117"/>
                    <a:pt x="229209" y="34942"/>
                  </a:cubicBezTo>
                  <a:cubicBezTo>
                    <a:pt x="235559" y="31767"/>
                    <a:pt x="179467" y="3721"/>
                    <a:pt x="156184" y="3192"/>
                  </a:cubicBezTo>
                  <a:cubicBezTo>
                    <a:pt x="132901" y="2663"/>
                    <a:pt x="105384" y="20655"/>
                    <a:pt x="89509" y="31767"/>
                  </a:cubicBezTo>
                  <a:cubicBezTo>
                    <a:pt x="73634" y="42880"/>
                    <a:pt x="72046" y="71454"/>
                    <a:pt x="60934" y="69867"/>
                  </a:cubicBezTo>
                  <a:cubicBezTo>
                    <a:pt x="49822" y="68280"/>
                    <a:pt x="5371" y="1075"/>
                    <a:pt x="609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BDDFD3C8-9016-729F-32FE-0D33C615B821}"/>
                </a:ext>
              </a:extLst>
            </p:cNvPr>
            <p:cNvSpPr/>
            <p:nvPr/>
          </p:nvSpPr>
          <p:spPr>
            <a:xfrm>
              <a:off x="1502633" y="3326906"/>
              <a:ext cx="91450" cy="116376"/>
            </a:xfrm>
            <a:custGeom>
              <a:avLst/>
              <a:gdLst>
                <a:gd name="connsiteX0" fmla="*/ 2317 w 91450"/>
                <a:gd name="connsiteY0" fmla="*/ 494 h 116376"/>
                <a:gd name="connsiteX1" fmla="*/ 24542 w 91450"/>
                <a:gd name="connsiteY1" fmla="*/ 60819 h 116376"/>
                <a:gd name="connsiteX2" fmla="*/ 88042 w 91450"/>
                <a:gd name="connsiteY2" fmla="*/ 114794 h 116376"/>
                <a:gd name="connsiteX3" fmla="*/ 75342 w 91450"/>
                <a:gd name="connsiteY3" fmla="*/ 95744 h 116376"/>
                <a:gd name="connsiteX4" fmla="*/ 2317 w 91450"/>
                <a:gd name="connsiteY4" fmla="*/ 494 h 1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50" h="116376">
                  <a:moveTo>
                    <a:pt x="2317" y="494"/>
                  </a:moveTo>
                  <a:cubicBezTo>
                    <a:pt x="-6150" y="-5327"/>
                    <a:pt x="10255" y="41769"/>
                    <a:pt x="24542" y="60819"/>
                  </a:cubicBezTo>
                  <a:cubicBezTo>
                    <a:pt x="38830" y="79869"/>
                    <a:pt x="88042" y="114794"/>
                    <a:pt x="88042" y="114794"/>
                  </a:cubicBezTo>
                  <a:cubicBezTo>
                    <a:pt x="96509" y="120615"/>
                    <a:pt x="88042" y="109502"/>
                    <a:pt x="75342" y="95744"/>
                  </a:cubicBezTo>
                  <a:cubicBezTo>
                    <a:pt x="62642" y="81986"/>
                    <a:pt x="10784" y="6315"/>
                    <a:pt x="2317" y="4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922ED018-4245-7732-732B-EF770C3C66FA}"/>
                </a:ext>
              </a:extLst>
            </p:cNvPr>
            <p:cNvSpPr/>
            <p:nvPr/>
          </p:nvSpPr>
          <p:spPr>
            <a:xfrm>
              <a:off x="1656079" y="3233823"/>
              <a:ext cx="328698" cy="328530"/>
            </a:xfrm>
            <a:custGeom>
              <a:avLst/>
              <a:gdLst>
                <a:gd name="connsiteX0" fmla="*/ 1271 w 328698"/>
                <a:gd name="connsiteY0" fmla="*/ 1502 h 328530"/>
                <a:gd name="connsiteX1" fmla="*/ 112396 w 328698"/>
                <a:gd name="connsiteY1" fmla="*/ 33252 h 328530"/>
                <a:gd name="connsiteX2" fmla="*/ 229871 w 328698"/>
                <a:gd name="connsiteY2" fmla="*/ 87227 h 328530"/>
                <a:gd name="connsiteX3" fmla="*/ 318771 w 328698"/>
                <a:gd name="connsiteY3" fmla="*/ 226927 h 328530"/>
                <a:gd name="connsiteX4" fmla="*/ 325121 w 328698"/>
                <a:gd name="connsiteY4" fmla="*/ 328527 h 328530"/>
                <a:gd name="connsiteX5" fmla="*/ 306071 w 328698"/>
                <a:gd name="connsiteY5" fmla="*/ 230102 h 328530"/>
                <a:gd name="connsiteX6" fmla="*/ 277496 w 328698"/>
                <a:gd name="connsiteY6" fmla="*/ 141202 h 328530"/>
                <a:gd name="connsiteX7" fmla="*/ 188596 w 328698"/>
                <a:gd name="connsiteY7" fmla="*/ 80877 h 328530"/>
                <a:gd name="connsiteX8" fmla="*/ 1271 w 328698"/>
                <a:gd name="connsiteY8" fmla="*/ 1502 h 32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98" h="328530">
                  <a:moveTo>
                    <a:pt x="1271" y="1502"/>
                  </a:moveTo>
                  <a:cubicBezTo>
                    <a:pt x="-11429" y="-6435"/>
                    <a:pt x="74296" y="18965"/>
                    <a:pt x="112396" y="33252"/>
                  </a:cubicBezTo>
                  <a:cubicBezTo>
                    <a:pt x="150496" y="47539"/>
                    <a:pt x="195475" y="54948"/>
                    <a:pt x="229871" y="87227"/>
                  </a:cubicBezTo>
                  <a:cubicBezTo>
                    <a:pt x="264267" y="119506"/>
                    <a:pt x="302896" y="186710"/>
                    <a:pt x="318771" y="226927"/>
                  </a:cubicBezTo>
                  <a:cubicBezTo>
                    <a:pt x="334646" y="267144"/>
                    <a:pt x="327238" y="327998"/>
                    <a:pt x="325121" y="328527"/>
                  </a:cubicBezTo>
                  <a:cubicBezTo>
                    <a:pt x="323004" y="329056"/>
                    <a:pt x="314008" y="261323"/>
                    <a:pt x="306071" y="230102"/>
                  </a:cubicBezTo>
                  <a:cubicBezTo>
                    <a:pt x="298134" y="198881"/>
                    <a:pt x="297075" y="166073"/>
                    <a:pt x="277496" y="141202"/>
                  </a:cubicBezTo>
                  <a:cubicBezTo>
                    <a:pt x="257917" y="116331"/>
                    <a:pt x="229871" y="100456"/>
                    <a:pt x="188596" y="80877"/>
                  </a:cubicBezTo>
                  <a:cubicBezTo>
                    <a:pt x="147321" y="61298"/>
                    <a:pt x="13971" y="9439"/>
                    <a:pt x="1271" y="15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F532A375-7B89-B3A9-508E-E7D2D7B2EA25}"/>
                </a:ext>
              </a:extLst>
            </p:cNvPr>
            <p:cNvSpPr/>
            <p:nvPr/>
          </p:nvSpPr>
          <p:spPr>
            <a:xfrm>
              <a:off x="1746110" y="3365498"/>
              <a:ext cx="181355" cy="292162"/>
            </a:xfrm>
            <a:custGeom>
              <a:avLst/>
              <a:gdLst>
                <a:gd name="connsiteX0" fmla="*/ 140 w 181355"/>
                <a:gd name="connsiteY0" fmla="*/ 2 h 292162"/>
                <a:gd name="connsiteX1" fmla="*/ 139840 w 181355"/>
                <a:gd name="connsiteY1" fmla="*/ 120652 h 292162"/>
                <a:gd name="connsiteX2" fmla="*/ 162065 w 181355"/>
                <a:gd name="connsiteY2" fmla="*/ 180977 h 292162"/>
                <a:gd name="connsiteX3" fmla="*/ 155715 w 181355"/>
                <a:gd name="connsiteY3" fmla="*/ 292102 h 292162"/>
                <a:gd name="connsiteX4" fmla="*/ 174765 w 181355"/>
                <a:gd name="connsiteY4" fmla="*/ 165102 h 292162"/>
                <a:gd name="connsiteX5" fmla="*/ 168415 w 181355"/>
                <a:gd name="connsiteY5" fmla="*/ 123827 h 292162"/>
                <a:gd name="connsiteX6" fmla="*/ 140 w 181355"/>
                <a:gd name="connsiteY6" fmla="*/ 2 h 29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355" h="292162">
                  <a:moveTo>
                    <a:pt x="140" y="2"/>
                  </a:moveTo>
                  <a:cubicBezTo>
                    <a:pt x="-4623" y="-527"/>
                    <a:pt x="112853" y="90490"/>
                    <a:pt x="139840" y="120652"/>
                  </a:cubicBezTo>
                  <a:cubicBezTo>
                    <a:pt x="166828" y="150815"/>
                    <a:pt x="159419" y="152402"/>
                    <a:pt x="162065" y="180977"/>
                  </a:cubicBezTo>
                  <a:cubicBezTo>
                    <a:pt x="164711" y="209552"/>
                    <a:pt x="153598" y="294748"/>
                    <a:pt x="155715" y="292102"/>
                  </a:cubicBezTo>
                  <a:cubicBezTo>
                    <a:pt x="157832" y="289456"/>
                    <a:pt x="172648" y="193148"/>
                    <a:pt x="174765" y="165102"/>
                  </a:cubicBezTo>
                  <a:cubicBezTo>
                    <a:pt x="176882" y="137056"/>
                    <a:pt x="191698" y="149227"/>
                    <a:pt x="168415" y="123827"/>
                  </a:cubicBezTo>
                  <a:cubicBezTo>
                    <a:pt x="145132" y="98427"/>
                    <a:pt x="4903" y="531"/>
                    <a:pt x="140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1CA1632F-DBF0-F5C7-816F-3AEB41918DFE}"/>
                </a:ext>
              </a:extLst>
            </p:cNvPr>
            <p:cNvSpPr/>
            <p:nvPr/>
          </p:nvSpPr>
          <p:spPr>
            <a:xfrm>
              <a:off x="2148285" y="1790424"/>
              <a:ext cx="10801" cy="358451"/>
            </a:xfrm>
            <a:custGeom>
              <a:avLst/>
              <a:gdLst>
                <a:gd name="connsiteX0" fmla="*/ 1190 w 10801"/>
                <a:gd name="connsiteY0" fmla="*/ 276 h 358451"/>
                <a:gd name="connsiteX1" fmla="*/ 1190 w 10801"/>
                <a:gd name="connsiteY1" fmla="*/ 340001 h 358451"/>
                <a:gd name="connsiteX2" fmla="*/ 10715 w 10801"/>
                <a:gd name="connsiteY2" fmla="*/ 282851 h 358451"/>
                <a:gd name="connsiteX3" fmla="*/ 1190 w 10801"/>
                <a:gd name="connsiteY3" fmla="*/ 276 h 35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358451">
                  <a:moveTo>
                    <a:pt x="1190" y="276"/>
                  </a:moveTo>
                  <a:cubicBezTo>
                    <a:pt x="-398" y="9801"/>
                    <a:pt x="-397" y="292905"/>
                    <a:pt x="1190" y="340001"/>
                  </a:cubicBezTo>
                  <a:cubicBezTo>
                    <a:pt x="2777" y="387097"/>
                    <a:pt x="9657" y="335238"/>
                    <a:pt x="10715" y="282851"/>
                  </a:cubicBezTo>
                  <a:cubicBezTo>
                    <a:pt x="11773" y="230464"/>
                    <a:pt x="2778" y="-9249"/>
                    <a:pt x="1190" y="2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A4FA3724-9E39-6F05-9B3F-5445B9B2FB18}"/>
                </a:ext>
              </a:extLst>
            </p:cNvPr>
            <p:cNvSpPr/>
            <p:nvPr/>
          </p:nvSpPr>
          <p:spPr>
            <a:xfrm>
              <a:off x="1685819" y="2132887"/>
              <a:ext cx="470915" cy="22938"/>
            </a:xfrm>
            <a:custGeom>
              <a:avLst/>
              <a:gdLst>
                <a:gd name="connsiteX0" fmla="*/ 3281 w 470915"/>
                <a:gd name="connsiteY0" fmla="*/ 713 h 22938"/>
                <a:gd name="connsiteX1" fmla="*/ 463656 w 470915"/>
                <a:gd name="connsiteY1" fmla="*/ 7063 h 22938"/>
                <a:gd name="connsiteX2" fmla="*/ 266806 w 470915"/>
                <a:gd name="connsiteY2" fmla="*/ 22938 h 22938"/>
                <a:gd name="connsiteX3" fmla="*/ 3281 w 470915"/>
                <a:gd name="connsiteY3" fmla="*/ 713 h 2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915" h="22938">
                  <a:moveTo>
                    <a:pt x="3281" y="713"/>
                  </a:moveTo>
                  <a:cubicBezTo>
                    <a:pt x="36089" y="-1933"/>
                    <a:pt x="419735" y="3359"/>
                    <a:pt x="463656" y="7063"/>
                  </a:cubicBezTo>
                  <a:cubicBezTo>
                    <a:pt x="507577" y="10767"/>
                    <a:pt x="340889" y="22938"/>
                    <a:pt x="266806" y="22938"/>
                  </a:cubicBezTo>
                  <a:cubicBezTo>
                    <a:pt x="192723" y="22938"/>
                    <a:pt x="-29527" y="3359"/>
                    <a:pt x="3281" y="7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E43D76AE-A6E4-0692-23E1-811C676218B9}"/>
                </a:ext>
              </a:extLst>
            </p:cNvPr>
            <p:cNvSpPr/>
            <p:nvPr/>
          </p:nvSpPr>
          <p:spPr>
            <a:xfrm>
              <a:off x="1682664" y="2135849"/>
              <a:ext cx="10801" cy="482498"/>
            </a:xfrm>
            <a:custGeom>
              <a:avLst/>
              <a:gdLst>
                <a:gd name="connsiteX0" fmla="*/ 9611 w 10801"/>
                <a:gd name="connsiteY0" fmla="*/ 10451 h 482498"/>
                <a:gd name="connsiteX1" fmla="*/ 9611 w 10801"/>
                <a:gd name="connsiteY1" fmla="*/ 480351 h 482498"/>
                <a:gd name="connsiteX2" fmla="*/ 86 w 10801"/>
                <a:gd name="connsiteY2" fmla="*/ 178726 h 482498"/>
                <a:gd name="connsiteX3" fmla="*/ 9611 w 10801"/>
                <a:gd name="connsiteY3" fmla="*/ 10451 h 4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1" h="482498">
                  <a:moveTo>
                    <a:pt x="9611" y="10451"/>
                  </a:moveTo>
                  <a:cubicBezTo>
                    <a:pt x="11198" y="60722"/>
                    <a:pt x="11198" y="452305"/>
                    <a:pt x="9611" y="480351"/>
                  </a:cubicBezTo>
                  <a:cubicBezTo>
                    <a:pt x="8024" y="508397"/>
                    <a:pt x="1144" y="253868"/>
                    <a:pt x="86" y="178726"/>
                  </a:cubicBezTo>
                  <a:cubicBezTo>
                    <a:pt x="-972" y="103584"/>
                    <a:pt x="8024" y="-39820"/>
                    <a:pt x="9611" y="104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7447A123-9C94-FCFC-8780-3F3EB1B39958}"/>
                </a:ext>
              </a:extLst>
            </p:cNvPr>
            <p:cNvSpPr/>
            <p:nvPr/>
          </p:nvSpPr>
          <p:spPr>
            <a:xfrm>
              <a:off x="1707666" y="2192408"/>
              <a:ext cx="13201" cy="431434"/>
            </a:xfrm>
            <a:custGeom>
              <a:avLst/>
              <a:gdLst>
                <a:gd name="connsiteX0" fmla="*/ 484 w 13201"/>
                <a:gd name="connsiteY0" fmla="*/ 1517 h 431434"/>
                <a:gd name="connsiteX1" fmla="*/ 3659 w 13201"/>
                <a:gd name="connsiteY1" fmla="*/ 420617 h 431434"/>
                <a:gd name="connsiteX2" fmla="*/ 13184 w 13201"/>
                <a:gd name="connsiteY2" fmla="*/ 284092 h 431434"/>
                <a:gd name="connsiteX3" fmla="*/ 484 w 13201"/>
                <a:gd name="connsiteY3" fmla="*/ 1517 h 43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1" h="431434">
                  <a:moveTo>
                    <a:pt x="484" y="1517"/>
                  </a:moveTo>
                  <a:cubicBezTo>
                    <a:pt x="-1103" y="24271"/>
                    <a:pt x="1542" y="373521"/>
                    <a:pt x="3659" y="420617"/>
                  </a:cubicBezTo>
                  <a:cubicBezTo>
                    <a:pt x="5776" y="467713"/>
                    <a:pt x="12655" y="349709"/>
                    <a:pt x="13184" y="284092"/>
                  </a:cubicBezTo>
                  <a:cubicBezTo>
                    <a:pt x="13713" y="218475"/>
                    <a:pt x="2071" y="-21237"/>
                    <a:pt x="484" y="15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2DF427FE-1E5F-C593-7D5C-F0A383529C75}"/>
                </a:ext>
              </a:extLst>
            </p:cNvPr>
            <p:cNvSpPr/>
            <p:nvPr/>
          </p:nvSpPr>
          <p:spPr>
            <a:xfrm>
              <a:off x="1168391" y="2619371"/>
              <a:ext cx="102079" cy="111136"/>
            </a:xfrm>
            <a:custGeom>
              <a:avLst/>
              <a:gdLst>
                <a:gd name="connsiteX0" fmla="*/ 101609 w 102079"/>
                <a:gd name="connsiteY0" fmla="*/ 4 h 111136"/>
                <a:gd name="connsiteX1" fmla="*/ 9 w 102079"/>
                <a:gd name="connsiteY1" fmla="*/ 63504 h 111136"/>
                <a:gd name="connsiteX2" fmla="*/ 95259 w 102079"/>
                <a:gd name="connsiteY2" fmla="*/ 111129 h 111136"/>
                <a:gd name="connsiteX3" fmla="*/ 41284 w 102079"/>
                <a:gd name="connsiteY3" fmla="*/ 66679 h 111136"/>
                <a:gd name="connsiteX4" fmla="*/ 101609 w 102079"/>
                <a:gd name="connsiteY4" fmla="*/ 4 h 11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79" h="111136">
                  <a:moveTo>
                    <a:pt x="101609" y="4"/>
                  </a:moveTo>
                  <a:cubicBezTo>
                    <a:pt x="94730" y="-525"/>
                    <a:pt x="1067" y="44983"/>
                    <a:pt x="9" y="63504"/>
                  </a:cubicBezTo>
                  <a:cubicBezTo>
                    <a:pt x="-1049" y="82025"/>
                    <a:pt x="88380" y="110600"/>
                    <a:pt x="95259" y="111129"/>
                  </a:cubicBezTo>
                  <a:cubicBezTo>
                    <a:pt x="102138" y="111658"/>
                    <a:pt x="44988" y="82554"/>
                    <a:pt x="41284" y="66679"/>
                  </a:cubicBezTo>
                  <a:cubicBezTo>
                    <a:pt x="37580" y="50804"/>
                    <a:pt x="108488" y="533"/>
                    <a:pt x="101609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550F90B3-789A-9D43-FC5D-81EEA3326390}"/>
                </a:ext>
              </a:extLst>
            </p:cNvPr>
            <p:cNvSpPr/>
            <p:nvPr/>
          </p:nvSpPr>
          <p:spPr>
            <a:xfrm>
              <a:off x="1285757" y="2549178"/>
              <a:ext cx="92196" cy="118552"/>
            </a:xfrm>
            <a:custGeom>
              <a:avLst/>
              <a:gdLst>
                <a:gd name="connsiteX0" fmla="*/ 6468 w 92196"/>
                <a:gd name="connsiteY0" fmla="*/ 347 h 118552"/>
                <a:gd name="connsiteX1" fmla="*/ 6468 w 92196"/>
                <a:gd name="connsiteY1" fmla="*/ 60672 h 118552"/>
                <a:gd name="connsiteX2" fmla="*/ 92193 w 92196"/>
                <a:gd name="connsiteY2" fmla="*/ 117822 h 118552"/>
                <a:gd name="connsiteX3" fmla="*/ 9643 w 92196"/>
                <a:gd name="connsiteY3" fmla="*/ 89247 h 118552"/>
                <a:gd name="connsiteX4" fmla="*/ 6468 w 92196"/>
                <a:gd name="connsiteY4" fmla="*/ 347 h 11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96" h="118552">
                  <a:moveTo>
                    <a:pt x="6468" y="347"/>
                  </a:moveTo>
                  <a:cubicBezTo>
                    <a:pt x="5939" y="-4416"/>
                    <a:pt x="-7819" y="41093"/>
                    <a:pt x="6468" y="60672"/>
                  </a:cubicBezTo>
                  <a:cubicBezTo>
                    <a:pt x="20755" y="80251"/>
                    <a:pt x="91664" y="113060"/>
                    <a:pt x="92193" y="117822"/>
                  </a:cubicBezTo>
                  <a:cubicBezTo>
                    <a:pt x="92722" y="122585"/>
                    <a:pt x="25518" y="103005"/>
                    <a:pt x="9643" y="89247"/>
                  </a:cubicBezTo>
                  <a:cubicBezTo>
                    <a:pt x="-6232" y="75489"/>
                    <a:pt x="6997" y="5110"/>
                    <a:pt x="6468" y="3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1D5A401A-454F-1D08-1319-802B7D9C1837}"/>
                </a:ext>
              </a:extLst>
            </p:cNvPr>
            <p:cNvSpPr/>
            <p:nvPr/>
          </p:nvSpPr>
          <p:spPr>
            <a:xfrm>
              <a:off x="1296572" y="2670018"/>
              <a:ext cx="46559" cy="114589"/>
            </a:xfrm>
            <a:custGeom>
              <a:avLst/>
              <a:gdLst>
                <a:gd name="connsiteX0" fmla="*/ 46453 w 46559"/>
                <a:gd name="connsiteY0" fmla="*/ 157 h 114589"/>
                <a:gd name="connsiteX1" fmla="*/ 2003 w 46559"/>
                <a:gd name="connsiteY1" fmla="*/ 47782 h 114589"/>
                <a:gd name="connsiteX2" fmla="*/ 8353 w 46559"/>
                <a:gd name="connsiteY2" fmla="*/ 114457 h 114589"/>
                <a:gd name="connsiteX3" fmla="*/ 14703 w 46559"/>
                <a:gd name="connsiteY3" fmla="*/ 63657 h 114589"/>
                <a:gd name="connsiteX4" fmla="*/ 46453 w 46559"/>
                <a:gd name="connsiteY4" fmla="*/ 157 h 1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59" h="114589">
                  <a:moveTo>
                    <a:pt x="46453" y="157"/>
                  </a:moveTo>
                  <a:cubicBezTo>
                    <a:pt x="44336" y="-2489"/>
                    <a:pt x="8353" y="28732"/>
                    <a:pt x="2003" y="47782"/>
                  </a:cubicBezTo>
                  <a:cubicBezTo>
                    <a:pt x="-4347" y="66832"/>
                    <a:pt x="6236" y="111811"/>
                    <a:pt x="8353" y="114457"/>
                  </a:cubicBezTo>
                  <a:cubicBezTo>
                    <a:pt x="10470" y="117103"/>
                    <a:pt x="10999" y="79532"/>
                    <a:pt x="14703" y="63657"/>
                  </a:cubicBezTo>
                  <a:cubicBezTo>
                    <a:pt x="18407" y="47782"/>
                    <a:pt x="48570" y="2803"/>
                    <a:pt x="46453" y="1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F7B344D2-B4DE-C543-B2BE-1EE9865D65B4}"/>
                </a:ext>
              </a:extLst>
            </p:cNvPr>
            <p:cNvSpPr/>
            <p:nvPr/>
          </p:nvSpPr>
          <p:spPr>
            <a:xfrm>
              <a:off x="1691772" y="2730471"/>
              <a:ext cx="51313" cy="479570"/>
            </a:xfrm>
            <a:custGeom>
              <a:avLst/>
              <a:gdLst>
                <a:gd name="connsiteX0" fmla="*/ 503 w 51313"/>
                <a:gd name="connsiteY0" fmla="*/ 29 h 479570"/>
                <a:gd name="connsiteX1" fmla="*/ 10028 w 51313"/>
                <a:gd name="connsiteY1" fmla="*/ 438179 h 479570"/>
                <a:gd name="connsiteX2" fmla="*/ 22728 w 51313"/>
                <a:gd name="connsiteY2" fmla="*/ 431829 h 479570"/>
                <a:gd name="connsiteX3" fmla="*/ 51303 w 51313"/>
                <a:gd name="connsiteY3" fmla="*/ 479454 h 479570"/>
                <a:gd name="connsiteX4" fmla="*/ 25903 w 51313"/>
                <a:gd name="connsiteY4" fmla="*/ 415954 h 479570"/>
                <a:gd name="connsiteX5" fmla="*/ 503 w 51313"/>
                <a:gd name="connsiteY5" fmla="*/ 29 h 47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13" h="479570">
                  <a:moveTo>
                    <a:pt x="503" y="29"/>
                  </a:moveTo>
                  <a:cubicBezTo>
                    <a:pt x="-2143" y="3733"/>
                    <a:pt x="6324" y="366212"/>
                    <a:pt x="10028" y="438179"/>
                  </a:cubicBezTo>
                  <a:cubicBezTo>
                    <a:pt x="13732" y="510146"/>
                    <a:pt x="15849" y="424950"/>
                    <a:pt x="22728" y="431829"/>
                  </a:cubicBezTo>
                  <a:cubicBezTo>
                    <a:pt x="29607" y="438708"/>
                    <a:pt x="50774" y="482100"/>
                    <a:pt x="51303" y="479454"/>
                  </a:cubicBezTo>
                  <a:cubicBezTo>
                    <a:pt x="51832" y="476808"/>
                    <a:pt x="32253" y="494271"/>
                    <a:pt x="25903" y="415954"/>
                  </a:cubicBezTo>
                  <a:cubicBezTo>
                    <a:pt x="19553" y="337637"/>
                    <a:pt x="3149" y="-3675"/>
                    <a:pt x="503" y="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55E83D2E-33CA-8B86-58B2-DB304E21000F}"/>
                </a:ext>
              </a:extLst>
            </p:cNvPr>
            <p:cNvSpPr/>
            <p:nvPr/>
          </p:nvSpPr>
          <p:spPr>
            <a:xfrm>
              <a:off x="1767059" y="2219042"/>
              <a:ext cx="71323" cy="928996"/>
            </a:xfrm>
            <a:custGeom>
              <a:avLst/>
              <a:gdLst>
                <a:gd name="connsiteX0" fmla="*/ 45866 w 71323"/>
                <a:gd name="connsiteY0" fmla="*/ 283 h 928996"/>
                <a:gd name="connsiteX1" fmla="*/ 14116 w 71323"/>
                <a:gd name="connsiteY1" fmla="*/ 66958 h 928996"/>
                <a:gd name="connsiteX2" fmla="*/ 14116 w 71323"/>
                <a:gd name="connsiteY2" fmla="*/ 89183 h 928996"/>
                <a:gd name="connsiteX3" fmla="*/ 10941 w 71323"/>
                <a:gd name="connsiteY3" fmla="*/ 244758 h 928996"/>
                <a:gd name="connsiteX4" fmla="*/ 23641 w 71323"/>
                <a:gd name="connsiteY4" fmla="*/ 835308 h 928996"/>
                <a:gd name="connsiteX5" fmla="*/ 33166 w 71323"/>
                <a:gd name="connsiteY5" fmla="*/ 870233 h 928996"/>
                <a:gd name="connsiteX6" fmla="*/ 71266 w 71323"/>
                <a:gd name="connsiteY6" fmla="*/ 901983 h 928996"/>
                <a:gd name="connsiteX7" fmla="*/ 23641 w 71323"/>
                <a:gd name="connsiteY7" fmla="*/ 870233 h 928996"/>
                <a:gd name="connsiteX8" fmla="*/ 1416 w 71323"/>
                <a:gd name="connsiteY8" fmla="*/ 241583 h 928996"/>
                <a:gd name="connsiteX9" fmla="*/ 4591 w 71323"/>
                <a:gd name="connsiteY9" fmla="*/ 95533 h 928996"/>
                <a:gd name="connsiteX10" fmla="*/ 45866 w 71323"/>
                <a:gd name="connsiteY10" fmla="*/ 283 h 92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23" h="928996">
                  <a:moveTo>
                    <a:pt x="45866" y="283"/>
                  </a:moveTo>
                  <a:cubicBezTo>
                    <a:pt x="47453" y="-4479"/>
                    <a:pt x="19408" y="52141"/>
                    <a:pt x="14116" y="66958"/>
                  </a:cubicBezTo>
                  <a:cubicBezTo>
                    <a:pt x="8824" y="81775"/>
                    <a:pt x="14645" y="59550"/>
                    <a:pt x="14116" y="89183"/>
                  </a:cubicBezTo>
                  <a:cubicBezTo>
                    <a:pt x="13587" y="118816"/>
                    <a:pt x="9353" y="120404"/>
                    <a:pt x="10941" y="244758"/>
                  </a:cubicBezTo>
                  <a:cubicBezTo>
                    <a:pt x="12528" y="369112"/>
                    <a:pt x="19937" y="731062"/>
                    <a:pt x="23641" y="835308"/>
                  </a:cubicBezTo>
                  <a:cubicBezTo>
                    <a:pt x="27345" y="939554"/>
                    <a:pt x="25228" y="859121"/>
                    <a:pt x="33166" y="870233"/>
                  </a:cubicBezTo>
                  <a:cubicBezTo>
                    <a:pt x="41103" y="881346"/>
                    <a:pt x="72853" y="901983"/>
                    <a:pt x="71266" y="901983"/>
                  </a:cubicBezTo>
                  <a:cubicBezTo>
                    <a:pt x="69679" y="901983"/>
                    <a:pt x="35283" y="980300"/>
                    <a:pt x="23641" y="870233"/>
                  </a:cubicBezTo>
                  <a:cubicBezTo>
                    <a:pt x="11999" y="760166"/>
                    <a:pt x="4591" y="370700"/>
                    <a:pt x="1416" y="241583"/>
                  </a:cubicBezTo>
                  <a:cubicBezTo>
                    <a:pt x="-1759" y="112466"/>
                    <a:pt x="887" y="132045"/>
                    <a:pt x="4591" y="95533"/>
                  </a:cubicBezTo>
                  <a:cubicBezTo>
                    <a:pt x="8295" y="59021"/>
                    <a:pt x="44279" y="5045"/>
                    <a:pt x="45866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4948D267-EEEB-5933-EB02-E48C648A16ED}"/>
                </a:ext>
              </a:extLst>
            </p:cNvPr>
            <p:cNvSpPr/>
            <p:nvPr/>
          </p:nvSpPr>
          <p:spPr>
            <a:xfrm>
              <a:off x="2224694" y="1778000"/>
              <a:ext cx="51872" cy="391033"/>
            </a:xfrm>
            <a:custGeom>
              <a:avLst/>
              <a:gdLst>
                <a:gd name="connsiteX0" fmla="*/ 23206 w 51872"/>
                <a:gd name="connsiteY0" fmla="*/ 0 h 391033"/>
                <a:gd name="connsiteX1" fmla="*/ 13681 w 51872"/>
                <a:gd name="connsiteY1" fmla="*/ 333375 h 391033"/>
                <a:gd name="connsiteX2" fmla="*/ 51781 w 51872"/>
                <a:gd name="connsiteY2" fmla="*/ 390525 h 391033"/>
                <a:gd name="connsiteX3" fmla="*/ 981 w 51872"/>
                <a:gd name="connsiteY3" fmla="*/ 330200 h 391033"/>
                <a:gd name="connsiteX4" fmla="*/ 23206 w 51872"/>
                <a:gd name="connsiteY4" fmla="*/ 0 h 39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72" h="391033">
                  <a:moveTo>
                    <a:pt x="23206" y="0"/>
                  </a:moveTo>
                  <a:cubicBezTo>
                    <a:pt x="25323" y="529"/>
                    <a:pt x="8919" y="268288"/>
                    <a:pt x="13681" y="333375"/>
                  </a:cubicBezTo>
                  <a:cubicBezTo>
                    <a:pt x="18443" y="398462"/>
                    <a:pt x="53898" y="391054"/>
                    <a:pt x="51781" y="390525"/>
                  </a:cubicBezTo>
                  <a:cubicBezTo>
                    <a:pt x="49664" y="389996"/>
                    <a:pt x="7331" y="391583"/>
                    <a:pt x="981" y="330200"/>
                  </a:cubicBezTo>
                  <a:cubicBezTo>
                    <a:pt x="-5369" y="268817"/>
                    <a:pt x="21089" y="-529"/>
                    <a:pt x="2320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4BDB85C8-3765-FF2E-E22A-26B8AB690C3C}"/>
                </a:ext>
              </a:extLst>
            </p:cNvPr>
            <p:cNvSpPr/>
            <p:nvPr/>
          </p:nvSpPr>
          <p:spPr>
            <a:xfrm>
              <a:off x="2255749" y="1797043"/>
              <a:ext cx="20793" cy="359504"/>
            </a:xfrm>
            <a:custGeom>
              <a:avLst/>
              <a:gdLst>
                <a:gd name="connsiteX0" fmla="*/ 1676 w 20793"/>
                <a:gd name="connsiteY0" fmla="*/ 7 h 359504"/>
                <a:gd name="connsiteX1" fmla="*/ 1676 w 20793"/>
                <a:gd name="connsiteY1" fmla="*/ 317507 h 359504"/>
                <a:gd name="connsiteX2" fmla="*/ 20726 w 20793"/>
                <a:gd name="connsiteY2" fmla="*/ 349257 h 359504"/>
                <a:gd name="connsiteX3" fmla="*/ 8026 w 20793"/>
                <a:gd name="connsiteY3" fmla="*/ 327032 h 359504"/>
                <a:gd name="connsiteX4" fmla="*/ 1676 w 20793"/>
                <a:gd name="connsiteY4" fmla="*/ 7 h 35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3" h="359504">
                  <a:moveTo>
                    <a:pt x="1676" y="7"/>
                  </a:moveTo>
                  <a:cubicBezTo>
                    <a:pt x="618" y="-1581"/>
                    <a:pt x="-1499" y="259299"/>
                    <a:pt x="1676" y="317507"/>
                  </a:cubicBezTo>
                  <a:cubicBezTo>
                    <a:pt x="4851" y="375715"/>
                    <a:pt x="19668" y="347669"/>
                    <a:pt x="20726" y="349257"/>
                  </a:cubicBezTo>
                  <a:cubicBezTo>
                    <a:pt x="21784" y="350845"/>
                    <a:pt x="10143" y="382065"/>
                    <a:pt x="8026" y="327032"/>
                  </a:cubicBezTo>
                  <a:cubicBezTo>
                    <a:pt x="5909" y="271999"/>
                    <a:pt x="2734" y="1595"/>
                    <a:pt x="1676" y="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1EE1731E-61C9-0C93-7268-C2CE84C267D8}"/>
                </a:ext>
              </a:extLst>
            </p:cNvPr>
            <p:cNvSpPr/>
            <p:nvPr/>
          </p:nvSpPr>
          <p:spPr>
            <a:xfrm>
              <a:off x="2274599" y="2139561"/>
              <a:ext cx="411061" cy="13225"/>
            </a:xfrm>
            <a:custGeom>
              <a:avLst/>
              <a:gdLst>
                <a:gd name="connsiteX0" fmla="*/ 5051 w 411061"/>
                <a:gd name="connsiteY0" fmla="*/ 389 h 13225"/>
                <a:gd name="connsiteX1" fmla="*/ 398751 w 411061"/>
                <a:gd name="connsiteY1" fmla="*/ 3564 h 13225"/>
                <a:gd name="connsiteX2" fmla="*/ 319376 w 411061"/>
                <a:gd name="connsiteY2" fmla="*/ 6739 h 13225"/>
                <a:gd name="connsiteX3" fmla="*/ 186026 w 411061"/>
                <a:gd name="connsiteY3" fmla="*/ 13089 h 13225"/>
                <a:gd name="connsiteX4" fmla="*/ 5051 w 411061"/>
                <a:gd name="connsiteY4" fmla="*/ 389 h 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61" h="13225">
                  <a:moveTo>
                    <a:pt x="5051" y="389"/>
                  </a:moveTo>
                  <a:cubicBezTo>
                    <a:pt x="40505" y="-1198"/>
                    <a:pt x="346364" y="2506"/>
                    <a:pt x="398751" y="3564"/>
                  </a:cubicBezTo>
                  <a:cubicBezTo>
                    <a:pt x="451138" y="4622"/>
                    <a:pt x="319376" y="6739"/>
                    <a:pt x="319376" y="6739"/>
                  </a:cubicBezTo>
                  <a:cubicBezTo>
                    <a:pt x="283922" y="8326"/>
                    <a:pt x="241588" y="11502"/>
                    <a:pt x="186026" y="13089"/>
                  </a:cubicBezTo>
                  <a:cubicBezTo>
                    <a:pt x="130464" y="14676"/>
                    <a:pt x="-30403" y="1976"/>
                    <a:pt x="5051" y="3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6B6743F3-9AE0-FFB7-6751-4D59F0FC4359}"/>
                </a:ext>
              </a:extLst>
            </p:cNvPr>
            <p:cNvSpPr/>
            <p:nvPr/>
          </p:nvSpPr>
          <p:spPr>
            <a:xfrm>
              <a:off x="2262550" y="2234822"/>
              <a:ext cx="455691" cy="19751"/>
            </a:xfrm>
            <a:custGeom>
              <a:avLst/>
              <a:gdLst>
                <a:gd name="connsiteX0" fmla="*/ 10750 w 455691"/>
                <a:gd name="connsiteY0" fmla="*/ 6728 h 19751"/>
                <a:gd name="connsiteX1" fmla="*/ 407625 w 455691"/>
                <a:gd name="connsiteY1" fmla="*/ 6728 h 19751"/>
                <a:gd name="connsiteX2" fmla="*/ 439375 w 455691"/>
                <a:gd name="connsiteY2" fmla="*/ 378 h 19751"/>
                <a:gd name="connsiteX3" fmla="*/ 321900 w 455691"/>
                <a:gd name="connsiteY3" fmla="*/ 19428 h 19751"/>
                <a:gd name="connsiteX4" fmla="*/ 128225 w 455691"/>
                <a:gd name="connsiteY4" fmla="*/ 13078 h 19751"/>
                <a:gd name="connsiteX5" fmla="*/ 10750 w 455691"/>
                <a:gd name="connsiteY5" fmla="*/ 6728 h 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691" h="19751">
                  <a:moveTo>
                    <a:pt x="10750" y="6728"/>
                  </a:moveTo>
                  <a:cubicBezTo>
                    <a:pt x="57317" y="5670"/>
                    <a:pt x="336188" y="7786"/>
                    <a:pt x="407625" y="6728"/>
                  </a:cubicBezTo>
                  <a:cubicBezTo>
                    <a:pt x="479062" y="5670"/>
                    <a:pt x="453663" y="-1739"/>
                    <a:pt x="439375" y="378"/>
                  </a:cubicBezTo>
                  <a:cubicBezTo>
                    <a:pt x="425088" y="2495"/>
                    <a:pt x="373758" y="17311"/>
                    <a:pt x="321900" y="19428"/>
                  </a:cubicBezTo>
                  <a:cubicBezTo>
                    <a:pt x="270042" y="21545"/>
                    <a:pt x="175321" y="12549"/>
                    <a:pt x="128225" y="13078"/>
                  </a:cubicBezTo>
                  <a:cubicBezTo>
                    <a:pt x="81129" y="13607"/>
                    <a:pt x="-35817" y="7786"/>
                    <a:pt x="10750" y="67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D9298A1D-8A24-8814-5A28-E6B832965330}"/>
                </a:ext>
              </a:extLst>
            </p:cNvPr>
            <p:cNvSpPr/>
            <p:nvPr/>
          </p:nvSpPr>
          <p:spPr>
            <a:xfrm>
              <a:off x="1771645" y="2220814"/>
              <a:ext cx="397362" cy="74801"/>
            </a:xfrm>
            <a:custGeom>
              <a:avLst/>
              <a:gdLst>
                <a:gd name="connsiteX0" fmla="*/ 5 w 397362"/>
                <a:gd name="connsiteY0" fmla="*/ 74711 h 74801"/>
                <a:gd name="connsiteX1" fmla="*/ 38105 w 397362"/>
                <a:gd name="connsiteY1" fmla="*/ 1686 h 74801"/>
                <a:gd name="connsiteX2" fmla="*/ 63505 w 397362"/>
                <a:gd name="connsiteY2" fmla="*/ 23911 h 74801"/>
                <a:gd name="connsiteX3" fmla="*/ 311155 w 397362"/>
                <a:gd name="connsiteY3" fmla="*/ 30261 h 74801"/>
                <a:gd name="connsiteX4" fmla="*/ 355605 w 397362"/>
                <a:gd name="connsiteY4" fmla="*/ 11211 h 74801"/>
                <a:gd name="connsiteX5" fmla="*/ 396880 w 397362"/>
                <a:gd name="connsiteY5" fmla="*/ 17561 h 74801"/>
                <a:gd name="connsiteX6" fmla="*/ 327030 w 397362"/>
                <a:gd name="connsiteY6" fmla="*/ 14386 h 74801"/>
                <a:gd name="connsiteX7" fmla="*/ 146055 w 397362"/>
                <a:gd name="connsiteY7" fmla="*/ 20736 h 74801"/>
                <a:gd name="connsiteX8" fmla="*/ 41280 w 397362"/>
                <a:gd name="connsiteY8" fmla="*/ 17561 h 74801"/>
                <a:gd name="connsiteX9" fmla="*/ 5 w 397362"/>
                <a:gd name="connsiteY9" fmla="*/ 74711 h 7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362" h="74801">
                  <a:moveTo>
                    <a:pt x="5" y="74711"/>
                  </a:moveTo>
                  <a:cubicBezTo>
                    <a:pt x="-524" y="72065"/>
                    <a:pt x="38105" y="1686"/>
                    <a:pt x="38105" y="1686"/>
                  </a:cubicBezTo>
                  <a:cubicBezTo>
                    <a:pt x="48688" y="-6781"/>
                    <a:pt x="17997" y="19149"/>
                    <a:pt x="63505" y="23911"/>
                  </a:cubicBezTo>
                  <a:cubicBezTo>
                    <a:pt x="109013" y="28673"/>
                    <a:pt x="262472" y="32378"/>
                    <a:pt x="311155" y="30261"/>
                  </a:cubicBezTo>
                  <a:cubicBezTo>
                    <a:pt x="359838" y="28144"/>
                    <a:pt x="341318" y="13328"/>
                    <a:pt x="355605" y="11211"/>
                  </a:cubicBezTo>
                  <a:cubicBezTo>
                    <a:pt x="369893" y="9094"/>
                    <a:pt x="401643" y="17032"/>
                    <a:pt x="396880" y="17561"/>
                  </a:cubicBezTo>
                  <a:cubicBezTo>
                    <a:pt x="392118" y="18090"/>
                    <a:pt x="368834" y="13857"/>
                    <a:pt x="327030" y="14386"/>
                  </a:cubicBezTo>
                  <a:cubicBezTo>
                    <a:pt x="285226" y="14915"/>
                    <a:pt x="193680" y="20207"/>
                    <a:pt x="146055" y="20736"/>
                  </a:cubicBezTo>
                  <a:cubicBezTo>
                    <a:pt x="98430" y="21265"/>
                    <a:pt x="62976" y="13857"/>
                    <a:pt x="41280" y="17561"/>
                  </a:cubicBezTo>
                  <a:cubicBezTo>
                    <a:pt x="19584" y="21265"/>
                    <a:pt x="534" y="77357"/>
                    <a:pt x="5" y="74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1443FBE2-3B8D-22C5-46CB-5DBC02CB525F}"/>
                </a:ext>
              </a:extLst>
            </p:cNvPr>
            <p:cNvSpPr/>
            <p:nvPr/>
          </p:nvSpPr>
          <p:spPr>
            <a:xfrm>
              <a:off x="2276475" y="2164557"/>
              <a:ext cx="404265" cy="7143"/>
            </a:xfrm>
            <a:custGeom>
              <a:avLst/>
              <a:gdLst>
                <a:gd name="connsiteX0" fmla="*/ 0 w 404265"/>
                <a:gd name="connsiteY0" fmla="*/ 793 h 7143"/>
                <a:gd name="connsiteX1" fmla="*/ 393700 w 404265"/>
                <a:gd name="connsiteY1" fmla="*/ 793 h 7143"/>
                <a:gd name="connsiteX2" fmla="*/ 269875 w 404265"/>
                <a:gd name="connsiteY2" fmla="*/ 7143 h 7143"/>
                <a:gd name="connsiteX3" fmla="*/ 0 w 404265"/>
                <a:gd name="connsiteY3" fmla="*/ 793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265" h="7143">
                  <a:moveTo>
                    <a:pt x="0" y="793"/>
                  </a:moveTo>
                  <a:cubicBezTo>
                    <a:pt x="20637" y="-265"/>
                    <a:pt x="348721" y="-265"/>
                    <a:pt x="393700" y="793"/>
                  </a:cubicBezTo>
                  <a:cubicBezTo>
                    <a:pt x="438679" y="1851"/>
                    <a:pt x="329142" y="5556"/>
                    <a:pt x="269875" y="7143"/>
                  </a:cubicBezTo>
                  <a:lnTo>
                    <a:pt x="0" y="7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BC93265B-C857-F1A1-688E-59D0C344585E}"/>
                </a:ext>
              </a:extLst>
            </p:cNvPr>
            <p:cNvSpPr/>
            <p:nvPr/>
          </p:nvSpPr>
          <p:spPr>
            <a:xfrm>
              <a:off x="2162025" y="2234104"/>
              <a:ext cx="16214" cy="506024"/>
            </a:xfrm>
            <a:custGeom>
              <a:avLst/>
              <a:gdLst>
                <a:gd name="connsiteX0" fmla="*/ 150 w 16214"/>
                <a:gd name="connsiteY0" fmla="*/ 23321 h 506024"/>
                <a:gd name="connsiteX1" fmla="*/ 6500 w 16214"/>
                <a:gd name="connsiteY1" fmla="*/ 480521 h 506024"/>
                <a:gd name="connsiteX2" fmla="*/ 16025 w 16214"/>
                <a:gd name="connsiteY2" fmla="*/ 410671 h 506024"/>
                <a:gd name="connsiteX3" fmla="*/ 12850 w 16214"/>
                <a:gd name="connsiteY3" fmla="*/ 99521 h 506024"/>
                <a:gd name="connsiteX4" fmla="*/ 150 w 16214"/>
                <a:gd name="connsiteY4" fmla="*/ 23321 h 50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4" h="506024">
                  <a:moveTo>
                    <a:pt x="150" y="23321"/>
                  </a:moveTo>
                  <a:cubicBezTo>
                    <a:pt x="-908" y="86821"/>
                    <a:pt x="3854" y="415963"/>
                    <a:pt x="6500" y="480521"/>
                  </a:cubicBezTo>
                  <a:cubicBezTo>
                    <a:pt x="9146" y="545079"/>
                    <a:pt x="14967" y="474171"/>
                    <a:pt x="16025" y="410671"/>
                  </a:cubicBezTo>
                  <a:cubicBezTo>
                    <a:pt x="17083" y="347171"/>
                    <a:pt x="13379" y="159317"/>
                    <a:pt x="12850" y="99521"/>
                  </a:cubicBezTo>
                  <a:cubicBezTo>
                    <a:pt x="12321" y="39725"/>
                    <a:pt x="1208" y="-40179"/>
                    <a:pt x="150" y="233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3F097C57-002A-82BA-FA5D-AD52B3E8442E}"/>
                </a:ext>
              </a:extLst>
            </p:cNvPr>
            <p:cNvSpPr/>
            <p:nvPr/>
          </p:nvSpPr>
          <p:spPr>
            <a:xfrm>
              <a:off x="2250973" y="2238350"/>
              <a:ext cx="47754" cy="396730"/>
            </a:xfrm>
            <a:custGeom>
              <a:avLst/>
              <a:gdLst>
                <a:gd name="connsiteX0" fmla="*/ 3277 w 47754"/>
                <a:gd name="connsiteY0" fmla="*/ 25 h 396730"/>
                <a:gd name="connsiteX1" fmla="*/ 102 w 47754"/>
                <a:gd name="connsiteY1" fmla="*/ 139725 h 396730"/>
                <a:gd name="connsiteX2" fmla="*/ 6452 w 47754"/>
                <a:gd name="connsiteY2" fmla="*/ 352450 h 396730"/>
                <a:gd name="connsiteX3" fmla="*/ 47727 w 47754"/>
                <a:gd name="connsiteY3" fmla="*/ 390550 h 396730"/>
                <a:gd name="connsiteX4" fmla="*/ 12802 w 47754"/>
                <a:gd name="connsiteY4" fmla="*/ 368325 h 396730"/>
                <a:gd name="connsiteX5" fmla="*/ 12802 w 47754"/>
                <a:gd name="connsiteY5" fmla="*/ 130200 h 396730"/>
                <a:gd name="connsiteX6" fmla="*/ 3277 w 47754"/>
                <a:gd name="connsiteY6" fmla="*/ 25 h 39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4" h="396730">
                  <a:moveTo>
                    <a:pt x="3277" y="25"/>
                  </a:moveTo>
                  <a:cubicBezTo>
                    <a:pt x="1160" y="1613"/>
                    <a:pt x="-427" y="80988"/>
                    <a:pt x="102" y="139725"/>
                  </a:cubicBezTo>
                  <a:cubicBezTo>
                    <a:pt x="631" y="198462"/>
                    <a:pt x="-1485" y="310646"/>
                    <a:pt x="6452" y="352450"/>
                  </a:cubicBezTo>
                  <a:cubicBezTo>
                    <a:pt x="14389" y="394254"/>
                    <a:pt x="46669" y="387904"/>
                    <a:pt x="47727" y="390550"/>
                  </a:cubicBezTo>
                  <a:cubicBezTo>
                    <a:pt x="48785" y="393196"/>
                    <a:pt x="18623" y="411717"/>
                    <a:pt x="12802" y="368325"/>
                  </a:cubicBezTo>
                  <a:cubicBezTo>
                    <a:pt x="6981" y="324933"/>
                    <a:pt x="13331" y="187879"/>
                    <a:pt x="12802" y="130200"/>
                  </a:cubicBezTo>
                  <a:cubicBezTo>
                    <a:pt x="12273" y="72521"/>
                    <a:pt x="5394" y="-1563"/>
                    <a:pt x="3277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C6A29F4C-19ED-0C40-6974-209DC888A9F4}"/>
                </a:ext>
              </a:extLst>
            </p:cNvPr>
            <p:cNvSpPr/>
            <p:nvPr/>
          </p:nvSpPr>
          <p:spPr>
            <a:xfrm>
              <a:off x="2177203" y="2689162"/>
              <a:ext cx="531169" cy="51299"/>
            </a:xfrm>
            <a:custGeom>
              <a:avLst/>
              <a:gdLst>
                <a:gd name="connsiteX0" fmla="*/ 847 w 531169"/>
                <a:gd name="connsiteY0" fmla="*/ 31813 h 51299"/>
                <a:gd name="connsiteX1" fmla="*/ 372322 w 531169"/>
                <a:gd name="connsiteY1" fmla="*/ 50863 h 51299"/>
                <a:gd name="connsiteX2" fmla="*/ 473922 w 531169"/>
                <a:gd name="connsiteY2" fmla="*/ 41338 h 51299"/>
                <a:gd name="connsiteX3" fmla="*/ 531072 w 531169"/>
                <a:gd name="connsiteY3" fmla="*/ 63 h 51299"/>
                <a:gd name="connsiteX4" fmla="*/ 461222 w 531169"/>
                <a:gd name="connsiteY4" fmla="*/ 31813 h 51299"/>
                <a:gd name="connsiteX5" fmla="*/ 410422 w 531169"/>
                <a:gd name="connsiteY5" fmla="*/ 28638 h 51299"/>
                <a:gd name="connsiteX6" fmla="*/ 273897 w 531169"/>
                <a:gd name="connsiteY6" fmla="*/ 34988 h 51299"/>
                <a:gd name="connsiteX7" fmla="*/ 847 w 531169"/>
                <a:gd name="connsiteY7" fmla="*/ 31813 h 5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169" h="51299">
                  <a:moveTo>
                    <a:pt x="847" y="31813"/>
                  </a:moveTo>
                  <a:cubicBezTo>
                    <a:pt x="17251" y="34459"/>
                    <a:pt x="293476" y="49276"/>
                    <a:pt x="372322" y="50863"/>
                  </a:cubicBezTo>
                  <a:cubicBezTo>
                    <a:pt x="451168" y="52450"/>
                    <a:pt x="447464" y="49805"/>
                    <a:pt x="473922" y="41338"/>
                  </a:cubicBezTo>
                  <a:cubicBezTo>
                    <a:pt x="500380" y="32871"/>
                    <a:pt x="533189" y="1651"/>
                    <a:pt x="531072" y="63"/>
                  </a:cubicBezTo>
                  <a:cubicBezTo>
                    <a:pt x="528955" y="-1525"/>
                    <a:pt x="481330" y="27051"/>
                    <a:pt x="461222" y="31813"/>
                  </a:cubicBezTo>
                  <a:cubicBezTo>
                    <a:pt x="441114" y="36575"/>
                    <a:pt x="441643" y="28109"/>
                    <a:pt x="410422" y="28638"/>
                  </a:cubicBezTo>
                  <a:cubicBezTo>
                    <a:pt x="379201" y="29167"/>
                    <a:pt x="336868" y="34988"/>
                    <a:pt x="273897" y="34988"/>
                  </a:cubicBezTo>
                  <a:cubicBezTo>
                    <a:pt x="210926" y="34988"/>
                    <a:pt x="-15557" y="29167"/>
                    <a:pt x="847" y="318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1736997F-3138-3DBA-09A1-6F361519E323}"/>
                </a:ext>
              </a:extLst>
            </p:cNvPr>
            <p:cNvSpPr/>
            <p:nvPr/>
          </p:nvSpPr>
          <p:spPr>
            <a:xfrm>
              <a:off x="2294180" y="2608855"/>
              <a:ext cx="392501" cy="23890"/>
            </a:xfrm>
            <a:custGeom>
              <a:avLst/>
              <a:gdLst>
                <a:gd name="connsiteX0" fmla="*/ 1345 w 392501"/>
                <a:gd name="connsiteY0" fmla="*/ 23220 h 23890"/>
                <a:gd name="connsiteX1" fmla="*/ 375995 w 392501"/>
                <a:gd name="connsiteY1" fmla="*/ 16870 h 23890"/>
                <a:gd name="connsiteX2" fmla="*/ 318845 w 392501"/>
                <a:gd name="connsiteY2" fmla="*/ 4170 h 23890"/>
                <a:gd name="connsiteX3" fmla="*/ 252170 w 392501"/>
                <a:gd name="connsiteY3" fmla="*/ 995 h 23890"/>
                <a:gd name="connsiteX4" fmla="*/ 1345 w 392501"/>
                <a:gd name="connsiteY4" fmla="*/ 23220 h 2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1" h="23890">
                  <a:moveTo>
                    <a:pt x="1345" y="23220"/>
                  </a:moveTo>
                  <a:cubicBezTo>
                    <a:pt x="21982" y="25866"/>
                    <a:pt x="323078" y="20045"/>
                    <a:pt x="375995" y="16870"/>
                  </a:cubicBezTo>
                  <a:cubicBezTo>
                    <a:pt x="428912" y="13695"/>
                    <a:pt x="339482" y="6816"/>
                    <a:pt x="318845" y="4170"/>
                  </a:cubicBezTo>
                  <a:cubicBezTo>
                    <a:pt x="298208" y="1524"/>
                    <a:pt x="300853" y="-1651"/>
                    <a:pt x="252170" y="995"/>
                  </a:cubicBezTo>
                  <a:cubicBezTo>
                    <a:pt x="203487" y="3641"/>
                    <a:pt x="-19292" y="20574"/>
                    <a:pt x="1345" y="23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4D4183C0-12A8-FC59-623D-0BAEFAA0FB03}"/>
                </a:ext>
              </a:extLst>
            </p:cNvPr>
            <p:cNvSpPr/>
            <p:nvPr/>
          </p:nvSpPr>
          <p:spPr>
            <a:xfrm>
              <a:off x="2666873" y="1787024"/>
              <a:ext cx="12958" cy="366370"/>
            </a:xfrm>
            <a:custGeom>
              <a:avLst/>
              <a:gdLst>
                <a:gd name="connsiteX0" fmla="*/ 127 w 12958"/>
                <a:gd name="connsiteY0" fmla="*/ 3676 h 366370"/>
                <a:gd name="connsiteX1" fmla="*/ 6477 w 12958"/>
                <a:gd name="connsiteY1" fmla="*/ 362451 h 366370"/>
                <a:gd name="connsiteX2" fmla="*/ 9652 w 12958"/>
                <a:gd name="connsiteY2" fmla="*/ 200526 h 366370"/>
                <a:gd name="connsiteX3" fmla="*/ 6477 w 12958"/>
                <a:gd name="connsiteY3" fmla="*/ 295776 h 366370"/>
                <a:gd name="connsiteX4" fmla="*/ 12827 w 12958"/>
                <a:gd name="connsiteY4" fmla="*/ 181476 h 366370"/>
                <a:gd name="connsiteX5" fmla="*/ 127 w 12958"/>
                <a:gd name="connsiteY5" fmla="*/ 3676 h 3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58" h="366370">
                  <a:moveTo>
                    <a:pt x="127" y="3676"/>
                  </a:moveTo>
                  <a:cubicBezTo>
                    <a:pt x="-931" y="33838"/>
                    <a:pt x="4890" y="329643"/>
                    <a:pt x="6477" y="362451"/>
                  </a:cubicBezTo>
                  <a:cubicBezTo>
                    <a:pt x="8065" y="395259"/>
                    <a:pt x="9652" y="211638"/>
                    <a:pt x="9652" y="200526"/>
                  </a:cubicBezTo>
                  <a:cubicBezTo>
                    <a:pt x="9652" y="189414"/>
                    <a:pt x="5948" y="298951"/>
                    <a:pt x="6477" y="295776"/>
                  </a:cubicBezTo>
                  <a:cubicBezTo>
                    <a:pt x="7006" y="292601"/>
                    <a:pt x="11240" y="225397"/>
                    <a:pt x="12827" y="181476"/>
                  </a:cubicBezTo>
                  <a:cubicBezTo>
                    <a:pt x="14414" y="137555"/>
                    <a:pt x="1185" y="-26486"/>
                    <a:pt x="127" y="36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FC7D49E6-21CB-2C67-F10B-03DBDD1F6CF1}"/>
                </a:ext>
              </a:extLst>
            </p:cNvPr>
            <p:cNvSpPr/>
            <p:nvPr/>
          </p:nvSpPr>
          <p:spPr>
            <a:xfrm>
              <a:off x="3114205" y="1793663"/>
              <a:ext cx="51585" cy="382329"/>
            </a:xfrm>
            <a:custGeom>
              <a:avLst/>
              <a:gdLst>
                <a:gd name="connsiteX0" fmla="*/ 470 w 51585"/>
                <a:gd name="connsiteY0" fmla="*/ 3387 h 382329"/>
                <a:gd name="connsiteX1" fmla="*/ 6820 w 51585"/>
                <a:gd name="connsiteY1" fmla="*/ 327237 h 382329"/>
                <a:gd name="connsiteX2" fmla="*/ 51270 w 51585"/>
                <a:gd name="connsiteY2" fmla="*/ 378037 h 382329"/>
                <a:gd name="connsiteX3" fmla="*/ 25870 w 51585"/>
                <a:gd name="connsiteY3" fmla="*/ 355812 h 382329"/>
                <a:gd name="connsiteX4" fmla="*/ 9995 w 51585"/>
                <a:gd name="connsiteY4" fmla="*/ 168487 h 382329"/>
                <a:gd name="connsiteX5" fmla="*/ 470 w 51585"/>
                <a:gd name="connsiteY5" fmla="*/ 3387 h 38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5" h="382329">
                  <a:moveTo>
                    <a:pt x="470" y="3387"/>
                  </a:moveTo>
                  <a:cubicBezTo>
                    <a:pt x="-59" y="29845"/>
                    <a:pt x="-1647" y="264795"/>
                    <a:pt x="6820" y="327237"/>
                  </a:cubicBezTo>
                  <a:cubicBezTo>
                    <a:pt x="15287" y="389679"/>
                    <a:pt x="48095" y="373275"/>
                    <a:pt x="51270" y="378037"/>
                  </a:cubicBezTo>
                  <a:cubicBezTo>
                    <a:pt x="54445" y="382799"/>
                    <a:pt x="32749" y="390737"/>
                    <a:pt x="25870" y="355812"/>
                  </a:cubicBezTo>
                  <a:cubicBezTo>
                    <a:pt x="18991" y="320887"/>
                    <a:pt x="12641" y="224579"/>
                    <a:pt x="9995" y="168487"/>
                  </a:cubicBezTo>
                  <a:cubicBezTo>
                    <a:pt x="7349" y="112395"/>
                    <a:pt x="999" y="-23071"/>
                    <a:pt x="470" y="3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27010DFE-5984-1EE7-2B5D-A0A93F6578EC}"/>
                </a:ext>
              </a:extLst>
            </p:cNvPr>
            <p:cNvSpPr/>
            <p:nvPr/>
          </p:nvSpPr>
          <p:spPr>
            <a:xfrm>
              <a:off x="2669921" y="2231410"/>
              <a:ext cx="28870" cy="382330"/>
            </a:xfrm>
            <a:custGeom>
              <a:avLst/>
              <a:gdLst>
                <a:gd name="connsiteX0" fmla="*/ 28829 w 28870"/>
                <a:gd name="connsiteY0" fmla="*/ 615 h 382330"/>
                <a:gd name="connsiteX1" fmla="*/ 3429 w 28870"/>
                <a:gd name="connsiteY1" fmla="*/ 57765 h 382330"/>
                <a:gd name="connsiteX2" fmla="*/ 254 w 28870"/>
                <a:gd name="connsiteY2" fmla="*/ 197465 h 382330"/>
                <a:gd name="connsiteX3" fmla="*/ 3429 w 28870"/>
                <a:gd name="connsiteY3" fmla="*/ 381615 h 382330"/>
                <a:gd name="connsiteX4" fmla="*/ 19304 w 28870"/>
                <a:gd name="connsiteY4" fmla="*/ 254615 h 382330"/>
                <a:gd name="connsiteX5" fmla="*/ 9779 w 28870"/>
                <a:gd name="connsiteY5" fmla="*/ 89515 h 382330"/>
                <a:gd name="connsiteX6" fmla="*/ 28829 w 28870"/>
                <a:gd name="connsiteY6" fmla="*/ 615 h 38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0" h="382330">
                  <a:moveTo>
                    <a:pt x="28829" y="615"/>
                  </a:moveTo>
                  <a:cubicBezTo>
                    <a:pt x="27771" y="-4676"/>
                    <a:pt x="8192" y="24957"/>
                    <a:pt x="3429" y="57765"/>
                  </a:cubicBezTo>
                  <a:cubicBezTo>
                    <a:pt x="-1334" y="90573"/>
                    <a:pt x="254" y="143490"/>
                    <a:pt x="254" y="197465"/>
                  </a:cubicBezTo>
                  <a:cubicBezTo>
                    <a:pt x="254" y="251440"/>
                    <a:pt x="254" y="372090"/>
                    <a:pt x="3429" y="381615"/>
                  </a:cubicBezTo>
                  <a:cubicBezTo>
                    <a:pt x="6604" y="391140"/>
                    <a:pt x="18246" y="303298"/>
                    <a:pt x="19304" y="254615"/>
                  </a:cubicBezTo>
                  <a:cubicBezTo>
                    <a:pt x="20362" y="205932"/>
                    <a:pt x="9250" y="127086"/>
                    <a:pt x="9779" y="89515"/>
                  </a:cubicBezTo>
                  <a:cubicBezTo>
                    <a:pt x="10308" y="51944"/>
                    <a:pt x="29887" y="5906"/>
                    <a:pt x="28829" y="6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115CFFAD-2E47-7709-841A-93DB85F5EFE5}"/>
                </a:ext>
              </a:extLst>
            </p:cNvPr>
            <p:cNvSpPr/>
            <p:nvPr/>
          </p:nvSpPr>
          <p:spPr>
            <a:xfrm>
              <a:off x="3113977" y="2237139"/>
              <a:ext cx="26114" cy="369906"/>
            </a:xfrm>
            <a:custGeom>
              <a:avLst/>
              <a:gdLst>
                <a:gd name="connsiteX0" fmla="*/ 26098 w 26114"/>
                <a:gd name="connsiteY0" fmla="*/ 4411 h 369906"/>
                <a:gd name="connsiteX1" fmla="*/ 13398 w 26114"/>
                <a:gd name="connsiteY1" fmla="*/ 64736 h 369906"/>
                <a:gd name="connsiteX2" fmla="*/ 3873 w 26114"/>
                <a:gd name="connsiteY2" fmla="*/ 90136 h 369906"/>
                <a:gd name="connsiteX3" fmla="*/ 698 w 26114"/>
                <a:gd name="connsiteY3" fmla="*/ 239361 h 369906"/>
                <a:gd name="connsiteX4" fmla="*/ 16573 w 26114"/>
                <a:gd name="connsiteY4" fmla="*/ 369536 h 369906"/>
                <a:gd name="connsiteX5" fmla="*/ 16573 w 26114"/>
                <a:gd name="connsiteY5" fmla="*/ 198086 h 369906"/>
                <a:gd name="connsiteX6" fmla="*/ 26098 w 26114"/>
                <a:gd name="connsiteY6" fmla="*/ 4411 h 36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14" h="369906">
                  <a:moveTo>
                    <a:pt x="26098" y="4411"/>
                  </a:moveTo>
                  <a:cubicBezTo>
                    <a:pt x="25569" y="-17814"/>
                    <a:pt x="17102" y="50449"/>
                    <a:pt x="13398" y="64736"/>
                  </a:cubicBezTo>
                  <a:cubicBezTo>
                    <a:pt x="9694" y="79023"/>
                    <a:pt x="5990" y="61032"/>
                    <a:pt x="3873" y="90136"/>
                  </a:cubicBezTo>
                  <a:cubicBezTo>
                    <a:pt x="1756" y="119240"/>
                    <a:pt x="-1419" y="192794"/>
                    <a:pt x="698" y="239361"/>
                  </a:cubicBezTo>
                  <a:cubicBezTo>
                    <a:pt x="2815" y="285928"/>
                    <a:pt x="13927" y="376415"/>
                    <a:pt x="16573" y="369536"/>
                  </a:cubicBezTo>
                  <a:cubicBezTo>
                    <a:pt x="19219" y="362657"/>
                    <a:pt x="18690" y="251532"/>
                    <a:pt x="16573" y="198086"/>
                  </a:cubicBezTo>
                  <a:cubicBezTo>
                    <a:pt x="14456" y="144640"/>
                    <a:pt x="26627" y="26636"/>
                    <a:pt x="26098" y="44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BD31750E-691F-0783-394B-E116F5085FD1}"/>
                </a:ext>
              </a:extLst>
            </p:cNvPr>
            <p:cNvSpPr/>
            <p:nvPr/>
          </p:nvSpPr>
          <p:spPr>
            <a:xfrm>
              <a:off x="3153622" y="2152650"/>
              <a:ext cx="372524" cy="12725"/>
            </a:xfrm>
            <a:custGeom>
              <a:avLst/>
              <a:gdLst>
                <a:gd name="connsiteX0" fmla="*/ 2328 w 372524"/>
                <a:gd name="connsiteY0" fmla="*/ 3175 h 12725"/>
                <a:gd name="connsiteX1" fmla="*/ 164253 w 372524"/>
                <a:gd name="connsiteY1" fmla="*/ 0 h 12725"/>
                <a:gd name="connsiteX2" fmla="*/ 367453 w 372524"/>
                <a:gd name="connsiteY2" fmla="*/ 3175 h 12725"/>
                <a:gd name="connsiteX3" fmla="*/ 288078 w 372524"/>
                <a:gd name="connsiteY3" fmla="*/ 12700 h 12725"/>
                <a:gd name="connsiteX4" fmla="*/ 2328 w 372524"/>
                <a:gd name="connsiteY4" fmla="*/ 3175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524" h="12725">
                  <a:moveTo>
                    <a:pt x="2328" y="3175"/>
                  </a:moveTo>
                  <a:cubicBezTo>
                    <a:pt x="-18309" y="1058"/>
                    <a:pt x="103399" y="0"/>
                    <a:pt x="164253" y="0"/>
                  </a:cubicBezTo>
                  <a:cubicBezTo>
                    <a:pt x="225107" y="0"/>
                    <a:pt x="346816" y="1058"/>
                    <a:pt x="367453" y="3175"/>
                  </a:cubicBezTo>
                  <a:cubicBezTo>
                    <a:pt x="388090" y="5292"/>
                    <a:pt x="342582" y="12171"/>
                    <a:pt x="288078" y="12700"/>
                  </a:cubicBezTo>
                  <a:cubicBezTo>
                    <a:pt x="233574" y="13229"/>
                    <a:pt x="22965" y="5292"/>
                    <a:pt x="2328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99D6C27B-940E-28A1-88EE-8CFC5BB5D16A}"/>
                </a:ext>
              </a:extLst>
            </p:cNvPr>
            <p:cNvSpPr/>
            <p:nvPr/>
          </p:nvSpPr>
          <p:spPr>
            <a:xfrm>
              <a:off x="3145796" y="2173874"/>
              <a:ext cx="392507" cy="11163"/>
            </a:xfrm>
            <a:custGeom>
              <a:avLst/>
              <a:gdLst>
                <a:gd name="connsiteX0" fmla="*/ 629 w 392507"/>
                <a:gd name="connsiteY0" fmla="*/ 7351 h 11163"/>
                <a:gd name="connsiteX1" fmla="*/ 207004 w 392507"/>
                <a:gd name="connsiteY1" fmla="*/ 1001 h 11163"/>
                <a:gd name="connsiteX2" fmla="*/ 391154 w 392507"/>
                <a:gd name="connsiteY2" fmla="*/ 1001 h 11163"/>
                <a:gd name="connsiteX3" fmla="*/ 276854 w 392507"/>
                <a:gd name="connsiteY3" fmla="*/ 10526 h 11163"/>
                <a:gd name="connsiteX4" fmla="*/ 629 w 392507"/>
                <a:gd name="connsiteY4" fmla="*/ 7351 h 1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507" h="11163">
                  <a:moveTo>
                    <a:pt x="629" y="7351"/>
                  </a:moveTo>
                  <a:cubicBezTo>
                    <a:pt x="-11013" y="5764"/>
                    <a:pt x="141917" y="2059"/>
                    <a:pt x="207004" y="1001"/>
                  </a:cubicBezTo>
                  <a:cubicBezTo>
                    <a:pt x="272091" y="-57"/>
                    <a:pt x="379512" y="-586"/>
                    <a:pt x="391154" y="1001"/>
                  </a:cubicBezTo>
                  <a:cubicBezTo>
                    <a:pt x="402796" y="2588"/>
                    <a:pt x="337179" y="8409"/>
                    <a:pt x="276854" y="10526"/>
                  </a:cubicBezTo>
                  <a:cubicBezTo>
                    <a:pt x="216529" y="12643"/>
                    <a:pt x="12271" y="8938"/>
                    <a:pt x="629" y="73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DBA8F717-EB6A-E68B-3AC7-36F693D77603}"/>
                </a:ext>
              </a:extLst>
            </p:cNvPr>
            <p:cNvSpPr/>
            <p:nvPr/>
          </p:nvSpPr>
          <p:spPr>
            <a:xfrm>
              <a:off x="3533422" y="1783945"/>
              <a:ext cx="13075" cy="375075"/>
            </a:xfrm>
            <a:custGeom>
              <a:avLst/>
              <a:gdLst>
                <a:gd name="connsiteX0" fmla="*/ 3528 w 13075"/>
                <a:gd name="connsiteY0" fmla="*/ 405 h 375075"/>
                <a:gd name="connsiteX1" fmla="*/ 13053 w 13075"/>
                <a:gd name="connsiteY1" fmla="*/ 111530 h 375075"/>
                <a:gd name="connsiteX2" fmla="*/ 353 w 13075"/>
                <a:gd name="connsiteY2" fmla="*/ 133755 h 375075"/>
                <a:gd name="connsiteX3" fmla="*/ 3528 w 13075"/>
                <a:gd name="connsiteY3" fmla="*/ 244880 h 375075"/>
                <a:gd name="connsiteX4" fmla="*/ 3528 w 13075"/>
                <a:gd name="connsiteY4" fmla="*/ 375055 h 375075"/>
                <a:gd name="connsiteX5" fmla="*/ 6703 w 13075"/>
                <a:gd name="connsiteY5" fmla="*/ 235355 h 375075"/>
                <a:gd name="connsiteX6" fmla="*/ 6703 w 13075"/>
                <a:gd name="connsiteY6" fmla="*/ 155980 h 375075"/>
                <a:gd name="connsiteX7" fmla="*/ 3528 w 13075"/>
                <a:gd name="connsiteY7" fmla="*/ 405 h 37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75" h="375075">
                  <a:moveTo>
                    <a:pt x="3528" y="405"/>
                  </a:moveTo>
                  <a:cubicBezTo>
                    <a:pt x="4586" y="-7003"/>
                    <a:pt x="13582" y="89305"/>
                    <a:pt x="13053" y="111530"/>
                  </a:cubicBezTo>
                  <a:cubicBezTo>
                    <a:pt x="12524" y="133755"/>
                    <a:pt x="1940" y="111530"/>
                    <a:pt x="353" y="133755"/>
                  </a:cubicBezTo>
                  <a:cubicBezTo>
                    <a:pt x="-1234" y="155980"/>
                    <a:pt x="2999" y="204663"/>
                    <a:pt x="3528" y="244880"/>
                  </a:cubicBezTo>
                  <a:cubicBezTo>
                    <a:pt x="4057" y="285097"/>
                    <a:pt x="2999" y="376642"/>
                    <a:pt x="3528" y="375055"/>
                  </a:cubicBezTo>
                  <a:cubicBezTo>
                    <a:pt x="4057" y="373468"/>
                    <a:pt x="6174" y="271867"/>
                    <a:pt x="6703" y="235355"/>
                  </a:cubicBezTo>
                  <a:cubicBezTo>
                    <a:pt x="7232" y="198843"/>
                    <a:pt x="8291" y="190905"/>
                    <a:pt x="6703" y="155980"/>
                  </a:cubicBezTo>
                  <a:cubicBezTo>
                    <a:pt x="5115" y="121055"/>
                    <a:pt x="2470" y="7813"/>
                    <a:pt x="3528" y="4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230BFC90-E735-237F-BEEC-10E1D84FCF5D}"/>
                </a:ext>
              </a:extLst>
            </p:cNvPr>
            <p:cNvSpPr/>
            <p:nvPr/>
          </p:nvSpPr>
          <p:spPr>
            <a:xfrm>
              <a:off x="3530358" y="1926553"/>
              <a:ext cx="10332" cy="238777"/>
            </a:xfrm>
            <a:custGeom>
              <a:avLst/>
              <a:gdLst>
                <a:gd name="connsiteX0" fmla="*/ 3417 w 10332"/>
                <a:gd name="connsiteY0" fmla="*/ 672 h 238777"/>
                <a:gd name="connsiteX1" fmla="*/ 242 w 10332"/>
                <a:gd name="connsiteY1" fmla="*/ 232447 h 238777"/>
                <a:gd name="connsiteX2" fmla="*/ 9767 w 10332"/>
                <a:gd name="connsiteY2" fmla="*/ 162597 h 238777"/>
                <a:gd name="connsiteX3" fmla="*/ 3417 w 10332"/>
                <a:gd name="connsiteY3" fmla="*/ 672 h 23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32" h="238777">
                  <a:moveTo>
                    <a:pt x="3417" y="672"/>
                  </a:moveTo>
                  <a:cubicBezTo>
                    <a:pt x="1830" y="12314"/>
                    <a:pt x="-816" y="205460"/>
                    <a:pt x="242" y="232447"/>
                  </a:cubicBezTo>
                  <a:cubicBezTo>
                    <a:pt x="1300" y="259434"/>
                    <a:pt x="7121" y="193289"/>
                    <a:pt x="9767" y="162597"/>
                  </a:cubicBezTo>
                  <a:cubicBezTo>
                    <a:pt x="12413" y="131905"/>
                    <a:pt x="5004" y="-10970"/>
                    <a:pt x="3417" y="6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119226A2-803A-2C6C-9F5A-961360366020}"/>
                </a:ext>
              </a:extLst>
            </p:cNvPr>
            <p:cNvSpPr/>
            <p:nvPr/>
          </p:nvSpPr>
          <p:spPr>
            <a:xfrm>
              <a:off x="3622336" y="1774579"/>
              <a:ext cx="96081" cy="401795"/>
            </a:xfrm>
            <a:custGeom>
              <a:avLst/>
              <a:gdLst>
                <a:gd name="connsiteX0" fmla="*/ 339 w 96081"/>
                <a:gd name="connsiteY0" fmla="*/ 6596 h 401795"/>
                <a:gd name="connsiteX1" fmla="*/ 6689 w 96081"/>
                <a:gd name="connsiteY1" fmla="*/ 336796 h 401795"/>
                <a:gd name="connsiteX2" fmla="*/ 6689 w 96081"/>
                <a:gd name="connsiteY2" fmla="*/ 352671 h 401795"/>
                <a:gd name="connsiteX3" fmla="*/ 95589 w 96081"/>
                <a:gd name="connsiteY3" fmla="*/ 400296 h 401795"/>
                <a:gd name="connsiteX4" fmla="*/ 44789 w 96081"/>
                <a:gd name="connsiteY4" fmla="*/ 390771 h 401795"/>
                <a:gd name="connsiteX5" fmla="*/ 28914 w 96081"/>
                <a:gd name="connsiteY5" fmla="*/ 371721 h 401795"/>
                <a:gd name="connsiteX6" fmla="*/ 19389 w 96081"/>
                <a:gd name="connsiteY6" fmla="*/ 133596 h 401795"/>
                <a:gd name="connsiteX7" fmla="*/ 339 w 96081"/>
                <a:gd name="connsiteY7" fmla="*/ 6596 h 40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81" h="401795">
                  <a:moveTo>
                    <a:pt x="339" y="6596"/>
                  </a:moveTo>
                  <a:cubicBezTo>
                    <a:pt x="-1778" y="40463"/>
                    <a:pt x="6689" y="336796"/>
                    <a:pt x="6689" y="336796"/>
                  </a:cubicBezTo>
                  <a:cubicBezTo>
                    <a:pt x="7747" y="394475"/>
                    <a:pt x="-8128" y="342088"/>
                    <a:pt x="6689" y="352671"/>
                  </a:cubicBezTo>
                  <a:cubicBezTo>
                    <a:pt x="21506" y="363254"/>
                    <a:pt x="89239" y="393946"/>
                    <a:pt x="95589" y="400296"/>
                  </a:cubicBezTo>
                  <a:cubicBezTo>
                    <a:pt x="101939" y="406646"/>
                    <a:pt x="44789" y="390771"/>
                    <a:pt x="44789" y="390771"/>
                  </a:cubicBezTo>
                  <a:cubicBezTo>
                    <a:pt x="33677" y="386009"/>
                    <a:pt x="33147" y="414584"/>
                    <a:pt x="28914" y="371721"/>
                  </a:cubicBezTo>
                  <a:cubicBezTo>
                    <a:pt x="24681" y="328859"/>
                    <a:pt x="22035" y="189688"/>
                    <a:pt x="19389" y="133596"/>
                  </a:cubicBezTo>
                  <a:cubicBezTo>
                    <a:pt x="16743" y="77504"/>
                    <a:pt x="2456" y="-27271"/>
                    <a:pt x="339" y="65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332E2B6C-C1F3-6BCE-1744-54BC7E66B07D}"/>
                </a:ext>
              </a:extLst>
            </p:cNvPr>
            <p:cNvSpPr/>
            <p:nvPr/>
          </p:nvSpPr>
          <p:spPr>
            <a:xfrm>
              <a:off x="3122414" y="2616041"/>
              <a:ext cx="438361" cy="33649"/>
            </a:xfrm>
            <a:custGeom>
              <a:avLst/>
              <a:gdLst>
                <a:gd name="connsiteX0" fmla="*/ 4961 w 438361"/>
                <a:gd name="connsiteY0" fmla="*/ 159 h 33649"/>
                <a:gd name="connsiteX1" fmla="*/ 58936 w 438361"/>
                <a:gd name="connsiteY1" fmla="*/ 31909 h 33649"/>
                <a:gd name="connsiteX2" fmla="*/ 420886 w 438361"/>
                <a:gd name="connsiteY2" fmla="*/ 28734 h 33649"/>
                <a:gd name="connsiteX3" fmla="*/ 366911 w 438361"/>
                <a:gd name="connsiteY3" fmla="*/ 22384 h 33649"/>
                <a:gd name="connsiteX4" fmla="*/ 239911 w 438361"/>
                <a:gd name="connsiteY4" fmla="*/ 19209 h 33649"/>
                <a:gd name="connsiteX5" fmla="*/ 106561 w 438361"/>
                <a:gd name="connsiteY5" fmla="*/ 19209 h 33649"/>
                <a:gd name="connsiteX6" fmla="*/ 4961 w 438361"/>
                <a:gd name="connsiteY6" fmla="*/ 159 h 3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361" h="33649">
                  <a:moveTo>
                    <a:pt x="4961" y="159"/>
                  </a:moveTo>
                  <a:cubicBezTo>
                    <a:pt x="-2976" y="2276"/>
                    <a:pt x="-10385" y="27147"/>
                    <a:pt x="58936" y="31909"/>
                  </a:cubicBezTo>
                  <a:cubicBezTo>
                    <a:pt x="128257" y="36671"/>
                    <a:pt x="369557" y="30321"/>
                    <a:pt x="420886" y="28734"/>
                  </a:cubicBezTo>
                  <a:cubicBezTo>
                    <a:pt x="472215" y="27147"/>
                    <a:pt x="397073" y="23971"/>
                    <a:pt x="366911" y="22384"/>
                  </a:cubicBezTo>
                  <a:cubicBezTo>
                    <a:pt x="336749" y="20797"/>
                    <a:pt x="283303" y="19738"/>
                    <a:pt x="239911" y="19209"/>
                  </a:cubicBezTo>
                  <a:cubicBezTo>
                    <a:pt x="196519" y="18680"/>
                    <a:pt x="142544" y="20797"/>
                    <a:pt x="106561" y="19209"/>
                  </a:cubicBezTo>
                  <a:cubicBezTo>
                    <a:pt x="70578" y="17622"/>
                    <a:pt x="12898" y="-1958"/>
                    <a:pt x="4961" y="1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 1655">
              <a:extLst>
                <a:ext uri="{FF2B5EF4-FFF2-40B4-BE49-F238E27FC236}">
                  <a16:creationId xmlns:a16="http://schemas.microsoft.com/office/drawing/2014/main" id="{875E2DBF-DC22-0CE5-5182-3F541C9B3C31}"/>
                </a:ext>
              </a:extLst>
            </p:cNvPr>
            <p:cNvSpPr/>
            <p:nvPr/>
          </p:nvSpPr>
          <p:spPr>
            <a:xfrm>
              <a:off x="3142776" y="2221731"/>
              <a:ext cx="413342" cy="415657"/>
            </a:xfrm>
            <a:custGeom>
              <a:avLst/>
              <a:gdLst>
                <a:gd name="connsiteX0" fmla="*/ 474 w 413342"/>
                <a:gd name="connsiteY0" fmla="*/ 19819 h 415657"/>
                <a:gd name="connsiteX1" fmla="*/ 292574 w 413342"/>
                <a:gd name="connsiteY1" fmla="*/ 19819 h 415657"/>
                <a:gd name="connsiteX2" fmla="*/ 343374 w 413342"/>
                <a:gd name="connsiteY2" fmla="*/ 29344 h 415657"/>
                <a:gd name="connsiteX3" fmla="*/ 381474 w 413342"/>
                <a:gd name="connsiteY3" fmla="*/ 54744 h 415657"/>
                <a:gd name="connsiteX4" fmla="*/ 394174 w 413342"/>
                <a:gd name="connsiteY4" fmla="*/ 121419 h 415657"/>
                <a:gd name="connsiteX5" fmla="*/ 397349 w 413342"/>
                <a:gd name="connsiteY5" fmla="*/ 337319 h 415657"/>
                <a:gd name="connsiteX6" fmla="*/ 397349 w 413342"/>
                <a:gd name="connsiteY6" fmla="*/ 397644 h 415657"/>
                <a:gd name="connsiteX7" fmla="*/ 397349 w 413342"/>
                <a:gd name="connsiteY7" fmla="*/ 403994 h 415657"/>
                <a:gd name="connsiteX8" fmla="*/ 413224 w 413342"/>
                <a:gd name="connsiteY8" fmla="*/ 251594 h 415657"/>
                <a:gd name="connsiteX9" fmla="*/ 387824 w 413342"/>
                <a:gd name="connsiteY9" fmla="*/ 42044 h 415657"/>
                <a:gd name="connsiteX10" fmla="*/ 356074 w 413342"/>
                <a:gd name="connsiteY10" fmla="*/ 16644 h 415657"/>
                <a:gd name="connsiteX11" fmla="*/ 286224 w 413342"/>
                <a:gd name="connsiteY11" fmla="*/ 3944 h 415657"/>
                <a:gd name="connsiteX12" fmla="*/ 225899 w 413342"/>
                <a:gd name="connsiteY12" fmla="*/ 769 h 415657"/>
                <a:gd name="connsiteX13" fmla="*/ 474 w 413342"/>
                <a:gd name="connsiteY13" fmla="*/ 19819 h 41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342" h="415657">
                  <a:moveTo>
                    <a:pt x="474" y="19819"/>
                  </a:moveTo>
                  <a:cubicBezTo>
                    <a:pt x="11587" y="22994"/>
                    <a:pt x="235424" y="18231"/>
                    <a:pt x="292574" y="19819"/>
                  </a:cubicBezTo>
                  <a:cubicBezTo>
                    <a:pt x="349724" y="21407"/>
                    <a:pt x="328557" y="23523"/>
                    <a:pt x="343374" y="29344"/>
                  </a:cubicBezTo>
                  <a:cubicBezTo>
                    <a:pt x="358191" y="35165"/>
                    <a:pt x="373007" y="39398"/>
                    <a:pt x="381474" y="54744"/>
                  </a:cubicBezTo>
                  <a:cubicBezTo>
                    <a:pt x="389941" y="70090"/>
                    <a:pt x="391528" y="74323"/>
                    <a:pt x="394174" y="121419"/>
                  </a:cubicBezTo>
                  <a:cubicBezTo>
                    <a:pt x="396820" y="168515"/>
                    <a:pt x="396820" y="291282"/>
                    <a:pt x="397349" y="337319"/>
                  </a:cubicBezTo>
                  <a:cubicBezTo>
                    <a:pt x="397878" y="383356"/>
                    <a:pt x="397349" y="397644"/>
                    <a:pt x="397349" y="397644"/>
                  </a:cubicBezTo>
                  <a:cubicBezTo>
                    <a:pt x="397349" y="408756"/>
                    <a:pt x="394703" y="428336"/>
                    <a:pt x="397349" y="403994"/>
                  </a:cubicBezTo>
                  <a:cubicBezTo>
                    <a:pt x="399995" y="379652"/>
                    <a:pt x="414811" y="311919"/>
                    <a:pt x="413224" y="251594"/>
                  </a:cubicBezTo>
                  <a:cubicBezTo>
                    <a:pt x="411637" y="191269"/>
                    <a:pt x="397349" y="81202"/>
                    <a:pt x="387824" y="42044"/>
                  </a:cubicBezTo>
                  <a:cubicBezTo>
                    <a:pt x="378299" y="2886"/>
                    <a:pt x="373007" y="22994"/>
                    <a:pt x="356074" y="16644"/>
                  </a:cubicBezTo>
                  <a:cubicBezTo>
                    <a:pt x="339141" y="10294"/>
                    <a:pt x="307920" y="6590"/>
                    <a:pt x="286224" y="3944"/>
                  </a:cubicBezTo>
                  <a:cubicBezTo>
                    <a:pt x="264528" y="1298"/>
                    <a:pt x="275111" y="-1348"/>
                    <a:pt x="225899" y="769"/>
                  </a:cubicBezTo>
                  <a:cubicBezTo>
                    <a:pt x="176687" y="2886"/>
                    <a:pt x="-10639" y="16644"/>
                    <a:pt x="474" y="198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5E27E490-3183-188A-A607-D144E6237577}"/>
                </a:ext>
              </a:extLst>
            </p:cNvPr>
            <p:cNvSpPr/>
            <p:nvPr/>
          </p:nvSpPr>
          <p:spPr>
            <a:xfrm>
              <a:off x="3627871" y="2254227"/>
              <a:ext cx="26754" cy="463808"/>
            </a:xfrm>
            <a:custGeom>
              <a:avLst/>
              <a:gdLst>
                <a:gd name="connsiteX0" fmla="*/ 1154 w 26754"/>
                <a:gd name="connsiteY0" fmla="*/ 23 h 463808"/>
                <a:gd name="connsiteX1" fmla="*/ 4329 w 26754"/>
                <a:gd name="connsiteY1" fmla="*/ 387373 h 463808"/>
                <a:gd name="connsiteX2" fmla="*/ 4329 w 26754"/>
                <a:gd name="connsiteY2" fmla="*/ 460398 h 463808"/>
                <a:gd name="connsiteX3" fmla="*/ 26554 w 26754"/>
                <a:gd name="connsiteY3" fmla="*/ 406423 h 463808"/>
                <a:gd name="connsiteX4" fmla="*/ 1154 w 26754"/>
                <a:gd name="connsiteY4" fmla="*/ 23 h 46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4" h="463808">
                  <a:moveTo>
                    <a:pt x="1154" y="23"/>
                  </a:moveTo>
                  <a:cubicBezTo>
                    <a:pt x="-2550" y="-3152"/>
                    <a:pt x="3800" y="310644"/>
                    <a:pt x="4329" y="387373"/>
                  </a:cubicBezTo>
                  <a:cubicBezTo>
                    <a:pt x="4858" y="464102"/>
                    <a:pt x="625" y="457223"/>
                    <a:pt x="4329" y="460398"/>
                  </a:cubicBezTo>
                  <a:cubicBezTo>
                    <a:pt x="8033" y="463573"/>
                    <a:pt x="23908" y="478390"/>
                    <a:pt x="26554" y="406423"/>
                  </a:cubicBezTo>
                  <a:cubicBezTo>
                    <a:pt x="29200" y="334456"/>
                    <a:pt x="4858" y="3198"/>
                    <a:pt x="1154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7E4F294B-FCBD-D6B2-6EA7-38397C895DEE}"/>
                </a:ext>
              </a:extLst>
            </p:cNvPr>
            <p:cNvSpPr/>
            <p:nvPr/>
          </p:nvSpPr>
          <p:spPr>
            <a:xfrm>
              <a:off x="3662599" y="2154936"/>
              <a:ext cx="464901" cy="499842"/>
            </a:xfrm>
            <a:custGeom>
              <a:avLst/>
              <a:gdLst>
                <a:gd name="connsiteX0" fmla="*/ 1351 w 464901"/>
                <a:gd name="connsiteY0" fmla="*/ 889 h 499842"/>
                <a:gd name="connsiteX1" fmla="*/ 379176 w 464901"/>
                <a:gd name="connsiteY1" fmla="*/ 7239 h 499842"/>
                <a:gd name="connsiteX2" fmla="*/ 398226 w 464901"/>
                <a:gd name="connsiteY2" fmla="*/ 7239 h 499842"/>
                <a:gd name="connsiteX3" fmla="*/ 398226 w 464901"/>
                <a:gd name="connsiteY3" fmla="*/ 35814 h 499842"/>
                <a:gd name="connsiteX4" fmla="*/ 404576 w 464901"/>
                <a:gd name="connsiteY4" fmla="*/ 143764 h 499842"/>
                <a:gd name="connsiteX5" fmla="*/ 407751 w 464901"/>
                <a:gd name="connsiteY5" fmla="*/ 356489 h 499842"/>
                <a:gd name="connsiteX6" fmla="*/ 414101 w 464901"/>
                <a:gd name="connsiteY6" fmla="*/ 419989 h 499842"/>
                <a:gd name="connsiteX7" fmla="*/ 464901 w 464901"/>
                <a:gd name="connsiteY7" fmla="*/ 499364 h 499842"/>
                <a:gd name="connsiteX8" fmla="*/ 414101 w 464901"/>
                <a:gd name="connsiteY8" fmla="*/ 448564 h 499842"/>
                <a:gd name="connsiteX9" fmla="*/ 429976 w 464901"/>
                <a:gd name="connsiteY9" fmla="*/ 356489 h 499842"/>
                <a:gd name="connsiteX10" fmla="*/ 410926 w 464901"/>
                <a:gd name="connsiteY10" fmla="*/ 32639 h 499842"/>
                <a:gd name="connsiteX11" fmla="*/ 344251 w 464901"/>
                <a:gd name="connsiteY11" fmla="*/ 29464 h 499842"/>
                <a:gd name="connsiteX12" fmla="*/ 255351 w 464901"/>
                <a:gd name="connsiteY12" fmla="*/ 29464 h 499842"/>
                <a:gd name="connsiteX13" fmla="*/ 1351 w 464901"/>
                <a:gd name="connsiteY13" fmla="*/ 889 h 49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4901" h="499842">
                  <a:moveTo>
                    <a:pt x="1351" y="889"/>
                  </a:moveTo>
                  <a:cubicBezTo>
                    <a:pt x="21989" y="-2815"/>
                    <a:pt x="313030" y="6181"/>
                    <a:pt x="379176" y="7239"/>
                  </a:cubicBezTo>
                  <a:cubicBezTo>
                    <a:pt x="445322" y="8297"/>
                    <a:pt x="395051" y="2477"/>
                    <a:pt x="398226" y="7239"/>
                  </a:cubicBezTo>
                  <a:cubicBezTo>
                    <a:pt x="401401" y="12001"/>
                    <a:pt x="397168" y="13060"/>
                    <a:pt x="398226" y="35814"/>
                  </a:cubicBezTo>
                  <a:cubicBezTo>
                    <a:pt x="399284" y="58568"/>
                    <a:pt x="402989" y="90318"/>
                    <a:pt x="404576" y="143764"/>
                  </a:cubicBezTo>
                  <a:cubicBezTo>
                    <a:pt x="406163" y="197210"/>
                    <a:pt x="406164" y="310452"/>
                    <a:pt x="407751" y="356489"/>
                  </a:cubicBezTo>
                  <a:cubicBezTo>
                    <a:pt x="409338" y="402526"/>
                    <a:pt x="404576" y="396177"/>
                    <a:pt x="414101" y="419989"/>
                  </a:cubicBezTo>
                  <a:cubicBezTo>
                    <a:pt x="423626" y="443802"/>
                    <a:pt x="464901" y="494602"/>
                    <a:pt x="464901" y="499364"/>
                  </a:cubicBezTo>
                  <a:cubicBezTo>
                    <a:pt x="464901" y="504126"/>
                    <a:pt x="419922" y="472377"/>
                    <a:pt x="414101" y="448564"/>
                  </a:cubicBezTo>
                  <a:cubicBezTo>
                    <a:pt x="408280" y="424751"/>
                    <a:pt x="430505" y="425810"/>
                    <a:pt x="429976" y="356489"/>
                  </a:cubicBezTo>
                  <a:cubicBezTo>
                    <a:pt x="429447" y="287168"/>
                    <a:pt x="425213" y="87143"/>
                    <a:pt x="410926" y="32639"/>
                  </a:cubicBezTo>
                  <a:cubicBezTo>
                    <a:pt x="396639" y="-21865"/>
                    <a:pt x="370180" y="29993"/>
                    <a:pt x="344251" y="29464"/>
                  </a:cubicBezTo>
                  <a:cubicBezTo>
                    <a:pt x="318322" y="28935"/>
                    <a:pt x="308268" y="31051"/>
                    <a:pt x="255351" y="29464"/>
                  </a:cubicBezTo>
                  <a:cubicBezTo>
                    <a:pt x="202434" y="27877"/>
                    <a:pt x="-19287" y="4593"/>
                    <a:pt x="1351" y="8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442BD015-0780-34D9-8CE1-D381F24D9BC1}"/>
                </a:ext>
              </a:extLst>
            </p:cNvPr>
            <p:cNvSpPr/>
            <p:nvPr/>
          </p:nvSpPr>
          <p:spPr>
            <a:xfrm>
              <a:off x="4095480" y="2177570"/>
              <a:ext cx="16782" cy="420897"/>
            </a:xfrm>
            <a:custGeom>
              <a:avLst/>
              <a:gdLst>
                <a:gd name="connsiteX0" fmla="*/ 270 w 16782"/>
                <a:gd name="connsiteY0" fmla="*/ 480 h 420897"/>
                <a:gd name="connsiteX1" fmla="*/ 6620 w 16782"/>
                <a:gd name="connsiteY1" fmla="*/ 349730 h 420897"/>
                <a:gd name="connsiteX2" fmla="*/ 12970 w 16782"/>
                <a:gd name="connsiteY2" fmla="*/ 416405 h 420897"/>
                <a:gd name="connsiteX3" fmla="*/ 16145 w 16782"/>
                <a:gd name="connsiteY3" fmla="*/ 276705 h 420897"/>
                <a:gd name="connsiteX4" fmla="*/ 270 w 16782"/>
                <a:gd name="connsiteY4" fmla="*/ 480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2" h="420897">
                  <a:moveTo>
                    <a:pt x="270" y="480"/>
                  </a:moveTo>
                  <a:cubicBezTo>
                    <a:pt x="-1317" y="12651"/>
                    <a:pt x="4503" y="280409"/>
                    <a:pt x="6620" y="349730"/>
                  </a:cubicBezTo>
                  <a:cubicBezTo>
                    <a:pt x="8737" y="419051"/>
                    <a:pt x="11383" y="428576"/>
                    <a:pt x="12970" y="416405"/>
                  </a:cubicBezTo>
                  <a:cubicBezTo>
                    <a:pt x="14557" y="404234"/>
                    <a:pt x="18262" y="342851"/>
                    <a:pt x="16145" y="276705"/>
                  </a:cubicBezTo>
                  <a:cubicBezTo>
                    <a:pt x="14028" y="210559"/>
                    <a:pt x="1857" y="-11691"/>
                    <a:pt x="270" y="4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854C9853-416D-40F4-8519-40D62B6FCAFD}"/>
                </a:ext>
              </a:extLst>
            </p:cNvPr>
            <p:cNvSpPr/>
            <p:nvPr/>
          </p:nvSpPr>
          <p:spPr>
            <a:xfrm>
              <a:off x="3625850" y="2225906"/>
              <a:ext cx="409620" cy="880160"/>
            </a:xfrm>
            <a:custGeom>
              <a:avLst/>
              <a:gdLst>
                <a:gd name="connsiteX0" fmla="*/ 0 w 409620"/>
                <a:gd name="connsiteY0" fmla="*/ 21994 h 880160"/>
                <a:gd name="connsiteX1" fmla="*/ 314325 w 409620"/>
                <a:gd name="connsiteY1" fmla="*/ 31519 h 880160"/>
                <a:gd name="connsiteX2" fmla="*/ 381000 w 409620"/>
                <a:gd name="connsiteY2" fmla="*/ 25169 h 880160"/>
                <a:gd name="connsiteX3" fmla="*/ 352425 w 409620"/>
                <a:gd name="connsiteY3" fmla="*/ 12469 h 880160"/>
                <a:gd name="connsiteX4" fmla="*/ 390525 w 409620"/>
                <a:gd name="connsiteY4" fmla="*/ 44219 h 880160"/>
                <a:gd name="connsiteX5" fmla="*/ 400050 w 409620"/>
                <a:gd name="connsiteY5" fmla="*/ 393469 h 880160"/>
                <a:gd name="connsiteX6" fmla="*/ 409575 w 409620"/>
                <a:gd name="connsiteY6" fmla="*/ 749069 h 880160"/>
                <a:gd name="connsiteX7" fmla="*/ 403225 w 409620"/>
                <a:gd name="connsiteY7" fmla="*/ 879244 h 880160"/>
                <a:gd name="connsiteX8" fmla="*/ 393700 w 409620"/>
                <a:gd name="connsiteY8" fmla="*/ 695094 h 880160"/>
                <a:gd name="connsiteX9" fmla="*/ 384175 w 409620"/>
                <a:gd name="connsiteY9" fmla="*/ 402994 h 880160"/>
                <a:gd name="connsiteX10" fmla="*/ 384175 w 409620"/>
                <a:gd name="connsiteY10" fmla="*/ 69619 h 880160"/>
                <a:gd name="connsiteX11" fmla="*/ 361950 w 409620"/>
                <a:gd name="connsiteY11" fmla="*/ 2944 h 880160"/>
                <a:gd name="connsiteX12" fmla="*/ 298450 w 409620"/>
                <a:gd name="connsiteY12" fmla="*/ 12469 h 880160"/>
                <a:gd name="connsiteX13" fmla="*/ 330200 w 409620"/>
                <a:gd name="connsiteY13" fmla="*/ 18819 h 880160"/>
                <a:gd name="connsiteX14" fmla="*/ 276225 w 409620"/>
                <a:gd name="connsiteY14" fmla="*/ 18819 h 880160"/>
                <a:gd name="connsiteX15" fmla="*/ 0 w 409620"/>
                <a:gd name="connsiteY15" fmla="*/ 21994 h 88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620" h="880160">
                  <a:moveTo>
                    <a:pt x="0" y="21994"/>
                  </a:moveTo>
                  <a:lnTo>
                    <a:pt x="314325" y="31519"/>
                  </a:lnTo>
                  <a:cubicBezTo>
                    <a:pt x="377825" y="32048"/>
                    <a:pt x="374650" y="28344"/>
                    <a:pt x="381000" y="25169"/>
                  </a:cubicBezTo>
                  <a:cubicBezTo>
                    <a:pt x="387350" y="21994"/>
                    <a:pt x="350838" y="9294"/>
                    <a:pt x="352425" y="12469"/>
                  </a:cubicBezTo>
                  <a:cubicBezTo>
                    <a:pt x="354012" y="15644"/>
                    <a:pt x="382588" y="-19281"/>
                    <a:pt x="390525" y="44219"/>
                  </a:cubicBezTo>
                  <a:cubicBezTo>
                    <a:pt x="398462" y="107719"/>
                    <a:pt x="396875" y="275994"/>
                    <a:pt x="400050" y="393469"/>
                  </a:cubicBezTo>
                  <a:cubicBezTo>
                    <a:pt x="403225" y="510944"/>
                    <a:pt x="409046" y="668107"/>
                    <a:pt x="409575" y="749069"/>
                  </a:cubicBezTo>
                  <a:cubicBezTo>
                    <a:pt x="410104" y="830031"/>
                    <a:pt x="405871" y="888240"/>
                    <a:pt x="403225" y="879244"/>
                  </a:cubicBezTo>
                  <a:cubicBezTo>
                    <a:pt x="400579" y="870248"/>
                    <a:pt x="396875" y="774469"/>
                    <a:pt x="393700" y="695094"/>
                  </a:cubicBezTo>
                  <a:cubicBezTo>
                    <a:pt x="390525" y="615719"/>
                    <a:pt x="385762" y="507240"/>
                    <a:pt x="384175" y="402994"/>
                  </a:cubicBezTo>
                  <a:cubicBezTo>
                    <a:pt x="382588" y="298748"/>
                    <a:pt x="387879" y="136294"/>
                    <a:pt x="384175" y="69619"/>
                  </a:cubicBezTo>
                  <a:cubicBezTo>
                    <a:pt x="380471" y="2944"/>
                    <a:pt x="376237" y="12469"/>
                    <a:pt x="361950" y="2944"/>
                  </a:cubicBezTo>
                  <a:cubicBezTo>
                    <a:pt x="347663" y="-6581"/>
                    <a:pt x="303742" y="9823"/>
                    <a:pt x="298450" y="12469"/>
                  </a:cubicBezTo>
                  <a:cubicBezTo>
                    <a:pt x="293158" y="15115"/>
                    <a:pt x="333904" y="17761"/>
                    <a:pt x="330200" y="18819"/>
                  </a:cubicBezTo>
                  <a:cubicBezTo>
                    <a:pt x="326496" y="19877"/>
                    <a:pt x="276225" y="18819"/>
                    <a:pt x="276225" y="18819"/>
                  </a:cubicBezTo>
                  <a:lnTo>
                    <a:pt x="0" y="2199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6973D0CA-B987-1ABC-8E26-67A19961C92D}"/>
                </a:ext>
              </a:extLst>
            </p:cNvPr>
            <p:cNvSpPr/>
            <p:nvPr/>
          </p:nvSpPr>
          <p:spPr>
            <a:xfrm>
              <a:off x="3987719" y="2289544"/>
              <a:ext cx="25631" cy="598495"/>
            </a:xfrm>
            <a:custGeom>
              <a:avLst/>
              <a:gdLst>
                <a:gd name="connsiteX0" fmla="*/ 81 w 25631"/>
                <a:gd name="connsiteY0" fmla="*/ 2806 h 598495"/>
                <a:gd name="connsiteX1" fmla="*/ 12781 w 25631"/>
                <a:gd name="connsiteY1" fmla="*/ 488581 h 598495"/>
                <a:gd name="connsiteX2" fmla="*/ 25481 w 25631"/>
                <a:gd name="connsiteY2" fmla="*/ 587006 h 598495"/>
                <a:gd name="connsiteX3" fmla="*/ 19131 w 25631"/>
                <a:gd name="connsiteY3" fmla="*/ 301256 h 598495"/>
                <a:gd name="connsiteX4" fmla="*/ 81 w 25631"/>
                <a:gd name="connsiteY4" fmla="*/ 2806 h 59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1" h="598495">
                  <a:moveTo>
                    <a:pt x="81" y="2806"/>
                  </a:moveTo>
                  <a:cubicBezTo>
                    <a:pt x="-977" y="34027"/>
                    <a:pt x="8548" y="391214"/>
                    <a:pt x="12781" y="488581"/>
                  </a:cubicBezTo>
                  <a:cubicBezTo>
                    <a:pt x="17014" y="585948"/>
                    <a:pt x="24423" y="618227"/>
                    <a:pt x="25481" y="587006"/>
                  </a:cubicBezTo>
                  <a:cubicBezTo>
                    <a:pt x="26539" y="555785"/>
                    <a:pt x="21777" y="393331"/>
                    <a:pt x="19131" y="301256"/>
                  </a:cubicBezTo>
                  <a:cubicBezTo>
                    <a:pt x="16485" y="209181"/>
                    <a:pt x="1139" y="-28415"/>
                    <a:pt x="81" y="280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680780BF-7440-3D08-7DDB-4E2BF6C115AA}"/>
                </a:ext>
              </a:extLst>
            </p:cNvPr>
            <p:cNvSpPr/>
            <p:nvPr/>
          </p:nvSpPr>
          <p:spPr>
            <a:xfrm>
              <a:off x="3149259" y="2698471"/>
              <a:ext cx="467229" cy="19491"/>
            </a:xfrm>
            <a:custGeom>
              <a:avLst/>
              <a:gdLst>
                <a:gd name="connsiteX0" fmla="*/ 341 w 467229"/>
                <a:gd name="connsiteY0" fmla="*/ 19329 h 19491"/>
                <a:gd name="connsiteX1" fmla="*/ 340066 w 467229"/>
                <a:gd name="connsiteY1" fmla="*/ 9804 h 19491"/>
                <a:gd name="connsiteX2" fmla="*/ 467066 w 467229"/>
                <a:gd name="connsiteY2" fmla="*/ 16154 h 19491"/>
                <a:gd name="connsiteX3" fmla="*/ 365466 w 467229"/>
                <a:gd name="connsiteY3" fmla="*/ 6629 h 19491"/>
                <a:gd name="connsiteX4" fmla="*/ 308316 w 467229"/>
                <a:gd name="connsiteY4" fmla="*/ 9804 h 19491"/>
                <a:gd name="connsiteX5" fmla="*/ 276566 w 467229"/>
                <a:gd name="connsiteY5" fmla="*/ 279 h 19491"/>
                <a:gd name="connsiteX6" fmla="*/ 341 w 467229"/>
                <a:gd name="connsiteY6" fmla="*/ 19329 h 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229" h="19491">
                  <a:moveTo>
                    <a:pt x="341" y="19329"/>
                  </a:moveTo>
                  <a:cubicBezTo>
                    <a:pt x="10924" y="20917"/>
                    <a:pt x="262279" y="10333"/>
                    <a:pt x="340066" y="9804"/>
                  </a:cubicBezTo>
                  <a:cubicBezTo>
                    <a:pt x="417854" y="9275"/>
                    <a:pt x="462833" y="16683"/>
                    <a:pt x="467066" y="16154"/>
                  </a:cubicBezTo>
                  <a:cubicBezTo>
                    <a:pt x="471299" y="15625"/>
                    <a:pt x="391924" y="7687"/>
                    <a:pt x="365466" y="6629"/>
                  </a:cubicBezTo>
                  <a:cubicBezTo>
                    <a:pt x="339008" y="5571"/>
                    <a:pt x="323133" y="10862"/>
                    <a:pt x="308316" y="9804"/>
                  </a:cubicBezTo>
                  <a:cubicBezTo>
                    <a:pt x="293499" y="8746"/>
                    <a:pt x="324720" y="-1838"/>
                    <a:pt x="276566" y="279"/>
                  </a:cubicBezTo>
                  <a:cubicBezTo>
                    <a:pt x="228412" y="2396"/>
                    <a:pt x="-10242" y="17741"/>
                    <a:pt x="341" y="193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F5B9390C-6FCB-2ED8-6769-B6CC5DB55C39}"/>
                </a:ext>
              </a:extLst>
            </p:cNvPr>
            <p:cNvSpPr/>
            <p:nvPr/>
          </p:nvSpPr>
          <p:spPr>
            <a:xfrm>
              <a:off x="2676015" y="2673556"/>
              <a:ext cx="35641" cy="868131"/>
            </a:xfrm>
            <a:custGeom>
              <a:avLst/>
              <a:gdLst>
                <a:gd name="connsiteX0" fmla="*/ 510 w 35641"/>
                <a:gd name="connsiteY0" fmla="*/ 47419 h 868131"/>
                <a:gd name="connsiteX1" fmla="*/ 6860 w 35641"/>
                <a:gd name="connsiteY1" fmla="*/ 752269 h 868131"/>
                <a:gd name="connsiteX2" fmla="*/ 35435 w 35641"/>
                <a:gd name="connsiteY2" fmla="*/ 866569 h 868131"/>
                <a:gd name="connsiteX3" fmla="*/ 19560 w 35641"/>
                <a:gd name="connsiteY3" fmla="*/ 749094 h 868131"/>
                <a:gd name="connsiteX4" fmla="*/ 16385 w 35641"/>
                <a:gd name="connsiteY4" fmla="*/ 136319 h 868131"/>
                <a:gd name="connsiteX5" fmla="*/ 510 w 35641"/>
                <a:gd name="connsiteY5" fmla="*/ 47419 h 86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41" h="868131">
                  <a:moveTo>
                    <a:pt x="510" y="47419"/>
                  </a:moveTo>
                  <a:cubicBezTo>
                    <a:pt x="-1077" y="150077"/>
                    <a:pt x="1039" y="615744"/>
                    <a:pt x="6860" y="752269"/>
                  </a:cubicBezTo>
                  <a:cubicBezTo>
                    <a:pt x="12681" y="888794"/>
                    <a:pt x="33318" y="867098"/>
                    <a:pt x="35435" y="866569"/>
                  </a:cubicBezTo>
                  <a:cubicBezTo>
                    <a:pt x="37552" y="866040"/>
                    <a:pt x="22735" y="870802"/>
                    <a:pt x="19560" y="749094"/>
                  </a:cubicBezTo>
                  <a:cubicBezTo>
                    <a:pt x="16385" y="627386"/>
                    <a:pt x="17443" y="247973"/>
                    <a:pt x="16385" y="136319"/>
                  </a:cubicBezTo>
                  <a:cubicBezTo>
                    <a:pt x="15327" y="24665"/>
                    <a:pt x="2097" y="-55239"/>
                    <a:pt x="510" y="474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43F88461-5B05-425B-A328-C9E7D24D067D}"/>
                </a:ext>
              </a:extLst>
            </p:cNvPr>
            <p:cNvSpPr/>
            <p:nvPr/>
          </p:nvSpPr>
          <p:spPr>
            <a:xfrm>
              <a:off x="3127344" y="2706981"/>
              <a:ext cx="22333" cy="829841"/>
            </a:xfrm>
            <a:custGeom>
              <a:avLst/>
              <a:gdLst>
                <a:gd name="connsiteX0" fmla="*/ 9556 w 22333"/>
                <a:gd name="connsiteY0" fmla="*/ 33044 h 829841"/>
                <a:gd name="connsiteX1" fmla="*/ 31 w 22333"/>
                <a:gd name="connsiteY1" fmla="*/ 820444 h 829841"/>
                <a:gd name="connsiteX2" fmla="*/ 12731 w 22333"/>
                <a:gd name="connsiteY2" fmla="*/ 448969 h 829841"/>
                <a:gd name="connsiteX3" fmla="*/ 22256 w 22333"/>
                <a:gd name="connsiteY3" fmla="*/ 175919 h 829841"/>
                <a:gd name="connsiteX4" fmla="*/ 9556 w 22333"/>
                <a:gd name="connsiteY4" fmla="*/ 33044 h 8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33" h="829841">
                  <a:moveTo>
                    <a:pt x="9556" y="33044"/>
                  </a:moveTo>
                  <a:cubicBezTo>
                    <a:pt x="5852" y="140465"/>
                    <a:pt x="-498" y="751123"/>
                    <a:pt x="31" y="820444"/>
                  </a:cubicBezTo>
                  <a:cubicBezTo>
                    <a:pt x="560" y="889765"/>
                    <a:pt x="9027" y="556390"/>
                    <a:pt x="12731" y="448969"/>
                  </a:cubicBezTo>
                  <a:cubicBezTo>
                    <a:pt x="16435" y="341548"/>
                    <a:pt x="21198" y="243123"/>
                    <a:pt x="22256" y="175919"/>
                  </a:cubicBezTo>
                  <a:cubicBezTo>
                    <a:pt x="23314" y="108715"/>
                    <a:pt x="13260" y="-74377"/>
                    <a:pt x="9556" y="330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625B7830-A36E-06E1-E2A5-349F44CCCC05}"/>
                </a:ext>
              </a:extLst>
            </p:cNvPr>
            <p:cNvSpPr/>
            <p:nvPr/>
          </p:nvSpPr>
          <p:spPr>
            <a:xfrm>
              <a:off x="3562350" y="3095587"/>
              <a:ext cx="477211" cy="30729"/>
            </a:xfrm>
            <a:custGeom>
              <a:avLst/>
              <a:gdLst>
                <a:gd name="connsiteX0" fmla="*/ 0 w 477211"/>
                <a:gd name="connsiteY0" fmla="*/ 12738 h 30729"/>
                <a:gd name="connsiteX1" fmla="*/ 361950 w 477211"/>
                <a:gd name="connsiteY1" fmla="*/ 22263 h 30729"/>
                <a:gd name="connsiteX2" fmla="*/ 476250 w 477211"/>
                <a:gd name="connsiteY2" fmla="*/ 38 h 30729"/>
                <a:gd name="connsiteX3" fmla="*/ 409575 w 477211"/>
                <a:gd name="connsiteY3" fmla="*/ 28613 h 30729"/>
                <a:gd name="connsiteX4" fmla="*/ 285750 w 477211"/>
                <a:gd name="connsiteY4" fmla="*/ 28613 h 30729"/>
                <a:gd name="connsiteX5" fmla="*/ 0 w 477211"/>
                <a:gd name="connsiteY5" fmla="*/ 12738 h 3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211" h="30729">
                  <a:moveTo>
                    <a:pt x="0" y="12738"/>
                  </a:moveTo>
                  <a:cubicBezTo>
                    <a:pt x="141287" y="18559"/>
                    <a:pt x="282575" y="24380"/>
                    <a:pt x="361950" y="22263"/>
                  </a:cubicBezTo>
                  <a:cubicBezTo>
                    <a:pt x="441325" y="20146"/>
                    <a:pt x="468313" y="-1020"/>
                    <a:pt x="476250" y="38"/>
                  </a:cubicBezTo>
                  <a:cubicBezTo>
                    <a:pt x="484187" y="1096"/>
                    <a:pt x="441325" y="23851"/>
                    <a:pt x="409575" y="28613"/>
                  </a:cubicBezTo>
                  <a:cubicBezTo>
                    <a:pt x="377825" y="33375"/>
                    <a:pt x="285750" y="28613"/>
                    <a:pt x="285750" y="28613"/>
                  </a:cubicBezTo>
                  <a:lnTo>
                    <a:pt x="0" y="1273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22B0D1F6-DE04-8CCA-D7B8-CF8AA8A2E188}"/>
                </a:ext>
              </a:extLst>
            </p:cNvPr>
            <p:cNvSpPr/>
            <p:nvPr/>
          </p:nvSpPr>
          <p:spPr>
            <a:xfrm>
              <a:off x="3116916" y="3527384"/>
              <a:ext cx="465026" cy="76283"/>
            </a:xfrm>
            <a:custGeom>
              <a:avLst/>
              <a:gdLst>
                <a:gd name="connsiteX0" fmla="*/ 934 w 465026"/>
                <a:gd name="connsiteY0" fmla="*/ 41 h 76283"/>
                <a:gd name="connsiteX1" fmla="*/ 45384 w 465026"/>
                <a:gd name="connsiteY1" fmla="*/ 60366 h 76283"/>
                <a:gd name="connsiteX2" fmla="*/ 216834 w 465026"/>
                <a:gd name="connsiteY2" fmla="*/ 69891 h 76283"/>
                <a:gd name="connsiteX3" fmla="*/ 464484 w 465026"/>
                <a:gd name="connsiteY3" fmla="*/ 57191 h 76283"/>
                <a:gd name="connsiteX4" fmla="*/ 277159 w 465026"/>
                <a:gd name="connsiteY4" fmla="*/ 76241 h 76283"/>
                <a:gd name="connsiteX5" fmla="*/ 73959 w 465026"/>
                <a:gd name="connsiteY5" fmla="*/ 50841 h 76283"/>
                <a:gd name="connsiteX6" fmla="*/ 934 w 465026"/>
                <a:gd name="connsiteY6" fmla="*/ 41 h 7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026" h="76283">
                  <a:moveTo>
                    <a:pt x="934" y="41"/>
                  </a:moveTo>
                  <a:cubicBezTo>
                    <a:pt x="-3828" y="1628"/>
                    <a:pt x="9401" y="48724"/>
                    <a:pt x="45384" y="60366"/>
                  </a:cubicBezTo>
                  <a:cubicBezTo>
                    <a:pt x="81367" y="72008"/>
                    <a:pt x="146984" y="70420"/>
                    <a:pt x="216834" y="69891"/>
                  </a:cubicBezTo>
                  <a:cubicBezTo>
                    <a:pt x="286684" y="69362"/>
                    <a:pt x="454430" y="56133"/>
                    <a:pt x="464484" y="57191"/>
                  </a:cubicBezTo>
                  <a:cubicBezTo>
                    <a:pt x="474538" y="58249"/>
                    <a:pt x="342246" y="77299"/>
                    <a:pt x="277159" y="76241"/>
                  </a:cubicBezTo>
                  <a:cubicBezTo>
                    <a:pt x="212072" y="75183"/>
                    <a:pt x="115234" y="58778"/>
                    <a:pt x="73959" y="50841"/>
                  </a:cubicBezTo>
                  <a:cubicBezTo>
                    <a:pt x="32684" y="42904"/>
                    <a:pt x="5696" y="-1546"/>
                    <a:pt x="934" y="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D23AC9AE-6CB5-E597-D54E-1207AE9F6CCC}"/>
                </a:ext>
              </a:extLst>
            </p:cNvPr>
            <p:cNvSpPr/>
            <p:nvPr/>
          </p:nvSpPr>
          <p:spPr>
            <a:xfrm>
              <a:off x="3560684" y="3111475"/>
              <a:ext cx="368368" cy="13423"/>
            </a:xfrm>
            <a:custGeom>
              <a:avLst/>
              <a:gdLst>
                <a:gd name="connsiteX0" fmla="*/ 8016 w 368368"/>
                <a:gd name="connsiteY0" fmla="*/ 25 h 13423"/>
                <a:gd name="connsiteX1" fmla="*/ 366791 w 368368"/>
                <a:gd name="connsiteY1" fmla="*/ 9550 h 13423"/>
                <a:gd name="connsiteX2" fmla="*/ 135016 w 368368"/>
                <a:gd name="connsiteY2" fmla="*/ 12725 h 13423"/>
                <a:gd name="connsiteX3" fmla="*/ 8016 w 368368"/>
                <a:gd name="connsiteY3" fmla="*/ 25 h 1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68" h="13423">
                  <a:moveTo>
                    <a:pt x="8016" y="25"/>
                  </a:moveTo>
                  <a:cubicBezTo>
                    <a:pt x="46645" y="-504"/>
                    <a:pt x="345624" y="7433"/>
                    <a:pt x="366791" y="9550"/>
                  </a:cubicBezTo>
                  <a:cubicBezTo>
                    <a:pt x="387958" y="11667"/>
                    <a:pt x="190049" y="14842"/>
                    <a:pt x="135016" y="12725"/>
                  </a:cubicBezTo>
                  <a:cubicBezTo>
                    <a:pt x="79983" y="10608"/>
                    <a:pt x="-30613" y="554"/>
                    <a:pt x="8016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7DBF56A6-811B-00AC-B217-3A91BD24CAC4}"/>
                </a:ext>
              </a:extLst>
            </p:cNvPr>
            <p:cNvSpPr/>
            <p:nvPr/>
          </p:nvSpPr>
          <p:spPr>
            <a:xfrm>
              <a:off x="3530473" y="3114529"/>
              <a:ext cx="73327" cy="476526"/>
            </a:xfrm>
            <a:custGeom>
              <a:avLst/>
              <a:gdLst>
                <a:gd name="connsiteX0" fmla="*/ 73152 w 73327"/>
                <a:gd name="connsiteY0" fmla="*/ 146 h 476526"/>
                <a:gd name="connsiteX1" fmla="*/ 25527 w 73327"/>
                <a:gd name="connsiteY1" fmla="*/ 38246 h 476526"/>
                <a:gd name="connsiteX2" fmla="*/ 12827 w 73327"/>
                <a:gd name="connsiteY2" fmla="*/ 114446 h 476526"/>
                <a:gd name="connsiteX3" fmla="*/ 127 w 73327"/>
                <a:gd name="connsiteY3" fmla="*/ 130321 h 476526"/>
                <a:gd name="connsiteX4" fmla="*/ 6477 w 73327"/>
                <a:gd name="connsiteY4" fmla="*/ 101746 h 476526"/>
                <a:gd name="connsiteX5" fmla="*/ 9652 w 73327"/>
                <a:gd name="connsiteY5" fmla="*/ 212871 h 476526"/>
                <a:gd name="connsiteX6" fmla="*/ 12827 w 73327"/>
                <a:gd name="connsiteY6" fmla="*/ 406546 h 476526"/>
                <a:gd name="connsiteX7" fmla="*/ 66802 w 73327"/>
                <a:gd name="connsiteY7" fmla="*/ 476396 h 476526"/>
                <a:gd name="connsiteX8" fmla="*/ 38227 w 73327"/>
                <a:gd name="connsiteY8" fmla="*/ 419246 h 476526"/>
                <a:gd name="connsiteX9" fmla="*/ 22352 w 73327"/>
                <a:gd name="connsiteY9" fmla="*/ 263671 h 476526"/>
                <a:gd name="connsiteX10" fmla="*/ 22352 w 73327"/>
                <a:gd name="connsiteY10" fmla="*/ 114446 h 476526"/>
                <a:gd name="connsiteX11" fmla="*/ 6477 w 73327"/>
                <a:gd name="connsiteY11" fmla="*/ 50946 h 476526"/>
                <a:gd name="connsiteX12" fmla="*/ 73152 w 73327"/>
                <a:gd name="connsiteY12" fmla="*/ 146 h 4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7" h="476526">
                  <a:moveTo>
                    <a:pt x="73152" y="146"/>
                  </a:moveTo>
                  <a:cubicBezTo>
                    <a:pt x="76327" y="-1971"/>
                    <a:pt x="35581" y="19196"/>
                    <a:pt x="25527" y="38246"/>
                  </a:cubicBezTo>
                  <a:cubicBezTo>
                    <a:pt x="15473" y="57296"/>
                    <a:pt x="12827" y="114446"/>
                    <a:pt x="12827" y="114446"/>
                  </a:cubicBezTo>
                  <a:cubicBezTo>
                    <a:pt x="8594" y="129792"/>
                    <a:pt x="1185" y="132438"/>
                    <a:pt x="127" y="130321"/>
                  </a:cubicBezTo>
                  <a:cubicBezTo>
                    <a:pt x="-931" y="128204"/>
                    <a:pt x="4890" y="87988"/>
                    <a:pt x="6477" y="101746"/>
                  </a:cubicBezTo>
                  <a:cubicBezTo>
                    <a:pt x="8064" y="115504"/>
                    <a:pt x="8594" y="162071"/>
                    <a:pt x="9652" y="212871"/>
                  </a:cubicBezTo>
                  <a:cubicBezTo>
                    <a:pt x="10710" y="263671"/>
                    <a:pt x="3302" y="362625"/>
                    <a:pt x="12827" y="406546"/>
                  </a:cubicBezTo>
                  <a:cubicBezTo>
                    <a:pt x="22352" y="450467"/>
                    <a:pt x="62569" y="474279"/>
                    <a:pt x="66802" y="476396"/>
                  </a:cubicBezTo>
                  <a:cubicBezTo>
                    <a:pt x="71035" y="478513"/>
                    <a:pt x="45635" y="454700"/>
                    <a:pt x="38227" y="419246"/>
                  </a:cubicBezTo>
                  <a:cubicBezTo>
                    <a:pt x="30819" y="383792"/>
                    <a:pt x="24998" y="314471"/>
                    <a:pt x="22352" y="263671"/>
                  </a:cubicBezTo>
                  <a:cubicBezTo>
                    <a:pt x="19706" y="212871"/>
                    <a:pt x="24998" y="149900"/>
                    <a:pt x="22352" y="114446"/>
                  </a:cubicBezTo>
                  <a:cubicBezTo>
                    <a:pt x="19706" y="78992"/>
                    <a:pt x="5419" y="66821"/>
                    <a:pt x="6477" y="50946"/>
                  </a:cubicBezTo>
                  <a:cubicBezTo>
                    <a:pt x="7535" y="35071"/>
                    <a:pt x="69977" y="2263"/>
                    <a:pt x="73152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B66A7FFC-D2D7-0122-CE29-94B58A214335}"/>
                </a:ext>
              </a:extLst>
            </p:cNvPr>
            <p:cNvSpPr/>
            <p:nvPr/>
          </p:nvSpPr>
          <p:spPr>
            <a:xfrm>
              <a:off x="3175000" y="3646276"/>
              <a:ext cx="391052" cy="106621"/>
            </a:xfrm>
            <a:custGeom>
              <a:avLst/>
              <a:gdLst>
                <a:gd name="connsiteX0" fmla="*/ 0 w 391052"/>
                <a:gd name="connsiteY0" fmla="*/ 14499 h 106621"/>
                <a:gd name="connsiteX1" fmla="*/ 301625 w 391052"/>
                <a:gd name="connsiteY1" fmla="*/ 11324 h 106621"/>
                <a:gd name="connsiteX2" fmla="*/ 346075 w 391052"/>
                <a:gd name="connsiteY2" fmla="*/ 14499 h 106621"/>
                <a:gd name="connsiteX3" fmla="*/ 374650 w 391052"/>
                <a:gd name="connsiteY3" fmla="*/ 24024 h 106621"/>
                <a:gd name="connsiteX4" fmla="*/ 374650 w 391052"/>
                <a:gd name="connsiteY4" fmla="*/ 106574 h 106621"/>
                <a:gd name="connsiteX5" fmla="*/ 390525 w 391052"/>
                <a:gd name="connsiteY5" fmla="*/ 11324 h 106621"/>
                <a:gd name="connsiteX6" fmla="*/ 352425 w 391052"/>
                <a:gd name="connsiteY6" fmla="*/ 1799 h 106621"/>
                <a:gd name="connsiteX7" fmla="*/ 0 w 391052"/>
                <a:gd name="connsiteY7" fmla="*/ 14499 h 10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52" h="106621">
                  <a:moveTo>
                    <a:pt x="0" y="14499"/>
                  </a:moveTo>
                  <a:lnTo>
                    <a:pt x="301625" y="11324"/>
                  </a:lnTo>
                  <a:cubicBezTo>
                    <a:pt x="359304" y="11324"/>
                    <a:pt x="333904" y="12382"/>
                    <a:pt x="346075" y="14499"/>
                  </a:cubicBezTo>
                  <a:cubicBezTo>
                    <a:pt x="358246" y="16616"/>
                    <a:pt x="369887" y="8678"/>
                    <a:pt x="374650" y="24024"/>
                  </a:cubicBezTo>
                  <a:cubicBezTo>
                    <a:pt x="379413" y="39370"/>
                    <a:pt x="372004" y="108691"/>
                    <a:pt x="374650" y="106574"/>
                  </a:cubicBezTo>
                  <a:cubicBezTo>
                    <a:pt x="377296" y="104457"/>
                    <a:pt x="394229" y="28786"/>
                    <a:pt x="390525" y="11324"/>
                  </a:cubicBezTo>
                  <a:cubicBezTo>
                    <a:pt x="386821" y="-6138"/>
                    <a:pt x="352425" y="1799"/>
                    <a:pt x="352425" y="1799"/>
                  </a:cubicBezTo>
                  <a:lnTo>
                    <a:pt x="0" y="1449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53DCCB6B-9793-6C90-50B4-08510BCB0FB7}"/>
                </a:ext>
              </a:extLst>
            </p:cNvPr>
            <p:cNvSpPr/>
            <p:nvPr/>
          </p:nvSpPr>
          <p:spPr>
            <a:xfrm>
              <a:off x="1838325" y="3098316"/>
              <a:ext cx="434527" cy="13184"/>
            </a:xfrm>
            <a:custGeom>
              <a:avLst/>
              <a:gdLst>
                <a:gd name="connsiteX0" fmla="*/ 0 w 434527"/>
                <a:gd name="connsiteY0" fmla="*/ 3659 h 13184"/>
                <a:gd name="connsiteX1" fmla="*/ 422275 w 434527"/>
                <a:gd name="connsiteY1" fmla="*/ 484 h 13184"/>
                <a:gd name="connsiteX2" fmla="*/ 295275 w 434527"/>
                <a:gd name="connsiteY2" fmla="*/ 13184 h 13184"/>
                <a:gd name="connsiteX3" fmla="*/ 0 w 434527"/>
                <a:gd name="connsiteY3" fmla="*/ 3659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7" h="13184">
                  <a:moveTo>
                    <a:pt x="0" y="3659"/>
                  </a:moveTo>
                  <a:cubicBezTo>
                    <a:pt x="21167" y="1542"/>
                    <a:pt x="373063" y="-1103"/>
                    <a:pt x="422275" y="484"/>
                  </a:cubicBezTo>
                  <a:cubicBezTo>
                    <a:pt x="471487" y="2071"/>
                    <a:pt x="360892" y="11597"/>
                    <a:pt x="295275" y="13184"/>
                  </a:cubicBezTo>
                  <a:lnTo>
                    <a:pt x="0" y="365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34298233-83B9-6ACB-89BE-07BB4FA8F322}"/>
                </a:ext>
              </a:extLst>
            </p:cNvPr>
            <p:cNvSpPr/>
            <p:nvPr/>
          </p:nvSpPr>
          <p:spPr>
            <a:xfrm>
              <a:off x="1838325" y="3133725"/>
              <a:ext cx="422411" cy="82586"/>
            </a:xfrm>
            <a:custGeom>
              <a:avLst/>
              <a:gdLst>
                <a:gd name="connsiteX0" fmla="*/ 0 w 422411"/>
                <a:gd name="connsiteY0" fmla="*/ 0 h 82586"/>
                <a:gd name="connsiteX1" fmla="*/ 311150 w 422411"/>
                <a:gd name="connsiteY1" fmla="*/ 0 h 82586"/>
                <a:gd name="connsiteX2" fmla="*/ 393700 w 422411"/>
                <a:gd name="connsiteY2" fmla="*/ 0 h 82586"/>
                <a:gd name="connsiteX3" fmla="*/ 406400 w 422411"/>
                <a:gd name="connsiteY3" fmla="*/ 12700 h 82586"/>
                <a:gd name="connsiteX4" fmla="*/ 422275 w 422411"/>
                <a:gd name="connsiteY4" fmla="*/ 82550 h 82586"/>
                <a:gd name="connsiteX5" fmla="*/ 396875 w 422411"/>
                <a:gd name="connsiteY5" fmla="*/ 22225 h 82586"/>
                <a:gd name="connsiteX6" fmla="*/ 361950 w 422411"/>
                <a:gd name="connsiteY6" fmla="*/ 19050 h 82586"/>
                <a:gd name="connsiteX7" fmla="*/ 292100 w 422411"/>
                <a:gd name="connsiteY7" fmla="*/ 9525 h 82586"/>
                <a:gd name="connsiteX8" fmla="*/ 0 w 422411"/>
                <a:gd name="connsiteY8" fmla="*/ 0 h 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411" h="82586">
                  <a:moveTo>
                    <a:pt x="0" y="0"/>
                  </a:moveTo>
                  <a:lnTo>
                    <a:pt x="311150" y="0"/>
                  </a:lnTo>
                  <a:lnTo>
                    <a:pt x="393700" y="0"/>
                  </a:lnTo>
                  <a:cubicBezTo>
                    <a:pt x="409575" y="2117"/>
                    <a:pt x="401638" y="-1058"/>
                    <a:pt x="406400" y="12700"/>
                  </a:cubicBezTo>
                  <a:cubicBezTo>
                    <a:pt x="411162" y="26458"/>
                    <a:pt x="423862" y="80963"/>
                    <a:pt x="422275" y="82550"/>
                  </a:cubicBezTo>
                  <a:cubicBezTo>
                    <a:pt x="420688" y="84137"/>
                    <a:pt x="406929" y="32808"/>
                    <a:pt x="396875" y="22225"/>
                  </a:cubicBezTo>
                  <a:cubicBezTo>
                    <a:pt x="386821" y="11642"/>
                    <a:pt x="379412" y="21167"/>
                    <a:pt x="361950" y="19050"/>
                  </a:cubicBezTo>
                  <a:cubicBezTo>
                    <a:pt x="344488" y="16933"/>
                    <a:pt x="347662" y="10054"/>
                    <a:pt x="292100" y="9525"/>
                  </a:cubicBezTo>
                  <a:cubicBezTo>
                    <a:pt x="236538" y="8996"/>
                    <a:pt x="132556" y="12435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0114D12D-B2F9-8694-EBE0-D5E843DBC5AC}"/>
                </a:ext>
              </a:extLst>
            </p:cNvPr>
            <p:cNvSpPr/>
            <p:nvPr/>
          </p:nvSpPr>
          <p:spPr>
            <a:xfrm>
              <a:off x="2262321" y="3103532"/>
              <a:ext cx="58903" cy="491543"/>
            </a:xfrm>
            <a:custGeom>
              <a:avLst/>
              <a:gdLst>
                <a:gd name="connsiteX0" fmla="*/ 17329 w 58903"/>
                <a:gd name="connsiteY0" fmla="*/ 7968 h 491543"/>
                <a:gd name="connsiteX1" fmla="*/ 1454 w 58903"/>
                <a:gd name="connsiteY1" fmla="*/ 414368 h 491543"/>
                <a:gd name="connsiteX2" fmla="*/ 58604 w 58903"/>
                <a:gd name="connsiteY2" fmla="*/ 490568 h 491543"/>
                <a:gd name="connsiteX3" fmla="*/ 23679 w 58903"/>
                <a:gd name="connsiteY3" fmla="*/ 442943 h 491543"/>
                <a:gd name="connsiteX4" fmla="*/ 17329 w 58903"/>
                <a:gd name="connsiteY4" fmla="*/ 249268 h 491543"/>
                <a:gd name="connsiteX5" fmla="*/ 20504 w 58903"/>
                <a:gd name="connsiteY5" fmla="*/ 150843 h 491543"/>
                <a:gd name="connsiteX6" fmla="*/ 17329 w 58903"/>
                <a:gd name="connsiteY6" fmla="*/ 7968 h 49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903" h="491543">
                  <a:moveTo>
                    <a:pt x="17329" y="7968"/>
                  </a:moveTo>
                  <a:cubicBezTo>
                    <a:pt x="14154" y="51889"/>
                    <a:pt x="-5425" y="333935"/>
                    <a:pt x="1454" y="414368"/>
                  </a:cubicBezTo>
                  <a:cubicBezTo>
                    <a:pt x="8333" y="494801"/>
                    <a:pt x="54900" y="485806"/>
                    <a:pt x="58604" y="490568"/>
                  </a:cubicBezTo>
                  <a:cubicBezTo>
                    <a:pt x="62308" y="495330"/>
                    <a:pt x="30558" y="483160"/>
                    <a:pt x="23679" y="442943"/>
                  </a:cubicBezTo>
                  <a:cubicBezTo>
                    <a:pt x="16800" y="402726"/>
                    <a:pt x="17858" y="297951"/>
                    <a:pt x="17329" y="249268"/>
                  </a:cubicBezTo>
                  <a:cubicBezTo>
                    <a:pt x="16800" y="200585"/>
                    <a:pt x="19446" y="187355"/>
                    <a:pt x="20504" y="150843"/>
                  </a:cubicBezTo>
                  <a:cubicBezTo>
                    <a:pt x="21562" y="114331"/>
                    <a:pt x="20504" y="-35953"/>
                    <a:pt x="17329" y="79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384A7880-3D9C-C370-6E3C-44D80EF98175}"/>
                </a:ext>
              </a:extLst>
            </p:cNvPr>
            <p:cNvSpPr/>
            <p:nvPr/>
          </p:nvSpPr>
          <p:spPr>
            <a:xfrm>
              <a:off x="1730254" y="3182644"/>
              <a:ext cx="470421" cy="389568"/>
            </a:xfrm>
            <a:custGeom>
              <a:avLst/>
              <a:gdLst>
                <a:gd name="connsiteX0" fmla="*/ 121 w 470421"/>
                <a:gd name="connsiteY0" fmla="*/ 17756 h 389568"/>
                <a:gd name="connsiteX1" fmla="*/ 346196 w 470421"/>
                <a:gd name="connsiteY1" fmla="*/ 17756 h 389568"/>
                <a:gd name="connsiteX2" fmla="*/ 447796 w 470421"/>
                <a:gd name="connsiteY2" fmla="*/ 24106 h 389568"/>
                <a:gd name="connsiteX3" fmla="*/ 447796 w 470421"/>
                <a:gd name="connsiteY3" fmla="*/ 59031 h 389568"/>
                <a:gd name="connsiteX4" fmla="*/ 438271 w 470421"/>
                <a:gd name="connsiteY4" fmla="*/ 211431 h 389568"/>
                <a:gd name="connsiteX5" fmla="*/ 454146 w 470421"/>
                <a:gd name="connsiteY5" fmla="*/ 389231 h 389568"/>
                <a:gd name="connsiteX6" fmla="*/ 454146 w 470421"/>
                <a:gd name="connsiteY6" fmla="*/ 249531 h 389568"/>
                <a:gd name="connsiteX7" fmla="*/ 466846 w 470421"/>
                <a:gd name="connsiteY7" fmla="*/ 20931 h 389568"/>
                <a:gd name="connsiteX8" fmla="*/ 454146 w 470421"/>
                <a:gd name="connsiteY8" fmla="*/ 8231 h 389568"/>
                <a:gd name="connsiteX9" fmla="*/ 308096 w 470421"/>
                <a:gd name="connsiteY9" fmla="*/ 1881 h 389568"/>
                <a:gd name="connsiteX10" fmla="*/ 121 w 470421"/>
                <a:gd name="connsiteY10" fmla="*/ 17756 h 38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0421" h="389568">
                  <a:moveTo>
                    <a:pt x="121" y="17756"/>
                  </a:moveTo>
                  <a:cubicBezTo>
                    <a:pt x="6471" y="20402"/>
                    <a:pt x="271584" y="16698"/>
                    <a:pt x="346196" y="17756"/>
                  </a:cubicBezTo>
                  <a:cubicBezTo>
                    <a:pt x="420808" y="18814"/>
                    <a:pt x="430863" y="17227"/>
                    <a:pt x="447796" y="24106"/>
                  </a:cubicBezTo>
                  <a:cubicBezTo>
                    <a:pt x="464729" y="30985"/>
                    <a:pt x="449383" y="27810"/>
                    <a:pt x="447796" y="59031"/>
                  </a:cubicBezTo>
                  <a:cubicBezTo>
                    <a:pt x="446209" y="90252"/>
                    <a:pt x="437213" y="156398"/>
                    <a:pt x="438271" y="211431"/>
                  </a:cubicBezTo>
                  <a:cubicBezTo>
                    <a:pt x="439329" y="266464"/>
                    <a:pt x="451500" y="382881"/>
                    <a:pt x="454146" y="389231"/>
                  </a:cubicBezTo>
                  <a:cubicBezTo>
                    <a:pt x="456792" y="395581"/>
                    <a:pt x="452029" y="310914"/>
                    <a:pt x="454146" y="249531"/>
                  </a:cubicBezTo>
                  <a:cubicBezTo>
                    <a:pt x="456263" y="188148"/>
                    <a:pt x="466846" y="20931"/>
                    <a:pt x="466846" y="20931"/>
                  </a:cubicBezTo>
                  <a:cubicBezTo>
                    <a:pt x="466846" y="-19286"/>
                    <a:pt x="480604" y="11406"/>
                    <a:pt x="454146" y="8231"/>
                  </a:cubicBezTo>
                  <a:cubicBezTo>
                    <a:pt x="427688" y="5056"/>
                    <a:pt x="377417" y="1881"/>
                    <a:pt x="308096" y="1881"/>
                  </a:cubicBezTo>
                  <a:cubicBezTo>
                    <a:pt x="238775" y="1881"/>
                    <a:pt x="-6229" y="15110"/>
                    <a:pt x="121" y="177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C317E66E-E05E-530E-2B20-13B12E5CD1BF}"/>
                </a:ext>
              </a:extLst>
            </p:cNvPr>
            <p:cNvSpPr/>
            <p:nvPr/>
          </p:nvSpPr>
          <p:spPr>
            <a:xfrm>
              <a:off x="1958975" y="3536907"/>
              <a:ext cx="232371" cy="67372"/>
            </a:xfrm>
            <a:custGeom>
              <a:avLst/>
              <a:gdLst>
                <a:gd name="connsiteX0" fmla="*/ 0 w 232371"/>
                <a:gd name="connsiteY0" fmla="*/ 43 h 67372"/>
                <a:gd name="connsiteX1" fmla="*/ 63500 w 232371"/>
                <a:gd name="connsiteY1" fmla="*/ 47668 h 67372"/>
                <a:gd name="connsiteX2" fmla="*/ 219075 w 232371"/>
                <a:gd name="connsiteY2" fmla="*/ 41318 h 67372"/>
                <a:gd name="connsiteX3" fmla="*/ 206375 w 232371"/>
                <a:gd name="connsiteY3" fmla="*/ 66718 h 67372"/>
                <a:gd name="connsiteX4" fmla="*/ 63500 w 232371"/>
                <a:gd name="connsiteY4" fmla="*/ 57193 h 67372"/>
                <a:gd name="connsiteX5" fmla="*/ 0 w 232371"/>
                <a:gd name="connsiteY5" fmla="*/ 43 h 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371" h="67372">
                  <a:moveTo>
                    <a:pt x="0" y="43"/>
                  </a:moveTo>
                  <a:cubicBezTo>
                    <a:pt x="0" y="-1544"/>
                    <a:pt x="26988" y="40789"/>
                    <a:pt x="63500" y="47668"/>
                  </a:cubicBezTo>
                  <a:cubicBezTo>
                    <a:pt x="100012" y="54547"/>
                    <a:pt x="195263" y="38143"/>
                    <a:pt x="219075" y="41318"/>
                  </a:cubicBezTo>
                  <a:cubicBezTo>
                    <a:pt x="242888" y="44493"/>
                    <a:pt x="232304" y="64072"/>
                    <a:pt x="206375" y="66718"/>
                  </a:cubicBezTo>
                  <a:cubicBezTo>
                    <a:pt x="180446" y="69364"/>
                    <a:pt x="93662" y="63543"/>
                    <a:pt x="63500" y="57193"/>
                  </a:cubicBezTo>
                  <a:cubicBezTo>
                    <a:pt x="33338" y="50843"/>
                    <a:pt x="0" y="1630"/>
                    <a:pt x="0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934D7277-7394-F54A-BEC6-D2734FD3EABD}"/>
                </a:ext>
              </a:extLst>
            </p:cNvPr>
            <p:cNvSpPr/>
            <p:nvPr/>
          </p:nvSpPr>
          <p:spPr>
            <a:xfrm>
              <a:off x="1993504" y="3644887"/>
              <a:ext cx="201228" cy="139808"/>
            </a:xfrm>
            <a:custGeom>
              <a:avLst/>
              <a:gdLst>
                <a:gd name="connsiteX0" fmla="*/ 396 w 201228"/>
                <a:gd name="connsiteY0" fmla="*/ 34938 h 139808"/>
                <a:gd name="connsiteX1" fmla="*/ 48021 w 201228"/>
                <a:gd name="connsiteY1" fmla="*/ 12713 h 139808"/>
                <a:gd name="connsiteX2" fmla="*/ 171846 w 201228"/>
                <a:gd name="connsiteY2" fmla="*/ 28588 h 139808"/>
                <a:gd name="connsiteX3" fmla="*/ 181371 w 201228"/>
                <a:gd name="connsiteY3" fmla="*/ 47638 h 139808"/>
                <a:gd name="connsiteX4" fmla="*/ 190896 w 201228"/>
                <a:gd name="connsiteY4" fmla="*/ 139713 h 139808"/>
                <a:gd name="connsiteX5" fmla="*/ 200421 w 201228"/>
                <a:gd name="connsiteY5" fmla="*/ 28588 h 139808"/>
                <a:gd name="connsiteX6" fmla="*/ 168671 w 201228"/>
                <a:gd name="connsiteY6" fmla="*/ 19063 h 139808"/>
                <a:gd name="connsiteX7" fmla="*/ 70246 w 201228"/>
                <a:gd name="connsiteY7" fmla="*/ 13 h 139808"/>
                <a:gd name="connsiteX8" fmla="*/ 396 w 201228"/>
                <a:gd name="connsiteY8" fmla="*/ 34938 h 13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228" h="139808">
                  <a:moveTo>
                    <a:pt x="396" y="34938"/>
                  </a:moveTo>
                  <a:cubicBezTo>
                    <a:pt x="-3308" y="37055"/>
                    <a:pt x="19446" y="13771"/>
                    <a:pt x="48021" y="12713"/>
                  </a:cubicBezTo>
                  <a:cubicBezTo>
                    <a:pt x="76596" y="11655"/>
                    <a:pt x="149621" y="22767"/>
                    <a:pt x="171846" y="28588"/>
                  </a:cubicBezTo>
                  <a:cubicBezTo>
                    <a:pt x="194071" y="34409"/>
                    <a:pt x="178196" y="29117"/>
                    <a:pt x="181371" y="47638"/>
                  </a:cubicBezTo>
                  <a:cubicBezTo>
                    <a:pt x="184546" y="66159"/>
                    <a:pt x="187721" y="142888"/>
                    <a:pt x="190896" y="139713"/>
                  </a:cubicBezTo>
                  <a:cubicBezTo>
                    <a:pt x="194071" y="136538"/>
                    <a:pt x="204125" y="48696"/>
                    <a:pt x="200421" y="28588"/>
                  </a:cubicBezTo>
                  <a:cubicBezTo>
                    <a:pt x="196717" y="8480"/>
                    <a:pt x="190367" y="23825"/>
                    <a:pt x="168671" y="19063"/>
                  </a:cubicBezTo>
                  <a:cubicBezTo>
                    <a:pt x="146975" y="14301"/>
                    <a:pt x="93529" y="-516"/>
                    <a:pt x="70246" y="13"/>
                  </a:cubicBezTo>
                  <a:cubicBezTo>
                    <a:pt x="46963" y="542"/>
                    <a:pt x="4100" y="32821"/>
                    <a:pt x="396" y="349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45B20490-1C3D-DB01-5E25-4C02A94C0E54}"/>
                </a:ext>
              </a:extLst>
            </p:cNvPr>
            <p:cNvSpPr/>
            <p:nvPr/>
          </p:nvSpPr>
          <p:spPr>
            <a:xfrm>
              <a:off x="2313774" y="3524245"/>
              <a:ext cx="408732" cy="67449"/>
            </a:xfrm>
            <a:custGeom>
              <a:avLst/>
              <a:gdLst>
                <a:gd name="connsiteX0" fmla="*/ 801 w 408732"/>
                <a:gd name="connsiteY0" fmla="*/ 63505 h 67449"/>
                <a:gd name="connsiteX1" fmla="*/ 327826 w 408732"/>
                <a:gd name="connsiteY1" fmla="*/ 50805 h 67449"/>
                <a:gd name="connsiteX2" fmla="*/ 407201 w 408732"/>
                <a:gd name="connsiteY2" fmla="*/ 5 h 67449"/>
                <a:gd name="connsiteX3" fmla="*/ 369101 w 408732"/>
                <a:gd name="connsiteY3" fmla="*/ 53980 h 67449"/>
                <a:gd name="connsiteX4" fmla="*/ 238926 w 408732"/>
                <a:gd name="connsiteY4" fmla="*/ 66680 h 67449"/>
                <a:gd name="connsiteX5" fmla="*/ 801 w 408732"/>
                <a:gd name="connsiteY5" fmla="*/ 63505 h 6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732" h="67449">
                  <a:moveTo>
                    <a:pt x="801" y="63505"/>
                  </a:moveTo>
                  <a:cubicBezTo>
                    <a:pt x="15618" y="60859"/>
                    <a:pt x="260093" y="61388"/>
                    <a:pt x="327826" y="50805"/>
                  </a:cubicBezTo>
                  <a:cubicBezTo>
                    <a:pt x="395559" y="40222"/>
                    <a:pt x="400322" y="-524"/>
                    <a:pt x="407201" y="5"/>
                  </a:cubicBezTo>
                  <a:cubicBezTo>
                    <a:pt x="414080" y="534"/>
                    <a:pt x="397147" y="42867"/>
                    <a:pt x="369101" y="53980"/>
                  </a:cubicBezTo>
                  <a:cubicBezTo>
                    <a:pt x="341055" y="65093"/>
                    <a:pt x="297134" y="64563"/>
                    <a:pt x="238926" y="66680"/>
                  </a:cubicBezTo>
                  <a:cubicBezTo>
                    <a:pt x="180718" y="68797"/>
                    <a:pt x="-14016" y="66151"/>
                    <a:pt x="801" y="635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4651FA3F-4587-F5EE-3A05-70150CD3612A}"/>
                </a:ext>
              </a:extLst>
            </p:cNvPr>
            <p:cNvSpPr/>
            <p:nvPr/>
          </p:nvSpPr>
          <p:spPr>
            <a:xfrm>
              <a:off x="2269725" y="3653203"/>
              <a:ext cx="444189" cy="128329"/>
            </a:xfrm>
            <a:custGeom>
              <a:avLst/>
              <a:gdLst>
                <a:gd name="connsiteX0" fmla="*/ 19450 w 444189"/>
                <a:gd name="connsiteY0" fmla="*/ 128222 h 128329"/>
                <a:gd name="connsiteX1" fmla="*/ 22625 w 444189"/>
                <a:gd name="connsiteY1" fmla="*/ 29797 h 128329"/>
                <a:gd name="connsiteX2" fmla="*/ 187725 w 444189"/>
                <a:gd name="connsiteY2" fmla="*/ 17097 h 128329"/>
                <a:gd name="connsiteX3" fmla="*/ 381400 w 444189"/>
                <a:gd name="connsiteY3" fmla="*/ 10747 h 128329"/>
                <a:gd name="connsiteX4" fmla="*/ 400450 w 444189"/>
                <a:gd name="connsiteY4" fmla="*/ 13922 h 128329"/>
                <a:gd name="connsiteX5" fmla="*/ 413150 w 444189"/>
                <a:gd name="connsiteY5" fmla="*/ 13922 h 128329"/>
                <a:gd name="connsiteX6" fmla="*/ 425850 w 444189"/>
                <a:gd name="connsiteY6" fmla="*/ 39322 h 128329"/>
                <a:gd name="connsiteX7" fmla="*/ 441725 w 444189"/>
                <a:gd name="connsiteY7" fmla="*/ 118697 h 128329"/>
                <a:gd name="connsiteX8" fmla="*/ 438550 w 444189"/>
                <a:gd name="connsiteY8" fmla="*/ 71072 h 128329"/>
                <a:gd name="connsiteX9" fmla="*/ 438550 w 444189"/>
                <a:gd name="connsiteY9" fmla="*/ 17097 h 128329"/>
                <a:gd name="connsiteX10" fmla="*/ 432200 w 444189"/>
                <a:gd name="connsiteY10" fmla="*/ 7572 h 128329"/>
                <a:gd name="connsiteX11" fmla="*/ 298850 w 444189"/>
                <a:gd name="connsiteY11" fmla="*/ 1222 h 128329"/>
                <a:gd name="connsiteX12" fmla="*/ 194075 w 444189"/>
                <a:gd name="connsiteY12" fmla="*/ 1222 h 128329"/>
                <a:gd name="connsiteX13" fmla="*/ 19450 w 444189"/>
                <a:gd name="connsiteY13" fmla="*/ 13922 h 128329"/>
                <a:gd name="connsiteX14" fmla="*/ 3575 w 444189"/>
                <a:gd name="connsiteY14" fmla="*/ 48847 h 128329"/>
                <a:gd name="connsiteX15" fmla="*/ 19450 w 444189"/>
                <a:gd name="connsiteY15" fmla="*/ 128222 h 1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4189" h="128329">
                  <a:moveTo>
                    <a:pt x="19450" y="128222"/>
                  </a:moveTo>
                  <a:cubicBezTo>
                    <a:pt x="22625" y="125047"/>
                    <a:pt x="-5421" y="48318"/>
                    <a:pt x="22625" y="29797"/>
                  </a:cubicBezTo>
                  <a:cubicBezTo>
                    <a:pt x="50671" y="11276"/>
                    <a:pt x="127929" y="20272"/>
                    <a:pt x="187725" y="17097"/>
                  </a:cubicBezTo>
                  <a:cubicBezTo>
                    <a:pt x="247521" y="13922"/>
                    <a:pt x="381400" y="10747"/>
                    <a:pt x="381400" y="10747"/>
                  </a:cubicBezTo>
                  <a:cubicBezTo>
                    <a:pt x="416854" y="10218"/>
                    <a:pt x="400450" y="13922"/>
                    <a:pt x="400450" y="13922"/>
                  </a:cubicBezTo>
                  <a:cubicBezTo>
                    <a:pt x="405742" y="14451"/>
                    <a:pt x="408917" y="9689"/>
                    <a:pt x="413150" y="13922"/>
                  </a:cubicBezTo>
                  <a:cubicBezTo>
                    <a:pt x="417383" y="18155"/>
                    <a:pt x="421087" y="21859"/>
                    <a:pt x="425850" y="39322"/>
                  </a:cubicBezTo>
                  <a:cubicBezTo>
                    <a:pt x="430613" y="56785"/>
                    <a:pt x="439608" y="113405"/>
                    <a:pt x="441725" y="118697"/>
                  </a:cubicBezTo>
                  <a:cubicBezTo>
                    <a:pt x="443842" y="123989"/>
                    <a:pt x="439079" y="88005"/>
                    <a:pt x="438550" y="71072"/>
                  </a:cubicBezTo>
                  <a:cubicBezTo>
                    <a:pt x="438021" y="54139"/>
                    <a:pt x="438550" y="17097"/>
                    <a:pt x="438550" y="17097"/>
                  </a:cubicBezTo>
                  <a:cubicBezTo>
                    <a:pt x="437492" y="6514"/>
                    <a:pt x="455483" y="10218"/>
                    <a:pt x="432200" y="7572"/>
                  </a:cubicBezTo>
                  <a:cubicBezTo>
                    <a:pt x="408917" y="4926"/>
                    <a:pt x="338537" y="2280"/>
                    <a:pt x="298850" y="1222"/>
                  </a:cubicBezTo>
                  <a:cubicBezTo>
                    <a:pt x="259163" y="164"/>
                    <a:pt x="240642" y="-895"/>
                    <a:pt x="194075" y="1222"/>
                  </a:cubicBezTo>
                  <a:cubicBezTo>
                    <a:pt x="147508" y="3339"/>
                    <a:pt x="51200" y="5985"/>
                    <a:pt x="19450" y="13922"/>
                  </a:cubicBezTo>
                  <a:cubicBezTo>
                    <a:pt x="-12300" y="21859"/>
                    <a:pt x="4633" y="34560"/>
                    <a:pt x="3575" y="48847"/>
                  </a:cubicBezTo>
                  <a:cubicBezTo>
                    <a:pt x="2517" y="63134"/>
                    <a:pt x="16275" y="131397"/>
                    <a:pt x="19450" y="12822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CDC888A6-CC4E-5835-B355-55EB3C8D6A12}"/>
                </a:ext>
              </a:extLst>
            </p:cNvPr>
            <p:cNvSpPr/>
            <p:nvPr/>
          </p:nvSpPr>
          <p:spPr>
            <a:xfrm>
              <a:off x="3129495" y="3632142"/>
              <a:ext cx="67745" cy="146139"/>
            </a:xfrm>
            <a:custGeom>
              <a:avLst/>
              <a:gdLst>
                <a:gd name="connsiteX0" fmla="*/ 67730 w 67745"/>
                <a:gd name="connsiteY0" fmla="*/ 58 h 146139"/>
                <a:gd name="connsiteX1" fmla="*/ 7405 w 67745"/>
                <a:gd name="connsiteY1" fmla="*/ 54033 h 146139"/>
                <a:gd name="connsiteX2" fmla="*/ 20105 w 67745"/>
                <a:gd name="connsiteY2" fmla="*/ 146108 h 146139"/>
                <a:gd name="connsiteX3" fmla="*/ 1055 w 67745"/>
                <a:gd name="connsiteY3" fmla="*/ 63558 h 146139"/>
                <a:gd name="connsiteX4" fmla="*/ 67730 w 67745"/>
                <a:gd name="connsiteY4" fmla="*/ 58 h 1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5" h="146139">
                  <a:moveTo>
                    <a:pt x="67730" y="58"/>
                  </a:moveTo>
                  <a:cubicBezTo>
                    <a:pt x="68788" y="-1530"/>
                    <a:pt x="15342" y="29691"/>
                    <a:pt x="7405" y="54033"/>
                  </a:cubicBezTo>
                  <a:cubicBezTo>
                    <a:pt x="-532" y="78375"/>
                    <a:pt x="21163" y="144520"/>
                    <a:pt x="20105" y="146108"/>
                  </a:cubicBezTo>
                  <a:cubicBezTo>
                    <a:pt x="19047" y="147696"/>
                    <a:pt x="-5295" y="87900"/>
                    <a:pt x="1055" y="63558"/>
                  </a:cubicBezTo>
                  <a:cubicBezTo>
                    <a:pt x="7405" y="39216"/>
                    <a:pt x="66672" y="1646"/>
                    <a:pt x="67730" y="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110351C4-1F39-0692-5933-DC032FA8008D}"/>
                </a:ext>
              </a:extLst>
            </p:cNvPr>
            <p:cNvSpPr/>
            <p:nvPr/>
          </p:nvSpPr>
          <p:spPr>
            <a:xfrm>
              <a:off x="2882704" y="1785904"/>
              <a:ext cx="16362" cy="480814"/>
            </a:xfrm>
            <a:custGeom>
              <a:avLst/>
              <a:gdLst>
                <a:gd name="connsiteX0" fmla="*/ 16071 w 16362"/>
                <a:gd name="connsiteY0" fmla="*/ 1621 h 480814"/>
                <a:gd name="connsiteX1" fmla="*/ 9721 w 16362"/>
                <a:gd name="connsiteY1" fmla="*/ 468346 h 480814"/>
                <a:gd name="connsiteX2" fmla="*/ 196 w 16362"/>
                <a:gd name="connsiteY2" fmla="*/ 319121 h 480814"/>
                <a:gd name="connsiteX3" fmla="*/ 16071 w 16362"/>
                <a:gd name="connsiteY3" fmla="*/ 1621 h 48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62" h="480814">
                  <a:moveTo>
                    <a:pt x="16071" y="1621"/>
                  </a:moveTo>
                  <a:cubicBezTo>
                    <a:pt x="17659" y="26492"/>
                    <a:pt x="12367" y="415430"/>
                    <a:pt x="9721" y="468346"/>
                  </a:cubicBezTo>
                  <a:cubicBezTo>
                    <a:pt x="7075" y="521262"/>
                    <a:pt x="-1392" y="393204"/>
                    <a:pt x="196" y="319121"/>
                  </a:cubicBezTo>
                  <a:cubicBezTo>
                    <a:pt x="1783" y="245038"/>
                    <a:pt x="14483" y="-23250"/>
                    <a:pt x="16071" y="1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85823B45-EB7F-CF0D-0467-38EAA56738CF}"/>
                </a:ext>
              </a:extLst>
            </p:cNvPr>
            <p:cNvSpPr/>
            <p:nvPr/>
          </p:nvSpPr>
          <p:spPr>
            <a:xfrm>
              <a:off x="2908288" y="1799378"/>
              <a:ext cx="22263" cy="549561"/>
            </a:xfrm>
            <a:custGeom>
              <a:avLst/>
              <a:gdLst>
                <a:gd name="connsiteX0" fmla="*/ 12 w 22263"/>
                <a:gd name="connsiteY0" fmla="*/ 847 h 549561"/>
                <a:gd name="connsiteX1" fmla="*/ 19062 w 22263"/>
                <a:gd name="connsiteY1" fmla="*/ 527897 h 549561"/>
                <a:gd name="connsiteX2" fmla="*/ 22237 w 22263"/>
                <a:gd name="connsiteY2" fmla="*/ 407247 h 549561"/>
                <a:gd name="connsiteX3" fmla="*/ 12 w 22263"/>
                <a:gd name="connsiteY3" fmla="*/ 847 h 54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63" h="549561">
                  <a:moveTo>
                    <a:pt x="12" y="847"/>
                  </a:moveTo>
                  <a:cubicBezTo>
                    <a:pt x="-517" y="20955"/>
                    <a:pt x="15358" y="460164"/>
                    <a:pt x="19062" y="527897"/>
                  </a:cubicBezTo>
                  <a:cubicBezTo>
                    <a:pt x="22766" y="595630"/>
                    <a:pt x="22237" y="490326"/>
                    <a:pt x="22237" y="407247"/>
                  </a:cubicBezTo>
                  <a:cubicBezTo>
                    <a:pt x="22237" y="324168"/>
                    <a:pt x="541" y="-19261"/>
                    <a:pt x="12" y="8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A64CF362-560B-2294-C4D6-6BB466F67753}"/>
                </a:ext>
              </a:extLst>
            </p:cNvPr>
            <p:cNvSpPr/>
            <p:nvPr/>
          </p:nvSpPr>
          <p:spPr>
            <a:xfrm>
              <a:off x="2923923" y="2323508"/>
              <a:ext cx="22551" cy="1400767"/>
            </a:xfrm>
            <a:custGeom>
              <a:avLst/>
              <a:gdLst>
                <a:gd name="connsiteX0" fmla="*/ 16127 w 22551"/>
                <a:gd name="connsiteY0" fmla="*/ 592 h 1400767"/>
                <a:gd name="connsiteX1" fmla="*/ 252 w 22551"/>
                <a:gd name="connsiteY1" fmla="*/ 378417 h 1400767"/>
                <a:gd name="connsiteX2" fmla="*/ 6602 w 22551"/>
                <a:gd name="connsiteY2" fmla="*/ 756242 h 1400767"/>
                <a:gd name="connsiteX3" fmla="*/ 9777 w 22551"/>
                <a:gd name="connsiteY3" fmla="*/ 1121367 h 1400767"/>
                <a:gd name="connsiteX4" fmla="*/ 6602 w 22551"/>
                <a:gd name="connsiteY4" fmla="*/ 1400767 h 1400767"/>
                <a:gd name="connsiteX5" fmla="*/ 22477 w 22551"/>
                <a:gd name="connsiteY5" fmla="*/ 1121367 h 1400767"/>
                <a:gd name="connsiteX6" fmla="*/ 12952 w 22551"/>
                <a:gd name="connsiteY6" fmla="*/ 467317 h 1400767"/>
                <a:gd name="connsiteX7" fmla="*/ 16127 w 22551"/>
                <a:gd name="connsiteY7" fmla="*/ 592 h 140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51" h="1400767">
                  <a:moveTo>
                    <a:pt x="16127" y="592"/>
                  </a:moveTo>
                  <a:cubicBezTo>
                    <a:pt x="14010" y="-14225"/>
                    <a:pt x="1839" y="252475"/>
                    <a:pt x="252" y="378417"/>
                  </a:cubicBezTo>
                  <a:cubicBezTo>
                    <a:pt x="-1336" y="504359"/>
                    <a:pt x="5015" y="632417"/>
                    <a:pt x="6602" y="756242"/>
                  </a:cubicBezTo>
                  <a:cubicBezTo>
                    <a:pt x="8189" y="880067"/>
                    <a:pt x="9777" y="1013946"/>
                    <a:pt x="9777" y="1121367"/>
                  </a:cubicBezTo>
                  <a:cubicBezTo>
                    <a:pt x="9777" y="1228788"/>
                    <a:pt x="4485" y="1400767"/>
                    <a:pt x="6602" y="1400767"/>
                  </a:cubicBezTo>
                  <a:cubicBezTo>
                    <a:pt x="8719" y="1400767"/>
                    <a:pt x="21419" y="1276942"/>
                    <a:pt x="22477" y="1121367"/>
                  </a:cubicBezTo>
                  <a:cubicBezTo>
                    <a:pt x="23535" y="965792"/>
                    <a:pt x="12952" y="647234"/>
                    <a:pt x="12952" y="467317"/>
                  </a:cubicBezTo>
                  <a:cubicBezTo>
                    <a:pt x="12952" y="287400"/>
                    <a:pt x="18244" y="15409"/>
                    <a:pt x="16127" y="5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BD3B105A-0E61-6CCF-7E20-0C45C7FC4299}"/>
                </a:ext>
              </a:extLst>
            </p:cNvPr>
            <p:cNvSpPr/>
            <p:nvPr/>
          </p:nvSpPr>
          <p:spPr>
            <a:xfrm>
              <a:off x="2895053" y="2263065"/>
              <a:ext cx="16921" cy="1505724"/>
            </a:xfrm>
            <a:custGeom>
              <a:avLst/>
              <a:gdLst>
                <a:gd name="connsiteX0" fmla="*/ 16422 w 16921"/>
                <a:gd name="connsiteY0" fmla="*/ 22935 h 1505724"/>
                <a:gd name="connsiteX1" fmla="*/ 13247 w 16921"/>
                <a:gd name="connsiteY1" fmla="*/ 965910 h 1505724"/>
                <a:gd name="connsiteX2" fmla="*/ 16422 w 16921"/>
                <a:gd name="connsiteY2" fmla="*/ 1505660 h 1505724"/>
                <a:gd name="connsiteX3" fmla="*/ 3722 w 16921"/>
                <a:gd name="connsiteY3" fmla="*/ 997660 h 1505724"/>
                <a:gd name="connsiteX4" fmla="*/ 547 w 16921"/>
                <a:gd name="connsiteY4" fmla="*/ 346785 h 1505724"/>
                <a:gd name="connsiteX5" fmla="*/ 16422 w 16921"/>
                <a:gd name="connsiteY5" fmla="*/ 22935 h 15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21" h="1505724">
                  <a:moveTo>
                    <a:pt x="16422" y="22935"/>
                  </a:moveTo>
                  <a:cubicBezTo>
                    <a:pt x="18539" y="126122"/>
                    <a:pt x="13247" y="718789"/>
                    <a:pt x="13247" y="965910"/>
                  </a:cubicBezTo>
                  <a:cubicBezTo>
                    <a:pt x="13247" y="1213031"/>
                    <a:pt x="18009" y="1500368"/>
                    <a:pt x="16422" y="1505660"/>
                  </a:cubicBezTo>
                  <a:cubicBezTo>
                    <a:pt x="14835" y="1510952"/>
                    <a:pt x="6368" y="1190806"/>
                    <a:pt x="3722" y="997660"/>
                  </a:cubicBezTo>
                  <a:cubicBezTo>
                    <a:pt x="1076" y="804514"/>
                    <a:pt x="-1041" y="504477"/>
                    <a:pt x="547" y="346785"/>
                  </a:cubicBezTo>
                  <a:cubicBezTo>
                    <a:pt x="2134" y="189093"/>
                    <a:pt x="14305" y="-80252"/>
                    <a:pt x="16422" y="229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963997EF-12E6-6F90-C209-85B5EE3A4A45}"/>
                </a:ext>
              </a:extLst>
            </p:cNvPr>
            <p:cNvSpPr/>
            <p:nvPr/>
          </p:nvSpPr>
          <p:spPr>
            <a:xfrm>
              <a:off x="2958903" y="2952745"/>
              <a:ext cx="63799" cy="114309"/>
            </a:xfrm>
            <a:custGeom>
              <a:avLst/>
              <a:gdLst>
                <a:gd name="connsiteX0" fmla="*/ 63697 w 63799"/>
                <a:gd name="connsiteY0" fmla="*/ 5 h 114309"/>
                <a:gd name="connsiteX1" fmla="*/ 16072 w 63799"/>
                <a:gd name="connsiteY1" fmla="*/ 53980 h 114309"/>
                <a:gd name="connsiteX2" fmla="*/ 57347 w 63799"/>
                <a:gd name="connsiteY2" fmla="*/ 114305 h 114309"/>
                <a:gd name="connsiteX3" fmla="*/ 197 w 63799"/>
                <a:gd name="connsiteY3" fmla="*/ 57155 h 114309"/>
                <a:gd name="connsiteX4" fmla="*/ 63697 w 63799"/>
                <a:gd name="connsiteY4" fmla="*/ 5 h 11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9" h="114309">
                  <a:moveTo>
                    <a:pt x="63697" y="5"/>
                  </a:moveTo>
                  <a:cubicBezTo>
                    <a:pt x="66343" y="-524"/>
                    <a:pt x="17130" y="34930"/>
                    <a:pt x="16072" y="53980"/>
                  </a:cubicBezTo>
                  <a:cubicBezTo>
                    <a:pt x="15014" y="73030"/>
                    <a:pt x="59993" y="113776"/>
                    <a:pt x="57347" y="114305"/>
                  </a:cubicBezTo>
                  <a:cubicBezTo>
                    <a:pt x="54701" y="114834"/>
                    <a:pt x="4430" y="73030"/>
                    <a:pt x="197" y="57155"/>
                  </a:cubicBezTo>
                  <a:cubicBezTo>
                    <a:pt x="-4036" y="41280"/>
                    <a:pt x="61051" y="534"/>
                    <a:pt x="63697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542BACDB-15CE-E507-C085-95C3C32ECB84}"/>
                </a:ext>
              </a:extLst>
            </p:cNvPr>
            <p:cNvSpPr/>
            <p:nvPr/>
          </p:nvSpPr>
          <p:spPr>
            <a:xfrm>
              <a:off x="3013005" y="2952732"/>
              <a:ext cx="60507" cy="114345"/>
            </a:xfrm>
            <a:custGeom>
              <a:avLst/>
              <a:gdLst>
                <a:gd name="connsiteX0" fmla="*/ 15945 w 60507"/>
                <a:gd name="connsiteY0" fmla="*/ 18 h 114345"/>
                <a:gd name="connsiteX1" fmla="*/ 60395 w 60507"/>
                <a:gd name="connsiteY1" fmla="*/ 66693 h 114345"/>
                <a:gd name="connsiteX2" fmla="*/ 70 w 60507"/>
                <a:gd name="connsiteY2" fmla="*/ 114318 h 114345"/>
                <a:gd name="connsiteX3" fmla="*/ 47695 w 60507"/>
                <a:gd name="connsiteY3" fmla="*/ 60343 h 114345"/>
                <a:gd name="connsiteX4" fmla="*/ 15945 w 60507"/>
                <a:gd name="connsiteY4" fmla="*/ 18 h 1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7" h="114345">
                  <a:moveTo>
                    <a:pt x="15945" y="18"/>
                  </a:moveTo>
                  <a:cubicBezTo>
                    <a:pt x="18062" y="1076"/>
                    <a:pt x="63041" y="47643"/>
                    <a:pt x="60395" y="66693"/>
                  </a:cubicBezTo>
                  <a:cubicBezTo>
                    <a:pt x="57749" y="85743"/>
                    <a:pt x="2187" y="115376"/>
                    <a:pt x="70" y="114318"/>
                  </a:cubicBezTo>
                  <a:cubicBezTo>
                    <a:pt x="-2047" y="113260"/>
                    <a:pt x="43991" y="77276"/>
                    <a:pt x="47695" y="60343"/>
                  </a:cubicBezTo>
                  <a:cubicBezTo>
                    <a:pt x="51399" y="43410"/>
                    <a:pt x="13828" y="-1040"/>
                    <a:pt x="15945" y="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00681699-5151-51E6-0479-A5E0AF85426D}"/>
                </a:ext>
              </a:extLst>
            </p:cNvPr>
            <p:cNvSpPr/>
            <p:nvPr/>
          </p:nvSpPr>
          <p:spPr>
            <a:xfrm>
              <a:off x="4038592" y="2692106"/>
              <a:ext cx="111153" cy="499365"/>
            </a:xfrm>
            <a:custGeom>
              <a:avLst/>
              <a:gdLst>
                <a:gd name="connsiteX0" fmla="*/ 111133 w 111153"/>
                <a:gd name="connsiteY0" fmla="*/ 294 h 499365"/>
                <a:gd name="connsiteX1" fmla="*/ 60333 w 111153"/>
                <a:gd name="connsiteY1" fmla="*/ 51094 h 499365"/>
                <a:gd name="connsiteX2" fmla="*/ 41283 w 111153"/>
                <a:gd name="connsiteY2" fmla="*/ 92369 h 499365"/>
                <a:gd name="connsiteX3" fmla="*/ 38108 w 111153"/>
                <a:gd name="connsiteY3" fmla="*/ 346369 h 499365"/>
                <a:gd name="connsiteX4" fmla="*/ 44458 w 111153"/>
                <a:gd name="connsiteY4" fmla="*/ 409869 h 499365"/>
                <a:gd name="connsiteX5" fmla="*/ 34933 w 111153"/>
                <a:gd name="connsiteY5" fmla="*/ 463844 h 499365"/>
                <a:gd name="connsiteX6" fmla="*/ 8 w 111153"/>
                <a:gd name="connsiteY6" fmla="*/ 498769 h 499365"/>
                <a:gd name="connsiteX7" fmla="*/ 31758 w 111153"/>
                <a:gd name="connsiteY7" fmla="*/ 435269 h 499365"/>
                <a:gd name="connsiteX8" fmla="*/ 47633 w 111153"/>
                <a:gd name="connsiteY8" fmla="*/ 343194 h 499365"/>
                <a:gd name="connsiteX9" fmla="*/ 53983 w 111153"/>
                <a:gd name="connsiteY9" fmla="*/ 47919 h 499365"/>
                <a:gd name="connsiteX10" fmla="*/ 111133 w 111153"/>
                <a:gd name="connsiteY10" fmla="*/ 294 h 4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53" h="499365">
                  <a:moveTo>
                    <a:pt x="111133" y="294"/>
                  </a:moveTo>
                  <a:cubicBezTo>
                    <a:pt x="112191" y="823"/>
                    <a:pt x="71975" y="35748"/>
                    <a:pt x="60333" y="51094"/>
                  </a:cubicBezTo>
                  <a:cubicBezTo>
                    <a:pt x="48691" y="66440"/>
                    <a:pt x="44987" y="43157"/>
                    <a:pt x="41283" y="92369"/>
                  </a:cubicBezTo>
                  <a:cubicBezTo>
                    <a:pt x="37579" y="141582"/>
                    <a:pt x="37579" y="293452"/>
                    <a:pt x="38108" y="346369"/>
                  </a:cubicBezTo>
                  <a:cubicBezTo>
                    <a:pt x="38637" y="399286"/>
                    <a:pt x="44987" y="390290"/>
                    <a:pt x="44458" y="409869"/>
                  </a:cubicBezTo>
                  <a:cubicBezTo>
                    <a:pt x="43929" y="429448"/>
                    <a:pt x="42341" y="449027"/>
                    <a:pt x="34933" y="463844"/>
                  </a:cubicBezTo>
                  <a:cubicBezTo>
                    <a:pt x="27525" y="478661"/>
                    <a:pt x="537" y="503532"/>
                    <a:pt x="8" y="498769"/>
                  </a:cubicBezTo>
                  <a:cubicBezTo>
                    <a:pt x="-521" y="494007"/>
                    <a:pt x="23821" y="461198"/>
                    <a:pt x="31758" y="435269"/>
                  </a:cubicBezTo>
                  <a:cubicBezTo>
                    <a:pt x="39695" y="409340"/>
                    <a:pt x="43929" y="407752"/>
                    <a:pt x="47633" y="343194"/>
                  </a:cubicBezTo>
                  <a:cubicBezTo>
                    <a:pt x="51337" y="278636"/>
                    <a:pt x="48691" y="100306"/>
                    <a:pt x="53983" y="47919"/>
                  </a:cubicBezTo>
                  <a:cubicBezTo>
                    <a:pt x="59275" y="-4468"/>
                    <a:pt x="110075" y="-235"/>
                    <a:pt x="111133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E6F39F86-844F-563C-0090-A4219E5C6793}"/>
                </a:ext>
              </a:extLst>
            </p:cNvPr>
            <p:cNvSpPr/>
            <p:nvPr/>
          </p:nvSpPr>
          <p:spPr>
            <a:xfrm>
              <a:off x="3654425" y="3178042"/>
              <a:ext cx="445089" cy="35309"/>
            </a:xfrm>
            <a:custGeom>
              <a:avLst/>
              <a:gdLst>
                <a:gd name="connsiteX0" fmla="*/ 0 w 445089"/>
                <a:gd name="connsiteY0" fmla="*/ 19183 h 35309"/>
                <a:gd name="connsiteX1" fmla="*/ 279400 w 445089"/>
                <a:gd name="connsiteY1" fmla="*/ 16008 h 35309"/>
                <a:gd name="connsiteX2" fmla="*/ 327025 w 445089"/>
                <a:gd name="connsiteY2" fmla="*/ 35058 h 35309"/>
                <a:gd name="connsiteX3" fmla="*/ 444500 w 445089"/>
                <a:gd name="connsiteY3" fmla="*/ 133 h 35309"/>
                <a:gd name="connsiteX4" fmla="*/ 368300 w 445089"/>
                <a:gd name="connsiteY4" fmla="*/ 22358 h 35309"/>
                <a:gd name="connsiteX5" fmla="*/ 276225 w 445089"/>
                <a:gd name="connsiteY5" fmla="*/ 3308 h 35309"/>
                <a:gd name="connsiteX6" fmla="*/ 219075 w 445089"/>
                <a:gd name="connsiteY6" fmla="*/ 6483 h 35309"/>
                <a:gd name="connsiteX7" fmla="*/ 0 w 445089"/>
                <a:gd name="connsiteY7" fmla="*/ 19183 h 3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089" h="35309">
                  <a:moveTo>
                    <a:pt x="0" y="19183"/>
                  </a:moveTo>
                  <a:cubicBezTo>
                    <a:pt x="112448" y="16272"/>
                    <a:pt x="224896" y="13362"/>
                    <a:pt x="279400" y="16008"/>
                  </a:cubicBezTo>
                  <a:cubicBezTo>
                    <a:pt x="333904" y="18654"/>
                    <a:pt x="299508" y="37704"/>
                    <a:pt x="327025" y="35058"/>
                  </a:cubicBezTo>
                  <a:cubicBezTo>
                    <a:pt x="354542" y="32412"/>
                    <a:pt x="437621" y="2250"/>
                    <a:pt x="444500" y="133"/>
                  </a:cubicBezTo>
                  <a:cubicBezTo>
                    <a:pt x="451379" y="-1984"/>
                    <a:pt x="396346" y="21829"/>
                    <a:pt x="368300" y="22358"/>
                  </a:cubicBezTo>
                  <a:cubicBezTo>
                    <a:pt x="340254" y="22887"/>
                    <a:pt x="301096" y="5954"/>
                    <a:pt x="276225" y="3308"/>
                  </a:cubicBezTo>
                  <a:cubicBezTo>
                    <a:pt x="251354" y="662"/>
                    <a:pt x="219075" y="6483"/>
                    <a:pt x="219075" y="6483"/>
                  </a:cubicBezTo>
                  <a:lnTo>
                    <a:pt x="0" y="1918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6F1722AD-5DD1-D11E-2E1A-D2BCADD58690}"/>
                </a:ext>
              </a:extLst>
            </p:cNvPr>
            <p:cNvSpPr/>
            <p:nvPr/>
          </p:nvSpPr>
          <p:spPr>
            <a:xfrm>
              <a:off x="3616891" y="3172975"/>
              <a:ext cx="288103" cy="272201"/>
            </a:xfrm>
            <a:custGeom>
              <a:avLst/>
              <a:gdLst>
                <a:gd name="connsiteX0" fmla="*/ 282009 w 288103"/>
                <a:gd name="connsiteY0" fmla="*/ 8375 h 272201"/>
                <a:gd name="connsiteX1" fmla="*/ 59759 w 288103"/>
                <a:gd name="connsiteY1" fmla="*/ 11550 h 272201"/>
                <a:gd name="connsiteX2" fmla="*/ 40709 w 288103"/>
                <a:gd name="connsiteY2" fmla="*/ 36950 h 272201"/>
                <a:gd name="connsiteX3" fmla="*/ 31184 w 288103"/>
                <a:gd name="connsiteY3" fmla="*/ 68700 h 272201"/>
                <a:gd name="connsiteX4" fmla="*/ 34359 w 288103"/>
                <a:gd name="connsiteY4" fmla="*/ 271900 h 272201"/>
                <a:gd name="connsiteX5" fmla="*/ 8959 w 288103"/>
                <a:gd name="connsiteY5" fmla="*/ 17900 h 272201"/>
                <a:gd name="connsiteX6" fmla="*/ 208984 w 288103"/>
                <a:gd name="connsiteY6" fmla="*/ 21075 h 272201"/>
                <a:gd name="connsiteX7" fmla="*/ 282009 w 288103"/>
                <a:gd name="connsiteY7" fmla="*/ 8375 h 27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103" h="272201">
                  <a:moveTo>
                    <a:pt x="282009" y="8375"/>
                  </a:moveTo>
                  <a:cubicBezTo>
                    <a:pt x="257138" y="6787"/>
                    <a:pt x="99976" y="6787"/>
                    <a:pt x="59759" y="11550"/>
                  </a:cubicBezTo>
                  <a:cubicBezTo>
                    <a:pt x="19542" y="16313"/>
                    <a:pt x="45472" y="27425"/>
                    <a:pt x="40709" y="36950"/>
                  </a:cubicBezTo>
                  <a:cubicBezTo>
                    <a:pt x="35946" y="46475"/>
                    <a:pt x="32242" y="29542"/>
                    <a:pt x="31184" y="68700"/>
                  </a:cubicBezTo>
                  <a:cubicBezTo>
                    <a:pt x="30126" y="107858"/>
                    <a:pt x="38063" y="280367"/>
                    <a:pt x="34359" y="271900"/>
                  </a:cubicBezTo>
                  <a:cubicBezTo>
                    <a:pt x="30655" y="263433"/>
                    <a:pt x="-20145" y="59704"/>
                    <a:pt x="8959" y="17900"/>
                  </a:cubicBezTo>
                  <a:cubicBezTo>
                    <a:pt x="38063" y="-23904"/>
                    <a:pt x="167709" y="20546"/>
                    <a:pt x="208984" y="21075"/>
                  </a:cubicBezTo>
                  <a:cubicBezTo>
                    <a:pt x="250259" y="21604"/>
                    <a:pt x="306880" y="9963"/>
                    <a:pt x="282009" y="83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88F583CF-5575-8813-0893-77350D52CFE3}"/>
                </a:ext>
              </a:extLst>
            </p:cNvPr>
            <p:cNvSpPr/>
            <p:nvPr/>
          </p:nvSpPr>
          <p:spPr>
            <a:xfrm>
              <a:off x="3778024" y="3258915"/>
              <a:ext cx="359458" cy="299797"/>
            </a:xfrm>
            <a:custGeom>
              <a:avLst/>
              <a:gdLst>
                <a:gd name="connsiteX0" fmla="*/ 359001 w 359458"/>
                <a:gd name="connsiteY0" fmla="*/ 1810 h 299797"/>
                <a:gd name="connsiteX1" fmla="*/ 263751 w 359458"/>
                <a:gd name="connsiteY1" fmla="*/ 17685 h 299797"/>
                <a:gd name="connsiteX2" fmla="*/ 181201 w 359458"/>
                <a:gd name="connsiteY2" fmla="*/ 78010 h 299797"/>
                <a:gd name="connsiteX3" fmla="*/ 66901 w 359458"/>
                <a:gd name="connsiteY3" fmla="*/ 233585 h 299797"/>
                <a:gd name="connsiteX4" fmla="*/ 6576 w 359458"/>
                <a:gd name="connsiteY4" fmla="*/ 290735 h 299797"/>
                <a:gd name="connsiteX5" fmla="*/ 222476 w 359458"/>
                <a:gd name="connsiteY5" fmla="*/ 52610 h 299797"/>
                <a:gd name="connsiteX6" fmla="*/ 359001 w 359458"/>
                <a:gd name="connsiteY6" fmla="*/ 1810 h 29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458" h="299797">
                  <a:moveTo>
                    <a:pt x="359001" y="1810"/>
                  </a:moveTo>
                  <a:cubicBezTo>
                    <a:pt x="365880" y="-4011"/>
                    <a:pt x="293384" y="4985"/>
                    <a:pt x="263751" y="17685"/>
                  </a:cubicBezTo>
                  <a:cubicBezTo>
                    <a:pt x="234118" y="30385"/>
                    <a:pt x="214009" y="42027"/>
                    <a:pt x="181201" y="78010"/>
                  </a:cubicBezTo>
                  <a:cubicBezTo>
                    <a:pt x="148393" y="113993"/>
                    <a:pt x="96005" y="198131"/>
                    <a:pt x="66901" y="233585"/>
                  </a:cubicBezTo>
                  <a:cubicBezTo>
                    <a:pt x="37797" y="269039"/>
                    <a:pt x="-19353" y="320897"/>
                    <a:pt x="6576" y="290735"/>
                  </a:cubicBezTo>
                  <a:cubicBezTo>
                    <a:pt x="32505" y="260573"/>
                    <a:pt x="167972" y="97589"/>
                    <a:pt x="222476" y="52610"/>
                  </a:cubicBezTo>
                  <a:cubicBezTo>
                    <a:pt x="276980" y="7631"/>
                    <a:pt x="352122" y="7631"/>
                    <a:pt x="359001" y="18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A719BAA2-5C8B-6D9C-DF63-3367252C4BA5}"/>
                </a:ext>
              </a:extLst>
            </p:cNvPr>
            <p:cNvSpPr/>
            <p:nvPr/>
          </p:nvSpPr>
          <p:spPr>
            <a:xfrm>
              <a:off x="3848059" y="3279770"/>
              <a:ext cx="184214" cy="193682"/>
            </a:xfrm>
            <a:custGeom>
              <a:avLst/>
              <a:gdLst>
                <a:gd name="connsiteX0" fmla="*/ 184191 w 184214"/>
                <a:gd name="connsiteY0" fmla="*/ 5 h 193682"/>
                <a:gd name="connsiteX1" fmla="*/ 73066 w 184214"/>
                <a:gd name="connsiteY1" fmla="*/ 66680 h 193682"/>
                <a:gd name="connsiteX2" fmla="*/ 41 w 184214"/>
                <a:gd name="connsiteY2" fmla="*/ 193680 h 193682"/>
                <a:gd name="connsiteX3" fmla="*/ 82591 w 184214"/>
                <a:gd name="connsiteY3" fmla="*/ 69855 h 193682"/>
                <a:gd name="connsiteX4" fmla="*/ 184191 w 184214"/>
                <a:gd name="connsiteY4" fmla="*/ 5 h 19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214" h="193682">
                  <a:moveTo>
                    <a:pt x="184191" y="5"/>
                  </a:moveTo>
                  <a:cubicBezTo>
                    <a:pt x="182604" y="-524"/>
                    <a:pt x="103758" y="34401"/>
                    <a:pt x="73066" y="66680"/>
                  </a:cubicBezTo>
                  <a:cubicBezTo>
                    <a:pt x="42374" y="98959"/>
                    <a:pt x="-1546" y="193151"/>
                    <a:pt x="41" y="193680"/>
                  </a:cubicBezTo>
                  <a:cubicBezTo>
                    <a:pt x="1628" y="194209"/>
                    <a:pt x="57720" y="99488"/>
                    <a:pt x="82591" y="69855"/>
                  </a:cubicBezTo>
                  <a:cubicBezTo>
                    <a:pt x="107462" y="40222"/>
                    <a:pt x="185778" y="534"/>
                    <a:pt x="184191" y="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3AB601E3-02D1-0346-FF52-A7481C7CFFBC}"/>
                </a:ext>
              </a:extLst>
            </p:cNvPr>
            <p:cNvSpPr/>
            <p:nvPr/>
          </p:nvSpPr>
          <p:spPr>
            <a:xfrm>
              <a:off x="3619435" y="3351625"/>
              <a:ext cx="13249" cy="227533"/>
            </a:xfrm>
            <a:custGeom>
              <a:avLst/>
              <a:gdLst>
                <a:gd name="connsiteX0" fmla="*/ 12765 w 13249"/>
                <a:gd name="connsiteY0" fmla="*/ 1175 h 227533"/>
                <a:gd name="connsiteX1" fmla="*/ 9590 w 13249"/>
                <a:gd name="connsiteY1" fmla="*/ 223425 h 227533"/>
                <a:gd name="connsiteX2" fmla="*/ 65 w 13249"/>
                <a:gd name="connsiteY2" fmla="*/ 137700 h 227533"/>
                <a:gd name="connsiteX3" fmla="*/ 12765 w 13249"/>
                <a:gd name="connsiteY3" fmla="*/ 1175 h 22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49" h="227533">
                  <a:moveTo>
                    <a:pt x="12765" y="1175"/>
                  </a:moveTo>
                  <a:cubicBezTo>
                    <a:pt x="14352" y="15462"/>
                    <a:pt x="11707" y="200671"/>
                    <a:pt x="9590" y="223425"/>
                  </a:cubicBezTo>
                  <a:cubicBezTo>
                    <a:pt x="7473" y="246179"/>
                    <a:pt x="1123" y="168392"/>
                    <a:pt x="65" y="137700"/>
                  </a:cubicBezTo>
                  <a:cubicBezTo>
                    <a:pt x="-993" y="107008"/>
                    <a:pt x="11178" y="-13112"/>
                    <a:pt x="12765" y="1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794682DC-D211-8B5E-2B4C-08BA3C24D9B0}"/>
                </a:ext>
              </a:extLst>
            </p:cNvPr>
            <p:cNvSpPr/>
            <p:nvPr/>
          </p:nvSpPr>
          <p:spPr>
            <a:xfrm>
              <a:off x="3624177" y="3554674"/>
              <a:ext cx="261038" cy="58692"/>
            </a:xfrm>
            <a:custGeom>
              <a:avLst/>
              <a:gdLst>
                <a:gd name="connsiteX0" fmla="*/ 1673 w 261038"/>
                <a:gd name="connsiteY0" fmla="*/ 26726 h 58692"/>
                <a:gd name="connsiteX1" fmla="*/ 71523 w 261038"/>
                <a:gd name="connsiteY1" fmla="*/ 55301 h 58692"/>
                <a:gd name="connsiteX2" fmla="*/ 179473 w 261038"/>
                <a:gd name="connsiteY2" fmla="*/ 52126 h 58692"/>
                <a:gd name="connsiteX3" fmla="*/ 258848 w 261038"/>
                <a:gd name="connsiteY3" fmla="*/ 1326 h 58692"/>
                <a:gd name="connsiteX4" fmla="*/ 230273 w 261038"/>
                <a:gd name="connsiteY4" fmla="*/ 17201 h 58692"/>
                <a:gd name="connsiteX5" fmla="*/ 141373 w 261038"/>
                <a:gd name="connsiteY5" fmla="*/ 42601 h 58692"/>
                <a:gd name="connsiteX6" fmla="*/ 1673 w 261038"/>
                <a:gd name="connsiteY6" fmla="*/ 26726 h 5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038" h="58692">
                  <a:moveTo>
                    <a:pt x="1673" y="26726"/>
                  </a:moveTo>
                  <a:cubicBezTo>
                    <a:pt x="-9969" y="28843"/>
                    <a:pt x="41890" y="51068"/>
                    <a:pt x="71523" y="55301"/>
                  </a:cubicBezTo>
                  <a:cubicBezTo>
                    <a:pt x="101156" y="59534"/>
                    <a:pt x="148252" y="61122"/>
                    <a:pt x="179473" y="52126"/>
                  </a:cubicBezTo>
                  <a:cubicBezTo>
                    <a:pt x="210694" y="43130"/>
                    <a:pt x="250381" y="7147"/>
                    <a:pt x="258848" y="1326"/>
                  </a:cubicBezTo>
                  <a:cubicBezTo>
                    <a:pt x="267315" y="-4495"/>
                    <a:pt x="249852" y="10322"/>
                    <a:pt x="230273" y="17201"/>
                  </a:cubicBezTo>
                  <a:cubicBezTo>
                    <a:pt x="210694" y="24080"/>
                    <a:pt x="176298" y="38368"/>
                    <a:pt x="141373" y="42601"/>
                  </a:cubicBezTo>
                  <a:cubicBezTo>
                    <a:pt x="106448" y="46834"/>
                    <a:pt x="13315" y="24609"/>
                    <a:pt x="1673" y="267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BFD33AD6-0AF1-DE65-F450-C6D15F54601B}"/>
                </a:ext>
              </a:extLst>
            </p:cNvPr>
            <p:cNvSpPr/>
            <p:nvPr/>
          </p:nvSpPr>
          <p:spPr>
            <a:xfrm>
              <a:off x="3648046" y="3390699"/>
              <a:ext cx="196879" cy="198139"/>
            </a:xfrm>
            <a:custGeom>
              <a:avLst/>
              <a:gdLst>
                <a:gd name="connsiteX0" fmla="*/ 29 w 196879"/>
                <a:gd name="connsiteY0" fmla="*/ 201 h 198139"/>
                <a:gd name="connsiteX1" fmla="*/ 6379 w 196879"/>
                <a:gd name="connsiteY1" fmla="*/ 139901 h 198139"/>
                <a:gd name="connsiteX2" fmla="*/ 12729 w 196879"/>
                <a:gd name="connsiteY2" fmla="*/ 155776 h 198139"/>
                <a:gd name="connsiteX3" fmla="*/ 50829 w 196879"/>
                <a:gd name="connsiteY3" fmla="*/ 181176 h 198139"/>
                <a:gd name="connsiteX4" fmla="*/ 196879 w 196879"/>
                <a:gd name="connsiteY4" fmla="*/ 178001 h 198139"/>
                <a:gd name="connsiteX5" fmla="*/ 50829 w 196879"/>
                <a:gd name="connsiteY5" fmla="*/ 197051 h 198139"/>
                <a:gd name="connsiteX6" fmla="*/ 9554 w 196879"/>
                <a:gd name="connsiteY6" fmla="*/ 178001 h 198139"/>
                <a:gd name="connsiteX7" fmla="*/ 29 w 196879"/>
                <a:gd name="connsiteY7" fmla="*/ 201 h 19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879" h="198139">
                  <a:moveTo>
                    <a:pt x="29" y="201"/>
                  </a:moveTo>
                  <a:cubicBezTo>
                    <a:pt x="-500" y="-6149"/>
                    <a:pt x="6379" y="139901"/>
                    <a:pt x="6379" y="139901"/>
                  </a:cubicBezTo>
                  <a:cubicBezTo>
                    <a:pt x="8496" y="165830"/>
                    <a:pt x="5321" y="148897"/>
                    <a:pt x="12729" y="155776"/>
                  </a:cubicBezTo>
                  <a:cubicBezTo>
                    <a:pt x="20137" y="162655"/>
                    <a:pt x="20137" y="177472"/>
                    <a:pt x="50829" y="181176"/>
                  </a:cubicBezTo>
                  <a:cubicBezTo>
                    <a:pt x="81521" y="184880"/>
                    <a:pt x="196879" y="175355"/>
                    <a:pt x="196879" y="178001"/>
                  </a:cubicBezTo>
                  <a:cubicBezTo>
                    <a:pt x="196879" y="180647"/>
                    <a:pt x="82050" y="197051"/>
                    <a:pt x="50829" y="197051"/>
                  </a:cubicBezTo>
                  <a:cubicBezTo>
                    <a:pt x="19608" y="197051"/>
                    <a:pt x="18550" y="204988"/>
                    <a:pt x="9554" y="178001"/>
                  </a:cubicBezTo>
                  <a:cubicBezTo>
                    <a:pt x="558" y="151014"/>
                    <a:pt x="558" y="6551"/>
                    <a:pt x="29" y="2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215B979F-DD26-6352-7708-BFEB6BE49460}"/>
                </a:ext>
              </a:extLst>
            </p:cNvPr>
            <p:cNvSpPr/>
            <p:nvPr/>
          </p:nvSpPr>
          <p:spPr>
            <a:xfrm>
              <a:off x="3648042" y="3401811"/>
              <a:ext cx="7176" cy="165323"/>
            </a:xfrm>
            <a:custGeom>
              <a:avLst/>
              <a:gdLst>
                <a:gd name="connsiteX0" fmla="*/ 6383 w 7176"/>
                <a:gd name="connsiteY0" fmla="*/ 1789 h 165323"/>
                <a:gd name="connsiteX1" fmla="*/ 6383 w 7176"/>
                <a:gd name="connsiteY1" fmla="*/ 163714 h 165323"/>
                <a:gd name="connsiteX2" fmla="*/ 33 w 7176"/>
                <a:gd name="connsiteY2" fmla="*/ 81164 h 165323"/>
                <a:gd name="connsiteX3" fmla="*/ 6383 w 7176"/>
                <a:gd name="connsiteY3" fmla="*/ 1789 h 16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76" h="165323">
                  <a:moveTo>
                    <a:pt x="6383" y="1789"/>
                  </a:moveTo>
                  <a:cubicBezTo>
                    <a:pt x="7441" y="15547"/>
                    <a:pt x="7441" y="150485"/>
                    <a:pt x="6383" y="163714"/>
                  </a:cubicBezTo>
                  <a:cubicBezTo>
                    <a:pt x="5325" y="176943"/>
                    <a:pt x="562" y="104976"/>
                    <a:pt x="33" y="81164"/>
                  </a:cubicBezTo>
                  <a:cubicBezTo>
                    <a:pt x="-496" y="57352"/>
                    <a:pt x="5325" y="-11969"/>
                    <a:pt x="6383" y="17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EA28E83D-1A43-1F61-5064-D4F709517BDD}"/>
                </a:ext>
              </a:extLst>
            </p:cNvPr>
            <p:cNvSpPr/>
            <p:nvPr/>
          </p:nvSpPr>
          <p:spPr>
            <a:xfrm>
              <a:off x="3625723" y="3648019"/>
              <a:ext cx="41467" cy="120745"/>
            </a:xfrm>
            <a:custGeom>
              <a:avLst/>
              <a:gdLst>
                <a:gd name="connsiteX0" fmla="*/ 41402 w 41467"/>
                <a:gd name="connsiteY0" fmla="*/ 56 h 120745"/>
                <a:gd name="connsiteX1" fmla="*/ 9652 w 41467"/>
                <a:gd name="connsiteY1" fmla="*/ 50856 h 120745"/>
                <a:gd name="connsiteX2" fmla="*/ 6477 w 41467"/>
                <a:gd name="connsiteY2" fmla="*/ 120706 h 120745"/>
                <a:gd name="connsiteX3" fmla="*/ 127 w 41467"/>
                <a:gd name="connsiteY3" fmla="*/ 60381 h 120745"/>
                <a:gd name="connsiteX4" fmla="*/ 41402 w 41467"/>
                <a:gd name="connsiteY4" fmla="*/ 56 h 1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7" h="120745">
                  <a:moveTo>
                    <a:pt x="41402" y="56"/>
                  </a:moveTo>
                  <a:cubicBezTo>
                    <a:pt x="42989" y="-1531"/>
                    <a:pt x="15473" y="30748"/>
                    <a:pt x="9652" y="50856"/>
                  </a:cubicBezTo>
                  <a:cubicBezTo>
                    <a:pt x="3831" y="70964"/>
                    <a:pt x="8064" y="119119"/>
                    <a:pt x="6477" y="120706"/>
                  </a:cubicBezTo>
                  <a:cubicBezTo>
                    <a:pt x="4890" y="122293"/>
                    <a:pt x="-931" y="75198"/>
                    <a:pt x="127" y="60381"/>
                  </a:cubicBezTo>
                  <a:cubicBezTo>
                    <a:pt x="1185" y="45564"/>
                    <a:pt x="39815" y="1643"/>
                    <a:pt x="41402" y="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0D2FC800-1000-BE8F-93D7-FD458249E077}"/>
                </a:ext>
              </a:extLst>
            </p:cNvPr>
            <p:cNvSpPr/>
            <p:nvPr/>
          </p:nvSpPr>
          <p:spPr>
            <a:xfrm>
              <a:off x="3679818" y="3657309"/>
              <a:ext cx="162105" cy="95544"/>
            </a:xfrm>
            <a:custGeom>
              <a:avLst/>
              <a:gdLst>
                <a:gd name="connsiteX0" fmla="*/ 7 w 162105"/>
                <a:gd name="connsiteY0" fmla="*/ 6641 h 95544"/>
                <a:gd name="connsiteX1" fmla="*/ 133357 w 162105"/>
                <a:gd name="connsiteY1" fmla="*/ 16166 h 95544"/>
                <a:gd name="connsiteX2" fmla="*/ 161932 w 162105"/>
                <a:gd name="connsiteY2" fmla="*/ 95541 h 95544"/>
                <a:gd name="connsiteX3" fmla="*/ 146057 w 162105"/>
                <a:gd name="connsiteY3" fmla="*/ 12991 h 95544"/>
                <a:gd name="connsiteX4" fmla="*/ 127007 w 162105"/>
                <a:gd name="connsiteY4" fmla="*/ 291 h 95544"/>
                <a:gd name="connsiteX5" fmla="*/ 7 w 162105"/>
                <a:gd name="connsiteY5" fmla="*/ 6641 h 9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105" h="95544">
                  <a:moveTo>
                    <a:pt x="7" y="6641"/>
                  </a:moveTo>
                  <a:cubicBezTo>
                    <a:pt x="1065" y="9287"/>
                    <a:pt x="106369" y="1349"/>
                    <a:pt x="133357" y="16166"/>
                  </a:cubicBezTo>
                  <a:cubicBezTo>
                    <a:pt x="160345" y="30983"/>
                    <a:pt x="159815" y="96070"/>
                    <a:pt x="161932" y="95541"/>
                  </a:cubicBezTo>
                  <a:cubicBezTo>
                    <a:pt x="164049" y="95012"/>
                    <a:pt x="146057" y="12991"/>
                    <a:pt x="146057" y="12991"/>
                  </a:cubicBezTo>
                  <a:cubicBezTo>
                    <a:pt x="140236" y="-2884"/>
                    <a:pt x="146586" y="1878"/>
                    <a:pt x="127007" y="291"/>
                  </a:cubicBezTo>
                  <a:cubicBezTo>
                    <a:pt x="107428" y="-1296"/>
                    <a:pt x="-1051" y="3995"/>
                    <a:pt x="7" y="66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F7A87592-57E5-242E-398E-2BD395DB2A3A}"/>
                </a:ext>
              </a:extLst>
            </p:cNvPr>
            <p:cNvSpPr/>
            <p:nvPr/>
          </p:nvSpPr>
          <p:spPr>
            <a:xfrm>
              <a:off x="3920543" y="3326283"/>
              <a:ext cx="249457" cy="172814"/>
            </a:xfrm>
            <a:custGeom>
              <a:avLst/>
              <a:gdLst>
                <a:gd name="connsiteX0" fmla="*/ 248232 w 249457"/>
                <a:gd name="connsiteY0" fmla="*/ 74142 h 172814"/>
                <a:gd name="connsiteX1" fmla="*/ 229182 w 249457"/>
                <a:gd name="connsiteY1" fmla="*/ 7467 h 172814"/>
                <a:gd name="connsiteX2" fmla="*/ 137107 w 249457"/>
                <a:gd name="connsiteY2" fmla="*/ 20167 h 172814"/>
                <a:gd name="connsiteX3" fmla="*/ 582 w 249457"/>
                <a:gd name="connsiteY3" fmla="*/ 172567 h 172814"/>
                <a:gd name="connsiteX4" fmla="*/ 92657 w 249457"/>
                <a:gd name="connsiteY4" fmla="*/ 55092 h 172814"/>
                <a:gd name="connsiteX5" fmla="*/ 206957 w 249457"/>
                <a:gd name="connsiteY5" fmla="*/ 23342 h 172814"/>
                <a:gd name="connsiteX6" fmla="*/ 248232 w 249457"/>
                <a:gd name="connsiteY6" fmla="*/ 74142 h 17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457" h="172814">
                  <a:moveTo>
                    <a:pt x="248232" y="74142"/>
                  </a:moveTo>
                  <a:cubicBezTo>
                    <a:pt x="251936" y="71496"/>
                    <a:pt x="247703" y="16463"/>
                    <a:pt x="229182" y="7467"/>
                  </a:cubicBezTo>
                  <a:cubicBezTo>
                    <a:pt x="210661" y="-1529"/>
                    <a:pt x="175207" y="-7350"/>
                    <a:pt x="137107" y="20167"/>
                  </a:cubicBezTo>
                  <a:cubicBezTo>
                    <a:pt x="99007" y="47684"/>
                    <a:pt x="7990" y="166746"/>
                    <a:pt x="582" y="172567"/>
                  </a:cubicBezTo>
                  <a:cubicBezTo>
                    <a:pt x="-6826" y="178388"/>
                    <a:pt x="58261" y="79963"/>
                    <a:pt x="92657" y="55092"/>
                  </a:cubicBezTo>
                  <a:cubicBezTo>
                    <a:pt x="127053" y="30221"/>
                    <a:pt x="182086" y="23342"/>
                    <a:pt x="206957" y="23342"/>
                  </a:cubicBezTo>
                  <a:cubicBezTo>
                    <a:pt x="231828" y="23342"/>
                    <a:pt x="244528" y="76788"/>
                    <a:pt x="248232" y="74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147D700D-D8A6-1D1E-50EC-8C73A7319673}"/>
                </a:ext>
              </a:extLst>
            </p:cNvPr>
            <p:cNvSpPr/>
            <p:nvPr/>
          </p:nvSpPr>
          <p:spPr>
            <a:xfrm>
              <a:off x="3886196" y="3439312"/>
              <a:ext cx="51496" cy="310719"/>
            </a:xfrm>
            <a:custGeom>
              <a:avLst/>
              <a:gdLst>
                <a:gd name="connsiteX0" fmla="*/ 50804 w 51496"/>
                <a:gd name="connsiteY0" fmla="*/ 2388 h 310719"/>
                <a:gd name="connsiteX1" fmla="*/ 28579 w 51496"/>
                <a:gd name="connsiteY1" fmla="*/ 88113 h 310719"/>
                <a:gd name="connsiteX2" fmla="*/ 15879 w 51496"/>
                <a:gd name="connsiteY2" fmla="*/ 151613 h 310719"/>
                <a:gd name="connsiteX3" fmla="*/ 41279 w 51496"/>
                <a:gd name="connsiteY3" fmla="*/ 310363 h 310719"/>
                <a:gd name="connsiteX4" fmla="*/ 4 w 51496"/>
                <a:gd name="connsiteY4" fmla="*/ 189713 h 310719"/>
                <a:gd name="connsiteX5" fmla="*/ 50804 w 51496"/>
                <a:gd name="connsiteY5" fmla="*/ 2388 h 31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96" h="310719">
                  <a:moveTo>
                    <a:pt x="50804" y="2388"/>
                  </a:moveTo>
                  <a:cubicBezTo>
                    <a:pt x="55566" y="-14545"/>
                    <a:pt x="34400" y="63242"/>
                    <a:pt x="28579" y="88113"/>
                  </a:cubicBezTo>
                  <a:cubicBezTo>
                    <a:pt x="22758" y="112984"/>
                    <a:pt x="13762" y="114571"/>
                    <a:pt x="15879" y="151613"/>
                  </a:cubicBezTo>
                  <a:cubicBezTo>
                    <a:pt x="17996" y="188655"/>
                    <a:pt x="43925" y="304013"/>
                    <a:pt x="41279" y="310363"/>
                  </a:cubicBezTo>
                  <a:cubicBezTo>
                    <a:pt x="38633" y="316713"/>
                    <a:pt x="533" y="236809"/>
                    <a:pt x="4" y="189713"/>
                  </a:cubicBezTo>
                  <a:cubicBezTo>
                    <a:pt x="-525" y="142617"/>
                    <a:pt x="46042" y="19321"/>
                    <a:pt x="50804" y="23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43CCD76A-6BB9-1C05-4FAA-7CE8C58C5877}"/>
                </a:ext>
              </a:extLst>
            </p:cNvPr>
            <p:cNvSpPr/>
            <p:nvPr/>
          </p:nvSpPr>
          <p:spPr>
            <a:xfrm>
              <a:off x="3913453" y="3451080"/>
              <a:ext cx="42627" cy="295482"/>
            </a:xfrm>
            <a:custGeom>
              <a:avLst/>
              <a:gdLst>
                <a:gd name="connsiteX0" fmla="*/ 42597 w 42627"/>
                <a:gd name="connsiteY0" fmla="*/ 145 h 295482"/>
                <a:gd name="connsiteX1" fmla="*/ 10847 w 42627"/>
                <a:gd name="connsiteY1" fmla="*/ 89045 h 295482"/>
                <a:gd name="connsiteX2" fmla="*/ 7672 w 42627"/>
                <a:gd name="connsiteY2" fmla="*/ 162070 h 295482"/>
                <a:gd name="connsiteX3" fmla="*/ 17197 w 42627"/>
                <a:gd name="connsiteY3" fmla="*/ 295420 h 295482"/>
                <a:gd name="connsiteX4" fmla="*/ 1322 w 42627"/>
                <a:gd name="connsiteY4" fmla="*/ 177945 h 295482"/>
                <a:gd name="connsiteX5" fmla="*/ 4497 w 42627"/>
                <a:gd name="connsiteY5" fmla="*/ 69995 h 295482"/>
                <a:gd name="connsiteX6" fmla="*/ 42597 w 42627"/>
                <a:gd name="connsiteY6" fmla="*/ 145 h 2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27" h="295482">
                  <a:moveTo>
                    <a:pt x="42597" y="145"/>
                  </a:moveTo>
                  <a:cubicBezTo>
                    <a:pt x="43655" y="3320"/>
                    <a:pt x="16668" y="62057"/>
                    <a:pt x="10847" y="89045"/>
                  </a:cubicBezTo>
                  <a:cubicBezTo>
                    <a:pt x="5026" y="116033"/>
                    <a:pt x="6614" y="127674"/>
                    <a:pt x="7672" y="162070"/>
                  </a:cubicBezTo>
                  <a:cubicBezTo>
                    <a:pt x="8730" y="196466"/>
                    <a:pt x="18255" y="292774"/>
                    <a:pt x="17197" y="295420"/>
                  </a:cubicBezTo>
                  <a:cubicBezTo>
                    <a:pt x="16139" y="298066"/>
                    <a:pt x="3439" y="215516"/>
                    <a:pt x="1322" y="177945"/>
                  </a:cubicBezTo>
                  <a:cubicBezTo>
                    <a:pt x="-795" y="140374"/>
                    <a:pt x="-795" y="93278"/>
                    <a:pt x="4497" y="69995"/>
                  </a:cubicBezTo>
                  <a:cubicBezTo>
                    <a:pt x="9789" y="46712"/>
                    <a:pt x="41539" y="-3030"/>
                    <a:pt x="42597" y="1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D074F420-3287-415D-2AB9-608CC71F971E}"/>
                </a:ext>
              </a:extLst>
            </p:cNvPr>
            <p:cNvSpPr/>
            <p:nvPr/>
          </p:nvSpPr>
          <p:spPr>
            <a:xfrm>
              <a:off x="4151998" y="2923354"/>
              <a:ext cx="306148" cy="346898"/>
            </a:xfrm>
            <a:custGeom>
              <a:avLst/>
              <a:gdLst>
                <a:gd name="connsiteX0" fmla="*/ 305702 w 306148"/>
                <a:gd name="connsiteY0" fmla="*/ 821 h 346898"/>
                <a:gd name="connsiteX1" fmla="*/ 194577 w 306148"/>
                <a:gd name="connsiteY1" fmla="*/ 48446 h 346898"/>
                <a:gd name="connsiteX2" fmla="*/ 115202 w 306148"/>
                <a:gd name="connsiteY2" fmla="*/ 99246 h 346898"/>
                <a:gd name="connsiteX3" fmla="*/ 54877 w 306148"/>
                <a:gd name="connsiteY3" fmla="*/ 181796 h 346898"/>
                <a:gd name="connsiteX4" fmla="*/ 10427 w 306148"/>
                <a:gd name="connsiteY4" fmla="*/ 229421 h 346898"/>
                <a:gd name="connsiteX5" fmla="*/ 902 w 306148"/>
                <a:gd name="connsiteY5" fmla="*/ 346896 h 346898"/>
                <a:gd name="connsiteX6" fmla="*/ 26302 w 306148"/>
                <a:gd name="connsiteY6" fmla="*/ 226246 h 346898"/>
                <a:gd name="connsiteX7" fmla="*/ 150127 w 306148"/>
                <a:gd name="connsiteY7" fmla="*/ 89721 h 346898"/>
                <a:gd name="connsiteX8" fmla="*/ 305702 w 306148"/>
                <a:gd name="connsiteY8" fmla="*/ 821 h 34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6148" h="346898">
                  <a:moveTo>
                    <a:pt x="305702" y="821"/>
                  </a:moveTo>
                  <a:cubicBezTo>
                    <a:pt x="313110" y="-6058"/>
                    <a:pt x="226327" y="32042"/>
                    <a:pt x="194577" y="48446"/>
                  </a:cubicBezTo>
                  <a:cubicBezTo>
                    <a:pt x="162827" y="64850"/>
                    <a:pt x="138485" y="77021"/>
                    <a:pt x="115202" y="99246"/>
                  </a:cubicBezTo>
                  <a:cubicBezTo>
                    <a:pt x="91919" y="121471"/>
                    <a:pt x="72339" y="160100"/>
                    <a:pt x="54877" y="181796"/>
                  </a:cubicBezTo>
                  <a:cubicBezTo>
                    <a:pt x="37415" y="203492"/>
                    <a:pt x="19423" y="201904"/>
                    <a:pt x="10427" y="229421"/>
                  </a:cubicBezTo>
                  <a:cubicBezTo>
                    <a:pt x="1431" y="256938"/>
                    <a:pt x="-1744" y="347425"/>
                    <a:pt x="902" y="346896"/>
                  </a:cubicBezTo>
                  <a:cubicBezTo>
                    <a:pt x="3548" y="346367"/>
                    <a:pt x="1431" y="269109"/>
                    <a:pt x="26302" y="226246"/>
                  </a:cubicBezTo>
                  <a:cubicBezTo>
                    <a:pt x="51173" y="183384"/>
                    <a:pt x="106206" y="124117"/>
                    <a:pt x="150127" y="89721"/>
                  </a:cubicBezTo>
                  <a:cubicBezTo>
                    <a:pt x="194048" y="55325"/>
                    <a:pt x="298294" y="7700"/>
                    <a:pt x="305702" y="8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7F10ECA7-1782-FFC5-2463-0D5641BB408D}"/>
                </a:ext>
              </a:extLst>
            </p:cNvPr>
            <p:cNvSpPr/>
            <p:nvPr/>
          </p:nvSpPr>
          <p:spPr>
            <a:xfrm>
              <a:off x="4175014" y="2909072"/>
              <a:ext cx="277226" cy="224653"/>
            </a:xfrm>
            <a:custGeom>
              <a:avLst/>
              <a:gdLst>
                <a:gd name="connsiteX0" fmla="*/ 276336 w 277226"/>
                <a:gd name="connsiteY0" fmla="*/ 2403 h 224653"/>
                <a:gd name="connsiteX1" fmla="*/ 152511 w 277226"/>
                <a:gd name="connsiteY1" fmla="*/ 30978 h 224653"/>
                <a:gd name="connsiteX2" fmla="*/ 98536 w 277226"/>
                <a:gd name="connsiteY2" fmla="*/ 91303 h 224653"/>
                <a:gd name="connsiteX3" fmla="*/ 111 w 277226"/>
                <a:gd name="connsiteY3" fmla="*/ 224653 h 224653"/>
                <a:gd name="connsiteX4" fmla="*/ 82661 w 277226"/>
                <a:gd name="connsiteY4" fmla="*/ 91303 h 224653"/>
                <a:gd name="connsiteX5" fmla="*/ 276336 w 277226"/>
                <a:gd name="connsiteY5" fmla="*/ 2403 h 2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226" h="224653">
                  <a:moveTo>
                    <a:pt x="276336" y="2403"/>
                  </a:moveTo>
                  <a:cubicBezTo>
                    <a:pt x="287978" y="-7651"/>
                    <a:pt x="182144" y="16161"/>
                    <a:pt x="152511" y="30978"/>
                  </a:cubicBezTo>
                  <a:cubicBezTo>
                    <a:pt x="122878" y="45795"/>
                    <a:pt x="123936" y="59024"/>
                    <a:pt x="98536" y="91303"/>
                  </a:cubicBezTo>
                  <a:cubicBezTo>
                    <a:pt x="73136" y="123582"/>
                    <a:pt x="2757" y="224653"/>
                    <a:pt x="111" y="224653"/>
                  </a:cubicBezTo>
                  <a:cubicBezTo>
                    <a:pt x="-2535" y="224653"/>
                    <a:pt x="42444" y="126228"/>
                    <a:pt x="82661" y="91303"/>
                  </a:cubicBezTo>
                  <a:cubicBezTo>
                    <a:pt x="122878" y="56378"/>
                    <a:pt x="264694" y="12457"/>
                    <a:pt x="276336" y="24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FE2ECFC5-E399-AE96-8FE8-7482F985043C}"/>
                </a:ext>
              </a:extLst>
            </p:cNvPr>
            <p:cNvSpPr/>
            <p:nvPr/>
          </p:nvSpPr>
          <p:spPr>
            <a:xfrm>
              <a:off x="4118947" y="2724091"/>
              <a:ext cx="352669" cy="14155"/>
            </a:xfrm>
            <a:custGeom>
              <a:avLst/>
              <a:gdLst>
                <a:gd name="connsiteX0" fmla="*/ 2203 w 352669"/>
                <a:gd name="connsiteY0" fmla="*/ 12759 h 14155"/>
                <a:gd name="connsiteX1" fmla="*/ 335578 w 352669"/>
                <a:gd name="connsiteY1" fmla="*/ 12759 h 14155"/>
                <a:gd name="connsiteX2" fmla="*/ 300653 w 352669"/>
                <a:gd name="connsiteY2" fmla="*/ 3234 h 14155"/>
                <a:gd name="connsiteX3" fmla="*/ 268903 w 352669"/>
                <a:gd name="connsiteY3" fmla="*/ 3234 h 14155"/>
                <a:gd name="connsiteX4" fmla="*/ 192703 w 352669"/>
                <a:gd name="connsiteY4" fmla="*/ 59 h 14155"/>
                <a:gd name="connsiteX5" fmla="*/ 2203 w 352669"/>
                <a:gd name="connsiteY5" fmla="*/ 12759 h 1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669" h="14155">
                  <a:moveTo>
                    <a:pt x="2203" y="12759"/>
                  </a:moveTo>
                  <a:cubicBezTo>
                    <a:pt x="26016" y="14876"/>
                    <a:pt x="285836" y="14347"/>
                    <a:pt x="335578" y="12759"/>
                  </a:cubicBezTo>
                  <a:cubicBezTo>
                    <a:pt x="385320" y="11171"/>
                    <a:pt x="311765" y="4821"/>
                    <a:pt x="300653" y="3234"/>
                  </a:cubicBezTo>
                  <a:cubicBezTo>
                    <a:pt x="289541" y="1647"/>
                    <a:pt x="286895" y="3763"/>
                    <a:pt x="268903" y="3234"/>
                  </a:cubicBezTo>
                  <a:cubicBezTo>
                    <a:pt x="250911" y="2705"/>
                    <a:pt x="230803" y="-470"/>
                    <a:pt x="192703" y="59"/>
                  </a:cubicBezTo>
                  <a:cubicBezTo>
                    <a:pt x="154603" y="588"/>
                    <a:pt x="-21610" y="10642"/>
                    <a:pt x="2203" y="127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29B41EB2-E89E-D51C-6DFC-25E92A2A6BCA}"/>
                </a:ext>
              </a:extLst>
            </p:cNvPr>
            <p:cNvSpPr/>
            <p:nvPr/>
          </p:nvSpPr>
          <p:spPr>
            <a:xfrm>
              <a:off x="4552769" y="2716271"/>
              <a:ext cx="364139" cy="188879"/>
            </a:xfrm>
            <a:custGeom>
              <a:avLst/>
              <a:gdLst>
                <a:gd name="connsiteX0" fmla="*/ 181 w 364139"/>
                <a:gd name="connsiteY0" fmla="*/ 20579 h 188879"/>
                <a:gd name="connsiteX1" fmla="*/ 266881 w 364139"/>
                <a:gd name="connsiteY1" fmla="*/ 20579 h 188879"/>
                <a:gd name="connsiteX2" fmla="*/ 314506 w 364139"/>
                <a:gd name="connsiteY2" fmla="*/ 17404 h 188879"/>
                <a:gd name="connsiteX3" fmla="*/ 339906 w 364139"/>
                <a:gd name="connsiteY3" fmla="*/ 30104 h 188879"/>
                <a:gd name="connsiteX4" fmla="*/ 352606 w 364139"/>
                <a:gd name="connsiteY4" fmla="*/ 188854 h 188879"/>
                <a:gd name="connsiteX5" fmla="*/ 362131 w 364139"/>
                <a:gd name="connsiteY5" fmla="*/ 17404 h 188879"/>
                <a:gd name="connsiteX6" fmla="*/ 311331 w 364139"/>
                <a:gd name="connsiteY6" fmla="*/ 4704 h 188879"/>
                <a:gd name="connsiteX7" fmla="*/ 181 w 364139"/>
                <a:gd name="connsiteY7" fmla="*/ 20579 h 18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139" h="188879">
                  <a:moveTo>
                    <a:pt x="181" y="20579"/>
                  </a:moveTo>
                  <a:cubicBezTo>
                    <a:pt x="-7227" y="23225"/>
                    <a:pt x="214494" y="21108"/>
                    <a:pt x="266881" y="20579"/>
                  </a:cubicBezTo>
                  <a:cubicBezTo>
                    <a:pt x="319268" y="20050"/>
                    <a:pt x="302335" y="15817"/>
                    <a:pt x="314506" y="17404"/>
                  </a:cubicBezTo>
                  <a:cubicBezTo>
                    <a:pt x="326677" y="18991"/>
                    <a:pt x="333556" y="1529"/>
                    <a:pt x="339906" y="30104"/>
                  </a:cubicBezTo>
                  <a:cubicBezTo>
                    <a:pt x="346256" y="58679"/>
                    <a:pt x="348902" y="190971"/>
                    <a:pt x="352606" y="188854"/>
                  </a:cubicBezTo>
                  <a:cubicBezTo>
                    <a:pt x="356310" y="186737"/>
                    <a:pt x="369010" y="48096"/>
                    <a:pt x="362131" y="17404"/>
                  </a:cubicBezTo>
                  <a:cubicBezTo>
                    <a:pt x="355252" y="-13288"/>
                    <a:pt x="367423" y="6291"/>
                    <a:pt x="311331" y="4704"/>
                  </a:cubicBezTo>
                  <a:cubicBezTo>
                    <a:pt x="255239" y="3117"/>
                    <a:pt x="7589" y="17933"/>
                    <a:pt x="181" y="205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5970F4E5-C62C-FB14-D296-88E193D068DF}"/>
                </a:ext>
              </a:extLst>
            </p:cNvPr>
            <p:cNvSpPr/>
            <p:nvPr/>
          </p:nvSpPr>
          <p:spPr>
            <a:xfrm>
              <a:off x="4860148" y="2743121"/>
              <a:ext cx="48409" cy="469195"/>
            </a:xfrm>
            <a:custGeom>
              <a:avLst/>
              <a:gdLst>
                <a:gd name="connsiteX0" fmla="*/ 10302 w 48409"/>
                <a:gd name="connsiteY0" fmla="*/ 79 h 469195"/>
                <a:gd name="connsiteX1" fmla="*/ 777 w 48409"/>
                <a:gd name="connsiteY1" fmla="*/ 117554 h 469195"/>
                <a:gd name="connsiteX2" fmla="*/ 32527 w 48409"/>
                <a:gd name="connsiteY2" fmla="*/ 165179 h 469195"/>
                <a:gd name="connsiteX3" fmla="*/ 19827 w 48409"/>
                <a:gd name="connsiteY3" fmla="*/ 165179 h 469195"/>
                <a:gd name="connsiteX4" fmla="*/ 13477 w 48409"/>
                <a:gd name="connsiteY4" fmla="*/ 298529 h 469195"/>
                <a:gd name="connsiteX5" fmla="*/ 13477 w 48409"/>
                <a:gd name="connsiteY5" fmla="*/ 384254 h 469195"/>
                <a:gd name="connsiteX6" fmla="*/ 48402 w 48409"/>
                <a:gd name="connsiteY6" fmla="*/ 466804 h 469195"/>
                <a:gd name="connsiteX7" fmla="*/ 16652 w 48409"/>
                <a:gd name="connsiteY7" fmla="*/ 435054 h 469195"/>
                <a:gd name="connsiteX8" fmla="*/ 16652 w 48409"/>
                <a:gd name="connsiteY8" fmla="*/ 314404 h 469195"/>
                <a:gd name="connsiteX9" fmla="*/ 38877 w 48409"/>
                <a:gd name="connsiteY9" fmla="*/ 174704 h 469195"/>
                <a:gd name="connsiteX10" fmla="*/ 16652 w 48409"/>
                <a:gd name="connsiteY10" fmla="*/ 136604 h 469195"/>
                <a:gd name="connsiteX11" fmla="*/ 10302 w 48409"/>
                <a:gd name="connsiteY11" fmla="*/ 79 h 46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09" h="469195">
                  <a:moveTo>
                    <a:pt x="10302" y="79"/>
                  </a:moveTo>
                  <a:cubicBezTo>
                    <a:pt x="7656" y="-3096"/>
                    <a:pt x="-2927" y="90037"/>
                    <a:pt x="777" y="117554"/>
                  </a:cubicBezTo>
                  <a:cubicBezTo>
                    <a:pt x="4481" y="145071"/>
                    <a:pt x="29352" y="157241"/>
                    <a:pt x="32527" y="165179"/>
                  </a:cubicBezTo>
                  <a:cubicBezTo>
                    <a:pt x="35702" y="173117"/>
                    <a:pt x="23002" y="142954"/>
                    <a:pt x="19827" y="165179"/>
                  </a:cubicBezTo>
                  <a:cubicBezTo>
                    <a:pt x="16652" y="187404"/>
                    <a:pt x="14535" y="262017"/>
                    <a:pt x="13477" y="298529"/>
                  </a:cubicBezTo>
                  <a:cubicBezTo>
                    <a:pt x="12419" y="335041"/>
                    <a:pt x="7656" y="356208"/>
                    <a:pt x="13477" y="384254"/>
                  </a:cubicBezTo>
                  <a:cubicBezTo>
                    <a:pt x="19298" y="412300"/>
                    <a:pt x="47873" y="458337"/>
                    <a:pt x="48402" y="466804"/>
                  </a:cubicBezTo>
                  <a:cubicBezTo>
                    <a:pt x="48931" y="475271"/>
                    <a:pt x="21944" y="460454"/>
                    <a:pt x="16652" y="435054"/>
                  </a:cubicBezTo>
                  <a:cubicBezTo>
                    <a:pt x="11360" y="409654"/>
                    <a:pt x="12948" y="357796"/>
                    <a:pt x="16652" y="314404"/>
                  </a:cubicBezTo>
                  <a:cubicBezTo>
                    <a:pt x="20356" y="271012"/>
                    <a:pt x="38877" y="204337"/>
                    <a:pt x="38877" y="174704"/>
                  </a:cubicBezTo>
                  <a:cubicBezTo>
                    <a:pt x="38877" y="145071"/>
                    <a:pt x="20885" y="161475"/>
                    <a:pt x="16652" y="136604"/>
                  </a:cubicBezTo>
                  <a:cubicBezTo>
                    <a:pt x="12419" y="111733"/>
                    <a:pt x="12948" y="3254"/>
                    <a:pt x="10302" y="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8F611154-8536-ED9C-8EF6-B22458392BD3}"/>
                </a:ext>
              </a:extLst>
            </p:cNvPr>
            <p:cNvSpPr/>
            <p:nvPr/>
          </p:nvSpPr>
          <p:spPr>
            <a:xfrm>
              <a:off x="4127500" y="2635250"/>
              <a:ext cx="346416" cy="9525"/>
            </a:xfrm>
            <a:custGeom>
              <a:avLst/>
              <a:gdLst>
                <a:gd name="connsiteX0" fmla="*/ 0 w 346416"/>
                <a:gd name="connsiteY0" fmla="*/ 9525 h 9525"/>
                <a:gd name="connsiteX1" fmla="*/ 336550 w 346416"/>
                <a:gd name="connsiteY1" fmla="*/ 9525 h 9525"/>
                <a:gd name="connsiteX2" fmla="*/ 263525 w 346416"/>
                <a:gd name="connsiteY2" fmla="*/ 0 h 9525"/>
                <a:gd name="connsiteX3" fmla="*/ 0 w 346416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416" h="9525">
                  <a:moveTo>
                    <a:pt x="0" y="9525"/>
                  </a:moveTo>
                  <a:lnTo>
                    <a:pt x="336550" y="9525"/>
                  </a:lnTo>
                  <a:cubicBezTo>
                    <a:pt x="380471" y="7938"/>
                    <a:pt x="263525" y="0"/>
                    <a:pt x="263525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9E606152-564E-D4F9-7602-026B1F5F6A84}"/>
                </a:ext>
              </a:extLst>
            </p:cNvPr>
            <p:cNvSpPr/>
            <p:nvPr/>
          </p:nvSpPr>
          <p:spPr>
            <a:xfrm>
              <a:off x="4454403" y="1787096"/>
              <a:ext cx="26617" cy="845861"/>
            </a:xfrm>
            <a:custGeom>
              <a:avLst/>
              <a:gdLst>
                <a:gd name="connsiteX0" fmla="*/ 3297 w 26617"/>
                <a:gd name="connsiteY0" fmla="*/ 3604 h 845861"/>
                <a:gd name="connsiteX1" fmla="*/ 15997 w 26617"/>
                <a:gd name="connsiteY1" fmla="*/ 292529 h 845861"/>
                <a:gd name="connsiteX2" fmla="*/ 15997 w 26617"/>
                <a:gd name="connsiteY2" fmla="*/ 387779 h 845861"/>
                <a:gd name="connsiteX3" fmla="*/ 19172 w 26617"/>
                <a:gd name="connsiteY3" fmla="*/ 552879 h 845861"/>
                <a:gd name="connsiteX4" fmla="*/ 15997 w 26617"/>
                <a:gd name="connsiteY4" fmla="*/ 743379 h 845861"/>
                <a:gd name="connsiteX5" fmla="*/ 122 w 26617"/>
                <a:gd name="connsiteY5" fmla="*/ 844979 h 845861"/>
                <a:gd name="connsiteX6" fmla="*/ 25522 w 26617"/>
                <a:gd name="connsiteY6" fmla="*/ 756079 h 845861"/>
                <a:gd name="connsiteX7" fmla="*/ 22347 w 26617"/>
                <a:gd name="connsiteY7" fmla="*/ 263954 h 845861"/>
                <a:gd name="connsiteX8" fmla="*/ 25522 w 26617"/>
                <a:gd name="connsiteY8" fmla="*/ 136954 h 845861"/>
                <a:gd name="connsiteX9" fmla="*/ 3297 w 26617"/>
                <a:gd name="connsiteY9" fmla="*/ 3604 h 8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17" h="845861">
                  <a:moveTo>
                    <a:pt x="3297" y="3604"/>
                  </a:moveTo>
                  <a:cubicBezTo>
                    <a:pt x="1709" y="29533"/>
                    <a:pt x="13880" y="228500"/>
                    <a:pt x="15997" y="292529"/>
                  </a:cubicBezTo>
                  <a:cubicBezTo>
                    <a:pt x="18114" y="356558"/>
                    <a:pt x="15468" y="344387"/>
                    <a:pt x="15997" y="387779"/>
                  </a:cubicBezTo>
                  <a:cubicBezTo>
                    <a:pt x="16526" y="431171"/>
                    <a:pt x="19172" y="493612"/>
                    <a:pt x="19172" y="552879"/>
                  </a:cubicBezTo>
                  <a:cubicBezTo>
                    <a:pt x="19172" y="612146"/>
                    <a:pt x="19172" y="694696"/>
                    <a:pt x="15997" y="743379"/>
                  </a:cubicBezTo>
                  <a:cubicBezTo>
                    <a:pt x="12822" y="792062"/>
                    <a:pt x="-1466" y="842862"/>
                    <a:pt x="122" y="844979"/>
                  </a:cubicBezTo>
                  <a:cubicBezTo>
                    <a:pt x="1710" y="847096"/>
                    <a:pt x="21818" y="852916"/>
                    <a:pt x="25522" y="756079"/>
                  </a:cubicBezTo>
                  <a:cubicBezTo>
                    <a:pt x="29226" y="659242"/>
                    <a:pt x="22347" y="367141"/>
                    <a:pt x="22347" y="263954"/>
                  </a:cubicBezTo>
                  <a:cubicBezTo>
                    <a:pt x="22347" y="160767"/>
                    <a:pt x="27110" y="175054"/>
                    <a:pt x="25522" y="136954"/>
                  </a:cubicBezTo>
                  <a:cubicBezTo>
                    <a:pt x="23934" y="98854"/>
                    <a:pt x="4885" y="-22325"/>
                    <a:pt x="3297" y="36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65E9E927-89AE-025B-5A56-5FEA4439EEA5}"/>
                </a:ext>
              </a:extLst>
            </p:cNvPr>
            <p:cNvSpPr/>
            <p:nvPr/>
          </p:nvSpPr>
          <p:spPr>
            <a:xfrm>
              <a:off x="4400392" y="1787414"/>
              <a:ext cx="51030" cy="852932"/>
            </a:xfrm>
            <a:custGeom>
              <a:avLst/>
              <a:gdLst>
                <a:gd name="connsiteX0" fmla="*/ 158 w 51030"/>
                <a:gd name="connsiteY0" fmla="*/ 3286 h 852932"/>
                <a:gd name="connsiteX1" fmla="*/ 35083 w 51030"/>
                <a:gd name="connsiteY1" fmla="*/ 85836 h 852932"/>
                <a:gd name="connsiteX2" fmla="*/ 38258 w 51030"/>
                <a:gd name="connsiteY2" fmla="*/ 330311 h 852932"/>
                <a:gd name="connsiteX3" fmla="*/ 41433 w 51030"/>
                <a:gd name="connsiteY3" fmla="*/ 628761 h 852932"/>
                <a:gd name="connsiteX4" fmla="*/ 38258 w 51030"/>
                <a:gd name="connsiteY4" fmla="*/ 736711 h 852932"/>
                <a:gd name="connsiteX5" fmla="*/ 31908 w 51030"/>
                <a:gd name="connsiteY5" fmla="*/ 771636 h 852932"/>
                <a:gd name="connsiteX6" fmla="*/ 44608 w 51030"/>
                <a:gd name="connsiteY6" fmla="*/ 851011 h 852932"/>
                <a:gd name="connsiteX7" fmla="*/ 38258 w 51030"/>
                <a:gd name="connsiteY7" fmla="*/ 682736 h 852932"/>
                <a:gd name="connsiteX8" fmla="*/ 25558 w 51030"/>
                <a:gd name="connsiteY8" fmla="*/ 460486 h 852932"/>
                <a:gd name="connsiteX9" fmla="*/ 50958 w 51030"/>
                <a:gd name="connsiteY9" fmla="*/ 181086 h 852932"/>
                <a:gd name="connsiteX10" fmla="*/ 158 w 51030"/>
                <a:gd name="connsiteY10" fmla="*/ 3286 h 85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030" h="852932">
                  <a:moveTo>
                    <a:pt x="158" y="3286"/>
                  </a:moveTo>
                  <a:cubicBezTo>
                    <a:pt x="-2488" y="-12589"/>
                    <a:pt x="28733" y="31332"/>
                    <a:pt x="35083" y="85836"/>
                  </a:cubicBezTo>
                  <a:cubicBezTo>
                    <a:pt x="41433" y="140340"/>
                    <a:pt x="37200" y="239824"/>
                    <a:pt x="38258" y="330311"/>
                  </a:cubicBezTo>
                  <a:cubicBezTo>
                    <a:pt x="39316" y="420798"/>
                    <a:pt x="41433" y="561028"/>
                    <a:pt x="41433" y="628761"/>
                  </a:cubicBezTo>
                  <a:cubicBezTo>
                    <a:pt x="41433" y="696494"/>
                    <a:pt x="39846" y="712898"/>
                    <a:pt x="38258" y="736711"/>
                  </a:cubicBezTo>
                  <a:cubicBezTo>
                    <a:pt x="36670" y="760524"/>
                    <a:pt x="30850" y="752586"/>
                    <a:pt x="31908" y="771636"/>
                  </a:cubicBezTo>
                  <a:cubicBezTo>
                    <a:pt x="32966" y="790686"/>
                    <a:pt x="43550" y="865828"/>
                    <a:pt x="44608" y="851011"/>
                  </a:cubicBezTo>
                  <a:cubicBezTo>
                    <a:pt x="45666" y="836194"/>
                    <a:pt x="41433" y="747824"/>
                    <a:pt x="38258" y="682736"/>
                  </a:cubicBezTo>
                  <a:cubicBezTo>
                    <a:pt x="35083" y="617649"/>
                    <a:pt x="23441" y="544094"/>
                    <a:pt x="25558" y="460486"/>
                  </a:cubicBezTo>
                  <a:cubicBezTo>
                    <a:pt x="27675" y="376878"/>
                    <a:pt x="52546" y="252524"/>
                    <a:pt x="50958" y="181086"/>
                  </a:cubicBezTo>
                  <a:cubicBezTo>
                    <a:pt x="49371" y="109649"/>
                    <a:pt x="2804" y="19161"/>
                    <a:pt x="158" y="32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58A24812-A421-F799-B550-22F7AF308F07}"/>
                </a:ext>
              </a:extLst>
            </p:cNvPr>
            <p:cNvSpPr/>
            <p:nvPr/>
          </p:nvSpPr>
          <p:spPr>
            <a:xfrm>
              <a:off x="4532305" y="1804110"/>
              <a:ext cx="31098" cy="871445"/>
            </a:xfrm>
            <a:custGeom>
              <a:avLst/>
              <a:gdLst>
                <a:gd name="connsiteX0" fmla="*/ 14295 w 31098"/>
                <a:gd name="connsiteY0" fmla="*/ 2465 h 871445"/>
                <a:gd name="connsiteX1" fmla="*/ 4770 w 31098"/>
                <a:gd name="connsiteY1" fmla="*/ 516815 h 871445"/>
                <a:gd name="connsiteX2" fmla="*/ 1595 w 31098"/>
                <a:gd name="connsiteY2" fmla="*/ 789865 h 871445"/>
                <a:gd name="connsiteX3" fmla="*/ 30170 w 31098"/>
                <a:gd name="connsiteY3" fmla="*/ 856540 h 871445"/>
                <a:gd name="connsiteX4" fmla="*/ 23820 w 31098"/>
                <a:gd name="connsiteY4" fmla="*/ 818440 h 871445"/>
                <a:gd name="connsiteX5" fmla="*/ 20645 w 31098"/>
                <a:gd name="connsiteY5" fmla="*/ 342190 h 871445"/>
                <a:gd name="connsiteX6" fmla="*/ 14295 w 31098"/>
                <a:gd name="connsiteY6" fmla="*/ 2465 h 8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8" h="871445">
                  <a:moveTo>
                    <a:pt x="14295" y="2465"/>
                  </a:moveTo>
                  <a:cubicBezTo>
                    <a:pt x="11649" y="31569"/>
                    <a:pt x="6887" y="385582"/>
                    <a:pt x="4770" y="516815"/>
                  </a:cubicBezTo>
                  <a:cubicBezTo>
                    <a:pt x="2653" y="648048"/>
                    <a:pt x="-2638" y="733244"/>
                    <a:pt x="1595" y="789865"/>
                  </a:cubicBezTo>
                  <a:cubicBezTo>
                    <a:pt x="5828" y="846486"/>
                    <a:pt x="26466" y="851778"/>
                    <a:pt x="30170" y="856540"/>
                  </a:cubicBezTo>
                  <a:cubicBezTo>
                    <a:pt x="33874" y="861302"/>
                    <a:pt x="25408" y="904165"/>
                    <a:pt x="23820" y="818440"/>
                  </a:cubicBezTo>
                  <a:cubicBezTo>
                    <a:pt x="22233" y="732715"/>
                    <a:pt x="19587" y="475540"/>
                    <a:pt x="20645" y="342190"/>
                  </a:cubicBezTo>
                  <a:cubicBezTo>
                    <a:pt x="21703" y="208840"/>
                    <a:pt x="16941" y="-26639"/>
                    <a:pt x="14295" y="2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E6D65628-36E3-2837-6480-200269974A0D}"/>
                </a:ext>
              </a:extLst>
            </p:cNvPr>
            <p:cNvSpPr/>
            <p:nvPr/>
          </p:nvSpPr>
          <p:spPr>
            <a:xfrm>
              <a:off x="4136233" y="2657438"/>
              <a:ext cx="331824" cy="9994"/>
            </a:xfrm>
            <a:custGeom>
              <a:avLst/>
              <a:gdLst>
                <a:gd name="connsiteX0" fmla="*/ 792 w 331824"/>
                <a:gd name="connsiteY0" fmla="*/ 6387 h 9994"/>
                <a:gd name="connsiteX1" fmla="*/ 321467 w 331824"/>
                <a:gd name="connsiteY1" fmla="*/ 37 h 9994"/>
                <a:gd name="connsiteX2" fmla="*/ 232567 w 331824"/>
                <a:gd name="connsiteY2" fmla="*/ 9562 h 9994"/>
                <a:gd name="connsiteX3" fmla="*/ 792 w 331824"/>
                <a:gd name="connsiteY3" fmla="*/ 6387 h 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824" h="9994">
                  <a:moveTo>
                    <a:pt x="792" y="6387"/>
                  </a:moveTo>
                  <a:cubicBezTo>
                    <a:pt x="15609" y="4800"/>
                    <a:pt x="282838" y="-492"/>
                    <a:pt x="321467" y="37"/>
                  </a:cubicBezTo>
                  <a:cubicBezTo>
                    <a:pt x="360096" y="566"/>
                    <a:pt x="281779" y="7975"/>
                    <a:pt x="232567" y="9562"/>
                  </a:cubicBezTo>
                  <a:cubicBezTo>
                    <a:pt x="183355" y="11149"/>
                    <a:pt x="-14025" y="7974"/>
                    <a:pt x="792" y="63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247FD372-8A46-CC84-C402-B1644DB79143}"/>
                </a:ext>
              </a:extLst>
            </p:cNvPr>
            <p:cNvSpPr/>
            <p:nvPr/>
          </p:nvSpPr>
          <p:spPr>
            <a:xfrm>
              <a:off x="4570509" y="2635112"/>
              <a:ext cx="355700" cy="13617"/>
            </a:xfrm>
            <a:custGeom>
              <a:avLst/>
              <a:gdLst>
                <a:gd name="connsiteX0" fmla="*/ 1491 w 355700"/>
                <a:gd name="connsiteY0" fmla="*/ 6488 h 13617"/>
                <a:gd name="connsiteX1" fmla="*/ 347566 w 355700"/>
                <a:gd name="connsiteY1" fmla="*/ 138 h 13617"/>
                <a:gd name="connsiteX2" fmla="*/ 226916 w 355700"/>
                <a:gd name="connsiteY2" fmla="*/ 12838 h 13617"/>
                <a:gd name="connsiteX3" fmla="*/ 1491 w 355700"/>
                <a:gd name="connsiteY3" fmla="*/ 6488 h 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00" h="13617">
                  <a:moveTo>
                    <a:pt x="1491" y="6488"/>
                  </a:moveTo>
                  <a:cubicBezTo>
                    <a:pt x="21599" y="4371"/>
                    <a:pt x="309995" y="-920"/>
                    <a:pt x="347566" y="138"/>
                  </a:cubicBezTo>
                  <a:cubicBezTo>
                    <a:pt x="385137" y="1196"/>
                    <a:pt x="283537" y="9663"/>
                    <a:pt x="226916" y="12838"/>
                  </a:cubicBezTo>
                  <a:cubicBezTo>
                    <a:pt x="170295" y="16013"/>
                    <a:pt x="-18617" y="8605"/>
                    <a:pt x="1491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C79FD8D7-855A-BFB4-D0B9-E4579B8D6DB4}"/>
                </a:ext>
              </a:extLst>
            </p:cNvPr>
            <p:cNvSpPr/>
            <p:nvPr/>
          </p:nvSpPr>
          <p:spPr>
            <a:xfrm>
              <a:off x="4905162" y="2195449"/>
              <a:ext cx="16179" cy="443084"/>
            </a:xfrm>
            <a:custGeom>
              <a:avLst/>
              <a:gdLst>
                <a:gd name="connsiteX0" fmla="*/ 12913 w 16179"/>
                <a:gd name="connsiteY0" fmla="*/ 1651 h 443084"/>
                <a:gd name="connsiteX1" fmla="*/ 3388 w 16179"/>
                <a:gd name="connsiteY1" fmla="*/ 220726 h 443084"/>
                <a:gd name="connsiteX2" fmla="*/ 6563 w 16179"/>
                <a:gd name="connsiteY2" fmla="*/ 442976 h 443084"/>
                <a:gd name="connsiteX3" fmla="*/ 16088 w 16179"/>
                <a:gd name="connsiteY3" fmla="*/ 192151 h 443084"/>
                <a:gd name="connsiteX4" fmla="*/ 213 w 16179"/>
                <a:gd name="connsiteY4" fmla="*/ 122301 h 443084"/>
                <a:gd name="connsiteX5" fmla="*/ 12913 w 16179"/>
                <a:gd name="connsiteY5" fmla="*/ 1651 h 44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79" h="443084">
                  <a:moveTo>
                    <a:pt x="12913" y="1651"/>
                  </a:moveTo>
                  <a:cubicBezTo>
                    <a:pt x="13442" y="18055"/>
                    <a:pt x="4446" y="147172"/>
                    <a:pt x="3388" y="220726"/>
                  </a:cubicBezTo>
                  <a:cubicBezTo>
                    <a:pt x="2330" y="294280"/>
                    <a:pt x="4446" y="447738"/>
                    <a:pt x="6563" y="442976"/>
                  </a:cubicBezTo>
                  <a:cubicBezTo>
                    <a:pt x="8680" y="438214"/>
                    <a:pt x="17146" y="245597"/>
                    <a:pt x="16088" y="192151"/>
                  </a:cubicBezTo>
                  <a:cubicBezTo>
                    <a:pt x="15030" y="138705"/>
                    <a:pt x="2330" y="148759"/>
                    <a:pt x="213" y="122301"/>
                  </a:cubicBezTo>
                  <a:cubicBezTo>
                    <a:pt x="-1904" y="95843"/>
                    <a:pt x="12384" y="-14753"/>
                    <a:pt x="12913" y="16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969D8E90-FC16-9270-7750-C1F2BDB55B00}"/>
                </a:ext>
              </a:extLst>
            </p:cNvPr>
            <p:cNvSpPr/>
            <p:nvPr/>
          </p:nvSpPr>
          <p:spPr>
            <a:xfrm>
              <a:off x="4869966" y="2206444"/>
              <a:ext cx="16491" cy="423053"/>
            </a:xfrm>
            <a:custGeom>
              <a:avLst/>
              <a:gdLst>
                <a:gd name="connsiteX0" fmla="*/ 16359 w 16491"/>
                <a:gd name="connsiteY0" fmla="*/ 181 h 423053"/>
                <a:gd name="connsiteX1" fmla="*/ 13184 w 16491"/>
                <a:gd name="connsiteY1" fmla="*/ 146231 h 423053"/>
                <a:gd name="connsiteX2" fmla="*/ 484 w 16491"/>
                <a:gd name="connsiteY2" fmla="*/ 184331 h 423053"/>
                <a:gd name="connsiteX3" fmla="*/ 3659 w 16491"/>
                <a:gd name="connsiteY3" fmla="*/ 301806 h 423053"/>
                <a:gd name="connsiteX4" fmla="*/ 13184 w 16491"/>
                <a:gd name="connsiteY4" fmla="*/ 279581 h 423053"/>
                <a:gd name="connsiteX5" fmla="*/ 6834 w 16491"/>
                <a:gd name="connsiteY5" fmla="*/ 422456 h 423053"/>
                <a:gd name="connsiteX6" fmla="*/ 16359 w 16491"/>
                <a:gd name="connsiteY6" fmla="*/ 216081 h 423053"/>
                <a:gd name="connsiteX7" fmla="*/ 10009 w 16491"/>
                <a:gd name="connsiteY7" fmla="*/ 117656 h 423053"/>
                <a:gd name="connsiteX8" fmla="*/ 16359 w 16491"/>
                <a:gd name="connsiteY8" fmla="*/ 181 h 42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91" h="423053">
                  <a:moveTo>
                    <a:pt x="16359" y="181"/>
                  </a:moveTo>
                  <a:cubicBezTo>
                    <a:pt x="16888" y="4944"/>
                    <a:pt x="15830" y="115539"/>
                    <a:pt x="13184" y="146231"/>
                  </a:cubicBezTo>
                  <a:cubicBezTo>
                    <a:pt x="10538" y="176923"/>
                    <a:pt x="2071" y="158402"/>
                    <a:pt x="484" y="184331"/>
                  </a:cubicBezTo>
                  <a:cubicBezTo>
                    <a:pt x="-1104" y="210260"/>
                    <a:pt x="1542" y="285931"/>
                    <a:pt x="3659" y="301806"/>
                  </a:cubicBezTo>
                  <a:cubicBezTo>
                    <a:pt x="5776" y="317681"/>
                    <a:pt x="12655" y="259473"/>
                    <a:pt x="13184" y="279581"/>
                  </a:cubicBezTo>
                  <a:cubicBezTo>
                    <a:pt x="13713" y="299689"/>
                    <a:pt x="6305" y="433039"/>
                    <a:pt x="6834" y="422456"/>
                  </a:cubicBezTo>
                  <a:cubicBezTo>
                    <a:pt x="7363" y="411873"/>
                    <a:pt x="15830" y="266881"/>
                    <a:pt x="16359" y="216081"/>
                  </a:cubicBezTo>
                  <a:cubicBezTo>
                    <a:pt x="16888" y="165281"/>
                    <a:pt x="11067" y="149406"/>
                    <a:pt x="10009" y="117656"/>
                  </a:cubicBezTo>
                  <a:cubicBezTo>
                    <a:pt x="8951" y="85906"/>
                    <a:pt x="15830" y="-4582"/>
                    <a:pt x="16359" y="1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2F616F53-D626-AEB7-23CA-951D0157724F}"/>
                </a:ext>
              </a:extLst>
            </p:cNvPr>
            <p:cNvSpPr/>
            <p:nvPr/>
          </p:nvSpPr>
          <p:spPr>
            <a:xfrm>
              <a:off x="4875653" y="2161702"/>
              <a:ext cx="493332" cy="33884"/>
            </a:xfrm>
            <a:custGeom>
              <a:avLst/>
              <a:gdLst>
                <a:gd name="connsiteX0" fmla="*/ 1147 w 493332"/>
                <a:gd name="connsiteY0" fmla="*/ 32223 h 33884"/>
                <a:gd name="connsiteX1" fmla="*/ 102747 w 493332"/>
                <a:gd name="connsiteY1" fmla="*/ 473 h 33884"/>
                <a:gd name="connsiteX2" fmla="*/ 58297 w 493332"/>
                <a:gd name="connsiteY2" fmla="*/ 13173 h 33884"/>
                <a:gd name="connsiteX3" fmla="*/ 344047 w 493332"/>
                <a:gd name="connsiteY3" fmla="*/ 13173 h 33884"/>
                <a:gd name="connsiteX4" fmla="*/ 493272 w 493332"/>
                <a:gd name="connsiteY4" fmla="*/ 6823 h 33884"/>
                <a:gd name="connsiteX5" fmla="*/ 359922 w 493332"/>
                <a:gd name="connsiteY5" fmla="*/ 22698 h 33884"/>
                <a:gd name="connsiteX6" fmla="*/ 182122 w 493332"/>
                <a:gd name="connsiteY6" fmla="*/ 29048 h 33884"/>
                <a:gd name="connsiteX7" fmla="*/ 1147 w 493332"/>
                <a:gd name="connsiteY7" fmla="*/ 32223 h 3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3332" h="33884">
                  <a:moveTo>
                    <a:pt x="1147" y="32223"/>
                  </a:moveTo>
                  <a:cubicBezTo>
                    <a:pt x="-12082" y="27461"/>
                    <a:pt x="93222" y="3648"/>
                    <a:pt x="102747" y="473"/>
                  </a:cubicBezTo>
                  <a:cubicBezTo>
                    <a:pt x="112272" y="-2702"/>
                    <a:pt x="18080" y="11056"/>
                    <a:pt x="58297" y="13173"/>
                  </a:cubicBezTo>
                  <a:cubicBezTo>
                    <a:pt x="98514" y="15290"/>
                    <a:pt x="271551" y="14231"/>
                    <a:pt x="344047" y="13173"/>
                  </a:cubicBezTo>
                  <a:cubicBezTo>
                    <a:pt x="416543" y="12115"/>
                    <a:pt x="490626" y="5235"/>
                    <a:pt x="493272" y="6823"/>
                  </a:cubicBezTo>
                  <a:cubicBezTo>
                    <a:pt x="495918" y="8410"/>
                    <a:pt x="411780" y="18994"/>
                    <a:pt x="359922" y="22698"/>
                  </a:cubicBezTo>
                  <a:cubicBezTo>
                    <a:pt x="308064" y="26402"/>
                    <a:pt x="237684" y="27990"/>
                    <a:pt x="182122" y="29048"/>
                  </a:cubicBezTo>
                  <a:cubicBezTo>
                    <a:pt x="126560" y="30106"/>
                    <a:pt x="14376" y="36985"/>
                    <a:pt x="1147" y="322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7786A122-4C18-D873-9034-D2B97FBAF1F0}"/>
                </a:ext>
              </a:extLst>
            </p:cNvPr>
            <p:cNvSpPr/>
            <p:nvPr/>
          </p:nvSpPr>
          <p:spPr>
            <a:xfrm>
              <a:off x="4968815" y="2254529"/>
              <a:ext cx="347333" cy="35119"/>
            </a:xfrm>
            <a:custGeom>
              <a:avLst/>
              <a:gdLst>
                <a:gd name="connsiteX0" fmla="*/ 60 w 347333"/>
                <a:gd name="connsiteY0" fmla="*/ 34646 h 35119"/>
                <a:gd name="connsiteX1" fmla="*/ 57210 w 347333"/>
                <a:gd name="connsiteY1" fmla="*/ 2896 h 35119"/>
                <a:gd name="connsiteX2" fmla="*/ 339785 w 347333"/>
                <a:gd name="connsiteY2" fmla="*/ 2896 h 35119"/>
                <a:gd name="connsiteX3" fmla="*/ 247710 w 347333"/>
                <a:gd name="connsiteY3" fmla="*/ 15596 h 35119"/>
                <a:gd name="connsiteX4" fmla="*/ 50860 w 347333"/>
                <a:gd name="connsiteY4" fmla="*/ 21946 h 35119"/>
                <a:gd name="connsiteX5" fmla="*/ 60 w 347333"/>
                <a:gd name="connsiteY5" fmla="*/ 34646 h 3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333" h="35119">
                  <a:moveTo>
                    <a:pt x="60" y="34646"/>
                  </a:moveTo>
                  <a:cubicBezTo>
                    <a:pt x="1118" y="31471"/>
                    <a:pt x="589" y="8188"/>
                    <a:pt x="57210" y="2896"/>
                  </a:cubicBezTo>
                  <a:cubicBezTo>
                    <a:pt x="113831" y="-2396"/>
                    <a:pt x="308035" y="779"/>
                    <a:pt x="339785" y="2896"/>
                  </a:cubicBezTo>
                  <a:cubicBezTo>
                    <a:pt x="371535" y="5013"/>
                    <a:pt x="295864" y="12421"/>
                    <a:pt x="247710" y="15596"/>
                  </a:cubicBezTo>
                  <a:cubicBezTo>
                    <a:pt x="199556" y="18771"/>
                    <a:pt x="90018" y="19829"/>
                    <a:pt x="50860" y="21946"/>
                  </a:cubicBezTo>
                  <a:cubicBezTo>
                    <a:pt x="11702" y="24063"/>
                    <a:pt x="-998" y="37821"/>
                    <a:pt x="60" y="34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CA5C540C-1D6E-FD03-60C1-35C58C96B05D}"/>
                </a:ext>
              </a:extLst>
            </p:cNvPr>
            <p:cNvSpPr/>
            <p:nvPr/>
          </p:nvSpPr>
          <p:spPr>
            <a:xfrm>
              <a:off x="4972541" y="2282735"/>
              <a:ext cx="66313" cy="867929"/>
            </a:xfrm>
            <a:custGeom>
              <a:avLst/>
              <a:gdLst>
                <a:gd name="connsiteX0" fmla="*/ 21734 w 66313"/>
                <a:gd name="connsiteY0" fmla="*/ 90 h 867929"/>
                <a:gd name="connsiteX1" fmla="*/ 15384 w 66313"/>
                <a:gd name="connsiteY1" fmla="*/ 438240 h 867929"/>
                <a:gd name="connsiteX2" fmla="*/ 21734 w 66313"/>
                <a:gd name="connsiteY2" fmla="*/ 800190 h 867929"/>
                <a:gd name="connsiteX3" fmla="*/ 66184 w 66313"/>
                <a:gd name="connsiteY3" fmla="*/ 854165 h 867929"/>
                <a:gd name="connsiteX4" fmla="*/ 5859 w 66313"/>
                <a:gd name="connsiteY4" fmla="*/ 822415 h 867929"/>
                <a:gd name="connsiteX5" fmla="*/ 2684 w 66313"/>
                <a:gd name="connsiteY5" fmla="*/ 403315 h 867929"/>
                <a:gd name="connsiteX6" fmla="*/ 21734 w 66313"/>
                <a:gd name="connsiteY6" fmla="*/ 90 h 8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313" h="867929">
                  <a:moveTo>
                    <a:pt x="21734" y="90"/>
                  </a:moveTo>
                  <a:cubicBezTo>
                    <a:pt x="23851" y="5911"/>
                    <a:pt x="15384" y="304890"/>
                    <a:pt x="15384" y="438240"/>
                  </a:cubicBezTo>
                  <a:cubicBezTo>
                    <a:pt x="15384" y="571590"/>
                    <a:pt x="13267" y="730869"/>
                    <a:pt x="21734" y="800190"/>
                  </a:cubicBezTo>
                  <a:cubicBezTo>
                    <a:pt x="30201" y="869511"/>
                    <a:pt x="68830" y="850461"/>
                    <a:pt x="66184" y="854165"/>
                  </a:cubicBezTo>
                  <a:cubicBezTo>
                    <a:pt x="63538" y="857869"/>
                    <a:pt x="16442" y="897557"/>
                    <a:pt x="5859" y="822415"/>
                  </a:cubicBezTo>
                  <a:cubicBezTo>
                    <a:pt x="-4724" y="747273"/>
                    <a:pt x="2155" y="537194"/>
                    <a:pt x="2684" y="403315"/>
                  </a:cubicBezTo>
                  <a:cubicBezTo>
                    <a:pt x="3213" y="269436"/>
                    <a:pt x="19617" y="-5731"/>
                    <a:pt x="21734" y="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3CB1333B-16C1-7F40-86D9-47F00CE32021}"/>
                </a:ext>
              </a:extLst>
            </p:cNvPr>
            <p:cNvSpPr/>
            <p:nvPr/>
          </p:nvSpPr>
          <p:spPr>
            <a:xfrm>
              <a:off x="4561084" y="1797050"/>
              <a:ext cx="750818" cy="12700"/>
            </a:xfrm>
            <a:custGeom>
              <a:avLst/>
              <a:gdLst>
                <a:gd name="connsiteX0" fmla="*/ 4566 w 750818"/>
                <a:gd name="connsiteY0" fmla="*/ 0 h 12700"/>
                <a:gd name="connsiteX1" fmla="*/ 518916 w 750818"/>
                <a:gd name="connsiteY1" fmla="*/ 9525 h 12700"/>
                <a:gd name="connsiteX2" fmla="*/ 750691 w 750818"/>
                <a:gd name="connsiteY2" fmla="*/ 9525 h 12700"/>
                <a:gd name="connsiteX3" fmla="*/ 547491 w 750818"/>
                <a:gd name="connsiteY3" fmla="*/ 12700 h 12700"/>
                <a:gd name="connsiteX4" fmla="*/ 280791 w 750818"/>
                <a:gd name="connsiteY4" fmla="*/ 9525 h 12700"/>
                <a:gd name="connsiteX5" fmla="*/ 4566 w 750818"/>
                <a:gd name="connsiteY5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818" h="12700">
                  <a:moveTo>
                    <a:pt x="4566" y="0"/>
                  </a:moveTo>
                  <a:cubicBezTo>
                    <a:pt x="44253" y="0"/>
                    <a:pt x="394562" y="7938"/>
                    <a:pt x="518916" y="9525"/>
                  </a:cubicBezTo>
                  <a:cubicBezTo>
                    <a:pt x="643270" y="11113"/>
                    <a:pt x="745929" y="8996"/>
                    <a:pt x="750691" y="9525"/>
                  </a:cubicBezTo>
                  <a:cubicBezTo>
                    <a:pt x="755454" y="10054"/>
                    <a:pt x="625808" y="12700"/>
                    <a:pt x="547491" y="12700"/>
                  </a:cubicBezTo>
                  <a:cubicBezTo>
                    <a:pt x="469174" y="12700"/>
                    <a:pt x="367045" y="9525"/>
                    <a:pt x="280791" y="9525"/>
                  </a:cubicBezTo>
                  <a:cubicBezTo>
                    <a:pt x="194537" y="9525"/>
                    <a:pt x="-35121" y="0"/>
                    <a:pt x="4566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4CD24DEE-EAE0-ADA3-136B-D0920E45A695}"/>
                </a:ext>
              </a:extLst>
            </p:cNvPr>
            <p:cNvSpPr/>
            <p:nvPr/>
          </p:nvSpPr>
          <p:spPr>
            <a:xfrm>
              <a:off x="5311505" y="1805727"/>
              <a:ext cx="16158" cy="366994"/>
            </a:xfrm>
            <a:custGeom>
              <a:avLst/>
              <a:gdLst>
                <a:gd name="connsiteX0" fmla="*/ 270 w 16158"/>
                <a:gd name="connsiteY0" fmla="*/ 848 h 366994"/>
                <a:gd name="connsiteX1" fmla="*/ 6620 w 16158"/>
                <a:gd name="connsiteY1" fmla="*/ 226273 h 366994"/>
                <a:gd name="connsiteX2" fmla="*/ 12970 w 16158"/>
                <a:gd name="connsiteY2" fmla="*/ 365973 h 366994"/>
                <a:gd name="connsiteX3" fmla="*/ 16145 w 16158"/>
                <a:gd name="connsiteY3" fmla="*/ 156423 h 366994"/>
                <a:gd name="connsiteX4" fmla="*/ 270 w 16158"/>
                <a:gd name="connsiteY4" fmla="*/ 848 h 36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366994">
                  <a:moveTo>
                    <a:pt x="270" y="848"/>
                  </a:moveTo>
                  <a:cubicBezTo>
                    <a:pt x="-1317" y="12490"/>
                    <a:pt x="4503" y="165419"/>
                    <a:pt x="6620" y="226273"/>
                  </a:cubicBezTo>
                  <a:cubicBezTo>
                    <a:pt x="8737" y="287127"/>
                    <a:pt x="11383" y="377615"/>
                    <a:pt x="12970" y="365973"/>
                  </a:cubicBezTo>
                  <a:cubicBezTo>
                    <a:pt x="14557" y="354331"/>
                    <a:pt x="15616" y="212515"/>
                    <a:pt x="16145" y="156423"/>
                  </a:cubicBezTo>
                  <a:cubicBezTo>
                    <a:pt x="16674" y="100331"/>
                    <a:pt x="1857" y="-10794"/>
                    <a:pt x="270" y="84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555DAE35-C2B0-B726-2A02-F9C021588DEB}"/>
                </a:ext>
              </a:extLst>
            </p:cNvPr>
            <p:cNvSpPr/>
            <p:nvPr/>
          </p:nvSpPr>
          <p:spPr>
            <a:xfrm>
              <a:off x="5346445" y="1769541"/>
              <a:ext cx="28926" cy="414874"/>
            </a:xfrm>
            <a:custGeom>
              <a:avLst/>
              <a:gdLst>
                <a:gd name="connsiteX0" fmla="*/ 6605 w 28926"/>
                <a:gd name="connsiteY0" fmla="*/ 2109 h 414874"/>
                <a:gd name="connsiteX1" fmla="*/ 9780 w 28926"/>
                <a:gd name="connsiteY1" fmla="*/ 106884 h 414874"/>
                <a:gd name="connsiteX2" fmla="*/ 25655 w 28926"/>
                <a:gd name="connsiteY2" fmla="*/ 351359 h 414874"/>
                <a:gd name="connsiteX3" fmla="*/ 255 w 28926"/>
                <a:gd name="connsiteY3" fmla="*/ 414859 h 414874"/>
                <a:gd name="connsiteX4" fmla="*/ 12955 w 28926"/>
                <a:gd name="connsiteY4" fmla="*/ 348184 h 414874"/>
                <a:gd name="connsiteX5" fmla="*/ 19305 w 28926"/>
                <a:gd name="connsiteY5" fmla="*/ 268809 h 414874"/>
                <a:gd name="connsiteX6" fmla="*/ 28830 w 28926"/>
                <a:gd name="connsiteY6" fmla="*/ 192609 h 414874"/>
                <a:gd name="connsiteX7" fmla="*/ 6605 w 28926"/>
                <a:gd name="connsiteY7" fmla="*/ 2109 h 41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6" h="414874">
                  <a:moveTo>
                    <a:pt x="6605" y="2109"/>
                  </a:moveTo>
                  <a:cubicBezTo>
                    <a:pt x="3430" y="-12178"/>
                    <a:pt x="6605" y="48676"/>
                    <a:pt x="9780" y="106884"/>
                  </a:cubicBezTo>
                  <a:cubicBezTo>
                    <a:pt x="12955" y="165092"/>
                    <a:pt x="27242" y="300030"/>
                    <a:pt x="25655" y="351359"/>
                  </a:cubicBezTo>
                  <a:cubicBezTo>
                    <a:pt x="24068" y="402688"/>
                    <a:pt x="2372" y="415388"/>
                    <a:pt x="255" y="414859"/>
                  </a:cubicBezTo>
                  <a:cubicBezTo>
                    <a:pt x="-1862" y="414330"/>
                    <a:pt x="9780" y="372526"/>
                    <a:pt x="12955" y="348184"/>
                  </a:cubicBezTo>
                  <a:cubicBezTo>
                    <a:pt x="16130" y="323842"/>
                    <a:pt x="16659" y="294738"/>
                    <a:pt x="19305" y="268809"/>
                  </a:cubicBezTo>
                  <a:cubicBezTo>
                    <a:pt x="21951" y="242880"/>
                    <a:pt x="29888" y="231767"/>
                    <a:pt x="28830" y="192609"/>
                  </a:cubicBezTo>
                  <a:cubicBezTo>
                    <a:pt x="27772" y="153451"/>
                    <a:pt x="9780" y="16396"/>
                    <a:pt x="6605" y="210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A947329E-9B9F-9850-C378-8C7C0EC2823F}"/>
                </a:ext>
              </a:extLst>
            </p:cNvPr>
            <p:cNvSpPr/>
            <p:nvPr/>
          </p:nvSpPr>
          <p:spPr>
            <a:xfrm>
              <a:off x="5418275" y="1783051"/>
              <a:ext cx="52406" cy="417543"/>
            </a:xfrm>
            <a:custGeom>
              <a:avLst/>
              <a:gdLst>
                <a:gd name="connsiteX0" fmla="*/ 14150 w 52406"/>
                <a:gd name="connsiteY0" fmla="*/ 1299 h 417543"/>
                <a:gd name="connsiteX1" fmla="*/ 1450 w 52406"/>
                <a:gd name="connsiteY1" fmla="*/ 337849 h 417543"/>
                <a:gd name="connsiteX2" fmla="*/ 52250 w 52406"/>
                <a:gd name="connsiteY2" fmla="*/ 417224 h 417543"/>
                <a:gd name="connsiteX3" fmla="*/ 17325 w 52406"/>
                <a:gd name="connsiteY3" fmla="*/ 360074 h 417543"/>
                <a:gd name="connsiteX4" fmla="*/ 17325 w 52406"/>
                <a:gd name="connsiteY4" fmla="*/ 226724 h 417543"/>
                <a:gd name="connsiteX5" fmla="*/ 14150 w 52406"/>
                <a:gd name="connsiteY5" fmla="*/ 1299 h 4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6" h="417543">
                  <a:moveTo>
                    <a:pt x="14150" y="1299"/>
                  </a:moveTo>
                  <a:cubicBezTo>
                    <a:pt x="11504" y="19820"/>
                    <a:pt x="-4900" y="268528"/>
                    <a:pt x="1450" y="337849"/>
                  </a:cubicBezTo>
                  <a:cubicBezTo>
                    <a:pt x="7800" y="407170"/>
                    <a:pt x="49604" y="413520"/>
                    <a:pt x="52250" y="417224"/>
                  </a:cubicBezTo>
                  <a:cubicBezTo>
                    <a:pt x="54896" y="420928"/>
                    <a:pt x="23146" y="391824"/>
                    <a:pt x="17325" y="360074"/>
                  </a:cubicBezTo>
                  <a:cubicBezTo>
                    <a:pt x="11504" y="328324"/>
                    <a:pt x="17854" y="285991"/>
                    <a:pt x="17325" y="226724"/>
                  </a:cubicBezTo>
                  <a:cubicBezTo>
                    <a:pt x="16796" y="167457"/>
                    <a:pt x="16796" y="-17222"/>
                    <a:pt x="14150" y="1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D7098F5F-9D8C-32C9-CEDB-FAFD35D16038}"/>
                </a:ext>
              </a:extLst>
            </p:cNvPr>
            <p:cNvSpPr/>
            <p:nvPr/>
          </p:nvSpPr>
          <p:spPr>
            <a:xfrm>
              <a:off x="5314848" y="2277598"/>
              <a:ext cx="22401" cy="472174"/>
            </a:xfrm>
            <a:custGeom>
              <a:avLst/>
              <a:gdLst>
                <a:gd name="connsiteX0" fmla="*/ 3277 w 22401"/>
                <a:gd name="connsiteY0" fmla="*/ 2052 h 472174"/>
                <a:gd name="connsiteX1" fmla="*/ 102 w 22401"/>
                <a:gd name="connsiteY1" fmla="*/ 325902 h 472174"/>
                <a:gd name="connsiteX2" fmla="*/ 6452 w 22401"/>
                <a:gd name="connsiteY2" fmla="*/ 471952 h 472174"/>
                <a:gd name="connsiteX3" fmla="*/ 22327 w 22401"/>
                <a:gd name="connsiteY3" fmla="*/ 297327 h 472174"/>
                <a:gd name="connsiteX4" fmla="*/ 12802 w 22401"/>
                <a:gd name="connsiteY4" fmla="*/ 192552 h 472174"/>
                <a:gd name="connsiteX5" fmla="*/ 3277 w 22401"/>
                <a:gd name="connsiteY5" fmla="*/ 2052 h 47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1" h="472174">
                  <a:moveTo>
                    <a:pt x="3277" y="2052"/>
                  </a:moveTo>
                  <a:cubicBezTo>
                    <a:pt x="1160" y="24277"/>
                    <a:pt x="-427" y="247585"/>
                    <a:pt x="102" y="325902"/>
                  </a:cubicBezTo>
                  <a:cubicBezTo>
                    <a:pt x="631" y="404219"/>
                    <a:pt x="2748" y="476714"/>
                    <a:pt x="6452" y="471952"/>
                  </a:cubicBezTo>
                  <a:cubicBezTo>
                    <a:pt x="10156" y="467190"/>
                    <a:pt x="21269" y="343894"/>
                    <a:pt x="22327" y="297327"/>
                  </a:cubicBezTo>
                  <a:cubicBezTo>
                    <a:pt x="23385" y="250760"/>
                    <a:pt x="12802" y="240706"/>
                    <a:pt x="12802" y="192552"/>
                  </a:cubicBezTo>
                  <a:cubicBezTo>
                    <a:pt x="12802" y="144398"/>
                    <a:pt x="5394" y="-20173"/>
                    <a:pt x="3277" y="20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558EB5CA-597E-D8EF-1D33-61822807FDF1}"/>
                </a:ext>
              </a:extLst>
            </p:cNvPr>
            <p:cNvSpPr/>
            <p:nvPr/>
          </p:nvSpPr>
          <p:spPr>
            <a:xfrm>
              <a:off x="5327650" y="2241138"/>
              <a:ext cx="32167" cy="504400"/>
            </a:xfrm>
            <a:custGeom>
              <a:avLst/>
              <a:gdLst>
                <a:gd name="connsiteX0" fmla="*/ 31750 w 32167"/>
                <a:gd name="connsiteY0" fmla="*/ 9937 h 504400"/>
                <a:gd name="connsiteX1" fmla="*/ 22225 w 32167"/>
                <a:gd name="connsiteY1" fmla="*/ 368712 h 504400"/>
                <a:gd name="connsiteX2" fmla="*/ 0 w 32167"/>
                <a:gd name="connsiteY2" fmla="*/ 502062 h 504400"/>
                <a:gd name="connsiteX3" fmla="*/ 22225 w 32167"/>
                <a:gd name="connsiteY3" fmla="*/ 273462 h 504400"/>
                <a:gd name="connsiteX4" fmla="*/ 9525 w 32167"/>
                <a:gd name="connsiteY4" fmla="*/ 111537 h 504400"/>
                <a:gd name="connsiteX5" fmla="*/ 31750 w 32167"/>
                <a:gd name="connsiteY5" fmla="*/ 9937 h 50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7" h="504400">
                  <a:moveTo>
                    <a:pt x="31750" y="9937"/>
                  </a:moveTo>
                  <a:cubicBezTo>
                    <a:pt x="33867" y="52799"/>
                    <a:pt x="27517" y="286691"/>
                    <a:pt x="22225" y="368712"/>
                  </a:cubicBezTo>
                  <a:cubicBezTo>
                    <a:pt x="16933" y="450733"/>
                    <a:pt x="0" y="517937"/>
                    <a:pt x="0" y="502062"/>
                  </a:cubicBezTo>
                  <a:cubicBezTo>
                    <a:pt x="0" y="486187"/>
                    <a:pt x="20638" y="338549"/>
                    <a:pt x="22225" y="273462"/>
                  </a:cubicBezTo>
                  <a:cubicBezTo>
                    <a:pt x="23812" y="208375"/>
                    <a:pt x="10054" y="148579"/>
                    <a:pt x="9525" y="111537"/>
                  </a:cubicBezTo>
                  <a:cubicBezTo>
                    <a:pt x="8996" y="74495"/>
                    <a:pt x="29633" y="-32925"/>
                    <a:pt x="31750" y="9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FA3ADB6A-3EB9-FE44-66D6-523EEB89B416}"/>
                </a:ext>
              </a:extLst>
            </p:cNvPr>
            <p:cNvSpPr/>
            <p:nvPr/>
          </p:nvSpPr>
          <p:spPr>
            <a:xfrm>
              <a:off x="5330794" y="2720920"/>
              <a:ext cx="223149" cy="17106"/>
            </a:xfrm>
            <a:custGeom>
              <a:avLst/>
              <a:gdLst>
                <a:gd name="connsiteX0" fmla="*/ 31 w 223149"/>
                <a:gd name="connsiteY0" fmla="*/ 15930 h 17106"/>
                <a:gd name="connsiteX1" fmla="*/ 206406 w 223149"/>
                <a:gd name="connsiteY1" fmla="*/ 15930 h 17106"/>
                <a:gd name="connsiteX2" fmla="*/ 190531 w 223149"/>
                <a:gd name="connsiteY2" fmla="*/ 55 h 17106"/>
                <a:gd name="connsiteX3" fmla="*/ 31 w 223149"/>
                <a:gd name="connsiteY3" fmla="*/ 15930 h 1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149" h="17106">
                  <a:moveTo>
                    <a:pt x="31" y="15930"/>
                  </a:moveTo>
                  <a:cubicBezTo>
                    <a:pt x="2677" y="18576"/>
                    <a:pt x="206406" y="15930"/>
                    <a:pt x="206406" y="15930"/>
                  </a:cubicBezTo>
                  <a:cubicBezTo>
                    <a:pt x="238156" y="13284"/>
                    <a:pt x="220164" y="1113"/>
                    <a:pt x="190531" y="55"/>
                  </a:cubicBezTo>
                  <a:cubicBezTo>
                    <a:pt x="160898" y="-1003"/>
                    <a:pt x="-2615" y="13284"/>
                    <a:pt x="31" y="159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613E842F-CDE7-2D23-6C98-1CAA217A1018}"/>
                </a:ext>
              </a:extLst>
            </p:cNvPr>
            <p:cNvSpPr/>
            <p:nvPr/>
          </p:nvSpPr>
          <p:spPr>
            <a:xfrm>
              <a:off x="5414446" y="2250894"/>
              <a:ext cx="154598" cy="410434"/>
            </a:xfrm>
            <a:custGeom>
              <a:avLst/>
              <a:gdLst>
                <a:gd name="connsiteX0" fmla="*/ 2104 w 154598"/>
                <a:gd name="connsiteY0" fmla="*/ 3356 h 410434"/>
                <a:gd name="connsiteX1" fmla="*/ 5279 w 154598"/>
                <a:gd name="connsiteY1" fmla="*/ 324031 h 410434"/>
                <a:gd name="connsiteX2" fmla="*/ 5279 w 154598"/>
                <a:gd name="connsiteY2" fmla="*/ 352606 h 410434"/>
                <a:gd name="connsiteX3" fmla="*/ 27504 w 154598"/>
                <a:gd name="connsiteY3" fmla="*/ 390706 h 410434"/>
                <a:gd name="connsiteX4" fmla="*/ 154504 w 154598"/>
                <a:gd name="connsiteY4" fmla="*/ 400231 h 410434"/>
                <a:gd name="connsiteX5" fmla="*/ 5279 w 154598"/>
                <a:gd name="connsiteY5" fmla="*/ 406581 h 410434"/>
                <a:gd name="connsiteX6" fmla="*/ 30679 w 154598"/>
                <a:gd name="connsiteY6" fmla="*/ 336731 h 410434"/>
                <a:gd name="connsiteX7" fmla="*/ 2104 w 154598"/>
                <a:gd name="connsiteY7" fmla="*/ 165281 h 410434"/>
                <a:gd name="connsiteX8" fmla="*/ 2104 w 154598"/>
                <a:gd name="connsiteY8" fmla="*/ 3356 h 410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98" h="410434">
                  <a:moveTo>
                    <a:pt x="2104" y="3356"/>
                  </a:moveTo>
                  <a:cubicBezTo>
                    <a:pt x="2633" y="29814"/>
                    <a:pt x="4750" y="265823"/>
                    <a:pt x="5279" y="324031"/>
                  </a:cubicBezTo>
                  <a:cubicBezTo>
                    <a:pt x="5808" y="382239"/>
                    <a:pt x="1575" y="341494"/>
                    <a:pt x="5279" y="352606"/>
                  </a:cubicBezTo>
                  <a:cubicBezTo>
                    <a:pt x="8983" y="363718"/>
                    <a:pt x="2633" y="382769"/>
                    <a:pt x="27504" y="390706"/>
                  </a:cubicBezTo>
                  <a:cubicBezTo>
                    <a:pt x="52375" y="398643"/>
                    <a:pt x="158208" y="397585"/>
                    <a:pt x="154504" y="400231"/>
                  </a:cubicBezTo>
                  <a:cubicBezTo>
                    <a:pt x="150800" y="402877"/>
                    <a:pt x="25917" y="417164"/>
                    <a:pt x="5279" y="406581"/>
                  </a:cubicBezTo>
                  <a:cubicBezTo>
                    <a:pt x="-15359" y="395998"/>
                    <a:pt x="31208" y="376948"/>
                    <a:pt x="30679" y="336731"/>
                  </a:cubicBezTo>
                  <a:cubicBezTo>
                    <a:pt x="30150" y="296514"/>
                    <a:pt x="5279" y="216610"/>
                    <a:pt x="2104" y="165281"/>
                  </a:cubicBezTo>
                  <a:cubicBezTo>
                    <a:pt x="-1071" y="113952"/>
                    <a:pt x="1575" y="-23102"/>
                    <a:pt x="2104" y="335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6AC1D6F4-4DCB-10F8-B0E9-88329990F596}"/>
                </a:ext>
              </a:extLst>
            </p:cNvPr>
            <p:cNvSpPr/>
            <p:nvPr/>
          </p:nvSpPr>
          <p:spPr>
            <a:xfrm>
              <a:off x="5437376" y="2247818"/>
              <a:ext cx="318630" cy="16169"/>
            </a:xfrm>
            <a:custGeom>
              <a:avLst/>
              <a:gdLst>
                <a:gd name="connsiteX0" fmla="*/ 1399 w 318630"/>
                <a:gd name="connsiteY0" fmla="*/ 6432 h 16169"/>
                <a:gd name="connsiteX1" fmla="*/ 293499 w 318630"/>
                <a:gd name="connsiteY1" fmla="*/ 15957 h 16169"/>
                <a:gd name="connsiteX2" fmla="*/ 299849 w 318630"/>
                <a:gd name="connsiteY2" fmla="*/ 12782 h 16169"/>
                <a:gd name="connsiteX3" fmla="*/ 264924 w 318630"/>
                <a:gd name="connsiteY3" fmla="*/ 9607 h 16169"/>
                <a:gd name="connsiteX4" fmla="*/ 214124 w 318630"/>
                <a:gd name="connsiteY4" fmla="*/ 3257 h 16169"/>
                <a:gd name="connsiteX5" fmla="*/ 182374 w 318630"/>
                <a:gd name="connsiteY5" fmla="*/ 82 h 16169"/>
                <a:gd name="connsiteX6" fmla="*/ 1399 w 318630"/>
                <a:gd name="connsiteY6" fmla="*/ 6432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30" h="16169">
                  <a:moveTo>
                    <a:pt x="1399" y="6432"/>
                  </a:moveTo>
                  <a:cubicBezTo>
                    <a:pt x="19920" y="9078"/>
                    <a:pt x="293499" y="15957"/>
                    <a:pt x="293499" y="15957"/>
                  </a:cubicBezTo>
                  <a:cubicBezTo>
                    <a:pt x="343241" y="17015"/>
                    <a:pt x="304611" y="13840"/>
                    <a:pt x="299849" y="12782"/>
                  </a:cubicBezTo>
                  <a:cubicBezTo>
                    <a:pt x="295087" y="11724"/>
                    <a:pt x="279211" y="11194"/>
                    <a:pt x="264924" y="9607"/>
                  </a:cubicBezTo>
                  <a:cubicBezTo>
                    <a:pt x="250637" y="8020"/>
                    <a:pt x="227882" y="4844"/>
                    <a:pt x="214124" y="3257"/>
                  </a:cubicBezTo>
                  <a:cubicBezTo>
                    <a:pt x="200366" y="1670"/>
                    <a:pt x="210949" y="-447"/>
                    <a:pt x="182374" y="82"/>
                  </a:cubicBezTo>
                  <a:cubicBezTo>
                    <a:pt x="153799" y="611"/>
                    <a:pt x="-17122" y="3786"/>
                    <a:pt x="1399" y="6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 1724">
              <a:extLst>
                <a:ext uri="{FF2B5EF4-FFF2-40B4-BE49-F238E27FC236}">
                  <a16:creationId xmlns:a16="http://schemas.microsoft.com/office/drawing/2014/main" id="{B04B0ABF-E2C9-2AE2-B162-8C8A88E7C5CA}"/>
                </a:ext>
              </a:extLst>
            </p:cNvPr>
            <p:cNvSpPr/>
            <p:nvPr/>
          </p:nvSpPr>
          <p:spPr>
            <a:xfrm>
              <a:off x="5444494" y="2196262"/>
              <a:ext cx="350301" cy="10928"/>
            </a:xfrm>
            <a:custGeom>
              <a:avLst/>
              <a:gdLst>
                <a:gd name="connsiteX0" fmla="*/ 631 w 350301"/>
                <a:gd name="connsiteY0" fmla="*/ 4013 h 10928"/>
                <a:gd name="connsiteX1" fmla="*/ 314956 w 350301"/>
                <a:gd name="connsiteY1" fmla="*/ 838 h 10928"/>
                <a:gd name="connsiteX2" fmla="*/ 334006 w 350301"/>
                <a:gd name="connsiteY2" fmla="*/ 838 h 10928"/>
                <a:gd name="connsiteX3" fmla="*/ 235581 w 350301"/>
                <a:gd name="connsiteY3" fmla="*/ 10363 h 10928"/>
                <a:gd name="connsiteX4" fmla="*/ 631 w 350301"/>
                <a:gd name="connsiteY4" fmla="*/ 4013 h 1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301" h="10928">
                  <a:moveTo>
                    <a:pt x="631" y="4013"/>
                  </a:moveTo>
                  <a:cubicBezTo>
                    <a:pt x="13860" y="2426"/>
                    <a:pt x="314956" y="838"/>
                    <a:pt x="314956" y="838"/>
                  </a:cubicBezTo>
                  <a:cubicBezTo>
                    <a:pt x="370518" y="309"/>
                    <a:pt x="347235" y="-749"/>
                    <a:pt x="334006" y="838"/>
                  </a:cubicBezTo>
                  <a:cubicBezTo>
                    <a:pt x="320777" y="2425"/>
                    <a:pt x="285323" y="7717"/>
                    <a:pt x="235581" y="10363"/>
                  </a:cubicBezTo>
                  <a:cubicBezTo>
                    <a:pt x="185839" y="13009"/>
                    <a:pt x="-12598" y="5600"/>
                    <a:pt x="631" y="40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45A83E8B-7821-04AA-DB66-AD5B46DFB8BF}"/>
                </a:ext>
              </a:extLst>
            </p:cNvPr>
            <p:cNvSpPr/>
            <p:nvPr/>
          </p:nvSpPr>
          <p:spPr>
            <a:xfrm>
              <a:off x="5466615" y="2174391"/>
              <a:ext cx="332461" cy="13370"/>
            </a:xfrm>
            <a:custGeom>
              <a:avLst/>
              <a:gdLst>
                <a:gd name="connsiteX0" fmla="*/ 735 w 332461"/>
                <a:gd name="connsiteY0" fmla="*/ 3659 h 13370"/>
                <a:gd name="connsiteX1" fmla="*/ 321410 w 332461"/>
                <a:gd name="connsiteY1" fmla="*/ 484 h 13370"/>
                <a:gd name="connsiteX2" fmla="*/ 235685 w 332461"/>
                <a:gd name="connsiteY2" fmla="*/ 13184 h 13370"/>
                <a:gd name="connsiteX3" fmla="*/ 735 w 332461"/>
                <a:gd name="connsiteY3" fmla="*/ 3659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61" h="13370">
                  <a:moveTo>
                    <a:pt x="735" y="3659"/>
                  </a:moveTo>
                  <a:cubicBezTo>
                    <a:pt x="15023" y="1542"/>
                    <a:pt x="282252" y="-1103"/>
                    <a:pt x="321410" y="484"/>
                  </a:cubicBezTo>
                  <a:cubicBezTo>
                    <a:pt x="360568" y="2071"/>
                    <a:pt x="287014" y="11597"/>
                    <a:pt x="235685" y="13184"/>
                  </a:cubicBezTo>
                  <a:cubicBezTo>
                    <a:pt x="184356" y="14771"/>
                    <a:pt x="-13553" y="5776"/>
                    <a:pt x="735" y="36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F3CA1F57-22A2-EA02-5547-B76808522D55}"/>
                </a:ext>
              </a:extLst>
            </p:cNvPr>
            <p:cNvSpPr/>
            <p:nvPr/>
          </p:nvSpPr>
          <p:spPr>
            <a:xfrm>
              <a:off x="5787608" y="1781022"/>
              <a:ext cx="35610" cy="406483"/>
            </a:xfrm>
            <a:custGeom>
              <a:avLst/>
              <a:gdLst>
                <a:gd name="connsiteX0" fmla="*/ 9942 w 35610"/>
                <a:gd name="connsiteY0" fmla="*/ 153 h 406483"/>
                <a:gd name="connsiteX1" fmla="*/ 19467 w 35610"/>
                <a:gd name="connsiteY1" fmla="*/ 314478 h 406483"/>
                <a:gd name="connsiteX2" fmla="*/ 16292 w 35610"/>
                <a:gd name="connsiteY2" fmla="*/ 349403 h 406483"/>
                <a:gd name="connsiteX3" fmla="*/ 417 w 35610"/>
                <a:gd name="connsiteY3" fmla="*/ 403378 h 406483"/>
                <a:gd name="connsiteX4" fmla="*/ 35342 w 35610"/>
                <a:gd name="connsiteY4" fmla="*/ 358928 h 406483"/>
                <a:gd name="connsiteX5" fmla="*/ 9942 w 35610"/>
                <a:gd name="connsiteY5" fmla="*/ 153 h 406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10" h="406483">
                  <a:moveTo>
                    <a:pt x="9942" y="153"/>
                  </a:moveTo>
                  <a:cubicBezTo>
                    <a:pt x="7296" y="-7255"/>
                    <a:pt x="18409" y="256270"/>
                    <a:pt x="19467" y="314478"/>
                  </a:cubicBezTo>
                  <a:cubicBezTo>
                    <a:pt x="20525" y="372686"/>
                    <a:pt x="19467" y="334586"/>
                    <a:pt x="16292" y="349403"/>
                  </a:cubicBezTo>
                  <a:cubicBezTo>
                    <a:pt x="13117" y="364220"/>
                    <a:pt x="-2758" y="401791"/>
                    <a:pt x="417" y="403378"/>
                  </a:cubicBezTo>
                  <a:cubicBezTo>
                    <a:pt x="3592" y="404965"/>
                    <a:pt x="32167" y="421370"/>
                    <a:pt x="35342" y="358928"/>
                  </a:cubicBezTo>
                  <a:cubicBezTo>
                    <a:pt x="38517" y="296486"/>
                    <a:pt x="12588" y="7561"/>
                    <a:pt x="9942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C2B531B8-18B5-8D2F-3ED9-425E6D00F3A2}"/>
                </a:ext>
              </a:extLst>
            </p:cNvPr>
            <p:cNvSpPr/>
            <p:nvPr/>
          </p:nvSpPr>
          <p:spPr>
            <a:xfrm>
              <a:off x="5841975" y="1779996"/>
              <a:ext cx="13209" cy="328945"/>
            </a:xfrm>
            <a:custGeom>
              <a:avLst/>
              <a:gdLst>
                <a:gd name="connsiteX0" fmla="*/ 9550 w 13209"/>
                <a:gd name="connsiteY0" fmla="*/ 10704 h 328945"/>
                <a:gd name="connsiteX1" fmla="*/ 12725 w 13209"/>
                <a:gd name="connsiteY1" fmla="*/ 328204 h 328945"/>
                <a:gd name="connsiteX2" fmla="*/ 25 w 13209"/>
                <a:gd name="connsiteY2" fmla="*/ 96429 h 328945"/>
                <a:gd name="connsiteX3" fmla="*/ 9550 w 13209"/>
                <a:gd name="connsiteY3" fmla="*/ 10704 h 32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328945">
                  <a:moveTo>
                    <a:pt x="9550" y="10704"/>
                  </a:moveTo>
                  <a:cubicBezTo>
                    <a:pt x="11667" y="49333"/>
                    <a:pt x="14312" y="313917"/>
                    <a:pt x="12725" y="328204"/>
                  </a:cubicBezTo>
                  <a:cubicBezTo>
                    <a:pt x="11138" y="342491"/>
                    <a:pt x="554" y="146171"/>
                    <a:pt x="25" y="96429"/>
                  </a:cubicBezTo>
                  <a:cubicBezTo>
                    <a:pt x="-504" y="46687"/>
                    <a:pt x="7433" y="-27925"/>
                    <a:pt x="9550" y="10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F045AC16-EE4C-E6FF-96BF-8C5941988428}"/>
                </a:ext>
              </a:extLst>
            </p:cNvPr>
            <p:cNvSpPr/>
            <p:nvPr/>
          </p:nvSpPr>
          <p:spPr>
            <a:xfrm>
              <a:off x="7950200" y="1805953"/>
              <a:ext cx="688507" cy="16497"/>
            </a:xfrm>
            <a:custGeom>
              <a:avLst/>
              <a:gdLst>
                <a:gd name="connsiteX0" fmla="*/ 0 w 688507"/>
                <a:gd name="connsiteY0" fmla="*/ 16497 h 16497"/>
                <a:gd name="connsiteX1" fmla="*/ 361950 w 688507"/>
                <a:gd name="connsiteY1" fmla="*/ 16497 h 16497"/>
                <a:gd name="connsiteX2" fmla="*/ 679450 w 688507"/>
                <a:gd name="connsiteY2" fmla="*/ 13322 h 16497"/>
                <a:gd name="connsiteX3" fmla="*/ 568325 w 688507"/>
                <a:gd name="connsiteY3" fmla="*/ 622 h 16497"/>
                <a:gd name="connsiteX4" fmla="*/ 222250 w 688507"/>
                <a:gd name="connsiteY4" fmla="*/ 3797 h 16497"/>
                <a:gd name="connsiteX5" fmla="*/ 0 w 688507"/>
                <a:gd name="connsiteY5" fmla="*/ 16497 h 1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507" h="16497">
                  <a:moveTo>
                    <a:pt x="0" y="16497"/>
                  </a:moveTo>
                  <a:lnTo>
                    <a:pt x="361950" y="16497"/>
                  </a:lnTo>
                  <a:lnTo>
                    <a:pt x="679450" y="13322"/>
                  </a:lnTo>
                  <a:cubicBezTo>
                    <a:pt x="713846" y="10676"/>
                    <a:pt x="644525" y="2209"/>
                    <a:pt x="568325" y="622"/>
                  </a:cubicBezTo>
                  <a:cubicBezTo>
                    <a:pt x="492125" y="-965"/>
                    <a:pt x="317500" y="622"/>
                    <a:pt x="222250" y="3797"/>
                  </a:cubicBezTo>
                  <a:cubicBezTo>
                    <a:pt x="127000" y="6972"/>
                    <a:pt x="61912" y="13322"/>
                    <a:pt x="0" y="164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0F1AE6AC-D3F9-9A40-26F5-1129C1A3079C}"/>
                </a:ext>
              </a:extLst>
            </p:cNvPr>
            <p:cNvSpPr/>
            <p:nvPr/>
          </p:nvSpPr>
          <p:spPr>
            <a:xfrm>
              <a:off x="7904139" y="2162055"/>
              <a:ext cx="17940" cy="470297"/>
            </a:xfrm>
            <a:custGeom>
              <a:avLst/>
              <a:gdLst>
                <a:gd name="connsiteX0" fmla="*/ 11136 w 17940"/>
                <a:gd name="connsiteY0" fmla="*/ 120 h 470297"/>
                <a:gd name="connsiteX1" fmla="*/ 1611 w 17940"/>
                <a:gd name="connsiteY1" fmla="*/ 279520 h 470297"/>
                <a:gd name="connsiteX2" fmla="*/ 1611 w 17940"/>
                <a:gd name="connsiteY2" fmla="*/ 470020 h 470297"/>
                <a:gd name="connsiteX3" fmla="*/ 17486 w 17940"/>
                <a:gd name="connsiteY3" fmla="*/ 314445 h 470297"/>
                <a:gd name="connsiteX4" fmla="*/ 11136 w 17940"/>
                <a:gd name="connsiteY4" fmla="*/ 120 h 47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40" h="470297">
                  <a:moveTo>
                    <a:pt x="11136" y="120"/>
                  </a:moveTo>
                  <a:cubicBezTo>
                    <a:pt x="8490" y="-5701"/>
                    <a:pt x="3198" y="201203"/>
                    <a:pt x="1611" y="279520"/>
                  </a:cubicBezTo>
                  <a:cubicBezTo>
                    <a:pt x="23" y="357837"/>
                    <a:pt x="-1035" y="464199"/>
                    <a:pt x="1611" y="470020"/>
                  </a:cubicBezTo>
                  <a:cubicBezTo>
                    <a:pt x="4257" y="475841"/>
                    <a:pt x="15369" y="389057"/>
                    <a:pt x="17486" y="314445"/>
                  </a:cubicBezTo>
                  <a:cubicBezTo>
                    <a:pt x="19603" y="239833"/>
                    <a:pt x="13782" y="5941"/>
                    <a:pt x="11136" y="1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6696B2B8-16BE-33C6-EF02-A2EAA45BF357}"/>
                </a:ext>
              </a:extLst>
            </p:cNvPr>
            <p:cNvSpPr/>
            <p:nvPr/>
          </p:nvSpPr>
          <p:spPr>
            <a:xfrm>
              <a:off x="7781577" y="2352597"/>
              <a:ext cx="29450" cy="577993"/>
            </a:xfrm>
            <a:custGeom>
              <a:avLst/>
              <a:gdLst>
                <a:gd name="connsiteX0" fmla="*/ 13048 w 29450"/>
                <a:gd name="connsiteY0" fmla="*/ 78 h 577993"/>
                <a:gd name="connsiteX1" fmla="*/ 13048 w 29450"/>
                <a:gd name="connsiteY1" fmla="*/ 260428 h 577993"/>
                <a:gd name="connsiteX2" fmla="*/ 348 w 29450"/>
                <a:gd name="connsiteY2" fmla="*/ 577928 h 577993"/>
                <a:gd name="connsiteX3" fmla="*/ 28923 w 29450"/>
                <a:gd name="connsiteY3" fmla="*/ 285828 h 577993"/>
                <a:gd name="connsiteX4" fmla="*/ 13048 w 29450"/>
                <a:gd name="connsiteY4" fmla="*/ 78 h 577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50" h="577993">
                  <a:moveTo>
                    <a:pt x="13048" y="78"/>
                  </a:moveTo>
                  <a:cubicBezTo>
                    <a:pt x="10402" y="-4155"/>
                    <a:pt x="15165" y="164120"/>
                    <a:pt x="13048" y="260428"/>
                  </a:cubicBezTo>
                  <a:cubicBezTo>
                    <a:pt x="10931" y="356736"/>
                    <a:pt x="-2298" y="573695"/>
                    <a:pt x="348" y="577928"/>
                  </a:cubicBezTo>
                  <a:cubicBezTo>
                    <a:pt x="2994" y="582161"/>
                    <a:pt x="25219" y="379490"/>
                    <a:pt x="28923" y="285828"/>
                  </a:cubicBezTo>
                  <a:cubicBezTo>
                    <a:pt x="32627" y="192166"/>
                    <a:pt x="15694" y="4311"/>
                    <a:pt x="13048" y="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8EE22B08-4B35-2331-AD5F-F3BA5764B0B5}"/>
                </a:ext>
              </a:extLst>
            </p:cNvPr>
            <p:cNvSpPr/>
            <p:nvPr/>
          </p:nvSpPr>
          <p:spPr>
            <a:xfrm>
              <a:off x="7676585" y="2920779"/>
              <a:ext cx="71340" cy="114997"/>
            </a:xfrm>
            <a:custGeom>
              <a:avLst/>
              <a:gdLst>
                <a:gd name="connsiteX0" fmla="*/ 70415 w 71340"/>
                <a:gd name="connsiteY0" fmla="*/ 221 h 114997"/>
                <a:gd name="connsiteX1" fmla="*/ 565 w 71340"/>
                <a:gd name="connsiteY1" fmla="*/ 111346 h 114997"/>
                <a:gd name="connsiteX2" fmla="*/ 38665 w 71340"/>
                <a:gd name="connsiteY2" fmla="*/ 82771 h 114997"/>
                <a:gd name="connsiteX3" fmla="*/ 70415 w 71340"/>
                <a:gd name="connsiteY3" fmla="*/ 221 h 11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0" h="114997">
                  <a:moveTo>
                    <a:pt x="70415" y="221"/>
                  </a:moveTo>
                  <a:cubicBezTo>
                    <a:pt x="64065" y="4983"/>
                    <a:pt x="5857" y="97588"/>
                    <a:pt x="565" y="111346"/>
                  </a:cubicBezTo>
                  <a:cubicBezTo>
                    <a:pt x="-4727" y="125104"/>
                    <a:pt x="28611" y="96529"/>
                    <a:pt x="38665" y="82771"/>
                  </a:cubicBezTo>
                  <a:cubicBezTo>
                    <a:pt x="48719" y="69013"/>
                    <a:pt x="76765" y="-4541"/>
                    <a:pt x="70415" y="2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86C15F5A-EFF3-BD1E-FF94-58480D03B287}"/>
                </a:ext>
              </a:extLst>
            </p:cNvPr>
            <p:cNvSpPr/>
            <p:nvPr/>
          </p:nvSpPr>
          <p:spPr>
            <a:xfrm>
              <a:off x="7731106" y="2532548"/>
              <a:ext cx="132785" cy="413957"/>
            </a:xfrm>
            <a:custGeom>
              <a:avLst/>
              <a:gdLst>
                <a:gd name="connsiteX0" fmla="*/ 111144 w 132785"/>
                <a:gd name="connsiteY0" fmla="*/ 1102 h 413957"/>
                <a:gd name="connsiteX1" fmla="*/ 123844 w 132785"/>
                <a:gd name="connsiteY1" fmla="*/ 156677 h 413957"/>
                <a:gd name="connsiteX2" fmla="*/ 114319 w 132785"/>
                <a:gd name="connsiteY2" fmla="*/ 359877 h 413957"/>
                <a:gd name="connsiteX3" fmla="*/ 19 w 132785"/>
                <a:gd name="connsiteY3" fmla="*/ 413852 h 413957"/>
                <a:gd name="connsiteX4" fmla="*/ 123844 w 132785"/>
                <a:gd name="connsiteY4" fmla="*/ 369402 h 413957"/>
                <a:gd name="connsiteX5" fmla="*/ 123844 w 132785"/>
                <a:gd name="connsiteY5" fmla="*/ 236052 h 413957"/>
                <a:gd name="connsiteX6" fmla="*/ 111144 w 132785"/>
                <a:gd name="connsiteY6" fmla="*/ 1102 h 4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85" h="413957">
                  <a:moveTo>
                    <a:pt x="111144" y="1102"/>
                  </a:moveTo>
                  <a:cubicBezTo>
                    <a:pt x="111144" y="-12127"/>
                    <a:pt x="123315" y="96881"/>
                    <a:pt x="123844" y="156677"/>
                  </a:cubicBezTo>
                  <a:cubicBezTo>
                    <a:pt x="124373" y="216473"/>
                    <a:pt x="134956" y="317015"/>
                    <a:pt x="114319" y="359877"/>
                  </a:cubicBezTo>
                  <a:cubicBezTo>
                    <a:pt x="93682" y="402739"/>
                    <a:pt x="-1568" y="412265"/>
                    <a:pt x="19" y="413852"/>
                  </a:cubicBezTo>
                  <a:cubicBezTo>
                    <a:pt x="1606" y="415439"/>
                    <a:pt x="103207" y="399035"/>
                    <a:pt x="123844" y="369402"/>
                  </a:cubicBezTo>
                  <a:cubicBezTo>
                    <a:pt x="144481" y="339769"/>
                    <a:pt x="122786" y="292144"/>
                    <a:pt x="123844" y="236052"/>
                  </a:cubicBezTo>
                  <a:cubicBezTo>
                    <a:pt x="124902" y="179960"/>
                    <a:pt x="111144" y="14331"/>
                    <a:pt x="11114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E835D638-82B3-6D12-65ED-54ED10EB12E5}"/>
                </a:ext>
              </a:extLst>
            </p:cNvPr>
            <p:cNvSpPr/>
            <p:nvPr/>
          </p:nvSpPr>
          <p:spPr>
            <a:xfrm>
              <a:off x="7888531" y="2625665"/>
              <a:ext cx="376229" cy="22807"/>
            </a:xfrm>
            <a:custGeom>
              <a:avLst/>
              <a:gdLst>
                <a:gd name="connsiteX0" fmla="*/ 4519 w 376229"/>
                <a:gd name="connsiteY0" fmla="*/ 60 h 22807"/>
                <a:gd name="connsiteX1" fmla="*/ 372819 w 376229"/>
                <a:gd name="connsiteY1" fmla="*/ 15935 h 22807"/>
                <a:gd name="connsiteX2" fmla="*/ 179144 w 376229"/>
                <a:gd name="connsiteY2" fmla="*/ 22285 h 22807"/>
                <a:gd name="connsiteX3" fmla="*/ 4519 w 376229"/>
                <a:gd name="connsiteY3" fmla="*/ 60 h 2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29" h="22807">
                  <a:moveTo>
                    <a:pt x="4519" y="60"/>
                  </a:moveTo>
                  <a:cubicBezTo>
                    <a:pt x="36798" y="-998"/>
                    <a:pt x="343715" y="12231"/>
                    <a:pt x="372819" y="15935"/>
                  </a:cubicBezTo>
                  <a:cubicBezTo>
                    <a:pt x="401923" y="19639"/>
                    <a:pt x="236823" y="24402"/>
                    <a:pt x="179144" y="22285"/>
                  </a:cubicBezTo>
                  <a:cubicBezTo>
                    <a:pt x="121465" y="20168"/>
                    <a:pt x="-27760" y="1118"/>
                    <a:pt x="4519" y="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60E387B7-6B5D-3EB8-FE1F-FAA39EFDE4FC}"/>
                </a:ext>
              </a:extLst>
            </p:cNvPr>
            <p:cNvSpPr/>
            <p:nvPr/>
          </p:nvSpPr>
          <p:spPr>
            <a:xfrm>
              <a:off x="7899172" y="2713711"/>
              <a:ext cx="13412" cy="224960"/>
            </a:xfrm>
            <a:custGeom>
              <a:avLst/>
              <a:gdLst>
                <a:gd name="connsiteX0" fmla="*/ 12928 w 13412"/>
                <a:gd name="connsiteY0" fmla="*/ 914 h 224960"/>
                <a:gd name="connsiteX1" fmla="*/ 9753 w 13412"/>
                <a:gd name="connsiteY1" fmla="*/ 219989 h 224960"/>
                <a:gd name="connsiteX2" fmla="*/ 228 w 13412"/>
                <a:gd name="connsiteY2" fmla="*/ 143789 h 224960"/>
                <a:gd name="connsiteX3" fmla="*/ 12928 w 13412"/>
                <a:gd name="connsiteY3" fmla="*/ 914 h 2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2" h="224960">
                  <a:moveTo>
                    <a:pt x="12928" y="914"/>
                  </a:moveTo>
                  <a:cubicBezTo>
                    <a:pt x="14515" y="13614"/>
                    <a:pt x="11870" y="196176"/>
                    <a:pt x="9753" y="219989"/>
                  </a:cubicBezTo>
                  <a:cubicBezTo>
                    <a:pt x="7636" y="243802"/>
                    <a:pt x="2345" y="176068"/>
                    <a:pt x="228" y="143789"/>
                  </a:cubicBezTo>
                  <a:cubicBezTo>
                    <a:pt x="-1889" y="111510"/>
                    <a:pt x="11341" y="-11786"/>
                    <a:pt x="12928" y="9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E6323066-3C5C-55A0-E0ED-A557B8F94C8E}"/>
                </a:ext>
              </a:extLst>
            </p:cNvPr>
            <p:cNvSpPr/>
            <p:nvPr/>
          </p:nvSpPr>
          <p:spPr>
            <a:xfrm>
              <a:off x="7691818" y="2967860"/>
              <a:ext cx="280911" cy="58048"/>
            </a:xfrm>
            <a:custGeom>
              <a:avLst/>
              <a:gdLst>
                <a:gd name="connsiteX0" fmla="*/ 1207 w 280911"/>
                <a:gd name="connsiteY0" fmla="*/ 57915 h 58048"/>
                <a:gd name="connsiteX1" fmla="*/ 93282 w 280911"/>
                <a:gd name="connsiteY1" fmla="*/ 16640 h 58048"/>
                <a:gd name="connsiteX2" fmla="*/ 169482 w 280911"/>
                <a:gd name="connsiteY2" fmla="*/ 19815 h 58048"/>
                <a:gd name="connsiteX3" fmla="*/ 280607 w 280911"/>
                <a:gd name="connsiteY3" fmla="*/ 54740 h 58048"/>
                <a:gd name="connsiteX4" fmla="*/ 201232 w 280911"/>
                <a:gd name="connsiteY4" fmla="*/ 19815 h 58048"/>
                <a:gd name="connsiteX5" fmla="*/ 163132 w 280911"/>
                <a:gd name="connsiteY5" fmla="*/ 765 h 58048"/>
                <a:gd name="connsiteX6" fmla="*/ 1207 w 280911"/>
                <a:gd name="connsiteY6" fmla="*/ 57915 h 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11" h="58048">
                  <a:moveTo>
                    <a:pt x="1207" y="57915"/>
                  </a:moveTo>
                  <a:cubicBezTo>
                    <a:pt x="-10435" y="60561"/>
                    <a:pt x="65236" y="22990"/>
                    <a:pt x="93282" y="16640"/>
                  </a:cubicBezTo>
                  <a:cubicBezTo>
                    <a:pt x="121328" y="10290"/>
                    <a:pt x="138261" y="13465"/>
                    <a:pt x="169482" y="19815"/>
                  </a:cubicBezTo>
                  <a:cubicBezTo>
                    <a:pt x="200703" y="26165"/>
                    <a:pt x="275315" y="54740"/>
                    <a:pt x="280607" y="54740"/>
                  </a:cubicBezTo>
                  <a:cubicBezTo>
                    <a:pt x="285899" y="54740"/>
                    <a:pt x="220811" y="28811"/>
                    <a:pt x="201232" y="19815"/>
                  </a:cubicBezTo>
                  <a:cubicBezTo>
                    <a:pt x="181653" y="10819"/>
                    <a:pt x="195940" y="-3468"/>
                    <a:pt x="163132" y="765"/>
                  </a:cubicBezTo>
                  <a:cubicBezTo>
                    <a:pt x="130324" y="4998"/>
                    <a:pt x="12849" y="55269"/>
                    <a:pt x="1207" y="579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0C4FA217-7EF0-E293-7B14-0A1409B42704}"/>
                </a:ext>
              </a:extLst>
            </p:cNvPr>
            <p:cNvSpPr/>
            <p:nvPr/>
          </p:nvSpPr>
          <p:spPr>
            <a:xfrm>
              <a:off x="7787178" y="2889104"/>
              <a:ext cx="103558" cy="98752"/>
            </a:xfrm>
            <a:custGeom>
              <a:avLst/>
              <a:gdLst>
                <a:gd name="connsiteX0" fmla="*/ 102697 w 103558"/>
                <a:gd name="connsiteY0" fmla="*/ 146 h 98752"/>
                <a:gd name="connsiteX1" fmla="*/ 51897 w 103558"/>
                <a:gd name="connsiteY1" fmla="*/ 47771 h 98752"/>
                <a:gd name="connsiteX2" fmla="*/ 7447 w 103558"/>
                <a:gd name="connsiteY2" fmla="*/ 98571 h 98752"/>
                <a:gd name="connsiteX3" fmla="*/ 7447 w 103558"/>
                <a:gd name="connsiteY3" fmla="*/ 63646 h 98752"/>
                <a:gd name="connsiteX4" fmla="*/ 102697 w 103558"/>
                <a:gd name="connsiteY4" fmla="*/ 146 h 9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58" h="98752">
                  <a:moveTo>
                    <a:pt x="102697" y="146"/>
                  </a:moveTo>
                  <a:cubicBezTo>
                    <a:pt x="110105" y="-2500"/>
                    <a:pt x="67772" y="31367"/>
                    <a:pt x="51897" y="47771"/>
                  </a:cubicBezTo>
                  <a:cubicBezTo>
                    <a:pt x="36022" y="64175"/>
                    <a:pt x="14855" y="95925"/>
                    <a:pt x="7447" y="98571"/>
                  </a:cubicBezTo>
                  <a:cubicBezTo>
                    <a:pt x="39" y="101217"/>
                    <a:pt x="-4724" y="74229"/>
                    <a:pt x="7447" y="63646"/>
                  </a:cubicBezTo>
                  <a:cubicBezTo>
                    <a:pt x="19618" y="53063"/>
                    <a:pt x="95289" y="2792"/>
                    <a:pt x="102697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7DD3BF2E-EEA0-DC8E-B4A9-FD3E6B5A48EE}"/>
                </a:ext>
              </a:extLst>
            </p:cNvPr>
            <p:cNvSpPr/>
            <p:nvPr/>
          </p:nvSpPr>
          <p:spPr>
            <a:xfrm>
              <a:off x="7978674" y="3013058"/>
              <a:ext cx="153915" cy="309343"/>
            </a:xfrm>
            <a:custGeom>
              <a:avLst/>
              <a:gdLst>
                <a:gd name="connsiteX0" fmla="*/ 101 w 153915"/>
                <a:gd name="connsiteY0" fmla="*/ 17 h 309343"/>
                <a:gd name="connsiteX1" fmla="*/ 117576 w 153915"/>
                <a:gd name="connsiteY1" fmla="*/ 88917 h 309343"/>
                <a:gd name="connsiteX2" fmla="*/ 133451 w 153915"/>
                <a:gd name="connsiteY2" fmla="*/ 266717 h 309343"/>
                <a:gd name="connsiteX3" fmla="*/ 35026 w 153915"/>
                <a:gd name="connsiteY3" fmla="*/ 307992 h 309343"/>
                <a:gd name="connsiteX4" fmla="*/ 130276 w 153915"/>
                <a:gd name="connsiteY4" fmla="*/ 292117 h 309343"/>
                <a:gd name="connsiteX5" fmla="*/ 149326 w 153915"/>
                <a:gd name="connsiteY5" fmla="*/ 222267 h 309343"/>
                <a:gd name="connsiteX6" fmla="*/ 139801 w 153915"/>
                <a:gd name="connsiteY6" fmla="*/ 82567 h 309343"/>
                <a:gd name="connsiteX7" fmla="*/ 101 w 153915"/>
                <a:gd name="connsiteY7" fmla="*/ 17 h 30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915" h="309343">
                  <a:moveTo>
                    <a:pt x="101" y="17"/>
                  </a:moveTo>
                  <a:cubicBezTo>
                    <a:pt x="-3603" y="1075"/>
                    <a:pt x="95351" y="44467"/>
                    <a:pt x="117576" y="88917"/>
                  </a:cubicBezTo>
                  <a:cubicBezTo>
                    <a:pt x="139801" y="133367"/>
                    <a:pt x="147209" y="230205"/>
                    <a:pt x="133451" y="266717"/>
                  </a:cubicBezTo>
                  <a:cubicBezTo>
                    <a:pt x="119693" y="303229"/>
                    <a:pt x="35555" y="303759"/>
                    <a:pt x="35026" y="307992"/>
                  </a:cubicBezTo>
                  <a:cubicBezTo>
                    <a:pt x="34497" y="312225"/>
                    <a:pt x="111226" y="306405"/>
                    <a:pt x="130276" y="292117"/>
                  </a:cubicBezTo>
                  <a:cubicBezTo>
                    <a:pt x="149326" y="277830"/>
                    <a:pt x="147738" y="257192"/>
                    <a:pt x="149326" y="222267"/>
                  </a:cubicBezTo>
                  <a:cubicBezTo>
                    <a:pt x="150914" y="187342"/>
                    <a:pt x="163084" y="119609"/>
                    <a:pt x="139801" y="82567"/>
                  </a:cubicBezTo>
                  <a:cubicBezTo>
                    <a:pt x="116518" y="45525"/>
                    <a:pt x="3805" y="-1041"/>
                    <a:pt x="101" y="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13ADCA9F-8E32-BD2F-9399-818EE10510A7}"/>
                </a:ext>
              </a:extLst>
            </p:cNvPr>
            <p:cNvSpPr/>
            <p:nvPr/>
          </p:nvSpPr>
          <p:spPr>
            <a:xfrm>
              <a:off x="7940429" y="3012776"/>
              <a:ext cx="134302" cy="308590"/>
            </a:xfrm>
            <a:custGeom>
              <a:avLst/>
              <a:gdLst>
                <a:gd name="connsiteX0" fmla="*/ 246 w 134302"/>
                <a:gd name="connsiteY0" fmla="*/ 299 h 308590"/>
                <a:gd name="connsiteX1" fmla="*/ 95496 w 134302"/>
                <a:gd name="connsiteY1" fmla="*/ 92374 h 308590"/>
                <a:gd name="connsiteX2" fmla="*/ 114546 w 134302"/>
                <a:gd name="connsiteY2" fmla="*/ 187624 h 308590"/>
                <a:gd name="connsiteX3" fmla="*/ 105021 w 134302"/>
                <a:gd name="connsiteY3" fmla="*/ 308274 h 308590"/>
                <a:gd name="connsiteX4" fmla="*/ 124071 w 134302"/>
                <a:gd name="connsiteY4" fmla="*/ 149524 h 308590"/>
                <a:gd name="connsiteX5" fmla="*/ 127246 w 134302"/>
                <a:gd name="connsiteY5" fmla="*/ 124124 h 308590"/>
                <a:gd name="connsiteX6" fmla="*/ 246 w 134302"/>
                <a:gd name="connsiteY6" fmla="*/ 299 h 30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02" h="308590">
                  <a:moveTo>
                    <a:pt x="246" y="299"/>
                  </a:moveTo>
                  <a:cubicBezTo>
                    <a:pt x="-5046" y="-4993"/>
                    <a:pt x="76446" y="61153"/>
                    <a:pt x="95496" y="92374"/>
                  </a:cubicBezTo>
                  <a:cubicBezTo>
                    <a:pt x="114546" y="123595"/>
                    <a:pt x="112959" y="151641"/>
                    <a:pt x="114546" y="187624"/>
                  </a:cubicBezTo>
                  <a:cubicBezTo>
                    <a:pt x="116134" y="223607"/>
                    <a:pt x="103434" y="314624"/>
                    <a:pt x="105021" y="308274"/>
                  </a:cubicBezTo>
                  <a:cubicBezTo>
                    <a:pt x="106609" y="301924"/>
                    <a:pt x="120367" y="180216"/>
                    <a:pt x="124071" y="149524"/>
                  </a:cubicBezTo>
                  <a:cubicBezTo>
                    <a:pt x="127775" y="118832"/>
                    <a:pt x="143121" y="145291"/>
                    <a:pt x="127246" y="124124"/>
                  </a:cubicBezTo>
                  <a:cubicBezTo>
                    <a:pt x="111371" y="102957"/>
                    <a:pt x="5538" y="5591"/>
                    <a:pt x="246" y="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BF4C933A-EB92-0C2B-1421-EF89B4243B83}"/>
                </a:ext>
              </a:extLst>
            </p:cNvPr>
            <p:cNvSpPr/>
            <p:nvPr/>
          </p:nvSpPr>
          <p:spPr>
            <a:xfrm>
              <a:off x="7934098" y="2911022"/>
              <a:ext cx="317785" cy="354379"/>
            </a:xfrm>
            <a:custGeom>
              <a:avLst/>
              <a:gdLst>
                <a:gd name="connsiteX0" fmla="*/ 227 w 317785"/>
                <a:gd name="connsiteY0" fmla="*/ 453 h 354379"/>
                <a:gd name="connsiteX1" fmla="*/ 117702 w 317785"/>
                <a:gd name="connsiteY1" fmla="*/ 51253 h 354379"/>
                <a:gd name="connsiteX2" fmla="*/ 206602 w 317785"/>
                <a:gd name="connsiteY2" fmla="*/ 130628 h 354379"/>
                <a:gd name="connsiteX3" fmla="*/ 247877 w 317785"/>
                <a:gd name="connsiteY3" fmla="*/ 219528 h 354379"/>
                <a:gd name="connsiteX4" fmla="*/ 241527 w 317785"/>
                <a:gd name="connsiteY4" fmla="*/ 283028 h 354379"/>
                <a:gd name="connsiteX5" fmla="*/ 251052 w 317785"/>
                <a:gd name="connsiteY5" fmla="*/ 330653 h 354379"/>
                <a:gd name="connsiteX6" fmla="*/ 317727 w 317785"/>
                <a:gd name="connsiteY6" fmla="*/ 337003 h 354379"/>
                <a:gd name="connsiteX7" fmla="*/ 238352 w 317785"/>
                <a:gd name="connsiteY7" fmla="*/ 346528 h 354379"/>
                <a:gd name="connsiteX8" fmla="*/ 232002 w 317785"/>
                <a:gd name="connsiteY8" fmla="*/ 210003 h 354379"/>
                <a:gd name="connsiteX9" fmla="*/ 149452 w 317785"/>
                <a:gd name="connsiteY9" fmla="*/ 79828 h 354379"/>
                <a:gd name="connsiteX10" fmla="*/ 227 w 317785"/>
                <a:gd name="connsiteY10" fmla="*/ 453 h 35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785" h="354379">
                  <a:moveTo>
                    <a:pt x="227" y="453"/>
                  </a:moveTo>
                  <a:cubicBezTo>
                    <a:pt x="-5065" y="-4310"/>
                    <a:pt x="83306" y="29557"/>
                    <a:pt x="117702" y="51253"/>
                  </a:cubicBezTo>
                  <a:cubicBezTo>
                    <a:pt x="152098" y="72949"/>
                    <a:pt x="184906" y="102582"/>
                    <a:pt x="206602" y="130628"/>
                  </a:cubicBezTo>
                  <a:cubicBezTo>
                    <a:pt x="228298" y="158674"/>
                    <a:pt x="242056" y="194128"/>
                    <a:pt x="247877" y="219528"/>
                  </a:cubicBezTo>
                  <a:cubicBezTo>
                    <a:pt x="253698" y="244928"/>
                    <a:pt x="240998" y="264507"/>
                    <a:pt x="241527" y="283028"/>
                  </a:cubicBezTo>
                  <a:cubicBezTo>
                    <a:pt x="242056" y="301549"/>
                    <a:pt x="238352" y="321657"/>
                    <a:pt x="251052" y="330653"/>
                  </a:cubicBezTo>
                  <a:cubicBezTo>
                    <a:pt x="263752" y="339649"/>
                    <a:pt x="319844" y="334357"/>
                    <a:pt x="317727" y="337003"/>
                  </a:cubicBezTo>
                  <a:cubicBezTo>
                    <a:pt x="315610" y="339649"/>
                    <a:pt x="252640" y="367695"/>
                    <a:pt x="238352" y="346528"/>
                  </a:cubicBezTo>
                  <a:cubicBezTo>
                    <a:pt x="224065" y="325361"/>
                    <a:pt x="246819" y="254453"/>
                    <a:pt x="232002" y="210003"/>
                  </a:cubicBezTo>
                  <a:cubicBezTo>
                    <a:pt x="217185" y="165553"/>
                    <a:pt x="186494" y="112636"/>
                    <a:pt x="149452" y="79828"/>
                  </a:cubicBezTo>
                  <a:cubicBezTo>
                    <a:pt x="112410" y="47020"/>
                    <a:pt x="5519" y="5216"/>
                    <a:pt x="227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C093CF0A-9C8C-C03B-1744-E80FBFB23CB0}"/>
                </a:ext>
              </a:extLst>
            </p:cNvPr>
            <p:cNvSpPr/>
            <p:nvPr/>
          </p:nvSpPr>
          <p:spPr>
            <a:xfrm>
              <a:off x="7905750" y="2689154"/>
              <a:ext cx="355936" cy="39713"/>
            </a:xfrm>
            <a:custGeom>
              <a:avLst/>
              <a:gdLst>
                <a:gd name="connsiteX0" fmla="*/ 0 w 355936"/>
                <a:gd name="connsiteY0" fmla="*/ 28646 h 39713"/>
                <a:gd name="connsiteX1" fmla="*/ 269875 w 355936"/>
                <a:gd name="connsiteY1" fmla="*/ 38171 h 39713"/>
                <a:gd name="connsiteX2" fmla="*/ 355600 w 355936"/>
                <a:gd name="connsiteY2" fmla="*/ 71 h 39713"/>
                <a:gd name="connsiteX3" fmla="*/ 298450 w 355936"/>
                <a:gd name="connsiteY3" fmla="*/ 28646 h 39713"/>
                <a:gd name="connsiteX4" fmla="*/ 266700 w 355936"/>
                <a:gd name="connsiteY4" fmla="*/ 28646 h 39713"/>
                <a:gd name="connsiteX5" fmla="*/ 209550 w 355936"/>
                <a:gd name="connsiteY5" fmla="*/ 22296 h 39713"/>
                <a:gd name="connsiteX6" fmla="*/ 0 w 355936"/>
                <a:gd name="connsiteY6" fmla="*/ 28646 h 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936" h="39713">
                  <a:moveTo>
                    <a:pt x="0" y="28646"/>
                  </a:moveTo>
                  <a:cubicBezTo>
                    <a:pt x="105304" y="35790"/>
                    <a:pt x="210608" y="42934"/>
                    <a:pt x="269875" y="38171"/>
                  </a:cubicBezTo>
                  <a:cubicBezTo>
                    <a:pt x="329142" y="33409"/>
                    <a:pt x="350838" y="1658"/>
                    <a:pt x="355600" y="71"/>
                  </a:cubicBezTo>
                  <a:cubicBezTo>
                    <a:pt x="360362" y="-1516"/>
                    <a:pt x="313267" y="23883"/>
                    <a:pt x="298450" y="28646"/>
                  </a:cubicBezTo>
                  <a:cubicBezTo>
                    <a:pt x="283633" y="33409"/>
                    <a:pt x="281517" y="29704"/>
                    <a:pt x="266700" y="28646"/>
                  </a:cubicBezTo>
                  <a:cubicBezTo>
                    <a:pt x="251883" y="27588"/>
                    <a:pt x="209550" y="22296"/>
                    <a:pt x="209550" y="22296"/>
                  </a:cubicBezTo>
                  <a:lnTo>
                    <a:pt x="0" y="286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49BF29F2-BDC7-A1D7-F4AD-C1A37B6F73FF}"/>
                </a:ext>
              </a:extLst>
            </p:cNvPr>
            <p:cNvSpPr/>
            <p:nvPr/>
          </p:nvSpPr>
          <p:spPr>
            <a:xfrm>
              <a:off x="8016261" y="3321046"/>
              <a:ext cx="105543" cy="67891"/>
            </a:xfrm>
            <a:custGeom>
              <a:avLst/>
              <a:gdLst>
                <a:gd name="connsiteX0" fmla="*/ 614 w 105543"/>
                <a:gd name="connsiteY0" fmla="*/ 4 h 67891"/>
                <a:gd name="connsiteX1" fmla="*/ 22839 w 105543"/>
                <a:gd name="connsiteY1" fmla="*/ 57154 h 67891"/>
                <a:gd name="connsiteX2" fmla="*/ 73639 w 105543"/>
                <a:gd name="connsiteY2" fmla="*/ 66679 h 67891"/>
                <a:gd name="connsiteX3" fmla="*/ 105389 w 105543"/>
                <a:gd name="connsiteY3" fmla="*/ 41279 h 67891"/>
                <a:gd name="connsiteX4" fmla="*/ 60939 w 105543"/>
                <a:gd name="connsiteY4" fmla="*/ 60329 h 67891"/>
                <a:gd name="connsiteX5" fmla="*/ 45064 w 105543"/>
                <a:gd name="connsiteY5" fmla="*/ 53979 h 67891"/>
                <a:gd name="connsiteX6" fmla="*/ 614 w 105543"/>
                <a:gd name="connsiteY6" fmla="*/ 4 h 6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3" h="67891">
                  <a:moveTo>
                    <a:pt x="614" y="4"/>
                  </a:moveTo>
                  <a:cubicBezTo>
                    <a:pt x="-3090" y="533"/>
                    <a:pt x="10668" y="46041"/>
                    <a:pt x="22839" y="57154"/>
                  </a:cubicBezTo>
                  <a:cubicBezTo>
                    <a:pt x="35010" y="68267"/>
                    <a:pt x="59881" y="69325"/>
                    <a:pt x="73639" y="66679"/>
                  </a:cubicBezTo>
                  <a:cubicBezTo>
                    <a:pt x="87397" y="64033"/>
                    <a:pt x="107506" y="42337"/>
                    <a:pt x="105389" y="41279"/>
                  </a:cubicBezTo>
                  <a:cubicBezTo>
                    <a:pt x="103272" y="40221"/>
                    <a:pt x="60939" y="60329"/>
                    <a:pt x="60939" y="60329"/>
                  </a:cubicBezTo>
                  <a:cubicBezTo>
                    <a:pt x="50885" y="62446"/>
                    <a:pt x="54060" y="60329"/>
                    <a:pt x="45064" y="53979"/>
                  </a:cubicBezTo>
                  <a:cubicBezTo>
                    <a:pt x="36068" y="47629"/>
                    <a:pt x="4318" y="-525"/>
                    <a:pt x="6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2A197715-ADA7-8584-1C18-4606D9C19DA9}"/>
                </a:ext>
              </a:extLst>
            </p:cNvPr>
            <p:cNvSpPr/>
            <p:nvPr/>
          </p:nvSpPr>
          <p:spPr>
            <a:xfrm>
              <a:off x="8029575" y="3315656"/>
              <a:ext cx="101600" cy="49946"/>
            </a:xfrm>
            <a:custGeom>
              <a:avLst/>
              <a:gdLst>
                <a:gd name="connsiteX0" fmla="*/ 0 w 101600"/>
                <a:gd name="connsiteY0" fmla="*/ 8569 h 49946"/>
                <a:gd name="connsiteX1" fmla="*/ 73025 w 101600"/>
                <a:gd name="connsiteY1" fmla="*/ 2219 h 49946"/>
                <a:gd name="connsiteX2" fmla="*/ 101600 w 101600"/>
                <a:gd name="connsiteY2" fmla="*/ 49844 h 49946"/>
                <a:gd name="connsiteX3" fmla="*/ 73025 w 101600"/>
                <a:gd name="connsiteY3" fmla="*/ 14919 h 49946"/>
                <a:gd name="connsiteX4" fmla="*/ 0 w 101600"/>
                <a:gd name="connsiteY4" fmla="*/ 8569 h 4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49946">
                  <a:moveTo>
                    <a:pt x="0" y="8569"/>
                  </a:moveTo>
                  <a:cubicBezTo>
                    <a:pt x="0" y="6452"/>
                    <a:pt x="56092" y="-4660"/>
                    <a:pt x="73025" y="2219"/>
                  </a:cubicBezTo>
                  <a:cubicBezTo>
                    <a:pt x="89958" y="9098"/>
                    <a:pt x="101600" y="47727"/>
                    <a:pt x="101600" y="49844"/>
                  </a:cubicBezTo>
                  <a:cubicBezTo>
                    <a:pt x="101600" y="51961"/>
                    <a:pt x="85196" y="20740"/>
                    <a:pt x="73025" y="14919"/>
                  </a:cubicBezTo>
                  <a:cubicBezTo>
                    <a:pt x="60854" y="9098"/>
                    <a:pt x="0" y="10686"/>
                    <a:pt x="0" y="85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DCADA3CB-B78B-1731-C8FD-E229976DC775}"/>
                </a:ext>
              </a:extLst>
            </p:cNvPr>
            <p:cNvSpPr/>
            <p:nvPr/>
          </p:nvSpPr>
          <p:spPr>
            <a:xfrm>
              <a:off x="8121297" y="3293921"/>
              <a:ext cx="168637" cy="84282"/>
            </a:xfrm>
            <a:custGeom>
              <a:avLst/>
              <a:gdLst>
                <a:gd name="connsiteX0" fmla="*/ 353 w 168637"/>
                <a:gd name="connsiteY0" fmla="*/ 84279 h 84282"/>
                <a:gd name="connsiteX1" fmla="*/ 54328 w 168637"/>
                <a:gd name="connsiteY1" fmla="*/ 17604 h 84282"/>
                <a:gd name="connsiteX2" fmla="*/ 168628 w 168637"/>
                <a:gd name="connsiteY2" fmla="*/ 49354 h 84282"/>
                <a:gd name="connsiteX3" fmla="*/ 60678 w 168637"/>
                <a:gd name="connsiteY3" fmla="*/ 1729 h 84282"/>
                <a:gd name="connsiteX4" fmla="*/ 32103 w 168637"/>
                <a:gd name="connsiteY4" fmla="*/ 14429 h 84282"/>
                <a:gd name="connsiteX5" fmla="*/ 353 w 168637"/>
                <a:gd name="connsiteY5" fmla="*/ 84279 h 8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637" h="84282">
                  <a:moveTo>
                    <a:pt x="353" y="84279"/>
                  </a:moveTo>
                  <a:cubicBezTo>
                    <a:pt x="4057" y="84808"/>
                    <a:pt x="26282" y="23425"/>
                    <a:pt x="54328" y="17604"/>
                  </a:cubicBezTo>
                  <a:cubicBezTo>
                    <a:pt x="82374" y="11783"/>
                    <a:pt x="167570" y="52000"/>
                    <a:pt x="168628" y="49354"/>
                  </a:cubicBezTo>
                  <a:cubicBezTo>
                    <a:pt x="169686" y="46708"/>
                    <a:pt x="83432" y="7550"/>
                    <a:pt x="60678" y="1729"/>
                  </a:cubicBezTo>
                  <a:cubicBezTo>
                    <a:pt x="37924" y="-4092"/>
                    <a:pt x="41099" y="5962"/>
                    <a:pt x="32103" y="14429"/>
                  </a:cubicBezTo>
                  <a:cubicBezTo>
                    <a:pt x="23107" y="22896"/>
                    <a:pt x="-3351" y="83750"/>
                    <a:pt x="353" y="8427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8D8FC7B8-62AB-923B-31E7-07892A61CC42}"/>
                </a:ext>
              </a:extLst>
            </p:cNvPr>
            <p:cNvSpPr/>
            <p:nvPr/>
          </p:nvSpPr>
          <p:spPr>
            <a:xfrm>
              <a:off x="8312017" y="3343055"/>
              <a:ext cx="122987" cy="371893"/>
            </a:xfrm>
            <a:custGeom>
              <a:avLst/>
              <a:gdLst>
                <a:gd name="connsiteX0" fmla="*/ 133 w 122987"/>
                <a:gd name="connsiteY0" fmla="*/ 220 h 371893"/>
                <a:gd name="connsiteX1" fmla="*/ 85858 w 122987"/>
                <a:gd name="connsiteY1" fmla="*/ 117695 h 371893"/>
                <a:gd name="connsiteX2" fmla="*/ 89033 w 122987"/>
                <a:gd name="connsiteY2" fmla="*/ 187545 h 371893"/>
                <a:gd name="connsiteX3" fmla="*/ 98558 w 122987"/>
                <a:gd name="connsiteY3" fmla="*/ 263745 h 371893"/>
                <a:gd name="connsiteX4" fmla="*/ 76333 w 122987"/>
                <a:gd name="connsiteY4" fmla="*/ 371695 h 371893"/>
                <a:gd name="connsiteX5" fmla="*/ 120783 w 122987"/>
                <a:gd name="connsiteY5" fmla="*/ 235170 h 371893"/>
                <a:gd name="connsiteX6" fmla="*/ 108083 w 122987"/>
                <a:gd name="connsiteY6" fmla="*/ 149445 h 371893"/>
                <a:gd name="connsiteX7" fmla="*/ 133 w 122987"/>
                <a:gd name="connsiteY7" fmla="*/ 220 h 37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987" h="371893">
                  <a:moveTo>
                    <a:pt x="133" y="220"/>
                  </a:moveTo>
                  <a:cubicBezTo>
                    <a:pt x="-3571" y="-5072"/>
                    <a:pt x="71041" y="86474"/>
                    <a:pt x="85858" y="117695"/>
                  </a:cubicBezTo>
                  <a:cubicBezTo>
                    <a:pt x="100675" y="148916"/>
                    <a:pt x="86916" y="163203"/>
                    <a:pt x="89033" y="187545"/>
                  </a:cubicBezTo>
                  <a:cubicBezTo>
                    <a:pt x="91150" y="211887"/>
                    <a:pt x="100675" y="233053"/>
                    <a:pt x="98558" y="263745"/>
                  </a:cubicBezTo>
                  <a:cubicBezTo>
                    <a:pt x="96441" y="294437"/>
                    <a:pt x="72629" y="376457"/>
                    <a:pt x="76333" y="371695"/>
                  </a:cubicBezTo>
                  <a:cubicBezTo>
                    <a:pt x="80037" y="366933"/>
                    <a:pt x="115491" y="272212"/>
                    <a:pt x="120783" y="235170"/>
                  </a:cubicBezTo>
                  <a:cubicBezTo>
                    <a:pt x="126075" y="198128"/>
                    <a:pt x="121841" y="184899"/>
                    <a:pt x="108083" y="149445"/>
                  </a:cubicBezTo>
                  <a:cubicBezTo>
                    <a:pt x="94325" y="113991"/>
                    <a:pt x="3837" y="5512"/>
                    <a:pt x="133" y="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BE190421-0983-AFC7-9423-C7C65C43A7F6}"/>
                </a:ext>
              </a:extLst>
            </p:cNvPr>
            <p:cNvSpPr/>
            <p:nvPr/>
          </p:nvSpPr>
          <p:spPr>
            <a:xfrm>
              <a:off x="8264499" y="3339947"/>
              <a:ext cx="108080" cy="355823"/>
            </a:xfrm>
            <a:custGeom>
              <a:avLst/>
              <a:gdLst>
                <a:gd name="connsiteX0" fmla="*/ 26 w 108080"/>
                <a:gd name="connsiteY0" fmla="*/ 153 h 355823"/>
                <a:gd name="connsiteX1" fmla="*/ 85751 w 108080"/>
                <a:gd name="connsiteY1" fmla="*/ 155728 h 355823"/>
                <a:gd name="connsiteX2" fmla="*/ 95276 w 108080"/>
                <a:gd name="connsiteY2" fmla="*/ 355753 h 355823"/>
                <a:gd name="connsiteX3" fmla="*/ 107976 w 108080"/>
                <a:gd name="connsiteY3" fmla="*/ 177953 h 355823"/>
                <a:gd name="connsiteX4" fmla="*/ 95276 w 108080"/>
                <a:gd name="connsiteY4" fmla="*/ 127153 h 355823"/>
                <a:gd name="connsiteX5" fmla="*/ 26 w 108080"/>
                <a:gd name="connsiteY5" fmla="*/ 153 h 35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80" h="355823">
                  <a:moveTo>
                    <a:pt x="26" y="153"/>
                  </a:moveTo>
                  <a:cubicBezTo>
                    <a:pt x="-1561" y="4915"/>
                    <a:pt x="69876" y="96461"/>
                    <a:pt x="85751" y="155728"/>
                  </a:cubicBezTo>
                  <a:cubicBezTo>
                    <a:pt x="101626" y="214995"/>
                    <a:pt x="91572" y="352049"/>
                    <a:pt x="95276" y="355753"/>
                  </a:cubicBezTo>
                  <a:cubicBezTo>
                    <a:pt x="98980" y="359457"/>
                    <a:pt x="107976" y="216053"/>
                    <a:pt x="107976" y="177953"/>
                  </a:cubicBezTo>
                  <a:cubicBezTo>
                    <a:pt x="107976" y="139853"/>
                    <a:pt x="110093" y="151495"/>
                    <a:pt x="95276" y="127153"/>
                  </a:cubicBezTo>
                  <a:cubicBezTo>
                    <a:pt x="80459" y="102811"/>
                    <a:pt x="1613" y="-4609"/>
                    <a:pt x="26" y="1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ABCBF01D-6CB3-94B9-9444-BE86948A1A0D}"/>
                </a:ext>
              </a:extLst>
            </p:cNvPr>
            <p:cNvSpPr/>
            <p:nvPr/>
          </p:nvSpPr>
          <p:spPr>
            <a:xfrm>
              <a:off x="8299450" y="3330386"/>
              <a:ext cx="101600" cy="117869"/>
            </a:xfrm>
            <a:custGeom>
              <a:avLst/>
              <a:gdLst>
                <a:gd name="connsiteX0" fmla="*/ 0 w 101600"/>
                <a:gd name="connsiteY0" fmla="*/ 189 h 117869"/>
                <a:gd name="connsiteX1" fmla="*/ 63500 w 101600"/>
                <a:gd name="connsiteY1" fmla="*/ 54164 h 117869"/>
                <a:gd name="connsiteX2" fmla="*/ 101600 w 101600"/>
                <a:gd name="connsiteY2" fmla="*/ 117664 h 117869"/>
                <a:gd name="connsiteX3" fmla="*/ 63500 w 101600"/>
                <a:gd name="connsiteY3" fmla="*/ 73214 h 117869"/>
                <a:gd name="connsiteX4" fmla="*/ 0 w 101600"/>
                <a:gd name="connsiteY4" fmla="*/ 189 h 11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0" h="117869">
                  <a:moveTo>
                    <a:pt x="0" y="189"/>
                  </a:moveTo>
                  <a:cubicBezTo>
                    <a:pt x="0" y="-2986"/>
                    <a:pt x="46567" y="34585"/>
                    <a:pt x="63500" y="54164"/>
                  </a:cubicBezTo>
                  <a:cubicBezTo>
                    <a:pt x="80433" y="73743"/>
                    <a:pt x="101600" y="114489"/>
                    <a:pt x="101600" y="117664"/>
                  </a:cubicBezTo>
                  <a:cubicBezTo>
                    <a:pt x="101600" y="120839"/>
                    <a:pt x="75142" y="86443"/>
                    <a:pt x="63500" y="73214"/>
                  </a:cubicBezTo>
                  <a:cubicBezTo>
                    <a:pt x="51858" y="59985"/>
                    <a:pt x="0" y="3364"/>
                    <a:pt x="0" y="1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518A58E4-A7F5-25DA-5EE0-90DA466E5F10}"/>
                </a:ext>
              </a:extLst>
            </p:cNvPr>
            <p:cNvSpPr/>
            <p:nvPr/>
          </p:nvSpPr>
          <p:spPr>
            <a:xfrm>
              <a:off x="8629370" y="1819085"/>
              <a:ext cx="32372" cy="362158"/>
            </a:xfrm>
            <a:custGeom>
              <a:avLst/>
              <a:gdLst>
                <a:gd name="connsiteX0" fmla="*/ 6630 w 32372"/>
                <a:gd name="connsiteY0" fmla="*/ 190 h 362158"/>
                <a:gd name="connsiteX1" fmla="*/ 22505 w 32372"/>
                <a:gd name="connsiteY1" fmla="*/ 95440 h 362158"/>
                <a:gd name="connsiteX2" fmla="*/ 9805 w 32372"/>
                <a:gd name="connsiteY2" fmla="*/ 273240 h 362158"/>
                <a:gd name="connsiteX3" fmla="*/ 16155 w 32372"/>
                <a:gd name="connsiteY3" fmla="*/ 362140 h 362158"/>
                <a:gd name="connsiteX4" fmla="*/ 280 w 32372"/>
                <a:gd name="connsiteY4" fmla="*/ 266890 h 362158"/>
                <a:gd name="connsiteX5" fmla="*/ 32030 w 32372"/>
                <a:gd name="connsiteY5" fmla="*/ 76390 h 362158"/>
                <a:gd name="connsiteX6" fmla="*/ 6630 w 32372"/>
                <a:gd name="connsiteY6" fmla="*/ 190 h 36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72" h="362158">
                  <a:moveTo>
                    <a:pt x="6630" y="190"/>
                  </a:moveTo>
                  <a:cubicBezTo>
                    <a:pt x="5043" y="3365"/>
                    <a:pt x="21976" y="49932"/>
                    <a:pt x="22505" y="95440"/>
                  </a:cubicBezTo>
                  <a:cubicBezTo>
                    <a:pt x="23034" y="140948"/>
                    <a:pt x="10863" y="228790"/>
                    <a:pt x="9805" y="273240"/>
                  </a:cubicBezTo>
                  <a:cubicBezTo>
                    <a:pt x="8747" y="317690"/>
                    <a:pt x="17743" y="363198"/>
                    <a:pt x="16155" y="362140"/>
                  </a:cubicBezTo>
                  <a:cubicBezTo>
                    <a:pt x="14567" y="361082"/>
                    <a:pt x="-2366" y="314515"/>
                    <a:pt x="280" y="266890"/>
                  </a:cubicBezTo>
                  <a:cubicBezTo>
                    <a:pt x="2926" y="219265"/>
                    <a:pt x="28326" y="118723"/>
                    <a:pt x="32030" y="76390"/>
                  </a:cubicBezTo>
                  <a:cubicBezTo>
                    <a:pt x="35734" y="34057"/>
                    <a:pt x="8217" y="-2985"/>
                    <a:pt x="6630" y="1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7550E75F-2343-0CC5-B582-CC1A36F6722F}"/>
                </a:ext>
              </a:extLst>
            </p:cNvPr>
            <p:cNvSpPr/>
            <p:nvPr/>
          </p:nvSpPr>
          <p:spPr>
            <a:xfrm>
              <a:off x="8677243" y="1812879"/>
              <a:ext cx="41449" cy="378310"/>
            </a:xfrm>
            <a:custGeom>
              <a:avLst/>
              <a:gdLst>
                <a:gd name="connsiteX0" fmla="*/ 28607 w 41449"/>
                <a:gd name="connsiteY0" fmla="*/ 46 h 378310"/>
                <a:gd name="connsiteX1" fmla="*/ 28607 w 41449"/>
                <a:gd name="connsiteY1" fmla="*/ 288971 h 378310"/>
                <a:gd name="connsiteX2" fmla="*/ 32 w 41449"/>
                <a:gd name="connsiteY2" fmla="*/ 377871 h 378310"/>
                <a:gd name="connsiteX3" fmla="*/ 34957 w 41449"/>
                <a:gd name="connsiteY3" fmla="*/ 320721 h 378310"/>
                <a:gd name="connsiteX4" fmla="*/ 41307 w 41449"/>
                <a:gd name="connsiteY4" fmla="*/ 266746 h 378310"/>
                <a:gd name="connsiteX5" fmla="*/ 28607 w 41449"/>
                <a:gd name="connsiteY5" fmla="*/ 46 h 37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49" h="378310">
                  <a:moveTo>
                    <a:pt x="28607" y="46"/>
                  </a:moveTo>
                  <a:cubicBezTo>
                    <a:pt x="26490" y="3750"/>
                    <a:pt x="33369" y="226000"/>
                    <a:pt x="28607" y="288971"/>
                  </a:cubicBezTo>
                  <a:cubicBezTo>
                    <a:pt x="23845" y="351942"/>
                    <a:pt x="-1026" y="372580"/>
                    <a:pt x="32" y="377871"/>
                  </a:cubicBezTo>
                  <a:cubicBezTo>
                    <a:pt x="1090" y="383162"/>
                    <a:pt x="28078" y="339242"/>
                    <a:pt x="34957" y="320721"/>
                  </a:cubicBezTo>
                  <a:cubicBezTo>
                    <a:pt x="41836" y="302200"/>
                    <a:pt x="39720" y="318604"/>
                    <a:pt x="41307" y="266746"/>
                  </a:cubicBezTo>
                  <a:cubicBezTo>
                    <a:pt x="42895" y="214888"/>
                    <a:pt x="30724" y="-3658"/>
                    <a:pt x="28607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F64B0081-7435-182E-5482-1BE5CB6298DB}"/>
                </a:ext>
              </a:extLst>
            </p:cNvPr>
            <p:cNvSpPr/>
            <p:nvPr/>
          </p:nvSpPr>
          <p:spPr>
            <a:xfrm>
              <a:off x="8242930" y="2193925"/>
              <a:ext cx="421363" cy="57299"/>
            </a:xfrm>
            <a:custGeom>
              <a:avLst/>
              <a:gdLst>
                <a:gd name="connsiteX0" fmla="*/ 2545 w 421363"/>
                <a:gd name="connsiteY0" fmla="*/ 57150 h 57299"/>
                <a:gd name="connsiteX1" fmla="*/ 75570 w 421363"/>
                <a:gd name="connsiteY1" fmla="*/ 19050 h 57299"/>
                <a:gd name="connsiteX2" fmla="*/ 418470 w 421363"/>
                <a:gd name="connsiteY2" fmla="*/ 12700 h 57299"/>
                <a:gd name="connsiteX3" fmla="*/ 234320 w 421363"/>
                <a:gd name="connsiteY3" fmla="*/ 0 h 57299"/>
                <a:gd name="connsiteX4" fmla="*/ 129545 w 421363"/>
                <a:gd name="connsiteY4" fmla="*/ 3175 h 57299"/>
                <a:gd name="connsiteX5" fmla="*/ 2545 w 421363"/>
                <a:gd name="connsiteY5" fmla="*/ 57150 h 5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363" h="57299">
                  <a:moveTo>
                    <a:pt x="2545" y="57150"/>
                  </a:moveTo>
                  <a:cubicBezTo>
                    <a:pt x="-6451" y="59796"/>
                    <a:pt x="6249" y="26458"/>
                    <a:pt x="75570" y="19050"/>
                  </a:cubicBezTo>
                  <a:cubicBezTo>
                    <a:pt x="144891" y="11642"/>
                    <a:pt x="392012" y="15875"/>
                    <a:pt x="418470" y="12700"/>
                  </a:cubicBezTo>
                  <a:cubicBezTo>
                    <a:pt x="444928" y="9525"/>
                    <a:pt x="282474" y="1587"/>
                    <a:pt x="234320" y="0"/>
                  </a:cubicBezTo>
                  <a:lnTo>
                    <a:pt x="129545" y="3175"/>
                  </a:lnTo>
                  <a:cubicBezTo>
                    <a:pt x="94620" y="8996"/>
                    <a:pt x="11541" y="54504"/>
                    <a:pt x="2545" y="571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D7B27E23-22D8-B64A-A092-D6B499296377}"/>
                </a:ext>
              </a:extLst>
            </p:cNvPr>
            <p:cNvSpPr/>
            <p:nvPr/>
          </p:nvSpPr>
          <p:spPr>
            <a:xfrm>
              <a:off x="8205695" y="2186180"/>
              <a:ext cx="179508" cy="424631"/>
            </a:xfrm>
            <a:custGeom>
              <a:avLst/>
              <a:gdLst>
                <a:gd name="connsiteX0" fmla="*/ 179480 w 179508"/>
                <a:gd name="connsiteY0" fmla="*/ 1395 h 424631"/>
                <a:gd name="connsiteX1" fmla="*/ 36605 w 179508"/>
                <a:gd name="connsiteY1" fmla="*/ 7745 h 424631"/>
                <a:gd name="connsiteX2" fmla="*/ 1680 w 179508"/>
                <a:gd name="connsiteY2" fmla="*/ 26795 h 424631"/>
                <a:gd name="connsiteX3" fmla="*/ 74705 w 179508"/>
                <a:gd name="connsiteY3" fmla="*/ 33145 h 424631"/>
                <a:gd name="connsiteX4" fmla="*/ 8030 w 179508"/>
                <a:gd name="connsiteY4" fmla="*/ 45845 h 424631"/>
                <a:gd name="connsiteX5" fmla="*/ 1680 w 179508"/>
                <a:gd name="connsiteY5" fmla="*/ 423670 h 424631"/>
                <a:gd name="connsiteX6" fmla="*/ 8030 w 179508"/>
                <a:gd name="connsiteY6" fmla="*/ 150620 h 424631"/>
                <a:gd name="connsiteX7" fmla="*/ 23905 w 179508"/>
                <a:gd name="connsiteY7" fmla="*/ 33145 h 424631"/>
                <a:gd name="connsiteX8" fmla="*/ 179480 w 179508"/>
                <a:gd name="connsiteY8" fmla="*/ 1395 h 42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508" h="424631">
                  <a:moveTo>
                    <a:pt x="179480" y="1395"/>
                  </a:moveTo>
                  <a:cubicBezTo>
                    <a:pt x="181597" y="-2838"/>
                    <a:pt x="66238" y="3512"/>
                    <a:pt x="36605" y="7745"/>
                  </a:cubicBezTo>
                  <a:cubicBezTo>
                    <a:pt x="6972" y="11978"/>
                    <a:pt x="-4670" y="22562"/>
                    <a:pt x="1680" y="26795"/>
                  </a:cubicBezTo>
                  <a:cubicBezTo>
                    <a:pt x="8030" y="31028"/>
                    <a:pt x="73647" y="29970"/>
                    <a:pt x="74705" y="33145"/>
                  </a:cubicBezTo>
                  <a:cubicBezTo>
                    <a:pt x="75763" y="36320"/>
                    <a:pt x="20201" y="-19242"/>
                    <a:pt x="8030" y="45845"/>
                  </a:cubicBezTo>
                  <a:cubicBezTo>
                    <a:pt x="-4141" y="110932"/>
                    <a:pt x="1680" y="406208"/>
                    <a:pt x="1680" y="423670"/>
                  </a:cubicBezTo>
                  <a:cubicBezTo>
                    <a:pt x="1680" y="441132"/>
                    <a:pt x="4326" y="215707"/>
                    <a:pt x="8030" y="150620"/>
                  </a:cubicBezTo>
                  <a:cubicBezTo>
                    <a:pt x="11734" y="85533"/>
                    <a:pt x="2738" y="57487"/>
                    <a:pt x="23905" y="33145"/>
                  </a:cubicBezTo>
                  <a:cubicBezTo>
                    <a:pt x="45072" y="8803"/>
                    <a:pt x="177363" y="5628"/>
                    <a:pt x="179480" y="13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5DC74189-7BFE-BD11-C354-AA3BD9569E1E}"/>
                </a:ext>
              </a:extLst>
            </p:cNvPr>
            <p:cNvSpPr/>
            <p:nvPr/>
          </p:nvSpPr>
          <p:spPr>
            <a:xfrm>
              <a:off x="8256779" y="2235668"/>
              <a:ext cx="30344" cy="400102"/>
            </a:xfrm>
            <a:custGeom>
              <a:avLst/>
              <a:gdLst>
                <a:gd name="connsiteX0" fmla="*/ 29971 w 30344"/>
                <a:gd name="connsiteY0" fmla="*/ 2707 h 400102"/>
                <a:gd name="connsiteX1" fmla="*/ 17271 w 30344"/>
                <a:gd name="connsiteY1" fmla="*/ 85257 h 400102"/>
                <a:gd name="connsiteX2" fmla="*/ 10921 w 30344"/>
                <a:gd name="connsiteY2" fmla="*/ 396407 h 400102"/>
                <a:gd name="connsiteX3" fmla="*/ 1396 w 30344"/>
                <a:gd name="connsiteY3" fmla="*/ 250357 h 400102"/>
                <a:gd name="connsiteX4" fmla="*/ 1396 w 30344"/>
                <a:gd name="connsiteY4" fmla="*/ 158282 h 400102"/>
                <a:gd name="connsiteX5" fmla="*/ 29971 w 30344"/>
                <a:gd name="connsiteY5" fmla="*/ 2707 h 40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44" h="400102">
                  <a:moveTo>
                    <a:pt x="29971" y="2707"/>
                  </a:moveTo>
                  <a:cubicBezTo>
                    <a:pt x="32617" y="-9464"/>
                    <a:pt x="20446" y="19640"/>
                    <a:pt x="17271" y="85257"/>
                  </a:cubicBezTo>
                  <a:cubicBezTo>
                    <a:pt x="14096" y="150874"/>
                    <a:pt x="13567" y="368890"/>
                    <a:pt x="10921" y="396407"/>
                  </a:cubicBezTo>
                  <a:cubicBezTo>
                    <a:pt x="8275" y="423924"/>
                    <a:pt x="2983" y="290044"/>
                    <a:pt x="1396" y="250357"/>
                  </a:cubicBezTo>
                  <a:cubicBezTo>
                    <a:pt x="-191" y="210670"/>
                    <a:pt x="-721" y="195324"/>
                    <a:pt x="1396" y="158282"/>
                  </a:cubicBezTo>
                  <a:cubicBezTo>
                    <a:pt x="3513" y="121240"/>
                    <a:pt x="27325" y="14878"/>
                    <a:pt x="29971" y="27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26E758CD-F005-5FC3-0F6F-903B6FBF8BF2}"/>
                </a:ext>
              </a:extLst>
            </p:cNvPr>
            <p:cNvSpPr/>
            <p:nvPr/>
          </p:nvSpPr>
          <p:spPr>
            <a:xfrm>
              <a:off x="8169242" y="2732091"/>
              <a:ext cx="41399" cy="406458"/>
            </a:xfrm>
            <a:custGeom>
              <a:avLst/>
              <a:gdLst>
                <a:gd name="connsiteX0" fmla="*/ 31783 w 41399"/>
                <a:gd name="connsiteY0" fmla="*/ 1584 h 406458"/>
                <a:gd name="connsiteX1" fmla="*/ 28608 w 41399"/>
                <a:gd name="connsiteY1" fmla="*/ 363534 h 406458"/>
                <a:gd name="connsiteX2" fmla="*/ 33 w 41399"/>
                <a:gd name="connsiteY2" fmla="*/ 401634 h 406458"/>
                <a:gd name="connsiteX3" fmla="*/ 34958 w 41399"/>
                <a:gd name="connsiteY3" fmla="*/ 382584 h 406458"/>
                <a:gd name="connsiteX4" fmla="*/ 41308 w 41399"/>
                <a:gd name="connsiteY4" fmla="*/ 236534 h 406458"/>
                <a:gd name="connsiteX5" fmla="*/ 31783 w 41399"/>
                <a:gd name="connsiteY5" fmla="*/ 1584 h 40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9" h="406458">
                  <a:moveTo>
                    <a:pt x="31783" y="1584"/>
                  </a:moveTo>
                  <a:cubicBezTo>
                    <a:pt x="29666" y="22751"/>
                    <a:pt x="33900" y="296859"/>
                    <a:pt x="28608" y="363534"/>
                  </a:cubicBezTo>
                  <a:cubicBezTo>
                    <a:pt x="23316" y="430209"/>
                    <a:pt x="-1025" y="398459"/>
                    <a:pt x="33" y="401634"/>
                  </a:cubicBezTo>
                  <a:cubicBezTo>
                    <a:pt x="1091" y="404809"/>
                    <a:pt x="28079" y="410101"/>
                    <a:pt x="34958" y="382584"/>
                  </a:cubicBezTo>
                  <a:cubicBezTo>
                    <a:pt x="41837" y="355067"/>
                    <a:pt x="40250" y="295801"/>
                    <a:pt x="41308" y="236534"/>
                  </a:cubicBezTo>
                  <a:cubicBezTo>
                    <a:pt x="42366" y="177267"/>
                    <a:pt x="33900" y="-19583"/>
                    <a:pt x="31783" y="15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6CD4BCC0-5FBA-DE20-327B-724A0C98C8DC}"/>
                </a:ext>
              </a:extLst>
            </p:cNvPr>
            <p:cNvSpPr/>
            <p:nvPr/>
          </p:nvSpPr>
          <p:spPr>
            <a:xfrm>
              <a:off x="8213380" y="2693959"/>
              <a:ext cx="45483" cy="463976"/>
            </a:xfrm>
            <a:custGeom>
              <a:avLst/>
              <a:gdLst>
                <a:gd name="connsiteX0" fmla="*/ 38445 w 45483"/>
                <a:gd name="connsiteY0" fmla="*/ 1616 h 463976"/>
                <a:gd name="connsiteX1" fmla="*/ 35270 w 45483"/>
                <a:gd name="connsiteY1" fmla="*/ 382616 h 463976"/>
                <a:gd name="connsiteX2" fmla="*/ 22570 w 45483"/>
                <a:gd name="connsiteY2" fmla="*/ 420716 h 463976"/>
                <a:gd name="connsiteX3" fmla="*/ 345 w 45483"/>
                <a:gd name="connsiteY3" fmla="*/ 452466 h 463976"/>
                <a:gd name="connsiteX4" fmla="*/ 41620 w 45483"/>
                <a:gd name="connsiteY4" fmla="*/ 446116 h 463976"/>
                <a:gd name="connsiteX5" fmla="*/ 44795 w 45483"/>
                <a:gd name="connsiteY5" fmla="*/ 252441 h 463976"/>
                <a:gd name="connsiteX6" fmla="*/ 38445 w 45483"/>
                <a:gd name="connsiteY6" fmla="*/ 1616 h 46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83" h="463976">
                  <a:moveTo>
                    <a:pt x="38445" y="1616"/>
                  </a:moveTo>
                  <a:cubicBezTo>
                    <a:pt x="36858" y="23312"/>
                    <a:pt x="37916" y="312766"/>
                    <a:pt x="35270" y="382616"/>
                  </a:cubicBezTo>
                  <a:cubicBezTo>
                    <a:pt x="32624" y="452466"/>
                    <a:pt x="28391" y="409074"/>
                    <a:pt x="22570" y="420716"/>
                  </a:cubicBezTo>
                  <a:cubicBezTo>
                    <a:pt x="16749" y="432358"/>
                    <a:pt x="-2830" y="448233"/>
                    <a:pt x="345" y="452466"/>
                  </a:cubicBezTo>
                  <a:cubicBezTo>
                    <a:pt x="3520" y="456699"/>
                    <a:pt x="34212" y="479453"/>
                    <a:pt x="41620" y="446116"/>
                  </a:cubicBezTo>
                  <a:cubicBezTo>
                    <a:pt x="49028" y="412779"/>
                    <a:pt x="43208" y="322291"/>
                    <a:pt x="44795" y="252441"/>
                  </a:cubicBezTo>
                  <a:cubicBezTo>
                    <a:pt x="46383" y="182591"/>
                    <a:pt x="40032" y="-20080"/>
                    <a:pt x="38445" y="16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29263D66-987D-28DF-E3F8-0A136ACB128B}"/>
                </a:ext>
              </a:extLst>
            </p:cNvPr>
            <p:cNvSpPr/>
            <p:nvPr/>
          </p:nvSpPr>
          <p:spPr>
            <a:xfrm>
              <a:off x="8273263" y="2219295"/>
              <a:ext cx="80262" cy="95303"/>
            </a:xfrm>
            <a:custGeom>
              <a:avLst/>
              <a:gdLst>
                <a:gd name="connsiteX0" fmla="*/ 80162 w 80262"/>
                <a:gd name="connsiteY0" fmla="*/ 30 h 95303"/>
                <a:gd name="connsiteX1" fmla="*/ 19837 w 80262"/>
                <a:gd name="connsiteY1" fmla="*/ 41305 h 95303"/>
                <a:gd name="connsiteX2" fmla="*/ 3962 w 80262"/>
                <a:gd name="connsiteY2" fmla="*/ 95280 h 95303"/>
                <a:gd name="connsiteX3" fmla="*/ 3962 w 80262"/>
                <a:gd name="connsiteY3" fmla="*/ 47655 h 95303"/>
                <a:gd name="connsiteX4" fmla="*/ 80162 w 80262"/>
                <a:gd name="connsiteY4" fmla="*/ 30 h 9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262" h="95303">
                  <a:moveTo>
                    <a:pt x="80162" y="30"/>
                  </a:moveTo>
                  <a:cubicBezTo>
                    <a:pt x="82808" y="-1028"/>
                    <a:pt x="32537" y="25430"/>
                    <a:pt x="19837" y="41305"/>
                  </a:cubicBezTo>
                  <a:cubicBezTo>
                    <a:pt x="7137" y="57180"/>
                    <a:pt x="6608" y="94222"/>
                    <a:pt x="3962" y="95280"/>
                  </a:cubicBezTo>
                  <a:cubicBezTo>
                    <a:pt x="1316" y="96338"/>
                    <a:pt x="-3446" y="61413"/>
                    <a:pt x="3962" y="47655"/>
                  </a:cubicBezTo>
                  <a:cubicBezTo>
                    <a:pt x="11370" y="33897"/>
                    <a:pt x="77516" y="1088"/>
                    <a:pt x="80162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FD89C6FE-1853-6BBE-2FF1-68934E8C5DE6}"/>
                </a:ext>
              </a:extLst>
            </p:cNvPr>
            <p:cNvSpPr/>
            <p:nvPr/>
          </p:nvSpPr>
          <p:spPr>
            <a:xfrm>
              <a:off x="8315280" y="2270920"/>
              <a:ext cx="47738" cy="857562"/>
            </a:xfrm>
            <a:custGeom>
              <a:avLst/>
              <a:gdLst>
                <a:gd name="connsiteX0" fmla="*/ 19095 w 47738"/>
                <a:gd name="connsiteY0" fmla="*/ 18255 h 857562"/>
                <a:gd name="connsiteX1" fmla="*/ 9570 w 47738"/>
                <a:gd name="connsiteY1" fmla="*/ 529430 h 857562"/>
                <a:gd name="connsiteX2" fmla="*/ 6395 w 47738"/>
                <a:gd name="connsiteY2" fmla="*/ 815180 h 857562"/>
                <a:gd name="connsiteX3" fmla="*/ 47670 w 47738"/>
                <a:gd name="connsiteY3" fmla="*/ 856455 h 857562"/>
                <a:gd name="connsiteX4" fmla="*/ 15920 w 47738"/>
                <a:gd name="connsiteY4" fmla="*/ 837405 h 857562"/>
                <a:gd name="connsiteX5" fmla="*/ 6395 w 47738"/>
                <a:gd name="connsiteY5" fmla="*/ 799305 h 857562"/>
                <a:gd name="connsiteX6" fmla="*/ 45 w 47738"/>
                <a:gd name="connsiteY6" fmla="*/ 177005 h 857562"/>
                <a:gd name="connsiteX7" fmla="*/ 19095 w 47738"/>
                <a:gd name="connsiteY7" fmla="*/ 18255 h 8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38" h="857562">
                  <a:moveTo>
                    <a:pt x="19095" y="18255"/>
                  </a:moveTo>
                  <a:cubicBezTo>
                    <a:pt x="20682" y="76992"/>
                    <a:pt x="11687" y="396609"/>
                    <a:pt x="9570" y="529430"/>
                  </a:cubicBezTo>
                  <a:cubicBezTo>
                    <a:pt x="7453" y="662251"/>
                    <a:pt x="45" y="760676"/>
                    <a:pt x="6395" y="815180"/>
                  </a:cubicBezTo>
                  <a:cubicBezTo>
                    <a:pt x="12745" y="869684"/>
                    <a:pt x="46083" y="852751"/>
                    <a:pt x="47670" y="856455"/>
                  </a:cubicBezTo>
                  <a:cubicBezTo>
                    <a:pt x="49257" y="860159"/>
                    <a:pt x="22799" y="846930"/>
                    <a:pt x="15920" y="837405"/>
                  </a:cubicBezTo>
                  <a:cubicBezTo>
                    <a:pt x="9041" y="827880"/>
                    <a:pt x="9041" y="909372"/>
                    <a:pt x="6395" y="799305"/>
                  </a:cubicBezTo>
                  <a:cubicBezTo>
                    <a:pt x="3749" y="689238"/>
                    <a:pt x="-484" y="303476"/>
                    <a:pt x="45" y="177005"/>
                  </a:cubicBezTo>
                  <a:cubicBezTo>
                    <a:pt x="574" y="50534"/>
                    <a:pt x="17508" y="-40482"/>
                    <a:pt x="19095" y="182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6B3CEDF2-4588-5244-57D6-E9ACEE141FC0}"/>
                </a:ext>
              </a:extLst>
            </p:cNvPr>
            <p:cNvSpPr/>
            <p:nvPr/>
          </p:nvSpPr>
          <p:spPr>
            <a:xfrm>
              <a:off x="8314893" y="2800681"/>
              <a:ext cx="9994" cy="311208"/>
            </a:xfrm>
            <a:custGeom>
              <a:avLst/>
              <a:gdLst>
                <a:gd name="connsiteX0" fmla="*/ 3607 w 9994"/>
                <a:gd name="connsiteY0" fmla="*/ 2844 h 311208"/>
                <a:gd name="connsiteX1" fmla="*/ 9957 w 9994"/>
                <a:gd name="connsiteY1" fmla="*/ 307644 h 311208"/>
                <a:gd name="connsiteX2" fmla="*/ 432 w 9994"/>
                <a:gd name="connsiteY2" fmla="*/ 161594 h 311208"/>
                <a:gd name="connsiteX3" fmla="*/ 3607 w 9994"/>
                <a:gd name="connsiteY3" fmla="*/ 2844 h 31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4" h="311208">
                  <a:moveTo>
                    <a:pt x="3607" y="2844"/>
                  </a:moveTo>
                  <a:cubicBezTo>
                    <a:pt x="5195" y="27186"/>
                    <a:pt x="10486" y="281186"/>
                    <a:pt x="9957" y="307644"/>
                  </a:cubicBezTo>
                  <a:cubicBezTo>
                    <a:pt x="9428" y="334102"/>
                    <a:pt x="2019" y="206044"/>
                    <a:pt x="432" y="161594"/>
                  </a:cubicBezTo>
                  <a:cubicBezTo>
                    <a:pt x="-1156" y="117144"/>
                    <a:pt x="2019" y="-21498"/>
                    <a:pt x="3607" y="28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78A2042E-2ED8-20FC-BF0F-45B53C6096DB}"/>
                </a:ext>
              </a:extLst>
            </p:cNvPr>
            <p:cNvSpPr/>
            <p:nvPr/>
          </p:nvSpPr>
          <p:spPr>
            <a:xfrm>
              <a:off x="8369223" y="2228626"/>
              <a:ext cx="304935" cy="70243"/>
            </a:xfrm>
            <a:custGeom>
              <a:avLst/>
              <a:gdLst>
                <a:gd name="connsiteX0" fmla="*/ 77 w 304935"/>
                <a:gd name="connsiteY0" fmla="*/ 9749 h 70243"/>
                <a:gd name="connsiteX1" fmla="*/ 215977 w 304935"/>
                <a:gd name="connsiteY1" fmla="*/ 3399 h 70243"/>
                <a:gd name="connsiteX2" fmla="*/ 304877 w 304935"/>
                <a:gd name="connsiteY2" fmla="*/ 70074 h 70243"/>
                <a:gd name="connsiteX3" fmla="*/ 228677 w 304935"/>
                <a:gd name="connsiteY3" fmla="*/ 22449 h 70243"/>
                <a:gd name="connsiteX4" fmla="*/ 168352 w 304935"/>
                <a:gd name="connsiteY4" fmla="*/ 19274 h 70243"/>
                <a:gd name="connsiteX5" fmla="*/ 190577 w 304935"/>
                <a:gd name="connsiteY5" fmla="*/ 9749 h 70243"/>
                <a:gd name="connsiteX6" fmla="*/ 77 w 304935"/>
                <a:gd name="connsiteY6" fmla="*/ 9749 h 7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935" h="70243">
                  <a:moveTo>
                    <a:pt x="77" y="9749"/>
                  </a:moveTo>
                  <a:cubicBezTo>
                    <a:pt x="4310" y="8691"/>
                    <a:pt x="165177" y="-6655"/>
                    <a:pt x="215977" y="3399"/>
                  </a:cubicBezTo>
                  <a:cubicBezTo>
                    <a:pt x="266777" y="13453"/>
                    <a:pt x="302760" y="66899"/>
                    <a:pt x="304877" y="70074"/>
                  </a:cubicBezTo>
                  <a:cubicBezTo>
                    <a:pt x="306994" y="73249"/>
                    <a:pt x="251431" y="30916"/>
                    <a:pt x="228677" y="22449"/>
                  </a:cubicBezTo>
                  <a:cubicBezTo>
                    <a:pt x="205923" y="13982"/>
                    <a:pt x="174702" y="21391"/>
                    <a:pt x="168352" y="19274"/>
                  </a:cubicBezTo>
                  <a:cubicBezTo>
                    <a:pt x="162002" y="17157"/>
                    <a:pt x="214919" y="10278"/>
                    <a:pt x="190577" y="9749"/>
                  </a:cubicBezTo>
                  <a:cubicBezTo>
                    <a:pt x="166235" y="9220"/>
                    <a:pt x="-4156" y="10807"/>
                    <a:pt x="77" y="97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EF2D4D97-AA43-1CE6-3AFF-B625E6E79EF2}"/>
                </a:ext>
              </a:extLst>
            </p:cNvPr>
            <p:cNvSpPr/>
            <p:nvPr/>
          </p:nvSpPr>
          <p:spPr>
            <a:xfrm>
              <a:off x="8314798" y="2222500"/>
              <a:ext cx="97327" cy="45676"/>
            </a:xfrm>
            <a:custGeom>
              <a:avLst/>
              <a:gdLst>
                <a:gd name="connsiteX0" fmla="*/ 527 w 97327"/>
                <a:gd name="connsiteY0" fmla="*/ 0 h 45676"/>
                <a:gd name="connsiteX1" fmla="*/ 95777 w 97327"/>
                <a:gd name="connsiteY1" fmla="*/ 41275 h 45676"/>
                <a:gd name="connsiteX2" fmla="*/ 57677 w 97327"/>
                <a:gd name="connsiteY2" fmla="*/ 41275 h 45676"/>
                <a:gd name="connsiteX3" fmla="*/ 527 w 97327"/>
                <a:gd name="connsiteY3" fmla="*/ 0 h 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27" h="45676">
                  <a:moveTo>
                    <a:pt x="527" y="0"/>
                  </a:moveTo>
                  <a:cubicBezTo>
                    <a:pt x="6877" y="0"/>
                    <a:pt x="86252" y="34396"/>
                    <a:pt x="95777" y="41275"/>
                  </a:cubicBezTo>
                  <a:cubicBezTo>
                    <a:pt x="105302" y="48154"/>
                    <a:pt x="68260" y="46038"/>
                    <a:pt x="57677" y="41275"/>
                  </a:cubicBezTo>
                  <a:cubicBezTo>
                    <a:pt x="47094" y="36513"/>
                    <a:pt x="-5823" y="0"/>
                    <a:pt x="52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5AD6C1A9-7456-8A30-70E9-EA4561FFA58A}"/>
                </a:ext>
              </a:extLst>
            </p:cNvPr>
            <p:cNvSpPr/>
            <p:nvPr/>
          </p:nvSpPr>
          <p:spPr>
            <a:xfrm>
              <a:off x="8356063" y="2263410"/>
              <a:ext cx="295943" cy="48050"/>
            </a:xfrm>
            <a:custGeom>
              <a:avLst/>
              <a:gdLst>
                <a:gd name="connsiteX0" fmla="*/ 537 w 295943"/>
                <a:gd name="connsiteY0" fmla="*/ 9890 h 48050"/>
                <a:gd name="connsiteX1" fmla="*/ 241837 w 295943"/>
                <a:gd name="connsiteY1" fmla="*/ 13065 h 48050"/>
                <a:gd name="connsiteX2" fmla="*/ 295812 w 295943"/>
                <a:gd name="connsiteY2" fmla="*/ 47990 h 48050"/>
                <a:gd name="connsiteX3" fmla="*/ 254537 w 295943"/>
                <a:gd name="connsiteY3" fmla="*/ 3540 h 48050"/>
                <a:gd name="connsiteX4" fmla="*/ 178337 w 295943"/>
                <a:gd name="connsiteY4" fmla="*/ 3540 h 48050"/>
                <a:gd name="connsiteX5" fmla="*/ 537 w 295943"/>
                <a:gd name="connsiteY5" fmla="*/ 9890 h 4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43" h="48050">
                  <a:moveTo>
                    <a:pt x="537" y="9890"/>
                  </a:moveTo>
                  <a:cubicBezTo>
                    <a:pt x="11120" y="11478"/>
                    <a:pt x="192624" y="6715"/>
                    <a:pt x="241837" y="13065"/>
                  </a:cubicBezTo>
                  <a:cubicBezTo>
                    <a:pt x="291050" y="19415"/>
                    <a:pt x="293695" y="49578"/>
                    <a:pt x="295812" y="47990"/>
                  </a:cubicBezTo>
                  <a:cubicBezTo>
                    <a:pt x="297929" y="46402"/>
                    <a:pt x="274116" y="10948"/>
                    <a:pt x="254537" y="3540"/>
                  </a:cubicBezTo>
                  <a:cubicBezTo>
                    <a:pt x="234958" y="-3868"/>
                    <a:pt x="218024" y="2482"/>
                    <a:pt x="178337" y="3540"/>
                  </a:cubicBezTo>
                  <a:cubicBezTo>
                    <a:pt x="138650" y="4598"/>
                    <a:pt x="-10046" y="8302"/>
                    <a:pt x="537" y="98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93392332-7BC3-F99D-1184-25167C8B07A0}"/>
                </a:ext>
              </a:extLst>
            </p:cNvPr>
            <p:cNvSpPr/>
            <p:nvPr/>
          </p:nvSpPr>
          <p:spPr>
            <a:xfrm>
              <a:off x="8620081" y="2304612"/>
              <a:ext cx="32211" cy="413476"/>
            </a:xfrm>
            <a:custGeom>
              <a:avLst/>
              <a:gdLst>
                <a:gd name="connsiteX0" fmla="*/ 12744 w 32211"/>
                <a:gd name="connsiteY0" fmla="*/ 3613 h 413476"/>
                <a:gd name="connsiteX1" fmla="*/ 22269 w 32211"/>
                <a:gd name="connsiteY1" fmla="*/ 283013 h 413476"/>
                <a:gd name="connsiteX2" fmla="*/ 9569 w 32211"/>
                <a:gd name="connsiteY2" fmla="*/ 362388 h 413476"/>
                <a:gd name="connsiteX3" fmla="*/ 31794 w 32211"/>
                <a:gd name="connsiteY3" fmla="*/ 413188 h 413476"/>
                <a:gd name="connsiteX4" fmla="*/ 22269 w 32211"/>
                <a:gd name="connsiteY4" fmla="*/ 340163 h 413476"/>
                <a:gd name="connsiteX5" fmla="*/ 44 w 32211"/>
                <a:gd name="connsiteY5" fmla="*/ 213163 h 413476"/>
                <a:gd name="connsiteX6" fmla="*/ 28619 w 32211"/>
                <a:gd name="connsiteY6" fmla="*/ 286188 h 413476"/>
                <a:gd name="connsiteX7" fmla="*/ 28619 w 32211"/>
                <a:gd name="connsiteY7" fmla="*/ 133788 h 413476"/>
                <a:gd name="connsiteX8" fmla="*/ 12744 w 32211"/>
                <a:gd name="connsiteY8" fmla="*/ 3613 h 4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11" h="413476">
                  <a:moveTo>
                    <a:pt x="12744" y="3613"/>
                  </a:moveTo>
                  <a:cubicBezTo>
                    <a:pt x="11686" y="28484"/>
                    <a:pt x="22798" y="223217"/>
                    <a:pt x="22269" y="283013"/>
                  </a:cubicBezTo>
                  <a:cubicBezTo>
                    <a:pt x="21740" y="342809"/>
                    <a:pt x="7982" y="340692"/>
                    <a:pt x="9569" y="362388"/>
                  </a:cubicBezTo>
                  <a:cubicBezTo>
                    <a:pt x="11156" y="384084"/>
                    <a:pt x="29677" y="416892"/>
                    <a:pt x="31794" y="413188"/>
                  </a:cubicBezTo>
                  <a:cubicBezTo>
                    <a:pt x="33911" y="409484"/>
                    <a:pt x="27561" y="373500"/>
                    <a:pt x="22269" y="340163"/>
                  </a:cubicBezTo>
                  <a:cubicBezTo>
                    <a:pt x="16977" y="306826"/>
                    <a:pt x="-1014" y="222159"/>
                    <a:pt x="44" y="213163"/>
                  </a:cubicBezTo>
                  <a:cubicBezTo>
                    <a:pt x="1102" y="204167"/>
                    <a:pt x="23857" y="299417"/>
                    <a:pt x="28619" y="286188"/>
                  </a:cubicBezTo>
                  <a:cubicBezTo>
                    <a:pt x="33381" y="272959"/>
                    <a:pt x="29677" y="178767"/>
                    <a:pt x="28619" y="133788"/>
                  </a:cubicBezTo>
                  <a:cubicBezTo>
                    <a:pt x="27561" y="88809"/>
                    <a:pt x="13802" y="-21258"/>
                    <a:pt x="12744" y="36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3354986C-3B33-4F6D-29C8-1689BEDF36C6}"/>
                </a:ext>
              </a:extLst>
            </p:cNvPr>
            <p:cNvSpPr/>
            <p:nvPr/>
          </p:nvSpPr>
          <p:spPr>
            <a:xfrm>
              <a:off x="8655043" y="2224331"/>
              <a:ext cx="46248" cy="487323"/>
            </a:xfrm>
            <a:custGeom>
              <a:avLst/>
              <a:gdLst>
                <a:gd name="connsiteX0" fmla="*/ 7 w 46248"/>
                <a:gd name="connsiteY0" fmla="*/ 1344 h 487323"/>
                <a:gd name="connsiteX1" fmla="*/ 34932 w 46248"/>
                <a:gd name="connsiteY1" fmla="*/ 74369 h 487323"/>
                <a:gd name="connsiteX2" fmla="*/ 44457 w 46248"/>
                <a:gd name="connsiteY2" fmla="*/ 388694 h 487323"/>
                <a:gd name="connsiteX3" fmla="*/ 3182 w 46248"/>
                <a:gd name="connsiteY3" fmla="*/ 487119 h 487323"/>
                <a:gd name="connsiteX4" fmla="*/ 34932 w 46248"/>
                <a:gd name="connsiteY4" fmla="*/ 404569 h 487323"/>
                <a:gd name="connsiteX5" fmla="*/ 31757 w 46248"/>
                <a:gd name="connsiteY5" fmla="*/ 112469 h 487323"/>
                <a:gd name="connsiteX6" fmla="*/ 7 w 46248"/>
                <a:gd name="connsiteY6" fmla="*/ 1344 h 48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48" h="487323">
                  <a:moveTo>
                    <a:pt x="7" y="1344"/>
                  </a:moveTo>
                  <a:cubicBezTo>
                    <a:pt x="536" y="-5006"/>
                    <a:pt x="27524" y="9811"/>
                    <a:pt x="34932" y="74369"/>
                  </a:cubicBezTo>
                  <a:cubicBezTo>
                    <a:pt x="42340" y="138927"/>
                    <a:pt x="49749" y="319902"/>
                    <a:pt x="44457" y="388694"/>
                  </a:cubicBezTo>
                  <a:cubicBezTo>
                    <a:pt x="39165" y="457486"/>
                    <a:pt x="4770" y="484473"/>
                    <a:pt x="3182" y="487119"/>
                  </a:cubicBezTo>
                  <a:cubicBezTo>
                    <a:pt x="1595" y="489765"/>
                    <a:pt x="30170" y="467011"/>
                    <a:pt x="34932" y="404569"/>
                  </a:cubicBezTo>
                  <a:cubicBezTo>
                    <a:pt x="39694" y="342127"/>
                    <a:pt x="34932" y="174382"/>
                    <a:pt x="31757" y="112469"/>
                  </a:cubicBezTo>
                  <a:cubicBezTo>
                    <a:pt x="28582" y="50556"/>
                    <a:pt x="-522" y="7694"/>
                    <a:pt x="7" y="13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A9FAEF43-41BE-1A7B-757D-D107F40621A3}"/>
                </a:ext>
              </a:extLst>
            </p:cNvPr>
            <p:cNvSpPr/>
            <p:nvPr/>
          </p:nvSpPr>
          <p:spPr>
            <a:xfrm>
              <a:off x="8755936" y="1777970"/>
              <a:ext cx="61084" cy="435610"/>
            </a:xfrm>
            <a:custGeom>
              <a:avLst/>
              <a:gdLst>
                <a:gd name="connsiteX0" fmla="*/ 38814 w 61084"/>
                <a:gd name="connsiteY0" fmla="*/ 30 h 435610"/>
                <a:gd name="connsiteX1" fmla="*/ 13414 w 61084"/>
                <a:gd name="connsiteY1" fmla="*/ 60355 h 435610"/>
                <a:gd name="connsiteX2" fmla="*/ 22939 w 61084"/>
                <a:gd name="connsiteY2" fmla="*/ 209580 h 435610"/>
                <a:gd name="connsiteX3" fmla="*/ 7064 w 61084"/>
                <a:gd name="connsiteY3" fmla="*/ 323880 h 435610"/>
                <a:gd name="connsiteX4" fmla="*/ 3889 w 61084"/>
                <a:gd name="connsiteY4" fmla="*/ 365155 h 435610"/>
                <a:gd name="connsiteX5" fmla="*/ 61039 w 61084"/>
                <a:gd name="connsiteY5" fmla="*/ 425480 h 435610"/>
                <a:gd name="connsiteX6" fmla="*/ 13414 w 61084"/>
                <a:gd name="connsiteY6" fmla="*/ 396905 h 435610"/>
                <a:gd name="connsiteX7" fmla="*/ 7064 w 61084"/>
                <a:gd name="connsiteY7" fmla="*/ 66705 h 435610"/>
                <a:gd name="connsiteX8" fmla="*/ 38814 w 61084"/>
                <a:gd name="connsiteY8" fmla="*/ 30 h 43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84" h="435610">
                  <a:moveTo>
                    <a:pt x="38814" y="30"/>
                  </a:moveTo>
                  <a:cubicBezTo>
                    <a:pt x="39872" y="-1028"/>
                    <a:pt x="16060" y="25430"/>
                    <a:pt x="13414" y="60355"/>
                  </a:cubicBezTo>
                  <a:cubicBezTo>
                    <a:pt x="10768" y="95280"/>
                    <a:pt x="23997" y="165659"/>
                    <a:pt x="22939" y="209580"/>
                  </a:cubicBezTo>
                  <a:cubicBezTo>
                    <a:pt x="21881" y="253501"/>
                    <a:pt x="10239" y="297951"/>
                    <a:pt x="7064" y="323880"/>
                  </a:cubicBezTo>
                  <a:cubicBezTo>
                    <a:pt x="3889" y="349809"/>
                    <a:pt x="-5107" y="348222"/>
                    <a:pt x="3889" y="365155"/>
                  </a:cubicBezTo>
                  <a:cubicBezTo>
                    <a:pt x="12885" y="382088"/>
                    <a:pt x="59452" y="420188"/>
                    <a:pt x="61039" y="425480"/>
                  </a:cubicBezTo>
                  <a:cubicBezTo>
                    <a:pt x="62626" y="430772"/>
                    <a:pt x="22410" y="456701"/>
                    <a:pt x="13414" y="396905"/>
                  </a:cubicBezTo>
                  <a:cubicBezTo>
                    <a:pt x="4418" y="337109"/>
                    <a:pt x="6006" y="128088"/>
                    <a:pt x="7064" y="66705"/>
                  </a:cubicBezTo>
                  <a:cubicBezTo>
                    <a:pt x="8122" y="5322"/>
                    <a:pt x="37756" y="1088"/>
                    <a:pt x="38814" y="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941891AD-E61E-8B52-6893-D8182D2A95FD}"/>
                </a:ext>
              </a:extLst>
            </p:cNvPr>
            <p:cNvSpPr/>
            <p:nvPr/>
          </p:nvSpPr>
          <p:spPr>
            <a:xfrm>
              <a:off x="8781207" y="2190612"/>
              <a:ext cx="338355" cy="13435"/>
            </a:xfrm>
            <a:custGeom>
              <a:avLst/>
              <a:gdLst>
                <a:gd name="connsiteX0" fmla="*/ 843 w 338355"/>
                <a:gd name="connsiteY0" fmla="*/ 6488 h 13435"/>
                <a:gd name="connsiteX1" fmla="*/ 327868 w 338355"/>
                <a:gd name="connsiteY1" fmla="*/ 138 h 13435"/>
                <a:gd name="connsiteX2" fmla="*/ 235793 w 338355"/>
                <a:gd name="connsiteY2" fmla="*/ 12838 h 13435"/>
                <a:gd name="connsiteX3" fmla="*/ 843 w 338355"/>
                <a:gd name="connsiteY3" fmla="*/ 6488 h 1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355" h="13435">
                  <a:moveTo>
                    <a:pt x="843" y="6488"/>
                  </a:moveTo>
                  <a:cubicBezTo>
                    <a:pt x="16189" y="4371"/>
                    <a:pt x="288710" y="-920"/>
                    <a:pt x="327868" y="138"/>
                  </a:cubicBezTo>
                  <a:cubicBezTo>
                    <a:pt x="367026" y="1196"/>
                    <a:pt x="287651" y="10192"/>
                    <a:pt x="235793" y="12838"/>
                  </a:cubicBezTo>
                  <a:cubicBezTo>
                    <a:pt x="183935" y="15484"/>
                    <a:pt x="-14503" y="8605"/>
                    <a:pt x="843" y="64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0F7ACD9C-58B5-5D2B-D982-F3124D1C3B94}"/>
                </a:ext>
              </a:extLst>
            </p:cNvPr>
            <p:cNvSpPr/>
            <p:nvPr/>
          </p:nvSpPr>
          <p:spPr>
            <a:xfrm>
              <a:off x="9099529" y="2168209"/>
              <a:ext cx="44873" cy="111730"/>
            </a:xfrm>
            <a:custGeom>
              <a:avLst/>
              <a:gdLst>
                <a:gd name="connsiteX0" fmla="*/ 21 w 44873"/>
                <a:gd name="connsiteY0" fmla="*/ 316 h 111730"/>
                <a:gd name="connsiteX1" fmla="*/ 38121 w 44873"/>
                <a:gd name="connsiteY1" fmla="*/ 44766 h 111730"/>
                <a:gd name="connsiteX2" fmla="*/ 21 w 44873"/>
                <a:gd name="connsiteY2" fmla="*/ 111441 h 111730"/>
                <a:gd name="connsiteX3" fmla="*/ 44471 w 44873"/>
                <a:gd name="connsiteY3" fmla="*/ 66991 h 111730"/>
                <a:gd name="connsiteX4" fmla="*/ 21 w 44873"/>
                <a:gd name="connsiteY4" fmla="*/ 316 h 11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73" h="111730">
                  <a:moveTo>
                    <a:pt x="21" y="316"/>
                  </a:moveTo>
                  <a:cubicBezTo>
                    <a:pt x="-1037" y="-3388"/>
                    <a:pt x="38121" y="26245"/>
                    <a:pt x="38121" y="44766"/>
                  </a:cubicBezTo>
                  <a:cubicBezTo>
                    <a:pt x="38121" y="63287"/>
                    <a:pt x="-1037" y="107737"/>
                    <a:pt x="21" y="111441"/>
                  </a:cubicBezTo>
                  <a:cubicBezTo>
                    <a:pt x="1079" y="115145"/>
                    <a:pt x="39179" y="82337"/>
                    <a:pt x="44471" y="66991"/>
                  </a:cubicBezTo>
                  <a:cubicBezTo>
                    <a:pt x="49763" y="51645"/>
                    <a:pt x="1079" y="4020"/>
                    <a:pt x="21" y="3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24518DE2-D734-FB3A-0429-9D8C808E1D17}"/>
                </a:ext>
              </a:extLst>
            </p:cNvPr>
            <p:cNvSpPr/>
            <p:nvPr/>
          </p:nvSpPr>
          <p:spPr>
            <a:xfrm>
              <a:off x="8730226" y="2251035"/>
              <a:ext cx="366296" cy="54106"/>
            </a:xfrm>
            <a:custGeom>
              <a:avLst/>
              <a:gdLst>
                <a:gd name="connsiteX0" fmla="*/ 10549 w 366296"/>
                <a:gd name="connsiteY0" fmla="*/ 54015 h 54106"/>
                <a:gd name="connsiteX1" fmla="*/ 39124 w 366296"/>
                <a:gd name="connsiteY1" fmla="*/ 3215 h 54106"/>
                <a:gd name="connsiteX2" fmla="*/ 366149 w 366296"/>
                <a:gd name="connsiteY2" fmla="*/ 6390 h 54106"/>
                <a:gd name="connsiteX3" fmla="*/ 80399 w 366296"/>
                <a:gd name="connsiteY3" fmla="*/ 15915 h 54106"/>
                <a:gd name="connsiteX4" fmla="*/ 10549 w 366296"/>
                <a:gd name="connsiteY4" fmla="*/ 54015 h 5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296" h="54106">
                  <a:moveTo>
                    <a:pt x="10549" y="54015"/>
                  </a:moveTo>
                  <a:cubicBezTo>
                    <a:pt x="3670" y="51898"/>
                    <a:pt x="-20143" y="11152"/>
                    <a:pt x="39124" y="3215"/>
                  </a:cubicBezTo>
                  <a:cubicBezTo>
                    <a:pt x="98391" y="-4722"/>
                    <a:pt x="359270" y="4273"/>
                    <a:pt x="366149" y="6390"/>
                  </a:cubicBezTo>
                  <a:cubicBezTo>
                    <a:pt x="373028" y="8507"/>
                    <a:pt x="136490" y="11153"/>
                    <a:pt x="80399" y="15915"/>
                  </a:cubicBezTo>
                  <a:cubicBezTo>
                    <a:pt x="24308" y="20677"/>
                    <a:pt x="17428" y="56132"/>
                    <a:pt x="10549" y="540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0200FF82-6E53-9E31-8C84-9C924FE224A5}"/>
                </a:ext>
              </a:extLst>
            </p:cNvPr>
            <p:cNvSpPr/>
            <p:nvPr/>
          </p:nvSpPr>
          <p:spPr>
            <a:xfrm>
              <a:off x="8736582" y="2285996"/>
              <a:ext cx="86834" cy="383541"/>
            </a:xfrm>
            <a:custGeom>
              <a:avLst/>
              <a:gdLst>
                <a:gd name="connsiteX0" fmla="*/ 20068 w 86834"/>
                <a:gd name="connsiteY0" fmla="*/ 4 h 383541"/>
                <a:gd name="connsiteX1" fmla="*/ 23243 w 86834"/>
                <a:gd name="connsiteY1" fmla="*/ 228604 h 383541"/>
                <a:gd name="connsiteX2" fmla="*/ 23243 w 86834"/>
                <a:gd name="connsiteY2" fmla="*/ 327029 h 383541"/>
                <a:gd name="connsiteX3" fmla="*/ 86743 w 86834"/>
                <a:gd name="connsiteY3" fmla="*/ 381004 h 383541"/>
                <a:gd name="connsiteX4" fmla="*/ 7368 w 86834"/>
                <a:gd name="connsiteY4" fmla="*/ 358779 h 383541"/>
                <a:gd name="connsiteX5" fmla="*/ 4193 w 86834"/>
                <a:gd name="connsiteY5" fmla="*/ 222254 h 383541"/>
                <a:gd name="connsiteX6" fmla="*/ 20068 w 86834"/>
                <a:gd name="connsiteY6" fmla="*/ 4 h 38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34" h="383541">
                  <a:moveTo>
                    <a:pt x="20068" y="4"/>
                  </a:moveTo>
                  <a:cubicBezTo>
                    <a:pt x="23243" y="1062"/>
                    <a:pt x="22714" y="174100"/>
                    <a:pt x="23243" y="228604"/>
                  </a:cubicBezTo>
                  <a:cubicBezTo>
                    <a:pt x="23772" y="283108"/>
                    <a:pt x="12660" y="301629"/>
                    <a:pt x="23243" y="327029"/>
                  </a:cubicBezTo>
                  <a:cubicBezTo>
                    <a:pt x="33826" y="352429"/>
                    <a:pt x="89389" y="375712"/>
                    <a:pt x="86743" y="381004"/>
                  </a:cubicBezTo>
                  <a:cubicBezTo>
                    <a:pt x="84097" y="386296"/>
                    <a:pt x="21126" y="385237"/>
                    <a:pt x="7368" y="358779"/>
                  </a:cubicBezTo>
                  <a:cubicBezTo>
                    <a:pt x="-6390" y="332321"/>
                    <a:pt x="3135" y="275700"/>
                    <a:pt x="4193" y="222254"/>
                  </a:cubicBezTo>
                  <a:cubicBezTo>
                    <a:pt x="5251" y="168808"/>
                    <a:pt x="16893" y="-1054"/>
                    <a:pt x="20068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77200C06-5F9F-D31B-8323-9DA894C4EF9A}"/>
                </a:ext>
              </a:extLst>
            </p:cNvPr>
            <p:cNvSpPr/>
            <p:nvPr/>
          </p:nvSpPr>
          <p:spPr>
            <a:xfrm>
              <a:off x="8791333" y="2647950"/>
              <a:ext cx="358893" cy="11357"/>
            </a:xfrm>
            <a:custGeom>
              <a:avLst/>
              <a:gdLst>
                <a:gd name="connsiteX0" fmla="*/ 242 w 358893"/>
                <a:gd name="connsiteY0" fmla="*/ 9525 h 11357"/>
                <a:gd name="connsiteX1" fmla="*/ 339967 w 358893"/>
                <a:gd name="connsiteY1" fmla="*/ 0 h 11357"/>
                <a:gd name="connsiteX2" fmla="*/ 285992 w 358893"/>
                <a:gd name="connsiteY2" fmla="*/ 9525 h 11357"/>
                <a:gd name="connsiteX3" fmla="*/ 242 w 358893"/>
                <a:gd name="connsiteY3" fmla="*/ 9525 h 1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893" h="11357">
                  <a:moveTo>
                    <a:pt x="242" y="9525"/>
                  </a:moveTo>
                  <a:cubicBezTo>
                    <a:pt x="9238" y="7938"/>
                    <a:pt x="292342" y="0"/>
                    <a:pt x="339967" y="0"/>
                  </a:cubicBezTo>
                  <a:cubicBezTo>
                    <a:pt x="387592" y="0"/>
                    <a:pt x="336263" y="6350"/>
                    <a:pt x="285992" y="9525"/>
                  </a:cubicBezTo>
                  <a:cubicBezTo>
                    <a:pt x="235721" y="12700"/>
                    <a:pt x="-8754" y="11112"/>
                    <a:pt x="242" y="95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F56FCCEC-2F7E-EC1B-15B5-8037150A717A}"/>
                </a:ext>
              </a:extLst>
            </p:cNvPr>
            <p:cNvSpPr/>
            <p:nvPr/>
          </p:nvSpPr>
          <p:spPr>
            <a:xfrm>
              <a:off x="8788208" y="2584301"/>
              <a:ext cx="360731" cy="58601"/>
            </a:xfrm>
            <a:custGeom>
              <a:avLst/>
              <a:gdLst>
                <a:gd name="connsiteX0" fmla="*/ 192 w 360731"/>
                <a:gd name="connsiteY0" fmla="*/ 57299 h 58601"/>
                <a:gd name="connsiteX1" fmla="*/ 235142 w 360731"/>
                <a:gd name="connsiteY1" fmla="*/ 57299 h 58601"/>
                <a:gd name="connsiteX2" fmla="*/ 311342 w 360731"/>
                <a:gd name="connsiteY2" fmla="*/ 54124 h 58601"/>
                <a:gd name="connsiteX3" fmla="*/ 327217 w 360731"/>
                <a:gd name="connsiteY3" fmla="*/ 54124 h 58601"/>
                <a:gd name="connsiteX4" fmla="*/ 352617 w 360731"/>
                <a:gd name="connsiteY4" fmla="*/ 149 h 58601"/>
                <a:gd name="connsiteX5" fmla="*/ 358967 w 360731"/>
                <a:gd name="connsiteY5" fmla="*/ 38249 h 58601"/>
                <a:gd name="connsiteX6" fmla="*/ 324042 w 360731"/>
                <a:gd name="connsiteY6" fmla="*/ 44599 h 58601"/>
                <a:gd name="connsiteX7" fmla="*/ 197042 w 360731"/>
                <a:gd name="connsiteY7" fmla="*/ 41424 h 58601"/>
                <a:gd name="connsiteX8" fmla="*/ 192 w 360731"/>
                <a:gd name="connsiteY8" fmla="*/ 57299 h 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731" h="58601">
                  <a:moveTo>
                    <a:pt x="192" y="57299"/>
                  </a:moveTo>
                  <a:cubicBezTo>
                    <a:pt x="6542" y="59945"/>
                    <a:pt x="183284" y="57828"/>
                    <a:pt x="235142" y="57299"/>
                  </a:cubicBezTo>
                  <a:cubicBezTo>
                    <a:pt x="287000" y="56770"/>
                    <a:pt x="311342" y="54124"/>
                    <a:pt x="311342" y="54124"/>
                  </a:cubicBezTo>
                  <a:cubicBezTo>
                    <a:pt x="326688" y="53595"/>
                    <a:pt x="320338" y="63120"/>
                    <a:pt x="327217" y="54124"/>
                  </a:cubicBezTo>
                  <a:cubicBezTo>
                    <a:pt x="334096" y="45128"/>
                    <a:pt x="347325" y="2795"/>
                    <a:pt x="352617" y="149"/>
                  </a:cubicBezTo>
                  <a:cubicBezTo>
                    <a:pt x="357909" y="-2497"/>
                    <a:pt x="363730" y="30841"/>
                    <a:pt x="358967" y="38249"/>
                  </a:cubicBezTo>
                  <a:cubicBezTo>
                    <a:pt x="354205" y="45657"/>
                    <a:pt x="324042" y="44599"/>
                    <a:pt x="324042" y="44599"/>
                  </a:cubicBezTo>
                  <a:cubicBezTo>
                    <a:pt x="297055" y="45128"/>
                    <a:pt x="247842" y="39307"/>
                    <a:pt x="197042" y="41424"/>
                  </a:cubicBezTo>
                  <a:cubicBezTo>
                    <a:pt x="146242" y="43541"/>
                    <a:pt x="-6158" y="54653"/>
                    <a:pt x="192" y="57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7944C226-7D81-29C5-E62F-C80DEAFEB2B8}"/>
                </a:ext>
              </a:extLst>
            </p:cNvPr>
            <p:cNvSpPr/>
            <p:nvPr/>
          </p:nvSpPr>
          <p:spPr>
            <a:xfrm>
              <a:off x="8604603" y="2666984"/>
              <a:ext cx="531762" cy="82799"/>
            </a:xfrm>
            <a:custGeom>
              <a:avLst/>
              <a:gdLst>
                <a:gd name="connsiteX0" fmla="*/ 21872 w 531762"/>
                <a:gd name="connsiteY0" fmla="*/ 16 h 82799"/>
                <a:gd name="connsiteX1" fmla="*/ 21872 w 531762"/>
                <a:gd name="connsiteY1" fmla="*/ 63516 h 82799"/>
                <a:gd name="connsiteX2" fmla="*/ 161572 w 531762"/>
                <a:gd name="connsiteY2" fmla="*/ 60341 h 82799"/>
                <a:gd name="connsiteX3" fmla="*/ 466372 w 531762"/>
                <a:gd name="connsiteY3" fmla="*/ 57166 h 82799"/>
                <a:gd name="connsiteX4" fmla="*/ 494947 w 531762"/>
                <a:gd name="connsiteY4" fmla="*/ 60341 h 82799"/>
                <a:gd name="connsiteX5" fmla="*/ 529872 w 531762"/>
                <a:gd name="connsiteY5" fmla="*/ 82566 h 82799"/>
                <a:gd name="connsiteX6" fmla="*/ 504472 w 531762"/>
                <a:gd name="connsiteY6" fmla="*/ 44466 h 82799"/>
                <a:gd name="connsiteX7" fmla="*/ 320322 w 531762"/>
                <a:gd name="connsiteY7" fmla="*/ 57166 h 82799"/>
                <a:gd name="connsiteX8" fmla="*/ 21872 w 531762"/>
                <a:gd name="connsiteY8" fmla="*/ 57166 h 82799"/>
                <a:gd name="connsiteX9" fmla="*/ 21872 w 531762"/>
                <a:gd name="connsiteY9" fmla="*/ 16 h 8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762" h="82799">
                  <a:moveTo>
                    <a:pt x="21872" y="16"/>
                  </a:moveTo>
                  <a:cubicBezTo>
                    <a:pt x="21872" y="1074"/>
                    <a:pt x="-1411" y="53462"/>
                    <a:pt x="21872" y="63516"/>
                  </a:cubicBezTo>
                  <a:cubicBezTo>
                    <a:pt x="45155" y="73570"/>
                    <a:pt x="161572" y="60341"/>
                    <a:pt x="161572" y="60341"/>
                  </a:cubicBezTo>
                  <a:lnTo>
                    <a:pt x="466372" y="57166"/>
                  </a:lnTo>
                  <a:cubicBezTo>
                    <a:pt x="521934" y="57166"/>
                    <a:pt x="484364" y="56108"/>
                    <a:pt x="494947" y="60341"/>
                  </a:cubicBezTo>
                  <a:cubicBezTo>
                    <a:pt x="505530" y="64574"/>
                    <a:pt x="528285" y="85212"/>
                    <a:pt x="529872" y="82566"/>
                  </a:cubicBezTo>
                  <a:cubicBezTo>
                    <a:pt x="531460" y="79920"/>
                    <a:pt x="539397" y="48699"/>
                    <a:pt x="504472" y="44466"/>
                  </a:cubicBezTo>
                  <a:cubicBezTo>
                    <a:pt x="469547" y="40233"/>
                    <a:pt x="400755" y="55049"/>
                    <a:pt x="320322" y="57166"/>
                  </a:cubicBezTo>
                  <a:cubicBezTo>
                    <a:pt x="239889" y="59283"/>
                    <a:pt x="71084" y="64045"/>
                    <a:pt x="21872" y="57166"/>
                  </a:cubicBezTo>
                  <a:cubicBezTo>
                    <a:pt x="-27340" y="50287"/>
                    <a:pt x="21872" y="-1042"/>
                    <a:pt x="21872" y="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FB8049CE-CF8D-E447-28EB-BB640F3E8B5D}"/>
                </a:ext>
              </a:extLst>
            </p:cNvPr>
            <p:cNvSpPr/>
            <p:nvPr/>
          </p:nvSpPr>
          <p:spPr>
            <a:xfrm>
              <a:off x="8270115" y="3241231"/>
              <a:ext cx="394903" cy="312058"/>
            </a:xfrm>
            <a:custGeom>
              <a:avLst/>
              <a:gdLst>
                <a:gd name="connsiteX0" fmla="*/ 760 w 394903"/>
                <a:gd name="connsiteY0" fmla="*/ 444 h 312058"/>
                <a:gd name="connsiteX1" fmla="*/ 165860 w 394903"/>
                <a:gd name="connsiteY1" fmla="*/ 117919 h 312058"/>
                <a:gd name="connsiteX2" fmla="*/ 203960 w 394903"/>
                <a:gd name="connsiteY2" fmla="*/ 263969 h 312058"/>
                <a:gd name="connsiteX3" fmla="*/ 235710 w 394903"/>
                <a:gd name="connsiteY3" fmla="*/ 292544 h 312058"/>
                <a:gd name="connsiteX4" fmla="*/ 353185 w 394903"/>
                <a:gd name="connsiteY4" fmla="*/ 292544 h 312058"/>
                <a:gd name="connsiteX5" fmla="*/ 391285 w 394903"/>
                <a:gd name="connsiteY5" fmla="*/ 279844 h 312058"/>
                <a:gd name="connsiteX6" fmla="*/ 273810 w 394903"/>
                <a:gd name="connsiteY6" fmla="*/ 311594 h 312058"/>
                <a:gd name="connsiteX7" fmla="*/ 188085 w 394903"/>
                <a:gd name="connsiteY7" fmla="*/ 251269 h 312058"/>
                <a:gd name="connsiteX8" fmla="*/ 169035 w 394903"/>
                <a:gd name="connsiteY8" fmla="*/ 149669 h 312058"/>
                <a:gd name="connsiteX9" fmla="*/ 105535 w 394903"/>
                <a:gd name="connsiteY9" fmla="*/ 79819 h 312058"/>
                <a:gd name="connsiteX10" fmla="*/ 760 w 394903"/>
                <a:gd name="connsiteY10" fmla="*/ 444 h 31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903" h="312058">
                  <a:moveTo>
                    <a:pt x="760" y="444"/>
                  </a:moveTo>
                  <a:cubicBezTo>
                    <a:pt x="10814" y="6794"/>
                    <a:pt x="131993" y="73998"/>
                    <a:pt x="165860" y="117919"/>
                  </a:cubicBezTo>
                  <a:cubicBezTo>
                    <a:pt x="199727" y="161840"/>
                    <a:pt x="192318" y="234865"/>
                    <a:pt x="203960" y="263969"/>
                  </a:cubicBezTo>
                  <a:cubicBezTo>
                    <a:pt x="215602" y="293073"/>
                    <a:pt x="210839" y="287782"/>
                    <a:pt x="235710" y="292544"/>
                  </a:cubicBezTo>
                  <a:cubicBezTo>
                    <a:pt x="260581" y="297306"/>
                    <a:pt x="327256" y="294661"/>
                    <a:pt x="353185" y="292544"/>
                  </a:cubicBezTo>
                  <a:cubicBezTo>
                    <a:pt x="379114" y="290427"/>
                    <a:pt x="404514" y="276669"/>
                    <a:pt x="391285" y="279844"/>
                  </a:cubicBezTo>
                  <a:cubicBezTo>
                    <a:pt x="378056" y="283019"/>
                    <a:pt x="307677" y="316356"/>
                    <a:pt x="273810" y="311594"/>
                  </a:cubicBezTo>
                  <a:cubicBezTo>
                    <a:pt x="239943" y="306832"/>
                    <a:pt x="205548" y="278257"/>
                    <a:pt x="188085" y="251269"/>
                  </a:cubicBezTo>
                  <a:cubicBezTo>
                    <a:pt x="170622" y="224281"/>
                    <a:pt x="182793" y="178244"/>
                    <a:pt x="169035" y="149669"/>
                  </a:cubicBezTo>
                  <a:cubicBezTo>
                    <a:pt x="155277" y="121094"/>
                    <a:pt x="127760" y="102044"/>
                    <a:pt x="105535" y="79819"/>
                  </a:cubicBezTo>
                  <a:cubicBezTo>
                    <a:pt x="83310" y="57594"/>
                    <a:pt x="-9294" y="-5906"/>
                    <a:pt x="760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FBD4320D-4E0D-AD5B-D901-8F0F659DCEF1}"/>
                </a:ext>
              </a:extLst>
            </p:cNvPr>
            <p:cNvSpPr/>
            <p:nvPr/>
          </p:nvSpPr>
          <p:spPr>
            <a:xfrm>
              <a:off x="8347075" y="3124200"/>
              <a:ext cx="346918" cy="9525"/>
            </a:xfrm>
            <a:custGeom>
              <a:avLst/>
              <a:gdLst>
                <a:gd name="connsiteX0" fmla="*/ 0 w 346918"/>
                <a:gd name="connsiteY0" fmla="*/ 0 h 9525"/>
                <a:gd name="connsiteX1" fmla="*/ 342900 w 346918"/>
                <a:gd name="connsiteY1" fmla="*/ 0 h 9525"/>
                <a:gd name="connsiteX2" fmla="*/ 196850 w 346918"/>
                <a:gd name="connsiteY2" fmla="*/ 9525 h 9525"/>
                <a:gd name="connsiteX3" fmla="*/ 0 w 34691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18" h="9525">
                  <a:moveTo>
                    <a:pt x="0" y="0"/>
                  </a:moveTo>
                  <a:lnTo>
                    <a:pt x="342900" y="0"/>
                  </a:lnTo>
                  <a:cubicBezTo>
                    <a:pt x="375708" y="1588"/>
                    <a:pt x="196850" y="9525"/>
                    <a:pt x="19685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ABE58063-0F0F-90CE-8296-0224D41A3743}"/>
                </a:ext>
              </a:extLst>
            </p:cNvPr>
            <p:cNvSpPr/>
            <p:nvPr/>
          </p:nvSpPr>
          <p:spPr>
            <a:xfrm>
              <a:off x="8343900" y="3098800"/>
              <a:ext cx="399400" cy="12700"/>
            </a:xfrm>
            <a:custGeom>
              <a:avLst/>
              <a:gdLst>
                <a:gd name="connsiteX0" fmla="*/ 0 w 399400"/>
                <a:gd name="connsiteY0" fmla="*/ 0 h 12700"/>
                <a:gd name="connsiteX1" fmla="*/ 66675 w 399400"/>
                <a:gd name="connsiteY1" fmla="*/ 3175 h 12700"/>
                <a:gd name="connsiteX2" fmla="*/ 390525 w 399400"/>
                <a:gd name="connsiteY2" fmla="*/ 0 h 12700"/>
                <a:gd name="connsiteX3" fmla="*/ 282575 w 399400"/>
                <a:gd name="connsiteY3" fmla="*/ 12700 h 12700"/>
                <a:gd name="connsiteX4" fmla="*/ 0 w 399400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400" h="12700">
                  <a:moveTo>
                    <a:pt x="0" y="0"/>
                  </a:moveTo>
                  <a:cubicBezTo>
                    <a:pt x="794" y="1587"/>
                    <a:pt x="66675" y="3175"/>
                    <a:pt x="66675" y="3175"/>
                  </a:cubicBezTo>
                  <a:lnTo>
                    <a:pt x="390525" y="0"/>
                  </a:lnTo>
                  <a:cubicBezTo>
                    <a:pt x="426508" y="1588"/>
                    <a:pt x="345546" y="12700"/>
                    <a:pt x="282575" y="12700"/>
                  </a:cubicBezTo>
                  <a:cubicBezTo>
                    <a:pt x="219604" y="12700"/>
                    <a:pt x="116152" y="6350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B829AA0E-9D0C-D7C8-34F6-6D557216F740}"/>
                </a:ext>
              </a:extLst>
            </p:cNvPr>
            <p:cNvSpPr/>
            <p:nvPr/>
          </p:nvSpPr>
          <p:spPr>
            <a:xfrm>
              <a:off x="8213725" y="3117736"/>
              <a:ext cx="489061" cy="82678"/>
            </a:xfrm>
            <a:custGeom>
              <a:avLst/>
              <a:gdLst>
                <a:gd name="connsiteX0" fmla="*/ 0 w 489061"/>
                <a:gd name="connsiteY0" fmla="*/ 63614 h 82678"/>
                <a:gd name="connsiteX1" fmla="*/ 69850 w 489061"/>
                <a:gd name="connsiteY1" fmla="*/ 63614 h 82678"/>
                <a:gd name="connsiteX2" fmla="*/ 92075 w 489061"/>
                <a:gd name="connsiteY2" fmla="*/ 82664 h 82678"/>
                <a:gd name="connsiteX3" fmla="*/ 142875 w 489061"/>
                <a:gd name="connsiteY3" fmla="*/ 66789 h 82678"/>
                <a:gd name="connsiteX4" fmla="*/ 381000 w 489061"/>
                <a:gd name="connsiteY4" fmla="*/ 66789 h 82678"/>
                <a:gd name="connsiteX5" fmla="*/ 488950 w 489061"/>
                <a:gd name="connsiteY5" fmla="*/ 114 h 82678"/>
                <a:gd name="connsiteX6" fmla="*/ 400050 w 489061"/>
                <a:gd name="connsiteY6" fmla="*/ 50914 h 82678"/>
                <a:gd name="connsiteX7" fmla="*/ 330200 w 489061"/>
                <a:gd name="connsiteY7" fmla="*/ 57264 h 82678"/>
                <a:gd name="connsiteX8" fmla="*/ 0 w 489061"/>
                <a:gd name="connsiteY8" fmla="*/ 63614 h 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61" h="82678">
                  <a:moveTo>
                    <a:pt x="0" y="63614"/>
                  </a:moveTo>
                  <a:cubicBezTo>
                    <a:pt x="27252" y="62026"/>
                    <a:pt x="54504" y="60439"/>
                    <a:pt x="69850" y="63614"/>
                  </a:cubicBezTo>
                  <a:cubicBezTo>
                    <a:pt x="85196" y="66789"/>
                    <a:pt x="79904" y="82135"/>
                    <a:pt x="92075" y="82664"/>
                  </a:cubicBezTo>
                  <a:cubicBezTo>
                    <a:pt x="104246" y="83193"/>
                    <a:pt x="94721" y="69435"/>
                    <a:pt x="142875" y="66789"/>
                  </a:cubicBezTo>
                  <a:cubicBezTo>
                    <a:pt x="191029" y="64143"/>
                    <a:pt x="323321" y="77902"/>
                    <a:pt x="381000" y="66789"/>
                  </a:cubicBezTo>
                  <a:cubicBezTo>
                    <a:pt x="438679" y="55676"/>
                    <a:pt x="485775" y="2760"/>
                    <a:pt x="488950" y="114"/>
                  </a:cubicBezTo>
                  <a:cubicBezTo>
                    <a:pt x="492125" y="-2532"/>
                    <a:pt x="426508" y="41389"/>
                    <a:pt x="400050" y="50914"/>
                  </a:cubicBezTo>
                  <a:cubicBezTo>
                    <a:pt x="373592" y="60439"/>
                    <a:pt x="330200" y="57264"/>
                    <a:pt x="330200" y="57264"/>
                  </a:cubicBezTo>
                  <a:lnTo>
                    <a:pt x="0" y="63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3FDC7098-DD50-4A27-5939-F091CC645244}"/>
                </a:ext>
              </a:extLst>
            </p:cNvPr>
            <p:cNvSpPr/>
            <p:nvPr/>
          </p:nvSpPr>
          <p:spPr>
            <a:xfrm>
              <a:off x="8597228" y="3182091"/>
              <a:ext cx="13490" cy="335015"/>
            </a:xfrm>
            <a:custGeom>
              <a:avLst/>
              <a:gdLst>
                <a:gd name="connsiteX0" fmla="*/ 7022 w 13490"/>
                <a:gd name="connsiteY0" fmla="*/ 2434 h 335015"/>
                <a:gd name="connsiteX1" fmla="*/ 7022 w 13490"/>
                <a:gd name="connsiteY1" fmla="*/ 196109 h 335015"/>
                <a:gd name="connsiteX2" fmla="*/ 13372 w 13490"/>
                <a:gd name="connsiteY2" fmla="*/ 332634 h 335015"/>
                <a:gd name="connsiteX3" fmla="*/ 672 w 13490"/>
                <a:gd name="connsiteY3" fmla="*/ 269134 h 335015"/>
                <a:gd name="connsiteX4" fmla="*/ 672 w 13490"/>
                <a:gd name="connsiteY4" fmla="*/ 97684 h 335015"/>
                <a:gd name="connsiteX5" fmla="*/ 7022 w 13490"/>
                <a:gd name="connsiteY5" fmla="*/ 2434 h 33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0" h="335015">
                  <a:moveTo>
                    <a:pt x="7022" y="2434"/>
                  </a:moveTo>
                  <a:cubicBezTo>
                    <a:pt x="8080" y="18838"/>
                    <a:pt x="5964" y="141076"/>
                    <a:pt x="7022" y="196109"/>
                  </a:cubicBezTo>
                  <a:cubicBezTo>
                    <a:pt x="8080" y="251142"/>
                    <a:pt x="14430" y="320463"/>
                    <a:pt x="13372" y="332634"/>
                  </a:cubicBezTo>
                  <a:cubicBezTo>
                    <a:pt x="12314" y="344805"/>
                    <a:pt x="2789" y="308292"/>
                    <a:pt x="672" y="269134"/>
                  </a:cubicBezTo>
                  <a:cubicBezTo>
                    <a:pt x="-1445" y="229976"/>
                    <a:pt x="2259" y="138959"/>
                    <a:pt x="672" y="97684"/>
                  </a:cubicBezTo>
                  <a:cubicBezTo>
                    <a:pt x="-915" y="56409"/>
                    <a:pt x="5964" y="-13970"/>
                    <a:pt x="7022" y="24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07D6753A-5F9E-6F69-2230-4E18F9F29E4F}"/>
                </a:ext>
              </a:extLst>
            </p:cNvPr>
            <p:cNvSpPr/>
            <p:nvPr/>
          </p:nvSpPr>
          <p:spPr>
            <a:xfrm>
              <a:off x="8654780" y="3144779"/>
              <a:ext cx="17447" cy="376431"/>
            </a:xfrm>
            <a:custGeom>
              <a:avLst/>
              <a:gdLst>
                <a:gd name="connsiteX0" fmla="*/ 6620 w 17447"/>
                <a:gd name="connsiteY0" fmla="*/ 1646 h 376431"/>
                <a:gd name="connsiteX1" fmla="*/ 270 w 17447"/>
                <a:gd name="connsiteY1" fmla="*/ 271521 h 376431"/>
                <a:gd name="connsiteX2" fmla="*/ 16145 w 17447"/>
                <a:gd name="connsiteY2" fmla="*/ 376296 h 376431"/>
                <a:gd name="connsiteX3" fmla="*/ 16145 w 17447"/>
                <a:gd name="connsiteY3" fmla="*/ 290571 h 376431"/>
                <a:gd name="connsiteX4" fmla="*/ 12970 w 17447"/>
                <a:gd name="connsiteY4" fmla="*/ 163571 h 376431"/>
                <a:gd name="connsiteX5" fmla="*/ 6620 w 17447"/>
                <a:gd name="connsiteY5" fmla="*/ 1646 h 3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47" h="376431">
                  <a:moveTo>
                    <a:pt x="6620" y="1646"/>
                  </a:moveTo>
                  <a:cubicBezTo>
                    <a:pt x="4503" y="19638"/>
                    <a:pt x="-1317" y="209079"/>
                    <a:pt x="270" y="271521"/>
                  </a:cubicBezTo>
                  <a:cubicBezTo>
                    <a:pt x="1857" y="333963"/>
                    <a:pt x="13499" y="373121"/>
                    <a:pt x="16145" y="376296"/>
                  </a:cubicBezTo>
                  <a:cubicBezTo>
                    <a:pt x="18791" y="379471"/>
                    <a:pt x="16674" y="326025"/>
                    <a:pt x="16145" y="290571"/>
                  </a:cubicBezTo>
                  <a:cubicBezTo>
                    <a:pt x="15616" y="255117"/>
                    <a:pt x="14558" y="209079"/>
                    <a:pt x="12970" y="163571"/>
                  </a:cubicBezTo>
                  <a:cubicBezTo>
                    <a:pt x="11383" y="118063"/>
                    <a:pt x="8737" y="-16346"/>
                    <a:pt x="6620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D890C559-BD9B-DFAC-D072-2E5A2622C246}"/>
                </a:ext>
              </a:extLst>
            </p:cNvPr>
            <p:cNvSpPr/>
            <p:nvPr/>
          </p:nvSpPr>
          <p:spPr>
            <a:xfrm>
              <a:off x="8721715" y="3099422"/>
              <a:ext cx="395794" cy="456829"/>
            </a:xfrm>
            <a:custGeom>
              <a:avLst/>
              <a:gdLst>
                <a:gd name="connsiteX0" fmla="*/ 19060 w 395794"/>
                <a:gd name="connsiteY0" fmla="*/ 8903 h 456829"/>
                <a:gd name="connsiteX1" fmla="*/ 10 w 395794"/>
                <a:gd name="connsiteY1" fmla="*/ 389903 h 456829"/>
                <a:gd name="connsiteX2" fmla="*/ 22235 w 395794"/>
                <a:gd name="connsiteY2" fmla="*/ 424828 h 456829"/>
                <a:gd name="connsiteX3" fmla="*/ 127010 w 395794"/>
                <a:gd name="connsiteY3" fmla="*/ 437528 h 456829"/>
                <a:gd name="connsiteX4" fmla="*/ 330210 w 395794"/>
                <a:gd name="connsiteY4" fmla="*/ 437528 h 456829"/>
                <a:gd name="connsiteX5" fmla="*/ 393710 w 395794"/>
                <a:gd name="connsiteY5" fmla="*/ 405778 h 456829"/>
                <a:gd name="connsiteX6" fmla="*/ 346085 w 395794"/>
                <a:gd name="connsiteY6" fmla="*/ 447053 h 456829"/>
                <a:gd name="connsiteX7" fmla="*/ 38110 w 395794"/>
                <a:gd name="connsiteY7" fmla="*/ 456578 h 456829"/>
                <a:gd name="connsiteX8" fmla="*/ 12710 w 395794"/>
                <a:gd name="connsiteY8" fmla="*/ 440703 h 456829"/>
                <a:gd name="connsiteX9" fmla="*/ 15885 w 395794"/>
                <a:gd name="connsiteY9" fmla="*/ 361328 h 456829"/>
                <a:gd name="connsiteX10" fmla="*/ 3185 w 395794"/>
                <a:gd name="connsiteY10" fmla="*/ 139078 h 456829"/>
                <a:gd name="connsiteX11" fmla="*/ 19060 w 395794"/>
                <a:gd name="connsiteY11" fmla="*/ 8903 h 45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5794" h="456829">
                  <a:moveTo>
                    <a:pt x="19060" y="8903"/>
                  </a:moveTo>
                  <a:cubicBezTo>
                    <a:pt x="18531" y="50707"/>
                    <a:pt x="-519" y="320582"/>
                    <a:pt x="10" y="389903"/>
                  </a:cubicBezTo>
                  <a:cubicBezTo>
                    <a:pt x="539" y="459224"/>
                    <a:pt x="1068" y="416891"/>
                    <a:pt x="22235" y="424828"/>
                  </a:cubicBezTo>
                  <a:cubicBezTo>
                    <a:pt x="43402" y="432766"/>
                    <a:pt x="75681" y="435411"/>
                    <a:pt x="127010" y="437528"/>
                  </a:cubicBezTo>
                  <a:cubicBezTo>
                    <a:pt x="178339" y="439645"/>
                    <a:pt x="285760" y="442820"/>
                    <a:pt x="330210" y="437528"/>
                  </a:cubicBezTo>
                  <a:cubicBezTo>
                    <a:pt x="374660" y="432236"/>
                    <a:pt x="391064" y="404191"/>
                    <a:pt x="393710" y="405778"/>
                  </a:cubicBezTo>
                  <a:cubicBezTo>
                    <a:pt x="396356" y="407366"/>
                    <a:pt x="405352" y="438586"/>
                    <a:pt x="346085" y="447053"/>
                  </a:cubicBezTo>
                  <a:cubicBezTo>
                    <a:pt x="286818" y="455520"/>
                    <a:pt x="93672" y="457636"/>
                    <a:pt x="38110" y="456578"/>
                  </a:cubicBezTo>
                  <a:cubicBezTo>
                    <a:pt x="-17452" y="455520"/>
                    <a:pt x="16414" y="456578"/>
                    <a:pt x="12710" y="440703"/>
                  </a:cubicBezTo>
                  <a:cubicBezTo>
                    <a:pt x="9006" y="424828"/>
                    <a:pt x="17472" y="411599"/>
                    <a:pt x="15885" y="361328"/>
                  </a:cubicBezTo>
                  <a:cubicBezTo>
                    <a:pt x="14298" y="311057"/>
                    <a:pt x="3714" y="195170"/>
                    <a:pt x="3185" y="139078"/>
                  </a:cubicBezTo>
                  <a:cubicBezTo>
                    <a:pt x="2656" y="82986"/>
                    <a:pt x="19589" y="-32901"/>
                    <a:pt x="19060" y="89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891438B8-1229-0760-C898-B45C7B5E7709}"/>
                </a:ext>
              </a:extLst>
            </p:cNvPr>
            <p:cNvSpPr/>
            <p:nvPr/>
          </p:nvSpPr>
          <p:spPr>
            <a:xfrm>
              <a:off x="8388616" y="3569564"/>
              <a:ext cx="661346" cy="129968"/>
            </a:xfrm>
            <a:custGeom>
              <a:avLst/>
              <a:gdLst>
                <a:gd name="connsiteX0" fmla="*/ 9259 w 661346"/>
                <a:gd name="connsiteY0" fmla="*/ 129311 h 129968"/>
                <a:gd name="connsiteX1" fmla="*/ 253734 w 661346"/>
                <a:gd name="connsiteY1" fmla="*/ 37236 h 129968"/>
                <a:gd name="connsiteX2" fmla="*/ 380734 w 661346"/>
                <a:gd name="connsiteY2" fmla="*/ 24536 h 129968"/>
                <a:gd name="connsiteX3" fmla="*/ 495034 w 661346"/>
                <a:gd name="connsiteY3" fmla="*/ 37236 h 129968"/>
                <a:gd name="connsiteX4" fmla="*/ 590284 w 661346"/>
                <a:gd name="connsiteY4" fmla="*/ 46761 h 129968"/>
                <a:gd name="connsiteX5" fmla="*/ 656959 w 661346"/>
                <a:gd name="connsiteY5" fmla="*/ 53111 h 129968"/>
                <a:gd name="connsiteX6" fmla="*/ 463284 w 661346"/>
                <a:gd name="connsiteY6" fmla="*/ 21361 h 129968"/>
                <a:gd name="connsiteX7" fmla="*/ 399784 w 661346"/>
                <a:gd name="connsiteY7" fmla="*/ 2311 h 129968"/>
                <a:gd name="connsiteX8" fmla="*/ 82284 w 661346"/>
                <a:gd name="connsiteY8" fmla="*/ 75336 h 129968"/>
                <a:gd name="connsiteX9" fmla="*/ 9259 w 661346"/>
                <a:gd name="connsiteY9" fmla="*/ 129311 h 12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346" h="129968">
                  <a:moveTo>
                    <a:pt x="9259" y="129311"/>
                  </a:moveTo>
                  <a:cubicBezTo>
                    <a:pt x="37834" y="122961"/>
                    <a:pt x="191822" y="54698"/>
                    <a:pt x="253734" y="37236"/>
                  </a:cubicBezTo>
                  <a:cubicBezTo>
                    <a:pt x="315646" y="19774"/>
                    <a:pt x="340517" y="24536"/>
                    <a:pt x="380734" y="24536"/>
                  </a:cubicBezTo>
                  <a:cubicBezTo>
                    <a:pt x="420951" y="24536"/>
                    <a:pt x="495034" y="37236"/>
                    <a:pt x="495034" y="37236"/>
                  </a:cubicBezTo>
                  <a:lnTo>
                    <a:pt x="590284" y="46761"/>
                  </a:lnTo>
                  <a:cubicBezTo>
                    <a:pt x="617272" y="49407"/>
                    <a:pt x="678126" y="57344"/>
                    <a:pt x="656959" y="53111"/>
                  </a:cubicBezTo>
                  <a:cubicBezTo>
                    <a:pt x="635792" y="48878"/>
                    <a:pt x="506146" y="29828"/>
                    <a:pt x="463284" y="21361"/>
                  </a:cubicBezTo>
                  <a:cubicBezTo>
                    <a:pt x="420422" y="12894"/>
                    <a:pt x="463284" y="-6685"/>
                    <a:pt x="399784" y="2311"/>
                  </a:cubicBezTo>
                  <a:cubicBezTo>
                    <a:pt x="336284" y="11307"/>
                    <a:pt x="142609" y="56286"/>
                    <a:pt x="82284" y="75336"/>
                  </a:cubicBezTo>
                  <a:cubicBezTo>
                    <a:pt x="21959" y="94386"/>
                    <a:pt x="-19316" y="135661"/>
                    <a:pt x="9259" y="1293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37A11773-0713-7CCC-EE58-94D664036211}"/>
                </a:ext>
              </a:extLst>
            </p:cNvPr>
            <p:cNvSpPr/>
            <p:nvPr/>
          </p:nvSpPr>
          <p:spPr>
            <a:xfrm>
              <a:off x="9030608" y="3570660"/>
              <a:ext cx="117225" cy="49025"/>
            </a:xfrm>
            <a:custGeom>
              <a:avLst/>
              <a:gdLst>
                <a:gd name="connsiteX0" fmla="*/ 2267 w 117225"/>
                <a:gd name="connsiteY0" fmla="*/ 48840 h 49025"/>
                <a:gd name="connsiteX1" fmla="*/ 116567 w 117225"/>
                <a:gd name="connsiteY1" fmla="*/ 1215 h 49025"/>
                <a:gd name="connsiteX2" fmla="*/ 46717 w 117225"/>
                <a:gd name="connsiteY2" fmla="*/ 17090 h 49025"/>
                <a:gd name="connsiteX3" fmla="*/ 2267 w 117225"/>
                <a:gd name="connsiteY3" fmla="*/ 48840 h 4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225" h="49025">
                  <a:moveTo>
                    <a:pt x="2267" y="48840"/>
                  </a:moveTo>
                  <a:cubicBezTo>
                    <a:pt x="13909" y="46194"/>
                    <a:pt x="109159" y="6507"/>
                    <a:pt x="116567" y="1215"/>
                  </a:cubicBezTo>
                  <a:cubicBezTo>
                    <a:pt x="123975" y="-4077"/>
                    <a:pt x="66825" y="9153"/>
                    <a:pt x="46717" y="17090"/>
                  </a:cubicBezTo>
                  <a:cubicBezTo>
                    <a:pt x="26609" y="25027"/>
                    <a:pt x="-9375" y="51486"/>
                    <a:pt x="2267" y="488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F95EB78D-F8CF-6E06-47CA-20BB8B4C38DF}"/>
                </a:ext>
              </a:extLst>
            </p:cNvPr>
            <p:cNvSpPr/>
            <p:nvPr/>
          </p:nvSpPr>
          <p:spPr>
            <a:xfrm>
              <a:off x="9036050" y="3592883"/>
              <a:ext cx="13184" cy="136141"/>
            </a:xfrm>
            <a:custGeom>
              <a:avLst/>
              <a:gdLst>
                <a:gd name="connsiteX0" fmla="*/ 12700 w 13184"/>
                <a:gd name="connsiteY0" fmla="*/ 1217 h 136141"/>
                <a:gd name="connsiteX1" fmla="*/ 9525 w 13184"/>
                <a:gd name="connsiteY1" fmla="*/ 134567 h 136141"/>
                <a:gd name="connsiteX2" fmla="*/ 0 w 13184"/>
                <a:gd name="connsiteY2" fmla="*/ 71067 h 136141"/>
                <a:gd name="connsiteX3" fmla="*/ 12700 w 13184"/>
                <a:gd name="connsiteY3" fmla="*/ 1217 h 1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4" h="136141">
                  <a:moveTo>
                    <a:pt x="12700" y="1217"/>
                  </a:moveTo>
                  <a:cubicBezTo>
                    <a:pt x="14288" y="11800"/>
                    <a:pt x="11642" y="122925"/>
                    <a:pt x="9525" y="134567"/>
                  </a:cubicBezTo>
                  <a:cubicBezTo>
                    <a:pt x="7408" y="146209"/>
                    <a:pt x="0" y="90117"/>
                    <a:pt x="0" y="71067"/>
                  </a:cubicBezTo>
                  <a:cubicBezTo>
                    <a:pt x="0" y="52017"/>
                    <a:pt x="11112" y="-9366"/>
                    <a:pt x="12700" y="12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DFF6BA72-5DBB-8380-A4F6-D4CEDD64074D}"/>
                </a:ext>
              </a:extLst>
            </p:cNvPr>
            <p:cNvSpPr/>
            <p:nvPr/>
          </p:nvSpPr>
          <p:spPr>
            <a:xfrm>
              <a:off x="9089585" y="1769064"/>
              <a:ext cx="25987" cy="403368"/>
            </a:xfrm>
            <a:custGeom>
              <a:avLst/>
              <a:gdLst>
                <a:gd name="connsiteX0" fmla="*/ 440 w 25987"/>
                <a:gd name="connsiteY0" fmla="*/ 2586 h 403368"/>
                <a:gd name="connsiteX1" fmla="*/ 9965 w 25987"/>
                <a:gd name="connsiteY1" fmla="*/ 161336 h 403368"/>
                <a:gd name="connsiteX2" fmla="*/ 13140 w 25987"/>
                <a:gd name="connsiteY2" fmla="*/ 399461 h 403368"/>
                <a:gd name="connsiteX3" fmla="*/ 25840 w 25987"/>
                <a:gd name="connsiteY3" fmla="*/ 288336 h 403368"/>
                <a:gd name="connsiteX4" fmla="*/ 440 w 25987"/>
                <a:gd name="connsiteY4" fmla="*/ 2586 h 40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" h="403368">
                  <a:moveTo>
                    <a:pt x="440" y="2586"/>
                  </a:moveTo>
                  <a:cubicBezTo>
                    <a:pt x="-2206" y="-18581"/>
                    <a:pt x="7848" y="95190"/>
                    <a:pt x="9965" y="161336"/>
                  </a:cubicBezTo>
                  <a:cubicBezTo>
                    <a:pt x="12082" y="227482"/>
                    <a:pt x="10494" y="378294"/>
                    <a:pt x="13140" y="399461"/>
                  </a:cubicBezTo>
                  <a:cubicBezTo>
                    <a:pt x="15786" y="420628"/>
                    <a:pt x="27427" y="351836"/>
                    <a:pt x="25840" y="288336"/>
                  </a:cubicBezTo>
                  <a:cubicBezTo>
                    <a:pt x="24253" y="224836"/>
                    <a:pt x="3086" y="23753"/>
                    <a:pt x="440" y="25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82979684-CD81-1120-A3DF-05C2FA91F3D1}"/>
                </a:ext>
              </a:extLst>
            </p:cNvPr>
            <p:cNvSpPr/>
            <p:nvPr/>
          </p:nvSpPr>
          <p:spPr>
            <a:xfrm>
              <a:off x="9143764" y="1783885"/>
              <a:ext cx="17301" cy="435795"/>
            </a:xfrm>
            <a:custGeom>
              <a:avLst/>
              <a:gdLst>
                <a:gd name="connsiteX0" fmla="*/ 16111 w 17301"/>
                <a:gd name="connsiteY0" fmla="*/ 465 h 435795"/>
                <a:gd name="connsiteX1" fmla="*/ 16111 w 17301"/>
                <a:gd name="connsiteY1" fmla="*/ 213190 h 435795"/>
                <a:gd name="connsiteX2" fmla="*/ 6586 w 17301"/>
                <a:gd name="connsiteY2" fmla="*/ 324315 h 435795"/>
                <a:gd name="connsiteX3" fmla="*/ 16111 w 17301"/>
                <a:gd name="connsiteY3" fmla="*/ 435440 h 435795"/>
                <a:gd name="connsiteX4" fmla="*/ 236 w 17301"/>
                <a:gd name="connsiteY4" fmla="*/ 286215 h 435795"/>
                <a:gd name="connsiteX5" fmla="*/ 6586 w 17301"/>
                <a:gd name="connsiteY5" fmla="*/ 159215 h 435795"/>
                <a:gd name="connsiteX6" fmla="*/ 16111 w 17301"/>
                <a:gd name="connsiteY6" fmla="*/ 465 h 43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01" h="435795">
                  <a:moveTo>
                    <a:pt x="16111" y="465"/>
                  </a:moveTo>
                  <a:cubicBezTo>
                    <a:pt x="17698" y="9461"/>
                    <a:pt x="17699" y="159215"/>
                    <a:pt x="16111" y="213190"/>
                  </a:cubicBezTo>
                  <a:cubicBezTo>
                    <a:pt x="14523" y="267165"/>
                    <a:pt x="6586" y="287273"/>
                    <a:pt x="6586" y="324315"/>
                  </a:cubicBezTo>
                  <a:cubicBezTo>
                    <a:pt x="6586" y="361357"/>
                    <a:pt x="17169" y="441790"/>
                    <a:pt x="16111" y="435440"/>
                  </a:cubicBezTo>
                  <a:cubicBezTo>
                    <a:pt x="15053" y="429090"/>
                    <a:pt x="1823" y="332252"/>
                    <a:pt x="236" y="286215"/>
                  </a:cubicBezTo>
                  <a:cubicBezTo>
                    <a:pt x="-1351" y="240178"/>
                    <a:pt x="5528" y="203136"/>
                    <a:pt x="6586" y="159215"/>
                  </a:cubicBezTo>
                  <a:cubicBezTo>
                    <a:pt x="7644" y="115294"/>
                    <a:pt x="14524" y="-8531"/>
                    <a:pt x="16111" y="4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5F4C8A68-40C3-A35D-17C2-A2101F06F73F}"/>
                </a:ext>
              </a:extLst>
            </p:cNvPr>
            <p:cNvSpPr/>
            <p:nvPr/>
          </p:nvSpPr>
          <p:spPr>
            <a:xfrm>
              <a:off x="9079916" y="2276214"/>
              <a:ext cx="17048" cy="353836"/>
            </a:xfrm>
            <a:custGeom>
              <a:avLst/>
              <a:gdLst>
                <a:gd name="connsiteX0" fmla="*/ 6934 w 17048"/>
                <a:gd name="connsiteY0" fmla="*/ 261 h 353836"/>
                <a:gd name="connsiteX1" fmla="*/ 3759 w 17048"/>
                <a:gd name="connsiteY1" fmla="*/ 225686 h 353836"/>
                <a:gd name="connsiteX2" fmla="*/ 584 w 17048"/>
                <a:gd name="connsiteY2" fmla="*/ 352686 h 353836"/>
                <a:gd name="connsiteX3" fmla="*/ 16459 w 17048"/>
                <a:gd name="connsiteY3" fmla="*/ 273311 h 353836"/>
                <a:gd name="connsiteX4" fmla="*/ 6934 w 17048"/>
                <a:gd name="connsiteY4" fmla="*/ 261 h 35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8" h="353836">
                  <a:moveTo>
                    <a:pt x="6934" y="261"/>
                  </a:moveTo>
                  <a:cubicBezTo>
                    <a:pt x="4817" y="-7676"/>
                    <a:pt x="4817" y="166949"/>
                    <a:pt x="3759" y="225686"/>
                  </a:cubicBezTo>
                  <a:cubicBezTo>
                    <a:pt x="2701" y="284423"/>
                    <a:pt x="-1533" y="344749"/>
                    <a:pt x="584" y="352686"/>
                  </a:cubicBezTo>
                  <a:cubicBezTo>
                    <a:pt x="2701" y="360623"/>
                    <a:pt x="13284" y="326757"/>
                    <a:pt x="16459" y="273311"/>
                  </a:cubicBezTo>
                  <a:cubicBezTo>
                    <a:pt x="19634" y="219865"/>
                    <a:pt x="9051" y="8198"/>
                    <a:pt x="6934" y="2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8A92DD01-5CC1-5C04-1446-2002878D61ED}"/>
                </a:ext>
              </a:extLst>
            </p:cNvPr>
            <p:cNvSpPr/>
            <p:nvPr/>
          </p:nvSpPr>
          <p:spPr>
            <a:xfrm>
              <a:off x="9133252" y="2259530"/>
              <a:ext cx="23498" cy="344101"/>
            </a:xfrm>
            <a:custGeom>
              <a:avLst/>
              <a:gdLst>
                <a:gd name="connsiteX0" fmla="*/ 17098 w 23498"/>
                <a:gd name="connsiteY0" fmla="*/ 1070 h 344101"/>
                <a:gd name="connsiteX1" fmla="*/ 7573 w 23498"/>
                <a:gd name="connsiteY1" fmla="*/ 251895 h 344101"/>
                <a:gd name="connsiteX2" fmla="*/ 23448 w 23498"/>
                <a:gd name="connsiteY2" fmla="*/ 343970 h 344101"/>
                <a:gd name="connsiteX3" fmla="*/ 1223 w 23498"/>
                <a:gd name="connsiteY3" fmla="*/ 236020 h 344101"/>
                <a:gd name="connsiteX4" fmla="*/ 4398 w 23498"/>
                <a:gd name="connsiteY4" fmla="*/ 162995 h 344101"/>
                <a:gd name="connsiteX5" fmla="*/ 17098 w 23498"/>
                <a:gd name="connsiteY5" fmla="*/ 1070 h 34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8" h="344101">
                  <a:moveTo>
                    <a:pt x="17098" y="1070"/>
                  </a:moveTo>
                  <a:cubicBezTo>
                    <a:pt x="17627" y="15887"/>
                    <a:pt x="6515" y="194745"/>
                    <a:pt x="7573" y="251895"/>
                  </a:cubicBezTo>
                  <a:cubicBezTo>
                    <a:pt x="8631" y="309045"/>
                    <a:pt x="24506" y="346616"/>
                    <a:pt x="23448" y="343970"/>
                  </a:cubicBezTo>
                  <a:cubicBezTo>
                    <a:pt x="22390" y="341324"/>
                    <a:pt x="4398" y="266183"/>
                    <a:pt x="1223" y="236020"/>
                  </a:cubicBezTo>
                  <a:cubicBezTo>
                    <a:pt x="-1952" y="205857"/>
                    <a:pt x="1752" y="196333"/>
                    <a:pt x="4398" y="162995"/>
                  </a:cubicBezTo>
                  <a:cubicBezTo>
                    <a:pt x="7044" y="129658"/>
                    <a:pt x="16569" y="-13747"/>
                    <a:pt x="17098" y="107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B1B251F0-F6FC-130D-E3B2-435955503429}"/>
                </a:ext>
              </a:extLst>
            </p:cNvPr>
            <p:cNvSpPr/>
            <p:nvPr/>
          </p:nvSpPr>
          <p:spPr>
            <a:xfrm>
              <a:off x="9026340" y="2741915"/>
              <a:ext cx="60563" cy="785512"/>
            </a:xfrm>
            <a:custGeom>
              <a:avLst/>
              <a:gdLst>
                <a:gd name="connsiteX0" fmla="*/ 44635 w 60563"/>
                <a:gd name="connsiteY0" fmla="*/ 1285 h 785512"/>
                <a:gd name="connsiteX1" fmla="*/ 47810 w 60563"/>
                <a:gd name="connsiteY1" fmla="*/ 188610 h 785512"/>
                <a:gd name="connsiteX2" fmla="*/ 31935 w 60563"/>
                <a:gd name="connsiteY2" fmla="*/ 601360 h 785512"/>
                <a:gd name="connsiteX3" fmla="*/ 185 w 60563"/>
                <a:gd name="connsiteY3" fmla="*/ 785510 h 785512"/>
                <a:gd name="connsiteX4" fmla="*/ 47810 w 60563"/>
                <a:gd name="connsiteY4" fmla="*/ 604535 h 785512"/>
                <a:gd name="connsiteX5" fmla="*/ 60510 w 60563"/>
                <a:gd name="connsiteY5" fmla="*/ 134635 h 785512"/>
                <a:gd name="connsiteX6" fmla="*/ 44635 w 60563"/>
                <a:gd name="connsiteY6" fmla="*/ 1285 h 78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63" h="785512">
                  <a:moveTo>
                    <a:pt x="44635" y="1285"/>
                  </a:moveTo>
                  <a:cubicBezTo>
                    <a:pt x="42518" y="10281"/>
                    <a:pt x="49927" y="88598"/>
                    <a:pt x="47810" y="188610"/>
                  </a:cubicBezTo>
                  <a:cubicBezTo>
                    <a:pt x="45693" y="288622"/>
                    <a:pt x="39872" y="501877"/>
                    <a:pt x="31935" y="601360"/>
                  </a:cubicBezTo>
                  <a:cubicBezTo>
                    <a:pt x="23997" y="700843"/>
                    <a:pt x="-2461" y="784981"/>
                    <a:pt x="185" y="785510"/>
                  </a:cubicBezTo>
                  <a:cubicBezTo>
                    <a:pt x="2831" y="786039"/>
                    <a:pt x="37756" y="713014"/>
                    <a:pt x="47810" y="604535"/>
                  </a:cubicBezTo>
                  <a:cubicBezTo>
                    <a:pt x="57864" y="496056"/>
                    <a:pt x="59452" y="239410"/>
                    <a:pt x="60510" y="134635"/>
                  </a:cubicBezTo>
                  <a:cubicBezTo>
                    <a:pt x="61568" y="29860"/>
                    <a:pt x="46752" y="-7711"/>
                    <a:pt x="44635" y="128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D7E782C9-4B6C-E6D2-09B5-7DF4016796FD}"/>
                </a:ext>
              </a:extLst>
            </p:cNvPr>
            <p:cNvSpPr/>
            <p:nvPr/>
          </p:nvSpPr>
          <p:spPr>
            <a:xfrm>
              <a:off x="9111828" y="2749739"/>
              <a:ext cx="29946" cy="752920"/>
            </a:xfrm>
            <a:custGeom>
              <a:avLst/>
              <a:gdLst>
                <a:gd name="connsiteX0" fmla="*/ 25822 w 29946"/>
                <a:gd name="connsiteY0" fmla="*/ 2986 h 752920"/>
                <a:gd name="connsiteX1" fmla="*/ 9947 w 29946"/>
                <a:gd name="connsiteY1" fmla="*/ 399861 h 752920"/>
                <a:gd name="connsiteX2" fmla="*/ 9947 w 29946"/>
                <a:gd name="connsiteY2" fmla="*/ 603061 h 752920"/>
                <a:gd name="connsiteX3" fmla="*/ 422 w 29946"/>
                <a:gd name="connsiteY3" fmla="*/ 752286 h 752920"/>
                <a:gd name="connsiteX4" fmla="*/ 25822 w 29946"/>
                <a:gd name="connsiteY4" fmla="*/ 545911 h 752920"/>
                <a:gd name="connsiteX5" fmla="*/ 28997 w 29946"/>
                <a:gd name="connsiteY5" fmla="*/ 234761 h 752920"/>
                <a:gd name="connsiteX6" fmla="*/ 25822 w 29946"/>
                <a:gd name="connsiteY6" fmla="*/ 2986 h 7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46" h="752920">
                  <a:moveTo>
                    <a:pt x="25822" y="2986"/>
                  </a:moveTo>
                  <a:cubicBezTo>
                    <a:pt x="22647" y="30503"/>
                    <a:pt x="12593" y="299849"/>
                    <a:pt x="9947" y="399861"/>
                  </a:cubicBezTo>
                  <a:cubicBezTo>
                    <a:pt x="7301" y="499873"/>
                    <a:pt x="11534" y="544324"/>
                    <a:pt x="9947" y="603061"/>
                  </a:cubicBezTo>
                  <a:cubicBezTo>
                    <a:pt x="8360" y="661798"/>
                    <a:pt x="-2224" y="761811"/>
                    <a:pt x="422" y="752286"/>
                  </a:cubicBezTo>
                  <a:cubicBezTo>
                    <a:pt x="3068" y="742761"/>
                    <a:pt x="21060" y="632165"/>
                    <a:pt x="25822" y="545911"/>
                  </a:cubicBezTo>
                  <a:cubicBezTo>
                    <a:pt x="30584" y="459657"/>
                    <a:pt x="30585" y="324719"/>
                    <a:pt x="28997" y="234761"/>
                  </a:cubicBezTo>
                  <a:cubicBezTo>
                    <a:pt x="27410" y="144803"/>
                    <a:pt x="28997" y="-24531"/>
                    <a:pt x="25822" y="298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38965C7A-D87B-BA46-8390-97EC57C9C5D0}"/>
                </a:ext>
              </a:extLst>
            </p:cNvPr>
            <p:cNvSpPr/>
            <p:nvPr/>
          </p:nvSpPr>
          <p:spPr>
            <a:xfrm>
              <a:off x="8952178" y="3501929"/>
              <a:ext cx="167649" cy="31858"/>
            </a:xfrm>
            <a:custGeom>
              <a:avLst/>
              <a:gdLst>
                <a:gd name="connsiteX0" fmla="*/ 1322 w 167649"/>
                <a:gd name="connsiteY0" fmla="*/ 31846 h 31858"/>
                <a:gd name="connsiteX1" fmla="*/ 163247 w 167649"/>
                <a:gd name="connsiteY1" fmla="*/ 6446 h 31858"/>
                <a:gd name="connsiteX2" fmla="*/ 118797 w 167649"/>
                <a:gd name="connsiteY2" fmla="*/ 96 h 31858"/>
                <a:gd name="connsiteX3" fmla="*/ 87047 w 167649"/>
                <a:gd name="connsiteY3" fmla="*/ 9621 h 31858"/>
                <a:gd name="connsiteX4" fmla="*/ 1322 w 167649"/>
                <a:gd name="connsiteY4" fmla="*/ 31846 h 3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49" h="31858">
                  <a:moveTo>
                    <a:pt x="1322" y="31846"/>
                  </a:moveTo>
                  <a:cubicBezTo>
                    <a:pt x="14022" y="31317"/>
                    <a:pt x="143668" y="11738"/>
                    <a:pt x="163247" y="6446"/>
                  </a:cubicBezTo>
                  <a:cubicBezTo>
                    <a:pt x="182826" y="1154"/>
                    <a:pt x="131497" y="-433"/>
                    <a:pt x="118797" y="96"/>
                  </a:cubicBezTo>
                  <a:cubicBezTo>
                    <a:pt x="106097" y="625"/>
                    <a:pt x="102922" y="2742"/>
                    <a:pt x="87047" y="9621"/>
                  </a:cubicBezTo>
                  <a:cubicBezTo>
                    <a:pt x="71172" y="16500"/>
                    <a:pt x="-11378" y="32375"/>
                    <a:pt x="1322" y="318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FE40434D-5D1E-17FA-13DC-629DA365D6BC}"/>
                </a:ext>
              </a:extLst>
            </p:cNvPr>
            <p:cNvSpPr/>
            <p:nvPr/>
          </p:nvSpPr>
          <p:spPr>
            <a:xfrm>
              <a:off x="9042278" y="3609968"/>
              <a:ext cx="108860" cy="222849"/>
            </a:xfrm>
            <a:custGeom>
              <a:avLst/>
              <a:gdLst>
                <a:gd name="connsiteX0" fmla="*/ 122 w 108860"/>
                <a:gd name="connsiteY0" fmla="*/ 28582 h 222849"/>
                <a:gd name="connsiteX1" fmla="*/ 104897 w 108860"/>
                <a:gd name="connsiteY1" fmla="*/ 7 h 222849"/>
                <a:gd name="connsiteX2" fmla="*/ 85847 w 108860"/>
                <a:gd name="connsiteY2" fmla="*/ 31757 h 222849"/>
                <a:gd name="connsiteX3" fmla="*/ 76322 w 108860"/>
                <a:gd name="connsiteY3" fmla="*/ 92082 h 222849"/>
                <a:gd name="connsiteX4" fmla="*/ 76322 w 108860"/>
                <a:gd name="connsiteY4" fmla="*/ 222257 h 222849"/>
                <a:gd name="connsiteX5" fmla="*/ 69972 w 108860"/>
                <a:gd name="connsiteY5" fmla="*/ 34932 h 222849"/>
                <a:gd name="connsiteX6" fmla="*/ 82672 w 108860"/>
                <a:gd name="connsiteY6" fmla="*/ 15882 h 222849"/>
                <a:gd name="connsiteX7" fmla="*/ 122 w 108860"/>
                <a:gd name="connsiteY7" fmla="*/ 28582 h 22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60" h="222849">
                  <a:moveTo>
                    <a:pt x="122" y="28582"/>
                  </a:moveTo>
                  <a:cubicBezTo>
                    <a:pt x="3826" y="25936"/>
                    <a:pt x="90610" y="-522"/>
                    <a:pt x="104897" y="7"/>
                  </a:cubicBezTo>
                  <a:cubicBezTo>
                    <a:pt x="119185" y="536"/>
                    <a:pt x="90610" y="16411"/>
                    <a:pt x="85847" y="31757"/>
                  </a:cubicBezTo>
                  <a:cubicBezTo>
                    <a:pt x="81084" y="47103"/>
                    <a:pt x="77910" y="60332"/>
                    <a:pt x="76322" y="92082"/>
                  </a:cubicBezTo>
                  <a:cubicBezTo>
                    <a:pt x="74734" y="123832"/>
                    <a:pt x="77380" y="231782"/>
                    <a:pt x="76322" y="222257"/>
                  </a:cubicBezTo>
                  <a:cubicBezTo>
                    <a:pt x="75264" y="212732"/>
                    <a:pt x="68914" y="69328"/>
                    <a:pt x="69972" y="34932"/>
                  </a:cubicBezTo>
                  <a:cubicBezTo>
                    <a:pt x="71030" y="536"/>
                    <a:pt x="87434" y="15882"/>
                    <a:pt x="82672" y="15882"/>
                  </a:cubicBezTo>
                  <a:cubicBezTo>
                    <a:pt x="77910" y="15882"/>
                    <a:pt x="-3582" y="31228"/>
                    <a:pt x="122" y="285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445044AF-AF8B-E978-D362-212CBB2F6E8F}"/>
                </a:ext>
              </a:extLst>
            </p:cNvPr>
            <p:cNvSpPr/>
            <p:nvPr/>
          </p:nvSpPr>
          <p:spPr>
            <a:xfrm>
              <a:off x="9322396" y="1806536"/>
              <a:ext cx="60141" cy="930791"/>
            </a:xfrm>
            <a:custGeom>
              <a:avLst/>
              <a:gdLst>
                <a:gd name="connsiteX0" fmla="*/ 59729 w 60141"/>
                <a:gd name="connsiteY0" fmla="*/ 39 h 930791"/>
                <a:gd name="connsiteX1" fmla="*/ 27979 w 60141"/>
                <a:gd name="connsiteY1" fmla="*/ 234989 h 930791"/>
                <a:gd name="connsiteX2" fmla="*/ 21629 w 60141"/>
                <a:gd name="connsiteY2" fmla="*/ 923964 h 930791"/>
                <a:gd name="connsiteX3" fmla="*/ 8929 w 60141"/>
                <a:gd name="connsiteY3" fmla="*/ 568364 h 930791"/>
                <a:gd name="connsiteX4" fmla="*/ 2579 w 60141"/>
                <a:gd name="connsiteY4" fmla="*/ 247689 h 930791"/>
                <a:gd name="connsiteX5" fmla="*/ 59729 w 60141"/>
                <a:gd name="connsiteY5" fmla="*/ 39 h 93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41" h="930791">
                  <a:moveTo>
                    <a:pt x="59729" y="39"/>
                  </a:moveTo>
                  <a:cubicBezTo>
                    <a:pt x="63962" y="-2078"/>
                    <a:pt x="34329" y="81002"/>
                    <a:pt x="27979" y="234989"/>
                  </a:cubicBezTo>
                  <a:cubicBezTo>
                    <a:pt x="21629" y="388977"/>
                    <a:pt x="24804" y="868402"/>
                    <a:pt x="21629" y="923964"/>
                  </a:cubicBezTo>
                  <a:cubicBezTo>
                    <a:pt x="18454" y="979526"/>
                    <a:pt x="12104" y="681076"/>
                    <a:pt x="8929" y="568364"/>
                  </a:cubicBezTo>
                  <a:cubicBezTo>
                    <a:pt x="5754" y="455652"/>
                    <a:pt x="-4829" y="336589"/>
                    <a:pt x="2579" y="247689"/>
                  </a:cubicBezTo>
                  <a:cubicBezTo>
                    <a:pt x="9987" y="158789"/>
                    <a:pt x="55496" y="2156"/>
                    <a:pt x="59729" y="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D172A299-D4DC-A11F-3444-9A5B86686930}"/>
                </a:ext>
              </a:extLst>
            </p:cNvPr>
            <p:cNvSpPr/>
            <p:nvPr/>
          </p:nvSpPr>
          <p:spPr>
            <a:xfrm>
              <a:off x="9321800" y="2853652"/>
              <a:ext cx="139737" cy="1019753"/>
            </a:xfrm>
            <a:custGeom>
              <a:avLst/>
              <a:gdLst>
                <a:gd name="connsiteX0" fmla="*/ 73025 w 139737"/>
                <a:gd name="connsiteY0" fmla="*/ 673 h 1019753"/>
                <a:gd name="connsiteX1" fmla="*/ 31750 w 139737"/>
                <a:gd name="connsiteY1" fmla="*/ 543598 h 1019753"/>
                <a:gd name="connsiteX2" fmla="*/ 22225 w 139737"/>
                <a:gd name="connsiteY2" fmla="*/ 899198 h 1019753"/>
                <a:gd name="connsiteX3" fmla="*/ 22225 w 139737"/>
                <a:gd name="connsiteY3" fmla="*/ 835698 h 1019753"/>
                <a:gd name="connsiteX4" fmla="*/ 0 w 139737"/>
                <a:gd name="connsiteY4" fmla="*/ 1016673 h 1019753"/>
                <a:gd name="connsiteX5" fmla="*/ 22225 w 139737"/>
                <a:gd name="connsiteY5" fmla="*/ 943648 h 1019753"/>
                <a:gd name="connsiteX6" fmla="*/ 73025 w 139737"/>
                <a:gd name="connsiteY6" fmla="*/ 864273 h 1019753"/>
                <a:gd name="connsiteX7" fmla="*/ 139700 w 139737"/>
                <a:gd name="connsiteY7" fmla="*/ 826173 h 1019753"/>
                <a:gd name="connsiteX8" fmla="*/ 63500 w 139737"/>
                <a:gd name="connsiteY8" fmla="*/ 835698 h 1019753"/>
                <a:gd name="connsiteX9" fmla="*/ 53975 w 139737"/>
                <a:gd name="connsiteY9" fmla="*/ 788073 h 1019753"/>
                <a:gd name="connsiteX10" fmla="*/ 44450 w 139737"/>
                <a:gd name="connsiteY10" fmla="*/ 661073 h 1019753"/>
                <a:gd name="connsiteX11" fmla="*/ 73025 w 139737"/>
                <a:gd name="connsiteY11" fmla="*/ 673 h 101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37" h="1019753">
                  <a:moveTo>
                    <a:pt x="73025" y="673"/>
                  </a:moveTo>
                  <a:cubicBezTo>
                    <a:pt x="70908" y="-18906"/>
                    <a:pt x="40217" y="393844"/>
                    <a:pt x="31750" y="543598"/>
                  </a:cubicBezTo>
                  <a:cubicBezTo>
                    <a:pt x="23283" y="693352"/>
                    <a:pt x="23812" y="850515"/>
                    <a:pt x="22225" y="899198"/>
                  </a:cubicBezTo>
                  <a:cubicBezTo>
                    <a:pt x="20638" y="947881"/>
                    <a:pt x="25929" y="816119"/>
                    <a:pt x="22225" y="835698"/>
                  </a:cubicBezTo>
                  <a:cubicBezTo>
                    <a:pt x="18521" y="855277"/>
                    <a:pt x="0" y="998681"/>
                    <a:pt x="0" y="1016673"/>
                  </a:cubicBezTo>
                  <a:cubicBezTo>
                    <a:pt x="0" y="1034665"/>
                    <a:pt x="10054" y="969048"/>
                    <a:pt x="22225" y="943648"/>
                  </a:cubicBezTo>
                  <a:cubicBezTo>
                    <a:pt x="34396" y="918248"/>
                    <a:pt x="53446" y="883852"/>
                    <a:pt x="73025" y="864273"/>
                  </a:cubicBezTo>
                  <a:cubicBezTo>
                    <a:pt x="92604" y="844694"/>
                    <a:pt x="141287" y="830935"/>
                    <a:pt x="139700" y="826173"/>
                  </a:cubicBezTo>
                  <a:cubicBezTo>
                    <a:pt x="138113" y="821411"/>
                    <a:pt x="77788" y="842048"/>
                    <a:pt x="63500" y="835698"/>
                  </a:cubicBezTo>
                  <a:cubicBezTo>
                    <a:pt x="49212" y="829348"/>
                    <a:pt x="57150" y="817177"/>
                    <a:pt x="53975" y="788073"/>
                  </a:cubicBezTo>
                  <a:cubicBezTo>
                    <a:pt x="50800" y="758969"/>
                    <a:pt x="39688" y="785956"/>
                    <a:pt x="44450" y="661073"/>
                  </a:cubicBezTo>
                  <a:cubicBezTo>
                    <a:pt x="49212" y="536190"/>
                    <a:pt x="75142" y="20252"/>
                    <a:pt x="73025" y="6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43206A9A-4554-5EC0-EF70-4E86ADC08AA9}"/>
                </a:ext>
              </a:extLst>
            </p:cNvPr>
            <p:cNvSpPr/>
            <p:nvPr/>
          </p:nvSpPr>
          <p:spPr>
            <a:xfrm>
              <a:off x="9204314" y="2718519"/>
              <a:ext cx="25998" cy="618373"/>
            </a:xfrm>
            <a:custGeom>
              <a:avLst/>
              <a:gdLst>
                <a:gd name="connsiteX0" fmla="*/ 11 w 25998"/>
                <a:gd name="connsiteY0" fmla="*/ 11981 h 618373"/>
                <a:gd name="connsiteX1" fmla="*/ 22236 w 25998"/>
                <a:gd name="connsiteY1" fmla="*/ 615231 h 618373"/>
                <a:gd name="connsiteX2" fmla="*/ 25411 w 25998"/>
                <a:gd name="connsiteY2" fmla="*/ 240581 h 618373"/>
                <a:gd name="connsiteX3" fmla="*/ 11 w 25998"/>
                <a:gd name="connsiteY3" fmla="*/ 11981 h 618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98" h="618373">
                  <a:moveTo>
                    <a:pt x="11" y="11981"/>
                  </a:moveTo>
                  <a:cubicBezTo>
                    <a:pt x="-518" y="74423"/>
                    <a:pt x="18003" y="577131"/>
                    <a:pt x="22236" y="615231"/>
                  </a:cubicBezTo>
                  <a:cubicBezTo>
                    <a:pt x="26469" y="653331"/>
                    <a:pt x="26469" y="334243"/>
                    <a:pt x="25411" y="240581"/>
                  </a:cubicBezTo>
                  <a:cubicBezTo>
                    <a:pt x="24353" y="146919"/>
                    <a:pt x="540" y="-50461"/>
                    <a:pt x="11" y="119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392B6D48-B696-FDBB-1939-E5171A3B0685}"/>
                </a:ext>
              </a:extLst>
            </p:cNvPr>
            <p:cNvSpPr/>
            <p:nvPr/>
          </p:nvSpPr>
          <p:spPr>
            <a:xfrm>
              <a:off x="9387557" y="3796901"/>
              <a:ext cx="89930" cy="715116"/>
            </a:xfrm>
            <a:custGeom>
              <a:avLst/>
              <a:gdLst>
                <a:gd name="connsiteX0" fmla="*/ 89818 w 89930"/>
                <a:gd name="connsiteY0" fmla="*/ 399 h 715116"/>
                <a:gd name="connsiteX1" fmla="*/ 19968 w 89930"/>
                <a:gd name="connsiteY1" fmla="*/ 368699 h 715116"/>
                <a:gd name="connsiteX2" fmla="*/ 42193 w 89930"/>
                <a:gd name="connsiteY2" fmla="*/ 714774 h 715116"/>
                <a:gd name="connsiteX3" fmla="*/ 918 w 89930"/>
                <a:gd name="connsiteY3" fmla="*/ 305199 h 715116"/>
                <a:gd name="connsiteX4" fmla="*/ 89818 w 89930"/>
                <a:gd name="connsiteY4" fmla="*/ 399 h 71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30" h="715116">
                  <a:moveTo>
                    <a:pt x="89818" y="399"/>
                  </a:moveTo>
                  <a:cubicBezTo>
                    <a:pt x="92993" y="10982"/>
                    <a:pt x="27905" y="249637"/>
                    <a:pt x="19968" y="368699"/>
                  </a:cubicBezTo>
                  <a:cubicBezTo>
                    <a:pt x="12031" y="487761"/>
                    <a:pt x="45368" y="725357"/>
                    <a:pt x="42193" y="714774"/>
                  </a:cubicBezTo>
                  <a:cubicBezTo>
                    <a:pt x="39018" y="704191"/>
                    <a:pt x="-7019" y="418441"/>
                    <a:pt x="918" y="305199"/>
                  </a:cubicBezTo>
                  <a:cubicBezTo>
                    <a:pt x="8855" y="191957"/>
                    <a:pt x="86643" y="-10184"/>
                    <a:pt x="89818" y="3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C955EFB5-9076-6BC8-7BE9-63C8A656A2A5}"/>
                </a:ext>
              </a:extLst>
            </p:cNvPr>
            <p:cNvSpPr/>
            <p:nvPr/>
          </p:nvSpPr>
          <p:spPr>
            <a:xfrm>
              <a:off x="4465473" y="2730113"/>
              <a:ext cx="11973" cy="197550"/>
            </a:xfrm>
            <a:custGeom>
              <a:avLst/>
              <a:gdLst>
                <a:gd name="connsiteX0" fmla="*/ 4084 w 11973"/>
                <a:gd name="connsiteY0" fmla="*/ 1704 h 197550"/>
                <a:gd name="connsiteX1" fmla="*/ 290 w 11973"/>
                <a:gd name="connsiteY1" fmla="*/ 195208 h 197550"/>
                <a:gd name="connsiteX2" fmla="*/ 11672 w 11973"/>
                <a:gd name="connsiteY2" fmla="*/ 104148 h 197550"/>
                <a:gd name="connsiteX3" fmla="*/ 4084 w 11973"/>
                <a:gd name="connsiteY3" fmla="*/ 1704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3" h="197550">
                  <a:moveTo>
                    <a:pt x="4084" y="1704"/>
                  </a:moveTo>
                  <a:cubicBezTo>
                    <a:pt x="2187" y="16881"/>
                    <a:pt x="-975" y="178134"/>
                    <a:pt x="290" y="195208"/>
                  </a:cubicBezTo>
                  <a:cubicBezTo>
                    <a:pt x="1555" y="212282"/>
                    <a:pt x="9775" y="131340"/>
                    <a:pt x="11672" y="104148"/>
                  </a:cubicBezTo>
                  <a:cubicBezTo>
                    <a:pt x="13569" y="76956"/>
                    <a:pt x="5981" y="-13473"/>
                    <a:pt x="4084" y="17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0D8BF231-0A27-BD5F-D375-EC0FF0A79C51}"/>
                </a:ext>
              </a:extLst>
            </p:cNvPr>
            <p:cNvSpPr/>
            <p:nvPr/>
          </p:nvSpPr>
          <p:spPr>
            <a:xfrm>
              <a:off x="4367036" y="2727163"/>
              <a:ext cx="94994" cy="187057"/>
            </a:xfrm>
            <a:custGeom>
              <a:avLst/>
              <a:gdLst>
                <a:gd name="connsiteX0" fmla="*/ 78 w 94994"/>
                <a:gd name="connsiteY0" fmla="*/ 860 h 187057"/>
                <a:gd name="connsiteX1" fmla="*/ 68373 w 94994"/>
                <a:gd name="connsiteY1" fmla="*/ 27420 h 187057"/>
                <a:gd name="connsiteX2" fmla="*/ 68373 w 94994"/>
                <a:gd name="connsiteY2" fmla="*/ 80538 h 187057"/>
                <a:gd name="connsiteX3" fmla="*/ 68373 w 94994"/>
                <a:gd name="connsiteY3" fmla="*/ 110892 h 187057"/>
                <a:gd name="connsiteX4" fmla="*/ 94932 w 94994"/>
                <a:gd name="connsiteY4" fmla="*/ 186776 h 187057"/>
                <a:gd name="connsiteX5" fmla="*/ 75962 w 94994"/>
                <a:gd name="connsiteY5" fmla="*/ 133657 h 187057"/>
                <a:gd name="connsiteX6" fmla="*/ 83550 w 94994"/>
                <a:gd name="connsiteY6" fmla="*/ 57773 h 187057"/>
                <a:gd name="connsiteX7" fmla="*/ 78 w 94994"/>
                <a:gd name="connsiteY7" fmla="*/ 860 h 18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94" h="187057">
                  <a:moveTo>
                    <a:pt x="78" y="860"/>
                  </a:moveTo>
                  <a:cubicBezTo>
                    <a:pt x="-2452" y="-4199"/>
                    <a:pt x="56991" y="14140"/>
                    <a:pt x="68373" y="27420"/>
                  </a:cubicBezTo>
                  <a:cubicBezTo>
                    <a:pt x="79756" y="40700"/>
                    <a:pt x="68373" y="80538"/>
                    <a:pt x="68373" y="80538"/>
                  </a:cubicBezTo>
                  <a:cubicBezTo>
                    <a:pt x="68373" y="94450"/>
                    <a:pt x="63947" y="93186"/>
                    <a:pt x="68373" y="110892"/>
                  </a:cubicBezTo>
                  <a:cubicBezTo>
                    <a:pt x="72800" y="128598"/>
                    <a:pt x="93667" y="182982"/>
                    <a:pt x="94932" y="186776"/>
                  </a:cubicBezTo>
                  <a:cubicBezTo>
                    <a:pt x="96197" y="190570"/>
                    <a:pt x="77859" y="155158"/>
                    <a:pt x="75962" y="133657"/>
                  </a:cubicBezTo>
                  <a:cubicBezTo>
                    <a:pt x="74065" y="112157"/>
                    <a:pt x="91138" y="74214"/>
                    <a:pt x="83550" y="57773"/>
                  </a:cubicBezTo>
                  <a:cubicBezTo>
                    <a:pt x="75962" y="41332"/>
                    <a:pt x="2608" y="5919"/>
                    <a:pt x="78" y="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6B041D9E-73F9-D205-1468-39B6E27DCEE6}"/>
                </a:ext>
              </a:extLst>
            </p:cNvPr>
            <p:cNvSpPr/>
            <p:nvPr/>
          </p:nvSpPr>
          <p:spPr>
            <a:xfrm>
              <a:off x="4545338" y="2723639"/>
              <a:ext cx="12907" cy="187630"/>
            </a:xfrm>
            <a:custGeom>
              <a:avLst/>
              <a:gdLst>
                <a:gd name="connsiteX0" fmla="*/ 11485 w 12907"/>
                <a:gd name="connsiteY0" fmla="*/ 590 h 187630"/>
                <a:gd name="connsiteX1" fmla="*/ 11485 w 12907"/>
                <a:gd name="connsiteY1" fmla="*/ 182711 h 187630"/>
                <a:gd name="connsiteX2" fmla="*/ 103 w 12907"/>
                <a:gd name="connsiteY2" fmla="*/ 125798 h 187630"/>
                <a:gd name="connsiteX3" fmla="*/ 11485 w 12907"/>
                <a:gd name="connsiteY3" fmla="*/ 590 h 18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7" h="187630">
                  <a:moveTo>
                    <a:pt x="11485" y="590"/>
                  </a:moveTo>
                  <a:cubicBezTo>
                    <a:pt x="13382" y="10076"/>
                    <a:pt x="13382" y="161843"/>
                    <a:pt x="11485" y="182711"/>
                  </a:cubicBezTo>
                  <a:cubicBezTo>
                    <a:pt x="9588" y="203579"/>
                    <a:pt x="1368" y="152990"/>
                    <a:pt x="103" y="125798"/>
                  </a:cubicBezTo>
                  <a:cubicBezTo>
                    <a:pt x="-1162" y="98606"/>
                    <a:pt x="9588" y="-8896"/>
                    <a:pt x="11485" y="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E5B0B9A2-ECA1-6569-BC19-A8A2C29A218A}"/>
                </a:ext>
              </a:extLst>
            </p:cNvPr>
            <p:cNvSpPr/>
            <p:nvPr/>
          </p:nvSpPr>
          <p:spPr>
            <a:xfrm>
              <a:off x="4184977" y="3270276"/>
              <a:ext cx="108607" cy="136927"/>
            </a:xfrm>
            <a:custGeom>
              <a:avLst/>
              <a:gdLst>
                <a:gd name="connsiteX0" fmla="*/ 26575 w 108607"/>
                <a:gd name="connsiteY0" fmla="*/ 317 h 136927"/>
                <a:gd name="connsiteX1" fmla="*/ 106253 w 108607"/>
                <a:gd name="connsiteY1" fmla="*/ 57229 h 136927"/>
                <a:gd name="connsiteX2" fmla="*/ 79694 w 108607"/>
                <a:gd name="connsiteY2" fmla="*/ 110348 h 136927"/>
                <a:gd name="connsiteX3" fmla="*/ 16 w 108607"/>
                <a:gd name="connsiteY3" fmla="*/ 136907 h 136927"/>
                <a:gd name="connsiteX4" fmla="*/ 72105 w 108607"/>
                <a:gd name="connsiteY4" fmla="*/ 106554 h 136927"/>
                <a:gd name="connsiteX5" fmla="*/ 87282 w 108607"/>
                <a:gd name="connsiteY5" fmla="*/ 83789 h 136927"/>
                <a:gd name="connsiteX6" fmla="*/ 26575 w 108607"/>
                <a:gd name="connsiteY6" fmla="*/ 31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07" h="136927">
                  <a:moveTo>
                    <a:pt x="26575" y="317"/>
                  </a:moveTo>
                  <a:cubicBezTo>
                    <a:pt x="29737" y="-4110"/>
                    <a:pt x="97400" y="38890"/>
                    <a:pt x="106253" y="57229"/>
                  </a:cubicBezTo>
                  <a:cubicBezTo>
                    <a:pt x="115106" y="75568"/>
                    <a:pt x="97400" y="97069"/>
                    <a:pt x="79694" y="110348"/>
                  </a:cubicBezTo>
                  <a:cubicBezTo>
                    <a:pt x="61988" y="123627"/>
                    <a:pt x="1281" y="137539"/>
                    <a:pt x="16" y="136907"/>
                  </a:cubicBezTo>
                  <a:cubicBezTo>
                    <a:pt x="-1249" y="136275"/>
                    <a:pt x="72105" y="106554"/>
                    <a:pt x="72105" y="106554"/>
                  </a:cubicBezTo>
                  <a:cubicBezTo>
                    <a:pt x="86649" y="97701"/>
                    <a:pt x="89811" y="97069"/>
                    <a:pt x="87282" y="83789"/>
                  </a:cubicBezTo>
                  <a:cubicBezTo>
                    <a:pt x="84753" y="70509"/>
                    <a:pt x="23413" y="4744"/>
                    <a:pt x="26575" y="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6E561ACD-23E1-CC09-0002-487BD4B0A1F6}"/>
                </a:ext>
              </a:extLst>
            </p:cNvPr>
            <p:cNvSpPr/>
            <p:nvPr/>
          </p:nvSpPr>
          <p:spPr>
            <a:xfrm>
              <a:off x="4220687" y="2996694"/>
              <a:ext cx="438615" cy="292928"/>
            </a:xfrm>
            <a:custGeom>
              <a:avLst/>
              <a:gdLst>
                <a:gd name="connsiteX0" fmla="*/ 9836 w 438615"/>
                <a:gd name="connsiteY0" fmla="*/ 292869 h 292928"/>
                <a:gd name="connsiteX1" fmla="*/ 9836 w 438615"/>
                <a:gd name="connsiteY1" fmla="*/ 171455 h 292928"/>
                <a:gd name="connsiteX2" fmla="*/ 142633 w 438615"/>
                <a:gd name="connsiteY2" fmla="*/ 23482 h 292928"/>
                <a:gd name="connsiteX3" fmla="*/ 233693 w 438615"/>
                <a:gd name="connsiteY3" fmla="*/ 12099 h 292928"/>
                <a:gd name="connsiteX4" fmla="*/ 374078 w 438615"/>
                <a:gd name="connsiteY4" fmla="*/ 23482 h 292928"/>
                <a:gd name="connsiteX5" fmla="*/ 438579 w 438615"/>
                <a:gd name="connsiteY5" fmla="*/ 46247 h 292928"/>
                <a:gd name="connsiteX6" fmla="*/ 366490 w 438615"/>
                <a:gd name="connsiteY6" fmla="*/ 19688 h 292928"/>
                <a:gd name="connsiteX7" fmla="*/ 275429 w 438615"/>
                <a:gd name="connsiteY7" fmla="*/ 4511 h 292928"/>
                <a:gd name="connsiteX8" fmla="*/ 210928 w 438615"/>
                <a:gd name="connsiteY8" fmla="*/ 717 h 292928"/>
                <a:gd name="connsiteX9" fmla="*/ 154015 w 438615"/>
                <a:gd name="connsiteY9" fmla="*/ 4511 h 292928"/>
                <a:gd name="connsiteX10" fmla="*/ 89514 w 438615"/>
                <a:gd name="connsiteY10" fmla="*/ 42453 h 292928"/>
                <a:gd name="connsiteX11" fmla="*/ 21218 w 438615"/>
                <a:gd name="connsiteY11" fmla="*/ 133513 h 292928"/>
                <a:gd name="connsiteX12" fmla="*/ 9836 w 438615"/>
                <a:gd name="connsiteY12" fmla="*/ 156279 h 292928"/>
                <a:gd name="connsiteX13" fmla="*/ 9836 w 438615"/>
                <a:gd name="connsiteY13" fmla="*/ 292869 h 29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8615" h="292928">
                  <a:moveTo>
                    <a:pt x="9836" y="292869"/>
                  </a:moveTo>
                  <a:cubicBezTo>
                    <a:pt x="9836" y="295398"/>
                    <a:pt x="-12297" y="216353"/>
                    <a:pt x="9836" y="171455"/>
                  </a:cubicBezTo>
                  <a:cubicBezTo>
                    <a:pt x="31969" y="126557"/>
                    <a:pt x="105323" y="50041"/>
                    <a:pt x="142633" y="23482"/>
                  </a:cubicBezTo>
                  <a:cubicBezTo>
                    <a:pt x="179943" y="-3077"/>
                    <a:pt x="195119" y="12099"/>
                    <a:pt x="233693" y="12099"/>
                  </a:cubicBezTo>
                  <a:cubicBezTo>
                    <a:pt x="272267" y="12099"/>
                    <a:pt x="339930" y="17791"/>
                    <a:pt x="374078" y="23482"/>
                  </a:cubicBezTo>
                  <a:cubicBezTo>
                    <a:pt x="408226" y="29173"/>
                    <a:pt x="439844" y="46879"/>
                    <a:pt x="438579" y="46247"/>
                  </a:cubicBezTo>
                  <a:cubicBezTo>
                    <a:pt x="437314" y="45615"/>
                    <a:pt x="393682" y="26644"/>
                    <a:pt x="366490" y="19688"/>
                  </a:cubicBezTo>
                  <a:cubicBezTo>
                    <a:pt x="339298" y="12732"/>
                    <a:pt x="301356" y="7673"/>
                    <a:pt x="275429" y="4511"/>
                  </a:cubicBezTo>
                  <a:cubicBezTo>
                    <a:pt x="249502" y="1349"/>
                    <a:pt x="231164" y="717"/>
                    <a:pt x="210928" y="717"/>
                  </a:cubicBezTo>
                  <a:cubicBezTo>
                    <a:pt x="190692" y="717"/>
                    <a:pt x="174251" y="-2445"/>
                    <a:pt x="154015" y="4511"/>
                  </a:cubicBezTo>
                  <a:cubicBezTo>
                    <a:pt x="133779" y="11467"/>
                    <a:pt x="111647" y="20953"/>
                    <a:pt x="89514" y="42453"/>
                  </a:cubicBezTo>
                  <a:cubicBezTo>
                    <a:pt x="67381" y="63953"/>
                    <a:pt x="21218" y="133513"/>
                    <a:pt x="21218" y="133513"/>
                  </a:cubicBezTo>
                  <a:cubicBezTo>
                    <a:pt x="7938" y="152484"/>
                    <a:pt x="11101" y="134779"/>
                    <a:pt x="9836" y="156279"/>
                  </a:cubicBezTo>
                  <a:cubicBezTo>
                    <a:pt x="8571" y="177779"/>
                    <a:pt x="9836" y="290340"/>
                    <a:pt x="9836" y="2928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7FB64888-B8EE-D856-17DF-14F6F8474A43}"/>
                </a:ext>
              </a:extLst>
            </p:cNvPr>
            <p:cNvSpPr/>
            <p:nvPr/>
          </p:nvSpPr>
          <p:spPr>
            <a:xfrm>
              <a:off x="4617428" y="3039121"/>
              <a:ext cx="140677" cy="266035"/>
            </a:xfrm>
            <a:custGeom>
              <a:avLst/>
              <a:gdLst>
                <a:gd name="connsiteX0" fmla="*/ 102 w 140677"/>
                <a:gd name="connsiteY0" fmla="*/ 26 h 266035"/>
                <a:gd name="connsiteX1" fmla="*/ 87369 w 140677"/>
                <a:gd name="connsiteY1" fmla="*/ 68321 h 266035"/>
                <a:gd name="connsiteX2" fmla="*/ 117722 w 140677"/>
                <a:gd name="connsiteY2" fmla="*/ 147999 h 266035"/>
                <a:gd name="connsiteX3" fmla="*/ 121516 w 140677"/>
                <a:gd name="connsiteY3" fmla="*/ 208706 h 266035"/>
                <a:gd name="connsiteX4" fmla="*/ 98751 w 140677"/>
                <a:gd name="connsiteY4" fmla="*/ 265619 h 266035"/>
                <a:gd name="connsiteX5" fmla="*/ 140487 w 140677"/>
                <a:gd name="connsiteY5" fmla="*/ 178353 h 266035"/>
                <a:gd name="connsiteX6" fmla="*/ 113928 w 140677"/>
                <a:gd name="connsiteY6" fmla="*/ 113852 h 266035"/>
                <a:gd name="connsiteX7" fmla="*/ 106340 w 140677"/>
                <a:gd name="connsiteY7" fmla="*/ 75910 h 266035"/>
                <a:gd name="connsiteX8" fmla="*/ 102 w 140677"/>
                <a:gd name="connsiteY8" fmla="*/ 26 h 26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77" h="266035">
                  <a:moveTo>
                    <a:pt x="102" y="26"/>
                  </a:moveTo>
                  <a:cubicBezTo>
                    <a:pt x="-3060" y="-1239"/>
                    <a:pt x="67766" y="43659"/>
                    <a:pt x="87369" y="68321"/>
                  </a:cubicBezTo>
                  <a:cubicBezTo>
                    <a:pt x="106972" y="92983"/>
                    <a:pt x="112031" y="124602"/>
                    <a:pt x="117722" y="147999"/>
                  </a:cubicBezTo>
                  <a:cubicBezTo>
                    <a:pt x="123413" y="171396"/>
                    <a:pt x="124678" y="189103"/>
                    <a:pt x="121516" y="208706"/>
                  </a:cubicBezTo>
                  <a:cubicBezTo>
                    <a:pt x="118354" y="228309"/>
                    <a:pt x="95589" y="270678"/>
                    <a:pt x="98751" y="265619"/>
                  </a:cubicBezTo>
                  <a:cubicBezTo>
                    <a:pt x="101913" y="260560"/>
                    <a:pt x="137958" y="203647"/>
                    <a:pt x="140487" y="178353"/>
                  </a:cubicBezTo>
                  <a:cubicBezTo>
                    <a:pt x="143016" y="153059"/>
                    <a:pt x="119619" y="130926"/>
                    <a:pt x="113928" y="113852"/>
                  </a:cubicBezTo>
                  <a:cubicBezTo>
                    <a:pt x="108237" y="96778"/>
                    <a:pt x="120252" y="91719"/>
                    <a:pt x="106340" y="75910"/>
                  </a:cubicBezTo>
                  <a:cubicBezTo>
                    <a:pt x="92428" y="60101"/>
                    <a:pt x="3264" y="1291"/>
                    <a:pt x="102" y="2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ECED77C4-C713-8CD5-7459-EFEAA907A507}"/>
                </a:ext>
              </a:extLst>
            </p:cNvPr>
            <p:cNvSpPr/>
            <p:nvPr/>
          </p:nvSpPr>
          <p:spPr>
            <a:xfrm>
              <a:off x="4617027" y="3014898"/>
              <a:ext cx="175176" cy="303772"/>
            </a:xfrm>
            <a:custGeom>
              <a:avLst/>
              <a:gdLst>
                <a:gd name="connsiteX0" fmla="*/ 503 w 175176"/>
                <a:gd name="connsiteY0" fmla="*/ 1484 h 303772"/>
                <a:gd name="connsiteX1" fmla="*/ 156065 w 175176"/>
                <a:gd name="connsiteY1" fmla="*/ 122898 h 303772"/>
                <a:gd name="connsiteX2" fmla="*/ 152271 w 175176"/>
                <a:gd name="connsiteY2" fmla="*/ 244312 h 303772"/>
                <a:gd name="connsiteX3" fmla="*/ 152271 w 175176"/>
                <a:gd name="connsiteY3" fmla="*/ 267077 h 303772"/>
                <a:gd name="connsiteX4" fmla="*/ 91564 w 175176"/>
                <a:gd name="connsiteY4" fmla="*/ 301225 h 303772"/>
                <a:gd name="connsiteX5" fmla="*/ 144683 w 175176"/>
                <a:gd name="connsiteY5" fmla="*/ 293636 h 303772"/>
                <a:gd name="connsiteX6" fmla="*/ 163653 w 175176"/>
                <a:gd name="connsiteY6" fmla="*/ 232929 h 303772"/>
                <a:gd name="connsiteX7" fmla="*/ 175036 w 175176"/>
                <a:gd name="connsiteY7" fmla="*/ 145663 h 303772"/>
                <a:gd name="connsiteX8" fmla="*/ 156065 w 175176"/>
                <a:gd name="connsiteY8" fmla="*/ 115309 h 303772"/>
                <a:gd name="connsiteX9" fmla="*/ 106741 w 175176"/>
                <a:gd name="connsiteY9" fmla="*/ 58397 h 303772"/>
                <a:gd name="connsiteX10" fmla="*/ 503 w 175176"/>
                <a:gd name="connsiteY10" fmla="*/ 1484 h 30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176" h="303772">
                  <a:moveTo>
                    <a:pt x="503" y="1484"/>
                  </a:moveTo>
                  <a:cubicBezTo>
                    <a:pt x="8724" y="12234"/>
                    <a:pt x="130770" y="82427"/>
                    <a:pt x="156065" y="122898"/>
                  </a:cubicBezTo>
                  <a:cubicBezTo>
                    <a:pt x="181360" y="163369"/>
                    <a:pt x="152271" y="244312"/>
                    <a:pt x="152271" y="244312"/>
                  </a:cubicBezTo>
                  <a:cubicBezTo>
                    <a:pt x="151639" y="268342"/>
                    <a:pt x="162389" y="257592"/>
                    <a:pt x="152271" y="267077"/>
                  </a:cubicBezTo>
                  <a:cubicBezTo>
                    <a:pt x="142153" y="276562"/>
                    <a:pt x="92829" y="296799"/>
                    <a:pt x="91564" y="301225"/>
                  </a:cubicBezTo>
                  <a:cubicBezTo>
                    <a:pt x="90299" y="305651"/>
                    <a:pt x="132668" y="305018"/>
                    <a:pt x="144683" y="293636"/>
                  </a:cubicBezTo>
                  <a:cubicBezTo>
                    <a:pt x="156698" y="282254"/>
                    <a:pt x="158594" y="257591"/>
                    <a:pt x="163653" y="232929"/>
                  </a:cubicBezTo>
                  <a:cubicBezTo>
                    <a:pt x="168712" y="208267"/>
                    <a:pt x="176301" y="165266"/>
                    <a:pt x="175036" y="145663"/>
                  </a:cubicBezTo>
                  <a:cubicBezTo>
                    <a:pt x="173771" y="126060"/>
                    <a:pt x="167448" y="129853"/>
                    <a:pt x="156065" y="115309"/>
                  </a:cubicBezTo>
                  <a:cubicBezTo>
                    <a:pt x="144683" y="100765"/>
                    <a:pt x="126344" y="75471"/>
                    <a:pt x="106741" y="58397"/>
                  </a:cubicBezTo>
                  <a:cubicBezTo>
                    <a:pt x="87138" y="41323"/>
                    <a:pt x="-7718" y="-9266"/>
                    <a:pt x="503" y="14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D11C0D3F-5376-770B-6823-70AA35E1DD9B}"/>
                </a:ext>
              </a:extLst>
            </p:cNvPr>
            <p:cNvSpPr/>
            <p:nvPr/>
          </p:nvSpPr>
          <p:spPr>
            <a:xfrm>
              <a:off x="4677315" y="3274296"/>
              <a:ext cx="88194" cy="136920"/>
            </a:xfrm>
            <a:custGeom>
              <a:avLst/>
              <a:gdLst>
                <a:gd name="connsiteX0" fmla="*/ 42658 w 88194"/>
                <a:gd name="connsiteY0" fmla="*/ 91 h 136920"/>
                <a:gd name="connsiteX1" fmla="*/ 922 w 88194"/>
                <a:gd name="connsiteY1" fmla="*/ 64592 h 136920"/>
                <a:gd name="connsiteX2" fmla="*/ 19893 w 88194"/>
                <a:gd name="connsiteY2" fmla="*/ 98740 h 136920"/>
                <a:gd name="connsiteX3" fmla="*/ 88189 w 88194"/>
                <a:gd name="connsiteY3" fmla="*/ 136682 h 136920"/>
                <a:gd name="connsiteX4" fmla="*/ 16099 w 88194"/>
                <a:gd name="connsiteY4" fmla="*/ 79769 h 136920"/>
                <a:gd name="connsiteX5" fmla="*/ 42658 w 88194"/>
                <a:gd name="connsiteY5" fmla="*/ 91 h 136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194" h="136920">
                  <a:moveTo>
                    <a:pt x="42658" y="91"/>
                  </a:moveTo>
                  <a:cubicBezTo>
                    <a:pt x="40129" y="-2438"/>
                    <a:pt x="4716" y="48151"/>
                    <a:pt x="922" y="64592"/>
                  </a:cubicBezTo>
                  <a:cubicBezTo>
                    <a:pt x="-2872" y="81034"/>
                    <a:pt x="5349" y="86725"/>
                    <a:pt x="19893" y="98740"/>
                  </a:cubicBezTo>
                  <a:cubicBezTo>
                    <a:pt x="34437" y="110755"/>
                    <a:pt x="88821" y="139844"/>
                    <a:pt x="88189" y="136682"/>
                  </a:cubicBezTo>
                  <a:cubicBezTo>
                    <a:pt x="87557" y="133520"/>
                    <a:pt x="25584" y="97475"/>
                    <a:pt x="16099" y="79769"/>
                  </a:cubicBezTo>
                  <a:cubicBezTo>
                    <a:pt x="6614" y="62063"/>
                    <a:pt x="45187" y="2620"/>
                    <a:pt x="42658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1F3E9001-DC39-8DC2-6D55-C3AB9FB51C0A}"/>
                </a:ext>
              </a:extLst>
            </p:cNvPr>
            <p:cNvSpPr/>
            <p:nvPr/>
          </p:nvSpPr>
          <p:spPr>
            <a:xfrm>
              <a:off x="4708586" y="3311795"/>
              <a:ext cx="121747" cy="84043"/>
            </a:xfrm>
            <a:custGeom>
              <a:avLst/>
              <a:gdLst>
                <a:gd name="connsiteX0" fmla="*/ 5 w 121747"/>
                <a:gd name="connsiteY0" fmla="*/ 11916 h 84043"/>
                <a:gd name="connsiteX1" fmla="*/ 72094 w 121747"/>
                <a:gd name="connsiteY1" fmla="*/ 84006 h 84043"/>
                <a:gd name="connsiteX2" fmla="*/ 121419 w 121747"/>
                <a:gd name="connsiteY2" fmla="*/ 534 h 84043"/>
                <a:gd name="connsiteX3" fmla="*/ 94860 w 121747"/>
                <a:gd name="connsiteY3" fmla="*/ 46064 h 84043"/>
                <a:gd name="connsiteX4" fmla="*/ 91065 w 121747"/>
                <a:gd name="connsiteY4" fmla="*/ 53652 h 84043"/>
                <a:gd name="connsiteX5" fmla="*/ 75889 w 121747"/>
                <a:gd name="connsiteY5" fmla="*/ 65035 h 84043"/>
                <a:gd name="connsiteX6" fmla="*/ 5 w 121747"/>
                <a:gd name="connsiteY6" fmla="*/ 11916 h 8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747" h="84043">
                  <a:moveTo>
                    <a:pt x="5" y="11916"/>
                  </a:moveTo>
                  <a:cubicBezTo>
                    <a:pt x="-627" y="15078"/>
                    <a:pt x="51858" y="85903"/>
                    <a:pt x="72094" y="84006"/>
                  </a:cubicBezTo>
                  <a:cubicBezTo>
                    <a:pt x="92330" y="82109"/>
                    <a:pt x="117625" y="6858"/>
                    <a:pt x="121419" y="534"/>
                  </a:cubicBezTo>
                  <a:cubicBezTo>
                    <a:pt x="125213" y="-5790"/>
                    <a:pt x="94860" y="46064"/>
                    <a:pt x="94860" y="46064"/>
                  </a:cubicBezTo>
                  <a:cubicBezTo>
                    <a:pt x="89801" y="54917"/>
                    <a:pt x="91065" y="53652"/>
                    <a:pt x="91065" y="53652"/>
                  </a:cubicBezTo>
                  <a:cubicBezTo>
                    <a:pt x="87903" y="56814"/>
                    <a:pt x="85374" y="68197"/>
                    <a:pt x="75889" y="65035"/>
                  </a:cubicBezTo>
                  <a:cubicBezTo>
                    <a:pt x="66404" y="61873"/>
                    <a:pt x="637" y="8754"/>
                    <a:pt x="5" y="1191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472B9D7B-EACF-29AD-6CCE-F712A289FCFF}"/>
                </a:ext>
              </a:extLst>
            </p:cNvPr>
            <p:cNvSpPr/>
            <p:nvPr/>
          </p:nvSpPr>
          <p:spPr>
            <a:xfrm>
              <a:off x="4559458" y="2918503"/>
              <a:ext cx="294897" cy="337186"/>
            </a:xfrm>
            <a:custGeom>
              <a:avLst/>
              <a:gdLst>
                <a:gd name="connsiteX0" fmla="*/ 1159 w 294897"/>
                <a:gd name="connsiteY0" fmla="*/ 3024 h 337186"/>
                <a:gd name="connsiteX1" fmla="*/ 103603 w 294897"/>
                <a:gd name="connsiteY1" fmla="*/ 29583 h 337186"/>
                <a:gd name="connsiteX2" fmla="*/ 232605 w 294897"/>
                <a:gd name="connsiteY2" fmla="*/ 135821 h 337186"/>
                <a:gd name="connsiteX3" fmla="*/ 289518 w 294897"/>
                <a:gd name="connsiteY3" fmla="*/ 242058 h 337186"/>
                <a:gd name="connsiteX4" fmla="*/ 289518 w 294897"/>
                <a:gd name="connsiteY4" fmla="*/ 336913 h 337186"/>
                <a:gd name="connsiteX5" fmla="*/ 262959 w 294897"/>
                <a:gd name="connsiteY5" fmla="*/ 211704 h 337186"/>
                <a:gd name="connsiteX6" fmla="*/ 171898 w 294897"/>
                <a:gd name="connsiteY6" fmla="*/ 86496 h 337186"/>
                <a:gd name="connsiteX7" fmla="*/ 1159 w 294897"/>
                <a:gd name="connsiteY7" fmla="*/ 3024 h 33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97" h="337186">
                  <a:moveTo>
                    <a:pt x="1159" y="3024"/>
                  </a:moveTo>
                  <a:cubicBezTo>
                    <a:pt x="-10223" y="-6461"/>
                    <a:pt x="65029" y="7450"/>
                    <a:pt x="103603" y="29583"/>
                  </a:cubicBezTo>
                  <a:cubicBezTo>
                    <a:pt x="142177" y="51716"/>
                    <a:pt x="201619" y="100409"/>
                    <a:pt x="232605" y="135821"/>
                  </a:cubicBezTo>
                  <a:cubicBezTo>
                    <a:pt x="263591" y="171233"/>
                    <a:pt x="280033" y="208543"/>
                    <a:pt x="289518" y="242058"/>
                  </a:cubicBezTo>
                  <a:cubicBezTo>
                    <a:pt x="299004" y="275573"/>
                    <a:pt x="293944" y="341972"/>
                    <a:pt x="289518" y="336913"/>
                  </a:cubicBezTo>
                  <a:cubicBezTo>
                    <a:pt x="285092" y="331854"/>
                    <a:pt x="282562" y="253440"/>
                    <a:pt x="262959" y="211704"/>
                  </a:cubicBezTo>
                  <a:cubicBezTo>
                    <a:pt x="243356" y="169968"/>
                    <a:pt x="209840" y="120644"/>
                    <a:pt x="171898" y="86496"/>
                  </a:cubicBezTo>
                  <a:cubicBezTo>
                    <a:pt x="133956" y="52348"/>
                    <a:pt x="12541" y="12509"/>
                    <a:pt x="1159" y="3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6007F7F6-2197-16D4-45BE-EBE701596FDC}"/>
                </a:ext>
              </a:extLst>
            </p:cNvPr>
            <p:cNvSpPr/>
            <p:nvPr/>
          </p:nvSpPr>
          <p:spPr>
            <a:xfrm>
              <a:off x="4883063" y="3247575"/>
              <a:ext cx="219295" cy="121127"/>
            </a:xfrm>
            <a:custGeom>
              <a:avLst/>
              <a:gdLst>
                <a:gd name="connsiteX0" fmla="*/ 61 w 219295"/>
                <a:gd name="connsiteY0" fmla="*/ 4047 h 121127"/>
                <a:gd name="connsiteX1" fmla="*/ 75944 w 219295"/>
                <a:gd name="connsiteY1" fmla="*/ 11635 h 121127"/>
                <a:gd name="connsiteX2" fmla="*/ 216330 w 219295"/>
                <a:gd name="connsiteY2" fmla="*/ 117872 h 121127"/>
                <a:gd name="connsiteX3" fmla="*/ 163211 w 219295"/>
                <a:gd name="connsiteY3" fmla="*/ 87519 h 121127"/>
                <a:gd name="connsiteX4" fmla="*/ 64562 w 219295"/>
                <a:gd name="connsiteY4" fmla="*/ 23018 h 121127"/>
                <a:gd name="connsiteX5" fmla="*/ 61 w 219295"/>
                <a:gd name="connsiteY5" fmla="*/ 4047 h 12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95" h="121127">
                  <a:moveTo>
                    <a:pt x="61" y="4047"/>
                  </a:moveTo>
                  <a:cubicBezTo>
                    <a:pt x="1958" y="2150"/>
                    <a:pt x="39899" y="-7336"/>
                    <a:pt x="75944" y="11635"/>
                  </a:cubicBezTo>
                  <a:cubicBezTo>
                    <a:pt x="111989" y="30606"/>
                    <a:pt x="201786" y="105225"/>
                    <a:pt x="216330" y="117872"/>
                  </a:cubicBezTo>
                  <a:cubicBezTo>
                    <a:pt x="230874" y="130519"/>
                    <a:pt x="188506" y="103328"/>
                    <a:pt x="163211" y="87519"/>
                  </a:cubicBezTo>
                  <a:cubicBezTo>
                    <a:pt x="137916" y="71710"/>
                    <a:pt x="88592" y="35033"/>
                    <a:pt x="64562" y="23018"/>
                  </a:cubicBezTo>
                  <a:cubicBezTo>
                    <a:pt x="40532" y="11003"/>
                    <a:pt x="-1836" y="5944"/>
                    <a:pt x="61" y="40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E4F0502B-294F-1F8D-E155-9555966B62D5}"/>
                </a:ext>
              </a:extLst>
            </p:cNvPr>
            <p:cNvSpPr/>
            <p:nvPr/>
          </p:nvSpPr>
          <p:spPr>
            <a:xfrm>
              <a:off x="4814815" y="3315956"/>
              <a:ext cx="239725" cy="129224"/>
            </a:xfrm>
            <a:custGeom>
              <a:avLst/>
              <a:gdLst>
                <a:gd name="connsiteX0" fmla="*/ 13 w 239725"/>
                <a:gd name="connsiteY0" fmla="*/ 3961 h 129224"/>
                <a:gd name="connsiteX1" fmla="*/ 125222 w 239725"/>
                <a:gd name="connsiteY1" fmla="*/ 11549 h 129224"/>
                <a:gd name="connsiteX2" fmla="*/ 239047 w 239725"/>
                <a:gd name="connsiteY2" fmla="*/ 129169 h 129224"/>
                <a:gd name="connsiteX3" fmla="*/ 170752 w 239725"/>
                <a:gd name="connsiteY3" fmla="*/ 26726 h 129224"/>
                <a:gd name="connsiteX4" fmla="*/ 132810 w 239725"/>
                <a:gd name="connsiteY4" fmla="*/ 7755 h 129224"/>
                <a:gd name="connsiteX5" fmla="*/ 13 w 239725"/>
                <a:gd name="connsiteY5" fmla="*/ 3961 h 12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725" h="129224">
                  <a:moveTo>
                    <a:pt x="13" y="3961"/>
                  </a:moveTo>
                  <a:cubicBezTo>
                    <a:pt x="-1252" y="4593"/>
                    <a:pt x="85383" y="-9319"/>
                    <a:pt x="125222" y="11549"/>
                  </a:cubicBezTo>
                  <a:cubicBezTo>
                    <a:pt x="165061" y="32417"/>
                    <a:pt x="231459" y="126640"/>
                    <a:pt x="239047" y="129169"/>
                  </a:cubicBezTo>
                  <a:cubicBezTo>
                    <a:pt x="246635" y="131698"/>
                    <a:pt x="188458" y="46962"/>
                    <a:pt x="170752" y="26726"/>
                  </a:cubicBezTo>
                  <a:cubicBezTo>
                    <a:pt x="153046" y="6490"/>
                    <a:pt x="155575" y="12814"/>
                    <a:pt x="132810" y="7755"/>
                  </a:cubicBezTo>
                  <a:cubicBezTo>
                    <a:pt x="110045" y="2696"/>
                    <a:pt x="1278" y="3329"/>
                    <a:pt x="13" y="39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B5C3C6A3-619E-FA00-88A2-7237D0934DB9}"/>
                </a:ext>
              </a:extLst>
            </p:cNvPr>
            <p:cNvSpPr/>
            <p:nvPr/>
          </p:nvSpPr>
          <p:spPr>
            <a:xfrm>
              <a:off x="4830005" y="3325241"/>
              <a:ext cx="185915" cy="131359"/>
            </a:xfrm>
            <a:custGeom>
              <a:avLst/>
              <a:gdLst>
                <a:gd name="connsiteX0" fmla="*/ 0 w 185915"/>
                <a:gd name="connsiteY0" fmla="*/ 2264 h 131359"/>
                <a:gd name="connsiteX1" fmla="*/ 98649 w 185915"/>
                <a:gd name="connsiteY1" fmla="*/ 17441 h 131359"/>
                <a:gd name="connsiteX2" fmla="*/ 185915 w 185915"/>
                <a:gd name="connsiteY2" fmla="*/ 131267 h 131359"/>
                <a:gd name="connsiteX3" fmla="*/ 98649 w 185915"/>
                <a:gd name="connsiteY3" fmla="*/ 36412 h 131359"/>
                <a:gd name="connsiteX4" fmla="*/ 0 w 185915"/>
                <a:gd name="connsiteY4" fmla="*/ 2264 h 13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15" h="131359">
                  <a:moveTo>
                    <a:pt x="0" y="2264"/>
                  </a:moveTo>
                  <a:cubicBezTo>
                    <a:pt x="0" y="-898"/>
                    <a:pt x="67663" y="-4059"/>
                    <a:pt x="98649" y="17441"/>
                  </a:cubicBezTo>
                  <a:cubicBezTo>
                    <a:pt x="129635" y="38941"/>
                    <a:pt x="185915" y="128105"/>
                    <a:pt x="185915" y="131267"/>
                  </a:cubicBezTo>
                  <a:cubicBezTo>
                    <a:pt x="185915" y="134429"/>
                    <a:pt x="124576" y="55383"/>
                    <a:pt x="98649" y="36412"/>
                  </a:cubicBezTo>
                  <a:cubicBezTo>
                    <a:pt x="72722" y="17441"/>
                    <a:pt x="0" y="5426"/>
                    <a:pt x="0" y="226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52F34140-CEE2-8F31-E03A-6A0F78C2B9EC}"/>
                </a:ext>
              </a:extLst>
            </p:cNvPr>
            <p:cNvSpPr/>
            <p:nvPr/>
          </p:nvSpPr>
          <p:spPr>
            <a:xfrm>
              <a:off x="4906403" y="2929115"/>
              <a:ext cx="79751" cy="246692"/>
            </a:xfrm>
            <a:custGeom>
              <a:avLst/>
              <a:gdLst>
                <a:gd name="connsiteX0" fmla="*/ 18457 w 79751"/>
                <a:gd name="connsiteY0" fmla="*/ 0 h 246692"/>
                <a:gd name="connsiteX1" fmla="*/ 18457 w 79751"/>
                <a:gd name="connsiteY1" fmla="*/ 201092 h 246692"/>
                <a:gd name="connsiteX2" fmla="*/ 37428 w 79751"/>
                <a:gd name="connsiteY2" fmla="*/ 223858 h 246692"/>
                <a:gd name="connsiteX3" fmla="*/ 79164 w 79751"/>
                <a:gd name="connsiteY3" fmla="*/ 246623 h 246692"/>
                <a:gd name="connsiteX4" fmla="*/ 3280 w 79751"/>
                <a:gd name="connsiteY4" fmla="*/ 216269 h 246692"/>
                <a:gd name="connsiteX5" fmla="*/ 18457 w 79751"/>
                <a:gd name="connsiteY5" fmla="*/ 0 h 24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51" h="246692">
                  <a:moveTo>
                    <a:pt x="18457" y="0"/>
                  </a:moveTo>
                  <a:lnTo>
                    <a:pt x="18457" y="201092"/>
                  </a:lnTo>
                  <a:cubicBezTo>
                    <a:pt x="21619" y="238402"/>
                    <a:pt x="27310" y="216269"/>
                    <a:pt x="37428" y="223858"/>
                  </a:cubicBezTo>
                  <a:cubicBezTo>
                    <a:pt x="47546" y="231447"/>
                    <a:pt x="84855" y="247888"/>
                    <a:pt x="79164" y="246623"/>
                  </a:cubicBezTo>
                  <a:cubicBezTo>
                    <a:pt x="73473" y="245358"/>
                    <a:pt x="15295" y="252314"/>
                    <a:pt x="3280" y="216269"/>
                  </a:cubicBezTo>
                  <a:cubicBezTo>
                    <a:pt x="-8735" y="180224"/>
                    <a:pt x="15928" y="2529"/>
                    <a:pt x="1845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A8448784-1362-3D13-7365-FAA7A80808E9}"/>
                </a:ext>
              </a:extLst>
            </p:cNvPr>
            <p:cNvSpPr/>
            <p:nvPr/>
          </p:nvSpPr>
          <p:spPr>
            <a:xfrm>
              <a:off x="4901742" y="3181047"/>
              <a:ext cx="434020" cy="28912"/>
            </a:xfrm>
            <a:custGeom>
              <a:avLst/>
              <a:gdLst>
                <a:gd name="connsiteX0" fmla="*/ 4147 w 434020"/>
                <a:gd name="connsiteY0" fmla="*/ 28838 h 28912"/>
                <a:gd name="connsiteX1" fmla="*/ 95207 w 434020"/>
                <a:gd name="connsiteY1" fmla="*/ 2279 h 28912"/>
                <a:gd name="connsiteX2" fmla="*/ 432890 w 434020"/>
                <a:gd name="connsiteY2" fmla="*/ 2279 h 28912"/>
                <a:gd name="connsiteX3" fmla="*/ 197651 w 434020"/>
                <a:gd name="connsiteY3" fmla="*/ 9868 h 28912"/>
                <a:gd name="connsiteX4" fmla="*/ 4147 w 434020"/>
                <a:gd name="connsiteY4" fmla="*/ 28838 h 2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020" h="28912">
                  <a:moveTo>
                    <a:pt x="4147" y="28838"/>
                  </a:moveTo>
                  <a:cubicBezTo>
                    <a:pt x="-12927" y="27573"/>
                    <a:pt x="23750" y="6705"/>
                    <a:pt x="95207" y="2279"/>
                  </a:cubicBezTo>
                  <a:cubicBezTo>
                    <a:pt x="166664" y="-2147"/>
                    <a:pt x="415816" y="1014"/>
                    <a:pt x="432890" y="2279"/>
                  </a:cubicBezTo>
                  <a:cubicBezTo>
                    <a:pt x="449964" y="3544"/>
                    <a:pt x="269108" y="4809"/>
                    <a:pt x="197651" y="9868"/>
                  </a:cubicBezTo>
                  <a:cubicBezTo>
                    <a:pt x="126194" y="14927"/>
                    <a:pt x="21221" y="30103"/>
                    <a:pt x="4147" y="2883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13BE3DCB-CDB8-C300-3A67-D23EC6EEC7AF}"/>
                </a:ext>
              </a:extLst>
            </p:cNvPr>
            <p:cNvSpPr/>
            <p:nvPr/>
          </p:nvSpPr>
          <p:spPr>
            <a:xfrm>
              <a:off x="5023176" y="3107301"/>
              <a:ext cx="398747" cy="19448"/>
            </a:xfrm>
            <a:custGeom>
              <a:avLst/>
              <a:gdLst>
                <a:gd name="connsiteX0" fmla="*/ 4127 w 398747"/>
                <a:gd name="connsiteY0" fmla="*/ 141 h 19448"/>
                <a:gd name="connsiteX1" fmla="*/ 231778 w 398747"/>
                <a:gd name="connsiteY1" fmla="*/ 7730 h 19448"/>
                <a:gd name="connsiteX2" fmla="*/ 398723 w 398747"/>
                <a:gd name="connsiteY2" fmla="*/ 7730 h 19448"/>
                <a:gd name="connsiteX3" fmla="*/ 243161 w 398747"/>
                <a:gd name="connsiteY3" fmla="*/ 19112 h 19448"/>
                <a:gd name="connsiteX4" fmla="*/ 95187 w 398747"/>
                <a:gd name="connsiteY4" fmla="*/ 15318 h 19448"/>
                <a:gd name="connsiteX5" fmla="*/ 4127 w 398747"/>
                <a:gd name="connsiteY5" fmla="*/ 141 h 1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747" h="19448">
                  <a:moveTo>
                    <a:pt x="4127" y="141"/>
                  </a:moveTo>
                  <a:cubicBezTo>
                    <a:pt x="26892" y="-1124"/>
                    <a:pt x="166012" y="6465"/>
                    <a:pt x="231778" y="7730"/>
                  </a:cubicBezTo>
                  <a:cubicBezTo>
                    <a:pt x="297544" y="8995"/>
                    <a:pt x="396826" y="5833"/>
                    <a:pt x="398723" y="7730"/>
                  </a:cubicBezTo>
                  <a:cubicBezTo>
                    <a:pt x="400620" y="9627"/>
                    <a:pt x="293750" y="17847"/>
                    <a:pt x="243161" y="19112"/>
                  </a:cubicBezTo>
                  <a:cubicBezTo>
                    <a:pt x="192572" y="20377"/>
                    <a:pt x="131864" y="17847"/>
                    <a:pt x="95187" y="15318"/>
                  </a:cubicBezTo>
                  <a:cubicBezTo>
                    <a:pt x="58510" y="12789"/>
                    <a:pt x="-18638" y="1406"/>
                    <a:pt x="4127" y="1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1B9A6F31-609B-6E74-DBFB-C17E336D7EE4}"/>
                </a:ext>
              </a:extLst>
            </p:cNvPr>
            <p:cNvSpPr/>
            <p:nvPr/>
          </p:nvSpPr>
          <p:spPr>
            <a:xfrm>
              <a:off x="5320595" y="3198499"/>
              <a:ext cx="29595" cy="337688"/>
            </a:xfrm>
            <a:custGeom>
              <a:avLst/>
              <a:gdLst>
                <a:gd name="connsiteX0" fmla="*/ 29214 w 29595"/>
                <a:gd name="connsiteY0" fmla="*/ 4 h 337688"/>
                <a:gd name="connsiteX1" fmla="*/ 2655 w 29595"/>
                <a:gd name="connsiteY1" fmla="*/ 125212 h 337688"/>
                <a:gd name="connsiteX2" fmla="*/ 2655 w 29595"/>
                <a:gd name="connsiteY2" fmla="*/ 337687 h 337688"/>
                <a:gd name="connsiteX3" fmla="*/ 17832 w 29595"/>
                <a:gd name="connsiteY3" fmla="*/ 121418 h 337688"/>
                <a:gd name="connsiteX4" fmla="*/ 29214 w 29595"/>
                <a:gd name="connsiteY4" fmla="*/ 4 h 33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95" h="337688">
                  <a:moveTo>
                    <a:pt x="29214" y="4"/>
                  </a:moveTo>
                  <a:cubicBezTo>
                    <a:pt x="26684" y="636"/>
                    <a:pt x="7081" y="68932"/>
                    <a:pt x="2655" y="125212"/>
                  </a:cubicBezTo>
                  <a:cubicBezTo>
                    <a:pt x="-1772" y="181493"/>
                    <a:pt x="125" y="338319"/>
                    <a:pt x="2655" y="337687"/>
                  </a:cubicBezTo>
                  <a:cubicBezTo>
                    <a:pt x="5185" y="337055"/>
                    <a:pt x="14670" y="170110"/>
                    <a:pt x="17832" y="121418"/>
                  </a:cubicBezTo>
                  <a:cubicBezTo>
                    <a:pt x="20994" y="72726"/>
                    <a:pt x="31744" y="-628"/>
                    <a:pt x="29214" y="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1199C733-F0CC-7DF0-28C4-877C32C0F8F8}"/>
                </a:ext>
              </a:extLst>
            </p:cNvPr>
            <p:cNvSpPr/>
            <p:nvPr/>
          </p:nvSpPr>
          <p:spPr>
            <a:xfrm>
              <a:off x="5311797" y="3175738"/>
              <a:ext cx="8221" cy="361010"/>
            </a:xfrm>
            <a:custGeom>
              <a:avLst/>
              <a:gdLst>
                <a:gd name="connsiteX0" fmla="*/ 3864 w 8221"/>
                <a:gd name="connsiteY0" fmla="*/ 0 h 361010"/>
                <a:gd name="connsiteX1" fmla="*/ 3864 w 8221"/>
                <a:gd name="connsiteY1" fmla="*/ 87266 h 361010"/>
                <a:gd name="connsiteX2" fmla="*/ 70 w 8221"/>
                <a:gd name="connsiteY2" fmla="*/ 360448 h 361010"/>
                <a:gd name="connsiteX3" fmla="*/ 7659 w 8221"/>
                <a:gd name="connsiteY3" fmla="*/ 159356 h 361010"/>
                <a:gd name="connsiteX4" fmla="*/ 7659 w 8221"/>
                <a:gd name="connsiteY4" fmla="*/ 185915 h 361010"/>
                <a:gd name="connsiteX5" fmla="*/ 7659 w 8221"/>
                <a:gd name="connsiteY5" fmla="*/ 121414 h 361010"/>
                <a:gd name="connsiteX6" fmla="*/ 3864 w 8221"/>
                <a:gd name="connsiteY6" fmla="*/ 0 h 3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21" h="361010">
                  <a:moveTo>
                    <a:pt x="3864" y="0"/>
                  </a:moveTo>
                  <a:cubicBezTo>
                    <a:pt x="4180" y="13595"/>
                    <a:pt x="4496" y="27191"/>
                    <a:pt x="3864" y="87266"/>
                  </a:cubicBezTo>
                  <a:cubicBezTo>
                    <a:pt x="3232" y="147341"/>
                    <a:pt x="-563" y="348433"/>
                    <a:pt x="70" y="360448"/>
                  </a:cubicBezTo>
                  <a:cubicBezTo>
                    <a:pt x="703" y="372463"/>
                    <a:pt x="6394" y="188445"/>
                    <a:pt x="7659" y="159356"/>
                  </a:cubicBezTo>
                  <a:cubicBezTo>
                    <a:pt x="8924" y="130267"/>
                    <a:pt x="7659" y="185915"/>
                    <a:pt x="7659" y="185915"/>
                  </a:cubicBezTo>
                  <a:lnTo>
                    <a:pt x="7659" y="121414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8E79CB2D-374D-331F-C000-F131F8E2CE66}"/>
                </a:ext>
              </a:extLst>
            </p:cNvPr>
            <p:cNvSpPr/>
            <p:nvPr/>
          </p:nvSpPr>
          <p:spPr>
            <a:xfrm>
              <a:off x="5289102" y="3190915"/>
              <a:ext cx="19251" cy="189761"/>
            </a:xfrm>
            <a:custGeom>
              <a:avLst/>
              <a:gdLst>
                <a:gd name="connsiteX0" fmla="*/ 0 w 19251"/>
                <a:gd name="connsiteY0" fmla="*/ 0 h 189761"/>
                <a:gd name="connsiteX1" fmla="*/ 15177 w 19251"/>
                <a:gd name="connsiteY1" fmla="*/ 110031 h 189761"/>
                <a:gd name="connsiteX2" fmla="*/ 18971 w 19251"/>
                <a:gd name="connsiteY2" fmla="*/ 189709 h 189761"/>
                <a:gd name="connsiteX3" fmla="*/ 18971 w 19251"/>
                <a:gd name="connsiteY3" fmla="*/ 98648 h 189761"/>
                <a:gd name="connsiteX4" fmla="*/ 0 w 19251"/>
                <a:gd name="connsiteY4" fmla="*/ 0 h 18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51" h="189761">
                  <a:moveTo>
                    <a:pt x="0" y="0"/>
                  </a:moveTo>
                  <a:cubicBezTo>
                    <a:pt x="6007" y="39206"/>
                    <a:pt x="12015" y="78413"/>
                    <a:pt x="15177" y="110031"/>
                  </a:cubicBezTo>
                  <a:cubicBezTo>
                    <a:pt x="18339" y="141649"/>
                    <a:pt x="18339" y="191606"/>
                    <a:pt x="18971" y="189709"/>
                  </a:cubicBezTo>
                  <a:cubicBezTo>
                    <a:pt x="19603" y="187812"/>
                    <a:pt x="18971" y="98648"/>
                    <a:pt x="18971" y="986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1A96966E-1E24-C1C7-9CE0-C63922FBB5FD}"/>
                </a:ext>
              </a:extLst>
            </p:cNvPr>
            <p:cNvSpPr/>
            <p:nvPr/>
          </p:nvSpPr>
          <p:spPr>
            <a:xfrm>
              <a:off x="5299724" y="3183132"/>
              <a:ext cx="16454" cy="209135"/>
            </a:xfrm>
            <a:custGeom>
              <a:avLst/>
              <a:gdLst>
                <a:gd name="connsiteX0" fmla="*/ 4555 w 16454"/>
                <a:gd name="connsiteY0" fmla="*/ 194 h 209135"/>
                <a:gd name="connsiteX1" fmla="*/ 12143 w 16454"/>
                <a:gd name="connsiteY1" fmla="*/ 102637 h 209135"/>
                <a:gd name="connsiteX2" fmla="*/ 15937 w 16454"/>
                <a:gd name="connsiteY2" fmla="*/ 208875 h 209135"/>
                <a:gd name="connsiteX3" fmla="*/ 761 w 16454"/>
                <a:gd name="connsiteY3" fmla="*/ 129197 h 209135"/>
                <a:gd name="connsiteX4" fmla="*/ 4555 w 16454"/>
                <a:gd name="connsiteY4" fmla="*/ 194 h 20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54" h="209135">
                  <a:moveTo>
                    <a:pt x="4555" y="194"/>
                  </a:moveTo>
                  <a:cubicBezTo>
                    <a:pt x="6452" y="-4233"/>
                    <a:pt x="10246" y="67857"/>
                    <a:pt x="12143" y="102637"/>
                  </a:cubicBezTo>
                  <a:cubicBezTo>
                    <a:pt x="14040" y="137417"/>
                    <a:pt x="17834" y="204448"/>
                    <a:pt x="15937" y="208875"/>
                  </a:cubicBezTo>
                  <a:cubicBezTo>
                    <a:pt x="14040" y="213302"/>
                    <a:pt x="3290" y="160183"/>
                    <a:pt x="761" y="129197"/>
                  </a:cubicBezTo>
                  <a:cubicBezTo>
                    <a:pt x="-1768" y="98211"/>
                    <a:pt x="2658" y="4621"/>
                    <a:pt x="4555" y="1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7644CDD4-34D0-4413-A033-396546DC7329}"/>
                </a:ext>
              </a:extLst>
            </p:cNvPr>
            <p:cNvSpPr/>
            <p:nvPr/>
          </p:nvSpPr>
          <p:spPr>
            <a:xfrm>
              <a:off x="5410859" y="3115008"/>
              <a:ext cx="60495" cy="466712"/>
            </a:xfrm>
            <a:custGeom>
              <a:avLst/>
              <a:gdLst>
                <a:gd name="connsiteX0" fmla="*/ 11040 w 60495"/>
                <a:gd name="connsiteY0" fmla="*/ 23 h 466712"/>
                <a:gd name="connsiteX1" fmla="*/ 14834 w 60495"/>
                <a:gd name="connsiteY1" fmla="*/ 250439 h 466712"/>
                <a:gd name="connsiteX2" fmla="*/ 7246 w 60495"/>
                <a:gd name="connsiteY2" fmla="*/ 314941 h 466712"/>
                <a:gd name="connsiteX3" fmla="*/ 3451 w 60495"/>
                <a:gd name="connsiteY3" fmla="*/ 379442 h 466712"/>
                <a:gd name="connsiteX4" fmla="*/ 60364 w 60495"/>
                <a:gd name="connsiteY4" fmla="*/ 466708 h 466712"/>
                <a:gd name="connsiteX5" fmla="*/ 18628 w 60495"/>
                <a:gd name="connsiteY5" fmla="*/ 375648 h 466712"/>
                <a:gd name="connsiteX6" fmla="*/ 3451 w 60495"/>
                <a:gd name="connsiteY6" fmla="*/ 265616 h 466712"/>
                <a:gd name="connsiteX7" fmla="*/ 11040 w 60495"/>
                <a:gd name="connsiteY7" fmla="*/ 23 h 4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95" h="466712">
                  <a:moveTo>
                    <a:pt x="11040" y="23"/>
                  </a:moveTo>
                  <a:cubicBezTo>
                    <a:pt x="12937" y="-2507"/>
                    <a:pt x="15466" y="197953"/>
                    <a:pt x="14834" y="250439"/>
                  </a:cubicBezTo>
                  <a:cubicBezTo>
                    <a:pt x="14202" y="302925"/>
                    <a:pt x="9143" y="293441"/>
                    <a:pt x="7246" y="314941"/>
                  </a:cubicBezTo>
                  <a:cubicBezTo>
                    <a:pt x="5349" y="336442"/>
                    <a:pt x="-5402" y="354148"/>
                    <a:pt x="3451" y="379442"/>
                  </a:cubicBezTo>
                  <a:cubicBezTo>
                    <a:pt x="12304" y="404736"/>
                    <a:pt x="57834" y="467340"/>
                    <a:pt x="60364" y="466708"/>
                  </a:cubicBezTo>
                  <a:cubicBezTo>
                    <a:pt x="62894" y="466076"/>
                    <a:pt x="28114" y="409163"/>
                    <a:pt x="18628" y="375648"/>
                  </a:cubicBezTo>
                  <a:cubicBezTo>
                    <a:pt x="9142" y="342133"/>
                    <a:pt x="4716" y="321896"/>
                    <a:pt x="3451" y="265616"/>
                  </a:cubicBezTo>
                  <a:cubicBezTo>
                    <a:pt x="2186" y="209336"/>
                    <a:pt x="9143" y="2553"/>
                    <a:pt x="11040" y="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91F08B8C-1A8A-127F-2643-17399295815E}"/>
                </a:ext>
              </a:extLst>
            </p:cNvPr>
            <p:cNvSpPr/>
            <p:nvPr/>
          </p:nvSpPr>
          <p:spPr>
            <a:xfrm>
              <a:off x="5311867" y="3610430"/>
              <a:ext cx="26752" cy="155047"/>
            </a:xfrm>
            <a:custGeom>
              <a:avLst/>
              <a:gdLst>
                <a:gd name="connsiteX0" fmla="*/ 26560 w 26752"/>
                <a:gd name="connsiteY0" fmla="*/ 1640 h 155047"/>
                <a:gd name="connsiteX1" fmla="*/ 11383 w 26752"/>
                <a:gd name="connsiteY1" fmla="*/ 153407 h 155047"/>
                <a:gd name="connsiteX2" fmla="*/ 0 w 26752"/>
                <a:gd name="connsiteY2" fmla="*/ 77524 h 155047"/>
                <a:gd name="connsiteX3" fmla="*/ 26560 w 26752"/>
                <a:gd name="connsiteY3" fmla="*/ 1640 h 15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52" h="155047">
                  <a:moveTo>
                    <a:pt x="26560" y="1640"/>
                  </a:moveTo>
                  <a:cubicBezTo>
                    <a:pt x="28457" y="14287"/>
                    <a:pt x="15810" y="140760"/>
                    <a:pt x="11383" y="153407"/>
                  </a:cubicBezTo>
                  <a:cubicBezTo>
                    <a:pt x="6956" y="166054"/>
                    <a:pt x="0" y="102186"/>
                    <a:pt x="0" y="77524"/>
                  </a:cubicBezTo>
                  <a:cubicBezTo>
                    <a:pt x="0" y="52862"/>
                    <a:pt x="24663" y="-11007"/>
                    <a:pt x="26560" y="164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299CA3EE-1E64-025F-17AF-758D0C78C686}"/>
                </a:ext>
              </a:extLst>
            </p:cNvPr>
            <p:cNvSpPr/>
            <p:nvPr/>
          </p:nvSpPr>
          <p:spPr>
            <a:xfrm>
              <a:off x="5418639" y="3630588"/>
              <a:ext cx="246096" cy="84086"/>
            </a:xfrm>
            <a:custGeom>
              <a:avLst/>
              <a:gdLst>
                <a:gd name="connsiteX0" fmla="*/ 246088 w 246096"/>
                <a:gd name="connsiteY0" fmla="*/ 23218 h 84086"/>
                <a:gd name="connsiteX1" fmla="*/ 75349 w 246096"/>
                <a:gd name="connsiteY1" fmla="*/ 11835 h 84086"/>
                <a:gd name="connsiteX2" fmla="*/ 22231 w 246096"/>
                <a:gd name="connsiteY2" fmla="*/ 30806 h 84086"/>
                <a:gd name="connsiteX3" fmla="*/ 10848 w 246096"/>
                <a:gd name="connsiteY3" fmla="*/ 83925 h 84086"/>
                <a:gd name="connsiteX4" fmla="*/ 3260 w 246096"/>
                <a:gd name="connsiteY4" fmla="*/ 11835 h 84086"/>
                <a:gd name="connsiteX5" fmla="*/ 67761 w 246096"/>
                <a:gd name="connsiteY5" fmla="*/ 453 h 84086"/>
                <a:gd name="connsiteX6" fmla="*/ 246088 w 246096"/>
                <a:gd name="connsiteY6" fmla="*/ 23218 h 8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96" h="84086">
                  <a:moveTo>
                    <a:pt x="246088" y="23218"/>
                  </a:moveTo>
                  <a:cubicBezTo>
                    <a:pt x="247353" y="25115"/>
                    <a:pt x="112658" y="10570"/>
                    <a:pt x="75349" y="11835"/>
                  </a:cubicBezTo>
                  <a:cubicBezTo>
                    <a:pt x="38040" y="13100"/>
                    <a:pt x="32981" y="18791"/>
                    <a:pt x="22231" y="30806"/>
                  </a:cubicBezTo>
                  <a:cubicBezTo>
                    <a:pt x="11481" y="42821"/>
                    <a:pt x="14010" y="87087"/>
                    <a:pt x="10848" y="83925"/>
                  </a:cubicBezTo>
                  <a:cubicBezTo>
                    <a:pt x="7686" y="80763"/>
                    <a:pt x="-6225" y="25747"/>
                    <a:pt x="3260" y="11835"/>
                  </a:cubicBezTo>
                  <a:cubicBezTo>
                    <a:pt x="12745" y="-2077"/>
                    <a:pt x="31084" y="-179"/>
                    <a:pt x="67761" y="453"/>
                  </a:cubicBezTo>
                  <a:cubicBezTo>
                    <a:pt x="104438" y="1085"/>
                    <a:pt x="244823" y="21321"/>
                    <a:pt x="246088" y="232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67758691-2FC2-A71C-887D-26DE72AA0D9F}"/>
                </a:ext>
              </a:extLst>
            </p:cNvPr>
            <p:cNvSpPr/>
            <p:nvPr/>
          </p:nvSpPr>
          <p:spPr>
            <a:xfrm>
              <a:off x="5399068" y="3452310"/>
              <a:ext cx="406056" cy="150128"/>
            </a:xfrm>
            <a:custGeom>
              <a:avLst/>
              <a:gdLst>
                <a:gd name="connsiteX0" fmla="*/ 66 w 406056"/>
                <a:gd name="connsiteY0" fmla="*/ 404 h 150128"/>
                <a:gd name="connsiteX1" fmla="*/ 30419 w 406056"/>
                <a:gd name="connsiteY1" fmla="*/ 99053 h 150128"/>
                <a:gd name="connsiteX2" fmla="*/ 87332 w 406056"/>
                <a:gd name="connsiteY2" fmla="*/ 125612 h 150128"/>
                <a:gd name="connsiteX3" fmla="*/ 258071 w 406056"/>
                <a:gd name="connsiteY3" fmla="*/ 125612 h 150128"/>
                <a:gd name="connsiteX4" fmla="*/ 406044 w 406056"/>
                <a:gd name="connsiteY4" fmla="*/ 118024 h 150128"/>
                <a:gd name="connsiteX5" fmla="*/ 250482 w 406056"/>
                <a:gd name="connsiteY5" fmla="*/ 140789 h 150128"/>
                <a:gd name="connsiteX6" fmla="*/ 38008 w 406056"/>
                <a:gd name="connsiteY6" fmla="*/ 140789 h 150128"/>
                <a:gd name="connsiteX7" fmla="*/ 66 w 406056"/>
                <a:gd name="connsiteY7" fmla="*/ 404 h 15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056" h="150128">
                  <a:moveTo>
                    <a:pt x="66" y="404"/>
                  </a:moveTo>
                  <a:cubicBezTo>
                    <a:pt x="-1199" y="-6552"/>
                    <a:pt x="15875" y="78185"/>
                    <a:pt x="30419" y="99053"/>
                  </a:cubicBezTo>
                  <a:cubicBezTo>
                    <a:pt x="44963" y="119921"/>
                    <a:pt x="49390" y="121186"/>
                    <a:pt x="87332" y="125612"/>
                  </a:cubicBezTo>
                  <a:cubicBezTo>
                    <a:pt x="125274" y="130038"/>
                    <a:pt x="204952" y="126877"/>
                    <a:pt x="258071" y="125612"/>
                  </a:cubicBezTo>
                  <a:cubicBezTo>
                    <a:pt x="311190" y="124347"/>
                    <a:pt x="407309" y="115495"/>
                    <a:pt x="406044" y="118024"/>
                  </a:cubicBezTo>
                  <a:cubicBezTo>
                    <a:pt x="404779" y="120553"/>
                    <a:pt x="311821" y="136995"/>
                    <a:pt x="250482" y="140789"/>
                  </a:cubicBezTo>
                  <a:cubicBezTo>
                    <a:pt x="189143" y="144583"/>
                    <a:pt x="79744" y="159760"/>
                    <a:pt x="38008" y="140789"/>
                  </a:cubicBezTo>
                  <a:cubicBezTo>
                    <a:pt x="-3728" y="121818"/>
                    <a:pt x="1331" y="7360"/>
                    <a:pt x="66" y="4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343D5BA5-CCF2-5550-11BE-4E910BF35238}"/>
                </a:ext>
              </a:extLst>
            </p:cNvPr>
            <p:cNvSpPr/>
            <p:nvPr/>
          </p:nvSpPr>
          <p:spPr>
            <a:xfrm>
              <a:off x="6375375" y="6495826"/>
              <a:ext cx="41485" cy="293403"/>
            </a:xfrm>
            <a:custGeom>
              <a:avLst/>
              <a:gdLst>
                <a:gd name="connsiteX0" fmla="*/ 41300 w 41485"/>
                <a:gd name="connsiteY0" fmla="*/ 224 h 293403"/>
                <a:gd name="connsiteX1" fmla="*/ 15900 w 41485"/>
                <a:gd name="connsiteY1" fmla="*/ 66899 h 293403"/>
                <a:gd name="connsiteX2" fmla="*/ 31775 w 41485"/>
                <a:gd name="connsiteY2" fmla="*/ 292324 h 293403"/>
                <a:gd name="connsiteX3" fmla="*/ 12725 w 41485"/>
                <a:gd name="connsiteY3" fmla="*/ 149449 h 293403"/>
                <a:gd name="connsiteX4" fmla="*/ 25 w 41485"/>
                <a:gd name="connsiteY4" fmla="*/ 82774 h 293403"/>
                <a:gd name="connsiteX5" fmla="*/ 41300 w 41485"/>
                <a:gd name="connsiteY5" fmla="*/ 224 h 29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5" h="293403">
                  <a:moveTo>
                    <a:pt x="41300" y="224"/>
                  </a:moveTo>
                  <a:cubicBezTo>
                    <a:pt x="43946" y="-2422"/>
                    <a:pt x="17487" y="18216"/>
                    <a:pt x="15900" y="66899"/>
                  </a:cubicBezTo>
                  <a:cubicBezTo>
                    <a:pt x="14313" y="115582"/>
                    <a:pt x="32304" y="278566"/>
                    <a:pt x="31775" y="292324"/>
                  </a:cubicBezTo>
                  <a:cubicBezTo>
                    <a:pt x="31246" y="306082"/>
                    <a:pt x="18017" y="184374"/>
                    <a:pt x="12725" y="149449"/>
                  </a:cubicBezTo>
                  <a:cubicBezTo>
                    <a:pt x="7433" y="114524"/>
                    <a:pt x="-504" y="102353"/>
                    <a:pt x="25" y="82774"/>
                  </a:cubicBezTo>
                  <a:cubicBezTo>
                    <a:pt x="554" y="63195"/>
                    <a:pt x="38654" y="2870"/>
                    <a:pt x="41300" y="2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AAC64AB3-5C4C-EA60-E1D3-818C5A8A72DD}"/>
                </a:ext>
              </a:extLst>
            </p:cNvPr>
            <p:cNvSpPr/>
            <p:nvPr/>
          </p:nvSpPr>
          <p:spPr>
            <a:xfrm>
              <a:off x="6380010" y="6854050"/>
              <a:ext cx="33576" cy="434567"/>
            </a:xfrm>
            <a:custGeom>
              <a:avLst/>
              <a:gdLst>
                <a:gd name="connsiteX0" fmla="*/ 33490 w 33576"/>
                <a:gd name="connsiteY0" fmla="*/ 3950 h 434567"/>
                <a:gd name="connsiteX1" fmla="*/ 1740 w 33576"/>
                <a:gd name="connsiteY1" fmla="*/ 118250 h 434567"/>
                <a:gd name="connsiteX2" fmla="*/ 4915 w 33576"/>
                <a:gd name="connsiteY2" fmla="*/ 432575 h 434567"/>
                <a:gd name="connsiteX3" fmla="*/ 11265 w 33576"/>
                <a:gd name="connsiteY3" fmla="*/ 242075 h 434567"/>
                <a:gd name="connsiteX4" fmla="*/ 33490 w 33576"/>
                <a:gd name="connsiteY4" fmla="*/ 3950 h 43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6" h="434567">
                  <a:moveTo>
                    <a:pt x="33490" y="3950"/>
                  </a:moveTo>
                  <a:cubicBezTo>
                    <a:pt x="31903" y="-16687"/>
                    <a:pt x="6502" y="46813"/>
                    <a:pt x="1740" y="118250"/>
                  </a:cubicBezTo>
                  <a:cubicBezTo>
                    <a:pt x="-3023" y="189688"/>
                    <a:pt x="3328" y="411938"/>
                    <a:pt x="4915" y="432575"/>
                  </a:cubicBezTo>
                  <a:cubicBezTo>
                    <a:pt x="6502" y="453212"/>
                    <a:pt x="8090" y="308221"/>
                    <a:pt x="11265" y="242075"/>
                  </a:cubicBezTo>
                  <a:cubicBezTo>
                    <a:pt x="14440" y="175929"/>
                    <a:pt x="35077" y="24587"/>
                    <a:pt x="33490" y="39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B1DFE733-993C-3DB0-2778-4B56966EFB89}"/>
                </a:ext>
              </a:extLst>
            </p:cNvPr>
            <p:cNvSpPr/>
            <p:nvPr/>
          </p:nvSpPr>
          <p:spPr>
            <a:xfrm>
              <a:off x="6073253" y="5622797"/>
              <a:ext cx="24431" cy="806672"/>
            </a:xfrm>
            <a:custGeom>
              <a:avLst/>
              <a:gdLst>
                <a:gd name="connsiteX0" fmla="*/ 19572 w 24431"/>
                <a:gd name="connsiteY0" fmla="*/ 128 h 806672"/>
                <a:gd name="connsiteX1" fmla="*/ 6872 w 24431"/>
                <a:gd name="connsiteY1" fmla="*/ 270003 h 806672"/>
                <a:gd name="connsiteX2" fmla="*/ 19572 w 24431"/>
                <a:gd name="connsiteY2" fmla="*/ 511303 h 806672"/>
                <a:gd name="connsiteX3" fmla="*/ 522 w 24431"/>
                <a:gd name="connsiteY3" fmla="*/ 806578 h 806672"/>
                <a:gd name="connsiteX4" fmla="*/ 6872 w 24431"/>
                <a:gd name="connsiteY4" fmla="*/ 539878 h 806672"/>
                <a:gd name="connsiteX5" fmla="*/ 22747 w 24431"/>
                <a:gd name="connsiteY5" fmla="*/ 238253 h 806672"/>
                <a:gd name="connsiteX6" fmla="*/ 19572 w 24431"/>
                <a:gd name="connsiteY6" fmla="*/ 128 h 80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31" h="806672">
                  <a:moveTo>
                    <a:pt x="19572" y="128"/>
                  </a:moveTo>
                  <a:cubicBezTo>
                    <a:pt x="16926" y="5420"/>
                    <a:pt x="6872" y="184807"/>
                    <a:pt x="6872" y="270003"/>
                  </a:cubicBezTo>
                  <a:cubicBezTo>
                    <a:pt x="6872" y="355199"/>
                    <a:pt x="20630" y="421874"/>
                    <a:pt x="19572" y="511303"/>
                  </a:cubicBezTo>
                  <a:cubicBezTo>
                    <a:pt x="18514" y="600732"/>
                    <a:pt x="2639" y="801816"/>
                    <a:pt x="522" y="806578"/>
                  </a:cubicBezTo>
                  <a:cubicBezTo>
                    <a:pt x="-1595" y="811340"/>
                    <a:pt x="3168" y="634599"/>
                    <a:pt x="6872" y="539878"/>
                  </a:cubicBezTo>
                  <a:cubicBezTo>
                    <a:pt x="10576" y="445157"/>
                    <a:pt x="18514" y="322390"/>
                    <a:pt x="22747" y="238253"/>
                  </a:cubicBezTo>
                  <a:cubicBezTo>
                    <a:pt x="26980" y="154116"/>
                    <a:pt x="22218" y="-5164"/>
                    <a:pt x="19572" y="1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6B42A599-C2F1-6D50-867A-193BF5C6634F}"/>
                </a:ext>
              </a:extLst>
            </p:cNvPr>
            <p:cNvSpPr/>
            <p:nvPr/>
          </p:nvSpPr>
          <p:spPr>
            <a:xfrm>
              <a:off x="6006882" y="5657636"/>
              <a:ext cx="22979" cy="400533"/>
            </a:xfrm>
            <a:custGeom>
              <a:avLst/>
              <a:gdLst>
                <a:gd name="connsiteX0" fmla="*/ 22443 w 22979"/>
                <a:gd name="connsiteY0" fmla="*/ 214 h 400533"/>
                <a:gd name="connsiteX1" fmla="*/ 16093 w 22979"/>
                <a:gd name="connsiteY1" fmla="*/ 197064 h 400533"/>
                <a:gd name="connsiteX2" fmla="*/ 16093 w 22979"/>
                <a:gd name="connsiteY2" fmla="*/ 400264 h 400533"/>
                <a:gd name="connsiteX3" fmla="*/ 218 w 22979"/>
                <a:gd name="connsiteY3" fmla="*/ 235164 h 400533"/>
                <a:gd name="connsiteX4" fmla="*/ 22443 w 22979"/>
                <a:gd name="connsiteY4" fmla="*/ 214 h 40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9" h="400533">
                  <a:moveTo>
                    <a:pt x="22443" y="214"/>
                  </a:moveTo>
                  <a:cubicBezTo>
                    <a:pt x="25089" y="-6136"/>
                    <a:pt x="17151" y="130389"/>
                    <a:pt x="16093" y="197064"/>
                  </a:cubicBezTo>
                  <a:cubicBezTo>
                    <a:pt x="15035" y="263739"/>
                    <a:pt x="18739" y="393914"/>
                    <a:pt x="16093" y="400264"/>
                  </a:cubicBezTo>
                  <a:cubicBezTo>
                    <a:pt x="13447" y="406614"/>
                    <a:pt x="2864" y="299193"/>
                    <a:pt x="218" y="235164"/>
                  </a:cubicBezTo>
                  <a:cubicBezTo>
                    <a:pt x="-2428" y="171135"/>
                    <a:pt x="19797" y="6564"/>
                    <a:pt x="22443" y="2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9C9C69DF-71FB-0B74-4A46-11E86E19021E}"/>
                </a:ext>
              </a:extLst>
            </p:cNvPr>
            <p:cNvSpPr/>
            <p:nvPr/>
          </p:nvSpPr>
          <p:spPr>
            <a:xfrm>
              <a:off x="6038804" y="5902290"/>
              <a:ext cx="19785" cy="552534"/>
            </a:xfrm>
            <a:custGeom>
              <a:avLst/>
              <a:gdLst>
                <a:gd name="connsiteX0" fmla="*/ 19096 w 19785"/>
                <a:gd name="connsiteY0" fmla="*/ 35 h 552534"/>
                <a:gd name="connsiteX1" fmla="*/ 15921 w 19785"/>
                <a:gd name="connsiteY1" fmla="*/ 314360 h 552534"/>
                <a:gd name="connsiteX2" fmla="*/ 19096 w 19785"/>
                <a:gd name="connsiteY2" fmla="*/ 552485 h 552534"/>
                <a:gd name="connsiteX3" fmla="*/ 46 w 19785"/>
                <a:gd name="connsiteY3" fmla="*/ 295310 h 552534"/>
                <a:gd name="connsiteX4" fmla="*/ 19096 w 19785"/>
                <a:gd name="connsiteY4" fmla="*/ 35 h 55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5" h="552534">
                  <a:moveTo>
                    <a:pt x="19096" y="35"/>
                  </a:moveTo>
                  <a:cubicBezTo>
                    <a:pt x="21742" y="3210"/>
                    <a:pt x="15921" y="222285"/>
                    <a:pt x="15921" y="314360"/>
                  </a:cubicBezTo>
                  <a:cubicBezTo>
                    <a:pt x="15921" y="406435"/>
                    <a:pt x="21742" y="555660"/>
                    <a:pt x="19096" y="552485"/>
                  </a:cubicBezTo>
                  <a:cubicBezTo>
                    <a:pt x="16450" y="549310"/>
                    <a:pt x="-1012" y="381564"/>
                    <a:pt x="46" y="295310"/>
                  </a:cubicBezTo>
                  <a:cubicBezTo>
                    <a:pt x="1104" y="209056"/>
                    <a:pt x="16450" y="-3140"/>
                    <a:pt x="19096" y="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E8C308-D1C9-FA10-4903-D4DB1916B24C}"/>
                </a:ext>
              </a:extLst>
            </p:cNvPr>
            <p:cNvSpPr/>
            <p:nvPr/>
          </p:nvSpPr>
          <p:spPr>
            <a:xfrm>
              <a:off x="6008217" y="6063538"/>
              <a:ext cx="46388" cy="508743"/>
            </a:xfrm>
            <a:custGeom>
              <a:avLst/>
              <a:gdLst>
                <a:gd name="connsiteX0" fmla="*/ 24283 w 46388"/>
                <a:gd name="connsiteY0" fmla="*/ 712 h 508743"/>
                <a:gd name="connsiteX1" fmla="*/ 2058 w 46388"/>
                <a:gd name="connsiteY1" fmla="*/ 181687 h 508743"/>
                <a:gd name="connsiteX2" fmla="*/ 2058 w 46388"/>
                <a:gd name="connsiteY2" fmla="*/ 492837 h 508743"/>
                <a:gd name="connsiteX3" fmla="*/ 11583 w 46388"/>
                <a:gd name="connsiteY3" fmla="*/ 397587 h 508743"/>
                <a:gd name="connsiteX4" fmla="*/ 43333 w 46388"/>
                <a:gd name="connsiteY4" fmla="*/ 508712 h 508743"/>
                <a:gd name="connsiteX5" fmla="*/ 43333 w 46388"/>
                <a:gd name="connsiteY5" fmla="*/ 407112 h 508743"/>
                <a:gd name="connsiteX6" fmla="*/ 27458 w 46388"/>
                <a:gd name="connsiteY6" fmla="*/ 245187 h 508743"/>
                <a:gd name="connsiteX7" fmla="*/ 24283 w 46388"/>
                <a:gd name="connsiteY7" fmla="*/ 712 h 50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388" h="508743">
                  <a:moveTo>
                    <a:pt x="24283" y="712"/>
                  </a:moveTo>
                  <a:cubicBezTo>
                    <a:pt x="20050" y="-9871"/>
                    <a:pt x="5762" y="99666"/>
                    <a:pt x="2058" y="181687"/>
                  </a:cubicBezTo>
                  <a:cubicBezTo>
                    <a:pt x="-1646" y="263708"/>
                    <a:pt x="470" y="456854"/>
                    <a:pt x="2058" y="492837"/>
                  </a:cubicBezTo>
                  <a:cubicBezTo>
                    <a:pt x="3645" y="528820"/>
                    <a:pt x="4704" y="394941"/>
                    <a:pt x="11583" y="397587"/>
                  </a:cubicBezTo>
                  <a:cubicBezTo>
                    <a:pt x="18462" y="400233"/>
                    <a:pt x="38041" y="507125"/>
                    <a:pt x="43333" y="508712"/>
                  </a:cubicBezTo>
                  <a:cubicBezTo>
                    <a:pt x="48625" y="510299"/>
                    <a:pt x="45979" y="451033"/>
                    <a:pt x="43333" y="407112"/>
                  </a:cubicBezTo>
                  <a:cubicBezTo>
                    <a:pt x="40687" y="363191"/>
                    <a:pt x="32220" y="306570"/>
                    <a:pt x="27458" y="245187"/>
                  </a:cubicBezTo>
                  <a:cubicBezTo>
                    <a:pt x="22696" y="183804"/>
                    <a:pt x="28516" y="11295"/>
                    <a:pt x="24283" y="7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ACFFCFC-0084-EE55-FD4B-E1DBEC8209C7}"/>
                </a:ext>
              </a:extLst>
            </p:cNvPr>
            <p:cNvSpPr/>
            <p:nvPr/>
          </p:nvSpPr>
          <p:spPr>
            <a:xfrm>
              <a:off x="4645025" y="6584950"/>
              <a:ext cx="1406671" cy="57150"/>
            </a:xfrm>
            <a:custGeom>
              <a:avLst/>
              <a:gdLst>
                <a:gd name="connsiteX0" fmla="*/ 0 w 1406671"/>
                <a:gd name="connsiteY0" fmla="*/ 47625 h 57150"/>
                <a:gd name="connsiteX1" fmla="*/ 917575 w 1406671"/>
                <a:gd name="connsiteY1" fmla="*/ 31750 h 57150"/>
                <a:gd name="connsiteX2" fmla="*/ 1400175 w 1406671"/>
                <a:gd name="connsiteY2" fmla="*/ 0 h 57150"/>
                <a:gd name="connsiteX3" fmla="*/ 1165225 w 1406671"/>
                <a:gd name="connsiteY3" fmla="*/ 31750 h 57150"/>
                <a:gd name="connsiteX4" fmla="*/ 730250 w 1406671"/>
                <a:gd name="connsiteY4" fmla="*/ 50800 h 57150"/>
                <a:gd name="connsiteX5" fmla="*/ 393700 w 1406671"/>
                <a:gd name="connsiteY5" fmla="*/ 57150 h 57150"/>
                <a:gd name="connsiteX6" fmla="*/ 0 w 1406671"/>
                <a:gd name="connsiteY6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6671" h="57150">
                  <a:moveTo>
                    <a:pt x="0" y="47625"/>
                  </a:moveTo>
                  <a:lnTo>
                    <a:pt x="917575" y="31750"/>
                  </a:lnTo>
                  <a:cubicBezTo>
                    <a:pt x="1150937" y="23813"/>
                    <a:pt x="1358900" y="0"/>
                    <a:pt x="1400175" y="0"/>
                  </a:cubicBezTo>
                  <a:cubicBezTo>
                    <a:pt x="1441450" y="0"/>
                    <a:pt x="1276879" y="23283"/>
                    <a:pt x="1165225" y="31750"/>
                  </a:cubicBezTo>
                  <a:cubicBezTo>
                    <a:pt x="1053571" y="40217"/>
                    <a:pt x="858837" y="46567"/>
                    <a:pt x="730250" y="50800"/>
                  </a:cubicBezTo>
                  <a:cubicBezTo>
                    <a:pt x="601663" y="55033"/>
                    <a:pt x="393700" y="57150"/>
                    <a:pt x="393700" y="57150"/>
                  </a:cubicBezTo>
                  <a:lnTo>
                    <a:pt x="0" y="476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40D0601-F88D-CC26-B9E4-21C55E4BBC4E}"/>
                </a:ext>
              </a:extLst>
            </p:cNvPr>
            <p:cNvSpPr/>
            <p:nvPr/>
          </p:nvSpPr>
          <p:spPr>
            <a:xfrm>
              <a:off x="5781562" y="5854645"/>
              <a:ext cx="42015" cy="520818"/>
            </a:xfrm>
            <a:custGeom>
              <a:avLst/>
              <a:gdLst>
                <a:gd name="connsiteX0" fmla="*/ 25513 w 42015"/>
                <a:gd name="connsiteY0" fmla="*/ 55 h 520818"/>
                <a:gd name="connsiteX1" fmla="*/ 15988 w 42015"/>
                <a:gd name="connsiteY1" fmla="*/ 377880 h 520818"/>
                <a:gd name="connsiteX2" fmla="*/ 28688 w 42015"/>
                <a:gd name="connsiteY2" fmla="*/ 469955 h 520818"/>
                <a:gd name="connsiteX3" fmla="*/ 113 w 42015"/>
                <a:gd name="connsiteY3" fmla="*/ 520755 h 520818"/>
                <a:gd name="connsiteX4" fmla="*/ 41388 w 42015"/>
                <a:gd name="connsiteY4" fmla="*/ 460430 h 520818"/>
                <a:gd name="connsiteX5" fmla="*/ 25513 w 42015"/>
                <a:gd name="connsiteY5" fmla="*/ 406455 h 520818"/>
                <a:gd name="connsiteX6" fmla="*/ 25513 w 42015"/>
                <a:gd name="connsiteY6" fmla="*/ 55 h 5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5" h="520818">
                  <a:moveTo>
                    <a:pt x="25513" y="55"/>
                  </a:moveTo>
                  <a:cubicBezTo>
                    <a:pt x="23926" y="-4707"/>
                    <a:pt x="15459" y="299563"/>
                    <a:pt x="15988" y="377880"/>
                  </a:cubicBezTo>
                  <a:cubicBezTo>
                    <a:pt x="16517" y="456197"/>
                    <a:pt x="31334" y="446143"/>
                    <a:pt x="28688" y="469955"/>
                  </a:cubicBezTo>
                  <a:cubicBezTo>
                    <a:pt x="26042" y="493767"/>
                    <a:pt x="-2004" y="522343"/>
                    <a:pt x="113" y="520755"/>
                  </a:cubicBezTo>
                  <a:cubicBezTo>
                    <a:pt x="2230" y="519167"/>
                    <a:pt x="37155" y="479480"/>
                    <a:pt x="41388" y="460430"/>
                  </a:cubicBezTo>
                  <a:cubicBezTo>
                    <a:pt x="45621" y="441380"/>
                    <a:pt x="27100" y="479480"/>
                    <a:pt x="25513" y="406455"/>
                  </a:cubicBezTo>
                  <a:cubicBezTo>
                    <a:pt x="23926" y="333430"/>
                    <a:pt x="27100" y="4817"/>
                    <a:pt x="25513" y="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8513618-8E26-0211-E104-E2E6690E00B7}"/>
                </a:ext>
              </a:extLst>
            </p:cNvPr>
            <p:cNvSpPr/>
            <p:nvPr/>
          </p:nvSpPr>
          <p:spPr>
            <a:xfrm>
              <a:off x="5742580" y="5885888"/>
              <a:ext cx="26395" cy="439493"/>
            </a:xfrm>
            <a:custGeom>
              <a:avLst/>
              <a:gdLst>
                <a:gd name="connsiteX0" fmla="*/ 16870 w 26395"/>
                <a:gd name="connsiteY0" fmla="*/ 6912 h 439493"/>
                <a:gd name="connsiteX1" fmla="*/ 4170 w 26395"/>
                <a:gd name="connsiteY1" fmla="*/ 400612 h 439493"/>
                <a:gd name="connsiteX2" fmla="*/ 995 w 26395"/>
                <a:gd name="connsiteY2" fmla="*/ 419662 h 439493"/>
                <a:gd name="connsiteX3" fmla="*/ 20045 w 26395"/>
                <a:gd name="connsiteY3" fmla="*/ 352987 h 439493"/>
                <a:gd name="connsiteX4" fmla="*/ 26395 w 26395"/>
                <a:gd name="connsiteY4" fmla="*/ 162487 h 439493"/>
                <a:gd name="connsiteX5" fmla="*/ 16870 w 26395"/>
                <a:gd name="connsiteY5" fmla="*/ 6912 h 43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5" h="439493">
                  <a:moveTo>
                    <a:pt x="16870" y="6912"/>
                  </a:moveTo>
                  <a:cubicBezTo>
                    <a:pt x="13166" y="46599"/>
                    <a:pt x="4170" y="400612"/>
                    <a:pt x="4170" y="400612"/>
                  </a:cubicBezTo>
                  <a:cubicBezTo>
                    <a:pt x="1524" y="469404"/>
                    <a:pt x="-1651" y="427599"/>
                    <a:pt x="995" y="419662"/>
                  </a:cubicBezTo>
                  <a:cubicBezTo>
                    <a:pt x="3641" y="411725"/>
                    <a:pt x="15812" y="395850"/>
                    <a:pt x="20045" y="352987"/>
                  </a:cubicBezTo>
                  <a:cubicBezTo>
                    <a:pt x="24278" y="310125"/>
                    <a:pt x="26395" y="215933"/>
                    <a:pt x="26395" y="162487"/>
                  </a:cubicBezTo>
                  <a:cubicBezTo>
                    <a:pt x="26395" y="109041"/>
                    <a:pt x="20574" y="-32775"/>
                    <a:pt x="16870" y="69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F263D40-D982-6B1C-C449-3A7539019AF9}"/>
                </a:ext>
              </a:extLst>
            </p:cNvPr>
            <p:cNvSpPr/>
            <p:nvPr/>
          </p:nvSpPr>
          <p:spPr>
            <a:xfrm>
              <a:off x="5432425" y="6317751"/>
              <a:ext cx="371475" cy="17550"/>
            </a:xfrm>
            <a:custGeom>
              <a:avLst/>
              <a:gdLst>
                <a:gd name="connsiteX0" fmla="*/ 0 w 371475"/>
                <a:gd name="connsiteY0" fmla="*/ 16374 h 17550"/>
                <a:gd name="connsiteX1" fmla="*/ 304800 w 371475"/>
                <a:gd name="connsiteY1" fmla="*/ 499 h 17550"/>
                <a:gd name="connsiteX2" fmla="*/ 282575 w 371475"/>
                <a:gd name="connsiteY2" fmla="*/ 3674 h 17550"/>
                <a:gd name="connsiteX3" fmla="*/ 311150 w 371475"/>
                <a:gd name="connsiteY3" fmla="*/ 499 h 17550"/>
                <a:gd name="connsiteX4" fmla="*/ 371475 w 371475"/>
                <a:gd name="connsiteY4" fmla="*/ 16374 h 17550"/>
                <a:gd name="connsiteX5" fmla="*/ 311150 w 371475"/>
                <a:gd name="connsiteY5" fmla="*/ 16374 h 17550"/>
                <a:gd name="connsiteX6" fmla="*/ 285750 w 371475"/>
                <a:gd name="connsiteY6" fmla="*/ 16374 h 17550"/>
                <a:gd name="connsiteX7" fmla="*/ 0 w 371475"/>
                <a:gd name="connsiteY7" fmla="*/ 16374 h 1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475" h="17550">
                  <a:moveTo>
                    <a:pt x="0" y="16374"/>
                  </a:moveTo>
                  <a:lnTo>
                    <a:pt x="304800" y="499"/>
                  </a:lnTo>
                  <a:cubicBezTo>
                    <a:pt x="351896" y="-1618"/>
                    <a:pt x="281517" y="3674"/>
                    <a:pt x="282575" y="3674"/>
                  </a:cubicBezTo>
                  <a:cubicBezTo>
                    <a:pt x="283633" y="3674"/>
                    <a:pt x="296333" y="-1618"/>
                    <a:pt x="311150" y="499"/>
                  </a:cubicBezTo>
                  <a:cubicBezTo>
                    <a:pt x="325967" y="2616"/>
                    <a:pt x="371475" y="13728"/>
                    <a:pt x="371475" y="16374"/>
                  </a:cubicBezTo>
                  <a:cubicBezTo>
                    <a:pt x="371475" y="19020"/>
                    <a:pt x="311150" y="16374"/>
                    <a:pt x="311150" y="16374"/>
                  </a:cubicBezTo>
                  <a:lnTo>
                    <a:pt x="285750" y="16374"/>
                  </a:lnTo>
                  <a:lnTo>
                    <a:pt x="0" y="1637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663FF9C-C30B-0755-DCAE-E687DE3C2BEF}"/>
                </a:ext>
              </a:extLst>
            </p:cNvPr>
            <p:cNvSpPr/>
            <p:nvPr/>
          </p:nvSpPr>
          <p:spPr>
            <a:xfrm>
              <a:off x="4568818" y="6579997"/>
              <a:ext cx="927343" cy="46866"/>
            </a:xfrm>
            <a:custGeom>
              <a:avLst/>
              <a:gdLst>
                <a:gd name="connsiteX0" fmla="*/ 7 w 927343"/>
                <a:gd name="connsiteY0" fmla="*/ 46228 h 46866"/>
                <a:gd name="connsiteX1" fmla="*/ 190507 w 927343"/>
                <a:gd name="connsiteY1" fmla="*/ 1778 h 46866"/>
                <a:gd name="connsiteX2" fmla="*/ 177807 w 927343"/>
                <a:gd name="connsiteY2" fmla="*/ 8128 h 46866"/>
                <a:gd name="connsiteX3" fmla="*/ 685807 w 927343"/>
                <a:gd name="connsiteY3" fmla="*/ 4953 h 46866"/>
                <a:gd name="connsiteX4" fmla="*/ 927107 w 927343"/>
                <a:gd name="connsiteY4" fmla="*/ 8128 h 46866"/>
                <a:gd name="connsiteX5" fmla="*/ 647707 w 927343"/>
                <a:gd name="connsiteY5" fmla="*/ 20828 h 46866"/>
                <a:gd name="connsiteX6" fmla="*/ 825507 w 927343"/>
                <a:gd name="connsiteY6" fmla="*/ 33528 h 46866"/>
                <a:gd name="connsiteX7" fmla="*/ 473082 w 927343"/>
                <a:gd name="connsiteY7" fmla="*/ 30353 h 46866"/>
                <a:gd name="connsiteX8" fmla="*/ 184157 w 927343"/>
                <a:gd name="connsiteY8" fmla="*/ 27178 h 46866"/>
                <a:gd name="connsiteX9" fmla="*/ 7 w 927343"/>
                <a:gd name="connsiteY9" fmla="*/ 46228 h 4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343" h="46866">
                  <a:moveTo>
                    <a:pt x="7" y="46228"/>
                  </a:moveTo>
                  <a:cubicBezTo>
                    <a:pt x="1065" y="41995"/>
                    <a:pt x="160874" y="8128"/>
                    <a:pt x="190507" y="1778"/>
                  </a:cubicBezTo>
                  <a:cubicBezTo>
                    <a:pt x="220140" y="-4572"/>
                    <a:pt x="177807" y="8128"/>
                    <a:pt x="177807" y="8128"/>
                  </a:cubicBezTo>
                  <a:lnTo>
                    <a:pt x="685807" y="4953"/>
                  </a:lnTo>
                  <a:cubicBezTo>
                    <a:pt x="810690" y="4953"/>
                    <a:pt x="933457" y="5482"/>
                    <a:pt x="927107" y="8128"/>
                  </a:cubicBezTo>
                  <a:cubicBezTo>
                    <a:pt x="920757" y="10774"/>
                    <a:pt x="664640" y="16595"/>
                    <a:pt x="647707" y="20828"/>
                  </a:cubicBezTo>
                  <a:cubicBezTo>
                    <a:pt x="630774" y="25061"/>
                    <a:pt x="854611" y="31941"/>
                    <a:pt x="825507" y="33528"/>
                  </a:cubicBezTo>
                  <a:cubicBezTo>
                    <a:pt x="796403" y="35115"/>
                    <a:pt x="473082" y="30353"/>
                    <a:pt x="473082" y="30353"/>
                  </a:cubicBezTo>
                  <a:cubicBezTo>
                    <a:pt x="366190" y="29295"/>
                    <a:pt x="265119" y="21886"/>
                    <a:pt x="184157" y="27178"/>
                  </a:cubicBezTo>
                  <a:cubicBezTo>
                    <a:pt x="103195" y="32470"/>
                    <a:pt x="-1051" y="50461"/>
                    <a:pt x="7" y="462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8503F0C-73A9-E573-6D74-1B5EC606E536}"/>
                </a:ext>
              </a:extLst>
            </p:cNvPr>
            <p:cNvSpPr/>
            <p:nvPr/>
          </p:nvSpPr>
          <p:spPr>
            <a:xfrm>
              <a:off x="5363325" y="6562548"/>
              <a:ext cx="676091" cy="47802"/>
            </a:xfrm>
            <a:custGeom>
              <a:avLst/>
              <a:gdLst>
                <a:gd name="connsiteX0" fmla="*/ 119900 w 676091"/>
                <a:gd name="connsiteY0" fmla="*/ 19227 h 47802"/>
                <a:gd name="connsiteX1" fmla="*/ 332625 w 676091"/>
                <a:gd name="connsiteY1" fmla="*/ 177 h 47802"/>
                <a:gd name="connsiteX2" fmla="*/ 383425 w 676091"/>
                <a:gd name="connsiteY2" fmla="*/ 9702 h 47802"/>
                <a:gd name="connsiteX3" fmla="*/ 551700 w 676091"/>
                <a:gd name="connsiteY3" fmla="*/ 9702 h 47802"/>
                <a:gd name="connsiteX4" fmla="*/ 408825 w 676091"/>
                <a:gd name="connsiteY4" fmla="*/ 25577 h 47802"/>
                <a:gd name="connsiteX5" fmla="*/ 675525 w 676091"/>
                <a:gd name="connsiteY5" fmla="*/ 19227 h 47802"/>
                <a:gd name="connsiteX6" fmla="*/ 323100 w 676091"/>
                <a:gd name="connsiteY6" fmla="*/ 41452 h 47802"/>
                <a:gd name="connsiteX7" fmla="*/ 2425 w 676091"/>
                <a:gd name="connsiteY7" fmla="*/ 47802 h 47802"/>
                <a:gd name="connsiteX8" fmla="*/ 173875 w 676091"/>
                <a:gd name="connsiteY8" fmla="*/ 41452 h 47802"/>
                <a:gd name="connsiteX9" fmla="*/ 119900 w 676091"/>
                <a:gd name="connsiteY9" fmla="*/ 19227 h 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091" h="47802">
                  <a:moveTo>
                    <a:pt x="119900" y="19227"/>
                  </a:moveTo>
                  <a:cubicBezTo>
                    <a:pt x="146358" y="12348"/>
                    <a:pt x="288704" y="1764"/>
                    <a:pt x="332625" y="177"/>
                  </a:cubicBezTo>
                  <a:cubicBezTo>
                    <a:pt x="376546" y="-1410"/>
                    <a:pt x="346913" y="8115"/>
                    <a:pt x="383425" y="9702"/>
                  </a:cubicBezTo>
                  <a:cubicBezTo>
                    <a:pt x="419937" y="11289"/>
                    <a:pt x="547467" y="7056"/>
                    <a:pt x="551700" y="9702"/>
                  </a:cubicBezTo>
                  <a:cubicBezTo>
                    <a:pt x="555933" y="12348"/>
                    <a:pt x="388188" y="23990"/>
                    <a:pt x="408825" y="25577"/>
                  </a:cubicBezTo>
                  <a:cubicBezTo>
                    <a:pt x="429462" y="27164"/>
                    <a:pt x="689812" y="16581"/>
                    <a:pt x="675525" y="19227"/>
                  </a:cubicBezTo>
                  <a:cubicBezTo>
                    <a:pt x="661238" y="21873"/>
                    <a:pt x="435283" y="36690"/>
                    <a:pt x="323100" y="41452"/>
                  </a:cubicBezTo>
                  <a:cubicBezTo>
                    <a:pt x="210917" y="46215"/>
                    <a:pt x="27296" y="47802"/>
                    <a:pt x="2425" y="47802"/>
                  </a:cubicBezTo>
                  <a:cubicBezTo>
                    <a:pt x="-22446" y="47802"/>
                    <a:pt x="151650" y="44098"/>
                    <a:pt x="173875" y="41452"/>
                  </a:cubicBezTo>
                  <a:cubicBezTo>
                    <a:pt x="196100" y="38806"/>
                    <a:pt x="93442" y="26106"/>
                    <a:pt x="119900" y="192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3CDF648-DFAA-1F6C-BBD0-0FBFD8A9805A}"/>
                </a:ext>
              </a:extLst>
            </p:cNvPr>
            <p:cNvSpPr/>
            <p:nvPr/>
          </p:nvSpPr>
          <p:spPr>
            <a:xfrm>
              <a:off x="5397662" y="6146213"/>
              <a:ext cx="399379" cy="248442"/>
            </a:xfrm>
            <a:custGeom>
              <a:avLst/>
              <a:gdLst>
                <a:gd name="connsiteX0" fmla="*/ 22063 w 399379"/>
                <a:gd name="connsiteY0" fmla="*/ 587 h 248442"/>
                <a:gd name="connsiteX1" fmla="*/ 18888 w 399379"/>
                <a:gd name="connsiteY1" fmla="*/ 162512 h 248442"/>
                <a:gd name="connsiteX2" fmla="*/ 22063 w 399379"/>
                <a:gd name="connsiteY2" fmla="*/ 222837 h 248442"/>
                <a:gd name="connsiteX3" fmla="*/ 63338 w 399379"/>
                <a:gd name="connsiteY3" fmla="*/ 226012 h 248442"/>
                <a:gd name="connsiteX4" fmla="*/ 396713 w 399379"/>
                <a:gd name="connsiteY4" fmla="*/ 222837 h 248442"/>
                <a:gd name="connsiteX5" fmla="*/ 209388 w 399379"/>
                <a:gd name="connsiteY5" fmla="*/ 241887 h 248442"/>
                <a:gd name="connsiteX6" fmla="*/ 18888 w 399379"/>
                <a:gd name="connsiteY6" fmla="*/ 245062 h 248442"/>
                <a:gd name="connsiteX7" fmla="*/ 6188 w 399379"/>
                <a:gd name="connsiteY7" fmla="*/ 226012 h 248442"/>
                <a:gd name="connsiteX8" fmla="*/ 22063 w 399379"/>
                <a:gd name="connsiteY8" fmla="*/ 587 h 248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379" h="248442">
                  <a:moveTo>
                    <a:pt x="22063" y="587"/>
                  </a:moveTo>
                  <a:cubicBezTo>
                    <a:pt x="24180" y="-9996"/>
                    <a:pt x="18888" y="125470"/>
                    <a:pt x="18888" y="162512"/>
                  </a:cubicBezTo>
                  <a:cubicBezTo>
                    <a:pt x="18888" y="199554"/>
                    <a:pt x="14655" y="212254"/>
                    <a:pt x="22063" y="222837"/>
                  </a:cubicBezTo>
                  <a:cubicBezTo>
                    <a:pt x="29471" y="233420"/>
                    <a:pt x="63338" y="226012"/>
                    <a:pt x="63338" y="226012"/>
                  </a:cubicBezTo>
                  <a:lnTo>
                    <a:pt x="396713" y="222837"/>
                  </a:lnTo>
                  <a:cubicBezTo>
                    <a:pt x="421055" y="225483"/>
                    <a:pt x="272359" y="238183"/>
                    <a:pt x="209388" y="241887"/>
                  </a:cubicBezTo>
                  <a:cubicBezTo>
                    <a:pt x="146417" y="245591"/>
                    <a:pt x="18888" y="245062"/>
                    <a:pt x="18888" y="245062"/>
                  </a:cubicBezTo>
                  <a:cubicBezTo>
                    <a:pt x="-14979" y="242416"/>
                    <a:pt x="7246" y="263054"/>
                    <a:pt x="6188" y="226012"/>
                  </a:cubicBezTo>
                  <a:cubicBezTo>
                    <a:pt x="5130" y="188970"/>
                    <a:pt x="19946" y="11170"/>
                    <a:pt x="22063" y="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2E37940-74B0-EBCF-F177-FA6C62EFB5F7}"/>
                </a:ext>
              </a:extLst>
            </p:cNvPr>
            <p:cNvSpPr/>
            <p:nvPr/>
          </p:nvSpPr>
          <p:spPr>
            <a:xfrm>
              <a:off x="5419725" y="6327305"/>
              <a:ext cx="175655" cy="16345"/>
            </a:xfrm>
            <a:custGeom>
              <a:avLst/>
              <a:gdLst>
                <a:gd name="connsiteX0" fmla="*/ 0 w 175655"/>
                <a:gd name="connsiteY0" fmla="*/ 16345 h 16345"/>
                <a:gd name="connsiteX1" fmla="*/ 171450 w 175655"/>
                <a:gd name="connsiteY1" fmla="*/ 6820 h 16345"/>
                <a:gd name="connsiteX2" fmla="*/ 127000 w 175655"/>
                <a:gd name="connsiteY2" fmla="*/ 470 h 16345"/>
                <a:gd name="connsiteX3" fmla="*/ 107950 w 175655"/>
                <a:gd name="connsiteY3" fmla="*/ 470 h 16345"/>
                <a:gd name="connsiteX4" fmla="*/ 0 w 175655"/>
                <a:gd name="connsiteY4" fmla="*/ 16345 h 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55" h="16345">
                  <a:moveTo>
                    <a:pt x="0" y="16345"/>
                  </a:moveTo>
                  <a:lnTo>
                    <a:pt x="171450" y="6820"/>
                  </a:lnTo>
                  <a:cubicBezTo>
                    <a:pt x="192617" y="4174"/>
                    <a:pt x="127000" y="470"/>
                    <a:pt x="127000" y="470"/>
                  </a:cubicBezTo>
                  <a:cubicBezTo>
                    <a:pt x="116417" y="-588"/>
                    <a:pt x="107950" y="470"/>
                    <a:pt x="107950" y="470"/>
                  </a:cubicBezTo>
                  <a:lnTo>
                    <a:pt x="0" y="1634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212D029-BD64-9280-71EA-11C790508D8C}"/>
                </a:ext>
              </a:extLst>
            </p:cNvPr>
            <p:cNvSpPr/>
            <p:nvPr/>
          </p:nvSpPr>
          <p:spPr>
            <a:xfrm>
              <a:off x="4968744" y="6193978"/>
              <a:ext cx="377116" cy="222705"/>
            </a:xfrm>
            <a:custGeom>
              <a:avLst/>
              <a:gdLst>
                <a:gd name="connsiteX0" fmla="*/ 365256 w 377116"/>
                <a:gd name="connsiteY0" fmla="*/ 447 h 222705"/>
                <a:gd name="connsiteX1" fmla="*/ 362081 w 377116"/>
                <a:gd name="connsiteY1" fmla="*/ 152847 h 222705"/>
                <a:gd name="connsiteX2" fmla="*/ 358906 w 377116"/>
                <a:gd name="connsiteY2" fmla="*/ 194122 h 222705"/>
                <a:gd name="connsiteX3" fmla="*/ 349381 w 377116"/>
                <a:gd name="connsiteY3" fmla="*/ 197297 h 222705"/>
                <a:gd name="connsiteX4" fmla="*/ 143006 w 377116"/>
                <a:gd name="connsiteY4" fmla="*/ 203647 h 222705"/>
                <a:gd name="connsiteX5" fmla="*/ 3306 w 377116"/>
                <a:gd name="connsiteY5" fmla="*/ 203647 h 222705"/>
                <a:gd name="connsiteX6" fmla="*/ 282706 w 377116"/>
                <a:gd name="connsiteY6" fmla="*/ 213172 h 222705"/>
                <a:gd name="connsiteX7" fmla="*/ 371606 w 377116"/>
                <a:gd name="connsiteY7" fmla="*/ 206822 h 222705"/>
                <a:gd name="connsiteX8" fmla="*/ 365256 w 377116"/>
                <a:gd name="connsiteY8" fmla="*/ 447 h 22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116" h="222705">
                  <a:moveTo>
                    <a:pt x="365256" y="447"/>
                  </a:moveTo>
                  <a:cubicBezTo>
                    <a:pt x="363669" y="-8549"/>
                    <a:pt x="363139" y="120568"/>
                    <a:pt x="362081" y="152847"/>
                  </a:cubicBezTo>
                  <a:cubicBezTo>
                    <a:pt x="361023" y="185126"/>
                    <a:pt x="358906" y="194122"/>
                    <a:pt x="358906" y="194122"/>
                  </a:cubicBezTo>
                  <a:cubicBezTo>
                    <a:pt x="356789" y="201530"/>
                    <a:pt x="385364" y="195710"/>
                    <a:pt x="349381" y="197297"/>
                  </a:cubicBezTo>
                  <a:cubicBezTo>
                    <a:pt x="313398" y="198885"/>
                    <a:pt x="200685" y="202589"/>
                    <a:pt x="143006" y="203647"/>
                  </a:cubicBezTo>
                  <a:cubicBezTo>
                    <a:pt x="85327" y="204705"/>
                    <a:pt x="-19977" y="202060"/>
                    <a:pt x="3306" y="203647"/>
                  </a:cubicBezTo>
                  <a:cubicBezTo>
                    <a:pt x="26589" y="205235"/>
                    <a:pt x="221323" y="212643"/>
                    <a:pt x="282706" y="213172"/>
                  </a:cubicBezTo>
                  <a:cubicBezTo>
                    <a:pt x="344089" y="213701"/>
                    <a:pt x="356789" y="238043"/>
                    <a:pt x="371606" y="206822"/>
                  </a:cubicBezTo>
                  <a:cubicBezTo>
                    <a:pt x="386423" y="175601"/>
                    <a:pt x="366843" y="9443"/>
                    <a:pt x="365256" y="44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927B2C8-63A9-481B-1C0E-60C2878257D7}"/>
                </a:ext>
              </a:extLst>
            </p:cNvPr>
            <p:cNvSpPr/>
            <p:nvPr/>
          </p:nvSpPr>
          <p:spPr>
            <a:xfrm>
              <a:off x="5095862" y="6326405"/>
              <a:ext cx="225800" cy="58563"/>
            </a:xfrm>
            <a:custGeom>
              <a:avLst/>
              <a:gdLst>
                <a:gd name="connsiteX0" fmla="*/ 13 w 225800"/>
                <a:gd name="connsiteY0" fmla="*/ 17245 h 58563"/>
                <a:gd name="connsiteX1" fmla="*/ 187338 w 225800"/>
                <a:gd name="connsiteY1" fmla="*/ 1370 h 58563"/>
                <a:gd name="connsiteX2" fmla="*/ 225438 w 225800"/>
                <a:gd name="connsiteY2" fmla="*/ 58520 h 58563"/>
                <a:gd name="connsiteX3" fmla="*/ 177813 w 225800"/>
                <a:gd name="connsiteY3" fmla="*/ 10895 h 58563"/>
                <a:gd name="connsiteX4" fmla="*/ 13 w 225800"/>
                <a:gd name="connsiteY4" fmla="*/ 17245 h 5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00" h="58563">
                  <a:moveTo>
                    <a:pt x="13" y="17245"/>
                  </a:moveTo>
                  <a:cubicBezTo>
                    <a:pt x="1600" y="15658"/>
                    <a:pt x="149767" y="-5509"/>
                    <a:pt x="187338" y="1370"/>
                  </a:cubicBezTo>
                  <a:cubicBezTo>
                    <a:pt x="224909" y="8249"/>
                    <a:pt x="227025" y="56933"/>
                    <a:pt x="225438" y="58520"/>
                  </a:cubicBezTo>
                  <a:cubicBezTo>
                    <a:pt x="223851" y="60107"/>
                    <a:pt x="213267" y="17774"/>
                    <a:pt x="177813" y="10895"/>
                  </a:cubicBezTo>
                  <a:cubicBezTo>
                    <a:pt x="142359" y="4016"/>
                    <a:pt x="-1574" y="18832"/>
                    <a:pt x="13" y="172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1097BDA-63FB-8FCA-91A8-04048811DA41}"/>
                </a:ext>
              </a:extLst>
            </p:cNvPr>
            <p:cNvSpPr/>
            <p:nvPr/>
          </p:nvSpPr>
          <p:spPr>
            <a:xfrm>
              <a:off x="5260893" y="6232438"/>
              <a:ext cx="13214" cy="113791"/>
            </a:xfrm>
            <a:custGeom>
              <a:avLst/>
              <a:gdLst>
                <a:gd name="connsiteX0" fmla="*/ 12782 w 13214"/>
                <a:gd name="connsiteY0" fmla="*/ 87 h 113791"/>
                <a:gd name="connsiteX1" fmla="*/ 9607 w 13214"/>
                <a:gd name="connsiteY1" fmla="*/ 111212 h 113791"/>
                <a:gd name="connsiteX2" fmla="*/ 3257 w 13214"/>
                <a:gd name="connsiteY2" fmla="*/ 79462 h 113791"/>
                <a:gd name="connsiteX3" fmla="*/ 82 w 13214"/>
                <a:gd name="connsiteY3" fmla="*/ 92162 h 113791"/>
                <a:gd name="connsiteX4" fmla="*/ 12782 w 13214"/>
                <a:gd name="connsiteY4" fmla="*/ 87 h 11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4" h="113791">
                  <a:moveTo>
                    <a:pt x="12782" y="87"/>
                  </a:moveTo>
                  <a:cubicBezTo>
                    <a:pt x="14369" y="3262"/>
                    <a:pt x="11194" y="97983"/>
                    <a:pt x="9607" y="111212"/>
                  </a:cubicBezTo>
                  <a:cubicBezTo>
                    <a:pt x="8020" y="124441"/>
                    <a:pt x="4844" y="82637"/>
                    <a:pt x="3257" y="79462"/>
                  </a:cubicBezTo>
                  <a:cubicBezTo>
                    <a:pt x="1670" y="76287"/>
                    <a:pt x="-447" y="103274"/>
                    <a:pt x="82" y="92162"/>
                  </a:cubicBezTo>
                  <a:cubicBezTo>
                    <a:pt x="611" y="81050"/>
                    <a:pt x="11195" y="-3088"/>
                    <a:pt x="12782" y="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795FF19-1BA2-1CA2-3B6E-61F09A3D4666}"/>
                </a:ext>
              </a:extLst>
            </p:cNvPr>
            <p:cNvSpPr/>
            <p:nvPr/>
          </p:nvSpPr>
          <p:spPr>
            <a:xfrm>
              <a:off x="4898237" y="6686550"/>
              <a:ext cx="1099977" cy="48112"/>
            </a:xfrm>
            <a:custGeom>
              <a:avLst/>
              <a:gdLst>
                <a:gd name="connsiteX0" fmla="*/ 788 w 1099977"/>
                <a:gd name="connsiteY0" fmla="*/ 47625 h 48112"/>
                <a:gd name="connsiteX1" fmla="*/ 404013 w 1099977"/>
                <a:gd name="connsiteY1" fmla="*/ 41275 h 48112"/>
                <a:gd name="connsiteX2" fmla="*/ 292888 w 1099977"/>
                <a:gd name="connsiteY2" fmla="*/ 47625 h 48112"/>
                <a:gd name="connsiteX3" fmla="*/ 867563 w 1099977"/>
                <a:gd name="connsiteY3" fmla="*/ 9525 h 48112"/>
                <a:gd name="connsiteX4" fmla="*/ 708813 w 1099977"/>
                <a:gd name="connsiteY4" fmla="*/ 25400 h 48112"/>
                <a:gd name="connsiteX5" fmla="*/ 1086638 w 1099977"/>
                <a:gd name="connsiteY5" fmla="*/ 12700 h 48112"/>
                <a:gd name="connsiteX6" fmla="*/ 1019963 w 1099977"/>
                <a:gd name="connsiteY6" fmla="*/ 15875 h 48112"/>
                <a:gd name="connsiteX7" fmla="*/ 1070763 w 1099977"/>
                <a:gd name="connsiteY7" fmla="*/ 28575 h 48112"/>
                <a:gd name="connsiteX8" fmla="*/ 927888 w 1099977"/>
                <a:gd name="connsiteY8" fmla="*/ 0 h 48112"/>
                <a:gd name="connsiteX9" fmla="*/ 464338 w 1099977"/>
                <a:gd name="connsiteY9" fmla="*/ 28575 h 48112"/>
                <a:gd name="connsiteX10" fmla="*/ 604038 w 1099977"/>
                <a:gd name="connsiteY10" fmla="*/ 15875 h 48112"/>
                <a:gd name="connsiteX11" fmla="*/ 308763 w 1099977"/>
                <a:gd name="connsiteY11" fmla="*/ 25400 h 48112"/>
                <a:gd name="connsiteX12" fmla="*/ 788 w 1099977"/>
                <a:gd name="connsiteY12" fmla="*/ 47625 h 4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9977" h="48112">
                  <a:moveTo>
                    <a:pt x="788" y="47625"/>
                  </a:moveTo>
                  <a:cubicBezTo>
                    <a:pt x="16663" y="50271"/>
                    <a:pt x="355330" y="41275"/>
                    <a:pt x="404013" y="41275"/>
                  </a:cubicBezTo>
                  <a:cubicBezTo>
                    <a:pt x="452696" y="41275"/>
                    <a:pt x="292888" y="47625"/>
                    <a:pt x="292888" y="47625"/>
                  </a:cubicBezTo>
                  <a:lnTo>
                    <a:pt x="867563" y="9525"/>
                  </a:lnTo>
                  <a:cubicBezTo>
                    <a:pt x="936884" y="5821"/>
                    <a:pt x="672301" y="24871"/>
                    <a:pt x="708813" y="25400"/>
                  </a:cubicBezTo>
                  <a:cubicBezTo>
                    <a:pt x="745325" y="25929"/>
                    <a:pt x="1034780" y="14287"/>
                    <a:pt x="1086638" y="12700"/>
                  </a:cubicBezTo>
                  <a:cubicBezTo>
                    <a:pt x="1138496" y="11112"/>
                    <a:pt x="1022609" y="13229"/>
                    <a:pt x="1019963" y="15875"/>
                  </a:cubicBezTo>
                  <a:cubicBezTo>
                    <a:pt x="1017317" y="18521"/>
                    <a:pt x="1086109" y="31221"/>
                    <a:pt x="1070763" y="28575"/>
                  </a:cubicBezTo>
                  <a:cubicBezTo>
                    <a:pt x="1055417" y="25929"/>
                    <a:pt x="1028959" y="0"/>
                    <a:pt x="927888" y="0"/>
                  </a:cubicBezTo>
                  <a:cubicBezTo>
                    <a:pt x="826817" y="0"/>
                    <a:pt x="518313" y="25929"/>
                    <a:pt x="464338" y="28575"/>
                  </a:cubicBezTo>
                  <a:cubicBezTo>
                    <a:pt x="410363" y="31221"/>
                    <a:pt x="629967" y="16404"/>
                    <a:pt x="604038" y="15875"/>
                  </a:cubicBezTo>
                  <a:cubicBezTo>
                    <a:pt x="578109" y="15346"/>
                    <a:pt x="404542" y="21167"/>
                    <a:pt x="308763" y="25400"/>
                  </a:cubicBezTo>
                  <a:cubicBezTo>
                    <a:pt x="212984" y="29633"/>
                    <a:pt x="-15087" y="44979"/>
                    <a:pt x="788" y="476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2EC9CC2-2A60-87B0-98CA-C51E20DA3C63}"/>
                </a:ext>
              </a:extLst>
            </p:cNvPr>
            <p:cNvSpPr/>
            <p:nvPr/>
          </p:nvSpPr>
          <p:spPr>
            <a:xfrm>
              <a:off x="6040693" y="6656310"/>
              <a:ext cx="42720" cy="525771"/>
            </a:xfrm>
            <a:custGeom>
              <a:avLst/>
              <a:gdLst>
                <a:gd name="connsiteX0" fmla="*/ 42607 w 42720"/>
                <a:gd name="connsiteY0" fmla="*/ 1665 h 525771"/>
                <a:gd name="connsiteX1" fmla="*/ 14032 w 42720"/>
                <a:gd name="connsiteY1" fmla="*/ 103265 h 525771"/>
                <a:gd name="connsiteX2" fmla="*/ 26732 w 42720"/>
                <a:gd name="connsiteY2" fmla="*/ 344565 h 525771"/>
                <a:gd name="connsiteX3" fmla="*/ 23557 w 42720"/>
                <a:gd name="connsiteY3" fmla="*/ 277890 h 525771"/>
                <a:gd name="connsiteX4" fmla="*/ 23557 w 42720"/>
                <a:gd name="connsiteY4" fmla="*/ 525540 h 525771"/>
                <a:gd name="connsiteX5" fmla="*/ 7682 w 42720"/>
                <a:gd name="connsiteY5" fmla="*/ 227090 h 525771"/>
                <a:gd name="connsiteX6" fmla="*/ 1332 w 42720"/>
                <a:gd name="connsiteY6" fmla="*/ 176290 h 525771"/>
                <a:gd name="connsiteX7" fmla="*/ 42607 w 42720"/>
                <a:gd name="connsiteY7" fmla="*/ 1665 h 52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20" h="525771">
                  <a:moveTo>
                    <a:pt x="42607" y="1665"/>
                  </a:moveTo>
                  <a:cubicBezTo>
                    <a:pt x="44724" y="-10506"/>
                    <a:pt x="16678" y="46115"/>
                    <a:pt x="14032" y="103265"/>
                  </a:cubicBezTo>
                  <a:cubicBezTo>
                    <a:pt x="11386" y="160415"/>
                    <a:pt x="25145" y="315461"/>
                    <a:pt x="26732" y="344565"/>
                  </a:cubicBezTo>
                  <a:cubicBezTo>
                    <a:pt x="28319" y="373669"/>
                    <a:pt x="24086" y="247728"/>
                    <a:pt x="23557" y="277890"/>
                  </a:cubicBezTo>
                  <a:cubicBezTo>
                    <a:pt x="23028" y="308053"/>
                    <a:pt x="26203" y="534007"/>
                    <a:pt x="23557" y="525540"/>
                  </a:cubicBezTo>
                  <a:cubicBezTo>
                    <a:pt x="20911" y="517073"/>
                    <a:pt x="11386" y="285298"/>
                    <a:pt x="7682" y="227090"/>
                  </a:cubicBezTo>
                  <a:cubicBezTo>
                    <a:pt x="3978" y="168882"/>
                    <a:pt x="-2901" y="209098"/>
                    <a:pt x="1332" y="176290"/>
                  </a:cubicBezTo>
                  <a:cubicBezTo>
                    <a:pt x="5565" y="143482"/>
                    <a:pt x="40490" y="13836"/>
                    <a:pt x="42607" y="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C8929DC3-833A-C429-EEA2-379109F7AB96}"/>
                </a:ext>
              </a:extLst>
            </p:cNvPr>
            <p:cNvSpPr/>
            <p:nvPr/>
          </p:nvSpPr>
          <p:spPr>
            <a:xfrm>
              <a:off x="5886913" y="6711592"/>
              <a:ext cx="132888" cy="432568"/>
            </a:xfrm>
            <a:custGeom>
              <a:avLst/>
              <a:gdLst>
                <a:gd name="connsiteX0" fmla="*/ 132887 w 132888"/>
                <a:gd name="connsiteY0" fmla="*/ 358 h 432568"/>
                <a:gd name="connsiteX1" fmla="*/ 5887 w 132888"/>
                <a:gd name="connsiteY1" fmla="*/ 44808 h 432568"/>
                <a:gd name="connsiteX2" fmla="*/ 50337 w 132888"/>
                <a:gd name="connsiteY2" fmla="*/ 86083 h 432568"/>
                <a:gd name="connsiteX3" fmla="*/ 47162 w 132888"/>
                <a:gd name="connsiteY3" fmla="*/ 127358 h 432568"/>
                <a:gd name="connsiteX4" fmla="*/ 43987 w 132888"/>
                <a:gd name="connsiteY4" fmla="*/ 174983 h 432568"/>
                <a:gd name="connsiteX5" fmla="*/ 37637 w 132888"/>
                <a:gd name="connsiteY5" fmla="*/ 432158 h 432568"/>
                <a:gd name="connsiteX6" fmla="*/ 34462 w 132888"/>
                <a:gd name="connsiteY6" fmla="*/ 108308 h 432568"/>
                <a:gd name="connsiteX7" fmla="*/ 2712 w 132888"/>
                <a:gd name="connsiteY7" fmla="*/ 70208 h 432568"/>
                <a:gd name="connsiteX8" fmla="*/ 132887 w 132888"/>
                <a:gd name="connsiteY8" fmla="*/ 358 h 4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888" h="432568">
                  <a:moveTo>
                    <a:pt x="132887" y="358"/>
                  </a:moveTo>
                  <a:cubicBezTo>
                    <a:pt x="133416" y="-3875"/>
                    <a:pt x="19645" y="30520"/>
                    <a:pt x="5887" y="44808"/>
                  </a:cubicBezTo>
                  <a:cubicBezTo>
                    <a:pt x="-7871" y="59096"/>
                    <a:pt x="43458" y="72325"/>
                    <a:pt x="50337" y="86083"/>
                  </a:cubicBezTo>
                  <a:cubicBezTo>
                    <a:pt x="57216" y="99841"/>
                    <a:pt x="48220" y="112541"/>
                    <a:pt x="47162" y="127358"/>
                  </a:cubicBezTo>
                  <a:cubicBezTo>
                    <a:pt x="46104" y="142175"/>
                    <a:pt x="45574" y="124183"/>
                    <a:pt x="43987" y="174983"/>
                  </a:cubicBezTo>
                  <a:cubicBezTo>
                    <a:pt x="42399" y="225783"/>
                    <a:pt x="39224" y="443270"/>
                    <a:pt x="37637" y="432158"/>
                  </a:cubicBezTo>
                  <a:cubicBezTo>
                    <a:pt x="36050" y="421046"/>
                    <a:pt x="40283" y="168633"/>
                    <a:pt x="34462" y="108308"/>
                  </a:cubicBezTo>
                  <a:cubicBezTo>
                    <a:pt x="28641" y="47983"/>
                    <a:pt x="-10517" y="83966"/>
                    <a:pt x="2712" y="70208"/>
                  </a:cubicBezTo>
                  <a:cubicBezTo>
                    <a:pt x="15941" y="56450"/>
                    <a:pt x="132358" y="4591"/>
                    <a:pt x="132887" y="35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8CD1ABF-15F6-14CA-936C-C7CB05936E5C}"/>
                </a:ext>
              </a:extLst>
            </p:cNvPr>
            <p:cNvSpPr/>
            <p:nvPr/>
          </p:nvSpPr>
          <p:spPr>
            <a:xfrm>
              <a:off x="4948734" y="6725709"/>
              <a:ext cx="1010022" cy="52277"/>
            </a:xfrm>
            <a:custGeom>
              <a:avLst/>
              <a:gdLst>
                <a:gd name="connsiteX0" fmla="*/ 10616 w 1010022"/>
                <a:gd name="connsiteY0" fmla="*/ 43391 h 52277"/>
                <a:gd name="connsiteX1" fmla="*/ 544016 w 1010022"/>
                <a:gd name="connsiteY1" fmla="*/ 14816 h 52277"/>
                <a:gd name="connsiteX2" fmla="*/ 445591 w 1010022"/>
                <a:gd name="connsiteY2" fmla="*/ 30691 h 52277"/>
                <a:gd name="connsiteX3" fmla="*/ 1001216 w 1010022"/>
                <a:gd name="connsiteY3" fmla="*/ 2116 h 52277"/>
                <a:gd name="connsiteX4" fmla="*/ 801191 w 1010022"/>
                <a:gd name="connsiteY4" fmla="*/ 2116 h 52277"/>
                <a:gd name="connsiteX5" fmla="*/ 566241 w 1010022"/>
                <a:gd name="connsiteY5" fmla="*/ 5291 h 52277"/>
                <a:gd name="connsiteX6" fmla="*/ 436066 w 1010022"/>
                <a:gd name="connsiteY6" fmla="*/ 8466 h 52277"/>
                <a:gd name="connsiteX7" fmla="*/ 204291 w 1010022"/>
                <a:gd name="connsiteY7" fmla="*/ 49741 h 52277"/>
                <a:gd name="connsiteX8" fmla="*/ 10616 w 1010022"/>
                <a:gd name="connsiteY8" fmla="*/ 43391 h 5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0022" h="52277">
                  <a:moveTo>
                    <a:pt x="10616" y="43391"/>
                  </a:moveTo>
                  <a:cubicBezTo>
                    <a:pt x="67237" y="37570"/>
                    <a:pt x="471520" y="16933"/>
                    <a:pt x="544016" y="14816"/>
                  </a:cubicBezTo>
                  <a:cubicBezTo>
                    <a:pt x="616512" y="12699"/>
                    <a:pt x="369391" y="32808"/>
                    <a:pt x="445591" y="30691"/>
                  </a:cubicBezTo>
                  <a:cubicBezTo>
                    <a:pt x="521791" y="28574"/>
                    <a:pt x="941949" y="6878"/>
                    <a:pt x="1001216" y="2116"/>
                  </a:cubicBezTo>
                  <a:cubicBezTo>
                    <a:pt x="1060483" y="-2647"/>
                    <a:pt x="801191" y="2116"/>
                    <a:pt x="801191" y="2116"/>
                  </a:cubicBezTo>
                  <a:lnTo>
                    <a:pt x="566241" y="5291"/>
                  </a:lnTo>
                  <a:cubicBezTo>
                    <a:pt x="505387" y="6349"/>
                    <a:pt x="496391" y="1058"/>
                    <a:pt x="436066" y="8466"/>
                  </a:cubicBezTo>
                  <a:cubicBezTo>
                    <a:pt x="375741" y="15874"/>
                    <a:pt x="269378" y="43391"/>
                    <a:pt x="204291" y="49741"/>
                  </a:cubicBezTo>
                  <a:cubicBezTo>
                    <a:pt x="139204" y="56091"/>
                    <a:pt x="-46005" y="49212"/>
                    <a:pt x="10616" y="433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F6EA6DE-87F7-6D8E-7A62-BE5D28DBD185}"/>
                </a:ext>
              </a:extLst>
            </p:cNvPr>
            <p:cNvSpPr/>
            <p:nvPr/>
          </p:nvSpPr>
          <p:spPr>
            <a:xfrm>
              <a:off x="5804759" y="6749317"/>
              <a:ext cx="81527" cy="388141"/>
            </a:xfrm>
            <a:custGeom>
              <a:avLst/>
              <a:gdLst>
                <a:gd name="connsiteX0" fmla="*/ 40416 w 81527"/>
                <a:gd name="connsiteY0" fmla="*/ 733 h 388141"/>
                <a:gd name="connsiteX1" fmla="*/ 56291 w 81527"/>
                <a:gd name="connsiteY1" fmla="*/ 248383 h 388141"/>
                <a:gd name="connsiteX2" fmla="*/ 75341 w 81527"/>
                <a:gd name="connsiteY2" fmla="*/ 381733 h 388141"/>
                <a:gd name="connsiteX3" fmla="*/ 75341 w 81527"/>
                <a:gd name="connsiteY3" fmla="*/ 362683 h 388141"/>
                <a:gd name="connsiteX4" fmla="*/ 2316 w 81527"/>
                <a:gd name="connsiteY4" fmla="*/ 324583 h 388141"/>
                <a:gd name="connsiteX5" fmla="*/ 18191 w 81527"/>
                <a:gd name="connsiteY5" fmla="*/ 334108 h 388141"/>
                <a:gd name="connsiteX6" fmla="*/ 40416 w 81527"/>
                <a:gd name="connsiteY6" fmla="*/ 733 h 38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7" h="388141">
                  <a:moveTo>
                    <a:pt x="40416" y="733"/>
                  </a:moveTo>
                  <a:cubicBezTo>
                    <a:pt x="46766" y="-13555"/>
                    <a:pt x="50470" y="184883"/>
                    <a:pt x="56291" y="248383"/>
                  </a:cubicBezTo>
                  <a:cubicBezTo>
                    <a:pt x="62112" y="311883"/>
                    <a:pt x="75341" y="381733"/>
                    <a:pt x="75341" y="381733"/>
                  </a:cubicBezTo>
                  <a:cubicBezTo>
                    <a:pt x="78516" y="400783"/>
                    <a:pt x="87512" y="372208"/>
                    <a:pt x="75341" y="362683"/>
                  </a:cubicBezTo>
                  <a:cubicBezTo>
                    <a:pt x="63170" y="353158"/>
                    <a:pt x="11841" y="329346"/>
                    <a:pt x="2316" y="324583"/>
                  </a:cubicBezTo>
                  <a:cubicBezTo>
                    <a:pt x="-7209" y="319820"/>
                    <a:pt x="15545" y="381733"/>
                    <a:pt x="18191" y="334108"/>
                  </a:cubicBezTo>
                  <a:cubicBezTo>
                    <a:pt x="20837" y="286483"/>
                    <a:pt x="34066" y="15021"/>
                    <a:pt x="40416" y="7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2DD5F99-0870-8CE8-C584-21E4A0C6123F}"/>
                </a:ext>
              </a:extLst>
            </p:cNvPr>
            <p:cNvSpPr/>
            <p:nvPr/>
          </p:nvSpPr>
          <p:spPr>
            <a:xfrm>
              <a:off x="779697" y="4326144"/>
              <a:ext cx="52626" cy="687181"/>
            </a:xfrm>
            <a:custGeom>
              <a:avLst/>
              <a:gdLst>
                <a:gd name="connsiteX0" fmla="*/ 7703 w 52626"/>
                <a:gd name="connsiteY0" fmla="*/ 1381 h 687181"/>
                <a:gd name="connsiteX1" fmla="*/ 14053 w 52626"/>
                <a:gd name="connsiteY1" fmla="*/ 385556 h 687181"/>
                <a:gd name="connsiteX2" fmla="*/ 1353 w 52626"/>
                <a:gd name="connsiteY2" fmla="*/ 509381 h 687181"/>
                <a:gd name="connsiteX3" fmla="*/ 52153 w 52626"/>
                <a:gd name="connsiteY3" fmla="*/ 557006 h 687181"/>
                <a:gd name="connsiteX4" fmla="*/ 26753 w 52626"/>
                <a:gd name="connsiteY4" fmla="*/ 582406 h 687181"/>
                <a:gd name="connsiteX5" fmla="*/ 26753 w 52626"/>
                <a:gd name="connsiteY5" fmla="*/ 687181 h 687181"/>
                <a:gd name="connsiteX6" fmla="*/ 26753 w 52626"/>
                <a:gd name="connsiteY6" fmla="*/ 506206 h 687181"/>
                <a:gd name="connsiteX7" fmla="*/ 26753 w 52626"/>
                <a:gd name="connsiteY7" fmla="*/ 264906 h 687181"/>
                <a:gd name="connsiteX8" fmla="*/ 7703 w 52626"/>
                <a:gd name="connsiteY8" fmla="*/ 1381 h 68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26" h="687181">
                  <a:moveTo>
                    <a:pt x="7703" y="1381"/>
                  </a:moveTo>
                  <a:cubicBezTo>
                    <a:pt x="5586" y="21489"/>
                    <a:pt x="15111" y="300889"/>
                    <a:pt x="14053" y="385556"/>
                  </a:cubicBezTo>
                  <a:cubicBezTo>
                    <a:pt x="12995" y="470223"/>
                    <a:pt x="-4997" y="480806"/>
                    <a:pt x="1353" y="509381"/>
                  </a:cubicBezTo>
                  <a:cubicBezTo>
                    <a:pt x="7703" y="537956"/>
                    <a:pt x="47920" y="544835"/>
                    <a:pt x="52153" y="557006"/>
                  </a:cubicBezTo>
                  <a:cubicBezTo>
                    <a:pt x="56386" y="569177"/>
                    <a:pt x="30986" y="560710"/>
                    <a:pt x="26753" y="582406"/>
                  </a:cubicBezTo>
                  <a:cubicBezTo>
                    <a:pt x="22520" y="604102"/>
                    <a:pt x="26753" y="687181"/>
                    <a:pt x="26753" y="687181"/>
                  </a:cubicBezTo>
                  <a:lnTo>
                    <a:pt x="26753" y="506206"/>
                  </a:lnTo>
                  <a:cubicBezTo>
                    <a:pt x="26753" y="435827"/>
                    <a:pt x="26224" y="343752"/>
                    <a:pt x="26753" y="264906"/>
                  </a:cubicBezTo>
                  <a:cubicBezTo>
                    <a:pt x="27282" y="186060"/>
                    <a:pt x="9820" y="-18727"/>
                    <a:pt x="7703" y="13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90F4C22-25E4-985A-4AAD-C42AD0CF00B9}"/>
                </a:ext>
              </a:extLst>
            </p:cNvPr>
            <p:cNvSpPr/>
            <p:nvPr/>
          </p:nvSpPr>
          <p:spPr>
            <a:xfrm>
              <a:off x="771289" y="4339797"/>
              <a:ext cx="19286" cy="638889"/>
            </a:xfrm>
            <a:custGeom>
              <a:avLst/>
              <a:gdLst>
                <a:gd name="connsiteX0" fmla="*/ 236 w 19286"/>
                <a:gd name="connsiteY0" fmla="*/ 428 h 638889"/>
                <a:gd name="connsiteX1" fmla="*/ 6586 w 19286"/>
                <a:gd name="connsiteY1" fmla="*/ 302053 h 638889"/>
                <a:gd name="connsiteX2" fmla="*/ 6586 w 19286"/>
                <a:gd name="connsiteY2" fmla="*/ 444928 h 638889"/>
                <a:gd name="connsiteX3" fmla="*/ 12936 w 19286"/>
                <a:gd name="connsiteY3" fmla="*/ 638603 h 638889"/>
                <a:gd name="connsiteX4" fmla="*/ 16111 w 19286"/>
                <a:gd name="connsiteY4" fmla="*/ 486203 h 638889"/>
                <a:gd name="connsiteX5" fmla="*/ 19286 w 19286"/>
                <a:gd name="connsiteY5" fmla="*/ 397303 h 638889"/>
                <a:gd name="connsiteX6" fmla="*/ 16111 w 19286"/>
                <a:gd name="connsiteY6" fmla="*/ 238553 h 638889"/>
                <a:gd name="connsiteX7" fmla="*/ 236 w 19286"/>
                <a:gd name="connsiteY7" fmla="*/ 428 h 63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86" h="638889">
                  <a:moveTo>
                    <a:pt x="236" y="428"/>
                  </a:moveTo>
                  <a:cubicBezTo>
                    <a:pt x="-1352" y="11011"/>
                    <a:pt x="5528" y="227970"/>
                    <a:pt x="6586" y="302053"/>
                  </a:cubicBezTo>
                  <a:cubicBezTo>
                    <a:pt x="7644" y="376136"/>
                    <a:pt x="5528" y="388836"/>
                    <a:pt x="6586" y="444928"/>
                  </a:cubicBezTo>
                  <a:cubicBezTo>
                    <a:pt x="7644" y="501020"/>
                    <a:pt x="11349" y="631724"/>
                    <a:pt x="12936" y="638603"/>
                  </a:cubicBezTo>
                  <a:cubicBezTo>
                    <a:pt x="14523" y="645482"/>
                    <a:pt x="15053" y="526420"/>
                    <a:pt x="16111" y="486203"/>
                  </a:cubicBezTo>
                  <a:cubicBezTo>
                    <a:pt x="17169" y="445986"/>
                    <a:pt x="19286" y="438578"/>
                    <a:pt x="19286" y="397303"/>
                  </a:cubicBezTo>
                  <a:cubicBezTo>
                    <a:pt x="19286" y="356028"/>
                    <a:pt x="18228" y="298878"/>
                    <a:pt x="16111" y="238553"/>
                  </a:cubicBezTo>
                  <a:cubicBezTo>
                    <a:pt x="13994" y="178228"/>
                    <a:pt x="1824" y="-10155"/>
                    <a:pt x="236" y="42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CA49667-EE53-BFD6-7B51-A7EFA1F0A508}"/>
                </a:ext>
              </a:extLst>
            </p:cNvPr>
            <p:cNvSpPr/>
            <p:nvPr/>
          </p:nvSpPr>
          <p:spPr>
            <a:xfrm>
              <a:off x="450850" y="4930603"/>
              <a:ext cx="373545" cy="96651"/>
            </a:xfrm>
            <a:custGeom>
              <a:avLst/>
              <a:gdLst>
                <a:gd name="connsiteX0" fmla="*/ 0 w 373545"/>
                <a:gd name="connsiteY0" fmla="*/ 85897 h 96651"/>
                <a:gd name="connsiteX1" fmla="*/ 346075 w 373545"/>
                <a:gd name="connsiteY1" fmla="*/ 89072 h 96651"/>
                <a:gd name="connsiteX2" fmla="*/ 352425 w 373545"/>
                <a:gd name="connsiteY2" fmla="*/ 172 h 96651"/>
                <a:gd name="connsiteX3" fmla="*/ 355600 w 373545"/>
                <a:gd name="connsiteY3" fmla="*/ 66847 h 96651"/>
                <a:gd name="connsiteX4" fmla="*/ 317500 w 373545"/>
                <a:gd name="connsiteY4" fmla="*/ 79547 h 96651"/>
                <a:gd name="connsiteX5" fmla="*/ 234950 w 373545"/>
                <a:gd name="connsiteY5" fmla="*/ 79547 h 96651"/>
                <a:gd name="connsiteX6" fmla="*/ 0 w 373545"/>
                <a:gd name="connsiteY6" fmla="*/ 85897 h 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545" h="96651">
                  <a:moveTo>
                    <a:pt x="0" y="85897"/>
                  </a:moveTo>
                  <a:cubicBezTo>
                    <a:pt x="143669" y="94628"/>
                    <a:pt x="287338" y="103360"/>
                    <a:pt x="346075" y="89072"/>
                  </a:cubicBezTo>
                  <a:cubicBezTo>
                    <a:pt x="404813" y="74784"/>
                    <a:pt x="350838" y="3876"/>
                    <a:pt x="352425" y="172"/>
                  </a:cubicBezTo>
                  <a:cubicBezTo>
                    <a:pt x="354012" y="-3532"/>
                    <a:pt x="361421" y="53618"/>
                    <a:pt x="355600" y="66847"/>
                  </a:cubicBezTo>
                  <a:cubicBezTo>
                    <a:pt x="349779" y="80076"/>
                    <a:pt x="337608" y="77430"/>
                    <a:pt x="317500" y="79547"/>
                  </a:cubicBezTo>
                  <a:cubicBezTo>
                    <a:pt x="297392" y="81664"/>
                    <a:pt x="234950" y="79547"/>
                    <a:pt x="234950" y="79547"/>
                  </a:cubicBezTo>
                  <a:lnTo>
                    <a:pt x="0" y="85897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B2E74D0-6C6E-E5E3-A8FB-D6BB462BE5F8}"/>
                </a:ext>
              </a:extLst>
            </p:cNvPr>
            <p:cNvSpPr/>
            <p:nvPr/>
          </p:nvSpPr>
          <p:spPr>
            <a:xfrm>
              <a:off x="434971" y="4978400"/>
              <a:ext cx="384465" cy="38193"/>
            </a:xfrm>
            <a:custGeom>
              <a:avLst/>
              <a:gdLst>
                <a:gd name="connsiteX0" fmla="*/ 4 w 384465"/>
                <a:gd name="connsiteY0" fmla="*/ 38100 h 38193"/>
                <a:gd name="connsiteX1" fmla="*/ 60329 w 384465"/>
                <a:gd name="connsiteY1" fmla="*/ 15875 h 38193"/>
                <a:gd name="connsiteX2" fmla="*/ 374654 w 384465"/>
                <a:gd name="connsiteY2" fmla="*/ 9525 h 38193"/>
                <a:gd name="connsiteX3" fmla="*/ 311154 w 384465"/>
                <a:gd name="connsiteY3" fmla="*/ 0 h 38193"/>
                <a:gd name="connsiteX4" fmla="*/ 104779 w 384465"/>
                <a:gd name="connsiteY4" fmla="*/ 3175 h 38193"/>
                <a:gd name="connsiteX5" fmla="*/ 57154 w 384465"/>
                <a:gd name="connsiteY5" fmla="*/ 6350 h 38193"/>
                <a:gd name="connsiteX6" fmla="*/ 4 w 384465"/>
                <a:gd name="connsiteY6" fmla="*/ 38100 h 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65" h="38193">
                  <a:moveTo>
                    <a:pt x="4" y="38100"/>
                  </a:moveTo>
                  <a:cubicBezTo>
                    <a:pt x="533" y="39687"/>
                    <a:pt x="-2113" y="20637"/>
                    <a:pt x="60329" y="15875"/>
                  </a:cubicBezTo>
                  <a:cubicBezTo>
                    <a:pt x="122771" y="11113"/>
                    <a:pt x="332850" y="12171"/>
                    <a:pt x="374654" y="9525"/>
                  </a:cubicBezTo>
                  <a:cubicBezTo>
                    <a:pt x="416458" y="6879"/>
                    <a:pt x="311154" y="0"/>
                    <a:pt x="311154" y="0"/>
                  </a:cubicBezTo>
                  <a:lnTo>
                    <a:pt x="104779" y="3175"/>
                  </a:lnTo>
                  <a:cubicBezTo>
                    <a:pt x="62446" y="4233"/>
                    <a:pt x="71971" y="3175"/>
                    <a:pt x="57154" y="6350"/>
                  </a:cubicBezTo>
                  <a:cubicBezTo>
                    <a:pt x="42337" y="9525"/>
                    <a:pt x="-525" y="36513"/>
                    <a:pt x="4" y="381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D859E079-84AD-854C-E9F0-7518BA011EDE}"/>
                </a:ext>
              </a:extLst>
            </p:cNvPr>
            <p:cNvSpPr/>
            <p:nvPr/>
          </p:nvSpPr>
          <p:spPr>
            <a:xfrm>
              <a:off x="25400" y="4530725"/>
              <a:ext cx="429694" cy="9995"/>
            </a:xfrm>
            <a:custGeom>
              <a:avLst/>
              <a:gdLst>
                <a:gd name="connsiteX0" fmla="*/ 0 w 429694"/>
                <a:gd name="connsiteY0" fmla="*/ 0 h 9995"/>
                <a:gd name="connsiteX1" fmla="*/ 381000 w 429694"/>
                <a:gd name="connsiteY1" fmla="*/ 3175 h 9995"/>
                <a:gd name="connsiteX2" fmla="*/ 419100 w 429694"/>
                <a:gd name="connsiteY2" fmla="*/ 9525 h 9995"/>
                <a:gd name="connsiteX3" fmla="*/ 330200 w 429694"/>
                <a:gd name="connsiteY3" fmla="*/ 9525 h 9995"/>
                <a:gd name="connsiteX4" fmla="*/ 219075 w 429694"/>
                <a:gd name="connsiteY4" fmla="*/ 9525 h 9995"/>
                <a:gd name="connsiteX5" fmla="*/ 0 w 429694"/>
                <a:gd name="connsiteY5" fmla="*/ 0 h 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694" h="9995">
                  <a:moveTo>
                    <a:pt x="0" y="0"/>
                  </a:moveTo>
                  <a:lnTo>
                    <a:pt x="381000" y="3175"/>
                  </a:lnTo>
                  <a:cubicBezTo>
                    <a:pt x="450850" y="4763"/>
                    <a:pt x="427567" y="8467"/>
                    <a:pt x="419100" y="9525"/>
                  </a:cubicBezTo>
                  <a:cubicBezTo>
                    <a:pt x="410633" y="10583"/>
                    <a:pt x="330200" y="9525"/>
                    <a:pt x="330200" y="9525"/>
                  </a:cubicBezTo>
                  <a:lnTo>
                    <a:pt x="219075" y="9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64968D8-4AD5-5986-D8B1-3EA8AE43A130}"/>
                </a:ext>
              </a:extLst>
            </p:cNvPr>
            <p:cNvSpPr/>
            <p:nvPr/>
          </p:nvSpPr>
          <p:spPr>
            <a:xfrm>
              <a:off x="444500" y="4549448"/>
              <a:ext cx="19446" cy="461678"/>
            </a:xfrm>
            <a:custGeom>
              <a:avLst/>
              <a:gdLst>
                <a:gd name="connsiteX0" fmla="*/ 3175 w 19446"/>
                <a:gd name="connsiteY0" fmla="*/ 327 h 461678"/>
                <a:gd name="connsiteX1" fmla="*/ 3175 w 19446"/>
                <a:gd name="connsiteY1" fmla="*/ 228927 h 461678"/>
                <a:gd name="connsiteX2" fmla="*/ 15875 w 19446"/>
                <a:gd name="connsiteY2" fmla="*/ 365452 h 461678"/>
                <a:gd name="connsiteX3" fmla="*/ 12700 w 19446"/>
                <a:gd name="connsiteY3" fmla="*/ 444827 h 461678"/>
                <a:gd name="connsiteX4" fmla="*/ 0 w 19446"/>
                <a:gd name="connsiteY4" fmla="*/ 460702 h 461678"/>
                <a:gd name="connsiteX5" fmla="*/ 15875 w 19446"/>
                <a:gd name="connsiteY5" fmla="*/ 444827 h 461678"/>
                <a:gd name="connsiteX6" fmla="*/ 19050 w 19446"/>
                <a:gd name="connsiteY6" fmla="*/ 324177 h 461678"/>
                <a:gd name="connsiteX7" fmla="*/ 9525 w 19446"/>
                <a:gd name="connsiteY7" fmla="*/ 181302 h 461678"/>
                <a:gd name="connsiteX8" fmla="*/ 3175 w 19446"/>
                <a:gd name="connsiteY8" fmla="*/ 327 h 46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6" h="461678">
                  <a:moveTo>
                    <a:pt x="3175" y="327"/>
                  </a:moveTo>
                  <a:cubicBezTo>
                    <a:pt x="2117" y="8264"/>
                    <a:pt x="1058" y="168073"/>
                    <a:pt x="3175" y="228927"/>
                  </a:cubicBezTo>
                  <a:cubicBezTo>
                    <a:pt x="5292" y="289781"/>
                    <a:pt x="14288" y="329469"/>
                    <a:pt x="15875" y="365452"/>
                  </a:cubicBezTo>
                  <a:cubicBezTo>
                    <a:pt x="17463" y="401435"/>
                    <a:pt x="12700" y="444827"/>
                    <a:pt x="12700" y="444827"/>
                  </a:cubicBezTo>
                  <a:cubicBezTo>
                    <a:pt x="10054" y="460702"/>
                    <a:pt x="0" y="460702"/>
                    <a:pt x="0" y="460702"/>
                  </a:cubicBezTo>
                  <a:cubicBezTo>
                    <a:pt x="529" y="460702"/>
                    <a:pt x="12700" y="467581"/>
                    <a:pt x="15875" y="444827"/>
                  </a:cubicBezTo>
                  <a:cubicBezTo>
                    <a:pt x="19050" y="422073"/>
                    <a:pt x="20108" y="368098"/>
                    <a:pt x="19050" y="324177"/>
                  </a:cubicBezTo>
                  <a:cubicBezTo>
                    <a:pt x="17992" y="280256"/>
                    <a:pt x="11642" y="231573"/>
                    <a:pt x="9525" y="181302"/>
                  </a:cubicBezTo>
                  <a:cubicBezTo>
                    <a:pt x="7408" y="131031"/>
                    <a:pt x="4233" y="-7610"/>
                    <a:pt x="3175" y="3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73CE6F8-12C6-6FD4-14D0-34692739D22B}"/>
                </a:ext>
              </a:extLst>
            </p:cNvPr>
            <p:cNvSpPr/>
            <p:nvPr/>
          </p:nvSpPr>
          <p:spPr>
            <a:xfrm>
              <a:off x="-966" y="4554903"/>
              <a:ext cx="428461" cy="14348"/>
            </a:xfrm>
            <a:custGeom>
              <a:avLst/>
              <a:gdLst>
                <a:gd name="connsiteX0" fmla="*/ 966 w 428461"/>
                <a:gd name="connsiteY0" fmla="*/ 7572 h 14348"/>
                <a:gd name="connsiteX1" fmla="*/ 251791 w 428461"/>
                <a:gd name="connsiteY1" fmla="*/ 1222 h 14348"/>
                <a:gd name="connsiteX2" fmla="*/ 423241 w 428461"/>
                <a:gd name="connsiteY2" fmla="*/ 1222 h 14348"/>
                <a:gd name="connsiteX3" fmla="*/ 350216 w 428461"/>
                <a:gd name="connsiteY3" fmla="*/ 13922 h 14348"/>
                <a:gd name="connsiteX4" fmla="*/ 966 w 428461"/>
                <a:gd name="connsiteY4" fmla="*/ 7572 h 1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461" h="14348">
                  <a:moveTo>
                    <a:pt x="966" y="7572"/>
                  </a:moveTo>
                  <a:cubicBezTo>
                    <a:pt x="-15438" y="5455"/>
                    <a:pt x="181412" y="2280"/>
                    <a:pt x="251791" y="1222"/>
                  </a:cubicBezTo>
                  <a:cubicBezTo>
                    <a:pt x="322170" y="164"/>
                    <a:pt x="406837" y="-895"/>
                    <a:pt x="423241" y="1222"/>
                  </a:cubicBezTo>
                  <a:cubicBezTo>
                    <a:pt x="439645" y="3339"/>
                    <a:pt x="417949" y="11805"/>
                    <a:pt x="350216" y="13922"/>
                  </a:cubicBezTo>
                  <a:cubicBezTo>
                    <a:pt x="282483" y="16039"/>
                    <a:pt x="17370" y="9689"/>
                    <a:pt x="966" y="757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4F52E8B8-16C5-C29D-574A-634F699EFB41}"/>
                </a:ext>
              </a:extLst>
            </p:cNvPr>
            <p:cNvSpPr/>
            <p:nvPr/>
          </p:nvSpPr>
          <p:spPr>
            <a:xfrm>
              <a:off x="3174" y="4635500"/>
              <a:ext cx="311155" cy="9607"/>
            </a:xfrm>
            <a:custGeom>
              <a:avLst/>
              <a:gdLst>
                <a:gd name="connsiteX0" fmla="*/ 1 w 311155"/>
                <a:gd name="connsiteY0" fmla="*/ 3175 h 9607"/>
                <a:gd name="connsiteX1" fmla="*/ 212726 w 311155"/>
                <a:gd name="connsiteY1" fmla="*/ 9525 h 9607"/>
                <a:gd name="connsiteX2" fmla="*/ 311151 w 311155"/>
                <a:gd name="connsiteY2" fmla="*/ 6350 h 9607"/>
                <a:gd name="connsiteX3" fmla="*/ 215901 w 311155"/>
                <a:gd name="connsiteY3" fmla="*/ 0 h 9607"/>
                <a:gd name="connsiteX4" fmla="*/ 1 w 311155"/>
                <a:gd name="connsiteY4" fmla="*/ 3175 h 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155" h="9607">
                  <a:moveTo>
                    <a:pt x="1" y="3175"/>
                  </a:moveTo>
                  <a:cubicBezTo>
                    <a:pt x="-528" y="4762"/>
                    <a:pt x="160868" y="8996"/>
                    <a:pt x="212726" y="9525"/>
                  </a:cubicBezTo>
                  <a:cubicBezTo>
                    <a:pt x="264584" y="10054"/>
                    <a:pt x="310622" y="7937"/>
                    <a:pt x="311151" y="6350"/>
                  </a:cubicBezTo>
                  <a:cubicBezTo>
                    <a:pt x="311680" y="4763"/>
                    <a:pt x="266172" y="1058"/>
                    <a:pt x="215901" y="0"/>
                  </a:cubicBezTo>
                  <a:lnTo>
                    <a:pt x="1" y="317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A9C50FE-2562-F232-B82E-51E44E9363A6}"/>
                </a:ext>
              </a:extLst>
            </p:cNvPr>
            <p:cNvSpPr/>
            <p:nvPr/>
          </p:nvSpPr>
          <p:spPr>
            <a:xfrm>
              <a:off x="313389" y="4625929"/>
              <a:ext cx="52072" cy="375291"/>
            </a:xfrm>
            <a:custGeom>
              <a:avLst/>
              <a:gdLst>
                <a:gd name="connsiteX0" fmla="*/ 936 w 52072"/>
                <a:gd name="connsiteY0" fmla="*/ 46 h 375291"/>
                <a:gd name="connsiteX1" fmla="*/ 51736 w 52072"/>
                <a:gd name="connsiteY1" fmla="*/ 66721 h 375291"/>
                <a:gd name="connsiteX2" fmla="*/ 23161 w 52072"/>
                <a:gd name="connsiteY2" fmla="*/ 63546 h 375291"/>
                <a:gd name="connsiteX3" fmla="*/ 26336 w 52072"/>
                <a:gd name="connsiteY3" fmla="*/ 200071 h 375291"/>
                <a:gd name="connsiteX4" fmla="*/ 19986 w 52072"/>
                <a:gd name="connsiteY4" fmla="*/ 374696 h 375291"/>
                <a:gd name="connsiteX5" fmla="*/ 7286 w 52072"/>
                <a:gd name="connsiteY5" fmla="*/ 136571 h 375291"/>
                <a:gd name="connsiteX6" fmla="*/ 16811 w 52072"/>
                <a:gd name="connsiteY6" fmla="*/ 57196 h 375291"/>
                <a:gd name="connsiteX7" fmla="*/ 936 w 52072"/>
                <a:gd name="connsiteY7" fmla="*/ 46 h 37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2" h="375291">
                  <a:moveTo>
                    <a:pt x="936" y="46"/>
                  </a:moveTo>
                  <a:cubicBezTo>
                    <a:pt x="6757" y="1634"/>
                    <a:pt x="48032" y="56138"/>
                    <a:pt x="51736" y="66721"/>
                  </a:cubicBezTo>
                  <a:cubicBezTo>
                    <a:pt x="55440" y="77304"/>
                    <a:pt x="27394" y="41321"/>
                    <a:pt x="23161" y="63546"/>
                  </a:cubicBezTo>
                  <a:cubicBezTo>
                    <a:pt x="18928" y="85771"/>
                    <a:pt x="26865" y="148213"/>
                    <a:pt x="26336" y="200071"/>
                  </a:cubicBezTo>
                  <a:cubicBezTo>
                    <a:pt x="25807" y="251929"/>
                    <a:pt x="23161" y="385279"/>
                    <a:pt x="19986" y="374696"/>
                  </a:cubicBezTo>
                  <a:cubicBezTo>
                    <a:pt x="16811" y="364113"/>
                    <a:pt x="7815" y="189488"/>
                    <a:pt x="7286" y="136571"/>
                  </a:cubicBezTo>
                  <a:cubicBezTo>
                    <a:pt x="6757" y="83654"/>
                    <a:pt x="15224" y="76246"/>
                    <a:pt x="16811" y="57196"/>
                  </a:cubicBezTo>
                  <a:cubicBezTo>
                    <a:pt x="18398" y="38146"/>
                    <a:pt x="-4885" y="-1542"/>
                    <a:pt x="936" y="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B194E0AF-9032-F6D4-9B64-79B7686174CE}"/>
                </a:ext>
              </a:extLst>
            </p:cNvPr>
            <p:cNvSpPr/>
            <p:nvPr/>
          </p:nvSpPr>
          <p:spPr>
            <a:xfrm>
              <a:off x="12078" y="4634068"/>
              <a:ext cx="19837" cy="390070"/>
            </a:xfrm>
            <a:custGeom>
              <a:avLst/>
              <a:gdLst>
                <a:gd name="connsiteX0" fmla="*/ 3797 w 19837"/>
                <a:gd name="connsiteY0" fmla="*/ 1432 h 390070"/>
                <a:gd name="connsiteX1" fmla="*/ 622 w 19837"/>
                <a:gd name="connsiteY1" fmla="*/ 147482 h 390070"/>
                <a:gd name="connsiteX2" fmla="*/ 13322 w 19837"/>
                <a:gd name="connsiteY2" fmla="*/ 388782 h 390070"/>
                <a:gd name="connsiteX3" fmla="*/ 19672 w 19837"/>
                <a:gd name="connsiteY3" fmla="*/ 233207 h 390070"/>
                <a:gd name="connsiteX4" fmla="*/ 3797 w 19837"/>
                <a:gd name="connsiteY4" fmla="*/ 1432 h 39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7" h="390070">
                  <a:moveTo>
                    <a:pt x="3797" y="1432"/>
                  </a:moveTo>
                  <a:cubicBezTo>
                    <a:pt x="622" y="-12855"/>
                    <a:pt x="-965" y="82924"/>
                    <a:pt x="622" y="147482"/>
                  </a:cubicBezTo>
                  <a:cubicBezTo>
                    <a:pt x="2209" y="212040"/>
                    <a:pt x="10147" y="374495"/>
                    <a:pt x="13322" y="388782"/>
                  </a:cubicBezTo>
                  <a:cubicBezTo>
                    <a:pt x="16497" y="403069"/>
                    <a:pt x="20730" y="295119"/>
                    <a:pt x="19672" y="233207"/>
                  </a:cubicBezTo>
                  <a:cubicBezTo>
                    <a:pt x="18614" y="171295"/>
                    <a:pt x="6972" y="15719"/>
                    <a:pt x="3797" y="14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EAC3B6DB-6A79-23BD-359A-60763ABF49C5}"/>
                </a:ext>
              </a:extLst>
            </p:cNvPr>
            <p:cNvSpPr/>
            <p:nvPr/>
          </p:nvSpPr>
          <p:spPr>
            <a:xfrm>
              <a:off x="34526" y="5003558"/>
              <a:ext cx="315361" cy="10167"/>
            </a:xfrm>
            <a:custGeom>
              <a:avLst/>
              <a:gdLst>
                <a:gd name="connsiteX0" fmla="*/ 399 w 315361"/>
                <a:gd name="connsiteY0" fmla="*/ 3417 h 10167"/>
                <a:gd name="connsiteX1" fmla="*/ 302024 w 315361"/>
                <a:gd name="connsiteY1" fmla="*/ 242 h 10167"/>
                <a:gd name="connsiteX2" fmla="*/ 238524 w 315361"/>
                <a:gd name="connsiteY2" fmla="*/ 9767 h 10167"/>
                <a:gd name="connsiteX3" fmla="*/ 399 w 315361"/>
                <a:gd name="connsiteY3" fmla="*/ 3417 h 1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361" h="10167">
                  <a:moveTo>
                    <a:pt x="399" y="3417"/>
                  </a:moveTo>
                  <a:cubicBezTo>
                    <a:pt x="10982" y="1829"/>
                    <a:pt x="262337" y="-816"/>
                    <a:pt x="302024" y="242"/>
                  </a:cubicBezTo>
                  <a:cubicBezTo>
                    <a:pt x="341711" y="1300"/>
                    <a:pt x="284561" y="7650"/>
                    <a:pt x="238524" y="9767"/>
                  </a:cubicBezTo>
                  <a:cubicBezTo>
                    <a:pt x="192487" y="11884"/>
                    <a:pt x="-10184" y="5005"/>
                    <a:pt x="399" y="3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A65A9C5-AE9C-F51C-5CB6-BC2F550DC234}"/>
                </a:ext>
              </a:extLst>
            </p:cNvPr>
            <p:cNvSpPr/>
            <p:nvPr/>
          </p:nvSpPr>
          <p:spPr>
            <a:xfrm>
              <a:off x="31750" y="5029200"/>
              <a:ext cx="318917" cy="12700"/>
            </a:xfrm>
            <a:custGeom>
              <a:avLst/>
              <a:gdLst>
                <a:gd name="connsiteX0" fmla="*/ 0 w 318917"/>
                <a:gd name="connsiteY0" fmla="*/ 0 h 12700"/>
                <a:gd name="connsiteX1" fmla="*/ 311150 w 318917"/>
                <a:gd name="connsiteY1" fmla="*/ 3175 h 12700"/>
                <a:gd name="connsiteX2" fmla="*/ 231775 w 318917"/>
                <a:gd name="connsiteY2" fmla="*/ 12700 h 12700"/>
                <a:gd name="connsiteX3" fmla="*/ 0 w 318917"/>
                <a:gd name="connsiteY3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917" h="12700">
                  <a:moveTo>
                    <a:pt x="0" y="0"/>
                  </a:moveTo>
                  <a:lnTo>
                    <a:pt x="311150" y="3175"/>
                  </a:lnTo>
                  <a:cubicBezTo>
                    <a:pt x="349779" y="5292"/>
                    <a:pt x="231775" y="12700"/>
                    <a:pt x="231775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33670F2-4D03-DA2C-5EAB-377F47736D8F}"/>
                </a:ext>
              </a:extLst>
            </p:cNvPr>
            <p:cNvSpPr/>
            <p:nvPr/>
          </p:nvSpPr>
          <p:spPr>
            <a:xfrm>
              <a:off x="27833" y="5018392"/>
              <a:ext cx="10509" cy="165392"/>
            </a:xfrm>
            <a:custGeom>
              <a:avLst/>
              <a:gdLst>
                <a:gd name="connsiteX0" fmla="*/ 7092 w 10509"/>
                <a:gd name="connsiteY0" fmla="*/ 1283 h 165392"/>
                <a:gd name="connsiteX1" fmla="*/ 10267 w 10509"/>
                <a:gd name="connsiteY1" fmla="*/ 163208 h 165392"/>
                <a:gd name="connsiteX2" fmla="*/ 742 w 10509"/>
                <a:gd name="connsiteY2" fmla="*/ 90183 h 165392"/>
                <a:gd name="connsiteX3" fmla="*/ 7092 w 10509"/>
                <a:gd name="connsiteY3" fmla="*/ 1283 h 1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09" h="165392">
                  <a:moveTo>
                    <a:pt x="7092" y="1283"/>
                  </a:moveTo>
                  <a:cubicBezTo>
                    <a:pt x="8679" y="13454"/>
                    <a:pt x="11325" y="148391"/>
                    <a:pt x="10267" y="163208"/>
                  </a:cubicBezTo>
                  <a:cubicBezTo>
                    <a:pt x="9209" y="178025"/>
                    <a:pt x="3917" y="113466"/>
                    <a:pt x="742" y="90183"/>
                  </a:cubicBezTo>
                  <a:cubicBezTo>
                    <a:pt x="-2433" y="66900"/>
                    <a:pt x="5505" y="-10888"/>
                    <a:pt x="7092" y="1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5B900CC-248E-2129-F190-4805302440A0}"/>
                </a:ext>
              </a:extLst>
            </p:cNvPr>
            <p:cNvSpPr/>
            <p:nvPr/>
          </p:nvSpPr>
          <p:spPr>
            <a:xfrm>
              <a:off x="16850" y="5114493"/>
              <a:ext cx="336625" cy="38625"/>
            </a:xfrm>
            <a:custGeom>
              <a:avLst/>
              <a:gdLst>
                <a:gd name="connsiteX0" fmla="*/ 2200 w 336625"/>
                <a:gd name="connsiteY0" fmla="*/ 6782 h 38625"/>
                <a:gd name="connsiteX1" fmla="*/ 65700 w 336625"/>
                <a:gd name="connsiteY1" fmla="*/ 38532 h 38625"/>
                <a:gd name="connsiteX2" fmla="*/ 113325 w 336625"/>
                <a:gd name="connsiteY2" fmla="*/ 16307 h 38625"/>
                <a:gd name="connsiteX3" fmla="*/ 332400 w 336625"/>
                <a:gd name="connsiteY3" fmla="*/ 9957 h 38625"/>
                <a:gd name="connsiteX4" fmla="*/ 249850 w 336625"/>
                <a:gd name="connsiteY4" fmla="*/ 3607 h 38625"/>
                <a:gd name="connsiteX5" fmla="*/ 151425 w 336625"/>
                <a:gd name="connsiteY5" fmla="*/ 432 h 38625"/>
                <a:gd name="connsiteX6" fmla="*/ 2200 w 336625"/>
                <a:gd name="connsiteY6" fmla="*/ 6782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25" h="38625">
                  <a:moveTo>
                    <a:pt x="2200" y="6782"/>
                  </a:moveTo>
                  <a:cubicBezTo>
                    <a:pt x="-12088" y="13132"/>
                    <a:pt x="47179" y="36945"/>
                    <a:pt x="65700" y="38532"/>
                  </a:cubicBezTo>
                  <a:cubicBezTo>
                    <a:pt x="84221" y="40119"/>
                    <a:pt x="68875" y="21070"/>
                    <a:pt x="113325" y="16307"/>
                  </a:cubicBezTo>
                  <a:cubicBezTo>
                    <a:pt x="157775" y="11545"/>
                    <a:pt x="309646" y="12074"/>
                    <a:pt x="332400" y="9957"/>
                  </a:cubicBezTo>
                  <a:cubicBezTo>
                    <a:pt x="355154" y="7840"/>
                    <a:pt x="280012" y="5194"/>
                    <a:pt x="249850" y="3607"/>
                  </a:cubicBezTo>
                  <a:cubicBezTo>
                    <a:pt x="219688" y="2020"/>
                    <a:pt x="187937" y="-1155"/>
                    <a:pt x="151425" y="432"/>
                  </a:cubicBezTo>
                  <a:cubicBezTo>
                    <a:pt x="114913" y="2019"/>
                    <a:pt x="16488" y="432"/>
                    <a:pt x="2200" y="678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BBF84CD6-049D-8B9E-5D64-3456B7474F96}"/>
                </a:ext>
              </a:extLst>
            </p:cNvPr>
            <p:cNvSpPr/>
            <p:nvPr/>
          </p:nvSpPr>
          <p:spPr>
            <a:xfrm>
              <a:off x="331764" y="5121274"/>
              <a:ext cx="33373" cy="474310"/>
            </a:xfrm>
            <a:custGeom>
              <a:avLst/>
              <a:gdLst>
                <a:gd name="connsiteX0" fmla="*/ 1611 w 33373"/>
                <a:gd name="connsiteY0" fmla="*/ 1 h 474310"/>
                <a:gd name="connsiteX1" fmla="*/ 1611 w 33373"/>
                <a:gd name="connsiteY1" fmla="*/ 184151 h 474310"/>
                <a:gd name="connsiteX2" fmla="*/ 17486 w 33373"/>
                <a:gd name="connsiteY2" fmla="*/ 387351 h 474310"/>
                <a:gd name="connsiteX3" fmla="*/ 14311 w 33373"/>
                <a:gd name="connsiteY3" fmla="*/ 473076 h 474310"/>
                <a:gd name="connsiteX4" fmla="*/ 33361 w 33373"/>
                <a:gd name="connsiteY4" fmla="*/ 419101 h 474310"/>
                <a:gd name="connsiteX5" fmla="*/ 11136 w 33373"/>
                <a:gd name="connsiteY5" fmla="*/ 180976 h 474310"/>
                <a:gd name="connsiteX6" fmla="*/ 1611 w 33373"/>
                <a:gd name="connsiteY6" fmla="*/ 1 h 4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73" h="474310">
                  <a:moveTo>
                    <a:pt x="1611" y="1"/>
                  </a:moveTo>
                  <a:cubicBezTo>
                    <a:pt x="24" y="530"/>
                    <a:pt x="-1035" y="119593"/>
                    <a:pt x="1611" y="184151"/>
                  </a:cubicBezTo>
                  <a:cubicBezTo>
                    <a:pt x="4257" y="248709"/>
                    <a:pt x="15369" y="339197"/>
                    <a:pt x="17486" y="387351"/>
                  </a:cubicBezTo>
                  <a:cubicBezTo>
                    <a:pt x="19603" y="435505"/>
                    <a:pt x="11665" y="467784"/>
                    <a:pt x="14311" y="473076"/>
                  </a:cubicBezTo>
                  <a:cubicBezTo>
                    <a:pt x="16957" y="478368"/>
                    <a:pt x="33890" y="467784"/>
                    <a:pt x="33361" y="419101"/>
                  </a:cubicBezTo>
                  <a:cubicBezTo>
                    <a:pt x="32832" y="370418"/>
                    <a:pt x="14840" y="247651"/>
                    <a:pt x="11136" y="180976"/>
                  </a:cubicBezTo>
                  <a:cubicBezTo>
                    <a:pt x="7432" y="114301"/>
                    <a:pt x="3198" y="-528"/>
                    <a:pt x="1611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33BE0EDB-5700-A91A-B817-ABEAA4AC30B0}"/>
                </a:ext>
              </a:extLst>
            </p:cNvPr>
            <p:cNvSpPr/>
            <p:nvPr/>
          </p:nvSpPr>
          <p:spPr>
            <a:xfrm>
              <a:off x="438130" y="5076539"/>
              <a:ext cx="476408" cy="48121"/>
            </a:xfrm>
            <a:custGeom>
              <a:avLst/>
              <a:gdLst>
                <a:gd name="connsiteX0" fmla="*/ 20 w 476408"/>
                <a:gd name="connsiteY0" fmla="*/ 47911 h 48121"/>
                <a:gd name="connsiteX1" fmla="*/ 247670 w 476408"/>
                <a:gd name="connsiteY1" fmla="*/ 41561 h 48121"/>
                <a:gd name="connsiteX2" fmla="*/ 431820 w 476408"/>
                <a:gd name="connsiteY2" fmla="*/ 35211 h 48121"/>
                <a:gd name="connsiteX3" fmla="*/ 476270 w 476408"/>
                <a:gd name="connsiteY3" fmla="*/ 286 h 48121"/>
                <a:gd name="connsiteX4" fmla="*/ 444520 w 476408"/>
                <a:gd name="connsiteY4" fmla="*/ 19336 h 48121"/>
                <a:gd name="connsiteX5" fmla="*/ 409595 w 476408"/>
                <a:gd name="connsiteY5" fmla="*/ 32036 h 48121"/>
                <a:gd name="connsiteX6" fmla="*/ 263545 w 476408"/>
                <a:gd name="connsiteY6" fmla="*/ 32036 h 48121"/>
                <a:gd name="connsiteX7" fmla="*/ 20 w 476408"/>
                <a:gd name="connsiteY7" fmla="*/ 47911 h 4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408" h="48121">
                  <a:moveTo>
                    <a:pt x="20" y="47911"/>
                  </a:moveTo>
                  <a:cubicBezTo>
                    <a:pt x="-2626" y="49499"/>
                    <a:pt x="247670" y="41561"/>
                    <a:pt x="247670" y="41561"/>
                  </a:cubicBezTo>
                  <a:cubicBezTo>
                    <a:pt x="319637" y="39444"/>
                    <a:pt x="393720" y="42090"/>
                    <a:pt x="431820" y="35211"/>
                  </a:cubicBezTo>
                  <a:cubicBezTo>
                    <a:pt x="469920" y="28332"/>
                    <a:pt x="474153" y="2932"/>
                    <a:pt x="476270" y="286"/>
                  </a:cubicBezTo>
                  <a:cubicBezTo>
                    <a:pt x="478387" y="-2360"/>
                    <a:pt x="455633" y="14044"/>
                    <a:pt x="444520" y="19336"/>
                  </a:cubicBezTo>
                  <a:cubicBezTo>
                    <a:pt x="433408" y="24628"/>
                    <a:pt x="439757" y="29919"/>
                    <a:pt x="409595" y="32036"/>
                  </a:cubicBezTo>
                  <a:cubicBezTo>
                    <a:pt x="379433" y="34153"/>
                    <a:pt x="326516" y="30978"/>
                    <a:pt x="263545" y="32036"/>
                  </a:cubicBezTo>
                  <a:cubicBezTo>
                    <a:pt x="200574" y="33094"/>
                    <a:pt x="2666" y="46323"/>
                    <a:pt x="20" y="479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9863D80C-B773-B7FA-9D43-EEB0376C0BA0}"/>
                </a:ext>
              </a:extLst>
            </p:cNvPr>
            <p:cNvSpPr/>
            <p:nvPr/>
          </p:nvSpPr>
          <p:spPr>
            <a:xfrm>
              <a:off x="855602" y="4343398"/>
              <a:ext cx="71498" cy="232179"/>
            </a:xfrm>
            <a:custGeom>
              <a:avLst/>
              <a:gdLst>
                <a:gd name="connsiteX0" fmla="*/ 17523 w 71498"/>
                <a:gd name="connsiteY0" fmla="*/ 2 h 232179"/>
                <a:gd name="connsiteX1" fmla="*/ 17523 w 71498"/>
                <a:gd name="connsiteY1" fmla="*/ 123827 h 232179"/>
                <a:gd name="connsiteX2" fmla="*/ 4823 w 71498"/>
                <a:gd name="connsiteY2" fmla="*/ 161927 h 232179"/>
                <a:gd name="connsiteX3" fmla="*/ 71498 w 71498"/>
                <a:gd name="connsiteY3" fmla="*/ 231777 h 232179"/>
                <a:gd name="connsiteX4" fmla="*/ 4823 w 71498"/>
                <a:gd name="connsiteY4" fmla="*/ 187327 h 232179"/>
                <a:gd name="connsiteX5" fmla="*/ 4823 w 71498"/>
                <a:gd name="connsiteY5" fmla="*/ 120652 h 232179"/>
                <a:gd name="connsiteX6" fmla="*/ 17523 w 71498"/>
                <a:gd name="connsiteY6" fmla="*/ 2 h 23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98" h="232179">
                  <a:moveTo>
                    <a:pt x="17523" y="2"/>
                  </a:moveTo>
                  <a:cubicBezTo>
                    <a:pt x="19640" y="531"/>
                    <a:pt x="19640" y="96840"/>
                    <a:pt x="17523" y="123827"/>
                  </a:cubicBezTo>
                  <a:cubicBezTo>
                    <a:pt x="15406" y="150815"/>
                    <a:pt x="-4173" y="143935"/>
                    <a:pt x="4823" y="161927"/>
                  </a:cubicBezTo>
                  <a:cubicBezTo>
                    <a:pt x="13819" y="179919"/>
                    <a:pt x="71498" y="227544"/>
                    <a:pt x="71498" y="231777"/>
                  </a:cubicBezTo>
                  <a:cubicBezTo>
                    <a:pt x="71498" y="236010"/>
                    <a:pt x="15935" y="205848"/>
                    <a:pt x="4823" y="187327"/>
                  </a:cubicBezTo>
                  <a:cubicBezTo>
                    <a:pt x="-6290" y="168806"/>
                    <a:pt x="5352" y="146581"/>
                    <a:pt x="4823" y="120652"/>
                  </a:cubicBezTo>
                  <a:cubicBezTo>
                    <a:pt x="4294" y="94723"/>
                    <a:pt x="15406" y="-527"/>
                    <a:pt x="17523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4E96877-6579-C94D-5990-9E13F688871E}"/>
                </a:ext>
              </a:extLst>
            </p:cNvPr>
            <p:cNvSpPr/>
            <p:nvPr/>
          </p:nvSpPr>
          <p:spPr>
            <a:xfrm>
              <a:off x="866332" y="4635500"/>
              <a:ext cx="29206" cy="396875"/>
            </a:xfrm>
            <a:custGeom>
              <a:avLst/>
              <a:gdLst>
                <a:gd name="connsiteX0" fmla="*/ 19493 w 29206"/>
                <a:gd name="connsiteY0" fmla="*/ 0 h 396875"/>
                <a:gd name="connsiteX1" fmla="*/ 13143 w 29206"/>
                <a:gd name="connsiteY1" fmla="*/ 247650 h 396875"/>
                <a:gd name="connsiteX2" fmla="*/ 29018 w 29206"/>
                <a:gd name="connsiteY2" fmla="*/ 396875 h 396875"/>
                <a:gd name="connsiteX3" fmla="*/ 443 w 29206"/>
                <a:gd name="connsiteY3" fmla="*/ 247650 h 396875"/>
                <a:gd name="connsiteX4" fmla="*/ 19493 w 29206"/>
                <a:gd name="connsiteY4" fmla="*/ 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6" h="396875">
                  <a:moveTo>
                    <a:pt x="19493" y="0"/>
                  </a:moveTo>
                  <a:cubicBezTo>
                    <a:pt x="21610" y="0"/>
                    <a:pt x="11556" y="181504"/>
                    <a:pt x="13143" y="247650"/>
                  </a:cubicBezTo>
                  <a:cubicBezTo>
                    <a:pt x="14730" y="313796"/>
                    <a:pt x="31135" y="396875"/>
                    <a:pt x="29018" y="396875"/>
                  </a:cubicBezTo>
                  <a:cubicBezTo>
                    <a:pt x="26901" y="396875"/>
                    <a:pt x="4147" y="309033"/>
                    <a:pt x="443" y="247650"/>
                  </a:cubicBezTo>
                  <a:cubicBezTo>
                    <a:pt x="-3261" y="186267"/>
                    <a:pt x="17376" y="0"/>
                    <a:pt x="1949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155F935F-2441-802D-CCD1-D46F6A569AD8}"/>
                </a:ext>
              </a:extLst>
            </p:cNvPr>
            <p:cNvSpPr/>
            <p:nvPr/>
          </p:nvSpPr>
          <p:spPr>
            <a:xfrm>
              <a:off x="907308" y="4638523"/>
              <a:ext cx="48469" cy="474892"/>
            </a:xfrm>
            <a:custGeom>
              <a:avLst/>
              <a:gdLst>
                <a:gd name="connsiteX0" fmla="*/ 48367 w 48469"/>
                <a:gd name="connsiteY0" fmla="*/ 152 h 474892"/>
                <a:gd name="connsiteX1" fmla="*/ 13442 w 48469"/>
                <a:gd name="connsiteY1" fmla="*/ 54127 h 474892"/>
                <a:gd name="connsiteX2" fmla="*/ 13442 w 48469"/>
                <a:gd name="connsiteY2" fmla="*/ 146202 h 474892"/>
                <a:gd name="connsiteX3" fmla="*/ 22967 w 48469"/>
                <a:gd name="connsiteY3" fmla="*/ 412902 h 474892"/>
                <a:gd name="connsiteX4" fmla="*/ 10267 w 48469"/>
                <a:gd name="connsiteY4" fmla="*/ 466877 h 474892"/>
                <a:gd name="connsiteX5" fmla="*/ 7092 w 48469"/>
                <a:gd name="connsiteY5" fmla="*/ 285902 h 474892"/>
                <a:gd name="connsiteX6" fmla="*/ 742 w 48469"/>
                <a:gd name="connsiteY6" fmla="*/ 70002 h 474892"/>
                <a:gd name="connsiteX7" fmla="*/ 48367 w 48469"/>
                <a:gd name="connsiteY7" fmla="*/ 152 h 4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69" h="474892">
                  <a:moveTo>
                    <a:pt x="48367" y="152"/>
                  </a:moveTo>
                  <a:cubicBezTo>
                    <a:pt x="50484" y="-2494"/>
                    <a:pt x="19263" y="29785"/>
                    <a:pt x="13442" y="54127"/>
                  </a:cubicBezTo>
                  <a:cubicBezTo>
                    <a:pt x="7621" y="78469"/>
                    <a:pt x="11855" y="86406"/>
                    <a:pt x="13442" y="146202"/>
                  </a:cubicBezTo>
                  <a:cubicBezTo>
                    <a:pt x="15029" y="205998"/>
                    <a:pt x="23496" y="359456"/>
                    <a:pt x="22967" y="412902"/>
                  </a:cubicBezTo>
                  <a:cubicBezTo>
                    <a:pt x="22438" y="466348"/>
                    <a:pt x="12913" y="488044"/>
                    <a:pt x="10267" y="466877"/>
                  </a:cubicBezTo>
                  <a:cubicBezTo>
                    <a:pt x="7621" y="445710"/>
                    <a:pt x="8679" y="352048"/>
                    <a:pt x="7092" y="285902"/>
                  </a:cubicBezTo>
                  <a:cubicBezTo>
                    <a:pt x="5505" y="219756"/>
                    <a:pt x="-2433" y="113923"/>
                    <a:pt x="742" y="70002"/>
                  </a:cubicBezTo>
                  <a:cubicBezTo>
                    <a:pt x="3917" y="26081"/>
                    <a:pt x="46250" y="2798"/>
                    <a:pt x="48367" y="1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5AD113-1FA9-8391-2C67-3E7E116AE8AC}"/>
                </a:ext>
              </a:extLst>
            </p:cNvPr>
            <p:cNvSpPr/>
            <p:nvPr/>
          </p:nvSpPr>
          <p:spPr>
            <a:xfrm>
              <a:off x="895349" y="4530245"/>
              <a:ext cx="358781" cy="27306"/>
            </a:xfrm>
            <a:custGeom>
              <a:avLst/>
              <a:gdLst>
                <a:gd name="connsiteX0" fmla="*/ 1 w 358781"/>
                <a:gd name="connsiteY0" fmla="*/ 19530 h 27306"/>
                <a:gd name="connsiteX1" fmla="*/ 260351 w 358781"/>
                <a:gd name="connsiteY1" fmla="*/ 10005 h 27306"/>
                <a:gd name="connsiteX2" fmla="*/ 358776 w 358781"/>
                <a:gd name="connsiteY2" fmla="*/ 480 h 27306"/>
                <a:gd name="connsiteX3" fmla="*/ 257176 w 358781"/>
                <a:gd name="connsiteY3" fmla="*/ 25880 h 27306"/>
                <a:gd name="connsiteX4" fmla="*/ 1 w 358781"/>
                <a:gd name="connsiteY4" fmla="*/ 19530 h 2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781" h="27306">
                  <a:moveTo>
                    <a:pt x="1" y="19530"/>
                  </a:moveTo>
                  <a:cubicBezTo>
                    <a:pt x="530" y="16884"/>
                    <a:pt x="200555" y="13180"/>
                    <a:pt x="260351" y="10005"/>
                  </a:cubicBezTo>
                  <a:cubicBezTo>
                    <a:pt x="320147" y="6830"/>
                    <a:pt x="359305" y="-2166"/>
                    <a:pt x="358776" y="480"/>
                  </a:cubicBezTo>
                  <a:cubicBezTo>
                    <a:pt x="358247" y="3126"/>
                    <a:pt x="315384" y="21118"/>
                    <a:pt x="257176" y="25880"/>
                  </a:cubicBezTo>
                  <a:cubicBezTo>
                    <a:pt x="198968" y="30642"/>
                    <a:pt x="-528" y="22176"/>
                    <a:pt x="1" y="1953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458F4DC-F03D-EAF9-DD61-7152AF1E364D}"/>
                </a:ext>
              </a:extLst>
            </p:cNvPr>
            <p:cNvSpPr/>
            <p:nvPr/>
          </p:nvSpPr>
          <p:spPr>
            <a:xfrm>
              <a:off x="895814" y="4333873"/>
              <a:ext cx="343798" cy="196647"/>
            </a:xfrm>
            <a:custGeom>
              <a:avLst/>
              <a:gdLst>
                <a:gd name="connsiteX0" fmla="*/ 5886 w 343798"/>
                <a:gd name="connsiteY0" fmla="*/ 2 h 196647"/>
                <a:gd name="connsiteX1" fmla="*/ 12236 w 343798"/>
                <a:gd name="connsiteY1" fmla="*/ 117477 h 196647"/>
                <a:gd name="connsiteX2" fmla="*/ 5886 w 343798"/>
                <a:gd name="connsiteY2" fmla="*/ 155577 h 196647"/>
                <a:gd name="connsiteX3" fmla="*/ 5886 w 343798"/>
                <a:gd name="connsiteY3" fmla="*/ 171452 h 196647"/>
                <a:gd name="connsiteX4" fmla="*/ 82086 w 343798"/>
                <a:gd name="connsiteY4" fmla="*/ 174627 h 196647"/>
                <a:gd name="connsiteX5" fmla="*/ 342436 w 343798"/>
                <a:gd name="connsiteY5" fmla="*/ 177802 h 196647"/>
                <a:gd name="connsiteX6" fmla="*/ 177336 w 343798"/>
                <a:gd name="connsiteY6" fmla="*/ 190502 h 196647"/>
                <a:gd name="connsiteX7" fmla="*/ 18586 w 343798"/>
                <a:gd name="connsiteY7" fmla="*/ 190502 h 196647"/>
                <a:gd name="connsiteX8" fmla="*/ 28111 w 343798"/>
                <a:gd name="connsiteY8" fmla="*/ 114302 h 196647"/>
                <a:gd name="connsiteX9" fmla="*/ 5886 w 343798"/>
                <a:gd name="connsiteY9" fmla="*/ 2 h 19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798" h="196647">
                  <a:moveTo>
                    <a:pt x="5886" y="2"/>
                  </a:moveTo>
                  <a:cubicBezTo>
                    <a:pt x="3240" y="531"/>
                    <a:pt x="12236" y="91548"/>
                    <a:pt x="12236" y="117477"/>
                  </a:cubicBezTo>
                  <a:cubicBezTo>
                    <a:pt x="12236" y="143406"/>
                    <a:pt x="6944" y="146581"/>
                    <a:pt x="5886" y="155577"/>
                  </a:cubicBezTo>
                  <a:cubicBezTo>
                    <a:pt x="4828" y="164573"/>
                    <a:pt x="-6814" y="168277"/>
                    <a:pt x="5886" y="171452"/>
                  </a:cubicBezTo>
                  <a:cubicBezTo>
                    <a:pt x="18586" y="174627"/>
                    <a:pt x="82086" y="174627"/>
                    <a:pt x="82086" y="174627"/>
                  </a:cubicBezTo>
                  <a:cubicBezTo>
                    <a:pt x="138178" y="175685"/>
                    <a:pt x="326561" y="175156"/>
                    <a:pt x="342436" y="177802"/>
                  </a:cubicBezTo>
                  <a:cubicBezTo>
                    <a:pt x="358311" y="180448"/>
                    <a:pt x="231311" y="188385"/>
                    <a:pt x="177336" y="190502"/>
                  </a:cubicBezTo>
                  <a:cubicBezTo>
                    <a:pt x="123361" y="192619"/>
                    <a:pt x="43457" y="203202"/>
                    <a:pt x="18586" y="190502"/>
                  </a:cubicBezTo>
                  <a:cubicBezTo>
                    <a:pt x="-6285" y="177802"/>
                    <a:pt x="29698" y="142348"/>
                    <a:pt x="28111" y="114302"/>
                  </a:cubicBezTo>
                  <a:cubicBezTo>
                    <a:pt x="26524" y="86256"/>
                    <a:pt x="8532" y="-527"/>
                    <a:pt x="5886" y="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FB5A469-AEB4-F6FE-33D2-A54046D117FA}"/>
                </a:ext>
              </a:extLst>
            </p:cNvPr>
            <p:cNvSpPr/>
            <p:nvPr/>
          </p:nvSpPr>
          <p:spPr>
            <a:xfrm>
              <a:off x="903990" y="4612540"/>
              <a:ext cx="380625" cy="827272"/>
            </a:xfrm>
            <a:custGeom>
              <a:avLst/>
              <a:gdLst>
                <a:gd name="connsiteX0" fmla="*/ 885 w 380625"/>
                <a:gd name="connsiteY0" fmla="*/ 26135 h 827272"/>
                <a:gd name="connsiteX1" fmla="*/ 239010 w 380625"/>
                <a:gd name="connsiteY1" fmla="*/ 7085 h 827272"/>
                <a:gd name="connsiteX2" fmla="*/ 312035 w 380625"/>
                <a:gd name="connsiteY2" fmla="*/ 13435 h 827272"/>
                <a:gd name="connsiteX3" fmla="*/ 378710 w 380625"/>
                <a:gd name="connsiteY3" fmla="*/ 22960 h 827272"/>
                <a:gd name="connsiteX4" fmla="*/ 362835 w 380625"/>
                <a:gd name="connsiteY4" fmla="*/ 80110 h 827272"/>
                <a:gd name="connsiteX5" fmla="*/ 366010 w 380625"/>
                <a:gd name="connsiteY5" fmla="*/ 140435 h 827272"/>
                <a:gd name="connsiteX6" fmla="*/ 372360 w 380625"/>
                <a:gd name="connsiteY6" fmla="*/ 569060 h 827272"/>
                <a:gd name="connsiteX7" fmla="*/ 369185 w 380625"/>
                <a:gd name="connsiteY7" fmla="*/ 826235 h 827272"/>
                <a:gd name="connsiteX8" fmla="*/ 353310 w 380625"/>
                <a:gd name="connsiteY8" fmla="*/ 476985 h 827272"/>
                <a:gd name="connsiteX9" fmla="*/ 353310 w 380625"/>
                <a:gd name="connsiteY9" fmla="*/ 35660 h 827272"/>
                <a:gd name="connsiteX10" fmla="*/ 334260 w 380625"/>
                <a:gd name="connsiteY10" fmla="*/ 26135 h 827272"/>
                <a:gd name="connsiteX11" fmla="*/ 885 w 380625"/>
                <a:gd name="connsiteY11" fmla="*/ 26135 h 82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25" h="827272">
                  <a:moveTo>
                    <a:pt x="885" y="26135"/>
                  </a:moveTo>
                  <a:cubicBezTo>
                    <a:pt x="-14990" y="22960"/>
                    <a:pt x="187152" y="9202"/>
                    <a:pt x="239010" y="7085"/>
                  </a:cubicBezTo>
                  <a:cubicBezTo>
                    <a:pt x="290868" y="4968"/>
                    <a:pt x="288752" y="10789"/>
                    <a:pt x="312035" y="13435"/>
                  </a:cubicBezTo>
                  <a:cubicBezTo>
                    <a:pt x="335318" y="16081"/>
                    <a:pt x="370243" y="11848"/>
                    <a:pt x="378710" y="22960"/>
                  </a:cubicBezTo>
                  <a:cubicBezTo>
                    <a:pt x="387177" y="34072"/>
                    <a:pt x="364952" y="60531"/>
                    <a:pt x="362835" y="80110"/>
                  </a:cubicBezTo>
                  <a:cubicBezTo>
                    <a:pt x="360718" y="99689"/>
                    <a:pt x="364423" y="58943"/>
                    <a:pt x="366010" y="140435"/>
                  </a:cubicBezTo>
                  <a:cubicBezTo>
                    <a:pt x="367598" y="221927"/>
                    <a:pt x="371831" y="454760"/>
                    <a:pt x="372360" y="569060"/>
                  </a:cubicBezTo>
                  <a:cubicBezTo>
                    <a:pt x="372889" y="683360"/>
                    <a:pt x="372360" y="841581"/>
                    <a:pt x="369185" y="826235"/>
                  </a:cubicBezTo>
                  <a:cubicBezTo>
                    <a:pt x="366010" y="810889"/>
                    <a:pt x="355956" y="608747"/>
                    <a:pt x="353310" y="476985"/>
                  </a:cubicBezTo>
                  <a:cubicBezTo>
                    <a:pt x="350664" y="345223"/>
                    <a:pt x="353310" y="35660"/>
                    <a:pt x="353310" y="35660"/>
                  </a:cubicBezTo>
                  <a:cubicBezTo>
                    <a:pt x="350135" y="-39482"/>
                    <a:pt x="388764" y="27722"/>
                    <a:pt x="334260" y="26135"/>
                  </a:cubicBezTo>
                  <a:cubicBezTo>
                    <a:pt x="279756" y="24548"/>
                    <a:pt x="16760" y="29310"/>
                    <a:pt x="885" y="2613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689F135F-CE39-A688-A282-199F60BD3439}"/>
                </a:ext>
              </a:extLst>
            </p:cNvPr>
            <p:cNvSpPr/>
            <p:nvPr/>
          </p:nvSpPr>
          <p:spPr>
            <a:xfrm>
              <a:off x="397885" y="5079706"/>
              <a:ext cx="100861" cy="446338"/>
            </a:xfrm>
            <a:custGeom>
              <a:avLst/>
              <a:gdLst>
                <a:gd name="connsiteX0" fmla="*/ 100590 w 100861"/>
                <a:gd name="connsiteY0" fmla="*/ 294 h 446338"/>
                <a:gd name="connsiteX1" fmla="*/ 33915 w 100861"/>
                <a:gd name="connsiteY1" fmla="*/ 41569 h 446338"/>
                <a:gd name="connsiteX2" fmla="*/ 27565 w 100861"/>
                <a:gd name="connsiteY2" fmla="*/ 76494 h 446338"/>
                <a:gd name="connsiteX3" fmla="*/ 24390 w 100861"/>
                <a:gd name="connsiteY3" fmla="*/ 181269 h 446338"/>
                <a:gd name="connsiteX4" fmla="*/ 33915 w 100861"/>
                <a:gd name="connsiteY4" fmla="*/ 397169 h 446338"/>
                <a:gd name="connsiteX5" fmla="*/ 72015 w 100861"/>
                <a:gd name="connsiteY5" fmla="*/ 444794 h 446338"/>
                <a:gd name="connsiteX6" fmla="*/ 11690 w 100861"/>
                <a:gd name="connsiteY6" fmla="*/ 362244 h 446338"/>
                <a:gd name="connsiteX7" fmla="*/ 5340 w 100861"/>
                <a:gd name="connsiteY7" fmla="*/ 63794 h 446338"/>
                <a:gd name="connsiteX8" fmla="*/ 100590 w 100861"/>
                <a:gd name="connsiteY8" fmla="*/ 294 h 44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1" h="446338">
                  <a:moveTo>
                    <a:pt x="100590" y="294"/>
                  </a:moveTo>
                  <a:cubicBezTo>
                    <a:pt x="105352" y="-3410"/>
                    <a:pt x="46086" y="28869"/>
                    <a:pt x="33915" y="41569"/>
                  </a:cubicBezTo>
                  <a:cubicBezTo>
                    <a:pt x="21744" y="54269"/>
                    <a:pt x="29152" y="53211"/>
                    <a:pt x="27565" y="76494"/>
                  </a:cubicBezTo>
                  <a:cubicBezTo>
                    <a:pt x="25977" y="99777"/>
                    <a:pt x="23332" y="127823"/>
                    <a:pt x="24390" y="181269"/>
                  </a:cubicBezTo>
                  <a:cubicBezTo>
                    <a:pt x="25448" y="234715"/>
                    <a:pt x="25977" y="353248"/>
                    <a:pt x="33915" y="397169"/>
                  </a:cubicBezTo>
                  <a:cubicBezTo>
                    <a:pt x="41852" y="441090"/>
                    <a:pt x="75719" y="450615"/>
                    <a:pt x="72015" y="444794"/>
                  </a:cubicBezTo>
                  <a:cubicBezTo>
                    <a:pt x="68311" y="438973"/>
                    <a:pt x="22802" y="425744"/>
                    <a:pt x="11690" y="362244"/>
                  </a:cubicBezTo>
                  <a:cubicBezTo>
                    <a:pt x="577" y="298744"/>
                    <a:pt x="-4714" y="123590"/>
                    <a:pt x="5340" y="63794"/>
                  </a:cubicBezTo>
                  <a:cubicBezTo>
                    <a:pt x="15394" y="3998"/>
                    <a:pt x="95828" y="3998"/>
                    <a:pt x="100590" y="29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930291DC-A270-D95A-0B78-B00A2E2BC1F3}"/>
                </a:ext>
              </a:extLst>
            </p:cNvPr>
            <p:cNvSpPr/>
            <p:nvPr/>
          </p:nvSpPr>
          <p:spPr>
            <a:xfrm>
              <a:off x="456719" y="5118748"/>
              <a:ext cx="16506" cy="363713"/>
            </a:xfrm>
            <a:custGeom>
              <a:avLst/>
              <a:gdLst>
                <a:gd name="connsiteX0" fmla="*/ 481 w 16506"/>
                <a:gd name="connsiteY0" fmla="*/ 5702 h 363713"/>
                <a:gd name="connsiteX1" fmla="*/ 10006 w 16506"/>
                <a:gd name="connsiteY1" fmla="*/ 123177 h 363713"/>
                <a:gd name="connsiteX2" fmla="*/ 16356 w 16506"/>
                <a:gd name="connsiteY2" fmla="*/ 351777 h 363713"/>
                <a:gd name="connsiteX3" fmla="*/ 3656 w 16506"/>
                <a:gd name="connsiteY3" fmla="*/ 297802 h 363713"/>
                <a:gd name="connsiteX4" fmla="*/ 481 w 16506"/>
                <a:gd name="connsiteY4" fmla="*/ 5702 h 36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06" h="363713">
                  <a:moveTo>
                    <a:pt x="481" y="5702"/>
                  </a:moveTo>
                  <a:cubicBezTo>
                    <a:pt x="1539" y="-23402"/>
                    <a:pt x="7360" y="65498"/>
                    <a:pt x="10006" y="123177"/>
                  </a:cubicBezTo>
                  <a:cubicBezTo>
                    <a:pt x="12652" y="180856"/>
                    <a:pt x="17414" y="322673"/>
                    <a:pt x="16356" y="351777"/>
                  </a:cubicBezTo>
                  <a:cubicBezTo>
                    <a:pt x="15298" y="380881"/>
                    <a:pt x="7360" y="354423"/>
                    <a:pt x="3656" y="297802"/>
                  </a:cubicBezTo>
                  <a:cubicBezTo>
                    <a:pt x="-48" y="241181"/>
                    <a:pt x="-577" y="34806"/>
                    <a:pt x="481" y="57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B2EC2CE-F5F1-55B7-420D-CB17E2221F8D}"/>
                </a:ext>
              </a:extLst>
            </p:cNvPr>
            <p:cNvSpPr/>
            <p:nvPr/>
          </p:nvSpPr>
          <p:spPr>
            <a:xfrm>
              <a:off x="460375" y="5465939"/>
              <a:ext cx="814585" cy="29986"/>
            </a:xfrm>
            <a:custGeom>
              <a:avLst/>
              <a:gdLst>
                <a:gd name="connsiteX0" fmla="*/ 0 w 814585"/>
                <a:gd name="connsiteY0" fmla="*/ 29986 h 29986"/>
                <a:gd name="connsiteX1" fmla="*/ 577850 w 814585"/>
                <a:gd name="connsiteY1" fmla="*/ 20461 h 29986"/>
                <a:gd name="connsiteX2" fmla="*/ 812800 w 814585"/>
                <a:gd name="connsiteY2" fmla="*/ 1411 h 29986"/>
                <a:gd name="connsiteX3" fmla="*/ 692150 w 814585"/>
                <a:gd name="connsiteY3" fmla="*/ 1411 h 29986"/>
                <a:gd name="connsiteX4" fmla="*/ 368300 w 814585"/>
                <a:gd name="connsiteY4" fmla="*/ 10936 h 29986"/>
                <a:gd name="connsiteX5" fmla="*/ 0 w 814585"/>
                <a:gd name="connsiteY5" fmla="*/ 29986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585" h="29986">
                  <a:moveTo>
                    <a:pt x="0" y="29986"/>
                  </a:moveTo>
                  <a:lnTo>
                    <a:pt x="577850" y="20461"/>
                  </a:lnTo>
                  <a:cubicBezTo>
                    <a:pt x="713317" y="15698"/>
                    <a:pt x="793750" y="4586"/>
                    <a:pt x="812800" y="1411"/>
                  </a:cubicBezTo>
                  <a:cubicBezTo>
                    <a:pt x="831850" y="-1764"/>
                    <a:pt x="692150" y="1411"/>
                    <a:pt x="692150" y="1411"/>
                  </a:cubicBezTo>
                  <a:lnTo>
                    <a:pt x="368300" y="10936"/>
                  </a:lnTo>
                  <a:lnTo>
                    <a:pt x="0" y="2998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9AEFC0C-DED1-373E-3AEC-16139442D4CB}"/>
                </a:ext>
              </a:extLst>
            </p:cNvPr>
            <p:cNvSpPr/>
            <p:nvPr/>
          </p:nvSpPr>
          <p:spPr>
            <a:xfrm>
              <a:off x="466725" y="5445125"/>
              <a:ext cx="817085" cy="19050"/>
            </a:xfrm>
            <a:custGeom>
              <a:avLst/>
              <a:gdLst>
                <a:gd name="connsiteX0" fmla="*/ 0 w 817085"/>
                <a:gd name="connsiteY0" fmla="*/ 19050 h 19050"/>
                <a:gd name="connsiteX1" fmla="*/ 520700 w 817085"/>
                <a:gd name="connsiteY1" fmla="*/ 15875 h 19050"/>
                <a:gd name="connsiteX2" fmla="*/ 809625 w 817085"/>
                <a:gd name="connsiteY2" fmla="*/ 9525 h 19050"/>
                <a:gd name="connsiteX3" fmla="*/ 695325 w 817085"/>
                <a:gd name="connsiteY3" fmla="*/ 0 h 19050"/>
                <a:gd name="connsiteX4" fmla="*/ 307975 w 817085"/>
                <a:gd name="connsiteY4" fmla="*/ 9525 h 19050"/>
                <a:gd name="connsiteX5" fmla="*/ 0 w 817085"/>
                <a:gd name="connsiteY5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85" h="19050">
                  <a:moveTo>
                    <a:pt x="0" y="19050"/>
                  </a:moveTo>
                  <a:lnTo>
                    <a:pt x="520700" y="15875"/>
                  </a:lnTo>
                  <a:cubicBezTo>
                    <a:pt x="655637" y="14288"/>
                    <a:pt x="780521" y="12171"/>
                    <a:pt x="809625" y="9525"/>
                  </a:cubicBezTo>
                  <a:cubicBezTo>
                    <a:pt x="838729" y="6879"/>
                    <a:pt x="778933" y="0"/>
                    <a:pt x="695325" y="0"/>
                  </a:cubicBezTo>
                  <a:cubicBezTo>
                    <a:pt x="611717" y="0"/>
                    <a:pt x="307975" y="9525"/>
                    <a:pt x="307975" y="9525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27EEF0CE-27F1-C16B-E964-504AD0A13796}"/>
                </a:ext>
              </a:extLst>
            </p:cNvPr>
            <p:cNvSpPr/>
            <p:nvPr/>
          </p:nvSpPr>
          <p:spPr>
            <a:xfrm>
              <a:off x="333375" y="5581650"/>
              <a:ext cx="492306" cy="9525"/>
            </a:xfrm>
            <a:custGeom>
              <a:avLst/>
              <a:gdLst>
                <a:gd name="connsiteX0" fmla="*/ 0 w 492306"/>
                <a:gd name="connsiteY0" fmla="*/ 9525 h 9525"/>
                <a:gd name="connsiteX1" fmla="*/ 327025 w 492306"/>
                <a:gd name="connsiteY1" fmla="*/ 6350 h 9525"/>
                <a:gd name="connsiteX2" fmla="*/ 492125 w 492306"/>
                <a:gd name="connsiteY2" fmla="*/ 3175 h 9525"/>
                <a:gd name="connsiteX3" fmla="*/ 361950 w 492306"/>
                <a:gd name="connsiteY3" fmla="*/ 0 h 9525"/>
                <a:gd name="connsiteX4" fmla="*/ 0 w 492306"/>
                <a:gd name="connsiteY4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06" h="9525">
                  <a:moveTo>
                    <a:pt x="0" y="9525"/>
                  </a:moveTo>
                  <a:lnTo>
                    <a:pt x="327025" y="6350"/>
                  </a:lnTo>
                  <a:lnTo>
                    <a:pt x="492125" y="3175"/>
                  </a:lnTo>
                  <a:cubicBezTo>
                    <a:pt x="497946" y="2117"/>
                    <a:pt x="361950" y="0"/>
                    <a:pt x="361950" y="0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265A9C7-40F0-E176-8C85-A758745A7891}"/>
                </a:ext>
              </a:extLst>
            </p:cNvPr>
            <p:cNvSpPr/>
            <p:nvPr/>
          </p:nvSpPr>
          <p:spPr>
            <a:xfrm>
              <a:off x="357829" y="5558897"/>
              <a:ext cx="323033" cy="26786"/>
            </a:xfrm>
            <a:custGeom>
              <a:avLst/>
              <a:gdLst>
                <a:gd name="connsiteX0" fmla="*/ 7296 w 323033"/>
                <a:gd name="connsiteY0" fmla="*/ 10053 h 26786"/>
                <a:gd name="connsiteX1" fmla="*/ 321621 w 323033"/>
                <a:gd name="connsiteY1" fmla="*/ 528 h 26786"/>
                <a:gd name="connsiteX2" fmla="*/ 118421 w 323033"/>
                <a:gd name="connsiteY2" fmla="*/ 25928 h 26786"/>
                <a:gd name="connsiteX3" fmla="*/ 7296 w 323033"/>
                <a:gd name="connsiteY3" fmla="*/ 10053 h 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033" h="26786">
                  <a:moveTo>
                    <a:pt x="7296" y="10053"/>
                  </a:moveTo>
                  <a:cubicBezTo>
                    <a:pt x="41163" y="5820"/>
                    <a:pt x="303100" y="-2118"/>
                    <a:pt x="321621" y="528"/>
                  </a:cubicBezTo>
                  <a:cubicBezTo>
                    <a:pt x="340142" y="3174"/>
                    <a:pt x="171338" y="21166"/>
                    <a:pt x="118421" y="25928"/>
                  </a:cubicBezTo>
                  <a:cubicBezTo>
                    <a:pt x="65504" y="30690"/>
                    <a:pt x="-26571" y="14286"/>
                    <a:pt x="7296" y="100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C8F31537-6071-A6B1-1B62-5E1392F35E5C}"/>
                </a:ext>
              </a:extLst>
            </p:cNvPr>
            <p:cNvSpPr/>
            <p:nvPr/>
          </p:nvSpPr>
          <p:spPr>
            <a:xfrm>
              <a:off x="787123" y="5559366"/>
              <a:ext cx="71085" cy="408142"/>
            </a:xfrm>
            <a:custGeom>
              <a:avLst/>
              <a:gdLst>
                <a:gd name="connsiteX0" fmla="*/ 277 w 71085"/>
                <a:gd name="connsiteY0" fmla="*/ 59 h 408142"/>
                <a:gd name="connsiteX1" fmla="*/ 70127 w 71085"/>
                <a:gd name="connsiteY1" fmla="*/ 44509 h 408142"/>
                <a:gd name="connsiteX2" fmla="*/ 41552 w 71085"/>
                <a:gd name="connsiteY2" fmla="*/ 92134 h 408142"/>
                <a:gd name="connsiteX3" fmla="*/ 51077 w 71085"/>
                <a:gd name="connsiteY3" fmla="*/ 117534 h 408142"/>
                <a:gd name="connsiteX4" fmla="*/ 54252 w 71085"/>
                <a:gd name="connsiteY4" fmla="*/ 187384 h 408142"/>
                <a:gd name="connsiteX5" fmla="*/ 57427 w 71085"/>
                <a:gd name="connsiteY5" fmla="*/ 406459 h 408142"/>
                <a:gd name="connsiteX6" fmla="*/ 47902 w 71085"/>
                <a:gd name="connsiteY6" fmla="*/ 276284 h 408142"/>
                <a:gd name="connsiteX7" fmla="*/ 44727 w 71085"/>
                <a:gd name="connsiteY7" fmla="*/ 54034 h 408142"/>
                <a:gd name="connsiteX8" fmla="*/ 277 w 71085"/>
                <a:gd name="connsiteY8" fmla="*/ 59 h 40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085" h="408142">
                  <a:moveTo>
                    <a:pt x="277" y="59"/>
                  </a:moveTo>
                  <a:cubicBezTo>
                    <a:pt x="4510" y="-1528"/>
                    <a:pt x="63248" y="29163"/>
                    <a:pt x="70127" y="44509"/>
                  </a:cubicBezTo>
                  <a:cubicBezTo>
                    <a:pt x="77006" y="59855"/>
                    <a:pt x="44727" y="79963"/>
                    <a:pt x="41552" y="92134"/>
                  </a:cubicBezTo>
                  <a:cubicBezTo>
                    <a:pt x="38377" y="104305"/>
                    <a:pt x="48960" y="101659"/>
                    <a:pt x="51077" y="117534"/>
                  </a:cubicBezTo>
                  <a:cubicBezTo>
                    <a:pt x="53194" y="133409"/>
                    <a:pt x="53194" y="139230"/>
                    <a:pt x="54252" y="187384"/>
                  </a:cubicBezTo>
                  <a:cubicBezTo>
                    <a:pt x="55310" y="235538"/>
                    <a:pt x="58485" y="391642"/>
                    <a:pt x="57427" y="406459"/>
                  </a:cubicBezTo>
                  <a:cubicBezTo>
                    <a:pt x="56369" y="421276"/>
                    <a:pt x="50019" y="335021"/>
                    <a:pt x="47902" y="276284"/>
                  </a:cubicBezTo>
                  <a:cubicBezTo>
                    <a:pt x="45785" y="217547"/>
                    <a:pt x="47902" y="97426"/>
                    <a:pt x="44727" y="54034"/>
                  </a:cubicBezTo>
                  <a:cubicBezTo>
                    <a:pt x="41552" y="10642"/>
                    <a:pt x="-3956" y="1646"/>
                    <a:pt x="277" y="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B725E7DD-FEA5-0F69-1455-510B72F19B46}"/>
                </a:ext>
              </a:extLst>
            </p:cNvPr>
            <p:cNvSpPr/>
            <p:nvPr/>
          </p:nvSpPr>
          <p:spPr>
            <a:xfrm>
              <a:off x="771521" y="5552035"/>
              <a:ext cx="49128" cy="376351"/>
            </a:xfrm>
            <a:custGeom>
              <a:avLst/>
              <a:gdLst>
                <a:gd name="connsiteX0" fmla="*/ 4 w 49128"/>
                <a:gd name="connsiteY0" fmla="*/ 4215 h 376351"/>
                <a:gd name="connsiteX1" fmla="*/ 47629 w 49128"/>
                <a:gd name="connsiteY1" fmla="*/ 67715 h 376351"/>
                <a:gd name="connsiteX2" fmla="*/ 38104 w 49128"/>
                <a:gd name="connsiteY2" fmla="*/ 105815 h 376351"/>
                <a:gd name="connsiteX3" fmla="*/ 31754 w 49128"/>
                <a:gd name="connsiteY3" fmla="*/ 131215 h 376351"/>
                <a:gd name="connsiteX4" fmla="*/ 34929 w 49128"/>
                <a:gd name="connsiteY4" fmla="*/ 375690 h 376351"/>
                <a:gd name="connsiteX5" fmla="*/ 44454 w 49128"/>
                <a:gd name="connsiteY5" fmla="*/ 197890 h 376351"/>
                <a:gd name="connsiteX6" fmla="*/ 4 w 49128"/>
                <a:gd name="connsiteY6" fmla="*/ 4215 h 37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28" h="376351">
                  <a:moveTo>
                    <a:pt x="4" y="4215"/>
                  </a:moveTo>
                  <a:cubicBezTo>
                    <a:pt x="533" y="-17481"/>
                    <a:pt x="41279" y="50782"/>
                    <a:pt x="47629" y="67715"/>
                  </a:cubicBezTo>
                  <a:cubicBezTo>
                    <a:pt x="53979" y="84648"/>
                    <a:pt x="38104" y="105815"/>
                    <a:pt x="38104" y="105815"/>
                  </a:cubicBezTo>
                  <a:cubicBezTo>
                    <a:pt x="35458" y="116398"/>
                    <a:pt x="32283" y="86236"/>
                    <a:pt x="31754" y="131215"/>
                  </a:cubicBezTo>
                  <a:cubicBezTo>
                    <a:pt x="31225" y="176194"/>
                    <a:pt x="32812" y="364578"/>
                    <a:pt x="34929" y="375690"/>
                  </a:cubicBezTo>
                  <a:cubicBezTo>
                    <a:pt x="37046" y="386802"/>
                    <a:pt x="45512" y="255040"/>
                    <a:pt x="44454" y="197890"/>
                  </a:cubicBezTo>
                  <a:cubicBezTo>
                    <a:pt x="43396" y="140740"/>
                    <a:pt x="-525" y="25911"/>
                    <a:pt x="4" y="4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4F01C717-6847-2901-2B1B-0D3660497193}"/>
                </a:ext>
              </a:extLst>
            </p:cNvPr>
            <p:cNvSpPr/>
            <p:nvPr/>
          </p:nvSpPr>
          <p:spPr>
            <a:xfrm>
              <a:off x="367075" y="5949451"/>
              <a:ext cx="482961" cy="83084"/>
            </a:xfrm>
            <a:custGeom>
              <a:avLst/>
              <a:gdLst>
                <a:gd name="connsiteX0" fmla="*/ 4400 w 482961"/>
                <a:gd name="connsiteY0" fmla="*/ 83049 h 83084"/>
                <a:gd name="connsiteX1" fmla="*/ 26625 w 482961"/>
                <a:gd name="connsiteY1" fmla="*/ 22724 h 83084"/>
                <a:gd name="connsiteX2" fmla="*/ 163150 w 482961"/>
                <a:gd name="connsiteY2" fmla="*/ 22724 h 83084"/>
                <a:gd name="connsiteX3" fmla="*/ 426675 w 482961"/>
                <a:gd name="connsiteY3" fmla="*/ 16374 h 83084"/>
                <a:gd name="connsiteX4" fmla="*/ 480650 w 482961"/>
                <a:gd name="connsiteY4" fmla="*/ 499 h 83084"/>
                <a:gd name="connsiteX5" fmla="*/ 382225 w 482961"/>
                <a:gd name="connsiteY5" fmla="*/ 3674 h 83084"/>
                <a:gd name="connsiteX6" fmla="*/ 204425 w 482961"/>
                <a:gd name="connsiteY6" fmla="*/ 6849 h 83084"/>
                <a:gd name="connsiteX7" fmla="*/ 83775 w 482961"/>
                <a:gd name="connsiteY7" fmla="*/ 13199 h 83084"/>
                <a:gd name="connsiteX8" fmla="*/ 4400 w 482961"/>
                <a:gd name="connsiteY8" fmla="*/ 83049 h 8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61" h="83084">
                  <a:moveTo>
                    <a:pt x="4400" y="83049"/>
                  </a:moveTo>
                  <a:cubicBezTo>
                    <a:pt x="-5125" y="84637"/>
                    <a:pt x="167" y="32778"/>
                    <a:pt x="26625" y="22724"/>
                  </a:cubicBezTo>
                  <a:cubicBezTo>
                    <a:pt x="53083" y="12670"/>
                    <a:pt x="163150" y="22724"/>
                    <a:pt x="163150" y="22724"/>
                  </a:cubicBezTo>
                  <a:cubicBezTo>
                    <a:pt x="229825" y="21666"/>
                    <a:pt x="373758" y="20078"/>
                    <a:pt x="426675" y="16374"/>
                  </a:cubicBezTo>
                  <a:cubicBezTo>
                    <a:pt x="479592" y="12670"/>
                    <a:pt x="488058" y="2616"/>
                    <a:pt x="480650" y="499"/>
                  </a:cubicBezTo>
                  <a:cubicBezTo>
                    <a:pt x="473242" y="-1618"/>
                    <a:pt x="382225" y="3674"/>
                    <a:pt x="382225" y="3674"/>
                  </a:cubicBezTo>
                  <a:lnTo>
                    <a:pt x="204425" y="6849"/>
                  </a:lnTo>
                  <a:cubicBezTo>
                    <a:pt x="154683" y="8436"/>
                    <a:pt x="116054" y="6320"/>
                    <a:pt x="83775" y="13199"/>
                  </a:cubicBezTo>
                  <a:cubicBezTo>
                    <a:pt x="51496" y="20078"/>
                    <a:pt x="13925" y="81461"/>
                    <a:pt x="4400" y="8304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F2C505D4-9DD5-0573-BBB4-F09D38C50BB4}"/>
                </a:ext>
              </a:extLst>
            </p:cNvPr>
            <p:cNvSpPr/>
            <p:nvPr/>
          </p:nvSpPr>
          <p:spPr>
            <a:xfrm>
              <a:off x="908003" y="5537184"/>
              <a:ext cx="383403" cy="41302"/>
            </a:xfrm>
            <a:custGeom>
              <a:avLst/>
              <a:gdLst>
                <a:gd name="connsiteX0" fmla="*/ 47 w 383403"/>
                <a:gd name="connsiteY0" fmla="*/ 22241 h 41302"/>
                <a:gd name="connsiteX1" fmla="*/ 123872 w 383403"/>
                <a:gd name="connsiteY1" fmla="*/ 41291 h 41302"/>
                <a:gd name="connsiteX2" fmla="*/ 358822 w 383403"/>
                <a:gd name="connsiteY2" fmla="*/ 19066 h 41302"/>
                <a:gd name="connsiteX3" fmla="*/ 368347 w 383403"/>
                <a:gd name="connsiteY3" fmla="*/ 16 h 41302"/>
                <a:gd name="connsiteX4" fmla="*/ 288972 w 383403"/>
                <a:gd name="connsiteY4" fmla="*/ 22241 h 41302"/>
                <a:gd name="connsiteX5" fmla="*/ 111172 w 383403"/>
                <a:gd name="connsiteY5" fmla="*/ 28591 h 41302"/>
                <a:gd name="connsiteX6" fmla="*/ 47 w 383403"/>
                <a:gd name="connsiteY6" fmla="*/ 22241 h 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403" h="41302">
                  <a:moveTo>
                    <a:pt x="47" y="22241"/>
                  </a:moveTo>
                  <a:cubicBezTo>
                    <a:pt x="2164" y="24358"/>
                    <a:pt x="64076" y="41820"/>
                    <a:pt x="123872" y="41291"/>
                  </a:cubicBezTo>
                  <a:cubicBezTo>
                    <a:pt x="183668" y="40762"/>
                    <a:pt x="318076" y="25945"/>
                    <a:pt x="358822" y="19066"/>
                  </a:cubicBezTo>
                  <a:cubicBezTo>
                    <a:pt x="399568" y="12187"/>
                    <a:pt x="379989" y="-513"/>
                    <a:pt x="368347" y="16"/>
                  </a:cubicBezTo>
                  <a:cubicBezTo>
                    <a:pt x="356705" y="545"/>
                    <a:pt x="331835" y="17478"/>
                    <a:pt x="288972" y="22241"/>
                  </a:cubicBezTo>
                  <a:cubicBezTo>
                    <a:pt x="246110" y="27004"/>
                    <a:pt x="154564" y="28062"/>
                    <a:pt x="111172" y="28591"/>
                  </a:cubicBezTo>
                  <a:cubicBezTo>
                    <a:pt x="67780" y="29120"/>
                    <a:pt x="-2070" y="20124"/>
                    <a:pt x="47" y="222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AFBD208-55C3-3253-8C8E-9BA3E753CC33}"/>
                </a:ext>
              </a:extLst>
            </p:cNvPr>
            <p:cNvSpPr/>
            <p:nvPr/>
          </p:nvSpPr>
          <p:spPr>
            <a:xfrm>
              <a:off x="903105" y="5542384"/>
              <a:ext cx="103531" cy="521261"/>
            </a:xfrm>
            <a:custGeom>
              <a:avLst/>
              <a:gdLst>
                <a:gd name="connsiteX0" fmla="*/ 103370 w 103531"/>
                <a:gd name="connsiteY0" fmla="*/ 1166 h 521261"/>
                <a:gd name="connsiteX1" fmla="*/ 27170 w 103531"/>
                <a:gd name="connsiteY1" fmla="*/ 58316 h 521261"/>
                <a:gd name="connsiteX2" fmla="*/ 23995 w 103531"/>
                <a:gd name="connsiteY2" fmla="*/ 71016 h 521261"/>
                <a:gd name="connsiteX3" fmla="*/ 23995 w 103531"/>
                <a:gd name="connsiteY3" fmla="*/ 96416 h 521261"/>
                <a:gd name="connsiteX4" fmla="*/ 23995 w 103531"/>
                <a:gd name="connsiteY4" fmla="*/ 312316 h 521261"/>
                <a:gd name="connsiteX5" fmla="*/ 17645 w 103531"/>
                <a:gd name="connsiteY5" fmla="*/ 512341 h 521261"/>
                <a:gd name="connsiteX6" fmla="*/ 17645 w 103531"/>
                <a:gd name="connsiteY6" fmla="*/ 442491 h 521261"/>
                <a:gd name="connsiteX7" fmla="*/ 1770 w 103531"/>
                <a:gd name="connsiteY7" fmla="*/ 58316 h 521261"/>
                <a:gd name="connsiteX8" fmla="*/ 103370 w 103531"/>
                <a:gd name="connsiteY8" fmla="*/ 1166 h 52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531" h="521261">
                  <a:moveTo>
                    <a:pt x="103370" y="1166"/>
                  </a:moveTo>
                  <a:cubicBezTo>
                    <a:pt x="107603" y="1166"/>
                    <a:pt x="27170" y="58316"/>
                    <a:pt x="27170" y="58316"/>
                  </a:cubicBezTo>
                  <a:cubicBezTo>
                    <a:pt x="13941" y="69958"/>
                    <a:pt x="23995" y="71016"/>
                    <a:pt x="23995" y="71016"/>
                  </a:cubicBezTo>
                  <a:cubicBezTo>
                    <a:pt x="23466" y="77366"/>
                    <a:pt x="23995" y="96416"/>
                    <a:pt x="23995" y="96416"/>
                  </a:cubicBezTo>
                  <a:cubicBezTo>
                    <a:pt x="23995" y="136633"/>
                    <a:pt x="25053" y="242995"/>
                    <a:pt x="23995" y="312316"/>
                  </a:cubicBezTo>
                  <a:cubicBezTo>
                    <a:pt x="22937" y="381637"/>
                    <a:pt x="18703" y="490645"/>
                    <a:pt x="17645" y="512341"/>
                  </a:cubicBezTo>
                  <a:cubicBezTo>
                    <a:pt x="16587" y="534037"/>
                    <a:pt x="20291" y="518162"/>
                    <a:pt x="17645" y="442491"/>
                  </a:cubicBezTo>
                  <a:cubicBezTo>
                    <a:pt x="14999" y="366820"/>
                    <a:pt x="-6168" y="129754"/>
                    <a:pt x="1770" y="58316"/>
                  </a:cubicBezTo>
                  <a:cubicBezTo>
                    <a:pt x="9707" y="-13122"/>
                    <a:pt x="99137" y="1166"/>
                    <a:pt x="103370" y="116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EDBB08BE-4E15-170F-E41A-E9440A3E26A2}"/>
                </a:ext>
              </a:extLst>
            </p:cNvPr>
            <p:cNvSpPr/>
            <p:nvPr/>
          </p:nvSpPr>
          <p:spPr>
            <a:xfrm>
              <a:off x="472083" y="6031890"/>
              <a:ext cx="462744" cy="14897"/>
            </a:xfrm>
            <a:custGeom>
              <a:avLst/>
              <a:gdLst>
                <a:gd name="connsiteX0" fmla="*/ 992 w 462744"/>
                <a:gd name="connsiteY0" fmla="*/ 13310 h 14897"/>
                <a:gd name="connsiteX1" fmla="*/ 334367 w 462744"/>
                <a:gd name="connsiteY1" fmla="*/ 13310 h 14897"/>
                <a:gd name="connsiteX2" fmla="*/ 420092 w 462744"/>
                <a:gd name="connsiteY2" fmla="*/ 610 h 14897"/>
                <a:gd name="connsiteX3" fmla="*/ 461367 w 462744"/>
                <a:gd name="connsiteY3" fmla="*/ 3785 h 14897"/>
                <a:gd name="connsiteX4" fmla="*/ 372467 w 462744"/>
                <a:gd name="connsiteY4" fmla="*/ 610 h 14897"/>
                <a:gd name="connsiteX5" fmla="*/ 235942 w 462744"/>
                <a:gd name="connsiteY5" fmla="*/ 610 h 14897"/>
                <a:gd name="connsiteX6" fmla="*/ 992 w 462744"/>
                <a:gd name="connsiteY6" fmla="*/ 13310 h 1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744" h="14897">
                  <a:moveTo>
                    <a:pt x="992" y="13310"/>
                  </a:moveTo>
                  <a:cubicBezTo>
                    <a:pt x="17396" y="15427"/>
                    <a:pt x="264517" y="15427"/>
                    <a:pt x="334367" y="13310"/>
                  </a:cubicBezTo>
                  <a:cubicBezTo>
                    <a:pt x="404217" y="11193"/>
                    <a:pt x="398925" y="2197"/>
                    <a:pt x="420092" y="610"/>
                  </a:cubicBezTo>
                  <a:cubicBezTo>
                    <a:pt x="441259" y="-977"/>
                    <a:pt x="469304" y="3785"/>
                    <a:pt x="461367" y="3785"/>
                  </a:cubicBezTo>
                  <a:cubicBezTo>
                    <a:pt x="453430" y="3785"/>
                    <a:pt x="410038" y="1139"/>
                    <a:pt x="372467" y="610"/>
                  </a:cubicBezTo>
                  <a:cubicBezTo>
                    <a:pt x="334896" y="81"/>
                    <a:pt x="295738" y="-448"/>
                    <a:pt x="235942" y="610"/>
                  </a:cubicBezTo>
                  <a:cubicBezTo>
                    <a:pt x="176146" y="1668"/>
                    <a:pt x="-15412" y="11193"/>
                    <a:pt x="992" y="133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90E4DF6-17D3-DE53-E129-6C7B412609DD}"/>
                </a:ext>
              </a:extLst>
            </p:cNvPr>
            <p:cNvSpPr/>
            <p:nvPr/>
          </p:nvSpPr>
          <p:spPr>
            <a:xfrm>
              <a:off x="443353" y="6018154"/>
              <a:ext cx="48874" cy="519775"/>
            </a:xfrm>
            <a:custGeom>
              <a:avLst/>
              <a:gdLst>
                <a:gd name="connsiteX0" fmla="*/ 48772 w 48874"/>
                <a:gd name="connsiteY0" fmla="*/ 1646 h 519775"/>
                <a:gd name="connsiteX1" fmla="*/ 13847 w 48874"/>
                <a:gd name="connsiteY1" fmla="*/ 46096 h 519775"/>
                <a:gd name="connsiteX2" fmla="*/ 13847 w 48874"/>
                <a:gd name="connsiteY2" fmla="*/ 188971 h 519775"/>
                <a:gd name="connsiteX3" fmla="*/ 29722 w 48874"/>
                <a:gd name="connsiteY3" fmla="*/ 484246 h 519775"/>
                <a:gd name="connsiteX4" fmla="*/ 45597 w 48874"/>
                <a:gd name="connsiteY4" fmla="*/ 503296 h 519775"/>
                <a:gd name="connsiteX5" fmla="*/ 10672 w 48874"/>
                <a:gd name="connsiteY5" fmla="*/ 382646 h 519775"/>
                <a:gd name="connsiteX6" fmla="*/ 1147 w 48874"/>
                <a:gd name="connsiteY6" fmla="*/ 46096 h 519775"/>
                <a:gd name="connsiteX7" fmla="*/ 48772 w 48874"/>
                <a:gd name="connsiteY7" fmla="*/ 1646 h 51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4" h="519775">
                  <a:moveTo>
                    <a:pt x="48772" y="1646"/>
                  </a:moveTo>
                  <a:cubicBezTo>
                    <a:pt x="50889" y="1646"/>
                    <a:pt x="19668" y="14875"/>
                    <a:pt x="13847" y="46096"/>
                  </a:cubicBezTo>
                  <a:cubicBezTo>
                    <a:pt x="8026" y="77317"/>
                    <a:pt x="11201" y="115946"/>
                    <a:pt x="13847" y="188971"/>
                  </a:cubicBezTo>
                  <a:cubicBezTo>
                    <a:pt x="16493" y="261996"/>
                    <a:pt x="29722" y="484246"/>
                    <a:pt x="29722" y="484246"/>
                  </a:cubicBezTo>
                  <a:cubicBezTo>
                    <a:pt x="35014" y="536633"/>
                    <a:pt x="48772" y="520229"/>
                    <a:pt x="45597" y="503296"/>
                  </a:cubicBezTo>
                  <a:cubicBezTo>
                    <a:pt x="42422" y="486363"/>
                    <a:pt x="18080" y="458846"/>
                    <a:pt x="10672" y="382646"/>
                  </a:cubicBezTo>
                  <a:cubicBezTo>
                    <a:pt x="3264" y="306446"/>
                    <a:pt x="-2557" y="105363"/>
                    <a:pt x="1147" y="46096"/>
                  </a:cubicBezTo>
                  <a:cubicBezTo>
                    <a:pt x="4851" y="-13171"/>
                    <a:pt x="46655" y="1646"/>
                    <a:pt x="48772" y="16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A64EBC9-04A0-7BBE-E546-26490A5DBB2F}"/>
                </a:ext>
              </a:extLst>
            </p:cNvPr>
            <p:cNvSpPr/>
            <p:nvPr/>
          </p:nvSpPr>
          <p:spPr>
            <a:xfrm>
              <a:off x="494595" y="6056255"/>
              <a:ext cx="13405" cy="418980"/>
            </a:xfrm>
            <a:custGeom>
              <a:avLst/>
              <a:gdLst>
                <a:gd name="connsiteX0" fmla="*/ 705 w 13405"/>
                <a:gd name="connsiteY0" fmla="*/ 1645 h 418980"/>
                <a:gd name="connsiteX1" fmla="*/ 705 w 13405"/>
                <a:gd name="connsiteY1" fmla="*/ 96895 h 418980"/>
                <a:gd name="connsiteX2" fmla="*/ 705 w 13405"/>
                <a:gd name="connsiteY2" fmla="*/ 338195 h 418980"/>
                <a:gd name="connsiteX3" fmla="*/ 7055 w 13405"/>
                <a:gd name="connsiteY3" fmla="*/ 417570 h 418980"/>
                <a:gd name="connsiteX4" fmla="*/ 10230 w 13405"/>
                <a:gd name="connsiteY4" fmla="*/ 284220 h 418980"/>
                <a:gd name="connsiteX5" fmla="*/ 13405 w 13405"/>
                <a:gd name="connsiteY5" fmla="*/ 290570 h 418980"/>
                <a:gd name="connsiteX6" fmla="*/ 10230 w 13405"/>
                <a:gd name="connsiteY6" fmla="*/ 195320 h 418980"/>
                <a:gd name="connsiteX7" fmla="*/ 705 w 13405"/>
                <a:gd name="connsiteY7" fmla="*/ 1645 h 41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05" h="418980">
                  <a:moveTo>
                    <a:pt x="705" y="1645"/>
                  </a:moveTo>
                  <a:cubicBezTo>
                    <a:pt x="-882" y="-14759"/>
                    <a:pt x="705" y="96895"/>
                    <a:pt x="705" y="96895"/>
                  </a:cubicBezTo>
                  <a:cubicBezTo>
                    <a:pt x="705" y="152987"/>
                    <a:pt x="-353" y="284749"/>
                    <a:pt x="705" y="338195"/>
                  </a:cubicBezTo>
                  <a:cubicBezTo>
                    <a:pt x="1763" y="391641"/>
                    <a:pt x="5468" y="426566"/>
                    <a:pt x="7055" y="417570"/>
                  </a:cubicBezTo>
                  <a:cubicBezTo>
                    <a:pt x="8642" y="408574"/>
                    <a:pt x="9172" y="305387"/>
                    <a:pt x="10230" y="284220"/>
                  </a:cubicBezTo>
                  <a:cubicBezTo>
                    <a:pt x="11288" y="263053"/>
                    <a:pt x="13405" y="305387"/>
                    <a:pt x="13405" y="290570"/>
                  </a:cubicBezTo>
                  <a:cubicBezTo>
                    <a:pt x="13405" y="275753"/>
                    <a:pt x="11288" y="239241"/>
                    <a:pt x="10230" y="195320"/>
                  </a:cubicBezTo>
                  <a:cubicBezTo>
                    <a:pt x="9172" y="151399"/>
                    <a:pt x="2292" y="18049"/>
                    <a:pt x="705" y="1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FA61F64E-5203-FA34-1B30-20D22A7AD3EF}"/>
                </a:ext>
              </a:extLst>
            </p:cNvPr>
            <p:cNvSpPr/>
            <p:nvPr/>
          </p:nvSpPr>
          <p:spPr>
            <a:xfrm>
              <a:off x="939433" y="5565772"/>
              <a:ext cx="63945" cy="465526"/>
            </a:xfrm>
            <a:custGeom>
              <a:avLst/>
              <a:gdLst>
                <a:gd name="connsiteX0" fmla="*/ 63867 w 63945"/>
                <a:gd name="connsiteY0" fmla="*/ 3 h 465526"/>
                <a:gd name="connsiteX1" fmla="*/ 3542 w 63945"/>
                <a:gd name="connsiteY1" fmla="*/ 76203 h 465526"/>
                <a:gd name="connsiteX2" fmla="*/ 6717 w 63945"/>
                <a:gd name="connsiteY2" fmla="*/ 136528 h 465526"/>
                <a:gd name="connsiteX3" fmla="*/ 3542 w 63945"/>
                <a:gd name="connsiteY3" fmla="*/ 460378 h 465526"/>
                <a:gd name="connsiteX4" fmla="*/ 13067 w 63945"/>
                <a:gd name="connsiteY4" fmla="*/ 327028 h 465526"/>
                <a:gd name="connsiteX5" fmla="*/ 13067 w 63945"/>
                <a:gd name="connsiteY5" fmla="*/ 212728 h 465526"/>
                <a:gd name="connsiteX6" fmla="*/ 16242 w 63945"/>
                <a:gd name="connsiteY6" fmla="*/ 79378 h 465526"/>
                <a:gd name="connsiteX7" fmla="*/ 63867 w 63945"/>
                <a:gd name="connsiteY7" fmla="*/ 3 h 46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45" h="465526">
                  <a:moveTo>
                    <a:pt x="63867" y="3"/>
                  </a:moveTo>
                  <a:cubicBezTo>
                    <a:pt x="61750" y="-526"/>
                    <a:pt x="13067" y="53449"/>
                    <a:pt x="3542" y="76203"/>
                  </a:cubicBezTo>
                  <a:cubicBezTo>
                    <a:pt x="-5983" y="98957"/>
                    <a:pt x="6717" y="72499"/>
                    <a:pt x="6717" y="136528"/>
                  </a:cubicBezTo>
                  <a:cubicBezTo>
                    <a:pt x="6717" y="200557"/>
                    <a:pt x="2484" y="428628"/>
                    <a:pt x="3542" y="460378"/>
                  </a:cubicBezTo>
                  <a:cubicBezTo>
                    <a:pt x="4600" y="492128"/>
                    <a:pt x="11480" y="368303"/>
                    <a:pt x="13067" y="327028"/>
                  </a:cubicBezTo>
                  <a:cubicBezTo>
                    <a:pt x="14654" y="285753"/>
                    <a:pt x="12538" y="254003"/>
                    <a:pt x="13067" y="212728"/>
                  </a:cubicBezTo>
                  <a:cubicBezTo>
                    <a:pt x="13596" y="171453"/>
                    <a:pt x="7775" y="113245"/>
                    <a:pt x="16242" y="79378"/>
                  </a:cubicBezTo>
                  <a:cubicBezTo>
                    <a:pt x="24709" y="45511"/>
                    <a:pt x="65984" y="532"/>
                    <a:pt x="63867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D8FE2888-8370-43AD-D15E-A7F88C319289}"/>
                </a:ext>
              </a:extLst>
            </p:cNvPr>
            <p:cNvSpPr/>
            <p:nvPr/>
          </p:nvSpPr>
          <p:spPr>
            <a:xfrm>
              <a:off x="1269930" y="5581858"/>
              <a:ext cx="25552" cy="861229"/>
            </a:xfrm>
            <a:custGeom>
              <a:avLst/>
              <a:gdLst>
                <a:gd name="connsiteX0" fmla="*/ 70 w 25552"/>
                <a:gd name="connsiteY0" fmla="*/ 6142 h 861229"/>
                <a:gd name="connsiteX1" fmla="*/ 12770 w 25552"/>
                <a:gd name="connsiteY1" fmla="*/ 403017 h 861229"/>
                <a:gd name="connsiteX2" fmla="*/ 15945 w 25552"/>
                <a:gd name="connsiteY2" fmla="*/ 736392 h 861229"/>
                <a:gd name="connsiteX3" fmla="*/ 22295 w 25552"/>
                <a:gd name="connsiteY3" fmla="*/ 853867 h 861229"/>
                <a:gd name="connsiteX4" fmla="*/ 25470 w 25552"/>
                <a:gd name="connsiteY4" fmla="*/ 549067 h 861229"/>
                <a:gd name="connsiteX5" fmla="*/ 19120 w 25552"/>
                <a:gd name="connsiteY5" fmla="*/ 187117 h 861229"/>
                <a:gd name="connsiteX6" fmla="*/ 70 w 25552"/>
                <a:gd name="connsiteY6" fmla="*/ 6142 h 8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2" h="861229">
                  <a:moveTo>
                    <a:pt x="70" y="6142"/>
                  </a:moveTo>
                  <a:cubicBezTo>
                    <a:pt x="-988" y="42125"/>
                    <a:pt x="10124" y="281309"/>
                    <a:pt x="12770" y="403017"/>
                  </a:cubicBezTo>
                  <a:cubicBezTo>
                    <a:pt x="15416" y="524725"/>
                    <a:pt x="14358" y="661250"/>
                    <a:pt x="15945" y="736392"/>
                  </a:cubicBezTo>
                  <a:cubicBezTo>
                    <a:pt x="17533" y="811534"/>
                    <a:pt x="20708" y="885088"/>
                    <a:pt x="22295" y="853867"/>
                  </a:cubicBezTo>
                  <a:cubicBezTo>
                    <a:pt x="23882" y="822646"/>
                    <a:pt x="25999" y="660192"/>
                    <a:pt x="25470" y="549067"/>
                  </a:cubicBezTo>
                  <a:cubicBezTo>
                    <a:pt x="24941" y="437942"/>
                    <a:pt x="22295" y="273900"/>
                    <a:pt x="19120" y="187117"/>
                  </a:cubicBezTo>
                  <a:cubicBezTo>
                    <a:pt x="15945" y="100334"/>
                    <a:pt x="1128" y="-29841"/>
                    <a:pt x="70" y="61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C1FB65BF-C83D-6525-4DA1-2EA3D5ED34A5}"/>
                </a:ext>
              </a:extLst>
            </p:cNvPr>
            <p:cNvSpPr/>
            <p:nvPr/>
          </p:nvSpPr>
          <p:spPr>
            <a:xfrm>
              <a:off x="498475" y="6451600"/>
              <a:ext cx="806175" cy="31750"/>
            </a:xfrm>
            <a:custGeom>
              <a:avLst/>
              <a:gdLst>
                <a:gd name="connsiteX0" fmla="*/ 0 w 806175"/>
                <a:gd name="connsiteY0" fmla="*/ 22225 h 31750"/>
                <a:gd name="connsiteX1" fmla="*/ 485775 w 806175"/>
                <a:gd name="connsiteY1" fmla="*/ 9525 h 31750"/>
                <a:gd name="connsiteX2" fmla="*/ 793750 w 806175"/>
                <a:gd name="connsiteY2" fmla="*/ 0 h 31750"/>
                <a:gd name="connsiteX3" fmla="*/ 714375 w 806175"/>
                <a:gd name="connsiteY3" fmla="*/ 12700 h 31750"/>
                <a:gd name="connsiteX4" fmla="*/ 425450 w 806175"/>
                <a:gd name="connsiteY4" fmla="*/ 22225 h 31750"/>
                <a:gd name="connsiteX5" fmla="*/ 234950 w 806175"/>
                <a:gd name="connsiteY5" fmla="*/ 31750 h 31750"/>
                <a:gd name="connsiteX6" fmla="*/ 0 w 806175"/>
                <a:gd name="connsiteY6" fmla="*/ 22225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175" h="31750">
                  <a:moveTo>
                    <a:pt x="0" y="22225"/>
                  </a:moveTo>
                  <a:lnTo>
                    <a:pt x="485775" y="9525"/>
                  </a:lnTo>
                  <a:lnTo>
                    <a:pt x="793750" y="0"/>
                  </a:lnTo>
                  <a:cubicBezTo>
                    <a:pt x="831850" y="529"/>
                    <a:pt x="775758" y="8996"/>
                    <a:pt x="714375" y="12700"/>
                  </a:cubicBezTo>
                  <a:cubicBezTo>
                    <a:pt x="652992" y="16404"/>
                    <a:pt x="505354" y="19050"/>
                    <a:pt x="425450" y="22225"/>
                  </a:cubicBezTo>
                  <a:cubicBezTo>
                    <a:pt x="345546" y="25400"/>
                    <a:pt x="234950" y="31750"/>
                    <a:pt x="234950" y="31750"/>
                  </a:cubicBezTo>
                  <a:lnTo>
                    <a:pt x="0" y="2222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093F67FE-D7A8-00BA-E6A9-60B96651995B}"/>
                </a:ext>
              </a:extLst>
            </p:cNvPr>
            <p:cNvSpPr/>
            <p:nvPr/>
          </p:nvSpPr>
          <p:spPr>
            <a:xfrm>
              <a:off x="1244598" y="5530729"/>
              <a:ext cx="85727" cy="924137"/>
            </a:xfrm>
            <a:custGeom>
              <a:avLst/>
              <a:gdLst>
                <a:gd name="connsiteX0" fmla="*/ 2 w 85727"/>
                <a:gd name="connsiteY0" fmla="*/ 121 h 924137"/>
                <a:gd name="connsiteX1" fmla="*/ 69852 w 85727"/>
                <a:gd name="connsiteY1" fmla="*/ 57271 h 924137"/>
                <a:gd name="connsiteX2" fmla="*/ 85727 w 85727"/>
                <a:gd name="connsiteY2" fmla="*/ 44571 h 924137"/>
                <a:gd name="connsiteX3" fmla="*/ 69852 w 85727"/>
                <a:gd name="connsiteY3" fmla="*/ 89021 h 924137"/>
                <a:gd name="connsiteX4" fmla="*/ 66677 w 85727"/>
                <a:gd name="connsiteY4" fmla="*/ 114421 h 924137"/>
                <a:gd name="connsiteX5" fmla="*/ 60327 w 85727"/>
                <a:gd name="connsiteY5" fmla="*/ 196971 h 924137"/>
                <a:gd name="connsiteX6" fmla="*/ 63502 w 85727"/>
                <a:gd name="connsiteY6" fmla="*/ 269996 h 924137"/>
                <a:gd name="connsiteX7" fmla="*/ 69852 w 85727"/>
                <a:gd name="connsiteY7" fmla="*/ 384296 h 924137"/>
                <a:gd name="connsiteX8" fmla="*/ 76202 w 85727"/>
                <a:gd name="connsiteY8" fmla="*/ 724021 h 924137"/>
                <a:gd name="connsiteX9" fmla="*/ 79377 w 85727"/>
                <a:gd name="connsiteY9" fmla="*/ 924046 h 924137"/>
                <a:gd name="connsiteX10" fmla="*/ 66677 w 85727"/>
                <a:gd name="connsiteY10" fmla="*/ 743071 h 924137"/>
                <a:gd name="connsiteX11" fmla="*/ 79377 w 85727"/>
                <a:gd name="connsiteY11" fmla="*/ 298571 h 924137"/>
                <a:gd name="connsiteX12" fmla="*/ 73027 w 85727"/>
                <a:gd name="connsiteY12" fmla="*/ 76321 h 924137"/>
                <a:gd name="connsiteX13" fmla="*/ 2 w 85727"/>
                <a:gd name="connsiteY13" fmla="*/ 121 h 924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7" h="924137">
                  <a:moveTo>
                    <a:pt x="2" y="121"/>
                  </a:moveTo>
                  <a:cubicBezTo>
                    <a:pt x="-527" y="-3054"/>
                    <a:pt x="69852" y="57271"/>
                    <a:pt x="69852" y="57271"/>
                  </a:cubicBezTo>
                  <a:cubicBezTo>
                    <a:pt x="84139" y="64679"/>
                    <a:pt x="85727" y="39279"/>
                    <a:pt x="85727" y="44571"/>
                  </a:cubicBezTo>
                  <a:cubicBezTo>
                    <a:pt x="85727" y="49863"/>
                    <a:pt x="73027" y="77379"/>
                    <a:pt x="69852" y="89021"/>
                  </a:cubicBezTo>
                  <a:cubicBezTo>
                    <a:pt x="66677" y="100663"/>
                    <a:pt x="68265" y="96429"/>
                    <a:pt x="66677" y="114421"/>
                  </a:cubicBezTo>
                  <a:cubicBezTo>
                    <a:pt x="65090" y="132413"/>
                    <a:pt x="60856" y="171042"/>
                    <a:pt x="60327" y="196971"/>
                  </a:cubicBezTo>
                  <a:cubicBezTo>
                    <a:pt x="59798" y="222900"/>
                    <a:pt x="61915" y="238775"/>
                    <a:pt x="63502" y="269996"/>
                  </a:cubicBezTo>
                  <a:cubicBezTo>
                    <a:pt x="65089" y="301217"/>
                    <a:pt x="67735" y="308625"/>
                    <a:pt x="69852" y="384296"/>
                  </a:cubicBezTo>
                  <a:cubicBezTo>
                    <a:pt x="71969" y="459967"/>
                    <a:pt x="74615" y="634063"/>
                    <a:pt x="76202" y="724021"/>
                  </a:cubicBezTo>
                  <a:cubicBezTo>
                    <a:pt x="77790" y="813979"/>
                    <a:pt x="80964" y="920871"/>
                    <a:pt x="79377" y="924046"/>
                  </a:cubicBezTo>
                  <a:cubicBezTo>
                    <a:pt x="77790" y="927221"/>
                    <a:pt x="66677" y="847317"/>
                    <a:pt x="66677" y="743071"/>
                  </a:cubicBezTo>
                  <a:cubicBezTo>
                    <a:pt x="66677" y="638825"/>
                    <a:pt x="78319" y="409696"/>
                    <a:pt x="79377" y="298571"/>
                  </a:cubicBezTo>
                  <a:cubicBezTo>
                    <a:pt x="80435" y="187446"/>
                    <a:pt x="83081" y="121829"/>
                    <a:pt x="73027" y="76321"/>
                  </a:cubicBezTo>
                  <a:cubicBezTo>
                    <a:pt x="62973" y="30813"/>
                    <a:pt x="531" y="3296"/>
                    <a:pt x="2" y="1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7" name="フリーフォーム 1816">
              <a:extLst>
                <a:ext uri="{FF2B5EF4-FFF2-40B4-BE49-F238E27FC236}">
                  <a16:creationId xmlns:a16="http://schemas.microsoft.com/office/drawing/2014/main" id="{7FE42E21-91DF-C6F2-7E0D-B0FABCA2CAD6}"/>
                </a:ext>
              </a:extLst>
            </p:cNvPr>
            <p:cNvSpPr/>
            <p:nvPr/>
          </p:nvSpPr>
          <p:spPr>
            <a:xfrm>
              <a:off x="1228648" y="4413189"/>
              <a:ext cx="58041" cy="130282"/>
            </a:xfrm>
            <a:custGeom>
              <a:avLst/>
              <a:gdLst>
                <a:gd name="connsiteX0" fmla="*/ 28652 w 58041"/>
                <a:gd name="connsiteY0" fmla="*/ 61 h 130282"/>
                <a:gd name="connsiteX1" fmla="*/ 44527 w 58041"/>
                <a:gd name="connsiteY1" fmla="*/ 101661 h 130282"/>
                <a:gd name="connsiteX2" fmla="*/ 77 w 58041"/>
                <a:gd name="connsiteY2" fmla="*/ 127061 h 130282"/>
                <a:gd name="connsiteX3" fmla="*/ 57227 w 58041"/>
                <a:gd name="connsiteY3" fmla="*/ 117536 h 130282"/>
                <a:gd name="connsiteX4" fmla="*/ 28652 w 58041"/>
                <a:gd name="connsiteY4" fmla="*/ 61 h 13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41" h="130282">
                  <a:moveTo>
                    <a:pt x="28652" y="61"/>
                  </a:moveTo>
                  <a:cubicBezTo>
                    <a:pt x="26535" y="-2585"/>
                    <a:pt x="49289" y="80494"/>
                    <a:pt x="44527" y="101661"/>
                  </a:cubicBezTo>
                  <a:cubicBezTo>
                    <a:pt x="39765" y="122828"/>
                    <a:pt x="-2040" y="124415"/>
                    <a:pt x="77" y="127061"/>
                  </a:cubicBezTo>
                  <a:cubicBezTo>
                    <a:pt x="2194" y="129707"/>
                    <a:pt x="50877" y="136057"/>
                    <a:pt x="57227" y="117536"/>
                  </a:cubicBezTo>
                  <a:cubicBezTo>
                    <a:pt x="63577" y="99015"/>
                    <a:pt x="30769" y="2707"/>
                    <a:pt x="28652" y="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294740CB-5995-2ED2-ECEB-E04643E17BA2}"/>
                </a:ext>
              </a:extLst>
            </p:cNvPr>
            <p:cNvSpPr/>
            <p:nvPr/>
          </p:nvSpPr>
          <p:spPr>
            <a:xfrm>
              <a:off x="1234840" y="4413226"/>
              <a:ext cx="9887" cy="106598"/>
            </a:xfrm>
            <a:custGeom>
              <a:avLst/>
              <a:gdLst>
                <a:gd name="connsiteX0" fmla="*/ 3410 w 9887"/>
                <a:gd name="connsiteY0" fmla="*/ 24 h 106598"/>
                <a:gd name="connsiteX1" fmla="*/ 235 w 9887"/>
                <a:gd name="connsiteY1" fmla="*/ 95274 h 106598"/>
                <a:gd name="connsiteX2" fmla="*/ 235 w 9887"/>
                <a:gd name="connsiteY2" fmla="*/ 104799 h 106598"/>
                <a:gd name="connsiteX3" fmla="*/ 9760 w 9887"/>
                <a:gd name="connsiteY3" fmla="*/ 85749 h 106598"/>
                <a:gd name="connsiteX4" fmla="*/ 3410 w 9887"/>
                <a:gd name="connsiteY4" fmla="*/ 24 h 10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7" h="106598">
                  <a:moveTo>
                    <a:pt x="3410" y="24"/>
                  </a:moveTo>
                  <a:cubicBezTo>
                    <a:pt x="1823" y="1611"/>
                    <a:pt x="235" y="95274"/>
                    <a:pt x="235" y="95274"/>
                  </a:cubicBezTo>
                  <a:cubicBezTo>
                    <a:pt x="-294" y="112736"/>
                    <a:pt x="235" y="104799"/>
                    <a:pt x="235" y="104799"/>
                  </a:cubicBezTo>
                  <a:cubicBezTo>
                    <a:pt x="1822" y="103212"/>
                    <a:pt x="8702" y="98449"/>
                    <a:pt x="9760" y="85749"/>
                  </a:cubicBezTo>
                  <a:cubicBezTo>
                    <a:pt x="10818" y="73049"/>
                    <a:pt x="4997" y="-1563"/>
                    <a:pt x="341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162118C5-0FF7-03CF-45D8-FF15D952B83D}"/>
                </a:ext>
              </a:extLst>
            </p:cNvPr>
            <p:cNvSpPr/>
            <p:nvPr/>
          </p:nvSpPr>
          <p:spPr>
            <a:xfrm>
              <a:off x="1352473" y="4409631"/>
              <a:ext cx="384364" cy="146554"/>
            </a:xfrm>
            <a:custGeom>
              <a:avLst/>
              <a:gdLst>
                <a:gd name="connsiteX0" fmla="*/ 9602 w 384364"/>
                <a:gd name="connsiteY0" fmla="*/ 444 h 146554"/>
                <a:gd name="connsiteX1" fmla="*/ 3252 w 384364"/>
                <a:gd name="connsiteY1" fmla="*/ 63944 h 146554"/>
                <a:gd name="connsiteX2" fmla="*/ 15952 w 384364"/>
                <a:gd name="connsiteY2" fmla="*/ 98869 h 146554"/>
                <a:gd name="connsiteX3" fmla="*/ 38177 w 384364"/>
                <a:gd name="connsiteY3" fmla="*/ 130619 h 146554"/>
                <a:gd name="connsiteX4" fmla="*/ 158827 w 384364"/>
                <a:gd name="connsiteY4" fmla="*/ 114744 h 146554"/>
                <a:gd name="connsiteX5" fmla="*/ 384252 w 384364"/>
                <a:gd name="connsiteY5" fmla="*/ 124269 h 146554"/>
                <a:gd name="connsiteX6" fmla="*/ 187402 w 384364"/>
                <a:gd name="connsiteY6" fmla="*/ 130619 h 146554"/>
                <a:gd name="connsiteX7" fmla="*/ 63577 w 384364"/>
                <a:gd name="connsiteY7" fmla="*/ 146494 h 146554"/>
                <a:gd name="connsiteX8" fmla="*/ 9602 w 384364"/>
                <a:gd name="connsiteY8" fmla="*/ 124269 h 146554"/>
                <a:gd name="connsiteX9" fmla="*/ 77 w 384364"/>
                <a:gd name="connsiteY9" fmla="*/ 98869 h 146554"/>
                <a:gd name="connsiteX10" fmla="*/ 9602 w 384364"/>
                <a:gd name="connsiteY10" fmla="*/ 444 h 14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364" h="146554">
                  <a:moveTo>
                    <a:pt x="9602" y="444"/>
                  </a:moveTo>
                  <a:cubicBezTo>
                    <a:pt x="10131" y="-5377"/>
                    <a:pt x="2194" y="47540"/>
                    <a:pt x="3252" y="63944"/>
                  </a:cubicBezTo>
                  <a:cubicBezTo>
                    <a:pt x="4310" y="80348"/>
                    <a:pt x="10131" y="87757"/>
                    <a:pt x="15952" y="98869"/>
                  </a:cubicBezTo>
                  <a:cubicBezTo>
                    <a:pt x="21773" y="109981"/>
                    <a:pt x="14365" y="127973"/>
                    <a:pt x="38177" y="130619"/>
                  </a:cubicBezTo>
                  <a:cubicBezTo>
                    <a:pt x="61989" y="133265"/>
                    <a:pt x="101148" y="115802"/>
                    <a:pt x="158827" y="114744"/>
                  </a:cubicBezTo>
                  <a:cubicBezTo>
                    <a:pt x="216506" y="113686"/>
                    <a:pt x="379490" y="121623"/>
                    <a:pt x="384252" y="124269"/>
                  </a:cubicBezTo>
                  <a:cubicBezTo>
                    <a:pt x="389014" y="126915"/>
                    <a:pt x="240848" y="126915"/>
                    <a:pt x="187402" y="130619"/>
                  </a:cubicBezTo>
                  <a:cubicBezTo>
                    <a:pt x="133956" y="134323"/>
                    <a:pt x="93210" y="147552"/>
                    <a:pt x="63577" y="146494"/>
                  </a:cubicBezTo>
                  <a:cubicBezTo>
                    <a:pt x="33944" y="145436"/>
                    <a:pt x="20185" y="132206"/>
                    <a:pt x="9602" y="124269"/>
                  </a:cubicBezTo>
                  <a:cubicBezTo>
                    <a:pt x="-981" y="116332"/>
                    <a:pt x="1135" y="115273"/>
                    <a:pt x="77" y="98869"/>
                  </a:cubicBezTo>
                  <a:cubicBezTo>
                    <a:pt x="-981" y="82465"/>
                    <a:pt x="9073" y="6265"/>
                    <a:pt x="9602" y="4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E9AE07B7-3EFA-D14B-2068-5EBF035F2A84}"/>
                </a:ext>
              </a:extLst>
            </p:cNvPr>
            <p:cNvSpPr/>
            <p:nvPr/>
          </p:nvSpPr>
          <p:spPr>
            <a:xfrm>
              <a:off x="1400175" y="4549775"/>
              <a:ext cx="317500" cy="27132"/>
            </a:xfrm>
            <a:custGeom>
              <a:avLst/>
              <a:gdLst>
                <a:gd name="connsiteX0" fmla="*/ 0 w 317500"/>
                <a:gd name="connsiteY0" fmla="*/ 25400 h 27132"/>
                <a:gd name="connsiteX1" fmla="*/ 200025 w 317500"/>
                <a:gd name="connsiteY1" fmla="*/ 9525 h 27132"/>
                <a:gd name="connsiteX2" fmla="*/ 317500 w 317500"/>
                <a:gd name="connsiteY2" fmla="*/ 0 h 27132"/>
                <a:gd name="connsiteX3" fmla="*/ 168275 w 317500"/>
                <a:gd name="connsiteY3" fmla="*/ 19050 h 27132"/>
                <a:gd name="connsiteX4" fmla="*/ 0 w 317500"/>
                <a:gd name="connsiteY4" fmla="*/ 25400 h 2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0" h="27132">
                  <a:moveTo>
                    <a:pt x="0" y="25400"/>
                  </a:moveTo>
                  <a:lnTo>
                    <a:pt x="200025" y="9525"/>
                  </a:lnTo>
                  <a:lnTo>
                    <a:pt x="317500" y="0"/>
                  </a:lnTo>
                  <a:cubicBezTo>
                    <a:pt x="312208" y="1587"/>
                    <a:pt x="218017" y="13229"/>
                    <a:pt x="168275" y="19050"/>
                  </a:cubicBezTo>
                  <a:cubicBezTo>
                    <a:pt x="118533" y="24871"/>
                    <a:pt x="68791" y="29898"/>
                    <a:pt x="0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FEED71F4-D636-E74E-A756-31BD26E38950}"/>
                </a:ext>
              </a:extLst>
            </p:cNvPr>
            <p:cNvSpPr/>
            <p:nvPr/>
          </p:nvSpPr>
          <p:spPr>
            <a:xfrm>
              <a:off x="1356779" y="4600541"/>
              <a:ext cx="62712" cy="855726"/>
            </a:xfrm>
            <a:custGeom>
              <a:avLst/>
              <a:gdLst>
                <a:gd name="connsiteX0" fmla="*/ 62446 w 62712"/>
                <a:gd name="connsiteY0" fmla="*/ 34 h 855726"/>
                <a:gd name="connsiteX1" fmla="*/ 24346 w 62712"/>
                <a:gd name="connsiteY1" fmla="*/ 60359 h 855726"/>
                <a:gd name="connsiteX2" fmla="*/ 27521 w 62712"/>
                <a:gd name="connsiteY2" fmla="*/ 50834 h 855726"/>
                <a:gd name="connsiteX3" fmla="*/ 8471 w 62712"/>
                <a:gd name="connsiteY3" fmla="*/ 76234 h 855726"/>
                <a:gd name="connsiteX4" fmla="*/ 17996 w 62712"/>
                <a:gd name="connsiteY4" fmla="*/ 219109 h 855726"/>
                <a:gd name="connsiteX5" fmla="*/ 27521 w 62712"/>
                <a:gd name="connsiteY5" fmla="*/ 622334 h 855726"/>
                <a:gd name="connsiteX6" fmla="*/ 30696 w 62712"/>
                <a:gd name="connsiteY6" fmla="*/ 854109 h 855726"/>
                <a:gd name="connsiteX7" fmla="*/ 11646 w 62712"/>
                <a:gd name="connsiteY7" fmla="*/ 511209 h 855726"/>
                <a:gd name="connsiteX8" fmla="*/ 2121 w 62712"/>
                <a:gd name="connsiteY8" fmla="*/ 69884 h 855726"/>
                <a:gd name="connsiteX9" fmla="*/ 62446 w 62712"/>
                <a:gd name="connsiteY9" fmla="*/ 34 h 8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12" h="855726">
                  <a:moveTo>
                    <a:pt x="62446" y="34"/>
                  </a:moveTo>
                  <a:cubicBezTo>
                    <a:pt x="66150" y="-1553"/>
                    <a:pt x="30167" y="51892"/>
                    <a:pt x="24346" y="60359"/>
                  </a:cubicBezTo>
                  <a:cubicBezTo>
                    <a:pt x="18525" y="68826"/>
                    <a:pt x="30167" y="48188"/>
                    <a:pt x="27521" y="50834"/>
                  </a:cubicBezTo>
                  <a:cubicBezTo>
                    <a:pt x="24875" y="53480"/>
                    <a:pt x="10058" y="48188"/>
                    <a:pt x="8471" y="76234"/>
                  </a:cubicBezTo>
                  <a:cubicBezTo>
                    <a:pt x="6884" y="104280"/>
                    <a:pt x="14821" y="128092"/>
                    <a:pt x="17996" y="219109"/>
                  </a:cubicBezTo>
                  <a:cubicBezTo>
                    <a:pt x="21171" y="310126"/>
                    <a:pt x="25404" y="516501"/>
                    <a:pt x="27521" y="622334"/>
                  </a:cubicBezTo>
                  <a:cubicBezTo>
                    <a:pt x="29638" y="728167"/>
                    <a:pt x="33342" y="872630"/>
                    <a:pt x="30696" y="854109"/>
                  </a:cubicBezTo>
                  <a:cubicBezTo>
                    <a:pt x="28050" y="835588"/>
                    <a:pt x="16408" y="641913"/>
                    <a:pt x="11646" y="511209"/>
                  </a:cubicBezTo>
                  <a:cubicBezTo>
                    <a:pt x="6884" y="380505"/>
                    <a:pt x="-4758" y="151376"/>
                    <a:pt x="2121" y="69884"/>
                  </a:cubicBezTo>
                  <a:cubicBezTo>
                    <a:pt x="9000" y="-11608"/>
                    <a:pt x="58742" y="1621"/>
                    <a:pt x="62446" y="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33564365-9036-1383-160F-C26D062FA22F}"/>
                </a:ext>
              </a:extLst>
            </p:cNvPr>
            <p:cNvSpPr/>
            <p:nvPr/>
          </p:nvSpPr>
          <p:spPr>
            <a:xfrm>
              <a:off x="1292197" y="4636600"/>
              <a:ext cx="38139" cy="415320"/>
            </a:xfrm>
            <a:custGeom>
              <a:avLst/>
              <a:gdLst>
                <a:gd name="connsiteX0" fmla="*/ 38128 w 38139"/>
                <a:gd name="connsiteY0" fmla="*/ 2075 h 415320"/>
                <a:gd name="connsiteX1" fmla="*/ 12728 w 38139"/>
                <a:gd name="connsiteY1" fmla="*/ 97325 h 415320"/>
                <a:gd name="connsiteX2" fmla="*/ 28 w 38139"/>
                <a:gd name="connsiteY2" fmla="*/ 414825 h 415320"/>
                <a:gd name="connsiteX3" fmla="*/ 15903 w 38139"/>
                <a:gd name="connsiteY3" fmla="*/ 167175 h 415320"/>
                <a:gd name="connsiteX4" fmla="*/ 38128 w 38139"/>
                <a:gd name="connsiteY4" fmla="*/ 2075 h 41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9" h="415320">
                  <a:moveTo>
                    <a:pt x="38128" y="2075"/>
                  </a:moveTo>
                  <a:cubicBezTo>
                    <a:pt x="37599" y="-9567"/>
                    <a:pt x="19078" y="28533"/>
                    <a:pt x="12728" y="97325"/>
                  </a:cubicBezTo>
                  <a:cubicBezTo>
                    <a:pt x="6378" y="166117"/>
                    <a:pt x="-501" y="403183"/>
                    <a:pt x="28" y="414825"/>
                  </a:cubicBezTo>
                  <a:cubicBezTo>
                    <a:pt x="557" y="426467"/>
                    <a:pt x="10611" y="229617"/>
                    <a:pt x="15903" y="167175"/>
                  </a:cubicBezTo>
                  <a:cubicBezTo>
                    <a:pt x="21195" y="104733"/>
                    <a:pt x="38657" y="13717"/>
                    <a:pt x="38128" y="20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02F31968-B303-93BC-B6FF-973CF860D078}"/>
                </a:ext>
              </a:extLst>
            </p:cNvPr>
            <p:cNvSpPr/>
            <p:nvPr/>
          </p:nvSpPr>
          <p:spPr>
            <a:xfrm>
              <a:off x="1371542" y="4600544"/>
              <a:ext cx="379176" cy="454301"/>
            </a:xfrm>
            <a:custGeom>
              <a:avLst/>
              <a:gdLst>
                <a:gd name="connsiteX0" fmla="*/ 58 w 379176"/>
                <a:gd name="connsiteY0" fmla="*/ 31781 h 454301"/>
                <a:gd name="connsiteX1" fmla="*/ 282633 w 379176"/>
                <a:gd name="connsiteY1" fmla="*/ 22256 h 454301"/>
                <a:gd name="connsiteX2" fmla="*/ 358833 w 379176"/>
                <a:gd name="connsiteY2" fmla="*/ 22256 h 454301"/>
                <a:gd name="connsiteX3" fmla="*/ 346133 w 379176"/>
                <a:gd name="connsiteY3" fmla="*/ 22256 h 454301"/>
                <a:gd name="connsiteX4" fmla="*/ 377883 w 379176"/>
                <a:gd name="connsiteY4" fmla="*/ 31781 h 454301"/>
                <a:gd name="connsiteX5" fmla="*/ 368358 w 379176"/>
                <a:gd name="connsiteY5" fmla="*/ 41306 h 454301"/>
                <a:gd name="connsiteX6" fmla="*/ 358833 w 379176"/>
                <a:gd name="connsiteY6" fmla="*/ 123856 h 454301"/>
                <a:gd name="connsiteX7" fmla="*/ 377883 w 379176"/>
                <a:gd name="connsiteY7" fmla="*/ 454056 h 454301"/>
                <a:gd name="connsiteX8" fmla="*/ 374708 w 379176"/>
                <a:gd name="connsiteY8" fmla="*/ 66706 h 454301"/>
                <a:gd name="connsiteX9" fmla="*/ 352483 w 379176"/>
                <a:gd name="connsiteY9" fmla="*/ 6381 h 454301"/>
                <a:gd name="connsiteX10" fmla="*/ 308033 w 379176"/>
                <a:gd name="connsiteY10" fmla="*/ 3206 h 454301"/>
                <a:gd name="connsiteX11" fmla="*/ 58 w 379176"/>
                <a:gd name="connsiteY11" fmla="*/ 31781 h 4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176" h="454301">
                  <a:moveTo>
                    <a:pt x="58" y="31781"/>
                  </a:moveTo>
                  <a:cubicBezTo>
                    <a:pt x="-4175" y="34956"/>
                    <a:pt x="222837" y="23843"/>
                    <a:pt x="282633" y="22256"/>
                  </a:cubicBezTo>
                  <a:cubicBezTo>
                    <a:pt x="342429" y="20669"/>
                    <a:pt x="358833" y="22256"/>
                    <a:pt x="358833" y="22256"/>
                  </a:cubicBezTo>
                  <a:cubicBezTo>
                    <a:pt x="369416" y="22256"/>
                    <a:pt x="342958" y="20669"/>
                    <a:pt x="346133" y="22256"/>
                  </a:cubicBezTo>
                  <a:cubicBezTo>
                    <a:pt x="349308" y="23843"/>
                    <a:pt x="377883" y="31781"/>
                    <a:pt x="377883" y="31781"/>
                  </a:cubicBezTo>
                  <a:cubicBezTo>
                    <a:pt x="381587" y="34956"/>
                    <a:pt x="371533" y="25960"/>
                    <a:pt x="368358" y="41306"/>
                  </a:cubicBezTo>
                  <a:cubicBezTo>
                    <a:pt x="365183" y="56652"/>
                    <a:pt x="357245" y="55064"/>
                    <a:pt x="358833" y="123856"/>
                  </a:cubicBezTo>
                  <a:cubicBezTo>
                    <a:pt x="360421" y="192648"/>
                    <a:pt x="375237" y="463581"/>
                    <a:pt x="377883" y="454056"/>
                  </a:cubicBezTo>
                  <a:cubicBezTo>
                    <a:pt x="380529" y="444531"/>
                    <a:pt x="378941" y="141318"/>
                    <a:pt x="374708" y="66706"/>
                  </a:cubicBezTo>
                  <a:cubicBezTo>
                    <a:pt x="370475" y="-7906"/>
                    <a:pt x="363595" y="16964"/>
                    <a:pt x="352483" y="6381"/>
                  </a:cubicBezTo>
                  <a:cubicBezTo>
                    <a:pt x="341371" y="-4202"/>
                    <a:pt x="361479" y="1089"/>
                    <a:pt x="308033" y="3206"/>
                  </a:cubicBezTo>
                  <a:cubicBezTo>
                    <a:pt x="254587" y="5323"/>
                    <a:pt x="4291" y="28606"/>
                    <a:pt x="58" y="3178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DE8532FA-BC79-EC6F-7D1F-525F758E9C7B}"/>
                </a:ext>
              </a:extLst>
            </p:cNvPr>
            <p:cNvSpPr/>
            <p:nvPr/>
          </p:nvSpPr>
          <p:spPr>
            <a:xfrm>
              <a:off x="1434787" y="4635475"/>
              <a:ext cx="293809" cy="423298"/>
            </a:xfrm>
            <a:custGeom>
              <a:avLst/>
              <a:gdLst>
                <a:gd name="connsiteX0" fmla="*/ 6663 w 293809"/>
                <a:gd name="connsiteY0" fmla="*/ 9550 h 423298"/>
                <a:gd name="connsiteX1" fmla="*/ 267013 w 293809"/>
                <a:gd name="connsiteY1" fmla="*/ 12725 h 423298"/>
                <a:gd name="connsiteX2" fmla="*/ 225738 w 293809"/>
                <a:gd name="connsiteY2" fmla="*/ 22250 h 423298"/>
                <a:gd name="connsiteX3" fmla="*/ 286063 w 293809"/>
                <a:gd name="connsiteY3" fmla="*/ 25425 h 423298"/>
                <a:gd name="connsiteX4" fmla="*/ 282888 w 293809"/>
                <a:gd name="connsiteY4" fmla="*/ 31775 h 423298"/>
                <a:gd name="connsiteX5" fmla="*/ 282888 w 293809"/>
                <a:gd name="connsiteY5" fmla="*/ 66700 h 423298"/>
                <a:gd name="connsiteX6" fmla="*/ 292413 w 293809"/>
                <a:gd name="connsiteY6" fmla="*/ 422300 h 423298"/>
                <a:gd name="connsiteX7" fmla="*/ 292413 w 293809"/>
                <a:gd name="connsiteY7" fmla="*/ 168300 h 423298"/>
                <a:gd name="connsiteX8" fmla="*/ 279713 w 293809"/>
                <a:gd name="connsiteY8" fmla="*/ 15900 h 423298"/>
                <a:gd name="connsiteX9" fmla="*/ 241613 w 293809"/>
                <a:gd name="connsiteY9" fmla="*/ 12725 h 423298"/>
                <a:gd name="connsiteX10" fmla="*/ 89213 w 293809"/>
                <a:gd name="connsiteY10" fmla="*/ 25 h 423298"/>
                <a:gd name="connsiteX11" fmla="*/ 6663 w 293809"/>
                <a:gd name="connsiteY11" fmla="*/ 9550 h 42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809" h="423298">
                  <a:moveTo>
                    <a:pt x="6663" y="9550"/>
                  </a:moveTo>
                  <a:cubicBezTo>
                    <a:pt x="36296" y="11667"/>
                    <a:pt x="230501" y="10608"/>
                    <a:pt x="267013" y="12725"/>
                  </a:cubicBezTo>
                  <a:cubicBezTo>
                    <a:pt x="303525" y="14842"/>
                    <a:pt x="222563" y="20133"/>
                    <a:pt x="225738" y="22250"/>
                  </a:cubicBezTo>
                  <a:cubicBezTo>
                    <a:pt x="228913" y="24367"/>
                    <a:pt x="286063" y="25425"/>
                    <a:pt x="286063" y="25425"/>
                  </a:cubicBezTo>
                  <a:cubicBezTo>
                    <a:pt x="295588" y="27013"/>
                    <a:pt x="283417" y="24896"/>
                    <a:pt x="282888" y="31775"/>
                  </a:cubicBezTo>
                  <a:cubicBezTo>
                    <a:pt x="282359" y="38654"/>
                    <a:pt x="281301" y="1613"/>
                    <a:pt x="282888" y="66700"/>
                  </a:cubicBezTo>
                  <a:cubicBezTo>
                    <a:pt x="284475" y="131787"/>
                    <a:pt x="290826" y="405367"/>
                    <a:pt x="292413" y="422300"/>
                  </a:cubicBezTo>
                  <a:cubicBezTo>
                    <a:pt x="294001" y="439233"/>
                    <a:pt x="294530" y="236033"/>
                    <a:pt x="292413" y="168300"/>
                  </a:cubicBezTo>
                  <a:cubicBezTo>
                    <a:pt x="290296" y="100567"/>
                    <a:pt x="288180" y="41829"/>
                    <a:pt x="279713" y="15900"/>
                  </a:cubicBezTo>
                  <a:cubicBezTo>
                    <a:pt x="271246" y="-10029"/>
                    <a:pt x="241613" y="12725"/>
                    <a:pt x="241613" y="12725"/>
                  </a:cubicBezTo>
                  <a:cubicBezTo>
                    <a:pt x="209863" y="10079"/>
                    <a:pt x="124667" y="554"/>
                    <a:pt x="89213" y="25"/>
                  </a:cubicBezTo>
                  <a:cubicBezTo>
                    <a:pt x="53759" y="-504"/>
                    <a:pt x="-22970" y="7433"/>
                    <a:pt x="6663" y="955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54E75BB5-7FBF-A9F1-496F-EA7ED5FE6F6B}"/>
                </a:ext>
              </a:extLst>
            </p:cNvPr>
            <p:cNvSpPr/>
            <p:nvPr/>
          </p:nvSpPr>
          <p:spPr>
            <a:xfrm>
              <a:off x="1745795" y="5006829"/>
              <a:ext cx="470578" cy="88484"/>
            </a:xfrm>
            <a:custGeom>
              <a:avLst/>
              <a:gdLst>
                <a:gd name="connsiteX0" fmla="*/ 16330 w 470578"/>
                <a:gd name="connsiteY0" fmla="*/ 146 h 88484"/>
                <a:gd name="connsiteX1" fmla="*/ 455 w 470578"/>
                <a:gd name="connsiteY1" fmla="*/ 60471 h 88484"/>
                <a:gd name="connsiteX2" fmla="*/ 35380 w 470578"/>
                <a:gd name="connsiteY2" fmla="*/ 85871 h 88484"/>
                <a:gd name="connsiteX3" fmla="*/ 254455 w 470578"/>
                <a:gd name="connsiteY3" fmla="*/ 85871 h 88484"/>
                <a:gd name="connsiteX4" fmla="*/ 470355 w 470578"/>
                <a:gd name="connsiteY4" fmla="*/ 69996 h 88484"/>
                <a:gd name="connsiteX5" fmla="*/ 298905 w 470578"/>
                <a:gd name="connsiteY5" fmla="*/ 73171 h 88484"/>
                <a:gd name="connsiteX6" fmla="*/ 29030 w 470578"/>
                <a:gd name="connsiteY6" fmla="*/ 79521 h 88484"/>
                <a:gd name="connsiteX7" fmla="*/ 16330 w 470578"/>
                <a:gd name="connsiteY7" fmla="*/ 146 h 8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578" h="88484">
                  <a:moveTo>
                    <a:pt x="16330" y="146"/>
                  </a:moveTo>
                  <a:cubicBezTo>
                    <a:pt x="11568" y="-3029"/>
                    <a:pt x="-2720" y="46184"/>
                    <a:pt x="455" y="60471"/>
                  </a:cubicBezTo>
                  <a:cubicBezTo>
                    <a:pt x="3630" y="74758"/>
                    <a:pt x="-6953" y="81638"/>
                    <a:pt x="35380" y="85871"/>
                  </a:cubicBezTo>
                  <a:cubicBezTo>
                    <a:pt x="77713" y="90104"/>
                    <a:pt x="181959" y="88517"/>
                    <a:pt x="254455" y="85871"/>
                  </a:cubicBezTo>
                  <a:cubicBezTo>
                    <a:pt x="326951" y="83225"/>
                    <a:pt x="462947" y="72113"/>
                    <a:pt x="470355" y="69996"/>
                  </a:cubicBezTo>
                  <a:cubicBezTo>
                    <a:pt x="477763" y="67879"/>
                    <a:pt x="298905" y="73171"/>
                    <a:pt x="298905" y="73171"/>
                  </a:cubicBezTo>
                  <a:cubicBezTo>
                    <a:pt x="225351" y="74759"/>
                    <a:pt x="76126" y="86400"/>
                    <a:pt x="29030" y="79521"/>
                  </a:cubicBezTo>
                  <a:cubicBezTo>
                    <a:pt x="-18066" y="72642"/>
                    <a:pt x="21092" y="3321"/>
                    <a:pt x="16330" y="1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560AE508-F94E-6A8C-3CB0-13DA800B33AF}"/>
                </a:ext>
              </a:extLst>
            </p:cNvPr>
            <p:cNvSpPr/>
            <p:nvPr/>
          </p:nvSpPr>
          <p:spPr>
            <a:xfrm>
              <a:off x="1377820" y="4639760"/>
              <a:ext cx="35571" cy="812368"/>
            </a:xfrm>
            <a:custGeom>
              <a:avLst/>
              <a:gdLst>
                <a:gd name="connsiteX0" fmla="*/ 35055 w 35571"/>
                <a:gd name="connsiteY0" fmla="*/ 2090 h 812368"/>
                <a:gd name="connsiteX1" fmla="*/ 130 w 35571"/>
                <a:gd name="connsiteY1" fmla="*/ 65590 h 812368"/>
                <a:gd name="connsiteX2" fmla="*/ 22355 w 35571"/>
                <a:gd name="connsiteY2" fmla="*/ 240215 h 812368"/>
                <a:gd name="connsiteX3" fmla="*/ 19180 w 35571"/>
                <a:gd name="connsiteY3" fmla="*/ 237040 h 812368"/>
                <a:gd name="connsiteX4" fmla="*/ 22355 w 35571"/>
                <a:gd name="connsiteY4" fmla="*/ 491040 h 812368"/>
                <a:gd name="connsiteX5" fmla="*/ 31880 w 35571"/>
                <a:gd name="connsiteY5" fmla="*/ 583115 h 812368"/>
                <a:gd name="connsiteX6" fmla="*/ 25530 w 35571"/>
                <a:gd name="connsiteY6" fmla="*/ 662490 h 812368"/>
                <a:gd name="connsiteX7" fmla="*/ 35055 w 35571"/>
                <a:gd name="connsiteY7" fmla="*/ 802190 h 812368"/>
                <a:gd name="connsiteX8" fmla="*/ 25530 w 35571"/>
                <a:gd name="connsiteY8" fmla="*/ 357690 h 812368"/>
                <a:gd name="connsiteX9" fmla="*/ 22355 w 35571"/>
                <a:gd name="connsiteY9" fmla="*/ 132265 h 812368"/>
                <a:gd name="connsiteX10" fmla="*/ 35055 w 35571"/>
                <a:gd name="connsiteY10" fmla="*/ 2090 h 81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71" h="812368">
                  <a:moveTo>
                    <a:pt x="35055" y="2090"/>
                  </a:moveTo>
                  <a:cubicBezTo>
                    <a:pt x="31351" y="-9022"/>
                    <a:pt x="2247" y="25903"/>
                    <a:pt x="130" y="65590"/>
                  </a:cubicBezTo>
                  <a:cubicBezTo>
                    <a:pt x="-1987" y="105277"/>
                    <a:pt x="22355" y="240215"/>
                    <a:pt x="22355" y="240215"/>
                  </a:cubicBezTo>
                  <a:cubicBezTo>
                    <a:pt x="25530" y="268790"/>
                    <a:pt x="19180" y="195236"/>
                    <a:pt x="19180" y="237040"/>
                  </a:cubicBezTo>
                  <a:cubicBezTo>
                    <a:pt x="19180" y="278844"/>
                    <a:pt x="20238" y="433361"/>
                    <a:pt x="22355" y="491040"/>
                  </a:cubicBezTo>
                  <a:cubicBezTo>
                    <a:pt x="24472" y="548719"/>
                    <a:pt x="31351" y="554540"/>
                    <a:pt x="31880" y="583115"/>
                  </a:cubicBezTo>
                  <a:cubicBezTo>
                    <a:pt x="32409" y="611690"/>
                    <a:pt x="25001" y="625978"/>
                    <a:pt x="25530" y="662490"/>
                  </a:cubicBezTo>
                  <a:cubicBezTo>
                    <a:pt x="26059" y="699002"/>
                    <a:pt x="35055" y="852990"/>
                    <a:pt x="35055" y="802190"/>
                  </a:cubicBezTo>
                  <a:cubicBezTo>
                    <a:pt x="35055" y="751390"/>
                    <a:pt x="27647" y="469344"/>
                    <a:pt x="25530" y="357690"/>
                  </a:cubicBezTo>
                  <a:cubicBezTo>
                    <a:pt x="23413" y="246036"/>
                    <a:pt x="23413" y="188886"/>
                    <a:pt x="22355" y="132265"/>
                  </a:cubicBezTo>
                  <a:cubicBezTo>
                    <a:pt x="21297" y="75644"/>
                    <a:pt x="38759" y="13202"/>
                    <a:pt x="35055" y="20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8E259DD9-9AF4-72AD-887F-792B53419204}"/>
                </a:ext>
              </a:extLst>
            </p:cNvPr>
            <p:cNvSpPr/>
            <p:nvPr/>
          </p:nvSpPr>
          <p:spPr>
            <a:xfrm>
              <a:off x="1419225" y="5422900"/>
              <a:ext cx="775940" cy="25400"/>
            </a:xfrm>
            <a:custGeom>
              <a:avLst/>
              <a:gdLst>
                <a:gd name="connsiteX0" fmla="*/ 0 w 775940"/>
                <a:gd name="connsiteY0" fmla="*/ 25400 h 25400"/>
                <a:gd name="connsiteX1" fmla="*/ 276225 w 775940"/>
                <a:gd name="connsiteY1" fmla="*/ 25400 h 25400"/>
                <a:gd name="connsiteX2" fmla="*/ 466725 w 775940"/>
                <a:gd name="connsiteY2" fmla="*/ 19050 h 25400"/>
                <a:gd name="connsiteX3" fmla="*/ 771525 w 775940"/>
                <a:gd name="connsiteY3" fmla="*/ 9525 h 25400"/>
                <a:gd name="connsiteX4" fmla="*/ 635000 w 775940"/>
                <a:gd name="connsiteY4" fmla="*/ 0 h 25400"/>
                <a:gd name="connsiteX5" fmla="*/ 460375 w 775940"/>
                <a:gd name="connsiteY5" fmla="*/ 9525 h 25400"/>
                <a:gd name="connsiteX6" fmla="*/ 206375 w 775940"/>
                <a:gd name="connsiteY6" fmla="*/ 6350 h 25400"/>
                <a:gd name="connsiteX7" fmla="*/ 0 w 775940"/>
                <a:gd name="connsiteY7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940" h="25400">
                  <a:moveTo>
                    <a:pt x="0" y="25400"/>
                  </a:moveTo>
                  <a:lnTo>
                    <a:pt x="276225" y="25400"/>
                  </a:lnTo>
                  <a:cubicBezTo>
                    <a:pt x="354012" y="24342"/>
                    <a:pt x="466725" y="19050"/>
                    <a:pt x="466725" y="19050"/>
                  </a:cubicBezTo>
                  <a:lnTo>
                    <a:pt x="771525" y="9525"/>
                  </a:lnTo>
                  <a:cubicBezTo>
                    <a:pt x="799571" y="6350"/>
                    <a:pt x="686858" y="0"/>
                    <a:pt x="635000" y="0"/>
                  </a:cubicBezTo>
                  <a:cubicBezTo>
                    <a:pt x="583142" y="0"/>
                    <a:pt x="460375" y="9525"/>
                    <a:pt x="460375" y="9525"/>
                  </a:cubicBezTo>
                  <a:lnTo>
                    <a:pt x="206375" y="635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75E40ADB-0C3C-911B-9E14-9C7C48DF49D1}"/>
                </a:ext>
              </a:extLst>
            </p:cNvPr>
            <p:cNvSpPr/>
            <p:nvPr/>
          </p:nvSpPr>
          <p:spPr>
            <a:xfrm>
              <a:off x="1360947" y="5429250"/>
              <a:ext cx="881502" cy="57150"/>
            </a:xfrm>
            <a:custGeom>
              <a:avLst/>
              <a:gdLst>
                <a:gd name="connsiteX0" fmla="*/ 1128 w 881502"/>
                <a:gd name="connsiteY0" fmla="*/ 0 h 57150"/>
                <a:gd name="connsiteX1" fmla="*/ 55103 w 881502"/>
                <a:gd name="connsiteY1" fmla="*/ 47625 h 57150"/>
                <a:gd name="connsiteX2" fmla="*/ 23353 w 881502"/>
                <a:gd name="connsiteY2" fmla="*/ 53975 h 57150"/>
                <a:gd name="connsiteX3" fmla="*/ 223378 w 881502"/>
                <a:gd name="connsiteY3" fmla="*/ 57150 h 57150"/>
                <a:gd name="connsiteX4" fmla="*/ 861553 w 881502"/>
                <a:gd name="connsiteY4" fmla="*/ 41275 h 57150"/>
                <a:gd name="connsiteX5" fmla="*/ 683753 w 881502"/>
                <a:gd name="connsiteY5" fmla="*/ 34925 h 57150"/>
                <a:gd name="connsiteX6" fmla="*/ 312278 w 881502"/>
                <a:gd name="connsiteY6" fmla="*/ 50800 h 57150"/>
                <a:gd name="connsiteX7" fmla="*/ 115428 w 881502"/>
                <a:gd name="connsiteY7" fmla="*/ 47625 h 57150"/>
                <a:gd name="connsiteX8" fmla="*/ 1128 w 881502"/>
                <a:gd name="connsiteY8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502" h="57150">
                  <a:moveTo>
                    <a:pt x="1128" y="0"/>
                  </a:moveTo>
                  <a:cubicBezTo>
                    <a:pt x="-8926" y="0"/>
                    <a:pt x="51399" y="38629"/>
                    <a:pt x="55103" y="47625"/>
                  </a:cubicBezTo>
                  <a:cubicBezTo>
                    <a:pt x="58807" y="56621"/>
                    <a:pt x="-4693" y="52388"/>
                    <a:pt x="23353" y="53975"/>
                  </a:cubicBezTo>
                  <a:cubicBezTo>
                    <a:pt x="51399" y="55562"/>
                    <a:pt x="223378" y="57150"/>
                    <a:pt x="223378" y="57150"/>
                  </a:cubicBezTo>
                  <a:lnTo>
                    <a:pt x="861553" y="41275"/>
                  </a:lnTo>
                  <a:cubicBezTo>
                    <a:pt x="938282" y="37571"/>
                    <a:pt x="775299" y="33338"/>
                    <a:pt x="683753" y="34925"/>
                  </a:cubicBezTo>
                  <a:cubicBezTo>
                    <a:pt x="592207" y="36512"/>
                    <a:pt x="406999" y="48683"/>
                    <a:pt x="312278" y="50800"/>
                  </a:cubicBezTo>
                  <a:lnTo>
                    <a:pt x="115428" y="47625"/>
                  </a:lnTo>
                  <a:cubicBezTo>
                    <a:pt x="66216" y="43392"/>
                    <a:pt x="11182" y="0"/>
                    <a:pt x="1128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87FFE712-6D6A-6E93-1731-816B6AFDD98F}"/>
                </a:ext>
              </a:extLst>
            </p:cNvPr>
            <p:cNvSpPr/>
            <p:nvPr/>
          </p:nvSpPr>
          <p:spPr>
            <a:xfrm>
              <a:off x="1244600" y="5076479"/>
              <a:ext cx="92898" cy="442207"/>
            </a:xfrm>
            <a:custGeom>
              <a:avLst/>
              <a:gdLst>
                <a:gd name="connsiteX0" fmla="*/ 60325 w 92898"/>
                <a:gd name="connsiteY0" fmla="*/ 3521 h 442207"/>
                <a:gd name="connsiteX1" fmla="*/ 79375 w 92898"/>
                <a:gd name="connsiteY1" fmla="*/ 343246 h 442207"/>
                <a:gd name="connsiteX2" fmla="*/ 0 w 92898"/>
                <a:gd name="connsiteY2" fmla="*/ 441671 h 442207"/>
                <a:gd name="connsiteX3" fmla="*/ 79375 w 92898"/>
                <a:gd name="connsiteY3" fmla="*/ 381346 h 442207"/>
                <a:gd name="connsiteX4" fmla="*/ 92075 w 92898"/>
                <a:gd name="connsiteY4" fmla="*/ 352771 h 442207"/>
                <a:gd name="connsiteX5" fmla="*/ 88900 w 92898"/>
                <a:gd name="connsiteY5" fmla="*/ 174971 h 442207"/>
                <a:gd name="connsiteX6" fmla="*/ 60325 w 92898"/>
                <a:gd name="connsiteY6" fmla="*/ 3521 h 44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98" h="442207">
                  <a:moveTo>
                    <a:pt x="60325" y="3521"/>
                  </a:moveTo>
                  <a:cubicBezTo>
                    <a:pt x="58738" y="31567"/>
                    <a:pt x="89429" y="270221"/>
                    <a:pt x="79375" y="343246"/>
                  </a:cubicBezTo>
                  <a:cubicBezTo>
                    <a:pt x="69321" y="416271"/>
                    <a:pt x="0" y="435321"/>
                    <a:pt x="0" y="441671"/>
                  </a:cubicBezTo>
                  <a:cubicBezTo>
                    <a:pt x="0" y="448021"/>
                    <a:pt x="64029" y="396163"/>
                    <a:pt x="79375" y="381346"/>
                  </a:cubicBezTo>
                  <a:cubicBezTo>
                    <a:pt x="94721" y="366529"/>
                    <a:pt x="90488" y="387167"/>
                    <a:pt x="92075" y="352771"/>
                  </a:cubicBezTo>
                  <a:cubicBezTo>
                    <a:pt x="93663" y="318375"/>
                    <a:pt x="93133" y="227358"/>
                    <a:pt x="88900" y="174971"/>
                  </a:cubicBezTo>
                  <a:cubicBezTo>
                    <a:pt x="84667" y="122584"/>
                    <a:pt x="61912" y="-24525"/>
                    <a:pt x="60325" y="35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1E7AE39D-4948-0306-5866-5274DCA51C1F}"/>
                </a:ext>
              </a:extLst>
            </p:cNvPr>
            <p:cNvSpPr/>
            <p:nvPr/>
          </p:nvSpPr>
          <p:spPr>
            <a:xfrm>
              <a:off x="527695" y="5511640"/>
              <a:ext cx="697567" cy="22416"/>
            </a:xfrm>
            <a:custGeom>
              <a:avLst/>
              <a:gdLst>
                <a:gd name="connsiteX0" fmla="*/ 5705 w 697567"/>
                <a:gd name="connsiteY0" fmla="*/ 12860 h 22416"/>
                <a:gd name="connsiteX1" fmla="*/ 688330 w 697567"/>
                <a:gd name="connsiteY1" fmla="*/ 160 h 22416"/>
                <a:gd name="connsiteX2" fmla="*/ 377180 w 697567"/>
                <a:gd name="connsiteY2" fmla="*/ 22385 h 22416"/>
                <a:gd name="connsiteX3" fmla="*/ 5705 w 697567"/>
                <a:gd name="connsiteY3" fmla="*/ 12860 h 2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567" h="22416">
                  <a:moveTo>
                    <a:pt x="5705" y="12860"/>
                  </a:moveTo>
                  <a:cubicBezTo>
                    <a:pt x="57563" y="9156"/>
                    <a:pt x="626418" y="-1427"/>
                    <a:pt x="688330" y="160"/>
                  </a:cubicBezTo>
                  <a:cubicBezTo>
                    <a:pt x="750242" y="1747"/>
                    <a:pt x="484601" y="21856"/>
                    <a:pt x="377180" y="22385"/>
                  </a:cubicBezTo>
                  <a:cubicBezTo>
                    <a:pt x="269759" y="22914"/>
                    <a:pt x="-46153" y="16564"/>
                    <a:pt x="5705" y="1286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DA9E69F8-986B-34E0-4912-32AB1A446931}"/>
                </a:ext>
              </a:extLst>
            </p:cNvPr>
            <p:cNvSpPr/>
            <p:nvPr/>
          </p:nvSpPr>
          <p:spPr>
            <a:xfrm>
              <a:off x="1380788" y="5508481"/>
              <a:ext cx="378387" cy="57701"/>
            </a:xfrm>
            <a:custGeom>
              <a:avLst/>
              <a:gdLst>
                <a:gd name="connsiteX0" fmla="*/ 337 w 378387"/>
                <a:gd name="connsiteY0" fmla="*/ 144 h 57701"/>
                <a:gd name="connsiteX1" fmla="*/ 70187 w 378387"/>
                <a:gd name="connsiteY1" fmla="*/ 38244 h 57701"/>
                <a:gd name="connsiteX2" fmla="*/ 203537 w 378387"/>
                <a:gd name="connsiteY2" fmla="*/ 38244 h 57701"/>
                <a:gd name="connsiteX3" fmla="*/ 378162 w 378387"/>
                <a:gd name="connsiteY3" fmla="*/ 28719 h 57701"/>
                <a:gd name="connsiteX4" fmla="*/ 165437 w 378387"/>
                <a:gd name="connsiteY4" fmla="*/ 54119 h 57701"/>
                <a:gd name="connsiteX5" fmla="*/ 47962 w 378387"/>
                <a:gd name="connsiteY5" fmla="*/ 54119 h 57701"/>
                <a:gd name="connsiteX6" fmla="*/ 337 w 378387"/>
                <a:gd name="connsiteY6" fmla="*/ 144 h 5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387" h="57701">
                  <a:moveTo>
                    <a:pt x="337" y="144"/>
                  </a:moveTo>
                  <a:cubicBezTo>
                    <a:pt x="4041" y="-2502"/>
                    <a:pt x="36320" y="31894"/>
                    <a:pt x="70187" y="38244"/>
                  </a:cubicBezTo>
                  <a:cubicBezTo>
                    <a:pt x="104054" y="44594"/>
                    <a:pt x="152208" y="39831"/>
                    <a:pt x="203537" y="38244"/>
                  </a:cubicBezTo>
                  <a:cubicBezTo>
                    <a:pt x="254866" y="36657"/>
                    <a:pt x="384512" y="26073"/>
                    <a:pt x="378162" y="28719"/>
                  </a:cubicBezTo>
                  <a:cubicBezTo>
                    <a:pt x="371812" y="31365"/>
                    <a:pt x="220470" y="49886"/>
                    <a:pt x="165437" y="54119"/>
                  </a:cubicBezTo>
                  <a:cubicBezTo>
                    <a:pt x="110404" y="58352"/>
                    <a:pt x="71775" y="59411"/>
                    <a:pt x="47962" y="54119"/>
                  </a:cubicBezTo>
                  <a:cubicBezTo>
                    <a:pt x="24149" y="48827"/>
                    <a:pt x="-3367" y="2790"/>
                    <a:pt x="337" y="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69F5C9E0-65D9-74E0-42EF-2F8671143D4E}"/>
                </a:ext>
              </a:extLst>
            </p:cNvPr>
            <p:cNvSpPr/>
            <p:nvPr/>
          </p:nvSpPr>
          <p:spPr>
            <a:xfrm>
              <a:off x="1827864" y="5521306"/>
              <a:ext cx="84020" cy="400341"/>
            </a:xfrm>
            <a:custGeom>
              <a:avLst/>
              <a:gdLst>
                <a:gd name="connsiteX0" fmla="*/ 83486 w 84020"/>
                <a:gd name="connsiteY0" fmla="*/ 19 h 400341"/>
                <a:gd name="connsiteX1" fmla="*/ 35861 w 84020"/>
                <a:gd name="connsiteY1" fmla="*/ 53994 h 400341"/>
                <a:gd name="connsiteX2" fmla="*/ 23161 w 84020"/>
                <a:gd name="connsiteY2" fmla="*/ 79394 h 400341"/>
                <a:gd name="connsiteX3" fmla="*/ 35861 w 84020"/>
                <a:gd name="connsiteY3" fmla="*/ 225444 h 400341"/>
                <a:gd name="connsiteX4" fmla="*/ 16811 w 84020"/>
                <a:gd name="connsiteY4" fmla="*/ 400069 h 400341"/>
                <a:gd name="connsiteX5" fmla="*/ 13636 w 84020"/>
                <a:gd name="connsiteY5" fmla="*/ 260369 h 400341"/>
                <a:gd name="connsiteX6" fmla="*/ 936 w 84020"/>
                <a:gd name="connsiteY6" fmla="*/ 60344 h 400341"/>
                <a:gd name="connsiteX7" fmla="*/ 83486 w 84020"/>
                <a:gd name="connsiteY7" fmla="*/ 19 h 400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20" h="400341">
                  <a:moveTo>
                    <a:pt x="83486" y="19"/>
                  </a:moveTo>
                  <a:cubicBezTo>
                    <a:pt x="89307" y="-1039"/>
                    <a:pt x="45915" y="40765"/>
                    <a:pt x="35861" y="53994"/>
                  </a:cubicBezTo>
                  <a:cubicBezTo>
                    <a:pt x="25807" y="67223"/>
                    <a:pt x="23161" y="50819"/>
                    <a:pt x="23161" y="79394"/>
                  </a:cubicBezTo>
                  <a:cubicBezTo>
                    <a:pt x="23161" y="107969"/>
                    <a:pt x="36919" y="171998"/>
                    <a:pt x="35861" y="225444"/>
                  </a:cubicBezTo>
                  <a:cubicBezTo>
                    <a:pt x="34803" y="278890"/>
                    <a:pt x="20515" y="394248"/>
                    <a:pt x="16811" y="400069"/>
                  </a:cubicBezTo>
                  <a:cubicBezTo>
                    <a:pt x="13107" y="405890"/>
                    <a:pt x="16282" y="316990"/>
                    <a:pt x="13636" y="260369"/>
                  </a:cubicBezTo>
                  <a:cubicBezTo>
                    <a:pt x="10990" y="203748"/>
                    <a:pt x="-3827" y="100561"/>
                    <a:pt x="936" y="60344"/>
                  </a:cubicBezTo>
                  <a:cubicBezTo>
                    <a:pt x="5698" y="20127"/>
                    <a:pt x="77665" y="1077"/>
                    <a:pt x="83486" y="1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FF8340DB-3F01-F9AF-BB6E-3FCFD154BAA1}"/>
                </a:ext>
              </a:extLst>
            </p:cNvPr>
            <p:cNvSpPr/>
            <p:nvPr/>
          </p:nvSpPr>
          <p:spPr>
            <a:xfrm>
              <a:off x="1758340" y="5510921"/>
              <a:ext cx="16612" cy="499385"/>
            </a:xfrm>
            <a:custGeom>
              <a:avLst/>
              <a:gdLst>
                <a:gd name="connsiteX0" fmla="*/ 610 w 16612"/>
                <a:gd name="connsiteY0" fmla="*/ 4054 h 499385"/>
                <a:gd name="connsiteX1" fmla="*/ 610 w 16612"/>
                <a:gd name="connsiteY1" fmla="*/ 254879 h 499385"/>
                <a:gd name="connsiteX2" fmla="*/ 6960 w 16612"/>
                <a:gd name="connsiteY2" fmla="*/ 400929 h 499385"/>
                <a:gd name="connsiteX3" fmla="*/ 10135 w 16612"/>
                <a:gd name="connsiteY3" fmla="*/ 499354 h 499385"/>
                <a:gd name="connsiteX4" fmla="*/ 16485 w 16612"/>
                <a:gd name="connsiteY4" fmla="*/ 391404 h 499385"/>
                <a:gd name="connsiteX5" fmla="*/ 3785 w 16612"/>
                <a:gd name="connsiteY5" fmla="*/ 118354 h 499385"/>
                <a:gd name="connsiteX6" fmla="*/ 610 w 16612"/>
                <a:gd name="connsiteY6" fmla="*/ 4054 h 49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12" h="499385">
                  <a:moveTo>
                    <a:pt x="610" y="4054"/>
                  </a:moveTo>
                  <a:cubicBezTo>
                    <a:pt x="81" y="26808"/>
                    <a:pt x="-448" y="188733"/>
                    <a:pt x="610" y="254879"/>
                  </a:cubicBezTo>
                  <a:cubicBezTo>
                    <a:pt x="1668" y="321025"/>
                    <a:pt x="5373" y="360183"/>
                    <a:pt x="6960" y="400929"/>
                  </a:cubicBezTo>
                  <a:cubicBezTo>
                    <a:pt x="8547" y="441675"/>
                    <a:pt x="8548" y="500941"/>
                    <a:pt x="10135" y="499354"/>
                  </a:cubicBezTo>
                  <a:cubicBezTo>
                    <a:pt x="11722" y="497767"/>
                    <a:pt x="17543" y="454904"/>
                    <a:pt x="16485" y="391404"/>
                  </a:cubicBezTo>
                  <a:cubicBezTo>
                    <a:pt x="15427" y="327904"/>
                    <a:pt x="3785" y="177621"/>
                    <a:pt x="3785" y="118354"/>
                  </a:cubicBezTo>
                  <a:cubicBezTo>
                    <a:pt x="3785" y="59087"/>
                    <a:pt x="1139" y="-18700"/>
                    <a:pt x="610" y="40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C5B3EC0D-2CE1-417D-21A0-88458ED2C9BF}"/>
                </a:ext>
              </a:extLst>
            </p:cNvPr>
            <p:cNvSpPr/>
            <p:nvPr/>
          </p:nvSpPr>
          <p:spPr>
            <a:xfrm>
              <a:off x="1732076" y="5553074"/>
              <a:ext cx="36586" cy="469902"/>
            </a:xfrm>
            <a:custGeom>
              <a:avLst/>
              <a:gdLst>
                <a:gd name="connsiteX0" fmla="*/ 1474 w 36586"/>
                <a:gd name="connsiteY0" fmla="*/ 1 h 469902"/>
                <a:gd name="connsiteX1" fmla="*/ 4649 w 36586"/>
                <a:gd name="connsiteY1" fmla="*/ 244476 h 469902"/>
                <a:gd name="connsiteX2" fmla="*/ 36399 w 36586"/>
                <a:gd name="connsiteY2" fmla="*/ 469901 h 469902"/>
                <a:gd name="connsiteX3" fmla="*/ 17349 w 36586"/>
                <a:gd name="connsiteY3" fmla="*/ 241301 h 469902"/>
                <a:gd name="connsiteX4" fmla="*/ 1474 w 36586"/>
                <a:gd name="connsiteY4" fmla="*/ 1 h 46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86" h="469902">
                  <a:moveTo>
                    <a:pt x="1474" y="1"/>
                  </a:moveTo>
                  <a:cubicBezTo>
                    <a:pt x="-643" y="530"/>
                    <a:pt x="-1172" y="166159"/>
                    <a:pt x="4649" y="244476"/>
                  </a:cubicBezTo>
                  <a:cubicBezTo>
                    <a:pt x="10470" y="322793"/>
                    <a:pt x="34282" y="470430"/>
                    <a:pt x="36399" y="469901"/>
                  </a:cubicBezTo>
                  <a:cubicBezTo>
                    <a:pt x="38516" y="469372"/>
                    <a:pt x="22112" y="314326"/>
                    <a:pt x="17349" y="241301"/>
                  </a:cubicBezTo>
                  <a:cubicBezTo>
                    <a:pt x="12586" y="168276"/>
                    <a:pt x="3591" y="-528"/>
                    <a:pt x="1474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C6AA7A9E-06B9-83B1-3596-1A9AE98D112C}"/>
                </a:ext>
              </a:extLst>
            </p:cNvPr>
            <p:cNvSpPr/>
            <p:nvPr/>
          </p:nvSpPr>
          <p:spPr>
            <a:xfrm>
              <a:off x="1369118" y="5511712"/>
              <a:ext cx="66056" cy="944627"/>
            </a:xfrm>
            <a:custGeom>
              <a:avLst/>
              <a:gdLst>
                <a:gd name="connsiteX0" fmla="*/ 65982 w 66056"/>
                <a:gd name="connsiteY0" fmla="*/ 88 h 944627"/>
                <a:gd name="connsiteX1" fmla="*/ 15182 w 66056"/>
                <a:gd name="connsiteY1" fmla="*/ 76288 h 944627"/>
                <a:gd name="connsiteX2" fmla="*/ 8832 w 66056"/>
                <a:gd name="connsiteY2" fmla="*/ 127088 h 944627"/>
                <a:gd name="connsiteX3" fmla="*/ 18357 w 66056"/>
                <a:gd name="connsiteY3" fmla="*/ 381088 h 944627"/>
                <a:gd name="connsiteX4" fmla="*/ 37407 w 66056"/>
                <a:gd name="connsiteY4" fmla="*/ 746213 h 944627"/>
                <a:gd name="connsiteX5" fmla="*/ 43757 w 66056"/>
                <a:gd name="connsiteY5" fmla="*/ 943063 h 944627"/>
                <a:gd name="connsiteX6" fmla="*/ 21532 w 66056"/>
                <a:gd name="connsiteY6" fmla="*/ 806538 h 944627"/>
                <a:gd name="connsiteX7" fmla="*/ 5657 w 66056"/>
                <a:gd name="connsiteY7" fmla="*/ 289013 h 944627"/>
                <a:gd name="connsiteX8" fmla="*/ 2482 w 66056"/>
                <a:gd name="connsiteY8" fmla="*/ 92163 h 944627"/>
                <a:gd name="connsiteX9" fmla="*/ 65982 w 66056"/>
                <a:gd name="connsiteY9" fmla="*/ 88 h 9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56" h="944627">
                  <a:moveTo>
                    <a:pt x="65982" y="88"/>
                  </a:moveTo>
                  <a:cubicBezTo>
                    <a:pt x="68099" y="-2558"/>
                    <a:pt x="24707" y="55121"/>
                    <a:pt x="15182" y="76288"/>
                  </a:cubicBezTo>
                  <a:cubicBezTo>
                    <a:pt x="5657" y="97455"/>
                    <a:pt x="8303" y="76288"/>
                    <a:pt x="8832" y="127088"/>
                  </a:cubicBezTo>
                  <a:cubicBezTo>
                    <a:pt x="9361" y="177888"/>
                    <a:pt x="13595" y="277901"/>
                    <a:pt x="18357" y="381088"/>
                  </a:cubicBezTo>
                  <a:cubicBezTo>
                    <a:pt x="23119" y="484275"/>
                    <a:pt x="33174" y="652551"/>
                    <a:pt x="37407" y="746213"/>
                  </a:cubicBezTo>
                  <a:cubicBezTo>
                    <a:pt x="41640" y="839875"/>
                    <a:pt x="46403" y="933009"/>
                    <a:pt x="43757" y="943063"/>
                  </a:cubicBezTo>
                  <a:cubicBezTo>
                    <a:pt x="41111" y="953117"/>
                    <a:pt x="27882" y="915546"/>
                    <a:pt x="21532" y="806538"/>
                  </a:cubicBezTo>
                  <a:cubicBezTo>
                    <a:pt x="15182" y="697530"/>
                    <a:pt x="8832" y="408075"/>
                    <a:pt x="5657" y="289013"/>
                  </a:cubicBezTo>
                  <a:cubicBezTo>
                    <a:pt x="2482" y="169951"/>
                    <a:pt x="-3339" y="137671"/>
                    <a:pt x="2482" y="92163"/>
                  </a:cubicBezTo>
                  <a:cubicBezTo>
                    <a:pt x="8303" y="46655"/>
                    <a:pt x="63865" y="2734"/>
                    <a:pt x="65982" y="8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68FA3608-F4B8-84E4-3A91-1E34E7E939C0}"/>
                </a:ext>
              </a:extLst>
            </p:cNvPr>
            <p:cNvSpPr/>
            <p:nvPr/>
          </p:nvSpPr>
          <p:spPr>
            <a:xfrm>
              <a:off x="1712029" y="6000705"/>
              <a:ext cx="523403" cy="15920"/>
            </a:xfrm>
            <a:custGeom>
              <a:avLst/>
              <a:gdLst>
                <a:gd name="connsiteX0" fmla="*/ 21521 w 523403"/>
                <a:gd name="connsiteY0" fmla="*/ 15920 h 15920"/>
                <a:gd name="connsiteX1" fmla="*/ 507296 w 523403"/>
                <a:gd name="connsiteY1" fmla="*/ 9570 h 15920"/>
                <a:gd name="connsiteX2" fmla="*/ 380296 w 523403"/>
                <a:gd name="connsiteY2" fmla="*/ 45 h 15920"/>
                <a:gd name="connsiteX3" fmla="*/ 113596 w 523403"/>
                <a:gd name="connsiteY3" fmla="*/ 6395 h 15920"/>
                <a:gd name="connsiteX4" fmla="*/ 21521 w 523403"/>
                <a:gd name="connsiteY4" fmla="*/ 15920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403" h="15920">
                  <a:moveTo>
                    <a:pt x="21521" y="15920"/>
                  </a:moveTo>
                  <a:lnTo>
                    <a:pt x="507296" y="9570"/>
                  </a:lnTo>
                  <a:cubicBezTo>
                    <a:pt x="567092" y="6924"/>
                    <a:pt x="445913" y="574"/>
                    <a:pt x="380296" y="45"/>
                  </a:cubicBezTo>
                  <a:cubicBezTo>
                    <a:pt x="314679" y="-484"/>
                    <a:pt x="171275" y="3749"/>
                    <a:pt x="113596" y="6395"/>
                  </a:cubicBezTo>
                  <a:cubicBezTo>
                    <a:pt x="55917" y="9041"/>
                    <a:pt x="-44096" y="15391"/>
                    <a:pt x="21521" y="159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2370A58B-6B27-073B-7F90-710F553E01AE}"/>
                </a:ext>
              </a:extLst>
            </p:cNvPr>
            <p:cNvSpPr/>
            <p:nvPr/>
          </p:nvSpPr>
          <p:spPr>
            <a:xfrm>
              <a:off x="1853812" y="5524487"/>
              <a:ext cx="79901" cy="390792"/>
            </a:xfrm>
            <a:custGeom>
              <a:avLst/>
              <a:gdLst>
                <a:gd name="connsiteX0" fmla="*/ 79763 w 79901"/>
                <a:gd name="connsiteY0" fmla="*/ 13 h 390792"/>
                <a:gd name="connsiteX1" fmla="*/ 19438 w 79901"/>
                <a:gd name="connsiteY1" fmla="*/ 76213 h 390792"/>
                <a:gd name="connsiteX2" fmla="*/ 13088 w 79901"/>
                <a:gd name="connsiteY2" fmla="*/ 98438 h 390792"/>
                <a:gd name="connsiteX3" fmla="*/ 19438 w 79901"/>
                <a:gd name="connsiteY3" fmla="*/ 250838 h 390792"/>
                <a:gd name="connsiteX4" fmla="*/ 22613 w 79901"/>
                <a:gd name="connsiteY4" fmla="*/ 333388 h 390792"/>
                <a:gd name="connsiteX5" fmla="*/ 6738 w 79901"/>
                <a:gd name="connsiteY5" fmla="*/ 390538 h 390792"/>
                <a:gd name="connsiteX6" fmla="*/ 28963 w 79901"/>
                <a:gd name="connsiteY6" fmla="*/ 311163 h 390792"/>
                <a:gd name="connsiteX7" fmla="*/ 388 w 79901"/>
                <a:gd name="connsiteY7" fmla="*/ 82563 h 390792"/>
                <a:gd name="connsiteX8" fmla="*/ 79763 w 79901"/>
                <a:gd name="connsiteY8" fmla="*/ 13 h 39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01" h="390792">
                  <a:moveTo>
                    <a:pt x="79763" y="13"/>
                  </a:moveTo>
                  <a:cubicBezTo>
                    <a:pt x="82938" y="-1045"/>
                    <a:pt x="30550" y="59809"/>
                    <a:pt x="19438" y="76213"/>
                  </a:cubicBezTo>
                  <a:cubicBezTo>
                    <a:pt x="8326" y="92617"/>
                    <a:pt x="13088" y="69334"/>
                    <a:pt x="13088" y="98438"/>
                  </a:cubicBezTo>
                  <a:cubicBezTo>
                    <a:pt x="13088" y="127542"/>
                    <a:pt x="17851" y="211680"/>
                    <a:pt x="19438" y="250838"/>
                  </a:cubicBezTo>
                  <a:cubicBezTo>
                    <a:pt x="21025" y="289996"/>
                    <a:pt x="24730" y="310105"/>
                    <a:pt x="22613" y="333388"/>
                  </a:cubicBezTo>
                  <a:cubicBezTo>
                    <a:pt x="20496" y="356671"/>
                    <a:pt x="5680" y="394242"/>
                    <a:pt x="6738" y="390538"/>
                  </a:cubicBezTo>
                  <a:cubicBezTo>
                    <a:pt x="7796" y="386834"/>
                    <a:pt x="30021" y="362492"/>
                    <a:pt x="28963" y="311163"/>
                  </a:cubicBezTo>
                  <a:cubicBezTo>
                    <a:pt x="27905" y="259834"/>
                    <a:pt x="-3845" y="130717"/>
                    <a:pt x="388" y="82563"/>
                  </a:cubicBezTo>
                  <a:cubicBezTo>
                    <a:pt x="4621" y="34409"/>
                    <a:pt x="76588" y="1071"/>
                    <a:pt x="79763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 1837">
              <a:extLst>
                <a:ext uri="{FF2B5EF4-FFF2-40B4-BE49-F238E27FC236}">
                  <a16:creationId xmlns:a16="http://schemas.microsoft.com/office/drawing/2014/main" id="{EA507930-33F5-2757-E44F-44F8515E4182}"/>
                </a:ext>
              </a:extLst>
            </p:cNvPr>
            <p:cNvSpPr/>
            <p:nvPr/>
          </p:nvSpPr>
          <p:spPr>
            <a:xfrm>
              <a:off x="1408772" y="5539765"/>
              <a:ext cx="35885" cy="949499"/>
            </a:xfrm>
            <a:custGeom>
              <a:avLst/>
              <a:gdLst>
                <a:gd name="connsiteX0" fmla="*/ 35853 w 35885"/>
                <a:gd name="connsiteY0" fmla="*/ 610 h 949499"/>
                <a:gd name="connsiteX1" fmla="*/ 7278 w 35885"/>
                <a:gd name="connsiteY1" fmla="*/ 51410 h 949499"/>
                <a:gd name="connsiteX2" fmla="*/ 7278 w 35885"/>
                <a:gd name="connsiteY2" fmla="*/ 73635 h 949499"/>
                <a:gd name="connsiteX3" fmla="*/ 7278 w 35885"/>
                <a:gd name="connsiteY3" fmla="*/ 257785 h 949499"/>
                <a:gd name="connsiteX4" fmla="*/ 16803 w 35885"/>
                <a:gd name="connsiteY4" fmla="*/ 467335 h 949499"/>
                <a:gd name="connsiteX5" fmla="*/ 13628 w 35885"/>
                <a:gd name="connsiteY5" fmla="*/ 807060 h 949499"/>
                <a:gd name="connsiteX6" fmla="*/ 10453 w 35885"/>
                <a:gd name="connsiteY6" fmla="*/ 927710 h 949499"/>
                <a:gd name="connsiteX7" fmla="*/ 7278 w 35885"/>
                <a:gd name="connsiteY7" fmla="*/ 387960 h 949499"/>
                <a:gd name="connsiteX8" fmla="*/ 928 w 35885"/>
                <a:gd name="connsiteY8" fmla="*/ 89510 h 949499"/>
                <a:gd name="connsiteX9" fmla="*/ 35853 w 35885"/>
                <a:gd name="connsiteY9" fmla="*/ 610 h 94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885" h="949499">
                  <a:moveTo>
                    <a:pt x="35853" y="610"/>
                  </a:moveTo>
                  <a:cubicBezTo>
                    <a:pt x="36911" y="-5740"/>
                    <a:pt x="12040" y="39239"/>
                    <a:pt x="7278" y="51410"/>
                  </a:cubicBezTo>
                  <a:cubicBezTo>
                    <a:pt x="2516" y="63581"/>
                    <a:pt x="7278" y="73635"/>
                    <a:pt x="7278" y="73635"/>
                  </a:cubicBezTo>
                  <a:cubicBezTo>
                    <a:pt x="7278" y="108031"/>
                    <a:pt x="5691" y="192168"/>
                    <a:pt x="7278" y="257785"/>
                  </a:cubicBezTo>
                  <a:cubicBezTo>
                    <a:pt x="8865" y="323402"/>
                    <a:pt x="15745" y="375789"/>
                    <a:pt x="16803" y="467335"/>
                  </a:cubicBezTo>
                  <a:cubicBezTo>
                    <a:pt x="17861" y="558881"/>
                    <a:pt x="14686" y="730331"/>
                    <a:pt x="13628" y="807060"/>
                  </a:cubicBezTo>
                  <a:cubicBezTo>
                    <a:pt x="12570" y="883789"/>
                    <a:pt x="11511" y="997560"/>
                    <a:pt x="10453" y="927710"/>
                  </a:cubicBezTo>
                  <a:cubicBezTo>
                    <a:pt x="9395" y="857860"/>
                    <a:pt x="8865" y="527660"/>
                    <a:pt x="7278" y="387960"/>
                  </a:cubicBezTo>
                  <a:cubicBezTo>
                    <a:pt x="5690" y="248260"/>
                    <a:pt x="-2776" y="149835"/>
                    <a:pt x="928" y="89510"/>
                  </a:cubicBezTo>
                  <a:cubicBezTo>
                    <a:pt x="4632" y="29185"/>
                    <a:pt x="34795" y="6960"/>
                    <a:pt x="35853" y="6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48E91BC7-368F-01A3-1277-4CE1B7BB1D50}"/>
                </a:ext>
              </a:extLst>
            </p:cNvPr>
            <p:cNvSpPr/>
            <p:nvPr/>
          </p:nvSpPr>
          <p:spPr>
            <a:xfrm>
              <a:off x="1389722" y="5565505"/>
              <a:ext cx="348019" cy="19746"/>
            </a:xfrm>
            <a:custGeom>
              <a:avLst/>
              <a:gdLst>
                <a:gd name="connsiteX0" fmla="*/ 928 w 348019"/>
                <a:gd name="connsiteY0" fmla="*/ 19320 h 19746"/>
                <a:gd name="connsiteX1" fmla="*/ 331128 w 348019"/>
                <a:gd name="connsiteY1" fmla="*/ 12970 h 19746"/>
                <a:gd name="connsiteX2" fmla="*/ 293028 w 348019"/>
                <a:gd name="connsiteY2" fmla="*/ 6620 h 19746"/>
                <a:gd name="connsiteX3" fmla="*/ 232703 w 348019"/>
                <a:gd name="connsiteY3" fmla="*/ 270 h 19746"/>
                <a:gd name="connsiteX4" fmla="*/ 928 w 348019"/>
                <a:gd name="connsiteY4" fmla="*/ 19320 h 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019" h="19746">
                  <a:moveTo>
                    <a:pt x="928" y="19320"/>
                  </a:moveTo>
                  <a:cubicBezTo>
                    <a:pt x="17332" y="21437"/>
                    <a:pt x="282445" y="15087"/>
                    <a:pt x="331128" y="12970"/>
                  </a:cubicBezTo>
                  <a:cubicBezTo>
                    <a:pt x="379811" y="10853"/>
                    <a:pt x="309432" y="8737"/>
                    <a:pt x="293028" y="6620"/>
                  </a:cubicBezTo>
                  <a:cubicBezTo>
                    <a:pt x="276624" y="4503"/>
                    <a:pt x="275036" y="-1318"/>
                    <a:pt x="232703" y="270"/>
                  </a:cubicBezTo>
                  <a:cubicBezTo>
                    <a:pt x="190370" y="1857"/>
                    <a:pt x="-15476" y="17203"/>
                    <a:pt x="928" y="193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14EF01F1-6B7F-A1B1-7C2D-416895759AC7}"/>
                </a:ext>
              </a:extLst>
            </p:cNvPr>
            <p:cNvSpPr/>
            <p:nvPr/>
          </p:nvSpPr>
          <p:spPr>
            <a:xfrm>
              <a:off x="1393715" y="6442042"/>
              <a:ext cx="852194" cy="72627"/>
            </a:xfrm>
            <a:custGeom>
              <a:avLst/>
              <a:gdLst>
                <a:gd name="connsiteX0" fmla="*/ 9635 w 852194"/>
                <a:gd name="connsiteY0" fmla="*/ 33 h 72627"/>
                <a:gd name="connsiteX1" fmla="*/ 60435 w 852194"/>
                <a:gd name="connsiteY1" fmla="*/ 69883 h 72627"/>
                <a:gd name="connsiteX2" fmla="*/ 50910 w 852194"/>
                <a:gd name="connsiteY2" fmla="*/ 57183 h 72627"/>
                <a:gd name="connsiteX3" fmla="*/ 463660 w 852194"/>
                <a:gd name="connsiteY3" fmla="*/ 44483 h 72627"/>
                <a:gd name="connsiteX4" fmla="*/ 844660 w 852194"/>
                <a:gd name="connsiteY4" fmla="*/ 28608 h 72627"/>
                <a:gd name="connsiteX5" fmla="*/ 695435 w 852194"/>
                <a:gd name="connsiteY5" fmla="*/ 54008 h 72627"/>
                <a:gd name="connsiteX6" fmla="*/ 431910 w 852194"/>
                <a:gd name="connsiteY6" fmla="*/ 54008 h 72627"/>
                <a:gd name="connsiteX7" fmla="*/ 142985 w 852194"/>
                <a:gd name="connsiteY7" fmla="*/ 66708 h 72627"/>
                <a:gd name="connsiteX8" fmla="*/ 3285 w 852194"/>
                <a:gd name="connsiteY8" fmla="*/ 60358 h 72627"/>
                <a:gd name="connsiteX9" fmla="*/ 41385 w 852194"/>
                <a:gd name="connsiteY9" fmla="*/ 60358 h 72627"/>
                <a:gd name="connsiteX10" fmla="*/ 9635 w 852194"/>
                <a:gd name="connsiteY10" fmla="*/ 33 h 7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194" h="72627">
                  <a:moveTo>
                    <a:pt x="9635" y="33"/>
                  </a:moveTo>
                  <a:cubicBezTo>
                    <a:pt x="12810" y="1620"/>
                    <a:pt x="53556" y="60358"/>
                    <a:pt x="60435" y="69883"/>
                  </a:cubicBezTo>
                  <a:cubicBezTo>
                    <a:pt x="67314" y="79408"/>
                    <a:pt x="-16294" y="61416"/>
                    <a:pt x="50910" y="57183"/>
                  </a:cubicBezTo>
                  <a:cubicBezTo>
                    <a:pt x="118114" y="52950"/>
                    <a:pt x="463660" y="44483"/>
                    <a:pt x="463660" y="44483"/>
                  </a:cubicBezTo>
                  <a:lnTo>
                    <a:pt x="844660" y="28608"/>
                  </a:lnTo>
                  <a:cubicBezTo>
                    <a:pt x="883289" y="30195"/>
                    <a:pt x="764227" y="49775"/>
                    <a:pt x="695435" y="54008"/>
                  </a:cubicBezTo>
                  <a:cubicBezTo>
                    <a:pt x="626643" y="58241"/>
                    <a:pt x="523985" y="51891"/>
                    <a:pt x="431910" y="54008"/>
                  </a:cubicBezTo>
                  <a:cubicBezTo>
                    <a:pt x="339835" y="56125"/>
                    <a:pt x="214422" y="65650"/>
                    <a:pt x="142985" y="66708"/>
                  </a:cubicBezTo>
                  <a:cubicBezTo>
                    <a:pt x="71548" y="67766"/>
                    <a:pt x="20218" y="61416"/>
                    <a:pt x="3285" y="60358"/>
                  </a:cubicBezTo>
                  <a:cubicBezTo>
                    <a:pt x="-13648" y="59300"/>
                    <a:pt x="40327" y="67237"/>
                    <a:pt x="41385" y="60358"/>
                  </a:cubicBezTo>
                  <a:cubicBezTo>
                    <a:pt x="42443" y="53479"/>
                    <a:pt x="6460" y="-1554"/>
                    <a:pt x="9635" y="3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EB87EDDD-473B-1131-5C21-DCD674A78949}"/>
                </a:ext>
              </a:extLst>
            </p:cNvPr>
            <p:cNvSpPr/>
            <p:nvPr/>
          </p:nvSpPr>
          <p:spPr>
            <a:xfrm>
              <a:off x="1431925" y="6426200"/>
              <a:ext cx="796940" cy="25400"/>
            </a:xfrm>
            <a:custGeom>
              <a:avLst/>
              <a:gdLst>
                <a:gd name="connsiteX0" fmla="*/ 0 w 796940"/>
                <a:gd name="connsiteY0" fmla="*/ 25400 h 25400"/>
                <a:gd name="connsiteX1" fmla="*/ 428625 w 796940"/>
                <a:gd name="connsiteY1" fmla="*/ 12700 h 25400"/>
                <a:gd name="connsiteX2" fmla="*/ 790575 w 796940"/>
                <a:gd name="connsiteY2" fmla="*/ 0 h 25400"/>
                <a:gd name="connsiteX3" fmla="*/ 638175 w 796940"/>
                <a:gd name="connsiteY3" fmla="*/ 19050 h 25400"/>
                <a:gd name="connsiteX4" fmla="*/ 368300 w 796940"/>
                <a:gd name="connsiteY4" fmla="*/ 25400 h 25400"/>
                <a:gd name="connsiteX5" fmla="*/ 0 w 796940"/>
                <a:gd name="connsiteY5" fmla="*/ 2540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940" h="25400">
                  <a:moveTo>
                    <a:pt x="0" y="25400"/>
                  </a:moveTo>
                  <a:lnTo>
                    <a:pt x="428625" y="12700"/>
                  </a:lnTo>
                  <a:lnTo>
                    <a:pt x="790575" y="0"/>
                  </a:lnTo>
                  <a:cubicBezTo>
                    <a:pt x="825500" y="1058"/>
                    <a:pt x="708554" y="14817"/>
                    <a:pt x="638175" y="19050"/>
                  </a:cubicBezTo>
                  <a:cubicBezTo>
                    <a:pt x="567796" y="23283"/>
                    <a:pt x="368300" y="25400"/>
                    <a:pt x="368300" y="25400"/>
                  </a:cubicBezTo>
                  <a:lnTo>
                    <a:pt x="0" y="2540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7A138A2E-43DF-BE80-8FE2-2E4CFEF477A0}"/>
                </a:ext>
              </a:extLst>
            </p:cNvPr>
            <p:cNvSpPr/>
            <p:nvPr/>
          </p:nvSpPr>
          <p:spPr>
            <a:xfrm>
              <a:off x="1424472" y="6432550"/>
              <a:ext cx="418145" cy="25928"/>
            </a:xfrm>
            <a:custGeom>
              <a:avLst/>
              <a:gdLst>
                <a:gd name="connsiteX0" fmla="*/ 1103 w 418145"/>
                <a:gd name="connsiteY0" fmla="*/ 25400 h 25928"/>
                <a:gd name="connsiteX1" fmla="*/ 404328 w 418145"/>
                <a:gd name="connsiteY1" fmla="*/ 15875 h 25928"/>
                <a:gd name="connsiteX2" fmla="*/ 290028 w 418145"/>
                <a:gd name="connsiteY2" fmla="*/ 0 h 25928"/>
                <a:gd name="connsiteX3" fmla="*/ 1103 w 418145"/>
                <a:gd name="connsiteY3" fmla="*/ 25400 h 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45" h="25928">
                  <a:moveTo>
                    <a:pt x="1103" y="25400"/>
                  </a:moveTo>
                  <a:cubicBezTo>
                    <a:pt x="20153" y="28046"/>
                    <a:pt x="356174" y="20108"/>
                    <a:pt x="404328" y="15875"/>
                  </a:cubicBezTo>
                  <a:cubicBezTo>
                    <a:pt x="452482" y="11642"/>
                    <a:pt x="365170" y="0"/>
                    <a:pt x="290028" y="0"/>
                  </a:cubicBezTo>
                  <a:cubicBezTo>
                    <a:pt x="214886" y="0"/>
                    <a:pt x="-17947" y="22754"/>
                    <a:pt x="1103" y="254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321E91E1-CAE9-3C72-EA15-666857896666}"/>
                </a:ext>
              </a:extLst>
            </p:cNvPr>
            <p:cNvSpPr/>
            <p:nvPr/>
          </p:nvSpPr>
          <p:spPr>
            <a:xfrm>
              <a:off x="2188160" y="5987899"/>
              <a:ext cx="43987" cy="448553"/>
            </a:xfrm>
            <a:custGeom>
              <a:avLst/>
              <a:gdLst>
                <a:gd name="connsiteX0" fmla="*/ 43865 w 43987"/>
                <a:gd name="connsiteY0" fmla="*/ 151 h 448553"/>
                <a:gd name="connsiteX1" fmla="*/ 15290 w 43987"/>
                <a:gd name="connsiteY1" fmla="*/ 66826 h 448553"/>
                <a:gd name="connsiteX2" fmla="*/ 15290 w 43987"/>
                <a:gd name="connsiteY2" fmla="*/ 133501 h 448553"/>
                <a:gd name="connsiteX3" fmla="*/ 24815 w 43987"/>
                <a:gd name="connsiteY3" fmla="*/ 447826 h 448553"/>
                <a:gd name="connsiteX4" fmla="*/ 5765 w 43987"/>
                <a:gd name="connsiteY4" fmla="*/ 216051 h 448553"/>
                <a:gd name="connsiteX5" fmla="*/ 2590 w 43987"/>
                <a:gd name="connsiteY5" fmla="*/ 85876 h 448553"/>
                <a:gd name="connsiteX6" fmla="*/ 43865 w 43987"/>
                <a:gd name="connsiteY6" fmla="*/ 151 h 44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87" h="448553">
                  <a:moveTo>
                    <a:pt x="43865" y="151"/>
                  </a:moveTo>
                  <a:cubicBezTo>
                    <a:pt x="45982" y="-3024"/>
                    <a:pt x="20052" y="44601"/>
                    <a:pt x="15290" y="66826"/>
                  </a:cubicBezTo>
                  <a:cubicBezTo>
                    <a:pt x="10527" y="89051"/>
                    <a:pt x="13703" y="70001"/>
                    <a:pt x="15290" y="133501"/>
                  </a:cubicBezTo>
                  <a:cubicBezTo>
                    <a:pt x="16877" y="197001"/>
                    <a:pt x="26402" y="434068"/>
                    <a:pt x="24815" y="447826"/>
                  </a:cubicBezTo>
                  <a:cubicBezTo>
                    <a:pt x="23228" y="461584"/>
                    <a:pt x="9469" y="276376"/>
                    <a:pt x="5765" y="216051"/>
                  </a:cubicBezTo>
                  <a:cubicBezTo>
                    <a:pt x="2061" y="155726"/>
                    <a:pt x="-3231" y="121859"/>
                    <a:pt x="2590" y="85876"/>
                  </a:cubicBezTo>
                  <a:cubicBezTo>
                    <a:pt x="8411" y="49893"/>
                    <a:pt x="41748" y="3326"/>
                    <a:pt x="43865" y="1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219C44A9-946C-3736-FBEF-C5BC97802AB7}"/>
                </a:ext>
              </a:extLst>
            </p:cNvPr>
            <p:cNvSpPr/>
            <p:nvPr/>
          </p:nvSpPr>
          <p:spPr>
            <a:xfrm>
              <a:off x="2092236" y="5991225"/>
              <a:ext cx="192115" cy="473377"/>
            </a:xfrm>
            <a:custGeom>
              <a:avLst/>
              <a:gdLst>
                <a:gd name="connsiteX0" fmla="*/ 3264 w 192115"/>
                <a:gd name="connsiteY0" fmla="*/ 0 h 473377"/>
                <a:gd name="connsiteX1" fmla="*/ 184239 w 192115"/>
                <a:gd name="connsiteY1" fmla="*/ 6350 h 473377"/>
                <a:gd name="connsiteX2" fmla="*/ 162014 w 192115"/>
                <a:gd name="connsiteY2" fmla="*/ 28575 h 473377"/>
                <a:gd name="connsiteX3" fmla="*/ 152489 w 192115"/>
                <a:gd name="connsiteY3" fmla="*/ 50800 h 473377"/>
                <a:gd name="connsiteX4" fmla="*/ 152489 w 192115"/>
                <a:gd name="connsiteY4" fmla="*/ 142875 h 473377"/>
                <a:gd name="connsiteX5" fmla="*/ 158839 w 192115"/>
                <a:gd name="connsiteY5" fmla="*/ 473075 h 473377"/>
                <a:gd name="connsiteX6" fmla="*/ 133439 w 192115"/>
                <a:gd name="connsiteY6" fmla="*/ 79375 h 473377"/>
                <a:gd name="connsiteX7" fmla="*/ 146139 w 192115"/>
                <a:gd name="connsiteY7" fmla="*/ 25400 h 473377"/>
                <a:gd name="connsiteX8" fmla="*/ 69939 w 192115"/>
                <a:gd name="connsiteY8" fmla="*/ 6350 h 473377"/>
                <a:gd name="connsiteX9" fmla="*/ 3264 w 192115"/>
                <a:gd name="connsiteY9" fmla="*/ 0 h 47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15" h="473377">
                  <a:moveTo>
                    <a:pt x="3264" y="0"/>
                  </a:moveTo>
                  <a:cubicBezTo>
                    <a:pt x="22314" y="0"/>
                    <a:pt x="157781" y="1588"/>
                    <a:pt x="184239" y="6350"/>
                  </a:cubicBezTo>
                  <a:cubicBezTo>
                    <a:pt x="210697" y="11112"/>
                    <a:pt x="162014" y="28575"/>
                    <a:pt x="162014" y="28575"/>
                  </a:cubicBezTo>
                  <a:cubicBezTo>
                    <a:pt x="156722" y="35983"/>
                    <a:pt x="154076" y="31750"/>
                    <a:pt x="152489" y="50800"/>
                  </a:cubicBezTo>
                  <a:cubicBezTo>
                    <a:pt x="150902" y="69850"/>
                    <a:pt x="151431" y="72496"/>
                    <a:pt x="152489" y="142875"/>
                  </a:cubicBezTo>
                  <a:cubicBezTo>
                    <a:pt x="153547" y="213254"/>
                    <a:pt x="162014" y="483658"/>
                    <a:pt x="158839" y="473075"/>
                  </a:cubicBezTo>
                  <a:cubicBezTo>
                    <a:pt x="155664" y="462492"/>
                    <a:pt x="135556" y="153987"/>
                    <a:pt x="133439" y="79375"/>
                  </a:cubicBezTo>
                  <a:cubicBezTo>
                    <a:pt x="131322" y="4763"/>
                    <a:pt x="156722" y="37571"/>
                    <a:pt x="146139" y="25400"/>
                  </a:cubicBezTo>
                  <a:cubicBezTo>
                    <a:pt x="135556" y="13229"/>
                    <a:pt x="69939" y="6350"/>
                    <a:pt x="69939" y="6350"/>
                  </a:cubicBezTo>
                  <a:cubicBezTo>
                    <a:pt x="54064" y="3175"/>
                    <a:pt x="-15786" y="0"/>
                    <a:pt x="3264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1CD229F3-47DE-51ED-1AD4-803963CBC398}"/>
                </a:ext>
              </a:extLst>
            </p:cNvPr>
            <p:cNvSpPr/>
            <p:nvPr/>
          </p:nvSpPr>
          <p:spPr>
            <a:xfrm>
              <a:off x="1834550" y="5867376"/>
              <a:ext cx="58350" cy="97616"/>
            </a:xfrm>
            <a:custGeom>
              <a:avLst/>
              <a:gdLst>
                <a:gd name="connsiteX0" fmla="*/ 600 w 58350"/>
                <a:gd name="connsiteY0" fmla="*/ 24 h 97616"/>
                <a:gd name="connsiteX1" fmla="*/ 57750 w 58350"/>
                <a:gd name="connsiteY1" fmla="*/ 92099 h 97616"/>
                <a:gd name="connsiteX2" fmla="*/ 29175 w 58350"/>
                <a:gd name="connsiteY2" fmla="*/ 82574 h 97616"/>
                <a:gd name="connsiteX3" fmla="*/ 600 w 58350"/>
                <a:gd name="connsiteY3" fmla="*/ 24 h 9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50" h="97616">
                  <a:moveTo>
                    <a:pt x="600" y="24"/>
                  </a:moveTo>
                  <a:cubicBezTo>
                    <a:pt x="5362" y="1611"/>
                    <a:pt x="52988" y="78341"/>
                    <a:pt x="57750" y="92099"/>
                  </a:cubicBezTo>
                  <a:cubicBezTo>
                    <a:pt x="62512" y="105857"/>
                    <a:pt x="37642" y="90512"/>
                    <a:pt x="29175" y="82574"/>
                  </a:cubicBezTo>
                  <a:cubicBezTo>
                    <a:pt x="20708" y="74637"/>
                    <a:pt x="-4162" y="-1563"/>
                    <a:pt x="600" y="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24AFFCF7-B97C-3DA3-41B6-694E4CDE37D4}"/>
                </a:ext>
              </a:extLst>
            </p:cNvPr>
            <p:cNvSpPr/>
            <p:nvPr/>
          </p:nvSpPr>
          <p:spPr>
            <a:xfrm>
              <a:off x="1831975" y="5882754"/>
              <a:ext cx="516814" cy="73652"/>
            </a:xfrm>
            <a:custGeom>
              <a:avLst/>
              <a:gdLst>
                <a:gd name="connsiteX0" fmla="*/ 0 w 516814"/>
                <a:gd name="connsiteY0" fmla="*/ 13221 h 73652"/>
                <a:gd name="connsiteX1" fmla="*/ 377825 w 516814"/>
                <a:gd name="connsiteY1" fmla="*/ 10046 h 73652"/>
                <a:gd name="connsiteX2" fmla="*/ 444500 w 516814"/>
                <a:gd name="connsiteY2" fmla="*/ 3696 h 73652"/>
                <a:gd name="connsiteX3" fmla="*/ 514350 w 516814"/>
                <a:gd name="connsiteY3" fmla="*/ 73546 h 73652"/>
                <a:gd name="connsiteX4" fmla="*/ 488950 w 516814"/>
                <a:gd name="connsiteY4" fmla="*/ 19571 h 73652"/>
                <a:gd name="connsiteX5" fmla="*/ 374650 w 516814"/>
                <a:gd name="connsiteY5" fmla="*/ 19571 h 73652"/>
                <a:gd name="connsiteX6" fmla="*/ 0 w 516814"/>
                <a:gd name="connsiteY6" fmla="*/ 13221 h 7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814" h="73652">
                  <a:moveTo>
                    <a:pt x="0" y="13221"/>
                  </a:moveTo>
                  <a:lnTo>
                    <a:pt x="377825" y="10046"/>
                  </a:lnTo>
                  <a:cubicBezTo>
                    <a:pt x="451908" y="8458"/>
                    <a:pt x="421746" y="-6887"/>
                    <a:pt x="444500" y="3696"/>
                  </a:cubicBezTo>
                  <a:cubicBezTo>
                    <a:pt x="467254" y="14279"/>
                    <a:pt x="506942" y="70900"/>
                    <a:pt x="514350" y="73546"/>
                  </a:cubicBezTo>
                  <a:cubicBezTo>
                    <a:pt x="521758" y="76192"/>
                    <a:pt x="512233" y="28567"/>
                    <a:pt x="488950" y="19571"/>
                  </a:cubicBezTo>
                  <a:cubicBezTo>
                    <a:pt x="465667" y="10575"/>
                    <a:pt x="374650" y="19571"/>
                    <a:pt x="374650" y="19571"/>
                  </a:cubicBezTo>
                  <a:lnTo>
                    <a:pt x="0" y="1322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8539ECF9-A708-8CDB-AA50-14CB4A026E25}"/>
                </a:ext>
              </a:extLst>
            </p:cNvPr>
            <p:cNvSpPr/>
            <p:nvPr/>
          </p:nvSpPr>
          <p:spPr>
            <a:xfrm>
              <a:off x="1838325" y="5922904"/>
              <a:ext cx="485832" cy="530492"/>
            </a:xfrm>
            <a:custGeom>
              <a:avLst/>
              <a:gdLst>
                <a:gd name="connsiteX0" fmla="*/ 0 w 485832"/>
                <a:gd name="connsiteY0" fmla="*/ 11171 h 530492"/>
                <a:gd name="connsiteX1" fmla="*/ 339725 w 485832"/>
                <a:gd name="connsiteY1" fmla="*/ 7996 h 530492"/>
                <a:gd name="connsiteX2" fmla="*/ 444500 w 485832"/>
                <a:gd name="connsiteY2" fmla="*/ 1646 h 530492"/>
                <a:gd name="connsiteX3" fmla="*/ 457200 w 485832"/>
                <a:gd name="connsiteY3" fmla="*/ 1646 h 530492"/>
                <a:gd name="connsiteX4" fmla="*/ 463550 w 485832"/>
                <a:gd name="connsiteY4" fmla="*/ 1646 h 530492"/>
                <a:gd name="connsiteX5" fmla="*/ 479425 w 485832"/>
                <a:gd name="connsiteY5" fmla="*/ 23871 h 530492"/>
                <a:gd name="connsiteX6" fmla="*/ 485775 w 485832"/>
                <a:gd name="connsiteY6" fmla="*/ 49271 h 530492"/>
                <a:gd name="connsiteX7" fmla="*/ 476250 w 485832"/>
                <a:gd name="connsiteY7" fmla="*/ 71496 h 530492"/>
                <a:gd name="connsiteX8" fmla="*/ 476250 w 485832"/>
                <a:gd name="connsiteY8" fmla="*/ 103246 h 530492"/>
                <a:gd name="connsiteX9" fmla="*/ 479425 w 485832"/>
                <a:gd name="connsiteY9" fmla="*/ 328671 h 530492"/>
                <a:gd name="connsiteX10" fmla="*/ 482600 w 485832"/>
                <a:gd name="connsiteY10" fmla="*/ 500121 h 530492"/>
                <a:gd name="connsiteX11" fmla="*/ 469900 w 485832"/>
                <a:gd name="connsiteY11" fmla="*/ 528696 h 530492"/>
                <a:gd name="connsiteX12" fmla="*/ 473075 w 485832"/>
                <a:gd name="connsiteY12" fmla="*/ 477896 h 530492"/>
                <a:gd name="connsiteX13" fmla="*/ 463550 w 485832"/>
                <a:gd name="connsiteY13" fmla="*/ 131821 h 530492"/>
                <a:gd name="connsiteX14" fmla="*/ 466725 w 485832"/>
                <a:gd name="connsiteY14" fmla="*/ 27046 h 530492"/>
                <a:gd name="connsiteX15" fmla="*/ 441325 w 485832"/>
                <a:gd name="connsiteY15" fmla="*/ 17521 h 530492"/>
                <a:gd name="connsiteX16" fmla="*/ 412750 w 485832"/>
                <a:gd name="connsiteY16" fmla="*/ 14346 h 530492"/>
                <a:gd name="connsiteX17" fmla="*/ 0 w 485832"/>
                <a:gd name="connsiteY17" fmla="*/ 11171 h 53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832" h="530492">
                  <a:moveTo>
                    <a:pt x="0" y="11171"/>
                  </a:moveTo>
                  <a:lnTo>
                    <a:pt x="339725" y="7996"/>
                  </a:lnTo>
                  <a:cubicBezTo>
                    <a:pt x="413808" y="6408"/>
                    <a:pt x="424921" y="2704"/>
                    <a:pt x="444500" y="1646"/>
                  </a:cubicBezTo>
                  <a:cubicBezTo>
                    <a:pt x="464079" y="588"/>
                    <a:pt x="457200" y="1646"/>
                    <a:pt x="457200" y="1646"/>
                  </a:cubicBezTo>
                  <a:cubicBezTo>
                    <a:pt x="460375" y="1646"/>
                    <a:pt x="459846" y="-2058"/>
                    <a:pt x="463550" y="1646"/>
                  </a:cubicBezTo>
                  <a:cubicBezTo>
                    <a:pt x="467254" y="5350"/>
                    <a:pt x="475721" y="15934"/>
                    <a:pt x="479425" y="23871"/>
                  </a:cubicBezTo>
                  <a:cubicBezTo>
                    <a:pt x="483129" y="31808"/>
                    <a:pt x="486304" y="41334"/>
                    <a:pt x="485775" y="49271"/>
                  </a:cubicBezTo>
                  <a:cubicBezTo>
                    <a:pt x="485246" y="57209"/>
                    <a:pt x="477837" y="62500"/>
                    <a:pt x="476250" y="71496"/>
                  </a:cubicBezTo>
                  <a:cubicBezTo>
                    <a:pt x="474663" y="80492"/>
                    <a:pt x="475721" y="60384"/>
                    <a:pt x="476250" y="103246"/>
                  </a:cubicBezTo>
                  <a:cubicBezTo>
                    <a:pt x="476779" y="146108"/>
                    <a:pt x="478367" y="262525"/>
                    <a:pt x="479425" y="328671"/>
                  </a:cubicBezTo>
                  <a:cubicBezTo>
                    <a:pt x="480483" y="394817"/>
                    <a:pt x="484187" y="466784"/>
                    <a:pt x="482600" y="500121"/>
                  </a:cubicBezTo>
                  <a:cubicBezTo>
                    <a:pt x="481013" y="533458"/>
                    <a:pt x="471487" y="532400"/>
                    <a:pt x="469900" y="528696"/>
                  </a:cubicBezTo>
                  <a:cubicBezTo>
                    <a:pt x="468313" y="524992"/>
                    <a:pt x="474133" y="544042"/>
                    <a:pt x="473075" y="477896"/>
                  </a:cubicBezTo>
                  <a:cubicBezTo>
                    <a:pt x="472017" y="411750"/>
                    <a:pt x="464608" y="206963"/>
                    <a:pt x="463550" y="131821"/>
                  </a:cubicBezTo>
                  <a:cubicBezTo>
                    <a:pt x="462492" y="56679"/>
                    <a:pt x="466725" y="27046"/>
                    <a:pt x="466725" y="27046"/>
                  </a:cubicBezTo>
                  <a:cubicBezTo>
                    <a:pt x="463021" y="7996"/>
                    <a:pt x="450321" y="19638"/>
                    <a:pt x="441325" y="17521"/>
                  </a:cubicBezTo>
                  <a:cubicBezTo>
                    <a:pt x="432329" y="15404"/>
                    <a:pt x="412750" y="14346"/>
                    <a:pt x="412750" y="14346"/>
                  </a:cubicBezTo>
                  <a:lnTo>
                    <a:pt x="0" y="1117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9468B7FC-046C-8929-2F67-613B89E27078}"/>
                </a:ext>
              </a:extLst>
            </p:cNvPr>
            <p:cNvSpPr/>
            <p:nvPr/>
          </p:nvSpPr>
          <p:spPr>
            <a:xfrm>
              <a:off x="2324100" y="5943568"/>
              <a:ext cx="31937" cy="502224"/>
            </a:xfrm>
            <a:custGeom>
              <a:avLst/>
              <a:gdLst>
                <a:gd name="connsiteX0" fmla="*/ 31750 w 31937"/>
                <a:gd name="connsiteY0" fmla="*/ 32 h 502224"/>
                <a:gd name="connsiteX1" fmla="*/ 12700 w 31937"/>
                <a:gd name="connsiteY1" fmla="*/ 69882 h 502224"/>
                <a:gd name="connsiteX2" fmla="*/ 3175 w 31937"/>
                <a:gd name="connsiteY2" fmla="*/ 130207 h 502224"/>
                <a:gd name="connsiteX3" fmla="*/ 6350 w 31937"/>
                <a:gd name="connsiteY3" fmla="*/ 317532 h 502224"/>
                <a:gd name="connsiteX4" fmla="*/ 6350 w 31937"/>
                <a:gd name="connsiteY4" fmla="*/ 501682 h 502224"/>
                <a:gd name="connsiteX5" fmla="*/ 19050 w 31937"/>
                <a:gd name="connsiteY5" fmla="*/ 257207 h 502224"/>
                <a:gd name="connsiteX6" fmla="*/ 0 w 31937"/>
                <a:gd name="connsiteY6" fmla="*/ 63532 h 502224"/>
                <a:gd name="connsiteX7" fmla="*/ 31750 w 31937"/>
                <a:gd name="connsiteY7" fmla="*/ 32 h 5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37" h="502224">
                  <a:moveTo>
                    <a:pt x="31750" y="32"/>
                  </a:moveTo>
                  <a:cubicBezTo>
                    <a:pt x="33867" y="1090"/>
                    <a:pt x="17462" y="48186"/>
                    <a:pt x="12700" y="69882"/>
                  </a:cubicBezTo>
                  <a:cubicBezTo>
                    <a:pt x="7938" y="91578"/>
                    <a:pt x="4233" y="88932"/>
                    <a:pt x="3175" y="130207"/>
                  </a:cubicBezTo>
                  <a:cubicBezTo>
                    <a:pt x="2117" y="171482"/>
                    <a:pt x="5821" y="255620"/>
                    <a:pt x="6350" y="317532"/>
                  </a:cubicBezTo>
                  <a:cubicBezTo>
                    <a:pt x="6879" y="379444"/>
                    <a:pt x="4233" y="511736"/>
                    <a:pt x="6350" y="501682"/>
                  </a:cubicBezTo>
                  <a:cubicBezTo>
                    <a:pt x="8467" y="491628"/>
                    <a:pt x="20108" y="330232"/>
                    <a:pt x="19050" y="257207"/>
                  </a:cubicBezTo>
                  <a:cubicBezTo>
                    <a:pt x="17992" y="184182"/>
                    <a:pt x="0" y="103219"/>
                    <a:pt x="0" y="63532"/>
                  </a:cubicBezTo>
                  <a:cubicBezTo>
                    <a:pt x="0" y="23845"/>
                    <a:pt x="29633" y="-1026"/>
                    <a:pt x="31750" y="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704A6703-7A4F-2549-9451-50CE1F75A208}"/>
                </a:ext>
              </a:extLst>
            </p:cNvPr>
            <p:cNvSpPr/>
            <p:nvPr/>
          </p:nvSpPr>
          <p:spPr>
            <a:xfrm>
              <a:off x="2291618" y="6435623"/>
              <a:ext cx="421361" cy="44739"/>
            </a:xfrm>
            <a:custGeom>
              <a:avLst/>
              <a:gdLst>
                <a:gd name="connsiteX0" fmla="*/ 732 w 421361"/>
                <a:gd name="connsiteY0" fmla="*/ 102 h 44739"/>
                <a:gd name="connsiteX1" fmla="*/ 54707 w 421361"/>
                <a:gd name="connsiteY1" fmla="*/ 31852 h 44739"/>
                <a:gd name="connsiteX2" fmla="*/ 242032 w 421361"/>
                <a:gd name="connsiteY2" fmla="*/ 15977 h 44739"/>
                <a:gd name="connsiteX3" fmla="*/ 178532 w 421361"/>
                <a:gd name="connsiteY3" fmla="*/ 15977 h 44739"/>
                <a:gd name="connsiteX4" fmla="*/ 410307 w 421361"/>
                <a:gd name="connsiteY4" fmla="*/ 9627 h 44739"/>
                <a:gd name="connsiteX5" fmla="*/ 384907 w 421361"/>
                <a:gd name="connsiteY5" fmla="*/ 9627 h 44739"/>
                <a:gd name="connsiteX6" fmla="*/ 416657 w 421361"/>
                <a:gd name="connsiteY6" fmla="*/ 15977 h 44739"/>
                <a:gd name="connsiteX7" fmla="*/ 264257 w 421361"/>
                <a:gd name="connsiteY7" fmla="*/ 25502 h 44739"/>
                <a:gd name="connsiteX8" fmla="*/ 83282 w 421361"/>
                <a:gd name="connsiteY8" fmla="*/ 44552 h 44739"/>
                <a:gd name="connsiteX9" fmla="*/ 732 w 421361"/>
                <a:gd name="connsiteY9" fmla="*/ 102 h 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361" h="44739">
                  <a:moveTo>
                    <a:pt x="732" y="102"/>
                  </a:moveTo>
                  <a:cubicBezTo>
                    <a:pt x="-4030" y="-2015"/>
                    <a:pt x="14490" y="29206"/>
                    <a:pt x="54707" y="31852"/>
                  </a:cubicBezTo>
                  <a:cubicBezTo>
                    <a:pt x="94924" y="34498"/>
                    <a:pt x="221395" y="18623"/>
                    <a:pt x="242032" y="15977"/>
                  </a:cubicBezTo>
                  <a:cubicBezTo>
                    <a:pt x="262669" y="13331"/>
                    <a:pt x="150486" y="17035"/>
                    <a:pt x="178532" y="15977"/>
                  </a:cubicBezTo>
                  <a:cubicBezTo>
                    <a:pt x="206578" y="14919"/>
                    <a:pt x="375911" y="10685"/>
                    <a:pt x="410307" y="9627"/>
                  </a:cubicBezTo>
                  <a:cubicBezTo>
                    <a:pt x="444703" y="8569"/>
                    <a:pt x="383849" y="8569"/>
                    <a:pt x="384907" y="9627"/>
                  </a:cubicBezTo>
                  <a:cubicBezTo>
                    <a:pt x="385965" y="10685"/>
                    <a:pt x="436765" y="13331"/>
                    <a:pt x="416657" y="15977"/>
                  </a:cubicBezTo>
                  <a:cubicBezTo>
                    <a:pt x="396549" y="18623"/>
                    <a:pt x="319820" y="20740"/>
                    <a:pt x="264257" y="25502"/>
                  </a:cubicBezTo>
                  <a:cubicBezTo>
                    <a:pt x="208695" y="30265"/>
                    <a:pt x="122969" y="46669"/>
                    <a:pt x="83282" y="44552"/>
                  </a:cubicBezTo>
                  <a:cubicBezTo>
                    <a:pt x="43595" y="42435"/>
                    <a:pt x="5494" y="2219"/>
                    <a:pt x="732" y="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734B9F07-C64C-4092-6197-71D2B4DC836A}"/>
                </a:ext>
              </a:extLst>
            </p:cNvPr>
            <p:cNvSpPr/>
            <p:nvPr/>
          </p:nvSpPr>
          <p:spPr>
            <a:xfrm>
              <a:off x="2333625" y="6356271"/>
              <a:ext cx="384706" cy="66208"/>
            </a:xfrm>
            <a:custGeom>
              <a:avLst/>
              <a:gdLst>
                <a:gd name="connsiteX0" fmla="*/ 0 w 384706"/>
                <a:gd name="connsiteY0" fmla="*/ 60404 h 66208"/>
                <a:gd name="connsiteX1" fmla="*/ 368300 w 384706"/>
                <a:gd name="connsiteY1" fmla="*/ 60404 h 66208"/>
                <a:gd name="connsiteX2" fmla="*/ 323850 w 384706"/>
                <a:gd name="connsiteY2" fmla="*/ 79 h 66208"/>
                <a:gd name="connsiteX3" fmla="*/ 355600 w 384706"/>
                <a:gd name="connsiteY3" fmla="*/ 47704 h 66208"/>
                <a:gd name="connsiteX4" fmla="*/ 263525 w 384706"/>
                <a:gd name="connsiteY4" fmla="*/ 54054 h 66208"/>
                <a:gd name="connsiteX5" fmla="*/ 0 w 384706"/>
                <a:gd name="connsiteY5" fmla="*/ 60404 h 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706" h="66208">
                  <a:moveTo>
                    <a:pt x="0" y="60404"/>
                  </a:moveTo>
                  <a:cubicBezTo>
                    <a:pt x="157162" y="65431"/>
                    <a:pt x="314325" y="70458"/>
                    <a:pt x="368300" y="60404"/>
                  </a:cubicBezTo>
                  <a:cubicBezTo>
                    <a:pt x="422275" y="50350"/>
                    <a:pt x="325967" y="2196"/>
                    <a:pt x="323850" y="79"/>
                  </a:cubicBezTo>
                  <a:cubicBezTo>
                    <a:pt x="321733" y="-2038"/>
                    <a:pt x="365654" y="38708"/>
                    <a:pt x="355600" y="47704"/>
                  </a:cubicBezTo>
                  <a:cubicBezTo>
                    <a:pt x="345546" y="56700"/>
                    <a:pt x="263525" y="54054"/>
                    <a:pt x="263525" y="54054"/>
                  </a:cubicBezTo>
                  <a:lnTo>
                    <a:pt x="0" y="6040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A2859626-8F8E-BA6A-2D49-43C1933B32DB}"/>
                </a:ext>
              </a:extLst>
            </p:cNvPr>
            <p:cNvSpPr/>
            <p:nvPr/>
          </p:nvSpPr>
          <p:spPr>
            <a:xfrm>
              <a:off x="2178008" y="5054546"/>
              <a:ext cx="70090" cy="416680"/>
            </a:xfrm>
            <a:custGeom>
              <a:avLst/>
              <a:gdLst>
                <a:gd name="connsiteX0" fmla="*/ 42 w 70090"/>
                <a:gd name="connsiteY0" fmla="*/ 54 h 416680"/>
                <a:gd name="connsiteX1" fmla="*/ 50842 w 70090"/>
                <a:gd name="connsiteY1" fmla="*/ 79429 h 416680"/>
                <a:gd name="connsiteX2" fmla="*/ 57192 w 70090"/>
                <a:gd name="connsiteY2" fmla="*/ 298504 h 416680"/>
                <a:gd name="connsiteX3" fmla="*/ 54017 w 70090"/>
                <a:gd name="connsiteY3" fmla="*/ 415979 h 416680"/>
                <a:gd name="connsiteX4" fmla="*/ 69892 w 70090"/>
                <a:gd name="connsiteY4" fmla="*/ 247704 h 416680"/>
                <a:gd name="connsiteX5" fmla="*/ 60367 w 70090"/>
                <a:gd name="connsiteY5" fmla="*/ 69904 h 416680"/>
                <a:gd name="connsiteX6" fmla="*/ 42 w 70090"/>
                <a:gd name="connsiteY6" fmla="*/ 54 h 4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90" h="416680">
                  <a:moveTo>
                    <a:pt x="42" y="54"/>
                  </a:moveTo>
                  <a:cubicBezTo>
                    <a:pt x="-1545" y="1641"/>
                    <a:pt x="41317" y="29687"/>
                    <a:pt x="50842" y="79429"/>
                  </a:cubicBezTo>
                  <a:cubicBezTo>
                    <a:pt x="60367" y="129171"/>
                    <a:pt x="56663" y="242412"/>
                    <a:pt x="57192" y="298504"/>
                  </a:cubicBezTo>
                  <a:cubicBezTo>
                    <a:pt x="57721" y="354596"/>
                    <a:pt x="51900" y="424446"/>
                    <a:pt x="54017" y="415979"/>
                  </a:cubicBezTo>
                  <a:cubicBezTo>
                    <a:pt x="56134" y="407512"/>
                    <a:pt x="68834" y="305383"/>
                    <a:pt x="69892" y="247704"/>
                  </a:cubicBezTo>
                  <a:cubicBezTo>
                    <a:pt x="70950" y="190025"/>
                    <a:pt x="67775" y="108004"/>
                    <a:pt x="60367" y="69904"/>
                  </a:cubicBezTo>
                  <a:cubicBezTo>
                    <a:pt x="52959" y="31804"/>
                    <a:pt x="1629" y="-1533"/>
                    <a:pt x="42" y="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A6C7630A-83E7-93C5-CF1E-F3BD319F127C}"/>
                </a:ext>
              </a:extLst>
            </p:cNvPr>
            <p:cNvSpPr/>
            <p:nvPr/>
          </p:nvSpPr>
          <p:spPr>
            <a:xfrm>
              <a:off x="2184223" y="5092699"/>
              <a:ext cx="28989" cy="339728"/>
            </a:xfrm>
            <a:custGeom>
              <a:avLst/>
              <a:gdLst>
                <a:gd name="connsiteX0" fmla="*/ 177 w 28989"/>
                <a:gd name="connsiteY0" fmla="*/ 1 h 339728"/>
                <a:gd name="connsiteX1" fmla="*/ 16052 w 28989"/>
                <a:gd name="connsiteY1" fmla="*/ 187326 h 339728"/>
                <a:gd name="connsiteX2" fmla="*/ 3352 w 28989"/>
                <a:gd name="connsiteY2" fmla="*/ 339726 h 339728"/>
                <a:gd name="connsiteX3" fmla="*/ 28752 w 28989"/>
                <a:gd name="connsiteY3" fmla="*/ 184151 h 339728"/>
                <a:gd name="connsiteX4" fmla="*/ 177 w 28989"/>
                <a:gd name="connsiteY4" fmla="*/ 1 h 33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89" h="339728">
                  <a:moveTo>
                    <a:pt x="177" y="1"/>
                  </a:moveTo>
                  <a:cubicBezTo>
                    <a:pt x="-1940" y="530"/>
                    <a:pt x="15523" y="130705"/>
                    <a:pt x="16052" y="187326"/>
                  </a:cubicBezTo>
                  <a:cubicBezTo>
                    <a:pt x="16581" y="243947"/>
                    <a:pt x="1235" y="340255"/>
                    <a:pt x="3352" y="339726"/>
                  </a:cubicBezTo>
                  <a:cubicBezTo>
                    <a:pt x="5469" y="339197"/>
                    <a:pt x="25577" y="239713"/>
                    <a:pt x="28752" y="184151"/>
                  </a:cubicBezTo>
                  <a:cubicBezTo>
                    <a:pt x="31927" y="128589"/>
                    <a:pt x="2294" y="-528"/>
                    <a:pt x="177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CB46468C-1249-A032-C479-5AB8188C570A}"/>
                </a:ext>
              </a:extLst>
            </p:cNvPr>
            <p:cNvSpPr/>
            <p:nvPr/>
          </p:nvSpPr>
          <p:spPr>
            <a:xfrm>
              <a:off x="2685261" y="5237820"/>
              <a:ext cx="20197" cy="1147351"/>
            </a:xfrm>
            <a:custGeom>
              <a:avLst/>
              <a:gdLst>
                <a:gd name="connsiteX0" fmla="*/ 7139 w 20197"/>
                <a:gd name="connsiteY0" fmla="*/ 10455 h 1147351"/>
                <a:gd name="connsiteX1" fmla="*/ 3964 w 20197"/>
                <a:gd name="connsiteY1" fmla="*/ 648630 h 1147351"/>
                <a:gd name="connsiteX2" fmla="*/ 789 w 20197"/>
                <a:gd name="connsiteY2" fmla="*/ 1128055 h 1147351"/>
                <a:gd name="connsiteX3" fmla="*/ 19839 w 20197"/>
                <a:gd name="connsiteY3" fmla="*/ 978830 h 1147351"/>
                <a:gd name="connsiteX4" fmla="*/ 13489 w 20197"/>
                <a:gd name="connsiteY4" fmla="*/ 302555 h 1147351"/>
                <a:gd name="connsiteX5" fmla="*/ 7139 w 20197"/>
                <a:gd name="connsiteY5" fmla="*/ 10455 h 114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7" h="1147351">
                  <a:moveTo>
                    <a:pt x="7139" y="10455"/>
                  </a:moveTo>
                  <a:cubicBezTo>
                    <a:pt x="5552" y="68134"/>
                    <a:pt x="5022" y="462363"/>
                    <a:pt x="3964" y="648630"/>
                  </a:cubicBezTo>
                  <a:cubicBezTo>
                    <a:pt x="2906" y="834897"/>
                    <a:pt x="-1857" y="1073022"/>
                    <a:pt x="789" y="1128055"/>
                  </a:cubicBezTo>
                  <a:cubicBezTo>
                    <a:pt x="3435" y="1183088"/>
                    <a:pt x="17722" y="1116413"/>
                    <a:pt x="19839" y="978830"/>
                  </a:cubicBezTo>
                  <a:cubicBezTo>
                    <a:pt x="21956" y="841247"/>
                    <a:pt x="14018" y="459717"/>
                    <a:pt x="13489" y="302555"/>
                  </a:cubicBezTo>
                  <a:cubicBezTo>
                    <a:pt x="12960" y="145393"/>
                    <a:pt x="8726" y="-47224"/>
                    <a:pt x="7139" y="104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 1854">
              <a:extLst>
                <a:ext uri="{FF2B5EF4-FFF2-40B4-BE49-F238E27FC236}">
                  <a16:creationId xmlns:a16="http://schemas.microsoft.com/office/drawing/2014/main" id="{A538739B-D35D-48D3-CEA1-A2C36D248D19}"/>
                </a:ext>
              </a:extLst>
            </p:cNvPr>
            <p:cNvSpPr/>
            <p:nvPr/>
          </p:nvSpPr>
          <p:spPr>
            <a:xfrm>
              <a:off x="2704985" y="5254614"/>
              <a:ext cx="45666" cy="1216036"/>
            </a:xfrm>
            <a:custGeom>
              <a:avLst/>
              <a:gdLst>
                <a:gd name="connsiteX0" fmla="*/ 22340 w 45666"/>
                <a:gd name="connsiteY0" fmla="*/ 11 h 1216036"/>
                <a:gd name="connsiteX1" fmla="*/ 19165 w 45666"/>
                <a:gd name="connsiteY1" fmla="*/ 301636 h 1216036"/>
                <a:gd name="connsiteX2" fmla="*/ 15990 w 45666"/>
                <a:gd name="connsiteY2" fmla="*/ 409586 h 1216036"/>
                <a:gd name="connsiteX3" fmla="*/ 28690 w 45666"/>
                <a:gd name="connsiteY3" fmla="*/ 381011 h 1216036"/>
                <a:gd name="connsiteX4" fmla="*/ 31865 w 45666"/>
                <a:gd name="connsiteY4" fmla="*/ 574686 h 1216036"/>
                <a:gd name="connsiteX5" fmla="*/ 31865 w 45666"/>
                <a:gd name="connsiteY5" fmla="*/ 574686 h 1216036"/>
                <a:gd name="connsiteX6" fmla="*/ 35040 w 45666"/>
                <a:gd name="connsiteY6" fmla="*/ 746136 h 1216036"/>
                <a:gd name="connsiteX7" fmla="*/ 31865 w 45666"/>
                <a:gd name="connsiteY7" fmla="*/ 730261 h 1216036"/>
                <a:gd name="connsiteX8" fmla="*/ 38215 w 45666"/>
                <a:gd name="connsiteY8" fmla="*/ 879486 h 1216036"/>
                <a:gd name="connsiteX9" fmla="*/ 38215 w 45666"/>
                <a:gd name="connsiteY9" fmla="*/ 892186 h 1216036"/>
                <a:gd name="connsiteX10" fmla="*/ 31865 w 45666"/>
                <a:gd name="connsiteY10" fmla="*/ 1085861 h 1216036"/>
                <a:gd name="connsiteX11" fmla="*/ 115 w 45666"/>
                <a:gd name="connsiteY11" fmla="*/ 1101736 h 1216036"/>
                <a:gd name="connsiteX12" fmla="*/ 44565 w 45666"/>
                <a:gd name="connsiteY12" fmla="*/ 1216036 h 1216036"/>
                <a:gd name="connsiteX13" fmla="*/ 31865 w 45666"/>
                <a:gd name="connsiteY13" fmla="*/ 1101736 h 1216036"/>
                <a:gd name="connsiteX14" fmla="*/ 28690 w 45666"/>
                <a:gd name="connsiteY14" fmla="*/ 774711 h 1216036"/>
                <a:gd name="connsiteX15" fmla="*/ 41390 w 45666"/>
                <a:gd name="connsiteY15" fmla="*/ 292111 h 1216036"/>
                <a:gd name="connsiteX16" fmla="*/ 22340 w 45666"/>
                <a:gd name="connsiteY16" fmla="*/ 11 h 121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666" h="1216036">
                  <a:moveTo>
                    <a:pt x="22340" y="11"/>
                  </a:moveTo>
                  <a:cubicBezTo>
                    <a:pt x="18636" y="1598"/>
                    <a:pt x="20223" y="233374"/>
                    <a:pt x="19165" y="301636"/>
                  </a:cubicBezTo>
                  <a:cubicBezTo>
                    <a:pt x="18107" y="369898"/>
                    <a:pt x="14403" y="396357"/>
                    <a:pt x="15990" y="409586"/>
                  </a:cubicBezTo>
                  <a:cubicBezTo>
                    <a:pt x="17577" y="422815"/>
                    <a:pt x="26044" y="353494"/>
                    <a:pt x="28690" y="381011"/>
                  </a:cubicBezTo>
                  <a:cubicBezTo>
                    <a:pt x="31336" y="408528"/>
                    <a:pt x="31865" y="574686"/>
                    <a:pt x="31865" y="574686"/>
                  </a:cubicBezTo>
                  <a:lnTo>
                    <a:pt x="31865" y="574686"/>
                  </a:lnTo>
                  <a:cubicBezTo>
                    <a:pt x="32394" y="603261"/>
                    <a:pt x="35040" y="720207"/>
                    <a:pt x="35040" y="746136"/>
                  </a:cubicBezTo>
                  <a:cubicBezTo>
                    <a:pt x="35040" y="772065"/>
                    <a:pt x="31336" y="708036"/>
                    <a:pt x="31865" y="730261"/>
                  </a:cubicBezTo>
                  <a:cubicBezTo>
                    <a:pt x="32394" y="752486"/>
                    <a:pt x="37157" y="852499"/>
                    <a:pt x="38215" y="879486"/>
                  </a:cubicBezTo>
                  <a:cubicBezTo>
                    <a:pt x="39273" y="906473"/>
                    <a:pt x="39273" y="857790"/>
                    <a:pt x="38215" y="892186"/>
                  </a:cubicBezTo>
                  <a:cubicBezTo>
                    <a:pt x="37157" y="926582"/>
                    <a:pt x="38215" y="1050936"/>
                    <a:pt x="31865" y="1085861"/>
                  </a:cubicBezTo>
                  <a:cubicBezTo>
                    <a:pt x="25515" y="1120786"/>
                    <a:pt x="-2002" y="1080040"/>
                    <a:pt x="115" y="1101736"/>
                  </a:cubicBezTo>
                  <a:cubicBezTo>
                    <a:pt x="2232" y="1123432"/>
                    <a:pt x="39273" y="1216036"/>
                    <a:pt x="44565" y="1216036"/>
                  </a:cubicBezTo>
                  <a:cubicBezTo>
                    <a:pt x="49857" y="1216036"/>
                    <a:pt x="34511" y="1175290"/>
                    <a:pt x="31865" y="1101736"/>
                  </a:cubicBezTo>
                  <a:cubicBezTo>
                    <a:pt x="29219" y="1028182"/>
                    <a:pt x="27103" y="909648"/>
                    <a:pt x="28690" y="774711"/>
                  </a:cubicBezTo>
                  <a:cubicBezTo>
                    <a:pt x="30277" y="639774"/>
                    <a:pt x="40861" y="416465"/>
                    <a:pt x="41390" y="292111"/>
                  </a:cubicBezTo>
                  <a:cubicBezTo>
                    <a:pt x="41919" y="167757"/>
                    <a:pt x="26044" y="-1576"/>
                    <a:pt x="22340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FD6C92A5-AA68-BC5F-49AB-89F044A46FF0}"/>
                </a:ext>
              </a:extLst>
            </p:cNvPr>
            <p:cNvSpPr/>
            <p:nvPr/>
          </p:nvSpPr>
          <p:spPr>
            <a:xfrm>
              <a:off x="1384290" y="4457685"/>
              <a:ext cx="336708" cy="64073"/>
            </a:xfrm>
            <a:custGeom>
              <a:avLst/>
              <a:gdLst>
                <a:gd name="connsiteX0" fmla="*/ 317510 w 336708"/>
                <a:gd name="connsiteY0" fmla="*/ 15 h 64073"/>
                <a:gd name="connsiteX1" fmla="*/ 336560 w 336708"/>
                <a:gd name="connsiteY1" fmla="*/ 53990 h 64073"/>
                <a:gd name="connsiteX2" fmla="*/ 320685 w 336708"/>
                <a:gd name="connsiteY2" fmla="*/ 57165 h 64073"/>
                <a:gd name="connsiteX3" fmla="*/ 238135 w 336708"/>
                <a:gd name="connsiteY3" fmla="*/ 47640 h 64073"/>
                <a:gd name="connsiteX4" fmla="*/ 10 w 336708"/>
                <a:gd name="connsiteY4" fmla="*/ 44465 h 64073"/>
                <a:gd name="connsiteX5" fmla="*/ 247660 w 336708"/>
                <a:gd name="connsiteY5" fmla="*/ 60340 h 64073"/>
                <a:gd name="connsiteX6" fmla="*/ 327035 w 336708"/>
                <a:gd name="connsiteY6" fmla="*/ 60340 h 64073"/>
                <a:gd name="connsiteX7" fmla="*/ 317510 w 336708"/>
                <a:gd name="connsiteY7" fmla="*/ 15 h 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708" h="64073">
                  <a:moveTo>
                    <a:pt x="317510" y="15"/>
                  </a:moveTo>
                  <a:cubicBezTo>
                    <a:pt x="319098" y="-1043"/>
                    <a:pt x="336560" y="53990"/>
                    <a:pt x="336560" y="53990"/>
                  </a:cubicBezTo>
                  <a:cubicBezTo>
                    <a:pt x="337089" y="63515"/>
                    <a:pt x="337089" y="58223"/>
                    <a:pt x="320685" y="57165"/>
                  </a:cubicBezTo>
                  <a:cubicBezTo>
                    <a:pt x="304281" y="56107"/>
                    <a:pt x="291581" y="49757"/>
                    <a:pt x="238135" y="47640"/>
                  </a:cubicBezTo>
                  <a:cubicBezTo>
                    <a:pt x="184689" y="45523"/>
                    <a:pt x="-1578" y="42348"/>
                    <a:pt x="10" y="44465"/>
                  </a:cubicBezTo>
                  <a:cubicBezTo>
                    <a:pt x="1598" y="46582"/>
                    <a:pt x="193156" y="57694"/>
                    <a:pt x="247660" y="60340"/>
                  </a:cubicBezTo>
                  <a:cubicBezTo>
                    <a:pt x="302164" y="62986"/>
                    <a:pt x="313806" y="67219"/>
                    <a:pt x="327035" y="60340"/>
                  </a:cubicBezTo>
                  <a:cubicBezTo>
                    <a:pt x="340264" y="53461"/>
                    <a:pt x="315922" y="1073"/>
                    <a:pt x="317510" y="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5E24ED81-7758-8209-9BBE-0A45D06B8DA4}"/>
                </a:ext>
              </a:extLst>
            </p:cNvPr>
            <p:cNvSpPr/>
            <p:nvPr/>
          </p:nvSpPr>
          <p:spPr>
            <a:xfrm>
              <a:off x="1733233" y="4480305"/>
              <a:ext cx="110054" cy="510294"/>
            </a:xfrm>
            <a:custGeom>
              <a:avLst/>
              <a:gdLst>
                <a:gd name="connsiteX0" fmla="*/ 317 w 110054"/>
                <a:gd name="connsiteY0" fmla="*/ 2795 h 510294"/>
                <a:gd name="connsiteX1" fmla="*/ 70167 w 110054"/>
                <a:gd name="connsiteY1" fmla="*/ 40895 h 510294"/>
                <a:gd name="connsiteX2" fmla="*/ 76517 w 110054"/>
                <a:gd name="connsiteY2" fmla="*/ 98045 h 510294"/>
                <a:gd name="connsiteX3" fmla="*/ 89217 w 110054"/>
                <a:gd name="connsiteY3" fmla="*/ 494920 h 510294"/>
                <a:gd name="connsiteX4" fmla="*/ 51117 w 110054"/>
                <a:gd name="connsiteY4" fmla="*/ 434595 h 510294"/>
                <a:gd name="connsiteX5" fmla="*/ 98742 w 110054"/>
                <a:gd name="connsiteY5" fmla="*/ 488570 h 510294"/>
                <a:gd name="connsiteX6" fmla="*/ 108267 w 110054"/>
                <a:gd name="connsiteY6" fmla="*/ 393320 h 510294"/>
                <a:gd name="connsiteX7" fmla="*/ 101917 w 110054"/>
                <a:gd name="connsiteY7" fmla="*/ 47245 h 510294"/>
                <a:gd name="connsiteX8" fmla="*/ 317 w 110054"/>
                <a:gd name="connsiteY8" fmla="*/ 2795 h 5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54" h="510294">
                  <a:moveTo>
                    <a:pt x="317" y="2795"/>
                  </a:moveTo>
                  <a:cubicBezTo>
                    <a:pt x="-4974" y="1737"/>
                    <a:pt x="57467" y="25020"/>
                    <a:pt x="70167" y="40895"/>
                  </a:cubicBezTo>
                  <a:cubicBezTo>
                    <a:pt x="82867" y="56770"/>
                    <a:pt x="73342" y="22374"/>
                    <a:pt x="76517" y="98045"/>
                  </a:cubicBezTo>
                  <a:cubicBezTo>
                    <a:pt x="79692" y="173716"/>
                    <a:pt x="93450" y="438828"/>
                    <a:pt x="89217" y="494920"/>
                  </a:cubicBezTo>
                  <a:cubicBezTo>
                    <a:pt x="84984" y="551012"/>
                    <a:pt x="49529" y="435653"/>
                    <a:pt x="51117" y="434595"/>
                  </a:cubicBezTo>
                  <a:cubicBezTo>
                    <a:pt x="52705" y="433537"/>
                    <a:pt x="89217" y="495449"/>
                    <a:pt x="98742" y="488570"/>
                  </a:cubicBezTo>
                  <a:cubicBezTo>
                    <a:pt x="108267" y="481691"/>
                    <a:pt x="107738" y="466874"/>
                    <a:pt x="108267" y="393320"/>
                  </a:cubicBezTo>
                  <a:cubicBezTo>
                    <a:pt x="108796" y="319766"/>
                    <a:pt x="114617" y="112862"/>
                    <a:pt x="101917" y="47245"/>
                  </a:cubicBezTo>
                  <a:cubicBezTo>
                    <a:pt x="89217" y="-18372"/>
                    <a:pt x="5608" y="3853"/>
                    <a:pt x="317" y="279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5B3E9B23-71D6-7E87-0463-01C651394C84}"/>
                </a:ext>
              </a:extLst>
            </p:cNvPr>
            <p:cNvSpPr/>
            <p:nvPr/>
          </p:nvSpPr>
          <p:spPr>
            <a:xfrm>
              <a:off x="1786491" y="4927509"/>
              <a:ext cx="446655" cy="84644"/>
            </a:xfrm>
            <a:custGeom>
              <a:avLst/>
              <a:gdLst>
                <a:gd name="connsiteX0" fmla="*/ 23259 w 446655"/>
                <a:gd name="connsiteY0" fmla="*/ 91 h 84644"/>
                <a:gd name="connsiteX1" fmla="*/ 67709 w 446655"/>
                <a:gd name="connsiteY1" fmla="*/ 63591 h 84644"/>
                <a:gd name="connsiteX2" fmla="*/ 77234 w 446655"/>
                <a:gd name="connsiteY2" fmla="*/ 63591 h 84644"/>
                <a:gd name="connsiteX3" fmla="*/ 16909 w 446655"/>
                <a:gd name="connsiteY3" fmla="*/ 82641 h 84644"/>
                <a:gd name="connsiteX4" fmla="*/ 426484 w 446655"/>
                <a:gd name="connsiteY4" fmla="*/ 82641 h 84644"/>
                <a:gd name="connsiteX5" fmla="*/ 369334 w 446655"/>
                <a:gd name="connsiteY5" fmla="*/ 69941 h 84644"/>
                <a:gd name="connsiteX6" fmla="*/ 242334 w 446655"/>
                <a:gd name="connsiteY6" fmla="*/ 76291 h 84644"/>
                <a:gd name="connsiteX7" fmla="*/ 70884 w 446655"/>
                <a:gd name="connsiteY7" fmla="*/ 79466 h 84644"/>
                <a:gd name="connsiteX8" fmla="*/ 23259 w 446655"/>
                <a:gd name="connsiteY8" fmla="*/ 91 h 8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6655" h="84644">
                  <a:moveTo>
                    <a:pt x="23259" y="91"/>
                  </a:moveTo>
                  <a:cubicBezTo>
                    <a:pt x="22730" y="-2555"/>
                    <a:pt x="58713" y="53008"/>
                    <a:pt x="67709" y="63591"/>
                  </a:cubicBezTo>
                  <a:cubicBezTo>
                    <a:pt x="76705" y="74174"/>
                    <a:pt x="85701" y="60416"/>
                    <a:pt x="77234" y="63591"/>
                  </a:cubicBezTo>
                  <a:cubicBezTo>
                    <a:pt x="68767" y="66766"/>
                    <a:pt x="-41299" y="79466"/>
                    <a:pt x="16909" y="82641"/>
                  </a:cubicBezTo>
                  <a:cubicBezTo>
                    <a:pt x="75117" y="85816"/>
                    <a:pt x="367747" y="84758"/>
                    <a:pt x="426484" y="82641"/>
                  </a:cubicBezTo>
                  <a:cubicBezTo>
                    <a:pt x="485221" y="80524"/>
                    <a:pt x="400026" y="70999"/>
                    <a:pt x="369334" y="69941"/>
                  </a:cubicBezTo>
                  <a:cubicBezTo>
                    <a:pt x="338642" y="68883"/>
                    <a:pt x="292076" y="74704"/>
                    <a:pt x="242334" y="76291"/>
                  </a:cubicBezTo>
                  <a:cubicBezTo>
                    <a:pt x="192592" y="77879"/>
                    <a:pt x="104222" y="85816"/>
                    <a:pt x="70884" y="79466"/>
                  </a:cubicBezTo>
                  <a:cubicBezTo>
                    <a:pt x="37547" y="73116"/>
                    <a:pt x="23788" y="2737"/>
                    <a:pt x="23259" y="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92812B6F-0DCD-7940-DC4A-CEE6DA6CE256}"/>
                </a:ext>
              </a:extLst>
            </p:cNvPr>
            <p:cNvSpPr/>
            <p:nvPr/>
          </p:nvSpPr>
          <p:spPr>
            <a:xfrm>
              <a:off x="1868117" y="4959254"/>
              <a:ext cx="328874" cy="16121"/>
            </a:xfrm>
            <a:custGeom>
              <a:avLst/>
              <a:gdLst>
                <a:gd name="connsiteX0" fmla="*/ 1958 w 328874"/>
                <a:gd name="connsiteY0" fmla="*/ 9621 h 16121"/>
                <a:gd name="connsiteX1" fmla="*/ 322633 w 328874"/>
                <a:gd name="connsiteY1" fmla="*/ 96 h 16121"/>
                <a:gd name="connsiteX2" fmla="*/ 195633 w 328874"/>
                <a:gd name="connsiteY2" fmla="*/ 15971 h 16121"/>
                <a:gd name="connsiteX3" fmla="*/ 1958 w 328874"/>
                <a:gd name="connsiteY3" fmla="*/ 9621 h 1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74" h="16121">
                  <a:moveTo>
                    <a:pt x="1958" y="9621"/>
                  </a:moveTo>
                  <a:cubicBezTo>
                    <a:pt x="23125" y="6975"/>
                    <a:pt x="290354" y="-962"/>
                    <a:pt x="322633" y="96"/>
                  </a:cubicBezTo>
                  <a:cubicBezTo>
                    <a:pt x="354912" y="1154"/>
                    <a:pt x="254370" y="14913"/>
                    <a:pt x="195633" y="15971"/>
                  </a:cubicBezTo>
                  <a:cubicBezTo>
                    <a:pt x="136896" y="17029"/>
                    <a:pt x="-19209" y="12267"/>
                    <a:pt x="1958" y="962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82FFBD82-CA14-13D2-7022-6386C817595D}"/>
                </a:ext>
              </a:extLst>
            </p:cNvPr>
            <p:cNvSpPr/>
            <p:nvPr/>
          </p:nvSpPr>
          <p:spPr>
            <a:xfrm>
              <a:off x="2196833" y="4587499"/>
              <a:ext cx="22737" cy="407735"/>
            </a:xfrm>
            <a:custGeom>
              <a:avLst/>
              <a:gdLst>
                <a:gd name="connsiteX0" fmla="*/ 3442 w 22737"/>
                <a:gd name="connsiteY0" fmla="*/ 376 h 407735"/>
                <a:gd name="connsiteX1" fmla="*/ 9792 w 22737"/>
                <a:gd name="connsiteY1" fmla="*/ 232151 h 407735"/>
                <a:gd name="connsiteX2" fmla="*/ 267 w 22737"/>
                <a:gd name="connsiteY2" fmla="*/ 406776 h 407735"/>
                <a:gd name="connsiteX3" fmla="*/ 22492 w 22737"/>
                <a:gd name="connsiteY3" fmla="*/ 289301 h 407735"/>
                <a:gd name="connsiteX4" fmla="*/ 3442 w 22737"/>
                <a:gd name="connsiteY4" fmla="*/ 376 h 40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7" h="407735">
                  <a:moveTo>
                    <a:pt x="3442" y="376"/>
                  </a:moveTo>
                  <a:cubicBezTo>
                    <a:pt x="1325" y="-9149"/>
                    <a:pt x="10321" y="164418"/>
                    <a:pt x="9792" y="232151"/>
                  </a:cubicBezTo>
                  <a:cubicBezTo>
                    <a:pt x="9263" y="299884"/>
                    <a:pt x="-1850" y="397251"/>
                    <a:pt x="267" y="406776"/>
                  </a:cubicBezTo>
                  <a:cubicBezTo>
                    <a:pt x="2384" y="416301"/>
                    <a:pt x="19846" y="353330"/>
                    <a:pt x="22492" y="289301"/>
                  </a:cubicBezTo>
                  <a:cubicBezTo>
                    <a:pt x="25138" y="225272"/>
                    <a:pt x="5559" y="9901"/>
                    <a:pt x="3442" y="37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31808079-0AF2-3B1B-3E54-BDB0B0CB5234}"/>
                </a:ext>
              </a:extLst>
            </p:cNvPr>
            <p:cNvSpPr/>
            <p:nvPr/>
          </p:nvSpPr>
          <p:spPr>
            <a:xfrm>
              <a:off x="2274688" y="4608041"/>
              <a:ext cx="81175" cy="427520"/>
            </a:xfrm>
            <a:custGeom>
              <a:avLst/>
              <a:gdLst>
                <a:gd name="connsiteX0" fmla="*/ 4962 w 81175"/>
                <a:gd name="connsiteY0" fmla="*/ 2059 h 427520"/>
                <a:gd name="connsiteX1" fmla="*/ 14487 w 81175"/>
                <a:gd name="connsiteY1" fmla="*/ 294159 h 427520"/>
                <a:gd name="connsiteX2" fmla="*/ 30362 w 81175"/>
                <a:gd name="connsiteY2" fmla="*/ 325909 h 427520"/>
                <a:gd name="connsiteX3" fmla="*/ 14487 w 81175"/>
                <a:gd name="connsiteY3" fmla="*/ 364009 h 427520"/>
                <a:gd name="connsiteX4" fmla="*/ 81162 w 81175"/>
                <a:gd name="connsiteY4" fmla="*/ 427509 h 427520"/>
                <a:gd name="connsiteX5" fmla="*/ 8137 w 81175"/>
                <a:gd name="connsiteY5" fmla="*/ 367184 h 427520"/>
                <a:gd name="connsiteX6" fmla="*/ 1787 w 81175"/>
                <a:gd name="connsiteY6" fmla="*/ 173509 h 427520"/>
                <a:gd name="connsiteX7" fmla="*/ 4962 w 81175"/>
                <a:gd name="connsiteY7" fmla="*/ 2059 h 4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175" h="427520">
                  <a:moveTo>
                    <a:pt x="4962" y="2059"/>
                  </a:moveTo>
                  <a:cubicBezTo>
                    <a:pt x="7079" y="22167"/>
                    <a:pt x="10254" y="240184"/>
                    <a:pt x="14487" y="294159"/>
                  </a:cubicBezTo>
                  <a:cubicBezTo>
                    <a:pt x="18720" y="348134"/>
                    <a:pt x="30362" y="314267"/>
                    <a:pt x="30362" y="325909"/>
                  </a:cubicBezTo>
                  <a:cubicBezTo>
                    <a:pt x="30362" y="337551"/>
                    <a:pt x="6020" y="347076"/>
                    <a:pt x="14487" y="364009"/>
                  </a:cubicBezTo>
                  <a:cubicBezTo>
                    <a:pt x="22954" y="380942"/>
                    <a:pt x="82220" y="426980"/>
                    <a:pt x="81162" y="427509"/>
                  </a:cubicBezTo>
                  <a:cubicBezTo>
                    <a:pt x="80104" y="428038"/>
                    <a:pt x="21366" y="409517"/>
                    <a:pt x="8137" y="367184"/>
                  </a:cubicBezTo>
                  <a:cubicBezTo>
                    <a:pt x="-5092" y="324851"/>
                    <a:pt x="1787" y="232776"/>
                    <a:pt x="1787" y="173509"/>
                  </a:cubicBezTo>
                  <a:cubicBezTo>
                    <a:pt x="1787" y="114242"/>
                    <a:pt x="2845" y="-18049"/>
                    <a:pt x="4962" y="205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59D28010-93A2-2FE8-BC82-C9847E7404F3}"/>
                </a:ext>
              </a:extLst>
            </p:cNvPr>
            <p:cNvSpPr/>
            <p:nvPr/>
          </p:nvSpPr>
          <p:spPr>
            <a:xfrm>
              <a:off x="2300428" y="4612991"/>
              <a:ext cx="17518" cy="318265"/>
            </a:xfrm>
            <a:custGeom>
              <a:avLst/>
              <a:gdLst>
                <a:gd name="connsiteX0" fmla="*/ 1447 w 17518"/>
                <a:gd name="connsiteY0" fmla="*/ 284 h 318265"/>
                <a:gd name="connsiteX1" fmla="*/ 1447 w 17518"/>
                <a:gd name="connsiteY1" fmla="*/ 203484 h 318265"/>
                <a:gd name="connsiteX2" fmla="*/ 7797 w 17518"/>
                <a:gd name="connsiteY2" fmla="*/ 317784 h 318265"/>
                <a:gd name="connsiteX3" fmla="*/ 17322 w 17518"/>
                <a:gd name="connsiteY3" fmla="*/ 162209 h 318265"/>
                <a:gd name="connsiteX4" fmla="*/ 1447 w 17518"/>
                <a:gd name="connsiteY4" fmla="*/ 284 h 31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8" h="318265">
                  <a:moveTo>
                    <a:pt x="1447" y="284"/>
                  </a:moveTo>
                  <a:cubicBezTo>
                    <a:pt x="-1199" y="7163"/>
                    <a:pt x="389" y="150567"/>
                    <a:pt x="1447" y="203484"/>
                  </a:cubicBezTo>
                  <a:cubicBezTo>
                    <a:pt x="2505" y="256401"/>
                    <a:pt x="5151" y="324663"/>
                    <a:pt x="7797" y="317784"/>
                  </a:cubicBezTo>
                  <a:cubicBezTo>
                    <a:pt x="10443" y="310905"/>
                    <a:pt x="18909" y="211421"/>
                    <a:pt x="17322" y="162209"/>
                  </a:cubicBezTo>
                  <a:cubicBezTo>
                    <a:pt x="15735" y="112997"/>
                    <a:pt x="4093" y="-6595"/>
                    <a:pt x="1447" y="28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6520C70F-A2DB-5B6A-E586-576AC90A9B1F}"/>
                </a:ext>
              </a:extLst>
            </p:cNvPr>
            <p:cNvSpPr/>
            <p:nvPr/>
          </p:nvSpPr>
          <p:spPr>
            <a:xfrm>
              <a:off x="2266477" y="4984648"/>
              <a:ext cx="393072" cy="13228"/>
            </a:xfrm>
            <a:custGeom>
              <a:avLst/>
              <a:gdLst>
                <a:gd name="connsiteX0" fmla="*/ 473 w 393072"/>
                <a:gd name="connsiteY0" fmla="*/ 6452 h 13228"/>
                <a:gd name="connsiteX1" fmla="*/ 241773 w 393072"/>
                <a:gd name="connsiteY1" fmla="*/ 102 h 13228"/>
                <a:gd name="connsiteX2" fmla="*/ 390998 w 393072"/>
                <a:gd name="connsiteY2" fmla="*/ 3277 h 13228"/>
                <a:gd name="connsiteX3" fmla="*/ 308448 w 393072"/>
                <a:gd name="connsiteY3" fmla="*/ 12802 h 13228"/>
                <a:gd name="connsiteX4" fmla="*/ 473 w 393072"/>
                <a:gd name="connsiteY4" fmla="*/ 6452 h 1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72" h="13228">
                  <a:moveTo>
                    <a:pt x="473" y="6452"/>
                  </a:moveTo>
                  <a:cubicBezTo>
                    <a:pt x="-10639" y="4335"/>
                    <a:pt x="176686" y="631"/>
                    <a:pt x="241773" y="102"/>
                  </a:cubicBezTo>
                  <a:cubicBezTo>
                    <a:pt x="306860" y="-427"/>
                    <a:pt x="379886" y="1160"/>
                    <a:pt x="390998" y="3277"/>
                  </a:cubicBezTo>
                  <a:cubicBezTo>
                    <a:pt x="402110" y="5394"/>
                    <a:pt x="367715" y="10685"/>
                    <a:pt x="308448" y="12802"/>
                  </a:cubicBezTo>
                  <a:cubicBezTo>
                    <a:pt x="249181" y="14919"/>
                    <a:pt x="11585" y="8569"/>
                    <a:pt x="473" y="645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8DF663FD-C9BB-0371-D953-984E982C952D}"/>
                </a:ext>
              </a:extLst>
            </p:cNvPr>
            <p:cNvSpPr/>
            <p:nvPr/>
          </p:nvSpPr>
          <p:spPr>
            <a:xfrm>
              <a:off x="2260600" y="4962525"/>
              <a:ext cx="381747" cy="13083"/>
            </a:xfrm>
            <a:custGeom>
              <a:avLst/>
              <a:gdLst>
                <a:gd name="connsiteX0" fmla="*/ 0 w 381747"/>
                <a:gd name="connsiteY0" fmla="*/ 3175 h 13083"/>
                <a:gd name="connsiteX1" fmla="*/ 219075 w 381747"/>
                <a:gd name="connsiteY1" fmla="*/ 0 h 13083"/>
                <a:gd name="connsiteX2" fmla="*/ 381000 w 381747"/>
                <a:gd name="connsiteY2" fmla="*/ 0 h 13083"/>
                <a:gd name="connsiteX3" fmla="*/ 276225 w 381747"/>
                <a:gd name="connsiteY3" fmla="*/ 6350 h 13083"/>
                <a:gd name="connsiteX4" fmla="*/ 200025 w 381747"/>
                <a:gd name="connsiteY4" fmla="*/ 12700 h 13083"/>
                <a:gd name="connsiteX5" fmla="*/ 0 w 381747"/>
                <a:gd name="connsiteY5" fmla="*/ 3175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747" h="13083">
                  <a:moveTo>
                    <a:pt x="0" y="3175"/>
                  </a:moveTo>
                  <a:lnTo>
                    <a:pt x="219075" y="0"/>
                  </a:lnTo>
                  <a:lnTo>
                    <a:pt x="381000" y="0"/>
                  </a:lnTo>
                  <a:cubicBezTo>
                    <a:pt x="390525" y="1058"/>
                    <a:pt x="306387" y="4233"/>
                    <a:pt x="276225" y="6350"/>
                  </a:cubicBezTo>
                  <a:cubicBezTo>
                    <a:pt x="246063" y="8467"/>
                    <a:pt x="238654" y="11642"/>
                    <a:pt x="200025" y="12700"/>
                  </a:cubicBezTo>
                  <a:cubicBezTo>
                    <a:pt x="161396" y="13758"/>
                    <a:pt x="102923" y="13229"/>
                    <a:pt x="0" y="317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CE754762-1B47-AA30-70B4-69C821F9C8A5}"/>
                </a:ext>
              </a:extLst>
            </p:cNvPr>
            <p:cNvSpPr/>
            <p:nvPr/>
          </p:nvSpPr>
          <p:spPr>
            <a:xfrm>
              <a:off x="2291960" y="5058916"/>
              <a:ext cx="353174" cy="138559"/>
            </a:xfrm>
            <a:custGeom>
              <a:avLst/>
              <a:gdLst>
                <a:gd name="connsiteX0" fmla="*/ 352815 w 353174"/>
                <a:gd name="connsiteY0" fmla="*/ 14734 h 138559"/>
                <a:gd name="connsiteX1" fmla="*/ 130565 w 353174"/>
                <a:gd name="connsiteY1" fmla="*/ 33784 h 138559"/>
                <a:gd name="connsiteX2" fmla="*/ 60715 w 353174"/>
                <a:gd name="connsiteY2" fmla="*/ 40134 h 138559"/>
                <a:gd name="connsiteX3" fmla="*/ 149615 w 353174"/>
                <a:gd name="connsiteY3" fmla="*/ 24259 h 138559"/>
                <a:gd name="connsiteX4" fmla="*/ 44840 w 353174"/>
                <a:gd name="connsiteY4" fmla="*/ 14734 h 138559"/>
                <a:gd name="connsiteX5" fmla="*/ 19440 w 353174"/>
                <a:gd name="connsiteY5" fmla="*/ 14734 h 138559"/>
                <a:gd name="connsiteX6" fmla="*/ 13090 w 353174"/>
                <a:gd name="connsiteY6" fmla="*/ 40134 h 138559"/>
                <a:gd name="connsiteX7" fmla="*/ 22615 w 353174"/>
                <a:gd name="connsiteY7" fmla="*/ 138559 h 138559"/>
                <a:gd name="connsiteX8" fmla="*/ 390 w 353174"/>
                <a:gd name="connsiteY8" fmla="*/ 40134 h 138559"/>
                <a:gd name="connsiteX9" fmla="*/ 44840 w 353174"/>
                <a:gd name="connsiteY9" fmla="*/ 2034 h 138559"/>
                <a:gd name="connsiteX10" fmla="*/ 82940 w 353174"/>
                <a:gd name="connsiteY10" fmla="*/ 5209 h 138559"/>
                <a:gd name="connsiteX11" fmla="*/ 108340 w 353174"/>
                <a:gd name="connsiteY11" fmla="*/ 5209 h 138559"/>
                <a:gd name="connsiteX12" fmla="*/ 181365 w 353174"/>
                <a:gd name="connsiteY12" fmla="*/ 8384 h 138559"/>
                <a:gd name="connsiteX13" fmla="*/ 352815 w 353174"/>
                <a:gd name="connsiteY13" fmla="*/ 14734 h 1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3174" h="138559">
                  <a:moveTo>
                    <a:pt x="352815" y="14734"/>
                  </a:moveTo>
                  <a:cubicBezTo>
                    <a:pt x="344348" y="18967"/>
                    <a:pt x="130565" y="33784"/>
                    <a:pt x="130565" y="33784"/>
                  </a:cubicBezTo>
                  <a:cubicBezTo>
                    <a:pt x="81882" y="38017"/>
                    <a:pt x="57540" y="41721"/>
                    <a:pt x="60715" y="40134"/>
                  </a:cubicBezTo>
                  <a:cubicBezTo>
                    <a:pt x="63890" y="38547"/>
                    <a:pt x="152261" y="28492"/>
                    <a:pt x="149615" y="24259"/>
                  </a:cubicBezTo>
                  <a:cubicBezTo>
                    <a:pt x="146969" y="20026"/>
                    <a:pt x="66536" y="16321"/>
                    <a:pt x="44840" y="14734"/>
                  </a:cubicBezTo>
                  <a:cubicBezTo>
                    <a:pt x="23144" y="13147"/>
                    <a:pt x="24732" y="10501"/>
                    <a:pt x="19440" y="14734"/>
                  </a:cubicBezTo>
                  <a:cubicBezTo>
                    <a:pt x="14148" y="18967"/>
                    <a:pt x="12561" y="19497"/>
                    <a:pt x="13090" y="40134"/>
                  </a:cubicBezTo>
                  <a:cubicBezTo>
                    <a:pt x="13619" y="60771"/>
                    <a:pt x="24732" y="138559"/>
                    <a:pt x="22615" y="138559"/>
                  </a:cubicBezTo>
                  <a:cubicBezTo>
                    <a:pt x="20498" y="138559"/>
                    <a:pt x="-3314" y="62888"/>
                    <a:pt x="390" y="40134"/>
                  </a:cubicBezTo>
                  <a:cubicBezTo>
                    <a:pt x="4094" y="17380"/>
                    <a:pt x="31082" y="7855"/>
                    <a:pt x="44840" y="2034"/>
                  </a:cubicBezTo>
                  <a:cubicBezTo>
                    <a:pt x="58598" y="-3787"/>
                    <a:pt x="72357" y="4680"/>
                    <a:pt x="82940" y="5209"/>
                  </a:cubicBezTo>
                  <a:cubicBezTo>
                    <a:pt x="93523" y="5738"/>
                    <a:pt x="91936" y="4680"/>
                    <a:pt x="108340" y="5209"/>
                  </a:cubicBezTo>
                  <a:cubicBezTo>
                    <a:pt x="124744" y="5738"/>
                    <a:pt x="144853" y="8384"/>
                    <a:pt x="181365" y="8384"/>
                  </a:cubicBezTo>
                  <a:cubicBezTo>
                    <a:pt x="217877" y="8384"/>
                    <a:pt x="361282" y="10501"/>
                    <a:pt x="352815" y="147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EE549DE4-321B-B7DD-69CC-74801550F6DA}"/>
                </a:ext>
              </a:extLst>
            </p:cNvPr>
            <p:cNvSpPr/>
            <p:nvPr/>
          </p:nvSpPr>
          <p:spPr>
            <a:xfrm>
              <a:off x="2259713" y="5047967"/>
              <a:ext cx="55002" cy="480028"/>
            </a:xfrm>
            <a:custGeom>
              <a:avLst/>
              <a:gdLst>
                <a:gd name="connsiteX0" fmla="*/ 54862 w 55002"/>
                <a:gd name="connsiteY0" fmla="*/ 283 h 480028"/>
                <a:gd name="connsiteX1" fmla="*/ 16762 w 55002"/>
                <a:gd name="connsiteY1" fmla="*/ 54258 h 480028"/>
                <a:gd name="connsiteX2" fmla="*/ 23112 w 55002"/>
                <a:gd name="connsiteY2" fmla="*/ 146333 h 480028"/>
                <a:gd name="connsiteX3" fmla="*/ 19937 w 55002"/>
                <a:gd name="connsiteY3" fmla="*/ 447958 h 480028"/>
                <a:gd name="connsiteX4" fmla="*/ 35812 w 55002"/>
                <a:gd name="connsiteY4" fmla="*/ 467008 h 480028"/>
                <a:gd name="connsiteX5" fmla="*/ 10412 w 55002"/>
                <a:gd name="connsiteY5" fmla="*/ 409858 h 480028"/>
                <a:gd name="connsiteX6" fmla="*/ 13587 w 55002"/>
                <a:gd name="connsiteY6" fmla="*/ 108233 h 480028"/>
                <a:gd name="connsiteX7" fmla="*/ 887 w 55002"/>
                <a:gd name="connsiteY7" fmla="*/ 76483 h 480028"/>
                <a:gd name="connsiteX8" fmla="*/ 54862 w 55002"/>
                <a:gd name="connsiteY8" fmla="*/ 283 h 48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02" h="480028">
                  <a:moveTo>
                    <a:pt x="54862" y="283"/>
                  </a:moveTo>
                  <a:cubicBezTo>
                    <a:pt x="57508" y="-3421"/>
                    <a:pt x="22054" y="29916"/>
                    <a:pt x="16762" y="54258"/>
                  </a:cubicBezTo>
                  <a:cubicBezTo>
                    <a:pt x="11470" y="78600"/>
                    <a:pt x="22583" y="80716"/>
                    <a:pt x="23112" y="146333"/>
                  </a:cubicBezTo>
                  <a:cubicBezTo>
                    <a:pt x="23641" y="211950"/>
                    <a:pt x="19937" y="447958"/>
                    <a:pt x="19937" y="447958"/>
                  </a:cubicBezTo>
                  <a:cubicBezTo>
                    <a:pt x="22054" y="501404"/>
                    <a:pt x="37399" y="473358"/>
                    <a:pt x="35812" y="467008"/>
                  </a:cubicBezTo>
                  <a:cubicBezTo>
                    <a:pt x="34224" y="460658"/>
                    <a:pt x="14116" y="469654"/>
                    <a:pt x="10412" y="409858"/>
                  </a:cubicBezTo>
                  <a:cubicBezTo>
                    <a:pt x="6708" y="350062"/>
                    <a:pt x="15174" y="163795"/>
                    <a:pt x="13587" y="108233"/>
                  </a:cubicBezTo>
                  <a:cubicBezTo>
                    <a:pt x="12000" y="52671"/>
                    <a:pt x="-3876" y="90771"/>
                    <a:pt x="887" y="76483"/>
                  </a:cubicBezTo>
                  <a:cubicBezTo>
                    <a:pt x="5650" y="62195"/>
                    <a:pt x="52216" y="3987"/>
                    <a:pt x="54862" y="28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C0CE08B1-7DC1-7110-5DB8-245411542ADA}"/>
                </a:ext>
              </a:extLst>
            </p:cNvPr>
            <p:cNvSpPr/>
            <p:nvPr/>
          </p:nvSpPr>
          <p:spPr>
            <a:xfrm>
              <a:off x="1916471" y="5513447"/>
              <a:ext cx="404488" cy="30712"/>
            </a:xfrm>
            <a:custGeom>
              <a:avLst/>
              <a:gdLst>
                <a:gd name="connsiteX0" fmla="*/ 4404 w 404488"/>
                <a:gd name="connsiteY0" fmla="*/ 23753 h 30712"/>
                <a:gd name="connsiteX1" fmla="*/ 274279 w 404488"/>
                <a:gd name="connsiteY1" fmla="*/ 1528 h 30712"/>
                <a:gd name="connsiteX2" fmla="*/ 331429 w 404488"/>
                <a:gd name="connsiteY2" fmla="*/ 4703 h 30712"/>
                <a:gd name="connsiteX3" fmla="*/ 404454 w 404488"/>
                <a:gd name="connsiteY3" fmla="*/ 26928 h 30712"/>
                <a:gd name="connsiteX4" fmla="*/ 321904 w 404488"/>
                <a:gd name="connsiteY4" fmla="*/ 23753 h 30712"/>
                <a:gd name="connsiteX5" fmla="*/ 121879 w 404488"/>
                <a:gd name="connsiteY5" fmla="*/ 30103 h 30712"/>
                <a:gd name="connsiteX6" fmla="*/ 4404 w 404488"/>
                <a:gd name="connsiteY6" fmla="*/ 23753 h 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488" h="30712">
                  <a:moveTo>
                    <a:pt x="4404" y="23753"/>
                  </a:moveTo>
                  <a:cubicBezTo>
                    <a:pt x="29804" y="18991"/>
                    <a:pt x="219775" y="4703"/>
                    <a:pt x="274279" y="1528"/>
                  </a:cubicBezTo>
                  <a:cubicBezTo>
                    <a:pt x="328783" y="-1647"/>
                    <a:pt x="309733" y="470"/>
                    <a:pt x="331429" y="4703"/>
                  </a:cubicBezTo>
                  <a:cubicBezTo>
                    <a:pt x="353125" y="8936"/>
                    <a:pt x="406041" y="23753"/>
                    <a:pt x="404454" y="26928"/>
                  </a:cubicBezTo>
                  <a:cubicBezTo>
                    <a:pt x="402867" y="30103"/>
                    <a:pt x="369000" y="23224"/>
                    <a:pt x="321904" y="23753"/>
                  </a:cubicBezTo>
                  <a:cubicBezTo>
                    <a:pt x="274808" y="24282"/>
                    <a:pt x="174266" y="27986"/>
                    <a:pt x="121879" y="30103"/>
                  </a:cubicBezTo>
                  <a:cubicBezTo>
                    <a:pt x="69492" y="32220"/>
                    <a:pt x="-20996" y="28515"/>
                    <a:pt x="4404" y="237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C9F64593-8D69-5B44-73FA-5278345A4985}"/>
                </a:ext>
              </a:extLst>
            </p:cNvPr>
            <p:cNvSpPr/>
            <p:nvPr/>
          </p:nvSpPr>
          <p:spPr>
            <a:xfrm>
              <a:off x="2298578" y="5080907"/>
              <a:ext cx="19568" cy="459476"/>
            </a:xfrm>
            <a:custGeom>
              <a:avLst/>
              <a:gdLst>
                <a:gd name="connsiteX0" fmla="*/ 15997 w 19568"/>
                <a:gd name="connsiteY0" fmla="*/ 2268 h 459476"/>
                <a:gd name="connsiteX1" fmla="*/ 19172 w 19568"/>
                <a:gd name="connsiteY1" fmla="*/ 180068 h 459476"/>
                <a:gd name="connsiteX2" fmla="*/ 9647 w 19568"/>
                <a:gd name="connsiteY2" fmla="*/ 319768 h 459476"/>
                <a:gd name="connsiteX3" fmla="*/ 19172 w 19568"/>
                <a:gd name="connsiteY3" fmla="*/ 459468 h 459476"/>
                <a:gd name="connsiteX4" fmla="*/ 122 w 19568"/>
                <a:gd name="connsiteY4" fmla="*/ 313418 h 459476"/>
                <a:gd name="connsiteX5" fmla="*/ 15997 w 19568"/>
                <a:gd name="connsiteY5" fmla="*/ 2268 h 45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68" h="459476">
                  <a:moveTo>
                    <a:pt x="15997" y="2268"/>
                  </a:moveTo>
                  <a:cubicBezTo>
                    <a:pt x="19172" y="-19957"/>
                    <a:pt x="20230" y="127151"/>
                    <a:pt x="19172" y="180068"/>
                  </a:cubicBezTo>
                  <a:cubicBezTo>
                    <a:pt x="18114" y="232985"/>
                    <a:pt x="9647" y="273201"/>
                    <a:pt x="9647" y="319768"/>
                  </a:cubicBezTo>
                  <a:cubicBezTo>
                    <a:pt x="9647" y="366335"/>
                    <a:pt x="20760" y="460526"/>
                    <a:pt x="19172" y="459468"/>
                  </a:cubicBezTo>
                  <a:cubicBezTo>
                    <a:pt x="17584" y="458410"/>
                    <a:pt x="1709" y="388030"/>
                    <a:pt x="122" y="313418"/>
                  </a:cubicBezTo>
                  <a:cubicBezTo>
                    <a:pt x="-1465" y="238806"/>
                    <a:pt x="12822" y="24493"/>
                    <a:pt x="15997" y="226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F9180E0D-88CE-A80B-0D77-3EF421E80647}"/>
                </a:ext>
              </a:extLst>
            </p:cNvPr>
            <p:cNvSpPr/>
            <p:nvPr/>
          </p:nvSpPr>
          <p:spPr>
            <a:xfrm>
              <a:off x="2941689" y="5577772"/>
              <a:ext cx="33286" cy="1088425"/>
            </a:xfrm>
            <a:custGeom>
              <a:avLst/>
              <a:gdLst>
                <a:gd name="connsiteX0" fmla="*/ 1536 w 33286"/>
                <a:gd name="connsiteY0" fmla="*/ 703 h 1088425"/>
                <a:gd name="connsiteX1" fmla="*/ 1536 w 33286"/>
                <a:gd name="connsiteY1" fmla="*/ 610303 h 1088425"/>
                <a:gd name="connsiteX2" fmla="*/ 4711 w 33286"/>
                <a:gd name="connsiteY2" fmla="*/ 581728 h 1088425"/>
                <a:gd name="connsiteX3" fmla="*/ 20586 w 33286"/>
                <a:gd name="connsiteY3" fmla="*/ 892878 h 1088425"/>
                <a:gd name="connsiteX4" fmla="*/ 11061 w 33286"/>
                <a:gd name="connsiteY4" fmla="*/ 867478 h 1088425"/>
                <a:gd name="connsiteX5" fmla="*/ 20586 w 33286"/>
                <a:gd name="connsiteY5" fmla="*/ 1086553 h 1088425"/>
                <a:gd name="connsiteX6" fmla="*/ 33286 w 33286"/>
                <a:gd name="connsiteY6" fmla="*/ 724603 h 1088425"/>
                <a:gd name="connsiteX7" fmla="*/ 20586 w 33286"/>
                <a:gd name="connsiteY7" fmla="*/ 492828 h 1088425"/>
                <a:gd name="connsiteX8" fmla="*/ 1536 w 33286"/>
                <a:gd name="connsiteY8" fmla="*/ 703 h 108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86" h="1088425">
                  <a:moveTo>
                    <a:pt x="1536" y="703"/>
                  </a:moveTo>
                  <a:cubicBezTo>
                    <a:pt x="-1639" y="20282"/>
                    <a:pt x="1007" y="513466"/>
                    <a:pt x="1536" y="610303"/>
                  </a:cubicBezTo>
                  <a:cubicBezTo>
                    <a:pt x="2065" y="707140"/>
                    <a:pt x="1536" y="534632"/>
                    <a:pt x="4711" y="581728"/>
                  </a:cubicBezTo>
                  <a:cubicBezTo>
                    <a:pt x="7886" y="628824"/>
                    <a:pt x="19528" y="845253"/>
                    <a:pt x="20586" y="892878"/>
                  </a:cubicBezTo>
                  <a:cubicBezTo>
                    <a:pt x="21644" y="940503"/>
                    <a:pt x="11061" y="835199"/>
                    <a:pt x="11061" y="867478"/>
                  </a:cubicBezTo>
                  <a:cubicBezTo>
                    <a:pt x="11061" y="899757"/>
                    <a:pt x="16882" y="1110366"/>
                    <a:pt x="20586" y="1086553"/>
                  </a:cubicBezTo>
                  <a:cubicBezTo>
                    <a:pt x="24290" y="1062741"/>
                    <a:pt x="33286" y="823557"/>
                    <a:pt x="33286" y="724603"/>
                  </a:cubicBezTo>
                  <a:cubicBezTo>
                    <a:pt x="33286" y="625649"/>
                    <a:pt x="23232" y="609774"/>
                    <a:pt x="20586" y="492828"/>
                  </a:cubicBezTo>
                  <a:cubicBezTo>
                    <a:pt x="17940" y="375882"/>
                    <a:pt x="4711" y="-18876"/>
                    <a:pt x="1536" y="70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9E98D0B9-F60F-A126-3712-0CEECE2A1D24}"/>
                </a:ext>
              </a:extLst>
            </p:cNvPr>
            <p:cNvSpPr/>
            <p:nvPr/>
          </p:nvSpPr>
          <p:spPr>
            <a:xfrm>
              <a:off x="3113903" y="5894264"/>
              <a:ext cx="385765" cy="585923"/>
            </a:xfrm>
            <a:custGeom>
              <a:avLst/>
              <a:gdLst>
                <a:gd name="connsiteX0" fmla="*/ 48397 w 385765"/>
                <a:gd name="connsiteY0" fmla="*/ 1711 h 585923"/>
                <a:gd name="connsiteX1" fmla="*/ 48397 w 385765"/>
                <a:gd name="connsiteY1" fmla="*/ 284286 h 585923"/>
                <a:gd name="connsiteX2" fmla="*/ 45222 w 385765"/>
                <a:gd name="connsiteY2" fmla="*/ 452561 h 585923"/>
                <a:gd name="connsiteX3" fmla="*/ 29347 w 385765"/>
                <a:gd name="connsiteY3" fmla="*/ 525586 h 585923"/>
                <a:gd name="connsiteX4" fmla="*/ 3947 w 385765"/>
                <a:gd name="connsiteY4" fmla="*/ 544636 h 585923"/>
                <a:gd name="connsiteX5" fmla="*/ 121422 w 385765"/>
                <a:gd name="connsiteY5" fmla="*/ 563686 h 585923"/>
                <a:gd name="connsiteX6" fmla="*/ 83322 w 385765"/>
                <a:gd name="connsiteY6" fmla="*/ 585911 h 585923"/>
                <a:gd name="connsiteX7" fmla="*/ 384947 w 385765"/>
                <a:gd name="connsiteY7" fmla="*/ 560511 h 585923"/>
                <a:gd name="connsiteX8" fmla="*/ 169047 w 385765"/>
                <a:gd name="connsiteY8" fmla="*/ 570036 h 585923"/>
                <a:gd name="connsiteX9" fmla="*/ 64272 w 385765"/>
                <a:gd name="connsiteY9" fmla="*/ 547811 h 585923"/>
                <a:gd name="connsiteX10" fmla="*/ 45222 w 385765"/>
                <a:gd name="connsiteY10" fmla="*/ 541461 h 585923"/>
                <a:gd name="connsiteX11" fmla="*/ 51572 w 385765"/>
                <a:gd name="connsiteY11" fmla="*/ 516061 h 585923"/>
                <a:gd name="connsiteX12" fmla="*/ 67447 w 385765"/>
                <a:gd name="connsiteY12" fmla="*/ 427161 h 585923"/>
                <a:gd name="connsiteX13" fmla="*/ 48397 w 385765"/>
                <a:gd name="connsiteY13" fmla="*/ 1711 h 58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765" h="585923">
                  <a:moveTo>
                    <a:pt x="48397" y="1711"/>
                  </a:moveTo>
                  <a:cubicBezTo>
                    <a:pt x="45222" y="-22102"/>
                    <a:pt x="48926" y="209144"/>
                    <a:pt x="48397" y="284286"/>
                  </a:cubicBezTo>
                  <a:cubicBezTo>
                    <a:pt x="47868" y="359428"/>
                    <a:pt x="48397" y="412344"/>
                    <a:pt x="45222" y="452561"/>
                  </a:cubicBezTo>
                  <a:cubicBezTo>
                    <a:pt x="42047" y="492778"/>
                    <a:pt x="36226" y="510240"/>
                    <a:pt x="29347" y="525586"/>
                  </a:cubicBezTo>
                  <a:cubicBezTo>
                    <a:pt x="22468" y="540932"/>
                    <a:pt x="-11399" y="538286"/>
                    <a:pt x="3947" y="544636"/>
                  </a:cubicBezTo>
                  <a:cubicBezTo>
                    <a:pt x="19293" y="550986"/>
                    <a:pt x="108193" y="556807"/>
                    <a:pt x="121422" y="563686"/>
                  </a:cubicBezTo>
                  <a:cubicBezTo>
                    <a:pt x="134651" y="570565"/>
                    <a:pt x="39401" y="586440"/>
                    <a:pt x="83322" y="585911"/>
                  </a:cubicBezTo>
                  <a:cubicBezTo>
                    <a:pt x="127243" y="585382"/>
                    <a:pt x="370660" y="563157"/>
                    <a:pt x="384947" y="560511"/>
                  </a:cubicBezTo>
                  <a:cubicBezTo>
                    <a:pt x="399234" y="557865"/>
                    <a:pt x="222493" y="572153"/>
                    <a:pt x="169047" y="570036"/>
                  </a:cubicBezTo>
                  <a:cubicBezTo>
                    <a:pt x="115601" y="567919"/>
                    <a:pt x="64272" y="547811"/>
                    <a:pt x="64272" y="547811"/>
                  </a:cubicBezTo>
                  <a:cubicBezTo>
                    <a:pt x="43635" y="543049"/>
                    <a:pt x="45222" y="541461"/>
                    <a:pt x="45222" y="541461"/>
                  </a:cubicBezTo>
                  <a:cubicBezTo>
                    <a:pt x="43105" y="536169"/>
                    <a:pt x="47868" y="535111"/>
                    <a:pt x="51572" y="516061"/>
                  </a:cubicBezTo>
                  <a:cubicBezTo>
                    <a:pt x="55276" y="497011"/>
                    <a:pt x="65860" y="510769"/>
                    <a:pt x="67447" y="427161"/>
                  </a:cubicBezTo>
                  <a:cubicBezTo>
                    <a:pt x="69035" y="343553"/>
                    <a:pt x="51572" y="25524"/>
                    <a:pt x="48397" y="17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70F8A889-2B73-6D1A-8091-8F776729AB2C}"/>
                </a:ext>
              </a:extLst>
            </p:cNvPr>
            <p:cNvSpPr/>
            <p:nvPr/>
          </p:nvSpPr>
          <p:spPr>
            <a:xfrm>
              <a:off x="2920567" y="4267785"/>
              <a:ext cx="31124" cy="243777"/>
            </a:xfrm>
            <a:custGeom>
              <a:avLst/>
              <a:gdLst>
                <a:gd name="connsiteX0" fmla="*/ 29008 w 31124"/>
                <a:gd name="connsiteY0" fmla="*/ 2590 h 243777"/>
                <a:gd name="connsiteX1" fmla="*/ 29008 w 31124"/>
                <a:gd name="connsiteY1" fmla="*/ 228015 h 243777"/>
                <a:gd name="connsiteX2" fmla="*/ 29008 w 31124"/>
                <a:gd name="connsiteY2" fmla="*/ 212140 h 243777"/>
                <a:gd name="connsiteX3" fmla="*/ 433 w 31124"/>
                <a:gd name="connsiteY3" fmla="*/ 110540 h 243777"/>
                <a:gd name="connsiteX4" fmla="*/ 29008 w 31124"/>
                <a:gd name="connsiteY4" fmla="*/ 2590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24" h="243777">
                  <a:moveTo>
                    <a:pt x="29008" y="2590"/>
                  </a:moveTo>
                  <a:cubicBezTo>
                    <a:pt x="33770" y="22169"/>
                    <a:pt x="29008" y="228015"/>
                    <a:pt x="29008" y="228015"/>
                  </a:cubicBezTo>
                  <a:cubicBezTo>
                    <a:pt x="29008" y="262940"/>
                    <a:pt x="33770" y="231719"/>
                    <a:pt x="29008" y="212140"/>
                  </a:cubicBezTo>
                  <a:cubicBezTo>
                    <a:pt x="24246" y="192561"/>
                    <a:pt x="4666" y="141232"/>
                    <a:pt x="433" y="110540"/>
                  </a:cubicBezTo>
                  <a:cubicBezTo>
                    <a:pt x="-3800" y="79848"/>
                    <a:pt x="24246" y="-16989"/>
                    <a:pt x="29008" y="259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E02B8B28-8E42-7E1F-3F0D-E10ACCF25F39}"/>
                </a:ext>
              </a:extLst>
            </p:cNvPr>
            <p:cNvSpPr/>
            <p:nvPr/>
          </p:nvSpPr>
          <p:spPr>
            <a:xfrm>
              <a:off x="2850996" y="4272448"/>
              <a:ext cx="19690" cy="211404"/>
            </a:xfrm>
            <a:custGeom>
              <a:avLst/>
              <a:gdLst>
                <a:gd name="connsiteX0" fmla="*/ 12854 w 19690"/>
                <a:gd name="connsiteY0" fmla="*/ 1102 h 211404"/>
                <a:gd name="connsiteX1" fmla="*/ 19204 w 19690"/>
                <a:gd name="connsiteY1" fmla="*/ 207477 h 211404"/>
                <a:gd name="connsiteX2" fmla="*/ 154 w 19690"/>
                <a:gd name="connsiteY2" fmla="*/ 128102 h 211404"/>
                <a:gd name="connsiteX3" fmla="*/ 12854 w 19690"/>
                <a:gd name="connsiteY3" fmla="*/ 1102 h 2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90" h="211404">
                  <a:moveTo>
                    <a:pt x="12854" y="1102"/>
                  </a:moveTo>
                  <a:cubicBezTo>
                    <a:pt x="16029" y="14331"/>
                    <a:pt x="21321" y="186310"/>
                    <a:pt x="19204" y="207477"/>
                  </a:cubicBezTo>
                  <a:cubicBezTo>
                    <a:pt x="17087" y="228644"/>
                    <a:pt x="1741" y="158794"/>
                    <a:pt x="154" y="128102"/>
                  </a:cubicBezTo>
                  <a:cubicBezTo>
                    <a:pt x="-1434" y="97410"/>
                    <a:pt x="9679" y="-12127"/>
                    <a:pt x="12854" y="110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1BA28599-423C-4ECF-C916-2FF02C59109B}"/>
                </a:ext>
              </a:extLst>
            </p:cNvPr>
            <p:cNvSpPr/>
            <p:nvPr/>
          </p:nvSpPr>
          <p:spPr>
            <a:xfrm>
              <a:off x="3142757" y="4251477"/>
              <a:ext cx="551337" cy="295219"/>
            </a:xfrm>
            <a:custGeom>
              <a:avLst/>
              <a:gdLst>
                <a:gd name="connsiteX0" fmla="*/ 22718 w 551337"/>
                <a:gd name="connsiteY0" fmla="*/ 6198 h 295219"/>
                <a:gd name="connsiteX1" fmla="*/ 13193 w 551337"/>
                <a:gd name="connsiteY1" fmla="*/ 63348 h 295219"/>
                <a:gd name="connsiteX2" fmla="*/ 16368 w 551337"/>
                <a:gd name="connsiteY2" fmla="*/ 244323 h 295219"/>
                <a:gd name="connsiteX3" fmla="*/ 79868 w 551337"/>
                <a:gd name="connsiteY3" fmla="*/ 266548 h 295219"/>
                <a:gd name="connsiteX4" fmla="*/ 537068 w 551337"/>
                <a:gd name="connsiteY4" fmla="*/ 263373 h 295219"/>
                <a:gd name="connsiteX5" fmla="*/ 419593 w 551337"/>
                <a:gd name="connsiteY5" fmla="*/ 288773 h 295219"/>
                <a:gd name="connsiteX6" fmla="*/ 254493 w 551337"/>
                <a:gd name="connsiteY6" fmla="*/ 295123 h 295219"/>
                <a:gd name="connsiteX7" fmla="*/ 54468 w 551337"/>
                <a:gd name="connsiteY7" fmla="*/ 285598 h 295219"/>
                <a:gd name="connsiteX8" fmla="*/ 48118 w 551337"/>
                <a:gd name="connsiteY8" fmla="*/ 285598 h 295219"/>
                <a:gd name="connsiteX9" fmla="*/ 25893 w 551337"/>
                <a:gd name="connsiteY9" fmla="*/ 279248 h 295219"/>
                <a:gd name="connsiteX10" fmla="*/ 493 w 551337"/>
                <a:gd name="connsiteY10" fmla="*/ 193523 h 295219"/>
                <a:gd name="connsiteX11" fmla="*/ 22718 w 551337"/>
                <a:gd name="connsiteY11" fmla="*/ 6198 h 29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337" h="295219">
                  <a:moveTo>
                    <a:pt x="22718" y="6198"/>
                  </a:moveTo>
                  <a:cubicBezTo>
                    <a:pt x="24835" y="-15498"/>
                    <a:pt x="14251" y="23661"/>
                    <a:pt x="13193" y="63348"/>
                  </a:cubicBezTo>
                  <a:cubicBezTo>
                    <a:pt x="12135" y="103035"/>
                    <a:pt x="5255" y="210456"/>
                    <a:pt x="16368" y="244323"/>
                  </a:cubicBezTo>
                  <a:cubicBezTo>
                    <a:pt x="27481" y="278190"/>
                    <a:pt x="-6915" y="263373"/>
                    <a:pt x="79868" y="266548"/>
                  </a:cubicBezTo>
                  <a:cubicBezTo>
                    <a:pt x="166651" y="269723"/>
                    <a:pt x="480447" y="259669"/>
                    <a:pt x="537068" y="263373"/>
                  </a:cubicBezTo>
                  <a:cubicBezTo>
                    <a:pt x="593689" y="267077"/>
                    <a:pt x="466689" y="283481"/>
                    <a:pt x="419593" y="288773"/>
                  </a:cubicBezTo>
                  <a:cubicBezTo>
                    <a:pt x="372497" y="294065"/>
                    <a:pt x="315347" y="295652"/>
                    <a:pt x="254493" y="295123"/>
                  </a:cubicBezTo>
                  <a:cubicBezTo>
                    <a:pt x="193639" y="294594"/>
                    <a:pt x="88864" y="287186"/>
                    <a:pt x="54468" y="285598"/>
                  </a:cubicBezTo>
                  <a:cubicBezTo>
                    <a:pt x="20072" y="284011"/>
                    <a:pt x="52880" y="286656"/>
                    <a:pt x="48118" y="285598"/>
                  </a:cubicBezTo>
                  <a:cubicBezTo>
                    <a:pt x="43356" y="284540"/>
                    <a:pt x="33830" y="294594"/>
                    <a:pt x="25893" y="279248"/>
                  </a:cubicBezTo>
                  <a:cubicBezTo>
                    <a:pt x="17956" y="263902"/>
                    <a:pt x="4726" y="235856"/>
                    <a:pt x="493" y="193523"/>
                  </a:cubicBezTo>
                  <a:cubicBezTo>
                    <a:pt x="-3740" y="151190"/>
                    <a:pt x="20601" y="27894"/>
                    <a:pt x="22718" y="61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6E1BF1A2-1409-75C1-7CA2-3EC2B4600EFA}"/>
                </a:ext>
              </a:extLst>
            </p:cNvPr>
            <p:cNvSpPr/>
            <p:nvPr/>
          </p:nvSpPr>
          <p:spPr>
            <a:xfrm>
              <a:off x="3073591" y="4273993"/>
              <a:ext cx="101419" cy="299254"/>
            </a:xfrm>
            <a:custGeom>
              <a:avLst/>
              <a:gdLst>
                <a:gd name="connsiteX0" fmla="*/ 22034 w 101419"/>
                <a:gd name="connsiteY0" fmla="*/ 5907 h 299254"/>
                <a:gd name="connsiteX1" fmla="*/ 25209 w 101419"/>
                <a:gd name="connsiteY1" fmla="*/ 244032 h 299254"/>
                <a:gd name="connsiteX2" fmla="*/ 2984 w 101419"/>
                <a:gd name="connsiteY2" fmla="*/ 221807 h 299254"/>
                <a:gd name="connsiteX3" fmla="*/ 101409 w 101419"/>
                <a:gd name="connsiteY3" fmla="*/ 298007 h 299254"/>
                <a:gd name="connsiteX4" fmla="*/ 9334 w 101419"/>
                <a:gd name="connsiteY4" fmla="*/ 266257 h 299254"/>
                <a:gd name="connsiteX5" fmla="*/ 34734 w 101419"/>
                <a:gd name="connsiteY5" fmla="*/ 228157 h 299254"/>
                <a:gd name="connsiteX6" fmla="*/ 37909 w 101419"/>
                <a:gd name="connsiteY6" fmla="*/ 82107 h 299254"/>
                <a:gd name="connsiteX7" fmla="*/ 22034 w 101419"/>
                <a:gd name="connsiteY7" fmla="*/ 5907 h 29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419" h="299254">
                  <a:moveTo>
                    <a:pt x="22034" y="5907"/>
                  </a:moveTo>
                  <a:cubicBezTo>
                    <a:pt x="19917" y="32895"/>
                    <a:pt x="28384" y="208049"/>
                    <a:pt x="25209" y="244032"/>
                  </a:cubicBezTo>
                  <a:cubicBezTo>
                    <a:pt x="22034" y="280015"/>
                    <a:pt x="-9716" y="212811"/>
                    <a:pt x="2984" y="221807"/>
                  </a:cubicBezTo>
                  <a:cubicBezTo>
                    <a:pt x="15684" y="230803"/>
                    <a:pt x="100351" y="290599"/>
                    <a:pt x="101409" y="298007"/>
                  </a:cubicBezTo>
                  <a:cubicBezTo>
                    <a:pt x="102467" y="305415"/>
                    <a:pt x="20446" y="277899"/>
                    <a:pt x="9334" y="266257"/>
                  </a:cubicBezTo>
                  <a:cubicBezTo>
                    <a:pt x="-1779" y="254615"/>
                    <a:pt x="29972" y="258848"/>
                    <a:pt x="34734" y="228157"/>
                  </a:cubicBezTo>
                  <a:cubicBezTo>
                    <a:pt x="39496" y="197466"/>
                    <a:pt x="38438" y="112799"/>
                    <a:pt x="37909" y="82107"/>
                  </a:cubicBezTo>
                  <a:cubicBezTo>
                    <a:pt x="37380" y="51415"/>
                    <a:pt x="24151" y="-21081"/>
                    <a:pt x="22034" y="590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8B88CF13-1B81-8C62-531E-AC4373CA50D9}"/>
                </a:ext>
              </a:extLst>
            </p:cNvPr>
            <p:cNvSpPr/>
            <p:nvPr/>
          </p:nvSpPr>
          <p:spPr>
            <a:xfrm>
              <a:off x="3641565" y="4503121"/>
              <a:ext cx="380747" cy="505418"/>
            </a:xfrm>
            <a:custGeom>
              <a:avLst/>
              <a:gdLst>
                <a:gd name="connsiteX0" fmla="*/ 22385 w 380747"/>
                <a:gd name="connsiteY0" fmla="*/ 21254 h 505418"/>
                <a:gd name="connsiteX1" fmla="*/ 12860 w 380747"/>
                <a:gd name="connsiteY1" fmla="*/ 411779 h 505418"/>
                <a:gd name="connsiteX2" fmla="*/ 160 w 380747"/>
                <a:gd name="connsiteY2" fmla="*/ 434004 h 505418"/>
                <a:gd name="connsiteX3" fmla="*/ 22385 w 380747"/>
                <a:gd name="connsiteY3" fmla="*/ 462579 h 505418"/>
                <a:gd name="connsiteX4" fmla="*/ 47785 w 380747"/>
                <a:gd name="connsiteY4" fmla="*/ 475279 h 505418"/>
                <a:gd name="connsiteX5" fmla="*/ 377985 w 380747"/>
                <a:gd name="connsiteY5" fmla="*/ 475279 h 505418"/>
                <a:gd name="connsiteX6" fmla="*/ 197010 w 380747"/>
                <a:gd name="connsiteY6" fmla="*/ 503854 h 505418"/>
                <a:gd name="connsiteX7" fmla="*/ 41435 w 380747"/>
                <a:gd name="connsiteY7" fmla="*/ 497504 h 505418"/>
                <a:gd name="connsiteX8" fmla="*/ 6510 w 380747"/>
                <a:gd name="connsiteY8" fmla="*/ 462579 h 505418"/>
                <a:gd name="connsiteX9" fmla="*/ 16035 w 380747"/>
                <a:gd name="connsiteY9" fmla="*/ 446704 h 505418"/>
                <a:gd name="connsiteX10" fmla="*/ 3335 w 380747"/>
                <a:gd name="connsiteY10" fmla="*/ 326054 h 505418"/>
                <a:gd name="connsiteX11" fmla="*/ 6510 w 380747"/>
                <a:gd name="connsiteY11" fmla="*/ 78404 h 505418"/>
                <a:gd name="connsiteX12" fmla="*/ 22385 w 380747"/>
                <a:gd name="connsiteY12" fmla="*/ 21254 h 50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0747" h="505418">
                  <a:moveTo>
                    <a:pt x="22385" y="21254"/>
                  </a:moveTo>
                  <a:cubicBezTo>
                    <a:pt x="23443" y="76816"/>
                    <a:pt x="16564" y="342987"/>
                    <a:pt x="12860" y="411779"/>
                  </a:cubicBezTo>
                  <a:cubicBezTo>
                    <a:pt x="9156" y="480571"/>
                    <a:pt x="-1427" y="425537"/>
                    <a:pt x="160" y="434004"/>
                  </a:cubicBezTo>
                  <a:cubicBezTo>
                    <a:pt x="1747" y="442471"/>
                    <a:pt x="22385" y="462579"/>
                    <a:pt x="22385" y="462579"/>
                  </a:cubicBezTo>
                  <a:cubicBezTo>
                    <a:pt x="30323" y="469458"/>
                    <a:pt x="-11482" y="473162"/>
                    <a:pt x="47785" y="475279"/>
                  </a:cubicBezTo>
                  <a:cubicBezTo>
                    <a:pt x="107052" y="477396"/>
                    <a:pt x="353114" y="470517"/>
                    <a:pt x="377985" y="475279"/>
                  </a:cubicBezTo>
                  <a:cubicBezTo>
                    <a:pt x="402856" y="480041"/>
                    <a:pt x="253102" y="500150"/>
                    <a:pt x="197010" y="503854"/>
                  </a:cubicBezTo>
                  <a:cubicBezTo>
                    <a:pt x="140918" y="507558"/>
                    <a:pt x="73185" y="504383"/>
                    <a:pt x="41435" y="497504"/>
                  </a:cubicBezTo>
                  <a:cubicBezTo>
                    <a:pt x="9685" y="490625"/>
                    <a:pt x="6510" y="462579"/>
                    <a:pt x="6510" y="462579"/>
                  </a:cubicBezTo>
                  <a:cubicBezTo>
                    <a:pt x="2277" y="454112"/>
                    <a:pt x="16564" y="469458"/>
                    <a:pt x="16035" y="446704"/>
                  </a:cubicBezTo>
                  <a:cubicBezTo>
                    <a:pt x="15506" y="423950"/>
                    <a:pt x="4922" y="387437"/>
                    <a:pt x="3335" y="326054"/>
                  </a:cubicBezTo>
                  <a:cubicBezTo>
                    <a:pt x="1748" y="264671"/>
                    <a:pt x="5981" y="125500"/>
                    <a:pt x="6510" y="78404"/>
                  </a:cubicBezTo>
                  <a:cubicBezTo>
                    <a:pt x="7039" y="31308"/>
                    <a:pt x="21327" y="-34308"/>
                    <a:pt x="22385" y="212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37A09CEC-07EC-E0CE-C072-4C002038F37F}"/>
                </a:ext>
              </a:extLst>
            </p:cNvPr>
            <p:cNvSpPr/>
            <p:nvPr/>
          </p:nvSpPr>
          <p:spPr>
            <a:xfrm>
              <a:off x="3175000" y="4589327"/>
              <a:ext cx="396875" cy="364693"/>
            </a:xfrm>
            <a:custGeom>
              <a:avLst/>
              <a:gdLst>
                <a:gd name="connsiteX0" fmla="*/ 0 w 396875"/>
                <a:gd name="connsiteY0" fmla="*/ 8073 h 364693"/>
                <a:gd name="connsiteX1" fmla="*/ 368300 w 396875"/>
                <a:gd name="connsiteY1" fmla="*/ 11248 h 364693"/>
                <a:gd name="connsiteX2" fmla="*/ 339725 w 396875"/>
                <a:gd name="connsiteY2" fmla="*/ 11248 h 364693"/>
                <a:gd name="connsiteX3" fmla="*/ 377825 w 396875"/>
                <a:gd name="connsiteY3" fmla="*/ 11248 h 364693"/>
                <a:gd name="connsiteX4" fmla="*/ 377825 w 396875"/>
                <a:gd name="connsiteY4" fmla="*/ 68398 h 364693"/>
                <a:gd name="connsiteX5" fmla="*/ 390525 w 396875"/>
                <a:gd name="connsiteY5" fmla="*/ 189048 h 364693"/>
                <a:gd name="connsiteX6" fmla="*/ 384175 w 396875"/>
                <a:gd name="connsiteY6" fmla="*/ 363673 h 364693"/>
                <a:gd name="connsiteX7" fmla="*/ 396875 w 396875"/>
                <a:gd name="connsiteY7" fmla="*/ 103323 h 364693"/>
                <a:gd name="connsiteX8" fmla="*/ 384175 w 396875"/>
                <a:gd name="connsiteY8" fmla="*/ 8073 h 364693"/>
                <a:gd name="connsiteX9" fmla="*/ 358775 w 396875"/>
                <a:gd name="connsiteY9" fmla="*/ 4898 h 364693"/>
                <a:gd name="connsiteX10" fmla="*/ 288925 w 396875"/>
                <a:gd name="connsiteY10" fmla="*/ 4898 h 364693"/>
                <a:gd name="connsiteX11" fmla="*/ 0 w 396875"/>
                <a:gd name="connsiteY11" fmla="*/ 8073 h 36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75" h="364693">
                  <a:moveTo>
                    <a:pt x="0" y="8073"/>
                  </a:moveTo>
                  <a:lnTo>
                    <a:pt x="368300" y="11248"/>
                  </a:lnTo>
                  <a:lnTo>
                    <a:pt x="339725" y="11248"/>
                  </a:lnTo>
                  <a:cubicBezTo>
                    <a:pt x="341312" y="11248"/>
                    <a:pt x="371475" y="1723"/>
                    <a:pt x="377825" y="11248"/>
                  </a:cubicBezTo>
                  <a:cubicBezTo>
                    <a:pt x="384175" y="20773"/>
                    <a:pt x="375708" y="38765"/>
                    <a:pt x="377825" y="68398"/>
                  </a:cubicBezTo>
                  <a:cubicBezTo>
                    <a:pt x="379942" y="98031"/>
                    <a:pt x="389467" y="139836"/>
                    <a:pt x="390525" y="189048"/>
                  </a:cubicBezTo>
                  <a:cubicBezTo>
                    <a:pt x="391583" y="238260"/>
                    <a:pt x="383117" y="377960"/>
                    <a:pt x="384175" y="363673"/>
                  </a:cubicBezTo>
                  <a:cubicBezTo>
                    <a:pt x="385233" y="349386"/>
                    <a:pt x="396875" y="162590"/>
                    <a:pt x="396875" y="103323"/>
                  </a:cubicBezTo>
                  <a:cubicBezTo>
                    <a:pt x="396875" y="44056"/>
                    <a:pt x="390525" y="24477"/>
                    <a:pt x="384175" y="8073"/>
                  </a:cubicBezTo>
                  <a:cubicBezTo>
                    <a:pt x="377825" y="-8331"/>
                    <a:pt x="374650" y="5427"/>
                    <a:pt x="358775" y="4898"/>
                  </a:cubicBezTo>
                  <a:cubicBezTo>
                    <a:pt x="342900" y="4369"/>
                    <a:pt x="288925" y="4898"/>
                    <a:pt x="288925" y="4898"/>
                  </a:cubicBezTo>
                  <a:lnTo>
                    <a:pt x="0" y="807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EF0CBE7D-837E-4B1F-560E-EA2E3C8A505D}"/>
                </a:ext>
              </a:extLst>
            </p:cNvPr>
            <p:cNvSpPr/>
            <p:nvPr/>
          </p:nvSpPr>
          <p:spPr>
            <a:xfrm>
              <a:off x="3559132" y="4780389"/>
              <a:ext cx="19279" cy="185179"/>
            </a:xfrm>
            <a:custGeom>
              <a:avLst/>
              <a:gdLst>
                <a:gd name="connsiteX0" fmla="*/ 19093 w 19279"/>
                <a:gd name="connsiteY0" fmla="*/ 1161 h 185179"/>
                <a:gd name="connsiteX1" fmla="*/ 9568 w 19279"/>
                <a:gd name="connsiteY1" fmla="*/ 178961 h 185179"/>
                <a:gd name="connsiteX2" fmla="*/ 6393 w 19279"/>
                <a:gd name="connsiteY2" fmla="*/ 140861 h 185179"/>
                <a:gd name="connsiteX3" fmla="*/ 43 w 19279"/>
                <a:gd name="connsiteY3" fmla="*/ 102761 h 185179"/>
                <a:gd name="connsiteX4" fmla="*/ 19093 w 19279"/>
                <a:gd name="connsiteY4" fmla="*/ 1161 h 18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9" h="185179">
                  <a:moveTo>
                    <a:pt x="19093" y="1161"/>
                  </a:moveTo>
                  <a:cubicBezTo>
                    <a:pt x="20680" y="13861"/>
                    <a:pt x="11685" y="155678"/>
                    <a:pt x="9568" y="178961"/>
                  </a:cubicBezTo>
                  <a:cubicBezTo>
                    <a:pt x="7451" y="202244"/>
                    <a:pt x="7980" y="153561"/>
                    <a:pt x="6393" y="140861"/>
                  </a:cubicBezTo>
                  <a:cubicBezTo>
                    <a:pt x="4806" y="128161"/>
                    <a:pt x="1101" y="121811"/>
                    <a:pt x="43" y="102761"/>
                  </a:cubicBezTo>
                  <a:cubicBezTo>
                    <a:pt x="-1015" y="83711"/>
                    <a:pt x="17506" y="-11539"/>
                    <a:pt x="19093" y="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DA9962B0-B46B-8A79-EA2D-81A0C45D7FBF}"/>
                </a:ext>
              </a:extLst>
            </p:cNvPr>
            <p:cNvSpPr/>
            <p:nvPr/>
          </p:nvSpPr>
          <p:spPr>
            <a:xfrm>
              <a:off x="3139824" y="4573601"/>
              <a:ext cx="57534" cy="328730"/>
            </a:xfrm>
            <a:custGeom>
              <a:avLst/>
              <a:gdLst>
                <a:gd name="connsiteX0" fmla="*/ 57401 w 57534"/>
                <a:gd name="connsiteY0" fmla="*/ 1574 h 328730"/>
                <a:gd name="connsiteX1" fmla="*/ 16126 w 57534"/>
                <a:gd name="connsiteY1" fmla="*/ 58724 h 328730"/>
                <a:gd name="connsiteX2" fmla="*/ 19301 w 57534"/>
                <a:gd name="connsiteY2" fmla="*/ 328599 h 328730"/>
                <a:gd name="connsiteX3" fmla="*/ 251 w 57534"/>
                <a:gd name="connsiteY3" fmla="*/ 93649 h 328730"/>
                <a:gd name="connsiteX4" fmla="*/ 57401 w 57534"/>
                <a:gd name="connsiteY4" fmla="*/ 1574 h 3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34" h="328730">
                  <a:moveTo>
                    <a:pt x="57401" y="1574"/>
                  </a:moveTo>
                  <a:cubicBezTo>
                    <a:pt x="60047" y="-4247"/>
                    <a:pt x="22476" y="4220"/>
                    <a:pt x="16126" y="58724"/>
                  </a:cubicBezTo>
                  <a:cubicBezTo>
                    <a:pt x="9776" y="113228"/>
                    <a:pt x="21947" y="322778"/>
                    <a:pt x="19301" y="328599"/>
                  </a:cubicBezTo>
                  <a:cubicBezTo>
                    <a:pt x="16655" y="334420"/>
                    <a:pt x="-2395" y="145507"/>
                    <a:pt x="251" y="93649"/>
                  </a:cubicBezTo>
                  <a:cubicBezTo>
                    <a:pt x="2897" y="41791"/>
                    <a:pt x="54755" y="7395"/>
                    <a:pt x="57401" y="157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1BDCE20F-2464-29E4-857D-20C43CD92744}"/>
                </a:ext>
              </a:extLst>
            </p:cNvPr>
            <p:cNvSpPr/>
            <p:nvPr/>
          </p:nvSpPr>
          <p:spPr>
            <a:xfrm>
              <a:off x="3170875" y="4612729"/>
              <a:ext cx="366217" cy="337096"/>
            </a:xfrm>
            <a:custGeom>
              <a:avLst/>
              <a:gdLst>
                <a:gd name="connsiteX0" fmla="*/ 950 w 366217"/>
                <a:gd name="connsiteY0" fmla="*/ 546 h 337096"/>
                <a:gd name="connsiteX1" fmla="*/ 337500 w 366217"/>
                <a:gd name="connsiteY1" fmla="*/ 3721 h 337096"/>
                <a:gd name="connsiteX2" fmla="*/ 296225 w 366217"/>
                <a:gd name="connsiteY2" fmla="*/ 16421 h 337096"/>
                <a:gd name="connsiteX3" fmla="*/ 343850 w 366217"/>
                <a:gd name="connsiteY3" fmla="*/ 16421 h 337096"/>
                <a:gd name="connsiteX4" fmla="*/ 366075 w 366217"/>
                <a:gd name="connsiteY4" fmla="*/ 60871 h 337096"/>
                <a:gd name="connsiteX5" fmla="*/ 353375 w 366217"/>
                <a:gd name="connsiteY5" fmla="*/ 197396 h 337096"/>
                <a:gd name="connsiteX6" fmla="*/ 353375 w 366217"/>
                <a:gd name="connsiteY6" fmla="*/ 337096 h 337096"/>
                <a:gd name="connsiteX7" fmla="*/ 353375 w 366217"/>
                <a:gd name="connsiteY7" fmla="*/ 57696 h 337096"/>
                <a:gd name="connsiteX8" fmla="*/ 340675 w 366217"/>
                <a:gd name="connsiteY8" fmla="*/ 10071 h 337096"/>
                <a:gd name="connsiteX9" fmla="*/ 239075 w 366217"/>
                <a:gd name="connsiteY9" fmla="*/ 13246 h 337096"/>
                <a:gd name="connsiteX10" fmla="*/ 950 w 366217"/>
                <a:gd name="connsiteY10" fmla="*/ 546 h 33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217" h="337096">
                  <a:moveTo>
                    <a:pt x="950" y="546"/>
                  </a:moveTo>
                  <a:cubicBezTo>
                    <a:pt x="17354" y="-1041"/>
                    <a:pt x="288288" y="1075"/>
                    <a:pt x="337500" y="3721"/>
                  </a:cubicBezTo>
                  <a:cubicBezTo>
                    <a:pt x="386713" y="6367"/>
                    <a:pt x="295167" y="14304"/>
                    <a:pt x="296225" y="16421"/>
                  </a:cubicBezTo>
                  <a:cubicBezTo>
                    <a:pt x="297283" y="18538"/>
                    <a:pt x="332208" y="9013"/>
                    <a:pt x="343850" y="16421"/>
                  </a:cubicBezTo>
                  <a:cubicBezTo>
                    <a:pt x="355492" y="23829"/>
                    <a:pt x="364488" y="30709"/>
                    <a:pt x="366075" y="60871"/>
                  </a:cubicBezTo>
                  <a:cubicBezTo>
                    <a:pt x="367662" y="91033"/>
                    <a:pt x="355492" y="151359"/>
                    <a:pt x="353375" y="197396"/>
                  </a:cubicBezTo>
                  <a:cubicBezTo>
                    <a:pt x="351258" y="243433"/>
                    <a:pt x="353375" y="337096"/>
                    <a:pt x="353375" y="337096"/>
                  </a:cubicBezTo>
                  <a:cubicBezTo>
                    <a:pt x="353375" y="313813"/>
                    <a:pt x="355492" y="112200"/>
                    <a:pt x="353375" y="57696"/>
                  </a:cubicBezTo>
                  <a:cubicBezTo>
                    <a:pt x="351258" y="3192"/>
                    <a:pt x="359725" y="17479"/>
                    <a:pt x="340675" y="10071"/>
                  </a:cubicBezTo>
                  <a:cubicBezTo>
                    <a:pt x="321625" y="2663"/>
                    <a:pt x="293050" y="13775"/>
                    <a:pt x="239075" y="13246"/>
                  </a:cubicBezTo>
                  <a:cubicBezTo>
                    <a:pt x="185100" y="12717"/>
                    <a:pt x="-15454" y="2133"/>
                    <a:pt x="950" y="5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9953B83E-2A89-5D6E-D770-0D3BD4188B0F}"/>
                </a:ext>
              </a:extLst>
            </p:cNvPr>
            <p:cNvSpPr/>
            <p:nvPr/>
          </p:nvSpPr>
          <p:spPr>
            <a:xfrm>
              <a:off x="3517891" y="4714770"/>
              <a:ext cx="22513" cy="225584"/>
            </a:xfrm>
            <a:custGeom>
              <a:avLst/>
              <a:gdLst>
                <a:gd name="connsiteX0" fmla="*/ 22234 w 22513"/>
                <a:gd name="connsiteY0" fmla="*/ 105 h 225584"/>
                <a:gd name="connsiteX1" fmla="*/ 12709 w 22513"/>
                <a:gd name="connsiteY1" fmla="*/ 82655 h 225584"/>
                <a:gd name="connsiteX2" fmla="*/ 15884 w 22513"/>
                <a:gd name="connsiteY2" fmla="*/ 225530 h 225584"/>
                <a:gd name="connsiteX3" fmla="*/ 9 w 22513"/>
                <a:gd name="connsiteY3" fmla="*/ 98530 h 225584"/>
                <a:gd name="connsiteX4" fmla="*/ 22234 w 22513"/>
                <a:gd name="connsiteY4" fmla="*/ 105 h 2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" h="225584">
                  <a:moveTo>
                    <a:pt x="22234" y="105"/>
                  </a:moveTo>
                  <a:cubicBezTo>
                    <a:pt x="24351" y="-2541"/>
                    <a:pt x="13767" y="45084"/>
                    <a:pt x="12709" y="82655"/>
                  </a:cubicBezTo>
                  <a:cubicBezTo>
                    <a:pt x="11651" y="120226"/>
                    <a:pt x="18001" y="222884"/>
                    <a:pt x="15884" y="225530"/>
                  </a:cubicBezTo>
                  <a:cubicBezTo>
                    <a:pt x="13767" y="228176"/>
                    <a:pt x="538" y="133984"/>
                    <a:pt x="9" y="98530"/>
                  </a:cubicBezTo>
                  <a:cubicBezTo>
                    <a:pt x="-520" y="63076"/>
                    <a:pt x="20117" y="2751"/>
                    <a:pt x="22234" y="10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A7C6BC1E-DFF3-A938-9956-FBC2FEDD0EA4}"/>
                </a:ext>
              </a:extLst>
            </p:cNvPr>
            <p:cNvSpPr/>
            <p:nvPr/>
          </p:nvSpPr>
          <p:spPr>
            <a:xfrm>
              <a:off x="3213764" y="4932363"/>
              <a:ext cx="344244" cy="14354"/>
            </a:xfrm>
            <a:custGeom>
              <a:avLst/>
              <a:gdLst>
                <a:gd name="connsiteX0" fmla="*/ 2511 w 344244"/>
                <a:gd name="connsiteY0" fmla="*/ 1587 h 14354"/>
                <a:gd name="connsiteX1" fmla="*/ 339061 w 344244"/>
                <a:gd name="connsiteY1" fmla="*/ 1587 h 14354"/>
                <a:gd name="connsiteX2" fmla="*/ 193011 w 344244"/>
                <a:gd name="connsiteY2" fmla="*/ 14287 h 14354"/>
                <a:gd name="connsiteX3" fmla="*/ 2511 w 344244"/>
                <a:gd name="connsiteY3" fmla="*/ 1587 h 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44" h="14354">
                  <a:moveTo>
                    <a:pt x="2511" y="1587"/>
                  </a:moveTo>
                  <a:cubicBezTo>
                    <a:pt x="26853" y="-530"/>
                    <a:pt x="307311" y="-530"/>
                    <a:pt x="339061" y="1587"/>
                  </a:cubicBezTo>
                  <a:cubicBezTo>
                    <a:pt x="370811" y="3704"/>
                    <a:pt x="248573" y="13229"/>
                    <a:pt x="193011" y="14287"/>
                  </a:cubicBezTo>
                  <a:cubicBezTo>
                    <a:pt x="137449" y="15345"/>
                    <a:pt x="-21831" y="3704"/>
                    <a:pt x="2511" y="158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7A6D84C2-2419-0FBC-B116-7BBA09BADB98}"/>
                </a:ext>
              </a:extLst>
            </p:cNvPr>
            <p:cNvSpPr/>
            <p:nvPr/>
          </p:nvSpPr>
          <p:spPr>
            <a:xfrm>
              <a:off x="3195439" y="4968638"/>
              <a:ext cx="380825" cy="35162"/>
            </a:xfrm>
            <a:custGeom>
              <a:avLst/>
              <a:gdLst>
                <a:gd name="connsiteX0" fmla="*/ 4961 w 380825"/>
                <a:gd name="connsiteY0" fmla="*/ 12937 h 35162"/>
                <a:gd name="connsiteX1" fmla="*/ 293886 w 380825"/>
                <a:gd name="connsiteY1" fmla="*/ 12937 h 35162"/>
                <a:gd name="connsiteX2" fmla="*/ 379611 w 380825"/>
                <a:gd name="connsiteY2" fmla="*/ 237 h 35162"/>
                <a:gd name="connsiteX3" fmla="*/ 246261 w 380825"/>
                <a:gd name="connsiteY3" fmla="*/ 25637 h 35162"/>
                <a:gd name="connsiteX4" fmla="*/ 119261 w 380825"/>
                <a:gd name="connsiteY4" fmla="*/ 35162 h 35162"/>
                <a:gd name="connsiteX5" fmla="*/ 4961 w 380825"/>
                <a:gd name="connsiteY5" fmla="*/ 12937 h 3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25" h="35162">
                  <a:moveTo>
                    <a:pt x="4961" y="12937"/>
                  </a:moveTo>
                  <a:cubicBezTo>
                    <a:pt x="34065" y="9233"/>
                    <a:pt x="231444" y="15054"/>
                    <a:pt x="293886" y="12937"/>
                  </a:cubicBezTo>
                  <a:cubicBezTo>
                    <a:pt x="356328" y="10820"/>
                    <a:pt x="387548" y="-1880"/>
                    <a:pt x="379611" y="237"/>
                  </a:cubicBezTo>
                  <a:cubicBezTo>
                    <a:pt x="371674" y="2354"/>
                    <a:pt x="289653" y="19816"/>
                    <a:pt x="246261" y="25637"/>
                  </a:cubicBezTo>
                  <a:cubicBezTo>
                    <a:pt x="202869" y="31458"/>
                    <a:pt x="155773" y="35162"/>
                    <a:pt x="119261" y="35162"/>
                  </a:cubicBezTo>
                  <a:cubicBezTo>
                    <a:pt x="82749" y="35162"/>
                    <a:pt x="-24143" y="16641"/>
                    <a:pt x="4961" y="12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BF23C9BC-7A09-009C-5736-2A3021F97C3E}"/>
                </a:ext>
              </a:extLst>
            </p:cNvPr>
            <p:cNvSpPr/>
            <p:nvPr/>
          </p:nvSpPr>
          <p:spPr>
            <a:xfrm>
              <a:off x="3479789" y="4895753"/>
              <a:ext cx="92217" cy="79635"/>
            </a:xfrm>
            <a:custGeom>
              <a:avLst/>
              <a:gdLst>
                <a:gd name="connsiteX0" fmla="*/ 11 w 92217"/>
                <a:gd name="connsiteY0" fmla="*/ 97 h 79635"/>
                <a:gd name="connsiteX1" fmla="*/ 85736 w 92217"/>
                <a:gd name="connsiteY1" fmla="*/ 76297 h 79635"/>
                <a:gd name="connsiteX2" fmla="*/ 79386 w 92217"/>
                <a:gd name="connsiteY2" fmla="*/ 60422 h 79635"/>
                <a:gd name="connsiteX3" fmla="*/ 11 w 92217"/>
                <a:gd name="connsiteY3" fmla="*/ 97 h 7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17" h="79635">
                  <a:moveTo>
                    <a:pt x="11" y="97"/>
                  </a:moveTo>
                  <a:cubicBezTo>
                    <a:pt x="1069" y="2743"/>
                    <a:pt x="85736" y="76297"/>
                    <a:pt x="85736" y="76297"/>
                  </a:cubicBezTo>
                  <a:cubicBezTo>
                    <a:pt x="98965" y="86351"/>
                    <a:pt x="89440" y="71534"/>
                    <a:pt x="79386" y="60422"/>
                  </a:cubicBezTo>
                  <a:cubicBezTo>
                    <a:pt x="69332" y="49310"/>
                    <a:pt x="-1047" y="-2549"/>
                    <a:pt x="11" y="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8742042B-4ABB-F8E7-D353-2966AF5EA602}"/>
                </a:ext>
              </a:extLst>
            </p:cNvPr>
            <p:cNvSpPr/>
            <p:nvPr/>
          </p:nvSpPr>
          <p:spPr>
            <a:xfrm>
              <a:off x="3230462" y="5039495"/>
              <a:ext cx="427138" cy="482157"/>
            </a:xfrm>
            <a:custGeom>
              <a:avLst/>
              <a:gdLst>
                <a:gd name="connsiteX0" fmla="*/ 1688 w 427138"/>
                <a:gd name="connsiteY0" fmla="*/ 18280 h 482157"/>
                <a:gd name="connsiteX1" fmla="*/ 363638 w 427138"/>
                <a:gd name="connsiteY1" fmla="*/ 24630 h 482157"/>
                <a:gd name="connsiteX2" fmla="*/ 341413 w 427138"/>
                <a:gd name="connsiteY2" fmla="*/ 27805 h 482157"/>
                <a:gd name="connsiteX3" fmla="*/ 338238 w 427138"/>
                <a:gd name="connsiteY3" fmla="*/ 62730 h 482157"/>
                <a:gd name="connsiteX4" fmla="*/ 344588 w 427138"/>
                <a:gd name="connsiteY4" fmla="*/ 129405 h 482157"/>
                <a:gd name="connsiteX5" fmla="*/ 335063 w 427138"/>
                <a:gd name="connsiteY5" fmla="*/ 351655 h 482157"/>
                <a:gd name="connsiteX6" fmla="*/ 335063 w 427138"/>
                <a:gd name="connsiteY6" fmla="*/ 380230 h 482157"/>
                <a:gd name="connsiteX7" fmla="*/ 347763 w 427138"/>
                <a:gd name="connsiteY7" fmla="*/ 389755 h 482157"/>
                <a:gd name="connsiteX8" fmla="*/ 427138 w 427138"/>
                <a:gd name="connsiteY8" fmla="*/ 481830 h 482157"/>
                <a:gd name="connsiteX9" fmla="*/ 347763 w 427138"/>
                <a:gd name="connsiteY9" fmla="*/ 415155 h 482157"/>
                <a:gd name="connsiteX10" fmla="*/ 328713 w 427138"/>
                <a:gd name="connsiteY10" fmla="*/ 281805 h 482157"/>
                <a:gd name="connsiteX11" fmla="*/ 322363 w 427138"/>
                <a:gd name="connsiteY11" fmla="*/ 8755 h 482157"/>
                <a:gd name="connsiteX12" fmla="*/ 331888 w 427138"/>
                <a:gd name="connsiteY12" fmla="*/ 62730 h 482157"/>
                <a:gd name="connsiteX13" fmla="*/ 319188 w 427138"/>
                <a:gd name="connsiteY13" fmla="*/ 15105 h 482157"/>
                <a:gd name="connsiteX14" fmla="*/ 230288 w 427138"/>
                <a:gd name="connsiteY14" fmla="*/ 11930 h 482157"/>
                <a:gd name="connsiteX15" fmla="*/ 1688 w 427138"/>
                <a:gd name="connsiteY15" fmla="*/ 18280 h 48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138" h="482157">
                  <a:moveTo>
                    <a:pt x="1688" y="18280"/>
                  </a:moveTo>
                  <a:cubicBezTo>
                    <a:pt x="23913" y="20397"/>
                    <a:pt x="307017" y="23043"/>
                    <a:pt x="363638" y="24630"/>
                  </a:cubicBezTo>
                  <a:cubicBezTo>
                    <a:pt x="420259" y="26217"/>
                    <a:pt x="345646" y="21455"/>
                    <a:pt x="341413" y="27805"/>
                  </a:cubicBezTo>
                  <a:cubicBezTo>
                    <a:pt x="337180" y="34155"/>
                    <a:pt x="337709" y="45797"/>
                    <a:pt x="338238" y="62730"/>
                  </a:cubicBezTo>
                  <a:cubicBezTo>
                    <a:pt x="338767" y="79663"/>
                    <a:pt x="345117" y="81251"/>
                    <a:pt x="344588" y="129405"/>
                  </a:cubicBezTo>
                  <a:cubicBezTo>
                    <a:pt x="344059" y="177559"/>
                    <a:pt x="336650" y="309851"/>
                    <a:pt x="335063" y="351655"/>
                  </a:cubicBezTo>
                  <a:cubicBezTo>
                    <a:pt x="333476" y="393459"/>
                    <a:pt x="335063" y="380230"/>
                    <a:pt x="335063" y="380230"/>
                  </a:cubicBezTo>
                  <a:cubicBezTo>
                    <a:pt x="337180" y="386580"/>
                    <a:pt x="332417" y="372822"/>
                    <a:pt x="347763" y="389755"/>
                  </a:cubicBezTo>
                  <a:cubicBezTo>
                    <a:pt x="363109" y="406688"/>
                    <a:pt x="427138" y="477597"/>
                    <a:pt x="427138" y="481830"/>
                  </a:cubicBezTo>
                  <a:cubicBezTo>
                    <a:pt x="427138" y="486063"/>
                    <a:pt x="364167" y="448493"/>
                    <a:pt x="347763" y="415155"/>
                  </a:cubicBezTo>
                  <a:cubicBezTo>
                    <a:pt x="331359" y="381817"/>
                    <a:pt x="332946" y="349538"/>
                    <a:pt x="328713" y="281805"/>
                  </a:cubicBezTo>
                  <a:cubicBezTo>
                    <a:pt x="324480" y="214072"/>
                    <a:pt x="321834" y="45267"/>
                    <a:pt x="322363" y="8755"/>
                  </a:cubicBezTo>
                  <a:cubicBezTo>
                    <a:pt x="322892" y="-27757"/>
                    <a:pt x="332417" y="61672"/>
                    <a:pt x="331888" y="62730"/>
                  </a:cubicBezTo>
                  <a:cubicBezTo>
                    <a:pt x="331359" y="63788"/>
                    <a:pt x="336121" y="23572"/>
                    <a:pt x="319188" y="15105"/>
                  </a:cubicBezTo>
                  <a:cubicBezTo>
                    <a:pt x="302255" y="6638"/>
                    <a:pt x="277384" y="12459"/>
                    <a:pt x="230288" y="11930"/>
                  </a:cubicBezTo>
                  <a:cubicBezTo>
                    <a:pt x="183192" y="11401"/>
                    <a:pt x="-20537" y="16163"/>
                    <a:pt x="1688" y="1828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2EF7E57B-B513-1472-63C1-63BFAD433FE5}"/>
                </a:ext>
              </a:extLst>
            </p:cNvPr>
            <p:cNvSpPr/>
            <p:nvPr/>
          </p:nvSpPr>
          <p:spPr>
            <a:xfrm>
              <a:off x="3957548" y="4213211"/>
              <a:ext cx="36747" cy="725315"/>
            </a:xfrm>
            <a:custGeom>
              <a:avLst/>
              <a:gdLst>
                <a:gd name="connsiteX0" fmla="*/ 36602 w 36747"/>
                <a:gd name="connsiteY0" fmla="*/ 14 h 725315"/>
                <a:gd name="connsiteX1" fmla="*/ 14377 w 36747"/>
                <a:gd name="connsiteY1" fmla="*/ 323864 h 725315"/>
                <a:gd name="connsiteX2" fmla="*/ 20727 w 36747"/>
                <a:gd name="connsiteY2" fmla="*/ 587389 h 725315"/>
                <a:gd name="connsiteX3" fmla="*/ 8027 w 36747"/>
                <a:gd name="connsiteY3" fmla="*/ 723914 h 725315"/>
                <a:gd name="connsiteX4" fmla="*/ 8027 w 36747"/>
                <a:gd name="connsiteY4" fmla="*/ 508014 h 725315"/>
                <a:gd name="connsiteX5" fmla="*/ 1677 w 36747"/>
                <a:gd name="connsiteY5" fmla="*/ 336564 h 725315"/>
                <a:gd name="connsiteX6" fmla="*/ 36602 w 36747"/>
                <a:gd name="connsiteY6" fmla="*/ 14 h 72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47" h="725315">
                  <a:moveTo>
                    <a:pt x="36602" y="14"/>
                  </a:moveTo>
                  <a:cubicBezTo>
                    <a:pt x="38719" y="-2103"/>
                    <a:pt x="17023" y="225968"/>
                    <a:pt x="14377" y="323864"/>
                  </a:cubicBezTo>
                  <a:cubicBezTo>
                    <a:pt x="11731" y="421760"/>
                    <a:pt x="21785" y="520714"/>
                    <a:pt x="20727" y="587389"/>
                  </a:cubicBezTo>
                  <a:cubicBezTo>
                    <a:pt x="19669" y="654064"/>
                    <a:pt x="10144" y="737143"/>
                    <a:pt x="8027" y="723914"/>
                  </a:cubicBezTo>
                  <a:cubicBezTo>
                    <a:pt x="5910" y="710685"/>
                    <a:pt x="9085" y="572572"/>
                    <a:pt x="8027" y="508014"/>
                  </a:cubicBezTo>
                  <a:cubicBezTo>
                    <a:pt x="6969" y="443456"/>
                    <a:pt x="-4144" y="418585"/>
                    <a:pt x="1677" y="336564"/>
                  </a:cubicBezTo>
                  <a:cubicBezTo>
                    <a:pt x="7498" y="254543"/>
                    <a:pt x="34485" y="2131"/>
                    <a:pt x="36602" y="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45F66112-5960-3D53-8DDC-9116AF4636A8}"/>
                </a:ext>
              </a:extLst>
            </p:cNvPr>
            <p:cNvSpPr/>
            <p:nvPr/>
          </p:nvSpPr>
          <p:spPr>
            <a:xfrm>
              <a:off x="4009479" y="4201590"/>
              <a:ext cx="16569" cy="773140"/>
            </a:xfrm>
            <a:custGeom>
              <a:avLst/>
              <a:gdLst>
                <a:gd name="connsiteX0" fmla="*/ 3721 w 16569"/>
                <a:gd name="connsiteY0" fmla="*/ 2110 h 773140"/>
                <a:gd name="connsiteX1" fmla="*/ 546 w 16569"/>
                <a:gd name="connsiteY1" fmla="*/ 579960 h 773140"/>
                <a:gd name="connsiteX2" fmla="*/ 13246 w 16569"/>
                <a:gd name="connsiteY2" fmla="*/ 767285 h 773140"/>
                <a:gd name="connsiteX3" fmla="*/ 16421 w 16569"/>
                <a:gd name="connsiteY3" fmla="*/ 398985 h 773140"/>
                <a:gd name="connsiteX4" fmla="*/ 3721 w 16569"/>
                <a:gd name="connsiteY4" fmla="*/ 2110 h 77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9" h="773140">
                  <a:moveTo>
                    <a:pt x="3721" y="2110"/>
                  </a:moveTo>
                  <a:cubicBezTo>
                    <a:pt x="1075" y="32272"/>
                    <a:pt x="-1041" y="452431"/>
                    <a:pt x="546" y="579960"/>
                  </a:cubicBezTo>
                  <a:cubicBezTo>
                    <a:pt x="2133" y="707489"/>
                    <a:pt x="10600" y="797447"/>
                    <a:pt x="13246" y="767285"/>
                  </a:cubicBezTo>
                  <a:cubicBezTo>
                    <a:pt x="15892" y="737123"/>
                    <a:pt x="14834" y="524927"/>
                    <a:pt x="16421" y="398985"/>
                  </a:cubicBezTo>
                  <a:cubicBezTo>
                    <a:pt x="18009" y="273043"/>
                    <a:pt x="6367" y="-28052"/>
                    <a:pt x="3721" y="211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D36155F7-CF9A-E9B1-E398-FE09EC6F2569}"/>
                </a:ext>
              </a:extLst>
            </p:cNvPr>
            <p:cNvSpPr/>
            <p:nvPr/>
          </p:nvSpPr>
          <p:spPr>
            <a:xfrm>
              <a:off x="3644900" y="5000571"/>
              <a:ext cx="474714" cy="54391"/>
            </a:xfrm>
            <a:custGeom>
              <a:avLst/>
              <a:gdLst>
                <a:gd name="connsiteX0" fmla="*/ 0 w 474714"/>
                <a:gd name="connsiteY0" fmla="*/ 41329 h 54391"/>
                <a:gd name="connsiteX1" fmla="*/ 276225 w 474714"/>
                <a:gd name="connsiteY1" fmla="*/ 34979 h 54391"/>
                <a:gd name="connsiteX2" fmla="*/ 400050 w 474714"/>
                <a:gd name="connsiteY2" fmla="*/ 38154 h 54391"/>
                <a:gd name="connsiteX3" fmla="*/ 473075 w 474714"/>
                <a:gd name="connsiteY3" fmla="*/ 54 h 54391"/>
                <a:gd name="connsiteX4" fmla="*/ 434975 w 474714"/>
                <a:gd name="connsiteY4" fmla="*/ 47679 h 54391"/>
                <a:gd name="connsiteX5" fmla="*/ 263525 w 474714"/>
                <a:gd name="connsiteY5" fmla="*/ 54029 h 54391"/>
                <a:gd name="connsiteX6" fmla="*/ 0 w 474714"/>
                <a:gd name="connsiteY6" fmla="*/ 41329 h 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714" h="54391">
                  <a:moveTo>
                    <a:pt x="0" y="41329"/>
                  </a:moveTo>
                  <a:lnTo>
                    <a:pt x="276225" y="34979"/>
                  </a:lnTo>
                  <a:cubicBezTo>
                    <a:pt x="342900" y="34450"/>
                    <a:pt x="367242" y="43975"/>
                    <a:pt x="400050" y="38154"/>
                  </a:cubicBezTo>
                  <a:cubicBezTo>
                    <a:pt x="432858" y="32333"/>
                    <a:pt x="467254" y="-1534"/>
                    <a:pt x="473075" y="54"/>
                  </a:cubicBezTo>
                  <a:cubicBezTo>
                    <a:pt x="478896" y="1641"/>
                    <a:pt x="469900" y="38683"/>
                    <a:pt x="434975" y="47679"/>
                  </a:cubicBezTo>
                  <a:cubicBezTo>
                    <a:pt x="400050" y="56675"/>
                    <a:pt x="263525" y="54029"/>
                    <a:pt x="263525" y="54029"/>
                  </a:cubicBezTo>
                  <a:lnTo>
                    <a:pt x="0" y="413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D8A73146-EC17-CD02-F0C6-89D8B9796B9F}"/>
                </a:ext>
              </a:extLst>
            </p:cNvPr>
            <p:cNvSpPr/>
            <p:nvPr/>
          </p:nvSpPr>
          <p:spPr>
            <a:xfrm>
              <a:off x="3642071" y="5034632"/>
              <a:ext cx="323978" cy="427211"/>
            </a:xfrm>
            <a:custGeom>
              <a:avLst/>
              <a:gdLst>
                <a:gd name="connsiteX0" fmla="*/ 85379 w 323978"/>
                <a:gd name="connsiteY0" fmla="*/ 918 h 427211"/>
                <a:gd name="connsiteX1" fmla="*/ 25054 w 323978"/>
                <a:gd name="connsiteY1" fmla="*/ 42193 h 427211"/>
                <a:gd name="connsiteX2" fmla="*/ 18704 w 323978"/>
                <a:gd name="connsiteY2" fmla="*/ 86643 h 427211"/>
                <a:gd name="connsiteX3" fmla="*/ 12354 w 323978"/>
                <a:gd name="connsiteY3" fmla="*/ 299368 h 427211"/>
                <a:gd name="connsiteX4" fmla="*/ 6004 w 323978"/>
                <a:gd name="connsiteY4" fmla="*/ 372393 h 427211"/>
                <a:gd name="connsiteX5" fmla="*/ 31404 w 323978"/>
                <a:gd name="connsiteY5" fmla="*/ 394618 h 427211"/>
                <a:gd name="connsiteX6" fmla="*/ 323504 w 323978"/>
                <a:gd name="connsiteY6" fmla="*/ 397793 h 427211"/>
                <a:gd name="connsiteX7" fmla="*/ 98079 w 323978"/>
                <a:gd name="connsiteY7" fmla="*/ 413668 h 427211"/>
                <a:gd name="connsiteX8" fmla="*/ 28229 w 323978"/>
                <a:gd name="connsiteY8" fmla="*/ 413668 h 427211"/>
                <a:gd name="connsiteX9" fmla="*/ 2829 w 323978"/>
                <a:gd name="connsiteY9" fmla="*/ 239043 h 427211"/>
                <a:gd name="connsiteX10" fmla="*/ 9179 w 323978"/>
                <a:gd name="connsiteY10" fmla="*/ 32668 h 427211"/>
                <a:gd name="connsiteX11" fmla="*/ 85379 w 323978"/>
                <a:gd name="connsiteY11" fmla="*/ 918 h 4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978" h="427211">
                  <a:moveTo>
                    <a:pt x="85379" y="918"/>
                  </a:moveTo>
                  <a:cubicBezTo>
                    <a:pt x="88025" y="2506"/>
                    <a:pt x="36166" y="27906"/>
                    <a:pt x="25054" y="42193"/>
                  </a:cubicBezTo>
                  <a:cubicBezTo>
                    <a:pt x="13941" y="56481"/>
                    <a:pt x="20821" y="43781"/>
                    <a:pt x="18704" y="86643"/>
                  </a:cubicBezTo>
                  <a:cubicBezTo>
                    <a:pt x="16587" y="129505"/>
                    <a:pt x="14471" y="251743"/>
                    <a:pt x="12354" y="299368"/>
                  </a:cubicBezTo>
                  <a:cubicBezTo>
                    <a:pt x="10237" y="346993"/>
                    <a:pt x="2829" y="356518"/>
                    <a:pt x="6004" y="372393"/>
                  </a:cubicBezTo>
                  <a:cubicBezTo>
                    <a:pt x="9179" y="388268"/>
                    <a:pt x="-21513" y="390385"/>
                    <a:pt x="31404" y="394618"/>
                  </a:cubicBezTo>
                  <a:cubicBezTo>
                    <a:pt x="84321" y="398851"/>
                    <a:pt x="312391" y="394618"/>
                    <a:pt x="323504" y="397793"/>
                  </a:cubicBezTo>
                  <a:cubicBezTo>
                    <a:pt x="334617" y="400968"/>
                    <a:pt x="147292" y="411022"/>
                    <a:pt x="98079" y="413668"/>
                  </a:cubicBezTo>
                  <a:cubicBezTo>
                    <a:pt x="48866" y="416314"/>
                    <a:pt x="44104" y="442772"/>
                    <a:pt x="28229" y="413668"/>
                  </a:cubicBezTo>
                  <a:cubicBezTo>
                    <a:pt x="12354" y="384564"/>
                    <a:pt x="6004" y="302543"/>
                    <a:pt x="2829" y="239043"/>
                  </a:cubicBezTo>
                  <a:cubicBezTo>
                    <a:pt x="-346" y="175543"/>
                    <a:pt x="1771" y="69710"/>
                    <a:pt x="9179" y="32668"/>
                  </a:cubicBezTo>
                  <a:cubicBezTo>
                    <a:pt x="16587" y="-4374"/>
                    <a:pt x="82733" y="-670"/>
                    <a:pt x="85379" y="91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638249AD-E223-EA6F-D590-2D2AEE1A42AA}"/>
                </a:ext>
              </a:extLst>
            </p:cNvPr>
            <p:cNvSpPr/>
            <p:nvPr/>
          </p:nvSpPr>
          <p:spPr>
            <a:xfrm>
              <a:off x="3645738" y="5493852"/>
              <a:ext cx="392527" cy="59365"/>
            </a:xfrm>
            <a:custGeom>
              <a:avLst/>
              <a:gdLst>
                <a:gd name="connsiteX0" fmla="*/ 2337 w 392527"/>
                <a:gd name="connsiteY0" fmla="*/ 8423 h 59365"/>
                <a:gd name="connsiteX1" fmla="*/ 345237 w 392527"/>
                <a:gd name="connsiteY1" fmla="*/ 5248 h 59365"/>
                <a:gd name="connsiteX2" fmla="*/ 380162 w 392527"/>
                <a:gd name="connsiteY2" fmla="*/ 2073 h 59365"/>
                <a:gd name="connsiteX3" fmla="*/ 345237 w 392527"/>
                <a:gd name="connsiteY3" fmla="*/ 5248 h 59365"/>
                <a:gd name="connsiteX4" fmla="*/ 389687 w 392527"/>
                <a:gd name="connsiteY4" fmla="*/ 59223 h 59365"/>
                <a:gd name="connsiteX5" fmla="*/ 367462 w 392527"/>
                <a:gd name="connsiteY5" fmla="*/ 21123 h 59365"/>
                <a:gd name="connsiteX6" fmla="*/ 202362 w 392527"/>
                <a:gd name="connsiteY6" fmla="*/ 24298 h 59365"/>
                <a:gd name="connsiteX7" fmla="*/ 2337 w 392527"/>
                <a:gd name="connsiteY7" fmla="*/ 8423 h 5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27" h="59365">
                  <a:moveTo>
                    <a:pt x="2337" y="8423"/>
                  </a:moveTo>
                  <a:cubicBezTo>
                    <a:pt x="26150" y="5248"/>
                    <a:pt x="282266" y="6306"/>
                    <a:pt x="345237" y="5248"/>
                  </a:cubicBezTo>
                  <a:cubicBezTo>
                    <a:pt x="408208" y="4190"/>
                    <a:pt x="380162" y="2073"/>
                    <a:pt x="380162" y="2073"/>
                  </a:cubicBezTo>
                  <a:cubicBezTo>
                    <a:pt x="380162" y="2073"/>
                    <a:pt x="343650" y="-4277"/>
                    <a:pt x="345237" y="5248"/>
                  </a:cubicBezTo>
                  <a:cubicBezTo>
                    <a:pt x="346825" y="14773"/>
                    <a:pt x="385983" y="56577"/>
                    <a:pt x="389687" y="59223"/>
                  </a:cubicBezTo>
                  <a:cubicBezTo>
                    <a:pt x="393391" y="61869"/>
                    <a:pt x="398683" y="26944"/>
                    <a:pt x="367462" y="21123"/>
                  </a:cubicBezTo>
                  <a:cubicBezTo>
                    <a:pt x="336241" y="15302"/>
                    <a:pt x="261629" y="24298"/>
                    <a:pt x="202362" y="24298"/>
                  </a:cubicBezTo>
                  <a:cubicBezTo>
                    <a:pt x="143095" y="24298"/>
                    <a:pt x="-21476" y="11598"/>
                    <a:pt x="2337" y="842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46D259DC-835F-1EE9-3512-D8AB3519FBA1}"/>
                </a:ext>
              </a:extLst>
            </p:cNvPr>
            <p:cNvSpPr/>
            <p:nvPr/>
          </p:nvSpPr>
          <p:spPr>
            <a:xfrm>
              <a:off x="3676650" y="5051186"/>
              <a:ext cx="53975" cy="368553"/>
            </a:xfrm>
            <a:custGeom>
              <a:avLst/>
              <a:gdLst>
                <a:gd name="connsiteX0" fmla="*/ 53975 w 53975"/>
                <a:gd name="connsiteY0" fmla="*/ 239 h 368553"/>
                <a:gd name="connsiteX1" fmla="*/ 9525 w 53975"/>
                <a:gd name="connsiteY1" fmla="*/ 51039 h 368553"/>
                <a:gd name="connsiteX2" fmla="*/ 0 w 53975"/>
                <a:gd name="connsiteY2" fmla="*/ 85964 h 368553"/>
                <a:gd name="connsiteX3" fmla="*/ 9525 w 53975"/>
                <a:gd name="connsiteY3" fmla="*/ 368539 h 368553"/>
                <a:gd name="connsiteX4" fmla="*/ 9525 w 53975"/>
                <a:gd name="connsiteY4" fmla="*/ 73264 h 368553"/>
                <a:gd name="connsiteX5" fmla="*/ 53975 w 53975"/>
                <a:gd name="connsiteY5" fmla="*/ 239 h 36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75" h="368553">
                  <a:moveTo>
                    <a:pt x="53975" y="239"/>
                  </a:moveTo>
                  <a:cubicBezTo>
                    <a:pt x="53975" y="-3465"/>
                    <a:pt x="18521" y="36752"/>
                    <a:pt x="9525" y="51039"/>
                  </a:cubicBezTo>
                  <a:cubicBezTo>
                    <a:pt x="529" y="65326"/>
                    <a:pt x="0" y="33047"/>
                    <a:pt x="0" y="85964"/>
                  </a:cubicBezTo>
                  <a:cubicBezTo>
                    <a:pt x="0" y="138881"/>
                    <a:pt x="7937" y="370656"/>
                    <a:pt x="9525" y="368539"/>
                  </a:cubicBezTo>
                  <a:cubicBezTo>
                    <a:pt x="11113" y="366422"/>
                    <a:pt x="4233" y="133589"/>
                    <a:pt x="9525" y="73264"/>
                  </a:cubicBezTo>
                  <a:cubicBezTo>
                    <a:pt x="14817" y="12939"/>
                    <a:pt x="53975" y="3943"/>
                    <a:pt x="53975" y="23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E50EDDC0-BFE4-9E3A-9DC4-04C666444FDB}"/>
                </a:ext>
              </a:extLst>
            </p:cNvPr>
            <p:cNvSpPr/>
            <p:nvPr/>
          </p:nvSpPr>
          <p:spPr>
            <a:xfrm>
              <a:off x="4022589" y="5509248"/>
              <a:ext cx="13320" cy="378219"/>
            </a:xfrm>
            <a:custGeom>
              <a:avLst/>
              <a:gdLst>
                <a:gd name="connsiteX0" fmla="*/ 12836 w 13320"/>
                <a:gd name="connsiteY0" fmla="*/ 12077 h 378219"/>
                <a:gd name="connsiteX1" fmla="*/ 9661 w 13320"/>
                <a:gd name="connsiteY1" fmla="*/ 377202 h 378219"/>
                <a:gd name="connsiteX2" fmla="*/ 136 w 13320"/>
                <a:gd name="connsiteY2" fmla="*/ 116852 h 378219"/>
                <a:gd name="connsiteX3" fmla="*/ 12836 w 13320"/>
                <a:gd name="connsiteY3" fmla="*/ 12077 h 37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0" h="378219">
                  <a:moveTo>
                    <a:pt x="12836" y="12077"/>
                  </a:moveTo>
                  <a:cubicBezTo>
                    <a:pt x="14424" y="55469"/>
                    <a:pt x="11778" y="359740"/>
                    <a:pt x="9661" y="377202"/>
                  </a:cubicBezTo>
                  <a:cubicBezTo>
                    <a:pt x="7544" y="394664"/>
                    <a:pt x="1723" y="182469"/>
                    <a:pt x="136" y="116852"/>
                  </a:cubicBezTo>
                  <a:cubicBezTo>
                    <a:pt x="-1451" y="51235"/>
                    <a:pt x="11248" y="-31315"/>
                    <a:pt x="12836" y="1207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92255F50-7D68-B218-7F0E-F5546D1E7C9F}"/>
                </a:ext>
              </a:extLst>
            </p:cNvPr>
            <p:cNvSpPr/>
            <p:nvPr/>
          </p:nvSpPr>
          <p:spPr>
            <a:xfrm>
              <a:off x="3984193" y="5507356"/>
              <a:ext cx="10039" cy="319265"/>
            </a:xfrm>
            <a:custGeom>
              <a:avLst/>
              <a:gdLst>
                <a:gd name="connsiteX0" fmla="*/ 3607 w 10039"/>
                <a:gd name="connsiteY0" fmla="*/ 1269 h 319265"/>
                <a:gd name="connsiteX1" fmla="*/ 9957 w 10039"/>
                <a:gd name="connsiteY1" fmla="*/ 90169 h 319265"/>
                <a:gd name="connsiteX2" fmla="*/ 6782 w 10039"/>
                <a:gd name="connsiteY2" fmla="*/ 318769 h 319265"/>
                <a:gd name="connsiteX3" fmla="*/ 432 w 10039"/>
                <a:gd name="connsiteY3" fmla="*/ 147319 h 319265"/>
                <a:gd name="connsiteX4" fmla="*/ 3607 w 10039"/>
                <a:gd name="connsiteY4" fmla="*/ 1269 h 3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9" h="319265">
                  <a:moveTo>
                    <a:pt x="3607" y="1269"/>
                  </a:moveTo>
                  <a:cubicBezTo>
                    <a:pt x="5195" y="-8256"/>
                    <a:pt x="9428" y="37252"/>
                    <a:pt x="9957" y="90169"/>
                  </a:cubicBezTo>
                  <a:cubicBezTo>
                    <a:pt x="10486" y="143086"/>
                    <a:pt x="8370" y="309244"/>
                    <a:pt x="6782" y="318769"/>
                  </a:cubicBezTo>
                  <a:cubicBezTo>
                    <a:pt x="5195" y="328294"/>
                    <a:pt x="2019" y="198119"/>
                    <a:pt x="432" y="147319"/>
                  </a:cubicBezTo>
                  <a:cubicBezTo>
                    <a:pt x="-1156" y="96519"/>
                    <a:pt x="2019" y="10794"/>
                    <a:pt x="3607" y="12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179993FD-E914-F805-12FA-5991D319740A}"/>
                </a:ext>
              </a:extLst>
            </p:cNvPr>
            <p:cNvSpPr/>
            <p:nvPr/>
          </p:nvSpPr>
          <p:spPr>
            <a:xfrm>
              <a:off x="3721030" y="5381264"/>
              <a:ext cx="757046" cy="73386"/>
            </a:xfrm>
            <a:custGeom>
              <a:avLst/>
              <a:gdLst>
                <a:gd name="connsiteX0" fmla="*/ 184220 w 757046"/>
                <a:gd name="connsiteY0" fmla="*/ 51161 h 73386"/>
                <a:gd name="connsiteX1" fmla="*/ 581095 w 757046"/>
                <a:gd name="connsiteY1" fmla="*/ 51161 h 73386"/>
                <a:gd name="connsiteX2" fmla="*/ 704920 w 757046"/>
                <a:gd name="connsiteY2" fmla="*/ 44811 h 73386"/>
                <a:gd name="connsiteX3" fmla="*/ 755720 w 757046"/>
                <a:gd name="connsiteY3" fmla="*/ 361 h 73386"/>
                <a:gd name="connsiteX4" fmla="*/ 739845 w 757046"/>
                <a:gd name="connsiteY4" fmla="*/ 25761 h 73386"/>
                <a:gd name="connsiteX5" fmla="*/ 714445 w 757046"/>
                <a:gd name="connsiteY5" fmla="*/ 60686 h 73386"/>
                <a:gd name="connsiteX6" fmla="*/ 612845 w 757046"/>
                <a:gd name="connsiteY6" fmla="*/ 67036 h 73386"/>
                <a:gd name="connsiteX7" fmla="*/ 19120 w 757046"/>
                <a:gd name="connsiteY7" fmla="*/ 73386 h 73386"/>
                <a:gd name="connsiteX8" fmla="*/ 184220 w 757046"/>
                <a:gd name="connsiteY8" fmla="*/ 51161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7046" h="73386">
                  <a:moveTo>
                    <a:pt x="184220" y="51161"/>
                  </a:moveTo>
                  <a:cubicBezTo>
                    <a:pt x="277882" y="47457"/>
                    <a:pt x="494312" y="52219"/>
                    <a:pt x="581095" y="51161"/>
                  </a:cubicBezTo>
                  <a:cubicBezTo>
                    <a:pt x="667878" y="50103"/>
                    <a:pt x="675816" y="53278"/>
                    <a:pt x="704920" y="44811"/>
                  </a:cubicBezTo>
                  <a:cubicBezTo>
                    <a:pt x="734024" y="36344"/>
                    <a:pt x="749899" y="3536"/>
                    <a:pt x="755720" y="361"/>
                  </a:cubicBezTo>
                  <a:cubicBezTo>
                    <a:pt x="761541" y="-2814"/>
                    <a:pt x="746724" y="15707"/>
                    <a:pt x="739845" y="25761"/>
                  </a:cubicBezTo>
                  <a:cubicBezTo>
                    <a:pt x="732966" y="35815"/>
                    <a:pt x="735611" y="53807"/>
                    <a:pt x="714445" y="60686"/>
                  </a:cubicBezTo>
                  <a:cubicBezTo>
                    <a:pt x="693279" y="67565"/>
                    <a:pt x="612845" y="67036"/>
                    <a:pt x="612845" y="67036"/>
                  </a:cubicBezTo>
                  <a:lnTo>
                    <a:pt x="19120" y="73386"/>
                  </a:lnTo>
                  <a:cubicBezTo>
                    <a:pt x="-51788" y="73386"/>
                    <a:pt x="90558" y="54865"/>
                    <a:pt x="184220" y="5116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5D334679-3988-C554-8FB6-B192E340DD66}"/>
                </a:ext>
              </a:extLst>
            </p:cNvPr>
            <p:cNvSpPr/>
            <p:nvPr/>
          </p:nvSpPr>
          <p:spPr>
            <a:xfrm>
              <a:off x="4460743" y="5032279"/>
              <a:ext cx="16326" cy="365509"/>
            </a:xfrm>
            <a:custGeom>
              <a:avLst/>
              <a:gdLst>
                <a:gd name="connsiteX0" fmla="*/ 6482 w 16326"/>
                <a:gd name="connsiteY0" fmla="*/ 96 h 365509"/>
                <a:gd name="connsiteX1" fmla="*/ 132 w 16326"/>
                <a:gd name="connsiteY1" fmla="*/ 228696 h 365509"/>
                <a:gd name="connsiteX2" fmla="*/ 3307 w 16326"/>
                <a:gd name="connsiteY2" fmla="*/ 365221 h 365509"/>
                <a:gd name="connsiteX3" fmla="*/ 16007 w 16326"/>
                <a:gd name="connsiteY3" fmla="*/ 257271 h 365509"/>
                <a:gd name="connsiteX4" fmla="*/ 6482 w 16326"/>
                <a:gd name="connsiteY4" fmla="*/ 96 h 36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6" h="365509">
                  <a:moveTo>
                    <a:pt x="6482" y="96"/>
                  </a:moveTo>
                  <a:cubicBezTo>
                    <a:pt x="3836" y="-4666"/>
                    <a:pt x="661" y="167842"/>
                    <a:pt x="132" y="228696"/>
                  </a:cubicBezTo>
                  <a:cubicBezTo>
                    <a:pt x="-397" y="289550"/>
                    <a:pt x="661" y="360459"/>
                    <a:pt x="3307" y="365221"/>
                  </a:cubicBezTo>
                  <a:cubicBezTo>
                    <a:pt x="5953" y="369983"/>
                    <a:pt x="13890" y="314950"/>
                    <a:pt x="16007" y="257271"/>
                  </a:cubicBezTo>
                  <a:cubicBezTo>
                    <a:pt x="18124" y="199592"/>
                    <a:pt x="9128" y="4858"/>
                    <a:pt x="6482" y="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F6C9D8BC-548D-905F-2A6A-93B7E8B550D5}"/>
                </a:ext>
              </a:extLst>
            </p:cNvPr>
            <p:cNvSpPr/>
            <p:nvPr/>
          </p:nvSpPr>
          <p:spPr>
            <a:xfrm>
              <a:off x="3679825" y="5305371"/>
              <a:ext cx="754259" cy="90045"/>
            </a:xfrm>
            <a:custGeom>
              <a:avLst/>
              <a:gdLst>
                <a:gd name="connsiteX0" fmla="*/ 0 w 754259"/>
                <a:gd name="connsiteY0" fmla="*/ 79429 h 90045"/>
                <a:gd name="connsiteX1" fmla="*/ 498475 w 754259"/>
                <a:gd name="connsiteY1" fmla="*/ 85779 h 90045"/>
                <a:gd name="connsiteX2" fmla="*/ 708025 w 754259"/>
                <a:gd name="connsiteY2" fmla="*/ 82604 h 90045"/>
                <a:gd name="connsiteX3" fmla="*/ 742950 w 754259"/>
                <a:gd name="connsiteY3" fmla="*/ 54 h 90045"/>
                <a:gd name="connsiteX4" fmla="*/ 746125 w 754259"/>
                <a:gd name="connsiteY4" fmla="*/ 69904 h 90045"/>
                <a:gd name="connsiteX5" fmla="*/ 641350 w 754259"/>
                <a:gd name="connsiteY5" fmla="*/ 69904 h 90045"/>
                <a:gd name="connsiteX6" fmla="*/ 0 w 754259"/>
                <a:gd name="connsiteY6" fmla="*/ 79429 h 9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259" h="90045">
                  <a:moveTo>
                    <a:pt x="0" y="79429"/>
                  </a:moveTo>
                  <a:lnTo>
                    <a:pt x="498475" y="85779"/>
                  </a:lnTo>
                  <a:cubicBezTo>
                    <a:pt x="616479" y="86308"/>
                    <a:pt x="667279" y="96891"/>
                    <a:pt x="708025" y="82604"/>
                  </a:cubicBezTo>
                  <a:cubicBezTo>
                    <a:pt x="748771" y="68317"/>
                    <a:pt x="736600" y="2171"/>
                    <a:pt x="742950" y="54"/>
                  </a:cubicBezTo>
                  <a:cubicBezTo>
                    <a:pt x="749300" y="-2063"/>
                    <a:pt x="763058" y="58262"/>
                    <a:pt x="746125" y="69904"/>
                  </a:cubicBezTo>
                  <a:cubicBezTo>
                    <a:pt x="729192" y="81546"/>
                    <a:pt x="641350" y="69904"/>
                    <a:pt x="641350" y="69904"/>
                  </a:cubicBezTo>
                  <a:lnTo>
                    <a:pt x="0" y="7942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E2B6DD1B-AE33-1F28-7E03-F2393DC372CB}"/>
                </a:ext>
              </a:extLst>
            </p:cNvPr>
            <p:cNvSpPr/>
            <p:nvPr/>
          </p:nvSpPr>
          <p:spPr>
            <a:xfrm>
              <a:off x="4431878" y="5025998"/>
              <a:ext cx="25930" cy="349408"/>
            </a:xfrm>
            <a:custGeom>
              <a:avLst/>
              <a:gdLst>
                <a:gd name="connsiteX0" fmla="*/ 9947 w 25930"/>
                <a:gd name="connsiteY0" fmla="*/ 27 h 349408"/>
                <a:gd name="connsiteX1" fmla="*/ 422 w 25930"/>
                <a:gd name="connsiteY1" fmla="*/ 244502 h 349408"/>
                <a:gd name="connsiteX2" fmla="*/ 25822 w 25930"/>
                <a:gd name="connsiteY2" fmla="*/ 349277 h 349408"/>
                <a:gd name="connsiteX3" fmla="*/ 9947 w 25930"/>
                <a:gd name="connsiteY3" fmla="*/ 260377 h 349408"/>
                <a:gd name="connsiteX4" fmla="*/ 9947 w 25930"/>
                <a:gd name="connsiteY4" fmla="*/ 27 h 34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30" h="349408">
                  <a:moveTo>
                    <a:pt x="9947" y="27"/>
                  </a:moveTo>
                  <a:cubicBezTo>
                    <a:pt x="8359" y="-2619"/>
                    <a:pt x="-2224" y="186294"/>
                    <a:pt x="422" y="244502"/>
                  </a:cubicBezTo>
                  <a:cubicBezTo>
                    <a:pt x="3068" y="302710"/>
                    <a:pt x="24235" y="346631"/>
                    <a:pt x="25822" y="349277"/>
                  </a:cubicBezTo>
                  <a:cubicBezTo>
                    <a:pt x="27410" y="351923"/>
                    <a:pt x="11005" y="314352"/>
                    <a:pt x="9947" y="260377"/>
                  </a:cubicBezTo>
                  <a:cubicBezTo>
                    <a:pt x="8889" y="206402"/>
                    <a:pt x="11535" y="2673"/>
                    <a:pt x="9947" y="2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9DFECCE2-CB11-B43B-E9E1-564ADD431F91}"/>
                </a:ext>
              </a:extLst>
            </p:cNvPr>
            <p:cNvSpPr/>
            <p:nvPr/>
          </p:nvSpPr>
          <p:spPr>
            <a:xfrm>
              <a:off x="4511564" y="5019672"/>
              <a:ext cx="96319" cy="409930"/>
            </a:xfrm>
            <a:custGeom>
              <a:avLst/>
              <a:gdLst>
                <a:gd name="connsiteX0" fmla="*/ 25511 w 96319"/>
                <a:gd name="connsiteY0" fmla="*/ 3 h 409930"/>
                <a:gd name="connsiteX1" fmla="*/ 28686 w 96319"/>
                <a:gd name="connsiteY1" fmla="*/ 304803 h 409930"/>
                <a:gd name="connsiteX2" fmla="*/ 111 w 96319"/>
                <a:gd name="connsiteY2" fmla="*/ 374653 h 409930"/>
                <a:gd name="connsiteX3" fmla="*/ 19161 w 96319"/>
                <a:gd name="connsiteY3" fmla="*/ 358778 h 409930"/>
                <a:gd name="connsiteX4" fmla="*/ 28686 w 96319"/>
                <a:gd name="connsiteY4" fmla="*/ 387353 h 409930"/>
                <a:gd name="connsiteX5" fmla="*/ 95361 w 96319"/>
                <a:gd name="connsiteY5" fmla="*/ 409578 h 409930"/>
                <a:gd name="connsiteX6" fmla="*/ 66786 w 96319"/>
                <a:gd name="connsiteY6" fmla="*/ 396878 h 409930"/>
                <a:gd name="connsiteX7" fmla="*/ 47736 w 96319"/>
                <a:gd name="connsiteY7" fmla="*/ 346078 h 409930"/>
                <a:gd name="connsiteX8" fmla="*/ 50911 w 96319"/>
                <a:gd name="connsiteY8" fmla="*/ 298453 h 409930"/>
                <a:gd name="connsiteX9" fmla="*/ 25511 w 96319"/>
                <a:gd name="connsiteY9" fmla="*/ 3 h 40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319" h="409930">
                  <a:moveTo>
                    <a:pt x="25511" y="3"/>
                  </a:moveTo>
                  <a:cubicBezTo>
                    <a:pt x="21807" y="1061"/>
                    <a:pt x="32919" y="242361"/>
                    <a:pt x="28686" y="304803"/>
                  </a:cubicBezTo>
                  <a:cubicBezTo>
                    <a:pt x="24453" y="367245"/>
                    <a:pt x="111" y="374653"/>
                    <a:pt x="111" y="374653"/>
                  </a:cubicBezTo>
                  <a:cubicBezTo>
                    <a:pt x="-1476" y="383649"/>
                    <a:pt x="14399" y="356661"/>
                    <a:pt x="19161" y="358778"/>
                  </a:cubicBezTo>
                  <a:cubicBezTo>
                    <a:pt x="23923" y="360895"/>
                    <a:pt x="15986" y="378886"/>
                    <a:pt x="28686" y="387353"/>
                  </a:cubicBezTo>
                  <a:cubicBezTo>
                    <a:pt x="41386" y="395820"/>
                    <a:pt x="89011" y="407991"/>
                    <a:pt x="95361" y="409578"/>
                  </a:cubicBezTo>
                  <a:cubicBezTo>
                    <a:pt x="101711" y="411166"/>
                    <a:pt x="74723" y="407461"/>
                    <a:pt x="66786" y="396878"/>
                  </a:cubicBezTo>
                  <a:cubicBezTo>
                    <a:pt x="58849" y="386295"/>
                    <a:pt x="50382" y="362482"/>
                    <a:pt x="47736" y="346078"/>
                  </a:cubicBezTo>
                  <a:cubicBezTo>
                    <a:pt x="45090" y="329674"/>
                    <a:pt x="53028" y="351899"/>
                    <a:pt x="50911" y="298453"/>
                  </a:cubicBezTo>
                  <a:cubicBezTo>
                    <a:pt x="48794" y="245007"/>
                    <a:pt x="29215" y="-1055"/>
                    <a:pt x="25511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1F65281F-4232-3CEA-9EB6-465CC01CD5C4}"/>
                </a:ext>
              </a:extLst>
            </p:cNvPr>
            <p:cNvSpPr/>
            <p:nvPr/>
          </p:nvSpPr>
          <p:spPr>
            <a:xfrm>
              <a:off x="4114189" y="5480013"/>
              <a:ext cx="369045" cy="104843"/>
            </a:xfrm>
            <a:custGeom>
              <a:avLst/>
              <a:gdLst>
                <a:gd name="connsiteX0" fmla="*/ 611 w 369045"/>
                <a:gd name="connsiteY0" fmla="*/ 9562 h 104843"/>
                <a:gd name="connsiteX1" fmla="*/ 318111 w 369045"/>
                <a:gd name="connsiteY1" fmla="*/ 37 h 104843"/>
                <a:gd name="connsiteX2" fmla="*/ 283186 w 369045"/>
                <a:gd name="connsiteY2" fmla="*/ 6387 h 104843"/>
                <a:gd name="connsiteX3" fmla="*/ 324461 w 369045"/>
                <a:gd name="connsiteY3" fmla="*/ 9562 h 104843"/>
                <a:gd name="connsiteX4" fmla="*/ 349861 w 369045"/>
                <a:gd name="connsiteY4" fmla="*/ 31787 h 104843"/>
                <a:gd name="connsiteX5" fmla="*/ 314936 w 369045"/>
                <a:gd name="connsiteY5" fmla="*/ 104812 h 104843"/>
                <a:gd name="connsiteX6" fmla="*/ 368911 w 369045"/>
                <a:gd name="connsiteY6" fmla="*/ 22262 h 104843"/>
                <a:gd name="connsiteX7" fmla="*/ 295886 w 369045"/>
                <a:gd name="connsiteY7" fmla="*/ 22262 h 104843"/>
                <a:gd name="connsiteX8" fmla="*/ 238736 w 369045"/>
                <a:gd name="connsiteY8" fmla="*/ 31787 h 104843"/>
                <a:gd name="connsiteX9" fmla="*/ 611 w 369045"/>
                <a:gd name="connsiteY9" fmla="*/ 9562 h 10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045" h="104843">
                  <a:moveTo>
                    <a:pt x="611" y="9562"/>
                  </a:moveTo>
                  <a:cubicBezTo>
                    <a:pt x="13840" y="4270"/>
                    <a:pt x="271015" y="566"/>
                    <a:pt x="318111" y="37"/>
                  </a:cubicBezTo>
                  <a:cubicBezTo>
                    <a:pt x="365207" y="-492"/>
                    <a:pt x="282128" y="4799"/>
                    <a:pt x="283186" y="6387"/>
                  </a:cubicBezTo>
                  <a:cubicBezTo>
                    <a:pt x="284244" y="7975"/>
                    <a:pt x="313349" y="5329"/>
                    <a:pt x="324461" y="9562"/>
                  </a:cubicBezTo>
                  <a:cubicBezTo>
                    <a:pt x="335574" y="13795"/>
                    <a:pt x="351449" y="15912"/>
                    <a:pt x="349861" y="31787"/>
                  </a:cubicBezTo>
                  <a:cubicBezTo>
                    <a:pt x="348274" y="47662"/>
                    <a:pt x="311761" y="106399"/>
                    <a:pt x="314936" y="104812"/>
                  </a:cubicBezTo>
                  <a:cubicBezTo>
                    <a:pt x="318111" y="103225"/>
                    <a:pt x="372086" y="36020"/>
                    <a:pt x="368911" y="22262"/>
                  </a:cubicBezTo>
                  <a:cubicBezTo>
                    <a:pt x="365736" y="8504"/>
                    <a:pt x="317582" y="20675"/>
                    <a:pt x="295886" y="22262"/>
                  </a:cubicBezTo>
                  <a:cubicBezTo>
                    <a:pt x="274190" y="23849"/>
                    <a:pt x="284773" y="30200"/>
                    <a:pt x="238736" y="31787"/>
                  </a:cubicBezTo>
                  <a:cubicBezTo>
                    <a:pt x="192699" y="33374"/>
                    <a:pt x="-12618" y="14854"/>
                    <a:pt x="611" y="956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31E5335A-1F26-8EBE-48A6-A32287E4F9E5}"/>
                </a:ext>
              </a:extLst>
            </p:cNvPr>
            <p:cNvSpPr/>
            <p:nvPr/>
          </p:nvSpPr>
          <p:spPr>
            <a:xfrm>
              <a:off x="4073125" y="5471875"/>
              <a:ext cx="165847" cy="397413"/>
            </a:xfrm>
            <a:custGeom>
              <a:avLst/>
              <a:gdLst>
                <a:gd name="connsiteX0" fmla="*/ 165500 w 165847"/>
                <a:gd name="connsiteY0" fmla="*/ 1825 h 397413"/>
                <a:gd name="connsiteX1" fmla="*/ 51200 w 165847"/>
                <a:gd name="connsiteY1" fmla="*/ 20875 h 397413"/>
                <a:gd name="connsiteX2" fmla="*/ 22625 w 165847"/>
                <a:gd name="connsiteY2" fmla="*/ 43100 h 397413"/>
                <a:gd name="connsiteX3" fmla="*/ 25800 w 165847"/>
                <a:gd name="connsiteY3" fmla="*/ 81200 h 397413"/>
                <a:gd name="connsiteX4" fmla="*/ 19450 w 165847"/>
                <a:gd name="connsiteY4" fmla="*/ 290750 h 397413"/>
                <a:gd name="connsiteX5" fmla="*/ 400 w 165847"/>
                <a:gd name="connsiteY5" fmla="*/ 395525 h 397413"/>
                <a:gd name="connsiteX6" fmla="*/ 6750 w 165847"/>
                <a:gd name="connsiteY6" fmla="*/ 335200 h 397413"/>
                <a:gd name="connsiteX7" fmla="*/ 9925 w 165847"/>
                <a:gd name="connsiteY7" fmla="*/ 68500 h 397413"/>
                <a:gd name="connsiteX8" fmla="*/ 165500 w 165847"/>
                <a:gd name="connsiteY8" fmla="*/ 1825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47" h="397413">
                  <a:moveTo>
                    <a:pt x="165500" y="1825"/>
                  </a:moveTo>
                  <a:cubicBezTo>
                    <a:pt x="172379" y="-6113"/>
                    <a:pt x="75012" y="13996"/>
                    <a:pt x="51200" y="20875"/>
                  </a:cubicBezTo>
                  <a:cubicBezTo>
                    <a:pt x="27388" y="27754"/>
                    <a:pt x="26858" y="33046"/>
                    <a:pt x="22625" y="43100"/>
                  </a:cubicBezTo>
                  <a:cubicBezTo>
                    <a:pt x="18392" y="53154"/>
                    <a:pt x="26329" y="39925"/>
                    <a:pt x="25800" y="81200"/>
                  </a:cubicBezTo>
                  <a:cubicBezTo>
                    <a:pt x="25271" y="122475"/>
                    <a:pt x="23683" y="238363"/>
                    <a:pt x="19450" y="290750"/>
                  </a:cubicBezTo>
                  <a:cubicBezTo>
                    <a:pt x="15217" y="343137"/>
                    <a:pt x="2517" y="388117"/>
                    <a:pt x="400" y="395525"/>
                  </a:cubicBezTo>
                  <a:cubicBezTo>
                    <a:pt x="-1717" y="402933"/>
                    <a:pt x="5163" y="389704"/>
                    <a:pt x="6750" y="335200"/>
                  </a:cubicBezTo>
                  <a:cubicBezTo>
                    <a:pt x="8337" y="280696"/>
                    <a:pt x="-10183" y="121946"/>
                    <a:pt x="9925" y="68500"/>
                  </a:cubicBezTo>
                  <a:cubicBezTo>
                    <a:pt x="30033" y="15054"/>
                    <a:pt x="158621" y="9763"/>
                    <a:pt x="165500" y="18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969C1AB1-76B1-23E7-941A-7AC32EAEBFD9}"/>
                </a:ext>
              </a:extLst>
            </p:cNvPr>
            <p:cNvSpPr/>
            <p:nvPr/>
          </p:nvSpPr>
          <p:spPr>
            <a:xfrm>
              <a:off x="4543157" y="4555260"/>
              <a:ext cx="382120" cy="480480"/>
            </a:xfrm>
            <a:custGeom>
              <a:avLst/>
              <a:gdLst>
                <a:gd name="connsiteX0" fmla="*/ 268 w 382120"/>
                <a:gd name="connsiteY0" fmla="*/ 51665 h 480480"/>
                <a:gd name="connsiteX1" fmla="*/ 54243 w 382120"/>
                <a:gd name="connsiteY1" fmla="*/ 23090 h 480480"/>
                <a:gd name="connsiteX2" fmla="*/ 190768 w 382120"/>
                <a:gd name="connsiteY2" fmla="*/ 26265 h 480480"/>
                <a:gd name="connsiteX3" fmla="*/ 327293 w 382120"/>
                <a:gd name="connsiteY3" fmla="*/ 26265 h 480480"/>
                <a:gd name="connsiteX4" fmla="*/ 222518 w 382120"/>
                <a:gd name="connsiteY4" fmla="*/ 23090 h 480480"/>
                <a:gd name="connsiteX5" fmla="*/ 343168 w 382120"/>
                <a:gd name="connsiteY5" fmla="*/ 26265 h 480480"/>
                <a:gd name="connsiteX6" fmla="*/ 339993 w 382120"/>
                <a:gd name="connsiteY6" fmla="*/ 64365 h 480480"/>
                <a:gd name="connsiteX7" fmla="*/ 362218 w 382120"/>
                <a:gd name="connsiteY7" fmla="*/ 318365 h 480480"/>
                <a:gd name="connsiteX8" fmla="*/ 378093 w 382120"/>
                <a:gd name="connsiteY8" fmla="*/ 480290 h 480480"/>
                <a:gd name="connsiteX9" fmla="*/ 381268 w 382120"/>
                <a:gd name="connsiteY9" fmla="*/ 346940 h 480480"/>
                <a:gd name="connsiteX10" fmla="*/ 365393 w 382120"/>
                <a:gd name="connsiteY10" fmla="*/ 165965 h 480480"/>
                <a:gd name="connsiteX11" fmla="*/ 346343 w 382120"/>
                <a:gd name="connsiteY11" fmla="*/ 19915 h 480480"/>
                <a:gd name="connsiteX12" fmla="*/ 292368 w 382120"/>
                <a:gd name="connsiteY12" fmla="*/ 7215 h 480480"/>
                <a:gd name="connsiteX13" fmla="*/ 73293 w 382120"/>
                <a:gd name="connsiteY13" fmla="*/ 865 h 480480"/>
                <a:gd name="connsiteX14" fmla="*/ 268 w 382120"/>
                <a:gd name="connsiteY14" fmla="*/ 51665 h 48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120" h="480480">
                  <a:moveTo>
                    <a:pt x="268" y="51665"/>
                  </a:moveTo>
                  <a:cubicBezTo>
                    <a:pt x="-2907" y="55369"/>
                    <a:pt x="22493" y="27323"/>
                    <a:pt x="54243" y="23090"/>
                  </a:cubicBezTo>
                  <a:cubicBezTo>
                    <a:pt x="85993" y="18857"/>
                    <a:pt x="145260" y="25736"/>
                    <a:pt x="190768" y="26265"/>
                  </a:cubicBezTo>
                  <a:cubicBezTo>
                    <a:pt x="236276" y="26794"/>
                    <a:pt x="322001" y="26794"/>
                    <a:pt x="327293" y="26265"/>
                  </a:cubicBezTo>
                  <a:cubicBezTo>
                    <a:pt x="332585" y="25736"/>
                    <a:pt x="219872" y="23090"/>
                    <a:pt x="222518" y="23090"/>
                  </a:cubicBezTo>
                  <a:cubicBezTo>
                    <a:pt x="225164" y="23090"/>
                    <a:pt x="323589" y="19386"/>
                    <a:pt x="343168" y="26265"/>
                  </a:cubicBezTo>
                  <a:cubicBezTo>
                    <a:pt x="362747" y="33144"/>
                    <a:pt x="336818" y="15682"/>
                    <a:pt x="339993" y="64365"/>
                  </a:cubicBezTo>
                  <a:cubicBezTo>
                    <a:pt x="343168" y="113048"/>
                    <a:pt x="355868" y="249044"/>
                    <a:pt x="362218" y="318365"/>
                  </a:cubicBezTo>
                  <a:cubicBezTo>
                    <a:pt x="368568" y="387686"/>
                    <a:pt x="374918" y="475528"/>
                    <a:pt x="378093" y="480290"/>
                  </a:cubicBezTo>
                  <a:cubicBezTo>
                    <a:pt x="381268" y="485052"/>
                    <a:pt x="383385" y="399327"/>
                    <a:pt x="381268" y="346940"/>
                  </a:cubicBezTo>
                  <a:cubicBezTo>
                    <a:pt x="379151" y="294553"/>
                    <a:pt x="371214" y="220469"/>
                    <a:pt x="365393" y="165965"/>
                  </a:cubicBezTo>
                  <a:cubicBezTo>
                    <a:pt x="359572" y="111461"/>
                    <a:pt x="358514" y="46373"/>
                    <a:pt x="346343" y="19915"/>
                  </a:cubicBezTo>
                  <a:cubicBezTo>
                    <a:pt x="334172" y="-6543"/>
                    <a:pt x="337876" y="10390"/>
                    <a:pt x="292368" y="7215"/>
                  </a:cubicBezTo>
                  <a:cubicBezTo>
                    <a:pt x="246860" y="4040"/>
                    <a:pt x="119330" y="-2310"/>
                    <a:pt x="73293" y="865"/>
                  </a:cubicBezTo>
                  <a:cubicBezTo>
                    <a:pt x="27256" y="4040"/>
                    <a:pt x="3443" y="47961"/>
                    <a:pt x="268" y="5166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AEFDF295-D5ED-2704-B851-249124DBADEB}"/>
                </a:ext>
              </a:extLst>
            </p:cNvPr>
            <p:cNvSpPr/>
            <p:nvPr/>
          </p:nvSpPr>
          <p:spPr>
            <a:xfrm>
              <a:off x="4882452" y="4583383"/>
              <a:ext cx="16854" cy="451406"/>
            </a:xfrm>
            <a:custGeom>
              <a:avLst/>
              <a:gdLst>
                <a:gd name="connsiteX0" fmla="*/ 698 w 16854"/>
                <a:gd name="connsiteY0" fmla="*/ 1317 h 451406"/>
                <a:gd name="connsiteX1" fmla="*/ 3873 w 16854"/>
                <a:gd name="connsiteY1" fmla="*/ 248967 h 451406"/>
                <a:gd name="connsiteX2" fmla="*/ 13398 w 16854"/>
                <a:gd name="connsiteY2" fmla="*/ 445817 h 451406"/>
                <a:gd name="connsiteX3" fmla="*/ 16573 w 16854"/>
                <a:gd name="connsiteY3" fmla="*/ 363267 h 451406"/>
                <a:gd name="connsiteX4" fmla="*/ 698 w 16854"/>
                <a:gd name="connsiteY4" fmla="*/ 1317 h 45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4" h="451406">
                  <a:moveTo>
                    <a:pt x="698" y="1317"/>
                  </a:moveTo>
                  <a:cubicBezTo>
                    <a:pt x="-1419" y="-17733"/>
                    <a:pt x="1756" y="174884"/>
                    <a:pt x="3873" y="248967"/>
                  </a:cubicBezTo>
                  <a:cubicBezTo>
                    <a:pt x="5990" y="323050"/>
                    <a:pt x="11281" y="426767"/>
                    <a:pt x="13398" y="445817"/>
                  </a:cubicBezTo>
                  <a:cubicBezTo>
                    <a:pt x="15515" y="464867"/>
                    <a:pt x="17631" y="434704"/>
                    <a:pt x="16573" y="363267"/>
                  </a:cubicBezTo>
                  <a:cubicBezTo>
                    <a:pt x="15515" y="291830"/>
                    <a:pt x="2815" y="20367"/>
                    <a:pt x="698" y="13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29BD589F-84FC-F23C-7EF5-23C5AF920024}"/>
                </a:ext>
              </a:extLst>
            </p:cNvPr>
            <p:cNvSpPr/>
            <p:nvPr/>
          </p:nvSpPr>
          <p:spPr>
            <a:xfrm>
              <a:off x="4543129" y="4454276"/>
              <a:ext cx="373604" cy="66957"/>
            </a:xfrm>
            <a:custGeom>
              <a:avLst/>
              <a:gdLst>
                <a:gd name="connsiteX0" fmla="*/ 296 w 373604"/>
                <a:gd name="connsiteY0" fmla="*/ 19299 h 66957"/>
                <a:gd name="connsiteX1" fmla="*/ 51096 w 373604"/>
                <a:gd name="connsiteY1" fmla="*/ 57399 h 66957"/>
                <a:gd name="connsiteX2" fmla="*/ 76496 w 373604"/>
                <a:gd name="connsiteY2" fmla="*/ 47874 h 66957"/>
                <a:gd name="connsiteX3" fmla="*/ 232071 w 373604"/>
                <a:gd name="connsiteY3" fmla="*/ 54224 h 66957"/>
                <a:gd name="connsiteX4" fmla="*/ 365421 w 373604"/>
                <a:gd name="connsiteY4" fmla="*/ 54224 h 66957"/>
                <a:gd name="connsiteX5" fmla="*/ 359071 w 373604"/>
                <a:gd name="connsiteY5" fmla="*/ 249 h 66957"/>
                <a:gd name="connsiteX6" fmla="*/ 359071 w 373604"/>
                <a:gd name="connsiteY6" fmla="*/ 35174 h 66957"/>
                <a:gd name="connsiteX7" fmla="*/ 333671 w 373604"/>
                <a:gd name="connsiteY7" fmla="*/ 60574 h 66957"/>
                <a:gd name="connsiteX8" fmla="*/ 200321 w 373604"/>
                <a:gd name="connsiteY8" fmla="*/ 60574 h 66957"/>
                <a:gd name="connsiteX9" fmla="*/ 76496 w 373604"/>
                <a:gd name="connsiteY9" fmla="*/ 66924 h 66957"/>
                <a:gd name="connsiteX10" fmla="*/ 296 w 373604"/>
                <a:gd name="connsiteY10" fmla="*/ 19299 h 6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3604" h="66957">
                  <a:moveTo>
                    <a:pt x="296" y="19299"/>
                  </a:moveTo>
                  <a:cubicBezTo>
                    <a:pt x="-3937" y="17712"/>
                    <a:pt x="38396" y="52636"/>
                    <a:pt x="51096" y="57399"/>
                  </a:cubicBezTo>
                  <a:cubicBezTo>
                    <a:pt x="63796" y="62162"/>
                    <a:pt x="46334" y="48403"/>
                    <a:pt x="76496" y="47874"/>
                  </a:cubicBezTo>
                  <a:cubicBezTo>
                    <a:pt x="106659" y="47345"/>
                    <a:pt x="183917" y="53166"/>
                    <a:pt x="232071" y="54224"/>
                  </a:cubicBezTo>
                  <a:cubicBezTo>
                    <a:pt x="280225" y="55282"/>
                    <a:pt x="344254" y="63220"/>
                    <a:pt x="365421" y="54224"/>
                  </a:cubicBezTo>
                  <a:cubicBezTo>
                    <a:pt x="386588" y="45228"/>
                    <a:pt x="360129" y="3424"/>
                    <a:pt x="359071" y="249"/>
                  </a:cubicBezTo>
                  <a:cubicBezTo>
                    <a:pt x="358013" y="-2926"/>
                    <a:pt x="363304" y="25120"/>
                    <a:pt x="359071" y="35174"/>
                  </a:cubicBezTo>
                  <a:cubicBezTo>
                    <a:pt x="354838" y="45228"/>
                    <a:pt x="360129" y="56341"/>
                    <a:pt x="333671" y="60574"/>
                  </a:cubicBezTo>
                  <a:cubicBezTo>
                    <a:pt x="307213" y="64807"/>
                    <a:pt x="243183" y="59516"/>
                    <a:pt x="200321" y="60574"/>
                  </a:cubicBezTo>
                  <a:cubicBezTo>
                    <a:pt x="157459" y="61632"/>
                    <a:pt x="107717" y="67453"/>
                    <a:pt x="76496" y="66924"/>
                  </a:cubicBezTo>
                  <a:cubicBezTo>
                    <a:pt x="45275" y="66395"/>
                    <a:pt x="4529" y="20886"/>
                    <a:pt x="296" y="192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9E5DBE3E-065A-A8F6-D214-F4EC159D1458}"/>
                </a:ext>
              </a:extLst>
            </p:cNvPr>
            <p:cNvSpPr/>
            <p:nvPr/>
          </p:nvSpPr>
          <p:spPr>
            <a:xfrm>
              <a:off x="4942933" y="4426106"/>
              <a:ext cx="58150" cy="525427"/>
            </a:xfrm>
            <a:custGeom>
              <a:avLst/>
              <a:gdLst>
                <a:gd name="connsiteX0" fmla="*/ 542 w 58150"/>
                <a:gd name="connsiteY0" fmla="*/ 9369 h 525427"/>
                <a:gd name="connsiteX1" fmla="*/ 29117 w 58150"/>
                <a:gd name="connsiteY1" fmla="*/ 79219 h 525427"/>
                <a:gd name="connsiteX2" fmla="*/ 32292 w 58150"/>
                <a:gd name="connsiteY2" fmla="*/ 180819 h 525427"/>
                <a:gd name="connsiteX3" fmla="*/ 19592 w 58150"/>
                <a:gd name="connsiteY3" fmla="*/ 511019 h 525427"/>
                <a:gd name="connsiteX4" fmla="*/ 32292 w 58150"/>
                <a:gd name="connsiteY4" fmla="*/ 469744 h 525427"/>
                <a:gd name="connsiteX5" fmla="*/ 48167 w 58150"/>
                <a:gd name="connsiteY5" fmla="*/ 501494 h 525427"/>
                <a:gd name="connsiteX6" fmla="*/ 44992 w 58150"/>
                <a:gd name="connsiteY6" fmla="*/ 263369 h 525427"/>
                <a:gd name="connsiteX7" fmla="*/ 57692 w 58150"/>
                <a:gd name="connsiteY7" fmla="*/ 28419 h 525427"/>
                <a:gd name="connsiteX8" fmla="*/ 542 w 58150"/>
                <a:gd name="connsiteY8" fmla="*/ 9369 h 5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50" h="525427">
                  <a:moveTo>
                    <a:pt x="542" y="9369"/>
                  </a:moveTo>
                  <a:cubicBezTo>
                    <a:pt x="-4221" y="17836"/>
                    <a:pt x="23825" y="50644"/>
                    <a:pt x="29117" y="79219"/>
                  </a:cubicBezTo>
                  <a:cubicBezTo>
                    <a:pt x="34409" y="107794"/>
                    <a:pt x="33879" y="108852"/>
                    <a:pt x="32292" y="180819"/>
                  </a:cubicBezTo>
                  <a:cubicBezTo>
                    <a:pt x="30705" y="252786"/>
                    <a:pt x="19592" y="462865"/>
                    <a:pt x="19592" y="511019"/>
                  </a:cubicBezTo>
                  <a:cubicBezTo>
                    <a:pt x="19592" y="559173"/>
                    <a:pt x="27530" y="471331"/>
                    <a:pt x="32292" y="469744"/>
                  </a:cubicBezTo>
                  <a:cubicBezTo>
                    <a:pt x="37054" y="468157"/>
                    <a:pt x="46050" y="535890"/>
                    <a:pt x="48167" y="501494"/>
                  </a:cubicBezTo>
                  <a:cubicBezTo>
                    <a:pt x="50284" y="467098"/>
                    <a:pt x="43405" y="342215"/>
                    <a:pt x="44992" y="263369"/>
                  </a:cubicBezTo>
                  <a:cubicBezTo>
                    <a:pt x="46579" y="184523"/>
                    <a:pt x="60867" y="70223"/>
                    <a:pt x="57692" y="28419"/>
                  </a:cubicBezTo>
                  <a:cubicBezTo>
                    <a:pt x="54517" y="-13385"/>
                    <a:pt x="5305" y="902"/>
                    <a:pt x="542" y="936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D5A6A262-3E50-F0DD-BC13-A0EF2BCC86AE}"/>
                </a:ext>
              </a:extLst>
            </p:cNvPr>
            <p:cNvSpPr/>
            <p:nvPr/>
          </p:nvSpPr>
          <p:spPr>
            <a:xfrm>
              <a:off x="4876800" y="4959347"/>
              <a:ext cx="260525" cy="75027"/>
            </a:xfrm>
            <a:custGeom>
              <a:avLst/>
              <a:gdLst>
                <a:gd name="connsiteX0" fmla="*/ 6350 w 260525"/>
                <a:gd name="connsiteY0" fmla="*/ 3 h 75027"/>
                <a:gd name="connsiteX1" fmla="*/ 38100 w 260525"/>
                <a:gd name="connsiteY1" fmla="*/ 69853 h 75027"/>
                <a:gd name="connsiteX2" fmla="*/ 0 w 260525"/>
                <a:gd name="connsiteY2" fmla="*/ 69853 h 75027"/>
                <a:gd name="connsiteX3" fmla="*/ 247650 w 260525"/>
                <a:gd name="connsiteY3" fmla="*/ 73028 h 75027"/>
                <a:gd name="connsiteX4" fmla="*/ 219075 w 260525"/>
                <a:gd name="connsiteY4" fmla="*/ 53978 h 75027"/>
                <a:gd name="connsiteX5" fmla="*/ 165100 w 260525"/>
                <a:gd name="connsiteY5" fmla="*/ 53978 h 75027"/>
                <a:gd name="connsiteX6" fmla="*/ 88900 w 260525"/>
                <a:gd name="connsiteY6" fmla="*/ 73028 h 75027"/>
                <a:gd name="connsiteX7" fmla="*/ 6350 w 260525"/>
                <a:gd name="connsiteY7" fmla="*/ 3 h 7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525" h="75027">
                  <a:moveTo>
                    <a:pt x="6350" y="3"/>
                  </a:moveTo>
                  <a:cubicBezTo>
                    <a:pt x="-2117" y="-526"/>
                    <a:pt x="39158" y="58211"/>
                    <a:pt x="38100" y="69853"/>
                  </a:cubicBezTo>
                  <a:cubicBezTo>
                    <a:pt x="37042" y="81495"/>
                    <a:pt x="0" y="69853"/>
                    <a:pt x="0" y="69853"/>
                  </a:cubicBezTo>
                  <a:cubicBezTo>
                    <a:pt x="34925" y="70382"/>
                    <a:pt x="211138" y="75674"/>
                    <a:pt x="247650" y="73028"/>
                  </a:cubicBezTo>
                  <a:cubicBezTo>
                    <a:pt x="284162" y="70382"/>
                    <a:pt x="232833" y="57153"/>
                    <a:pt x="219075" y="53978"/>
                  </a:cubicBezTo>
                  <a:cubicBezTo>
                    <a:pt x="205317" y="50803"/>
                    <a:pt x="186796" y="50803"/>
                    <a:pt x="165100" y="53978"/>
                  </a:cubicBezTo>
                  <a:cubicBezTo>
                    <a:pt x="143404" y="57153"/>
                    <a:pt x="112713" y="78320"/>
                    <a:pt x="88900" y="73028"/>
                  </a:cubicBezTo>
                  <a:cubicBezTo>
                    <a:pt x="65087" y="67736"/>
                    <a:pt x="14817" y="532"/>
                    <a:pt x="6350" y="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BCD63B4A-8EB0-7275-E8C0-25BE47A229A1}"/>
                </a:ext>
              </a:extLst>
            </p:cNvPr>
            <p:cNvSpPr/>
            <p:nvPr/>
          </p:nvSpPr>
          <p:spPr>
            <a:xfrm>
              <a:off x="4951756" y="4867176"/>
              <a:ext cx="223747" cy="105654"/>
            </a:xfrm>
            <a:custGeom>
              <a:avLst/>
              <a:gdLst>
                <a:gd name="connsiteX0" fmla="*/ 1244 w 223747"/>
                <a:gd name="connsiteY0" fmla="*/ 99 h 105654"/>
                <a:gd name="connsiteX1" fmla="*/ 17119 w 223747"/>
                <a:gd name="connsiteY1" fmla="*/ 85824 h 105654"/>
                <a:gd name="connsiteX2" fmla="*/ 80619 w 223747"/>
                <a:gd name="connsiteY2" fmla="*/ 88999 h 105654"/>
                <a:gd name="connsiteX3" fmla="*/ 223494 w 223747"/>
                <a:gd name="connsiteY3" fmla="*/ 79474 h 105654"/>
                <a:gd name="connsiteX4" fmla="*/ 42519 w 223747"/>
                <a:gd name="connsiteY4" fmla="*/ 104874 h 105654"/>
                <a:gd name="connsiteX5" fmla="*/ 1244 w 223747"/>
                <a:gd name="connsiteY5" fmla="*/ 99 h 10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747" h="105654">
                  <a:moveTo>
                    <a:pt x="1244" y="99"/>
                  </a:moveTo>
                  <a:cubicBezTo>
                    <a:pt x="-2989" y="-3076"/>
                    <a:pt x="3890" y="71007"/>
                    <a:pt x="17119" y="85824"/>
                  </a:cubicBezTo>
                  <a:cubicBezTo>
                    <a:pt x="30348" y="100641"/>
                    <a:pt x="46223" y="90057"/>
                    <a:pt x="80619" y="88999"/>
                  </a:cubicBezTo>
                  <a:cubicBezTo>
                    <a:pt x="115015" y="87941"/>
                    <a:pt x="229844" y="76828"/>
                    <a:pt x="223494" y="79474"/>
                  </a:cubicBezTo>
                  <a:cubicBezTo>
                    <a:pt x="217144" y="82120"/>
                    <a:pt x="80090" y="110695"/>
                    <a:pt x="42519" y="104874"/>
                  </a:cubicBezTo>
                  <a:cubicBezTo>
                    <a:pt x="4948" y="99053"/>
                    <a:pt x="5477" y="3274"/>
                    <a:pt x="1244" y="9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2680CD7D-EFFE-EBA9-BF74-683FA8DDF2B8}"/>
                </a:ext>
              </a:extLst>
            </p:cNvPr>
            <p:cNvSpPr/>
            <p:nvPr/>
          </p:nvSpPr>
          <p:spPr>
            <a:xfrm>
              <a:off x="5300975" y="4476297"/>
              <a:ext cx="325358" cy="45541"/>
            </a:xfrm>
            <a:custGeom>
              <a:avLst/>
              <a:gdLst>
                <a:gd name="connsiteX0" fmla="*/ 1275 w 325358"/>
                <a:gd name="connsiteY0" fmla="*/ 453 h 45541"/>
                <a:gd name="connsiteX1" fmla="*/ 153675 w 325358"/>
                <a:gd name="connsiteY1" fmla="*/ 19503 h 45541"/>
                <a:gd name="connsiteX2" fmla="*/ 325125 w 325358"/>
                <a:gd name="connsiteY2" fmla="*/ 16328 h 45541"/>
                <a:gd name="connsiteX3" fmla="*/ 188600 w 325358"/>
                <a:gd name="connsiteY3" fmla="*/ 35378 h 45541"/>
                <a:gd name="connsiteX4" fmla="*/ 99700 w 325358"/>
                <a:gd name="connsiteY4" fmla="*/ 38553 h 45541"/>
                <a:gd name="connsiteX5" fmla="*/ 39375 w 325358"/>
                <a:gd name="connsiteY5" fmla="*/ 44903 h 45541"/>
                <a:gd name="connsiteX6" fmla="*/ 77475 w 325358"/>
                <a:gd name="connsiteY6" fmla="*/ 41728 h 45541"/>
                <a:gd name="connsiteX7" fmla="*/ 1275 w 325358"/>
                <a:gd name="connsiteY7" fmla="*/ 453 h 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58" h="45541">
                  <a:moveTo>
                    <a:pt x="1275" y="453"/>
                  </a:moveTo>
                  <a:cubicBezTo>
                    <a:pt x="13975" y="-3251"/>
                    <a:pt x="99700" y="16857"/>
                    <a:pt x="153675" y="19503"/>
                  </a:cubicBezTo>
                  <a:cubicBezTo>
                    <a:pt x="207650" y="22149"/>
                    <a:pt x="319304" y="13682"/>
                    <a:pt x="325125" y="16328"/>
                  </a:cubicBezTo>
                  <a:cubicBezTo>
                    <a:pt x="330946" y="18974"/>
                    <a:pt x="226171" y="31674"/>
                    <a:pt x="188600" y="35378"/>
                  </a:cubicBezTo>
                  <a:cubicBezTo>
                    <a:pt x="151029" y="39082"/>
                    <a:pt x="124571" y="36966"/>
                    <a:pt x="99700" y="38553"/>
                  </a:cubicBezTo>
                  <a:cubicBezTo>
                    <a:pt x="74829" y="40141"/>
                    <a:pt x="43079" y="44374"/>
                    <a:pt x="39375" y="44903"/>
                  </a:cubicBezTo>
                  <a:cubicBezTo>
                    <a:pt x="35671" y="45432"/>
                    <a:pt x="80121" y="47020"/>
                    <a:pt x="77475" y="41728"/>
                  </a:cubicBezTo>
                  <a:cubicBezTo>
                    <a:pt x="74829" y="36436"/>
                    <a:pt x="-11425" y="4157"/>
                    <a:pt x="1275" y="45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FD4359BA-AD4C-BDE0-1640-60E68D4CCE9F}"/>
                </a:ext>
              </a:extLst>
            </p:cNvPr>
            <p:cNvSpPr/>
            <p:nvPr/>
          </p:nvSpPr>
          <p:spPr>
            <a:xfrm>
              <a:off x="5285537" y="4483099"/>
              <a:ext cx="17411" cy="337105"/>
            </a:xfrm>
            <a:custGeom>
              <a:avLst/>
              <a:gdLst>
                <a:gd name="connsiteX0" fmla="*/ 16713 w 17411"/>
                <a:gd name="connsiteY0" fmla="*/ 1 h 337105"/>
                <a:gd name="connsiteX1" fmla="*/ 13538 w 17411"/>
                <a:gd name="connsiteY1" fmla="*/ 139701 h 337105"/>
                <a:gd name="connsiteX2" fmla="*/ 4013 w 17411"/>
                <a:gd name="connsiteY2" fmla="*/ 336551 h 337105"/>
                <a:gd name="connsiteX3" fmla="*/ 838 w 17411"/>
                <a:gd name="connsiteY3" fmla="*/ 196851 h 337105"/>
                <a:gd name="connsiteX4" fmla="*/ 838 w 17411"/>
                <a:gd name="connsiteY4" fmla="*/ 136526 h 337105"/>
                <a:gd name="connsiteX5" fmla="*/ 16713 w 17411"/>
                <a:gd name="connsiteY5" fmla="*/ 1 h 33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1" h="337105">
                  <a:moveTo>
                    <a:pt x="16713" y="1"/>
                  </a:moveTo>
                  <a:cubicBezTo>
                    <a:pt x="18830" y="530"/>
                    <a:pt x="15655" y="83609"/>
                    <a:pt x="13538" y="139701"/>
                  </a:cubicBezTo>
                  <a:cubicBezTo>
                    <a:pt x="11421" y="195793"/>
                    <a:pt x="6130" y="327026"/>
                    <a:pt x="4013" y="336551"/>
                  </a:cubicBezTo>
                  <a:cubicBezTo>
                    <a:pt x="1896" y="346076"/>
                    <a:pt x="1367" y="230188"/>
                    <a:pt x="838" y="196851"/>
                  </a:cubicBezTo>
                  <a:cubicBezTo>
                    <a:pt x="309" y="163514"/>
                    <a:pt x="-749" y="166159"/>
                    <a:pt x="838" y="136526"/>
                  </a:cubicBezTo>
                  <a:cubicBezTo>
                    <a:pt x="2425" y="106893"/>
                    <a:pt x="14596" y="-528"/>
                    <a:pt x="16713" y="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5C7AD919-E34B-7403-A674-DB971D26D71B}"/>
                </a:ext>
              </a:extLst>
            </p:cNvPr>
            <p:cNvSpPr/>
            <p:nvPr/>
          </p:nvSpPr>
          <p:spPr>
            <a:xfrm>
              <a:off x="5321250" y="4490491"/>
              <a:ext cx="22554" cy="285197"/>
            </a:xfrm>
            <a:custGeom>
              <a:avLst/>
              <a:gdLst>
                <a:gd name="connsiteX0" fmla="*/ 50 w 22554"/>
                <a:gd name="connsiteY0" fmla="*/ 2134 h 285197"/>
                <a:gd name="connsiteX1" fmla="*/ 22275 w 22554"/>
                <a:gd name="connsiteY1" fmla="*/ 62459 h 285197"/>
                <a:gd name="connsiteX2" fmla="*/ 12750 w 22554"/>
                <a:gd name="connsiteY2" fmla="*/ 284709 h 285197"/>
                <a:gd name="connsiteX3" fmla="*/ 15925 w 22554"/>
                <a:gd name="connsiteY3" fmla="*/ 119609 h 285197"/>
                <a:gd name="connsiteX4" fmla="*/ 50 w 22554"/>
                <a:gd name="connsiteY4" fmla="*/ 2134 h 2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54" h="285197">
                  <a:moveTo>
                    <a:pt x="50" y="2134"/>
                  </a:moveTo>
                  <a:cubicBezTo>
                    <a:pt x="1108" y="-7391"/>
                    <a:pt x="20158" y="15363"/>
                    <a:pt x="22275" y="62459"/>
                  </a:cubicBezTo>
                  <a:cubicBezTo>
                    <a:pt x="24392" y="109555"/>
                    <a:pt x="13808" y="275184"/>
                    <a:pt x="12750" y="284709"/>
                  </a:cubicBezTo>
                  <a:cubicBezTo>
                    <a:pt x="11692" y="294234"/>
                    <a:pt x="16983" y="161942"/>
                    <a:pt x="15925" y="119609"/>
                  </a:cubicBezTo>
                  <a:cubicBezTo>
                    <a:pt x="14867" y="77276"/>
                    <a:pt x="-1008" y="11659"/>
                    <a:pt x="50" y="21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6C4BE5AE-D5A0-D5AD-9215-CEF3BCB770ED}"/>
                </a:ext>
              </a:extLst>
            </p:cNvPr>
            <p:cNvSpPr/>
            <p:nvPr/>
          </p:nvSpPr>
          <p:spPr>
            <a:xfrm>
              <a:off x="5333973" y="4505282"/>
              <a:ext cx="250006" cy="266768"/>
            </a:xfrm>
            <a:custGeom>
              <a:avLst/>
              <a:gdLst>
                <a:gd name="connsiteX0" fmla="*/ 247677 w 250006"/>
                <a:gd name="connsiteY0" fmla="*/ 43 h 266768"/>
                <a:gd name="connsiteX1" fmla="*/ 95277 w 250006"/>
                <a:gd name="connsiteY1" fmla="*/ 54018 h 266768"/>
                <a:gd name="connsiteX2" fmla="*/ 82577 w 250006"/>
                <a:gd name="connsiteY2" fmla="*/ 82593 h 266768"/>
                <a:gd name="connsiteX3" fmla="*/ 79402 w 250006"/>
                <a:gd name="connsiteY3" fmla="*/ 155618 h 266768"/>
                <a:gd name="connsiteX4" fmla="*/ 27 w 250006"/>
                <a:gd name="connsiteY4" fmla="*/ 266743 h 266768"/>
                <a:gd name="connsiteX5" fmla="*/ 88927 w 250006"/>
                <a:gd name="connsiteY5" fmla="*/ 165143 h 266768"/>
                <a:gd name="connsiteX6" fmla="*/ 60352 w 250006"/>
                <a:gd name="connsiteY6" fmla="*/ 88943 h 266768"/>
                <a:gd name="connsiteX7" fmla="*/ 177827 w 250006"/>
                <a:gd name="connsiteY7" fmla="*/ 63543 h 266768"/>
                <a:gd name="connsiteX8" fmla="*/ 247677 w 250006"/>
                <a:gd name="connsiteY8" fmla="*/ 43 h 26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006" h="266768">
                  <a:moveTo>
                    <a:pt x="247677" y="43"/>
                  </a:moveTo>
                  <a:cubicBezTo>
                    <a:pt x="233919" y="-1544"/>
                    <a:pt x="122794" y="40260"/>
                    <a:pt x="95277" y="54018"/>
                  </a:cubicBezTo>
                  <a:cubicBezTo>
                    <a:pt x="67760" y="67776"/>
                    <a:pt x="85223" y="65660"/>
                    <a:pt x="82577" y="82593"/>
                  </a:cubicBezTo>
                  <a:cubicBezTo>
                    <a:pt x="79931" y="99526"/>
                    <a:pt x="93160" y="124926"/>
                    <a:pt x="79402" y="155618"/>
                  </a:cubicBezTo>
                  <a:cubicBezTo>
                    <a:pt x="65644" y="186310"/>
                    <a:pt x="-1560" y="265156"/>
                    <a:pt x="27" y="266743"/>
                  </a:cubicBezTo>
                  <a:cubicBezTo>
                    <a:pt x="1614" y="268330"/>
                    <a:pt x="78873" y="194776"/>
                    <a:pt x="88927" y="165143"/>
                  </a:cubicBezTo>
                  <a:cubicBezTo>
                    <a:pt x="98981" y="135510"/>
                    <a:pt x="45535" y="105876"/>
                    <a:pt x="60352" y="88943"/>
                  </a:cubicBezTo>
                  <a:cubicBezTo>
                    <a:pt x="75169" y="72010"/>
                    <a:pt x="144490" y="74655"/>
                    <a:pt x="177827" y="63543"/>
                  </a:cubicBezTo>
                  <a:cubicBezTo>
                    <a:pt x="211164" y="52431"/>
                    <a:pt x="261435" y="1630"/>
                    <a:pt x="247677" y="4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F5A04264-5E5A-6E1D-135C-F73BA4ECF4DB}"/>
                </a:ext>
              </a:extLst>
            </p:cNvPr>
            <p:cNvSpPr/>
            <p:nvPr/>
          </p:nvSpPr>
          <p:spPr>
            <a:xfrm>
              <a:off x="6338098" y="9131583"/>
              <a:ext cx="27087" cy="1136296"/>
            </a:xfrm>
            <a:custGeom>
              <a:avLst/>
              <a:gdLst>
                <a:gd name="connsiteX0" fmla="*/ 26126 w 27087"/>
                <a:gd name="connsiteY0" fmla="*/ 12417 h 1136296"/>
                <a:gd name="connsiteX1" fmla="*/ 20901 w 27087"/>
                <a:gd name="connsiteY1" fmla="*/ 999969 h 1136296"/>
                <a:gd name="connsiteX2" fmla="*/ 15676 w 27087"/>
                <a:gd name="connsiteY2" fmla="*/ 1073121 h 1136296"/>
                <a:gd name="connsiteX3" fmla="*/ 0 w 27087"/>
                <a:gd name="connsiteY3" fmla="*/ 482680 h 1136296"/>
                <a:gd name="connsiteX4" fmla="*/ 26126 w 27087"/>
                <a:gd name="connsiteY4" fmla="*/ 12417 h 113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87" h="1136296">
                  <a:moveTo>
                    <a:pt x="26126" y="12417"/>
                  </a:moveTo>
                  <a:cubicBezTo>
                    <a:pt x="29609" y="98632"/>
                    <a:pt x="22643" y="823185"/>
                    <a:pt x="20901" y="999969"/>
                  </a:cubicBezTo>
                  <a:cubicBezTo>
                    <a:pt x="19159" y="1176753"/>
                    <a:pt x="19159" y="1159336"/>
                    <a:pt x="15676" y="1073121"/>
                  </a:cubicBezTo>
                  <a:cubicBezTo>
                    <a:pt x="12193" y="986906"/>
                    <a:pt x="0" y="654239"/>
                    <a:pt x="0" y="482680"/>
                  </a:cubicBezTo>
                  <a:cubicBezTo>
                    <a:pt x="0" y="311121"/>
                    <a:pt x="22643" y="-73798"/>
                    <a:pt x="26126" y="1241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012729EB-6B01-CFE8-75AB-01BE9449848A}"/>
                </a:ext>
              </a:extLst>
            </p:cNvPr>
            <p:cNvSpPr/>
            <p:nvPr/>
          </p:nvSpPr>
          <p:spPr>
            <a:xfrm>
              <a:off x="6007223" y="8945839"/>
              <a:ext cx="43577" cy="2055433"/>
            </a:xfrm>
            <a:custGeom>
              <a:avLst/>
              <a:gdLst>
                <a:gd name="connsiteX0" fmla="*/ 43492 w 43577"/>
                <a:gd name="connsiteY0" fmla="*/ 51857 h 2055433"/>
                <a:gd name="connsiteX1" fmla="*/ 1691 w 43577"/>
                <a:gd name="connsiteY1" fmla="*/ 2047862 h 2055433"/>
                <a:gd name="connsiteX2" fmla="*/ 12142 w 43577"/>
                <a:gd name="connsiteY2" fmla="*/ 710225 h 2055433"/>
                <a:gd name="connsiteX3" fmla="*/ 43492 w 43577"/>
                <a:gd name="connsiteY3" fmla="*/ 51857 h 205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577" h="2055433">
                  <a:moveTo>
                    <a:pt x="43492" y="51857"/>
                  </a:moveTo>
                  <a:cubicBezTo>
                    <a:pt x="41750" y="274797"/>
                    <a:pt x="6916" y="1938134"/>
                    <a:pt x="1691" y="2047862"/>
                  </a:cubicBezTo>
                  <a:cubicBezTo>
                    <a:pt x="-3534" y="2157590"/>
                    <a:pt x="4304" y="1043763"/>
                    <a:pt x="12142" y="710225"/>
                  </a:cubicBezTo>
                  <a:cubicBezTo>
                    <a:pt x="19980" y="376687"/>
                    <a:pt x="45234" y="-171083"/>
                    <a:pt x="43492" y="5185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8D2A8DB1-886E-807D-88B4-689B72008E0A}"/>
                </a:ext>
              </a:extLst>
            </p:cNvPr>
            <p:cNvSpPr/>
            <p:nvPr/>
          </p:nvSpPr>
          <p:spPr>
            <a:xfrm>
              <a:off x="5899087" y="8930873"/>
              <a:ext cx="32067" cy="2082324"/>
            </a:xfrm>
            <a:custGeom>
              <a:avLst/>
              <a:gdLst>
                <a:gd name="connsiteX0" fmla="*/ 5324 w 32067"/>
                <a:gd name="connsiteY0" fmla="*/ 9346 h 2082324"/>
                <a:gd name="connsiteX1" fmla="*/ 21000 w 32067"/>
                <a:gd name="connsiteY1" fmla="*/ 1597790 h 2082324"/>
                <a:gd name="connsiteX2" fmla="*/ 99 w 32067"/>
                <a:gd name="connsiteY2" fmla="*/ 2057602 h 2082324"/>
                <a:gd name="connsiteX3" fmla="*/ 31450 w 32067"/>
                <a:gd name="connsiteY3" fmla="*/ 991673 h 2082324"/>
                <a:gd name="connsiteX4" fmla="*/ 5324 w 32067"/>
                <a:gd name="connsiteY4" fmla="*/ 9346 h 208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7" h="2082324">
                  <a:moveTo>
                    <a:pt x="5324" y="9346"/>
                  </a:moveTo>
                  <a:cubicBezTo>
                    <a:pt x="3582" y="110365"/>
                    <a:pt x="21871" y="1256414"/>
                    <a:pt x="21000" y="1597790"/>
                  </a:cubicBezTo>
                  <a:cubicBezTo>
                    <a:pt x="20129" y="1939166"/>
                    <a:pt x="-1643" y="2158621"/>
                    <a:pt x="99" y="2057602"/>
                  </a:cubicBezTo>
                  <a:cubicBezTo>
                    <a:pt x="1841" y="1956583"/>
                    <a:pt x="26225" y="1331307"/>
                    <a:pt x="31450" y="991673"/>
                  </a:cubicBezTo>
                  <a:cubicBezTo>
                    <a:pt x="36675" y="652039"/>
                    <a:pt x="7066" y="-91673"/>
                    <a:pt x="5324" y="934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8B36C807-A7D1-6908-60DE-4B4EDD21A718}"/>
                </a:ext>
              </a:extLst>
            </p:cNvPr>
            <p:cNvSpPr/>
            <p:nvPr/>
          </p:nvSpPr>
          <p:spPr>
            <a:xfrm>
              <a:off x="5258393" y="9917223"/>
              <a:ext cx="108256" cy="925000"/>
            </a:xfrm>
            <a:custGeom>
              <a:avLst/>
              <a:gdLst>
                <a:gd name="connsiteX0" fmla="*/ 107829 w 108256"/>
                <a:gd name="connsiteY0" fmla="*/ 98 h 925000"/>
                <a:gd name="connsiteX1" fmla="*/ 39902 w 108256"/>
                <a:gd name="connsiteY1" fmla="*/ 386759 h 925000"/>
                <a:gd name="connsiteX2" fmla="*/ 29452 w 108256"/>
                <a:gd name="connsiteY2" fmla="*/ 924948 h 925000"/>
                <a:gd name="connsiteX3" fmla="*/ 3326 w 108256"/>
                <a:gd name="connsiteY3" fmla="*/ 355408 h 925000"/>
                <a:gd name="connsiteX4" fmla="*/ 107829 w 108256"/>
                <a:gd name="connsiteY4" fmla="*/ 98 h 92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56" h="925000">
                  <a:moveTo>
                    <a:pt x="107829" y="98"/>
                  </a:moveTo>
                  <a:cubicBezTo>
                    <a:pt x="113925" y="5323"/>
                    <a:pt x="52965" y="232617"/>
                    <a:pt x="39902" y="386759"/>
                  </a:cubicBezTo>
                  <a:cubicBezTo>
                    <a:pt x="26839" y="540901"/>
                    <a:pt x="35548" y="930173"/>
                    <a:pt x="29452" y="924948"/>
                  </a:cubicBezTo>
                  <a:cubicBezTo>
                    <a:pt x="23356" y="919723"/>
                    <a:pt x="-10608" y="512162"/>
                    <a:pt x="3326" y="355408"/>
                  </a:cubicBezTo>
                  <a:cubicBezTo>
                    <a:pt x="17260" y="198654"/>
                    <a:pt x="101733" y="-5127"/>
                    <a:pt x="107829" y="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9C1BF472-3B5F-D7E7-4DBE-64E879F0F7C7}"/>
                </a:ext>
              </a:extLst>
            </p:cNvPr>
            <p:cNvSpPr/>
            <p:nvPr/>
          </p:nvSpPr>
          <p:spPr>
            <a:xfrm>
              <a:off x="2949549" y="9477561"/>
              <a:ext cx="22416" cy="1447273"/>
            </a:xfrm>
            <a:custGeom>
              <a:avLst/>
              <a:gdLst>
                <a:gd name="connsiteX0" fmla="*/ 3201 w 22416"/>
                <a:gd name="connsiteY0" fmla="*/ 2989 h 1447273"/>
                <a:gd name="connsiteX1" fmla="*/ 26 w 22416"/>
                <a:gd name="connsiteY1" fmla="*/ 1107889 h 1447273"/>
                <a:gd name="connsiteX2" fmla="*/ 3201 w 22416"/>
                <a:gd name="connsiteY2" fmla="*/ 1441264 h 1447273"/>
                <a:gd name="connsiteX3" fmla="*/ 15901 w 22416"/>
                <a:gd name="connsiteY3" fmla="*/ 1282514 h 1447273"/>
                <a:gd name="connsiteX4" fmla="*/ 22251 w 22416"/>
                <a:gd name="connsiteY4" fmla="*/ 796739 h 1447273"/>
                <a:gd name="connsiteX5" fmla="*/ 3201 w 22416"/>
                <a:gd name="connsiteY5" fmla="*/ 2989 h 14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6" h="1447273">
                  <a:moveTo>
                    <a:pt x="3201" y="2989"/>
                  </a:moveTo>
                  <a:cubicBezTo>
                    <a:pt x="-503" y="54847"/>
                    <a:pt x="26" y="868177"/>
                    <a:pt x="26" y="1107889"/>
                  </a:cubicBezTo>
                  <a:cubicBezTo>
                    <a:pt x="26" y="1347601"/>
                    <a:pt x="555" y="1412160"/>
                    <a:pt x="3201" y="1441264"/>
                  </a:cubicBezTo>
                  <a:cubicBezTo>
                    <a:pt x="5847" y="1470368"/>
                    <a:pt x="12726" y="1389935"/>
                    <a:pt x="15901" y="1282514"/>
                  </a:cubicBezTo>
                  <a:cubicBezTo>
                    <a:pt x="19076" y="1175093"/>
                    <a:pt x="23309" y="1005231"/>
                    <a:pt x="22251" y="796739"/>
                  </a:cubicBezTo>
                  <a:cubicBezTo>
                    <a:pt x="21193" y="588247"/>
                    <a:pt x="6905" y="-48869"/>
                    <a:pt x="3201" y="298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C63FFDB2-122B-7B42-EEEB-CDD8E4C31689}"/>
                </a:ext>
              </a:extLst>
            </p:cNvPr>
            <p:cNvSpPr/>
            <p:nvPr/>
          </p:nvSpPr>
          <p:spPr>
            <a:xfrm>
              <a:off x="3041650" y="9428909"/>
              <a:ext cx="22352" cy="1257009"/>
            </a:xfrm>
            <a:custGeom>
              <a:avLst/>
              <a:gdLst>
                <a:gd name="connsiteX0" fmla="*/ 22225 w 22352"/>
                <a:gd name="connsiteY0" fmla="*/ 841 h 1257009"/>
                <a:gd name="connsiteX1" fmla="*/ 9525 w 22352"/>
                <a:gd name="connsiteY1" fmla="*/ 864441 h 1257009"/>
                <a:gd name="connsiteX2" fmla="*/ 19050 w 22352"/>
                <a:gd name="connsiteY2" fmla="*/ 1254966 h 1257009"/>
                <a:gd name="connsiteX3" fmla="*/ 0 w 22352"/>
                <a:gd name="connsiteY3" fmla="*/ 715216 h 1257009"/>
                <a:gd name="connsiteX4" fmla="*/ 22225 w 22352"/>
                <a:gd name="connsiteY4" fmla="*/ 841 h 125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2" h="1257009">
                  <a:moveTo>
                    <a:pt x="22225" y="841"/>
                  </a:moveTo>
                  <a:cubicBezTo>
                    <a:pt x="23813" y="25712"/>
                    <a:pt x="10054" y="655420"/>
                    <a:pt x="9525" y="864441"/>
                  </a:cubicBezTo>
                  <a:cubicBezTo>
                    <a:pt x="8996" y="1073462"/>
                    <a:pt x="20637" y="1279837"/>
                    <a:pt x="19050" y="1254966"/>
                  </a:cubicBezTo>
                  <a:cubicBezTo>
                    <a:pt x="17462" y="1230095"/>
                    <a:pt x="0" y="921591"/>
                    <a:pt x="0" y="715216"/>
                  </a:cubicBezTo>
                  <a:cubicBezTo>
                    <a:pt x="0" y="508841"/>
                    <a:pt x="20637" y="-24030"/>
                    <a:pt x="22225" y="84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559DBD3D-2CC8-AD92-E747-935EC1B9C58E}"/>
                </a:ext>
              </a:extLst>
            </p:cNvPr>
            <p:cNvSpPr/>
            <p:nvPr/>
          </p:nvSpPr>
          <p:spPr>
            <a:xfrm>
              <a:off x="3076554" y="9434200"/>
              <a:ext cx="22246" cy="1480431"/>
            </a:xfrm>
            <a:custGeom>
              <a:avLst/>
              <a:gdLst>
                <a:gd name="connsiteX0" fmla="*/ 12721 w 22246"/>
                <a:gd name="connsiteY0" fmla="*/ 1900 h 1480431"/>
                <a:gd name="connsiteX1" fmla="*/ 21 w 22246"/>
                <a:gd name="connsiteY1" fmla="*/ 1071875 h 1480431"/>
                <a:gd name="connsiteX2" fmla="*/ 15896 w 22246"/>
                <a:gd name="connsiteY2" fmla="*/ 1475100 h 1480431"/>
                <a:gd name="connsiteX3" fmla="*/ 22246 w 22246"/>
                <a:gd name="connsiteY3" fmla="*/ 827400 h 1480431"/>
                <a:gd name="connsiteX4" fmla="*/ 12721 w 22246"/>
                <a:gd name="connsiteY4" fmla="*/ 1900 h 148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6" h="1480431">
                  <a:moveTo>
                    <a:pt x="12721" y="1900"/>
                  </a:moveTo>
                  <a:cubicBezTo>
                    <a:pt x="9017" y="42646"/>
                    <a:pt x="-508" y="826342"/>
                    <a:pt x="21" y="1071875"/>
                  </a:cubicBezTo>
                  <a:cubicBezTo>
                    <a:pt x="550" y="1317408"/>
                    <a:pt x="12192" y="1515846"/>
                    <a:pt x="15896" y="1475100"/>
                  </a:cubicBezTo>
                  <a:cubicBezTo>
                    <a:pt x="19600" y="1434354"/>
                    <a:pt x="22246" y="1068171"/>
                    <a:pt x="22246" y="827400"/>
                  </a:cubicBezTo>
                  <a:cubicBezTo>
                    <a:pt x="22246" y="586629"/>
                    <a:pt x="16425" y="-38846"/>
                    <a:pt x="12721" y="190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C9A5C6AE-B40A-84C1-7563-37459F39DE72}"/>
                </a:ext>
              </a:extLst>
            </p:cNvPr>
            <p:cNvSpPr/>
            <p:nvPr/>
          </p:nvSpPr>
          <p:spPr>
            <a:xfrm>
              <a:off x="3015980" y="6839844"/>
              <a:ext cx="337123" cy="13347"/>
            </a:xfrm>
            <a:custGeom>
              <a:avLst/>
              <a:gdLst>
                <a:gd name="connsiteX0" fmla="*/ 1210 w 337123"/>
                <a:gd name="connsiteY0" fmla="*/ 13204 h 13347"/>
                <a:gd name="connsiteX1" fmla="*/ 328017 w 337123"/>
                <a:gd name="connsiteY1" fmla="*/ 6602 h 13347"/>
                <a:gd name="connsiteX2" fmla="*/ 222382 w 337123"/>
                <a:gd name="connsiteY2" fmla="*/ 0 h 13347"/>
                <a:gd name="connsiteX3" fmla="*/ 1210 w 337123"/>
                <a:gd name="connsiteY3" fmla="*/ 13204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123" h="13347">
                  <a:moveTo>
                    <a:pt x="1210" y="13204"/>
                  </a:moveTo>
                  <a:cubicBezTo>
                    <a:pt x="18816" y="14304"/>
                    <a:pt x="291155" y="8803"/>
                    <a:pt x="328017" y="6602"/>
                  </a:cubicBezTo>
                  <a:cubicBezTo>
                    <a:pt x="364879" y="4401"/>
                    <a:pt x="281801" y="0"/>
                    <a:pt x="222382" y="0"/>
                  </a:cubicBezTo>
                  <a:cubicBezTo>
                    <a:pt x="162963" y="0"/>
                    <a:pt x="-16396" y="12104"/>
                    <a:pt x="1210" y="132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D06FBBC2-45DE-3608-19EB-64B42C8D4522}"/>
                </a:ext>
              </a:extLst>
            </p:cNvPr>
            <p:cNvSpPr/>
            <p:nvPr/>
          </p:nvSpPr>
          <p:spPr>
            <a:xfrm>
              <a:off x="3023353" y="6852244"/>
              <a:ext cx="30198" cy="898711"/>
            </a:xfrm>
            <a:custGeom>
              <a:avLst/>
              <a:gdLst>
                <a:gd name="connsiteX0" fmla="*/ 10342 w 30198"/>
                <a:gd name="connsiteY0" fmla="*/ 804 h 898711"/>
                <a:gd name="connsiteX1" fmla="*/ 10342 w 30198"/>
                <a:gd name="connsiteY1" fmla="*/ 212074 h 898711"/>
                <a:gd name="connsiteX2" fmla="*/ 30149 w 30198"/>
                <a:gd name="connsiteY2" fmla="*/ 713838 h 898711"/>
                <a:gd name="connsiteX3" fmla="*/ 3740 w 30198"/>
                <a:gd name="connsiteY3" fmla="*/ 898699 h 898711"/>
                <a:gd name="connsiteX4" fmla="*/ 23547 w 30198"/>
                <a:gd name="connsiteY4" fmla="*/ 707236 h 898711"/>
                <a:gd name="connsiteX5" fmla="*/ 439 w 30198"/>
                <a:gd name="connsiteY5" fmla="*/ 278095 h 898711"/>
                <a:gd name="connsiteX6" fmla="*/ 10342 w 30198"/>
                <a:gd name="connsiteY6" fmla="*/ 804 h 89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8" h="898711">
                  <a:moveTo>
                    <a:pt x="10342" y="804"/>
                  </a:moveTo>
                  <a:cubicBezTo>
                    <a:pt x="11992" y="-10199"/>
                    <a:pt x="7041" y="93235"/>
                    <a:pt x="10342" y="212074"/>
                  </a:cubicBezTo>
                  <a:cubicBezTo>
                    <a:pt x="13643" y="330913"/>
                    <a:pt x="31249" y="599401"/>
                    <a:pt x="30149" y="713838"/>
                  </a:cubicBezTo>
                  <a:cubicBezTo>
                    <a:pt x="29049" y="828275"/>
                    <a:pt x="4840" y="899799"/>
                    <a:pt x="3740" y="898699"/>
                  </a:cubicBezTo>
                  <a:cubicBezTo>
                    <a:pt x="2640" y="897599"/>
                    <a:pt x="24097" y="810670"/>
                    <a:pt x="23547" y="707236"/>
                  </a:cubicBezTo>
                  <a:cubicBezTo>
                    <a:pt x="22997" y="603802"/>
                    <a:pt x="3190" y="389782"/>
                    <a:pt x="439" y="278095"/>
                  </a:cubicBezTo>
                  <a:cubicBezTo>
                    <a:pt x="-2312" y="166408"/>
                    <a:pt x="8692" y="11807"/>
                    <a:pt x="10342" y="80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99B315F6-EF59-30DA-9170-B0BDD9D025B1}"/>
                </a:ext>
              </a:extLst>
            </p:cNvPr>
            <p:cNvSpPr/>
            <p:nvPr/>
          </p:nvSpPr>
          <p:spPr>
            <a:xfrm>
              <a:off x="2917415" y="6842745"/>
              <a:ext cx="28760" cy="456821"/>
            </a:xfrm>
            <a:custGeom>
              <a:avLst/>
              <a:gdLst>
                <a:gd name="connsiteX0" fmla="*/ 27151 w 28760"/>
                <a:gd name="connsiteY0" fmla="*/ 3701 h 456821"/>
                <a:gd name="connsiteX1" fmla="*/ 23850 w 28760"/>
                <a:gd name="connsiteY1" fmla="*/ 99433 h 456821"/>
                <a:gd name="connsiteX2" fmla="*/ 7345 w 28760"/>
                <a:gd name="connsiteY2" fmla="*/ 455950 h 456821"/>
                <a:gd name="connsiteX3" fmla="*/ 742 w 28760"/>
                <a:gd name="connsiteY3" fmla="*/ 195164 h 456821"/>
                <a:gd name="connsiteX4" fmla="*/ 27151 w 28760"/>
                <a:gd name="connsiteY4" fmla="*/ 3701 h 45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0" h="456821">
                  <a:moveTo>
                    <a:pt x="27151" y="3701"/>
                  </a:moveTo>
                  <a:cubicBezTo>
                    <a:pt x="31002" y="-12254"/>
                    <a:pt x="27151" y="24058"/>
                    <a:pt x="23850" y="99433"/>
                  </a:cubicBezTo>
                  <a:cubicBezTo>
                    <a:pt x="20549" y="174808"/>
                    <a:pt x="11196" y="439995"/>
                    <a:pt x="7345" y="455950"/>
                  </a:cubicBezTo>
                  <a:cubicBezTo>
                    <a:pt x="3494" y="471905"/>
                    <a:pt x="-2009" y="264487"/>
                    <a:pt x="742" y="195164"/>
                  </a:cubicBezTo>
                  <a:cubicBezTo>
                    <a:pt x="3493" y="125841"/>
                    <a:pt x="23300" y="19656"/>
                    <a:pt x="27151" y="370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ACB77542-24B3-87FF-F03D-CEAE609F965D}"/>
                </a:ext>
              </a:extLst>
            </p:cNvPr>
            <p:cNvSpPr/>
            <p:nvPr/>
          </p:nvSpPr>
          <p:spPr>
            <a:xfrm>
              <a:off x="2891733" y="6834757"/>
              <a:ext cx="52869" cy="1266208"/>
            </a:xfrm>
            <a:custGeom>
              <a:avLst/>
              <a:gdLst>
                <a:gd name="connsiteX0" fmla="*/ 16 w 52869"/>
                <a:gd name="connsiteY0" fmla="*/ 18291 h 1266208"/>
                <a:gd name="connsiteX1" fmla="*/ 16521 w 52869"/>
                <a:gd name="connsiteY1" fmla="*/ 599282 h 1266208"/>
                <a:gd name="connsiteX2" fmla="*/ 52833 w 52869"/>
                <a:gd name="connsiteY2" fmla="*/ 1266101 h 1266208"/>
                <a:gd name="connsiteX3" fmla="*/ 23123 w 52869"/>
                <a:gd name="connsiteY3" fmla="*/ 549766 h 1266208"/>
                <a:gd name="connsiteX4" fmla="*/ 13220 w 52869"/>
                <a:gd name="connsiteY4" fmla="*/ 180044 h 1266208"/>
                <a:gd name="connsiteX5" fmla="*/ 16 w 52869"/>
                <a:gd name="connsiteY5" fmla="*/ 18291 h 126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69" h="1266208">
                  <a:moveTo>
                    <a:pt x="16" y="18291"/>
                  </a:moveTo>
                  <a:cubicBezTo>
                    <a:pt x="566" y="88164"/>
                    <a:pt x="7718" y="391314"/>
                    <a:pt x="16521" y="599282"/>
                  </a:cubicBezTo>
                  <a:cubicBezTo>
                    <a:pt x="25324" y="807250"/>
                    <a:pt x="51733" y="1274354"/>
                    <a:pt x="52833" y="1266101"/>
                  </a:cubicBezTo>
                  <a:cubicBezTo>
                    <a:pt x="53933" y="1257848"/>
                    <a:pt x="29725" y="730775"/>
                    <a:pt x="23123" y="549766"/>
                  </a:cubicBezTo>
                  <a:cubicBezTo>
                    <a:pt x="16521" y="368757"/>
                    <a:pt x="13770" y="264772"/>
                    <a:pt x="13220" y="180044"/>
                  </a:cubicBezTo>
                  <a:cubicBezTo>
                    <a:pt x="12670" y="95316"/>
                    <a:pt x="-534" y="-51582"/>
                    <a:pt x="16" y="1829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874A044A-B15B-9AE2-1E24-1E664F7169E8}"/>
                </a:ext>
              </a:extLst>
            </p:cNvPr>
            <p:cNvSpPr/>
            <p:nvPr/>
          </p:nvSpPr>
          <p:spPr>
            <a:xfrm>
              <a:off x="2867764" y="6766156"/>
              <a:ext cx="81340" cy="1461276"/>
            </a:xfrm>
            <a:custGeom>
              <a:avLst/>
              <a:gdLst>
                <a:gd name="connsiteX0" fmla="*/ 10780 w 81340"/>
                <a:gd name="connsiteY0" fmla="*/ 86892 h 1461276"/>
                <a:gd name="connsiteX1" fmla="*/ 73501 w 81340"/>
                <a:gd name="connsiteY1" fmla="*/ 1354508 h 1461276"/>
                <a:gd name="connsiteX2" fmla="*/ 73501 w 81340"/>
                <a:gd name="connsiteY2" fmla="*/ 1285186 h 1461276"/>
                <a:gd name="connsiteX3" fmla="*/ 10780 w 81340"/>
                <a:gd name="connsiteY3" fmla="*/ 423603 h 1461276"/>
                <a:gd name="connsiteX4" fmla="*/ 14081 w 81340"/>
                <a:gd name="connsiteY4" fmla="*/ 813131 h 1461276"/>
                <a:gd name="connsiteX5" fmla="*/ 877 w 81340"/>
                <a:gd name="connsiteY5" fmla="*/ 185925 h 1461276"/>
                <a:gd name="connsiteX6" fmla="*/ 10780 w 81340"/>
                <a:gd name="connsiteY6" fmla="*/ 86892 h 146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40" h="1461276">
                  <a:moveTo>
                    <a:pt x="10780" y="86892"/>
                  </a:moveTo>
                  <a:cubicBezTo>
                    <a:pt x="22884" y="281656"/>
                    <a:pt x="63048" y="1154792"/>
                    <a:pt x="73501" y="1354508"/>
                  </a:cubicBezTo>
                  <a:cubicBezTo>
                    <a:pt x="83954" y="1554224"/>
                    <a:pt x="83954" y="1440337"/>
                    <a:pt x="73501" y="1285186"/>
                  </a:cubicBezTo>
                  <a:cubicBezTo>
                    <a:pt x="63048" y="1130035"/>
                    <a:pt x="20683" y="502279"/>
                    <a:pt x="10780" y="423603"/>
                  </a:cubicBezTo>
                  <a:cubicBezTo>
                    <a:pt x="877" y="344927"/>
                    <a:pt x="15732" y="852744"/>
                    <a:pt x="14081" y="813131"/>
                  </a:cubicBezTo>
                  <a:cubicBezTo>
                    <a:pt x="12431" y="773518"/>
                    <a:pt x="2527" y="302563"/>
                    <a:pt x="877" y="185925"/>
                  </a:cubicBezTo>
                  <a:cubicBezTo>
                    <a:pt x="-774" y="69287"/>
                    <a:pt x="-1324" y="-107872"/>
                    <a:pt x="10780" y="8689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822853E7-D1A9-8D6D-EAFD-ECB48D0139CC}"/>
                </a:ext>
              </a:extLst>
            </p:cNvPr>
            <p:cNvSpPr/>
            <p:nvPr/>
          </p:nvSpPr>
          <p:spPr>
            <a:xfrm>
              <a:off x="1745116" y="6752049"/>
              <a:ext cx="1097744" cy="69294"/>
            </a:xfrm>
            <a:custGeom>
              <a:avLst/>
              <a:gdLst>
                <a:gd name="connsiteX0" fmla="*/ 1675 w 1097744"/>
                <a:gd name="connsiteY0" fmla="*/ 66997 h 69294"/>
                <a:gd name="connsiteX1" fmla="*/ 924276 w 1097744"/>
                <a:gd name="connsiteY1" fmla="*/ 1390 h 69294"/>
                <a:gd name="connsiteX2" fmla="*/ 834066 w 1097744"/>
                <a:gd name="connsiteY2" fmla="*/ 21892 h 69294"/>
                <a:gd name="connsiteX3" fmla="*/ 1096495 w 1097744"/>
                <a:gd name="connsiteY3" fmla="*/ 17791 h 69294"/>
                <a:gd name="connsiteX4" fmla="*/ 706952 w 1097744"/>
                <a:gd name="connsiteY4" fmla="*/ 50595 h 69294"/>
                <a:gd name="connsiteX5" fmla="*/ 1675 w 1097744"/>
                <a:gd name="connsiteY5" fmla="*/ 66997 h 6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7744" h="69294">
                  <a:moveTo>
                    <a:pt x="1675" y="66997"/>
                  </a:moveTo>
                  <a:cubicBezTo>
                    <a:pt x="37896" y="58796"/>
                    <a:pt x="785544" y="8907"/>
                    <a:pt x="924276" y="1390"/>
                  </a:cubicBezTo>
                  <a:cubicBezTo>
                    <a:pt x="1063008" y="-6128"/>
                    <a:pt x="805363" y="19159"/>
                    <a:pt x="834066" y="21892"/>
                  </a:cubicBezTo>
                  <a:cubicBezTo>
                    <a:pt x="862769" y="24625"/>
                    <a:pt x="1117681" y="13007"/>
                    <a:pt x="1096495" y="17791"/>
                  </a:cubicBezTo>
                  <a:cubicBezTo>
                    <a:pt x="1075309" y="22575"/>
                    <a:pt x="887372" y="41711"/>
                    <a:pt x="706952" y="50595"/>
                  </a:cubicBezTo>
                  <a:cubicBezTo>
                    <a:pt x="526532" y="59479"/>
                    <a:pt x="-34546" y="75198"/>
                    <a:pt x="1675" y="6699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00414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77653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39C61DBD-34C2-71FC-A79A-53E8AE8D6F59}"/>
              </a:ext>
            </a:extLst>
          </p:cNvPr>
          <p:cNvGrpSpPr/>
          <p:nvPr/>
        </p:nvGrpSpPr>
        <p:grpSpPr>
          <a:xfrm>
            <a:off x="-165065" y="3390843"/>
            <a:ext cx="6489974" cy="1633215"/>
            <a:chOff x="-165065" y="3390843"/>
            <a:chExt cx="6489974" cy="1633215"/>
          </a:xfrm>
          <a:solidFill>
            <a:schemeClr val="tx1"/>
          </a:solidFill>
        </p:grpSpPr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6F12DC8E-CE5B-B050-10FC-87039FCA691A}"/>
                </a:ext>
              </a:extLst>
            </p:cNvPr>
            <p:cNvSpPr/>
            <p:nvPr/>
          </p:nvSpPr>
          <p:spPr>
            <a:xfrm>
              <a:off x="6117851" y="4117206"/>
              <a:ext cx="91058" cy="16644"/>
            </a:xfrm>
            <a:custGeom>
              <a:avLst/>
              <a:gdLst>
                <a:gd name="connsiteX0" fmla="*/ 374 w 91058"/>
                <a:gd name="connsiteY0" fmla="*/ 769 h 16644"/>
                <a:gd name="connsiteX1" fmla="*/ 89274 w 91058"/>
                <a:gd name="connsiteY1" fmla="*/ 3944 h 16644"/>
                <a:gd name="connsiteX2" fmla="*/ 57524 w 91058"/>
                <a:gd name="connsiteY2" fmla="*/ 16644 h 16644"/>
                <a:gd name="connsiteX3" fmla="*/ 374 w 91058"/>
                <a:gd name="connsiteY3" fmla="*/ 769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58" h="16644">
                  <a:moveTo>
                    <a:pt x="374" y="769"/>
                  </a:moveTo>
                  <a:cubicBezTo>
                    <a:pt x="5666" y="-1348"/>
                    <a:pt x="79749" y="1298"/>
                    <a:pt x="89274" y="3944"/>
                  </a:cubicBezTo>
                  <a:cubicBezTo>
                    <a:pt x="98799" y="6590"/>
                    <a:pt x="67578" y="16644"/>
                    <a:pt x="57524" y="16644"/>
                  </a:cubicBezTo>
                  <a:cubicBezTo>
                    <a:pt x="47470" y="16644"/>
                    <a:pt x="-4918" y="2886"/>
                    <a:pt x="37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9E41AA64-A46B-DC2A-3F3F-7F92FF0E123A}"/>
                </a:ext>
              </a:extLst>
            </p:cNvPr>
            <p:cNvSpPr/>
            <p:nvPr/>
          </p:nvSpPr>
          <p:spPr>
            <a:xfrm>
              <a:off x="6092209" y="4244828"/>
              <a:ext cx="232700" cy="23004"/>
            </a:xfrm>
            <a:custGeom>
              <a:avLst/>
              <a:gdLst>
                <a:gd name="connsiteX0" fmla="*/ 616 w 232700"/>
                <a:gd name="connsiteY0" fmla="*/ 12847 h 23004"/>
                <a:gd name="connsiteX1" fmla="*/ 76816 w 232700"/>
                <a:gd name="connsiteY1" fmla="*/ 147 h 23004"/>
                <a:gd name="connsiteX2" fmla="*/ 232391 w 232700"/>
                <a:gd name="connsiteY2" fmla="*/ 22372 h 23004"/>
                <a:gd name="connsiteX3" fmla="*/ 114916 w 232700"/>
                <a:gd name="connsiteY3" fmla="*/ 16022 h 23004"/>
                <a:gd name="connsiteX4" fmla="*/ 616 w 232700"/>
                <a:gd name="connsiteY4" fmla="*/ 12847 h 2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00" h="23004">
                  <a:moveTo>
                    <a:pt x="616" y="12847"/>
                  </a:moveTo>
                  <a:cubicBezTo>
                    <a:pt x="-5734" y="10201"/>
                    <a:pt x="38187" y="-1440"/>
                    <a:pt x="76816" y="147"/>
                  </a:cubicBezTo>
                  <a:cubicBezTo>
                    <a:pt x="115445" y="1734"/>
                    <a:pt x="226041" y="19726"/>
                    <a:pt x="232391" y="22372"/>
                  </a:cubicBezTo>
                  <a:cubicBezTo>
                    <a:pt x="238741" y="25018"/>
                    <a:pt x="145608" y="18668"/>
                    <a:pt x="114916" y="16022"/>
                  </a:cubicBezTo>
                  <a:cubicBezTo>
                    <a:pt x="84224" y="13376"/>
                    <a:pt x="6966" y="15493"/>
                    <a:pt x="616" y="128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FF36D90C-4730-4351-7765-F0E365E6EF3D}"/>
                </a:ext>
              </a:extLst>
            </p:cNvPr>
            <p:cNvSpPr/>
            <p:nvPr/>
          </p:nvSpPr>
          <p:spPr>
            <a:xfrm>
              <a:off x="6067425" y="4275724"/>
              <a:ext cx="251087" cy="10526"/>
            </a:xfrm>
            <a:custGeom>
              <a:avLst/>
              <a:gdLst>
                <a:gd name="connsiteX0" fmla="*/ 0 w 251087"/>
                <a:gd name="connsiteY0" fmla="*/ 4176 h 10526"/>
                <a:gd name="connsiteX1" fmla="*/ 120650 w 251087"/>
                <a:gd name="connsiteY1" fmla="*/ 7351 h 10526"/>
                <a:gd name="connsiteX2" fmla="*/ 250825 w 251087"/>
                <a:gd name="connsiteY2" fmla="*/ 10526 h 10526"/>
                <a:gd name="connsiteX3" fmla="*/ 152400 w 251087"/>
                <a:gd name="connsiteY3" fmla="*/ 1001 h 10526"/>
                <a:gd name="connsiteX4" fmla="*/ 85725 w 251087"/>
                <a:gd name="connsiteY4" fmla="*/ 1001 h 10526"/>
                <a:gd name="connsiteX5" fmla="*/ 0 w 251087"/>
                <a:gd name="connsiteY5" fmla="*/ 4176 h 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087" h="10526">
                  <a:moveTo>
                    <a:pt x="0" y="4176"/>
                  </a:moveTo>
                  <a:lnTo>
                    <a:pt x="120650" y="7351"/>
                  </a:lnTo>
                  <a:lnTo>
                    <a:pt x="250825" y="10526"/>
                  </a:lnTo>
                  <a:cubicBezTo>
                    <a:pt x="256116" y="9468"/>
                    <a:pt x="179917" y="2588"/>
                    <a:pt x="152400" y="1001"/>
                  </a:cubicBezTo>
                  <a:cubicBezTo>
                    <a:pt x="124883" y="-586"/>
                    <a:pt x="106362" y="-57"/>
                    <a:pt x="85725" y="1001"/>
                  </a:cubicBezTo>
                  <a:cubicBezTo>
                    <a:pt x="65088" y="2059"/>
                    <a:pt x="46831" y="4705"/>
                    <a:pt x="0" y="4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8C7D090C-0D23-6AD5-B648-D86930DEAD0C}"/>
                </a:ext>
              </a:extLst>
            </p:cNvPr>
            <p:cNvSpPr/>
            <p:nvPr/>
          </p:nvSpPr>
          <p:spPr>
            <a:xfrm>
              <a:off x="6184847" y="4133762"/>
              <a:ext cx="45930" cy="98640"/>
            </a:xfrm>
            <a:custGeom>
              <a:avLst/>
              <a:gdLst>
                <a:gd name="connsiteX0" fmla="*/ 53 w 45930"/>
                <a:gd name="connsiteY0" fmla="*/ 88 h 98640"/>
                <a:gd name="connsiteX1" fmla="*/ 44503 w 45930"/>
                <a:gd name="connsiteY1" fmla="*/ 50888 h 98640"/>
                <a:gd name="connsiteX2" fmla="*/ 34978 w 45930"/>
                <a:gd name="connsiteY2" fmla="*/ 98513 h 98640"/>
                <a:gd name="connsiteX3" fmla="*/ 34978 w 45930"/>
                <a:gd name="connsiteY3" fmla="*/ 63588 h 98640"/>
                <a:gd name="connsiteX4" fmla="*/ 53 w 45930"/>
                <a:gd name="connsiteY4" fmla="*/ 88 h 9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30" h="98640">
                  <a:moveTo>
                    <a:pt x="53" y="88"/>
                  </a:moveTo>
                  <a:cubicBezTo>
                    <a:pt x="1641" y="-2029"/>
                    <a:pt x="38682" y="34484"/>
                    <a:pt x="44503" y="50888"/>
                  </a:cubicBezTo>
                  <a:cubicBezTo>
                    <a:pt x="50324" y="67292"/>
                    <a:pt x="36566" y="96396"/>
                    <a:pt x="34978" y="98513"/>
                  </a:cubicBezTo>
                  <a:cubicBezTo>
                    <a:pt x="33390" y="100630"/>
                    <a:pt x="37095" y="75759"/>
                    <a:pt x="34978" y="63588"/>
                  </a:cubicBezTo>
                  <a:cubicBezTo>
                    <a:pt x="32861" y="51417"/>
                    <a:pt x="-1535" y="2205"/>
                    <a:pt x="53" y="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D14C03AB-CD21-A28A-1D00-EB0F94D8C1F8}"/>
                </a:ext>
              </a:extLst>
            </p:cNvPr>
            <p:cNvSpPr/>
            <p:nvPr/>
          </p:nvSpPr>
          <p:spPr>
            <a:xfrm>
              <a:off x="6146709" y="4152900"/>
              <a:ext cx="50891" cy="85725"/>
            </a:xfrm>
            <a:custGeom>
              <a:avLst/>
              <a:gdLst>
                <a:gd name="connsiteX0" fmla="*/ 91 w 50891"/>
                <a:gd name="connsiteY0" fmla="*/ 0 h 85725"/>
                <a:gd name="connsiteX1" fmla="*/ 38191 w 50891"/>
                <a:gd name="connsiteY1" fmla="*/ 57150 h 85725"/>
                <a:gd name="connsiteX2" fmla="*/ 28666 w 50891"/>
                <a:gd name="connsiteY2" fmla="*/ 85725 h 85725"/>
                <a:gd name="connsiteX3" fmla="*/ 50891 w 50891"/>
                <a:gd name="connsiteY3" fmla="*/ 57150 h 85725"/>
                <a:gd name="connsiteX4" fmla="*/ 91 w 50891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1" h="85725">
                  <a:moveTo>
                    <a:pt x="91" y="0"/>
                  </a:moveTo>
                  <a:cubicBezTo>
                    <a:pt x="-2026" y="0"/>
                    <a:pt x="33428" y="42862"/>
                    <a:pt x="38191" y="57150"/>
                  </a:cubicBezTo>
                  <a:cubicBezTo>
                    <a:pt x="42954" y="71438"/>
                    <a:pt x="26549" y="85725"/>
                    <a:pt x="28666" y="85725"/>
                  </a:cubicBezTo>
                  <a:cubicBezTo>
                    <a:pt x="30783" y="85725"/>
                    <a:pt x="50891" y="66675"/>
                    <a:pt x="50891" y="57150"/>
                  </a:cubicBezTo>
                  <a:cubicBezTo>
                    <a:pt x="50891" y="47625"/>
                    <a:pt x="2208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A043B1C6-B29E-AFEA-5C9A-10A591B1C87C}"/>
                </a:ext>
              </a:extLst>
            </p:cNvPr>
            <p:cNvSpPr/>
            <p:nvPr/>
          </p:nvSpPr>
          <p:spPr>
            <a:xfrm>
              <a:off x="5781574" y="3803645"/>
              <a:ext cx="28769" cy="152408"/>
            </a:xfrm>
            <a:custGeom>
              <a:avLst/>
              <a:gdLst>
                <a:gd name="connsiteX0" fmla="*/ 9626 w 28769"/>
                <a:gd name="connsiteY0" fmla="*/ 5 h 152408"/>
                <a:gd name="connsiteX1" fmla="*/ 28676 w 28769"/>
                <a:gd name="connsiteY1" fmla="*/ 63505 h 152408"/>
                <a:gd name="connsiteX2" fmla="*/ 101 w 28769"/>
                <a:gd name="connsiteY2" fmla="*/ 152405 h 152408"/>
                <a:gd name="connsiteX3" fmla="*/ 19151 w 28769"/>
                <a:gd name="connsiteY3" fmla="*/ 66680 h 152408"/>
                <a:gd name="connsiteX4" fmla="*/ 9626 w 28769"/>
                <a:gd name="connsiteY4" fmla="*/ 5 h 1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9" h="152408">
                  <a:moveTo>
                    <a:pt x="9626" y="5"/>
                  </a:moveTo>
                  <a:cubicBezTo>
                    <a:pt x="11213" y="-524"/>
                    <a:pt x="30264" y="38105"/>
                    <a:pt x="28676" y="63505"/>
                  </a:cubicBezTo>
                  <a:cubicBezTo>
                    <a:pt x="27089" y="88905"/>
                    <a:pt x="1688" y="151876"/>
                    <a:pt x="101" y="152405"/>
                  </a:cubicBezTo>
                  <a:cubicBezTo>
                    <a:pt x="-1486" y="152934"/>
                    <a:pt x="15976" y="87318"/>
                    <a:pt x="19151" y="66680"/>
                  </a:cubicBezTo>
                  <a:cubicBezTo>
                    <a:pt x="22326" y="46043"/>
                    <a:pt x="8039" y="534"/>
                    <a:pt x="9626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3436F678-D059-BAD3-FEA6-D3F547174F2B}"/>
                </a:ext>
              </a:extLst>
            </p:cNvPr>
            <p:cNvSpPr/>
            <p:nvPr/>
          </p:nvSpPr>
          <p:spPr>
            <a:xfrm>
              <a:off x="5740148" y="3784464"/>
              <a:ext cx="17738" cy="190661"/>
            </a:xfrm>
            <a:custGeom>
              <a:avLst/>
              <a:gdLst>
                <a:gd name="connsiteX0" fmla="*/ 6602 w 17738"/>
                <a:gd name="connsiteY0" fmla="*/ 136 h 190661"/>
                <a:gd name="connsiteX1" fmla="*/ 16127 w 17738"/>
                <a:gd name="connsiteY1" fmla="*/ 73161 h 190661"/>
                <a:gd name="connsiteX2" fmla="*/ 16127 w 17738"/>
                <a:gd name="connsiteY2" fmla="*/ 139836 h 190661"/>
                <a:gd name="connsiteX3" fmla="*/ 252 w 17738"/>
                <a:gd name="connsiteY3" fmla="*/ 190636 h 190661"/>
                <a:gd name="connsiteX4" fmla="*/ 6602 w 17738"/>
                <a:gd name="connsiteY4" fmla="*/ 133486 h 190661"/>
                <a:gd name="connsiteX5" fmla="*/ 9777 w 17738"/>
                <a:gd name="connsiteY5" fmla="*/ 92211 h 190661"/>
                <a:gd name="connsiteX6" fmla="*/ 6602 w 17738"/>
                <a:gd name="connsiteY6" fmla="*/ 136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38" h="190661">
                  <a:moveTo>
                    <a:pt x="6602" y="136"/>
                  </a:moveTo>
                  <a:cubicBezTo>
                    <a:pt x="7660" y="-3039"/>
                    <a:pt x="14540" y="49878"/>
                    <a:pt x="16127" y="73161"/>
                  </a:cubicBezTo>
                  <a:cubicBezTo>
                    <a:pt x="17715" y="96444"/>
                    <a:pt x="18773" y="120257"/>
                    <a:pt x="16127" y="139836"/>
                  </a:cubicBezTo>
                  <a:cubicBezTo>
                    <a:pt x="13481" y="159415"/>
                    <a:pt x="1840" y="191694"/>
                    <a:pt x="252" y="190636"/>
                  </a:cubicBezTo>
                  <a:cubicBezTo>
                    <a:pt x="-1336" y="189578"/>
                    <a:pt x="5015" y="149890"/>
                    <a:pt x="6602" y="133486"/>
                  </a:cubicBezTo>
                  <a:cubicBezTo>
                    <a:pt x="8189" y="117082"/>
                    <a:pt x="9248" y="109673"/>
                    <a:pt x="9777" y="92211"/>
                  </a:cubicBezTo>
                  <a:cubicBezTo>
                    <a:pt x="10306" y="74749"/>
                    <a:pt x="5544" y="3311"/>
                    <a:pt x="6602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DFCF2D75-FD6F-AC17-CB5E-FB98D5FAEB87}"/>
                </a:ext>
              </a:extLst>
            </p:cNvPr>
            <p:cNvSpPr/>
            <p:nvPr/>
          </p:nvSpPr>
          <p:spPr>
            <a:xfrm>
              <a:off x="5405136" y="3745621"/>
              <a:ext cx="275573" cy="43344"/>
            </a:xfrm>
            <a:custGeom>
              <a:avLst/>
              <a:gdLst>
                <a:gd name="connsiteX0" fmla="*/ 1889 w 275573"/>
                <a:gd name="connsiteY0" fmla="*/ 42154 h 43344"/>
                <a:gd name="connsiteX1" fmla="*/ 217789 w 275573"/>
                <a:gd name="connsiteY1" fmla="*/ 38979 h 43344"/>
                <a:gd name="connsiteX2" fmla="*/ 274939 w 275573"/>
                <a:gd name="connsiteY2" fmla="*/ 879 h 43344"/>
                <a:gd name="connsiteX3" fmla="*/ 246364 w 275573"/>
                <a:gd name="connsiteY3" fmla="*/ 13579 h 43344"/>
                <a:gd name="connsiteX4" fmla="*/ 214614 w 275573"/>
                <a:gd name="connsiteY4" fmla="*/ 29454 h 43344"/>
                <a:gd name="connsiteX5" fmla="*/ 119364 w 275573"/>
                <a:gd name="connsiteY5" fmla="*/ 35804 h 43344"/>
                <a:gd name="connsiteX6" fmla="*/ 1889 w 275573"/>
                <a:gd name="connsiteY6" fmla="*/ 42154 h 4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573" h="43344">
                  <a:moveTo>
                    <a:pt x="1889" y="42154"/>
                  </a:moveTo>
                  <a:cubicBezTo>
                    <a:pt x="18293" y="42683"/>
                    <a:pt x="172281" y="45858"/>
                    <a:pt x="217789" y="38979"/>
                  </a:cubicBezTo>
                  <a:cubicBezTo>
                    <a:pt x="263297" y="32100"/>
                    <a:pt x="270177" y="5112"/>
                    <a:pt x="274939" y="879"/>
                  </a:cubicBezTo>
                  <a:cubicBezTo>
                    <a:pt x="279701" y="-3354"/>
                    <a:pt x="256418" y="8816"/>
                    <a:pt x="246364" y="13579"/>
                  </a:cubicBezTo>
                  <a:cubicBezTo>
                    <a:pt x="236310" y="18341"/>
                    <a:pt x="235781" y="25750"/>
                    <a:pt x="214614" y="29454"/>
                  </a:cubicBezTo>
                  <a:cubicBezTo>
                    <a:pt x="193447" y="33158"/>
                    <a:pt x="158522" y="34746"/>
                    <a:pt x="119364" y="35804"/>
                  </a:cubicBezTo>
                  <a:cubicBezTo>
                    <a:pt x="80206" y="36862"/>
                    <a:pt x="-14515" y="41625"/>
                    <a:pt x="1889" y="42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5AA3752C-5FA1-4C35-E184-63C805E207DA}"/>
                </a:ext>
              </a:extLst>
            </p:cNvPr>
            <p:cNvSpPr/>
            <p:nvPr/>
          </p:nvSpPr>
          <p:spPr>
            <a:xfrm>
              <a:off x="5453931" y="3819456"/>
              <a:ext cx="267488" cy="13158"/>
            </a:xfrm>
            <a:custGeom>
              <a:avLst/>
              <a:gdLst>
                <a:gd name="connsiteX0" fmla="*/ 719 w 267488"/>
                <a:gd name="connsiteY0" fmla="*/ 12769 h 13158"/>
                <a:gd name="connsiteX1" fmla="*/ 213444 w 267488"/>
                <a:gd name="connsiteY1" fmla="*/ 9594 h 13158"/>
                <a:gd name="connsiteX2" fmla="*/ 267419 w 267488"/>
                <a:gd name="connsiteY2" fmla="*/ 6419 h 13158"/>
                <a:gd name="connsiteX3" fmla="*/ 222969 w 267488"/>
                <a:gd name="connsiteY3" fmla="*/ 3244 h 13158"/>
                <a:gd name="connsiteX4" fmla="*/ 146769 w 267488"/>
                <a:gd name="connsiteY4" fmla="*/ 69 h 13158"/>
                <a:gd name="connsiteX5" fmla="*/ 719 w 267488"/>
                <a:gd name="connsiteY5" fmla="*/ 12769 h 1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88" h="13158">
                  <a:moveTo>
                    <a:pt x="719" y="12769"/>
                  </a:moveTo>
                  <a:cubicBezTo>
                    <a:pt x="11831" y="14356"/>
                    <a:pt x="168994" y="10652"/>
                    <a:pt x="213444" y="9594"/>
                  </a:cubicBezTo>
                  <a:cubicBezTo>
                    <a:pt x="257894" y="8536"/>
                    <a:pt x="265831" y="7477"/>
                    <a:pt x="267419" y="6419"/>
                  </a:cubicBezTo>
                  <a:cubicBezTo>
                    <a:pt x="269007" y="5361"/>
                    <a:pt x="243077" y="4302"/>
                    <a:pt x="222969" y="3244"/>
                  </a:cubicBezTo>
                  <a:cubicBezTo>
                    <a:pt x="202861" y="2186"/>
                    <a:pt x="183281" y="-460"/>
                    <a:pt x="146769" y="69"/>
                  </a:cubicBezTo>
                  <a:cubicBezTo>
                    <a:pt x="110257" y="598"/>
                    <a:pt x="-10393" y="11182"/>
                    <a:pt x="719" y="12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51307037-B784-59EC-1A9D-55B5D6D26613}"/>
                </a:ext>
              </a:extLst>
            </p:cNvPr>
            <p:cNvSpPr/>
            <p:nvPr/>
          </p:nvSpPr>
          <p:spPr>
            <a:xfrm>
              <a:off x="5472458" y="3857271"/>
              <a:ext cx="270273" cy="13054"/>
            </a:xfrm>
            <a:custGeom>
              <a:avLst/>
              <a:gdLst>
                <a:gd name="connsiteX0" fmla="*/ 1242 w 270273"/>
                <a:gd name="connsiteY0" fmla="*/ 13054 h 13054"/>
                <a:gd name="connsiteX1" fmla="*/ 194917 w 270273"/>
                <a:gd name="connsiteY1" fmla="*/ 3529 h 13054"/>
                <a:gd name="connsiteX2" fmla="*/ 267942 w 270273"/>
                <a:gd name="connsiteY2" fmla="*/ 3529 h 13054"/>
                <a:gd name="connsiteX3" fmla="*/ 118717 w 270273"/>
                <a:gd name="connsiteY3" fmla="*/ 354 h 13054"/>
                <a:gd name="connsiteX4" fmla="*/ 1242 w 270273"/>
                <a:gd name="connsiteY4" fmla="*/ 13054 h 1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73" h="13054">
                  <a:moveTo>
                    <a:pt x="1242" y="13054"/>
                  </a:moveTo>
                  <a:lnTo>
                    <a:pt x="194917" y="3529"/>
                  </a:lnTo>
                  <a:cubicBezTo>
                    <a:pt x="239367" y="1941"/>
                    <a:pt x="280642" y="4058"/>
                    <a:pt x="267942" y="3529"/>
                  </a:cubicBezTo>
                  <a:cubicBezTo>
                    <a:pt x="255242" y="3000"/>
                    <a:pt x="161050" y="-1234"/>
                    <a:pt x="118717" y="354"/>
                  </a:cubicBezTo>
                  <a:cubicBezTo>
                    <a:pt x="76384" y="1941"/>
                    <a:pt x="-11458" y="12525"/>
                    <a:pt x="1242" y="130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E66E3E54-DA4B-5E3C-8D6C-0AAF2A53DA60}"/>
                </a:ext>
              </a:extLst>
            </p:cNvPr>
            <p:cNvSpPr/>
            <p:nvPr/>
          </p:nvSpPr>
          <p:spPr>
            <a:xfrm>
              <a:off x="5590200" y="3837806"/>
              <a:ext cx="129647" cy="16663"/>
            </a:xfrm>
            <a:custGeom>
              <a:avLst/>
              <a:gdLst>
                <a:gd name="connsiteX0" fmla="*/ 975 w 129647"/>
                <a:gd name="connsiteY0" fmla="*/ 769 h 16663"/>
                <a:gd name="connsiteX1" fmla="*/ 127975 w 129647"/>
                <a:gd name="connsiteY1" fmla="*/ 16644 h 16663"/>
                <a:gd name="connsiteX2" fmla="*/ 70825 w 129647"/>
                <a:gd name="connsiteY2" fmla="*/ 3944 h 16663"/>
                <a:gd name="connsiteX3" fmla="*/ 975 w 129647"/>
                <a:gd name="connsiteY3" fmla="*/ 769 h 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47" h="16663">
                  <a:moveTo>
                    <a:pt x="975" y="769"/>
                  </a:moveTo>
                  <a:cubicBezTo>
                    <a:pt x="10500" y="2886"/>
                    <a:pt x="116333" y="16115"/>
                    <a:pt x="127975" y="16644"/>
                  </a:cubicBezTo>
                  <a:cubicBezTo>
                    <a:pt x="139617" y="17173"/>
                    <a:pt x="87229" y="6590"/>
                    <a:pt x="70825" y="3944"/>
                  </a:cubicBezTo>
                  <a:cubicBezTo>
                    <a:pt x="54421" y="1298"/>
                    <a:pt x="-8550" y="-1348"/>
                    <a:pt x="975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64A8FF78-0D0C-D484-349B-A36FE78898A2}"/>
                </a:ext>
              </a:extLst>
            </p:cNvPr>
            <p:cNvSpPr/>
            <p:nvPr/>
          </p:nvSpPr>
          <p:spPr>
            <a:xfrm>
              <a:off x="5368685" y="3739077"/>
              <a:ext cx="90740" cy="338423"/>
            </a:xfrm>
            <a:custGeom>
              <a:avLst/>
              <a:gdLst>
                <a:gd name="connsiteX0" fmla="*/ 240 w 90740"/>
                <a:gd name="connsiteY0" fmla="*/ 1073 h 338423"/>
                <a:gd name="connsiteX1" fmla="*/ 70090 w 90740"/>
                <a:gd name="connsiteY1" fmla="*/ 86798 h 338423"/>
                <a:gd name="connsiteX2" fmla="*/ 79615 w 90740"/>
                <a:gd name="connsiteY2" fmla="*/ 134423 h 338423"/>
                <a:gd name="connsiteX3" fmla="*/ 79615 w 90740"/>
                <a:gd name="connsiteY3" fmla="*/ 226498 h 338423"/>
                <a:gd name="connsiteX4" fmla="*/ 76440 w 90740"/>
                <a:gd name="connsiteY4" fmla="*/ 337623 h 338423"/>
                <a:gd name="connsiteX5" fmla="*/ 89140 w 90740"/>
                <a:gd name="connsiteY5" fmla="*/ 166173 h 338423"/>
                <a:gd name="connsiteX6" fmla="*/ 85965 w 90740"/>
                <a:gd name="connsiteY6" fmla="*/ 96323 h 338423"/>
                <a:gd name="connsiteX7" fmla="*/ 47865 w 90740"/>
                <a:gd name="connsiteY7" fmla="*/ 42348 h 338423"/>
                <a:gd name="connsiteX8" fmla="*/ 240 w 90740"/>
                <a:gd name="connsiteY8" fmla="*/ 1073 h 33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40" h="338423">
                  <a:moveTo>
                    <a:pt x="240" y="1073"/>
                  </a:moveTo>
                  <a:cubicBezTo>
                    <a:pt x="3944" y="8481"/>
                    <a:pt x="56861" y="64573"/>
                    <a:pt x="70090" y="86798"/>
                  </a:cubicBezTo>
                  <a:cubicBezTo>
                    <a:pt x="83319" y="109023"/>
                    <a:pt x="78028" y="111140"/>
                    <a:pt x="79615" y="134423"/>
                  </a:cubicBezTo>
                  <a:cubicBezTo>
                    <a:pt x="81203" y="157706"/>
                    <a:pt x="80144" y="192631"/>
                    <a:pt x="79615" y="226498"/>
                  </a:cubicBezTo>
                  <a:cubicBezTo>
                    <a:pt x="79086" y="260365"/>
                    <a:pt x="74853" y="347677"/>
                    <a:pt x="76440" y="337623"/>
                  </a:cubicBezTo>
                  <a:cubicBezTo>
                    <a:pt x="78027" y="327569"/>
                    <a:pt x="87552" y="206390"/>
                    <a:pt x="89140" y="166173"/>
                  </a:cubicBezTo>
                  <a:cubicBezTo>
                    <a:pt x="90728" y="125956"/>
                    <a:pt x="92844" y="116960"/>
                    <a:pt x="85965" y="96323"/>
                  </a:cubicBezTo>
                  <a:cubicBezTo>
                    <a:pt x="79086" y="75686"/>
                    <a:pt x="58978" y="58223"/>
                    <a:pt x="47865" y="42348"/>
                  </a:cubicBezTo>
                  <a:cubicBezTo>
                    <a:pt x="36753" y="26473"/>
                    <a:pt x="-3464" y="-6335"/>
                    <a:pt x="240" y="1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5ABBA088-3A63-58AB-F2D9-A20314A4F2F7}"/>
                </a:ext>
              </a:extLst>
            </p:cNvPr>
            <p:cNvSpPr/>
            <p:nvPr/>
          </p:nvSpPr>
          <p:spPr>
            <a:xfrm>
              <a:off x="5311464" y="3720270"/>
              <a:ext cx="228990" cy="70754"/>
            </a:xfrm>
            <a:custGeom>
              <a:avLst/>
              <a:gdLst>
                <a:gd name="connsiteX0" fmla="*/ 311 w 228990"/>
                <a:gd name="connsiteY0" fmla="*/ 70680 h 70754"/>
                <a:gd name="connsiteX1" fmla="*/ 44761 w 228990"/>
                <a:gd name="connsiteY1" fmla="*/ 19880 h 70754"/>
                <a:gd name="connsiteX2" fmla="*/ 108261 w 228990"/>
                <a:gd name="connsiteY2" fmla="*/ 13530 h 70754"/>
                <a:gd name="connsiteX3" fmla="*/ 228911 w 228990"/>
                <a:gd name="connsiteY3" fmla="*/ 13530 h 70754"/>
                <a:gd name="connsiteX4" fmla="*/ 89211 w 228990"/>
                <a:gd name="connsiteY4" fmla="*/ 830 h 70754"/>
                <a:gd name="connsiteX5" fmla="*/ 66986 w 228990"/>
                <a:gd name="connsiteY5" fmla="*/ 7180 h 70754"/>
                <a:gd name="connsiteX6" fmla="*/ 311 w 228990"/>
                <a:gd name="connsiteY6" fmla="*/ 70680 h 7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990" h="70754">
                  <a:moveTo>
                    <a:pt x="311" y="70680"/>
                  </a:moveTo>
                  <a:cubicBezTo>
                    <a:pt x="-3393" y="72797"/>
                    <a:pt x="26769" y="29405"/>
                    <a:pt x="44761" y="19880"/>
                  </a:cubicBezTo>
                  <a:cubicBezTo>
                    <a:pt x="62753" y="10355"/>
                    <a:pt x="77569" y="14588"/>
                    <a:pt x="108261" y="13530"/>
                  </a:cubicBezTo>
                  <a:cubicBezTo>
                    <a:pt x="138953" y="12472"/>
                    <a:pt x="232086" y="15647"/>
                    <a:pt x="228911" y="13530"/>
                  </a:cubicBezTo>
                  <a:cubicBezTo>
                    <a:pt x="225736" y="11413"/>
                    <a:pt x="116198" y="1888"/>
                    <a:pt x="89211" y="830"/>
                  </a:cubicBezTo>
                  <a:cubicBezTo>
                    <a:pt x="62224" y="-228"/>
                    <a:pt x="77040" y="-1816"/>
                    <a:pt x="66986" y="7180"/>
                  </a:cubicBezTo>
                  <a:cubicBezTo>
                    <a:pt x="56932" y="16176"/>
                    <a:pt x="4015" y="68563"/>
                    <a:pt x="311" y="70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756A702F-EC1A-7CB1-C879-7A5229AA6452}"/>
                </a:ext>
              </a:extLst>
            </p:cNvPr>
            <p:cNvSpPr/>
            <p:nvPr/>
          </p:nvSpPr>
          <p:spPr>
            <a:xfrm>
              <a:off x="5356165" y="3765506"/>
              <a:ext cx="89056" cy="314657"/>
            </a:xfrm>
            <a:custGeom>
              <a:avLst/>
              <a:gdLst>
                <a:gd name="connsiteX0" fmla="*/ 60 w 89056"/>
                <a:gd name="connsiteY0" fmla="*/ 44 h 314657"/>
                <a:gd name="connsiteX1" fmla="*/ 63560 w 89056"/>
                <a:gd name="connsiteY1" fmla="*/ 57194 h 314657"/>
                <a:gd name="connsiteX2" fmla="*/ 66735 w 89056"/>
                <a:gd name="connsiteY2" fmla="*/ 101644 h 314657"/>
                <a:gd name="connsiteX3" fmla="*/ 66735 w 89056"/>
                <a:gd name="connsiteY3" fmla="*/ 174669 h 314657"/>
                <a:gd name="connsiteX4" fmla="*/ 60385 w 89056"/>
                <a:gd name="connsiteY4" fmla="*/ 244519 h 314657"/>
                <a:gd name="connsiteX5" fmla="*/ 88960 w 89056"/>
                <a:gd name="connsiteY5" fmla="*/ 314369 h 314657"/>
                <a:gd name="connsiteX6" fmla="*/ 69910 w 89056"/>
                <a:gd name="connsiteY6" fmla="*/ 260394 h 314657"/>
                <a:gd name="connsiteX7" fmla="*/ 76260 w 89056"/>
                <a:gd name="connsiteY7" fmla="*/ 66719 h 314657"/>
                <a:gd name="connsiteX8" fmla="*/ 60 w 89056"/>
                <a:gd name="connsiteY8" fmla="*/ 44 h 3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056" h="314657">
                  <a:moveTo>
                    <a:pt x="60" y="44"/>
                  </a:moveTo>
                  <a:cubicBezTo>
                    <a:pt x="-2057" y="-1544"/>
                    <a:pt x="52448" y="40261"/>
                    <a:pt x="63560" y="57194"/>
                  </a:cubicBezTo>
                  <a:cubicBezTo>
                    <a:pt x="74672" y="74127"/>
                    <a:pt x="66206" y="82065"/>
                    <a:pt x="66735" y="101644"/>
                  </a:cubicBezTo>
                  <a:cubicBezTo>
                    <a:pt x="67264" y="121223"/>
                    <a:pt x="67793" y="150857"/>
                    <a:pt x="66735" y="174669"/>
                  </a:cubicBezTo>
                  <a:cubicBezTo>
                    <a:pt x="65677" y="198481"/>
                    <a:pt x="56681" y="221236"/>
                    <a:pt x="60385" y="244519"/>
                  </a:cubicBezTo>
                  <a:cubicBezTo>
                    <a:pt x="64089" y="267802"/>
                    <a:pt x="87373" y="311723"/>
                    <a:pt x="88960" y="314369"/>
                  </a:cubicBezTo>
                  <a:cubicBezTo>
                    <a:pt x="90548" y="317015"/>
                    <a:pt x="72027" y="301669"/>
                    <a:pt x="69910" y="260394"/>
                  </a:cubicBezTo>
                  <a:cubicBezTo>
                    <a:pt x="67793" y="219119"/>
                    <a:pt x="84197" y="108523"/>
                    <a:pt x="76260" y="66719"/>
                  </a:cubicBezTo>
                  <a:cubicBezTo>
                    <a:pt x="68323" y="24915"/>
                    <a:pt x="2177" y="1632"/>
                    <a:pt x="60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6F667E79-39D7-CE1F-7D0C-55009A024631}"/>
                </a:ext>
              </a:extLst>
            </p:cNvPr>
            <p:cNvSpPr/>
            <p:nvPr/>
          </p:nvSpPr>
          <p:spPr>
            <a:xfrm>
              <a:off x="5479218" y="4022725"/>
              <a:ext cx="159639" cy="152659"/>
            </a:xfrm>
            <a:custGeom>
              <a:avLst/>
              <a:gdLst>
                <a:gd name="connsiteX0" fmla="*/ 159582 w 159639"/>
                <a:gd name="connsiteY0" fmla="*/ 0 h 152659"/>
                <a:gd name="connsiteX1" fmla="*/ 32582 w 159639"/>
                <a:gd name="connsiteY1" fmla="*/ 85725 h 152659"/>
                <a:gd name="connsiteX2" fmla="*/ 16707 w 159639"/>
                <a:gd name="connsiteY2" fmla="*/ 107950 h 152659"/>
                <a:gd name="connsiteX3" fmla="*/ 4007 w 159639"/>
                <a:gd name="connsiteY3" fmla="*/ 152400 h 152659"/>
                <a:gd name="connsiteX4" fmla="*/ 13532 w 159639"/>
                <a:gd name="connsiteY4" fmla="*/ 85725 h 152659"/>
                <a:gd name="connsiteX5" fmla="*/ 159582 w 159639"/>
                <a:gd name="connsiteY5" fmla="*/ 0 h 15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639" h="152659">
                  <a:moveTo>
                    <a:pt x="159582" y="0"/>
                  </a:moveTo>
                  <a:cubicBezTo>
                    <a:pt x="162757" y="0"/>
                    <a:pt x="32582" y="85725"/>
                    <a:pt x="32582" y="85725"/>
                  </a:cubicBezTo>
                  <a:cubicBezTo>
                    <a:pt x="8769" y="103717"/>
                    <a:pt x="21469" y="96838"/>
                    <a:pt x="16707" y="107950"/>
                  </a:cubicBezTo>
                  <a:cubicBezTo>
                    <a:pt x="11945" y="119062"/>
                    <a:pt x="4536" y="156104"/>
                    <a:pt x="4007" y="152400"/>
                  </a:cubicBezTo>
                  <a:cubicBezTo>
                    <a:pt x="3478" y="148696"/>
                    <a:pt x="-9222" y="108479"/>
                    <a:pt x="13532" y="85725"/>
                  </a:cubicBezTo>
                  <a:cubicBezTo>
                    <a:pt x="36286" y="62971"/>
                    <a:pt x="156407" y="0"/>
                    <a:pt x="15958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8A3C4056-65A9-539A-F7A8-6EF09DCA06FB}"/>
                </a:ext>
              </a:extLst>
            </p:cNvPr>
            <p:cNvSpPr/>
            <p:nvPr/>
          </p:nvSpPr>
          <p:spPr>
            <a:xfrm>
              <a:off x="5533956" y="3943342"/>
              <a:ext cx="38169" cy="114312"/>
            </a:xfrm>
            <a:custGeom>
              <a:avLst/>
              <a:gdLst>
                <a:gd name="connsiteX0" fmla="*/ 69 w 38169"/>
                <a:gd name="connsiteY0" fmla="*/ 8 h 114312"/>
                <a:gd name="connsiteX1" fmla="*/ 28644 w 38169"/>
                <a:gd name="connsiteY1" fmla="*/ 44458 h 114312"/>
                <a:gd name="connsiteX2" fmla="*/ 25469 w 38169"/>
                <a:gd name="connsiteY2" fmla="*/ 114308 h 114312"/>
                <a:gd name="connsiteX3" fmla="*/ 38169 w 38169"/>
                <a:gd name="connsiteY3" fmla="*/ 41283 h 114312"/>
                <a:gd name="connsiteX4" fmla="*/ 69 w 38169"/>
                <a:gd name="connsiteY4" fmla="*/ 8 h 1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9" h="114312">
                  <a:moveTo>
                    <a:pt x="69" y="8"/>
                  </a:moveTo>
                  <a:cubicBezTo>
                    <a:pt x="-1518" y="537"/>
                    <a:pt x="24411" y="25408"/>
                    <a:pt x="28644" y="44458"/>
                  </a:cubicBezTo>
                  <a:cubicBezTo>
                    <a:pt x="32877" y="63508"/>
                    <a:pt x="23882" y="114837"/>
                    <a:pt x="25469" y="114308"/>
                  </a:cubicBezTo>
                  <a:cubicBezTo>
                    <a:pt x="27056" y="113779"/>
                    <a:pt x="38169" y="58216"/>
                    <a:pt x="38169" y="41283"/>
                  </a:cubicBezTo>
                  <a:cubicBezTo>
                    <a:pt x="38169" y="24350"/>
                    <a:pt x="1656" y="-521"/>
                    <a:pt x="6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6D93BE03-BF0E-382C-48B5-74B5E40705B6}"/>
                </a:ext>
              </a:extLst>
            </p:cNvPr>
            <p:cNvSpPr/>
            <p:nvPr/>
          </p:nvSpPr>
          <p:spPr>
            <a:xfrm>
              <a:off x="5592866" y="3921095"/>
              <a:ext cx="61813" cy="88567"/>
            </a:xfrm>
            <a:custGeom>
              <a:avLst/>
              <a:gdLst>
                <a:gd name="connsiteX0" fmla="*/ 20534 w 61813"/>
                <a:gd name="connsiteY0" fmla="*/ 30 h 88567"/>
                <a:gd name="connsiteX1" fmla="*/ 4659 w 61813"/>
                <a:gd name="connsiteY1" fmla="*/ 73055 h 88567"/>
                <a:gd name="connsiteX2" fmla="*/ 61809 w 61813"/>
                <a:gd name="connsiteY2" fmla="*/ 85755 h 88567"/>
                <a:gd name="connsiteX3" fmla="*/ 1484 w 61813"/>
                <a:gd name="connsiteY3" fmla="*/ 82580 h 88567"/>
                <a:gd name="connsiteX4" fmla="*/ 20534 w 61813"/>
                <a:gd name="connsiteY4" fmla="*/ 30 h 8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13" h="88567">
                  <a:moveTo>
                    <a:pt x="20534" y="30"/>
                  </a:moveTo>
                  <a:cubicBezTo>
                    <a:pt x="21063" y="-1557"/>
                    <a:pt x="-2220" y="58768"/>
                    <a:pt x="4659" y="73055"/>
                  </a:cubicBezTo>
                  <a:cubicBezTo>
                    <a:pt x="11538" y="87343"/>
                    <a:pt x="62338" y="84168"/>
                    <a:pt x="61809" y="85755"/>
                  </a:cubicBezTo>
                  <a:cubicBezTo>
                    <a:pt x="61280" y="87342"/>
                    <a:pt x="9421" y="92634"/>
                    <a:pt x="1484" y="82580"/>
                  </a:cubicBezTo>
                  <a:cubicBezTo>
                    <a:pt x="-6453" y="72526"/>
                    <a:pt x="20005" y="1617"/>
                    <a:pt x="20534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7AD9C1CC-268E-40D8-1E57-344BB82BC3C5}"/>
                </a:ext>
              </a:extLst>
            </p:cNvPr>
            <p:cNvSpPr/>
            <p:nvPr/>
          </p:nvSpPr>
          <p:spPr>
            <a:xfrm>
              <a:off x="5613242" y="3917850"/>
              <a:ext cx="75665" cy="76363"/>
            </a:xfrm>
            <a:custGeom>
              <a:avLst/>
              <a:gdLst>
                <a:gd name="connsiteX0" fmla="*/ 158 w 75665"/>
                <a:gd name="connsiteY0" fmla="*/ 100 h 76363"/>
                <a:gd name="connsiteX1" fmla="*/ 54133 w 75665"/>
                <a:gd name="connsiteY1" fmla="*/ 28675 h 76363"/>
                <a:gd name="connsiteX2" fmla="*/ 70008 w 75665"/>
                <a:gd name="connsiteY2" fmla="*/ 76300 h 76363"/>
                <a:gd name="connsiteX3" fmla="*/ 73183 w 75665"/>
                <a:gd name="connsiteY3" fmla="*/ 38200 h 76363"/>
                <a:gd name="connsiteX4" fmla="*/ 158 w 75665"/>
                <a:gd name="connsiteY4" fmla="*/ 100 h 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65" h="76363">
                  <a:moveTo>
                    <a:pt x="158" y="100"/>
                  </a:moveTo>
                  <a:cubicBezTo>
                    <a:pt x="-3017" y="-1487"/>
                    <a:pt x="42491" y="15975"/>
                    <a:pt x="54133" y="28675"/>
                  </a:cubicBezTo>
                  <a:cubicBezTo>
                    <a:pt x="65775" y="41375"/>
                    <a:pt x="66833" y="74713"/>
                    <a:pt x="70008" y="76300"/>
                  </a:cubicBezTo>
                  <a:cubicBezTo>
                    <a:pt x="73183" y="77887"/>
                    <a:pt x="79004" y="49312"/>
                    <a:pt x="73183" y="38200"/>
                  </a:cubicBezTo>
                  <a:cubicBezTo>
                    <a:pt x="67362" y="27088"/>
                    <a:pt x="3333" y="1687"/>
                    <a:pt x="15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69D6D9AA-D8DB-7D2B-ED7D-4765DAF2123E}"/>
                </a:ext>
              </a:extLst>
            </p:cNvPr>
            <p:cNvSpPr/>
            <p:nvPr/>
          </p:nvSpPr>
          <p:spPr>
            <a:xfrm>
              <a:off x="5419712" y="4041624"/>
              <a:ext cx="92297" cy="65726"/>
            </a:xfrm>
            <a:custGeom>
              <a:avLst/>
              <a:gdLst>
                <a:gd name="connsiteX0" fmla="*/ 13 w 92297"/>
                <a:gd name="connsiteY0" fmla="*/ 50951 h 65726"/>
                <a:gd name="connsiteX1" fmla="*/ 76213 w 92297"/>
                <a:gd name="connsiteY1" fmla="*/ 63651 h 65726"/>
                <a:gd name="connsiteX2" fmla="*/ 92088 w 92297"/>
                <a:gd name="connsiteY2" fmla="*/ 151 h 65726"/>
                <a:gd name="connsiteX3" fmla="*/ 85738 w 92297"/>
                <a:gd name="connsiteY3" fmla="*/ 44601 h 65726"/>
                <a:gd name="connsiteX4" fmla="*/ 69863 w 92297"/>
                <a:gd name="connsiteY4" fmla="*/ 57301 h 65726"/>
                <a:gd name="connsiteX5" fmla="*/ 13 w 92297"/>
                <a:gd name="connsiteY5" fmla="*/ 50951 h 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97" h="65726">
                  <a:moveTo>
                    <a:pt x="13" y="50951"/>
                  </a:moveTo>
                  <a:cubicBezTo>
                    <a:pt x="1071" y="52009"/>
                    <a:pt x="60867" y="72118"/>
                    <a:pt x="76213" y="63651"/>
                  </a:cubicBezTo>
                  <a:cubicBezTo>
                    <a:pt x="91559" y="55184"/>
                    <a:pt x="90501" y="3326"/>
                    <a:pt x="92088" y="151"/>
                  </a:cubicBezTo>
                  <a:cubicBezTo>
                    <a:pt x="93675" y="-3024"/>
                    <a:pt x="85738" y="44601"/>
                    <a:pt x="85738" y="44601"/>
                  </a:cubicBezTo>
                  <a:cubicBezTo>
                    <a:pt x="82034" y="54126"/>
                    <a:pt x="78330" y="55184"/>
                    <a:pt x="69863" y="57301"/>
                  </a:cubicBezTo>
                  <a:cubicBezTo>
                    <a:pt x="61396" y="59418"/>
                    <a:pt x="-1045" y="49893"/>
                    <a:pt x="13" y="509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7948A10-95E9-B78B-3244-DEEC8B84A2AA}"/>
                </a:ext>
              </a:extLst>
            </p:cNvPr>
            <p:cNvSpPr/>
            <p:nvPr/>
          </p:nvSpPr>
          <p:spPr>
            <a:xfrm>
              <a:off x="5422900" y="4041572"/>
              <a:ext cx="139841" cy="44653"/>
            </a:xfrm>
            <a:custGeom>
              <a:avLst/>
              <a:gdLst>
                <a:gd name="connsiteX0" fmla="*/ 0 w 139841"/>
                <a:gd name="connsiteY0" fmla="*/ 44653 h 44653"/>
                <a:gd name="connsiteX1" fmla="*/ 139700 w 139841"/>
                <a:gd name="connsiteY1" fmla="*/ 203 h 44653"/>
                <a:gd name="connsiteX2" fmla="*/ 0 w 139841"/>
                <a:gd name="connsiteY2" fmla="*/ 44653 h 4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41" h="44653">
                  <a:moveTo>
                    <a:pt x="0" y="44653"/>
                  </a:moveTo>
                  <a:cubicBezTo>
                    <a:pt x="0" y="44653"/>
                    <a:pt x="134408" y="3907"/>
                    <a:pt x="139700" y="203"/>
                  </a:cubicBezTo>
                  <a:cubicBezTo>
                    <a:pt x="144992" y="-3501"/>
                    <a:pt x="0" y="44653"/>
                    <a:pt x="0" y="44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7E18DFE-28C6-BE0F-089F-A2642888B320}"/>
                </a:ext>
              </a:extLst>
            </p:cNvPr>
            <p:cNvSpPr/>
            <p:nvPr/>
          </p:nvSpPr>
          <p:spPr>
            <a:xfrm>
              <a:off x="5394156" y="4086208"/>
              <a:ext cx="76388" cy="92251"/>
            </a:xfrm>
            <a:custGeom>
              <a:avLst/>
              <a:gdLst>
                <a:gd name="connsiteX0" fmla="*/ 9694 w 76388"/>
                <a:gd name="connsiteY0" fmla="*/ 17 h 92251"/>
                <a:gd name="connsiteX1" fmla="*/ 169 w 76388"/>
                <a:gd name="connsiteY1" fmla="*/ 60342 h 92251"/>
                <a:gd name="connsiteX2" fmla="*/ 3344 w 76388"/>
                <a:gd name="connsiteY2" fmla="*/ 92092 h 92251"/>
                <a:gd name="connsiteX3" fmla="*/ 19219 w 76388"/>
                <a:gd name="connsiteY3" fmla="*/ 73042 h 92251"/>
                <a:gd name="connsiteX4" fmla="*/ 76369 w 76388"/>
                <a:gd name="connsiteY4" fmla="*/ 82567 h 92251"/>
                <a:gd name="connsiteX5" fmla="*/ 25569 w 76388"/>
                <a:gd name="connsiteY5" fmla="*/ 88917 h 92251"/>
                <a:gd name="connsiteX6" fmla="*/ 19219 w 76388"/>
                <a:gd name="connsiteY6" fmla="*/ 66692 h 92251"/>
                <a:gd name="connsiteX7" fmla="*/ 9694 w 76388"/>
                <a:gd name="connsiteY7" fmla="*/ 17 h 9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388" h="92251">
                  <a:moveTo>
                    <a:pt x="9694" y="17"/>
                  </a:moveTo>
                  <a:cubicBezTo>
                    <a:pt x="6519" y="-1041"/>
                    <a:pt x="1227" y="44996"/>
                    <a:pt x="169" y="60342"/>
                  </a:cubicBezTo>
                  <a:cubicBezTo>
                    <a:pt x="-889" y="75688"/>
                    <a:pt x="3344" y="92092"/>
                    <a:pt x="3344" y="92092"/>
                  </a:cubicBezTo>
                  <a:cubicBezTo>
                    <a:pt x="6519" y="94209"/>
                    <a:pt x="7048" y="74629"/>
                    <a:pt x="19219" y="73042"/>
                  </a:cubicBezTo>
                  <a:cubicBezTo>
                    <a:pt x="31390" y="71455"/>
                    <a:pt x="75311" y="79921"/>
                    <a:pt x="76369" y="82567"/>
                  </a:cubicBezTo>
                  <a:cubicBezTo>
                    <a:pt x="77427" y="85213"/>
                    <a:pt x="35094" y="91563"/>
                    <a:pt x="25569" y="88917"/>
                  </a:cubicBezTo>
                  <a:cubicBezTo>
                    <a:pt x="16044" y="86271"/>
                    <a:pt x="20277" y="78863"/>
                    <a:pt x="19219" y="66692"/>
                  </a:cubicBezTo>
                  <a:cubicBezTo>
                    <a:pt x="18161" y="54521"/>
                    <a:pt x="12869" y="1075"/>
                    <a:pt x="9694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8813FAE3-DA80-018E-5C87-2ED052A2B78C}"/>
                </a:ext>
              </a:extLst>
            </p:cNvPr>
            <p:cNvSpPr/>
            <p:nvPr/>
          </p:nvSpPr>
          <p:spPr>
            <a:xfrm>
              <a:off x="5307269" y="4476573"/>
              <a:ext cx="311583" cy="10892"/>
            </a:xfrm>
            <a:custGeom>
              <a:avLst/>
              <a:gdLst>
                <a:gd name="connsiteX0" fmla="*/ 4506 w 311583"/>
                <a:gd name="connsiteY0" fmla="*/ 9702 h 10892"/>
                <a:gd name="connsiteX1" fmla="*/ 309306 w 311583"/>
                <a:gd name="connsiteY1" fmla="*/ 9702 h 10892"/>
                <a:gd name="connsiteX2" fmla="*/ 137856 w 311583"/>
                <a:gd name="connsiteY2" fmla="*/ 177 h 10892"/>
                <a:gd name="connsiteX3" fmla="*/ 4506 w 311583"/>
                <a:gd name="connsiteY3" fmla="*/ 9702 h 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583" h="10892">
                  <a:moveTo>
                    <a:pt x="4506" y="9702"/>
                  </a:moveTo>
                  <a:cubicBezTo>
                    <a:pt x="33081" y="11290"/>
                    <a:pt x="287081" y="11289"/>
                    <a:pt x="309306" y="9702"/>
                  </a:cubicBezTo>
                  <a:cubicBezTo>
                    <a:pt x="331531" y="8115"/>
                    <a:pt x="184952" y="1764"/>
                    <a:pt x="137856" y="177"/>
                  </a:cubicBezTo>
                  <a:cubicBezTo>
                    <a:pt x="90760" y="-1410"/>
                    <a:pt x="-24069" y="8114"/>
                    <a:pt x="4506" y="9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10B8F841-F1BB-08C6-BECC-8E6C7191FC2E}"/>
                </a:ext>
              </a:extLst>
            </p:cNvPr>
            <p:cNvSpPr/>
            <p:nvPr/>
          </p:nvSpPr>
          <p:spPr>
            <a:xfrm>
              <a:off x="5359325" y="4156072"/>
              <a:ext cx="93473" cy="263638"/>
            </a:xfrm>
            <a:custGeom>
              <a:avLst/>
              <a:gdLst>
                <a:gd name="connsiteX0" fmla="*/ 75 w 93473"/>
                <a:gd name="connsiteY0" fmla="*/ 3 h 263638"/>
                <a:gd name="connsiteX1" fmla="*/ 76275 w 93473"/>
                <a:gd name="connsiteY1" fmla="*/ 76203 h 263638"/>
                <a:gd name="connsiteX2" fmla="*/ 66750 w 93473"/>
                <a:gd name="connsiteY2" fmla="*/ 123828 h 263638"/>
                <a:gd name="connsiteX3" fmla="*/ 28650 w 93473"/>
                <a:gd name="connsiteY3" fmla="*/ 263528 h 263638"/>
                <a:gd name="connsiteX4" fmla="*/ 69925 w 93473"/>
                <a:gd name="connsiteY4" fmla="*/ 146053 h 263638"/>
                <a:gd name="connsiteX5" fmla="*/ 92150 w 93473"/>
                <a:gd name="connsiteY5" fmla="*/ 79378 h 263638"/>
                <a:gd name="connsiteX6" fmla="*/ 75 w 93473"/>
                <a:gd name="connsiteY6" fmla="*/ 3 h 26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3" h="263638">
                  <a:moveTo>
                    <a:pt x="75" y="3"/>
                  </a:moveTo>
                  <a:cubicBezTo>
                    <a:pt x="-2571" y="-526"/>
                    <a:pt x="65163" y="55566"/>
                    <a:pt x="76275" y="76203"/>
                  </a:cubicBezTo>
                  <a:cubicBezTo>
                    <a:pt x="87387" y="96840"/>
                    <a:pt x="74687" y="92607"/>
                    <a:pt x="66750" y="123828"/>
                  </a:cubicBezTo>
                  <a:cubicBezTo>
                    <a:pt x="58813" y="155049"/>
                    <a:pt x="28121" y="259824"/>
                    <a:pt x="28650" y="263528"/>
                  </a:cubicBezTo>
                  <a:cubicBezTo>
                    <a:pt x="29179" y="267232"/>
                    <a:pt x="59342" y="176745"/>
                    <a:pt x="69925" y="146053"/>
                  </a:cubicBezTo>
                  <a:cubicBezTo>
                    <a:pt x="80508" y="115361"/>
                    <a:pt x="98500" y="101074"/>
                    <a:pt x="92150" y="79378"/>
                  </a:cubicBezTo>
                  <a:cubicBezTo>
                    <a:pt x="85800" y="57682"/>
                    <a:pt x="2721" y="532"/>
                    <a:pt x="7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9461D552-9054-1D8C-1FD2-97592EF8C08F}"/>
                </a:ext>
              </a:extLst>
            </p:cNvPr>
            <p:cNvSpPr/>
            <p:nvPr/>
          </p:nvSpPr>
          <p:spPr>
            <a:xfrm>
              <a:off x="5171662" y="4458762"/>
              <a:ext cx="157240" cy="103784"/>
            </a:xfrm>
            <a:custGeom>
              <a:avLst/>
              <a:gdLst>
                <a:gd name="connsiteX0" fmla="*/ 413 w 157240"/>
                <a:gd name="connsiteY0" fmla="*/ 103713 h 103784"/>
                <a:gd name="connsiteX1" fmla="*/ 152813 w 157240"/>
                <a:gd name="connsiteY1" fmla="*/ 5288 h 103784"/>
                <a:gd name="connsiteX2" fmla="*/ 108363 w 157240"/>
                <a:gd name="connsiteY2" fmla="*/ 21163 h 103784"/>
                <a:gd name="connsiteX3" fmla="*/ 413 w 157240"/>
                <a:gd name="connsiteY3" fmla="*/ 103713 h 10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40" h="103784">
                  <a:moveTo>
                    <a:pt x="413" y="103713"/>
                  </a:moveTo>
                  <a:cubicBezTo>
                    <a:pt x="7821" y="101067"/>
                    <a:pt x="134821" y="19046"/>
                    <a:pt x="152813" y="5288"/>
                  </a:cubicBezTo>
                  <a:cubicBezTo>
                    <a:pt x="170805" y="-8470"/>
                    <a:pt x="129530" y="7405"/>
                    <a:pt x="108363" y="21163"/>
                  </a:cubicBezTo>
                  <a:cubicBezTo>
                    <a:pt x="87196" y="34921"/>
                    <a:pt x="-6995" y="106359"/>
                    <a:pt x="413" y="103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E98F3655-2CA3-C900-50D1-DE99316EBBA1}"/>
                </a:ext>
              </a:extLst>
            </p:cNvPr>
            <p:cNvSpPr/>
            <p:nvPr/>
          </p:nvSpPr>
          <p:spPr>
            <a:xfrm>
              <a:off x="5111697" y="4437588"/>
              <a:ext cx="276332" cy="124893"/>
            </a:xfrm>
            <a:custGeom>
              <a:avLst/>
              <a:gdLst>
                <a:gd name="connsiteX0" fmla="*/ 53 w 276332"/>
                <a:gd name="connsiteY0" fmla="*/ 89962 h 124893"/>
                <a:gd name="connsiteX1" fmla="*/ 54028 w 276332"/>
                <a:gd name="connsiteY1" fmla="*/ 105837 h 124893"/>
                <a:gd name="connsiteX2" fmla="*/ 174678 w 276332"/>
                <a:gd name="connsiteY2" fmla="*/ 13762 h 124893"/>
                <a:gd name="connsiteX3" fmla="*/ 276278 w 276332"/>
                <a:gd name="connsiteY3" fmla="*/ 1062 h 124893"/>
                <a:gd name="connsiteX4" fmla="*/ 187378 w 276332"/>
                <a:gd name="connsiteY4" fmla="*/ 20112 h 124893"/>
                <a:gd name="connsiteX5" fmla="*/ 88953 w 276332"/>
                <a:gd name="connsiteY5" fmla="*/ 99487 h 124893"/>
                <a:gd name="connsiteX6" fmla="*/ 44503 w 276332"/>
                <a:gd name="connsiteY6" fmla="*/ 124887 h 124893"/>
                <a:gd name="connsiteX7" fmla="*/ 53 w 276332"/>
                <a:gd name="connsiteY7" fmla="*/ 89962 h 12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332" h="124893">
                  <a:moveTo>
                    <a:pt x="53" y="89962"/>
                  </a:moveTo>
                  <a:cubicBezTo>
                    <a:pt x="1640" y="86787"/>
                    <a:pt x="24924" y="118537"/>
                    <a:pt x="54028" y="105837"/>
                  </a:cubicBezTo>
                  <a:cubicBezTo>
                    <a:pt x="83132" y="93137"/>
                    <a:pt x="137636" y="31224"/>
                    <a:pt x="174678" y="13762"/>
                  </a:cubicBezTo>
                  <a:cubicBezTo>
                    <a:pt x="211720" y="-3700"/>
                    <a:pt x="274161" y="4"/>
                    <a:pt x="276278" y="1062"/>
                  </a:cubicBezTo>
                  <a:cubicBezTo>
                    <a:pt x="278395" y="2120"/>
                    <a:pt x="218599" y="3708"/>
                    <a:pt x="187378" y="20112"/>
                  </a:cubicBezTo>
                  <a:cubicBezTo>
                    <a:pt x="156157" y="36516"/>
                    <a:pt x="112765" y="82025"/>
                    <a:pt x="88953" y="99487"/>
                  </a:cubicBezTo>
                  <a:cubicBezTo>
                    <a:pt x="65141" y="116949"/>
                    <a:pt x="56674" y="124358"/>
                    <a:pt x="44503" y="124887"/>
                  </a:cubicBezTo>
                  <a:cubicBezTo>
                    <a:pt x="32332" y="125416"/>
                    <a:pt x="-1534" y="93137"/>
                    <a:pt x="53" y="89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1BA94D01-05B4-9F60-C952-CFDDDABD66B3}"/>
                </a:ext>
              </a:extLst>
            </p:cNvPr>
            <p:cNvSpPr/>
            <p:nvPr/>
          </p:nvSpPr>
          <p:spPr>
            <a:xfrm>
              <a:off x="5152963" y="4403152"/>
              <a:ext cx="244607" cy="127645"/>
            </a:xfrm>
            <a:custGeom>
              <a:avLst/>
              <a:gdLst>
                <a:gd name="connsiteX0" fmla="*/ 62 w 244607"/>
                <a:gd name="connsiteY0" fmla="*/ 127573 h 127645"/>
                <a:gd name="connsiteX1" fmla="*/ 120712 w 244607"/>
                <a:gd name="connsiteY1" fmla="*/ 38673 h 127645"/>
                <a:gd name="connsiteX2" fmla="*/ 244537 w 244607"/>
                <a:gd name="connsiteY2" fmla="*/ 573 h 127645"/>
                <a:gd name="connsiteX3" fmla="*/ 136587 w 244607"/>
                <a:gd name="connsiteY3" fmla="*/ 22798 h 127645"/>
                <a:gd name="connsiteX4" fmla="*/ 62 w 244607"/>
                <a:gd name="connsiteY4" fmla="*/ 127573 h 1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607" h="127645">
                  <a:moveTo>
                    <a:pt x="62" y="127573"/>
                  </a:moveTo>
                  <a:cubicBezTo>
                    <a:pt x="-2584" y="130219"/>
                    <a:pt x="79966" y="59840"/>
                    <a:pt x="120712" y="38673"/>
                  </a:cubicBezTo>
                  <a:cubicBezTo>
                    <a:pt x="161458" y="17506"/>
                    <a:pt x="241891" y="3219"/>
                    <a:pt x="244537" y="573"/>
                  </a:cubicBezTo>
                  <a:cubicBezTo>
                    <a:pt x="247183" y="-2073"/>
                    <a:pt x="175216" y="4277"/>
                    <a:pt x="136587" y="22798"/>
                  </a:cubicBezTo>
                  <a:cubicBezTo>
                    <a:pt x="97958" y="41319"/>
                    <a:pt x="2708" y="124927"/>
                    <a:pt x="62" y="127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A050CA5-5971-5029-D294-3B66BBA38E43}"/>
                </a:ext>
              </a:extLst>
            </p:cNvPr>
            <p:cNvSpPr/>
            <p:nvPr/>
          </p:nvSpPr>
          <p:spPr>
            <a:xfrm>
              <a:off x="5368753" y="4235429"/>
              <a:ext cx="38449" cy="165137"/>
            </a:xfrm>
            <a:custGeom>
              <a:avLst/>
              <a:gdLst>
                <a:gd name="connsiteX0" fmla="*/ 38272 w 38449"/>
                <a:gd name="connsiteY0" fmla="*/ 21 h 165137"/>
                <a:gd name="connsiteX1" fmla="*/ 19222 w 38449"/>
                <a:gd name="connsiteY1" fmla="*/ 57171 h 165137"/>
                <a:gd name="connsiteX2" fmla="*/ 19222 w 38449"/>
                <a:gd name="connsiteY2" fmla="*/ 98446 h 165137"/>
                <a:gd name="connsiteX3" fmla="*/ 172 w 38449"/>
                <a:gd name="connsiteY3" fmla="*/ 165121 h 165137"/>
                <a:gd name="connsiteX4" fmla="*/ 31922 w 38449"/>
                <a:gd name="connsiteY4" fmla="*/ 92096 h 165137"/>
                <a:gd name="connsiteX5" fmla="*/ 28747 w 38449"/>
                <a:gd name="connsiteY5" fmla="*/ 50821 h 165137"/>
                <a:gd name="connsiteX6" fmla="*/ 38272 w 38449"/>
                <a:gd name="connsiteY6" fmla="*/ 21 h 16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9" h="165137">
                  <a:moveTo>
                    <a:pt x="38272" y="21"/>
                  </a:moveTo>
                  <a:cubicBezTo>
                    <a:pt x="36684" y="1079"/>
                    <a:pt x="22397" y="40767"/>
                    <a:pt x="19222" y="57171"/>
                  </a:cubicBezTo>
                  <a:cubicBezTo>
                    <a:pt x="16047" y="73575"/>
                    <a:pt x="22397" y="80454"/>
                    <a:pt x="19222" y="98446"/>
                  </a:cubicBezTo>
                  <a:cubicBezTo>
                    <a:pt x="16047" y="116438"/>
                    <a:pt x="-1945" y="166179"/>
                    <a:pt x="172" y="165121"/>
                  </a:cubicBezTo>
                  <a:cubicBezTo>
                    <a:pt x="2289" y="164063"/>
                    <a:pt x="27160" y="111146"/>
                    <a:pt x="31922" y="92096"/>
                  </a:cubicBezTo>
                  <a:cubicBezTo>
                    <a:pt x="36684" y="73046"/>
                    <a:pt x="27160" y="64579"/>
                    <a:pt x="28747" y="50821"/>
                  </a:cubicBezTo>
                  <a:cubicBezTo>
                    <a:pt x="30334" y="37063"/>
                    <a:pt x="39860" y="-1037"/>
                    <a:pt x="38272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F3E4BE3C-D0C3-5FBF-C26F-9038CB604AE1}"/>
                </a:ext>
              </a:extLst>
            </p:cNvPr>
            <p:cNvSpPr/>
            <p:nvPr/>
          </p:nvSpPr>
          <p:spPr>
            <a:xfrm>
              <a:off x="4971727" y="4403215"/>
              <a:ext cx="406891" cy="23039"/>
            </a:xfrm>
            <a:custGeom>
              <a:avLst/>
              <a:gdLst>
                <a:gd name="connsiteX0" fmla="*/ 323 w 406891"/>
                <a:gd name="connsiteY0" fmla="*/ 10035 h 23039"/>
                <a:gd name="connsiteX1" fmla="*/ 143198 w 406891"/>
                <a:gd name="connsiteY1" fmla="*/ 13210 h 23039"/>
                <a:gd name="connsiteX2" fmla="*/ 209873 w 406891"/>
                <a:gd name="connsiteY2" fmla="*/ 22735 h 23039"/>
                <a:gd name="connsiteX3" fmla="*/ 406723 w 406891"/>
                <a:gd name="connsiteY3" fmla="*/ 510 h 23039"/>
                <a:gd name="connsiteX4" fmla="*/ 241623 w 406891"/>
                <a:gd name="connsiteY4" fmla="*/ 6860 h 23039"/>
                <a:gd name="connsiteX5" fmla="*/ 108273 w 406891"/>
                <a:gd name="connsiteY5" fmla="*/ 3685 h 23039"/>
                <a:gd name="connsiteX6" fmla="*/ 323 w 406891"/>
                <a:gd name="connsiteY6" fmla="*/ 10035 h 2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891" h="23039">
                  <a:moveTo>
                    <a:pt x="323" y="10035"/>
                  </a:moveTo>
                  <a:cubicBezTo>
                    <a:pt x="6144" y="11623"/>
                    <a:pt x="108273" y="11093"/>
                    <a:pt x="143198" y="13210"/>
                  </a:cubicBezTo>
                  <a:cubicBezTo>
                    <a:pt x="178123" y="15327"/>
                    <a:pt x="165952" y="24852"/>
                    <a:pt x="209873" y="22735"/>
                  </a:cubicBezTo>
                  <a:cubicBezTo>
                    <a:pt x="253794" y="20618"/>
                    <a:pt x="401431" y="3156"/>
                    <a:pt x="406723" y="510"/>
                  </a:cubicBezTo>
                  <a:cubicBezTo>
                    <a:pt x="412015" y="-2136"/>
                    <a:pt x="291365" y="6331"/>
                    <a:pt x="241623" y="6860"/>
                  </a:cubicBezTo>
                  <a:cubicBezTo>
                    <a:pt x="191881" y="7389"/>
                    <a:pt x="147960" y="3685"/>
                    <a:pt x="108273" y="3685"/>
                  </a:cubicBezTo>
                  <a:cubicBezTo>
                    <a:pt x="68586" y="3685"/>
                    <a:pt x="-5498" y="8447"/>
                    <a:pt x="323" y="100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15B01220-2EA8-5B34-C1FD-B3D9DF4F9FDC}"/>
                </a:ext>
              </a:extLst>
            </p:cNvPr>
            <p:cNvSpPr/>
            <p:nvPr/>
          </p:nvSpPr>
          <p:spPr>
            <a:xfrm>
              <a:off x="4924425" y="4330482"/>
              <a:ext cx="450677" cy="64554"/>
            </a:xfrm>
            <a:custGeom>
              <a:avLst/>
              <a:gdLst>
                <a:gd name="connsiteX0" fmla="*/ 0 w 450677"/>
                <a:gd name="connsiteY0" fmla="*/ 57368 h 64554"/>
                <a:gd name="connsiteX1" fmla="*/ 412750 w 450677"/>
                <a:gd name="connsiteY1" fmla="*/ 63718 h 64554"/>
                <a:gd name="connsiteX2" fmla="*/ 434975 w 450677"/>
                <a:gd name="connsiteY2" fmla="*/ 57368 h 64554"/>
                <a:gd name="connsiteX3" fmla="*/ 438150 w 450677"/>
                <a:gd name="connsiteY3" fmla="*/ 218 h 64554"/>
                <a:gd name="connsiteX4" fmla="*/ 425450 w 450677"/>
                <a:gd name="connsiteY4" fmla="*/ 38318 h 64554"/>
                <a:gd name="connsiteX5" fmla="*/ 365125 w 450677"/>
                <a:gd name="connsiteY5" fmla="*/ 54193 h 64554"/>
                <a:gd name="connsiteX6" fmla="*/ 219075 w 450677"/>
                <a:gd name="connsiteY6" fmla="*/ 54193 h 64554"/>
                <a:gd name="connsiteX7" fmla="*/ 0 w 450677"/>
                <a:gd name="connsiteY7" fmla="*/ 57368 h 6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677" h="64554">
                  <a:moveTo>
                    <a:pt x="0" y="57368"/>
                  </a:moveTo>
                  <a:lnTo>
                    <a:pt x="412750" y="63718"/>
                  </a:lnTo>
                  <a:cubicBezTo>
                    <a:pt x="485246" y="63718"/>
                    <a:pt x="430742" y="67951"/>
                    <a:pt x="434975" y="57368"/>
                  </a:cubicBezTo>
                  <a:cubicBezTo>
                    <a:pt x="439208" y="46785"/>
                    <a:pt x="439737" y="3393"/>
                    <a:pt x="438150" y="218"/>
                  </a:cubicBezTo>
                  <a:cubicBezTo>
                    <a:pt x="436563" y="-2957"/>
                    <a:pt x="437621" y="29322"/>
                    <a:pt x="425450" y="38318"/>
                  </a:cubicBezTo>
                  <a:cubicBezTo>
                    <a:pt x="413279" y="47314"/>
                    <a:pt x="399521" y="51547"/>
                    <a:pt x="365125" y="54193"/>
                  </a:cubicBezTo>
                  <a:cubicBezTo>
                    <a:pt x="330729" y="56839"/>
                    <a:pt x="219075" y="54193"/>
                    <a:pt x="219075" y="54193"/>
                  </a:cubicBezTo>
                  <a:lnTo>
                    <a:pt x="0" y="57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9D92E4FE-42DC-3EE0-A1D5-B91059A5D2CA}"/>
                </a:ext>
              </a:extLst>
            </p:cNvPr>
            <p:cNvSpPr/>
            <p:nvPr/>
          </p:nvSpPr>
          <p:spPr>
            <a:xfrm>
              <a:off x="4140845" y="4416370"/>
              <a:ext cx="886632" cy="31820"/>
            </a:xfrm>
            <a:custGeom>
              <a:avLst/>
              <a:gdLst>
                <a:gd name="connsiteX0" fmla="*/ 8880 w 886632"/>
                <a:gd name="connsiteY0" fmla="*/ 31805 h 31820"/>
                <a:gd name="connsiteX1" fmla="*/ 608955 w 886632"/>
                <a:gd name="connsiteY1" fmla="*/ 19105 h 31820"/>
                <a:gd name="connsiteX2" fmla="*/ 885180 w 886632"/>
                <a:gd name="connsiteY2" fmla="*/ 22280 h 31820"/>
                <a:gd name="connsiteX3" fmla="*/ 697855 w 886632"/>
                <a:gd name="connsiteY3" fmla="*/ 55 h 31820"/>
                <a:gd name="connsiteX4" fmla="*/ 278755 w 886632"/>
                <a:gd name="connsiteY4" fmla="*/ 15930 h 31820"/>
                <a:gd name="connsiteX5" fmla="*/ 8880 w 886632"/>
                <a:gd name="connsiteY5" fmla="*/ 31805 h 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632" h="31820">
                  <a:moveTo>
                    <a:pt x="8880" y="31805"/>
                  </a:moveTo>
                  <a:cubicBezTo>
                    <a:pt x="63913" y="32334"/>
                    <a:pt x="608955" y="19105"/>
                    <a:pt x="608955" y="19105"/>
                  </a:cubicBezTo>
                  <a:cubicBezTo>
                    <a:pt x="755005" y="17517"/>
                    <a:pt x="870363" y="25455"/>
                    <a:pt x="885180" y="22280"/>
                  </a:cubicBezTo>
                  <a:cubicBezTo>
                    <a:pt x="899997" y="19105"/>
                    <a:pt x="798926" y="1113"/>
                    <a:pt x="697855" y="55"/>
                  </a:cubicBezTo>
                  <a:cubicBezTo>
                    <a:pt x="596784" y="-1003"/>
                    <a:pt x="389351" y="13284"/>
                    <a:pt x="278755" y="15930"/>
                  </a:cubicBezTo>
                  <a:cubicBezTo>
                    <a:pt x="168159" y="18576"/>
                    <a:pt x="-46153" y="31276"/>
                    <a:pt x="8880" y="318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9AF683FB-D93E-507A-2A1E-48BCD5FF828A}"/>
                </a:ext>
              </a:extLst>
            </p:cNvPr>
            <p:cNvSpPr/>
            <p:nvPr/>
          </p:nvSpPr>
          <p:spPr>
            <a:xfrm>
              <a:off x="4155920" y="4384675"/>
              <a:ext cx="755967" cy="13184"/>
            </a:xfrm>
            <a:custGeom>
              <a:avLst/>
              <a:gdLst>
                <a:gd name="connsiteX0" fmla="*/ 6505 w 755967"/>
                <a:gd name="connsiteY0" fmla="*/ 12700 h 13184"/>
                <a:gd name="connsiteX1" fmla="*/ 746280 w 755967"/>
                <a:gd name="connsiteY1" fmla="*/ 9525 h 13184"/>
                <a:gd name="connsiteX2" fmla="*/ 403380 w 755967"/>
                <a:gd name="connsiteY2" fmla="*/ 0 h 13184"/>
                <a:gd name="connsiteX3" fmla="*/ 6505 w 755967"/>
                <a:gd name="connsiteY3" fmla="*/ 12700 h 1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967" h="13184">
                  <a:moveTo>
                    <a:pt x="6505" y="12700"/>
                  </a:moveTo>
                  <a:cubicBezTo>
                    <a:pt x="63655" y="14288"/>
                    <a:pt x="680134" y="11642"/>
                    <a:pt x="746280" y="9525"/>
                  </a:cubicBezTo>
                  <a:cubicBezTo>
                    <a:pt x="812426" y="7408"/>
                    <a:pt x="522442" y="0"/>
                    <a:pt x="403380" y="0"/>
                  </a:cubicBezTo>
                  <a:cubicBezTo>
                    <a:pt x="284318" y="0"/>
                    <a:pt x="-50645" y="11112"/>
                    <a:pt x="6505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257C67E1-2D55-DDD7-6250-D270D7D03DED}"/>
                </a:ext>
              </a:extLst>
            </p:cNvPr>
            <p:cNvSpPr/>
            <p:nvPr/>
          </p:nvSpPr>
          <p:spPr>
            <a:xfrm>
              <a:off x="4162425" y="4400492"/>
              <a:ext cx="610195" cy="25458"/>
            </a:xfrm>
            <a:custGeom>
              <a:avLst/>
              <a:gdLst>
                <a:gd name="connsiteX0" fmla="*/ 0 w 610195"/>
                <a:gd name="connsiteY0" fmla="*/ 25458 h 25458"/>
                <a:gd name="connsiteX1" fmla="*/ 342900 w 610195"/>
                <a:gd name="connsiteY1" fmla="*/ 19108 h 25458"/>
                <a:gd name="connsiteX2" fmla="*/ 609600 w 610195"/>
                <a:gd name="connsiteY2" fmla="*/ 58 h 25458"/>
                <a:gd name="connsiteX3" fmla="*/ 269875 w 610195"/>
                <a:gd name="connsiteY3" fmla="*/ 12758 h 25458"/>
                <a:gd name="connsiteX4" fmla="*/ 0 w 610195"/>
                <a:gd name="connsiteY4" fmla="*/ 25458 h 2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195" h="25458">
                  <a:moveTo>
                    <a:pt x="0" y="25458"/>
                  </a:moveTo>
                  <a:lnTo>
                    <a:pt x="342900" y="19108"/>
                  </a:lnTo>
                  <a:cubicBezTo>
                    <a:pt x="444500" y="14875"/>
                    <a:pt x="621771" y="1116"/>
                    <a:pt x="609600" y="58"/>
                  </a:cubicBezTo>
                  <a:cubicBezTo>
                    <a:pt x="597429" y="-1000"/>
                    <a:pt x="269875" y="12758"/>
                    <a:pt x="269875" y="12758"/>
                  </a:cubicBezTo>
                  <a:lnTo>
                    <a:pt x="0" y="254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4D9366DE-2C47-12E1-5C8E-475612F615AF}"/>
                </a:ext>
              </a:extLst>
            </p:cNvPr>
            <p:cNvSpPr/>
            <p:nvPr/>
          </p:nvSpPr>
          <p:spPr>
            <a:xfrm>
              <a:off x="4534838" y="4235327"/>
              <a:ext cx="859540" cy="35048"/>
            </a:xfrm>
            <a:custGeom>
              <a:avLst/>
              <a:gdLst>
                <a:gd name="connsiteX0" fmla="*/ 18112 w 859540"/>
                <a:gd name="connsiteY0" fmla="*/ 35048 h 35048"/>
                <a:gd name="connsiteX1" fmla="*/ 583262 w 859540"/>
                <a:gd name="connsiteY1" fmla="*/ 22348 h 35048"/>
                <a:gd name="connsiteX2" fmla="*/ 859487 w 859540"/>
                <a:gd name="connsiteY2" fmla="*/ 123 h 35048"/>
                <a:gd name="connsiteX3" fmla="*/ 564212 w 859540"/>
                <a:gd name="connsiteY3" fmla="*/ 12823 h 35048"/>
                <a:gd name="connsiteX4" fmla="*/ 173687 w 859540"/>
                <a:gd name="connsiteY4" fmla="*/ 22348 h 35048"/>
                <a:gd name="connsiteX5" fmla="*/ 18112 w 859540"/>
                <a:gd name="connsiteY5" fmla="*/ 35048 h 3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540" h="35048">
                  <a:moveTo>
                    <a:pt x="18112" y="35048"/>
                  </a:moveTo>
                  <a:cubicBezTo>
                    <a:pt x="86374" y="35048"/>
                    <a:pt x="443033" y="28169"/>
                    <a:pt x="583262" y="22348"/>
                  </a:cubicBezTo>
                  <a:cubicBezTo>
                    <a:pt x="723491" y="16527"/>
                    <a:pt x="862662" y="1710"/>
                    <a:pt x="859487" y="123"/>
                  </a:cubicBezTo>
                  <a:cubicBezTo>
                    <a:pt x="856312" y="-1464"/>
                    <a:pt x="564212" y="12823"/>
                    <a:pt x="564212" y="12823"/>
                  </a:cubicBezTo>
                  <a:lnTo>
                    <a:pt x="173687" y="22348"/>
                  </a:lnTo>
                  <a:cubicBezTo>
                    <a:pt x="90608" y="24994"/>
                    <a:pt x="-50150" y="35048"/>
                    <a:pt x="18112" y="3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67DBA979-5082-B1A3-1331-81E08B109E05}"/>
                </a:ext>
              </a:extLst>
            </p:cNvPr>
            <p:cNvSpPr/>
            <p:nvPr/>
          </p:nvSpPr>
          <p:spPr>
            <a:xfrm>
              <a:off x="4549979" y="4215224"/>
              <a:ext cx="870256" cy="23584"/>
            </a:xfrm>
            <a:custGeom>
              <a:avLst/>
              <a:gdLst>
                <a:gd name="connsiteX0" fmla="*/ 28371 w 870256"/>
                <a:gd name="connsiteY0" fmla="*/ 17051 h 23584"/>
                <a:gd name="connsiteX1" fmla="*/ 799896 w 870256"/>
                <a:gd name="connsiteY1" fmla="*/ 1176 h 23584"/>
                <a:gd name="connsiteX2" fmla="*/ 834821 w 870256"/>
                <a:gd name="connsiteY2" fmla="*/ 1176 h 23584"/>
                <a:gd name="connsiteX3" fmla="*/ 542721 w 870256"/>
                <a:gd name="connsiteY3" fmla="*/ 17051 h 23584"/>
                <a:gd name="connsiteX4" fmla="*/ 202996 w 870256"/>
                <a:gd name="connsiteY4" fmla="*/ 23401 h 23584"/>
                <a:gd name="connsiteX5" fmla="*/ 28371 w 870256"/>
                <a:gd name="connsiteY5" fmla="*/ 17051 h 2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256" h="23584">
                  <a:moveTo>
                    <a:pt x="28371" y="17051"/>
                  </a:moveTo>
                  <a:cubicBezTo>
                    <a:pt x="127854" y="13347"/>
                    <a:pt x="665488" y="3822"/>
                    <a:pt x="799896" y="1176"/>
                  </a:cubicBezTo>
                  <a:cubicBezTo>
                    <a:pt x="934304" y="-1470"/>
                    <a:pt x="834821" y="1176"/>
                    <a:pt x="834821" y="1176"/>
                  </a:cubicBezTo>
                  <a:cubicBezTo>
                    <a:pt x="791959" y="3822"/>
                    <a:pt x="648025" y="13347"/>
                    <a:pt x="542721" y="17051"/>
                  </a:cubicBezTo>
                  <a:cubicBezTo>
                    <a:pt x="437417" y="20755"/>
                    <a:pt x="289779" y="22343"/>
                    <a:pt x="202996" y="23401"/>
                  </a:cubicBezTo>
                  <a:cubicBezTo>
                    <a:pt x="116213" y="24459"/>
                    <a:pt x="-71112" y="20755"/>
                    <a:pt x="28371" y="17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3B9C9C62-ECD2-B2DE-038A-311B022ECA26}"/>
                </a:ext>
              </a:extLst>
            </p:cNvPr>
            <p:cNvSpPr/>
            <p:nvPr/>
          </p:nvSpPr>
          <p:spPr>
            <a:xfrm>
              <a:off x="4543425" y="4165431"/>
              <a:ext cx="816542" cy="22394"/>
            </a:xfrm>
            <a:custGeom>
              <a:avLst/>
              <a:gdLst>
                <a:gd name="connsiteX0" fmla="*/ 0 w 816542"/>
                <a:gd name="connsiteY0" fmla="*/ 22394 h 22394"/>
                <a:gd name="connsiteX1" fmla="*/ 622300 w 816542"/>
                <a:gd name="connsiteY1" fmla="*/ 9694 h 22394"/>
                <a:gd name="connsiteX2" fmla="*/ 815975 w 816542"/>
                <a:gd name="connsiteY2" fmla="*/ 169 h 22394"/>
                <a:gd name="connsiteX3" fmla="*/ 577850 w 816542"/>
                <a:gd name="connsiteY3" fmla="*/ 3344 h 22394"/>
                <a:gd name="connsiteX4" fmla="*/ 384175 w 816542"/>
                <a:gd name="connsiteY4" fmla="*/ 169 h 22394"/>
                <a:gd name="connsiteX5" fmla="*/ 155575 w 816542"/>
                <a:gd name="connsiteY5" fmla="*/ 9694 h 22394"/>
                <a:gd name="connsiteX6" fmla="*/ 0 w 816542"/>
                <a:gd name="connsiteY6" fmla="*/ 22394 h 2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542" h="22394">
                  <a:moveTo>
                    <a:pt x="0" y="22394"/>
                  </a:moveTo>
                  <a:lnTo>
                    <a:pt x="622300" y="9694"/>
                  </a:lnTo>
                  <a:cubicBezTo>
                    <a:pt x="758296" y="5990"/>
                    <a:pt x="823383" y="1227"/>
                    <a:pt x="815975" y="169"/>
                  </a:cubicBezTo>
                  <a:cubicBezTo>
                    <a:pt x="808567" y="-889"/>
                    <a:pt x="649817" y="3344"/>
                    <a:pt x="577850" y="3344"/>
                  </a:cubicBezTo>
                  <a:cubicBezTo>
                    <a:pt x="505883" y="3344"/>
                    <a:pt x="454554" y="-889"/>
                    <a:pt x="384175" y="169"/>
                  </a:cubicBezTo>
                  <a:cubicBezTo>
                    <a:pt x="313796" y="1227"/>
                    <a:pt x="155575" y="9694"/>
                    <a:pt x="155575" y="9694"/>
                  </a:cubicBezTo>
                  <a:lnTo>
                    <a:pt x="0" y="2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74C9BA59-F118-7818-6A19-14EF96858424}"/>
                </a:ext>
              </a:extLst>
            </p:cNvPr>
            <p:cNvSpPr/>
            <p:nvPr/>
          </p:nvSpPr>
          <p:spPr>
            <a:xfrm>
              <a:off x="4498216" y="4178291"/>
              <a:ext cx="110134" cy="29533"/>
            </a:xfrm>
            <a:custGeom>
              <a:avLst/>
              <a:gdLst>
                <a:gd name="connsiteX0" fmla="*/ 759 w 110134"/>
                <a:gd name="connsiteY0" fmla="*/ 9 h 29533"/>
                <a:gd name="connsiteX1" fmla="*/ 108709 w 110134"/>
                <a:gd name="connsiteY1" fmla="*/ 25409 h 29533"/>
                <a:gd name="connsiteX2" fmla="*/ 61084 w 110134"/>
                <a:gd name="connsiteY2" fmla="*/ 28584 h 29533"/>
                <a:gd name="connsiteX3" fmla="*/ 759 w 110134"/>
                <a:gd name="connsiteY3" fmla="*/ 9 h 2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134" h="29533">
                  <a:moveTo>
                    <a:pt x="759" y="9"/>
                  </a:moveTo>
                  <a:cubicBezTo>
                    <a:pt x="8697" y="-520"/>
                    <a:pt x="98655" y="20647"/>
                    <a:pt x="108709" y="25409"/>
                  </a:cubicBezTo>
                  <a:cubicBezTo>
                    <a:pt x="118763" y="30172"/>
                    <a:pt x="72726" y="30171"/>
                    <a:pt x="61084" y="28584"/>
                  </a:cubicBezTo>
                  <a:cubicBezTo>
                    <a:pt x="49442" y="26997"/>
                    <a:pt x="-7179" y="538"/>
                    <a:pt x="75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8B4DAC89-7B9F-5040-4269-9FFFE5092704}"/>
                </a:ext>
              </a:extLst>
            </p:cNvPr>
            <p:cNvSpPr/>
            <p:nvPr/>
          </p:nvSpPr>
          <p:spPr>
            <a:xfrm>
              <a:off x="4505042" y="4219433"/>
              <a:ext cx="76856" cy="115310"/>
            </a:xfrm>
            <a:custGeom>
              <a:avLst/>
              <a:gdLst>
                <a:gd name="connsiteX0" fmla="*/ 16158 w 76856"/>
                <a:gd name="connsiteY0" fmla="*/ 142 h 115310"/>
                <a:gd name="connsiteX1" fmla="*/ 63783 w 76856"/>
                <a:gd name="connsiteY1" fmla="*/ 47767 h 115310"/>
                <a:gd name="connsiteX2" fmla="*/ 51083 w 76856"/>
                <a:gd name="connsiteY2" fmla="*/ 92217 h 115310"/>
                <a:gd name="connsiteX3" fmla="*/ 283 w 76856"/>
                <a:gd name="connsiteY3" fmla="*/ 114442 h 115310"/>
                <a:gd name="connsiteX4" fmla="*/ 76483 w 76856"/>
                <a:gd name="connsiteY4" fmla="*/ 63642 h 115310"/>
                <a:gd name="connsiteX5" fmla="*/ 16158 w 76856"/>
                <a:gd name="connsiteY5" fmla="*/ 142 h 1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856" h="115310">
                  <a:moveTo>
                    <a:pt x="16158" y="142"/>
                  </a:moveTo>
                  <a:cubicBezTo>
                    <a:pt x="14041" y="-2504"/>
                    <a:pt x="57962" y="32421"/>
                    <a:pt x="63783" y="47767"/>
                  </a:cubicBezTo>
                  <a:cubicBezTo>
                    <a:pt x="69604" y="63113"/>
                    <a:pt x="61666" y="81105"/>
                    <a:pt x="51083" y="92217"/>
                  </a:cubicBezTo>
                  <a:cubicBezTo>
                    <a:pt x="40500" y="103329"/>
                    <a:pt x="-3950" y="119204"/>
                    <a:pt x="283" y="114442"/>
                  </a:cubicBezTo>
                  <a:cubicBezTo>
                    <a:pt x="4516" y="109680"/>
                    <a:pt x="70662" y="80046"/>
                    <a:pt x="76483" y="63642"/>
                  </a:cubicBezTo>
                  <a:cubicBezTo>
                    <a:pt x="82304" y="47238"/>
                    <a:pt x="18275" y="2788"/>
                    <a:pt x="16158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41A3114C-D767-DD85-A40B-709D0B8AB070}"/>
                </a:ext>
              </a:extLst>
            </p:cNvPr>
            <p:cNvSpPr/>
            <p:nvPr/>
          </p:nvSpPr>
          <p:spPr>
            <a:xfrm>
              <a:off x="4454492" y="4216243"/>
              <a:ext cx="57303" cy="114588"/>
            </a:xfrm>
            <a:custGeom>
              <a:avLst/>
              <a:gdLst>
                <a:gd name="connsiteX0" fmla="*/ 57183 w 57303"/>
                <a:gd name="connsiteY0" fmla="*/ 157 h 114588"/>
                <a:gd name="connsiteX1" fmla="*/ 15908 w 57303"/>
                <a:gd name="connsiteY1" fmla="*/ 47782 h 114588"/>
                <a:gd name="connsiteX2" fmla="*/ 44483 w 57303"/>
                <a:gd name="connsiteY2" fmla="*/ 114457 h 114588"/>
                <a:gd name="connsiteX3" fmla="*/ 33 w 57303"/>
                <a:gd name="connsiteY3" fmla="*/ 63657 h 114588"/>
                <a:gd name="connsiteX4" fmla="*/ 57183 w 57303"/>
                <a:gd name="connsiteY4" fmla="*/ 157 h 1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03" h="114588">
                  <a:moveTo>
                    <a:pt x="57183" y="157"/>
                  </a:moveTo>
                  <a:cubicBezTo>
                    <a:pt x="59829" y="-2489"/>
                    <a:pt x="18025" y="28732"/>
                    <a:pt x="15908" y="47782"/>
                  </a:cubicBezTo>
                  <a:cubicBezTo>
                    <a:pt x="13791" y="66832"/>
                    <a:pt x="47129" y="111811"/>
                    <a:pt x="44483" y="114457"/>
                  </a:cubicBezTo>
                  <a:cubicBezTo>
                    <a:pt x="41837" y="117103"/>
                    <a:pt x="1620" y="79003"/>
                    <a:pt x="33" y="63657"/>
                  </a:cubicBezTo>
                  <a:cubicBezTo>
                    <a:pt x="-1555" y="48311"/>
                    <a:pt x="54537" y="2803"/>
                    <a:pt x="57183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FE1B1E61-B715-4A89-36DE-332B10815C07}"/>
                </a:ext>
              </a:extLst>
            </p:cNvPr>
            <p:cNvSpPr/>
            <p:nvPr/>
          </p:nvSpPr>
          <p:spPr>
            <a:xfrm>
              <a:off x="4511617" y="4232197"/>
              <a:ext cx="44529" cy="89195"/>
            </a:xfrm>
            <a:custGeom>
              <a:avLst/>
              <a:gdLst>
                <a:gd name="connsiteX0" fmla="*/ 6408 w 44529"/>
                <a:gd name="connsiteY0" fmla="*/ 78 h 89195"/>
                <a:gd name="connsiteX1" fmla="*/ 44508 w 44529"/>
                <a:gd name="connsiteY1" fmla="*/ 54053 h 89195"/>
                <a:gd name="connsiteX2" fmla="*/ 58 w 44529"/>
                <a:gd name="connsiteY2" fmla="*/ 88978 h 89195"/>
                <a:gd name="connsiteX3" fmla="*/ 34983 w 44529"/>
                <a:gd name="connsiteY3" fmla="*/ 66753 h 89195"/>
                <a:gd name="connsiteX4" fmla="*/ 6408 w 44529"/>
                <a:gd name="connsiteY4" fmla="*/ 78 h 8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9" h="89195">
                  <a:moveTo>
                    <a:pt x="6408" y="78"/>
                  </a:moveTo>
                  <a:cubicBezTo>
                    <a:pt x="7996" y="-2039"/>
                    <a:pt x="45566" y="39236"/>
                    <a:pt x="44508" y="54053"/>
                  </a:cubicBezTo>
                  <a:cubicBezTo>
                    <a:pt x="43450" y="68870"/>
                    <a:pt x="1646" y="86861"/>
                    <a:pt x="58" y="88978"/>
                  </a:cubicBezTo>
                  <a:cubicBezTo>
                    <a:pt x="-1530" y="91095"/>
                    <a:pt x="29691" y="77336"/>
                    <a:pt x="34983" y="66753"/>
                  </a:cubicBezTo>
                  <a:cubicBezTo>
                    <a:pt x="40275" y="56170"/>
                    <a:pt x="4820" y="2195"/>
                    <a:pt x="6408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45FFC774-76AA-92CF-EE0A-4DC61E163672}"/>
                </a:ext>
              </a:extLst>
            </p:cNvPr>
            <p:cNvSpPr/>
            <p:nvPr/>
          </p:nvSpPr>
          <p:spPr>
            <a:xfrm>
              <a:off x="4288619" y="4219453"/>
              <a:ext cx="216835" cy="27661"/>
            </a:xfrm>
            <a:custGeom>
              <a:avLst/>
              <a:gdLst>
                <a:gd name="connsiteX0" fmla="*/ 806 w 216835"/>
                <a:gd name="connsiteY0" fmla="*/ 25522 h 27661"/>
                <a:gd name="connsiteX1" fmla="*/ 162731 w 216835"/>
                <a:gd name="connsiteY1" fmla="*/ 25522 h 27661"/>
                <a:gd name="connsiteX2" fmla="*/ 216706 w 216835"/>
                <a:gd name="connsiteY2" fmla="*/ 122 h 27661"/>
                <a:gd name="connsiteX3" fmla="*/ 175431 w 216835"/>
                <a:gd name="connsiteY3" fmla="*/ 15997 h 27661"/>
                <a:gd name="connsiteX4" fmla="*/ 102406 w 216835"/>
                <a:gd name="connsiteY4" fmla="*/ 19172 h 27661"/>
                <a:gd name="connsiteX5" fmla="*/ 806 w 216835"/>
                <a:gd name="connsiteY5" fmla="*/ 25522 h 2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835" h="27661">
                  <a:moveTo>
                    <a:pt x="806" y="25522"/>
                  </a:moveTo>
                  <a:cubicBezTo>
                    <a:pt x="10860" y="26580"/>
                    <a:pt x="126748" y="29755"/>
                    <a:pt x="162731" y="25522"/>
                  </a:cubicBezTo>
                  <a:cubicBezTo>
                    <a:pt x="198714" y="21289"/>
                    <a:pt x="214589" y="1710"/>
                    <a:pt x="216706" y="122"/>
                  </a:cubicBezTo>
                  <a:cubicBezTo>
                    <a:pt x="218823" y="-1466"/>
                    <a:pt x="194481" y="12822"/>
                    <a:pt x="175431" y="15997"/>
                  </a:cubicBezTo>
                  <a:cubicBezTo>
                    <a:pt x="156381" y="19172"/>
                    <a:pt x="127277" y="19172"/>
                    <a:pt x="102406" y="19172"/>
                  </a:cubicBezTo>
                  <a:cubicBezTo>
                    <a:pt x="77535" y="19172"/>
                    <a:pt x="-9248" y="24464"/>
                    <a:pt x="806" y="25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1DD52A0A-DA43-B795-4519-CF012805DA4C}"/>
                </a:ext>
              </a:extLst>
            </p:cNvPr>
            <p:cNvSpPr/>
            <p:nvPr/>
          </p:nvSpPr>
          <p:spPr>
            <a:xfrm>
              <a:off x="4286250" y="4260850"/>
              <a:ext cx="192357" cy="7143"/>
            </a:xfrm>
            <a:custGeom>
              <a:avLst/>
              <a:gdLst>
                <a:gd name="connsiteX0" fmla="*/ 0 w 192357"/>
                <a:gd name="connsiteY0" fmla="*/ 6350 h 7143"/>
                <a:gd name="connsiteX1" fmla="*/ 184150 w 192357"/>
                <a:gd name="connsiteY1" fmla="*/ 6350 h 7143"/>
                <a:gd name="connsiteX2" fmla="*/ 146050 w 192357"/>
                <a:gd name="connsiteY2" fmla="*/ 0 h 7143"/>
                <a:gd name="connsiteX3" fmla="*/ 0 w 192357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57" h="7143">
                  <a:moveTo>
                    <a:pt x="0" y="6350"/>
                  </a:moveTo>
                  <a:cubicBezTo>
                    <a:pt x="6350" y="7408"/>
                    <a:pt x="159808" y="7408"/>
                    <a:pt x="184150" y="6350"/>
                  </a:cubicBezTo>
                  <a:cubicBezTo>
                    <a:pt x="208492" y="5292"/>
                    <a:pt x="173567" y="1058"/>
                    <a:pt x="1460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56740183-BB3A-C1AF-69E4-B3788442ACBF}"/>
                </a:ext>
              </a:extLst>
            </p:cNvPr>
            <p:cNvSpPr/>
            <p:nvPr/>
          </p:nvSpPr>
          <p:spPr>
            <a:xfrm>
              <a:off x="4264005" y="4213185"/>
              <a:ext cx="47747" cy="117576"/>
            </a:xfrm>
            <a:custGeom>
              <a:avLst/>
              <a:gdLst>
                <a:gd name="connsiteX0" fmla="*/ 20 w 47747"/>
                <a:gd name="connsiteY0" fmla="*/ 40 h 117576"/>
                <a:gd name="connsiteX1" fmla="*/ 41295 w 47747"/>
                <a:gd name="connsiteY1" fmla="*/ 63540 h 117576"/>
                <a:gd name="connsiteX2" fmla="*/ 15895 w 47747"/>
                <a:gd name="connsiteY2" fmla="*/ 117515 h 117576"/>
                <a:gd name="connsiteX3" fmla="*/ 47645 w 47747"/>
                <a:gd name="connsiteY3" fmla="*/ 73065 h 117576"/>
                <a:gd name="connsiteX4" fmla="*/ 20 w 47747"/>
                <a:gd name="connsiteY4" fmla="*/ 40 h 11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47" h="117576">
                  <a:moveTo>
                    <a:pt x="20" y="40"/>
                  </a:moveTo>
                  <a:cubicBezTo>
                    <a:pt x="-1038" y="-1548"/>
                    <a:pt x="38649" y="43961"/>
                    <a:pt x="41295" y="63540"/>
                  </a:cubicBezTo>
                  <a:cubicBezTo>
                    <a:pt x="43941" y="83119"/>
                    <a:pt x="14837" y="115927"/>
                    <a:pt x="15895" y="117515"/>
                  </a:cubicBezTo>
                  <a:cubicBezTo>
                    <a:pt x="16953" y="119103"/>
                    <a:pt x="44999" y="89469"/>
                    <a:pt x="47645" y="73065"/>
                  </a:cubicBezTo>
                  <a:cubicBezTo>
                    <a:pt x="50291" y="56661"/>
                    <a:pt x="1078" y="1628"/>
                    <a:pt x="20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E7F59102-13BF-F1D4-6947-4F51F5DE550A}"/>
                </a:ext>
              </a:extLst>
            </p:cNvPr>
            <p:cNvSpPr/>
            <p:nvPr/>
          </p:nvSpPr>
          <p:spPr>
            <a:xfrm>
              <a:off x="4251248" y="4235407"/>
              <a:ext cx="32187" cy="82784"/>
            </a:xfrm>
            <a:custGeom>
              <a:avLst/>
              <a:gdLst>
                <a:gd name="connsiteX0" fmla="*/ 77 w 32187"/>
                <a:gd name="connsiteY0" fmla="*/ 43 h 82784"/>
                <a:gd name="connsiteX1" fmla="*/ 22302 w 32187"/>
                <a:gd name="connsiteY1" fmla="*/ 54018 h 82784"/>
                <a:gd name="connsiteX2" fmla="*/ 3252 w 32187"/>
                <a:gd name="connsiteY2" fmla="*/ 82593 h 82784"/>
                <a:gd name="connsiteX3" fmla="*/ 31827 w 32187"/>
                <a:gd name="connsiteY3" fmla="*/ 63543 h 82784"/>
                <a:gd name="connsiteX4" fmla="*/ 77 w 32187"/>
                <a:gd name="connsiteY4" fmla="*/ 43 h 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7" h="82784">
                  <a:moveTo>
                    <a:pt x="77" y="43"/>
                  </a:moveTo>
                  <a:cubicBezTo>
                    <a:pt x="-1510" y="-1544"/>
                    <a:pt x="21773" y="40260"/>
                    <a:pt x="22302" y="54018"/>
                  </a:cubicBezTo>
                  <a:cubicBezTo>
                    <a:pt x="22831" y="67776"/>
                    <a:pt x="1665" y="81006"/>
                    <a:pt x="3252" y="82593"/>
                  </a:cubicBezTo>
                  <a:cubicBezTo>
                    <a:pt x="4839" y="84180"/>
                    <a:pt x="27594" y="75714"/>
                    <a:pt x="31827" y="63543"/>
                  </a:cubicBezTo>
                  <a:cubicBezTo>
                    <a:pt x="36060" y="51372"/>
                    <a:pt x="1664" y="1630"/>
                    <a:pt x="77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1990B8B8-348F-5298-FBD9-9F48158F57B8}"/>
                </a:ext>
              </a:extLst>
            </p:cNvPr>
            <p:cNvSpPr/>
            <p:nvPr/>
          </p:nvSpPr>
          <p:spPr>
            <a:xfrm>
              <a:off x="4187792" y="4228527"/>
              <a:ext cx="60399" cy="108556"/>
            </a:xfrm>
            <a:custGeom>
              <a:avLst/>
              <a:gdLst>
                <a:gd name="connsiteX0" fmla="*/ 57183 w 60399"/>
                <a:gd name="connsiteY0" fmla="*/ 573 h 108556"/>
                <a:gd name="connsiteX1" fmla="*/ 15908 w 60399"/>
                <a:gd name="connsiteY1" fmla="*/ 38673 h 108556"/>
                <a:gd name="connsiteX2" fmla="*/ 9558 w 60399"/>
                <a:gd name="connsiteY2" fmla="*/ 64073 h 108556"/>
                <a:gd name="connsiteX3" fmla="*/ 60358 w 60399"/>
                <a:gd name="connsiteY3" fmla="*/ 108523 h 108556"/>
                <a:gd name="connsiteX4" fmla="*/ 33 w 60399"/>
                <a:gd name="connsiteY4" fmla="*/ 70423 h 108556"/>
                <a:gd name="connsiteX5" fmla="*/ 57183 w 60399"/>
                <a:gd name="connsiteY5" fmla="*/ 573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9" h="108556">
                  <a:moveTo>
                    <a:pt x="57183" y="573"/>
                  </a:moveTo>
                  <a:cubicBezTo>
                    <a:pt x="59829" y="-4719"/>
                    <a:pt x="23845" y="28090"/>
                    <a:pt x="15908" y="38673"/>
                  </a:cubicBezTo>
                  <a:cubicBezTo>
                    <a:pt x="7971" y="49256"/>
                    <a:pt x="2150" y="52431"/>
                    <a:pt x="9558" y="64073"/>
                  </a:cubicBezTo>
                  <a:cubicBezTo>
                    <a:pt x="16966" y="75715"/>
                    <a:pt x="61946" y="107465"/>
                    <a:pt x="60358" y="108523"/>
                  </a:cubicBezTo>
                  <a:cubicBezTo>
                    <a:pt x="58770" y="109581"/>
                    <a:pt x="1620" y="85240"/>
                    <a:pt x="33" y="70423"/>
                  </a:cubicBezTo>
                  <a:cubicBezTo>
                    <a:pt x="-1554" y="55606"/>
                    <a:pt x="54537" y="5865"/>
                    <a:pt x="57183" y="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F99785B9-1570-04A3-CA4A-F4EF7D33F077}"/>
                </a:ext>
              </a:extLst>
            </p:cNvPr>
            <p:cNvSpPr/>
            <p:nvPr/>
          </p:nvSpPr>
          <p:spPr>
            <a:xfrm>
              <a:off x="4114690" y="4184646"/>
              <a:ext cx="41671" cy="190506"/>
            </a:xfrm>
            <a:custGeom>
              <a:avLst/>
              <a:gdLst>
                <a:gd name="connsiteX0" fmla="*/ 9635 w 41671"/>
                <a:gd name="connsiteY0" fmla="*/ 4 h 190506"/>
                <a:gd name="connsiteX1" fmla="*/ 28685 w 41671"/>
                <a:gd name="connsiteY1" fmla="*/ 73029 h 190506"/>
                <a:gd name="connsiteX2" fmla="*/ 110 w 41671"/>
                <a:gd name="connsiteY2" fmla="*/ 190504 h 190506"/>
                <a:gd name="connsiteX3" fmla="*/ 41385 w 41671"/>
                <a:gd name="connsiteY3" fmla="*/ 76204 h 190506"/>
                <a:gd name="connsiteX4" fmla="*/ 9635 w 41671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71" h="190506">
                  <a:moveTo>
                    <a:pt x="9635" y="4"/>
                  </a:moveTo>
                  <a:cubicBezTo>
                    <a:pt x="7518" y="-525"/>
                    <a:pt x="30273" y="41279"/>
                    <a:pt x="28685" y="73029"/>
                  </a:cubicBezTo>
                  <a:cubicBezTo>
                    <a:pt x="27097" y="104779"/>
                    <a:pt x="-2007" y="189975"/>
                    <a:pt x="110" y="190504"/>
                  </a:cubicBezTo>
                  <a:cubicBezTo>
                    <a:pt x="2227" y="191033"/>
                    <a:pt x="37681" y="106896"/>
                    <a:pt x="41385" y="76204"/>
                  </a:cubicBezTo>
                  <a:cubicBezTo>
                    <a:pt x="45089" y="45512"/>
                    <a:pt x="11752" y="533"/>
                    <a:pt x="963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75051A00-7951-E4F0-BCFE-6699D024BA07}"/>
                </a:ext>
              </a:extLst>
            </p:cNvPr>
            <p:cNvSpPr/>
            <p:nvPr/>
          </p:nvSpPr>
          <p:spPr>
            <a:xfrm>
              <a:off x="4148317" y="4206851"/>
              <a:ext cx="141767" cy="40828"/>
            </a:xfrm>
            <a:custGeom>
              <a:avLst/>
              <a:gdLst>
                <a:gd name="connsiteX0" fmla="*/ 1408 w 141767"/>
                <a:gd name="connsiteY0" fmla="*/ 38124 h 40828"/>
                <a:gd name="connsiteX1" fmla="*/ 52208 w 141767"/>
                <a:gd name="connsiteY1" fmla="*/ 34949 h 40828"/>
                <a:gd name="connsiteX2" fmla="*/ 87133 w 141767"/>
                <a:gd name="connsiteY2" fmla="*/ 12724 h 40828"/>
                <a:gd name="connsiteX3" fmla="*/ 141108 w 141767"/>
                <a:gd name="connsiteY3" fmla="*/ 34949 h 40828"/>
                <a:gd name="connsiteX4" fmla="*/ 112533 w 141767"/>
                <a:gd name="connsiteY4" fmla="*/ 24 h 40828"/>
                <a:gd name="connsiteX5" fmla="*/ 1408 w 141767"/>
                <a:gd name="connsiteY5" fmla="*/ 38124 h 4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767" h="40828">
                  <a:moveTo>
                    <a:pt x="1408" y="38124"/>
                  </a:moveTo>
                  <a:cubicBezTo>
                    <a:pt x="-8646" y="43945"/>
                    <a:pt x="37921" y="39182"/>
                    <a:pt x="52208" y="34949"/>
                  </a:cubicBezTo>
                  <a:cubicBezTo>
                    <a:pt x="66495" y="30716"/>
                    <a:pt x="72316" y="12724"/>
                    <a:pt x="87133" y="12724"/>
                  </a:cubicBezTo>
                  <a:cubicBezTo>
                    <a:pt x="101950" y="12724"/>
                    <a:pt x="136875" y="37066"/>
                    <a:pt x="141108" y="34949"/>
                  </a:cubicBezTo>
                  <a:cubicBezTo>
                    <a:pt x="145341" y="32832"/>
                    <a:pt x="128408" y="1082"/>
                    <a:pt x="112533" y="24"/>
                  </a:cubicBezTo>
                  <a:cubicBezTo>
                    <a:pt x="96658" y="-1034"/>
                    <a:pt x="11462" y="32303"/>
                    <a:pt x="1408" y="38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E0769880-D033-5CA1-B1C4-22EAE19ED208}"/>
                </a:ext>
              </a:extLst>
            </p:cNvPr>
            <p:cNvSpPr/>
            <p:nvPr/>
          </p:nvSpPr>
          <p:spPr>
            <a:xfrm>
              <a:off x="4581525" y="4291189"/>
              <a:ext cx="762386" cy="20461"/>
            </a:xfrm>
            <a:custGeom>
              <a:avLst/>
              <a:gdLst>
                <a:gd name="connsiteX0" fmla="*/ 0 w 762386"/>
                <a:gd name="connsiteY0" fmla="*/ 20461 h 20461"/>
                <a:gd name="connsiteX1" fmla="*/ 752475 w 762386"/>
                <a:gd name="connsiteY1" fmla="*/ 1411 h 20461"/>
                <a:gd name="connsiteX2" fmla="*/ 450850 w 762386"/>
                <a:gd name="connsiteY2" fmla="*/ 1411 h 20461"/>
                <a:gd name="connsiteX3" fmla="*/ 0 w 762386"/>
                <a:gd name="connsiteY3" fmla="*/ 20461 h 2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386" h="20461">
                  <a:moveTo>
                    <a:pt x="0" y="20461"/>
                  </a:moveTo>
                  <a:lnTo>
                    <a:pt x="752475" y="1411"/>
                  </a:lnTo>
                  <a:cubicBezTo>
                    <a:pt x="827617" y="-1764"/>
                    <a:pt x="450850" y="1411"/>
                    <a:pt x="450850" y="1411"/>
                  </a:cubicBezTo>
                  <a:lnTo>
                    <a:pt x="0" y="204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C03B7916-25C3-6B83-3EE1-80C10B93D04C}"/>
                </a:ext>
              </a:extLst>
            </p:cNvPr>
            <p:cNvSpPr/>
            <p:nvPr/>
          </p:nvSpPr>
          <p:spPr>
            <a:xfrm>
              <a:off x="4158234" y="4316707"/>
              <a:ext cx="330872" cy="26704"/>
            </a:xfrm>
            <a:custGeom>
              <a:avLst/>
              <a:gdLst>
                <a:gd name="connsiteX0" fmla="*/ 1016 w 330872"/>
                <a:gd name="connsiteY0" fmla="*/ 26693 h 26704"/>
                <a:gd name="connsiteX1" fmla="*/ 321691 w 330872"/>
                <a:gd name="connsiteY1" fmla="*/ 4468 h 26704"/>
                <a:gd name="connsiteX2" fmla="*/ 223266 w 330872"/>
                <a:gd name="connsiteY2" fmla="*/ 1293 h 26704"/>
                <a:gd name="connsiteX3" fmla="*/ 1016 w 330872"/>
                <a:gd name="connsiteY3" fmla="*/ 26693 h 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872" h="26704">
                  <a:moveTo>
                    <a:pt x="1016" y="26693"/>
                  </a:moveTo>
                  <a:cubicBezTo>
                    <a:pt x="17420" y="27222"/>
                    <a:pt x="284649" y="8701"/>
                    <a:pt x="321691" y="4468"/>
                  </a:cubicBezTo>
                  <a:cubicBezTo>
                    <a:pt x="358733" y="235"/>
                    <a:pt x="275124" y="-1353"/>
                    <a:pt x="223266" y="1293"/>
                  </a:cubicBezTo>
                  <a:cubicBezTo>
                    <a:pt x="171408" y="3939"/>
                    <a:pt x="-15388" y="26164"/>
                    <a:pt x="1016" y="266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B5D12761-6AC3-8F5D-1864-F9B8F4FE6B32}"/>
                </a:ext>
              </a:extLst>
            </p:cNvPr>
            <p:cNvSpPr/>
            <p:nvPr/>
          </p:nvSpPr>
          <p:spPr>
            <a:xfrm>
              <a:off x="4135029" y="4171814"/>
              <a:ext cx="391964" cy="22953"/>
            </a:xfrm>
            <a:custGeom>
              <a:avLst/>
              <a:gdLst>
                <a:gd name="connsiteX0" fmla="*/ 1996 w 391964"/>
                <a:gd name="connsiteY0" fmla="*/ 9661 h 22953"/>
                <a:gd name="connsiteX1" fmla="*/ 335371 w 391964"/>
                <a:gd name="connsiteY1" fmla="*/ 12836 h 22953"/>
                <a:gd name="connsiteX2" fmla="*/ 379821 w 391964"/>
                <a:gd name="connsiteY2" fmla="*/ 136 h 22953"/>
                <a:gd name="connsiteX3" fmla="*/ 205196 w 391964"/>
                <a:gd name="connsiteY3" fmla="*/ 22361 h 22953"/>
                <a:gd name="connsiteX4" fmla="*/ 1996 w 391964"/>
                <a:gd name="connsiteY4" fmla="*/ 9661 h 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4" h="22953">
                  <a:moveTo>
                    <a:pt x="1996" y="9661"/>
                  </a:moveTo>
                  <a:cubicBezTo>
                    <a:pt x="23692" y="8074"/>
                    <a:pt x="272400" y="14423"/>
                    <a:pt x="335371" y="12836"/>
                  </a:cubicBezTo>
                  <a:cubicBezTo>
                    <a:pt x="398342" y="11249"/>
                    <a:pt x="401517" y="-1451"/>
                    <a:pt x="379821" y="136"/>
                  </a:cubicBezTo>
                  <a:cubicBezTo>
                    <a:pt x="358125" y="1723"/>
                    <a:pt x="269225" y="18657"/>
                    <a:pt x="205196" y="22361"/>
                  </a:cubicBezTo>
                  <a:cubicBezTo>
                    <a:pt x="141167" y="26065"/>
                    <a:pt x="-19700" y="11248"/>
                    <a:pt x="1996" y="9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62BA1DC7-8A13-75C6-6D18-46830C0D6978}"/>
                </a:ext>
              </a:extLst>
            </p:cNvPr>
            <p:cNvSpPr/>
            <p:nvPr/>
          </p:nvSpPr>
          <p:spPr>
            <a:xfrm>
              <a:off x="4324232" y="4194170"/>
              <a:ext cx="60457" cy="130184"/>
            </a:xfrm>
            <a:custGeom>
              <a:avLst/>
              <a:gdLst>
                <a:gd name="connsiteX0" fmla="*/ 118 w 60457"/>
                <a:gd name="connsiteY0" fmla="*/ 5 h 130184"/>
                <a:gd name="connsiteX1" fmla="*/ 44568 w 60457"/>
                <a:gd name="connsiteY1" fmla="*/ 57155 h 130184"/>
                <a:gd name="connsiteX2" fmla="*/ 28693 w 60457"/>
                <a:gd name="connsiteY2" fmla="*/ 130180 h 130184"/>
                <a:gd name="connsiteX3" fmla="*/ 60443 w 60457"/>
                <a:gd name="connsiteY3" fmla="*/ 60330 h 130184"/>
                <a:gd name="connsiteX4" fmla="*/ 118 w 60457"/>
                <a:gd name="connsiteY4" fmla="*/ 5 h 13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57" h="130184">
                  <a:moveTo>
                    <a:pt x="118" y="5"/>
                  </a:moveTo>
                  <a:cubicBezTo>
                    <a:pt x="-2528" y="-524"/>
                    <a:pt x="39806" y="35459"/>
                    <a:pt x="44568" y="57155"/>
                  </a:cubicBezTo>
                  <a:cubicBezTo>
                    <a:pt x="49330" y="78851"/>
                    <a:pt x="26047" y="129651"/>
                    <a:pt x="28693" y="130180"/>
                  </a:cubicBezTo>
                  <a:cubicBezTo>
                    <a:pt x="31339" y="130709"/>
                    <a:pt x="59385" y="78851"/>
                    <a:pt x="60443" y="60330"/>
                  </a:cubicBezTo>
                  <a:cubicBezTo>
                    <a:pt x="61501" y="41809"/>
                    <a:pt x="2764" y="534"/>
                    <a:pt x="11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12EF161C-0CE5-E40A-3398-893211FA05E5}"/>
                </a:ext>
              </a:extLst>
            </p:cNvPr>
            <p:cNvSpPr/>
            <p:nvPr/>
          </p:nvSpPr>
          <p:spPr>
            <a:xfrm>
              <a:off x="4092220" y="4168775"/>
              <a:ext cx="38505" cy="231775"/>
            </a:xfrm>
            <a:custGeom>
              <a:avLst/>
              <a:gdLst>
                <a:gd name="connsiteX0" fmla="*/ 355 w 38505"/>
                <a:gd name="connsiteY0" fmla="*/ 0 h 231775"/>
                <a:gd name="connsiteX1" fmla="*/ 19405 w 38505"/>
                <a:gd name="connsiteY1" fmla="*/ 79375 h 231775"/>
                <a:gd name="connsiteX2" fmla="*/ 19405 w 38505"/>
                <a:gd name="connsiteY2" fmla="*/ 231775 h 231775"/>
                <a:gd name="connsiteX3" fmla="*/ 38455 w 38505"/>
                <a:gd name="connsiteY3" fmla="*/ 79375 h 231775"/>
                <a:gd name="connsiteX4" fmla="*/ 355 w 38505"/>
                <a:gd name="connsiteY4" fmla="*/ 0 h 23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5" h="231775">
                  <a:moveTo>
                    <a:pt x="355" y="0"/>
                  </a:moveTo>
                  <a:cubicBezTo>
                    <a:pt x="-2820" y="0"/>
                    <a:pt x="16230" y="40746"/>
                    <a:pt x="19405" y="79375"/>
                  </a:cubicBezTo>
                  <a:cubicBezTo>
                    <a:pt x="22580" y="118004"/>
                    <a:pt x="16230" y="231775"/>
                    <a:pt x="19405" y="231775"/>
                  </a:cubicBezTo>
                  <a:cubicBezTo>
                    <a:pt x="22580" y="231775"/>
                    <a:pt x="36868" y="113771"/>
                    <a:pt x="38455" y="79375"/>
                  </a:cubicBezTo>
                  <a:cubicBezTo>
                    <a:pt x="40043" y="44979"/>
                    <a:pt x="353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4495D7AC-39EC-FFA4-5CFF-093D8D874AC9}"/>
                </a:ext>
              </a:extLst>
            </p:cNvPr>
            <p:cNvSpPr/>
            <p:nvPr/>
          </p:nvSpPr>
          <p:spPr>
            <a:xfrm>
              <a:off x="4015765" y="4143363"/>
              <a:ext cx="7544" cy="263610"/>
            </a:xfrm>
            <a:custGeom>
              <a:avLst/>
              <a:gdLst>
                <a:gd name="connsiteX0" fmla="*/ 3785 w 7544"/>
                <a:gd name="connsiteY0" fmla="*/ 12 h 263610"/>
                <a:gd name="connsiteX1" fmla="*/ 610 w 7544"/>
                <a:gd name="connsiteY1" fmla="*/ 196862 h 263610"/>
                <a:gd name="connsiteX2" fmla="*/ 610 w 7544"/>
                <a:gd name="connsiteY2" fmla="*/ 263537 h 263610"/>
                <a:gd name="connsiteX3" fmla="*/ 6960 w 7544"/>
                <a:gd name="connsiteY3" fmla="*/ 187337 h 263610"/>
                <a:gd name="connsiteX4" fmla="*/ 3785 w 7544"/>
                <a:gd name="connsiteY4" fmla="*/ 12 h 26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4" h="263610">
                  <a:moveTo>
                    <a:pt x="3785" y="12"/>
                  </a:moveTo>
                  <a:cubicBezTo>
                    <a:pt x="2727" y="1600"/>
                    <a:pt x="1139" y="152941"/>
                    <a:pt x="610" y="196862"/>
                  </a:cubicBezTo>
                  <a:cubicBezTo>
                    <a:pt x="81" y="240783"/>
                    <a:pt x="-448" y="265125"/>
                    <a:pt x="610" y="263537"/>
                  </a:cubicBezTo>
                  <a:cubicBezTo>
                    <a:pt x="1668" y="261949"/>
                    <a:pt x="4843" y="227024"/>
                    <a:pt x="6960" y="187337"/>
                  </a:cubicBezTo>
                  <a:cubicBezTo>
                    <a:pt x="9077" y="147650"/>
                    <a:pt x="4843" y="-1576"/>
                    <a:pt x="3785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A3414503-E669-A9F5-2E7F-A22B63122E3C}"/>
                </a:ext>
              </a:extLst>
            </p:cNvPr>
            <p:cNvSpPr/>
            <p:nvPr/>
          </p:nvSpPr>
          <p:spPr>
            <a:xfrm>
              <a:off x="4022725" y="4397375"/>
              <a:ext cx="79495" cy="95632"/>
            </a:xfrm>
            <a:custGeom>
              <a:avLst/>
              <a:gdLst>
                <a:gd name="connsiteX0" fmla="*/ 0 w 79495"/>
                <a:gd name="connsiteY0" fmla="*/ 0 h 95632"/>
                <a:gd name="connsiteX1" fmla="*/ 79375 w 79495"/>
                <a:gd name="connsiteY1" fmla="*/ 95250 h 95632"/>
                <a:gd name="connsiteX2" fmla="*/ 0 w 79495"/>
                <a:gd name="connsiteY2" fmla="*/ 0 h 9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495" h="95632">
                  <a:moveTo>
                    <a:pt x="0" y="0"/>
                  </a:moveTo>
                  <a:cubicBezTo>
                    <a:pt x="0" y="0"/>
                    <a:pt x="75671" y="87842"/>
                    <a:pt x="79375" y="95250"/>
                  </a:cubicBezTo>
                  <a:cubicBezTo>
                    <a:pt x="83079" y="102658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4680CED6-56BD-640B-91C2-62B73F418AA6}"/>
                </a:ext>
              </a:extLst>
            </p:cNvPr>
            <p:cNvSpPr/>
            <p:nvPr/>
          </p:nvSpPr>
          <p:spPr>
            <a:xfrm>
              <a:off x="4032988" y="4194171"/>
              <a:ext cx="53336" cy="257289"/>
            </a:xfrm>
            <a:custGeom>
              <a:avLst/>
              <a:gdLst>
                <a:gd name="connsiteX0" fmla="*/ 8787 w 53336"/>
                <a:gd name="connsiteY0" fmla="*/ 4 h 257289"/>
                <a:gd name="connsiteX1" fmla="*/ 2437 w 53336"/>
                <a:gd name="connsiteY1" fmla="*/ 209554 h 257289"/>
                <a:gd name="connsiteX2" fmla="*/ 53237 w 53336"/>
                <a:gd name="connsiteY2" fmla="*/ 257179 h 257289"/>
                <a:gd name="connsiteX3" fmla="*/ 15137 w 53336"/>
                <a:gd name="connsiteY3" fmla="*/ 203204 h 257289"/>
                <a:gd name="connsiteX4" fmla="*/ 8787 w 53336"/>
                <a:gd name="connsiteY4" fmla="*/ 4 h 25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6" h="257289">
                  <a:moveTo>
                    <a:pt x="8787" y="4"/>
                  </a:moveTo>
                  <a:cubicBezTo>
                    <a:pt x="6670" y="1062"/>
                    <a:pt x="-4971" y="166692"/>
                    <a:pt x="2437" y="209554"/>
                  </a:cubicBezTo>
                  <a:cubicBezTo>
                    <a:pt x="9845" y="252416"/>
                    <a:pt x="51120" y="258237"/>
                    <a:pt x="53237" y="257179"/>
                  </a:cubicBezTo>
                  <a:cubicBezTo>
                    <a:pt x="55354" y="256121"/>
                    <a:pt x="23075" y="240246"/>
                    <a:pt x="15137" y="203204"/>
                  </a:cubicBezTo>
                  <a:cubicBezTo>
                    <a:pt x="7199" y="166162"/>
                    <a:pt x="10904" y="-1054"/>
                    <a:pt x="878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8E0CB1F8-5B3E-E3BC-0AD2-DE130AC804DA}"/>
                </a:ext>
              </a:extLst>
            </p:cNvPr>
            <p:cNvSpPr/>
            <p:nvPr/>
          </p:nvSpPr>
          <p:spPr>
            <a:xfrm>
              <a:off x="4044705" y="4200191"/>
              <a:ext cx="51300" cy="219504"/>
            </a:xfrm>
            <a:custGeom>
              <a:avLst/>
              <a:gdLst>
                <a:gd name="connsiteX0" fmla="*/ 245 w 51300"/>
                <a:gd name="connsiteY0" fmla="*/ 334 h 219504"/>
                <a:gd name="connsiteX1" fmla="*/ 31995 w 51300"/>
                <a:gd name="connsiteY1" fmla="*/ 60659 h 219504"/>
                <a:gd name="connsiteX2" fmla="*/ 38345 w 51300"/>
                <a:gd name="connsiteY2" fmla="*/ 219409 h 219504"/>
                <a:gd name="connsiteX3" fmla="*/ 51045 w 51300"/>
                <a:gd name="connsiteY3" fmla="*/ 82884 h 219504"/>
                <a:gd name="connsiteX4" fmla="*/ 245 w 51300"/>
                <a:gd name="connsiteY4" fmla="*/ 334 h 21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00" h="219504">
                  <a:moveTo>
                    <a:pt x="245" y="334"/>
                  </a:moveTo>
                  <a:cubicBezTo>
                    <a:pt x="-2930" y="-3370"/>
                    <a:pt x="25645" y="24147"/>
                    <a:pt x="31995" y="60659"/>
                  </a:cubicBezTo>
                  <a:cubicBezTo>
                    <a:pt x="38345" y="97171"/>
                    <a:pt x="35170" y="215705"/>
                    <a:pt x="38345" y="219409"/>
                  </a:cubicBezTo>
                  <a:cubicBezTo>
                    <a:pt x="41520" y="223113"/>
                    <a:pt x="53162" y="118338"/>
                    <a:pt x="51045" y="82884"/>
                  </a:cubicBezTo>
                  <a:cubicBezTo>
                    <a:pt x="48928" y="47430"/>
                    <a:pt x="3420" y="4038"/>
                    <a:pt x="245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7BB570F3-05D7-C09E-2404-DAAB946300EE}"/>
                </a:ext>
              </a:extLst>
            </p:cNvPr>
            <p:cNvSpPr/>
            <p:nvPr/>
          </p:nvSpPr>
          <p:spPr>
            <a:xfrm>
              <a:off x="4028985" y="4140123"/>
              <a:ext cx="102373" cy="51460"/>
            </a:xfrm>
            <a:custGeom>
              <a:avLst/>
              <a:gdLst>
                <a:gd name="connsiteX0" fmla="*/ 90 w 102373"/>
                <a:gd name="connsiteY0" fmla="*/ 44527 h 51460"/>
                <a:gd name="connsiteX1" fmla="*/ 82640 w 102373"/>
                <a:gd name="connsiteY1" fmla="*/ 28652 h 51460"/>
                <a:gd name="connsiteX2" fmla="*/ 101690 w 102373"/>
                <a:gd name="connsiteY2" fmla="*/ 50877 h 51460"/>
                <a:gd name="connsiteX3" fmla="*/ 66765 w 102373"/>
                <a:gd name="connsiteY3" fmla="*/ 77 h 51460"/>
                <a:gd name="connsiteX4" fmla="*/ 90 w 102373"/>
                <a:gd name="connsiteY4" fmla="*/ 44527 h 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73" h="51460">
                  <a:moveTo>
                    <a:pt x="90" y="44527"/>
                  </a:moveTo>
                  <a:cubicBezTo>
                    <a:pt x="2736" y="49289"/>
                    <a:pt x="65707" y="27594"/>
                    <a:pt x="82640" y="28652"/>
                  </a:cubicBezTo>
                  <a:cubicBezTo>
                    <a:pt x="99573" y="29710"/>
                    <a:pt x="104336" y="55639"/>
                    <a:pt x="101690" y="50877"/>
                  </a:cubicBezTo>
                  <a:cubicBezTo>
                    <a:pt x="99044" y="46115"/>
                    <a:pt x="79994" y="2194"/>
                    <a:pt x="66765" y="77"/>
                  </a:cubicBezTo>
                  <a:cubicBezTo>
                    <a:pt x="53536" y="-2040"/>
                    <a:pt x="-2556" y="39765"/>
                    <a:pt x="90" y="44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291D100F-A1FE-AE7A-5B42-1B3926DD4E3C}"/>
                </a:ext>
              </a:extLst>
            </p:cNvPr>
            <p:cNvSpPr/>
            <p:nvPr/>
          </p:nvSpPr>
          <p:spPr>
            <a:xfrm>
              <a:off x="5211829" y="3860102"/>
              <a:ext cx="206028" cy="197794"/>
            </a:xfrm>
            <a:custGeom>
              <a:avLst/>
              <a:gdLst>
                <a:gd name="connsiteX0" fmla="*/ 204721 w 206028"/>
                <a:gd name="connsiteY0" fmla="*/ 3873 h 197794"/>
                <a:gd name="connsiteX1" fmla="*/ 55496 w 206028"/>
                <a:gd name="connsiteY1" fmla="*/ 13398 h 197794"/>
                <a:gd name="connsiteX2" fmla="*/ 14221 w 206028"/>
                <a:gd name="connsiteY2" fmla="*/ 29273 h 197794"/>
                <a:gd name="connsiteX3" fmla="*/ 1521 w 206028"/>
                <a:gd name="connsiteY3" fmla="*/ 108648 h 197794"/>
                <a:gd name="connsiteX4" fmla="*/ 4696 w 206028"/>
                <a:gd name="connsiteY4" fmla="*/ 197548 h 197794"/>
                <a:gd name="connsiteX5" fmla="*/ 1521 w 206028"/>
                <a:gd name="connsiteY5" fmla="*/ 80073 h 197794"/>
                <a:gd name="connsiteX6" fmla="*/ 33271 w 206028"/>
                <a:gd name="connsiteY6" fmla="*/ 16573 h 197794"/>
                <a:gd name="connsiteX7" fmla="*/ 125346 w 206028"/>
                <a:gd name="connsiteY7" fmla="*/ 698 h 197794"/>
                <a:gd name="connsiteX8" fmla="*/ 204721 w 206028"/>
                <a:gd name="connsiteY8" fmla="*/ 3873 h 1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028" h="197794">
                  <a:moveTo>
                    <a:pt x="204721" y="3873"/>
                  </a:moveTo>
                  <a:cubicBezTo>
                    <a:pt x="193079" y="5990"/>
                    <a:pt x="87246" y="9165"/>
                    <a:pt x="55496" y="13398"/>
                  </a:cubicBezTo>
                  <a:cubicBezTo>
                    <a:pt x="23746" y="17631"/>
                    <a:pt x="23217" y="13398"/>
                    <a:pt x="14221" y="29273"/>
                  </a:cubicBezTo>
                  <a:cubicBezTo>
                    <a:pt x="5225" y="45148"/>
                    <a:pt x="3108" y="80602"/>
                    <a:pt x="1521" y="108648"/>
                  </a:cubicBezTo>
                  <a:cubicBezTo>
                    <a:pt x="-66" y="136694"/>
                    <a:pt x="4696" y="202310"/>
                    <a:pt x="4696" y="197548"/>
                  </a:cubicBezTo>
                  <a:cubicBezTo>
                    <a:pt x="4696" y="192786"/>
                    <a:pt x="-3242" y="110236"/>
                    <a:pt x="1521" y="80073"/>
                  </a:cubicBezTo>
                  <a:cubicBezTo>
                    <a:pt x="6283" y="49911"/>
                    <a:pt x="12633" y="29802"/>
                    <a:pt x="33271" y="16573"/>
                  </a:cubicBezTo>
                  <a:cubicBezTo>
                    <a:pt x="53909" y="3344"/>
                    <a:pt x="103650" y="2815"/>
                    <a:pt x="125346" y="698"/>
                  </a:cubicBezTo>
                  <a:cubicBezTo>
                    <a:pt x="147042" y="-1419"/>
                    <a:pt x="216363" y="1756"/>
                    <a:pt x="204721" y="38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7A730C4C-6AEF-DCBB-46A7-64FE708D0B07}"/>
                </a:ext>
              </a:extLst>
            </p:cNvPr>
            <p:cNvSpPr/>
            <p:nvPr/>
          </p:nvSpPr>
          <p:spPr>
            <a:xfrm>
              <a:off x="5229144" y="3903991"/>
              <a:ext cx="9848" cy="123168"/>
            </a:xfrm>
            <a:custGeom>
              <a:avLst/>
              <a:gdLst>
                <a:gd name="connsiteX0" fmla="*/ 9606 w 9848"/>
                <a:gd name="connsiteY0" fmla="*/ 1259 h 123168"/>
                <a:gd name="connsiteX1" fmla="*/ 6431 w 9848"/>
                <a:gd name="connsiteY1" fmla="*/ 121909 h 123168"/>
                <a:gd name="connsiteX2" fmla="*/ 81 w 9848"/>
                <a:gd name="connsiteY2" fmla="*/ 61584 h 123168"/>
                <a:gd name="connsiteX3" fmla="*/ 9606 w 9848"/>
                <a:gd name="connsiteY3" fmla="*/ 1259 h 1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8" h="123168">
                  <a:moveTo>
                    <a:pt x="9606" y="1259"/>
                  </a:moveTo>
                  <a:cubicBezTo>
                    <a:pt x="10664" y="11313"/>
                    <a:pt x="8018" y="111855"/>
                    <a:pt x="6431" y="121909"/>
                  </a:cubicBezTo>
                  <a:cubicBezTo>
                    <a:pt x="4844" y="131963"/>
                    <a:pt x="1139" y="79046"/>
                    <a:pt x="81" y="61584"/>
                  </a:cubicBezTo>
                  <a:cubicBezTo>
                    <a:pt x="-977" y="44122"/>
                    <a:pt x="8548" y="-8795"/>
                    <a:pt x="9606" y="1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31853352-3A95-F9D1-F8B9-38D3429E8673}"/>
                </a:ext>
              </a:extLst>
            </p:cNvPr>
            <p:cNvSpPr/>
            <p:nvPr/>
          </p:nvSpPr>
          <p:spPr>
            <a:xfrm>
              <a:off x="5232383" y="3873321"/>
              <a:ext cx="115393" cy="120949"/>
            </a:xfrm>
            <a:custGeom>
              <a:avLst/>
              <a:gdLst>
                <a:gd name="connsiteX0" fmla="*/ 6367 w 115393"/>
                <a:gd name="connsiteY0" fmla="*/ 25579 h 120949"/>
                <a:gd name="connsiteX1" fmla="*/ 57167 w 115393"/>
                <a:gd name="connsiteY1" fmla="*/ 179 h 120949"/>
                <a:gd name="connsiteX2" fmla="*/ 107967 w 115393"/>
                <a:gd name="connsiteY2" fmla="*/ 41454 h 120949"/>
                <a:gd name="connsiteX3" fmla="*/ 111142 w 115393"/>
                <a:gd name="connsiteY3" fmla="*/ 82729 h 120949"/>
                <a:gd name="connsiteX4" fmla="*/ 69867 w 115393"/>
                <a:gd name="connsiteY4" fmla="*/ 120829 h 120949"/>
                <a:gd name="connsiteX5" fmla="*/ 17 w 115393"/>
                <a:gd name="connsiteY5" fmla="*/ 95429 h 120949"/>
                <a:gd name="connsiteX6" fmla="*/ 63517 w 115393"/>
                <a:gd name="connsiteY6" fmla="*/ 114479 h 120949"/>
                <a:gd name="connsiteX7" fmla="*/ 107967 w 115393"/>
                <a:gd name="connsiteY7" fmla="*/ 82729 h 120949"/>
                <a:gd name="connsiteX8" fmla="*/ 107967 w 115393"/>
                <a:gd name="connsiteY8" fmla="*/ 16054 h 120949"/>
                <a:gd name="connsiteX9" fmla="*/ 69867 w 115393"/>
                <a:gd name="connsiteY9" fmla="*/ 3354 h 120949"/>
                <a:gd name="connsiteX10" fmla="*/ 6367 w 115393"/>
                <a:gd name="connsiteY10" fmla="*/ 25579 h 1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93" h="120949">
                  <a:moveTo>
                    <a:pt x="6367" y="25579"/>
                  </a:moveTo>
                  <a:cubicBezTo>
                    <a:pt x="4250" y="25050"/>
                    <a:pt x="40234" y="-2467"/>
                    <a:pt x="57167" y="179"/>
                  </a:cubicBezTo>
                  <a:cubicBezTo>
                    <a:pt x="74100" y="2825"/>
                    <a:pt x="98971" y="27696"/>
                    <a:pt x="107967" y="41454"/>
                  </a:cubicBezTo>
                  <a:cubicBezTo>
                    <a:pt x="116963" y="55212"/>
                    <a:pt x="117492" y="69500"/>
                    <a:pt x="111142" y="82729"/>
                  </a:cubicBezTo>
                  <a:cubicBezTo>
                    <a:pt x="104792" y="95958"/>
                    <a:pt x="88388" y="118712"/>
                    <a:pt x="69867" y="120829"/>
                  </a:cubicBezTo>
                  <a:cubicBezTo>
                    <a:pt x="51346" y="122946"/>
                    <a:pt x="1075" y="96487"/>
                    <a:pt x="17" y="95429"/>
                  </a:cubicBezTo>
                  <a:cubicBezTo>
                    <a:pt x="-1041" y="94371"/>
                    <a:pt x="45525" y="116596"/>
                    <a:pt x="63517" y="114479"/>
                  </a:cubicBezTo>
                  <a:cubicBezTo>
                    <a:pt x="81509" y="112362"/>
                    <a:pt x="100559" y="99133"/>
                    <a:pt x="107967" y="82729"/>
                  </a:cubicBezTo>
                  <a:cubicBezTo>
                    <a:pt x="115375" y="66325"/>
                    <a:pt x="114317" y="29283"/>
                    <a:pt x="107967" y="16054"/>
                  </a:cubicBezTo>
                  <a:cubicBezTo>
                    <a:pt x="101617" y="2825"/>
                    <a:pt x="83625" y="2825"/>
                    <a:pt x="69867" y="3354"/>
                  </a:cubicBezTo>
                  <a:cubicBezTo>
                    <a:pt x="56109" y="3883"/>
                    <a:pt x="8484" y="26108"/>
                    <a:pt x="6367" y="25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423F16B6-DE4E-8863-7828-66A7CF2D6B42}"/>
                </a:ext>
              </a:extLst>
            </p:cNvPr>
            <p:cNvSpPr/>
            <p:nvPr/>
          </p:nvSpPr>
          <p:spPr>
            <a:xfrm>
              <a:off x="5292665" y="3889371"/>
              <a:ext cx="38160" cy="76232"/>
            </a:xfrm>
            <a:custGeom>
              <a:avLst/>
              <a:gdLst>
                <a:gd name="connsiteX0" fmla="*/ 60 w 38160"/>
                <a:gd name="connsiteY0" fmla="*/ 4 h 76232"/>
                <a:gd name="connsiteX1" fmla="*/ 38160 w 38160"/>
                <a:gd name="connsiteY1" fmla="*/ 57154 h 76232"/>
                <a:gd name="connsiteX2" fmla="*/ 60 w 38160"/>
                <a:gd name="connsiteY2" fmla="*/ 76204 h 76232"/>
                <a:gd name="connsiteX3" fmla="*/ 28635 w 38160"/>
                <a:gd name="connsiteY3" fmla="*/ 53979 h 76232"/>
                <a:gd name="connsiteX4" fmla="*/ 60 w 38160"/>
                <a:gd name="connsiteY4" fmla="*/ 4 h 7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60" h="76232">
                  <a:moveTo>
                    <a:pt x="60" y="4"/>
                  </a:moveTo>
                  <a:cubicBezTo>
                    <a:pt x="1647" y="533"/>
                    <a:pt x="38160" y="44454"/>
                    <a:pt x="38160" y="57154"/>
                  </a:cubicBezTo>
                  <a:cubicBezTo>
                    <a:pt x="38160" y="69854"/>
                    <a:pt x="1647" y="76733"/>
                    <a:pt x="60" y="76204"/>
                  </a:cubicBezTo>
                  <a:cubicBezTo>
                    <a:pt x="-1527" y="75675"/>
                    <a:pt x="28635" y="53979"/>
                    <a:pt x="28635" y="53979"/>
                  </a:cubicBezTo>
                  <a:cubicBezTo>
                    <a:pt x="34456" y="47100"/>
                    <a:pt x="-1527" y="-525"/>
                    <a:pt x="6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2BD0C507-8C62-CF95-71D3-9B72C72A7492}"/>
                </a:ext>
              </a:extLst>
            </p:cNvPr>
            <p:cNvSpPr/>
            <p:nvPr/>
          </p:nvSpPr>
          <p:spPr>
            <a:xfrm>
              <a:off x="5238748" y="3889214"/>
              <a:ext cx="57248" cy="82761"/>
            </a:xfrm>
            <a:custGeom>
              <a:avLst/>
              <a:gdLst>
                <a:gd name="connsiteX0" fmla="*/ 47627 w 57248"/>
                <a:gd name="connsiteY0" fmla="*/ 161 h 82761"/>
                <a:gd name="connsiteX1" fmla="*/ 3177 w 57248"/>
                <a:gd name="connsiteY1" fmla="*/ 38261 h 82761"/>
                <a:gd name="connsiteX2" fmla="*/ 9527 w 57248"/>
                <a:gd name="connsiteY2" fmla="*/ 60486 h 82761"/>
                <a:gd name="connsiteX3" fmla="*/ 57152 w 57248"/>
                <a:gd name="connsiteY3" fmla="*/ 82711 h 82761"/>
                <a:gd name="connsiteX4" fmla="*/ 22227 w 57248"/>
                <a:gd name="connsiteY4" fmla="*/ 54136 h 82761"/>
                <a:gd name="connsiteX5" fmla="*/ 47627 w 57248"/>
                <a:gd name="connsiteY5" fmla="*/ 161 h 8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48" h="82761">
                  <a:moveTo>
                    <a:pt x="47627" y="161"/>
                  </a:moveTo>
                  <a:cubicBezTo>
                    <a:pt x="44452" y="-2485"/>
                    <a:pt x="9527" y="28207"/>
                    <a:pt x="3177" y="38261"/>
                  </a:cubicBezTo>
                  <a:cubicBezTo>
                    <a:pt x="-3173" y="48315"/>
                    <a:pt x="531" y="53078"/>
                    <a:pt x="9527" y="60486"/>
                  </a:cubicBezTo>
                  <a:cubicBezTo>
                    <a:pt x="18523" y="67894"/>
                    <a:pt x="55035" y="83769"/>
                    <a:pt x="57152" y="82711"/>
                  </a:cubicBezTo>
                  <a:cubicBezTo>
                    <a:pt x="59269" y="81653"/>
                    <a:pt x="25931" y="63661"/>
                    <a:pt x="22227" y="54136"/>
                  </a:cubicBezTo>
                  <a:cubicBezTo>
                    <a:pt x="18523" y="44611"/>
                    <a:pt x="50802" y="2807"/>
                    <a:pt x="47627" y="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E1B18EB5-4D9F-C221-06F8-4939A0CC021E}"/>
                </a:ext>
              </a:extLst>
            </p:cNvPr>
            <p:cNvSpPr/>
            <p:nvPr/>
          </p:nvSpPr>
          <p:spPr>
            <a:xfrm>
              <a:off x="5305337" y="3874520"/>
              <a:ext cx="121957" cy="46665"/>
            </a:xfrm>
            <a:custGeom>
              <a:avLst/>
              <a:gdLst>
                <a:gd name="connsiteX0" fmla="*/ 88 w 121957"/>
                <a:gd name="connsiteY0" fmla="*/ 8505 h 46665"/>
                <a:gd name="connsiteX1" fmla="*/ 98513 w 121957"/>
                <a:gd name="connsiteY1" fmla="*/ 11680 h 46665"/>
                <a:gd name="connsiteX2" fmla="*/ 111213 w 121957"/>
                <a:gd name="connsiteY2" fmla="*/ 46605 h 46665"/>
                <a:gd name="connsiteX3" fmla="*/ 117563 w 121957"/>
                <a:gd name="connsiteY3" fmla="*/ 2155 h 46665"/>
                <a:gd name="connsiteX4" fmla="*/ 88 w 121957"/>
                <a:gd name="connsiteY4" fmla="*/ 8505 h 4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57" h="46665">
                  <a:moveTo>
                    <a:pt x="88" y="8505"/>
                  </a:moveTo>
                  <a:cubicBezTo>
                    <a:pt x="-3087" y="10092"/>
                    <a:pt x="79992" y="5330"/>
                    <a:pt x="98513" y="11680"/>
                  </a:cubicBezTo>
                  <a:cubicBezTo>
                    <a:pt x="117034" y="18030"/>
                    <a:pt x="108038" y="48192"/>
                    <a:pt x="111213" y="46605"/>
                  </a:cubicBezTo>
                  <a:cubicBezTo>
                    <a:pt x="114388" y="45018"/>
                    <a:pt x="129205" y="9034"/>
                    <a:pt x="117563" y="2155"/>
                  </a:cubicBezTo>
                  <a:cubicBezTo>
                    <a:pt x="105921" y="-4724"/>
                    <a:pt x="3263" y="6918"/>
                    <a:pt x="88" y="8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4BF436E2-5025-E00C-83F6-40AF5C61BF24}"/>
                </a:ext>
              </a:extLst>
            </p:cNvPr>
            <p:cNvSpPr/>
            <p:nvPr/>
          </p:nvSpPr>
          <p:spPr>
            <a:xfrm>
              <a:off x="5213108" y="3897311"/>
              <a:ext cx="9804" cy="165281"/>
            </a:xfrm>
            <a:custGeom>
              <a:avLst/>
              <a:gdLst>
                <a:gd name="connsiteX0" fmla="*/ 9767 w 9804"/>
                <a:gd name="connsiteY0" fmla="*/ 1589 h 165281"/>
                <a:gd name="connsiteX1" fmla="*/ 3417 w 9804"/>
                <a:gd name="connsiteY1" fmla="*/ 163514 h 165281"/>
                <a:gd name="connsiteX2" fmla="*/ 242 w 9804"/>
                <a:gd name="connsiteY2" fmla="*/ 84139 h 165281"/>
                <a:gd name="connsiteX3" fmla="*/ 9767 w 9804"/>
                <a:gd name="connsiteY3" fmla="*/ 1589 h 16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65281">
                  <a:moveTo>
                    <a:pt x="9767" y="1589"/>
                  </a:moveTo>
                  <a:cubicBezTo>
                    <a:pt x="10296" y="14818"/>
                    <a:pt x="5004" y="149756"/>
                    <a:pt x="3417" y="163514"/>
                  </a:cubicBezTo>
                  <a:cubicBezTo>
                    <a:pt x="1830" y="177272"/>
                    <a:pt x="-816" y="106893"/>
                    <a:pt x="242" y="84139"/>
                  </a:cubicBezTo>
                  <a:cubicBezTo>
                    <a:pt x="1300" y="61385"/>
                    <a:pt x="9238" y="-11640"/>
                    <a:pt x="9767" y="1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4670FB00-B6FD-C674-CCF1-9965352AB946}"/>
                </a:ext>
              </a:extLst>
            </p:cNvPr>
            <p:cNvSpPr/>
            <p:nvPr/>
          </p:nvSpPr>
          <p:spPr>
            <a:xfrm>
              <a:off x="5210025" y="4022454"/>
              <a:ext cx="216664" cy="39790"/>
            </a:xfrm>
            <a:custGeom>
              <a:avLst/>
              <a:gdLst>
                <a:gd name="connsiteX0" fmla="*/ 150 w 216664"/>
                <a:gd name="connsiteY0" fmla="*/ 38371 h 39790"/>
                <a:gd name="connsiteX1" fmla="*/ 193825 w 216664"/>
                <a:gd name="connsiteY1" fmla="*/ 35196 h 39790"/>
                <a:gd name="connsiteX2" fmla="*/ 212875 w 216664"/>
                <a:gd name="connsiteY2" fmla="*/ 271 h 39790"/>
                <a:gd name="connsiteX3" fmla="*/ 206525 w 216664"/>
                <a:gd name="connsiteY3" fmla="*/ 19321 h 39790"/>
                <a:gd name="connsiteX4" fmla="*/ 162075 w 216664"/>
                <a:gd name="connsiteY4" fmla="*/ 25671 h 39790"/>
                <a:gd name="connsiteX5" fmla="*/ 150 w 216664"/>
                <a:gd name="connsiteY5" fmla="*/ 38371 h 3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64" h="39790">
                  <a:moveTo>
                    <a:pt x="150" y="38371"/>
                  </a:moveTo>
                  <a:cubicBezTo>
                    <a:pt x="5442" y="39958"/>
                    <a:pt x="158371" y="41546"/>
                    <a:pt x="193825" y="35196"/>
                  </a:cubicBezTo>
                  <a:cubicBezTo>
                    <a:pt x="229279" y="28846"/>
                    <a:pt x="212875" y="271"/>
                    <a:pt x="212875" y="271"/>
                  </a:cubicBezTo>
                  <a:cubicBezTo>
                    <a:pt x="214992" y="-2375"/>
                    <a:pt x="214992" y="15088"/>
                    <a:pt x="206525" y="19321"/>
                  </a:cubicBezTo>
                  <a:cubicBezTo>
                    <a:pt x="198058" y="23554"/>
                    <a:pt x="193296" y="24084"/>
                    <a:pt x="162075" y="25671"/>
                  </a:cubicBezTo>
                  <a:cubicBezTo>
                    <a:pt x="130854" y="27258"/>
                    <a:pt x="-5142" y="36784"/>
                    <a:pt x="150" y="38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 614">
              <a:extLst>
                <a:ext uri="{FF2B5EF4-FFF2-40B4-BE49-F238E27FC236}">
                  <a16:creationId xmlns:a16="http://schemas.microsoft.com/office/drawing/2014/main" id="{D098BC38-D34D-A79F-70C9-8BFDEADFA9E0}"/>
                </a:ext>
              </a:extLst>
            </p:cNvPr>
            <p:cNvSpPr/>
            <p:nvPr/>
          </p:nvSpPr>
          <p:spPr>
            <a:xfrm>
              <a:off x="5211829" y="4009985"/>
              <a:ext cx="212266" cy="22584"/>
            </a:xfrm>
            <a:custGeom>
              <a:avLst/>
              <a:gdLst>
                <a:gd name="connsiteX0" fmla="*/ 1521 w 212266"/>
                <a:gd name="connsiteY0" fmla="*/ 22265 h 22584"/>
                <a:gd name="connsiteX1" fmla="*/ 204721 w 212266"/>
                <a:gd name="connsiteY1" fmla="*/ 12740 h 22584"/>
                <a:gd name="connsiteX2" fmla="*/ 163446 w 212266"/>
                <a:gd name="connsiteY2" fmla="*/ 6390 h 22584"/>
                <a:gd name="connsiteX3" fmla="*/ 112646 w 212266"/>
                <a:gd name="connsiteY3" fmla="*/ 40 h 22584"/>
                <a:gd name="connsiteX4" fmla="*/ 1521 w 212266"/>
                <a:gd name="connsiteY4" fmla="*/ 22265 h 2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266" h="22584">
                  <a:moveTo>
                    <a:pt x="1521" y="22265"/>
                  </a:moveTo>
                  <a:cubicBezTo>
                    <a:pt x="16867" y="24382"/>
                    <a:pt x="177734" y="15386"/>
                    <a:pt x="204721" y="12740"/>
                  </a:cubicBezTo>
                  <a:cubicBezTo>
                    <a:pt x="231709" y="10094"/>
                    <a:pt x="178792" y="8507"/>
                    <a:pt x="163446" y="6390"/>
                  </a:cubicBezTo>
                  <a:cubicBezTo>
                    <a:pt x="148100" y="4273"/>
                    <a:pt x="133813" y="-489"/>
                    <a:pt x="112646" y="40"/>
                  </a:cubicBezTo>
                  <a:cubicBezTo>
                    <a:pt x="91479" y="569"/>
                    <a:pt x="-13825" y="20148"/>
                    <a:pt x="1521" y="2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 615">
              <a:extLst>
                <a:ext uri="{FF2B5EF4-FFF2-40B4-BE49-F238E27FC236}">
                  <a16:creationId xmlns:a16="http://schemas.microsoft.com/office/drawing/2014/main" id="{15604618-956F-A405-DE26-52B970F1B9C1}"/>
                </a:ext>
              </a:extLst>
            </p:cNvPr>
            <p:cNvSpPr/>
            <p:nvPr/>
          </p:nvSpPr>
          <p:spPr>
            <a:xfrm>
              <a:off x="5190987" y="3872540"/>
              <a:ext cx="28925" cy="198252"/>
            </a:xfrm>
            <a:custGeom>
              <a:avLst/>
              <a:gdLst>
                <a:gd name="connsiteX0" fmla="*/ 28713 w 28925"/>
                <a:gd name="connsiteY0" fmla="*/ 960 h 198252"/>
                <a:gd name="connsiteX1" fmla="*/ 12838 w 28925"/>
                <a:gd name="connsiteY1" fmla="*/ 58110 h 198252"/>
                <a:gd name="connsiteX2" fmla="*/ 6488 w 28925"/>
                <a:gd name="connsiteY2" fmla="*/ 197810 h 198252"/>
                <a:gd name="connsiteX3" fmla="*/ 138 w 28925"/>
                <a:gd name="connsiteY3" fmla="*/ 99385 h 198252"/>
                <a:gd name="connsiteX4" fmla="*/ 28713 w 28925"/>
                <a:gd name="connsiteY4" fmla="*/ 960 h 19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25" h="198252">
                  <a:moveTo>
                    <a:pt x="28713" y="960"/>
                  </a:moveTo>
                  <a:cubicBezTo>
                    <a:pt x="30830" y="-5919"/>
                    <a:pt x="16542" y="25302"/>
                    <a:pt x="12838" y="58110"/>
                  </a:cubicBezTo>
                  <a:cubicBezTo>
                    <a:pt x="9134" y="90918"/>
                    <a:pt x="8605" y="190931"/>
                    <a:pt x="6488" y="197810"/>
                  </a:cubicBezTo>
                  <a:cubicBezTo>
                    <a:pt x="4371" y="204689"/>
                    <a:pt x="-920" y="129547"/>
                    <a:pt x="138" y="99385"/>
                  </a:cubicBezTo>
                  <a:cubicBezTo>
                    <a:pt x="1196" y="69223"/>
                    <a:pt x="26596" y="7839"/>
                    <a:pt x="28713" y="9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 616">
              <a:extLst>
                <a:ext uri="{FF2B5EF4-FFF2-40B4-BE49-F238E27FC236}">
                  <a16:creationId xmlns:a16="http://schemas.microsoft.com/office/drawing/2014/main" id="{493ECB32-8373-C5D8-F876-9DC3C2AE34CA}"/>
                </a:ext>
              </a:extLst>
            </p:cNvPr>
            <p:cNvSpPr/>
            <p:nvPr/>
          </p:nvSpPr>
          <p:spPr>
            <a:xfrm>
              <a:off x="5124403" y="3863906"/>
              <a:ext cx="60175" cy="184492"/>
            </a:xfrm>
            <a:custGeom>
              <a:avLst/>
              <a:gdLst>
                <a:gd name="connsiteX0" fmla="*/ 25447 w 60175"/>
                <a:gd name="connsiteY0" fmla="*/ 69 h 184492"/>
                <a:gd name="connsiteX1" fmla="*/ 47672 w 60175"/>
                <a:gd name="connsiteY1" fmla="*/ 54044 h 184492"/>
                <a:gd name="connsiteX2" fmla="*/ 44497 w 60175"/>
                <a:gd name="connsiteY2" fmla="*/ 177869 h 184492"/>
                <a:gd name="connsiteX3" fmla="*/ 44497 w 60175"/>
                <a:gd name="connsiteY3" fmla="*/ 168344 h 184492"/>
                <a:gd name="connsiteX4" fmla="*/ 47 w 60175"/>
                <a:gd name="connsiteY4" fmla="*/ 174694 h 184492"/>
                <a:gd name="connsiteX5" fmla="*/ 54022 w 60175"/>
                <a:gd name="connsiteY5" fmla="*/ 168344 h 184492"/>
                <a:gd name="connsiteX6" fmla="*/ 57197 w 60175"/>
                <a:gd name="connsiteY6" fmla="*/ 63569 h 184492"/>
                <a:gd name="connsiteX7" fmla="*/ 25447 w 60175"/>
                <a:gd name="connsiteY7" fmla="*/ 69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75" h="184492">
                  <a:moveTo>
                    <a:pt x="25447" y="69"/>
                  </a:moveTo>
                  <a:cubicBezTo>
                    <a:pt x="23860" y="-1518"/>
                    <a:pt x="44497" y="24411"/>
                    <a:pt x="47672" y="54044"/>
                  </a:cubicBezTo>
                  <a:cubicBezTo>
                    <a:pt x="50847" y="83677"/>
                    <a:pt x="44497" y="177869"/>
                    <a:pt x="44497" y="177869"/>
                  </a:cubicBezTo>
                  <a:cubicBezTo>
                    <a:pt x="43968" y="196919"/>
                    <a:pt x="51905" y="168873"/>
                    <a:pt x="44497" y="168344"/>
                  </a:cubicBezTo>
                  <a:cubicBezTo>
                    <a:pt x="37089" y="167815"/>
                    <a:pt x="-1540" y="174694"/>
                    <a:pt x="47" y="174694"/>
                  </a:cubicBezTo>
                  <a:cubicBezTo>
                    <a:pt x="1634" y="174694"/>
                    <a:pt x="44497" y="186865"/>
                    <a:pt x="54022" y="168344"/>
                  </a:cubicBezTo>
                  <a:cubicBezTo>
                    <a:pt x="63547" y="149823"/>
                    <a:pt x="59843" y="86323"/>
                    <a:pt x="57197" y="63569"/>
                  </a:cubicBezTo>
                  <a:cubicBezTo>
                    <a:pt x="54551" y="40815"/>
                    <a:pt x="27034" y="1656"/>
                    <a:pt x="25447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 617">
              <a:extLst>
                <a:ext uri="{FF2B5EF4-FFF2-40B4-BE49-F238E27FC236}">
                  <a16:creationId xmlns:a16="http://schemas.microsoft.com/office/drawing/2014/main" id="{04CE87A3-1D78-7F7C-39A4-52196DA8284C}"/>
                </a:ext>
              </a:extLst>
            </p:cNvPr>
            <p:cNvSpPr/>
            <p:nvPr/>
          </p:nvSpPr>
          <p:spPr>
            <a:xfrm>
              <a:off x="5111632" y="3879600"/>
              <a:ext cx="7261" cy="178542"/>
            </a:xfrm>
            <a:custGeom>
              <a:avLst/>
              <a:gdLst>
                <a:gd name="connsiteX0" fmla="*/ 6468 w 7261"/>
                <a:gd name="connsiteY0" fmla="*/ 250 h 178542"/>
                <a:gd name="connsiteX1" fmla="*/ 6468 w 7261"/>
                <a:gd name="connsiteY1" fmla="*/ 171700 h 178542"/>
                <a:gd name="connsiteX2" fmla="*/ 118 w 7261"/>
                <a:gd name="connsiteY2" fmla="*/ 133600 h 178542"/>
                <a:gd name="connsiteX3" fmla="*/ 6468 w 7261"/>
                <a:gd name="connsiteY3" fmla="*/ 250 h 17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61" h="178542">
                  <a:moveTo>
                    <a:pt x="6468" y="250"/>
                  </a:moveTo>
                  <a:cubicBezTo>
                    <a:pt x="7526" y="6600"/>
                    <a:pt x="7526" y="149475"/>
                    <a:pt x="6468" y="171700"/>
                  </a:cubicBezTo>
                  <a:cubicBezTo>
                    <a:pt x="5410" y="193925"/>
                    <a:pt x="1176" y="156883"/>
                    <a:pt x="118" y="133600"/>
                  </a:cubicBezTo>
                  <a:cubicBezTo>
                    <a:pt x="-940" y="110317"/>
                    <a:pt x="5410" y="-6100"/>
                    <a:pt x="6468" y="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 618">
              <a:extLst>
                <a:ext uri="{FF2B5EF4-FFF2-40B4-BE49-F238E27FC236}">
                  <a16:creationId xmlns:a16="http://schemas.microsoft.com/office/drawing/2014/main" id="{9B79AE03-79B2-4D26-2D3D-B715B1B09C9B}"/>
                </a:ext>
              </a:extLst>
            </p:cNvPr>
            <p:cNvSpPr/>
            <p:nvPr/>
          </p:nvSpPr>
          <p:spPr>
            <a:xfrm>
              <a:off x="5079516" y="3867288"/>
              <a:ext cx="13321" cy="178679"/>
            </a:xfrm>
            <a:custGeom>
              <a:avLst/>
              <a:gdLst>
                <a:gd name="connsiteX0" fmla="*/ 484 w 13321"/>
                <a:gd name="connsiteY0" fmla="*/ 3037 h 178679"/>
                <a:gd name="connsiteX1" fmla="*/ 3659 w 13321"/>
                <a:gd name="connsiteY1" fmla="*/ 177662 h 178679"/>
                <a:gd name="connsiteX2" fmla="*/ 13184 w 13321"/>
                <a:gd name="connsiteY2" fmla="*/ 72887 h 178679"/>
                <a:gd name="connsiteX3" fmla="*/ 484 w 13321"/>
                <a:gd name="connsiteY3" fmla="*/ 3037 h 17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21" h="178679">
                  <a:moveTo>
                    <a:pt x="484" y="3037"/>
                  </a:moveTo>
                  <a:cubicBezTo>
                    <a:pt x="-1103" y="20499"/>
                    <a:pt x="1542" y="166020"/>
                    <a:pt x="3659" y="177662"/>
                  </a:cubicBezTo>
                  <a:cubicBezTo>
                    <a:pt x="5776" y="189304"/>
                    <a:pt x="11597" y="97758"/>
                    <a:pt x="13184" y="72887"/>
                  </a:cubicBezTo>
                  <a:cubicBezTo>
                    <a:pt x="14772" y="48016"/>
                    <a:pt x="2071" y="-14425"/>
                    <a:pt x="484" y="3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 619">
              <a:extLst>
                <a:ext uri="{FF2B5EF4-FFF2-40B4-BE49-F238E27FC236}">
                  <a16:creationId xmlns:a16="http://schemas.microsoft.com/office/drawing/2014/main" id="{9FFCDF9F-6A58-64F1-E397-1CF51132AC3E}"/>
                </a:ext>
              </a:extLst>
            </p:cNvPr>
            <p:cNvSpPr/>
            <p:nvPr/>
          </p:nvSpPr>
          <p:spPr>
            <a:xfrm>
              <a:off x="5022847" y="4035334"/>
              <a:ext cx="68332" cy="12791"/>
            </a:xfrm>
            <a:custGeom>
              <a:avLst/>
              <a:gdLst>
                <a:gd name="connsiteX0" fmla="*/ 3 w 68332"/>
                <a:gd name="connsiteY0" fmla="*/ 9616 h 12791"/>
                <a:gd name="connsiteX1" fmla="*/ 63503 w 68332"/>
                <a:gd name="connsiteY1" fmla="*/ 12791 h 12791"/>
                <a:gd name="connsiteX2" fmla="*/ 60328 w 68332"/>
                <a:gd name="connsiteY2" fmla="*/ 91 h 12791"/>
                <a:gd name="connsiteX3" fmla="*/ 3 w 68332"/>
                <a:gd name="connsiteY3" fmla="*/ 9616 h 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32" h="12791">
                  <a:moveTo>
                    <a:pt x="3" y="9616"/>
                  </a:moveTo>
                  <a:cubicBezTo>
                    <a:pt x="532" y="11733"/>
                    <a:pt x="63503" y="12791"/>
                    <a:pt x="63503" y="12791"/>
                  </a:cubicBezTo>
                  <a:cubicBezTo>
                    <a:pt x="73557" y="11204"/>
                    <a:pt x="65619" y="1149"/>
                    <a:pt x="60328" y="91"/>
                  </a:cubicBezTo>
                  <a:cubicBezTo>
                    <a:pt x="55037" y="-967"/>
                    <a:pt x="-526" y="7499"/>
                    <a:pt x="3" y="9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 620">
              <a:extLst>
                <a:ext uri="{FF2B5EF4-FFF2-40B4-BE49-F238E27FC236}">
                  <a16:creationId xmlns:a16="http://schemas.microsoft.com/office/drawing/2014/main" id="{6C24CFB5-C73F-27E6-D1D5-CA9756095E09}"/>
                </a:ext>
              </a:extLst>
            </p:cNvPr>
            <p:cNvSpPr/>
            <p:nvPr/>
          </p:nvSpPr>
          <p:spPr>
            <a:xfrm>
              <a:off x="5019613" y="3868369"/>
              <a:ext cx="12880" cy="184467"/>
            </a:xfrm>
            <a:custGeom>
              <a:avLst/>
              <a:gdLst>
                <a:gd name="connsiteX0" fmla="*/ 12762 w 12880"/>
                <a:gd name="connsiteY0" fmla="*/ 1956 h 184467"/>
                <a:gd name="connsiteX1" fmla="*/ 6412 w 12880"/>
                <a:gd name="connsiteY1" fmla="*/ 55931 h 184467"/>
                <a:gd name="connsiteX2" fmla="*/ 6412 w 12880"/>
                <a:gd name="connsiteY2" fmla="*/ 182931 h 184467"/>
                <a:gd name="connsiteX3" fmla="*/ 62 w 12880"/>
                <a:gd name="connsiteY3" fmla="*/ 119431 h 184467"/>
                <a:gd name="connsiteX4" fmla="*/ 12762 w 12880"/>
                <a:gd name="connsiteY4" fmla="*/ 1956 h 18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80" h="184467">
                  <a:moveTo>
                    <a:pt x="12762" y="1956"/>
                  </a:moveTo>
                  <a:cubicBezTo>
                    <a:pt x="13820" y="-8627"/>
                    <a:pt x="7470" y="25769"/>
                    <a:pt x="6412" y="55931"/>
                  </a:cubicBezTo>
                  <a:cubicBezTo>
                    <a:pt x="5354" y="86093"/>
                    <a:pt x="7470" y="172348"/>
                    <a:pt x="6412" y="182931"/>
                  </a:cubicBezTo>
                  <a:cubicBezTo>
                    <a:pt x="5354" y="193514"/>
                    <a:pt x="1120" y="146948"/>
                    <a:pt x="62" y="119431"/>
                  </a:cubicBezTo>
                  <a:cubicBezTo>
                    <a:pt x="-996" y="91914"/>
                    <a:pt x="11704" y="12539"/>
                    <a:pt x="12762" y="19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 621">
              <a:extLst>
                <a:ext uri="{FF2B5EF4-FFF2-40B4-BE49-F238E27FC236}">
                  <a16:creationId xmlns:a16="http://schemas.microsoft.com/office/drawing/2014/main" id="{EF08D6C1-E513-3686-D4DF-FD27F6DD9131}"/>
                </a:ext>
              </a:extLst>
            </p:cNvPr>
            <p:cNvSpPr/>
            <p:nvPr/>
          </p:nvSpPr>
          <p:spPr>
            <a:xfrm>
              <a:off x="4933932" y="3866868"/>
              <a:ext cx="67089" cy="184730"/>
            </a:xfrm>
            <a:custGeom>
              <a:avLst/>
              <a:gdLst>
                <a:gd name="connsiteX0" fmla="*/ 57168 w 67089"/>
                <a:gd name="connsiteY0" fmla="*/ 282 h 184730"/>
                <a:gd name="connsiteX1" fmla="*/ 57168 w 67089"/>
                <a:gd name="connsiteY1" fmla="*/ 105057 h 184730"/>
                <a:gd name="connsiteX2" fmla="*/ 53993 w 67089"/>
                <a:gd name="connsiteY2" fmla="*/ 174907 h 184730"/>
                <a:gd name="connsiteX3" fmla="*/ 18 w 67089"/>
                <a:gd name="connsiteY3" fmla="*/ 174907 h 184730"/>
                <a:gd name="connsiteX4" fmla="*/ 60343 w 67089"/>
                <a:gd name="connsiteY4" fmla="*/ 178082 h 184730"/>
                <a:gd name="connsiteX5" fmla="*/ 66693 w 67089"/>
                <a:gd name="connsiteY5" fmla="*/ 76482 h 184730"/>
                <a:gd name="connsiteX6" fmla="*/ 57168 w 67089"/>
                <a:gd name="connsiteY6" fmla="*/ 282 h 18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89" h="184730">
                  <a:moveTo>
                    <a:pt x="57168" y="282"/>
                  </a:moveTo>
                  <a:cubicBezTo>
                    <a:pt x="55581" y="5044"/>
                    <a:pt x="57697" y="75953"/>
                    <a:pt x="57168" y="105057"/>
                  </a:cubicBezTo>
                  <a:cubicBezTo>
                    <a:pt x="56639" y="134161"/>
                    <a:pt x="63518" y="163265"/>
                    <a:pt x="53993" y="174907"/>
                  </a:cubicBezTo>
                  <a:cubicBezTo>
                    <a:pt x="44468" y="186549"/>
                    <a:pt x="-1040" y="174378"/>
                    <a:pt x="18" y="174907"/>
                  </a:cubicBezTo>
                  <a:cubicBezTo>
                    <a:pt x="1076" y="175436"/>
                    <a:pt x="49231" y="194486"/>
                    <a:pt x="60343" y="178082"/>
                  </a:cubicBezTo>
                  <a:cubicBezTo>
                    <a:pt x="71455" y="161678"/>
                    <a:pt x="65106" y="100824"/>
                    <a:pt x="66693" y="76482"/>
                  </a:cubicBezTo>
                  <a:cubicBezTo>
                    <a:pt x="68281" y="52140"/>
                    <a:pt x="58755" y="-4480"/>
                    <a:pt x="57168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 622">
              <a:extLst>
                <a:ext uri="{FF2B5EF4-FFF2-40B4-BE49-F238E27FC236}">
                  <a16:creationId xmlns:a16="http://schemas.microsoft.com/office/drawing/2014/main" id="{076763CE-9B90-E6A6-4126-AD4101D439CA}"/>
                </a:ext>
              </a:extLst>
            </p:cNvPr>
            <p:cNvSpPr/>
            <p:nvPr/>
          </p:nvSpPr>
          <p:spPr>
            <a:xfrm>
              <a:off x="4932728" y="3878213"/>
              <a:ext cx="14040" cy="180611"/>
            </a:xfrm>
            <a:custGeom>
              <a:avLst/>
              <a:gdLst>
                <a:gd name="connsiteX0" fmla="*/ 13922 w 14040"/>
                <a:gd name="connsiteY0" fmla="*/ 1637 h 180611"/>
                <a:gd name="connsiteX1" fmla="*/ 1222 w 14040"/>
                <a:gd name="connsiteY1" fmla="*/ 55612 h 180611"/>
                <a:gd name="connsiteX2" fmla="*/ 1222 w 14040"/>
                <a:gd name="connsiteY2" fmla="*/ 179437 h 180611"/>
                <a:gd name="connsiteX3" fmla="*/ 7572 w 14040"/>
                <a:gd name="connsiteY3" fmla="*/ 112762 h 180611"/>
                <a:gd name="connsiteX4" fmla="*/ 13922 w 14040"/>
                <a:gd name="connsiteY4" fmla="*/ 1637 h 18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0" h="180611">
                  <a:moveTo>
                    <a:pt x="13922" y="1637"/>
                  </a:moveTo>
                  <a:cubicBezTo>
                    <a:pt x="12864" y="-7888"/>
                    <a:pt x="3339" y="25979"/>
                    <a:pt x="1222" y="55612"/>
                  </a:cubicBezTo>
                  <a:cubicBezTo>
                    <a:pt x="-895" y="85245"/>
                    <a:pt x="164" y="169912"/>
                    <a:pt x="1222" y="179437"/>
                  </a:cubicBezTo>
                  <a:cubicBezTo>
                    <a:pt x="2280" y="188962"/>
                    <a:pt x="6514" y="138162"/>
                    <a:pt x="7572" y="112762"/>
                  </a:cubicBezTo>
                  <a:cubicBezTo>
                    <a:pt x="8630" y="87362"/>
                    <a:pt x="14980" y="11162"/>
                    <a:pt x="13922" y="16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 623">
              <a:extLst>
                <a:ext uri="{FF2B5EF4-FFF2-40B4-BE49-F238E27FC236}">
                  <a16:creationId xmlns:a16="http://schemas.microsoft.com/office/drawing/2014/main" id="{ACF37F81-9A18-D304-1757-044677503ED3}"/>
                </a:ext>
              </a:extLst>
            </p:cNvPr>
            <p:cNvSpPr/>
            <p:nvPr/>
          </p:nvSpPr>
          <p:spPr>
            <a:xfrm>
              <a:off x="5002844" y="3780926"/>
              <a:ext cx="383359" cy="83058"/>
            </a:xfrm>
            <a:custGeom>
              <a:avLst/>
              <a:gdLst>
                <a:gd name="connsiteX0" fmla="*/ 956 w 383359"/>
                <a:gd name="connsiteY0" fmla="*/ 83049 h 83058"/>
                <a:gd name="connsiteX1" fmla="*/ 315281 w 383359"/>
                <a:gd name="connsiteY1" fmla="*/ 57649 h 83058"/>
                <a:gd name="connsiteX2" fmla="*/ 375606 w 383359"/>
                <a:gd name="connsiteY2" fmla="*/ 54474 h 83058"/>
                <a:gd name="connsiteX3" fmla="*/ 378781 w 383359"/>
                <a:gd name="connsiteY3" fmla="*/ 499 h 83058"/>
                <a:gd name="connsiteX4" fmla="*/ 375606 w 383359"/>
                <a:gd name="connsiteY4" fmla="*/ 29074 h 83058"/>
                <a:gd name="connsiteX5" fmla="*/ 286706 w 383359"/>
                <a:gd name="connsiteY5" fmla="*/ 54474 h 83058"/>
                <a:gd name="connsiteX6" fmla="*/ 220031 w 383359"/>
                <a:gd name="connsiteY6" fmla="*/ 54474 h 83058"/>
                <a:gd name="connsiteX7" fmla="*/ 956 w 383359"/>
                <a:gd name="connsiteY7" fmla="*/ 83049 h 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359" h="83058">
                  <a:moveTo>
                    <a:pt x="956" y="83049"/>
                  </a:moveTo>
                  <a:cubicBezTo>
                    <a:pt x="16831" y="83578"/>
                    <a:pt x="252839" y="62411"/>
                    <a:pt x="315281" y="57649"/>
                  </a:cubicBezTo>
                  <a:cubicBezTo>
                    <a:pt x="377723" y="52887"/>
                    <a:pt x="365023" y="63999"/>
                    <a:pt x="375606" y="54474"/>
                  </a:cubicBezTo>
                  <a:cubicBezTo>
                    <a:pt x="386189" y="44949"/>
                    <a:pt x="378781" y="4732"/>
                    <a:pt x="378781" y="499"/>
                  </a:cubicBezTo>
                  <a:cubicBezTo>
                    <a:pt x="378781" y="-3734"/>
                    <a:pt x="390952" y="20078"/>
                    <a:pt x="375606" y="29074"/>
                  </a:cubicBezTo>
                  <a:cubicBezTo>
                    <a:pt x="360260" y="38070"/>
                    <a:pt x="312635" y="50241"/>
                    <a:pt x="286706" y="54474"/>
                  </a:cubicBezTo>
                  <a:cubicBezTo>
                    <a:pt x="260777" y="58707"/>
                    <a:pt x="268714" y="50770"/>
                    <a:pt x="220031" y="54474"/>
                  </a:cubicBezTo>
                  <a:cubicBezTo>
                    <a:pt x="171348" y="58178"/>
                    <a:pt x="-14919" y="82520"/>
                    <a:pt x="956" y="830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 624">
              <a:extLst>
                <a:ext uri="{FF2B5EF4-FFF2-40B4-BE49-F238E27FC236}">
                  <a16:creationId xmlns:a16="http://schemas.microsoft.com/office/drawing/2014/main" id="{DB259434-7836-B904-B8EE-24DCCB19186C}"/>
                </a:ext>
              </a:extLst>
            </p:cNvPr>
            <p:cNvSpPr/>
            <p:nvPr/>
          </p:nvSpPr>
          <p:spPr>
            <a:xfrm>
              <a:off x="5251091" y="3469316"/>
              <a:ext cx="64100" cy="264557"/>
            </a:xfrm>
            <a:custGeom>
              <a:avLst/>
              <a:gdLst>
                <a:gd name="connsiteX0" fmla="*/ 359 w 64100"/>
                <a:gd name="connsiteY0" fmla="*/ 959 h 264557"/>
                <a:gd name="connsiteX1" fmla="*/ 38459 w 64100"/>
                <a:gd name="connsiteY1" fmla="*/ 64459 h 264557"/>
                <a:gd name="connsiteX2" fmla="*/ 47984 w 64100"/>
                <a:gd name="connsiteY2" fmla="*/ 134309 h 264557"/>
                <a:gd name="connsiteX3" fmla="*/ 35284 w 64100"/>
                <a:gd name="connsiteY3" fmla="*/ 264484 h 264557"/>
                <a:gd name="connsiteX4" fmla="*/ 63859 w 64100"/>
                <a:gd name="connsiteY4" fmla="*/ 115259 h 264557"/>
                <a:gd name="connsiteX5" fmla="*/ 359 w 64100"/>
                <a:gd name="connsiteY5" fmla="*/ 959 h 26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00" h="264557">
                  <a:moveTo>
                    <a:pt x="359" y="959"/>
                  </a:moveTo>
                  <a:cubicBezTo>
                    <a:pt x="-3874" y="-7508"/>
                    <a:pt x="30522" y="42234"/>
                    <a:pt x="38459" y="64459"/>
                  </a:cubicBezTo>
                  <a:cubicBezTo>
                    <a:pt x="46397" y="86684"/>
                    <a:pt x="48513" y="100972"/>
                    <a:pt x="47984" y="134309"/>
                  </a:cubicBezTo>
                  <a:cubicBezTo>
                    <a:pt x="47455" y="167646"/>
                    <a:pt x="32638" y="267659"/>
                    <a:pt x="35284" y="264484"/>
                  </a:cubicBezTo>
                  <a:cubicBezTo>
                    <a:pt x="37930" y="261309"/>
                    <a:pt x="67034" y="158651"/>
                    <a:pt x="63859" y="115259"/>
                  </a:cubicBezTo>
                  <a:cubicBezTo>
                    <a:pt x="60684" y="71867"/>
                    <a:pt x="4592" y="9426"/>
                    <a:pt x="359" y="9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 625">
              <a:extLst>
                <a:ext uri="{FF2B5EF4-FFF2-40B4-BE49-F238E27FC236}">
                  <a16:creationId xmlns:a16="http://schemas.microsoft.com/office/drawing/2014/main" id="{49005CA8-DDAE-B42C-F3E7-171641AFA473}"/>
                </a:ext>
              </a:extLst>
            </p:cNvPr>
            <p:cNvSpPr/>
            <p:nvPr/>
          </p:nvSpPr>
          <p:spPr>
            <a:xfrm>
              <a:off x="5122437" y="3722837"/>
              <a:ext cx="181007" cy="26886"/>
            </a:xfrm>
            <a:custGeom>
              <a:avLst/>
              <a:gdLst>
                <a:gd name="connsiteX0" fmla="*/ 2013 w 181007"/>
                <a:gd name="connsiteY0" fmla="*/ 26838 h 26886"/>
                <a:gd name="connsiteX1" fmla="*/ 176638 w 181007"/>
                <a:gd name="connsiteY1" fmla="*/ 7788 h 26886"/>
                <a:gd name="connsiteX2" fmla="*/ 132188 w 181007"/>
                <a:gd name="connsiteY2" fmla="*/ 4613 h 26886"/>
                <a:gd name="connsiteX3" fmla="*/ 84563 w 181007"/>
                <a:gd name="connsiteY3" fmla="*/ 1438 h 26886"/>
                <a:gd name="connsiteX4" fmla="*/ 2013 w 181007"/>
                <a:gd name="connsiteY4" fmla="*/ 26838 h 2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07" h="26886">
                  <a:moveTo>
                    <a:pt x="2013" y="26838"/>
                  </a:moveTo>
                  <a:cubicBezTo>
                    <a:pt x="17359" y="27896"/>
                    <a:pt x="154942" y="11492"/>
                    <a:pt x="176638" y="7788"/>
                  </a:cubicBezTo>
                  <a:cubicBezTo>
                    <a:pt x="198334" y="4084"/>
                    <a:pt x="132188" y="4613"/>
                    <a:pt x="132188" y="4613"/>
                  </a:cubicBezTo>
                  <a:cubicBezTo>
                    <a:pt x="116842" y="3555"/>
                    <a:pt x="105730" y="-2795"/>
                    <a:pt x="84563" y="1438"/>
                  </a:cubicBezTo>
                  <a:cubicBezTo>
                    <a:pt x="63396" y="5671"/>
                    <a:pt x="-13333" y="25780"/>
                    <a:pt x="2013" y="26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 626">
              <a:extLst>
                <a:ext uri="{FF2B5EF4-FFF2-40B4-BE49-F238E27FC236}">
                  <a16:creationId xmlns:a16="http://schemas.microsoft.com/office/drawing/2014/main" id="{E125B616-1BF8-6BA7-DA83-E44D3E9B67D4}"/>
                </a:ext>
              </a:extLst>
            </p:cNvPr>
            <p:cNvSpPr/>
            <p:nvPr/>
          </p:nvSpPr>
          <p:spPr>
            <a:xfrm>
              <a:off x="4946649" y="3721098"/>
              <a:ext cx="193676" cy="79415"/>
            </a:xfrm>
            <a:custGeom>
              <a:avLst/>
              <a:gdLst>
                <a:gd name="connsiteX0" fmla="*/ 1 w 193676"/>
                <a:gd name="connsiteY0" fmla="*/ 9527 h 79415"/>
                <a:gd name="connsiteX1" fmla="*/ 136526 w 193676"/>
                <a:gd name="connsiteY1" fmla="*/ 12702 h 79415"/>
                <a:gd name="connsiteX2" fmla="*/ 168276 w 193676"/>
                <a:gd name="connsiteY2" fmla="*/ 22227 h 79415"/>
                <a:gd name="connsiteX3" fmla="*/ 139701 w 193676"/>
                <a:gd name="connsiteY3" fmla="*/ 79377 h 79415"/>
                <a:gd name="connsiteX4" fmla="*/ 193676 w 193676"/>
                <a:gd name="connsiteY4" fmla="*/ 12702 h 79415"/>
                <a:gd name="connsiteX5" fmla="*/ 139701 w 193676"/>
                <a:gd name="connsiteY5" fmla="*/ 2 h 79415"/>
                <a:gd name="connsiteX6" fmla="*/ 1 w 193676"/>
                <a:gd name="connsiteY6" fmla="*/ 9527 h 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676" h="79415">
                  <a:moveTo>
                    <a:pt x="1" y="9527"/>
                  </a:moveTo>
                  <a:cubicBezTo>
                    <a:pt x="-528" y="11644"/>
                    <a:pt x="108480" y="10585"/>
                    <a:pt x="136526" y="12702"/>
                  </a:cubicBezTo>
                  <a:cubicBezTo>
                    <a:pt x="164572" y="14819"/>
                    <a:pt x="167747" y="11115"/>
                    <a:pt x="168276" y="22227"/>
                  </a:cubicBezTo>
                  <a:cubicBezTo>
                    <a:pt x="168805" y="33339"/>
                    <a:pt x="135468" y="80964"/>
                    <a:pt x="139701" y="79377"/>
                  </a:cubicBezTo>
                  <a:cubicBezTo>
                    <a:pt x="143934" y="77790"/>
                    <a:pt x="193676" y="25931"/>
                    <a:pt x="193676" y="12702"/>
                  </a:cubicBezTo>
                  <a:cubicBezTo>
                    <a:pt x="193676" y="-527"/>
                    <a:pt x="168276" y="2"/>
                    <a:pt x="139701" y="2"/>
                  </a:cubicBezTo>
                  <a:cubicBezTo>
                    <a:pt x="111126" y="2"/>
                    <a:pt x="530" y="7410"/>
                    <a:pt x="1" y="9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 628">
              <a:extLst>
                <a:ext uri="{FF2B5EF4-FFF2-40B4-BE49-F238E27FC236}">
                  <a16:creationId xmlns:a16="http://schemas.microsoft.com/office/drawing/2014/main" id="{C86B91F1-2C0B-F196-C2DC-EA86C5715489}"/>
                </a:ext>
              </a:extLst>
            </p:cNvPr>
            <p:cNvSpPr/>
            <p:nvPr/>
          </p:nvSpPr>
          <p:spPr>
            <a:xfrm>
              <a:off x="5025774" y="3730554"/>
              <a:ext cx="35427" cy="83136"/>
            </a:xfrm>
            <a:custGeom>
              <a:avLst/>
              <a:gdLst>
                <a:gd name="connsiteX0" fmla="*/ 19301 w 35427"/>
                <a:gd name="connsiteY0" fmla="*/ 71 h 83136"/>
                <a:gd name="connsiteX1" fmla="*/ 16126 w 35427"/>
                <a:gd name="connsiteY1" fmla="*/ 66746 h 83136"/>
                <a:gd name="connsiteX2" fmla="*/ 35176 w 35427"/>
                <a:gd name="connsiteY2" fmla="*/ 82621 h 83136"/>
                <a:gd name="connsiteX3" fmla="*/ 251 w 35427"/>
                <a:gd name="connsiteY3" fmla="*/ 54046 h 83136"/>
                <a:gd name="connsiteX4" fmla="*/ 19301 w 35427"/>
                <a:gd name="connsiteY4" fmla="*/ 71 h 8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27" h="83136">
                  <a:moveTo>
                    <a:pt x="19301" y="71"/>
                  </a:moveTo>
                  <a:cubicBezTo>
                    <a:pt x="21947" y="2188"/>
                    <a:pt x="13480" y="52988"/>
                    <a:pt x="16126" y="66746"/>
                  </a:cubicBezTo>
                  <a:cubicBezTo>
                    <a:pt x="18772" y="80504"/>
                    <a:pt x="37822" y="84738"/>
                    <a:pt x="35176" y="82621"/>
                  </a:cubicBezTo>
                  <a:cubicBezTo>
                    <a:pt x="32530" y="80504"/>
                    <a:pt x="2897" y="64629"/>
                    <a:pt x="251" y="54046"/>
                  </a:cubicBezTo>
                  <a:cubicBezTo>
                    <a:pt x="-2395" y="43463"/>
                    <a:pt x="16655" y="-2046"/>
                    <a:pt x="19301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 629">
              <a:extLst>
                <a:ext uri="{FF2B5EF4-FFF2-40B4-BE49-F238E27FC236}">
                  <a16:creationId xmlns:a16="http://schemas.microsoft.com/office/drawing/2014/main" id="{18619C01-D46A-ED3B-42FB-15DDCFFA2C5D}"/>
                </a:ext>
              </a:extLst>
            </p:cNvPr>
            <p:cNvSpPr/>
            <p:nvPr/>
          </p:nvSpPr>
          <p:spPr>
            <a:xfrm>
              <a:off x="4964431" y="3736957"/>
              <a:ext cx="87020" cy="79507"/>
            </a:xfrm>
            <a:custGeom>
              <a:avLst/>
              <a:gdLst>
                <a:gd name="connsiteX0" fmla="*/ 45719 w 87020"/>
                <a:gd name="connsiteY0" fmla="*/ 18 h 79507"/>
                <a:gd name="connsiteX1" fmla="*/ 10794 w 87020"/>
                <a:gd name="connsiteY1" fmla="*/ 57168 h 79507"/>
                <a:gd name="connsiteX2" fmla="*/ 86994 w 87020"/>
                <a:gd name="connsiteY2" fmla="*/ 79393 h 79507"/>
                <a:gd name="connsiteX3" fmla="*/ 1269 w 87020"/>
                <a:gd name="connsiteY3" fmla="*/ 63518 h 79507"/>
                <a:gd name="connsiteX4" fmla="*/ 45719 w 87020"/>
                <a:gd name="connsiteY4" fmla="*/ 18 h 7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20" h="79507">
                  <a:moveTo>
                    <a:pt x="45719" y="18"/>
                  </a:moveTo>
                  <a:cubicBezTo>
                    <a:pt x="47307" y="-1040"/>
                    <a:pt x="3915" y="43939"/>
                    <a:pt x="10794" y="57168"/>
                  </a:cubicBezTo>
                  <a:cubicBezTo>
                    <a:pt x="17673" y="70397"/>
                    <a:pt x="88582" y="78335"/>
                    <a:pt x="86994" y="79393"/>
                  </a:cubicBezTo>
                  <a:cubicBezTo>
                    <a:pt x="85406" y="80451"/>
                    <a:pt x="11323" y="74101"/>
                    <a:pt x="1269" y="63518"/>
                  </a:cubicBezTo>
                  <a:cubicBezTo>
                    <a:pt x="-8785" y="52935"/>
                    <a:pt x="44131" y="1076"/>
                    <a:pt x="45719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 630">
              <a:extLst>
                <a:ext uri="{FF2B5EF4-FFF2-40B4-BE49-F238E27FC236}">
                  <a16:creationId xmlns:a16="http://schemas.microsoft.com/office/drawing/2014/main" id="{9316F743-7CB7-7809-0AEF-F8F103B8BBA3}"/>
                </a:ext>
              </a:extLst>
            </p:cNvPr>
            <p:cNvSpPr/>
            <p:nvPr/>
          </p:nvSpPr>
          <p:spPr>
            <a:xfrm>
              <a:off x="5054560" y="3733753"/>
              <a:ext cx="54424" cy="63583"/>
            </a:xfrm>
            <a:custGeom>
              <a:avLst/>
              <a:gdLst>
                <a:gd name="connsiteX0" fmla="*/ 40 w 54424"/>
                <a:gd name="connsiteY0" fmla="*/ 47 h 63583"/>
                <a:gd name="connsiteX1" fmla="*/ 44490 w 54424"/>
                <a:gd name="connsiteY1" fmla="*/ 31797 h 63583"/>
                <a:gd name="connsiteX2" fmla="*/ 3215 w 54424"/>
                <a:gd name="connsiteY2" fmla="*/ 63547 h 63583"/>
                <a:gd name="connsiteX3" fmla="*/ 54015 w 54424"/>
                <a:gd name="connsiteY3" fmla="*/ 25447 h 63583"/>
                <a:gd name="connsiteX4" fmla="*/ 40 w 54424"/>
                <a:gd name="connsiteY4" fmla="*/ 47 h 6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24" h="63583">
                  <a:moveTo>
                    <a:pt x="40" y="47"/>
                  </a:moveTo>
                  <a:cubicBezTo>
                    <a:pt x="-1548" y="1105"/>
                    <a:pt x="43961" y="21214"/>
                    <a:pt x="44490" y="31797"/>
                  </a:cubicBezTo>
                  <a:cubicBezTo>
                    <a:pt x="45019" y="42380"/>
                    <a:pt x="1627" y="64605"/>
                    <a:pt x="3215" y="63547"/>
                  </a:cubicBezTo>
                  <a:cubicBezTo>
                    <a:pt x="4803" y="62489"/>
                    <a:pt x="54015" y="25447"/>
                    <a:pt x="54015" y="25447"/>
                  </a:cubicBezTo>
                  <a:cubicBezTo>
                    <a:pt x="59836" y="15922"/>
                    <a:pt x="1628" y="-1011"/>
                    <a:pt x="40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 631">
              <a:extLst>
                <a:ext uri="{FF2B5EF4-FFF2-40B4-BE49-F238E27FC236}">
                  <a16:creationId xmlns:a16="http://schemas.microsoft.com/office/drawing/2014/main" id="{890934C6-8969-A6D7-FA64-2A95ED0145CA}"/>
                </a:ext>
              </a:extLst>
            </p:cNvPr>
            <p:cNvSpPr/>
            <p:nvPr/>
          </p:nvSpPr>
          <p:spPr>
            <a:xfrm>
              <a:off x="4829106" y="3711489"/>
              <a:ext cx="107629" cy="90312"/>
            </a:xfrm>
            <a:custGeom>
              <a:avLst/>
              <a:gdLst>
                <a:gd name="connsiteX0" fmla="*/ 69 w 107629"/>
                <a:gd name="connsiteY0" fmla="*/ 86 h 90312"/>
                <a:gd name="connsiteX1" fmla="*/ 22294 w 107629"/>
                <a:gd name="connsiteY1" fmla="*/ 69936 h 90312"/>
                <a:gd name="connsiteX2" fmla="*/ 69919 w 107629"/>
                <a:gd name="connsiteY2" fmla="*/ 82636 h 90312"/>
                <a:gd name="connsiteX3" fmla="*/ 76269 w 107629"/>
                <a:gd name="connsiteY3" fmla="*/ 19136 h 90312"/>
                <a:gd name="connsiteX4" fmla="*/ 85794 w 107629"/>
                <a:gd name="connsiteY4" fmla="*/ 63586 h 90312"/>
                <a:gd name="connsiteX5" fmla="*/ 104844 w 107629"/>
                <a:gd name="connsiteY5" fmla="*/ 85811 h 90312"/>
                <a:gd name="connsiteX6" fmla="*/ 19119 w 107629"/>
                <a:gd name="connsiteY6" fmla="*/ 85811 h 90312"/>
                <a:gd name="connsiteX7" fmla="*/ 69 w 107629"/>
                <a:gd name="connsiteY7" fmla="*/ 86 h 9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29" h="90312">
                  <a:moveTo>
                    <a:pt x="69" y="86"/>
                  </a:moveTo>
                  <a:cubicBezTo>
                    <a:pt x="598" y="-2560"/>
                    <a:pt x="10652" y="56178"/>
                    <a:pt x="22294" y="69936"/>
                  </a:cubicBezTo>
                  <a:cubicBezTo>
                    <a:pt x="33936" y="83694"/>
                    <a:pt x="60923" y="91103"/>
                    <a:pt x="69919" y="82636"/>
                  </a:cubicBezTo>
                  <a:cubicBezTo>
                    <a:pt x="78915" y="74169"/>
                    <a:pt x="73623" y="22311"/>
                    <a:pt x="76269" y="19136"/>
                  </a:cubicBezTo>
                  <a:cubicBezTo>
                    <a:pt x="78915" y="15961"/>
                    <a:pt x="81032" y="52474"/>
                    <a:pt x="85794" y="63586"/>
                  </a:cubicBezTo>
                  <a:cubicBezTo>
                    <a:pt x="90556" y="74698"/>
                    <a:pt x="115956" y="82107"/>
                    <a:pt x="104844" y="85811"/>
                  </a:cubicBezTo>
                  <a:cubicBezTo>
                    <a:pt x="93732" y="89515"/>
                    <a:pt x="36581" y="93748"/>
                    <a:pt x="19119" y="85811"/>
                  </a:cubicBezTo>
                  <a:cubicBezTo>
                    <a:pt x="1657" y="77874"/>
                    <a:pt x="-460" y="2732"/>
                    <a:pt x="69" y="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 632">
              <a:extLst>
                <a:ext uri="{FF2B5EF4-FFF2-40B4-BE49-F238E27FC236}">
                  <a16:creationId xmlns:a16="http://schemas.microsoft.com/office/drawing/2014/main" id="{ED0B52C5-0737-D4CF-192A-CE024BCE48E6}"/>
                </a:ext>
              </a:extLst>
            </p:cNvPr>
            <p:cNvSpPr/>
            <p:nvPr/>
          </p:nvSpPr>
          <p:spPr>
            <a:xfrm>
              <a:off x="4740048" y="3736973"/>
              <a:ext cx="221941" cy="132364"/>
            </a:xfrm>
            <a:custGeom>
              <a:avLst/>
              <a:gdLst>
                <a:gd name="connsiteX0" fmla="*/ 209777 w 221941"/>
                <a:gd name="connsiteY0" fmla="*/ 2 h 132364"/>
                <a:gd name="connsiteX1" fmla="*/ 219302 w 221941"/>
                <a:gd name="connsiteY1" fmla="*/ 111127 h 132364"/>
                <a:gd name="connsiteX2" fmla="*/ 158977 w 221941"/>
                <a:gd name="connsiteY2" fmla="*/ 130177 h 132364"/>
                <a:gd name="connsiteX3" fmla="*/ 227 w 221941"/>
                <a:gd name="connsiteY3" fmla="*/ 130177 h 132364"/>
                <a:gd name="connsiteX4" fmla="*/ 197077 w 221941"/>
                <a:gd name="connsiteY4" fmla="*/ 114302 h 132364"/>
                <a:gd name="connsiteX5" fmla="*/ 209777 w 221941"/>
                <a:gd name="connsiteY5" fmla="*/ 2 h 13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941" h="132364">
                  <a:moveTo>
                    <a:pt x="209777" y="2"/>
                  </a:moveTo>
                  <a:cubicBezTo>
                    <a:pt x="213481" y="-527"/>
                    <a:pt x="227769" y="89431"/>
                    <a:pt x="219302" y="111127"/>
                  </a:cubicBezTo>
                  <a:cubicBezTo>
                    <a:pt x="210835" y="132823"/>
                    <a:pt x="195489" y="127002"/>
                    <a:pt x="158977" y="130177"/>
                  </a:cubicBezTo>
                  <a:cubicBezTo>
                    <a:pt x="122465" y="133352"/>
                    <a:pt x="-6123" y="132823"/>
                    <a:pt x="227" y="130177"/>
                  </a:cubicBezTo>
                  <a:cubicBezTo>
                    <a:pt x="6577" y="127531"/>
                    <a:pt x="162152" y="130177"/>
                    <a:pt x="197077" y="114302"/>
                  </a:cubicBezTo>
                  <a:cubicBezTo>
                    <a:pt x="232002" y="98427"/>
                    <a:pt x="206073" y="531"/>
                    <a:pt x="20977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 633">
              <a:extLst>
                <a:ext uri="{FF2B5EF4-FFF2-40B4-BE49-F238E27FC236}">
                  <a16:creationId xmlns:a16="http://schemas.microsoft.com/office/drawing/2014/main" id="{867096B2-A865-1588-5B36-107DD8647AD3}"/>
                </a:ext>
              </a:extLst>
            </p:cNvPr>
            <p:cNvSpPr/>
            <p:nvPr/>
          </p:nvSpPr>
          <p:spPr>
            <a:xfrm>
              <a:off x="4746544" y="3520682"/>
              <a:ext cx="54059" cy="235792"/>
            </a:xfrm>
            <a:custGeom>
              <a:avLst/>
              <a:gdLst>
                <a:gd name="connsiteX0" fmla="*/ 81 w 54059"/>
                <a:gd name="connsiteY0" fmla="*/ 393 h 235792"/>
                <a:gd name="connsiteX1" fmla="*/ 41356 w 54059"/>
                <a:gd name="connsiteY1" fmla="*/ 105168 h 235792"/>
                <a:gd name="connsiteX2" fmla="*/ 22306 w 54059"/>
                <a:gd name="connsiteY2" fmla="*/ 235343 h 235792"/>
                <a:gd name="connsiteX3" fmla="*/ 54056 w 54059"/>
                <a:gd name="connsiteY3" fmla="*/ 143268 h 235792"/>
                <a:gd name="connsiteX4" fmla="*/ 81 w 54059"/>
                <a:gd name="connsiteY4" fmla="*/ 393 h 23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9" h="235792">
                  <a:moveTo>
                    <a:pt x="81" y="393"/>
                  </a:moveTo>
                  <a:cubicBezTo>
                    <a:pt x="-2036" y="-5957"/>
                    <a:pt x="37652" y="66010"/>
                    <a:pt x="41356" y="105168"/>
                  </a:cubicBezTo>
                  <a:cubicBezTo>
                    <a:pt x="45060" y="144326"/>
                    <a:pt x="20189" y="228993"/>
                    <a:pt x="22306" y="235343"/>
                  </a:cubicBezTo>
                  <a:cubicBezTo>
                    <a:pt x="24423" y="241693"/>
                    <a:pt x="53527" y="179251"/>
                    <a:pt x="54056" y="143268"/>
                  </a:cubicBezTo>
                  <a:cubicBezTo>
                    <a:pt x="54585" y="107285"/>
                    <a:pt x="2198" y="6743"/>
                    <a:pt x="81" y="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 634">
              <a:extLst>
                <a:ext uri="{FF2B5EF4-FFF2-40B4-BE49-F238E27FC236}">
                  <a16:creationId xmlns:a16="http://schemas.microsoft.com/office/drawing/2014/main" id="{BB6C6B8C-83CD-F6E7-A105-4162EA3090DA}"/>
                </a:ext>
              </a:extLst>
            </p:cNvPr>
            <p:cNvSpPr/>
            <p:nvPr/>
          </p:nvSpPr>
          <p:spPr>
            <a:xfrm>
              <a:off x="4778669" y="3755957"/>
              <a:ext cx="148982" cy="73502"/>
            </a:xfrm>
            <a:custGeom>
              <a:avLst/>
              <a:gdLst>
                <a:gd name="connsiteX0" fmla="*/ 9231 w 148982"/>
                <a:gd name="connsiteY0" fmla="*/ 68 h 73502"/>
                <a:gd name="connsiteX1" fmla="*/ 28281 w 148982"/>
                <a:gd name="connsiteY1" fmla="*/ 57218 h 73502"/>
                <a:gd name="connsiteX2" fmla="*/ 148931 w 148982"/>
                <a:gd name="connsiteY2" fmla="*/ 69918 h 73502"/>
                <a:gd name="connsiteX3" fmla="*/ 12406 w 148982"/>
                <a:gd name="connsiteY3" fmla="*/ 69918 h 73502"/>
                <a:gd name="connsiteX4" fmla="*/ 9231 w 148982"/>
                <a:gd name="connsiteY4" fmla="*/ 68 h 7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982" h="73502">
                  <a:moveTo>
                    <a:pt x="9231" y="68"/>
                  </a:moveTo>
                  <a:cubicBezTo>
                    <a:pt x="11877" y="-2049"/>
                    <a:pt x="4998" y="45576"/>
                    <a:pt x="28281" y="57218"/>
                  </a:cubicBezTo>
                  <a:cubicBezTo>
                    <a:pt x="51564" y="68860"/>
                    <a:pt x="151577" y="67801"/>
                    <a:pt x="148931" y="69918"/>
                  </a:cubicBezTo>
                  <a:cubicBezTo>
                    <a:pt x="146285" y="72035"/>
                    <a:pt x="36748" y="76797"/>
                    <a:pt x="12406" y="69918"/>
                  </a:cubicBezTo>
                  <a:cubicBezTo>
                    <a:pt x="-11936" y="63039"/>
                    <a:pt x="6585" y="2185"/>
                    <a:pt x="9231" y="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 635">
              <a:extLst>
                <a:ext uri="{FF2B5EF4-FFF2-40B4-BE49-F238E27FC236}">
                  <a16:creationId xmlns:a16="http://schemas.microsoft.com/office/drawing/2014/main" id="{9BEE21ED-B1DF-DDC2-B0A8-0D15602C6161}"/>
                </a:ext>
              </a:extLst>
            </p:cNvPr>
            <p:cNvSpPr/>
            <p:nvPr/>
          </p:nvSpPr>
          <p:spPr>
            <a:xfrm>
              <a:off x="4717540" y="3721098"/>
              <a:ext cx="96256" cy="133365"/>
            </a:xfrm>
            <a:custGeom>
              <a:avLst/>
              <a:gdLst>
                <a:gd name="connsiteX0" fmla="*/ 95760 w 96256"/>
                <a:gd name="connsiteY0" fmla="*/ 2 h 133365"/>
                <a:gd name="connsiteX1" fmla="*/ 3685 w 96256"/>
                <a:gd name="connsiteY1" fmla="*/ 85727 h 133365"/>
                <a:gd name="connsiteX2" fmla="*/ 19560 w 96256"/>
                <a:gd name="connsiteY2" fmla="*/ 85727 h 133365"/>
                <a:gd name="connsiteX3" fmla="*/ 32260 w 96256"/>
                <a:gd name="connsiteY3" fmla="*/ 111127 h 133365"/>
                <a:gd name="connsiteX4" fmla="*/ 16385 w 96256"/>
                <a:gd name="connsiteY4" fmla="*/ 133352 h 133365"/>
                <a:gd name="connsiteX5" fmla="*/ 79885 w 96256"/>
                <a:gd name="connsiteY5" fmla="*/ 107952 h 133365"/>
                <a:gd name="connsiteX6" fmla="*/ 54485 w 96256"/>
                <a:gd name="connsiteY6" fmla="*/ 107952 h 133365"/>
                <a:gd name="connsiteX7" fmla="*/ 41785 w 96256"/>
                <a:gd name="connsiteY7" fmla="*/ 82552 h 133365"/>
                <a:gd name="connsiteX8" fmla="*/ 95760 w 96256"/>
                <a:gd name="connsiteY8" fmla="*/ 2 h 13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256" h="133365">
                  <a:moveTo>
                    <a:pt x="95760" y="2"/>
                  </a:moveTo>
                  <a:cubicBezTo>
                    <a:pt x="89410" y="531"/>
                    <a:pt x="3685" y="85727"/>
                    <a:pt x="3685" y="85727"/>
                  </a:cubicBezTo>
                  <a:cubicBezTo>
                    <a:pt x="-9015" y="100015"/>
                    <a:pt x="14798" y="81494"/>
                    <a:pt x="19560" y="85727"/>
                  </a:cubicBezTo>
                  <a:cubicBezTo>
                    <a:pt x="24322" y="89960"/>
                    <a:pt x="32789" y="103190"/>
                    <a:pt x="32260" y="111127"/>
                  </a:cubicBezTo>
                  <a:cubicBezTo>
                    <a:pt x="31731" y="119065"/>
                    <a:pt x="8447" y="133881"/>
                    <a:pt x="16385" y="133352"/>
                  </a:cubicBezTo>
                  <a:cubicBezTo>
                    <a:pt x="24322" y="132823"/>
                    <a:pt x="73535" y="112185"/>
                    <a:pt x="79885" y="107952"/>
                  </a:cubicBezTo>
                  <a:cubicBezTo>
                    <a:pt x="86235" y="103719"/>
                    <a:pt x="60835" y="112185"/>
                    <a:pt x="54485" y="107952"/>
                  </a:cubicBezTo>
                  <a:cubicBezTo>
                    <a:pt x="48135" y="103719"/>
                    <a:pt x="38081" y="95781"/>
                    <a:pt x="41785" y="82552"/>
                  </a:cubicBezTo>
                  <a:cubicBezTo>
                    <a:pt x="45489" y="69323"/>
                    <a:pt x="102110" y="-527"/>
                    <a:pt x="95760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 636">
              <a:extLst>
                <a:ext uri="{FF2B5EF4-FFF2-40B4-BE49-F238E27FC236}">
                  <a16:creationId xmlns:a16="http://schemas.microsoft.com/office/drawing/2014/main" id="{DA7A0F9F-9DC0-CF45-F40D-C81FC4E749B9}"/>
                </a:ext>
              </a:extLst>
            </p:cNvPr>
            <p:cNvSpPr/>
            <p:nvPr/>
          </p:nvSpPr>
          <p:spPr>
            <a:xfrm>
              <a:off x="4714312" y="3476174"/>
              <a:ext cx="398329" cy="47788"/>
            </a:xfrm>
            <a:custGeom>
              <a:avLst/>
              <a:gdLst>
                <a:gd name="connsiteX0" fmla="*/ 563 w 398329"/>
                <a:gd name="connsiteY0" fmla="*/ 41726 h 47788"/>
                <a:gd name="connsiteX1" fmla="*/ 86288 w 398329"/>
                <a:gd name="connsiteY1" fmla="*/ 35376 h 47788"/>
                <a:gd name="connsiteX2" fmla="*/ 210113 w 398329"/>
                <a:gd name="connsiteY2" fmla="*/ 22676 h 47788"/>
                <a:gd name="connsiteX3" fmla="*/ 397438 w 398329"/>
                <a:gd name="connsiteY3" fmla="*/ 451 h 47788"/>
                <a:gd name="connsiteX4" fmla="*/ 127563 w 398329"/>
                <a:gd name="connsiteY4" fmla="*/ 44901 h 47788"/>
                <a:gd name="connsiteX5" fmla="*/ 563 w 398329"/>
                <a:gd name="connsiteY5" fmla="*/ 41726 h 4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329" h="47788">
                  <a:moveTo>
                    <a:pt x="563" y="41726"/>
                  </a:moveTo>
                  <a:cubicBezTo>
                    <a:pt x="-6316" y="40139"/>
                    <a:pt x="51363" y="38551"/>
                    <a:pt x="86288" y="35376"/>
                  </a:cubicBezTo>
                  <a:cubicBezTo>
                    <a:pt x="121213" y="32201"/>
                    <a:pt x="210113" y="22676"/>
                    <a:pt x="210113" y="22676"/>
                  </a:cubicBezTo>
                  <a:cubicBezTo>
                    <a:pt x="261971" y="16855"/>
                    <a:pt x="411196" y="-3253"/>
                    <a:pt x="397438" y="451"/>
                  </a:cubicBezTo>
                  <a:cubicBezTo>
                    <a:pt x="383680" y="4155"/>
                    <a:pt x="187888" y="37493"/>
                    <a:pt x="127563" y="44901"/>
                  </a:cubicBezTo>
                  <a:cubicBezTo>
                    <a:pt x="67238" y="52309"/>
                    <a:pt x="7442" y="43313"/>
                    <a:pt x="563" y="41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 637">
              <a:extLst>
                <a:ext uri="{FF2B5EF4-FFF2-40B4-BE49-F238E27FC236}">
                  <a16:creationId xmlns:a16="http://schemas.microsoft.com/office/drawing/2014/main" id="{0D7FA42B-804B-FD0D-466F-48E1B9C43673}"/>
                </a:ext>
              </a:extLst>
            </p:cNvPr>
            <p:cNvSpPr/>
            <p:nvPr/>
          </p:nvSpPr>
          <p:spPr>
            <a:xfrm>
              <a:off x="5083048" y="3397086"/>
              <a:ext cx="9894" cy="92046"/>
            </a:xfrm>
            <a:custGeom>
              <a:avLst/>
              <a:gdLst>
                <a:gd name="connsiteX0" fmla="*/ 6477 w 9894"/>
                <a:gd name="connsiteY0" fmla="*/ 164 h 92046"/>
                <a:gd name="connsiteX1" fmla="*/ 9652 w 9894"/>
                <a:gd name="connsiteY1" fmla="*/ 89064 h 92046"/>
                <a:gd name="connsiteX2" fmla="*/ 127 w 9894"/>
                <a:gd name="connsiteY2" fmla="*/ 66839 h 92046"/>
                <a:gd name="connsiteX3" fmla="*/ 6477 w 9894"/>
                <a:gd name="connsiteY3" fmla="*/ 164 h 9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4" h="92046">
                  <a:moveTo>
                    <a:pt x="6477" y="164"/>
                  </a:moveTo>
                  <a:cubicBezTo>
                    <a:pt x="8064" y="3868"/>
                    <a:pt x="10710" y="77952"/>
                    <a:pt x="9652" y="89064"/>
                  </a:cubicBezTo>
                  <a:cubicBezTo>
                    <a:pt x="8594" y="100176"/>
                    <a:pt x="1185" y="77422"/>
                    <a:pt x="127" y="66839"/>
                  </a:cubicBezTo>
                  <a:cubicBezTo>
                    <a:pt x="-931" y="56256"/>
                    <a:pt x="4890" y="-3540"/>
                    <a:pt x="6477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 638">
              <a:extLst>
                <a:ext uri="{FF2B5EF4-FFF2-40B4-BE49-F238E27FC236}">
                  <a16:creationId xmlns:a16="http://schemas.microsoft.com/office/drawing/2014/main" id="{5B4CE446-A623-CC4A-1A2C-39C56728FA5F}"/>
                </a:ext>
              </a:extLst>
            </p:cNvPr>
            <p:cNvSpPr/>
            <p:nvPr/>
          </p:nvSpPr>
          <p:spPr>
            <a:xfrm>
              <a:off x="5076534" y="3390843"/>
              <a:ext cx="91302" cy="22342"/>
            </a:xfrm>
            <a:custGeom>
              <a:avLst/>
              <a:gdLst>
                <a:gd name="connsiteX0" fmla="*/ 291 w 91302"/>
                <a:gd name="connsiteY0" fmla="*/ 22282 h 22342"/>
                <a:gd name="connsiteX1" fmla="*/ 89191 w 91302"/>
                <a:gd name="connsiteY1" fmla="*/ 6407 h 22342"/>
                <a:gd name="connsiteX2" fmla="*/ 60616 w 91302"/>
                <a:gd name="connsiteY2" fmla="*/ 57 h 22342"/>
                <a:gd name="connsiteX3" fmla="*/ 291 w 91302"/>
                <a:gd name="connsiteY3" fmla="*/ 22282 h 2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02" h="22342">
                  <a:moveTo>
                    <a:pt x="291" y="22282"/>
                  </a:moveTo>
                  <a:cubicBezTo>
                    <a:pt x="5053" y="23340"/>
                    <a:pt x="79137" y="10111"/>
                    <a:pt x="89191" y="6407"/>
                  </a:cubicBezTo>
                  <a:cubicBezTo>
                    <a:pt x="99245" y="2703"/>
                    <a:pt x="70670" y="-472"/>
                    <a:pt x="60616" y="57"/>
                  </a:cubicBezTo>
                  <a:cubicBezTo>
                    <a:pt x="50562" y="586"/>
                    <a:pt x="-4471" y="21224"/>
                    <a:pt x="291" y="22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7490EB72-02ED-1A5C-72E3-E8FC8751EF7B}"/>
                </a:ext>
              </a:extLst>
            </p:cNvPr>
            <p:cNvSpPr/>
            <p:nvPr/>
          </p:nvSpPr>
          <p:spPr>
            <a:xfrm>
              <a:off x="5127510" y="3397233"/>
              <a:ext cx="92421" cy="13040"/>
            </a:xfrm>
            <a:custGeom>
              <a:avLst/>
              <a:gdLst>
                <a:gd name="connsiteX0" fmla="*/ 115 w 92421"/>
                <a:gd name="connsiteY0" fmla="*/ 12717 h 13040"/>
                <a:gd name="connsiteX1" fmla="*/ 89015 w 92421"/>
                <a:gd name="connsiteY1" fmla="*/ 9542 h 13040"/>
                <a:gd name="connsiteX2" fmla="*/ 69965 w 92421"/>
                <a:gd name="connsiteY2" fmla="*/ 17 h 13040"/>
                <a:gd name="connsiteX3" fmla="*/ 115 w 92421"/>
                <a:gd name="connsiteY3" fmla="*/ 12717 h 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21" h="13040">
                  <a:moveTo>
                    <a:pt x="115" y="12717"/>
                  </a:moveTo>
                  <a:cubicBezTo>
                    <a:pt x="3290" y="14304"/>
                    <a:pt x="89015" y="9542"/>
                    <a:pt x="89015" y="9542"/>
                  </a:cubicBezTo>
                  <a:cubicBezTo>
                    <a:pt x="100657" y="7425"/>
                    <a:pt x="79490" y="546"/>
                    <a:pt x="69965" y="17"/>
                  </a:cubicBezTo>
                  <a:cubicBezTo>
                    <a:pt x="60440" y="-512"/>
                    <a:pt x="-3060" y="11130"/>
                    <a:pt x="115" y="127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78BBB5E-C883-AF56-6615-38A584E9085A}"/>
                </a:ext>
              </a:extLst>
            </p:cNvPr>
            <p:cNvSpPr/>
            <p:nvPr/>
          </p:nvSpPr>
          <p:spPr>
            <a:xfrm>
              <a:off x="5133684" y="3406467"/>
              <a:ext cx="16485" cy="87977"/>
            </a:xfrm>
            <a:custGeom>
              <a:avLst/>
              <a:gdLst>
                <a:gd name="connsiteX0" fmla="*/ 6641 w 16485"/>
                <a:gd name="connsiteY0" fmla="*/ 308 h 87977"/>
                <a:gd name="connsiteX1" fmla="*/ 291 w 16485"/>
                <a:gd name="connsiteY1" fmla="*/ 86033 h 87977"/>
                <a:gd name="connsiteX2" fmla="*/ 16166 w 16485"/>
                <a:gd name="connsiteY2" fmla="*/ 57458 h 87977"/>
                <a:gd name="connsiteX3" fmla="*/ 6641 w 16485"/>
                <a:gd name="connsiteY3" fmla="*/ 308 h 8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5" h="87977">
                  <a:moveTo>
                    <a:pt x="6641" y="308"/>
                  </a:moveTo>
                  <a:cubicBezTo>
                    <a:pt x="3995" y="5070"/>
                    <a:pt x="-1297" y="76508"/>
                    <a:pt x="291" y="86033"/>
                  </a:cubicBezTo>
                  <a:cubicBezTo>
                    <a:pt x="1878" y="95558"/>
                    <a:pt x="14049" y="67512"/>
                    <a:pt x="16166" y="57458"/>
                  </a:cubicBezTo>
                  <a:cubicBezTo>
                    <a:pt x="18283" y="47404"/>
                    <a:pt x="9287" y="-4454"/>
                    <a:pt x="6641" y="3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5365BDCE-6041-69C4-E372-B12AA9330199}"/>
                </a:ext>
              </a:extLst>
            </p:cNvPr>
            <p:cNvSpPr/>
            <p:nvPr/>
          </p:nvSpPr>
          <p:spPr>
            <a:xfrm>
              <a:off x="5202756" y="3403226"/>
              <a:ext cx="13769" cy="94550"/>
            </a:xfrm>
            <a:custGeom>
              <a:avLst/>
              <a:gdLst>
                <a:gd name="connsiteX0" fmla="*/ 13769 w 13769"/>
                <a:gd name="connsiteY0" fmla="*/ 374 h 94550"/>
                <a:gd name="connsiteX1" fmla="*/ 1069 w 13769"/>
                <a:gd name="connsiteY1" fmla="*/ 92449 h 94550"/>
                <a:gd name="connsiteX2" fmla="*/ 1069 w 13769"/>
                <a:gd name="connsiteY2" fmla="*/ 60699 h 94550"/>
                <a:gd name="connsiteX3" fmla="*/ 13769 w 13769"/>
                <a:gd name="connsiteY3" fmla="*/ 374 h 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9" h="94550">
                  <a:moveTo>
                    <a:pt x="13769" y="374"/>
                  </a:moveTo>
                  <a:cubicBezTo>
                    <a:pt x="13769" y="5666"/>
                    <a:pt x="3186" y="82395"/>
                    <a:pt x="1069" y="92449"/>
                  </a:cubicBezTo>
                  <a:cubicBezTo>
                    <a:pt x="-1048" y="102503"/>
                    <a:pt x="540" y="73928"/>
                    <a:pt x="1069" y="60699"/>
                  </a:cubicBezTo>
                  <a:cubicBezTo>
                    <a:pt x="1598" y="47470"/>
                    <a:pt x="13769" y="-4918"/>
                    <a:pt x="13769" y="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71AFF5F8-6A8B-7E9F-09A3-22BC0AF0E091}"/>
                </a:ext>
              </a:extLst>
            </p:cNvPr>
            <p:cNvSpPr/>
            <p:nvPr/>
          </p:nvSpPr>
          <p:spPr>
            <a:xfrm>
              <a:off x="5175218" y="3464057"/>
              <a:ext cx="130264" cy="95234"/>
            </a:xfrm>
            <a:custGeom>
              <a:avLst/>
              <a:gdLst>
                <a:gd name="connsiteX0" fmla="*/ 32 w 130264"/>
                <a:gd name="connsiteY0" fmla="*/ 22093 h 95234"/>
                <a:gd name="connsiteX1" fmla="*/ 76232 w 130264"/>
                <a:gd name="connsiteY1" fmla="*/ 3043 h 95234"/>
                <a:gd name="connsiteX2" fmla="*/ 130207 w 130264"/>
                <a:gd name="connsiteY2" fmla="*/ 95118 h 95234"/>
                <a:gd name="connsiteX3" fmla="*/ 85757 w 130264"/>
                <a:gd name="connsiteY3" fmla="*/ 22093 h 95234"/>
                <a:gd name="connsiteX4" fmla="*/ 32 w 130264"/>
                <a:gd name="connsiteY4" fmla="*/ 22093 h 9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64" h="95234">
                  <a:moveTo>
                    <a:pt x="32" y="22093"/>
                  </a:moveTo>
                  <a:cubicBezTo>
                    <a:pt x="-1555" y="18918"/>
                    <a:pt x="54536" y="-9128"/>
                    <a:pt x="76232" y="3043"/>
                  </a:cubicBezTo>
                  <a:cubicBezTo>
                    <a:pt x="97928" y="15214"/>
                    <a:pt x="128620" y="91943"/>
                    <a:pt x="130207" y="95118"/>
                  </a:cubicBezTo>
                  <a:cubicBezTo>
                    <a:pt x="131794" y="98293"/>
                    <a:pt x="100045" y="35851"/>
                    <a:pt x="85757" y="22093"/>
                  </a:cubicBezTo>
                  <a:cubicBezTo>
                    <a:pt x="71469" y="8335"/>
                    <a:pt x="1619" y="25268"/>
                    <a:pt x="32" y="220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120D7710-E45A-8883-3532-6540D027FB32}"/>
                </a:ext>
              </a:extLst>
            </p:cNvPr>
            <p:cNvSpPr/>
            <p:nvPr/>
          </p:nvSpPr>
          <p:spPr>
            <a:xfrm>
              <a:off x="5117874" y="3757783"/>
              <a:ext cx="169157" cy="30001"/>
            </a:xfrm>
            <a:custGeom>
              <a:avLst/>
              <a:gdLst>
                <a:gd name="connsiteX0" fmla="*/ 226 w 169157"/>
                <a:gd name="connsiteY0" fmla="*/ 29992 h 30001"/>
                <a:gd name="connsiteX1" fmla="*/ 162151 w 169157"/>
                <a:gd name="connsiteY1" fmla="*/ 4592 h 30001"/>
                <a:gd name="connsiteX2" fmla="*/ 127226 w 169157"/>
                <a:gd name="connsiteY2" fmla="*/ 1417 h 30001"/>
                <a:gd name="connsiteX3" fmla="*/ 226 w 169157"/>
                <a:gd name="connsiteY3" fmla="*/ 29992 h 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157" h="30001">
                  <a:moveTo>
                    <a:pt x="226" y="29992"/>
                  </a:moveTo>
                  <a:cubicBezTo>
                    <a:pt x="6047" y="30521"/>
                    <a:pt x="140984" y="9354"/>
                    <a:pt x="162151" y="4592"/>
                  </a:cubicBezTo>
                  <a:cubicBezTo>
                    <a:pt x="183318" y="-170"/>
                    <a:pt x="152097" y="-1229"/>
                    <a:pt x="127226" y="1417"/>
                  </a:cubicBezTo>
                  <a:cubicBezTo>
                    <a:pt x="102355" y="4063"/>
                    <a:pt x="-5595" y="29463"/>
                    <a:pt x="226" y="299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54566FB-5E06-31C4-885C-45972DB6E0BE}"/>
                </a:ext>
              </a:extLst>
            </p:cNvPr>
            <p:cNvSpPr/>
            <p:nvPr/>
          </p:nvSpPr>
          <p:spPr>
            <a:xfrm>
              <a:off x="5282451" y="3721095"/>
              <a:ext cx="32662" cy="98437"/>
            </a:xfrm>
            <a:custGeom>
              <a:avLst/>
              <a:gdLst>
                <a:gd name="connsiteX0" fmla="*/ 10274 w 32662"/>
                <a:gd name="connsiteY0" fmla="*/ 5 h 98437"/>
                <a:gd name="connsiteX1" fmla="*/ 749 w 32662"/>
                <a:gd name="connsiteY1" fmla="*/ 53980 h 98437"/>
                <a:gd name="connsiteX2" fmla="*/ 32499 w 32662"/>
                <a:gd name="connsiteY2" fmla="*/ 98430 h 98437"/>
                <a:gd name="connsiteX3" fmla="*/ 13449 w 32662"/>
                <a:gd name="connsiteY3" fmla="*/ 57155 h 98437"/>
                <a:gd name="connsiteX4" fmla="*/ 10274 w 32662"/>
                <a:gd name="connsiteY4" fmla="*/ 5 h 9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62" h="98437">
                  <a:moveTo>
                    <a:pt x="10274" y="5"/>
                  </a:moveTo>
                  <a:cubicBezTo>
                    <a:pt x="8157" y="-524"/>
                    <a:pt x="-2955" y="37576"/>
                    <a:pt x="749" y="53980"/>
                  </a:cubicBezTo>
                  <a:cubicBezTo>
                    <a:pt x="4453" y="70384"/>
                    <a:pt x="30382" y="97901"/>
                    <a:pt x="32499" y="98430"/>
                  </a:cubicBezTo>
                  <a:cubicBezTo>
                    <a:pt x="34616" y="98959"/>
                    <a:pt x="15566" y="69855"/>
                    <a:pt x="13449" y="57155"/>
                  </a:cubicBezTo>
                  <a:cubicBezTo>
                    <a:pt x="11332" y="44455"/>
                    <a:pt x="12391" y="534"/>
                    <a:pt x="1027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26EBA762-138E-BF1C-6636-C1858C65CC92}"/>
                </a:ext>
              </a:extLst>
            </p:cNvPr>
            <p:cNvSpPr/>
            <p:nvPr/>
          </p:nvSpPr>
          <p:spPr>
            <a:xfrm>
              <a:off x="5225682" y="3746497"/>
              <a:ext cx="76580" cy="72367"/>
            </a:xfrm>
            <a:custGeom>
              <a:avLst/>
              <a:gdLst>
                <a:gd name="connsiteX0" fmla="*/ 60693 w 76580"/>
                <a:gd name="connsiteY0" fmla="*/ 3 h 72367"/>
                <a:gd name="connsiteX1" fmla="*/ 6718 w 76580"/>
                <a:gd name="connsiteY1" fmla="*/ 66678 h 72367"/>
                <a:gd name="connsiteX2" fmla="*/ 76568 w 76580"/>
                <a:gd name="connsiteY2" fmla="*/ 60328 h 72367"/>
                <a:gd name="connsiteX3" fmla="*/ 368 w 76580"/>
                <a:gd name="connsiteY3" fmla="*/ 69853 h 72367"/>
                <a:gd name="connsiteX4" fmla="*/ 60693 w 76580"/>
                <a:gd name="connsiteY4" fmla="*/ 3 h 7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80" h="72367">
                  <a:moveTo>
                    <a:pt x="60693" y="3"/>
                  </a:moveTo>
                  <a:cubicBezTo>
                    <a:pt x="61751" y="-526"/>
                    <a:pt x="4072" y="56624"/>
                    <a:pt x="6718" y="66678"/>
                  </a:cubicBezTo>
                  <a:cubicBezTo>
                    <a:pt x="9364" y="76732"/>
                    <a:pt x="77626" y="59799"/>
                    <a:pt x="76568" y="60328"/>
                  </a:cubicBezTo>
                  <a:cubicBezTo>
                    <a:pt x="75510" y="60857"/>
                    <a:pt x="6189" y="78849"/>
                    <a:pt x="368" y="69853"/>
                  </a:cubicBezTo>
                  <a:cubicBezTo>
                    <a:pt x="-5453" y="60857"/>
                    <a:pt x="59635" y="532"/>
                    <a:pt x="6069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8DF0ACAE-3DE4-9B2B-8E0C-C0CA936B5757}"/>
                </a:ext>
              </a:extLst>
            </p:cNvPr>
            <p:cNvSpPr/>
            <p:nvPr/>
          </p:nvSpPr>
          <p:spPr>
            <a:xfrm>
              <a:off x="5031952" y="3768705"/>
              <a:ext cx="203685" cy="79439"/>
            </a:xfrm>
            <a:custGeom>
              <a:avLst/>
              <a:gdLst>
                <a:gd name="connsiteX0" fmla="*/ 121073 w 203685"/>
                <a:gd name="connsiteY0" fmla="*/ 20 h 79439"/>
                <a:gd name="connsiteX1" fmla="*/ 32173 w 203685"/>
                <a:gd name="connsiteY1" fmla="*/ 57170 h 79439"/>
                <a:gd name="connsiteX2" fmla="*/ 203623 w 203685"/>
                <a:gd name="connsiteY2" fmla="*/ 44470 h 79439"/>
                <a:gd name="connsiteX3" fmla="*/ 9948 w 203685"/>
                <a:gd name="connsiteY3" fmla="*/ 79395 h 79439"/>
                <a:gd name="connsiteX4" fmla="*/ 35348 w 203685"/>
                <a:gd name="connsiteY4" fmla="*/ 50820 h 79439"/>
                <a:gd name="connsiteX5" fmla="*/ 121073 w 203685"/>
                <a:gd name="connsiteY5" fmla="*/ 20 h 7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85" h="79439">
                  <a:moveTo>
                    <a:pt x="121073" y="20"/>
                  </a:moveTo>
                  <a:cubicBezTo>
                    <a:pt x="120544" y="1078"/>
                    <a:pt x="18415" y="49762"/>
                    <a:pt x="32173" y="57170"/>
                  </a:cubicBezTo>
                  <a:cubicBezTo>
                    <a:pt x="45931" y="64578"/>
                    <a:pt x="207327" y="40766"/>
                    <a:pt x="203623" y="44470"/>
                  </a:cubicBezTo>
                  <a:cubicBezTo>
                    <a:pt x="199919" y="48174"/>
                    <a:pt x="37994" y="78337"/>
                    <a:pt x="9948" y="79395"/>
                  </a:cubicBezTo>
                  <a:cubicBezTo>
                    <a:pt x="-18098" y="80453"/>
                    <a:pt x="20532" y="62462"/>
                    <a:pt x="35348" y="50820"/>
                  </a:cubicBezTo>
                  <a:cubicBezTo>
                    <a:pt x="50164" y="39178"/>
                    <a:pt x="121602" y="-1038"/>
                    <a:pt x="121073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250DB5D1-9C59-B885-1E78-43B7F57771F1}"/>
                </a:ext>
              </a:extLst>
            </p:cNvPr>
            <p:cNvSpPr/>
            <p:nvPr/>
          </p:nvSpPr>
          <p:spPr>
            <a:xfrm>
              <a:off x="5213344" y="3524235"/>
              <a:ext cx="54533" cy="168304"/>
            </a:xfrm>
            <a:custGeom>
              <a:avLst/>
              <a:gdLst>
                <a:gd name="connsiteX0" fmla="*/ 53981 w 54533"/>
                <a:gd name="connsiteY0" fmla="*/ 15 h 168304"/>
                <a:gd name="connsiteX1" fmla="*/ 28581 w 54533"/>
                <a:gd name="connsiteY1" fmla="*/ 79390 h 168304"/>
                <a:gd name="connsiteX2" fmla="*/ 38106 w 54533"/>
                <a:gd name="connsiteY2" fmla="*/ 168290 h 168304"/>
                <a:gd name="connsiteX3" fmla="*/ 6 w 54533"/>
                <a:gd name="connsiteY3" fmla="*/ 85740 h 168304"/>
                <a:gd name="connsiteX4" fmla="*/ 53981 w 54533"/>
                <a:gd name="connsiteY4" fmla="*/ 15 h 16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33" h="168304">
                  <a:moveTo>
                    <a:pt x="53981" y="15"/>
                  </a:moveTo>
                  <a:cubicBezTo>
                    <a:pt x="58743" y="-1043"/>
                    <a:pt x="31227" y="51344"/>
                    <a:pt x="28581" y="79390"/>
                  </a:cubicBezTo>
                  <a:cubicBezTo>
                    <a:pt x="25935" y="107436"/>
                    <a:pt x="42868" y="167232"/>
                    <a:pt x="38106" y="168290"/>
                  </a:cubicBezTo>
                  <a:cubicBezTo>
                    <a:pt x="33344" y="169348"/>
                    <a:pt x="-523" y="111140"/>
                    <a:pt x="6" y="85740"/>
                  </a:cubicBezTo>
                  <a:cubicBezTo>
                    <a:pt x="535" y="60340"/>
                    <a:pt x="49219" y="1073"/>
                    <a:pt x="53981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76E33D3C-003D-097E-CFA7-BC69F8361139}"/>
                </a:ext>
              </a:extLst>
            </p:cNvPr>
            <p:cNvSpPr/>
            <p:nvPr/>
          </p:nvSpPr>
          <p:spPr>
            <a:xfrm>
              <a:off x="4848183" y="3584433"/>
              <a:ext cx="352488" cy="50966"/>
            </a:xfrm>
            <a:custGeom>
              <a:avLst/>
              <a:gdLst>
                <a:gd name="connsiteX0" fmla="*/ 42 w 352488"/>
                <a:gd name="connsiteY0" fmla="*/ 142 h 50966"/>
                <a:gd name="connsiteX1" fmla="*/ 142917 w 352488"/>
                <a:gd name="connsiteY1" fmla="*/ 35067 h 50966"/>
                <a:gd name="connsiteX2" fmla="*/ 352467 w 352488"/>
                <a:gd name="connsiteY2" fmla="*/ 16017 h 50966"/>
                <a:gd name="connsiteX3" fmla="*/ 130217 w 352488"/>
                <a:gd name="connsiteY3" fmla="*/ 50942 h 50966"/>
                <a:gd name="connsiteX4" fmla="*/ 42 w 352488"/>
                <a:gd name="connsiteY4" fmla="*/ 142 h 5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88" h="50966">
                  <a:moveTo>
                    <a:pt x="42" y="142"/>
                  </a:moveTo>
                  <a:cubicBezTo>
                    <a:pt x="2159" y="-2504"/>
                    <a:pt x="84180" y="32421"/>
                    <a:pt x="142917" y="35067"/>
                  </a:cubicBezTo>
                  <a:cubicBezTo>
                    <a:pt x="201654" y="37713"/>
                    <a:pt x="354584" y="13371"/>
                    <a:pt x="352467" y="16017"/>
                  </a:cubicBezTo>
                  <a:cubicBezTo>
                    <a:pt x="350350" y="18663"/>
                    <a:pt x="184192" y="52000"/>
                    <a:pt x="130217" y="50942"/>
                  </a:cubicBezTo>
                  <a:cubicBezTo>
                    <a:pt x="76242" y="49884"/>
                    <a:pt x="-2075" y="2788"/>
                    <a:pt x="42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FD22C1A7-1D46-D0A5-48E0-2BC54BE613CD}"/>
                </a:ext>
              </a:extLst>
            </p:cNvPr>
            <p:cNvSpPr/>
            <p:nvPr/>
          </p:nvSpPr>
          <p:spPr>
            <a:xfrm>
              <a:off x="4675734" y="3517888"/>
              <a:ext cx="39141" cy="249076"/>
            </a:xfrm>
            <a:custGeom>
              <a:avLst/>
              <a:gdLst>
                <a:gd name="connsiteX0" fmla="*/ 32791 w 39141"/>
                <a:gd name="connsiteY0" fmla="*/ 12 h 249076"/>
                <a:gd name="connsiteX1" fmla="*/ 1041 w 39141"/>
                <a:gd name="connsiteY1" fmla="*/ 92087 h 249076"/>
                <a:gd name="connsiteX2" fmla="*/ 10566 w 39141"/>
                <a:gd name="connsiteY2" fmla="*/ 190512 h 249076"/>
                <a:gd name="connsiteX3" fmla="*/ 39141 w 39141"/>
                <a:gd name="connsiteY3" fmla="*/ 247662 h 249076"/>
                <a:gd name="connsiteX4" fmla="*/ 10566 w 39141"/>
                <a:gd name="connsiteY4" fmla="*/ 133362 h 249076"/>
                <a:gd name="connsiteX5" fmla="*/ 13741 w 39141"/>
                <a:gd name="connsiteY5" fmla="*/ 85737 h 249076"/>
                <a:gd name="connsiteX6" fmla="*/ 32791 w 39141"/>
                <a:gd name="connsiteY6" fmla="*/ 12 h 24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1" h="249076">
                  <a:moveTo>
                    <a:pt x="32791" y="12"/>
                  </a:moveTo>
                  <a:cubicBezTo>
                    <a:pt x="30674" y="1070"/>
                    <a:pt x="4745" y="60337"/>
                    <a:pt x="1041" y="92087"/>
                  </a:cubicBezTo>
                  <a:cubicBezTo>
                    <a:pt x="-2663" y="123837"/>
                    <a:pt x="4216" y="164583"/>
                    <a:pt x="10566" y="190512"/>
                  </a:cubicBezTo>
                  <a:cubicBezTo>
                    <a:pt x="16916" y="216441"/>
                    <a:pt x="39141" y="257187"/>
                    <a:pt x="39141" y="247662"/>
                  </a:cubicBezTo>
                  <a:cubicBezTo>
                    <a:pt x="39141" y="238137"/>
                    <a:pt x="14799" y="160350"/>
                    <a:pt x="10566" y="133362"/>
                  </a:cubicBezTo>
                  <a:cubicBezTo>
                    <a:pt x="6333" y="106375"/>
                    <a:pt x="12154" y="104258"/>
                    <a:pt x="13741" y="85737"/>
                  </a:cubicBezTo>
                  <a:cubicBezTo>
                    <a:pt x="15328" y="67216"/>
                    <a:pt x="34908" y="-1046"/>
                    <a:pt x="32791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51A641B-4C9A-0B60-248A-E5E74BE76034}"/>
                </a:ext>
              </a:extLst>
            </p:cNvPr>
            <p:cNvSpPr/>
            <p:nvPr/>
          </p:nvSpPr>
          <p:spPr>
            <a:xfrm>
              <a:off x="4733819" y="3533092"/>
              <a:ext cx="48089" cy="232653"/>
            </a:xfrm>
            <a:custGeom>
              <a:avLst/>
              <a:gdLst>
                <a:gd name="connsiteX0" fmla="*/ 3281 w 48089"/>
                <a:gd name="connsiteY0" fmla="*/ 683 h 232653"/>
                <a:gd name="connsiteX1" fmla="*/ 28681 w 48089"/>
                <a:gd name="connsiteY1" fmla="*/ 140383 h 232653"/>
                <a:gd name="connsiteX2" fmla="*/ 106 w 48089"/>
                <a:gd name="connsiteY2" fmla="*/ 232458 h 232653"/>
                <a:gd name="connsiteX3" fmla="*/ 41381 w 48089"/>
                <a:gd name="connsiteY3" fmla="*/ 162608 h 232653"/>
                <a:gd name="connsiteX4" fmla="*/ 44556 w 48089"/>
                <a:gd name="connsiteY4" fmla="*/ 89583 h 232653"/>
                <a:gd name="connsiteX5" fmla="*/ 3281 w 48089"/>
                <a:gd name="connsiteY5" fmla="*/ 683 h 23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89" h="232653">
                  <a:moveTo>
                    <a:pt x="3281" y="683"/>
                  </a:moveTo>
                  <a:cubicBezTo>
                    <a:pt x="635" y="9150"/>
                    <a:pt x="29210" y="101754"/>
                    <a:pt x="28681" y="140383"/>
                  </a:cubicBezTo>
                  <a:cubicBezTo>
                    <a:pt x="28152" y="179012"/>
                    <a:pt x="-2011" y="228754"/>
                    <a:pt x="106" y="232458"/>
                  </a:cubicBezTo>
                  <a:cubicBezTo>
                    <a:pt x="2223" y="236162"/>
                    <a:pt x="33973" y="186421"/>
                    <a:pt x="41381" y="162608"/>
                  </a:cubicBezTo>
                  <a:cubicBezTo>
                    <a:pt x="48789" y="138796"/>
                    <a:pt x="50377" y="114454"/>
                    <a:pt x="44556" y="89583"/>
                  </a:cubicBezTo>
                  <a:cubicBezTo>
                    <a:pt x="38735" y="64712"/>
                    <a:pt x="5927" y="-7784"/>
                    <a:pt x="3281" y="6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B458D3B9-A0AB-F99A-A383-FD1867390D2C}"/>
                </a:ext>
              </a:extLst>
            </p:cNvPr>
            <p:cNvSpPr/>
            <p:nvPr/>
          </p:nvSpPr>
          <p:spPr>
            <a:xfrm>
              <a:off x="4724351" y="3527377"/>
              <a:ext cx="22479" cy="235109"/>
            </a:xfrm>
            <a:custGeom>
              <a:avLst/>
              <a:gdLst>
                <a:gd name="connsiteX0" fmla="*/ 49 w 22479"/>
                <a:gd name="connsiteY0" fmla="*/ 48 h 235109"/>
                <a:gd name="connsiteX1" fmla="*/ 15924 w 22479"/>
                <a:gd name="connsiteY1" fmla="*/ 142923 h 235109"/>
                <a:gd name="connsiteX2" fmla="*/ 3224 w 22479"/>
                <a:gd name="connsiteY2" fmla="*/ 234998 h 235109"/>
                <a:gd name="connsiteX3" fmla="*/ 22274 w 22479"/>
                <a:gd name="connsiteY3" fmla="*/ 158798 h 235109"/>
                <a:gd name="connsiteX4" fmla="*/ 49 w 22479"/>
                <a:gd name="connsiteY4" fmla="*/ 48 h 23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" h="235109">
                  <a:moveTo>
                    <a:pt x="49" y="48"/>
                  </a:moveTo>
                  <a:cubicBezTo>
                    <a:pt x="-1009" y="-2598"/>
                    <a:pt x="15395" y="103765"/>
                    <a:pt x="15924" y="142923"/>
                  </a:cubicBezTo>
                  <a:cubicBezTo>
                    <a:pt x="16453" y="182081"/>
                    <a:pt x="2166" y="232352"/>
                    <a:pt x="3224" y="234998"/>
                  </a:cubicBezTo>
                  <a:cubicBezTo>
                    <a:pt x="4282" y="237644"/>
                    <a:pt x="19628" y="192665"/>
                    <a:pt x="22274" y="158798"/>
                  </a:cubicBezTo>
                  <a:cubicBezTo>
                    <a:pt x="24920" y="124931"/>
                    <a:pt x="1107" y="2694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80B12659-4848-554A-0A62-0705501CFC56}"/>
                </a:ext>
              </a:extLst>
            </p:cNvPr>
            <p:cNvSpPr/>
            <p:nvPr/>
          </p:nvSpPr>
          <p:spPr>
            <a:xfrm>
              <a:off x="4901730" y="3873225"/>
              <a:ext cx="7056" cy="191608"/>
            </a:xfrm>
            <a:custGeom>
              <a:avLst/>
              <a:gdLst>
                <a:gd name="connsiteX0" fmla="*/ 470 w 7056"/>
                <a:gd name="connsiteY0" fmla="*/ 275 h 191608"/>
                <a:gd name="connsiteX1" fmla="*/ 470 w 7056"/>
                <a:gd name="connsiteY1" fmla="*/ 82825 h 191608"/>
                <a:gd name="connsiteX2" fmla="*/ 470 w 7056"/>
                <a:gd name="connsiteY2" fmla="*/ 152675 h 191608"/>
                <a:gd name="connsiteX3" fmla="*/ 3645 w 7056"/>
                <a:gd name="connsiteY3" fmla="*/ 190775 h 191608"/>
                <a:gd name="connsiteX4" fmla="*/ 6820 w 7056"/>
                <a:gd name="connsiteY4" fmla="*/ 117750 h 191608"/>
                <a:gd name="connsiteX5" fmla="*/ 470 w 7056"/>
                <a:gd name="connsiteY5" fmla="*/ 275 h 19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56" h="191608">
                  <a:moveTo>
                    <a:pt x="470" y="275"/>
                  </a:moveTo>
                  <a:cubicBezTo>
                    <a:pt x="-588" y="-5546"/>
                    <a:pt x="470" y="82825"/>
                    <a:pt x="470" y="82825"/>
                  </a:cubicBezTo>
                  <a:cubicBezTo>
                    <a:pt x="470" y="108225"/>
                    <a:pt x="-59" y="134683"/>
                    <a:pt x="470" y="152675"/>
                  </a:cubicBezTo>
                  <a:cubicBezTo>
                    <a:pt x="999" y="170667"/>
                    <a:pt x="2587" y="196596"/>
                    <a:pt x="3645" y="190775"/>
                  </a:cubicBezTo>
                  <a:cubicBezTo>
                    <a:pt x="4703" y="184954"/>
                    <a:pt x="5233" y="145267"/>
                    <a:pt x="6820" y="117750"/>
                  </a:cubicBezTo>
                  <a:cubicBezTo>
                    <a:pt x="8407" y="90233"/>
                    <a:pt x="1528" y="6096"/>
                    <a:pt x="470" y="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1F7324E7-E455-B655-2D62-D84914EF4A25}"/>
                </a:ext>
              </a:extLst>
            </p:cNvPr>
            <p:cNvSpPr/>
            <p:nvPr/>
          </p:nvSpPr>
          <p:spPr>
            <a:xfrm>
              <a:off x="4851400" y="3879217"/>
              <a:ext cx="57172" cy="180664"/>
            </a:xfrm>
            <a:custGeom>
              <a:avLst/>
              <a:gdLst>
                <a:gd name="connsiteX0" fmla="*/ 0 w 57172"/>
                <a:gd name="connsiteY0" fmla="*/ 633 h 180664"/>
                <a:gd name="connsiteX1" fmla="*/ 3175 w 57172"/>
                <a:gd name="connsiteY1" fmla="*/ 133983 h 180664"/>
                <a:gd name="connsiteX2" fmla="*/ 3175 w 57172"/>
                <a:gd name="connsiteY2" fmla="*/ 172083 h 180664"/>
                <a:gd name="connsiteX3" fmla="*/ 6350 w 57172"/>
                <a:gd name="connsiteY3" fmla="*/ 162558 h 180664"/>
                <a:gd name="connsiteX4" fmla="*/ 57150 w 57172"/>
                <a:gd name="connsiteY4" fmla="*/ 153033 h 180664"/>
                <a:gd name="connsiteX5" fmla="*/ 12700 w 57172"/>
                <a:gd name="connsiteY5" fmla="*/ 178433 h 180664"/>
                <a:gd name="connsiteX6" fmla="*/ 3175 w 57172"/>
                <a:gd name="connsiteY6" fmla="*/ 86358 h 180664"/>
                <a:gd name="connsiteX7" fmla="*/ 0 w 57172"/>
                <a:gd name="connsiteY7" fmla="*/ 633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72" h="180664">
                  <a:moveTo>
                    <a:pt x="0" y="633"/>
                  </a:moveTo>
                  <a:cubicBezTo>
                    <a:pt x="0" y="8570"/>
                    <a:pt x="2646" y="105408"/>
                    <a:pt x="3175" y="133983"/>
                  </a:cubicBezTo>
                  <a:cubicBezTo>
                    <a:pt x="3704" y="162558"/>
                    <a:pt x="3175" y="172083"/>
                    <a:pt x="3175" y="172083"/>
                  </a:cubicBezTo>
                  <a:cubicBezTo>
                    <a:pt x="3704" y="176846"/>
                    <a:pt x="-2646" y="165733"/>
                    <a:pt x="6350" y="162558"/>
                  </a:cubicBezTo>
                  <a:cubicBezTo>
                    <a:pt x="15346" y="159383"/>
                    <a:pt x="56092" y="150387"/>
                    <a:pt x="57150" y="153033"/>
                  </a:cubicBezTo>
                  <a:cubicBezTo>
                    <a:pt x="58208" y="155679"/>
                    <a:pt x="21696" y="189545"/>
                    <a:pt x="12700" y="178433"/>
                  </a:cubicBezTo>
                  <a:cubicBezTo>
                    <a:pt x="3704" y="167321"/>
                    <a:pt x="5821" y="111229"/>
                    <a:pt x="3175" y="86358"/>
                  </a:cubicBezTo>
                  <a:cubicBezTo>
                    <a:pt x="529" y="61487"/>
                    <a:pt x="0" y="-7304"/>
                    <a:pt x="0" y="6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EE75F570-98F2-4A1E-6171-52B415DCFB39}"/>
                </a:ext>
              </a:extLst>
            </p:cNvPr>
            <p:cNvSpPr/>
            <p:nvPr/>
          </p:nvSpPr>
          <p:spPr>
            <a:xfrm>
              <a:off x="4848156" y="3898550"/>
              <a:ext cx="6450" cy="154057"/>
            </a:xfrm>
            <a:custGeom>
              <a:avLst/>
              <a:gdLst>
                <a:gd name="connsiteX0" fmla="*/ 69 w 6450"/>
                <a:gd name="connsiteY0" fmla="*/ 350 h 154057"/>
                <a:gd name="connsiteX1" fmla="*/ 3244 w 6450"/>
                <a:gd name="connsiteY1" fmla="*/ 149575 h 154057"/>
                <a:gd name="connsiteX2" fmla="*/ 6419 w 6450"/>
                <a:gd name="connsiteY2" fmla="*/ 108300 h 154057"/>
                <a:gd name="connsiteX3" fmla="*/ 69 w 6450"/>
                <a:gd name="connsiteY3" fmla="*/ 350 h 15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0" h="154057">
                  <a:moveTo>
                    <a:pt x="69" y="350"/>
                  </a:moveTo>
                  <a:cubicBezTo>
                    <a:pt x="-460" y="7229"/>
                    <a:pt x="2186" y="131584"/>
                    <a:pt x="3244" y="149575"/>
                  </a:cubicBezTo>
                  <a:cubicBezTo>
                    <a:pt x="4302" y="167566"/>
                    <a:pt x="5890" y="126821"/>
                    <a:pt x="6419" y="108300"/>
                  </a:cubicBezTo>
                  <a:cubicBezTo>
                    <a:pt x="6948" y="89779"/>
                    <a:pt x="598" y="-6529"/>
                    <a:pt x="69" y="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BFDD85DA-F609-368B-2588-2B14AD042044}"/>
                </a:ext>
              </a:extLst>
            </p:cNvPr>
            <p:cNvSpPr/>
            <p:nvPr/>
          </p:nvSpPr>
          <p:spPr>
            <a:xfrm>
              <a:off x="4816475" y="3881784"/>
              <a:ext cx="9562" cy="178335"/>
            </a:xfrm>
            <a:custGeom>
              <a:avLst/>
              <a:gdLst>
                <a:gd name="connsiteX0" fmla="*/ 3175 w 9562"/>
                <a:gd name="connsiteY0" fmla="*/ 1241 h 178335"/>
                <a:gd name="connsiteX1" fmla="*/ 9525 w 9562"/>
                <a:gd name="connsiteY1" fmla="*/ 175866 h 178335"/>
                <a:gd name="connsiteX2" fmla="*/ 0 w 9562"/>
                <a:gd name="connsiteY2" fmla="*/ 99666 h 178335"/>
                <a:gd name="connsiteX3" fmla="*/ 3175 w 9562"/>
                <a:gd name="connsiteY3" fmla="*/ 1241 h 1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62" h="178335">
                  <a:moveTo>
                    <a:pt x="3175" y="1241"/>
                  </a:moveTo>
                  <a:cubicBezTo>
                    <a:pt x="4762" y="13941"/>
                    <a:pt x="10054" y="159462"/>
                    <a:pt x="9525" y="175866"/>
                  </a:cubicBezTo>
                  <a:cubicBezTo>
                    <a:pt x="8996" y="192270"/>
                    <a:pt x="0" y="122420"/>
                    <a:pt x="0" y="99666"/>
                  </a:cubicBezTo>
                  <a:cubicBezTo>
                    <a:pt x="0" y="76912"/>
                    <a:pt x="1588" y="-11459"/>
                    <a:pt x="3175" y="1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FAA27DC8-7C01-A30D-7B1C-59C971096F47}"/>
                </a:ext>
              </a:extLst>
            </p:cNvPr>
            <p:cNvSpPr/>
            <p:nvPr/>
          </p:nvSpPr>
          <p:spPr>
            <a:xfrm>
              <a:off x="4752842" y="4035425"/>
              <a:ext cx="82255" cy="12803"/>
            </a:xfrm>
            <a:custGeom>
              <a:avLst/>
              <a:gdLst>
                <a:gd name="connsiteX0" fmla="*/ 133 w 82255"/>
                <a:gd name="connsiteY0" fmla="*/ 12700 h 12803"/>
                <a:gd name="connsiteX1" fmla="*/ 79508 w 82255"/>
                <a:gd name="connsiteY1" fmla="*/ 6350 h 12803"/>
                <a:gd name="connsiteX2" fmla="*/ 60458 w 82255"/>
                <a:gd name="connsiteY2" fmla="*/ 0 h 12803"/>
                <a:gd name="connsiteX3" fmla="*/ 133 w 82255"/>
                <a:gd name="connsiteY3" fmla="*/ 12700 h 1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55" h="12803">
                  <a:moveTo>
                    <a:pt x="133" y="12700"/>
                  </a:moveTo>
                  <a:cubicBezTo>
                    <a:pt x="3308" y="13758"/>
                    <a:pt x="79508" y="6350"/>
                    <a:pt x="79508" y="6350"/>
                  </a:cubicBezTo>
                  <a:cubicBezTo>
                    <a:pt x="89562" y="4233"/>
                    <a:pt x="69454" y="0"/>
                    <a:pt x="60458" y="0"/>
                  </a:cubicBezTo>
                  <a:cubicBezTo>
                    <a:pt x="51462" y="0"/>
                    <a:pt x="-3042" y="11642"/>
                    <a:pt x="133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63063DD3-C510-51A9-CDBB-E76C97FDB1B6}"/>
                </a:ext>
              </a:extLst>
            </p:cNvPr>
            <p:cNvSpPr/>
            <p:nvPr/>
          </p:nvSpPr>
          <p:spPr>
            <a:xfrm>
              <a:off x="4718025" y="3869596"/>
              <a:ext cx="46263" cy="193668"/>
            </a:xfrm>
            <a:custGeom>
              <a:avLst/>
              <a:gdLst>
                <a:gd name="connsiteX0" fmla="*/ 25 w 46263"/>
                <a:gd name="connsiteY0" fmla="*/ 729 h 193668"/>
                <a:gd name="connsiteX1" fmla="*/ 41300 w 46263"/>
                <a:gd name="connsiteY1" fmla="*/ 38829 h 193668"/>
                <a:gd name="connsiteX2" fmla="*/ 44475 w 46263"/>
                <a:gd name="connsiteY2" fmla="*/ 191229 h 193668"/>
                <a:gd name="connsiteX3" fmla="*/ 31775 w 46263"/>
                <a:gd name="connsiteY3" fmla="*/ 127729 h 193668"/>
                <a:gd name="connsiteX4" fmla="*/ 34950 w 46263"/>
                <a:gd name="connsiteY4" fmla="*/ 61054 h 193668"/>
                <a:gd name="connsiteX5" fmla="*/ 25 w 46263"/>
                <a:gd name="connsiteY5" fmla="*/ 729 h 19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63" h="193668">
                  <a:moveTo>
                    <a:pt x="25" y="729"/>
                  </a:moveTo>
                  <a:cubicBezTo>
                    <a:pt x="1083" y="-2975"/>
                    <a:pt x="33892" y="7079"/>
                    <a:pt x="41300" y="38829"/>
                  </a:cubicBezTo>
                  <a:cubicBezTo>
                    <a:pt x="48708" y="70579"/>
                    <a:pt x="46062" y="176412"/>
                    <a:pt x="44475" y="191229"/>
                  </a:cubicBezTo>
                  <a:cubicBezTo>
                    <a:pt x="42888" y="206046"/>
                    <a:pt x="33362" y="149425"/>
                    <a:pt x="31775" y="127729"/>
                  </a:cubicBezTo>
                  <a:cubicBezTo>
                    <a:pt x="30188" y="106033"/>
                    <a:pt x="38654" y="79575"/>
                    <a:pt x="34950" y="61054"/>
                  </a:cubicBezTo>
                  <a:cubicBezTo>
                    <a:pt x="31246" y="42533"/>
                    <a:pt x="-1033" y="4433"/>
                    <a:pt x="25" y="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532A7580-5090-85CE-0DA7-E3C8713857C0}"/>
                </a:ext>
              </a:extLst>
            </p:cNvPr>
            <p:cNvSpPr/>
            <p:nvPr/>
          </p:nvSpPr>
          <p:spPr>
            <a:xfrm>
              <a:off x="4689354" y="3876667"/>
              <a:ext cx="60819" cy="196861"/>
            </a:xfrm>
            <a:custGeom>
              <a:avLst/>
              <a:gdLst>
                <a:gd name="connsiteX0" fmla="*/ 121 w 60819"/>
                <a:gd name="connsiteY0" fmla="*/ 8 h 196861"/>
                <a:gd name="connsiteX1" fmla="*/ 44571 w 60819"/>
                <a:gd name="connsiteY1" fmla="*/ 41283 h 196861"/>
                <a:gd name="connsiteX2" fmla="*/ 35046 w 60819"/>
                <a:gd name="connsiteY2" fmla="*/ 107958 h 196861"/>
                <a:gd name="connsiteX3" fmla="*/ 41396 w 60819"/>
                <a:gd name="connsiteY3" fmla="*/ 196858 h 196861"/>
                <a:gd name="connsiteX4" fmla="*/ 47746 w 60819"/>
                <a:gd name="connsiteY4" fmla="*/ 104783 h 196861"/>
                <a:gd name="connsiteX5" fmla="*/ 60446 w 60819"/>
                <a:gd name="connsiteY5" fmla="*/ 44458 h 196861"/>
                <a:gd name="connsiteX6" fmla="*/ 121 w 60819"/>
                <a:gd name="connsiteY6" fmla="*/ 8 h 1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19" h="196861">
                  <a:moveTo>
                    <a:pt x="121" y="8"/>
                  </a:moveTo>
                  <a:cubicBezTo>
                    <a:pt x="-2525" y="-521"/>
                    <a:pt x="38750" y="23291"/>
                    <a:pt x="44571" y="41283"/>
                  </a:cubicBezTo>
                  <a:cubicBezTo>
                    <a:pt x="50392" y="59275"/>
                    <a:pt x="35575" y="82029"/>
                    <a:pt x="35046" y="107958"/>
                  </a:cubicBezTo>
                  <a:cubicBezTo>
                    <a:pt x="34517" y="133887"/>
                    <a:pt x="39279" y="197387"/>
                    <a:pt x="41396" y="196858"/>
                  </a:cubicBezTo>
                  <a:cubicBezTo>
                    <a:pt x="43513" y="196329"/>
                    <a:pt x="44571" y="130183"/>
                    <a:pt x="47746" y="104783"/>
                  </a:cubicBezTo>
                  <a:cubicBezTo>
                    <a:pt x="50921" y="79383"/>
                    <a:pt x="63092" y="58216"/>
                    <a:pt x="60446" y="44458"/>
                  </a:cubicBezTo>
                  <a:cubicBezTo>
                    <a:pt x="57800" y="30700"/>
                    <a:pt x="2767" y="537"/>
                    <a:pt x="121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7CC8535B-BB98-1953-990E-3C8257ACDC5E}"/>
                </a:ext>
              </a:extLst>
            </p:cNvPr>
            <p:cNvSpPr/>
            <p:nvPr/>
          </p:nvSpPr>
          <p:spPr>
            <a:xfrm>
              <a:off x="4652912" y="3889368"/>
              <a:ext cx="49321" cy="178780"/>
            </a:xfrm>
            <a:custGeom>
              <a:avLst/>
              <a:gdLst>
                <a:gd name="connsiteX0" fmla="*/ 49263 w 49321"/>
                <a:gd name="connsiteY0" fmla="*/ 7 h 178780"/>
                <a:gd name="connsiteX1" fmla="*/ 14338 w 49321"/>
                <a:gd name="connsiteY1" fmla="*/ 44457 h 178780"/>
                <a:gd name="connsiteX2" fmla="*/ 17513 w 49321"/>
                <a:gd name="connsiteY2" fmla="*/ 177807 h 178780"/>
                <a:gd name="connsiteX3" fmla="*/ 1638 w 49321"/>
                <a:gd name="connsiteY3" fmla="*/ 101607 h 178780"/>
                <a:gd name="connsiteX4" fmla="*/ 4813 w 49321"/>
                <a:gd name="connsiteY4" fmla="*/ 41282 h 178780"/>
                <a:gd name="connsiteX5" fmla="*/ 49263 w 49321"/>
                <a:gd name="connsiteY5" fmla="*/ 7 h 17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21" h="178780">
                  <a:moveTo>
                    <a:pt x="49263" y="7"/>
                  </a:moveTo>
                  <a:cubicBezTo>
                    <a:pt x="50850" y="536"/>
                    <a:pt x="19630" y="14824"/>
                    <a:pt x="14338" y="44457"/>
                  </a:cubicBezTo>
                  <a:cubicBezTo>
                    <a:pt x="9046" y="74090"/>
                    <a:pt x="19630" y="168282"/>
                    <a:pt x="17513" y="177807"/>
                  </a:cubicBezTo>
                  <a:cubicBezTo>
                    <a:pt x="15396" y="187332"/>
                    <a:pt x="3755" y="124361"/>
                    <a:pt x="1638" y="101607"/>
                  </a:cubicBezTo>
                  <a:cubicBezTo>
                    <a:pt x="-479" y="78853"/>
                    <a:pt x="-1537" y="57157"/>
                    <a:pt x="4813" y="41282"/>
                  </a:cubicBezTo>
                  <a:cubicBezTo>
                    <a:pt x="11163" y="25407"/>
                    <a:pt x="47676" y="-522"/>
                    <a:pt x="49263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964C3932-CA90-8821-C364-5FA3D5A03990}"/>
                </a:ext>
              </a:extLst>
            </p:cNvPr>
            <p:cNvSpPr/>
            <p:nvPr/>
          </p:nvSpPr>
          <p:spPr>
            <a:xfrm>
              <a:off x="4657513" y="4057532"/>
              <a:ext cx="95000" cy="7261"/>
            </a:xfrm>
            <a:custGeom>
              <a:avLst/>
              <a:gdLst>
                <a:gd name="connsiteX0" fmla="*/ 212 w 95000"/>
                <a:gd name="connsiteY0" fmla="*/ 6468 h 7261"/>
                <a:gd name="connsiteX1" fmla="*/ 92287 w 95000"/>
                <a:gd name="connsiteY1" fmla="*/ 6468 h 7261"/>
                <a:gd name="connsiteX2" fmla="*/ 66887 w 95000"/>
                <a:gd name="connsiteY2" fmla="*/ 118 h 7261"/>
                <a:gd name="connsiteX3" fmla="*/ 212 w 95000"/>
                <a:gd name="connsiteY3" fmla="*/ 6468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00" h="7261">
                  <a:moveTo>
                    <a:pt x="212" y="6468"/>
                  </a:moveTo>
                  <a:cubicBezTo>
                    <a:pt x="4445" y="7526"/>
                    <a:pt x="81175" y="7526"/>
                    <a:pt x="92287" y="6468"/>
                  </a:cubicBezTo>
                  <a:cubicBezTo>
                    <a:pt x="103399" y="5410"/>
                    <a:pt x="77470" y="1176"/>
                    <a:pt x="66887" y="118"/>
                  </a:cubicBezTo>
                  <a:cubicBezTo>
                    <a:pt x="56304" y="-940"/>
                    <a:pt x="-4021" y="5410"/>
                    <a:pt x="212" y="6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7EF1A66F-B617-70BC-5228-622A684040A4}"/>
                </a:ext>
              </a:extLst>
            </p:cNvPr>
            <p:cNvSpPr/>
            <p:nvPr/>
          </p:nvSpPr>
          <p:spPr>
            <a:xfrm>
              <a:off x="4621106" y="3876468"/>
              <a:ext cx="71558" cy="201132"/>
            </a:xfrm>
            <a:custGeom>
              <a:avLst/>
              <a:gdLst>
                <a:gd name="connsiteX0" fmla="*/ 71544 w 71558"/>
                <a:gd name="connsiteY0" fmla="*/ 207 h 201132"/>
                <a:gd name="connsiteX1" fmla="*/ 1694 w 71558"/>
                <a:gd name="connsiteY1" fmla="*/ 12907 h 201132"/>
                <a:gd name="connsiteX2" fmla="*/ 20744 w 71558"/>
                <a:gd name="connsiteY2" fmla="*/ 31957 h 201132"/>
                <a:gd name="connsiteX3" fmla="*/ 11219 w 71558"/>
                <a:gd name="connsiteY3" fmla="*/ 165307 h 201132"/>
                <a:gd name="connsiteX4" fmla="*/ 14394 w 71558"/>
                <a:gd name="connsiteY4" fmla="*/ 197057 h 201132"/>
                <a:gd name="connsiteX5" fmla="*/ 8044 w 71558"/>
                <a:gd name="connsiteY5" fmla="*/ 92282 h 201132"/>
                <a:gd name="connsiteX6" fmla="*/ 8044 w 71558"/>
                <a:gd name="connsiteY6" fmla="*/ 25607 h 201132"/>
                <a:gd name="connsiteX7" fmla="*/ 71544 w 71558"/>
                <a:gd name="connsiteY7" fmla="*/ 207 h 20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8" h="201132">
                  <a:moveTo>
                    <a:pt x="71544" y="207"/>
                  </a:moveTo>
                  <a:cubicBezTo>
                    <a:pt x="70486" y="-1910"/>
                    <a:pt x="1694" y="12907"/>
                    <a:pt x="1694" y="12907"/>
                  </a:cubicBezTo>
                  <a:cubicBezTo>
                    <a:pt x="-6773" y="18199"/>
                    <a:pt x="19156" y="6557"/>
                    <a:pt x="20744" y="31957"/>
                  </a:cubicBezTo>
                  <a:cubicBezTo>
                    <a:pt x="22331" y="57357"/>
                    <a:pt x="12277" y="137790"/>
                    <a:pt x="11219" y="165307"/>
                  </a:cubicBezTo>
                  <a:cubicBezTo>
                    <a:pt x="10161" y="192824"/>
                    <a:pt x="14923" y="209228"/>
                    <a:pt x="14394" y="197057"/>
                  </a:cubicBezTo>
                  <a:cubicBezTo>
                    <a:pt x="13865" y="184886"/>
                    <a:pt x="9102" y="120857"/>
                    <a:pt x="8044" y="92282"/>
                  </a:cubicBezTo>
                  <a:cubicBezTo>
                    <a:pt x="6986" y="63707"/>
                    <a:pt x="1694" y="40424"/>
                    <a:pt x="8044" y="25607"/>
                  </a:cubicBezTo>
                  <a:cubicBezTo>
                    <a:pt x="14394" y="10790"/>
                    <a:pt x="72602" y="2324"/>
                    <a:pt x="71544" y="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17DE4C3F-351E-9556-6071-B00FFB0F0821}"/>
                </a:ext>
              </a:extLst>
            </p:cNvPr>
            <p:cNvSpPr/>
            <p:nvPr/>
          </p:nvSpPr>
          <p:spPr>
            <a:xfrm>
              <a:off x="4524303" y="3876286"/>
              <a:ext cx="64328" cy="188539"/>
            </a:xfrm>
            <a:custGeom>
              <a:avLst/>
              <a:gdLst>
                <a:gd name="connsiteX0" fmla="*/ 72 w 64328"/>
                <a:gd name="connsiteY0" fmla="*/ 389 h 188539"/>
                <a:gd name="connsiteX1" fmla="*/ 50872 w 64328"/>
                <a:gd name="connsiteY1" fmla="*/ 25789 h 188539"/>
                <a:gd name="connsiteX2" fmla="*/ 47697 w 64328"/>
                <a:gd name="connsiteY2" fmla="*/ 70239 h 188539"/>
                <a:gd name="connsiteX3" fmla="*/ 50872 w 64328"/>
                <a:gd name="connsiteY3" fmla="*/ 101989 h 188539"/>
                <a:gd name="connsiteX4" fmla="*/ 50872 w 64328"/>
                <a:gd name="connsiteY4" fmla="*/ 187714 h 188539"/>
                <a:gd name="connsiteX5" fmla="*/ 63572 w 64328"/>
                <a:gd name="connsiteY5" fmla="*/ 44839 h 188539"/>
                <a:gd name="connsiteX6" fmla="*/ 72 w 64328"/>
                <a:gd name="connsiteY6" fmla="*/ 389 h 1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8" h="188539">
                  <a:moveTo>
                    <a:pt x="72" y="389"/>
                  </a:moveTo>
                  <a:cubicBezTo>
                    <a:pt x="-2045" y="-2786"/>
                    <a:pt x="42935" y="14147"/>
                    <a:pt x="50872" y="25789"/>
                  </a:cubicBezTo>
                  <a:cubicBezTo>
                    <a:pt x="58810" y="37431"/>
                    <a:pt x="47697" y="57539"/>
                    <a:pt x="47697" y="70239"/>
                  </a:cubicBezTo>
                  <a:cubicBezTo>
                    <a:pt x="47697" y="82939"/>
                    <a:pt x="50343" y="82410"/>
                    <a:pt x="50872" y="101989"/>
                  </a:cubicBezTo>
                  <a:cubicBezTo>
                    <a:pt x="51401" y="121568"/>
                    <a:pt x="48755" y="197239"/>
                    <a:pt x="50872" y="187714"/>
                  </a:cubicBezTo>
                  <a:cubicBezTo>
                    <a:pt x="52989" y="178189"/>
                    <a:pt x="67805" y="74472"/>
                    <a:pt x="63572" y="44839"/>
                  </a:cubicBezTo>
                  <a:cubicBezTo>
                    <a:pt x="59339" y="15206"/>
                    <a:pt x="2189" y="3564"/>
                    <a:pt x="72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E129A7D9-7A96-D0BE-2A70-6EE72F959498}"/>
                </a:ext>
              </a:extLst>
            </p:cNvPr>
            <p:cNvSpPr/>
            <p:nvPr/>
          </p:nvSpPr>
          <p:spPr>
            <a:xfrm>
              <a:off x="4537062" y="3876657"/>
              <a:ext cx="127051" cy="19446"/>
            </a:xfrm>
            <a:custGeom>
              <a:avLst/>
              <a:gdLst>
                <a:gd name="connsiteX0" fmla="*/ 13 w 127051"/>
                <a:gd name="connsiteY0" fmla="*/ 19068 h 19446"/>
                <a:gd name="connsiteX1" fmla="*/ 85738 w 127051"/>
                <a:gd name="connsiteY1" fmla="*/ 12718 h 19446"/>
                <a:gd name="connsiteX2" fmla="*/ 127013 w 127051"/>
                <a:gd name="connsiteY2" fmla="*/ 12718 h 19446"/>
                <a:gd name="connsiteX3" fmla="*/ 79388 w 127051"/>
                <a:gd name="connsiteY3" fmla="*/ 18 h 19446"/>
                <a:gd name="connsiteX4" fmla="*/ 13 w 127051"/>
                <a:gd name="connsiteY4" fmla="*/ 19068 h 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51" h="19446">
                  <a:moveTo>
                    <a:pt x="13" y="19068"/>
                  </a:moveTo>
                  <a:cubicBezTo>
                    <a:pt x="1071" y="21185"/>
                    <a:pt x="64571" y="13776"/>
                    <a:pt x="85738" y="12718"/>
                  </a:cubicBezTo>
                  <a:cubicBezTo>
                    <a:pt x="106905" y="11660"/>
                    <a:pt x="128071" y="14835"/>
                    <a:pt x="127013" y="12718"/>
                  </a:cubicBezTo>
                  <a:cubicBezTo>
                    <a:pt x="125955" y="10601"/>
                    <a:pt x="96850" y="-511"/>
                    <a:pt x="79388" y="18"/>
                  </a:cubicBezTo>
                  <a:cubicBezTo>
                    <a:pt x="61926" y="547"/>
                    <a:pt x="-1045" y="16951"/>
                    <a:pt x="13" y="190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AFCEC1E1-9B28-6EF8-1628-25F6DE005C49}"/>
                </a:ext>
              </a:extLst>
            </p:cNvPr>
            <p:cNvSpPr/>
            <p:nvPr/>
          </p:nvSpPr>
          <p:spPr>
            <a:xfrm>
              <a:off x="4502146" y="3885431"/>
              <a:ext cx="51277" cy="192404"/>
            </a:xfrm>
            <a:custGeom>
              <a:avLst/>
              <a:gdLst>
                <a:gd name="connsiteX0" fmla="*/ 4 w 51277"/>
                <a:gd name="connsiteY0" fmla="*/ 769 h 192404"/>
                <a:gd name="connsiteX1" fmla="*/ 47629 w 51277"/>
                <a:gd name="connsiteY1" fmla="*/ 54744 h 192404"/>
                <a:gd name="connsiteX2" fmla="*/ 47629 w 51277"/>
                <a:gd name="connsiteY2" fmla="*/ 191269 h 192404"/>
                <a:gd name="connsiteX3" fmla="*/ 44454 w 51277"/>
                <a:gd name="connsiteY3" fmla="*/ 115069 h 192404"/>
                <a:gd name="connsiteX4" fmla="*/ 44454 w 51277"/>
                <a:gd name="connsiteY4" fmla="*/ 29344 h 192404"/>
                <a:gd name="connsiteX5" fmla="*/ 4 w 51277"/>
                <a:gd name="connsiteY5" fmla="*/ 769 h 19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77" h="192404">
                  <a:moveTo>
                    <a:pt x="4" y="769"/>
                  </a:moveTo>
                  <a:cubicBezTo>
                    <a:pt x="533" y="5002"/>
                    <a:pt x="39692" y="22994"/>
                    <a:pt x="47629" y="54744"/>
                  </a:cubicBezTo>
                  <a:cubicBezTo>
                    <a:pt x="55566" y="86494"/>
                    <a:pt x="48158" y="181215"/>
                    <a:pt x="47629" y="191269"/>
                  </a:cubicBezTo>
                  <a:cubicBezTo>
                    <a:pt x="47100" y="201323"/>
                    <a:pt x="44983" y="142056"/>
                    <a:pt x="44454" y="115069"/>
                  </a:cubicBezTo>
                  <a:cubicBezTo>
                    <a:pt x="43925" y="88082"/>
                    <a:pt x="47100" y="48394"/>
                    <a:pt x="44454" y="29344"/>
                  </a:cubicBezTo>
                  <a:cubicBezTo>
                    <a:pt x="41808" y="10294"/>
                    <a:pt x="-525" y="-3464"/>
                    <a:pt x="4" y="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EE8936C9-9940-0022-5B6D-8C7F101276FD}"/>
                </a:ext>
              </a:extLst>
            </p:cNvPr>
            <p:cNvSpPr/>
            <p:nvPr/>
          </p:nvSpPr>
          <p:spPr>
            <a:xfrm>
              <a:off x="4487263" y="3874278"/>
              <a:ext cx="21237" cy="209835"/>
            </a:xfrm>
            <a:custGeom>
              <a:avLst/>
              <a:gdLst>
                <a:gd name="connsiteX0" fmla="*/ 2187 w 21237"/>
                <a:gd name="connsiteY0" fmla="*/ 208772 h 209835"/>
                <a:gd name="connsiteX1" fmla="*/ 21237 w 21237"/>
                <a:gd name="connsiteY1" fmla="*/ 15097 h 209835"/>
                <a:gd name="connsiteX2" fmla="*/ 2187 w 21237"/>
                <a:gd name="connsiteY2" fmla="*/ 21447 h 209835"/>
                <a:gd name="connsiteX3" fmla="*/ 2187 w 21237"/>
                <a:gd name="connsiteY3" fmla="*/ 91297 h 209835"/>
                <a:gd name="connsiteX4" fmla="*/ 2187 w 21237"/>
                <a:gd name="connsiteY4" fmla="*/ 208772 h 2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37" h="209835">
                  <a:moveTo>
                    <a:pt x="2187" y="208772"/>
                  </a:moveTo>
                  <a:cubicBezTo>
                    <a:pt x="5362" y="196072"/>
                    <a:pt x="21237" y="46318"/>
                    <a:pt x="21237" y="15097"/>
                  </a:cubicBezTo>
                  <a:cubicBezTo>
                    <a:pt x="21237" y="-16124"/>
                    <a:pt x="5362" y="8747"/>
                    <a:pt x="2187" y="21447"/>
                  </a:cubicBezTo>
                  <a:cubicBezTo>
                    <a:pt x="-988" y="34147"/>
                    <a:pt x="4833" y="65897"/>
                    <a:pt x="2187" y="91297"/>
                  </a:cubicBezTo>
                  <a:cubicBezTo>
                    <a:pt x="-459" y="116697"/>
                    <a:pt x="-988" y="221472"/>
                    <a:pt x="2187" y="2087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E5016FAC-543A-2458-BC91-32BDB6AC8B89}"/>
                </a:ext>
              </a:extLst>
            </p:cNvPr>
            <p:cNvSpPr/>
            <p:nvPr/>
          </p:nvSpPr>
          <p:spPr>
            <a:xfrm>
              <a:off x="4492625" y="4051065"/>
              <a:ext cx="87095" cy="4146"/>
            </a:xfrm>
            <a:custGeom>
              <a:avLst/>
              <a:gdLst>
                <a:gd name="connsiteX0" fmla="*/ 0 w 87095"/>
                <a:gd name="connsiteY0" fmla="*/ 235 h 4146"/>
                <a:gd name="connsiteX1" fmla="*/ 79375 w 87095"/>
                <a:gd name="connsiteY1" fmla="*/ 235 h 4146"/>
                <a:gd name="connsiteX2" fmla="*/ 79375 w 87095"/>
                <a:gd name="connsiteY2" fmla="*/ 3410 h 4146"/>
                <a:gd name="connsiteX3" fmla="*/ 0 w 87095"/>
                <a:gd name="connsiteY3" fmla="*/ 235 h 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95" h="4146">
                  <a:moveTo>
                    <a:pt x="0" y="235"/>
                  </a:moveTo>
                  <a:cubicBezTo>
                    <a:pt x="0" y="-294"/>
                    <a:pt x="79375" y="235"/>
                    <a:pt x="79375" y="235"/>
                  </a:cubicBezTo>
                  <a:cubicBezTo>
                    <a:pt x="92604" y="764"/>
                    <a:pt x="86254" y="764"/>
                    <a:pt x="79375" y="3410"/>
                  </a:cubicBezTo>
                  <a:cubicBezTo>
                    <a:pt x="72496" y="6056"/>
                    <a:pt x="0" y="764"/>
                    <a:pt x="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ECA4E7DC-FAF1-F1B2-E49E-9121E8B569F8}"/>
                </a:ext>
              </a:extLst>
            </p:cNvPr>
            <p:cNvSpPr/>
            <p:nvPr/>
          </p:nvSpPr>
          <p:spPr>
            <a:xfrm>
              <a:off x="4451294" y="4048125"/>
              <a:ext cx="124108" cy="10921"/>
            </a:xfrm>
            <a:custGeom>
              <a:avLst/>
              <a:gdLst>
                <a:gd name="connsiteX0" fmla="*/ 56 w 124108"/>
                <a:gd name="connsiteY0" fmla="*/ 9525 h 10921"/>
                <a:gd name="connsiteX1" fmla="*/ 117531 w 124108"/>
                <a:gd name="connsiteY1" fmla="*/ 0 h 10921"/>
                <a:gd name="connsiteX2" fmla="*/ 101656 w 124108"/>
                <a:gd name="connsiteY2" fmla="*/ 9525 h 10921"/>
                <a:gd name="connsiteX3" fmla="*/ 56 w 124108"/>
                <a:gd name="connsiteY3" fmla="*/ 9525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108" h="10921">
                  <a:moveTo>
                    <a:pt x="56" y="9525"/>
                  </a:moveTo>
                  <a:cubicBezTo>
                    <a:pt x="2702" y="7937"/>
                    <a:pt x="117531" y="0"/>
                    <a:pt x="117531" y="0"/>
                  </a:cubicBezTo>
                  <a:cubicBezTo>
                    <a:pt x="134464" y="0"/>
                    <a:pt x="114885" y="7408"/>
                    <a:pt x="101656" y="9525"/>
                  </a:cubicBezTo>
                  <a:cubicBezTo>
                    <a:pt x="88427" y="11642"/>
                    <a:pt x="-2590" y="11113"/>
                    <a:pt x="56" y="9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C4C41D99-F910-21B4-E653-64FF80F6FBE0}"/>
                </a:ext>
              </a:extLst>
            </p:cNvPr>
            <p:cNvSpPr/>
            <p:nvPr/>
          </p:nvSpPr>
          <p:spPr>
            <a:xfrm>
              <a:off x="4403608" y="3881734"/>
              <a:ext cx="65632" cy="175015"/>
            </a:xfrm>
            <a:custGeom>
              <a:avLst/>
              <a:gdLst>
                <a:gd name="connsiteX0" fmla="*/ 117 w 65632"/>
                <a:gd name="connsiteY0" fmla="*/ 1291 h 175015"/>
                <a:gd name="connsiteX1" fmla="*/ 47742 w 65632"/>
                <a:gd name="connsiteY1" fmla="*/ 33041 h 175015"/>
                <a:gd name="connsiteX2" fmla="*/ 44567 w 65632"/>
                <a:gd name="connsiteY2" fmla="*/ 172741 h 175015"/>
                <a:gd name="connsiteX3" fmla="*/ 60442 w 65632"/>
                <a:gd name="connsiteY3" fmla="*/ 115591 h 175015"/>
                <a:gd name="connsiteX4" fmla="*/ 63617 w 65632"/>
                <a:gd name="connsiteY4" fmla="*/ 61616 h 175015"/>
                <a:gd name="connsiteX5" fmla="*/ 117 w 65632"/>
                <a:gd name="connsiteY5" fmla="*/ 1291 h 17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632" h="175015">
                  <a:moveTo>
                    <a:pt x="117" y="1291"/>
                  </a:moveTo>
                  <a:cubicBezTo>
                    <a:pt x="-2529" y="-3471"/>
                    <a:pt x="40334" y="4466"/>
                    <a:pt x="47742" y="33041"/>
                  </a:cubicBezTo>
                  <a:cubicBezTo>
                    <a:pt x="55150" y="61616"/>
                    <a:pt x="42450" y="158983"/>
                    <a:pt x="44567" y="172741"/>
                  </a:cubicBezTo>
                  <a:cubicBezTo>
                    <a:pt x="46684" y="186499"/>
                    <a:pt x="57267" y="134112"/>
                    <a:pt x="60442" y="115591"/>
                  </a:cubicBezTo>
                  <a:cubicBezTo>
                    <a:pt x="63617" y="97070"/>
                    <a:pt x="68380" y="76962"/>
                    <a:pt x="63617" y="61616"/>
                  </a:cubicBezTo>
                  <a:cubicBezTo>
                    <a:pt x="58854" y="46270"/>
                    <a:pt x="2763" y="6053"/>
                    <a:pt x="117" y="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002AA9EC-F55C-FD0C-0A32-4FF10B528F4B}"/>
                </a:ext>
              </a:extLst>
            </p:cNvPr>
            <p:cNvSpPr/>
            <p:nvPr/>
          </p:nvSpPr>
          <p:spPr>
            <a:xfrm>
              <a:off x="4387252" y="3901395"/>
              <a:ext cx="74372" cy="184492"/>
            </a:xfrm>
            <a:custGeom>
              <a:avLst/>
              <a:gdLst>
                <a:gd name="connsiteX0" fmla="*/ 25998 w 74372"/>
                <a:gd name="connsiteY0" fmla="*/ 680 h 184492"/>
                <a:gd name="connsiteX1" fmla="*/ 16473 w 74372"/>
                <a:gd name="connsiteY1" fmla="*/ 86405 h 184492"/>
                <a:gd name="connsiteX2" fmla="*/ 10123 w 74372"/>
                <a:gd name="connsiteY2" fmla="*/ 181655 h 184492"/>
                <a:gd name="connsiteX3" fmla="*/ 3773 w 74372"/>
                <a:gd name="connsiteY3" fmla="*/ 159430 h 184492"/>
                <a:gd name="connsiteX4" fmla="*/ 73623 w 74372"/>
                <a:gd name="connsiteY4" fmla="*/ 159430 h 184492"/>
                <a:gd name="connsiteX5" fmla="*/ 38698 w 74372"/>
                <a:gd name="connsiteY5" fmla="*/ 153080 h 184492"/>
                <a:gd name="connsiteX6" fmla="*/ 6948 w 74372"/>
                <a:gd name="connsiteY6" fmla="*/ 134030 h 184492"/>
                <a:gd name="connsiteX7" fmla="*/ 25998 w 74372"/>
                <a:gd name="connsiteY7" fmla="*/ 680 h 1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372" h="184492">
                  <a:moveTo>
                    <a:pt x="25998" y="680"/>
                  </a:moveTo>
                  <a:cubicBezTo>
                    <a:pt x="27586" y="-7258"/>
                    <a:pt x="19119" y="56243"/>
                    <a:pt x="16473" y="86405"/>
                  </a:cubicBezTo>
                  <a:cubicBezTo>
                    <a:pt x="13827" y="116567"/>
                    <a:pt x="12240" y="169484"/>
                    <a:pt x="10123" y="181655"/>
                  </a:cubicBezTo>
                  <a:cubicBezTo>
                    <a:pt x="8006" y="193826"/>
                    <a:pt x="-6810" y="163134"/>
                    <a:pt x="3773" y="159430"/>
                  </a:cubicBezTo>
                  <a:cubicBezTo>
                    <a:pt x="14356" y="155726"/>
                    <a:pt x="67802" y="160488"/>
                    <a:pt x="73623" y="159430"/>
                  </a:cubicBezTo>
                  <a:cubicBezTo>
                    <a:pt x="79444" y="158372"/>
                    <a:pt x="49811" y="157313"/>
                    <a:pt x="38698" y="153080"/>
                  </a:cubicBezTo>
                  <a:cubicBezTo>
                    <a:pt x="27586" y="148847"/>
                    <a:pt x="11711" y="152551"/>
                    <a:pt x="6948" y="134030"/>
                  </a:cubicBezTo>
                  <a:cubicBezTo>
                    <a:pt x="2185" y="115509"/>
                    <a:pt x="24410" y="8618"/>
                    <a:pt x="25998" y="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DC6215BD-179E-B58D-9642-9ECF5224E5D9}"/>
                </a:ext>
              </a:extLst>
            </p:cNvPr>
            <p:cNvSpPr/>
            <p:nvPr/>
          </p:nvSpPr>
          <p:spPr>
            <a:xfrm>
              <a:off x="4321029" y="3876675"/>
              <a:ext cx="55289" cy="228532"/>
            </a:xfrm>
            <a:custGeom>
              <a:avLst/>
              <a:gdLst>
                <a:gd name="connsiteX0" fmla="*/ 146 w 55289"/>
                <a:gd name="connsiteY0" fmla="*/ 0 h 228532"/>
                <a:gd name="connsiteX1" fmla="*/ 38246 w 55289"/>
                <a:gd name="connsiteY1" fmla="*/ 47625 h 228532"/>
                <a:gd name="connsiteX2" fmla="*/ 41421 w 55289"/>
                <a:gd name="connsiteY2" fmla="*/ 203200 h 228532"/>
                <a:gd name="connsiteX3" fmla="*/ 47771 w 55289"/>
                <a:gd name="connsiteY3" fmla="*/ 212725 h 228532"/>
                <a:gd name="connsiteX4" fmla="*/ 54121 w 55289"/>
                <a:gd name="connsiteY4" fmla="*/ 47625 h 228532"/>
                <a:gd name="connsiteX5" fmla="*/ 146 w 55289"/>
                <a:gd name="connsiteY5" fmla="*/ 0 h 228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89" h="228532">
                  <a:moveTo>
                    <a:pt x="146" y="0"/>
                  </a:moveTo>
                  <a:cubicBezTo>
                    <a:pt x="-2500" y="0"/>
                    <a:pt x="31367" y="13758"/>
                    <a:pt x="38246" y="47625"/>
                  </a:cubicBezTo>
                  <a:cubicBezTo>
                    <a:pt x="45125" y="81492"/>
                    <a:pt x="41421" y="203200"/>
                    <a:pt x="41421" y="203200"/>
                  </a:cubicBezTo>
                  <a:cubicBezTo>
                    <a:pt x="43008" y="230717"/>
                    <a:pt x="45654" y="238654"/>
                    <a:pt x="47771" y="212725"/>
                  </a:cubicBezTo>
                  <a:cubicBezTo>
                    <a:pt x="49888" y="186796"/>
                    <a:pt x="58354" y="82021"/>
                    <a:pt x="54121" y="47625"/>
                  </a:cubicBezTo>
                  <a:cubicBezTo>
                    <a:pt x="49888" y="13229"/>
                    <a:pt x="2792" y="0"/>
                    <a:pt x="1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85877BD6-EA69-7069-AEAF-23DBDE03110F}"/>
                </a:ext>
              </a:extLst>
            </p:cNvPr>
            <p:cNvSpPr/>
            <p:nvPr/>
          </p:nvSpPr>
          <p:spPr>
            <a:xfrm>
              <a:off x="4298644" y="3882607"/>
              <a:ext cx="76709" cy="187879"/>
            </a:xfrm>
            <a:custGeom>
              <a:avLst/>
              <a:gdLst>
                <a:gd name="connsiteX0" fmla="*/ 47931 w 76709"/>
                <a:gd name="connsiteY0" fmla="*/ 418 h 187879"/>
                <a:gd name="connsiteX1" fmla="*/ 16181 w 76709"/>
                <a:gd name="connsiteY1" fmla="*/ 54393 h 187879"/>
                <a:gd name="connsiteX2" fmla="*/ 13006 w 76709"/>
                <a:gd name="connsiteY2" fmla="*/ 178218 h 187879"/>
                <a:gd name="connsiteX3" fmla="*/ 76506 w 76709"/>
                <a:gd name="connsiteY3" fmla="*/ 178218 h 187879"/>
                <a:gd name="connsiteX4" fmla="*/ 32056 w 76709"/>
                <a:gd name="connsiteY4" fmla="*/ 165518 h 187879"/>
                <a:gd name="connsiteX5" fmla="*/ 306 w 76709"/>
                <a:gd name="connsiteY5" fmla="*/ 79793 h 187879"/>
                <a:gd name="connsiteX6" fmla="*/ 47931 w 76709"/>
                <a:gd name="connsiteY6" fmla="*/ 418 h 18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709" h="187879">
                  <a:moveTo>
                    <a:pt x="47931" y="418"/>
                  </a:moveTo>
                  <a:cubicBezTo>
                    <a:pt x="50577" y="-3815"/>
                    <a:pt x="22002" y="24760"/>
                    <a:pt x="16181" y="54393"/>
                  </a:cubicBezTo>
                  <a:cubicBezTo>
                    <a:pt x="10360" y="84026"/>
                    <a:pt x="2952" y="157580"/>
                    <a:pt x="13006" y="178218"/>
                  </a:cubicBezTo>
                  <a:cubicBezTo>
                    <a:pt x="23060" y="198856"/>
                    <a:pt x="73331" y="180335"/>
                    <a:pt x="76506" y="178218"/>
                  </a:cubicBezTo>
                  <a:cubicBezTo>
                    <a:pt x="79681" y="176101"/>
                    <a:pt x="44756" y="181922"/>
                    <a:pt x="32056" y="165518"/>
                  </a:cubicBezTo>
                  <a:cubicBezTo>
                    <a:pt x="19356" y="149114"/>
                    <a:pt x="-2869" y="105193"/>
                    <a:pt x="306" y="79793"/>
                  </a:cubicBezTo>
                  <a:cubicBezTo>
                    <a:pt x="3481" y="54393"/>
                    <a:pt x="45285" y="4651"/>
                    <a:pt x="47931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EA3799ED-A581-F712-4E4D-48F9BAA7BE40}"/>
                </a:ext>
              </a:extLst>
            </p:cNvPr>
            <p:cNvSpPr/>
            <p:nvPr/>
          </p:nvSpPr>
          <p:spPr>
            <a:xfrm>
              <a:off x="4260714" y="3886020"/>
              <a:ext cx="22499" cy="193958"/>
            </a:xfrm>
            <a:custGeom>
              <a:avLst/>
              <a:gdLst>
                <a:gd name="connsiteX0" fmla="*/ 136 w 22499"/>
                <a:gd name="connsiteY0" fmla="*/ 180 h 193958"/>
                <a:gd name="connsiteX1" fmla="*/ 12836 w 22499"/>
                <a:gd name="connsiteY1" fmla="*/ 89080 h 193958"/>
                <a:gd name="connsiteX2" fmla="*/ 9661 w 22499"/>
                <a:gd name="connsiteY2" fmla="*/ 130355 h 193958"/>
                <a:gd name="connsiteX3" fmla="*/ 12836 w 22499"/>
                <a:gd name="connsiteY3" fmla="*/ 193855 h 193958"/>
                <a:gd name="connsiteX4" fmla="*/ 22361 w 22499"/>
                <a:gd name="connsiteY4" fmla="*/ 114480 h 193958"/>
                <a:gd name="connsiteX5" fmla="*/ 136 w 22499"/>
                <a:gd name="connsiteY5" fmla="*/ 180 h 19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99" h="193958">
                  <a:moveTo>
                    <a:pt x="136" y="180"/>
                  </a:moveTo>
                  <a:cubicBezTo>
                    <a:pt x="-1451" y="-4053"/>
                    <a:pt x="11249" y="67384"/>
                    <a:pt x="12836" y="89080"/>
                  </a:cubicBezTo>
                  <a:cubicBezTo>
                    <a:pt x="14423" y="110776"/>
                    <a:pt x="9661" y="112893"/>
                    <a:pt x="9661" y="130355"/>
                  </a:cubicBezTo>
                  <a:cubicBezTo>
                    <a:pt x="9661" y="147817"/>
                    <a:pt x="10719" y="196501"/>
                    <a:pt x="12836" y="193855"/>
                  </a:cubicBezTo>
                  <a:cubicBezTo>
                    <a:pt x="14953" y="191209"/>
                    <a:pt x="20244" y="141997"/>
                    <a:pt x="22361" y="114480"/>
                  </a:cubicBezTo>
                  <a:cubicBezTo>
                    <a:pt x="24478" y="86963"/>
                    <a:pt x="1723" y="4413"/>
                    <a:pt x="136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21233EC9-8F51-7A0E-1CCF-3B138C7A7C7D}"/>
                </a:ext>
              </a:extLst>
            </p:cNvPr>
            <p:cNvSpPr/>
            <p:nvPr/>
          </p:nvSpPr>
          <p:spPr>
            <a:xfrm>
              <a:off x="4203369" y="3889311"/>
              <a:ext cx="16660" cy="184262"/>
            </a:xfrm>
            <a:custGeom>
              <a:avLst/>
              <a:gdLst>
                <a:gd name="connsiteX0" fmla="*/ 9856 w 16660"/>
                <a:gd name="connsiteY0" fmla="*/ 64 h 184262"/>
                <a:gd name="connsiteX1" fmla="*/ 331 w 16660"/>
                <a:gd name="connsiteY1" fmla="*/ 79439 h 184262"/>
                <a:gd name="connsiteX2" fmla="*/ 3506 w 16660"/>
                <a:gd name="connsiteY2" fmla="*/ 184214 h 184262"/>
                <a:gd name="connsiteX3" fmla="*/ 16206 w 16660"/>
                <a:gd name="connsiteY3" fmla="*/ 92139 h 184262"/>
                <a:gd name="connsiteX4" fmla="*/ 9856 w 16660"/>
                <a:gd name="connsiteY4" fmla="*/ 64 h 18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0" h="184262">
                  <a:moveTo>
                    <a:pt x="9856" y="64"/>
                  </a:moveTo>
                  <a:cubicBezTo>
                    <a:pt x="7210" y="-2053"/>
                    <a:pt x="1389" y="48747"/>
                    <a:pt x="331" y="79439"/>
                  </a:cubicBezTo>
                  <a:cubicBezTo>
                    <a:pt x="-727" y="110131"/>
                    <a:pt x="860" y="182097"/>
                    <a:pt x="3506" y="184214"/>
                  </a:cubicBezTo>
                  <a:cubicBezTo>
                    <a:pt x="6152" y="186331"/>
                    <a:pt x="14089" y="119127"/>
                    <a:pt x="16206" y="92139"/>
                  </a:cubicBezTo>
                  <a:cubicBezTo>
                    <a:pt x="18323" y="65152"/>
                    <a:pt x="12502" y="2181"/>
                    <a:pt x="9856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F0903E52-B66C-2A63-FEEC-8A17B1129A65}"/>
                </a:ext>
              </a:extLst>
            </p:cNvPr>
            <p:cNvSpPr/>
            <p:nvPr/>
          </p:nvSpPr>
          <p:spPr>
            <a:xfrm>
              <a:off x="4175039" y="3886179"/>
              <a:ext cx="28762" cy="181006"/>
            </a:xfrm>
            <a:custGeom>
              <a:avLst/>
              <a:gdLst>
                <a:gd name="connsiteX0" fmla="*/ 28661 w 28762"/>
                <a:gd name="connsiteY0" fmla="*/ 21 h 181006"/>
                <a:gd name="connsiteX1" fmla="*/ 9611 w 28762"/>
                <a:gd name="connsiteY1" fmla="*/ 66696 h 181006"/>
                <a:gd name="connsiteX2" fmla="*/ 9611 w 28762"/>
                <a:gd name="connsiteY2" fmla="*/ 180996 h 181006"/>
                <a:gd name="connsiteX3" fmla="*/ 86 w 28762"/>
                <a:gd name="connsiteY3" fmla="*/ 73046 h 181006"/>
                <a:gd name="connsiteX4" fmla="*/ 28661 w 28762"/>
                <a:gd name="connsiteY4" fmla="*/ 21 h 18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62" h="181006">
                  <a:moveTo>
                    <a:pt x="28661" y="21"/>
                  </a:moveTo>
                  <a:cubicBezTo>
                    <a:pt x="30249" y="-1037"/>
                    <a:pt x="12786" y="36533"/>
                    <a:pt x="9611" y="66696"/>
                  </a:cubicBezTo>
                  <a:cubicBezTo>
                    <a:pt x="6436" y="96859"/>
                    <a:pt x="11199" y="179938"/>
                    <a:pt x="9611" y="180996"/>
                  </a:cubicBezTo>
                  <a:cubicBezTo>
                    <a:pt x="8023" y="182054"/>
                    <a:pt x="-972" y="98975"/>
                    <a:pt x="86" y="73046"/>
                  </a:cubicBezTo>
                  <a:cubicBezTo>
                    <a:pt x="1144" y="47117"/>
                    <a:pt x="27073" y="1079"/>
                    <a:pt x="28661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FF5132BF-B2A3-846A-3A85-E14F0B42F3DC}"/>
                </a:ext>
              </a:extLst>
            </p:cNvPr>
            <p:cNvSpPr/>
            <p:nvPr/>
          </p:nvSpPr>
          <p:spPr>
            <a:xfrm>
              <a:off x="4116869" y="3920363"/>
              <a:ext cx="71025" cy="157630"/>
            </a:xfrm>
            <a:custGeom>
              <a:avLst/>
              <a:gdLst>
                <a:gd name="connsiteX0" fmla="*/ 7456 w 71025"/>
                <a:gd name="connsiteY0" fmla="*/ 762 h 157630"/>
                <a:gd name="connsiteX1" fmla="*/ 4281 w 71025"/>
                <a:gd name="connsiteY1" fmla="*/ 146812 h 157630"/>
                <a:gd name="connsiteX2" fmla="*/ 70956 w 71025"/>
                <a:gd name="connsiteY2" fmla="*/ 146812 h 157630"/>
                <a:gd name="connsiteX3" fmla="*/ 16981 w 71025"/>
                <a:gd name="connsiteY3" fmla="*/ 146812 h 157630"/>
                <a:gd name="connsiteX4" fmla="*/ 13806 w 71025"/>
                <a:gd name="connsiteY4" fmla="*/ 108712 h 157630"/>
                <a:gd name="connsiteX5" fmla="*/ 13806 w 71025"/>
                <a:gd name="connsiteY5" fmla="*/ 89662 h 157630"/>
                <a:gd name="connsiteX6" fmla="*/ 7456 w 71025"/>
                <a:gd name="connsiteY6" fmla="*/ 762 h 1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25" h="157630">
                  <a:moveTo>
                    <a:pt x="7456" y="762"/>
                  </a:moveTo>
                  <a:cubicBezTo>
                    <a:pt x="5868" y="10287"/>
                    <a:pt x="-6302" y="122470"/>
                    <a:pt x="4281" y="146812"/>
                  </a:cubicBezTo>
                  <a:cubicBezTo>
                    <a:pt x="14864" y="171154"/>
                    <a:pt x="70956" y="146812"/>
                    <a:pt x="70956" y="146812"/>
                  </a:cubicBezTo>
                  <a:cubicBezTo>
                    <a:pt x="73073" y="146812"/>
                    <a:pt x="26506" y="153162"/>
                    <a:pt x="16981" y="146812"/>
                  </a:cubicBezTo>
                  <a:cubicBezTo>
                    <a:pt x="7456" y="140462"/>
                    <a:pt x="13806" y="108712"/>
                    <a:pt x="13806" y="108712"/>
                  </a:cubicBezTo>
                  <a:cubicBezTo>
                    <a:pt x="13277" y="99187"/>
                    <a:pt x="14335" y="105537"/>
                    <a:pt x="13806" y="89662"/>
                  </a:cubicBezTo>
                  <a:cubicBezTo>
                    <a:pt x="13277" y="73787"/>
                    <a:pt x="9044" y="-8763"/>
                    <a:pt x="7456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F0E7581A-CDC7-E2E0-2A23-0F87596E890F}"/>
                </a:ext>
              </a:extLst>
            </p:cNvPr>
            <p:cNvSpPr/>
            <p:nvPr/>
          </p:nvSpPr>
          <p:spPr>
            <a:xfrm>
              <a:off x="4076582" y="3873204"/>
              <a:ext cx="25526" cy="216697"/>
            </a:xfrm>
            <a:custGeom>
              <a:avLst/>
              <a:gdLst>
                <a:gd name="connsiteX0" fmla="*/ 118 w 25526"/>
                <a:gd name="connsiteY0" fmla="*/ 296 h 216697"/>
                <a:gd name="connsiteX1" fmla="*/ 15993 w 25526"/>
                <a:gd name="connsiteY1" fmla="*/ 139996 h 216697"/>
                <a:gd name="connsiteX2" fmla="*/ 15993 w 25526"/>
                <a:gd name="connsiteY2" fmla="*/ 216196 h 216697"/>
                <a:gd name="connsiteX3" fmla="*/ 25518 w 25526"/>
                <a:gd name="connsiteY3" fmla="*/ 105071 h 216697"/>
                <a:gd name="connsiteX4" fmla="*/ 118 w 25526"/>
                <a:gd name="connsiteY4" fmla="*/ 296 h 21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6" h="216697">
                  <a:moveTo>
                    <a:pt x="118" y="296"/>
                  </a:moveTo>
                  <a:cubicBezTo>
                    <a:pt x="-1470" y="6117"/>
                    <a:pt x="13347" y="104013"/>
                    <a:pt x="15993" y="139996"/>
                  </a:cubicBezTo>
                  <a:cubicBezTo>
                    <a:pt x="18639" y="175979"/>
                    <a:pt x="14406" y="222017"/>
                    <a:pt x="15993" y="216196"/>
                  </a:cubicBezTo>
                  <a:cubicBezTo>
                    <a:pt x="17581" y="210375"/>
                    <a:pt x="24989" y="134175"/>
                    <a:pt x="25518" y="105071"/>
                  </a:cubicBezTo>
                  <a:cubicBezTo>
                    <a:pt x="26047" y="75967"/>
                    <a:pt x="1706" y="-5525"/>
                    <a:pt x="118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7D6FC5FD-DA31-485F-08EA-C87670AD2918}"/>
                </a:ext>
              </a:extLst>
            </p:cNvPr>
            <p:cNvSpPr/>
            <p:nvPr/>
          </p:nvSpPr>
          <p:spPr>
            <a:xfrm>
              <a:off x="4117906" y="3851137"/>
              <a:ext cx="632239" cy="60743"/>
            </a:xfrm>
            <a:custGeom>
              <a:avLst/>
              <a:gdLst>
                <a:gd name="connsiteX0" fmla="*/ 69 w 632239"/>
                <a:gd name="connsiteY0" fmla="*/ 60463 h 60743"/>
                <a:gd name="connsiteX1" fmla="*/ 63569 w 632239"/>
                <a:gd name="connsiteY1" fmla="*/ 44588 h 60743"/>
                <a:gd name="connsiteX2" fmla="*/ 114369 w 632239"/>
                <a:gd name="connsiteY2" fmla="*/ 50938 h 60743"/>
                <a:gd name="connsiteX3" fmla="*/ 171519 w 632239"/>
                <a:gd name="connsiteY3" fmla="*/ 19188 h 60743"/>
                <a:gd name="connsiteX4" fmla="*/ 374719 w 632239"/>
                <a:gd name="connsiteY4" fmla="*/ 12838 h 60743"/>
                <a:gd name="connsiteX5" fmla="*/ 628719 w 632239"/>
                <a:gd name="connsiteY5" fmla="*/ 6488 h 60743"/>
                <a:gd name="connsiteX6" fmla="*/ 501719 w 632239"/>
                <a:gd name="connsiteY6" fmla="*/ 138 h 60743"/>
                <a:gd name="connsiteX7" fmla="*/ 209619 w 632239"/>
                <a:gd name="connsiteY7" fmla="*/ 12838 h 60743"/>
                <a:gd name="connsiteX8" fmla="*/ 127069 w 632239"/>
                <a:gd name="connsiteY8" fmla="*/ 35063 h 60743"/>
                <a:gd name="connsiteX9" fmla="*/ 76269 w 632239"/>
                <a:gd name="connsiteY9" fmla="*/ 28713 h 60743"/>
                <a:gd name="connsiteX10" fmla="*/ 69 w 632239"/>
                <a:gd name="connsiteY10" fmla="*/ 60463 h 6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239" h="60743">
                  <a:moveTo>
                    <a:pt x="69" y="60463"/>
                  </a:moveTo>
                  <a:cubicBezTo>
                    <a:pt x="-2048" y="63109"/>
                    <a:pt x="44519" y="46175"/>
                    <a:pt x="63569" y="44588"/>
                  </a:cubicBezTo>
                  <a:cubicBezTo>
                    <a:pt x="82619" y="43001"/>
                    <a:pt x="96377" y="55171"/>
                    <a:pt x="114369" y="50938"/>
                  </a:cubicBezTo>
                  <a:cubicBezTo>
                    <a:pt x="132361" y="46705"/>
                    <a:pt x="128127" y="25538"/>
                    <a:pt x="171519" y="19188"/>
                  </a:cubicBezTo>
                  <a:cubicBezTo>
                    <a:pt x="214911" y="12838"/>
                    <a:pt x="374719" y="12838"/>
                    <a:pt x="374719" y="12838"/>
                  </a:cubicBezTo>
                  <a:lnTo>
                    <a:pt x="628719" y="6488"/>
                  </a:lnTo>
                  <a:cubicBezTo>
                    <a:pt x="649886" y="4371"/>
                    <a:pt x="571569" y="-920"/>
                    <a:pt x="501719" y="138"/>
                  </a:cubicBezTo>
                  <a:cubicBezTo>
                    <a:pt x="431869" y="1196"/>
                    <a:pt x="272061" y="7017"/>
                    <a:pt x="209619" y="12838"/>
                  </a:cubicBezTo>
                  <a:cubicBezTo>
                    <a:pt x="147177" y="18659"/>
                    <a:pt x="149294" y="32417"/>
                    <a:pt x="127069" y="35063"/>
                  </a:cubicBezTo>
                  <a:cubicBezTo>
                    <a:pt x="104844" y="37709"/>
                    <a:pt x="94261" y="26067"/>
                    <a:pt x="76269" y="28713"/>
                  </a:cubicBezTo>
                  <a:cubicBezTo>
                    <a:pt x="58277" y="31359"/>
                    <a:pt x="2186" y="57817"/>
                    <a:pt x="69" y="60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32AE973C-9D14-180B-0C80-50E9DB423E76}"/>
                </a:ext>
              </a:extLst>
            </p:cNvPr>
            <p:cNvSpPr/>
            <p:nvPr/>
          </p:nvSpPr>
          <p:spPr>
            <a:xfrm>
              <a:off x="4168771" y="4064000"/>
              <a:ext cx="1048472" cy="63530"/>
            </a:xfrm>
            <a:custGeom>
              <a:avLst/>
              <a:gdLst>
                <a:gd name="connsiteX0" fmla="*/ 4 w 1048472"/>
                <a:gd name="connsiteY0" fmla="*/ 63500 h 63530"/>
                <a:gd name="connsiteX1" fmla="*/ 139704 w 1048472"/>
                <a:gd name="connsiteY1" fmla="*/ 31750 h 63530"/>
                <a:gd name="connsiteX2" fmla="*/ 571504 w 1048472"/>
                <a:gd name="connsiteY2" fmla="*/ 19050 h 63530"/>
                <a:gd name="connsiteX3" fmla="*/ 1041404 w 1048472"/>
                <a:gd name="connsiteY3" fmla="*/ 0 h 63530"/>
                <a:gd name="connsiteX4" fmla="*/ 815979 w 1048472"/>
                <a:gd name="connsiteY4" fmla="*/ 22225 h 63530"/>
                <a:gd name="connsiteX5" fmla="*/ 304804 w 1048472"/>
                <a:gd name="connsiteY5" fmla="*/ 41275 h 63530"/>
                <a:gd name="connsiteX6" fmla="*/ 142879 w 1048472"/>
                <a:gd name="connsiteY6" fmla="*/ 38100 h 63530"/>
                <a:gd name="connsiteX7" fmla="*/ 4 w 1048472"/>
                <a:gd name="connsiteY7" fmla="*/ 63500 h 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72" h="63530">
                  <a:moveTo>
                    <a:pt x="4" y="63500"/>
                  </a:moveTo>
                  <a:cubicBezTo>
                    <a:pt x="-525" y="62442"/>
                    <a:pt x="44454" y="39158"/>
                    <a:pt x="139704" y="31750"/>
                  </a:cubicBezTo>
                  <a:cubicBezTo>
                    <a:pt x="234954" y="24342"/>
                    <a:pt x="571504" y="19050"/>
                    <a:pt x="571504" y="19050"/>
                  </a:cubicBezTo>
                  <a:lnTo>
                    <a:pt x="1041404" y="0"/>
                  </a:lnTo>
                  <a:cubicBezTo>
                    <a:pt x="1082150" y="529"/>
                    <a:pt x="938746" y="15346"/>
                    <a:pt x="815979" y="22225"/>
                  </a:cubicBezTo>
                  <a:cubicBezTo>
                    <a:pt x="693212" y="29104"/>
                    <a:pt x="416987" y="38629"/>
                    <a:pt x="304804" y="41275"/>
                  </a:cubicBezTo>
                  <a:lnTo>
                    <a:pt x="142879" y="38100"/>
                  </a:lnTo>
                  <a:cubicBezTo>
                    <a:pt x="96842" y="38100"/>
                    <a:pt x="533" y="64558"/>
                    <a:pt x="4" y="63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776EA7A5-84B7-F454-1214-9F5FC65685FA}"/>
                </a:ext>
              </a:extLst>
            </p:cNvPr>
            <p:cNvSpPr/>
            <p:nvPr/>
          </p:nvSpPr>
          <p:spPr>
            <a:xfrm>
              <a:off x="4136809" y="4102087"/>
              <a:ext cx="140046" cy="85415"/>
            </a:xfrm>
            <a:custGeom>
              <a:avLst/>
              <a:gdLst>
                <a:gd name="connsiteX0" fmla="*/ 216 w 140046"/>
                <a:gd name="connsiteY0" fmla="*/ 13 h 85415"/>
                <a:gd name="connsiteX1" fmla="*/ 51016 w 140046"/>
                <a:gd name="connsiteY1" fmla="*/ 63513 h 85415"/>
                <a:gd name="connsiteX2" fmla="*/ 139916 w 140046"/>
                <a:gd name="connsiteY2" fmla="*/ 22238 h 85415"/>
                <a:gd name="connsiteX3" fmla="*/ 70066 w 140046"/>
                <a:gd name="connsiteY3" fmla="*/ 82563 h 85415"/>
                <a:gd name="connsiteX4" fmla="*/ 35141 w 140046"/>
                <a:gd name="connsiteY4" fmla="*/ 69863 h 85415"/>
                <a:gd name="connsiteX5" fmla="*/ 216 w 140046"/>
                <a:gd name="connsiteY5" fmla="*/ 13 h 8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46" h="85415">
                  <a:moveTo>
                    <a:pt x="216" y="13"/>
                  </a:moveTo>
                  <a:cubicBezTo>
                    <a:pt x="2862" y="-1045"/>
                    <a:pt x="27733" y="59809"/>
                    <a:pt x="51016" y="63513"/>
                  </a:cubicBezTo>
                  <a:cubicBezTo>
                    <a:pt x="74299" y="67217"/>
                    <a:pt x="136741" y="19063"/>
                    <a:pt x="139916" y="22238"/>
                  </a:cubicBezTo>
                  <a:cubicBezTo>
                    <a:pt x="143091" y="25413"/>
                    <a:pt x="87528" y="74626"/>
                    <a:pt x="70066" y="82563"/>
                  </a:cubicBezTo>
                  <a:cubicBezTo>
                    <a:pt x="52604" y="90500"/>
                    <a:pt x="50487" y="80446"/>
                    <a:pt x="35141" y="69863"/>
                  </a:cubicBezTo>
                  <a:cubicBezTo>
                    <a:pt x="19795" y="59280"/>
                    <a:pt x="-2430" y="1071"/>
                    <a:pt x="216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6F6E5BDE-C5D1-42EA-8525-D370F0F0199E}"/>
                </a:ext>
              </a:extLst>
            </p:cNvPr>
            <p:cNvSpPr/>
            <p:nvPr/>
          </p:nvSpPr>
          <p:spPr>
            <a:xfrm>
              <a:off x="5084699" y="4089232"/>
              <a:ext cx="257694" cy="47959"/>
            </a:xfrm>
            <a:custGeom>
              <a:avLst/>
              <a:gdLst>
                <a:gd name="connsiteX0" fmla="*/ 1651 w 257694"/>
                <a:gd name="connsiteY0" fmla="*/ 47793 h 47959"/>
                <a:gd name="connsiteX1" fmla="*/ 100076 w 257694"/>
                <a:gd name="connsiteY1" fmla="*/ 16043 h 47959"/>
                <a:gd name="connsiteX2" fmla="*/ 255651 w 257694"/>
                <a:gd name="connsiteY2" fmla="*/ 19218 h 47959"/>
                <a:gd name="connsiteX3" fmla="*/ 179451 w 257694"/>
                <a:gd name="connsiteY3" fmla="*/ 168 h 47959"/>
                <a:gd name="connsiteX4" fmla="*/ 1651 w 257694"/>
                <a:gd name="connsiteY4" fmla="*/ 47793 h 4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694" h="47959">
                  <a:moveTo>
                    <a:pt x="1651" y="47793"/>
                  </a:moveTo>
                  <a:cubicBezTo>
                    <a:pt x="-11578" y="50439"/>
                    <a:pt x="57743" y="20805"/>
                    <a:pt x="100076" y="16043"/>
                  </a:cubicBezTo>
                  <a:cubicBezTo>
                    <a:pt x="142409" y="11281"/>
                    <a:pt x="242422" y="21864"/>
                    <a:pt x="255651" y="19218"/>
                  </a:cubicBezTo>
                  <a:cubicBezTo>
                    <a:pt x="268880" y="16572"/>
                    <a:pt x="214905" y="-1949"/>
                    <a:pt x="179451" y="168"/>
                  </a:cubicBezTo>
                  <a:cubicBezTo>
                    <a:pt x="143997" y="2285"/>
                    <a:pt x="14880" y="45147"/>
                    <a:pt x="1651" y="477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3A877CC4-F935-0C5B-77CC-9ACD17C3B593}"/>
                </a:ext>
              </a:extLst>
            </p:cNvPr>
            <p:cNvSpPr/>
            <p:nvPr/>
          </p:nvSpPr>
          <p:spPr>
            <a:xfrm>
              <a:off x="5365622" y="4051286"/>
              <a:ext cx="38289" cy="133391"/>
            </a:xfrm>
            <a:custGeom>
              <a:avLst/>
              <a:gdLst>
                <a:gd name="connsiteX0" fmla="*/ 38228 w 38289"/>
                <a:gd name="connsiteY0" fmla="*/ 14 h 133391"/>
                <a:gd name="connsiteX1" fmla="*/ 9653 w 38289"/>
                <a:gd name="connsiteY1" fmla="*/ 82564 h 133391"/>
                <a:gd name="connsiteX2" fmla="*/ 35053 w 38289"/>
                <a:gd name="connsiteY2" fmla="*/ 133364 h 133391"/>
                <a:gd name="connsiteX3" fmla="*/ 128 w 38289"/>
                <a:gd name="connsiteY3" fmla="*/ 76214 h 133391"/>
                <a:gd name="connsiteX4" fmla="*/ 38228 w 38289"/>
                <a:gd name="connsiteY4" fmla="*/ 14 h 13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89" h="133391">
                  <a:moveTo>
                    <a:pt x="38228" y="14"/>
                  </a:moveTo>
                  <a:cubicBezTo>
                    <a:pt x="39816" y="1072"/>
                    <a:pt x="10182" y="60339"/>
                    <a:pt x="9653" y="82564"/>
                  </a:cubicBezTo>
                  <a:cubicBezTo>
                    <a:pt x="9124" y="104789"/>
                    <a:pt x="36641" y="134422"/>
                    <a:pt x="35053" y="133364"/>
                  </a:cubicBezTo>
                  <a:cubicBezTo>
                    <a:pt x="33465" y="132306"/>
                    <a:pt x="2774" y="94735"/>
                    <a:pt x="128" y="76214"/>
                  </a:cubicBezTo>
                  <a:cubicBezTo>
                    <a:pt x="-2518" y="57693"/>
                    <a:pt x="36640" y="-1044"/>
                    <a:pt x="3822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1DE6D114-C80E-D251-6957-6E7E46D9DE3F}"/>
                </a:ext>
              </a:extLst>
            </p:cNvPr>
            <p:cNvSpPr/>
            <p:nvPr/>
          </p:nvSpPr>
          <p:spPr>
            <a:xfrm>
              <a:off x="4358572" y="4117903"/>
              <a:ext cx="291224" cy="41460"/>
            </a:xfrm>
            <a:custGeom>
              <a:avLst/>
              <a:gdLst>
                <a:gd name="connsiteX0" fmla="*/ 703 w 291224"/>
                <a:gd name="connsiteY0" fmla="*/ 41347 h 41460"/>
                <a:gd name="connsiteX1" fmla="*/ 149928 w 291224"/>
                <a:gd name="connsiteY1" fmla="*/ 12772 h 41460"/>
                <a:gd name="connsiteX2" fmla="*/ 289628 w 291224"/>
                <a:gd name="connsiteY2" fmla="*/ 25472 h 41460"/>
                <a:gd name="connsiteX3" fmla="*/ 213428 w 291224"/>
                <a:gd name="connsiteY3" fmla="*/ 72 h 41460"/>
                <a:gd name="connsiteX4" fmla="*/ 703 w 291224"/>
                <a:gd name="connsiteY4" fmla="*/ 41347 h 4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224" h="41460">
                  <a:moveTo>
                    <a:pt x="703" y="41347"/>
                  </a:moveTo>
                  <a:cubicBezTo>
                    <a:pt x="-9880" y="43464"/>
                    <a:pt x="101774" y="15418"/>
                    <a:pt x="149928" y="12772"/>
                  </a:cubicBezTo>
                  <a:cubicBezTo>
                    <a:pt x="198082" y="10126"/>
                    <a:pt x="279045" y="27589"/>
                    <a:pt x="289628" y="25472"/>
                  </a:cubicBezTo>
                  <a:cubicBezTo>
                    <a:pt x="300211" y="23355"/>
                    <a:pt x="256290" y="-1515"/>
                    <a:pt x="213428" y="72"/>
                  </a:cubicBezTo>
                  <a:cubicBezTo>
                    <a:pt x="170566" y="1659"/>
                    <a:pt x="11286" y="39230"/>
                    <a:pt x="703" y="413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1B15D27C-FFC3-6E22-4E0B-9A5F07F1B68B}"/>
                </a:ext>
              </a:extLst>
            </p:cNvPr>
            <p:cNvSpPr/>
            <p:nvPr/>
          </p:nvSpPr>
          <p:spPr>
            <a:xfrm>
              <a:off x="4038256" y="4090914"/>
              <a:ext cx="162798" cy="33445"/>
            </a:xfrm>
            <a:custGeom>
              <a:avLst/>
              <a:gdLst>
                <a:gd name="connsiteX0" fmla="*/ 162269 w 162798"/>
                <a:gd name="connsiteY0" fmla="*/ 33411 h 33445"/>
                <a:gd name="connsiteX1" fmla="*/ 105119 w 162798"/>
                <a:gd name="connsiteY1" fmla="*/ 1661 h 33445"/>
                <a:gd name="connsiteX2" fmla="*/ 344 w 162798"/>
                <a:gd name="connsiteY2" fmla="*/ 4836 h 33445"/>
                <a:gd name="connsiteX3" fmla="*/ 73369 w 162798"/>
                <a:gd name="connsiteY3" fmla="*/ 8011 h 33445"/>
                <a:gd name="connsiteX4" fmla="*/ 162269 w 162798"/>
                <a:gd name="connsiteY4" fmla="*/ 33411 h 3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98" h="33445">
                  <a:moveTo>
                    <a:pt x="162269" y="33411"/>
                  </a:moveTo>
                  <a:cubicBezTo>
                    <a:pt x="167560" y="32353"/>
                    <a:pt x="132106" y="6423"/>
                    <a:pt x="105119" y="1661"/>
                  </a:cubicBezTo>
                  <a:cubicBezTo>
                    <a:pt x="78132" y="-3101"/>
                    <a:pt x="5635" y="3778"/>
                    <a:pt x="344" y="4836"/>
                  </a:cubicBezTo>
                  <a:cubicBezTo>
                    <a:pt x="-4947" y="5894"/>
                    <a:pt x="52202" y="5365"/>
                    <a:pt x="73369" y="8011"/>
                  </a:cubicBezTo>
                  <a:cubicBezTo>
                    <a:pt x="94536" y="10657"/>
                    <a:pt x="156978" y="34469"/>
                    <a:pt x="162269" y="33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8A2F15A0-0E70-824B-6BCD-F61570142230}"/>
                </a:ext>
              </a:extLst>
            </p:cNvPr>
            <p:cNvSpPr/>
            <p:nvPr/>
          </p:nvSpPr>
          <p:spPr>
            <a:xfrm>
              <a:off x="4038357" y="4086207"/>
              <a:ext cx="60599" cy="76410"/>
            </a:xfrm>
            <a:custGeom>
              <a:avLst/>
              <a:gdLst>
                <a:gd name="connsiteX0" fmla="*/ 243 w 60599"/>
                <a:gd name="connsiteY0" fmla="*/ 18 h 76410"/>
                <a:gd name="connsiteX1" fmla="*/ 38343 w 60599"/>
                <a:gd name="connsiteY1" fmla="*/ 57168 h 76410"/>
                <a:gd name="connsiteX2" fmla="*/ 12943 w 60599"/>
                <a:gd name="connsiteY2" fmla="*/ 76218 h 76410"/>
                <a:gd name="connsiteX3" fmla="*/ 60568 w 60599"/>
                <a:gd name="connsiteY3" fmla="*/ 63518 h 76410"/>
                <a:gd name="connsiteX4" fmla="*/ 243 w 60599"/>
                <a:gd name="connsiteY4" fmla="*/ 18 h 7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99" h="76410">
                  <a:moveTo>
                    <a:pt x="243" y="18"/>
                  </a:moveTo>
                  <a:cubicBezTo>
                    <a:pt x="-3461" y="-1040"/>
                    <a:pt x="36226" y="44468"/>
                    <a:pt x="38343" y="57168"/>
                  </a:cubicBezTo>
                  <a:cubicBezTo>
                    <a:pt x="40460" y="69868"/>
                    <a:pt x="9239" y="75160"/>
                    <a:pt x="12943" y="76218"/>
                  </a:cubicBezTo>
                  <a:cubicBezTo>
                    <a:pt x="16647" y="77276"/>
                    <a:pt x="58981" y="74101"/>
                    <a:pt x="60568" y="63518"/>
                  </a:cubicBezTo>
                  <a:cubicBezTo>
                    <a:pt x="62156" y="52935"/>
                    <a:pt x="3947" y="1076"/>
                    <a:pt x="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F542E48D-252C-FFC6-8068-19844AD55778}"/>
                </a:ext>
              </a:extLst>
            </p:cNvPr>
            <p:cNvSpPr/>
            <p:nvPr/>
          </p:nvSpPr>
          <p:spPr>
            <a:xfrm>
              <a:off x="4023871" y="4084169"/>
              <a:ext cx="91169" cy="72302"/>
            </a:xfrm>
            <a:custGeom>
              <a:avLst/>
              <a:gdLst>
                <a:gd name="connsiteX0" fmla="*/ 90929 w 91169"/>
                <a:gd name="connsiteY0" fmla="*/ 2056 h 72302"/>
                <a:gd name="connsiteX1" fmla="*/ 30604 w 91169"/>
                <a:gd name="connsiteY1" fmla="*/ 8406 h 72302"/>
                <a:gd name="connsiteX2" fmla="*/ 21079 w 91169"/>
                <a:gd name="connsiteY2" fmla="*/ 71906 h 72302"/>
                <a:gd name="connsiteX3" fmla="*/ 2029 w 91169"/>
                <a:gd name="connsiteY3" fmla="*/ 36981 h 72302"/>
                <a:gd name="connsiteX4" fmla="*/ 5204 w 91169"/>
                <a:gd name="connsiteY4" fmla="*/ 21106 h 72302"/>
                <a:gd name="connsiteX5" fmla="*/ 90929 w 91169"/>
                <a:gd name="connsiteY5" fmla="*/ 2056 h 7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69" h="72302">
                  <a:moveTo>
                    <a:pt x="90929" y="2056"/>
                  </a:moveTo>
                  <a:cubicBezTo>
                    <a:pt x="95162" y="-61"/>
                    <a:pt x="42246" y="-3236"/>
                    <a:pt x="30604" y="8406"/>
                  </a:cubicBezTo>
                  <a:cubicBezTo>
                    <a:pt x="18962" y="20048"/>
                    <a:pt x="25841" y="67144"/>
                    <a:pt x="21079" y="71906"/>
                  </a:cubicBezTo>
                  <a:cubicBezTo>
                    <a:pt x="16317" y="76668"/>
                    <a:pt x="2029" y="36981"/>
                    <a:pt x="2029" y="36981"/>
                  </a:cubicBezTo>
                  <a:cubicBezTo>
                    <a:pt x="-617" y="28514"/>
                    <a:pt x="-1675" y="24810"/>
                    <a:pt x="5204" y="21106"/>
                  </a:cubicBezTo>
                  <a:cubicBezTo>
                    <a:pt x="12083" y="17402"/>
                    <a:pt x="86696" y="4173"/>
                    <a:pt x="90929" y="2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FD262A5D-D0C5-F426-C116-D24F37CE3F05}"/>
                </a:ext>
              </a:extLst>
            </p:cNvPr>
            <p:cNvSpPr/>
            <p:nvPr/>
          </p:nvSpPr>
          <p:spPr>
            <a:xfrm>
              <a:off x="4029011" y="3806590"/>
              <a:ext cx="127098" cy="121639"/>
            </a:xfrm>
            <a:custGeom>
              <a:avLst/>
              <a:gdLst>
                <a:gd name="connsiteX0" fmla="*/ 64 w 127098"/>
                <a:gd name="connsiteY0" fmla="*/ 235 h 121639"/>
                <a:gd name="connsiteX1" fmla="*/ 47689 w 127098"/>
                <a:gd name="connsiteY1" fmla="*/ 70085 h 121639"/>
                <a:gd name="connsiteX2" fmla="*/ 127064 w 127098"/>
                <a:gd name="connsiteY2" fmla="*/ 120885 h 121639"/>
                <a:gd name="connsiteX3" fmla="*/ 57214 w 127098"/>
                <a:gd name="connsiteY3" fmla="*/ 95485 h 121639"/>
                <a:gd name="connsiteX4" fmla="*/ 64 w 127098"/>
                <a:gd name="connsiteY4" fmla="*/ 235 h 12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8" h="121639">
                  <a:moveTo>
                    <a:pt x="64" y="235"/>
                  </a:moveTo>
                  <a:cubicBezTo>
                    <a:pt x="-1523" y="-3998"/>
                    <a:pt x="26522" y="49977"/>
                    <a:pt x="47689" y="70085"/>
                  </a:cubicBezTo>
                  <a:cubicBezTo>
                    <a:pt x="68856" y="90193"/>
                    <a:pt x="125477" y="116652"/>
                    <a:pt x="127064" y="120885"/>
                  </a:cubicBezTo>
                  <a:cubicBezTo>
                    <a:pt x="128651" y="125118"/>
                    <a:pt x="75206" y="110831"/>
                    <a:pt x="57214" y="95485"/>
                  </a:cubicBezTo>
                  <a:cubicBezTo>
                    <a:pt x="39222" y="80139"/>
                    <a:pt x="1651" y="4468"/>
                    <a:pt x="64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3CFE3C86-9FCF-E80E-DAA8-FFEFBA52FD67}"/>
                </a:ext>
              </a:extLst>
            </p:cNvPr>
            <p:cNvSpPr/>
            <p:nvPr/>
          </p:nvSpPr>
          <p:spPr>
            <a:xfrm>
              <a:off x="4051300" y="3813175"/>
              <a:ext cx="118663" cy="95508"/>
            </a:xfrm>
            <a:custGeom>
              <a:avLst/>
              <a:gdLst>
                <a:gd name="connsiteX0" fmla="*/ 0 w 118663"/>
                <a:gd name="connsiteY0" fmla="*/ 0 h 95508"/>
                <a:gd name="connsiteX1" fmla="*/ 50800 w 118663"/>
                <a:gd name="connsiteY1" fmla="*/ 63500 h 95508"/>
                <a:gd name="connsiteX2" fmla="*/ 117475 w 118663"/>
                <a:gd name="connsiteY2" fmla="*/ 95250 h 95508"/>
                <a:gd name="connsiteX3" fmla="*/ 95250 w 118663"/>
                <a:gd name="connsiteY3" fmla="*/ 79375 h 95508"/>
                <a:gd name="connsiteX4" fmla="*/ 0 w 118663"/>
                <a:gd name="connsiteY4" fmla="*/ 0 h 9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3" h="95508">
                  <a:moveTo>
                    <a:pt x="0" y="0"/>
                  </a:moveTo>
                  <a:cubicBezTo>
                    <a:pt x="15610" y="23812"/>
                    <a:pt x="31221" y="47625"/>
                    <a:pt x="50800" y="63500"/>
                  </a:cubicBezTo>
                  <a:cubicBezTo>
                    <a:pt x="70379" y="79375"/>
                    <a:pt x="110067" y="92604"/>
                    <a:pt x="117475" y="95250"/>
                  </a:cubicBezTo>
                  <a:cubicBezTo>
                    <a:pt x="124883" y="97896"/>
                    <a:pt x="95250" y="79375"/>
                    <a:pt x="95250" y="793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93B050E8-FCF7-AD53-5CC7-3676FC11127A}"/>
                </a:ext>
              </a:extLst>
            </p:cNvPr>
            <p:cNvSpPr/>
            <p:nvPr/>
          </p:nvSpPr>
          <p:spPr>
            <a:xfrm>
              <a:off x="4356100" y="3866566"/>
              <a:ext cx="360112" cy="25984"/>
            </a:xfrm>
            <a:custGeom>
              <a:avLst/>
              <a:gdLst>
                <a:gd name="connsiteX0" fmla="*/ 0 w 360112"/>
                <a:gd name="connsiteY0" fmla="*/ 25984 h 25984"/>
                <a:gd name="connsiteX1" fmla="*/ 152400 w 360112"/>
                <a:gd name="connsiteY1" fmla="*/ 16459 h 25984"/>
                <a:gd name="connsiteX2" fmla="*/ 358775 w 360112"/>
                <a:gd name="connsiteY2" fmla="*/ 584 h 25984"/>
                <a:gd name="connsiteX3" fmla="*/ 238125 w 360112"/>
                <a:gd name="connsiteY3" fmla="*/ 3759 h 25984"/>
                <a:gd name="connsiteX4" fmla="*/ 174625 w 360112"/>
                <a:gd name="connsiteY4" fmla="*/ 6934 h 25984"/>
                <a:gd name="connsiteX5" fmla="*/ 0 w 360112"/>
                <a:gd name="connsiteY5" fmla="*/ 25984 h 2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112" h="25984">
                  <a:moveTo>
                    <a:pt x="0" y="25984"/>
                  </a:moveTo>
                  <a:lnTo>
                    <a:pt x="152400" y="16459"/>
                  </a:lnTo>
                  <a:lnTo>
                    <a:pt x="358775" y="584"/>
                  </a:lnTo>
                  <a:cubicBezTo>
                    <a:pt x="373063" y="-1533"/>
                    <a:pt x="268817" y="2701"/>
                    <a:pt x="238125" y="3759"/>
                  </a:cubicBezTo>
                  <a:cubicBezTo>
                    <a:pt x="207433" y="4817"/>
                    <a:pt x="174625" y="6934"/>
                    <a:pt x="174625" y="6934"/>
                  </a:cubicBezTo>
                  <a:lnTo>
                    <a:pt x="0" y="25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975F3B22-1D42-323F-C525-72DC2712FC58}"/>
                </a:ext>
              </a:extLst>
            </p:cNvPr>
            <p:cNvSpPr/>
            <p:nvPr/>
          </p:nvSpPr>
          <p:spPr>
            <a:xfrm>
              <a:off x="4006584" y="3715808"/>
              <a:ext cx="114838" cy="67297"/>
            </a:xfrm>
            <a:custGeom>
              <a:avLst/>
              <a:gdLst>
                <a:gd name="connsiteX0" fmla="*/ 266 w 114838"/>
                <a:gd name="connsiteY0" fmla="*/ 65617 h 67297"/>
                <a:gd name="connsiteX1" fmla="*/ 111391 w 114838"/>
                <a:gd name="connsiteY1" fmla="*/ 2117 h 67297"/>
                <a:gd name="connsiteX2" fmla="*/ 85991 w 114838"/>
                <a:gd name="connsiteY2" fmla="*/ 17992 h 67297"/>
                <a:gd name="connsiteX3" fmla="*/ 79641 w 114838"/>
                <a:gd name="connsiteY3" fmla="*/ 46567 h 67297"/>
                <a:gd name="connsiteX4" fmla="*/ 266 w 114838"/>
                <a:gd name="connsiteY4" fmla="*/ 65617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838" h="67297">
                  <a:moveTo>
                    <a:pt x="266" y="65617"/>
                  </a:moveTo>
                  <a:cubicBezTo>
                    <a:pt x="5558" y="58209"/>
                    <a:pt x="97104" y="10054"/>
                    <a:pt x="111391" y="2117"/>
                  </a:cubicBezTo>
                  <a:cubicBezTo>
                    <a:pt x="125678" y="-5820"/>
                    <a:pt x="91283" y="10584"/>
                    <a:pt x="85991" y="17992"/>
                  </a:cubicBezTo>
                  <a:cubicBezTo>
                    <a:pt x="80699" y="25400"/>
                    <a:pt x="89166" y="39159"/>
                    <a:pt x="79641" y="46567"/>
                  </a:cubicBezTo>
                  <a:cubicBezTo>
                    <a:pt x="70116" y="53975"/>
                    <a:pt x="-5026" y="73025"/>
                    <a:pt x="266" y="656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E56B390D-E225-7887-D28F-F6C542F0B559}"/>
                </a:ext>
              </a:extLst>
            </p:cNvPr>
            <p:cNvSpPr/>
            <p:nvPr/>
          </p:nvSpPr>
          <p:spPr>
            <a:xfrm>
              <a:off x="4105031" y="3724270"/>
              <a:ext cx="178073" cy="73041"/>
            </a:xfrm>
            <a:custGeom>
              <a:avLst/>
              <a:gdLst>
                <a:gd name="connsiteX0" fmla="*/ 244 w 178073"/>
                <a:gd name="connsiteY0" fmla="*/ 5 h 73041"/>
                <a:gd name="connsiteX1" fmla="*/ 70094 w 178073"/>
                <a:gd name="connsiteY1" fmla="*/ 50805 h 73041"/>
                <a:gd name="connsiteX2" fmla="*/ 133594 w 178073"/>
                <a:gd name="connsiteY2" fmla="*/ 73030 h 73041"/>
                <a:gd name="connsiteX3" fmla="*/ 178044 w 178073"/>
                <a:gd name="connsiteY3" fmla="*/ 53980 h 73041"/>
                <a:gd name="connsiteX4" fmla="*/ 127244 w 178073"/>
                <a:gd name="connsiteY4" fmla="*/ 66680 h 73041"/>
                <a:gd name="connsiteX5" fmla="*/ 95494 w 178073"/>
                <a:gd name="connsiteY5" fmla="*/ 47630 h 73041"/>
                <a:gd name="connsiteX6" fmla="*/ 244 w 178073"/>
                <a:gd name="connsiteY6" fmla="*/ 5 h 7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073" h="73041">
                  <a:moveTo>
                    <a:pt x="244" y="5"/>
                  </a:moveTo>
                  <a:cubicBezTo>
                    <a:pt x="-3989" y="534"/>
                    <a:pt x="47869" y="38634"/>
                    <a:pt x="70094" y="50805"/>
                  </a:cubicBezTo>
                  <a:cubicBezTo>
                    <a:pt x="92319" y="62976"/>
                    <a:pt x="115602" y="72501"/>
                    <a:pt x="133594" y="73030"/>
                  </a:cubicBezTo>
                  <a:cubicBezTo>
                    <a:pt x="151586" y="73559"/>
                    <a:pt x="179102" y="55038"/>
                    <a:pt x="178044" y="53980"/>
                  </a:cubicBezTo>
                  <a:cubicBezTo>
                    <a:pt x="176986" y="52922"/>
                    <a:pt x="141002" y="67738"/>
                    <a:pt x="127244" y="66680"/>
                  </a:cubicBezTo>
                  <a:cubicBezTo>
                    <a:pt x="113486" y="65622"/>
                    <a:pt x="113486" y="57684"/>
                    <a:pt x="95494" y="47630"/>
                  </a:cubicBezTo>
                  <a:cubicBezTo>
                    <a:pt x="77502" y="37576"/>
                    <a:pt x="4477" y="-524"/>
                    <a:pt x="24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D9D3ABDE-800C-1D66-71C5-79F662FF54BA}"/>
                </a:ext>
              </a:extLst>
            </p:cNvPr>
            <p:cNvSpPr/>
            <p:nvPr/>
          </p:nvSpPr>
          <p:spPr>
            <a:xfrm>
              <a:off x="4066898" y="3771369"/>
              <a:ext cx="114525" cy="100791"/>
            </a:xfrm>
            <a:custGeom>
              <a:avLst/>
              <a:gdLst>
                <a:gd name="connsiteX0" fmla="*/ 277 w 114525"/>
                <a:gd name="connsiteY0" fmla="*/ 531 h 100791"/>
                <a:gd name="connsiteX1" fmla="*/ 111402 w 114525"/>
                <a:gd name="connsiteY1" fmla="*/ 98956 h 100791"/>
                <a:gd name="connsiteX2" fmla="*/ 79652 w 114525"/>
                <a:gd name="connsiteY2" fmla="*/ 60856 h 100791"/>
                <a:gd name="connsiteX3" fmla="*/ 277 w 114525"/>
                <a:gd name="connsiteY3" fmla="*/ 531 h 10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5" h="100791">
                  <a:moveTo>
                    <a:pt x="277" y="531"/>
                  </a:moveTo>
                  <a:cubicBezTo>
                    <a:pt x="5569" y="6881"/>
                    <a:pt x="98173" y="88902"/>
                    <a:pt x="111402" y="98956"/>
                  </a:cubicBezTo>
                  <a:cubicBezTo>
                    <a:pt x="124631" y="109010"/>
                    <a:pt x="92352" y="75144"/>
                    <a:pt x="79652" y="60856"/>
                  </a:cubicBezTo>
                  <a:cubicBezTo>
                    <a:pt x="66952" y="46569"/>
                    <a:pt x="-5015" y="-5819"/>
                    <a:pt x="277" y="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457F83AD-7E16-1D95-566D-CC68C0C51D20}"/>
                </a:ext>
              </a:extLst>
            </p:cNvPr>
            <p:cNvSpPr/>
            <p:nvPr/>
          </p:nvSpPr>
          <p:spPr>
            <a:xfrm>
              <a:off x="4111247" y="3752850"/>
              <a:ext cx="178182" cy="62362"/>
            </a:xfrm>
            <a:custGeom>
              <a:avLst/>
              <a:gdLst>
                <a:gd name="connsiteX0" fmla="*/ 378 w 178182"/>
                <a:gd name="connsiteY0" fmla="*/ 0 h 62362"/>
                <a:gd name="connsiteX1" fmla="*/ 76578 w 178182"/>
                <a:gd name="connsiteY1" fmla="*/ 53975 h 62362"/>
                <a:gd name="connsiteX2" fmla="*/ 114678 w 178182"/>
                <a:gd name="connsiteY2" fmla="*/ 60325 h 62362"/>
                <a:gd name="connsiteX3" fmla="*/ 178178 w 178182"/>
                <a:gd name="connsiteY3" fmla="*/ 34925 h 62362"/>
                <a:gd name="connsiteX4" fmla="*/ 111503 w 178182"/>
                <a:gd name="connsiteY4" fmla="*/ 53975 h 62362"/>
                <a:gd name="connsiteX5" fmla="*/ 378 w 178182"/>
                <a:gd name="connsiteY5" fmla="*/ 0 h 6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182" h="62362">
                  <a:moveTo>
                    <a:pt x="378" y="0"/>
                  </a:moveTo>
                  <a:cubicBezTo>
                    <a:pt x="-5443" y="0"/>
                    <a:pt x="57528" y="43921"/>
                    <a:pt x="76578" y="53975"/>
                  </a:cubicBezTo>
                  <a:cubicBezTo>
                    <a:pt x="95628" y="64029"/>
                    <a:pt x="97745" y="63500"/>
                    <a:pt x="114678" y="60325"/>
                  </a:cubicBezTo>
                  <a:cubicBezTo>
                    <a:pt x="131611" y="57150"/>
                    <a:pt x="178707" y="35983"/>
                    <a:pt x="178178" y="34925"/>
                  </a:cubicBezTo>
                  <a:cubicBezTo>
                    <a:pt x="177649" y="33867"/>
                    <a:pt x="139020" y="57679"/>
                    <a:pt x="111503" y="53975"/>
                  </a:cubicBezTo>
                  <a:cubicBezTo>
                    <a:pt x="83986" y="50271"/>
                    <a:pt x="6199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CA7B4F09-AAFB-7384-BA3E-E21F40304A29}"/>
                </a:ext>
              </a:extLst>
            </p:cNvPr>
            <p:cNvSpPr/>
            <p:nvPr/>
          </p:nvSpPr>
          <p:spPr>
            <a:xfrm>
              <a:off x="4063945" y="3797135"/>
              <a:ext cx="79654" cy="68699"/>
            </a:xfrm>
            <a:custGeom>
              <a:avLst/>
              <a:gdLst>
                <a:gd name="connsiteX0" fmla="*/ 55 w 79654"/>
                <a:gd name="connsiteY0" fmla="*/ 165 h 68699"/>
                <a:gd name="connsiteX1" fmla="*/ 76255 w 79654"/>
                <a:gd name="connsiteY1" fmla="*/ 66840 h 68699"/>
                <a:gd name="connsiteX2" fmla="*/ 63555 w 79654"/>
                <a:gd name="connsiteY2" fmla="*/ 47790 h 68699"/>
                <a:gd name="connsiteX3" fmla="*/ 55 w 79654"/>
                <a:gd name="connsiteY3" fmla="*/ 165 h 6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654" h="68699">
                  <a:moveTo>
                    <a:pt x="55" y="165"/>
                  </a:moveTo>
                  <a:cubicBezTo>
                    <a:pt x="2172" y="3340"/>
                    <a:pt x="76255" y="66840"/>
                    <a:pt x="76255" y="66840"/>
                  </a:cubicBezTo>
                  <a:cubicBezTo>
                    <a:pt x="86838" y="74777"/>
                    <a:pt x="69905" y="55198"/>
                    <a:pt x="63555" y="47790"/>
                  </a:cubicBezTo>
                  <a:cubicBezTo>
                    <a:pt x="57205" y="40382"/>
                    <a:pt x="-2062" y="-3010"/>
                    <a:pt x="55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6D6F4C8D-B156-1468-1209-C9B63FF630FB}"/>
                </a:ext>
              </a:extLst>
            </p:cNvPr>
            <p:cNvSpPr/>
            <p:nvPr/>
          </p:nvSpPr>
          <p:spPr>
            <a:xfrm>
              <a:off x="4143365" y="3813088"/>
              <a:ext cx="177825" cy="58687"/>
            </a:xfrm>
            <a:custGeom>
              <a:avLst/>
              <a:gdLst>
                <a:gd name="connsiteX0" fmla="*/ 10 w 177825"/>
                <a:gd name="connsiteY0" fmla="*/ 44537 h 58687"/>
                <a:gd name="connsiteX1" fmla="*/ 101610 w 177825"/>
                <a:gd name="connsiteY1" fmla="*/ 57237 h 58687"/>
                <a:gd name="connsiteX2" fmla="*/ 152410 w 177825"/>
                <a:gd name="connsiteY2" fmla="*/ 6437 h 58687"/>
                <a:gd name="connsiteX3" fmla="*/ 177810 w 177825"/>
                <a:gd name="connsiteY3" fmla="*/ 47712 h 58687"/>
                <a:gd name="connsiteX4" fmla="*/ 149235 w 177825"/>
                <a:gd name="connsiteY4" fmla="*/ 87 h 58687"/>
                <a:gd name="connsiteX5" fmla="*/ 120660 w 177825"/>
                <a:gd name="connsiteY5" fmla="*/ 35012 h 58687"/>
                <a:gd name="connsiteX6" fmla="*/ 107960 w 177825"/>
                <a:gd name="connsiteY6" fmla="*/ 41362 h 58687"/>
                <a:gd name="connsiteX7" fmla="*/ 10 w 177825"/>
                <a:gd name="connsiteY7" fmla="*/ 44537 h 5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25" h="58687">
                  <a:moveTo>
                    <a:pt x="10" y="44537"/>
                  </a:moveTo>
                  <a:cubicBezTo>
                    <a:pt x="-1048" y="47183"/>
                    <a:pt x="76210" y="63587"/>
                    <a:pt x="101610" y="57237"/>
                  </a:cubicBezTo>
                  <a:cubicBezTo>
                    <a:pt x="127010" y="50887"/>
                    <a:pt x="139710" y="8024"/>
                    <a:pt x="152410" y="6437"/>
                  </a:cubicBezTo>
                  <a:cubicBezTo>
                    <a:pt x="165110" y="4850"/>
                    <a:pt x="178339" y="48770"/>
                    <a:pt x="177810" y="47712"/>
                  </a:cubicBezTo>
                  <a:cubicBezTo>
                    <a:pt x="177281" y="46654"/>
                    <a:pt x="158760" y="2204"/>
                    <a:pt x="149235" y="87"/>
                  </a:cubicBezTo>
                  <a:cubicBezTo>
                    <a:pt x="139710" y="-2030"/>
                    <a:pt x="120660" y="35012"/>
                    <a:pt x="120660" y="35012"/>
                  </a:cubicBezTo>
                  <a:cubicBezTo>
                    <a:pt x="113781" y="41891"/>
                    <a:pt x="121189" y="38187"/>
                    <a:pt x="107960" y="41362"/>
                  </a:cubicBezTo>
                  <a:cubicBezTo>
                    <a:pt x="94731" y="44537"/>
                    <a:pt x="1068" y="41891"/>
                    <a:pt x="10" y="44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2C3F65DD-9F3B-C241-B119-4E06FC60858C}"/>
                </a:ext>
              </a:extLst>
            </p:cNvPr>
            <p:cNvSpPr/>
            <p:nvPr/>
          </p:nvSpPr>
          <p:spPr>
            <a:xfrm>
              <a:off x="4162389" y="3797245"/>
              <a:ext cx="104901" cy="49297"/>
            </a:xfrm>
            <a:custGeom>
              <a:avLst/>
              <a:gdLst>
                <a:gd name="connsiteX0" fmla="*/ 36 w 104901"/>
                <a:gd name="connsiteY0" fmla="*/ 38155 h 49297"/>
                <a:gd name="connsiteX1" fmla="*/ 66711 w 104901"/>
                <a:gd name="connsiteY1" fmla="*/ 47680 h 49297"/>
                <a:gd name="connsiteX2" fmla="*/ 104811 w 104901"/>
                <a:gd name="connsiteY2" fmla="*/ 55 h 49297"/>
                <a:gd name="connsiteX3" fmla="*/ 76236 w 104901"/>
                <a:gd name="connsiteY3" fmla="*/ 38155 h 49297"/>
                <a:gd name="connsiteX4" fmla="*/ 36 w 104901"/>
                <a:gd name="connsiteY4" fmla="*/ 38155 h 4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901" h="49297">
                  <a:moveTo>
                    <a:pt x="36" y="38155"/>
                  </a:moveTo>
                  <a:cubicBezTo>
                    <a:pt x="-1551" y="39742"/>
                    <a:pt x="49249" y="54030"/>
                    <a:pt x="66711" y="47680"/>
                  </a:cubicBezTo>
                  <a:cubicBezTo>
                    <a:pt x="84173" y="41330"/>
                    <a:pt x="103224" y="1642"/>
                    <a:pt x="104811" y="55"/>
                  </a:cubicBezTo>
                  <a:cubicBezTo>
                    <a:pt x="106398" y="-1532"/>
                    <a:pt x="86819" y="31276"/>
                    <a:pt x="76236" y="38155"/>
                  </a:cubicBezTo>
                  <a:cubicBezTo>
                    <a:pt x="65653" y="45034"/>
                    <a:pt x="1623" y="36568"/>
                    <a:pt x="36" y="38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96B3E608-284E-3FC8-0E49-4F541692A76D}"/>
                </a:ext>
              </a:extLst>
            </p:cNvPr>
            <p:cNvSpPr/>
            <p:nvPr/>
          </p:nvSpPr>
          <p:spPr>
            <a:xfrm>
              <a:off x="4232218" y="3777009"/>
              <a:ext cx="92767" cy="77455"/>
            </a:xfrm>
            <a:custGeom>
              <a:avLst/>
              <a:gdLst>
                <a:gd name="connsiteX0" fmla="*/ 57 w 92767"/>
                <a:gd name="connsiteY0" fmla="*/ 7591 h 77455"/>
                <a:gd name="connsiteX1" fmla="*/ 69907 w 92767"/>
                <a:gd name="connsiteY1" fmla="*/ 10766 h 77455"/>
                <a:gd name="connsiteX2" fmla="*/ 92132 w 92767"/>
                <a:gd name="connsiteY2" fmla="*/ 77441 h 77455"/>
                <a:gd name="connsiteX3" fmla="*/ 82607 w 92767"/>
                <a:gd name="connsiteY3" fmla="*/ 4416 h 77455"/>
                <a:gd name="connsiteX4" fmla="*/ 57 w 92767"/>
                <a:gd name="connsiteY4" fmla="*/ 7591 h 7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67" h="77455">
                  <a:moveTo>
                    <a:pt x="57" y="7591"/>
                  </a:moveTo>
                  <a:cubicBezTo>
                    <a:pt x="-2060" y="8649"/>
                    <a:pt x="54561" y="-876"/>
                    <a:pt x="69907" y="10766"/>
                  </a:cubicBezTo>
                  <a:cubicBezTo>
                    <a:pt x="85253" y="22408"/>
                    <a:pt x="90015" y="78499"/>
                    <a:pt x="92132" y="77441"/>
                  </a:cubicBezTo>
                  <a:cubicBezTo>
                    <a:pt x="94249" y="76383"/>
                    <a:pt x="91074" y="15528"/>
                    <a:pt x="82607" y="4416"/>
                  </a:cubicBezTo>
                  <a:cubicBezTo>
                    <a:pt x="74140" y="-6696"/>
                    <a:pt x="2174" y="6533"/>
                    <a:pt x="57" y="75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4CE47247-0170-CBE0-7BE0-6D0E6DE14264}"/>
                </a:ext>
              </a:extLst>
            </p:cNvPr>
            <p:cNvSpPr/>
            <p:nvPr/>
          </p:nvSpPr>
          <p:spPr>
            <a:xfrm>
              <a:off x="4000447" y="3889178"/>
              <a:ext cx="73448" cy="184507"/>
            </a:xfrm>
            <a:custGeom>
              <a:avLst/>
              <a:gdLst>
                <a:gd name="connsiteX0" fmla="*/ 53 w 73448"/>
                <a:gd name="connsiteY0" fmla="*/ 197 h 184507"/>
                <a:gd name="connsiteX1" fmla="*/ 60378 w 73448"/>
                <a:gd name="connsiteY1" fmla="*/ 76397 h 184507"/>
                <a:gd name="connsiteX2" fmla="*/ 3228 w 73448"/>
                <a:gd name="connsiteY2" fmla="*/ 184347 h 184507"/>
                <a:gd name="connsiteX3" fmla="*/ 73078 w 73448"/>
                <a:gd name="connsiteY3" fmla="*/ 98622 h 184507"/>
                <a:gd name="connsiteX4" fmla="*/ 53 w 73448"/>
                <a:gd name="connsiteY4" fmla="*/ 197 h 18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48" h="184507">
                  <a:moveTo>
                    <a:pt x="53" y="197"/>
                  </a:moveTo>
                  <a:cubicBezTo>
                    <a:pt x="-2064" y="-3507"/>
                    <a:pt x="59849" y="45705"/>
                    <a:pt x="60378" y="76397"/>
                  </a:cubicBezTo>
                  <a:cubicBezTo>
                    <a:pt x="60907" y="107089"/>
                    <a:pt x="1111" y="180643"/>
                    <a:pt x="3228" y="184347"/>
                  </a:cubicBezTo>
                  <a:cubicBezTo>
                    <a:pt x="5345" y="188051"/>
                    <a:pt x="66728" y="126668"/>
                    <a:pt x="73078" y="98622"/>
                  </a:cubicBezTo>
                  <a:cubicBezTo>
                    <a:pt x="79428" y="70576"/>
                    <a:pt x="2170" y="3901"/>
                    <a:pt x="53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FB730B3A-EA7A-23FD-19FA-05A4B92BDD27}"/>
                </a:ext>
              </a:extLst>
            </p:cNvPr>
            <p:cNvSpPr/>
            <p:nvPr/>
          </p:nvSpPr>
          <p:spPr>
            <a:xfrm>
              <a:off x="2691264" y="4235436"/>
              <a:ext cx="484117" cy="16658"/>
            </a:xfrm>
            <a:custGeom>
              <a:avLst/>
              <a:gdLst>
                <a:gd name="connsiteX0" fmla="*/ 1136 w 484117"/>
                <a:gd name="connsiteY0" fmla="*/ 15889 h 16658"/>
                <a:gd name="connsiteX1" fmla="*/ 467861 w 484117"/>
                <a:gd name="connsiteY1" fmla="*/ 12714 h 16658"/>
                <a:gd name="connsiteX2" fmla="*/ 340861 w 484117"/>
                <a:gd name="connsiteY2" fmla="*/ 14 h 16658"/>
                <a:gd name="connsiteX3" fmla="*/ 1136 w 484117"/>
                <a:gd name="connsiteY3" fmla="*/ 15889 h 1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17" h="16658">
                  <a:moveTo>
                    <a:pt x="1136" y="15889"/>
                  </a:moveTo>
                  <a:cubicBezTo>
                    <a:pt x="22303" y="18006"/>
                    <a:pt x="411240" y="15360"/>
                    <a:pt x="467861" y="12714"/>
                  </a:cubicBezTo>
                  <a:cubicBezTo>
                    <a:pt x="524482" y="10068"/>
                    <a:pt x="421294" y="543"/>
                    <a:pt x="340861" y="14"/>
                  </a:cubicBezTo>
                  <a:cubicBezTo>
                    <a:pt x="260428" y="-515"/>
                    <a:pt x="-20031" y="13772"/>
                    <a:pt x="1136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93BEEFEA-CE56-477D-6968-3F1204112612}"/>
                </a:ext>
              </a:extLst>
            </p:cNvPr>
            <p:cNvSpPr/>
            <p:nvPr/>
          </p:nvSpPr>
          <p:spPr>
            <a:xfrm>
              <a:off x="3144129" y="4201113"/>
              <a:ext cx="908354" cy="37587"/>
            </a:xfrm>
            <a:custGeom>
              <a:avLst/>
              <a:gdLst>
                <a:gd name="connsiteX0" fmla="*/ 27696 w 908354"/>
                <a:gd name="connsiteY0" fmla="*/ 37512 h 37587"/>
                <a:gd name="connsiteX1" fmla="*/ 875421 w 908354"/>
                <a:gd name="connsiteY1" fmla="*/ 2587 h 37587"/>
                <a:gd name="connsiteX2" fmla="*/ 748421 w 908354"/>
                <a:gd name="connsiteY2" fmla="*/ 2587 h 37587"/>
                <a:gd name="connsiteX3" fmla="*/ 408696 w 908354"/>
                <a:gd name="connsiteY3" fmla="*/ 8937 h 37587"/>
                <a:gd name="connsiteX4" fmla="*/ 221371 w 908354"/>
                <a:gd name="connsiteY4" fmla="*/ 12112 h 37587"/>
                <a:gd name="connsiteX5" fmla="*/ 27696 w 908354"/>
                <a:gd name="connsiteY5" fmla="*/ 37512 h 3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8354" h="37587">
                  <a:moveTo>
                    <a:pt x="27696" y="37512"/>
                  </a:moveTo>
                  <a:cubicBezTo>
                    <a:pt x="136704" y="35925"/>
                    <a:pt x="755300" y="8408"/>
                    <a:pt x="875421" y="2587"/>
                  </a:cubicBezTo>
                  <a:cubicBezTo>
                    <a:pt x="995542" y="-3234"/>
                    <a:pt x="748421" y="2587"/>
                    <a:pt x="748421" y="2587"/>
                  </a:cubicBezTo>
                  <a:lnTo>
                    <a:pt x="408696" y="8937"/>
                  </a:lnTo>
                  <a:cubicBezTo>
                    <a:pt x="320854" y="10524"/>
                    <a:pt x="280109" y="8937"/>
                    <a:pt x="221371" y="12112"/>
                  </a:cubicBezTo>
                  <a:cubicBezTo>
                    <a:pt x="162634" y="15287"/>
                    <a:pt x="-81312" y="39099"/>
                    <a:pt x="27696" y="3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3A83012E-13BB-624A-8C40-EB47D26537AC}"/>
                </a:ext>
              </a:extLst>
            </p:cNvPr>
            <p:cNvSpPr/>
            <p:nvPr/>
          </p:nvSpPr>
          <p:spPr>
            <a:xfrm>
              <a:off x="2638261" y="4143329"/>
              <a:ext cx="89635" cy="117570"/>
            </a:xfrm>
            <a:custGeom>
              <a:avLst/>
              <a:gdLst>
                <a:gd name="connsiteX0" fmla="*/ 164 w 89635"/>
                <a:gd name="connsiteY0" fmla="*/ 46 h 117570"/>
                <a:gd name="connsiteX1" fmla="*/ 66839 w 89635"/>
                <a:gd name="connsiteY1" fmla="*/ 57196 h 117570"/>
                <a:gd name="connsiteX2" fmla="*/ 63664 w 89635"/>
                <a:gd name="connsiteY2" fmla="*/ 117521 h 117570"/>
                <a:gd name="connsiteX3" fmla="*/ 89064 w 89635"/>
                <a:gd name="connsiteY3" fmla="*/ 66721 h 117570"/>
                <a:gd name="connsiteX4" fmla="*/ 164 w 89635"/>
                <a:gd name="connsiteY4" fmla="*/ 46 h 11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5" h="117570">
                  <a:moveTo>
                    <a:pt x="164" y="46"/>
                  </a:moveTo>
                  <a:cubicBezTo>
                    <a:pt x="-3540" y="-1541"/>
                    <a:pt x="56256" y="37617"/>
                    <a:pt x="66839" y="57196"/>
                  </a:cubicBezTo>
                  <a:cubicBezTo>
                    <a:pt x="77422" y="76775"/>
                    <a:pt x="59960" y="115934"/>
                    <a:pt x="63664" y="117521"/>
                  </a:cubicBezTo>
                  <a:cubicBezTo>
                    <a:pt x="67368" y="119108"/>
                    <a:pt x="93827" y="82067"/>
                    <a:pt x="89064" y="66721"/>
                  </a:cubicBezTo>
                  <a:cubicBezTo>
                    <a:pt x="84301" y="51375"/>
                    <a:pt x="3868" y="1633"/>
                    <a:pt x="164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C99DAD30-2B4F-F604-8B73-2D88BC6F376B}"/>
                </a:ext>
              </a:extLst>
            </p:cNvPr>
            <p:cNvSpPr/>
            <p:nvPr/>
          </p:nvSpPr>
          <p:spPr>
            <a:xfrm>
              <a:off x="2181225" y="3780119"/>
              <a:ext cx="1220695" cy="29881"/>
            </a:xfrm>
            <a:custGeom>
              <a:avLst/>
              <a:gdLst>
                <a:gd name="connsiteX0" fmla="*/ 0 w 1220695"/>
                <a:gd name="connsiteY0" fmla="*/ 29881 h 29881"/>
                <a:gd name="connsiteX1" fmla="*/ 1193800 w 1220695"/>
                <a:gd name="connsiteY1" fmla="*/ 1306 h 29881"/>
                <a:gd name="connsiteX2" fmla="*/ 860425 w 1220695"/>
                <a:gd name="connsiteY2" fmla="*/ 4481 h 29881"/>
                <a:gd name="connsiteX3" fmla="*/ 473075 w 1220695"/>
                <a:gd name="connsiteY3" fmla="*/ 10831 h 29881"/>
                <a:gd name="connsiteX4" fmla="*/ 0 w 1220695"/>
                <a:gd name="connsiteY4" fmla="*/ 29881 h 2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695" h="29881">
                  <a:moveTo>
                    <a:pt x="0" y="29881"/>
                  </a:moveTo>
                  <a:lnTo>
                    <a:pt x="1193800" y="1306"/>
                  </a:lnTo>
                  <a:cubicBezTo>
                    <a:pt x="1337204" y="-2927"/>
                    <a:pt x="860425" y="4481"/>
                    <a:pt x="860425" y="4481"/>
                  </a:cubicBezTo>
                  <a:lnTo>
                    <a:pt x="473075" y="10831"/>
                  </a:lnTo>
                  <a:lnTo>
                    <a:pt x="0" y="29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5834A278-DA68-E1D2-710E-30BED0CD4C0D}"/>
                </a:ext>
              </a:extLst>
            </p:cNvPr>
            <p:cNvSpPr/>
            <p:nvPr/>
          </p:nvSpPr>
          <p:spPr>
            <a:xfrm>
              <a:off x="3374142" y="3752656"/>
              <a:ext cx="636612" cy="22863"/>
            </a:xfrm>
            <a:custGeom>
              <a:avLst/>
              <a:gdLst>
                <a:gd name="connsiteX0" fmla="*/ 883 w 636612"/>
                <a:gd name="connsiteY0" fmla="*/ 22419 h 22863"/>
                <a:gd name="connsiteX1" fmla="*/ 610483 w 636612"/>
                <a:gd name="connsiteY1" fmla="*/ 194 h 22863"/>
                <a:gd name="connsiteX2" fmla="*/ 477133 w 636612"/>
                <a:gd name="connsiteY2" fmla="*/ 12894 h 22863"/>
                <a:gd name="connsiteX3" fmla="*/ 883 w 636612"/>
                <a:gd name="connsiteY3" fmla="*/ 22419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6612" h="22863">
                  <a:moveTo>
                    <a:pt x="883" y="22419"/>
                  </a:moveTo>
                  <a:cubicBezTo>
                    <a:pt x="23108" y="20302"/>
                    <a:pt x="531108" y="1781"/>
                    <a:pt x="610483" y="194"/>
                  </a:cubicBezTo>
                  <a:cubicBezTo>
                    <a:pt x="689858" y="-1393"/>
                    <a:pt x="571854" y="7073"/>
                    <a:pt x="477133" y="12894"/>
                  </a:cubicBezTo>
                  <a:cubicBezTo>
                    <a:pt x="382412" y="18715"/>
                    <a:pt x="-21342" y="24536"/>
                    <a:pt x="883" y="22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860CE475-D30A-6F41-6A49-FD1809FCBF03}"/>
                </a:ext>
              </a:extLst>
            </p:cNvPr>
            <p:cNvSpPr/>
            <p:nvPr/>
          </p:nvSpPr>
          <p:spPr>
            <a:xfrm>
              <a:off x="2222935" y="3800388"/>
              <a:ext cx="1084802" cy="35736"/>
            </a:xfrm>
            <a:custGeom>
              <a:avLst/>
              <a:gdLst>
                <a:gd name="connsiteX0" fmla="*/ 21790 w 1084802"/>
                <a:gd name="connsiteY0" fmla="*/ 28662 h 35736"/>
                <a:gd name="connsiteX1" fmla="*/ 1069540 w 1084802"/>
                <a:gd name="connsiteY1" fmla="*/ 87 h 35736"/>
                <a:gd name="connsiteX2" fmla="*/ 672665 w 1084802"/>
                <a:gd name="connsiteY2" fmla="*/ 19137 h 35736"/>
                <a:gd name="connsiteX3" fmla="*/ 380565 w 1084802"/>
                <a:gd name="connsiteY3" fmla="*/ 35012 h 35736"/>
                <a:gd name="connsiteX4" fmla="*/ 21790 w 1084802"/>
                <a:gd name="connsiteY4" fmla="*/ 28662 h 3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02" h="35736">
                  <a:moveTo>
                    <a:pt x="21790" y="28662"/>
                  </a:moveTo>
                  <a:cubicBezTo>
                    <a:pt x="136619" y="22841"/>
                    <a:pt x="961061" y="1674"/>
                    <a:pt x="1069540" y="87"/>
                  </a:cubicBezTo>
                  <a:cubicBezTo>
                    <a:pt x="1178019" y="-1500"/>
                    <a:pt x="672665" y="19137"/>
                    <a:pt x="672665" y="19137"/>
                  </a:cubicBezTo>
                  <a:cubicBezTo>
                    <a:pt x="557836" y="24958"/>
                    <a:pt x="482694" y="32895"/>
                    <a:pt x="380565" y="35012"/>
                  </a:cubicBezTo>
                  <a:cubicBezTo>
                    <a:pt x="278436" y="37129"/>
                    <a:pt x="-93039" y="34483"/>
                    <a:pt x="21790" y="286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6E268F59-2D6D-B01B-EE14-6618B7D97F98}"/>
                </a:ext>
              </a:extLst>
            </p:cNvPr>
            <p:cNvSpPr/>
            <p:nvPr/>
          </p:nvSpPr>
          <p:spPr>
            <a:xfrm>
              <a:off x="3263812" y="3768707"/>
              <a:ext cx="734046" cy="39113"/>
            </a:xfrm>
            <a:custGeom>
              <a:avLst/>
              <a:gdLst>
                <a:gd name="connsiteX0" fmla="*/ 6438 w 734046"/>
                <a:gd name="connsiteY0" fmla="*/ 38118 h 39113"/>
                <a:gd name="connsiteX1" fmla="*/ 539838 w 734046"/>
                <a:gd name="connsiteY1" fmla="*/ 19068 h 39113"/>
                <a:gd name="connsiteX2" fmla="*/ 689063 w 734046"/>
                <a:gd name="connsiteY2" fmla="*/ 18 h 39113"/>
                <a:gd name="connsiteX3" fmla="*/ 723988 w 734046"/>
                <a:gd name="connsiteY3" fmla="*/ 15893 h 39113"/>
                <a:gd name="connsiteX4" fmla="*/ 530313 w 734046"/>
                <a:gd name="connsiteY4" fmla="*/ 31768 h 39113"/>
                <a:gd name="connsiteX5" fmla="*/ 260438 w 734046"/>
                <a:gd name="connsiteY5" fmla="*/ 34943 h 39113"/>
                <a:gd name="connsiteX6" fmla="*/ 6438 w 734046"/>
                <a:gd name="connsiteY6" fmla="*/ 38118 h 3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046" h="39113">
                  <a:moveTo>
                    <a:pt x="6438" y="38118"/>
                  </a:moveTo>
                  <a:cubicBezTo>
                    <a:pt x="53005" y="35472"/>
                    <a:pt x="426067" y="25418"/>
                    <a:pt x="539838" y="19068"/>
                  </a:cubicBezTo>
                  <a:cubicBezTo>
                    <a:pt x="653609" y="12718"/>
                    <a:pt x="658371" y="547"/>
                    <a:pt x="689063" y="18"/>
                  </a:cubicBezTo>
                  <a:cubicBezTo>
                    <a:pt x="719755" y="-511"/>
                    <a:pt x="750446" y="10601"/>
                    <a:pt x="723988" y="15893"/>
                  </a:cubicBezTo>
                  <a:cubicBezTo>
                    <a:pt x="697530" y="21185"/>
                    <a:pt x="607571" y="28593"/>
                    <a:pt x="530313" y="31768"/>
                  </a:cubicBezTo>
                  <a:cubicBezTo>
                    <a:pt x="453055" y="34943"/>
                    <a:pt x="342459" y="32297"/>
                    <a:pt x="260438" y="34943"/>
                  </a:cubicBezTo>
                  <a:cubicBezTo>
                    <a:pt x="178417" y="37589"/>
                    <a:pt x="-40129" y="40764"/>
                    <a:pt x="6438" y="38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7BBC6C62-6AC9-32AB-B89F-B68BAE38AF65}"/>
                </a:ext>
              </a:extLst>
            </p:cNvPr>
            <p:cNvSpPr/>
            <p:nvPr/>
          </p:nvSpPr>
          <p:spPr>
            <a:xfrm>
              <a:off x="2295525" y="3832225"/>
              <a:ext cx="1088412" cy="69850"/>
            </a:xfrm>
            <a:custGeom>
              <a:avLst/>
              <a:gdLst>
                <a:gd name="connsiteX0" fmla="*/ 0 w 1088412"/>
                <a:gd name="connsiteY0" fmla="*/ 19050 h 69850"/>
                <a:gd name="connsiteX1" fmla="*/ 1025525 w 1088412"/>
                <a:gd name="connsiteY1" fmla="*/ 0 h 69850"/>
                <a:gd name="connsiteX2" fmla="*/ 44450 w 1088412"/>
                <a:gd name="connsiteY2" fmla="*/ 69850 h 69850"/>
                <a:gd name="connsiteX3" fmla="*/ 1082675 w 1088412"/>
                <a:gd name="connsiteY3" fmla="*/ 3175 h 69850"/>
                <a:gd name="connsiteX4" fmla="*/ 488950 w 1088412"/>
                <a:gd name="connsiteY4" fmla="*/ 19050 h 69850"/>
                <a:gd name="connsiteX5" fmla="*/ 0 w 1088412"/>
                <a:gd name="connsiteY5" fmla="*/ 19050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412" h="69850">
                  <a:moveTo>
                    <a:pt x="0" y="19050"/>
                  </a:moveTo>
                  <a:lnTo>
                    <a:pt x="1025525" y="0"/>
                  </a:lnTo>
                  <a:cubicBezTo>
                    <a:pt x="1032933" y="8467"/>
                    <a:pt x="44450" y="69850"/>
                    <a:pt x="44450" y="69850"/>
                  </a:cubicBezTo>
                  <a:lnTo>
                    <a:pt x="1082675" y="3175"/>
                  </a:lnTo>
                  <a:cubicBezTo>
                    <a:pt x="1156758" y="-5292"/>
                    <a:pt x="488950" y="19050"/>
                    <a:pt x="488950" y="19050"/>
                  </a:cubicBezTo>
                  <a:lnTo>
                    <a:pt x="0" y="19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33DB62D4-AD84-4BF8-123A-AC0266B75F71}"/>
                </a:ext>
              </a:extLst>
            </p:cNvPr>
            <p:cNvSpPr/>
            <p:nvPr/>
          </p:nvSpPr>
          <p:spPr>
            <a:xfrm>
              <a:off x="3130550" y="3806683"/>
              <a:ext cx="836041" cy="66817"/>
            </a:xfrm>
            <a:custGeom>
              <a:avLst/>
              <a:gdLst>
                <a:gd name="connsiteX0" fmla="*/ 0 w 836041"/>
                <a:gd name="connsiteY0" fmla="*/ 66817 h 66817"/>
                <a:gd name="connsiteX1" fmla="*/ 831850 w 836041"/>
                <a:gd name="connsiteY1" fmla="*/ 142 h 66817"/>
                <a:gd name="connsiteX2" fmla="*/ 342900 w 836041"/>
                <a:gd name="connsiteY2" fmla="*/ 47767 h 66817"/>
                <a:gd name="connsiteX3" fmla="*/ 0 w 836041"/>
                <a:gd name="connsiteY3" fmla="*/ 66817 h 6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041" h="66817">
                  <a:moveTo>
                    <a:pt x="0" y="66817"/>
                  </a:moveTo>
                  <a:lnTo>
                    <a:pt x="831850" y="142"/>
                  </a:lnTo>
                  <a:cubicBezTo>
                    <a:pt x="889000" y="-3033"/>
                    <a:pt x="342900" y="47767"/>
                    <a:pt x="342900" y="47767"/>
                  </a:cubicBezTo>
                  <a:lnTo>
                    <a:pt x="0" y="668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AA8257C9-0E8E-7529-A538-052B688028AF}"/>
                </a:ext>
              </a:extLst>
            </p:cNvPr>
            <p:cNvSpPr/>
            <p:nvPr/>
          </p:nvSpPr>
          <p:spPr>
            <a:xfrm>
              <a:off x="4029072" y="3892498"/>
              <a:ext cx="44453" cy="75261"/>
            </a:xfrm>
            <a:custGeom>
              <a:avLst/>
              <a:gdLst>
                <a:gd name="connsiteX0" fmla="*/ 44453 w 44453"/>
                <a:gd name="connsiteY0" fmla="*/ 52 h 75261"/>
                <a:gd name="connsiteX1" fmla="*/ 3178 w 44453"/>
                <a:gd name="connsiteY1" fmla="*/ 60377 h 75261"/>
                <a:gd name="connsiteX2" fmla="*/ 3178 w 44453"/>
                <a:gd name="connsiteY2" fmla="*/ 73077 h 75261"/>
                <a:gd name="connsiteX3" fmla="*/ 44453 w 44453"/>
                <a:gd name="connsiteY3" fmla="*/ 52 h 7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3" h="75261">
                  <a:moveTo>
                    <a:pt x="44453" y="52"/>
                  </a:moveTo>
                  <a:cubicBezTo>
                    <a:pt x="44453" y="-2065"/>
                    <a:pt x="3178" y="60377"/>
                    <a:pt x="3178" y="60377"/>
                  </a:cubicBezTo>
                  <a:cubicBezTo>
                    <a:pt x="-3701" y="72548"/>
                    <a:pt x="2649" y="78898"/>
                    <a:pt x="3178" y="73077"/>
                  </a:cubicBezTo>
                  <a:cubicBezTo>
                    <a:pt x="3707" y="67256"/>
                    <a:pt x="44453" y="2169"/>
                    <a:pt x="44453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01BE8EE7-1F06-ACC4-6BEB-52296F1271D0}"/>
                </a:ext>
              </a:extLst>
            </p:cNvPr>
            <p:cNvSpPr/>
            <p:nvPr/>
          </p:nvSpPr>
          <p:spPr>
            <a:xfrm>
              <a:off x="2996300" y="3948748"/>
              <a:ext cx="1051410" cy="32702"/>
            </a:xfrm>
            <a:custGeom>
              <a:avLst/>
              <a:gdLst>
                <a:gd name="connsiteX0" fmla="*/ 4075 w 1051410"/>
                <a:gd name="connsiteY0" fmla="*/ 32702 h 32702"/>
                <a:gd name="connsiteX1" fmla="*/ 1026425 w 1051410"/>
                <a:gd name="connsiteY1" fmla="*/ 10477 h 32702"/>
                <a:gd name="connsiteX2" fmla="*/ 680350 w 1051410"/>
                <a:gd name="connsiteY2" fmla="*/ 952 h 32702"/>
                <a:gd name="connsiteX3" fmla="*/ 4075 w 1051410"/>
                <a:gd name="connsiteY3" fmla="*/ 32702 h 3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1410" h="32702">
                  <a:moveTo>
                    <a:pt x="4075" y="32702"/>
                  </a:moveTo>
                  <a:lnTo>
                    <a:pt x="1026425" y="10477"/>
                  </a:lnTo>
                  <a:cubicBezTo>
                    <a:pt x="1139137" y="5185"/>
                    <a:pt x="843333" y="-2752"/>
                    <a:pt x="680350" y="952"/>
                  </a:cubicBezTo>
                  <a:cubicBezTo>
                    <a:pt x="517367" y="4656"/>
                    <a:pt x="-53604" y="31115"/>
                    <a:pt x="4075" y="32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E3339D3-7FA5-395B-3562-390B104AE74F}"/>
                </a:ext>
              </a:extLst>
            </p:cNvPr>
            <p:cNvSpPr/>
            <p:nvPr/>
          </p:nvSpPr>
          <p:spPr>
            <a:xfrm>
              <a:off x="2413385" y="3977791"/>
              <a:ext cx="726229" cy="17057"/>
            </a:xfrm>
            <a:custGeom>
              <a:avLst/>
              <a:gdLst>
                <a:gd name="connsiteX0" fmla="*/ 9140 w 726229"/>
                <a:gd name="connsiteY0" fmla="*/ 16359 h 17057"/>
                <a:gd name="connsiteX1" fmla="*/ 707640 w 726229"/>
                <a:gd name="connsiteY1" fmla="*/ 13184 h 17057"/>
                <a:gd name="connsiteX2" fmla="*/ 507615 w 726229"/>
                <a:gd name="connsiteY2" fmla="*/ 3659 h 17057"/>
                <a:gd name="connsiteX3" fmla="*/ 320290 w 726229"/>
                <a:gd name="connsiteY3" fmla="*/ 484 h 17057"/>
                <a:gd name="connsiteX4" fmla="*/ 9140 w 726229"/>
                <a:gd name="connsiteY4" fmla="*/ 16359 h 1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229" h="17057">
                  <a:moveTo>
                    <a:pt x="9140" y="16359"/>
                  </a:moveTo>
                  <a:cubicBezTo>
                    <a:pt x="73698" y="18476"/>
                    <a:pt x="624561" y="15301"/>
                    <a:pt x="707640" y="13184"/>
                  </a:cubicBezTo>
                  <a:cubicBezTo>
                    <a:pt x="790719" y="11067"/>
                    <a:pt x="572173" y="5776"/>
                    <a:pt x="507615" y="3659"/>
                  </a:cubicBezTo>
                  <a:cubicBezTo>
                    <a:pt x="443057" y="1542"/>
                    <a:pt x="400194" y="-1103"/>
                    <a:pt x="320290" y="484"/>
                  </a:cubicBezTo>
                  <a:cubicBezTo>
                    <a:pt x="240386" y="2071"/>
                    <a:pt x="-55418" y="14242"/>
                    <a:pt x="9140" y="16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B9E18213-8744-6D8A-A1CF-FC1C16B7A460}"/>
                </a:ext>
              </a:extLst>
            </p:cNvPr>
            <p:cNvSpPr/>
            <p:nvPr/>
          </p:nvSpPr>
          <p:spPr>
            <a:xfrm>
              <a:off x="3102254" y="3969674"/>
              <a:ext cx="940466" cy="34009"/>
            </a:xfrm>
            <a:custGeom>
              <a:avLst/>
              <a:gdLst>
                <a:gd name="connsiteX0" fmla="*/ 2896 w 940466"/>
                <a:gd name="connsiteY0" fmla="*/ 34001 h 34009"/>
                <a:gd name="connsiteX1" fmla="*/ 914121 w 940466"/>
                <a:gd name="connsiteY1" fmla="*/ 5426 h 34009"/>
                <a:gd name="connsiteX2" fmla="*/ 634721 w 940466"/>
                <a:gd name="connsiteY2" fmla="*/ 2251 h 34009"/>
                <a:gd name="connsiteX3" fmla="*/ 2896 w 940466"/>
                <a:gd name="connsiteY3" fmla="*/ 34001 h 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0466" h="34009">
                  <a:moveTo>
                    <a:pt x="2896" y="34001"/>
                  </a:moveTo>
                  <a:cubicBezTo>
                    <a:pt x="49463" y="34530"/>
                    <a:pt x="808817" y="10718"/>
                    <a:pt x="914121" y="5426"/>
                  </a:cubicBezTo>
                  <a:cubicBezTo>
                    <a:pt x="1019425" y="134"/>
                    <a:pt x="785004" y="-1982"/>
                    <a:pt x="634721" y="2251"/>
                  </a:cubicBezTo>
                  <a:cubicBezTo>
                    <a:pt x="484438" y="6484"/>
                    <a:pt x="-43671" y="33472"/>
                    <a:pt x="2896" y="34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714F4969-CB7D-90B2-BD5D-FF347B0E2563}"/>
                </a:ext>
              </a:extLst>
            </p:cNvPr>
            <p:cNvSpPr/>
            <p:nvPr/>
          </p:nvSpPr>
          <p:spPr>
            <a:xfrm>
              <a:off x="2589350" y="3987378"/>
              <a:ext cx="1464589" cy="76683"/>
            </a:xfrm>
            <a:custGeom>
              <a:avLst/>
              <a:gdLst>
                <a:gd name="connsiteX0" fmla="*/ 7800 w 1464589"/>
                <a:gd name="connsiteY0" fmla="*/ 76622 h 76683"/>
                <a:gd name="connsiteX1" fmla="*/ 1436550 w 1464589"/>
                <a:gd name="connsiteY1" fmla="*/ 3597 h 76683"/>
                <a:gd name="connsiteX2" fmla="*/ 887275 w 1464589"/>
                <a:gd name="connsiteY2" fmla="*/ 16297 h 76683"/>
                <a:gd name="connsiteX3" fmla="*/ 7800 w 1464589"/>
                <a:gd name="connsiteY3" fmla="*/ 76622 h 7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589" h="76683">
                  <a:moveTo>
                    <a:pt x="7800" y="76622"/>
                  </a:moveTo>
                  <a:cubicBezTo>
                    <a:pt x="99346" y="74505"/>
                    <a:pt x="1289971" y="13651"/>
                    <a:pt x="1436550" y="3597"/>
                  </a:cubicBezTo>
                  <a:cubicBezTo>
                    <a:pt x="1583129" y="-6457"/>
                    <a:pt x="1118521" y="6772"/>
                    <a:pt x="887275" y="16297"/>
                  </a:cubicBezTo>
                  <a:cubicBezTo>
                    <a:pt x="656029" y="25822"/>
                    <a:pt x="-83746" y="78739"/>
                    <a:pt x="7800" y="766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FE11094E-1927-5064-0CEF-192EE7C0AC21}"/>
                </a:ext>
              </a:extLst>
            </p:cNvPr>
            <p:cNvSpPr/>
            <p:nvPr/>
          </p:nvSpPr>
          <p:spPr>
            <a:xfrm>
              <a:off x="2344879" y="3866421"/>
              <a:ext cx="790194" cy="29304"/>
            </a:xfrm>
            <a:custGeom>
              <a:avLst/>
              <a:gdLst>
                <a:gd name="connsiteX0" fmla="*/ 4621 w 790194"/>
                <a:gd name="connsiteY0" fmla="*/ 29304 h 29304"/>
                <a:gd name="connsiteX1" fmla="*/ 776146 w 790194"/>
                <a:gd name="connsiteY1" fmla="*/ 10254 h 29304"/>
                <a:gd name="connsiteX2" fmla="*/ 468171 w 790194"/>
                <a:gd name="connsiteY2" fmla="*/ 729 h 29304"/>
                <a:gd name="connsiteX3" fmla="*/ 4621 w 790194"/>
                <a:gd name="connsiteY3" fmla="*/ 29304 h 2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194" h="29304">
                  <a:moveTo>
                    <a:pt x="4621" y="29304"/>
                  </a:moveTo>
                  <a:lnTo>
                    <a:pt x="776146" y="10254"/>
                  </a:lnTo>
                  <a:cubicBezTo>
                    <a:pt x="853404" y="5491"/>
                    <a:pt x="592525" y="-2446"/>
                    <a:pt x="468171" y="729"/>
                  </a:cubicBezTo>
                  <a:cubicBezTo>
                    <a:pt x="343817" y="3904"/>
                    <a:pt x="-46708" y="27717"/>
                    <a:pt x="4621" y="29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146116F2-96C2-CAAF-4203-4FDBC7E5759F}"/>
                </a:ext>
              </a:extLst>
            </p:cNvPr>
            <p:cNvSpPr/>
            <p:nvPr/>
          </p:nvSpPr>
          <p:spPr>
            <a:xfrm>
              <a:off x="2503145" y="4006289"/>
              <a:ext cx="550635" cy="32498"/>
            </a:xfrm>
            <a:custGeom>
              <a:avLst/>
              <a:gdLst>
                <a:gd name="connsiteX0" fmla="*/ 11455 w 550635"/>
                <a:gd name="connsiteY0" fmla="*/ 32311 h 32498"/>
                <a:gd name="connsiteX1" fmla="*/ 548030 w 550635"/>
                <a:gd name="connsiteY1" fmla="*/ 561 h 32498"/>
                <a:gd name="connsiteX2" fmla="*/ 208305 w 550635"/>
                <a:gd name="connsiteY2" fmla="*/ 13261 h 32498"/>
                <a:gd name="connsiteX3" fmla="*/ 11455 w 550635"/>
                <a:gd name="connsiteY3" fmla="*/ 32311 h 3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635" h="32498">
                  <a:moveTo>
                    <a:pt x="11455" y="32311"/>
                  </a:moveTo>
                  <a:cubicBezTo>
                    <a:pt x="68076" y="30194"/>
                    <a:pt x="515222" y="3736"/>
                    <a:pt x="548030" y="561"/>
                  </a:cubicBezTo>
                  <a:cubicBezTo>
                    <a:pt x="580838" y="-2614"/>
                    <a:pt x="294559" y="8499"/>
                    <a:pt x="208305" y="13261"/>
                  </a:cubicBezTo>
                  <a:cubicBezTo>
                    <a:pt x="122051" y="18023"/>
                    <a:pt x="-45166" y="34428"/>
                    <a:pt x="11455" y="32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92C51CE8-4853-E20A-6423-F16BC7A2146A}"/>
                </a:ext>
              </a:extLst>
            </p:cNvPr>
            <p:cNvSpPr/>
            <p:nvPr/>
          </p:nvSpPr>
          <p:spPr>
            <a:xfrm>
              <a:off x="2955162" y="4038577"/>
              <a:ext cx="1097027" cy="19073"/>
            </a:xfrm>
            <a:custGeom>
              <a:avLst/>
              <a:gdLst>
                <a:gd name="connsiteX0" fmla="*/ 26163 w 1097027"/>
                <a:gd name="connsiteY0" fmla="*/ 19073 h 19073"/>
                <a:gd name="connsiteX1" fmla="*/ 1054863 w 1097027"/>
                <a:gd name="connsiteY1" fmla="*/ 12723 h 19073"/>
                <a:gd name="connsiteX2" fmla="*/ 845313 w 1097027"/>
                <a:gd name="connsiteY2" fmla="*/ 23 h 19073"/>
                <a:gd name="connsiteX3" fmla="*/ 350013 w 1097027"/>
                <a:gd name="connsiteY3" fmla="*/ 9548 h 19073"/>
                <a:gd name="connsiteX4" fmla="*/ 26163 w 1097027"/>
                <a:gd name="connsiteY4" fmla="*/ 19073 h 1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7027" h="19073">
                  <a:moveTo>
                    <a:pt x="26163" y="19073"/>
                  </a:moveTo>
                  <a:lnTo>
                    <a:pt x="1054863" y="12723"/>
                  </a:lnTo>
                  <a:cubicBezTo>
                    <a:pt x="1191388" y="9548"/>
                    <a:pt x="962788" y="552"/>
                    <a:pt x="845313" y="23"/>
                  </a:cubicBezTo>
                  <a:cubicBezTo>
                    <a:pt x="727838" y="-506"/>
                    <a:pt x="482834" y="7961"/>
                    <a:pt x="350013" y="9548"/>
                  </a:cubicBezTo>
                  <a:cubicBezTo>
                    <a:pt x="217192" y="11135"/>
                    <a:pt x="-91312" y="18544"/>
                    <a:pt x="26163" y="19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0F63B6AE-9FEB-1A85-27E6-A4F9EDB9D96F}"/>
                </a:ext>
              </a:extLst>
            </p:cNvPr>
            <p:cNvSpPr/>
            <p:nvPr/>
          </p:nvSpPr>
          <p:spPr>
            <a:xfrm>
              <a:off x="2613025" y="4092575"/>
              <a:ext cx="693038" cy="15971"/>
            </a:xfrm>
            <a:custGeom>
              <a:avLst/>
              <a:gdLst>
                <a:gd name="connsiteX0" fmla="*/ 0 w 693038"/>
                <a:gd name="connsiteY0" fmla="*/ 6350 h 15971"/>
                <a:gd name="connsiteX1" fmla="*/ 682625 w 693038"/>
                <a:gd name="connsiteY1" fmla="*/ 15875 h 15971"/>
                <a:gd name="connsiteX2" fmla="*/ 387350 w 693038"/>
                <a:gd name="connsiteY2" fmla="*/ 0 h 15971"/>
                <a:gd name="connsiteX3" fmla="*/ 0 w 693038"/>
                <a:gd name="connsiteY3" fmla="*/ 6350 h 1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038" h="15971">
                  <a:moveTo>
                    <a:pt x="0" y="6350"/>
                  </a:moveTo>
                  <a:cubicBezTo>
                    <a:pt x="49213" y="8996"/>
                    <a:pt x="618067" y="16933"/>
                    <a:pt x="682625" y="15875"/>
                  </a:cubicBezTo>
                  <a:cubicBezTo>
                    <a:pt x="747183" y="14817"/>
                    <a:pt x="494771" y="2117"/>
                    <a:pt x="387350" y="0"/>
                  </a:cubicBezTo>
                  <a:lnTo>
                    <a:pt x="0" y="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 1612">
              <a:extLst>
                <a:ext uri="{FF2B5EF4-FFF2-40B4-BE49-F238E27FC236}">
                  <a16:creationId xmlns:a16="http://schemas.microsoft.com/office/drawing/2014/main" id="{96B334FE-598B-7323-2E1C-419D198BD347}"/>
                </a:ext>
              </a:extLst>
            </p:cNvPr>
            <p:cNvSpPr/>
            <p:nvPr/>
          </p:nvSpPr>
          <p:spPr>
            <a:xfrm>
              <a:off x="3036716" y="4060449"/>
              <a:ext cx="1002965" cy="33219"/>
            </a:xfrm>
            <a:custGeom>
              <a:avLst/>
              <a:gdLst>
                <a:gd name="connsiteX0" fmla="*/ 1759 w 1002965"/>
                <a:gd name="connsiteY0" fmla="*/ 32126 h 33219"/>
                <a:gd name="connsiteX1" fmla="*/ 465309 w 1002965"/>
                <a:gd name="connsiteY1" fmla="*/ 25776 h 33219"/>
                <a:gd name="connsiteX2" fmla="*/ 1001884 w 1002965"/>
                <a:gd name="connsiteY2" fmla="*/ 376 h 33219"/>
                <a:gd name="connsiteX3" fmla="*/ 614534 w 1002965"/>
                <a:gd name="connsiteY3" fmla="*/ 9901 h 33219"/>
                <a:gd name="connsiteX4" fmla="*/ 319259 w 1002965"/>
                <a:gd name="connsiteY4" fmla="*/ 6726 h 33219"/>
                <a:gd name="connsiteX5" fmla="*/ 1759 w 1002965"/>
                <a:gd name="connsiteY5" fmla="*/ 32126 h 3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965" h="33219">
                  <a:moveTo>
                    <a:pt x="1759" y="32126"/>
                  </a:moveTo>
                  <a:cubicBezTo>
                    <a:pt x="26101" y="35301"/>
                    <a:pt x="298622" y="31068"/>
                    <a:pt x="465309" y="25776"/>
                  </a:cubicBezTo>
                  <a:cubicBezTo>
                    <a:pt x="631996" y="20484"/>
                    <a:pt x="977013" y="3022"/>
                    <a:pt x="1001884" y="376"/>
                  </a:cubicBezTo>
                  <a:cubicBezTo>
                    <a:pt x="1026755" y="-2270"/>
                    <a:pt x="614534" y="9901"/>
                    <a:pt x="614534" y="9901"/>
                  </a:cubicBezTo>
                  <a:cubicBezTo>
                    <a:pt x="500763" y="10959"/>
                    <a:pt x="426680" y="1963"/>
                    <a:pt x="319259" y="6726"/>
                  </a:cubicBezTo>
                  <a:cubicBezTo>
                    <a:pt x="211838" y="11489"/>
                    <a:pt x="-22583" y="28951"/>
                    <a:pt x="1759" y="32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 1613">
              <a:extLst>
                <a:ext uri="{FF2B5EF4-FFF2-40B4-BE49-F238E27FC236}">
                  <a16:creationId xmlns:a16="http://schemas.microsoft.com/office/drawing/2014/main" id="{09D47B46-4DCC-7F24-E722-3682E97C25D2}"/>
                </a:ext>
              </a:extLst>
            </p:cNvPr>
            <p:cNvSpPr/>
            <p:nvPr/>
          </p:nvSpPr>
          <p:spPr>
            <a:xfrm>
              <a:off x="2717800" y="4130444"/>
              <a:ext cx="929459" cy="28806"/>
            </a:xfrm>
            <a:custGeom>
              <a:avLst/>
              <a:gdLst>
                <a:gd name="connsiteX0" fmla="*/ 0 w 929459"/>
                <a:gd name="connsiteY0" fmla="*/ 28806 h 28806"/>
                <a:gd name="connsiteX1" fmla="*/ 904875 w 929459"/>
                <a:gd name="connsiteY1" fmla="*/ 6581 h 28806"/>
                <a:gd name="connsiteX2" fmla="*/ 647700 w 929459"/>
                <a:gd name="connsiteY2" fmla="*/ 231 h 28806"/>
                <a:gd name="connsiteX3" fmla="*/ 377825 w 929459"/>
                <a:gd name="connsiteY3" fmla="*/ 12931 h 28806"/>
                <a:gd name="connsiteX4" fmla="*/ 0 w 929459"/>
                <a:gd name="connsiteY4" fmla="*/ 28806 h 2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459" h="28806">
                  <a:moveTo>
                    <a:pt x="0" y="28806"/>
                  </a:moveTo>
                  <a:lnTo>
                    <a:pt x="904875" y="6581"/>
                  </a:lnTo>
                  <a:cubicBezTo>
                    <a:pt x="1012825" y="1819"/>
                    <a:pt x="735542" y="-827"/>
                    <a:pt x="647700" y="231"/>
                  </a:cubicBezTo>
                  <a:cubicBezTo>
                    <a:pt x="559858" y="1289"/>
                    <a:pt x="377825" y="12931"/>
                    <a:pt x="377825" y="12931"/>
                  </a:cubicBezTo>
                  <a:lnTo>
                    <a:pt x="0" y="28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F0BAAF77-A75D-C53A-262F-F5B7F15CD874}"/>
                </a:ext>
              </a:extLst>
            </p:cNvPr>
            <p:cNvSpPr/>
            <p:nvPr/>
          </p:nvSpPr>
          <p:spPr>
            <a:xfrm>
              <a:off x="3594018" y="4073387"/>
              <a:ext cx="506073" cy="40524"/>
            </a:xfrm>
            <a:custGeom>
              <a:avLst/>
              <a:gdLst>
                <a:gd name="connsiteX0" fmla="*/ 82 w 506073"/>
                <a:gd name="connsiteY0" fmla="*/ 35063 h 40524"/>
                <a:gd name="connsiteX1" fmla="*/ 412832 w 506073"/>
                <a:gd name="connsiteY1" fmla="*/ 38238 h 40524"/>
                <a:gd name="connsiteX2" fmla="*/ 504907 w 506073"/>
                <a:gd name="connsiteY2" fmla="*/ 138 h 40524"/>
                <a:gd name="connsiteX3" fmla="*/ 377907 w 506073"/>
                <a:gd name="connsiteY3" fmla="*/ 25538 h 40524"/>
                <a:gd name="connsiteX4" fmla="*/ 82 w 506073"/>
                <a:gd name="connsiteY4" fmla="*/ 35063 h 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073" h="40524">
                  <a:moveTo>
                    <a:pt x="82" y="35063"/>
                  </a:moveTo>
                  <a:cubicBezTo>
                    <a:pt x="5903" y="37180"/>
                    <a:pt x="328695" y="44059"/>
                    <a:pt x="412832" y="38238"/>
                  </a:cubicBezTo>
                  <a:cubicBezTo>
                    <a:pt x="496969" y="32417"/>
                    <a:pt x="510728" y="2255"/>
                    <a:pt x="504907" y="138"/>
                  </a:cubicBezTo>
                  <a:cubicBezTo>
                    <a:pt x="499086" y="-1979"/>
                    <a:pt x="456753" y="20776"/>
                    <a:pt x="377907" y="25538"/>
                  </a:cubicBezTo>
                  <a:cubicBezTo>
                    <a:pt x="299061" y="30300"/>
                    <a:pt x="-5739" y="32946"/>
                    <a:pt x="82" y="350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5CA6D66E-2F4C-599F-275B-1AB7605EE018}"/>
                </a:ext>
              </a:extLst>
            </p:cNvPr>
            <p:cNvSpPr/>
            <p:nvPr/>
          </p:nvSpPr>
          <p:spPr>
            <a:xfrm>
              <a:off x="-165065" y="3845823"/>
              <a:ext cx="2152718" cy="109569"/>
            </a:xfrm>
            <a:custGeom>
              <a:avLst/>
              <a:gdLst>
                <a:gd name="connsiteX0" fmla="*/ 147047 w 2152718"/>
                <a:gd name="connsiteY0" fmla="*/ 55016 h 109569"/>
                <a:gd name="connsiteX1" fmla="*/ 2052423 w 2152718"/>
                <a:gd name="connsiteY1" fmla="*/ 963 h 109569"/>
                <a:gd name="connsiteX2" fmla="*/ 1903776 w 2152718"/>
                <a:gd name="connsiteY2" fmla="*/ 18981 h 109569"/>
                <a:gd name="connsiteX3" fmla="*/ 565960 w 2152718"/>
                <a:gd name="connsiteY3" fmla="*/ 91052 h 109569"/>
                <a:gd name="connsiteX4" fmla="*/ 174074 w 2152718"/>
                <a:gd name="connsiteY4" fmla="*/ 109070 h 109569"/>
                <a:gd name="connsiteX5" fmla="*/ 147047 w 2152718"/>
                <a:gd name="connsiteY5" fmla="*/ 55016 h 10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2718" h="109569">
                  <a:moveTo>
                    <a:pt x="147047" y="55016"/>
                  </a:moveTo>
                  <a:cubicBezTo>
                    <a:pt x="460105" y="36998"/>
                    <a:pt x="1759635" y="6969"/>
                    <a:pt x="2052423" y="963"/>
                  </a:cubicBezTo>
                  <a:cubicBezTo>
                    <a:pt x="2345211" y="-5043"/>
                    <a:pt x="1903776" y="18981"/>
                    <a:pt x="1903776" y="18981"/>
                  </a:cubicBezTo>
                  <a:lnTo>
                    <a:pt x="565960" y="91052"/>
                  </a:lnTo>
                  <a:cubicBezTo>
                    <a:pt x="277676" y="106067"/>
                    <a:pt x="240139" y="111322"/>
                    <a:pt x="174074" y="109070"/>
                  </a:cubicBezTo>
                  <a:cubicBezTo>
                    <a:pt x="108009" y="106818"/>
                    <a:pt x="-166011" y="73034"/>
                    <a:pt x="147047" y="55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A89656E4-E18F-9FEE-C117-565043CAF7EB}"/>
                </a:ext>
              </a:extLst>
            </p:cNvPr>
            <p:cNvSpPr/>
            <p:nvPr/>
          </p:nvSpPr>
          <p:spPr>
            <a:xfrm>
              <a:off x="4504" y="3810605"/>
              <a:ext cx="1887358" cy="58703"/>
            </a:xfrm>
            <a:custGeom>
              <a:avLst/>
              <a:gdLst>
                <a:gd name="connsiteX0" fmla="*/ 0 w 1887358"/>
                <a:gd name="connsiteY0" fmla="*/ 58703 h 58703"/>
                <a:gd name="connsiteX1" fmla="*/ 1373853 w 1887358"/>
                <a:gd name="connsiteY1" fmla="*/ 18163 h 58703"/>
                <a:gd name="connsiteX2" fmla="*/ 1887358 w 1887358"/>
                <a:gd name="connsiteY2" fmla="*/ 146 h 58703"/>
                <a:gd name="connsiteX3" fmla="*/ 1292773 w 1887358"/>
                <a:gd name="connsiteY3" fmla="*/ 9155 h 58703"/>
                <a:gd name="connsiteX4" fmla="*/ 414408 w 1887358"/>
                <a:gd name="connsiteY4" fmla="*/ 31677 h 58703"/>
                <a:gd name="connsiteX5" fmla="*/ 0 w 1887358"/>
                <a:gd name="connsiteY5" fmla="*/ 58703 h 5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7358" h="58703">
                  <a:moveTo>
                    <a:pt x="0" y="58703"/>
                  </a:moveTo>
                  <a:lnTo>
                    <a:pt x="1373853" y="18163"/>
                  </a:lnTo>
                  <a:lnTo>
                    <a:pt x="1887358" y="146"/>
                  </a:lnTo>
                  <a:cubicBezTo>
                    <a:pt x="1873845" y="-1355"/>
                    <a:pt x="1292773" y="9155"/>
                    <a:pt x="1292773" y="9155"/>
                  </a:cubicBezTo>
                  <a:lnTo>
                    <a:pt x="414408" y="31677"/>
                  </a:lnTo>
                  <a:cubicBezTo>
                    <a:pt x="195192" y="39184"/>
                    <a:pt x="86335" y="46691"/>
                    <a:pt x="0" y="587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06507D76-0E8A-D71E-AD22-6855B8A89B1B}"/>
                </a:ext>
              </a:extLst>
            </p:cNvPr>
            <p:cNvSpPr/>
            <p:nvPr/>
          </p:nvSpPr>
          <p:spPr>
            <a:xfrm>
              <a:off x="72071" y="3897732"/>
              <a:ext cx="1877688" cy="75178"/>
            </a:xfrm>
            <a:custGeom>
              <a:avLst/>
              <a:gdLst>
                <a:gd name="connsiteX0" fmla="*/ 0 w 1877688"/>
                <a:gd name="connsiteY0" fmla="*/ 75178 h 75178"/>
                <a:gd name="connsiteX1" fmla="*/ 1828800 w 1877688"/>
                <a:gd name="connsiteY1" fmla="*/ 3107 h 75178"/>
                <a:gd name="connsiteX2" fmla="*/ 1391870 w 1877688"/>
                <a:gd name="connsiteY2" fmla="*/ 12116 h 75178"/>
                <a:gd name="connsiteX3" fmla="*/ 810798 w 1877688"/>
                <a:gd name="connsiteY3" fmla="*/ 34638 h 75178"/>
                <a:gd name="connsiteX4" fmla="*/ 0 w 1877688"/>
                <a:gd name="connsiteY4" fmla="*/ 75178 h 7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688" h="75178">
                  <a:moveTo>
                    <a:pt x="0" y="75178"/>
                  </a:moveTo>
                  <a:lnTo>
                    <a:pt x="1828800" y="3107"/>
                  </a:lnTo>
                  <a:cubicBezTo>
                    <a:pt x="2060778" y="-7403"/>
                    <a:pt x="1391870" y="12116"/>
                    <a:pt x="1391870" y="12116"/>
                  </a:cubicBezTo>
                  <a:lnTo>
                    <a:pt x="810798" y="34638"/>
                  </a:lnTo>
                  <a:lnTo>
                    <a:pt x="0" y="75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A5BD8A4C-772B-7713-3410-97FC4E6AE717}"/>
                </a:ext>
              </a:extLst>
            </p:cNvPr>
            <p:cNvSpPr/>
            <p:nvPr/>
          </p:nvSpPr>
          <p:spPr>
            <a:xfrm>
              <a:off x="-72449" y="4013336"/>
              <a:ext cx="2143144" cy="95958"/>
            </a:xfrm>
            <a:custGeom>
              <a:avLst/>
              <a:gdLst>
                <a:gd name="connsiteX0" fmla="*/ 108484 w 2143144"/>
                <a:gd name="connsiteY0" fmla="*/ 72185 h 95958"/>
                <a:gd name="connsiteX1" fmla="*/ 2130975 w 2143144"/>
                <a:gd name="connsiteY1" fmla="*/ 114 h 95958"/>
                <a:gd name="connsiteX2" fmla="*/ 1004867 w 2143144"/>
                <a:gd name="connsiteY2" fmla="*/ 54167 h 95958"/>
                <a:gd name="connsiteX3" fmla="*/ 347219 w 2143144"/>
                <a:gd name="connsiteY3" fmla="*/ 94707 h 95958"/>
                <a:gd name="connsiteX4" fmla="*/ 108484 w 2143144"/>
                <a:gd name="connsiteY4" fmla="*/ 72185 h 9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3144" h="95958">
                  <a:moveTo>
                    <a:pt x="108484" y="72185"/>
                  </a:moveTo>
                  <a:cubicBezTo>
                    <a:pt x="405777" y="56419"/>
                    <a:pt x="1981578" y="3117"/>
                    <a:pt x="2130975" y="114"/>
                  </a:cubicBezTo>
                  <a:cubicBezTo>
                    <a:pt x="2280372" y="-2889"/>
                    <a:pt x="1004867" y="54167"/>
                    <a:pt x="1004867" y="54167"/>
                  </a:cubicBezTo>
                  <a:lnTo>
                    <a:pt x="347219" y="94707"/>
                  </a:lnTo>
                  <a:cubicBezTo>
                    <a:pt x="203828" y="99962"/>
                    <a:pt x="-188809" y="87951"/>
                    <a:pt x="108484" y="72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A7C80510-00FE-054A-60CD-F154E6366A45}"/>
                </a:ext>
              </a:extLst>
            </p:cNvPr>
            <p:cNvSpPr/>
            <p:nvPr/>
          </p:nvSpPr>
          <p:spPr>
            <a:xfrm>
              <a:off x="67567" y="4040477"/>
              <a:ext cx="2063030" cy="111226"/>
            </a:xfrm>
            <a:custGeom>
              <a:avLst/>
              <a:gdLst>
                <a:gd name="connsiteX0" fmla="*/ 0 w 2063030"/>
                <a:gd name="connsiteY0" fmla="*/ 103602 h 111226"/>
                <a:gd name="connsiteX1" fmla="*/ 1157639 w 2063030"/>
                <a:gd name="connsiteY1" fmla="*/ 45044 h 111226"/>
                <a:gd name="connsiteX2" fmla="*/ 2063030 w 2063030"/>
                <a:gd name="connsiteY2" fmla="*/ 0 h 111226"/>
                <a:gd name="connsiteX3" fmla="*/ 1008993 w 2063030"/>
                <a:gd name="connsiteY3" fmla="*/ 63062 h 111226"/>
                <a:gd name="connsiteX4" fmla="*/ 441434 w 2063030"/>
                <a:gd name="connsiteY4" fmla="*/ 103602 h 111226"/>
                <a:gd name="connsiteX5" fmla="*/ 0 w 2063030"/>
                <a:gd name="connsiteY5" fmla="*/ 103602 h 11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3030" h="111226">
                  <a:moveTo>
                    <a:pt x="0" y="103602"/>
                  </a:moveTo>
                  <a:lnTo>
                    <a:pt x="1157639" y="45044"/>
                  </a:lnTo>
                  <a:lnTo>
                    <a:pt x="2063030" y="0"/>
                  </a:lnTo>
                  <a:cubicBezTo>
                    <a:pt x="2038256" y="3003"/>
                    <a:pt x="1008993" y="63062"/>
                    <a:pt x="1008993" y="63062"/>
                  </a:cubicBezTo>
                  <a:lnTo>
                    <a:pt x="441434" y="103602"/>
                  </a:lnTo>
                  <a:cubicBezTo>
                    <a:pt x="278524" y="112611"/>
                    <a:pt x="155027" y="114863"/>
                    <a:pt x="0" y="1036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0BDE1435-FE11-A63E-7E12-753AF85D44F3}"/>
                </a:ext>
              </a:extLst>
            </p:cNvPr>
            <p:cNvSpPr/>
            <p:nvPr/>
          </p:nvSpPr>
          <p:spPr>
            <a:xfrm>
              <a:off x="4504" y="4220364"/>
              <a:ext cx="1252370" cy="144432"/>
            </a:xfrm>
            <a:custGeom>
              <a:avLst/>
              <a:gdLst>
                <a:gd name="connsiteX0" fmla="*/ 0 w 1252370"/>
                <a:gd name="connsiteY0" fmla="*/ 144432 h 144432"/>
                <a:gd name="connsiteX1" fmla="*/ 1013498 w 1252370"/>
                <a:gd name="connsiteY1" fmla="*/ 112901 h 144432"/>
                <a:gd name="connsiteX2" fmla="*/ 1081064 w 1252370"/>
                <a:gd name="connsiteY2" fmla="*/ 108397 h 144432"/>
                <a:gd name="connsiteX3" fmla="*/ 1252233 w 1252370"/>
                <a:gd name="connsiteY3" fmla="*/ 290 h 144432"/>
                <a:gd name="connsiteX4" fmla="*/ 1108091 w 1252370"/>
                <a:gd name="connsiteY4" fmla="*/ 76866 h 144432"/>
                <a:gd name="connsiteX5" fmla="*/ 1004489 w 1252370"/>
                <a:gd name="connsiteY5" fmla="*/ 85874 h 144432"/>
                <a:gd name="connsiteX6" fmla="*/ 454948 w 1252370"/>
                <a:gd name="connsiteY6" fmla="*/ 121910 h 144432"/>
                <a:gd name="connsiteX7" fmla="*/ 0 w 1252370"/>
                <a:gd name="connsiteY7" fmla="*/ 144432 h 14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2370" h="144432">
                  <a:moveTo>
                    <a:pt x="0" y="144432"/>
                  </a:moveTo>
                  <a:cubicBezTo>
                    <a:pt x="93092" y="142930"/>
                    <a:pt x="833321" y="118907"/>
                    <a:pt x="1013498" y="112901"/>
                  </a:cubicBezTo>
                  <a:cubicBezTo>
                    <a:pt x="1193675" y="106895"/>
                    <a:pt x="1041275" y="127165"/>
                    <a:pt x="1081064" y="108397"/>
                  </a:cubicBezTo>
                  <a:cubicBezTo>
                    <a:pt x="1120853" y="89629"/>
                    <a:pt x="1247729" y="5545"/>
                    <a:pt x="1252233" y="290"/>
                  </a:cubicBezTo>
                  <a:cubicBezTo>
                    <a:pt x="1256737" y="-4965"/>
                    <a:pt x="1149382" y="62602"/>
                    <a:pt x="1108091" y="76866"/>
                  </a:cubicBezTo>
                  <a:cubicBezTo>
                    <a:pt x="1066800" y="91130"/>
                    <a:pt x="1004489" y="85874"/>
                    <a:pt x="1004489" y="85874"/>
                  </a:cubicBezTo>
                  <a:lnTo>
                    <a:pt x="454948" y="121910"/>
                  </a:lnTo>
                  <a:lnTo>
                    <a:pt x="0" y="144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0C972D04-07B1-35E5-5821-5E5E8C4A837B}"/>
                </a:ext>
              </a:extLst>
            </p:cNvPr>
            <p:cNvSpPr/>
            <p:nvPr/>
          </p:nvSpPr>
          <p:spPr>
            <a:xfrm>
              <a:off x="14889" y="4180100"/>
              <a:ext cx="1249853" cy="44157"/>
            </a:xfrm>
            <a:custGeom>
              <a:avLst/>
              <a:gdLst>
                <a:gd name="connsiteX0" fmla="*/ 7633 w 1249853"/>
                <a:gd name="connsiteY0" fmla="*/ 40554 h 44157"/>
                <a:gd name="connsiteX1" fmla="*/ 1228335 w 1249853"/>
                <a:gd name="connsiteY1" fmla="*/ 14 h 44157"/>
                <a:gd name="connsiteX2" fmla="*/ 732847 w 1249853"/>
                <a:gd name="connsiteY2" fmla="*/ 36050 h 44157"/>
                <a:gd name="connsiteX3" fmla="*/ 7633 w 1249853"/>
                <a:gd name="connsiteY3" fmla="*/ 40554 h 4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853" h="44157">
                  <a:moveTo>
                    <a:pt x="7633" y="40554"/>
                  </a:moveTo>
                  <a:cubicBezTo>
                    <a:pt x="90214" y="34548"/>
                    <a:pt x="1107466" y="765"/>
                    <a:pt x="1228335" y="14"/>
                  </a:cubicBezTo>
                  <a:cubicBezTo>
                    <a:pt x="1349204" y="-737"/>
                    <a:pt x="930291" y="27041"/>
                    <a:pt x="732847" y="36050"/>
                  </a:cubicBezTo>
                  <a:cubicBezTo>
                    <a:pt x="535403" y="45059"/>
                    <a:pt x="-74948" y="46560"/>
                    <a:pt x="7633" y="405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1EDF98D4-76BF-EB6C-18D2-71EA1B8F356E}"/>
                </a:ext>
              </a:extLst>
            </p:cNvPr>
            <p:cNvSpPr/>
            <p:nvPr/>
          </p:nvSpPr>
          <p:spPr>
            <a:xfrm>
              <a:off x="18018" y="4225659"/>
              <a:ext cx="1236998" cy="58057"/>
            </a:xfrm>
            <a:custGeom>
              <a:avLst/>
              <a:gdLst>
                <a:gd name="connsiteX0" fmla="*/ 0 w 1236998"/>
                <a:gd name="connsiteY0" fmla="*/ 58057 h 58057"/>
                <a:gd name="connsiteX1" fmla="*/ 1193675 w 1236998"/>
                <a:gd name="connsiteY1" fmla="*/ 4004 h 58057"/>
                <a:gd name="connsiteX2" fmla="*/ 995480 w 1236998"/>
                <a:gd name="connsiteY2" fmla="*/ 4004 h 58057"/>
                <a:gd name="connsiteX3" fmla="*/ 0 w 1236998"/>
                <a:gd name="connsiteY3" fmla="*/ 58057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998" h="58057">
                  <a:moveTo>
                    <a:pt x="0" y="58057"/>
                  </a:moveTo>
                  <a:lnTo>
                    <a:pt x="1193675" y="4004"/>
                  </a:lnTo>
                  <a:cubicBezTo>
                    <a:pt x="1359588" y="-5005"/>
                    <a:pt x="995480" y="4004"/>
                    <a:pt x="995480" y="4004"/>
                  </a:cubicBezTo>
                  <a:lnTo>
                    <a:pt x="0" y="58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867F0B5A-4F96-B1DC-D502-8C4E03361BFE}"/>
                </a:ext>
              </a:extLst>
            </p:cNvPr>
            <p:cNvSpPr/>
            <p:nvPr/>
          </p:nvSpPr>
          <p:spPr>
            <a:xfrm>
              <a:off x="34660" y="4247576"/>
              <a:ext cx="1176052" cy="67762"/>
            </a:xfrm>
            <a:custGeom>
              <a:avLst/>
              <a:gdLst>
                <a:gd name="connsiteX0" fmla="*/ 10384 w 1176052"/>
                <a:gd name="connsiteY0" fmla="*/ 63167 h 67762"/>
                <a:gd name="connsiteX1" fmla="*/ 86960 w 1176052"/>
                <a:gd name="connsiteY1" fmla="*/ 67671 h 67762"/>
                <a:gd name="connsiteX2" fmla="*/ 1023882 w 1176052"/>
                <a:gd name="connsiteY2" fmla="*/ 22627 h 67762"/>
                <a:gd name="connsiteX3" fmla="*/ 1172528 w 1176052"/>
                <a:gd name="connsiteY3" fmla="*/ 105 h 67762"/>
                <a:gd name="connsiteX4" fmla="*/ 1005864 w 1176052"/>
                <a:gd name="connsiteY4" fmla="*/ 13618 h 67762"/>
                <a:gd name="connsiteX5" fmla="*/ 379748 w 1176052"/>
                <a:gd name="connsiteY5" fmla="*/ 36140 h 67762"/>
                <a:gd name="connsiteX6" fmla="*/ 10384 w 1176052"/>
                <a:gd name="connsiteY6" fmla="*/ 63167 h 6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052" h="67762">
                  <a:moveTo>
                    <a:pt x="10384" y="63167"/>
                  </a:moveTo>
                  <a:cubicBezTo>
                    <a:pt x="-35786" y="68797"/>
                    <a:pt x="86960" y="67671"/>
                    <a:pt x="86960" y="67671"/>
                  </a:cubicBezTo>
                  <a:lnTo>
                    <a:pt x="1023882" y="22627"/>
                  </a:lnTo>
                  <a:cubicBezTo>
                    <a:pt x="1204810" y="11366"/>
                    <a:pt x="1175531" y="1606"/>
                    <a:pt x="1172528" y="105"/>
                  </a:cubicBezTo>
                  <a:cubicBezTo>
                    <a:pt x="1169525" y="-1397"/>
                    <a:pt x="1005864" y="13618"/>
                    <a:pt x="1005864" y="13618"/>
                  </a:cubicBezTo>
                  <a:cubicBezTo>
                    <a:pt x="873734" y="19624"/>
                    <a:pt x="550166" y="24879"/>
                    <a:pt x="379748" y="36140"/>
                  </a:cubicBezTo>
                  <a:cubicBezTo>
                    <a:pt x="209330" y="47401"/>
                    <a:pt x="96344" y="64293"/>
                    <a:pt x="10384" y="63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16A98F50-DCC9-E0CF-D442-5AE3B91F64D0}"/>
                </a:ext>
              </a:extLst>
            </p:cNvPr>
            <p:cNvSpPr/>
            <p:nvPr/>
          </p:nvSpPr>
          <p:spPr>
            <a:xfrm>
              <a:off x="625125" y="4090026"/>
              <a:ext cx="1489016" cy="108112"/>
            </a:xfrm>
            <a:custGeom>
              <a:avLst/>
              <a:gdLst>
                <a:gd name="connsiteX0" fmla="*/ 991 w 1489016"/>
                <a:gd name="connsiteY0" fmla="*/ 72071 h 108112"/>
                <a:gd name="connsiteX1" fmla="*/ 1064038 w 1489016"/>
                <a:gd name="connsiteY1" fmla="*/ 31531 h 108112"/>
                <a:gd name="connsiteX2" fmla="*/ 1478445 w 1489016"/>
                <a:gd name="connsiteY2" fmla="*/ 0 h 108112"/>
                <a:gd name="connsiteX3" fmla="*/ 1374843 w 1489016"/>
                <a:gd name="connsiteY3" fmla="*/ 31531 h 108112"/>
                <a:gd name="connsiteX4" fmla="*/ 1131604 w 1489016"/>
                <a:gd name="connsiteY4" fmla="*/ 108106 h 108112"/>
                <a:gd name="connsiteX5" fmla="*/ 1307277 w 1489016"/>
                <a:gd name="connsiteY5" fmla="*/ 36035 h 108112"/>
                <a:gd name="connsiteX6" fmla="*/ 879356 w 1489016"/>
                <a:gd name="connsiteY6" fmla="*/ 67566 h 108112"/>
                <a:gd name="connsiteX7" fmla="*/ 991 w 1489016"/>
                <a:gd name="connsiteY7" fmla="*/ 72071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9016" h="108112">
                  <a:moveTo>
                    <a:pt x="991" y="72071"/>
                  </a:moveTo>
                  <a:cubicBezTo>
                    <a:pt x="31771" y="66065"/>
                    <a:pt x="817796" y="43543"/>
                    <a:pt x="1064038" y="31531"/>
                  </a:cubicBezTo>
                  <a:cubicBezTo>
                    <a:pt x="1310280" y="19519"/>
                    <a:pt x="1426644" y="0"/>
                    <a:pt x="1478445" y="0"/>
                  </a:cubicBezTo>
                  <a:cubicBezTo>
                    <a:pt x="1530246" y="0"/>
                    <a:pt x="1374843" y="31531"/>
                    <a:pt x="1374843" y="31531"/>
                  </a:cubicBezTo>
                  <a:cubicBezTo>
                    <a:pt x="1317036" y="49549"/>
                    <a:pt x="1142865" y="107355"/>
                    <a:pt x="1131604" y="108106"/>
                  </a:cubicBezTo>
                  <a:cubicBezTo>
                    <a:pt x="1120343" y="108857"/>
                    <a:pt x="1349318" y="42792"/>
                    <a:pt x="1307277" y="36035"/>
                  </a:cubicBezTo>
                  <a:cubicBezTo>
                    <a:pt x="1265236" y="29278"/>
                    <a:pt x="1094067" y="58557"/>
                    <a:pt x="879356" y="67566"/>
                  </a:cubicBezTo>
                  <a:cubicBezTo>
                    <a:pt x="664645" y="76575"/>
                    <a:pt x="-29789" y="78077"/>
                    <a:pt x="991" y="72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F8601635-CE49-A66F-2D54-A40EF108A437}"/>
                </a:ext>
              </a:extLst>
            </p:cNvPr>
            <p:cNvSpPr/>
            <p:nvPr/>
          </p:nvSpPr>
          <p:spPr>
            <a:xfrm>
              <a:off x="1265546" y="4164408"/>
              <a:ext cx="541057" cy="101457"/>
            </a:xfrm>
            <a:custGeom>
              <a:avLst/>
              <a:gdLst>
                <a:gd name="connsiteX0" fmla="*/ 200 w 541057"/>
                <a:gd name="connsiteY0" fmla="*/ 101291 h 101457"/>
                <a:gd name="connsiteX1" fmla="*/ 288484 w 541057"/>
                <a:gd name="connsiteY1" fmla="*/ 29220 h 101457"/>
                <a:gd name="connsiteX2" fmla="*/ 540732 w 541057"/>
                <a:gd name="connsiteY2" fmla="*/ 11202 h 101457"/>
                <a:gd name="connsiteX3" fmla="*/ 333528 w 541057"/>
                <a:gd name="connsiteY3" fmla="*/ 6697 h 101457"/>
                <a:gd name="connsiteX4" fmla="*/ 200 w 541057"/>
                <a:gd name="connsiteY4" fmla="*/ 101291 h 1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57" h="101457">
                  <a:moveTo>
                    <a:pt x="200" y="101291"/>
                  </a:moveTo>
                  <a:cubicBezTo>
                    <a:pt x="-7307" y="105045"/>
                    <a:pt x="198395" y="44235"/>
                    <a:pt x="288484" y="29220"/>
                  </a:cubicBezTo>
                  <a:cubicBezTo>
                    <a:pt x="378573" y="14205"/>
                    <a:pt x="533225" y="14956"/>
                    <a:pt x="540732" y="11202"/>
                  </a:cubicBezTo>
                  <a:cubicBezTo>
                    <a:pt x="548239" y="7448"/>
                    <a:pt x="424368" y="-9069"/>
                    <a:pt x="333528" y="6697"/>
                  </a:cubicBezTo>
                  <a:cubicBezTo>
                    <a:pt x="242689" y="22462"/>
                    <a:pt x="7707" y="97537"/>
                    <a:pt x="200" y="101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0C015169-CC46-3B6E-E98F-99495E0FA47D}"/>
                </a:ext>
              </a:extLst>
            </p:cNvPr>
            <p:cNvSpPr/>
            <p:nvPr/>
          </p:nvSpPr>
          <p:spPr>
            <a:xfrm>
              <a:off x="4529735" y="4427066"/>
              <a:ext cx="64606" cy="595784"/>
            </a:xfrm>
            <a:custGeom>
              <a:avLst/>
              <a:gdLst>
                <a:gd name="connsiteX0" fmla="*/ 64490 w 64606"/>
                <a:gd name="connsiteY0" fmla="*/ 8409 h 595784"/>
                <a:gd name="connsiteX1" fmla="*/ 16865 w 64606"/>
                <a:gd name="connsiteY1" fmla="*/ 46509 h 595784"/>
                <a:gd name="connsiteX2" fmla="*/ 23215 w 64606"/>
                <a:gd name="connsiteY2" fmla="*/ 192559 h 595784"/>
                <a:gd name="connsiteX3" fmla="*/ 13690 w 64606"/>
                <a:gd name="connsiteY3" fmla="*/ 595784 h 595784"/>
                <a:gd name="connsiteX4" fmla="*/ 990 w 64606"/>
                <a:gd name="connsiteY4" fmla="*/ 189384 h 595784"/>
                <a:gd name="connsiteX5" fmla="*/ 64490 w 64606"/>
                <a:gd name="connsiteY5" fmla="*/ 8409 h 59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6" h="595784">
                  <a:moveTo>
                    <a:pt x="64490" y="8409"/>
                  </a:moveTo>
                  <a:cubicBezTo>
                    <a:pt x="67136" y="-15403"/>
                    <a:pt x="23744" y="15817"/>
                    <a:pt x="16865" y="46509"/>
                  </a:cubicBezTo>
                  <a:cubicBezTo>
                    <a:pt x="9986" y="77201"/>
                    <a:pt x="23744" y="101013"/>
                    <a:pt x="23215" y="192559"/>
                  </a:cubicBezTo>
                  <a:cubicBezTo>
                    <a:pt x="22686" y="284105"/>
                    <a:pt x="17394" y="596313"/>
                    <a:pt x="13690" y="595784"/>
                  </a:cubicBezTo>
                  <a:cubicBezTo>
                    <a:pt x="9986" y="595255"/>
                    <a:pt x="-3772" y="285163"/>
                    <a:pt x="990" y="189384"/>
                  </a:cubicBezTo>
                  <a:cubicBezTo>
                    <a:pt x="5752" y="93605"/>
                    <a:pt x="61844" y="32221"/>
                    <a:pt x="64490" y="8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AA46B9B3-D3BA-F0D1-D4A2-1BF6E0AB6198}"/>
                </a:ext>
              </a:extLst>
            </p:cNvPr>
            <p:cNvSpPr/>
            <p:nvPr/>
          </p:nvSpPr>
          <p:spPr>
            <a:xfrm>
              <a:off x="4079580" y="4463923"/>
              <a:ext cx="64323" cy="534686"/>
            </a:xfrm>
            <a:custGeom>
              <a:avLst/>
              <a:gdLst>
                <a:gd name="connsiteX0" fmla="*/ 295 w 64323"/>
                <a:gd name="connsiteY0" fmla="*/ 6477 h 534686"/>
                <a:gd name="connsiteX1" fmla="*/ 32045 w 64323"/>
                <a:gd name="connsiteY1" fmla="*/ 66802 h 534686"/>
                <a:gd name="connsiteX2" fmla="*/ 19345 w 64323"/>
                <a:gd name="connsiteY2" fmla="*/ 339852 h 534686"/>
                <a:gd name="connsiteX3" fmla="*/ 32045 w 64323"/>
                <a:gd name="connsiteY3" fmla="*/ 533527 h 534686"/>
                <a:gd name="connsiteX4" fmla="*/ 44745 w 64323"/>
                <a:gd name="connsiteY4" fmla="*/ 250952 h 534686"/>
                <a:gd name="connsiteX5" fmla="*/ 38395 w 64323"/>
                <a:gd name="connsiteY5" fmla="*/ 508127 h 534686"/>
                <a:gd name="connsiteX6" fmla="*/ 63795 w 64323"/>
                <a:gd name="connsiteY6" fmla="*/ 158877 h 534686"/>
                <a:gd name="connsiteX7" fmla="*/ 54270 w 64323"/>
                <a:gd name="connsiteY7" fmla="*/ 181102 h 534686"/>
                <a:gd name="connsiteX8" fmla="*/ 295 w 64323"/>
                <a:gd name="connsiteY8" fmla="*/ 6477 h 53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23" h="534686">
                  <a:moveTo>
                    <a:pt x="295" y="6477"/>
                  </a:moveTo>
                  <a:cubicBezTo>
                    <a:pt x="-3409" y="-12573"/>
                    <a:pt x="28870" y="11240"/>
                    <a:pt x="32045" y="66802"/>
                  </a:cubicBezTo>
                  <a:cubicBezTo>
                    <a:pt x="35220" y="122364"/>
                    <a:pt x="19345" y="262065"/>
                    <a:pt x="19345" y="339852"/>
                  </a:cubicBezTo>
                  <a:cubicBezTo>
                    <a:pt x="19345" y="417639"/>
                    <a:pt x="27812" y="548344"/>
                    <a:pt x="32045" y="533527"/>
                  </a:cubicBezTo>
                  <a:cubicBezTo>
                    <a:pt x="36278" y="518710"/>
                    <a:pt x="43687" y="255185"/>
                    <a:pt x="44745" y="250952"/>
                  </a:cubicBezTo>
                  <a:cubicBezTo>
                    <a:pt x="45803" y="246719"/>
                    <a:pt x="35220" y="523473"/>
                    <a:pt x="38395" y="508127"/>
                  </a:cubicBezTo>
                  <a:cubicBezTo>
                    <a:pt x="41570" y="492781"/>
                    <a:pt x="61149" y="213381"/>
                    <a:pt x="63795" y="158877"/>
                  </a:cubicBezTo>
                  <a:cubicBezTo>
                    <a:pt x="66441" y="104373"/>
                    <a:pt x="58503" y="202269"/>
                    <a:pt x="54270" y="181102"/>
                  </a:cubicBezTo>
                  <a:cubicBezTo>
                    <a:pt x="50037" y="159935"/>
                    <a:pt x="3999" y="25527"/>
                    <a:pt x="295" y="6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E666843F-5CC2-7EF9-98E3-2A1E1358314E}"/>
                </a:ext>
              </a:extLst>
            </p:cNvPr>
            <p:cNvSpPr/>
            <p:nvPr/>
          </p:nvSpPr>
          <p:spPr>
            <a:xfrm>
              <a:off x="4148278" y="4465781"/>
              <a:ext cx="24586" cy="539721"/>
            </a:xfrm>
            <a:custGeom>
              <a:avLst/>
              <a:gdLst>
                <a:gd name="connsiteX0" fmla="*/ 17322 w 24586"/>
                <a:gd name="connsiteY0" fmla="*/ 1444 h 539721"/>
                <a:gd name="connsiteX1" fmla="*/ 1447 w 24586"/>
                <a:gd name="connsiteY1" fmla="*/ 268144 h 539721"/>
                <a:gd name="connsiteX2" fmla="*/ 1447 w 24586"/>
                <a:gd name="connsiteY2" fmla="*/ 538019 h 539721"/>
                <a:gd name="connsiteX3" fmla="*/ 7797 w 24586"/>
                <a:gd name="connsiteY3" fmla="*/ 372919 h 539721"/>
                <a:gd name="connsiteX4" fmla="*/ 23672 w 24586"/>
                <a:gd name="connsiteY4" fmla="*/ 169719 h 539721"/>
                <a:gd name="connsiteX5" fmla="*/ 17322 w 24586"/>
                <a:gd name="connsiteY5" fmla="*/ 1444 h 53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6" h="539721">
                  <a:moveTo>
                    <a:pt x="17322" y="1444"/>
                  </a:moveTo>
                  <a:cubicBezTo>
                    <a:pt x="13618" y="17848"/>
                    <a:pt x="4093" y="178715"/>
                    <a:pt x="1447" y="268144"/>
                  </a:cubicBezTo>
                  <a:cubicBezTo>
                    <a:pt x="-1199" y="357573"/>
                    <a:pt x="389" y="520557"/>
                    <a:pt x="1447" y="538019"/>
                  </a:cubicBezTo>
                  <a:cubicBezTo>
                    <a:pt x="2505" y="555481"/>
                    <a:pt x="4093" y="434302"/>
                    <a:pt x="7797" y="372919"/>
                  </a:cubicBezTo>
                  <a:cubicBezTo>
                    <a:pt x="11501" y="311536"/>
                    <a:pt x="20497" y="226869"/>
                    <a:pt x="23672" y="169719"/>
                  </a:cubicBezTo>
                  <a:cubicBezTo>
                    <a:pt x="26847" y="112569"/>
                    <a:pt x="21026" y="-14960"/>
                    <a:pt x="17322" y="14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081423DF-5B31-8D8D-51D6-3178F58A5682}"/>
                </a:ext>
              </a:extLst>
            </p:cNvPr>
            <p:cNvSpPr/>
            <p:nvPr/>
          </p:nvSpPr>
          <p:spPr>
            <a:xfrm>
              <a:off x="4232275" y="4467640"/>
              <a:ext cx="16007" cy="556418"/>
            </a:xfrm>
            <a:custGeom>
              <a:avLst/>
              <a:gdLst>
                <a:gd name="connsiteX0" fmla="*/ 9525 w 16007"/>
                <a:gd name="connsiteY0" fmla="*/ 2760 h 556418"/>
                <a:gd name="connsiteX1" fmla="*/ 15875 w 16007"/>
                <a:gd name="connsiteY1" fmla="*/ 158335 h 556418"/>
                <a:gd name="connsiteX2" fmla="*/ 12700 w 16007"/>
                <a:gd name="connsiteY2" fmla="*/ 555210 h 556418"/>
                <a:gd name="connsiteX3" fmla="*/ 0 w 16007"/>
                <a:gd name="connsiteY3" fmla="*/ 272635 h 556418"/>
                <a:gd name="connsiteX4" fmla="*/ 9525 w 16007"/>
                <a:gd name="connsiteY4" fmla="*/ 2760 h 55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7" h="556418">
                  <a:moveTo>
                    <a:pt x="9525" y="2760"/>
                  </a:moveTo>
                  <a:cubicBezTo>
                    <a:pt x="12171" y="-16290"/>
                    <a:pt x="15346" y="66260"/>
                    <a:pt x="15875" y="158335"/>
                  </a:cubicBezTo>
                  <a:cubicBezTo>
                    <a:pt x="16404" y="250410"/>
                    <a:pt x="15346" y="536160"/>
                    <a:pt x="12700" y="555210"/>
                  </a:cubicBezTo>
                  <a:cubicBezTo>
                    <a:pt x="10054" y="574260"/>
                    <a:pt x="0" y="363122"/>
                    <a:pt x="0" y="272635"/>
                  </a:cubicBezTo>
                  <a:cubicBezTo>
                    <a:pt x="0" y="182148"/>
                    <a:pt x="6879" y="21810"/>
                    <a:pt x="9525" y="2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25CD8019-FA99-92C1-53D6-DB9D239974BA}"/>
                </a:ext>
              </a:extLst>
            </p:cNvPr>
            <p:cNvSpPr/>
            <p:nvPr/>
          </p:nvSpPr>
          <p:spPr>
            <a:xfrm>
              <a:off x="4257589" y="4473553"/>
              <a:ext cx="32428" cy="539788"/>
            </a:xfrm>
            <a:custGeom>
              <a:avLst/>
              <a:gdLst>
                <a:gd name="connsiteX0" fmla="*/ 19136 w 32428"/>
                <a:gd name="connsiteY0" fmla="*/ 22 h 539788"/>
                <a:gd name="connsiteX1" fmla="*/ 22311 w 32428"/>
                <a:gd name="connsiteY1" fmla="*/ 234972 h 539788"/>
                <a:gd name="connsiteX2" fmla="*/ 86 w 32428"/>
                <a:gd name="connsiteY2" fmla="*/ 539772 h 539788"/>
                <a:gd name="connsiteX3" fmla="*/ 31836 w 32428"/>
                <a:gd name="connsiteY3" fmla="*/ 247672 h 539788"/>
                <a:gd name="connsiteX4" fmla="*/ 19136 w 32428"/>
                <a:gd name="connsiteY4" fmla="*/ 22 h 5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28" h="539788">
                  <a:moveTo>
                    <a:pt x="19136" y="22"/>
                  </a:moveTo>
                  <a:cubicBezTo>
                    <a:pt x="17548" y="-2095"/>
                    <a:pt x="25486" y="145014"/>
                    <a:pt x="22311" y="234972"/>
                  </a:cubicBezTo>
                  <a:cubicBezTo>
                    <a:pt x="19136" y="324930"/>
                    <a:pt x="-1502" y="537655"/>
                    <a:pt x="86" y="539772"/>
                  </a:cubicBezTo>
                  <a:cubicBezTo>
                    <a:pt x="1674" y="541889"/>
                    <a:pt x="28132" y="333926"/>
                    <a:pt x="31836" y="247672"/>
                  </a:cubicBezTo>
                  <a:cubicBezTo>
                    <a:pt x="35540" y="161418"/>
                    <a:pt x="20724" y="2139"/>
                    <a:pt x="1913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80D23E7-EFEF-C8AD-7261-0DB09B8E77D2}"/>
                </a:ext>
              </a:extLst>
            </p:cNvPr>
            <p:cNvSpPr/>
            <p:nvPr/>
          </p:nvSpPr>
          <p:spPr>
            <a:xfrm>
              <a:off x="4450636" y="4453012"/>
              <a:ext cx="32712" cy="563725"/>
            </a:xfrm>
            <a:custGeom>
              <a:avLst/>
              <a:gdLst>
                <a:gd name="connsiteX0" fmla="*/ 32464 w 32712"/>
                <a:gd name="connsiteY0" fmla="*/ 1513 h 563725"/>
                <a:gd name="connsiteX1" fmla="*/ 22939 w 32712"/>
                <a:gd name="connsiteY1" fmla="*/ 138038 h 563725"/>
                <a:gd name="connsiteX2" fmla="*/ 3889 w 32712"/>
                <a:gd name="connsiteY2" fmla="*/ 280913 h 563725"/>
                <a:gd name="connsiteX3" fmla="*/ 714 w 32712"/>
                <a:gd name="connsiteY3" fmla="*/ 563488 h 563725"/>
                <a:gd name="connsiteX4" fmla="*/ 13414 w 32712"/>
                <a:gd name="connsiteY4" fmla="*/ 230113 h 563725"/>
                <a:gd name="connsiteX5" fmla="*/ 32464 w 32712"/>
                <a:gd name="connsiteY5" fmla="*/ 1513 h 5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12" h="563725">
                  <a:moveTo>
                    <a:pt x="32464" y="1513"/>
                  </a:moveTo>
                  <a:cubicBezTo>
                    <a:pt x="34052" y="-13833"/>
                    <a:pt x="27701" y="91471"/>
                    <a:pt x="22939" y="138038"/>
                  </a:cubicBezTo>
                  <a:cubicBezTo>
                    <a:pt x="18177" y="184605"/>
                    <a:pt x="7593" y="210005"/>
                    <a:pt x="3889" y="280913"/>
                  </a:cubicBezTo>
                  <a:cubicBezTo>
                    <a:pt x="185" y="351821"/>
                    <a:pt x="-873" y="571955"/>
                    <a:pt x="714" y="563488"/>
                  </a:cubicBezTo>
                  <a:cubicBezTo>
                    <a:pt x="2301" y="555021"/>
                    <a:pt x="7064" y="318484"/>
                    <a:pt x="13414" y="230113"/>
                  </a:cubicBezTo>
                  <a:cubicBezTo>
                    <a:pt x="19764" y="141742"/>
                    <a:pt x="30876" y="16859"/>
                    <a:pt x="32464" y="1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0A6BCB6-7551-B4D3-B7B3-AC6D291D78F7}"/>
                </a:ext>
              </a:extLst>
            </p:cNvPr>
            <p:cNvSpPr/>
            <p:nvPr/>
          </p:nvSpPr>
          <p:spPr>
            <a:xfrm>
              <a:off x="4475560" y="4447635"/>
              <a:ext cx="36229" cy="569566"/>
            </a:xfrm>
            <a:custGeom>
              <a:avLst/>
              <a:gdLst>
                <a:gd name="connsiteX0" fmla="*/ 36115 w 36229"/>
                <a:gd name="connsiteY0" fmla="*/ 540 h 569566"/>
                <a:gd name="connsiteX1" fmla="*/ 20240 w 36229"/>
                <a:gd name="connsiteY1" fmla="*/ 130715 h 569566"/>
                <a:gd name="connsiteX2" fmla="*/ 23415 w 36229"/>
                <a:gd name="connsiteY2" fmla="*/ 200565 h 569566"/>
                <a:gd name="connsiteX3" fmla="*/ 10715 w 36229"/>
                <a:gd name="connsiteY3" fmla="*/ 235490 h 569566"/>
                <a:gd name="connsiteX4" fmla="*/ 1190 w 36229"/>
                <a:gd name="connsiteY4" fmla="*/ 416465 h 569566"/>
                <a:gd name="connsiteX5" fmla="*/ 1190 w 36229"/>
                <a:gd name="connsiteY5" fmla="*/ 562515 h 569566"/>
                <a:gd name="connsiteX6" fmla="*/ 10715 w 36229"/>
                <a:gd name="connsiteY6" fmla="*/ 184690 h 569566"/>
                <a:gd name="connsiteX7" fmla="*/ 36115 w 36229"/>
                <a:gd name="connsiteY7" fmla="*/ 540 h 56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29" h="569566">
                  <a:moveTo>
                    <a:pt x="36115" y="540"/>
                  </a:moveTo>
                  <a:cubicBezTo>
                    <a:pt x="37702" y="-8456"/>
                    <a:pt x="22357" y="97378"/>
                    <a:pt x="20240" y="130715"/>
                  </a:cubicBezTo>
                  <a:cubicBezTo>
                    <a:pt x="18123" y="164052"/>
                    <a:pt x="25002" y="183103"/>
                    <a:pt x="23415" y="200565"/>
                  </a:cubicBezTo>
                  <a:cubicBezTo>
                    <a:pt x="21828" y="218027"/>
                    <a:pt x="14419" y="199507"/>
                    <a:pt x="10715" y="235490"/>
                  </a:cubicBezTo>
                  <a:cubicBezTo>
                    <a:pt x="7011" y="271473"/>
                    <a:pt x="2777" y="361961"/>
                    <a:pt x="1190" y="416465"/>
                  </a:cubicBezTo>
                  <a:cubicBezTo>
                    <a:pt x="-397" y="470969"/>
                    <a:pt x="-397" y="601144"/>
                    <a:pt x="1190" y="562515"/>
                  </a:cubicBezTo>
                  <a:cubicBezTo>
                    <a:pt x="2777" y="523886"/>
                    <a:pt x="4365" y="274648"/>
                    <a:pt x="10715" y="184690"/>
                  </a:cubicBezTo>
                  <a:cubicBezTo>
                    <a:pt x="17065" y="94732"/>
                    <a:pt x="34528" y="9536"/>
                    <a:pt x="36115" y="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905F173-77F1-67FD-3525-3147A0DDFDB9}"/>
                </a:ext>
              </a:extLst>
            </p:cNvPr>
            <p:cNvSpPr/>
            <p:nvPr/>
          </p:nvSpPr>
          <p:spPr>
            <a:xfrm>
              <a:off x="4104403" y="5000611"/>
              <a:ext cx="457456" cy="17873"/>
            </a:xfrm>
            <a:custGeom>
              <a:avLst/>
              <a:gdLst>
                <a:gd name="connsiteX0" fmla="*/ 4047 w 457456"/>
                <a:gd name="connsiteY0" fmla="*/ 15889 h 17873"/>
                <a:gd name="connsiteX1" fmla="*/ 451722 w 457456"/>
                <a:gd name="connsiteY1" fmla="*/ 15889 h 17873"/>
                <a:gd name="connsiteX2" fmla="*/ 242172 w 457456"/>
                <a:gd name="connsiteY2" fmla="*/ 14 h 17873"/>
                <a:gd name="connsiteX3" fmla="*/ 4047 w 457456"/>
                <a:gd name="connsiteY3" fmla="*/ 15889 h 1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456" h="17873">
                  <a:moveTo>
                    <a:pt x="4047" y="15889"/>
                  </a:moveTo>
                  <a:cubicBezTo>
                    <a:pt x="38972" y="18535"/>
                    <a:pt x="412035" y="18535"/>
                    <a:pt x="451722" y="15889"/>
                  </a:cubicBezTo>
                  <a:cubicBezTo>
                    <a:pt x="491409" y="13243"/>
                    <a:pt x="314668" y="543"/>
                    <a:pt x="242172" y="14"/>
                  </a:cubicBezTo>
                  <a:cubicBezTo>
                    <a:pt x="169676" y="-515"/>
                    <a:pt x="-30878" y="13243"/>
                    <a:pt x="4047" y="15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33100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1569" name="グループ化 1568">
            <a:extLst>
              <a:ext uri="{FF2B5EF4-FFF2-40B4-BE49-F238E27FC236}">
                <a16:creationId xmlns:a16="http://schemas.microsoft.com/office/drawing/2014/main" id="{B55069E1-66F6-472B-3D9C-171A93B675BB}"/>
              </a:ext>
            </a:extLst>
          </p:cNvPr>
          <p:cNvGrpSpPr/>
          <p:nvPr/>
        </p:nvGrpSpPr>
        <p:grpSpPr>
          <a:xfrm>
            <a:off x="3093" y="9768580"/>
            <a:ext cx="2407198" cy="1251973"/>
            <a:chOff x="3093" y="9768580"/>
            <a:chExt cx="2407198" cy="1251973"/>
          </a:xfrm>
        </p:grpSpPr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32D90FDC-7B5B-FA4C-AE5C-900B045045A1}"/>
                </a:ext>
              </a:extLst>
            </p:cNvPr>
            <p:cNvSpPr/>
            <p:nvPr/>
          </p:nvSpPr>
          <p:spPr>
            <a:xfrm>
              <a:off x="2124051" y="10050010"/>
              <a:ext cx="149593" cy="446596"/>
            </a:xfrm>
            <a:custGeom>
              <a:avLst/>
              <a:gdLst>
                <a:gd name="connsiteX0" fmla="*/ 149249 w 149593"/>
                <a:gd name="connsiteY0" fmla="*/ 5215 h 446596"/>
                <a:gd name="connsiteX1" fmla="*/ 123849 w 149593"/>
                <a:gd name="connsiteY1" fmla="*/ 94115 h 446596"/>
                <a:gd name="connsiteX2" fmla="*/ 95274 w 149593"/>
                <a:gd name="connsiteY2" fmla="*/ 230640 h 446596"/>
                <a:gd name="connsiteX3" fmla="*/ 24 w 149593"/>
                <a:gd name="connsiteY3" fmla="*/ 446540 h 446596"/>
                <a:gd name="connsiteX4" fmla="*/ 104799 w 149593"/>
                <a:gd name="connsiteY4" fmla="*/ 249690 h 446596"/>
                <a:gd name="connsiteX5" fmla="*/ 149249 w 149593"/>
                <a:gd name="connsiteY5" fmla="*/ 5215 h 44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593" h="446596">
                  <a:moveTo>
                    <a:pt x="149249" y="5215"/>
                  </a:moveTo>
                  <a:cubicBezTo>
                    <a:pt x="152424" y="-20714"/>
                    <a:pt x="132845" y="56544"/>
                    <a:pt x="123849" y="94115"/>
                  </a:cubicBezTo>
                  <a:cubicBezTo>
                    <a:pt x="114853" y="131686"/>
                    <a:pt x="115911" y="171903"/>
                    <a:pt x="95274" y="230640"/>
                  </a:cubicBezTo>
                  <a:cubicBezTo>
                    <a:pt x="74637" y="289377"/>
                    <a:pt x="-1563" y="443365"/>
                    <a:pt x="24" y="446540"/>
                  </a:cubicBezTo>
                  <a:cubicBezTo>
                    <a:pt x="1611" y="449715"/>
                    <a:pt x="79399" y="317423"/>
                    <a:pt x="104799" y="249690"/>
                  </a:cubicBezTo>
                  <a:cubicBezTo>
                    <a:pt x="130199" y="181957"/>
                    <a:pt x="146074" y="31144"/>
                    <a:pt x="149249" y="5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F3830D0A-AECE-4659-60F5-DD921354510D}"/>
                </a:ext>
              </a:extLst>
            </p:cNvPr>
            <p:cNvSpPr/>
            <p:nvPr/>
          </p:nvSpPr>
          <p:spPr>
            <a:xfrm>
              <a:off x="2060436" y="10153637"/>
              <a:ext cx="140029" cy="384816"/>
            </a:xfrm>
            <a:custGeom>
              <a:avLst/>
              <a:gdLst>
                <a:gd name="connsiteX0" fmla="*/ 139839 w 140029"/>
                <a:gd name="connsiteY0" fmla="*/ 13 h 384816"/>
                <a:gd name="connsiteX1" fmla="*/ 95389 w 140029"/>
                <a:gd name="connsiteY1" fmla="*/ 203213 h 384816"/>
                <a:gd name="connsiteX2" fmla="*/ 139 w 140029"/>
                <a:gd name="connsiteY2" fmla="*/ 381013 h 384816"/>
                <a:gd name="connsiteX3" fmla="*/ 73164 w 140029"/>
                <a:gd name="connsiteY3" fmla="*/ 327038 h 384816"/>
                <a:gd name="connsiteX4" fmla="*/ 31889 w 140029"/>
                <a:gd name="connsiteY4" fmla="*/ 352438 h 384816"/>
                <a:gd name="connsiteX5" fmla="*/ 108089 w 140029"/>
                <a:gd name="connsiteY5" fmla="*/ 212738 h 384816"/>
                <a:gd name="connsiteX6" fmla="*/ 139839 w 140029"/>
                <a:gd name="connsiteY6" fmla="*/ 13 h 38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29" h="384816">
                  <a:moveTo>
                    <a:pt x="139839" y="13"/>
                  </a:moveTo>
                  <a:cubicBezTo>
                    <a:pt x="137722" y="-1575"/>
                    <a:pt x="118672" y="139713"/>
                    <a:pt x="95389" y="203213"/>
                  </a:cubicBezTo>
                  <a:cubicBezTo>
                    <a:pt x="72106" y="266713"/>
                    <a:pt x="3843" y="360375"/>
                    <a:pt x="139" y="381013"/>
                  </a:cubicBezTo>
                  <a:cubicBezTo>
                    <a:pt x="-3565" y="401651"/>
                    <a:pt x="67872" y="331801"/>
                    <a:pt x="73164" y="327038"/>
                  </a:cubicBezTo>
                  <a:cubicBezTo>
                    <a:pt x="78456" y="322276"/>
                    <a:pt x="26068" y="371488"/>
                    <a:pt x="31889" y="352438"/>
                  </a:cubicBezTo>
                  <a:cubicBezTo>
                    <a:pt x="37710" y="333388"/>
                    <a:pt x="90097" y="266184"/>
                    <a:pt x="108089" y="212738"/>
                  </a:cubicBezTo>
                  <a:cubicBezTo>
                    <a:pt x="126081" y="159292"/>
                    <a:pt x="141956" y="1601"/>
                    <a:pt x="139839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2697038F-3F2A-2AA8-5E9D-DA30B6BDA114}"/>
                </a:ext>
              </a:extLst>
            </p:cNvPr>
            <p:cNvSpPr/>
            <p:nvPr/>
          </p:nvSpPr>
          <p:spPr>
            <a:xfrm>
              <a:off x="2324093" y="10026275"/>
              <a:ext cx="41318" cy="219503"/>
            </a:xfrm>
            <a:custGeom>
              <a:avLst/>
              <a:gdLst>
                <a:gd name="connsiteX0" fmla="*/ 19057 w 41318"/>
                <a:gd name="connsiteY0" fmla="*/ 375 h 219503"/>
                <a:gd name="connsiteX1" fmla="*/ 41282 w 41318"/>
                <a:gd name="connsiteY1" fmla="*/ 79750 h 219503"/>
                <a:gd name="connsiteX2" fmla="*/ 12707 w 41318"/>
                <a:gd name="connsiteY2" fmla="*/ 130550 h 219503"/>
                <a:gd name="connsiteX3" fmla="*/ 38107 w 41318"/>
                <a:gd name="connsiteY3" fmla="*/ 219450 h 219503"/>
                <a:gd name="connsiteX4" fmla="*/ 7 w 41318"/>
                <a:gd name="connsiteY4" fmla="*/ 143250 h 219503"/>
                <a:gd name="connsiteX5" fmla="*/ 34932 w 41318"/>
                <a:gd name="connsiteY5" fmla="*/ 114675 h 219503"/>
                <a:gd name="connsiteX6" fmla="*/ 19057 w 41318"/>
                <a:gd name="connsiteY6" fmla="*/ 375 h 21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219503">
                  <a:moveTo>
                    <a:pt x="19057" y="375"/>
                  </a:moveTo>
                  <a:cubicBezTo>
                    <a:pt x="20115" y="-5446"/>
                    <a:pt x="42340" y="58054"/>
                    <a:pt x="41282" y="79750"/>
                  </a:cubicBezTo>
                  <a:cubicBezTo>
                    <a:pt x="40224" y="101446"/>
                    <a:pt x="13236" y="107267"/>
                    <a:pt x="12707" y="130550"/>
                  </a:cubicBezTo>
                  <a:cubicBezTo>
                    <a:pt x="12178" y="153833"/>
                    <a:pt x="40224" y="217333"/>
                    <a:pt x="38107" y="219450"/>
                  </a:cubicBezTo>
                  <a:cubicBezTo>
                    <a:pt x="35990" y="221567"/>
                    <a:pt x="536" y="160712"/>
                    <a:pt x="7" y="143250"/>
                  </a:cubicBezTo>
                  <a:cubicBezTo>
                    <a:pt x="-522" y="125788"/>
                    <a:pt x="28582" y="132667"/>
                    <a:pt x="34932" y="114675"/>
                  </a:cubicBezTo>
                  <a:cubicBezTo>
                    <a:pt x="41282" y="96683"/>
                    <a:pt x="17999" y="6196"/>
                    <a:pt x="19057" y="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7F235889-99CA-C5F6-F4C0-30FAF3220DF5}"/>
                </a:ext>
              </a:extLst>
            </p:cNvPr>
            <p:cNvSpPr/>
            <p:nvPr/>
          </p:nvSpPr>
          <p:spPr>
            <a:xfrm>
              <a:off x="2314477" y="10071097"/>
              <a:ext cx="38223" cy="184156"/>
            </a:xfrm>
            <a:custGeom>
              <a:avLst/>
              <a:gdLst>
                <a:gd name="connsiteX0" fmla="*/ 31848 w 38223"/>
                <a:gd name="connsiteY0" fmla="*/ 3 h 184156"/>
                <a:gd name="connsiteX1" fmla="*/ 6448 w 38223"/>
                <a:gd name="connsiteY1" fmla="*/ 88903 h 184156"/>
                <a:gd name="connsiteX2" fmla="*/ 38198 w 38223"/>
                <a:gd name="connsiteY2" fmla="*/ 184153 h 184156"/>
                <a:gd name="connsiteX3" fmla="*/ 98 w 38223"/>
                <a:gd name="connsiteY3" fmla="*/ 92078 h 184156"/>
                <a:gd name="connsiteX4" fmla="*/ 31848 w 38223"/>
                <a:gd name="connsiteY4" fmla="*/ 3 h 18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23" h="184156">
                  <a:moveTo>
                    <a:pt x="31848" y="3"/>
                  </a:moveTo>
                  <a:cubicBezTo>
                    <a:pt x="32906" y="-526"/>
                    <a:pt x="5390" y="58211"/>
                    <a:pt x="6448" y="88903"/>
                  </a:cubicBezTo>
                  <a:cubicBezTo>
                    <a:pt x="7506" y="119595"/>
                    <a:pt x="39256" y="183624"/>
                    <a:pt x="38198" y="184153"/>
                  </a:cubicBezTo>
                  <a:cubicBezTo>
                    <a:pt x="37140" y="184682"/>
                    <a:pt x="2215" y="117478"/>
                    <a:pt x="98" y="92078"/>
                  </a:cubicBezTo>
                  <a:cubicBezTo>
                    <a:pt x="-2019" y="66678"/>
                    <a:pt x="30790" y="532"/>
                    <a:pt x="3184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66CE52AC-A976-2D85-4416-2885C3E75410}"/>
                </a:ext>
              </a:extLst>
            </p:cNvPr>
            <p:cNvSpPr/>
            <p:nvPr/>
          </p:nvSpPr>
          <p:spPr>
            <a:xfrm>
              <a:off x="2314568" y="10248846"/>
              <a:ext cx="39103" cy="403388"/>
            </a:xfrm>
            <a:custGeom>
              <a:avLst/>
              <a:gdLst>
                <a:gd name="connsiteX0" fmla="*/ 34932 w 39103"/>
                <a:gd name="connsiteY0" fmla="*/ 54 h 403388"/>
                <a:gd name="connsiteX1" fmla="*/ 31757 w 39103"/>
                <a:gd name="connsiteY1" fmla="*/ 117529 h 403388"/>
                <a:gd name="connsiteX2" fmla="*/ 38107 w 39103"/>
                <a:gd name="connsiteY2" fmla="*/ 155629 h 403388"/>
                <a:gd name="connsiteX3" fmla="*/ 34932 w 39103"/>
                <a:gd name="connsiteY3" fmla="*/ 298504 h 403388"/>
                <a:gd name="connsiteX4" fmla="*/ 7 w 39103"/>
                <a:gd name="connsiteY4" fmla="*/ 403279 h 403388"/>
                <a:gd name="connsiteX5" fmla="*/ 31757 w 39103"/>
                <a:gd name="connsiteY5" fmla="*/ 279454 h 403388"/>
                <a:gd name="connsiteX6" fmla="*/ 25407 w 39103"/>
                <a:gd name="connsiteY6" fmla="*/ 133404 h 403388"/>
                <a:gd name="connsiteX7" fmla="*/ 34932 w 39103"/>
                <a:gd name="connsiteY7" fmla="*/ 54 h 40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03" h="403388">
                  <a:moveTo>
                    <a:pt x="34932" y="54"/>
                  </a:moveTo>
                  <a:cubicBezTo>
                    <a:pt x="35990" y="-2592"/>
                    <a:pt x="31228" y="91600"/>
                    <a:pt x="31757" y="117529"/>
                  </a:cubicBezTo>
                  <a:cubicBezTo>
                    <a:pt x="32286" y="143458"/>
                    <a:pt x="37578" y="125467"/>
                    <a:pt x="38107" y="155629"/>
                  </a:cubicBezTo>
                  <a:cubicBezTo>
                    <a:pt x="38636" y="185792"/>
                    <a:pt x="41282" y="257229"/>
                    <a:pt x="34932" y="298504"/>
                  </a:cubicBezTo>
                  <a:cubicBezTo>
                    <a:pt x="28582" y="339779"/>
                    <a:pt x="536" y="406454"/>
                    <a:pt x="7" y="403279"/>
                  </a:cubicBezTo>
                  <a:cubicBezTo>
                    <a:pt x="-522" y="400104"/>
                    <a:pt x="27524" y="324433"/>
                    <a:pt x="31757" y="279454"/>
                  </a:cubicBezTo>
                  <a:cubicBezTo>
                    <a:pt x="35990" y="234475"/>
                    <a:pt x="25936" y="173621"/>
                    <a:pt x="25407" y="133404"/>
                  </a:cubicBezTo>
                  <a:cubicBezTo>
                    <a:pt x="24878" y="93187"/>
                    <a:pt x="33874" y="2700"/>
                    <a:pt x="34932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B407AAED-B993-2578-21BE-230131DE19C6}"/>
                </a:ext>
              </a:extLst>
            </p:cNvPr>
            <p:cNvSpPr/>
            <p:nvPr/>
          </p:nvSpPr>
          <p:spPr>
            <a:xfrm>
              <a:off x="1841344" y="10845159"/>
              <a:ext cx="295823" cy="159605"/>
            </a:xfrm>
            <a:custGeom>
              <a:avLst/>
              <a:gdLst>
                <a:gd name="connsiteX0" fmla="*/ 156 w 295823"/>
                <a:gd name="connsiteY0" fmla="*/ 159391 h 159605"/>
                <a:gd name="connsiteX1" fmla="*/ 174781 w 295823"/>
                <a:gd name="connsiteY1" fmla="*/ 45091 h 159605"/>
                <a:gd name="connsiteX2" fmla="*/ 295431 w 295823"/>
                <a:gd name="connsiteY2" fmla="*/ 6991 h 159605"/>
                <a:gd name="connsiteX3" fmla="*/ 206531 w 295823"/>
                <a:gd name="connsiteY3" fmla="*/ 13341 h 159605"/>
                <a:gd name="connsiteX4" fmla="*/ 156 w 295823"/>
                <a:gd name="connsiteY4" fmla="*/ 159391 h 15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823" h="159605">
                  <a:moveTo>
                    <a:pt x="156" y="159391"/>
                  </a:moveTo>
                  <a:cubicBezTo>
                    <a:pt x="-5136" y="164683"/>
                    <a:pt x="125569" y="70491"/>
                    <a:pt x="174781" y="45091"/>
                  </a:cubicBezTo>
                  <a:cubicBezTo>
                    <a:pt x="223993" y="19691"/>
                    <a:pt x="290139" y="12283"/>
                    <a:pt x="295431" y="6991"/>
                  </a:cubicBezTo>
                  <a:cubicBezTo>
                    <a:pt x="300723" y="1699"/>
                    <a:pt x="251510" y="-8355"/>
                    <a:pt x="206531" y="13341"/>
                  </a:cubicBezTo>
                  <a:cubicBezTo>
                    <a:pt x="161552" y="35037"/>
                    <a:pt x="5448" y="154099"/>
                    <a:pt x="156" y="159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F36BA0F4-79EC-DBB6-0EE2-DABF149608DD}"/>
                </a:ext>
              </a:extLst>
            </p:cNvPr>
            <p:cNvSpPr/>
            <p:nvPr/>
          </p:nvSpPr>
          <p:spPr>
            <a:xfrm>
              <a:off x="2146299" y="10471117"/>
              <a:ext cx="181987" cy="374705"/>
            </a:xfrm>
            <a:custGeom>
              <a:avLst/>
              <a:gdLst>
                <a:gd name="connsiteX0" fmla="*/ 171451 w 181987"/>
                <a:gd name="connsiteY0" fmla="*/ 33 h 374705"/>
                <a:gd name="connsiteX1" fmla="*/ 168276 w 181987"/>
                <a:gd name="connsiteY1" fmla="*/ 168308 h 374705"/>
                <a:gd name="connsiteX2" fmla="*/ 1 w 181987"/>
                <a:gd name="connsiteY2" fmla="*/ 374683 h 374705"/>
                <a:gd name="connsiteX3" fmla="*/ 165101 w 181987"/>
                <a:gd name="connsiteY3" fmla="*/ 155608 h 374705"/>
                <a:gd name="connsiteX4" fmla="*/ 171451 w 181987"/>
                <a:gd name="connsiteY4" fmla="*/ 33 h 37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87" h="374705">
                  <a:moveTo>
                    <a:pt x="171451" y="33"/>
                  </a:moveTo>
                  <a:cubicBezTo>
                    <a:pt x="171980" y="2150"/>
                    <a:pt x="196851" y="105866"/>
                    <a:pt x="168276" y="168308"/>
                  </a:cubicBezTo>
                  <a:cubicBezTo>
                    <a:pt x="139701" y="230750"/>
                    <a:pt x="530" y="376800"/>
                    <a:pt x="1" y="374683"/>
                  </a:cubicBezTo>
                  <a:cubicBezTo>
                    <a:pt x="-528" y="372566"/>
                    <a:pt x="135997" y="213287"/>
                    <a:pt x="165101" y="155608"/>
                  </a:cubicBezTo>
                  <a:cubicBezTo>
                    <a:pt x="194205" y="97929"/>
                    <a:pt x="170922" y="-2084"/>
                    <a:pt x="171451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0315D22F-37C7-1DFE-E6DD-AB7D69253D15}"/>
                </a:ext>
              </a:extLst>
            </p:cNvPr>
            <p:cNvSpPr/>
            <p:nvPr/>
          </p:nvSpPr>
          <p:spPr>
            <a:xfrm>
              <a:off x="2339370" y="10366115"/>
              <a:ext cx="40470" cy="287891"/>
            </a:xfrm>
            <a:custGeom>
              <a:avLst/>
              <a:gdLst>
                <a:gd name="connsiteX0" fmla="*/ 32355 w 40470"/>
                <a:gd name="connsiteY0" fmla="*/ 260 h 287891"/>
                <a:gd name="connsiteX1" fmla="*/ 16480 w 40470"/>
                <a:gd name="connsiteY1" fmla="*/ 232035 h 287891"/>
                <a:gd name="connsiteX2" fmla="*/ 605 w 40470"/>
                <a:gd name="connsiteY2" fmla="*/ 286010 h 287891"/>
                <a:gd name="connsiteX3" fmla="*/ 38705 w 40470"/>
                <a:gd name="connsiteY3" fmla="*/ 187585 h 287891"/>
                <a:gd name="connsiteX4" fmla="*/ 32355 w 40470"/>
                <a:gd name="connsiteY4" fmla="*/ 260 h 28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70" h="287891">
                  <a:moveTo>
                    <a:pt x="32355" y="260"/>
                  </a:moveTo>
                  <a:cubicBezTo>
                    <a:pt x="28651" y="7668"/>
                    <a:pt x="21772" y="184410"/>
                    <a:pt x="16480" y="232035"/>
                  </a:cubicBezTo>
                  <a:cubicBezTo>
                    <a:pt x="11188" y="279660"/>
                    <a:pt x="-3099" y="293418"/>
                    <a:pt x="605" y="286010"/>
                  </a:cubicBezTo>
                  <a:cubicBezTo>
                    <a:pt x="4309" y="278602"/>
                    <a:pt x="33413" y="229389"/>
                    <a:pt x="38705" y="187585"/>
                  </a:cubicBezTo>
                  <a:cubicBezTo>
                    <a:pt x="43997" y="145781"/>
                    <a:pt x="36059" y="-7148"/>
                    <a:pt x="32355" y="2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B000B020-C726-264E-B0C8-762D1D694E05}"/>
                </a:ext>
              </a:extLst>
            </p:cNvPr>
            <p:cNvSpPr/>
            <p:nvPr/>
          </p:nvSpPr>
          <p:spPr>
            <a:xfrm>
              <a:off x="2165316" y="10607665"/>
              <a:ext cx="187484" cy="241320"/>
            </a:xfrm>
            <a:custGeom>
              <a:avLst/>
              <a:gdLst>
                <a:gd name="connsiteX0" fmla="*/ 187359 w 187484"/>
                <a:gd name="connsiteY0" fmla="*/ 10 h 241320"/>
                <a:gd name="connsiteX1" fmla="*/ 133384 w 187484"/>
                <a:gd name="connsiteY1" fmla="*/ 117485 h 241320"/>
                <a:gd name="connsiteX2" fmla="*/ 34 w 187484"/>
                <a:gd name="connsiteY2" fmla="*/ 241310 h 241320"/>
                <a:gd name="connsiteX3" fmla="*/ 120684 w 187484"/>
                <a:gd name="connsiteY3" fmla="*/ 123835 h 241320"/>
                <a:gd name="connsiteX4" fmla="*/ 187359 w 187484"/>
                <a:gd name="connsiteY4" fmla="*/ 10 h 2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484" h="241320">
                  <a:moveTo>
                    <a:pt x="187359" y="10"/>
                  </a:moveTo>
                  <a:cubicBezTo>
                    <a:pt x="189476" y="-1048"/>
                    <a:pt x="164605" y="77268"/>
                    <a:pt x="133384" y="117485"/>
                  </a:cubicBezTo>
                  <a:cubicBezTo>
                    <a:pt x="102163" y="157702"/>
                    <a:pt x="2151" y="240252"/>
                    <a:pt x="34" y="241310"/>
                  </a:cubicBezTo>
                  <a:cubicBezTo>
                    <a:pt x="-2083" y="242368"/>
                    <a:pt x="92638" y="160877"/>
                    <a:pt x="120684" y="123835"/>
                  </a:cubicBezTo>
                  <a:cubicBezTo>
                    <a:pt x="148730" y="86793"/>
                    <a:pt x="185242" y="1068"/>
                    <a:pt x="187359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B99615A0-9B2A-9A9E-E4E3-4CCB0A0BECA3}"/>
                </a:ext>
              </a:extLst>
            </p:cNvPr>
            <p:cNvSpPr/>
            <p:nvPr/>
          </p:nvSpPr>
          <p:spPr>
            <a:xfrm>
              <a:off x="2336699" y="10015738"/>
              <a:ext cx="73592" cy="166501"/>
            </a:xfrm>
            <a:custGeom>
              <a:avLst/>
              <a:gdLst>
                <a:gd name="connsiteX0" fmla="*/ 6451 w 73592"/>
                <a:gd name="connsiteY0" fmla="*/ 1387 h 166501"/>
                <a:gd name="connsiteX1" fmla="*/ 60426 w 73592"/>
                <a:gd name="connsiteY1" fmla="*/ 36312 h 166501"/>
                <a:gd name="connsiteX2" fmla="*/ 57251 w 73592"/>
                <a:gd name="connsiteY2" fmla="*/ 90287 h 166501"/>
                <a:gd name="connsiteX3" fmla="*/ 101 w 73592"/>
                <a:gd name="connsiteY3" fmla="*/ 166487 h 166501"/>
                <a:gd name="connsiteX4" fmla="*/ 73126 w 73592"/>
                <a:gd name="connsiteY4" fmla="*/ 83937 h 166501"/>
                <a:gd name="connsiteX5" fmla="*/ 6451 w 73592"/>
                <a:gd name="connsiteY5" fmla="*/ 1387 h 1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92" h="166501">
                  <a:moveTo>
                    <a:pt x="6451" y="1387"/>
                  </a:moveTo>
                  <a:cubicBezTo>
                    <a:pt x="4334" y="-6550"/>
                    <a:pt x="51959" y="21495"/>
                    <a:pt x="60426" y="36312"/>
                  </a:cubicBezTo>
                  <a:cubicBezTo>
                    <a:pt x="68893" y="51129"/>
                    <a:pt x="67305" y="68591"/>
                    <a:pt x="57251" y="90287"/>
                  </a:cubicBezTo>
                  <a:cubicBezTo>
                    <a:pt x="47197" y="111983"/>
                    <a:pt x="-2545" y="167545"/>
                    <a:pt x="101" y="166487"/>
                  </a:cubicBezTo>
                  <a:cubicBezTo>
                    <a:pt x="2747" y="165429"/>
                    <a:pt x="66247" y="110395"/>
                    <a:pt x="73126" y="83937"/>
                  </a:cubicBezTo>
                  <a:cubicBezTo>
                    <a:pt x="80005" y="57479"/>
                    <a:pt x="8568" y="9324"/>
                    <a:pt x="6451" y="1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4A43A069-EB02-37A7-DB88-6514A55A2FC3}"/>
                </a:ext>
              </a:extLst>
            </p:cNvPr>
            <p:cNvSpPr/>
            <p:nvPr/>
          </p:nvSpPr>
          <p:spPr>
            <a:xfrm>
              <a:off x="2348141" y="10071071"/>
              <a:ext cx="42657" cy="279938"/>
            </a:xfrm>
            <a:custGeom>
              <a:avLst/>
              <a:gdLst>
                <a:gd name="connsiteX0" fmla="*/ 42634 w 42657"/>
                <a:gd name="connsiteY0" fmla="*/ 29 h 279938"/>
                <a:gd name="connsiteX1" fmla="*/ 1359 w 42657"/>
                <a:gd name="connsiteY1" fmla="*/ 85754 h 279938"/>
                <a:gd name="connsiteX2" fmla="*/ 10884 w 42657"/>
                <a:gd name="connsiteY2" fmla="*/ 111154 h 279938"/>
                <a:gd name="connsiteX3" fmla="*/ 20409 w 42657"/>
                <a:gd name="connsiteY3" fmla="*/ 279429 h 279938"/>
                <a:gd name="connsiteX4" fmla="*/ 23584 w 42657"/>
                <a:gd name="connsiteY4" fmla="*/ 161954 h 279938"/>
                <a:gd name="connsiteX5" fmla="*/ 23584 w 42657"/>
                <a:gd name="connsiteY5" fmla="*/ 120679 h 279938"/>
                <a:gd name="connsiteX6" fmla="*/ 7709 w 42657"/>
                <a:gd name="connsiteY6" fmla="*/ 76229 h 279938"/>
                <a:gd name="connsiteX7" fmla="*/ 42634 w 42657"/>
                <a:gd name="connsiteY7" fmla="*/ 29 h 27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57" h="279938">
                  <a:moveTo>
                    <a:pt x="42634" y="29"/>
                  </a:moveTo>
                  <a:cubicBezTo>
                    <a:pt x="41576" y="1617"/>
                    <a:pt x="6651" y="67233"/>
                    <a:pt x="1359" y="85754"/>
                  </a:cubicBezTo>
                  <a:cubicBezTo>
                    <a:pt x="-3933" y="104275"/>
                    <a:pt x="7709" y="78875"/>
                    <a:pt x="10884" y="111154"/>
                  </a:cubicBezTo>
                  <a:cubicBezTo>
                    <a:pt x="14059" y="143433"/>
                    <a:pt x="18292" y="270962"/>
                    <a:pt x="20409" y="279429"/>
                  </a:cubicBezTo>
                  <a:cubicBezTo>
                    <a:pt x="22526" y="287896"/>
                    <a:pt x="23055" y="188412"/>
                    <a:pt x="23584" y="161954"/>
                  </a:cubicBezTo>
                  <a:cubicBezTo>
                    <a:pt x="24113" y="135496"/>
                    <a:pt x="26230" y="134966"/>
                    <a:pt x="23584" y="120679"/>
                  </a:cubicBezTo>
                  <a:cubicBezTo>
                    <a:pt x="20938" y="106392"/>
                    <a:pt x="6121" y="91575"/>
                    <a:pt x="7709" y="76229"/>
                  </a:cubicBezTo>
                  <a:cubicBezTo>
                    <a:pt x="9296" y="60883"/>
                    <a:pt x="43692" y="-1559"/>
                    <a:pt x="42634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B33EDEA5-86D4-705F-426C-D6516CCAF0A7}"/>
                </a:ext>
              </a:extLst>
            </p:cNvPr>
            <p:cNvSpPr/>
            <p:nvPr/>
          </p:nvSpPr>
          <p:spPr>
            <a:xfrm>
              <a:off x="2374769" y="10144119"/>
              <a:ext cx="22406" cy="212853"/>
            </a:xfrm>
            <a:custGeom>
              <a:avLst/>
              <a:gdLst>
                <a:gd name="connsiteX0" fmla="*/ 12831 w 22406"/>
                <a:gd name="connsiteY0" fmla="*/ 6 h 212853"/>
                <a:gd name="connsiteX1" fmla="*/ 131 w 22406"/>
                <a:gd name="connsiteY1" fmla="*/ 171456 h 212853"/>
                <a:gd name="connsiteX2" fmla="*/ 22356 w 22406"/>
                <a:gd name="connsiteY2" fmla="*/ 212731 h 212853"/>
                <a:gd name="connsiteX3" fmla="*/ 6481 w 22406"/>
                <a:gd name="connsiteY3" fmla="*/ 177806 h 212853"/>
                <a:gd name="connsiteX4" fmla="*/ 12831 w 22406"/>
                <a:gd name="connsiteY4" fmla="*/ 6 h 2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6" h="212853">
                  <a:moveTo>
                    <a:pt x="12831" y="6"/>
                  </a:moveTo>
                  <a:cubicBezTo>
                    <a:pt x="11773" y="-1052"/>
                    <a:pt x="-1456" y="136002"/>
                    <a:pt x="131" y="171456"/>
                  </a:cubicBezTo>
                  <a:cubicBezTo>
                    <a:pt x="1718" y="206910"/>
                    <a:pt x="21298" y="211673"/>
                    <a:pt x="22356" y="212731"/>
                  </a:cubicBezTo>
                  <a:cubicBezTo>
                    <a:pt x="23414" y="213789"/>
                    <a:pt x="7539" y="208498"/>
                    <a:pt x="6481" y="177806"/>
                  </a:cubicBezTo>
                  <a:cubicBezTo>
                    <a:pt x="5423" y="147114"/>
                    <a:pt x="13889" y="1064"/>
                    <a:pt x="12831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9EC38AA2-2F1C-E34C-7BD9-29F0B1F1FBD3}"/>
                </a:ext>
              </a:extLst>
            </p:cNvPr>
            <p:cNvSpPr/>
            <p:nvPr/>
          </p:nvSpPr>
          <p:spPr>
            <a:xfrm>
              <a:off x="1580464" y="10521644"/>
              <a:ext cx="505033" cy="224871"/>
            </a:xfrm>
            <a:custGeom>
              <a:avLst/>
              <a:gdLst>
                <a:gd name="connsiteX0" fmla="*/ 686 w 505033"/>
                <a:gd name="connsiteY0" fmla="*/ 219381 h 224871"/>
                <a:gd name="connsiteX1" fmla="*/ 264211 w 505033"/>
                <a:gd name="connsiteY1" fmla="*/ 193981 h 224871"/>
                <a:gd name="connsiteX2" fmla="*/ 495986 w 505033"/>
                <a:gd name="connsiteY2" fmla="*/ 6656 h 224871"/>
                <a:gd name="connsiteX3" fmla="*/ 451536 w 505033"/>
                <a:gd name="connsiteY3" fmla="*/ 51106 h 224871"/>
                <a:gd name="connsiteX4" fmla="*/ 391211 w 505033"/>
                <a:gd name="connsiteY4" fmla="*/ 140006 h 224871"/>
                <a:gd name="connsiteX5" fmla="*/ 238811 w 505033"/>
                <a:gd name="connsiteY5" fmla="*/ 222556 h 224871"/>
                <a:gd name="connsiteX6" fmla="*/ 188011 w 505033"/>
                <a:gd name="connsiteY6" fmla="*/ 203506 h 224871"/>
                <a:gd name="connsiteX7" fmla="*/ 686 w 505033"/>
                <a:gd name="connsiteY7" fmla="*/ 219381 h 22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3" h="224871">
                  <a:moveTo>
                    <a:pt x="686" y="219381"/>
                  </a:moveTo>
                  <a:cubicBezTo>
                    <a:pt x="13386" y="217794"/>
                    <a:pt x="181661" y="229435"/>
                    <a:pt x="264211" y="193981"/>
                  </a:cubicBezTo>
                  <a:cubicBezTo>
                    <a:pt x="346761" y="158527"/>
                    <a:pt x="464765" y="30468"/>
                    <a:pt x="495986" y="6656"/>
                  </a:cubicBezTo>
                  <a:cubicBezTo>
                    <a:pt x="527207" y="-17156"/>
                    <a:pt x="468998" y="28881"/>
                    <a:pt x="451536" y="51106"/>
                  </a:cubicBezTo>
                  <a:cubicBezTo>
                    <a:pt x="434074" y="73331"/>
                    <a:pt x="426665" y="111431"/>
                    <a:pt x="391211" y="140006"/>
                  </a:cubicBezTo>
                  <a:cubicBezTo>
                    <a:pt x="355757" y="168581"/>
                    <a:pt x="272678" y="211973"/>
                    <a:pt x="238811" y="222556"/>
                  </a:cubicBezTo>
                  <a:cubicBezTo>
                    <a:pt x="204944" y="233139"/>
                    <a:pt x="220819" y="204035"/>
                    <a:pt x="188011" y="203506"/>
                  </a:cubicBezTo>
                  <a:cubicBezTo>
                    <a:pt x="155203" y="202977"/>
                    <a:pt x="-12014" y="220968"/>
                    <a:pt x="686" y="21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8DBB87E4-06A6-D0CB-F20F-34DAC2214B5E}"/>
                </a:ext>
              </a:extLst>
            </p:cNvPr>
            <p:cNvSpPr/>
            <p:nvPr/>
          </p:nvSpPr>
          <p:spPr>
            <a:xfrm>
              <a:off x="2212439" y="10032896"/>
              <a:ext cx="25983" cy="149676"/>
            </a:xfrm>
            <a:custGeom>
              <a:avLst/>
              <a:gdLst>
                <a:gd name="connsiteX0" fmla="*/ 25936 w 25983"/>
                <a:gd name="connsiteY0" fmla="*/ 104 h 149676"/>
                <a:gd name="connsiteX1" fmla="*/ 6886 w 25983"/>
                <a:gd name="connsiteY1" fmla="*/ 92179 h 149676"/>
                <a:gd name="connsiteX2" fmla="*/ 6886 w 25983"/>
                <a:gd name="connsiteY2" fmla="*/ 149329 h 149676"/>
                <a:gd name="connsiteX3" fmla="*/ 536 w 25983"/>
                <a:gd name="connsiteY3" fmla="*/ 111229 h 149676"/>
                <a:gd name="connsiteX4" fmla="*/ 25936 w 25983"/>
                <a:gd name="connsiteY4" fmla="*/ 104 h 14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3" h="149676">
                  <a:moveTo>
                    <a:pt x="25936" y="104"/>
                  </a:moveTo>
                  <a:cubicBezTo>
                    <a:pt x="26994" y="-3071"/>
                    <a:pt x="10061" y="67308"/>
                    <a:pt x="6886" y="92179"/>
                  </a:cubicBezTo>
                  <a:cubicBezTo>
                    <a:pt x="3711" y="117050"/>
                    <a:pt x="7944" y="146154"/>
                    <a:pt x="6886" y="149329"/>
                  </a:cubicBezTo>
                  <a:cubicBezTo>
                    <a:pt x="5828" y="152504"/>
                    <a:pt x="-2110" y="133454"/>
                    <a:pt x="536" y="111229"/>
                  </a:cubicBezTo>
                  <a:cubicBezTo>
                    <a:pt x="3182" y="89004"/>
                    <a:pt x="24878" y="3279"/>
                    <a:pt x="25936" y="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C6A90006-8E11-86AC-B634-FFCDB26DECC7}"/>
                </a:ext>
              </a:extLst>
            </p:cNvPr>
            <p:cNvSpPr/>
            <p:nvPr/>
          </p:nvSpPr>
          <p:spPr>
            <a:xfrm>
              <a:off x="2218156" y="10007575"/>
              <a:ext cx="116638" cy="43358"/>
            </a:xfrm>
            <a:custGeom>
              <a:avLst/>
              <a:gdLst>
                <a:gd name="connsiteX0" fmla="*/ 115469 w 116638"/>
                <a:gd name="connsiteY0" fmla="*/ 25 h 43358"/>
                <a:gd name="connsiteX1" fmla="*/ 1169 w 116638"/>
                <a:gd name="connsiteY1" fmla="*/ 41300 h 43358"/>
                <a:gd name="connsiteX2" fmla="*/ 58319 w 116638"/>
                <a:gd name="connsiteY2" fmla="*/ 34950 h 43358"/>
                <a:gd name="connsiteX3" fmla="*/ 115469 w 116638"/>
                <a:gd name="connsiteY3" fmla="*/ 25 h 4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638" h="43358">
                  <a:moveTo>
                    <a:pt x="115469" y="25"/>
                  </a:moveTo>
                  <a:cubicBezTo>
                    <a:pt x="105944" y="1083"/>
                    <a:pt x="10694" y="35479"/>
                    <a:pt x="1169" y="41300"/>
                  </a:cubicBezTo>
                  <a:cubicBezTo>
                    <a:pt x="-8356" y="47121"/>
                    <a:pt x="42973" y="39183"/>
                    <a:pt x="58319" y="34950"/>
                  </a:cubicBezTo>
                  <a:cubicBezTo>
                    <a:pt x="73665" y="30717"/>
                    <a:pt x="124994" y="-1033"/>
                    <a:pt x="11546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B0C8D6B7-B534-03B3-398C-527BF9E12D37}"/>
                </a:ext>
              </a:extLst>
            </p:cNvPr>
            <p:cNvSpPr/>
            <p:nvPr/>
          </p:nvSpPr>
          <p:spPr>
            <a:xfrm>
              <a:off x="2084777" y="9981517"/>
              <a:ext cx="227666" cy="84268"/>
            </a:xfrm>
            <a:custGeom>
              <a:avLst/>
              <a:gdLst>
                <a:gd name="connsiteX0" fmla="*/ 223448 w 227666"/>
                <a:gd name="connsiteY0" fmla="*/ 683 h 84268"/>
                <a:gd name="connsiteX1" fmla="*/ 1198 w 227666"/>
                <a:gd name="connsiteY1" fmla="*/ 83233 h 84268"/>
                <a:gd name="connsiteX2" fmla="*/ 137723 w 227666"/>
                <a:gd name="connsiteY2" fmla="*/ 45133 h 84268"/>
                <a:gd name="connsiteX3" fmla="*/ 223448 w 227666"/>
                <a:gd name="connsiteY3" fmla="*/ 683 h 8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666" h="84268">
                  <a:moveTo>
                    <a:pt x="223448" y="683"/>
                  </a:moveTo>
                  <a:cubicBezTo>
                    <a:pt x="200694" y="7033"/>
                    <a:pt x="15485" y="75825"/>
                    <a:pt x="1198" y="83233"/>
                  </a:cubicBezTo>
                  <a:cubicBezTo>
                    <a:pt x="-13089" y="90641"/>
                    <a:pt x="104386" y="56245"/>
                    <a:pt x="137723" y="45133"/>
                  </a:cubicBezTo>
                  <a:cubicBezTo>
                    <a:pt x="171060" y="34021"/>
                    <a:pt x="246202" y="-5667"/>
                    <a:pt x="223448" y="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BCD11F66-97E6-5E47-1171-C1028CD4FFE8}"/>
                </a:ext>
              </a:extLst>
            </p:cNvPr>
            <p:cNvSpPr/>
            <p:nvPr/>
          </p:nvSpPr>
          <p:spPr>
            <a:xfrm>
              <a:off x="1331832" y="10052744"/>
              <a:ext cx="589121" cy="142188"/>
            </a:xfrm>
            <a:custGeom>
              <a:avLst/>
              <a:gdLst>
                <a:gd name="connsiteX0" fmla="*/ 4843 w 589121"/>
                <a:gd name="connsiteY0" fmla="*/ 2481 h 142188"/>
                <a:gd name="connsiteX1" fmla="*/ 373143 w 589121"/>
                <a:gd name="connsiteY1" fmla="*/ 119956 h 142188"/>
                <a:gd name="connsiteX2" fmla="*/ 589043 w 589121"/>
                <a:gd name="connsiteY2" fmla="*/ 142181 h 142188"/>
                <a:gd name="connsiteX3" fmla="*/ 395368 w 589121"/>
                <a:gd name="connsiteY3" fmla="*/ 119956 h 142188"/>
                <a:gd name="connsiteX4" fmla="*/ 176293 w 589121"/>
                <a:gd name="connsiteY4" fmla="*/ 46931 h 142188"/>
                <a:gd name="connsiteX5" fmla="*/ 4843 w 589121"/>
                <a:gd name="connsiteY5" fmla="*/ 2481 h 14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9121" h="142188">
                  <a:moveTo>
                    <a:pt x="4843" y="2481"/>
                  </a:moveTo>
                  <a:cubicBezTo>
                    <a:pt x="37651" y="14652"/>
                    <a:pt x="275776" y="96673"/>
                    <a:pt x="373143" y="119956"/>
                  </a:cubicBezTo>
                  <a:cubicBezTo>
                    <a:pt x="470510" y="143239"/>
                    <a:pt x="585339" y="142181"/>
                    <a:pt x="589043" y="142181"/>
                  </a:cubicBezTo>
                  <a:cubicBezTo>
                    <a:pt x="592747" y="142181"/>
                    <a:pt x="464160" y="135831"/>
                    <a:pt x="395368" y="119956"/>
                  </a:cubicBezTo>
                  <a:cubicBezTo>
                    <a:pt x="326576" y="104081"/>
                    <a:pt x="238206" y="68098"/>
                    <a:pt x="176293" y="46931"/>
                  </a:cubicBezTo>
                  <a:cubicBezTo>
                    <a:pt x="114380" y="25764"/>
                    <a:pt x="-27965" y="-9690"/>
                    <a:pt x="4843" y="2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CC0032E1-75AF-013D-2610-DA88CCB4D27E}"/>
                </a:ext>
              </a:extLst>
            </p:cNvPr>
            <p:cNvSpPr/>
            <p:nvPr/>
          </p:nvSpPr>
          <p:spPr>
            <a:xfrm>
              <a:off x="1873237" y="10153468"/>
              <a:ext cx="342933" cy="34151"/>
            </a:xfrm>
            <a:custGeom>
              <a:avLst/>
              <a:gdLst>
                <a:gd name="connsiteX0" fmla="*/ 13 w 342933"/>
                <a:gd name="connsiteY0" fmla="*/ 25582 h 34151"/>
                <a:gd name="connsiteX1" fmla="*/ 193688 w 342933"/>
                <a:gd name="connsiteY1" fmla="*/ 19232 h 34151"/>
                <a:gd name="connsiteX2" fmla="*/ 342913 w 342933"/>
                <a:gd name="connsiteY2" fmla="*/ 182 h 34151"/>
                <a:gd name="connsiteX3" fmla="*/ 203213 w 342933"/>
                <a:gd name="connsiteY3" fmla="*/ 31932 h 34151"/>
                <a:gd name="connsiteX4" fmla="*/ 13 w 342933"/>
                <a:gd name="connsiteY4" fmla="*/ 25582 h 3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3" h="34151">
                  <a:moveTo>
                    <a:pt x="13" y="25582"/>
                  </a:moveTo>
                  <a:cubicBezTo>
                    <a:pt x="-1575" y="23465"/>
                    <a:pt x="136538" y="23465"/>
                    <a:pt x="193688" y="19232"/>
                  </a:cubicBezTo>
                  <a:cubicBezTo>
                    <a:pt x="250838" y="14999"/>
                    <a:pt x="341325" y="-1935"/>
                    <a:pt x="342913" y="182"/>
                  </a:cubicBezTo>
                  <a:cubicBezTo>
                    <a:pt x="344501" y="2299"/>
                    <a:pt x="253484" y="25053"/>
                    <a:pt x="203213" y="31932"/>
                  </a:cubicBezTo>
                  <a:cubicBezTo>
                    <a:pt x="152942" y="38811"/>
                    <a:pt x="1601" y="27699"/>
                    <a:pt x="13" y="25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4F057418-B478-65D7-46F0-78FE749FA239}"/>
                </a:ext>
              </a:extLst>
            </p:cNvPr>
            <p:cNvSpPr/>
            <p:nvPr/>
          </p:nvSpPr>
          <p:spPr>
            <a:xfrm>
              <a:off x="1330094" y="9909087"/>
              <a:ext cx="782005" cy="150090"/>
            </a:xfrm>
            <a:custGeom>
              <a:avLst/>
              <a:gdLst>
                <a:gd name="connsiteX0" fmla="*/ 231 w 782005"/>
                <a:gd name="connsiteY0" fmla="*/ 88 h 150090"/>
                <a:gd name="connsiteX1" fmla="*/ 190731 w 782005"/>
                <a:gd name="connsiteY1" fmla="*/ 82638 h 150090"/>
                <a:gd name="connsiteX2" fmla="*/ 527281 w 782005"/>
                <a:gd name="connsiteY2" fmla="*/ 146138 h 150090"/>
                <a:gd name="connsiteX3" fmla="*/ 778106 w 782005"/>
                <a:gd name="connsiteY3" fmla="*/ 142963 h 150090"/>
                <a:gd name="connsiteX4" fmla="*/ 647931 w 782005"/>
                <a:gd name="connsiteY4" fmla="*/ 139788 h 150090"/>
                <a:gd name="connsiteX5" fmla="*/ 235181 w 782005"/>
                <a:gd name="connsiteY5" fmla="*/ 82638 h 150090"/>
                <a:gd name="connsiteX6" fmla="*/ 152631 w 782005"/>
                <a:gd name="connsiteY6" fmla="*/ 66763 h 150090"/>
                <a:gd name="connsiteX7" fmla="*/ 231 w 782005"/>
                <a:gd name="connsiteY7" fmla="*/ 88 h 15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5" h="150090">
                  <a:moveTo>
                    <a:pt x="231" y="88"/>
                  </a:moveTo>
                  <a:cubicBezTo>
                    <a:pt x="6581" y="2734"/>
                    <a:pt x="102889" y="58296"/>
                    <a:pt x="190731" y="82638"/>
                  </a:cubicBezTo>
                  <a:cubicBezTo>
                    <a:pt x="278573" y="106980"/>
                    <a:pt x="429385" y="136084"/>
                    <a:pt x="527281" y="146138"/>
                  </a:cubicBezTo>
                  <a:cubicBezTo>
                    <a:pt x="625177" y="156192"/>
                    <a:pt x="757998" y="144021"/>
                    <a:pt x="778106" y="142963"/>
                  </a:cubicBezTo>
                  <a:cubicBezTo>
                    <a:pt x="798214" y="141905"/>
                    <a:pt x="738419" y="149842"/>
                    <a:pt x="647931" y="139788"/>
                  </a:cubicBezTo>
                  <a:cubicBezTo>
                    <a:pt x="557443" y="129734"/>
                    <a:pt x="317731" y="94809"/>
                    <a:pt x="235181" y="82638"/>
                  </a:cubicBezTo>
                  <a:cubicBezTo>
                    <a:pt x="152631" y="70467"/>
                    <a:pt x="185439" y="78405"/>
                    <a:pt x="152631" y="66763"/>
                  </a:cubicBezTo>
                  <a:cubicBezTo>
                    <a:pt x="119823" y="55121"/>
                    <a:pt x="-6119" y="-2558"/>
                    <a:pt x="231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2930F662-CFAE-1734-1860-D03D9F5830B0}"/>
                </a:ext>
              </a:extLst>
            </p:cNvPr>
            <p:cNvSpPr/>
            <p:nvPr/>
          </p:nvSpPr>
          <p:spPr>
            <a:xfrm>
              <a:off x="1330189" y="9886928"/>
              <a:ext cx="161240" cy="95304"/>
            </a:xfrm>
            <a:custGeom>
              <a:avLst/>
              <a:gdLst>
                <a:gd name="connsiteX0" fmla="*/ 136 w 161240"/>
                <a:gd name="connsiteY0" fmla="*/ 22 h 95304"/>
                <a:gd name="connsiteX1" fmla="*/ 117611 w 161240"/>
                <a:gd name="connsiteY1" fmla="*/ 50822 h 95304"/>
                <a:gd name="connsiteX2" fmla="*/ 158886 w 161240"/>
                <a:gd name="connsiteY2" fmla="*/ 95272 h 95304"/>
                <a:gd name="connsiteX3" fmla="*/ 143011 w 161240"/>
                <a:gd name="connsiteY3" fmla="*/ 57172 h 95304"/>
                <a:gd name="connsiteX4" fmla="*/ 136 w 161240"/>
                <a:gd name="connsiteY4" fmla="*/ 22 h 9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0" h="95304">
                  <a:moveTo>
                    <a:pt x="136" y="22"/>
                  </a:moveTo>
                  <a:cubicBezTo>
                    <a:pt x="-4097" y="-1036"/>
                    <a:pt x="91153" y="34947"/>
                    <a:pt x="117611" y="50822"/>
                  </a:cubicBezTo>
                  <a:cubicBezTo>
                    <a:pt x="144069" y="66697"/>
                    <a:pt x="154653" y="94214"/>
                    <a:pt x="158886" y="95272"/>
                  </a:cubicBezTo>
                  <a:cubicBezTo>
                    <a:pt x="163119" y="96330"/>
                    <a:pt x="163648" y="71459"/>
                    <a:pt x="143011" y="57172"/>
                  </a:cubicBezTo>
                  <a:cubicBezTo>
                    <a:pt x="122374" y="42885"/>
                    <a:pt x="4369" y="1080"/>
                    <a:pt x="136" y="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9CD1C9E5-CCBE-9FDF-118B-C614EF05C9B0}"/>
                </a:ext>
              </a:extLst>
            </p:cNvPr>
            <p:cNvSpPr/>
            <p:nvPr/>
          </p:nvSpPr>
          <p:spPr>
            <a:xfrm>
              <a:off x="1300988" y="9794875"/>
              <a:ext cx="92853" cy="282625"/>
            </a:xfrm>
            <a:custGeom>
              <a:avLst/>
              <a:gdLst>
                <a:gd name="connsiteX0" fmla="*/ 92837 w 92853"/>
                <a:gd name="connsiteY0" fmla="*/ 0 h 282625"/>
                <a:gd name="connsiteX1" fmla="*/ 32512 w 92853"/>
                <a:gd name="connsiteY1" fmla="*/ 95250 h 282625"/>
                <a:gd name="connsiteX2" fmla="*/ 22987 w 92853"/>
                <a:gd name="connsiteY2" fmla="*/ 136525 h 282625"/>
                <a:gd name="connsiteX3" fmla="*/ 762 w 92853"/>
                <a:gd name="connsiteY3" fmla="*/ 282575 h 282625"/>
                <a:gd name="connsiteX4" fmla="*/ 7112 w 92853"/>
                <a:gd name="connsiteY4" fmla="*/ 152400 h 282625"/>
                <a:gd name="connsiteX5" fmla="*/ 26162 w 92853"/>
                <a:gd name="connsiteY5" fmla="*/ 95250 h 282625"/>
                <a:gd name="connsiteX6" fmla="*/ 92837 w 92853"/>
                <a:gd name="connsiteY6" fmla="*/ 0 h 28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53" h="282625">
                  <a:moveTo>
                    <a:pt x="92837" y="0"/>
                  </a:moveTo>
                  <a:cubicBezTo>
                    <a:pt x="93895" y="0"/>
                    <a:pt x="44154" y="72496"/>
                    <a:pt x="32512" y="95250"/>
                  </a:cubicBezTo>
                  <a:cubicBezTo>
                    <a:pt x="20870" y="118004"/>
                    <a:pt x="28279" y="105304"/>
                    <a:pt x="22987" y="136525"/>
                  </a:cubicBezTo>
                  <a:cubicBezTo>
                    <a:pt x="17695" y="167746"/>
                    <a:pt x="3408" y="279929"/>
                    <a:pt x="762" y="282575"/>
                  </a:cubicBezTo>
                  <a:cubicBezTo>
                    <a:pt x="-1884" y="285221"/>
                    <a:pt x="2879" y="183621"/>
                    <a:pt x="7112" y="152400"/>
                  </a:cubicBezTo>
                  <a:cubicBezTo>
                    <a:pt x="11345" y="121179"/>
                    <a:pt x="16108" y="117475"/>
                    <a:pt x="26162" y="95250"/>
                  </a:cubicBezTo>
                  <a:cubicBezTo>
                    <a:pt x="36216" y="73025"/>
                    <a:pt x="91779" y="0"/>
                    <a:pt x="928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10DA3922-C0CF-03CD-ED42-3557D98EE8A9}"/>
                </a:ext>
              </a:extLst>
            </p:cNvPr>
            <p:cNvSpPr/>
            <p:nvPr/>
          </p:nvSpPr>
          <p:spPr>
            <a:xfrm>
              <a:off x="1294009" y="9791689"/>
              <a:ext cx="93519" cy="279417"/>
            </a:xfrm>
            <a:custGeom>
              <a:avLst/>
              <a:gdLst>
                <a:gd name="connsiteX0" fmla="*/ 93466 w 93519"/>
                <a:gd name="connsiteY0" fmla="*/ 11 h 279417"/>
                <a:gd name="connsiteX1" fmla="*/ 20441 w 93519"/>
                <a:gd name="connsiteY1" fmla="*/ 92086 h 279417"/>
                <a:gd name="connsiteX2" fmla="*/ 10916 w 93519"/>
                <a:gd name="connsiteY2" fmla="*/ 123836 h 279417"/>
                <a:gd name="connsiteX3" fmla="*/ 7741 w 93519"/>
                <a:gd name="connsiteY3" fmla="*/ 279411 h 279417"/>
                <a:gd name="connsiteX4" fmla="*/ 1391 w 93519"/>
                <a:gd name="connsiteY4" fmla="*/ 117486 h 279417"/>
                <a:gd name="connsiteX5" fmla="*/ 7741 w 93519"/>
                <a:gd name="connsiteY5" fmla="*/ 85736 h 279417"/>
                <a:gd name="connsiteX6" fmla="*/ 93466 w 93519"/>
                <a:gd name="connsiteY6" fmla="*/ 11 h 27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19" h="279417">
                  <a:moveTo>
                    <a:pt x="93466" y="11"/>
                  </a:moveTo>
                  <a:cubicBezTo>
                    <a:pt x="95583" y="1069"/>
                    <a:pt x="34199" y="71448"/>
                    <a:pt x="20441" y="92086"/>
                  </a:cubicBezTo>
                  <a:cubicBezTo>
                    <a:pt x="6683" y="112724"/>
                    <a:pt x="13033" y="92615"/>
                    <a:pt x="10916" y="123836"/>
                  </a:cubicBezTo>
                  <a:cubicBezTo>
                    <a:pt x="8799" y="155057"/>
                    <a:pt x="9329" y="280469"/>
                    <a:pt x="7741" y="279411"/>
                  </a:cubicBezTo>
                  <a:cubicBezTo>
                    <a:pt x="6153" y="278353"/>
                    <a:pt x="1391" y="149765"/>
                    <a:pt x="1391" y="117486"/>
                  </a:cubicBezTo>
                  <a:cubicBezTo>
                    <a:pt x="1391" y="85207"/>
                    <a:pt x="-4430" y="101611"/>
                    <a:pt x="7741" y="85736"/>
                  </a:cubicBezTo>
                  <a:cubicBezTo>
                    <a:pt x="19912" y="69861"/>
                    <a:pt x="91349" y="-1047"/>
                    <a:pt x="93466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9555F0C5-1EA6-1CBB-7B48-120ABBD15078}"/>
                </a:ext>
              </a:extLst>
            </p:cNvPr>
            <p:cNvSpPr/>
            <p:nvPr/>
          </p:nvSpPr>
          <p:spPr>
            <a:xfrm>
              <a:off x="1215707" y="9768580"/>
              <a:ext cx="185459" cy="113442"/>
            </a:xfrm>
            <a:custGeom>
              <a:avLst/>
              <a:gdLst>
                <a:gd name="connsiteX0" fmla="*/ 184468 w 185459"/>
                <a:gd name="connsiteY0" fmla="*/ 895 h 113442"/>
                <a:gd name="connsiteX1" fmla="*/ 3493 w 185459"/>
                <a:gd name="connsiteY1" fmla="*/ 112020 h 113442"/>
                <a:gd name="connsiteX2" fmla="*/ 73343 w 185459"/>
                <a:gd name="connsiteY2" fmla="*/ 61220 h 113442"/>
                <a:gd name="connsiteX3" fmla="*/ 184468 w 185459"/>
                <a:gd name="connsiteY3" fmla="*/ 895 h 11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459" h="113442">
                  <a:moveTo>
                    <a:pt x="184468" y="895"/>
                  </a:moveTo>
                  <a:cubicBezTo>
                    <a:pt x="172826" y="9362"/>
                    <a:pt x="22014" y="101966"/>
                    <a:pt x="3493" y="112020"/>
                  </a:cubicBezTo>
                  <a:cubicBezTo>
                    <a:pt x="-15028" y="122074"/>
                    <a:pt x="44768" y="76037"/>
                    <a:pt x="73343" y="61220"/>
                  </a:cubicBezTo>
                  <a:cubicBezTo>
                    <a:pt x="101918" y="46403"/>
                    <a:pt x="196110" y="-7572"/>
                    <a:pt x="184468" y="8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1E2E2D95-08D0-8398-DCE6-701423A0A1CE}"/>
                </a:ext>
              </a:extLst>
            </p:cNvPr>
            <p:cNvSpPr/>
            <p:nvPr/>
          </p:nvSpPr>
          <p:spPr>
            <a:xfrm>
              <a:off x="1261441" y="9839270"/>
              <a:ext cx="62612" cy="222638"/>
            </a:xfrm>
            <a:custGeom>
              <a:avLst/>
              <a:gdLst>
                <a:gd name="connsiteX0" fmla="*/ 62534 w 62612"/>
                <a:gd name="connsiteY0" fmla="*/ 55 h 222638"/>
                <a:gd name="connsiteX1" fmla="*/ 14909 w 62612"/>
                <a:gd name="connsiteY1" fmla="*/ 47680 h 222638"/>
                <a:gd name="connsiteX2" fmla="*/ 11734 w 62612"/>
                <a:gd name="connsiteY2" fmla="*/ 98480 h 222638"/>
                <a:gd name="connsiteX3" fmla="*/ 11734 w 62612"/>
                <a:gd name="connsiteY3" fmla="*/ 222305 h 222638"/>
                <a:gd name="connsiteX4" fmla="*/ 2209 w 62612"/>
                <a:gd name="connsiteY4" fmla="*/ 57205 h 222638"/>
                <a:gd name="connsiteX5" fmla="*/ 62534 w 62612"/>
                <a:gd name="connsiteY5" fmla="*/ 55 h 2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612" h="222638">
                  <a:moveTo>
                    <a:pt x="62534" y="55"/>
                  </a:moveTo>
                  <a:cubicBezTo>
                    <a:pt x="64651" y="-1533"/>
                    <a:pt x="23376" y="31276"/>
                    <a:pt x="14909" y="47680"/>
                  </a:cubicBezTo>
                  <a:cubicBezTo>
                    <a:pt x="6442" y="64084"/>
                    <a:pt x="12263" y="69376"/>
                    <a:pt x="11734" y="98480"/>
                  </a:cubicBezTo>
                  <a:cubicBezTo>
                    <a:pt x="11205" y="127584"/>
                    <a:pt x="13321" y="229184"/>
                    <a:pt x="11734" y="222305"/>
                  </a:cubicBezTo>
                  <a:cubicBezTo>
                    <a:pt x="10147" y="215426"/>
                    <a:pt x="-5728" y="92659"/>
                    <a:pt x="2209" y="57205"/>
                  </a:cubicBezTo>
                  <a:cubicBezTo>
                    <a:pt x="10146" y="21751"/>
                    <a:pt x="60417" y="1643"/>
                    <a:pt x="62534" y="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D86F21B6-9041-53C1-5252-EE1045CA2317}"/>
                </a:ext>
              </a:extLst>
            </p:cNvPr>
            <p:cNvSpPr/>
            <p:nvPr/>
          </p:nvSpPr>
          <p:spPr>
            <a:xfrm>
              <a:off x="1241183" y="9885473"/>
              <a:ext cx="9804" cy="181447"/>
            </a:xfrm>
            <a:custGeom>
              <a:avLst/>
              <a:gdLst>
                <a:gd name="connsiteX0" fmla="*/ 9767 w 9804"/>
                <a:gd name="connsiteY0" fmla="*/ 1477 h 181447"/>
                <a:gd name="connsiteX1" fmla="*/ 3417 w 9804"/>
                <a:gd name="connsiteY1" fmla="*/ 179277 h 181447"/>
                <a:gd name="connsiteX2" fmla="*/ 242 w 9804"/>
                <a:gd name="connsiteY2" fmla="*/ 96727 h 181447"/>
                <a:gd name="connsiteX3" fmla="*/ 9767 w 9804"/>
                <a:gd name="connsiteY3" fmla="*/ 1477 h 18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" h="181447">
                  <a:moveTo>
                    <a:pt x="9767" y="1477"/>
                  </a:moveTo>
                  <a:cubicBezTo>
                    <a:pt x="10296" y="15235"/>
                    <a:pt x="5004" y="163402"/>
                    <a:pt x="3417" y="179277"/>
                  </a:cubicBezTo>
                  <a:cubicBezTo>
                    <a:pt x="1829" y="195152"/>
                    <a:pt x="-816" y="119481"/>
                    <a:pt x="242" y="96727"/>
                  </a:cubicBezTo>
                  <a:cubicBezTo>
                    <a:pt x="1300" y="73973"/>
                    <a:pt x="9238" y="-12281"/>
                    <a:pt x="9767" y="1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88B88EF1-BEBE-81DB-6122-B1BF3B82C993}"/>
                </a:ext>
              </a:extLst>
            </p:cNvPr>
            <p:cNvSpPr/>
            <p:nvPr/>
          </p:nvSpPr>
          <p:spPr>
            <a:xfrm>
              <a:off x="1187395" y="9880393"/>
              <a:ext cx="41390" cy="343161"/>
            </a:xfrm>
            <a:custGeom>
              <a:avLst/>
              <a:gdLst>
                <a:gd name="connsiteX0" fmla="*/ 41330 w 41390"/>
                <a:gd name="connsiteY0" fmla="*/ 207 h 343161"/>
                <a:gd name="connsiteX1" fmla="*/ 6405 w 41390"/>
                <a:gd name="connsiteY1" fmla="*/ 120857 h 343161"/>
                <a:gd name="connsiteX2" fmla="*/ 3230 w 41390"/>
                <a:gd name="connsiteY2" fmla="*/ 171657 h 343161"/>
                <a:gd name="connsiteX3" fmla="*/ 41330 w 41390"/>
                <a:gd name="connsiteY3" fmla="*/ 343107 h 343161"/>
                <a:gd name="connsiteX4" fmla="*/ 12755 w 41390"/>
                <a:gd name="connsiteY4" fmla="*/ 152607 h 343161"/>
                <a:gd name="connsiteX5" fmla="*/ 41330 w 41390"/>
                <a:gd name="connsiteY5" fmla="*/ 207 h 34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90" h="343161">
                  <a:moveTo>
                    <a:pt x="41330" y="207"/>
                  </a:moveTo>
                  <a:cubicBezTo>
                    <a:pt x="40272" y="-5084"/>
                    <a:pt x="12755" y="92282"/>
                    <a:pt x="6405" y="120857"/>
                  </a:cubicBezTo>
                  <a:cubicBezTo>
                    <a:pt x="55" y="149432"/>
                    <a:pt x="-2591" y="134615"/>
                    <a:pt x="3230" y="171657"/>
                  </a:cubicBezTo>
                  <a:cubicBezTo>
                    <a:pt x="9051" y="208699"/>
                    <a:pt x="39743" y="346282"/>
                    <a:pt x="41330" y="343107"/>
                  </a:cubicBezTo>
                  <a:cubicBezTo>
                    <a:pt x="42917" y="339932"/>
                    <a:pt x="12755" y="204465"/>
                    <a:pt x="12755" y="152607"/>
                  </a:cubicBezTo>
                  <a:cubicBezTo>
                    <a:pt x="12755" y="100749"/>
                    <a:pt x="42388" y="5498"/>
                    <a:pt x="41330" y="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5C446F7D-2C6E-6549-D931-A4812144085B}"/>
                </a:ext>
              </a:extLst>
            </p:cNvPr>
            <p:cNvSpPr/>
            <p:nvPr/>
          </p:nvSpPr>
          <p:spPr>
            <a:xfrm>
              <a:off x="1232902" y="10212142"/>
              <a:ext cx="193283" cy="582548"/>
            </a:xfrm>
            <a:custGeom>
              <a:avLst/>
              <a:gdLst>
                <a:gd name="connsiteX0" fmla="*/ 2173 w 193283"/>
                <a:gd name="connsiteY0" fmla="*/ 5008 h 582548"/>
                <a:gd name="connsiteX1" fmla="*/ 148223 w 193283"/>
                <a:gd name="connsiteY1" fmla="*/ 439983 h 582548"/>
                <a:gd name="connsiteX2" fmla="*/ 189498 w 193283"/>
                <a:gd name="connsiteY2" fmla="*/ 573333 h 582548"/>
                <a:gd name="connsiteX3" fmla="*/ 68848 w 193283"/>
                <a:gd name="connsiteY3" fmla="*/ 224083 h 582548"/>
                <a:gd name="connsiteX4" fmla="*/ 2173 w 193283"/>
                <a:gd name="connsiteY4" fmla="*/ 5008 h 58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283" h="582548">
                  <a:moveTo>
                    <a:pt x="2173" y="5008"/>
                  </a:moveTo>
                  <a:cubicBezTo>
                    <a:pt x="15402" y="40991"/>
                    <a:pt x="117002" y="345262"/>
                    <a:pt x="148223" y="439983"/>
                  </a:cubicBezTo>
                  <a:cubicBezTo>
                    <a:pt x="179444" y="534704"/>
                    <a:pt x="202727" y="609316"/>
                    <a:pt x="189498" y="573333"/>
                  </a:cubicBezTo>
                  <a:cubicBezTo>
                    <a:pt x="176269" y="537350"/>
                    <a:pt x="98481" y="312454"/>
                    <a:pt x="68848" y="224083"/>
                  </a:cubicBezTo>
                  <a:cubicBezTo>
                    <a:pt x="39215" y="135712"/>
                    <a:pt x="-11056" y="-30975"/>
                    <a:pt x="2173" y="5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40C196CD-72BD-53E2-3A93-33E049920C27}"/>
                </a:ext>
              </a:extLst>
            </p:cNvPr>
            <p:cNvSpPr/>
            <p:nvPr/>
          </p:nvSpPr>
          <p:spPr>
            <a:xfrm>
              <a:off x="1309184" y="10054813"/>
              <a:ext cx="290110" cy="711484"/>
            </a:xfrm>
            <a:custGeom>
              <a:avLst/>
              <a:gdLst>
                <a:gd name="connsiteX0" fmla="*/ 5266 w 290110"/>
                <a:gd name="connsiteY0" fmla="*/ 13112 h 711484"/>
                <a:gd name="connsiteX1" fmla="*/ 249741 w 290110"/>
                <a:gd name="connsiteY1" fmla="*/ 622712 h 711484"/>
                <a:gd name="connsiteX2" fmla="*/ 278316 w 290110"/>
                <a:gd name="connsiteY2" fmla="*/ 679862 h 711484"/>
                <a:gd name="connsiteX3" fmla="*/ 129091 w 290110"/>
                <a:gd name="connsiteY3" fmla="*/ 349662 h 711484"/>
                <a:gd name="connsiteX4" fmla="*/ 84641 w 290110"/>
                <a:gd name="connsiteY4" fmla="*/ 213137 h 711484"/>
                <a:gd name="connsiteX5" fmla="*/ 5266 w 290110"/>
                <a:gd name="connsiteY5" fmla="*/ 13112 h 71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110" h="711484">
                  <a:moveTo>
                    <a:pt x="5266" y="13112"/>
                  </a:moveTo>
                  <a:cubicBezTo>
                    <a:pt x="32783" y="81374"/>
                    <a:pt x="204233" y="511587"/>
                    <a:pt x="249741" y="622712"/>
                  </a:cubicBezTo>
                  <a:cubicBezTo>
                    <a:pt x="295249" y="733837"/>
                    <a:pt x="298424" y="725370"/>
                    <a:pt x="278316" y="679862"/>
                  </a:cubicBezTo>
                  <a:cubicBezTo>
                    <a:pt x="258208" y="634354"/>
                    <a:pt x="161370" y="427450"/>
                    <a:pt x="129091" y="349662"/>
                  </a:cubicBezTo>
                  <a:cubicBezTo>
                    <a:pt x="96812" y="271875"/>
                    <a:pt x="103162" y="263408"/>
                    <a:pt x="84641" y="213137"/>
                  </a:cubicBezTo>
                  <a:cubicBezTo>
                    <a:pt x="66120" y="162866"/>
                    <a:pt x="-22251" y="-55150"/>
                    <a:pt x="5266" y="13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51EF0E86-67CF-93F1-D277-89CD57567E69}"/>
                </a:ext>
              </a:extLst>
            </p:cNvPr>
            <p:cNvSpPr/>
            <p:nvPr/>
          </p:nvSpPr>
          <p:spPr>
            <a:xfrm>
              <a:off x="1316266" y="10055940"/>
              <a:ext cx="90882" cy="262643"/>
            </a:xfrm>
            <a:custGeom>
              <a:avLst/>
              <a:gdLst>
                <a:gd name="connsiteX0" fmla="*/ 1359 w 90882"/>
                <a:gd name="connsiteY0" fmla="*/ 2460 h 262643"/>
                <a:gd name="connsiteX1" fmla="*/ 90259 w 90882"/>
                <a:gd name="connsiteY1" fmla="*/ 259635 h 262643"/>
                <a:gd name="connsiteX2" fmla="*/ 39459 w 90882"/>
                <a:gd name="connsiteY2" fmla="*/ 135810 h 262643"/>
                <a:gd name="connsiteX3" fmla="*/ 1359 w 90882"/>
                <a:gd name="connsiteY3" fmla="*/ 2460 h 26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82" h="262643">
                  <a:moveTo>
                    <a:pt x="1359" y="2460"/>
                  </a:moveTo>
                  <a:cubicBezTo>
                    <a:pt x="9826" y="23098"/>
                    <a:pt x="83909" y="237410"/>
                    <a:pt x="90259" y="259635"/>
                  </a:cubicBezTo>
                  <a:cubicBezTo>
                    <a:pt x="96609" y="281860"/>
                    <a:pt x="52688" y="174968"/>
                    <a:pt x="39459" y="135810"/>
                  </a:cubicBezTo>
                  <a:cubicBezTo>
                    <a:pt x="26230" y="96652"/>
                    <a:pt x="-7108" y="-18178"/>
                    <a:pt x="1359" y="2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0A757FF5-EA3E-F2B6-AF57-07934CE3DFA0}"/>
                </a:ext>
              </a:extLst>
            </p:cNvPr>
            <p:cNvSpPr/>
            <p:nvPr/>
          </p:nvSpPr>
          <p:spPr>
            <a:xfrm>
              <a:off x="1373544" y="10273075"/>
              <a:ext cx="202130" cy="493603"/>
            </a:xfrm>
            <a:custGeom>
              <a:avLst/>
              <a:gdLst>
                <a:gd name="connsiteX0" fmla="*/ 4406 w 202130"/>
                <a:gd name="connsiteY0" fmla="*/ 7575 h 493603"/>
                <a:gd name="connsiteX1" fmla="*/ 201256 w 202130"/>
                <a:gd name="connsiteY1" fmla="*/ 490175 h 493603"/>
                <a:gd name="connsiteX2" fmla="*/ 74256 w 202130"/>
                <a:gd name="connsiteY2" fmla="*/ 213950 h 493603"/>
                <a:gd name="connsiteX3" fmla="*/ 4406 w 202130"/>
                <a:gd name="connsiteY3" fmla="*/ 7575 h 49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30" h="493603">
                  <a:moveTo>
                    <a:pt x="4406" y="7575"/>
                  </a:moveTo>
                  <a:cubicBezTo>
                    <a:pt x="25573" y="53612"/>
                    <a:pt x="189614" y="455779"/>
                    <a:pt x="201256" y="490175"/>
                  </a:cubicBezTo>
                  <a:cubicBezTo>
                    <a:pt x="212898" y="524571"/>
                    <a:pt x="104948" y="290679"/>
                    <a:pt x="74256" y="213950"/>
                  </a:cubicBezTo>
                  <a:cubicBezTo>
                    <a:pt x="43564" y="137221"/>
                    <a:pt x="-16761" y="-38462"/>
                    <a:pt x="4406" y="7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9E9A9B7E-1323-2278-00D2-2D8C2BC31607}"/>
                </a:ext>
              </a:extLst>
            </p:cNvPr>
            <p:cNvSpPr/>
            <p:nvPr/>
          </p:nvSpPr>
          <p:spPr>
            <a:xfrm>
              <a:off x="1271740" y="10778654"/>
              <a:ext cx="165332" cy="81260"/>
            </a:xfrm>
            <a:custGeom>
              <a:avLst/>
              <a:gdLst>
                <a:gd name="connsiteX0" fmla="*/ 1435 w 165332"/>
                <a:gd name="connsiteY0" fmla="*/ 79846 h 81260"/>
                <a:gd name="connsiteX1" fmla="*/ 163360 w 165332"/>
                <a:gd name="connsiteY1" fmla="*/ 471 h 81260"/>
                <a:gd name="connsiteX2" fmla="*/ 87160 w 165332"/>
                <a:gd name="connsiteY2" fmla="*/ 48096 h 81260"/>
                <a:gd name="connsiteX3" fmla="*/ 1435 w 165332"/>
                <a:gd name="connsiteY3" fmla="*/ 79846 h 8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332" h="81260">
                  <a:moveTo>
                    <a:pt x="1435" y="79846"/>
                  </a:moveTo>
                  <a:cubicBezTo>
                    <a:pt x="14135" y="71909"/>
                    <a:pt x="149073" y="5763"/>
                    <a:pt x="163360" y="471"/>
                  </a:cubicBezTo>
                  <a:cubicBezTo>
                    <a:pt x="177647" y="-4821"/>
                    <a:pt x="110443" y="35925"/>
                    <a:pt x="87160" y="48096"/>
                  </a:cubicBezTo>
                  <a:cubicBezTo>
                    <a:pt x="63877" y="60267"/>
                    <a:pt x="-11265" y="87783"/>
                    <a:pt x="1435" y="79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EC090CB0-6881-A364-C456-BBFC8952C4CD}"/>
                </a:ext>
              </a:extLst>
            </p:cNvPr>
            <p:cNvSpPr/>
            <p:nvPr/>
          </p:nvSpPr>
          <p:spPr>
            <a:xfrm>
              <a:off x="1282631" y="10772543"/>
              <a:ext cx="133501" cy="57850"/>
            </a:xfrm>
            <a:custGeom>
              <a:avLst/>
              <a:gdLst>
                <a:gd name="connsiteX0" fmla="*/ 69 w 133501"/>
                <a:gd name="connsiteY0" fmla="*/ 57382 h 57850"/>
                <a:gd name="connsiteX1" fmla="*/ 66744 w 133501"/>
                <a:gd name="connsiteY1" fmla="*/ 41507 h 57850"/>
                <a:gd name="connsiteX2" fmla="*/ 133419 w 133501"/>
                <a:gd name="connsiteY2" fmla="*/ 232 h 57850"/>
                <a:gd name="connsiteX3" fmla="*/ 79444 w 133501"/>
                <a:gd name="connsiteY3" fmla="*/ 25632 h 57850"/>
                <a:gd name="connsiteX4" fmla="*/ 69 w 133501"/>
                <a:gd name="connsiteY4" fmla="*/ 57382 h 5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501" h="57850">
                  <a:moveTo>
                    <a:pt x="69" y="57382"/>
                  </a:moveTo>
                  <a:cubicBezTo>
                    <a:pt x="-2048" y="60028"/>
                    <a:pt x="44519" y="51032"/>
                    <a:pt x="66744" y="41507"/>
                  </a:cubicBezTo>
                  <a:cubicBezTo>
                    <a:pt x="88969" y="31982"/>
                    <a:pt x="131302" y="2878"/>
                    <a:pt x="133419" y="232"/>
                  </a:cubicBezTo>
                  <a:cubicBezTo>
                    <a:pt x="135536" y="-2414"/>
                    <a:pt x="96377" y="18224"/>
                    <a:pt x="79444" y="25632"/>
                  </a:cubicBezTo>
                  <a:cubicBezTo>
                    <a:pt x="62511" y="33040"/>
                    <a:pt x="2186" y="54736"/>
                    <a:pt x="69" y="573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592D78E0-609B-9BF9-E251-8EF9F1396FB9}"/>
                </a:ext>
              </a:extLst>
            </p:cNvPr>
            <p:cNvSpPr/>
            <p:nvPr/>
          </p:nvSpPr>
          <p:spPr>
            <a:xfrm>
              <a:off x="1012825" y="9874246"/>
              <a:ext cx="228600" cy="190506"/>
            </a:xfrm>
            <a:custGeom>
              <a:avLst/>
              <a:gdLst>
                <a:gd name="connsiteX0" fmla="*/ 228600 w 228600"/>
                <a:gd name="connsiteY0" fmla="*/ 4 h 190506"/>
                <a:gd name="connsiteX1" fmla="*/ 161925 w 228600"/>
                <a:gd name="connsiteY1" fmla="*/ 76204 h 190506"/>
                <a:gd name="connsiteX2" fmla="*/ 0 w 228600"/>
                <a:gd name="connsiteY2" fmla="*/ 190504 h 190506"/>
                <a:gd name="connsiteX3" fmla="*/ 161925 w 228600"/>
                <a:gd name="connsiteY3" fmla="*/ 73029 h 190506"/>
                <a:gd name="connsiteX4" fmla="*/ 228600 w 228600"/>
                <a:gd name="connsiteY4" fmla="*/ 4 h 19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190506">
                  <a:moveTo>
                    <a:pt x="228600" y="4"/>
                  </a:moveTo>
                  <a:cubicBezTo>
                    <a:pt x="228600" y="533"/>
                    <a:pt x="200025" y="44454"/>
                    <a:pt x="161925" y="76204"/>
                  </a:cubicBezTo>
                  <a:cubicBezTo>
                    <a:pt x="123825" y="107954"/>
                    <a:pt x="0" y="191033"/>
                    <a:pt x="0" y="190504"/>
                  </a:cubicBezTo>
                  <a:cubicBezTo>
                    <a:pt x="0" y="189975"/>
                    <a:pt x="129117" y="98429"/>
                    <a:pt x="161925" y="73029"/>
                  </a:cubicBezTo>
                  <a:cubicBezTo>
                    <a:pt x="194733" y="47629"/>
                    <a:pt x="228600" y="-525"/>
                    <a:pt x="228600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F7850F4E-B0A1-3E92-D8C4-DDEFF1DF2F31}"/>
                </a:ext>
              </a:extLst>
            </p:cNvPr>
            <p:cNvSpPr/>
            <p:nvPr/>
          </p:nvSpPr>
          <p:spPr>
            <a:xfrm>
              <a:off x="1071513" y="10048803"/>
              <a:ext cx="43129" cy="279519"/>
            </a:xfrm>
            <a:custGeom>
              <a:avLst/>
              <a:gdLst>
                <a:gd name="connsiteX0" fmla="*/ 42912 w 43129"/>
                <a:gd name="connsiteY0" fmla="*/ 72 h 279519"/>
                <a:gd name="connsiteX1" fmla="*/ 17512 w 43129"/>
                <a:gd name="connsiteY1" fmla="*/ 114372 h 279519"/>
                <a:gd name="connsiteX2" fmla="*/ 7987 w 43129"/>
                <a:gd name="connsiteY2" fmla="*/ 279472 h 279519"/>
                <a:gd name="connsiteX3" fmla="*/ 1637 w 43129"/>
                <a:gd name="connsiteY3" fmla="*/ 130247 h 279519"/>
                <a:gd name="connsiteX4" fmla="*/ 42912 w 43129"/>
                <a:gd name="connsiteY4" fmla="*/ 72 h 27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" h="279519">
                  <a:moveTo>
                    <a:pt x="42912" y="72"/>
                  </a:moveTo>
                  <a:cubicBezTo>
                    <a:pt x="45558" y="-2574"/>
                    <a:pt x="23333" y="67805"/>
                    <a:pt x="17512" y="114372"/>
                  </a:cubicBezTo>
                  <a:cubicBezTo>
                    <a:pt x="11691" y="160939"/>
                    <a:pt x="10633" y="276826"/>
                    <a:pt x="7987" y="279472"/>
                  </a:cubicBezTo>
                  <a:cubicBezTo>
                    <a:pt x="5341" y="282118"/>
                    <a:pt x="-3655" y="173109"/>
                    <a:pt x="1637" y="130247"/>
                  </a:cubicBezTo>
                  <a:cubicBezTo>
                    <a:pt x="6929" y="87385"/>
                    <a:pt x="40266" y="2718"/>
                    <a:pt x="42912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DFA539B5-04B7-8228-411B-01DA6260C6EE}"/>
                </a:ext>
              </a:extLst>
            </p:cNvPr>
            <p:cNvSpPr/>
            <p:nvPr/>
          </p:nvSpPr>
          <p:spPr>
            <a:xfrm>
              <a:off x="1056326" y="10058381"/>
              <a:ext cx="106783" cy="564049"/>
            </a:xfrm>
            <a:custGeom>
              <a:avLst/>
              <a:gdLst>
                <a:gd name="connsiteX0" fmla="*/ 29524 w 106783"/>
                <a:gd name="connsiteY0" fmla="*/ 19 h 564049"/>
                <a:gd name="connsiteX1" fmla="*/ 4124 w 106783"/>
                <a:gd name="connsiteY1" fmla="*/ 127019 h 564049"/>
                <a:gd name="connsiteX2" fmla="*/ 949 w 106783"/>
                <a:gd name="connsiteY2" fmla="*/ 209569 h 564049"/>
                <a:gd name="connsiteX3" fmla="*/ 13649 w 106783"/>
                <a:gd name="connsiteY3" fmla="*/ 279419 h 564049"/>
                <a:gd name="connsiteX4" fmla="*/ 64449 w 106783"/>
                <a:gd name="connsiteY4" fmla="*/ 457219 h 564049"/>
                <a:gd name="connsiteX5" fmla="*/ 105724 w 106783"/>
                <a:gd name="connsiteY5" fmla="*/ 555644 h 564049"/>
                <a:gd name="connsiteX6" fmla="*/ 19999 w 106783"/>
                <a:gd name="connsiteY6" fmla="*/ 241319 h 564049"/>
                <a:gd name="connsiteX7" fmla="*/ 4124 w 106783"/>
                <a:gd name="connsiteY7" fmla="*/ 136544 h 564049"/>
                <a:gd name="connsiteX8" fmla="*/ 29524 w 106783"/>
                <a:gd name="connsiteY8" fmla="*/ 19 h 56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83" h="564049">
                  <a:moveTo>
                    <a:pt x="29524" y="19"/>
                  </a:moveTo>
                  <a:cubicBezTo>
                    <a:pt x="29524" y="-1568"/>
                    <a:pt x="8886" y="92094"/>
                    <a:pt x="4124" y="127019"/>
                  </a:cubicBezTo>
                  <a:cubicBezTo>
                    <a:pt x="-639" y="161944"/>
                    <a:pt x="-639" y="184169"/>
                    <a:pt x="949" y="209569"/>
                  </a:cubicBezTo>
                  <a:cubicBezTo>
                    <a:pt x="2536" y="234969"/>
                    <a:pt x="3066" y="238144"/>
                    <a:pt x="13649" y="279419"/>
                  </a:cubicBezTo>
                  <a:cubicBezTo>
                    <a:pt x="24232" y="320694"/>
                    <a:pt x="49103" y="411181"/>
                    <a:pt x="64449" y="457219"/>
                  </a:cubicBezTo>
                  <a:cubicBezTo>
                    <a:pt x="79795" y="503257"/>
                    <a:pt x="113132" y="591627"/>
                    <a:pt x="105724" y="555644"/>
                  </a:cubicBezTo>
                  <a:cubicBezTo>
                    <a:pt x="98316" y="519661"/>
                    <a:pt x="36932" y="311169"/>
                    <a:pt x="19999" y="241319"/>
                  </a:cubicBezTo>
                  <a:cubicBezTo>
                    <a:pt x="3066" y="171469"/>
                    <a:pt x="1478" y="173056"/>
                    <a:pt x="4124" y="136544"/>
                  </a:cubicBezTo>
                  <a:cubicBezTo>
                    <a:pt x="6770" y="100032"/>
                    <a:pt x="29524" y="1606"/>
                    <a:pt x="29524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DF40F3FE-C573-E355-49F7-0AD6C2BEC260}"/>
                </a:ext>
              </a:extLst>
            </p:cNvPr>
            <p:cNvSpPr/>
            <p:nvPr/>
          </p:nvSpPr>
          <p:spPr>
            <a:xfrm>
              <a:off x="1092098" y="10007382"/>
              <a:ext cx="111314" cy="54333"/>
            </a:xfrm>
            <a:custGeom>
              <a:avLst/>
              <a:gdLst>
                <a:gd name="connsiteX0" fmla="*/ 102 w 111314"/>
                <a:gd name="connsiteY0" fmla="*/ 54193 h 54333"/>
                <a:gd name="connsiteX1" fmla="*/ 47727 w 111314"/>
                <a:gd name="connsiteY1" fmla="*/ 16093 h 54333"/>
                <a:gd name="connsiteX2" fmla="*/ 111227 w 111314"/>
                <a:gd name="connsiteY2" fmla="*/ 22443 h 54333"/>
                <a:gd name="connsiteX3" fmla="*/ 60427 w 111314"/>
                <a:gd name="connsiteY3" fmla="*/ 218 h 54333"/>
                <a:gd name="connsiteX4" fmla="*/ 102 w 111314"/>
                <a:gd name="connsiteY4" fmla="*/ 54193 h 5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14" h="54333">
                  <a:moveTo>
                    <a:pt x="102" y="54193"/>
                  </a:moveTo>
                  <a:cubicBezTo>
                    <a:pt x="-2015" y="56839"/>
                    <a:pt x="29206" y="21385"/>
                    <a:pt x="47727" y="16093"/>
                  </a:cubicBezTo>
                  <a:cubicBezTo>
                    <a:pt x="66248" y="10801"/>
                    <a:pt x="109110" y="25089"/>
                    <a:pt x="111227" y="22443"/>
                  </a:cubicBezTo>
                  <a:cubicBezTo>
                    <a:pt x="113344" y="19797"/>
                    <a:pt x="76302" y="-2428"/>
                    <a:pt x="60427" y="218"/>
                  </a:cubicBezTo>
                  <a:cubicBezTo>
                    <a:pt x="44552" y="2864"/>
                    <a:pt x="2219" y="51547"/>
                    <a:pt x="102" y="541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1E46128F-E833-3CC0-BD2E-E1E71AF43FA2}"/>
                </a:ext>
              </a:extLst>
            </p:cNvPr>
            <p:cNvSpPr/>
            <p:nvPr/>
          </p:nvSpPr>
          <p:spPr>
            <a:xfrm>
              <a:off x="1155676" y="10614006"/>
              <a:ext cx="146087" cy="238174"/>
            </a:xfrm>
            <a:custGeom>
              <a:avLst/>
              <a:gdLst>
                <a:gd name="connsiteX0" fmla="*/ 24 w 146087"/>
                <a:gd name="connsiteY0" fmla="*/ 19 h 238174"/>
                <a:gd name="connsiteX1" fmla="*/ 57174 w 146087"/>
                <a:gd name="connsiteY1" fmla="*/ 139719 h 238174"/>
                <a:gd name="connsiteX2" fmla="*/ 146074 w 146087"/>
                <a:gd name="connsiteY2" fmla="*/ 238144 h 238174"/>
                <a:gd name="connsiteX3" fmla="*/ 63524 w 146087"/>
                <a:gd name="connsiteY3" fmla="*/ 130194 h 238174"/>
                <a:gd name="connsiteX4" fmla="*/ 24 w 146087"/>
                <a:gd name="connsiteY4" fmla="*/ 19 h 23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87" h="238174">
                  <a:moveTo>
                    <a:pt x="24" y="19"/>
                  </a:moveTo>
                  <a:cubicBezTo>
                    <a:pt x="-1034" y="1607"/>
                    <a:pt x="32832" y="100032"/>
                    <a:pt x="57174" y="139719"/>
                  </a:cubicBezTo>
                  <a:cubicBezTo>
                    <a:pt x="81516" y="179407"/>
                    <a:pt x="145016" y="239732"/>
                    <a:pt x="146074" y="238144"/>
                  </a:cubicBezTo>
                  <a:cubicBezTo>
                    <a:pt x="147132" y="236556"/>
                    <a:pt x="85749" y="167235"/>
                    <a:pt x="63524" y="130194"/>
                  </a:cubicBezTo>
                  <a:cubicBezTo>
                    <a:pt x="41299" y="93153"/>
                    <a:pt x="1082" y="-1569"/>
                    <a:pt x="24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0675879F-B47D-3304-84AC-7761B5A63219}"/>
                </a:ext>
              </a:extLst>
            </p:cNvPr>
            <p:cNvSpPr/>
            <p:nvPr/>
          </p:nvSpPr>
          <p:spPr>
            <a:xfrm>
              <a:off x="958736" y="10067163"/>
              <a:ext cx="51007" cy="375741"/>
            </a:xfrm>
            <a:custGeom>
              <a:avLst/>
              <a:gdLst>
                <a:gd name="connsiteX0" fmla="*/ 50914 w 51007"/>
                <a:gd name="connsiteY0" fmla="*/ 762 h 375741"/>
                <a:gd name="connsiteX1" fmla="*/ 12814 w 51007"/>
                <a:gd name="connsiteY1" fmla="*/ 118237 h 375741"/>
                <a:gd name="connsiteX2" fmla="*/ 15989 w 51007"/>
                <a:gd name="connsiteY2" fmla="*/ 375412 h 375741"/>
                <a:gd name="connsiteX3" fmla="*/ 114 w 51007"/>
                <a:gd name="connsiteY3" fmla="*/ 169037 h 375741"/>
                <a:gd name="connsiteX4" fmla="*/ 50914 w 51007"/>
                <a:gd name="connsiteY4" fmla="*/ 762 h 37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07" h="375741">
                  <a:moveTo>
                    <a:pt x="50914" y="762"/>
                  </a:moveTo>
                  <a:cubicBezTo>
                    <a:pt x="53031" y="-7705"/>
                    <a:pt x="18635" y="55795"/>
                    <a:pt x="12814" y="118237"/>
                  </a:cubicBezTo>
                  <a:cubicBezTo>
                    <a:pt x="6993" y="180679"/>
                    <a:pt x="18106" y="366945"/>
                    <a:pt x="15989" y="375412"/>
                  </a:cubicBezTo>
                  <a:cubicBezTo>
                    <a:pt x="13872" y="383879"/>
                    <a:pt x="-1473" y="226716"/>
                    <a:pt x="114" y="169037"/>
                  </a:cubicBezTo>
                  <a:cubicBezTo>
                    <a:pt x="1701" y="111358"/>
                    <a:pt x="48797" y="9229"/>
                    <a:pt x="50914" y="7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C0F1084-0920-795B-3C59-A8C4314275D9}"/>
                </a:ext>
              </a:extLst>
            </p:cNvPr>
            <p:cNvSpPr/>
            <p:nvPr/>
          </p:nvSpPr>
          <p:spPr>
            <a:xfrm>
              <a:off x="977770" y="9931398"/>
              <a:ext cx="225603" cy="190508"/>
            </a:xfrm>
            <a:custGeom>
              <a:avLst/>
              <a:gdLst>
                <a:gd name="connsiteX0" fmla="*/ 225555 w 225603"/>
                <a:gd name="connsiteY0" fmla="*/ 2 h 190508"/>
                <a:gd name="connsiteX1" fmla="*/ 73155 w 225603"/>
                <a:gd name="connsiteY1" fmla="*/ 127002 h 190508"/>
                <a:gd name="connsiteX2" fmla="*/ 130 w 225603"/>
                <a:gd name="connsiteY2" fmla="*/ 190502 h 190508"/>
                <a:gd name="connsiteX3" fmla="*/ 89030 w 225603"/>
                <a:gd name="connsiteY3" fmla="*/ 130177 h 190508"/>
                <a:gd name="connsiteX4" fmla="*/ 225555 w 225603"/>
                <a:gd name="connsiteY4" fmla="*/ 2 h 1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603" h="190508">
                  <a:moveTo>
                    <a:pt x="225555" y="2"/>
                  </a:moveTo>
                  <a:cubicBezTo>
                    <a:pt x="222909" y="-527"/>
                    <a:pt x="110726" y="95252"/>
                    <a:pt x="73155" y="127002"/>
                  </a:cubicBezTo>
                  <a:cubicBezTo>
                    <a:pt x="35584" y="158752"/>
                    <a:pt x="-2516" y="189973"/>
                    <a:pt x="130" y="190502"/>
                  </a:cubicBezTo>
                  <a:cubicBezTo>
                    <a:pt x="2776" y="191031"/>
                    <a:pt x="55163" y="157164"/>
                    <a:pt x="89030" y="130177"/>
                  </a:cubicBezTo>
                  <a:cubicBezTo>
                    <a:pt x="122897" y="103190"/>
                    <a:pt x="228201" y="531"/>
                    <a:pt x="225555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4EEDA765-2C0C-79F8-79FC-3F4702712A79}"/>
                </a:ext>
              </a:extLst>
            </p:cNvPr>
            <p:cNvSpPr/>
            <p:nvPr/>
          </p:nvSpPr>
          <p:spPr>
            <a:xfrm>
              <a:off x="976591" y="10451766"/>
              <a:ext cx="176057" cy="381973"/>
            </a:xfrm>
            <a:custGeom>
              <a:avLst/>
              <a:gdLst>
                <a:gd name="connsiteX0" fmla="*/ 1309 w 176057"/>
                <a:gd name="connsiteY0" fmla="*/ 334 h 381973"/>
                <a:gd name="connsiteX1" fmla="*/ 10834 w 176057"/>
                <a:gd name="connsiteY1" fmla="*/ 92409 h 381973"/>
                <a:gd name="connsiteX2" fmla="*/ 71159 w 176057"/>
                <a:gd name="connsiteY2" fmla="*/ 232109 h 381973"/>
                <a:gd name="connsiteX3" fmla="*/ 175934 w 176057"/>
                <a:gd name="connsiteY3" fmla="*/ 381334 h 381973"/>
                <a:gd name="connsiteX4" fmla="*/ 48934 w 176057"/>
                <a:gd name="connsiteY4" fmla="*/ 171784 h 381973"/>
                <a:gd name="connsiteX5" fmla="*/ 33059 w 176057"/>
                <a:gd name="connsiteY5" fmla="*/ 149559 h 381973"/>
                <a:gd name="connsiteX6" fmla="*/ 26709 w 176057"/>
                <a:gd name="connsiteY6" fmla="*/ 124159 h 381973"/>
                <a:gd name="connsiteX7" fmla="*/ 1309 w 176057"/>
                <a:gd name="connsiteY7" fmla="*/ 334 h 38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57" h="381973">
                  <a:moveTo>
                    <a:pt x="1309" y="334"/>
                  </a:moveTo>
                  <a:cubicBezTo>
                    <a:pt x="-1337" y="-4958"/>
                    <a:pt x="-808" y="53780"/>
                    <a:pt x="10834" y="92409"/>
                  </a:cubicBezTo>
                  <a:cubicBezTo>
                    <a:pt x="22476" y="131038"/>
                    <a:pt x="43642" y="183955"/>
                    <a:pt x="71159" y="232109"/>
                  </a:cubicBezTo>
                  <a:cubicBezTo>
                    <a:pt x="98676" y="280263"/>
                    <a:pt x="179638" y="391388"/>
                    <a:pt x="175934" y="381334"/>
                  </a:cubicBezTo>
                  <a:cubicBezTo>
                    <a:pt x="172230" y="371280"/>
                    <a:pt x="72747" y="210413"/>
                    <a:pt x="48934" y="171784"/>
                  </a:cubicBezTo>
                  <a:cubicBezTo>
                    <a:pt x="25121" y="133155"/>
                    <a:pt x="36763" y="157496"/>
                    <a:pt x="33059" y="149559"/>
                  </a:cubicBezTo>
                  <a:cubicBezTo>
                    <a:pt x="29355" y="141622"/>
                    <a:pt x="28826" y="145855"/>
                    <a:pt x="26709" y="124159"/>
                  </a:cubicBezTo>
                  <a:cubicBezTo>
                    <a:pt x="24592" y="102463"/>
                    <a:pt x="3955" y="5626"/>
                    <a:pt x="1309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67842DBE-DDFD-D995-76DD-559558948BD0}"/>
                </a:ext>
              </a:extLst>
            </p:cNvPr>
            <p:cNvSpPr/>
            <p:nvPr/>
          </p:nvSpPr>
          <p:spPr>
            <a:xfrm>
              <a:off x="1056661" y="10842148"/>
              <a:ext cx="423301" cy="166434"/>
            </a:xfrm>
            <a:custGeom>
              <a:avLst/>
              <a:gdLst>
                <a:gd name="connsiteX0" fmla="*/ 3789 w 423301"/>
                <a:gd name="connsiteY0" fmla="*/ 165577 h 166434"/>
                <a:gd name="connsiteX1" fmla="*/ 238739 w 423301"/>
                <a:gd name="connsiteY1" fmla="*/ 54452 h 166434"/>
                <a:gd name="connsiteX2" fmla="*/ 422889 w 423301"/>
                <a:gd name="connsiteY2" fmla="*/ 477 h 166434"/>
                <a:gd name="connsiteX3" fmla="*/ 283189 w 423301"/>
                <a:gd name="connsiteY3" fmla="*/ 32227 h 166434"/>
                <a:gd name="connsiteX4" fmla="*/ 105389 w 423301"/>
                <a:gd name="connsiteY4" fmla="*/ 102077 h 166434"/>
                <a:gd name="connsiteX5" fmla="*/ 3789 w 423301"/>
                <a:gd name="connsiteY5" fmla="*/ 165577 h 16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301" h="166434">
                  <a:moveTo>
                    <a:pt x="3789" y="165577"/>
                  </a:moveTo>
                  <a:cubicBezTo>
                    <a:pt x="26014" y="157639"/>
                    <a:pt x="168889" y="81969"/>
                    <a:pt x="238739" y="54452"/>
                  </a:cubicBezTo>
                  <a:cubicBezTo>
                    <a:pt x="308589" y="26935"/>
                    <a:pt x="415481" y="4181"/>
                    <a:pt x="422889" y="477"/>
                  </a:cubicBezTo>
                  <a:cubicBezTo>
                    <a:pt x="430297" y="-3227"/>
                    <a:pt x="336106" y="15294"/>
                    <a:pt x="283189" y="32227"/>
                  </a:cubicBezTo>
                  <a:cubicBezTo>
                    <a:pt x="230272" y="49160"/>
                    <a:pt x="148251" y="79852"/>
                    <a:pt x="105389" y="102077"/>
                  </a:cubicBezTo>
                  <a:cubicBezTo>
                    <a:pt x="62527" y="124302"/>
                    <a:pt x="-18436" y="173515"/>
                    <a:pt x="3789" y="1655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CBA7895E-426D-DCBC-458D-41F377E95472}"/>
                </a:ext>
              </a:extLst>
            </p:cNvPr>
            <p:cNvSpPr/>
            <p:nvPr/>
          </p:nvSpPr>
          <p:spPr>
            <a:xfrm>
              <a:off x="1083336" y="10829993"/>
              <a:ext cx="530756" cy="184671"/>
            </a:xfrm>
            <a:custGeom>
              <a:avLst/>
              <a:gdLst>
                <a:gd name="connsiteX0" fmla="*/ 2514 w 530756"/>
                <a:gd name="connsiteY0" fmla="*/ 184082 h 184671"/>
                <a:gd name="connsiteX1" fmla="*/ 269214 w 530756"/>
                <a:gd name="connsiteY1" fmla="*/ 66607 h 184671"/>
                <a:gd name="connsiteX2" fmla="*/ 450189 w 530756"/>
                <a:gd name="connsiteY2" fmla="*/ 9457 h 184671"/>
                <a:gd name="connsiteX3" fmla="*/ 526389 w 530756"/>
                <a:gd name="connsiteY3" fmla="*/ 3107 h 184671"/>
                <a:gd name="connsiteX4" fmla="*/ 329539 w 530756"/>
                <a:gd name="connsiteY4" fmla="*/ 41207 h 184671"/>
                <a:gd name="connsiteX5" fmla="*/ 215239 w 530756"/>
                <a:gd name="connsiteY5" fmla="*/ 85657 h 184671"/>
                <a:gd name="connsiteX6" fmla="*/ 139039 w 530756"/>
                <a:gd name="connsiteY6" fmla="*/ 111057 h 184671"/>
                <a:gd name="connsiteX7" fmla="*/ 2514 w 530756"/>
                <a:gd name="connsiteY7" fmla="*/ 184082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756" h="184671">
                  <a:moveTo>
                    <a:pt x="2514" y="184082"/>
                  </a:moveTo>
                  <a:cubicBezTo>
                    <a:pt x="24210" y="176674"/>
                    <a:pt x="194602" y="95711"/>
                    <a:pt x="269214" y="66607"/>
                  </a:cubicBezTo>
                  <a:cubicBezTo>
                    <a:pt x="343827" y="37503"/>
                    <a:pt x="407327" y="20040"/>
                    <a:pt x="450189" y="9457"/>
                  </a:cubicBezTo>
                  <a:cubicBezTo>
                    <a:pt x="493051" y="-1126"/>
                    <a:pt x="546497" y="-2185"/>
                    <a:pt x="526389" y="3107"/>
                  </a:cubicBezTo>
                  <a:cubicBezTo>
                    <a:pt x="506281" y="8399"/>
                    <a:pt x="381397" y="27449"/>
                    <a:pt x="329539" y="41207"/>
                  </a:cubicBezTo>
                  <a:cubicBezTo>
                    <a:pt x="277681" y="54965"/>
                    <a:pt x="246989" y="74015"/>
                    <a:pt x="215239" y="85657"/>
                  </a:cubicBezTo>
                  <a:cubicBezTo>
                    <a:pt x="183489" y="97299"/>
                    <a:pt x="172376" y="95182"/>
                    <a:pt x="139039" y="111057"/>
                  </a:cubicBezTo>
                  <a:cubicBezTo>
                    <a:pt x="105702" y="126932"/>
                    <a:pt x="-19182" y="191490"/>
                    <a:pt x="2514" y="184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1AC5788D-FFDB-A314-4B41-2081A0E39FDC}"/>
                </a:ext>
              </a:extLst>
            </p:cNvPr>
            <p:cNvSpPr/>
            <p:nvPr/>
          </p:nvSpPr>
          <p:spPr>
            <a:xfrm>
              <a:off x="1603374" y="10826314"/>
              <a:ext cx="168805" cy="48141"/>
            </a:xfrm>
            <a:custGeom>
              <a:avLst/>
              <a:gdLst>
                <a:gd name="connsiteX0" fmla="*/ 1 w 168805"/>
                <a:gd name="connsiteY0" fmla="*/ 436 h 48141"/>
                <a:gd name="connsiteX1" fmla="*/ 146051 w 168805"/>
                <a:gd name="connsiteY1" fmla="*/ 19486 h 48141"/>
                <a:gd name="connsiteX2" fmla="*/ 168276 w 168805"/>
                <a:gd name="connsiteY2" fmla="*/ 48061 h 48141"/>
                <a:gd name="connsiteX3" fmla="*/ 149226 w 168805"/>
                <a:gd name="connsiteY3" fmla="*/ 9961 h 48141"/>
                <a:gd name="connsiteX4" fmla="*/ 1 w 168805"/>
                <a:gd name="connsiteY4" fmla="*/ 436 h 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805" h="48141">
                  <a:moveTo>
                    <a:pt x="1" y="436"/>
                  </a:moveTo>
                  <a:cubicBezTo>
                    <a:pt x="-528" y="2023"/>
                    <a:pt x="118005" y="11549"/>
                    <a:pt x="146051" y="19486"/>
                  </a:cubicBezTo>
                  <a:cubicBezTo>
                    <a:pt x="174097" y="27424"/>
                    <a:pt x="167747" y="49648"/>
                    <a:pt x="168276" y="48061"/>
                  </a:cubicBezTo>
                  <a:cubicBezTo>
                    <a:pt x="168805" y="46474"/>
                    <a:pt x="172509" y="18428"/>
                    <a:pt x="149226" y="9961"/>
                  </a:cubicBezTo>
                  <a:cubicBezTo>
                    <a:pt x="125943" y="1494"/>
                    <a:pt x="530" y="-1151"/>
                    <a:pt x="1" y="4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7CB2D765-0312-6026-365F-6E6317967EEF}"/>
                </a:ext>
              </a:extLst>
            </p:cNvPr>
            <p:cNvSpPr/>
            <p:nvPr/>
          </p:nvSpPr>
          <p:spPr>
            <a:xfrm>
              <a:off x="1685885" y="10842453"/>
              <a:ext cx="61906" cy="171734"/>
            </a:xfrm>
            <a:custGeom>
              <a:avLst/>
              <a:gdLst>
                <a:gd name="connsiteX0" fmla="*/ 38140 w 61906"/>
                <a:gd name="connsiteY0" fmla="*/ 172 h 171734"/>
                <a:gd name="connsiteX1" fmla="*/ 50840 w 61906"/>
                <a:gd name="connsiteY1" fmla="*/ 66847 h 171734"/>
                <a:gd name="connsiteX2" fmla="*/ 40 w 61906"/>
                <a:gd name="connsiteY2" fmla="*/ 171622 h 171734"/>
                <a:gd name="connsiteX3" fmla="*/ 60365 w 61906"/>
                <a:gd name="connsiteY3" fmla="*/ 85897 h 171734"/>
                <a:gd name="connsiteX4" fmla="*/ 38140 w 61906"/>
                <a:gd name="connsiteY4" fmla="*/ 172 h 17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06" h="171734">
                  <a:moveTo>
                    <a:pt x="38140" y="172"/>
                  </a:moveTo>
                  <a:cubicBezTo>
                    <a:pt x="36553" y="-3003"/>
                    <a:pt x="57190" y="38272"/>
                    <a:pt x="50840" y="66847"/>
                  </a:cubicBezTo>
                  <a:cubicBezTo>
                    <a:pt x="44490" y="95422"/>
                    <a:pt x="-1547" y="168447"/>
                    <a:pt x="40" y="171622"/>
                  </a:cubicBezTo>
                  <a:cubicBezTo>
                    <a:pt x="1627" y="174797"/>
                    <a:pt x="51898" y="109709"/>
                    <a:pt x="60365" y="85897"/>
                  </a:cubicBezTo>
                  <a:cubicBezTo>
                    <a:pt x="68832" y="62085"/>
                    <a:pt x="39727" y="3347"/>
                    <a:pt x="38140" y="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DC65EBAF-906E-A434-3895-55BCB1A80D51}"/>
                </a:ext>
              </a:extLst>
            </p:cNvPr>
            <p:cNvSpPr/>
            <p:nvPr/>
          </p:nvSpPr>
          <p:spPr>
            <a:xfrm>
              <a:off x="1692263" y="10845657"/>
              <a:ext cx="86429" cy="174896"/>
            </a:xfrm>
            <a:custGeom>
              <a:avLst/>
              <a:gdLst>
                <a:gd name="connsiteX0" fmla="*/ 69862 w 86429"/>
                <a:gd name="connsiteY0" fmla="*/ 143 h 174896"/>
                <a:gd name="connsiteX1" fmla="*/ 76212 w 86429"/>
                <a:gd name="connsiteY1" fmla="*/ 76343 h 174896"/>
                <a:gd name="connsiteX2" fmla="*/ 12 w 86429"/>
                <a:gd name="connsiteY2" fmla="*/ 174768 h 174896"/>
                <a:gd name="connsiteX3" fmla="*/ 82562 w 86429"/>
                <a:gd name="connsiteY3" fmla="*/ 95393 h 174896"/>
                <a:gd name="connsiteX4" fmla="*/ 69862 w 86429"/>
                <a:gd name="connsiteY4" fmla="*/ 143 h 17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29" h="174896">
                  <a:moveTo>
                    <a:pt x="69862" y="143"/>
                  </a:moveTo>
                  <a:cubicBezTo>
                    <a:pt x="68804" y="-3032"/>
                    <a:pt x="87854" y="47239"/>
                    <a:pt x="76212" y="76343"/>
                  </a:cubicBezTo>
                  <a:cubicBezTo>
                    <a:pt x="64570" y="105447"/>
                    <a:pt x="-1046" y="171593"/>
                    <a:pt x="12" y="174768"/>
                  </a:cubicBezTo>
                  <a:cubicBezTo>
                    <a:pt x="1070" y="177943"/>
                    <a:pt x="69333" y="121322"/>
                    <a:pt x="82562" y="95393"/>
                  </a:cubicBezTo>
                  <a:cubicBezTo>
                    <a:pt x="95791" y="69464"/>
                    <a:pt x="70920" y="3318"/>
                    <a:pt x="69862" y="1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FC42703C-9026-B1CB-3B51-6FDA0324DB7E}"/>
                </a:ext>
              </a:extLst>
            </p:cNvPr>
            <p:cNvSpPr/>
            <p:nvPr/>
          </p:nvSpPr>
          <p:spPr>
            <a:xfrm>
              <a:off x="676366" y="10340288"/>
              <a:ext cx="397184" cy="535335"/>
            </a:xfrm>
            <a:custGeom>
              <a:avLst/>
              <a:gdLst>
                <a:gd name="connsiteX0" fmla="*/ 3084 w 397184"/>
                <a:gd name="connsiteY0" fmla="*/ 3862 h 535335"/>
                <a:gd name="connsiteX1" fmla="*/ 22134 w 397184"/>
                <a:gd name="connsiteY1" fmla="*/ 80062 h 535335"/>
                <a:gd name="connsiteX2" fmla="*/ 88809 w 397184"/>
                <a:gd name="connsiteY2" fmla="*/ 241987 h 535335"/>
                <a:gd name="connsiteX3" fmla="*/ 241209 w 397184"/>
                <a:gd name="connsiteY3" fmla="*/ 448362 h 535335"/>
                <a:gd name="connsiteX4" fmla="*/ 396784 w 397184"/>
                <a:gd name="connsiteY4" fmla="*/ 534087 h 535335"/>
                <a:gd name="connsiteX5" fmla="*/ 193584 w 397184"/>
                <a:gd name="connsiteY5" fmla="*/ 391212 h 535335"/>
                <a:gd name="connsiteX6" fmla="*/ 79284 w 397184"/>
                <a:gd name="connsiteY6" fmla="*/ 194362 h 535335"/>
                <a:gd name="connsiteX7" fmla="*/ 3084 w 397184"/>
                <a:gd name="connsiteY7" fmla="*/ 3862 h 53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184" h="535335">
                  <a:moveTo>
                    <a:pt x="3084" y="3862"/>
                  </a:moveTo>
                  <a:cubicBezTo>
                    <a:pt x="-6441" y="-15188"/>
                    <a:pt x="7847" y="40375"/>
                    <a:pt x="22134" y="80062"/>
                  </a:cubicBezTo>
                  <a:cubicBezTo>
                    <a:pt x="36421" y="119749"/>
                    <a:pt x="52296" y="180604"/>
                    <a:pt x="88809" y="241987"/>
                  </a:cubicBezTo>
                  <a:cubicBezTo>
                    <a:pt x="125322" y="303370"/>
                    <a:pt x="189880" y="399679"/>
                    <a:pt x="241209" y="448362"/>
                  </a:cubicBezTo>
                  <a:cubicBezTo>
                    <a:pt x="292538" y="497045"/>
                    <a:pt x="404721" y="543612"/>
                    <a:pt x="396784" y="534087"/>
                  </a:cubicBezTo>
                  <a:cubicBezTo>
                    <a:pt x="388847" y="524562"/>
                    <a:pt x="246501" y="447833"/>
                    <a:pt x="193584" y="391212"/>
                  </a:cubicBezTo>
                  <a:cubicBezTo>
                    <a:pt x="140667" y="334591"/>
                    <a:pt x="110505" y="255216"/>
                    <a:pt x="79284" y="194362"/>
                  </a:cubicBezTo>
                  <a:cubicBezTo>
                    <a:pt x="48063" y="133508"/>
                    <a:pt x="12609" y="22912"/>
                    <a:pt x="3084" y="38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91D644EC-47C0-DDA8-17D9-B4D6C866A2B5}"/>
                </a:ext>
              </a:extLst>
            </p:cNvPr>
            <p:cNvSpPr/>
            <p:nvPr/>
          </p:nvSpPr>
          <p:spPr>
            <a:xfrm>
              <a:off x="862006" y="10692902"/>
              <a:ext cx="347837" cy="187823"/>
            </a:xfrm>
            <a:custGeom>
              <a:avLst/>
              <a:gdLst>
                <a:gd name="connsiteX0" fmla="*/ 1594 w 347837"/>
                <a:gd name="connsiteY0" fmla="*/ 498 h 187823"/>
                <a:gd name="connsiteX1" fmla="*/ 141294 w 347837"/>
                <a:gd name="connsiteY1" fmla="*/ 124323 h 187823"/>
                <a:gd name="connsiteX2" fmla="*/ 220669 w 347837"/>
                <a:gd name="connsiteY2" fmla="*/ 159248 h 187823"/>
                <a:gd name="connsiteX3" fmla="*/ 347669 w 347837"/>
                <a:gd name="connsiteY3" fmla="*/ 187823 h 187823"/>
                <a:gd name="connsiteX4" fmla="*/ 192094 w 347837"/>
                <a:gd name="connsiteY4" fmla="*/ 159248 h 187823"/>
                <a:gd name="connsiteX5" fmla="*/ 71444 w 347837"/>
                <a:gd name="connsiteY5" fmla="*/ 83048 h 187823"/>
                <a:gd name="connsiteX6" fmla="*/ 1594 w 347837"/>
                <a:gd name="connsiteY6" fmla="*/ 498 h 1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837" h="187823">
                  <a:moveTo>
                    <a:pt x="1594" y="498"/>
                  </a:moveTo>
                  <a:cubicBezTo>
                    <a:pt x="13236" y="7377"/>
                    <a:pt x="104782" y="97865"/>
                    <a:pt x="141294" y="124323"/>
                  </a:cubicBezTo>
                  <a:cubicBezTo>
                    <a:pt x="177806" y="150781"/>
                    <a:pt x="186273" y="148665"/>
                    <a:pt x="220669" y="159248"/>
                  </a:cubicBezTo>
                  <a:cubicBezTo>
                    <a:pt x="255065" y="169831"/>
                    <a:pt x="352431" y="187823"/>
                    <a:pt x="347669" y="187823"/>
                  </a:cubicBezTo>
                  <a:cubicBezTo>
                    <a:pt x="342907" y="187823"/>
                    <a:pt x="238131" y="176710"/>
                    <a:pt x="192094" y="159248"/>
                  </a:cubicBezTo>
                  <a:cubicBezTo>
                    <a:pt x="146057" y="141786"/>
                    <a:pt x="97902" y="106331"/>
                    <a:pt x="71444" y="83048"/>
                  </a:cubicBezTo>
                  <a:cubicBezTo>
                    <a:pt x="44986" y="59765"/>
                    <a:pt x="-10048" y="-6381"/>
                    <a:pt x="159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096D2C4B-52E3-4CC0-3F5E-E1D1BFAE667E}"/>
                </a:ext>
              </a:extLst>
            </p:cNvPr>
            <p:cNvSpPr/>
            <p:nvPr/>
          </p:nvSpPr>
          <p:spPr>
            <a:xfrm>
              <a:off x="507693" y="10312314"/>
              <a:ext cx="213529" cy="31972"/>
            </a:xfrm>
            <a:custGeom>
              <a:avLst/>
              <a:gdLst>
                <a:gd name="connsiteX0" fmla="*/ 307 w 213529"/>
                <a:gd name="connsiteY0" fmla="*/ 19136 h 31972"/>
                <a:gd name="connsiteX1" fmla="*/ 108257 w 213529"/>
                <a:gd name="connsiteY1" fmla="*/ 22311 h 31972"/>
                <a:gd name="connsiteX2" fmla="*/ 213032 w 213529"/>
                <a:gd name="connsiteY2" fmla="*/ 86 h 31972"/>
                <a:gd name="connsiteX3" fmla="*/ 143182 w 213529"/>
                <a:gd name="connsiteY3" fmla="*/ 31836 h 31972"/>
                <a:gd name="connsiteX4" fmla="*/ 307 w 213529"/>
                <a:gd name="connsiteY4" fmla="*/ 19136 h 3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29" h="31972">
                  <a:moveTo>
                    <a:pt x="307" y="19136"/>
                  </a:moveTo>
                  <a:cubicBezTo>
                    <a:pt x="-5514" y="17548"/>
                    <a:pt x="72803" y="25486"/>
                    <a:pt x="108257" y="22311"/>
                  </a:cubicBezTo>
                  <a:cubicBezTo>
                    <a:pt x="143711" y="19136"/>
                    <a:pt x="207211" y="-1502"/>
                    <a:pt x="213032" y="86"/>
                  </a:cubicBezTo>
                  <a:cubicBezTo>
                    <a:pt x="218853" y="1673"/>
                    <a:pt x="172286" y="30249"/>
                    <a:pt x="143182" y="31836"/>
                  </a:cubicBezTo>
                  <a:cubicBezTo>
                    <a:pt x="114078" y="33423"/>
                    <a:pt x="6128" y="20724"/>
                    <a:pt x="307" y="19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A8FB283-9AE4-D2DC-4BCD-3960B7212BDF}"/>
                </a:ext>
              </a:extLst>
            </p:cNvPr>
            <p:cNvSpPr/>
            <p:nvPr/>
          </p:nvSpPr>
          <p:spPr>
            <a:xfrm>
              <a:off x="544565" y="10386752"/>
              <a:ext cx="246023" cy="424123"/>
            </a:xfrm>
            <a:custGeom>
              <a:avLst/>
              <a:gdLst>
                <a:gd name="connsiteX0" fmla="*/ 1535 w 246023"/>
                <a:gd name="connsiteY0" fmla="*/ 5023 h 424123"/>
                <a:gd name="connsiteX1" fmla="*/ 128535 w 246023"/>
                <a:gd name="connsiteY1" fmla="*/ 198698 h 424123"/>
                <a:gd name="connsiteX2" fmla="*/ 220610 w 246023"/>
                <a:gd name="connsiteY2" fmla="*/ 335223 h 424123"/>
                <a:gd name="connsiteX3" fmla="*/ 233310 w 246023"/>
                <a:gd name="connsiteY3" fmla="*/ 424123 h 424123"/>
                <a:gd name="connsiteX4" fmla="*/ 233310 w 246023"/>
                <a:gd name="connsiteY4" fmla="*/ 335223 h 424123"/>
                <a:gd name="connsiteX5" fmla="*/ 68210 w 246023"/>
                <a:gd name="connsiteY5" fmla="*/ 81223 h 424123"/>
                <a:gd name="connsiteX6" fmla="*/ 1535 w 246023"/>
                <a:gd name="connsiteY6" fmla="*/ 5023 h 4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23" h="424123">
                  <a:moveTo>
                    <a:pt x="1535" y="5023"/>
                  </a:moveTo>
                  <a:cubicBezTo>
                    <a:pt x="11589" y="24602"/>
                    <a:pt x="92022" y="143665"/>
                    <a:pt x="128535" y="198698"/>
                  </a:cubicBezTo>
                  <a:cubicBezTo>
                    <a:pt x="165048" y="253731"/>
                    <a:pt x="203148" y="297652"/>
                    <a:pt x="220610" y="335223"/>
                  </a:cubicBezTo>
                  <a:cubicBezTo>
                    <a:pt x="238072" y="372794"/>
                    <a:pt x="231193" y="424123"/>
                    <a:pt x="233310" y="424123"/>
                  </a:cubicBezTo>
                  <a:cubicBezTo>
                    <a:pt x="235427" y="424123"/>
                    <a:pt x="260827" y="392373"/>
                    <a:pt x="233310" y="335223"/>
                  </a:cubicBezTo>
                  <a:cubicBezTo>
                    <a:pt x="205793" y="278073"/>
                    <a:pt x="103664" y="136785"/>
                    <a:pt x="68210" y="81223"/>
                  </a:cubicBezTo>
                  <a:cubicBezTo>
                    <a:pt x="32756" y="25661"/>
                    <a:pt x="-8519" y="-14556"/>
                    <a:pt x="1535" y="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BFA9CB0D-A1CE-80F4-6E40-7A899E6A053C}"/>
                </a:ext>
              </a:extLst>
            </p:cNvPr>
            <p:cNvSpPr/>
            <p:nvPr/>
          </p:nvSpPr>
          <p:spPr>
            <a:xfrm>
              <a:off x="755612" y="10801226"/>
              <a:ext cx="33551" cy="178826"/>
            </a:xfrm>
            <a:custGeom>
              <a:avLst/>
              <a:gdLst>
                <a:gd name="connsiteX0" fmla="*/ 25438 w 33551"/>
                <a:gd name="connsiteY0" fmla="*/ 3299 h 178826"/>
                <a:gd name="connsiteX1" fmla="*/ 38 w 33551"/>
                <a:gd name="connsiteY1" fmla="*/ 177924 h 178826"/>
                <a:gd name="connsiteX2" fmla="*/ 31788 w 33551"/>
                <a:gd name="connsiteY2" fmla="*/ 69974 h 178826"/>
                <a:gd name="connsiteX3" fmla="*/ 25438 w 33551"/>
                <a:gd name="connsiteY3" fmla="*/ 3299 h 17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51" h="178826">
                  <a:moveTo>
                    <a:pt x="25438" y="3299"/>
                  </a:moveTo>
                  <a:cubicBezTo>
                    <a:pt x="20146" y="21291"/>
                    <a:pt x="-1020" y="166812"/>
                    <a:pt x="38" y="177924"/>
                  </a:cubicBezTo>
                  <a:cubicBezTo>
                    <a:pt x="1096" y="189036"/>
                    <a:pt x="27026" y="94316"/>
                    <a:pt x="31788" y="69974"/>
                  </a:cubicBezTo>
                  <a:cubicBezTo>
                    <a:pt x="36550" y="45632"/>
                    <a:pt x="30730" y="-14693"/>
                    <a:pt x="25438" y="3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CE9B1E60-701A-1BC3-0D9B-50A911367104}"/>
                </a:ext>
              </a:extLst>
            </p:cNvPr>
            <p:cNvSpPr/>
            <p:nvPr/>
          </p:nvSpPr>
          <p:spPr>
            <a:xfrm>
              <a:off x="295588" y="10778295"/>
              <a:ext cx="374393" cy="202166"/>
            </a:xfrm>
            <a:custGeom>
              <a:avLst/>
              <a:gdLst>
                <a:gd name="connsiteX0" fmla="*/ 2862 w 374393"/>
                <a:gd name="connsiteY0" fmla="*/ 830 h 202166"/>
                <a:gd name="connsiteX1" fmla="*/ 113987 w 374393"/>
                <a:gd name="connsiteY1" fmla="*/ 127830 h 202166"/>
                <a:gd name="connsiteX2" fmla="*/ 155262 w 374393"/>
                <a:gd name="connsiteY2" fmla="*/ 181805 h 202166"/>
                <a:gd name="connsiteX3" fmla="*/ 374337 w 374393"/>
                <a:gd name="connsiteY3" fmla="*/ 194505 h 202166"/>
                <a:gd name="connsiteX4" fmla="*/ 133037 w 374393"/>
                <a:gd name="connsiteY4" fmla="*/ 197680 h 202166"/>
                <a:gd name="connsiteX5" fmla="*/ 113987 w 374393"/>
                <a:gd name="connsiteY5" fmla="*/ 131005 h 202166"/>
                <a:gd name="connsiteX6" fmla="*/ 37787 w 374393"/>
                <a:gd name="connsiteY6" fmla="*/ 73855 h 202166"/>
                <a:gd name="connsiteX7" fmla="*/ 2862 w 374393"/>
                <a:gd name="connsiteY7" fmla="*/ 830 h 2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393" h="202166">
                  <a:moveTo>
                    <a:pt x="2862" y="830"/>
                  </a:moveTo>
                  <a:cubicBezTo>
                    <a:pt x="15562" y="9826"/>
                    <a:pt x="88587" y="97667"/>
                    <a:pt x="113987" y="127830"/>
                  </a:cubicBezTo>
                  <a:cubicBezTo>
                    <a:pt x="139387" y="157993"/>
                    <a:pt x="111870" y="170693"/>
                    <a:pt x="155262" y="181805"/>
                  </a:cubicBezTo>
                  <a:cubicBezTo>
                    <a:pt x="198654" y="192917"/>
                    <a:pt x="378041" y="191859"/>
                    <a:pt x="374337" y="194505"/>
                  </a:cubicBezTo>
                  <a:cubicBezTo>
                    <a:pt x="370633" y="197151"/>
                    <a:pt x="176429" y="208263"/>
                    <a:pt x="133037" y="197680"/>
                  </a:cubicBezTo>
                  <a:cubicBezTo>
                    <a:pt x="89645" y="187097"/>
                    <a:pt x="129862" y="151643"/>
                    <a:pt x="113987" y="131005"/>
                  </a:cubicBezTo>
                  <a:cubicBezTo>
                    <a:pt x="98112" y="110368"/>
                    <a:pt x="52604" y="89201"/>
                    <a:pt x="37787" y="73855"/>
                  </a:cubicBezTo>
                  <a:cubicBezTo>
                    <a:pt x="22970" y="58509"/>
                    <a:pt x="-9838" y="-8166"/>
                    <a:pt x="2862" y="8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53527E20-AD3D-7B5E-C62C-D4150590C655}"/>
                </a:ext>
              </a:extLst>
            </p:cNvPr>
            <p:cNvSpPr/>
            <p:nvPr/>
          </p:nvSpPr>
          <p:spPr>
            <a:xfrm>
              <a:off x="276167" y="10385923"/>
              <a:ext cx="267164" cy="418785"/>
            </a:xfrm>
            <a:custGeom>
              <a:avLst/>
              <a:gdLst>
                <a:gd name="connsiteX0" fmla="*/ 266758 w 267164"/>
                <a:gd name="connsiteY0" fmla="*/ 2677 h 418785"/>
                <a:gd name="connsiteX1" fmla="*/ 161983 w 267164"/>
                <a:gd name="connsiteY1" fmla="*/ 126502 h 418785"/>
                <a:gd name="connsiteX2" fmla="*/ 50858 w 267164"/>
                <a:gd name="connsiteY2" fmla="*/ 304302 h 418785"/>
                <a:gd name="connsiteX3" fmla="*/ 58 w 267164"/>
                <a:gd name="connsiteY3" fmla="*/ 418602 h 418785"/>
                <a:gd name="connsiteX4" fmla="*/ 44508 w 267164"/>
                <a:gd name="connsiteY4" fmla="*/ 278902 h 418785"/>
                <a:gd name="connsiteX5" fmla="*/ 193733 w 267164"/>
                <a:gd name="connsiteY5" fmla="*/ 59827 h 418785"/>
                <a:gd name="connsiteX6" fmla="*/ 266758 w 267164"/>
                <a:gd name="connsiteY6" fmla="*/ 2677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164" h="418785">
                  <a:moveTo>
                    <a:pt x="266758" y="2677"/>
                  </a:moveTo>
                  <a:cubicBezTo>
                    <a:pt x="261466" y="13790"/>
                    <a:pt x="197966" y="76231"/>
                    <a:pt x="161983" y="126502"/>
                  </a:cubicBezTo>
                  <a:cubicBezTo>
                    <a:pt x="126000" y="176773"/>
                    <a:pt x="77845" y="255619"/>
                    <a:pt x="50858" y="304302"/>
                  </a:cubicBezTo>
                  <a:cubicBezTo>
                    <a:pt x="23870" y="352985"/>
                    <a:pt x="1116" y="422835"/>
                    <a:pt x="58" y="418602"/>
                  </a:cubicBezTo>
                  <a:cubicBezTo>
                    <a:pt x="-1000" y="414369"/>
                    <a:pt x="12229" y="338698"/>
                    <a:pt x="44508" y="278902"/>
                  </a:cubicBezTo>
                  <a:cubicBezTo>
                    <a:pt x="76787" y="219106"/>
                    <a:pt x="163041" y="103748"/>
                    <a:pt x="193733" y="59827"/>
                  </a:cubicBezTo>
                  <a:cubicBezTo>
                    <a:pt x="224425" y="15906"/>
                    <a:pt x="272050" y="-8436"/>
                    <a:pt x="266758" y="2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B165A2AD-F6C5-7F61-29F8-40C2C768897A}"/>
                </a:ext>
              </a:extLst>
            </p:cNvPr>
            <p:cNvSpPr/>
            <p:nvPr/>
          </p:nvSpPr>
          <p:spPr>
            <a:xfrm>
              <a:off x="152130" y="10310943"/>
              <a:ext cx="220014" cy="366590"/>
            </a:xfrm>
            <a:custGeom>
              <a:avLst/>
              <a:gdLst>
                <a:gd name="connsiteX0" fmla="*/ 219345 w 220014"/>
                <a:gd name="connsiteY0" fmla="*/ 1457 h 366590"/>
                <a:gd name="connsiteX1" fmla="*/ 114570 w 220014"/>
                <a:gd name="connsiteY1" fmla="*/ 134807 h 366590"/>
                <a:gd name="connsiteX2" fmla="*/ 41545 w 220014"/>
                <a:gd name="connsiteY2" fmla="*/ 233232 h 366590"/>
                <a:gd name="connsiteX3" fmla="*/ 270 w 220014"/>
                <a:gd name="connsiteY3" fmla="*/ 366582 h 366590"/>
                <a:gd name="connsiteX4" fmla="*/ 60595 w 220014"/>
                <a:gd name="connsiteY4" fmla="*/ 226882 h 366590"/>
                <a:gd name="connsiteX5" fmla="*/ 219345 w 220014"/>
                <a:gd name="connsiteY5" fmla="*/ 1457 h 36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14" h="366590">
                  <a:moveTo>
                    <a:pt x="219345" y="1457"/>
                  </a:moveTo>
                  <a:cubicBezTo>
                    <a:pt x="228341" y="-13889"/>
                    <a:pt x="144203" y="96178"/>
                    <a:pt x="114570" y="134807"/>
                  </a:cubicBezTo>
                  <a:cubicBezTo>
                    <a:pt x="84937" y="173436"/>
                    <a:pt x="60595" y="194603"/>
                    <a:pt x="41545" y="233232"/>
                  </a:cubicBezTo>
                  <a:cubicBezTo>
                    <a:pt x="22495" y="271861"/>
                    <a:pt x="-2905" y="367640"/>
                    <a:pt x="270" y="366582"/>
                  </a:cubicBezTo>
                  <a:cubicBezTo>
                    <a:pt x="3445" y="365524"/>
                    <a:pt x="26199" y="284032"/>
                    <a:pt x="60595" y="226882"/>
                  </a:cubicBezTo>
                  <a:cubicBezTo>
                    <a:pt x="94991" y="169732"/>
                    <a:pt x="210349" y="16803"/>
                    <a:pt x="219345" y="14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E3C41163-542A-9B88-FDF8-F01977C9FD05}"/>
                </a:ext>
              </a:extLst>
            </p:cNvPr>
            <p:cNvSpPr/>
            <p:nvPr/>
          </p:nvSpPr>
          <p:spPr>
            <a:xfrm>
              <a:off x="198537" y="10429822"/>
              <a:ext cx="125366" cy="273301"/>
            </a:xfrm>
            <a:custGeom>
              <a:avLst/>
              <a:gdLst>
                <a:gd name="connsiteX0" fmla="*/ 125313 w 125366"/>
                <a:gd name="connsiteY0" fmla="*/ 53 h 273301"/>
                <a:gd name="connsiteX1" fmla="*/ 17363 w 125366"/>
                <a:gd name="connsiteY1" fmla="*/ 181028 h 273301"/>
                <a:gd name="connsiteX2" fmla="*/ 42763 w 125366"/>
                <a:gd name="connsiteY2" fmla="*/ 273103 h 273301"/>
                <a:gd name="connsiteX3" fmla="*/ 1488 w 125366"/>
                <a:gd name="connsiteY3" fmla="*/ 200078 h 273301"/>
                <a:gd name="connsiteX4" fmla="*/ 125313 w 125366"/>
                <a:gd name="connsiteY4" fmla="*/ 53 h 27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66" h="273301">
                  <a:moveTo>
                    <a:pt x="125313" y="53"/>
                  </a:moveTo>
                  <a:cubicBezTo>
                    <a:pt x="127959" y="-3122"/>
                    <a:pt x="31121" y="135520"/>
                    <a:pt x="17363" y="181028"/>
                  </a:cubicBezTo>
                  <a:cubicBezTo>
                    <a:pt x="3605" y="226536"/>
                    <a:pt x="45409" y="269928"/>
                    <a:pt x="42763" y="273103"/>
                  </a:cubicBezTo>
                  <a:cubicBezTo>
                    <a:pt x="40117" y="276278"/>
                    <a:pt x="-9095" y="240824"/>
                    <a:pt x="1488" y="200078"/>
                  </a:cubicBezTo>
                  <a:cubicBezTo>
                    <a:pt x="12071" y="159332"/>
                    <a:pt x="122667" y="3228"/>
                    <a:pt x="125313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0C4721C-3345-C2CF-DA4B-16617F7F9276}"/>
                </a:ext>
              </a:extLst>
            </p:cNvPr>
            <p:cNvSpPr/>
            <p:nvPr/>
          </p:nvSpPr>
          <p:spPr>
            <a:xfrm>
              <a:off x="200025" y="10236200"/>
              <a:ext cx="333854" cy="105474"/>
            </a:xfrm>
            <a:custGeom>
              <a:avLst/>
              <a:gdLst>
                <a:gd name="connsiteX0" fmla="*/ 0 w 333854"/>
                <a:gd name="connsiteY0" fmla="*/ 0 h 105474"/>
                <a:gd name="connsiteX1" fmla="*/ 152400 w 333854"/>
                <a:gd name="connsiteY1" fmla="*/ 66675 h 105474"/>
                <a:gd name="connsiteX2" fmla="*/ 333375 w 333854"/>
                <a:gd name="connsiteY2" fmla="*/ 104775 h 105474"/>
                <a:gd name="connsiteX3" fmla="*/ 95250 w 333854"/>
                <a:gd name="connsiteY3" fmla="*/ 34925 h 105474"/>
                <a:gd name="connsiteX4" fmla="*/ 0 w 333854"/>
                <a:gd name="connsiteY4" fmla="*/ 0 h 1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54" h="105474">
                  <a:moveTo>
                    <a:pt x="0" y="0"/>
                  </a:moveTo>
                  <a:cubicBezTo>
                    <a:pt x="48418" y="24606"/>
                    <a:pt x="96837" y="49212"/>
                    <a:pt x="152400" y="66675"/>
                  </a:cubicBezTo>
                  <a:cubicBezTo>
                    <a:pt x="207963" y="84138"/>
                    <a:pt x="342900" y="110067"/>
                    <a:pt x="333375" y="104775"/>
                  </a:cubicBezTo>
                  <a:cubicBezTo>
                    <a:pt x="323850" y="99483"/>
                    <a:pt x="95250" y="34925"/>
                    <a:pt x="95250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351B12BD-DEF8-5E56-4E0E-41F7D55D4725}"/>
                </a:ext>
              </a:extLst>
            </p:cNvPr>
            <p:cNvSpPr/>
            <p:nvPr/>
          </p:nvSpPr>
          <p:spPr>
            <a:xfrm>
              <a:off x="14459" y="10581844"/>
              <a:ext cx="379554" cy="419612"/>
            </a:xfrm>
            <a:custGeom>
              <a:avLst/>
              <a:gdLst>
                <a:gd name="connsiteX0" fmla="*/ 1416 w 379554"/>
                <a:gd name="connsiteY0" fmla="*/ 431 h 419612"/>
                <a:gd name="connsiteX1" fmla="*/ 80791 w 379554"/>
                <a:gd name="connsiteY1" fmla="*/ 105206 h 419612"/>
                <a:gd name="connsiteX2" fmla="*/ 210966 w 379554"/>
                <a:gd name="connsiteY2" fmla="*/ 248081 h 419612"/>
                <a:gd name="connsiteX3" fmla="*/ 379241 w 379554"/>
                <a:gd name="connsiteY3" fmla="*/ 419531 h 419612"/>
                <a:gd name="connsiteX4" fmla="*/ 166516 w 379554"/>
                <a:gd name="connsiteY4" fmla="*/ 225856 h 419612"/>
                <a:gd name="connsiteX5" fmla="*/ 39516 w 379554"/>
                <a:gd name="connsiteY5" fmla="*/ 73456 h 419612"/>
                <a:gd name="connsiteX6" fmla="*/ 1416 w 379554"/>
                <a:gd name="connsiteY6" fmla="*/ 431 h 41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54" h="419612">
                  <a:moveTo>
                    <a:pt x="1416" y="431"/>
                  </a:moveTo>
                  <a:cubicBezTo>
                    <a:pt x="8295" y="5723"/>
                    <a:pt x="45866" y="63931"/>
                    <a:pt x="80791" y="105206"/>
                  </a:cubicBezTo>
                  <a:cubicBezTo>
                    <a:pt x="115716" y="146481"/>
                    <a:pt x="161224" y="195694"/>
                    <a:pt x="210966" y="248081"/>
                  </a:cubicBezTo>
                  <a:cubicBezTo>
                    <a:pt x="260708" y="300468"/>
                    <a:pt x="386649" y="423235"/>
                    <a:pt x="379241" y="419531"/>
                  </a:cubicBezTo>
                  <a:cubicBezTo>
                    <a:pt x="371833" y="415827"/>
                    <a:pt x="223137" y="283535"/>
                    <a:pt x="166516" y="225856"/>
                  </a:cubicBezTo>
                  <a:cubicBezTo>
                    <a:pt x="109895" y="168177"/>
                    <a:pt x="65445" y="107323"/>
                    <a:pt x="39516" y="73456"/>
                  </a:cubicBezTo>
                  <a:cubicBezTo>
                    <a:pt x="13587" y="39589"/>
                    <a:pt x="-5463" y="-4861"/>
                    <a:pt x="1416" y="4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66C13BCF-935D-81A7-2D20-802C1EC85610}"/>
                </a:ext>
              </a:extLst>
            </p:cNvPr>
            <p:cNvSpPr/>
            <p:nvPr/>
          </p:nvSpPr>
          <p:spPr>
            <a:xfrm>
              <a:off x="3093" y="10321925"/>
              <a:ext cx="146300" cy="16414"/>
            </a:xfrm>
            <a:custGeom>
              <a:avLst/>
              <a:gdLst>
                <a:gd name="connsiteX0" fmla="*/ 82 w 146300"/>
                <a:gd name="connsiteY0" fmla="*/ 15875 h 16414"/>
                <a:gd name="connsiteX1" fmla="*/ 95332 w 146300"/>
                <a:gd name="connsiteY1" fmla="*/ 0 h 16414"/>
                <a:gd name="connsiteX2" fmla="*/ 146132 w 146300"/>
                <a:gd name="connsiteY2" fmla="*/ 15875 h 16414"/>
                <a:gd name="connsiteX3" fmla="*/ 79457 w 146300"/>
                <a:gd name="connsiteY3" fmla="*/ 12700 h 16414"/>
                <a:gd name="connsiteX4" fmla="*/ 82 w 146300"/>
                <a:gd name="connsiteY4" fmla="*/ 15875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00" h="16414">
                  <a:moveTo>
                    <a:pt x="82" y="15875"/>
                  </a:moveTo>
                  <a:cubicBezTo>
                    <a:pt x="2728" y="13758"/>
                    <a:pt x="70990" y="0"/>
                    <a:pt x="95332" y="0"/>
                  </a:cubicBezTo>
                  <a:cubicBezTo>
                    <a:pt x="119674" y="0"/>
                    <a:pt x="148778" y="13758"/>
                    <a:pt x="146132" y="15875"/>
                  </a:cubicBezTo>
                  <a:cubicBezTo>
                    <a:pt x="143486" y="17992"/>
                    <a:pt x="100094" y="13229"/>
                    <a:pt x="79457" y="12700"/>
                  </a:cubicBezTo>
                  <a:cubicBezTo>
                    <a:pt x="58820" y="12171"/>
                    <a:pt x="-2564" y="17992"/>
                    <a:pt x="82" y="15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66139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実況・感想】土曜プレミアム・映画「ミッション：インポッシブル／ローグ・ネイション」 | ガールズちゃんねる - Girls Channel -" hidden="1">
            <a:extLst>
              <a:ext uri="{FF2B5EF4-FFF2-40B4-BE49-F238E27FC236}">
                <a16:creationId xmlns:a16="http://schemas.microsoft.com/office/drawing/2014/main" id="{4B1FF764-9E20-0B06-04FE-94C420EAA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" y="1787525"/>
            <a:ext cx="9601200" cy="9224963"/>
          </a:xfrm>
          <a:prstGeom prst="rect">
            <a:avLst/>
          </a:prstGeom>
          <a:solidFill>
            <a:srgbClr val="0070C0">
              <a:alpha val="25000"/>
            </a:srgbClr>
          </a:solidFill>
        </p:spPr>
      </p:pic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9BB745E2-B9B1-F9DF-8E6C-DCA0C3084488}"/>
              </a:ext>
            </a:extLst>
          </p:cNvPr>
          <p:cNvGrpSpPr/>
          <p:nvPr/>
        </p:nvGrpSpPr>
        <p:grpSpPr>
          <a:xfrm>
            <a:off x="2830" y="9742302"/>
            <a:ext cx="2407461" cy="1430830"/>
            <a:chOff x="2830" y="9742302"/>
            <a:chExt cx="2407461" cy="1430830"/>
          </a:xfrm>
        </p:grpSpPr>
        <p:grpSp>
          <p:nvGrpSpPr>
            <p:cNvPr id="1569" name="グループ化 1568">
              <a:extLst>
                <a:ext uri="{FF2B5EF4-FFF2-40B4-BE49-F238E27FC236}">
                  <a16:creationId xmlns:a16="http://schemas.microsoft.com/office/drawing/2014/main" id="{B55069E1-66F6-472B-3D9C-171A93B675BB}"/>
                </a:ext>
              </a:extLst>
            </p:cNvPr>
            <p:cNvGrpSpPr/>
            <p:nvPr/>
          </p:nvGrpSpPr>
          <p:grpSpPr>
            <a:xfrm>
              <a:off x="3093" y="9768580"/>
              <a:ext cx="2407198" cy="1251973"/>
              <a:chOff x="3093" y="9768580"/>
              <a:chExt cx="2407198" cy="1251973"/>
            </a:xfrm>
            <a:solidFill>
              <a:schemeClr val="tx1">
                <a:lumMod val="95000"/>
                <a:lumOff val="5000"/>
              </a:schemeClr>
            </a:solidFill>
          </p:grpSpPr>
          <p:sp>
            <p:nvSpPr>
              <p:cNvPr id="1511" name="フリーフォーム 1510">
                <a:extLst>
                  <a:ext uri="{FF2B5EF4-FFF2-40B4-BE49-F238E27FC236}">
                    <a16:creationId xmlns:a16="http://schemas.microsoft.com/office/drawing/2014/main" id="{32D90FDC-7B5B-FA4C-AE5C-900B045045A1}"/>
                  </a:ext>
                </a:extLst>
              </p:cNvPr>
              <p:cNvSpPr/>
              <p:nvPr/>
            </p:nvSpPr>
            <p:spPr>
              <a:xfrm>
                <a:off x="2124051" y="10050010"/>
                <a:ext cx="149593" cy="446596"/>
              </a:xfrm>
              <a:custGeom>
                <a:avLst/>
                <a:gdLst>
                  <a:gd name="connsiteX0" fmla="*/ 149249 w 149593"/>
                  <a:gd name="connsiteY0" fmla="*/ 5215 h 446596"/>
                  <a:gd name="connsiteX1" fmla="*/ 123849 w 149593"/>
                  <a:gd name="connsiteY1" fmla="*/ 94115 h 446596"/>
                  <a:gd name="connsiteX2" fmla="*/ 95274 w 149593"/>
                  <a:gd name="connsiteY2" fmla="*/ 230640 h 446596"/>
                  <a:gd name="connsiteX3" fmla="*/ 24 w 149593"/>
                  <a:gd name="connsiteY3" fmla="*/ 446540 h 446596"/>
                  <a:gd name="connsiteX4" fmla="*/ 104799 w 149593"/>
                  <a:gd name="connsiteY4" fmla="*/ 249690 h 446596"/>
                  <a:gd name="connsiteX5" fmla="*/ 149249 w 149593"/>
                  <a:gd name="connsiteY5" fmla="*/ 5215 h 44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593" h="446596">
                    <a:moveTo>
                      <a:pt x="149249" y="5215"/>
                    </a:moveTo>
                    <a:cubicBezTo>
                      <a:pt x="152424" y="-20714"/>
                      <a:pt x="132845" y="56544"/>
                      <a:pt x="123849" y="94115"/>
                    </a:cubicBezTo>
                    <a:cubicBezTo>
                      <a:pt x="114853" y="131686"/>
                      <a:pt x="115911" y="171903"/>
                      <a:pt x="95274" y="230640"/>
                    </a:cubicBezTo>
                    <a:cubicBezTo>
                      <a:pt x="74637" y="289377"/>
                      <a:pt x="-1563" y="443365"/>
                      <a:pt x="24" y="446540"/>
                    </a:cubicBezTo>
                    <a:cubicBezTo>
                      <a:pt x="1611" y="449715"/>
                      <a:pt x="79399" y="317423"/>
                      <a:pt x="104799" y="249690"/>
                    </a:cubicBezTo>
                    <a:cubicBezTo>
                      <a:pt x="130199" y="181957"/>
                      <a:pt x="146074" y="31144"/>
                      <a:pt x="149249" y="5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 1511">
                <a:extLst>
                  <a:ext uri="{FF2B5EF4-FFF2-40B4-BE49-F238E27FC236}">
                    <a16:creationId xmlns:a16="http://schemas.microsoft.com/office/drawing/2014/main" id="{F3830D0A-AECE-4659-60F5-DD921354510D}"/>
                  </a:ext>
                </a:extLst>
              </p:cNvPr>
              <p:cNvSpPr/>
              <p:nvPr/>
            </p:nvSpPr>
            <p:spPr>
              <a:xfrm>
                <a:off x="2060436" y="10153637"/>
                <a:ext cx="140029" cy="384816"/>
              </a:xfrm>
              <a:custGeom>
                <a:avLst/>
                <a:gdLst>
                  <a:gd name="connsiteX0" fmla="*/ 139839 w 140029"/>
                  <a:gd name="connsiteY0" fmla="*/ 13 h 384816"/>
                  <a:gd name="connsiteX1" fmla="*/ 95389 w 140029"/>
                  <a:gd name="connsiteY1" fmla="*/ 203213 h 384816"/>
                  <a:gd name="connsiteX2" fmla="*/ 139 w 140029"/>
                  <a:gd name="connsiteY2" fmla="*/ 381013 h 384816"/>
                  <a:gd name="connsiteX3" fmla="*/ 73164 w 140029"/>
                  <a:gd name="connsiteY3" fmla="*/ 327038 h 384816"/>
                  <a:gd name="connsiteX4" fmla="*/ 31889 w 140029"/>
                  <a:gd name="connsiteY4" fmla="*/ 352438 h 384816"/>
                  <a:gd name="connsiteX5" fmla="*/ 108089 w 140029"/>
                  <a:gd name="connsiteY5" fmla="*/ 212738 h 384816"/>
                  <a:gd name="connsiteX6" fmla="*/ 139839 w 140029"/>
                  <a:gd name="connsiteY6" fmla="*/ 13 h 38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29" h="384816">
                    <a:moveTo>
                      <a:pt x="139839" y="13"/>
                    </a:moveTo>
                    <a:cubicBezTo>
                      <a:pt x="137722" y="-1575"/>
                      <a:pt x="118672" y="139713"/>
                      <a:pt x="95389" y="203213"/>
                    </a:cubicBezTo>
                    <a:cubicBezTo>
                      <a:pt x="72106" y="266713"/>
                      <a:pt x="3843" y="360375"/>
                      <a:pt x="139" y="381013"/>
                    </a:cubicBezTo>
                    <a:cubicBezTo>
                      <a:pt x="-3565" y="401651"/>
                      <a:pt x="67872" y="331801"/>
                      <a:pt x="73164" y="327038"/>
                    </a:cubicBezTo>
                    <a:cubicBezTo>
                      <a:pt x="78456" y="322276"/>
                      <a:pt x="26068" y="371488"/>
                      <a:pt x="31889" y="352438"/>
                    </a:cubicBezTo>
                    <a:cubicBezTo>
                      <a:pt x="37710" y="333388"/>
                      <a:pt x="90097" y="266184"/>
                      <a:pt x="108089" y="212738"/>
                    </a:cubicBezTo>
                    <a:cubicBezTo>
                      <a:pt x="126081" y="159292"/>
                      <a:pt x="141956" y="1601"/>
                      <a:pt x="139839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フリーフォーム 1512">
                <a:extLst>
                  <a:ext uri="{FF2B5EF4-FFF2-40B4-BE49-F238E27FC236}">
                    <a16:creationId xmlns:a16="http://schemas.microsoft.com/office/drawing/2014/main" id="{2697038F-3F2A-2AA8-5E9D-DA30B6BDA114}"/>
                  </a:ext>
                </a:extLst>
              </p:cNvPr>
              <p:cNvSpPr/>
              <p:nvPr/>
            </p:nvSpPr>
            <p:spPr>
              <a:xfrm>
                <a:off x="2324093" y="10026275"/>
                <a:ext cx="41318" cy="219503"/>
              </a:xfrm>
              <a:custGeom>
                <a:avLst/>
                <a:gdLst>
                  <a:gd name="connsiteX0" fmla="*/ 19057 w 41318"/>
                  <a:gd name="connsiteY0" fmla="*/ 375 h 219503"/>
                  <a:gd name="connsiteX1" fmla="*/ 41282 w 41318"/>
                  <a:gd name="connsiteY1" fmla="*/ 79750 h 219503"/>
                  <a:gd name="connsiteX2" fmla="*/ 12707 w 41318"/>
                  <a:gd name="connsiteY2" fmla="*/ 130550 h 219503"/>
                  <a:gd name="connsiteX3" fmla="*/ 38107 w 41318"/>
                  <a:gd name="connsiteY3" fmla="*/ 219450 h 219503"/>
                  <a:gd name="connsiteX4" fmla="*/ 7 w 41318"/>
                  <a:gd name="connsiteY4" fmla="*/ 143250 h 219503"/>
                  <a:gd name="connsiteX5" fmla="*/ 34932 w 41318"/>
                  <a:gd name="connsiteY5" fmla="*/ 114675 h 219503"/>
                  <a:gd name="connsiteX6" fmla="*/ 19057 w 41318"/>
                  <a:gd name="connsiteY6" fmla="*/ 375 h 21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18" h="219503">
                    <a:moveTo>
                      <a:pt x="19057" y="375"/>
                    </a:moveTo>
                    <a:cubicBezTo>
                      <a:pt x="20115" y="-5446"/>
                      <a:pt x="42340" y="58054"/>
                      <a:pt x="41282" y="79750"/>
                    </a:cubicBezTo>
                    <a:cubicBezTo>
                      <a:pt x="40224" y="101446"/>
                      <a:pt x="13236" y="107267"/>
                      <a:pt x="12707" y="130550"/>
                    </a:cubicBezTo>
                    <a:cubicBezTo>
                      <a:pt x="12178" y="153833"/>
                      <a:pt x="40224" y="217333"/>
                      <a:pt x="38107" y="219450"/>
                    </a:cubicBezTo>
                    <a:cubicBezTo>
                      <a:pt x="35990" y="221567"/>
                      <a:pt x="536" y="160712"/>
                      <a:pt x="7" y="143250"/>
                    </a:cubicBezTo>
                    <a:cubicBezTo>
                      <a:pt x="-522" y="125788"/>
                      <a:pt x="28582" y="132667"/>
                      <a:pt x="34932" y="114675"/>
                    </a:cubicBezTo>
                    <a:cubicBezTo>
                      <a:pt x="41282" y="96683"/>
                      <a:pt x="17999" y="6196"/>
                      <a:pt x="19057" y="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4" name="フリーフォーム 1513">
                <a:extLst>
                  <a:ext uri="{FF2B5EF4-FFF2-40B4-BE49-F238E27FC236}">
                    <a16:creationId xmlns:a16="http://schemas.microsoft.com/office/drawing/2014/main" id="{7F235889-99CA-C5F6-F4C0-30FAF3220DF5}"/>
                  </a:ext>
                </a:extLst>
              </p:cNvPr>
              <p:cNvSpPr/>
              <p:nvPr/>
            </p:nvSpPr>
            <p:spPr>
              <a:xfrm>
                <a:off x="2314477" y="10071097"/>
                <a:ext cx="38223" cy="184156"/>
              </a:xfrm>
              <a:custGeom>
                <a:avLst/>
                <a:gdLst>
                  <a:gd name="connsiteX0" fmla="*/ 31848 w 38223"/>
                  <a:gd name="connsiteY0" fmla="*/ 3 h 184156"/>
                  <a:gd name="connsiteX1" fmla="*/ 6448 w 38223"/>
                  <a:gd name="connsiteY1" fmla="*/ 88903 h 184156"/>
                  <a:gd name="connsiteX2" fmla="*/ 38198 w 38223"/>
                  <a:gd name="connsiteY2" fmla="*/ 184153 h 184156"/>
                  <a:gd name="connsiteX3" fmla="*/ 98 w 38223"/>
                  <a:gd name="connsiteY3" fmla="*/ 92078 h 184156"/>
                  <a:gd name="connsiteX4" fmla="*/ 31848 w 38223"/>
                  <a:gd name="connsiteY4" fmla="*/ 3 h 184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23" h="184156">
                    <a:moveTo>
                      <a:pt x="31848" y="3"/>
                    </a:moveTo>
                    <a:cubicBezTo>
                      <a:pt x="32906" y="-526"/>
                      <a:pt x="5390" y="58211"/>
                      <a:pt x="6448" y="88903"/>
                    </a:cubicBezTo>
                    <a:cubicBezTo>
                      <a:pt x="7506" y="119595"/>
                      <a:pt x="39256" y="183624"/>
                      <a:pt x="38198" y="184153"/>
                    </a:cubicBezTo>
                    <a:cubicBezTo>
                      <a:pt x="37140" y="184682"/>
                      <a:pt x="2215" y="117478"/>
                      <a:pt x="98" y="92078"/>
                    </a:cubicBezTo>
                    <a:cubicBezTo>
                      <a:pt x="-2019" y="66678"/>
                      <a:pt x="30790" y="532"/>
                      <a:pt x="3184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5" name="フリーフォーム 1514">
                <a:extLst>
                  <a:ext uri="{FF2B5EF4-FFF2-40B4-BE49-F238E27FC236}">
                    <a16:creationId xmlns:a16="http://schemas.microsoft.com/office/drawing/2014/main" id="{66CE52AC-A976-2D85-4416-2885C3E75410}"/>
                  </a:ext>
                </a:extLst>
              </p:cNvPr>
              <p:cNvSpPr/>
              <p:nvPr/>
            </p:nvSpPr>
            <p:spPr>
              <a:xfrm>
                <a:off x="2314568" y="10248846"/>
                <a:ext cx="39103" cy="403388"/>
              </a:xfrm>
              <a:custGeom>
                <a:avLst/>
                <a:gdLst>
                  <a:gd name="connsiteX0" fmla="*/ 34932 w 39103"/>
                  <a:gd name="connsiteY0" fmla="*/ 54 h 403388"/>
                  <a:gd name="connsiteX1" fmla="*/ 31757 w 39103"/>
                  <a:gd name="connsiteY1" fmla="*/ 117529 h 403388"/>
                  <a:gd name="connsiteX2" fmla="*/ 38107 w 39103"/>
                  <a:gd name="connsiteY2" fmla="*/ 155629 h 403388"/>
                  <a:gd name="connsiteX3" fmla="*/ 34932 w 39103"/>
                  <a:gd name="connsiteY3" fmla="*/ 298504 h 403388"/>
                  <a:gd name="connsiteX4" fmla="*/ 7 w 39103"/>
                  <a:gd name="connsiteY4" fmla="*/ 403279 h 403388"/>
                  <a:gd name="connsiteX5" fmla="*/ 31757 w 39103"/>
                  <a:gd name="connsiteY5" fmla="*/ 279454 h 403388"/>
                  <a:gd name="connsiteX6" fmla="*/ 25407 w 39103"/>
                  <a:gd name="connsiteY6" fmla="*/ 133404 h 403388"/>
                  <a:gd name="connsiteX7" fmla="*/ 34932 w 39103"/>
                  <a:gd name="connsiteY7" fmla="*/ 54 h 40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03" h="403388">
                    <a:moveTo>
                      <a:pt x="34932" y="54"/>
                    </a:moveTo>
                    <a:cubicBezTo>
                      <a:pt x="35990" y="-2592"/>
                      <a:pt x="31228" y="91600"/>
                      <a:pt x="31757" y="117529"/>
                    </a:cubicBezTo>
                    <a:cubicBezTo>
                      <a:pt x="32286" y="143458"/>
                      <a:pt x="37578" y="125467"/>
                      <a:pt x="38107" y="155629"/>
                    </a:cubicBezTo>
                    <a:cubicBezTo>
                      <a:pt x="38636" y="185792"/>
                      <a:pt x="41282" y="257229"/>
                      <a:pt x="34932" y="298504"/>
                    </a:cubicBezTo>
                    <a:cubicBezTo>
                      <a:pt x="28582" y="339779"/>
                      <a:pt x="536" y="406454"/>
                      <a:pt x="7" y="403279"/>
                    </a:cubicBezTo>
                    <a:cubicBezTo>
                      <a:pt x="-522" y="400104"/>
                      <a:pt x="27524" y="324433"/>
                      <a:pt x="31757" y="279454"/>
                    </a:cubicBezTo>
                    <a:cubicBezTo>
                      <a:pt x="35990" y="234475"/>
                      <a:pt x="25936" y="173621"/>
                      <a:pt x="25407" y="133404"/>
                    </a:cubicBezTo>
                    <a:cubicBezTo>
                      <a:pt x="24878" y="93187"/>
                      <a:pt x="33874" y="2700"/>
                      <a:pt x="34932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6" name="フリーフォーム 1515">
                <a:extLst>
                  <a:ext uri="{FF2B5EF4-FFF2-40B4-BE49-F238E27FC236}">
                    <a16:creationId xmlns:a16="http://schemas.microsoft.com/office/drawing/2014/main" id="{B407AAED-B993-2578-21BE-230131DE19C6}"/>
                  </a:ext>
                </a:extLst>
              </p:cNvPr>
              <p:cNvSpPr/>
              <p:nvPr/>
            </p:nvSpPr>
            <p:spPr>
              <a:xfrm>
                <a:off x="1841344" y="10845159"/>
                <a:ext cx="295823" cy="159605"/>
              </a:xfrm>
              <a:custGeom>
                <a:avLst/>
                <a:gdLst>
                  <a:gd name="connsiteX0" fmla="*/ 156 w 295823"/>
                  <a:gd name="connsiteY0" fmla="*/ 159391 h 159605"/>
                  <a:gd name="connsiteX1" fmla="*/ 174781 w 295823"/>
                  <a:gd name="connsiteY1" fmla="*/ 45091 h 159605"/>
                  <a:gd name="connsiteX2" fmla="*/ 295431 w 295823"/>
                  <a:gd name="connsiteY2" fmla="*/ 6991 h 159605"/>
                  <a:gd name="connsiteX3" fmla="*/ 206531 w 295823"/>
                  <a:gd name="connsiteY3" fmla="*/ 13341 h 159605"/>
                  <a:gd name="connsiteX4" fmla="*/ 156 w 295823"/>
                  <a:gd name="connsiteY4" fmla="*/ 159391 h 15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823" h="159605">
                    <a:moveTo>
                      <a:pt x="156" y="159391"/>
                    </a:moveTo>
                    <a:cubicBezTo>
                      <a:pt x="-5136" y="164683"/>
                      <a:pt x="125569" y="70491"/>
                      <a:pt x="174781" y="45091"/>
                    </a:cubicBezTo>
                    <a:cubicBezTo>
                      <a:pt x="223993" y="19691"/>
                      <a:pt x="290139" y="12283"/>
                      <a:pt x="295431" y="6991"/>
                    </a:cubicBezTo>
                    <a:cubicBezTo>
                      <a:pt x="300723" y="1699"/>
                      <a:pt x="251510" y="-8355"/>
                      <a:pt x="206531" y="13341"/>
                    </a:cubicBezTo>
                    <a:cubicBezTo>
                      <a:pt x="161552" y="35037"/>
                      <a:pt x="5448" y="154099"/>
                      <a:pt x="156" y="159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7" name="フリーフォーム 1516">
                <a:extLst>
                  <a:ext uri="{FF2B5EF4-FFF2-40B4-BE49-F238E27FC236}">
                    <a16:creationId xmlns:a16="http://schemas.microsoft.com/office/drawing/2014/main" id="{F36BA0F4-79EC-DBB6-0EE2-DABF149608DD}"/>
                  </a:ext>
                </a:extLst>
              </p:cNvPr>
              <p:cNvSpPr/>
              <p:nvPr/>
            </p:nvSpPr>
            <p:spPr>
              <a:xfrm>
                <a:off x="2146299" y="10471117"/>
                <a:ext cx="181987" cy="374705"/>
              </a:xfrm>
              <a:custGeom>
                <a:avLst/>
                <a:gdLst>
                  <a:gd name="connsiteX0" fmla="*/ 171451 w 181987"/>
                  <a:gd name="connsiteY0" fmla="*/ 33 h 374705"/>
                  <a:gd name="connsiteX1" fmla="*/ 168276 w 181987"/>
                  <a:gd name="connsiteY1" fmla="*/ 168308 h 374705"/>
                  <a:gd name="connsiteX2" fmla="*/ 1 w 181987"/>
                  <a:gd name="connsiteY2" fmla="*/ 374683 h 374705"/>
                  <a:gd name="connsiteX3" fmla="*/ 165101 w 181987"/>
                  <a:gd name="connsiteY3" fmla="*/ 155608 h 374705"/>
                  <a:gd name="connsiteX4" fmla="*/ 171451 w 181987"/>
                  <a:gd name="connsiteY4" fmla="*/ 33 h 37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987" h="374705">
                    <a:moveTo>
                      <a:pt x="171451" y="33"/>
                    </a:moveTo>
                    <a:cubicBezTo>
                      <a:pt x="171980" y="2150"/>
                      <a:pt x="196851" y="105866"/>
                      <a:pt x="168276" y="168308"/>
                    </a:cubicBezTo>
                    <a:cubicBezTo>
                      <a:pt x="139701" y="230750"/>
                      <a:pt x="530" y="376800"/>
                      <a:pt x="1" y="374683"/>
                    </a:cubicBezTo>
                    <a:cubicBezTo>
                      <a:pt x="-528" y="372566"/>
                      <a:pt x="135997" y="213287"/>
                      <a:pt x="165101" y="155608"/>
                    </a:cubicBezTo>
                    <a:cubicBezTo>
                      <a:pt x="194205" y="97929"/>
                      <a:pt x="170922" y="-2084"/>
                      <a:pt x="171451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8" name="フリーフォーム 1517">
                <a:extLst>
                  <a:ext uri="{FF2B5EF4-FFF2-40B4-BE49-F238E27FC236}">
                    <a16:creationId xmlns:a16="http://schemas.microsoft.com/office/drawing/2014/main" id="{0315D22F-37C7-1DFE-E6DD-AB7D69253D15}"/>
                  </a:ext>
                </a:extLst>
              </p:cNvPr>
              <p:cNvSpPr/>
              <p:nvPr/>
            </p:nvSpPr>
            <p:spPr>
              <a:xfrm>
                <a:off x="2339370" y="10366115"/>
                <a:ext cx="40470" cy="287891"/>
              </a:xfrm>
              <a:custGeom>
                <a:avLst/>
                <a:gdLst>
                  <a:gd name="connsiteX0" fmla="*/ 32355 w 40470"/>
                  <a:gd name="connsiteY0" fmla="*/ 260 h 287891"/>
                  <a:gd name="connsiteX1" fmla="*/ 16480 w 40470"/>
                  <a:gd name="connsiteY1" fmla="*/ 232035 h 287891"/>
                  <a:gd name="connsiteX2" fmla="*/ 605 w 40470"/>
                  <a:gd name="connsiteY2" fmla="*/ 286010 h 287891"/>
                  <a:gd name="connsiteX3" fmla="*/ 38705 w 40470"/>
                  <a:gd name="connsiteY3" fmla="*/ 187585 h 287891"/>
                  <a:gd name="connsiteX4" fmla="*/ 32355 w 40470"/>
                  <a:gd name="connsiteY4" fmla="*/ 260 h 287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70" h="287891">
                    <a:moveTo>
                      <a:pt x="32355" y="260"/>
                    </a:moveTo>
                    <a:cubicBezTo>
                      <a:pt x="28651" y="7668"/>
                      <a:pt x="21772" y="184410"/>
                      <a:pt x="16480" y="232035"/>
                    </a:cubicBezTo>
                    <a:cubicBezTo>
                      <a:pt x="11188" y="279660"/>
                      <a:pt x="-3099" y="293418"/>
                      <a:pt x="605" y="286010"/>
                    </a:cubicBezTo>
                    <a:cubicBezTo>
                      <a:pt x="4309" y="278602"/>
                      <a:pt x="33413" y="229389"/>
                      <a:pt x="38705" y="187585"/>
                    </a:cubicBezTo>
                    <a:cubicBezTo>
                      <a:pt x="43997" y="145781"/>
                      <a:pt x="36059" y="-7148"/>
                      <a:pt x="32355" y="2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 1518">
                <a:extLst>
                  <a:ext uri="{FF2B5EF4-FFF2-40B4-BE49-F238E27FC236}">
                    <a16:creationId xmlns:a16="http://schemas.microsoft.com/office/drawing/2014/main" id="{B000B020-C726-264E-B0C8-762D1D694E05}"/>
                  </a:ext>
                </a:extLst>
              </p:cNvPr>
              <p:cNvSpPr/>
              <p:nvPr/>
            </p:nvSpPr>
            <p:spPr>
              <a:xfrm>
                <a:off x="2165316" y="10607665"/>
                <a:ext cx="187484" cy="241320"/>
              </a:xfrm>
              <a:custGeom>
                <a:avLst/>
                <a:gdLst>
                  <a:gd name="connsiteX0" fmla="*/ 187359 w 187484"/>
                  <a:gd name="connsiteY0" fmla="*/ 10 h 241320"/>
                  <a:gd name="connsiteX1" fmla="*/ 133384 w 187484"/>
                  <a:gd name="connsiteY1" fmla="*/ 117485 h 241320"/>
                  <a:gd name="connsiteX2" fmla="*/ 34 w 187484"/>
                  <a:gd name="connsiteY2" fmla="*/ 241310 h 241320"/>
                  <a:gd name="connsiteX3" fmla="*/ 120684 w 187484"/>
                  <a:gd name="connsiteY3" fmla="*/ 123835 h 241320"/>
                  <a:gd name="connsiteX4" fmla="*/ 187359 w 187484"/>
                  <a:gd name="connsiteY4" fmla="*/ 10 h 24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484" h="241320">
                    <a:moveTo>
                      <a:pt x="187359" y="10"/>
                    </a:moveTo>
                    <a:cubicBezTo>
                      <a:pt x="189476" y="-1048"/>
                      <a:pt x="164605" y="77268"/>
                      <a:pt x="133384" y="117485"/>
                    </a:cubicBezTo>
                    <a:cubicBezTo>
                      <a:pt x="102163" y="157702"/>
                      <a:pt x="2151" y="240252"/>
                      <a:pt x="34" y="241310"/>
                    </a:cubicBezTo>
                    <a:cubicBezTo>
                      <a:pt x="-2083" y="242368"/>
                      <a:pt x="92638" y="160877"/>
                      <a:pt x="120684" y="123835"/>
                    </a:cubicBezTo>
                    <a:cubicBezTo>
                      <a:pt x="148730" y="86793"/>
                      <a:pt x="185242" y="1068"/>
                      <a:pt x="187359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 1519">
                <a:extLst>
                  <a:ext uri="{FF2B5EF4-FFF2-40B4-BE49-F238E27FC236}">
                    <a16:creationId xmlns:a16="http://schemas.microsoft.com/office/drawing/2014/main" id="{B99615A0-9B2A-9A9E-E4E3-4CCB0A0BECA3}"/>
                  </a:ext>
                </a:extLst>
              </p:cNvPr>
              <p:cNvSpPr/>
              <p:nvPr/>
            </p:nvSpPr>
            <p:spPr>
              <a:xfrm>
                <a:off x="2336699" y="10015738"/>
                <a:ext cx="73592" cy="166501"/>
              </a:xfrm>
              <a:custGeom>
                <a:avLst/>
                <a:gdLst>
                  <a:gd name="connsiteX0" fmla="*/ 6451 w 73592"/>
                  <a:gd name="connsiteY0" fmla="*/ 1387 h 166501"/>
                  <a:gd name="connsiteX1" fmla="*/ 60426 w 73592"/>
                  <a:gd name="connsiteY1" fmla="*/ 36312 h 166501"/>
                  <a:gd name="connsiteX2" fmla="*/ 57251 w 73592"/>
                  <a:gd name="connsiteY2" fmla="*/ 90287 h 166501"/>
                  <a:gd name="connsiteX3" fmla="*/ 101 w 73592"/>
                  <a:gd name="connsiteY3" fmla="*/ 166487 h 166501"/>
                  <a:gd name="connsiteX4" fmla="*/ 73126 w 73592"/>
                  <a:gd name="connsiteY4" fmla="*/ 83937 h 166501"/>
                  <a:gd name="connsiteX5" fmla="*/ 6451 w 73592"/>
                  <a:gd name="connsiteY5" fmla="*/ 1387 h 16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92" h="166501">
                    <a:moveTo>
                      <a:pt x="6451" y="1387"/>
                    </a:moveTo>
                    <a:cubicBezTo>
                      <a:pt x="4334" y="-6550"/>
                      <a:pt x="51959" y="21495"/>
                      <a:pt x="60426" y="36312"/>
                    </a:cubicBezTo>
                    <a:cubicBezTo>
                      <a:pt x="68893" y="51129"/>
                      <a:pt x="67305" y="68591"/>
                      <a:pt x="57251" y="90287"/>
                    </a:cubicBezTo>
                    <a:cubicBezTo>
                      <a:pt x="47197" y="111983"/>
                      <a:pt x="-2545" y="167545"/>
                      <a:pt x="101" y="166487"/>
                    </a:cubicBezTo>
                    <a:cubicBezTo>
                      <a:pt x="2747" y="165429"/>
                      <a:pt x="66247" y="110395"/>
                      <a:pt x="73126" y="83937"/>
                    </a:cubicBezTo>
                    <a:cubicBezTo>
                      <a:pt x="80005" y="57479"/>
                      <a:pt x="8568" y="9324"/>
                      <a:pt x="6451" y="1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 1520">
                <a:extLst>
                  <a:ext uri="{FF2B5EF4-FFF2-40B4-BE49-F238E27FC236}">
                    <a16:creationId xmlns:a16="http://schemas.microsoft.com/office/drawing/2014/main" id="{4A43A069-EB02-37A7-DB88-6514A55A2FC3}"/>
                  </a:ext>
                </a:extLst>
              </p:cNvPr>
              <p:cNvSpPr/>
              <p:nvPr/>
            </p:nvSpPr>
            <p:spPr>
              <a:xfrm>
                <a:off x="2348141" y="10071071"/>
                <a:ext cx="42657" cy="279938"/>
              </a:xfrm>
              <a:custGeom>
                <a:avLst/>
                <a:gdLst>
                  <a:gd name="connsiteX0" fmla="*/ 42634 w 42657"/>
                  <a:gd name="connsiteY0" fmla="*/ 29 h 279938"/>
                  <a:gd name="connsiteX1" fmla="*/ 1359 w 42657"/>
                  <a:gd name="connsiteY1" fmla="*/ 85754 h 279938"/>
                  <a:gd name="connsiteX2" fmla="*/ 10884 w 42657"/>
                  <a:gd name="connsiteY2" fmla="*/ 111154 h 279938"/>
                  <a:gd name="connsiteX3" fmla="*/ 20409 w 42657"/>
                  <a:gd name="connsiteY3" fmla="*/ 279429 h 279938"/>
                  <a:gd name="connsiteX4" fmla="*/ 23584 w 42657"/>
                  <a:gd name="connsiteY4" fmla="*/ 161954 h 279938"/>
                  <a:gd name="connsiteX5" fmla="*/ 23584 w 42657"/>
                  <a:gd name="connsiteY5" fmla="*/ 120679 h 279938"/>
                  <a:gd name="connsiteX6" fmla="*/ 7709 w 42657"/>
                  <a:gd name="connsiteY6" fmla="*/ 76229 h 279938"/>
                  <a:gd name="connsiteX7" fmla="*/ 42634 w 42657"/>
                  <a:gd name="connsiteY7" fmla="*/ 29 h 27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57" h="279938">
                    <a:moveTo>
                      <a:pt x="42634" y="29"/>
                    </a:moveTo>
                    <a:cubicBezTo>
                      <a:pt x="41576" y="1617"/>
                      <a:pt x="6651" y="67233"/>
                      <a:pt x="1359" y="85754"/>
                    </a:cubicBezTo>
                    <a:cubicBezTo>
                      <a:pt x="-3933" y="104275"/>
                      <a:pt x="7709" y="78875"/>
                      <a:pt x="10884" y="111154"/>
                    </a:cubicBezTo>
                    <a:cubicBezTo>
                      <a:pt x="14059" y="143433"/>
                      <a:pt x="18292" y="270962"/>
                      <a:pt x="20409" y="279429"/>
                    </a:cubicBezTo>
                    <a:cubicBezTo>
                      <a:pt x="22526" y="287896"/>
                      <a:pt x="23055" y="188412"/>
                      <a:pt x="23584" y="161954"/>
                    </a:cubicBezTo>
                    <a:cubicBezTo>
                      <a:pt x="24113" y="135496"/>
                      <a:pt x="26230" y="134966"/>
                      <a:pt x="23584" y="120679"/>
                    </a:cubicBezTo>
                    <a:cubicBezTo>
                      <a:pt x="20938" y="106392"/>
                      <a:pt x="6121" y="91575"/>
                      <a:pt x="7709" y="76229"/>
                    </a:cubicBezTo>
                    <a:cubicBezTo>
                      <a:pt x="9296" y="60883"/>
                      <a:pt x="43692" y="-1559"/>
                      <a:pt x="42634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 1521">
                <a:extLst>
                  <a:ext uri="{FF2B5EF4-FFF2-40B4-BE49-F238E27FC236}">
                    <a16:creationId xmlns:a16="http://schemas.microsoft.com/office/drawing/2014/main" id="{B33EDEA5-86D4-705F-426C-D6516CCAF0A7}"/>
                  </a:ext>
                </a:extLst>
              </p:cNvPr>
              <p:cNvSpPr/>
              <p:nvPr/>
            </p:nvSpPr>
            <p:spPr>
              <a:xfrm>
                <a:off x="2374769" y="10144119"/>
                <a:ext cx="22406" cy="212853"/>
              </a:xfrm>
              <a:custGeom>
                <a:avLst/>
                <a:gdLst>
                  <a:gd name="connsiteX0" fmla="*/ 12831 w 22406"/>
                  <a:gd name="connsiteY0" fmla="*/ 6 h 212853"/>
                  <a:gd name="connsiteX1" fmla="*/ 131 w 22406"/>
                  <a:gd name="connsiteY1" fmla="*/ 171456 h 212853"/>
                  <a:gd name="connsiteX2" fmla="*/ 22356 w 22406"/>
                  <a:gd name="connsiteY2" fmla="*/ 212731 h 212853"/>
                  <a:gd name="connsiteX3" fmla="*/ 6481 w 22406"/>
                  <a:gd name="connsiteY3" fmla="*/ 177806 h 212853"/>
                  <a:gd name="connsiteX4" fmla="*/ 12831 w 22406"/>
                  <a:gd name="connsiteY4" fmla="*/ 6 h 2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6" h="212853">
                    <a:moveTo>
                      <a:pt x="12831" y="6"/>
                    </a:moveTo>
                    <a:cubicBezTo>
                      <a:pt x="11773" y="-1052"/>
                      <a:pt x="-1456" y="136002"/>
                      <a:pt x="131" y="171456"/>
                    </a:cubicBezTo>
                    <a:cubicBezTo>
                      <a:pt x="1718" y="206910"/>
                      <a:pt x="21298" y="211673"/>
                      <a:pt x="22356" y="212731"/>
                    </a:cubicBezTo>
                    <a:cubicBezTo>
                      <a:pt x="23414" y="213789"/>
                      <a:pt x="7539" y="208498"/>
                      <a:pt x="6481" y="177806"/>
                    </a:cubicBezTo>
                    <a:cubicBezTo>
                      <a:pt x="5423" y="147114"/>
                      <a:pt x="13889" y="1064"/>
                      <a:pt x="1283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 1522">
                <a:extLst>
                  <a:ext uri="{FF2B5EF4-FFF2-40B4-BE49-F238E27FC236}">
                    <a16:creationId xmlns:a16="http://schemas.microsoft.com/office/drawing/2014/main" id="{9EC38AA2-2F1C-E34C-7BD9-29F0B1F1FBD3}"/>
                  </a:ext>
                </a:extLst>
              </p:cNvPr>
              <p:cNvSpPr/>
              <p:nvPr/>
            </p:nvSpPr>
            <p:spPr>
              <a:xfrm>
                <a:off x="1580464" y="10521644"/>
                <a:ext cx="505033" cy="224871"/>
              </a:xfrm>
              <a:custGeom>
                <a:avLst/>
                <a:gdLst>
                  <a:gd name="connsiteX0" fmla="*/ 686 w 505033"/>
                  <a:gd name="connsiteY0" fmla="*/ 219381 h 224871"/>
                  <a:gd name="connsiteX1" fmla="*/ 264211 w 505033"/>
                  <a:gd name="connsiteY1" fmla="*/ 193981 h 224871"/>
                  <a:gd name="connsiteX2" fmla="*/ 495986 w 505033"/>
                  <a:gd name="connsiteY2" fmla="*/ 6656 h 224871"/>
                  <a:gd name="connsiteX3" fmla="*/ 451536 w 505033"/>
                  <a:gd name="connsiteY3" fmla="*/ 51106 h 224871"/>
                  <a:gd name="connsiteX4" fmla="*/ 391211 w 505033"/>
                  <a:gd name="connsiteY4" fmla="*/ 140006 h 224871"/>
                  <a:gd name="connsiteX5" fmla="*/ 238811 w 505033"/>
                  <a:gd name="connsiteY5" fmla="*/ 222556 h 224871"/>
                  <a:gd name="connsiteX6" fmla="*/ 188011 w 505033"/>
                  <a:gd name="connsiteY6" fmla="*/ 203506 h 224871"/>
                  <a:gd name="connsiteX7" fmla="*/ 686 w 505033"/>
                  <a:gd name="connsiteY7" fmla="*/ 219381 h 22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033" h="224871">
                    <a:moveTo>
                      <a:pt x="686" y="219381"/>
                    </a:moveTo>
                    <a:cubicBezTo>
                      <a:pt x="13386" y="217794"/>
                      <a:pt x="181661" y="229435"/>
                      <a:pt x="264211" y="193981"/>
                    </a:cubicBezTo>
                    <a:cubicBezTo>
                      <a:pt x="346761" y="158527"/>
                      <a:pt x="464765" y="30468"/>
                      <a:pt x="495986" y="6656"/>
                    </a:cubicBezTo>
                    <a:cubicBezTo>
                      <a:pt x="527207" y="-17156"/>
                      <a:pt x="468998" y="28881"/>
                      <a:pt x="451536" y="51106"/>
                    </a:cubicBezTo>
                    <a:cubicBezTo>
                      <a:pt x="434074" y="73331"/>
                      <a:pt x="426665" y="111431"/>
                      <a:pt x="391211" y="140006"/>
                    </a:cubicBezTo>
                    <a:cubicBezTo>
                      <a:pt x="355757" y="168581"/>
                      <a:pt x="272678" y="211973"/>
                      <a:pt x="238811" y="222556"/>
                    </a:cubicBezTo>
                    <a:cubicBezTo>
                      <a:pt x="204944" y="233139"/>
                      <a:pt x="220819" y="204035"/>
                      <a:pt x="188011" y="203506"/>
                    </a:cubicBezTo>
                    <a:cubicBezTo>
                      <a:pt x="155203" y="202977"/>
                      <a:pt x="-12014" y="220968"/>
                      <a:pt x="686" y="219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 1523">
                <a:extLst>
                  <a:ext uri="{FF2B5EF4-FFF2-40B4-BE49-F238E27FC236}">
                    <a16:creationId xmlns:a16="http://schemas.microsoft.com/office/drawing/2014/main" id="{8DBB87E4-06A6-D0CB-F20F-34DAC2214B5E}"/>
                  </a:ext>
                </a:extLst>
              </p:cNvPr>
              <p:cNvSpPr/>
              <p:nvPr/>
            </p:nvSpPr>
            <p:spPr>
              <a:xfrm>
                <a:off x="2212439" y="10032896"/>
                <a:ext cx="25983" cy="149676"/>
              </a:xfrm>
              <a:custGeom>
                <a:avLst/>
                <a:gdLst>
                  <a:gd name="connsiteX0" fmla="*/ 25936 w 25983"/>
                  <a:gd name="connsiteY0" fmla="*/ 104 h 149676"/>
                  <a:gd name="connsiteX1" fmla="*/ 6886 w 25983"/>
                  <a:gd name="connsiteY1" fmla="*/ 92179 h 149676"/>
                  <a:gd name="connsiteX2" fmla="*/ 6886 w 25983"/>
                  <a:gd name="connsiteY2" fmla="*/ 149329 h 149676"/>
                  <a:gd name="connsiteX3" fmla="*/ 536 w 25983"/>
                  <a:gd name="connsiteY3" fmla="*/ 111229 h 149676"/>
                  <a:gd name="connsiteX4" fmla="*/ 25936 w 25983"/>
                  <a:gd name="connsiteY4" fmla="*/ 104 h 14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3" h="149676">
                    <a:moveTo>
                      <a:pt x="25936" y="104"/>
                    </a:moveTo>
                    <a:cubicBezTo>
                      <a:pt x="26994" y="-3071"/>
                      <a:pt x="10061" y="67308"/>
                      <a:pt x="6886" y="92179"/>
                    </a:cubicBezTo>
                    <a:cubicBezTo>
                      <a:pt x="3711" y="117050"/>
                      <a:pt x="7944" y="146154"/>
                      <a:pt x="6886" y="149329"/>
                    </a:cubicBezTo>
                    <a:cubicBezTo>
                      <a:pt x="5828" y="152504"/>
                      <a:pt x="-2110" y="133454"/>
                      <a:pt x="536" y="111229"/>
                    </a:cubicBezTo>
                    <a:cubicBezTo>
                      <a:pt x="3182" y="89004"/>
                      <a:pt x="24878" y="3279"/>
                      <a:pt x="25936" y="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 1524">
                <a:extLst>
                  <a:ext uri="{FF2B5EF4-FFF2-40B4-BE49-F238E27FC236}">
                    <a16:creationId xmlns:a16="http://schemas.microsoft.com/office/drawing/2014/main" id="{C6A90006-8E11-86AC-B634-FFCDB26DECC7}"/>
                  </a:ext>
                </a:extLst>
              </p:cNvPr>
              <p:cNvSpPr/>
              <p:nvPr/>
            </p:nvSpPr>
            <p:spPr>
              <a:xfrm>
                <a:off x="2218156" y="10007575"/>
                <a:ext cx="116638" cy="43358"/>
              </a:xfrm>
              <a:custGeom>
                <a:avLst/>
                <a:gdLst>
                  <a:gd name="connsiteX0" fmla="*/ 115469 w 116638"/>
                  <a:gd name="connsiteY0" fmla="*/ 25 h 43358"/>
                  <a:gd name="connsiteX1" fmla="*/ 1169 w 116638"/>
                  <a:gd name="connsiteY1" fmla="*/ 41300 h 43358"/>
                  <a:gd name="connsiteX2" fmla="*/ 58319 w 116638"/>
                  <a:gd name="connsiteY2" fmla="*/ 34950 h 43358"/>
                  <a:gd name="connsiteX3" fmla="*/ 115469 w 116638"/>
                  <a:gd name="connsiteY3" fmla="*/ 25 h 43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638" h="43358">
                    <a:moveTo>
                      <a:pt x="115469" y="25"/>
                    </a:moveTo>
                    <a:cubicBezTo>
                      <a:pt x="105944" y="1083"/>
                      <a:pt x="10694" y="35479"/>
                      <a:pt x="1169" y="41300"/>
                    </a:cubicBezTo>
                    <a:cubicBezTo>
                      <a:pt x="-8356" y="47121"/>
                      <a:pt x="42973" y="39183"/>
                      <a:pt x="58319" y="34950"/>
                    </a:cubicBezTo>
                    <a:cubicBezTo>
                      <a:pt x="73665" y="30717"/>
                      <a:pt x="124994" y="-1033"/>
                      <a:pt x="11546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 1525">
                <a:extLst>
                  <a:ext uri="{FF2B5EF4-FFF2-40B4-BE49-F238E27FC236}">
                    <a16:creationId xmlns:a16="http://schemas.microsoft.com/office/drawing/2014/main" id="{B0C8D6B7-B534-03B3-398C-527BF9E12D37}"/>
                  </a:ext>
                </a:extLst>
              </p:cNvPr>
              <p:cNvSpPr/>
              <p:nvPr/>
            </p:nvSpPr>
            <p:spPr>
              <a:xfrm>
                <a:off x="2084777" y="9981517"/>
                <a:ext cx="227666" cy="84268"/>
              </a:xfrm>
              <a:custGeom>
                <a:avLst/>
                <a:gdLst>
                  <a:gd name="connsiteX0" fmla="*/ 223448 w 227666"/>
                  <a:gd name="connsiteY0" fmla="*/ 683 h 84268"/>
                  <a:gd name="connsiteX1" fmla="*/ 1198 w 227666"/>
                  <a:gd name="connsiteY1" fmla="*/ 83233 h 84268"/>
                  <a:gd name="connsiteX2" fmla="*/ 137723 w 227666"/>
                  <a:gd name="connsiteY2" fmla="*/ 45133 h 84268"/>
                  <a:gd name="connsiteX3" fmla="*/ 223448 w 227666"/>
                  <a:gd name="connsiteY3" fmla="*/ 683 h 8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66" h="84268">
                    <a:moveTo>
                      <a:pt x="223448" y="683"/>
                    </a:moveTo>
                    <a:cubicBezTo>
                      <a:pt x="200694" y="7033"/>
                      <a:pt x="15485" y="75825"/>
                      <a:pt x="1198" y="83233"/>
                    </a:cubicBezTo>
                    <a:cubicBezTo>
                      <a:pt x="-13089" y="90641"/>
                      <a:pt x="104386" y="56245"/>
                      <a:pt x="137723" y="45133"/>
                    </a:cubicBezTo>
                    <a:cubicBezTo>
                      <a:pt x="171060" y="34021"/>
                      <a:pt x="246202" y="-5667"/>
                      <a:pt x="223448" y="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 1526">
                <a:extLst>
                  <a:ext uri="{FF2B5EF4-FFF2-40B4-BE49-F238E27FC236}">
                    <a16:creationId xmlns:a16="http://schemas.microsoft.com/office/drawing/2014/main" id="{BCD11F66-97E6-5E47-1171-C1028CD4FFE8}"/>
                  </a:ext>
                </a:extLst>
              </p:cNvPr>
              <p:cNvSpPr/>
              <p:nvPr/>
            </p:nvSpPr>
            <p:spPr>
              <a:xfrm>
                <a:off x="1331832" y="10052744"/>
                <a:ext cx="589121" cy="142188"/>
              </a:xfrm>
              <a:custGeom>
                <a:avLst/>
                <a:gdLst>
                  <a:gd name="connsiteX0" fmla="*/ 4843 w 589121"/>
                  <a:gd name="connsiteY0" fmla="*/ 2481 h 142188"/>
                  <a:gd name="connsiteX1" fmla="*/ 373143 w 589121"/>
                  <a:gd name="connsiteY1" fmla="*/ 119956 h 142188"/>
                  <a:gd name="connsiteX2" fmla="*/ 589043 w 589121"/>
                  <a:gd name="connsiteY2" fmla="*/ 142181 h 142188"/>
                  <a:gd name="connsiteX3" fmla="*/ 395368 w 589121"/>
                  <a:gd name="connsiteY3" fmla="*/ 119956 h 142188"/>
                  <a:gd name="connsiteX4" fmla="*/ 176293 w 589121"/>
                  <a:gd name="connsiteY4" fmla="*/ 46931 h 142188"/>
                  <a:gd name="connsiteX5" fmla="*/ 4843 w 589121"/>
                  <a:gd name="connsiteY5" fmla="*/ 2481 h 14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121" h="142188">
                    <a:moveTo>
                      <a:pt x="4843" y="2481"/>
                    </a:moveTo>
                    <a:cubicBezTo>
                      <a:pt x="37651" y="14652"/>
                      <a:pt x="275776" y="96673"/>
                      <a:pt x="373143" y="119956"/>
                    </a:cubicBezTo>
                    <a:cubicBezTo>
                      <a:pt x="470510" y="143239"/>
                      <a:pt x="585339" y="142181"/>
                      <a:pt x="589043" y="142181"/>
                    </a:cubicBezTo>
                    <a:cubicBezTo>
                      <a:pt x="592747" y="142181"/>
                      <a:pt x="464160" y="135831"/>
                      <a:pt x="395368" y="119956"/>
                    </a:cubicBezTo>
                    <a:cubicBezTo>
                      <a:pt x="326576" y="104081"/>
                      <a:pt x="238206" y="68098"/>
                      <a:pt x="176293" y="46931"/>
                    </a:cubicBezTo>
                    <a:cubicBezTo>
                      <a:pt x="114380" y="25764"/>
                      <a:pt x="-27965" y="-9690"/>
                      <a:pt x="4843" y="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 1527">
                <a:extLst>
                  <a:ext uri="{FF2B5EF4-FFF2-40B4-BE49-F238E27FC236}">
                    <a16:creationId xmlns:a16="http://schemas.microsoft.com/office/drawing/2014/main" id="{CC0032E1-75AF-013D-2610-DA88CCB4D27E}"/>
                  </a:ext>
                </a:extLst>
              </p:cNvPr>
              <p:cNvSpPr/>
              <p:nvPr/>
            </p:nvSpPr>
            <p:spPr>
              <a:xfrm>
                <a:off x="1873237" y="10153468"/>
                <a:ext cx="342933" cy="34151"/>
              </a:xfrm>
              <a:custGeom>
                <a:avLst/>
                <a:gdLst>
                  <a:gd name="connsiteX0" fmla="*/ 13 w 342933"/>
                  <a:gd name="connsiteY0" fmla="*/ 25582 h 34151"/>
                  <a:gd name="connsiteX1" fmla="*/ 193688 w 342933"/>
                  <a:gd name="connsiteY1" fmla="*/ 19232 h 34151"/>
                  <a:gd name="connsiteX2" fmla="*/ 342913 w 342933"/>
                  <a:gd name="connsiteY2" fmla="*/ 182 h 34151"/>
                  <a:gd name="connsiteX3" fmla="*/ 203213 w 342933"/>
                  <a:gd name="connsiteY3" fmla="*/ 31932 h 34151"/>
                  <a:gd name="connsiteX4" fmla="*/ 13 w 342933"/>
                  <a:gd name="connsiteY4" fmla="*/ 25582 h 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3" h="34151">
                    <a:moveTo>
                      <a:pt x="13" y="25582"/>
                    </a:moveTo>
                    <a:cubicBezTo>
                      <a:pt x="-1575" y="23465"/>
                      <a:pt x="136538" y="23465"/>
                      <a:pt x="193688" y="19232"/>
                    </a:cubicBezTo>
                    <a:cubicBezTo>
                      <a:pt x="250838" y="14999"/>
                      <a:pt x="341325" y="-1935"/>
                      <a:pt x="342913" y="182"/>
                    </a:cubicBezTo>
                    <a:cubicBezTo>
                      <a:pt x="344501" y="2299"/>
                      <a:pt x="253484" y="25053"/>
                      <a:pt x="203213" y="31932"/>
                    </a:cubicBezTo>
                    <a:cubicBezTo>
                      <a:pt x="152942" y="38811"/>
                      <a:pt x="1601" y="27699"/>
                      <a:pt x="13" y="255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 1528">
                <a:extLst>
                  <a:ext uri="{FF2B5EF4-FFF2-40B4-BE49-F238E27FC236}">
                    <a16:creationId xmlns:a16="http://schemas.microsoft.com/office/drawing/2014/main" id="{4F057418-B478-65D7-46F0-78FE749FA239}"/>
                  </a:ext>
                </a:extLst>
              </p:cNvPr>
              <p:cNvSpPr/>
              <p:nvPr/>
            </p:nvSpPr>
            <p:spPr>
              <a:xfrm>
                <a:off x="1330094" y="9909087"/>
                <a:ext cx="782005" cy="150090"/>
              </a:xfrm>
              <a:custGeom>
                <a:avLst/>
                <a:gdLst>
                  <a:gd name="connsiteX0" fmla="*/ 231 w 782005"/>
                  <a:gd name="connsiteY0" fmla="*/ 88 h 150090"/>
                  <a:gd name="connsiteX1" fmla="*/ 190731 w 782005"/>
                  <a:gd name="connsiteY1" fmla="*/ 82638 h 150090"/>
                  <a:gd name="connsiteX2" fmla="*/ 527281 w 782005"/>
                  <a:gd name="connsiteY2" fmla="*/ 146138 h 150090"/>
                  <a:gd name="connsiteX3" fmla="*/ 778106 w 782005"/>
                  <a:gd name="connsiteY3" fmla="*/ 142963 h 150090"/>
                  <a:gd name="connsiteX4" fmla="*/ 647931 w 782005"/>
                  <a:gd name="connsiteY4" fmla="*/ 139788 h 150090"/>
                  <a:gd name="connsiteX5" fmla="*/ 235181 w 782005"/>
                  <a:gd name="connsiteY5" fmla="*/ 82638 h 150090"/>
                  <a:gd name="connsiteX6" fmla="*/ 152631 w 782005"/>
                  <a:gd name="connsiteY6" fmla="*/ 66763 h 150090"/>
                  <a:gd name="connsiteX7" fmla="*/ 231 w 782005"/>
                  <a:gd name="connsiteY7" fmla="*/ 88 h 15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005" h="150090">
                    <a:moveTo>
                      <a:pt x="231" y="88"/>
                    </a:moveTo>
                    <a:cubicBezTo>
                      <a:pt x="6581" y="2734"/>
                      <a:pt x="102889" y="58296"/>
                      <a:pt x="190731" y="82638"/>
                    </a:cubicBezTo>
                    <a:cubicBezTo>
                      <a:pt x="278573" y="106980"/>
                      <a:pt x="429385" y="136084"/>
                      <a:pt x="527281" y="146138"/>
                    </a:cubicBezTo>
                    <a:cubicBezTo>
                      <a:pt x="625177" y="156192"/>
                      <a:pt x="757998" y="144021"/>
                      <a:pt x="778106" y="142963"/>
                    </a:cubicBezTo>
                    <a:cubicBezTo>
                      <a:pt x="798214" y="141905"/>
                      <a:pt x="738419" y="149842"/>
                      <a:pt x="647931" y="139788"/>
                    </a:cubicBezTo>
                    <a:cubicBezTo>
                      <a:pt x="557443" y="129734"/>
                      <a:pt x="317731" y="94809"/>
                      <a:pt x="235181" y="82638"/>
                    </a:cubicBezTo>
                    <a:cubicBezTo>
                      <a:pt x="152631" y="70467"/>
                      <a:pt x="185439" y="78405"/>
                      <a:pt x="152631" y="66763"/>
                    </a:cubicBezTo>
                    <a:cubicBezTo>
                      <a:pt x="119823" y="55121"/>
                      <a:pt x="-6119" y="-2558"/>
                      <a:pt x="231" y="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 1529">
                <a:extLst>
                  <a:ext uri="{FF2B5EF4-FFF2-40B4-BE49-F238E27FC236}">
                    <a16:creationId xmlns:a16="http://schemas.microsoft.com/office/drawing/2014/main" id="{2930F662-CFAE-1734-1860-D03D9F5830B0}"/>
                  </a:ext>
                </a:extLst>
              </p:cNvPr>
              <p:cNvSpPr/>
              <p:nvPr/>
            </p:nvSpPr>
            <p:spPr>
              <a:xfrm>
                <a:off x="1330189" y="9886928"/>
                <a:ext cx="161240" cy="95304"/>
              </a:xfrm>
              <a:custGeom>
                <a:avLst/>
                <a:gdLst>
                  <a:gd name="connsiteX0" fmla="*/ 136 w 161240"/>
                  <a:gd name="connsiteY0" fmla="*/ 22 h 95304"/>
                  <a:gd name="connsiteX1" fmla="*/ 117611 w 161240"/>
                  <a:gd name="connsiteY1" fmla="*/ 50822 h 95304"/>
                  <a:gd name="connsiteX2" fmla="*/ 158886 w 161240"/>
                  <a:gd name="connsiteY2" fmla="*/ 95272 h 95304"/>
                  <a:gd name="connsiteX3" fmla="*/ 143011 w 161240"/>
                  <a:gd name="connsiteY3" fmla="*/ 57172 h 95304"/>
                  <a:gd name="connsiteX4" fmla="*/ 136 w 161240"/>
                  <a:gd name="connsiteY4" fmla="*/ 22 h 9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40" h="95304">
                    <a:moveTo>
                      <a:pt x="136" y="22"/>
                    </a:moveTo>
                    <a:cubicBezTo>
                      <a:pt x="-4097" y="-1036"/>
                      <a:pt x="91153" y="34947"/>
                      <a:pt x="117611" y="50822"/>
                    </a:cubicBezTo>
                    <a:cubicBezTo>
                      <a:pt x="144069" y="66697"/>
                      <a:pt x="154653" y="94214"/>
                      <a:pt x="158886" y="95272"/>
                    </a:cubicBezTo>
                    <a:cubicBezTo>
                      <a:pt x="163119" y="96330"/>
                      <a:pt x="163648" y="71459"/>
                      <a:pt x="143011" y="57172"/>
                    </a:cubicBezTo>
                    <a:cubicBezTo>
                      <a:pt x="122374" y="42885"/>
                      <a:pt x="4369" y="1080"/>
                      <a:pt x="136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 1530">
                <a:extLst>
                  <a:ext uri="{FF2B5EF4-FFF2-40B4-BE49-F238E27FC236}">
                    <a16:creationId xmlns:a16="http://schemas.microsoft.com/office/drawing/2014/main" id="{9CD1C9E5-CCBE-9FDF-118B-C614EF05C9B0}"/>
                  </a:ext>
                </a:extLst>
              </p:cNvPr>
              <p:cNvSpPr/>
              <p:nvPr/>
            </p:nvSpPr>
            <p:spPr>
              <a:xfrm>
                <a:off x="1300988" y="9794875"/>
                <a:ext cx="92853" cy="282625"/>
              </a:xfrm>
              <a:custGeom>
                <a:avLst/>
                <a:gdLst>
                  <a:gd name="connsiteX0" fmla="*/ 92837 w 92853"/>
                  <a:gd name="connsiteY0" fmla="*/ 0 h 282625"/>
                  <a:gd name="connsiteX1" fmla="*/ 32512 w 92853"/>
                  <a:gd name="connsiteY1" fmla="*/ 95250 h 282625"/>
                  <a:gd name="connsiteX2" fmla="*/ 22987 w 92853"/>
                  <a:gd name="connsiteY2" fmla="*/ 136525 h 282625"/>
                  <a:gd name="connsiteX3" fmla="*/ 762 w 92853"/>
                  <a:gd name="connsiteY3" fmla="*/ 282575 h 282625"/>
                  <a:gd name="connsiteX4" fmla="*/ 7112 w 92853"/>
                  <a:gd name="connsiteY4" fmla="*/ 152400 h 282625"/>
                  <a:gd name="connsiteX5" fmla="*/ 26162 w 92853"/>
                  <a:gd name="connsiteY5" fmla="*/ 95250 h 282625"/>
                  <a:gd name="connsiteX6" fmla="*/ 92837 w 92853"/>
                  <a:gd name="connsiteY6" fmla="*/ 0 h 28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853" h="282625">
                    <a:moveTo>
                      <a:pt x="92837" y="0"/>
                    </a:moveTo>
                    <a:cubicBezTo>
                      <a:pt x="93895" y="0"/>
                      <a:pt x="44154" y="72496"/>
                      <a:pt x="32512" y="95250"/>
                    </a:cubicBezTo>
                    <a:cubicBezTo>
                      <a:pt x="20870" y="118004"/>
                      <a:pt x="28279" y="105304"/>
                      <a:pt x="22987" y="136525"/>
                    </a:cubicBezTo>
                    <a:cubicBezTo>
                      <a:pt x="17695" y="167746"/>
                      <a:pt x="3408" y="279929"/>
                      <a:pt x="762" y="282575"/>
                    </a:cubicBezTo>
                    <a:cubicBezTo>
                      <a:pt x="-1884" y="285221"/>
                      <a:pt x="2879" y="183621"/>
                      <a:pt x="7112" y="152400"/>
                    </a:cubicBezTo>
                    <a:cubicBezTo>
                      <a:pt x="11345" y="121179"/>
                      <a:pt x="16108" y="117475"/>
                      <a:pt x="26162" y="95250"/>
                    </a:cubicBezTo>
                    <a:cubicBezTo>
                      <a:pt x="36216" y="73025"/>
                      <a:pt x="91779" y="0"/>
                      <a:pt x="9283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 1531">
                <a:extLst>
                  <a:ext uri="{FF2B5EF4-FFF2-40B4-BE49-F238E27FC236}">
                    <a16:creationId xmlns:a16="http://schemas.microsoft.com/office/drawing/2014/main" id="{10DA3922-C0CF-03CD-ED42-3557D98EE8A9}"/>
                  </a:ext>
                </a:extLst>
              </p:cNvPr>
              <p:cNvSpPr/>
              <p:nvPr/>
            </p:nvSpPr>
            <p:spPr>
              <a:xfrm>
                <a:off x="1294009" y="9791689"/>
                <a:ext cx="93519" cy="279417"/>
              </a:xfrm>
              <a:custGeom>
                <a:avLst/>
                <a:gdLst>
                  <a:gd name="connsiteX0" fmla="*/ 93466 w 93519"/>
                  <a:gd name="connsiteY0" fmla="*/ 11 h 279417"/>
                  <a:gd name="connsiteX1" fmla="*/ 20441 w 93519"/>
                  <a:gd name="connsiteY1" fmla="*/ 92086 h 279417"/>
                  <a:gd name="connsiteX2" fmla="*/ 10916 w 93519"/>
                  <a:gd name="connsiteY2" fmla="*/ 123836 h 279417"/>
                  <a:gd name="connsiteX3" fmla="*/ 7741 w 93519"/>
                  <a:gd name="connsiteY3" fmla="*/ 279411 h 279417"/>
                  <a:gd name="connsiteX4" fmla="*/ 1391 w 93519"/>
                  <a:gd name="connsiteY4" fmla="*/ 117486 h 279417"/>
                  <a:gd name="connsiteX5" fmla="*/ 7741 w 93519"/>
                  <a:gd name="connsiteY5" fmla="*/ 85736 h 279417"/>
                  <a:gd name="connsiteX6" fmla="*/ 93466 w 93519"/>
                  <a:gd name="connsiteY6" fmla="*/ 11 h 2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519" h="279417">
                    <a:moveTo>
                      <a:pt x="93466" y="11"/>
                    </a:moveTo>
                    <a:cubicBezTo>
                      <a:pt x="95583" y="1069"/>
                      <a:pt x="34199" y="71448"/>
                      <a:pt x="20441" y="92086"/>
                    </a:cubicBezTo>
                    <a:cubicBezTo>
                      <a:pt x="6683" y="112724"/>
                      <a:pt x="13033" y="92615"/>
                      <a:pt x="10916" y="123836"/>
                    </a:cubicBezTo>
                    <a:cubicBezTo>
                      <a:pt x="8799" y="155057"/>
                      <a:pt x="9329" y="280469"/>
                      <a:pt x="7741" y="279411"/>
                    </a:cubicBezTo>
                    <a:cubicBezTo>
                      <a:pt x="6153" y="278353"/>
                      <a:pt x="1391" y="149765"/>
                      <a:pt x="1391" y="117486"/>
                    </a:cubicBezTo>
                    <a:cubicBezTo>
                      <a:pt x="1391" y="85207"/>
                      <a:pt x="-4430" y="101611"/>
                      <a:pt x="7741" y="85736"/>
                    </a:cubicBezTo>
                    <a:cubicBezTo>
                      <a:pt x="19912" y="69861"/>
                      <a:pt x="91349" y="-1047"/>
                      <a:pt x="9346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 1532">
                <a:extLst>
                  <a:ext uri="{FF2B5EF4-FFF2-40B4-BE49-F238E27FC236}">
                    <a16:creationId xmlns:a16="http://schemas.microsoft.com/office/drawing/2014/main" id="{9555F0C5-1EA6-1CBB-7B48-120ABBD15078}"/>
                  </a:ext>
                </a:extLst>
              </p:cNvPr>
              <p:cNvSpPr/>
              <p:nvPr/>
            </p:nvSpPr>
            <p:spPr>
              <a:xfrm>
                <a:off x="1215707" y="9768580"/>
                <a:ext cx="185459" cy="113442"/>
              </a:xfrm>
              <a:custGeom>
                <a:avLst/>
                <a:gdLst>
                  <a:gd name="connsiteX0" fmla="*/ 184468 w 185459"/>
                  <a:gd name="connsiteY0" fmla="*/ 895 h 113442"/>
                  <a:gd name="connsiteX1" fmla="*/ 3493 w 185459"/>
                  <a:gd name="connsiteY1" fmla="*/ 112020 h 113442"/>
                  <a:gd name="connsiteX2" fmla="*/ 73343 w 185459"/>
                  <a:gd name="connsiteY2" fmla="*/ 61220 h 113442"/>
                  <a:gd name="connsiteX3" fmla="*/ 184468 w 185459"/>
                  <a:gd name="connsiteY3" fmla="*/ 895 h 11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459" h="113442">
                    <a:moveTo>
                      <a:pt x="184468" y="895"/>
                    </a:moveTo>
                    <a:cubicBezTo>
                      <a:pt x="172826" y="9362"/>
                      <a:pt x="22014" y="101966"/>
                      <a:pt x="3493" y="112020"/>
                    </a:cubicBezTo>
                    <a:cubicBezTo>
                      <a:pt x="-15028" y="122074"/>
                      <a:pt x="44768" y="76037"/>
                      <a:pt x="73343" y="61220"/>
                    </a:cubicBezTo>
                    <a:cubicBezTo>
                      <a:pt x="101918" y="46403"/>
                      <a:pt x="196110" y="-7572"/>
                      <a:pt x="184468" y="8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 1533">
                <a:extLst>
                  <a:ext uri="{FF2B5EF4-FFF2-40B4-BE49-F238E27FC236}">
                    <a16:creationId xmlns:a16="http://schemas.microsoft.com/office/drawing/2014/main" id="{1E2E2D95-08D0-8398-DCE6-701423A0A1CE}"/>
                  </a:ext>
                </a:extLst>
              </p:cNvPr>
              <p:cNvSpPr/>
              <p:nvPr/>
            </p:nvSpPr>
            <p:spPr>
              <a:xfrm>
                <a:off x="1261441" y="9839270"/>
                <a:ext cx="62612" cy="222638"/>
              </a:xfrm>
              <a:custGeom>
                <a:avLst/>
                <a:gdLst>
                  <a:gd name="connsiteX0" fmla="*/ 62534 w 62612"/>
                  <a:gd name="connsiteY0" fmla="*/ 55 h 222638"/>
                  <a:gd name="connsiteX1" fmla="*/ 14909 w 62612"/>
                  <a:gd name="connsiteY1" fmla="*/ 47680 h 222638"/>
                  <a:gd name="connsiteX2" fmla="*/ 11734 w 62612"/>
                  <a:gd name="connsiteY2" fmla="*/ 98480 h 222638"/>
                  <a:gd name="connsiteX3" fmla="*/ 11734 w 62612"/>
                  <a:gd name="connsiteY3" fmla="*/ 222305 h 222638"/>
                  <a:gd name="connsiteX4" fmla="*/ 2209 w 62612"/>
                  <a:gd name="connsiteY4" fmla="*/ 57205 h 222638"/>
                  <a:gd name="connsiteX5" fmla="*/ 62534 w 62612"/>
                  <a:gd name="connsiteY5" fmla="*/ 55 h 2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612" h="222638">
                    <a:moveTo>
                      <a:pt x="62534" y="55"/>
                    </a:moveTo>
                    <a:cubicBezTo>
                      <a:pt x="64651" y="-1533"/>
                      <a:pt x="23376" y="31276"/>
                      <a:pt x="14909" y="47680"/>
                    </a:cubicBezTo>
                    <a:cubicBezTo>
                      <a:pt x="6442" y="64084"/>
                      <a:pt x="12263" y="69376"/>
                      <a:pt x="11734" y="98480"/>
                    </a:cubicBezTo>
                    <a:cubicBezTo>
                      <a:pt x="11205" y="127584"/>
                      <a:pt x="13321" y="229184"/>
                      <a:pt x="11734" y="222305"/>
                    </a:cubicBezTo>
                    <a:cubicBezTo>
                      <a:pt x="10147" y="215426"/>
                      <a:pt x="-5728" y="92659"/>
                      <a:pt x="2209" y="57205"/>
                    </a:cubicBezTo>
                    <a:cubicBezTo>
                      <a:pt x="10146" y="21751"/>
                      <a:pt x="60417" y="1643"/>
                      <a:pt x="62534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 1534">
                <a:extLst>
                  <a:ext uri="{FF2B5EF4-FFF2-40B4-BE49-F238E27FC236}">
                    <a16:creationId xmlns:a16="http://schemas.microsoft.com/office/drawing/2014/main" id="{D86F21B6-9041-53C1-5252-EE1045CA2317}"/>
                  </a:ext>
                </a:extLst>
              </p:cNvPr>
              <p:cNvSpPr/>
              <p:nvPr/>
            </p:nvSpPr>
            <p:spPr>
              <a:xfrm>
                <a:off x="1241183" y="9885473"/>
                <a:ext cx="9804" cy="181447"/>
              </a:xfrm>
              <a:custGeom>
                <a:avLst/>
                <a:gdLst>
                  <a:gd name="connsiteX0" fmla="*/ 9767 w 9804"/>
                  <a:gd name="connsiteY0" fmla="*/ 1477 h 181447"/>
                  <a:gd name="connsiteX1" fmla="*/ 3417 w 9804"/>
                  <a:gd name="connsiteY1" fmla="*/ 179277 h 181447"/>
                  <a:gd name="connsiteX2" fmla="*/ 242 w 9804"/>
                  <a:gd name="connsiteY2" fmla="*/ 96727 h 181447"/>
                  <a:gd name="connsiteX3" fmla="*/ 9767 w 9804"/>
                  <a:gd name="connsiteY3" fmla="*/ 1477 h 18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04" h="181447">
                    <a:moveTo>
                      <a:pt x="9767" y="1477"/>
                    </a:moveTo>
                    <a:cubicBezTo>
                      <a:pt x="10296" y="15235"/>
                      <a:pt x="5004" y="163402"/>
                      <a:pt x="3417" y="179277"/>
                    </a:cubicBezTo>
                    <a:cubicBezTo>
                      <a:pt x="1829" y="195152"/>
                      <a:pt x="-816" y="119481"/>
                      <a:pt x="242" y="96727"/>
                    </a:cubicBezTo>
                    <a:cubicBezTo>
                      <a:pt x="1300" y="73973"/>
                      <a:pt x="9238" y="-12281"/>
                      <a:pt x="9767" y="1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 1535">
                <a:extLst>
                  <a:ext uri="{FF2B5EF4-FFF2-40B4-BE49-F238E27FC236}">
                    <a16:creationId xmlns:a16="http://schemas.microsoft.com/office/drawing/2014/main" id="{88B88EF1-BEBE-81DB-6122-B1BF3B82C993}"/>
                  </a:ext>
                </a:extLst>
              </p:cNvPr>
              <p:cNvSpPr/>
              <p:nvPr/>
            </p:nvSpPr>
            <p:spPr>
              <a:xfrm>
                <a:off x="1187395" y="9880393"/>
                <a:ext cx="41390" cy="343161"/>
              </a:xfrm>
              <a:custGeom>
                <a:avLst/>
                <a:gdLst>
                  <a:gd name="connsiteX0" fmla="*/ 41330 w 41390"/>
                  <a:gd name="connsiteY0" fmla="*/ 207 h 343161"/>
                  <a:gd name="connsiteX1" fmla="*/ 6405 w 41390"/>
                  <a:gd name="connsiteY1" fmla="*/ 120857 h 343161"/>
                  <a:gd name="connsiteX2" fmla="*/ 3230 w 41390"/>
                  <a:gd name="connsiteY2" fmla="*/ 171657 h 343161"/>
                  <a:gd name="connsiteX3" fmla="*/ 41330 w 41390"/>
                  <a:gd name="connsiteY3" fmla="*/ 343107 h 343161"/>
                  <a:gd name="connsiteX4" fmla="*/ 12755 w 41390"/>
                  <a:gd name="connsiteY4" fmla="*/ 152607 h 343161"/>
                  <a:gd name="connsiteX5" fmla="*/ 41330 w 41390"/>
                  <a:gd name="connsiteY5" fmla="*/ 207 h 34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90" h="343161">
                    <a:moveTo>
                      <a:pt x="41330" y="207"/>
                    </a:moveTo>
                    <a:cubicBezTo>
                      <a:pt x="40272" y="-5084"/>
                      <a:pt x="12755" y="92282"/>
                      <a:pt x="6405" y="120857"/>
                    </a:cubicBezTo>
                    <a:cubicBezTo>
                      <a:pt x="55" y="149432"/>
                      <a:pt x="-2591" y="134615"/>
                      <a:pt x="3230" y="171657"/>
                    </a:cubicBezTo>
                    <a:cubicBezTo>
                      <a:pt x="9051" y="208699"/>
                      <a:pt x="39743" y="346282"/>
                      <a:pt x="41330" y="343107"/>
                    </a:cubicBezTo>
                    <a:cubicBezTo>
                      <a:pt x="42917" y="339932"/>
                      <a:pt x="12755" y="204465"/>
                      <a:pt x="12755" y="152607"/>
                    </a:cubicBezTo>
                    <a:cubicBezTo>
                      <a:pt x="12755" y="100749"/>
                      <a:pt x="42388" y="5498"/>
                      <a:pt x="41330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 1536">
                <a:extLst>
                  <a:ext uri="{FF2B5EF4-FFF2-40B4-BE49-F238E27FC236}">
                    <a16:creationId xmlns:a16="http://schemas.microsoft.com/office/drawing/2014/main" id="{5C446F7D-2C6E-6549-D931-A4812144085B}"/>
                  </a:ext>
                </a:extLst>
              </p:cNvPr>
              <p:cNvSpPr/>
              <p:nvPr/>
            </p:nvSpPr>
            <p:spPr>
              <a:xfrm>
                <a:off x="1232902" y="10212142"/>
                <a:ext cx="193283" cy="582548"/>
              </a:xfrm>
              <a:custGeom>
                <a:avLst/>
                <a:gdLst>
                  <a:gd name="connsiteX0" fmla="*/ 2173 w 193283"/>
                  <a:gd name="connsiteY0" fmla="*/ 5008 h 582548"/>
                  <a:gd name="connsiteX1" fmla="*/ 148223 w 193283"/>
                  <a:gd name="connsiteY1" fmla="*/ 439983 h 582548"/>
                  <a:gd name="connsiteX2" fmla="*/ 189498 w 193283"/>
                  <a:gd name="connsiteY2" fmla="*/ 573333 h 582548"/>
                  <a:gd name="connsiteX3" fmla="*/ 68848 w 193283"/>
                  <a:gd name="connsiteY3" fmla="*/ 224083 h 582548"/>
                  <a:gd name="connsiteX4" fmla="*/ 2173 w 193283"/>
                  <a:gd name="connsiteY4" fmla="*/ 5008 h 58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283" h="582548">
                    <a:moveTo>
                      <a:pt x="2173" y="5008"/>
                    </a:moveTo>
                    <a:cubicBezTo>
                      <a:pt x="15402" y="40991"/>
                      <a:pt x="117002" y="345262"/>
                      <a:pt x="148223" y="439983"/>
                    </a:cubicBezTo>
                    <a:cubicBezTo>
                      <a:pt x="179444" y="534704"/>
                      <a:pt x="202727" y="609316"/>
                      <a:pt x="189498" y="573333"/>
                    </a:cubicBezTo>
                    <a:cubicBezTo>
                      <a:pt x="176269" y="537350"/>
                      <a:pt x="98481" y="312454"/>
                      <a:pt x="68848" y="224083"/>
                    </a:cubicBezTo>
                    <a:cubicBezTo>
                      <a:pt x="39215" y="135712"/>
                      <a:pt x="-11056" y="-30975"/>
                      <a:pt x="2173" y="50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 1537">
                <a:extLst>
                  <a:ext uri="{FF2B5EF4-FFF2-40B4-BE49-F238E27FC236}">
                    <a16:creationId xmlns:a16="http://schemas.microsoft.com/office/drawing/2014/main" id="{40C196CD-72BD-53E2-3A93-33E049920C27}"/>
                  </a:ext>
                </a:extLst>
              </p:cNvPr>
              <p:cNvSpPr/>
              <p:nvPr/>
            </p:nvSpPr>
            <p:spPr>
              <a:xfrm>
                <a:off x="1309184" y="10054813"/>
                <a:ext cx="290110" cy="711484"/>
              </a:xfrm>
              <a:custGeom>
                <a:avLst/>
                <a:gdLst>
                  <a:gd name="connsiteX0" fmla="*/ 5266 w 290110"/>
                  <a:gd name="connsiteY0" fmla="*/ 13112 h 711484"/>
                  <a:gd name="connsiteX1" fmla="*/ 249741 w 290110"/>
                  <a:gd name="connsiteY1" fmla="*/ 622712 h 711484"/>
                  <a:gd name="connsiteX2" fmla="*/ 278316 w 290110"/>
                  <a:gd name="connsiteY2" fmla="*/ 679862 h 711484"/>
                  <a:gd name="connsiteX3" fmla="*/ 129091 w 290110"/>
                  <a:gd name="connsiteY3" fmla="*/ 349662 h 711484"/>
                  <a:gd name="connsiteX4" fmla="*/ 84641 w 290110"/>
                  <a:gd name="connsiteY4" fmla="*/ 213137 h 711484"/>
                  <a:gd name="connsiteX5" fmla="*/ 5266 w 290110"/>
                  <a:gd name="connsiteY5" fmla="*/ 13112 h 7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110" h="711484">
                    <a:moveTo>
                      <a:pt x="5266" y="13112"/>
                    </a:moveTo>
                    <a:cubicBezTo>
                      <a:pt x="32783" y="81374"/>
                      <a:pt x="204233" y="511587"/>
                      <a:pt x="249741" y="622712"/>
                    </a:cubicBezTo>
                    <a:cubicBezTo>
                      <a:pt x="295249" y="733837"/>
                      <a:pt x="298424" y="725370"/>
                      <a:pt x="278316" y="679862"/>
                    </a:cubicBezTo>
                    <a:cubicBezTo>
                      <a:pt x="258208" y="634354"/>
                      <a:pt x="161370" y="427450"/>
                      <a:pt x="129091" y="349662"/>
                    </a:cubicBezTo>
                    <a:cubicBezTo>
                      <a:pt x="96812" y="271875"/>
                      <a:pt x="103162" y="263408"/>
                      <a:pt x="84641" y="213137"/>
                    </a:cubicBezTo>
                    <a:cubicBezTo>
                      <a:pt x="66120" y="162866"/>
                      <a:pt x="-22251" y="-55150"/>
                      <a:pt x="5266" y="13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 1538">
                <a:extLst>
                  <a:ext uri="{FF2B5EF4-FFF2-40B4-BE49-F238E27FC236}">
                    <a16:creationId xmlns:a16="http://schemas.microsoft.com/office/drawing/2014/main" id="{51EF0E86-67CF-93F1-D277-89CD57567E69}"/>
                  </a:ext>
                </a:extLst>
              </p:cNvPr>
              <p:cNvSpPr/>
              <p:nvPr/>
            </p:nvSpPr>
            <p:spPr>
              <a:xfrm>
                <a:off x="1316266" y="10055940"/>
                <a:ext cx="90882" cy="262643"/>
              </a:xfrm>
              <a:custGeom>
                <a:avLst/>
                <a:gdLst>
                  <a:gd name="connsiteX0" fmla="*/ 1359 w 90882"/>
                  <a:gd name="connsiteY0" fmla="*/ 2460 h 262643"/>
                  <a:gd name="connsiteX1" fmla="*/ 90259 w 90882"/>
                  <a:gd name="connsiteY1" fmla="*/ 259635 h 262643"/>
                  <a:gd name="connsiteX2" fmla="*/ 39459 w 90882"/>
                  <a:gd name="connsiteY2" fmla="*/ 135810 h 262643"/>
                  <a:gd name="connsiteX3" fmla="*/ 1359 w 90882"/>
                  <a:gd name="connsiteY3" fmla="*/ 2460 h 26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82" h="262643">
                    <a:moveTo>
                      <a:pt x="1359" y="2460"/>
                    </a:moveTo>
                    <a:cubicBezTo>
                      <a:pt x="9826" y="23098"/>
                      <a:pt x="83909" y="237410"/>
                      <a:pt x="90259" y="259635"/>
                    </a:cubicBezTo>
                    <a:cubicBezTo>
                      <a:pt x="96609" y="281860"/>
                      <a:pt x="52688" y="174968"/>
                      <a:pt x="39459" y="135810"/>
                    </a:cubicBezTo>
                    <a:cubicBezTo>
                      <a:pt x="26230" y="96652"/>
                      <a:pt x="-7108" y="-18178"/>
                      <a:pt x="1359" y="2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 1539">
                <a:extLst>
                  <a:ext uri="{FF2B5EF4-FFF2-40B4-BE49-F238E27FC236}">
                    <a16:creationId xmlns:a16="http://schemas.microsoft.com/office/drawing/2014/main" id="{0A757FF5-EA3E-F2B6-AF57-07934CE3DFA0}"/>
                  </a:ext>
                </a:extLst>
              </p:cNvPr>
              <p:cNvSpPr/>
              <p:nvPr/>
            </p:nvSpPr>
            <p:spPr>
              <a:xfrm>
                <a:off x="1373544" y="10273075"/>
                <a:ext cx="202130" cy="493603"/>
              </a:xfrm>
              <a:custGeom>
                <a:avLst/>
                <a:gdLst>
                  <a:gd name="connsiteX0" fmla="*/ 4406 w 202130"/>
                  <a:gd name="connsiteY0" fmla="*/ 7575 h 493603"/>
                  <a:gd name="connsiteX1" fmla="*/ 201256 w 202130"/>
                  <a:gd name="connsiteY1" fmla="*/ 490175 h 493603"/>
                  <a:gd name="connsiteX2" fmla="*/ 74256 w 202130"/>
                  <a:gd name="connsiteY2" fmla="*/ 213950 h 493603"/>
                  <a:gd name="connsiteX3" fmla="*/ 4406 w 202130"/>
                  <a:gd name="connsiteY3" fmla="*/ 7575 h 49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130" h="493603">
                    <a:moveTo>
                      <a:pt x="4406" y="7575"/>
                    </a:moveTo>
                    <a:cubicBezTo>
                      <a:pt x="25573" y="53612"/>
                      <a:pt x="189614" y="455779"/>
                      <a:pt x="201256" y="490175"/>
                    </a:cubicBezTo>
                    <a:cubicBezTo>
                      <a:pt x="212898" y="524571"/>
                      <a:pt x="104948" y="290679"/>
                      <a:pt x="74256" y="213950"/>
                    </a:cubicBezTo>
                    <a:cubicBezTo>
                      <a:pt x="43564" y="137221"/>
                      <a:pt x="-16761" y="-38462"/>
                      <a:pt x="4406" y="7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 1540">
                <a:extLst>
                  <a:ext uri="{FF2B5EF4-FFF2-40B4-BE49-F238E27FC236}">
                    <a16:creationId xmlns:a16="http://schemas.microsoft.com/office/drawing/2014/main" id="{9E9A9B7E-1323-2278-00D2-2D8C2BC31607}"/>
                  </a:ext>
                </a:extLst>
              </p:cNvPr>
              <p:cNvSpPr/>
              <p:nvPr/>
            </p:nvSpPr>
            <p:spPr>
              <a:xfrm>
                <a:off x="1271740" y="10778654"/>
                <a:ext cx="165332" cy="81260"/>
              </a:xfrm>
              <a:custGeom>
                <a:avLst/>
                <a:gdLst>
                  <a:gd name="connsiteX0" fmla="*/ 1435 w 165332"/>
                  <a:gd name="connsiteY0" fmla="*/ 79846 h 81260"/>
                  <a:gd name="connsiteX1" fmla="*/ 163360 w 165332"/>
                  <a:gd name="connsiteY1" fmla="*/ 471 h 81260"/>
                  <a:gd name="connsiteX2" fmla="*/ 87160 w 165332"/>
                  <a:gd name="connsiteY2" fmla="*/ 48096 h 81260"/>
                  <a:gd name="connsiteX3" fmla="*/ 1435 w 165332"/>
                  <a:gd name="connsiteY3" fmla="*/ 79846 h 8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332" h="81260">
                    <a:moveTo>
                      <a:pt x="1435" y="79846"/>
                    </a:moveTo>
                    <a:cubicBezTo>
                      <a:pt x="14135" y="71909"/>
                      <a:pt x="149073" y="5763"/>
                      <a:pt x="163360" y="471"/>
                    </a:cubicBezTo>
                    <a:cubicBezTo>
                      <a:pt x="177647" y="-4821"/>
                      <a:pt x="110443" y="35925"/>
                      <a:pt x="87160" y="48096"/>
                    </a:cubicBezTo>
                    <a:cubicBezTo>
                      <a:pt x="63877" y="60267"/>
                      <a:pt x="-11265" y="87783"/>
                      <a:pt x="1435" y="79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 1541">
                <a:extLst>
                  <a:ext uri="{FF2B5EF4-FFF2-40B4-BE49-F238E27FC236}">
                    <a16:creationId xmlns:a16="http://schemas.microsoft.com/office/drawing/2014/main" id="{EC090CB0-6881-A364-C456-BBFC8952C4CD}"/>
                  </a:ext>
                </a:extLst>
              </p:cNvPr>
              <p:cNvSpPr/>
              <p:nvPr/>
            </p:nvSpPr>
            <p:spPr>
              <a:xfrm>
                <a:off x="1282631" y="10772543"/>
                <a:ext cx="133501" cy="57850"/>
              </a:xfrm>
              <a:custGeom>
                <a:avLst/>
                <a:gdLst>
                  <a:gd name="connsiteX0" fmla="*/ 69 w 133501"/>
                  <a:gd name="connsiteY0" fmla="*/ 57382 h 57850"/>
                  <a:gd name="connsiteX1" fmla="*/ 66744 w 133501"/>
                  <a:gd name="connsiteY1" fmla="*/ 41507 h 57850"/>
                  <a:gd name="connsiteX2" fmla="*/ 133419 w 133501"/>
                  <a:gd name="connsiteY2" fmla="*/ 232 h 57850"/>
                  <a:gd name="connsiteX3" fmla="*/ 79444 w 133501"/>
                  <a:gd name="connsiteY3" fmla="*/ 25632 h 57850"/>
                  <a:gd name="connsiteX4" fmla="*/ 69 w 133501"/>
                  <a:gd name="connsiteY4" fmla="*/ 57382 h 5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501" h="57850">
                    <a:moveTo>
                      <a:pt x="69" y="57382"/>
                    </a:moveTo>
                    <a:cubicBezTo>
                      <a:pt x="-2048" y="60028"/>
                      <a:pt x="44519" y="51032"/>
                      <a:pt x="66744" y="41507"/>
                    </a:cubicBezTo>
                    <a:cubicBezTo>
                      <a:pt x="88969" y="31982"/>
                      <a:pt x="131302" y="2878"/>
                      <a:pt x="133419" y="232"/>
                    </a:cubicBezTo>
                    <a:cubicBezTo>
                      <a:pt x="135536" y="-2414"/>
                      <a:pt x="96377" y="18224"/>
                      <a:pt x="79444" y="25632"/>
                    </a:cubicBezTo>
                    <a:cubicBezTo>
                      <a:pt x="62511" y="33040"/>
                      <a:pt x="2186" y="54736"/>
                      <a:pt x="69" y="57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 1542">
                <a:extLst>
                  <a:ext uri="{FF2B5EF4-FFF2-40B4-BE49-F238E27FC236}">
                    <a16:creationId xmlns:a16="http://schemas.microsoft.com/office/drawing/2014/main" id="{592D78E0-609B-9BF9-E251-8EF9F1396FB9}"/>
                  </a:ext>
                </a:extLst>
              </p:cNvPr>
              <p:cNvSpPr/>
              <p:nvPr/>
            </p:nvSpPr>
            <p:spPr>
              <a:xfrm>
                <a:off x="1012825" y="9874246"/>
                <a:ext cx="228600" cy="190506"/>
              </a:xfrm>
              <a:custGeom>
                <a:avLst/>
                <a:gdLst>
                  <a:gd name="connsiteX0" fmla="*/ 228600 w 228600"/>
                  <a:gd name="connsiteY0" fmla="*/ 4 h 190506"/>
                  <a:gd name="connsiteX1" fmla="*/ 161925 w 228600"/>
                  <a:gd name="connsiteY1" fmla="*/ 76204 h 190506"/>
                  <a:gd name="connsiteX2" fmla="*/ 0 w 228600"/>
                  <a:gd name="connsiteY2" fmla="*/ 190504 h 190506"/>
                  <a:gd name="connsiteX3" fmla="*/ 161925 w 228600"/>
                  <a:gd name="connsiteY3" fmla="*/ 73029 h 190506"/>
                  <a:gd name="connsiteX4" fmla="*/ 228600 w 228600"/>
                  <a:gd name="connsiteY4" fmla="*/ 4 h 19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90506">
                    <a:moveTo>
                      <a:pt x="228600" y="4"/>
                    </a:moveTo>
                    <a:cubicBezTo>
                      <a:pt x="228600" y="533"/>
                      <a:pt x="200025" y="44454"/>
                      <a:pt x="161925" y="76204"/>
                    </a:cubicBezTo>
                    <a:cubicBezTo>
                      <a:pt x="123825" y="107954"/>
                      <a:pt x="0" y="191033"/>
                      <a:pt x="0" y="190504"/>
                    </a:cubicBezTo>
                    <a:cubicBezTo>
                      <a:pt x="0" y="189975"/>
                      <a:pt x="129117" y="98429"/>
                      <a:pt x="161925" y="73029"/>
                    </a:cubicBezTo>
                    <a:cubicBezTo>
                      <a:pt x="194733" y="47629"/>
                      <a:pt x="228600" y="-525"/>
                      <a:pt x="22860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 1543">
                <a:extLst>
                  <a:ext uri="{FF2B5EF4-FFF2-40B4-BE49-F238E27FC236}">
                    <a16:creationId xmlns:a16="http://schemas.microsoft.com/office/drawing/2014/main" id="{F7850F4E-B0A1-3E92-D8C4-DDEFF1DF2F31}"/>
                  </a:ext>
                </a:extLst>
              </p:cNvPr>
              <p:cNvSpPr/>
              <p:nvPr/>
            </p:nvSpPr>
            <p:spPr>
              <a:xfrm>
                <a:off x="1071513" y="10048803"/>
                <a:ext cx="43129" cy="279519"/>
              </a:xfrm>
              <a:custGeom>
                <a:avLst/>
                <a:gdLst>
                  <a:gd name="connsiteX0" fmla="*/ 42912 w 43129"/>
                  <a:gd name="connsiteY0" fmla="*/ 72 h 279519"/>
                  <a:gd name="connsiteX1" fmla="*/ 17512 w 43129"/>
                  <a:gd name="connsiteY1" fmla="*/ 114372 h 279519"/>
                  <a:gd name="connsiteX2" fmla="*/ 7987 w 43129"/>
                  <a:gd name="connsiteY2" fmla="*/ 279472 h 279519"/>
                  <a:gd name="connsiteX3" fmla="*/ 1637 w 43129"/>
                  <a:gd name="connsiteY3" fmla="*/ 130247 h 279519"/>
                  <a:gd name="connsiteX4" fmla="*/ 42912 w 43129"/>
                  <a:gd name="connsiteY4" fmla="*/ 72 h 27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29" h="279519">
                    <a:moveTo>
                      <a:pt x="42912" y="72"/>
                    </a:moveTo>
                    <a:cubicBezTo>
                      <a:pt x="45558" y="-2574"/>
                      <a:pt x="23333" y="67805"/>
                      <a:pt x="17512" y="114372"/>
                    </a:cubicBezTo>
                    <a:cubicBezTo>
                      <a:pt x="11691" y="160939"/>
                      <a:pt x="10633" y="276826"/>
                      <a:pt x="7987" y="279472"/>
                    </a:cubicBezTo>
                    <a:cubicBezTo>
                      <a:pt x="5341" y="282118"/>
                      <a:pt x="-3655" y="173109"/>
                      <a:pt x="1637" y="130247"/>
                    </a:cubicBezTo>
                    <a:cubicBezTo>
                      <a:pt x="6929" y="87385"/>
                      <a:pt x="40266" y="2718"/>
                      <a:pt x="42912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 1544">
                <a:extLst>
                  <a:ext uri="{FF2B5EF4-FFF2-40B4-BE49-F238E27FC236}">
                    <a16:creationId xmlns:a16="http://schemas.microsoft.com/office/drawing/2014/main" id="{DFA539B5-04B7-8228-411B-01DA6260C6EE}"/>
                  </a:ext>
                </a:extLst>
              </p:cNvPr>
              <p:cNvSpPr/>
              <p:nvPr/>
            </p:nvSpPr>
            <p:spPr>
              <a:xfrm>
                <a:off x="1056326" y="10058381"/>
                <a:ext cx="106783" cy="564049"/>
              </a:xfrm>
              <a:custGeom>
                <a:avLst/>
                <a:gdLst>
                  <a:gd name="connsiteX0" fmla="*/ 29524 w 106783"/>
                  <a:gd name="connsiteY0" fmla="*/ 19 h 564049"/>
                  <a:gd name="connsiteX1" fmla="*/ 4124 w 106783"/>
                  <a:gd name="connsiteY1" fmla="*/ 127019 h 564049"/>
                  <a:gd name="connsiteX2" fmla="*/ 949 w 106783"/>
                  <a:gd name="connsiteY2" fmla="*/ 209569 h 564049"/>
                  <a:gd name="connsiteX3" fmla="*/ 13649 w 106783"/>
                  <a:gd name="connsiteY3" fmla="*/ 279419 h 564049"/>
                  <a:gd name="connsiteX4" fmla="*/ 64449 w 106783"/>
                  <a:gd name="connsiteY4" fmla="*/ 457219 h 564049"/>
                  <a:gd name="connsiteX5" fmla="*/ 105724 w 106783"/>
                  <a:gd name="connsiteY5" fmla="*/ 555644 h 564049"/>
                  <a:gd name="connsiteX6" fmla="*/ 19999 w 106783"/>
                  <a:gd name="connsiteY6" fmla="*/ 241319 h 564049"/>
                  <a:gd name="connsiteX7" fmla="*/ 4124 w 106783"/>
                  <a:gd name="connsiteY7" fmla="*/ 136544 h 564049"/>
                  <a:gd name="connsiteX8" fmla="*/ 29524 w 106783"/>
                  <a:gd name="connsiteY8" fmla="*/ 19 h 564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83" h="564049">
                    <a:moveTo>
                      <a:pt x="29524" y="19"/>
                    </a:moveTo>
                    <a:cubicBezTo>
                      <a:pt x="29524" y="-1568"/>
                      <a:pt x="8886" y="92094"/>
                      <a:pt x="4124" y="127019"/>
                    </a:cubicBezTo>
                    <a:cubicBezTo>
                      <a:pt x="-639" y="161944"/>
                      <a:pt x="-639" y="184169"/>
                      <a:pt x="949" y="209569"/>
                    </a:cubicBezTo>
                    <a:cubicBezTo>
                      <a:pt x="2536" y="234969"/>
                      <a:pt x="3066" y="238144"/>
                      <a:pt x="13649" y="279419"/>
                    </a:cubicBezTo>
                    <a:cubicBezTo>
                      <a:pt x="24232" y="320694"/>
                      <a:pt x="49103" y="411181"/>
                      <a:pt x="64449" y="457219"/>
                    </a:cubicBezTo>
                    <a:cubicBezTo>
                      <a:pt x="79795" y="503257"/>
                      <a:pt x="113132" y="591627"/>
                      <a:pt x="105724" y="555644"/>
                    </a:cubicBezTo>
                    <a:cubicBezTo>
                      <a:pt x="98316" y="519661"/>
                      <a:pt x="36932" y="311169"/>
                      <a:pt x="19999" y="241319"/>
                    </a:cubicBezTo>
                    <a:cubicBezTo>
                      <a:pt x="3066" y="171469"/>
                      <a:pt x="1478" y="173056"/>
                      <a:pt x="4124" y="136544"/>
                    </a:cubicBezTo>
                    <a:cubicBezTo>
                      <a:pt x="6770" y="100032"/>
                      <a:pt x="29524" y="1606"/>
                      <a:pt x="295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 1545">
                <a:extLst>
                  <a:ext uri="{FF2B5EF4-FFF2-40B4-BE49-F238E27FC236}">
                    <a16:creationId xmlns:a16="http://schemas.microsoft.com/office/drawing/2014/main" id="{DF40F3FE-C573-E355-49F7-0AD6C2BEC260}"/>
                  </a:ext>
                </a:extLst>
              </p:cNvPr>
              <p:cNvSpPr/>
              <p:nvPr/>
            </p:nvSpPr>
            <p:spPr>
              <a:xfrm>
                <a:off x="1092098" y="10007382"/>
                <a:ext cx="111314" cy="54333"/>
              </a:xfrm>
              <a:custGeom>
                <a:avLst/>
                <a:gdLst>
                  <a:gd name="connsiteX0" fmla="*/ 102 w 111314"/>
                  <a:gd name="connsiteY0" fmla="*/ 54193 h 54333"/>
                  <a:gd name="connsiteX1" fmla="*/ 47727 w 111314"/>
                  <a:gd name="connsiteY1" fmla="*/ 16093 h 54333"/>
                  <a:gd name="connsiteX2" fmla="*/ 111227 w 111314"/>
                  <a:gd name="connsiteY2" fmla="*/ 22443 h 54333"/>
                  <a:gd name="connsiteX3" fmla="*/ 60427 w 111314"/>
                  <a:gd name="connsiteY3" fmla="*/ 218 h 54333"/>
                  <a:gd name="connsiteX4" fmla="*/ 102 w 111314"/>
                  <a:gd name="connsiteY4" fmla="*/ 54193 h 5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314" h="54333">
                    <a:moveTo>
                      <a:pt x="102" y="54193"/>
                    </a:moveTo>
                    <a:cubicBezTo>
                      <a:pt x="-2015" y="56839"/>
                      <a:pt x="29206" y="21385"/>
                      <a:pt x="47727" y="16093"/>
                    </a:cubicBezTo>
                    <a:cubicBezTo>
                      <a:pt x="66248" y="10801"/>
                      <a:pt x="109110" y="25089"/>
                      <a:pt x="111227" y="22443"/>
                    </a:cubicBezTo>
                    <a:cubicBezTo>
                      <a:pt x="113344" y="19797"/>
                      <a:pt x="76302" y="-2428"/>
                      <a:pt x="60427" y="218"/>
                    </a:cubicBezTo>
                    <a:cubicBezTo>
                      <a:pt x="44552" y="2864"/>
                      <a:pt x="2219" y="51547"/>
                      <a:pt x="102" y="54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 1546">
                <a:extLst>
                  <a:ext uri="{FF2B5EF4-FFF2-40B4-BE49-F238E27FC236}">
                    <a16:creationId xmlns:a16="http://schemas.microsoft.com/office/drawing/2014/main" id="{1E46128F-E833-3CC0-BD2E-E1E71AF43FA2}"/>
                  </a:ext>
                </a:extLst>
              </p:cNvPr>
              <p:cNvSpPr/>
              <p:nvPr/>
            </p:nvSpPr>
            <p:spPr>
              <a:xfrm>
                <a:off x="1155676" y="10614006"/>
                <a:ext cx="146087" cy="238174"/>
              </a:xfrm>
              <a:custGeom>
                <a:avLst/>
                <a:gdLst>
                  <a:gd name="connsiteX0" fmla="*/ 24 w 146087"/>
                  <a:gd name="connsiteY0" fmla="*/ 19 h 238174"/>
                  <a:gd name="connsiteX1" fmla="*/ 57174 w 146087"/>
                  <a:gd name="connsiteY1" fmla="*/ 139719 h 238174"/>
                  <a:gd name="connsiteX2" fmla="*/ 146074 w 146087"/>
                  <a:gd name="connsiteY2" fmla="*/ 238144 h 238174"/>
                  <a:gd name="connsiteX3" fmla="*/ 63524 w 146087"/>
                  <a:gd name="connsiteY3" fmla="*/ 130194 h 238174"/>
                  <a:gd name="connsiteX4" fmla="*/ 24 w 146087"/>
                  <a:gd name="connsiteY4" fmla="*/ 19 h 23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87" h="238174">
                    <a:moveTo>
                      <a:pt x="24" y="19"/>
                    </a:moveTo>
                    <a:cubicBezTo>
                      <a:pt x="-1034" y="1607"/>
                      <a:pt x="32832" y="100032"/>
                      <a:pt x="57174" y="139719"/>
                    </a:cubicBezTo>
                    <a:cubicBezTo>
                      <a:pt x="81516" y="179407"/>
                      <a:pt x="145016" y="239732"/>
                      <a:pt x="146074" y="238144"/>
                    </a:cubicBezTo>
                    <a:cubicBezTo>
                      <a:pt x="147132" y="236556"/>
                      <a:pt x="85749" y="167235"/>
                      <a:pt x="63524" y="130194"/>
                    </a:cubicBezTo>
                    <a:cubicBezTo>
                      <a:pt x="41299" y="93153"/>
                      <a:pt x="1082" y="-1569"/>
                      <a:pt x="24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 1547">
                <a:extLst>
                  <a:ext uri="{FF2B5EF4-FFF2-40B4-BE49-F238E27FC236}">
                    <a16:creationId xmlns:a16="http://schemas.microsoft.com/office/drawing/2014/main" id="{0675879F-B47D-3304-84AC-7761B5A63219}"/>
                  </a:ext>
                </a:extLst>
              </p:cNvPr>
              <p:cNvSpPr/>
              <p:nvPr/>
            </p:nvSpPr>
            <p:spPr>
              <a:xfrm>
                <a:off x="958736" y="10067163"/>
                <a:ext cx="51007" cy="375741"/>
              </a:xfrm>
              <a:custGeom>
                <a:avLst/>
                <a:gdLst>
                  <a:gd name="connsiteX0" fmla="*/ 50914 w 51007"/>
                  <a:gd name="connsiteY0" fmla="*/ 762 h 375741"/>
                  <a:gd name="connsiteX1" fmla="*/ 12814 w 51007"/>
                  <a:gd name="connsiteY1" fmla="*/ 118237 h 375741"/>
                  <a:gd name="connsiteX2" fmla="*/ 15989 w 51007"/>
                  <a:gd name="connsiteY2" fmla="*/ 375412 h 375741"/>
                  <a:gd name="connsiteX3" fmla="*/ 114 w 51007"/>
                  <a:gd name="connsiteY3" fmla="*/ 169037 h 375741"/>
                  <a:gd name="connsiteX4" fmla="*/ 50914 w 51007"/>
                  <a:gd name="connsiteY4" fmla="*/ 762 h 37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07" h="375741">
                    <a:moveTo>
                      <a:pt x="50914" y="762"/>
                    </a:moveTo>
                    <a:cubicBezTo>
                      <a:pt x="53031" y="-7705"/>
                      <a:pt x="18635" y="55795"/>
                      <a:pt x="12814" y="118237"/>
                    </a:cubicBezTo>
                    <a:cubicBezTo>
                      <a:pt x="6993" y="180679"/>
                      <a:pt x="18106" y="366945"/>
                      <a:pt x="15989" y="375412"/>
                    </a:cubicBezTo>
                    <a:cubicBezTo>
                      <a:pt x="13872" y="383879"/>
                      <a:pt x="-1473" y="226716"/>
                      <a:pt x="114" y="169037"/>
                    </a:cubicBezTo>
                    <a:cubicBezTo>
                      <a:pt x="1701" y="111358"/>
                      <a:pt x="48797" y="9229"/>
                      <a:pt x="50914" y="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 1549">
                <a:extLst>
                  <a:ext uri="{FF2B5EF4-FFF2-40B4-BE49-F238E27FC236}">
                    <a16:creationId xmlns:a16="http://schemas.microsoft.com/office/drawing/2014/main" id="{BC0F1084-0920-795B-3C59-A8C4314275D9}"/>
                  </a:ext>
                </a:extLst>
              </p:cNvPr>
              <p:cNvSpPr/>
              <p:nvPr/>
            </p:nvSpPr>
            <p:spPr>
              <a:xfrm>
                <a:off x="977770" y="9931398"/>
                <a:ext cx="225603" cy="190508"/>
              </a:xfrm>
              <a:custGeom>
                <a:avLst/>
                <a:gdLst>
                  <a:gd name="connsiteX0" fmla="*/ 225555 w 225603"/>
                  <a:gd name="connsiteY0" fmla="*/ 2 h 190508"/>
                  <a:gd name="connsiteX1" fmla="*/ 73155 w 225603"/>
                  <a:gd name="connsiteY1" fmla="*/ 127002 h 190508"/>
                  <a:gd name="connsiteX2" fmla="*/ 130 w 225603"/>
                  <a:gd name="connsiteY2" fmla="*/ 190502 h 190508"/>
                  <a:gd name="connsiteX3" fmla="*/ 89030 w 225603"/>
                  <a:gd name="connsiteY3" fmla="*/ 130177 h 190508"/>
                  <a:gd name="connsiteX4" fmla="*/ 225555 w 225603"/>
                  <a:gd name="connsiteY4" fmla="*/ 2 h 190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603" h="190508">
                    <a:moveTo>
                      <a:pt x="225555" y="2"/>
                    </a:moveTo>
                    <a:cubicBezTo>
                      <a:pt x="222909" y="-527"/>
                      <a:pt x="110726" y="95252"/>
                      <a:pt x="73155" y="127002"/>
                    </a:cubicBezTo>
                    <a:cubicBezTo>
                      <a:pt x="35584" y="158752"/>
                      <a:pt x="-2516" y="189973"/>
                      <a:pt x="130" y="190502"/>
                    </a:cubicBezTo>
                    <a:cubicBezTo>
                      <a:pt x="2776" y="191031"/>
                      <a:pt x="55163" y="157164"/>
                      <a:pt x="89030" y="130177"/>
                    </a:cubicBezTo>
                    <a:cubicBezTo>
                      <a:pt x="122897" y="103190"/>
                      <a:pt x="228201" y="531"/>
                      <a:pt x="22555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 1550">
                <a:extLst>
                  <a:ext uri="{FF2B5EF4-FFF2-40B4-BE49-F238E27FC236}">
                    <a16:creationId xmlns:a16="http://schemas.microsoft.com/office/drawing/2014/main" id="{4EEDA765-2C0C-79F8-79FC-3F4702712A79}"/>
                  </a:ext>
                </a:extLst>
              </p:cNvPr>
              <p:cNvSpPr/>
              <p:nvPr/>
            </p:nvSpPr>
            <p:spPr>
              <a:xfrm>
                <a:off x="976591" y="10451766"/>
                <a:ext cx="176057" cy="381973"/>
              </a:xfrm>
              <a:custGeom>
                <a:avLst/>
                <a:gdLst>
                  <a:gd name="connsiteX0" fmla="*/ 1309 w 176057"/>
                  <a:gd name="connsiteY0" fmla="*/ 334 h 381973"/>
                  <a:gd name="connsiteX1" fmla="*/ 10834 w 176057"/>
                  <a:gd name="connsiteY1" fmla="*/ 92409 h 381973"/>
                  <a:gd name="connsiteX2" fmla="*/ 71159 w 176057"/>
                  <a:gd name="connsiteY2" fmla="*/ 232109 h 381973"/>
                  <a:gd name="connsiteX3" fmla="*/ 175934 w 176057"/>
                  <a:gd name="connsiteY3" fmla="*/ 381334 h 381973"/>
                  <a:gd name="connsiteX4" fmla="*/ 48934 w 176057"/>
                  <a:gd name="connsiteY4" fmla="*/ 171784 h 381973"/>
                  <a:gd name="connsiteX5" fmla="*/ 33059 w 176057"/>
                  <a:gd name="connsiteY5" fmla="*/ 149559 h 381973"/>
                  <a:gd name="connsiteX6" fmla="*/ 26709 w 176057"/>
                  <a:gd name="connsiteY6" fmla="*/ 124159 h 381973"/>
                  <a:gd name="connsiteX7" fmla="*/ 1309 w 176057"/>
                  <a:gd name="connsiteY7" fmla="*/ 334 h 38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57" h="381973">
                    <a:moveTo>
                      <a:pt x="1309" y="334"/>
                    </a:moveTo>
                    <a:cubicBezTo>
                      <a:pt x="-1337" y="-4958"/>
                      <a:pt x="-808" y="53780"/>
                      <a:pt x="10834" y="92409"/>
                    </a:cubicBezTo>
                    <a:cubicBezTo>
                      <a:pt x="22476" y="131038"/>
                      <a:pt x="43642" y="183955"/>
                      <a:pt x="71159" y="232109"/>
                    </a:cubicBezTo>
                    <a:cubicBezTo>
                      <a:pt x="98676" y="280263"/>
                      <a:pt x="179638" y="391388"/>
                      <a:pt x="175934" y="381334"/>
                    </a:cubicBezTo>
                    <a:cubicBezTo>
                      <a:pt x="172230" y="371280"/>
                      <a:pt x="72747" y="210413"/>
                      <a:pt x="48934" y="171784"/>
                    </a:cubicBezTo>
                    <a:cubicBezTo>
                      <a:pt x="25121" y="133155"/>
                      <a:pt x="36763" y="157496"/>
                      <a:pt x="33059" y="149559"/>
                    </a:cubicBezTo>
                    <a:cubicBezTo>
                      <a:pt x="29355" y="141622"/>
                      <a:pt x="28826" y="145855"/>
                      <a:pt x="26709" y="124159"/>
                    </a:cubicBezTo>
                    <a:cubicBezTo>
                      <a:pt x="24592" y="102463"/>
                      <a:pt x="3955" y="5626"/>
                      <a:pt x="1309" y="3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 1551">
                <a:extLst>
                  <a:ext uri="{FF2B5EF4-FFF2-40B4-BE49-F238E27FC236}">
                    <a16:creationId xmlns:a16="http://schemas.microsoft.com/office/drawing/2014/main" id="{67842DBE-DDFD-D995-76DD-559558948BD0}"/>
                  </a:ext>
                </a:extLst>
              </p:cNvPr>
              <p:cNvSpPr/>
              <p:nvPr/>
            </p:nvSpPr>
            <p:spPr>
              <a:xfrm>
                <a:off x="1056661" y="10842148"/>
                <a:ext cx="423301" cy="166434"/>
              </a:xfrm>
              <a:custGeom>
                <a:avLst/>
                <a:gdLst>
                  <a:gd name="connsiteX0" fmla="*/ 3789 w 423301"/>
                  <a:gd name="connsiteY0" fmla="*/ 165577 h 166434"/>
                  <a:gd name="connsiteX1" fmla="*/ 238739 w 423301"/>
                  <a:gd name="connsiteY1" fmla="*/ 54452 h 166434"/>
                  <a:gd name="connsiteX2" fmla="*/ 422889 w 423301"/>
                  <a:gd name="connsiteY2" fmla="*/ 477 h 166434"/>
                  <a:gd name="connsiteX3" fmla="*/ 283189 w 423301"/>
                  <a:gd name="connsiteY3" fmla="*/ 32227 h 166434"/>
                  <a:gd name="connsiteX4" fmla="*/ 105389 w 423301"/>
                  <a:gd name="connsiteY4" fmla="*/ 102077 h 166434"/>
                  <a:gd name="connsiteX5" fmla="*/ 3789 w 423301"/>
                  <a:gd name="connsiteY5" fmla="*/ 165577 h 16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301" h="166434">
                    <a:moveTo>
                      <a:pt x="3789" y="165577"/>
                    </a:moveTo>
                    <a:cubicBezTo>
                      <a:pt x="26014" y="157639"/>
                      <a:pt x="168889" y="81969"/>
                      <a:pt x="238739" y="54452"/>
                    </a:cubicBezTo>
                    <a:cubicBezTo>
                      <a:pt x="308589" y="26935"/>
                      <a:pt x="415481" y="4181"/>
                      <a:pt x="422889" y="477"/>
                    </a:cubicBezTo>
                    <a:cubicBezTo>
                      <a:pt x="430297" y="-3227"/>
                      <a:pt x="336106" y="15294"/>
                      <a:pt x="283189" y="32227"/>
                    </a:cubicBezTo>
                    <a:cubicBezTo>
                      <a:pt x="230272" y="49160"/>
                      <a:pt x="148251" y="79852"/>
                      <a:pt x="105389" y="102077"/>
                    </a:cubicBezTo>
                    <a:cubicBezTo>
                      <a:pt x="62527" y="124302"/>
                      <a:pt x="-18436" y="173515"/>
                      <a:pt x="3789" y="1655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 1552">
                <a:extLst>
                  <a:ext uri="{FF2B5EF4-FFF2-40B4-BE49-F238E27FC236}">
                    <a16:creationId xmlns:a16="http://schemas.microsoft.com/office/drawing/2014/main" id="{CBA7895E-426D-DCBC-458D-41F377E95472}"/>
                  </a:ext>
                </a:extLst>
              </p:cNvPr>
              <p:cNvSpPr/>
              <p:nvPr/>
            </p:nvSpPr>
            <p:spPr>
              <a:xfrm>
                <a:off x="1083336" y="10829993"/>
                <a:ext cx="530756" cy="184671"/>
              </a:xfrm>
              <a:custGeom>
                <a:avLst/>
                <a:gdLst>
                  <a:gd name="connsiteX0" fmla="*/ 2514 w 530756"/>
                  <a:gd name="connsiteY0" fmla="*/ 184082 h 184671"/>
                  <a:gd name="connsiteX1" fmla="*/ 269214 w 530756"/>
                  <a:gd name="connsiteY1" fmla="*/ 66607 h 184671"/>
                  <a:gd name="connsiteX2" fmla="*/ 450189 w 530756"/>
                  <a:gd name="connsiteY2" fmla="*/ 9457 h 184671"/>
                  <a:gd name="connsiteX3" fmla="*/ 526389 w 530756"/>
                  <a:gd name="connsiteY3" fmla="*/ 3107 h 184671"/>
                  <a:gd name="connsiteX4" fmla="*/ 329539 w 530756"/>
                  <a:gd name="connsiteY4" fmla="*/ 41207 h 184671"/>
                  <a:gd name="connsiteX5" fmla="*/ 215239 w 530756"/>
                  <a:gd name="connsiteY5" fmla="*/ 85657 h 184671"/>
                  <a:gd name="connsiteX6" fmla="*/ 139039 w 530756"/>
                  <a:gd name="connsiteY6" fmla="*/ 111057 h 184671"/>
                  <a:gd name="connsiteX7" fmla="*/ 2514 w 530756"/>
                  <a:gd name="connsiteY7" fmla="*/ 184082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0756" h="184671">
                    <a:moveTo>
                      <a:pt x="2514" y="184082"/>
                    </a:moveTo>
                    <a:cubicBezTo>
                      <a:pt x="24210" y="176674"/>
                      <a:pt x="194602" y="95711"/>
                      <a:pt x="269214" y="66607"/>
                    </a:cubicBezTo>
                    <a:cubicBezTo>
                      <a:pt x="343827" y="37503"/>
                      <a:pt x="407327" y="20040"/>
                      <a:pt x="450189" y="9457"/>
                    </a:cubicBezTo>
                    <a:cubicBezTo>
                      <a:pt x="493051" y="-1126"/>
                      <a:pt x="546497" y="-2185"/>
                      <a:pt x="526389" y="3107"/>
                    </a:cubicBezTo>
                    <a:cubicBezTo>
                      <a:pt x="506281" y="8399"/>
                      <a:pt x="381397" y="27449"/>
                      <a:pt x="329539" y="41207"/>
                    </a:cubicBezTo>
                    <a:cubicBezTo>
                      <a:pt x="277681" y="54965"/>
                      <a:pt x="246989" y="74015"/>
                      <a:pt x="215239" y="85657"/>
                    </a:cubicBezTo>
                    <a:cubicBezTo>
                      <a:pt x="183489" y="97299"/>
                      <a:pt x="172376" y="95182"/>
                      <a:pt x="139039" y="111057"/>
                    </a:cubicBezTo>
                    <a:cubicBezTo>
                      <a:pt x="105702" y="126932"/>
                      <a:pt x="-19182" y="191490"/>
                      <a:pt x="2514" y="184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 1553">
                <a:extLst>
                  <a:ext uri="{FF2B5EF4-FFF2-40B4-BE49-F238E27FC236}">
                    <a16:creationId xmlns:a16="http://schemas.microsoft.com/office/drawing/2014/main" id="{1AC5788D-FFDB-A314-4B41-2081A0E39FDC}"/>
                  </a:ext>
                </a:extLst>
              </p:cNvPr>
              <p:cNvSpPr/>
              <p:nvPr/>
            </p:nvSpPr>
            <p:spPr>
              <a:xfrm>
                <a:off x="1603374" y="10826314"/>
                <a:ext cx="168805" cy="48141"/>
              </a:xfrm>
              <a:custGeom>
                <a:avLst/>
                <a:gdLst>
                  <a:gd name="connsiteX0" fmla="*/ 1 w 168805"/>
                  <a:gd name="connsiteY0" fmla="*/ 436 h 48141"/>
                  <a:gd name="connsiteX1" fmla="*/ 146051 w 168805"/>
                  <a:gd name="connsiteY1" fmla="*/ 19486 h 48141"/>
                  <a:gd name="connsiteX2" fmla="*/ 168276 w 168805"/>
                  <a:gd name="connsiteY2" fmla="*/ 48061 h 48141"/>
                  <a:gd name="connsiteX3" fmla="*/ 149226 w 168805"/>
                  <a:gd name="connsiteY3" fmla="*/ 9961 h 48141"/>
                  <a:gd name="connsiteX4" fmla="*/ 1 w 168805"/>
                  <a:gd name="connsiteY4" fmla="*/ 436 h 4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05" h="48141">
                    <a:moveTo>
                      <a:pt x="1" y="436"/>
                    </a:moveTo>
                    <a:cubicBezTo>
                      <a:pt x="-528" y="2023"/>
                      <a:pt x="118005" y="11549"/>
                      <a:pt x="146051" y="19486"/>
                    </a:cubicBezTo>
                    <a:cubicBezTo>
                      <a:pt x="174097" y="27424"/>
                      <a:pt x="167747" y="49648"/>
                      <a:pt x="168276" y="48061"/>
                    </a:cubicBezTo>
                    <a:cubicBezTo>
                      <a:pt x="168805" y="46474"/>
                      <a:pt x="172509" y="18428"/>
                      <a:pt x="149226" y="9961"/>
                    </a:cubicBezTo>
                    <a:cubicBezTo>
                      <a:pt x="125943" y="1494"/>
                      <a:pt x="530" y="-1151"/>
                      <a:pt x="1" y="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 1554">
                <a:extLst>
                  <a:ext uri="{FF2B5EF4-FFF2-40B4-BE49-F238E27FC236}">
                    <a16:creationId xmlns:a16="http://schemas.microsoft.com/office/drawing/2014/main" id="{7CB2D765-0312-6026-365F-6E6317967EEF}"/>
                  </a:ext>
                </a:extLst>
              </p:cNvPr>
              <p:cNvSpPr/>
              <p:nvPr/>
            </p:nvSpPr>
            <p:spPr>
              <a:xfrm>
                <a:off x="1685885" y="10842453"/>
                <a:ext cx="61906" cy="171734"/>
              </a:xfrm>
              <a:custGeom>
                <a:avLst/>
                <a:gdLst>
                  <a:gd name="connsiteX0" fmla="*/ 38140 w 61906"/>
                  <a:gd name="connsiteY0" fmla="*/ 172 h 171734"/>
                  <a:gd name="connsiteX1" fmla="*/ 50840 w 61906"/>
                  <a:gd name="connsiteY1" fmla="*/ 66847 h 171734"/>
                  <a:gd name="connsiteX2" fmla="*/ 40 w 61906"/>
                  <a:gd name="connsiteY2" fmla="*/ 171622 h 171734"/>
                  <a:gd name="connsiteX3" fmla="*/ 60365 w 61906"/>
                  <a:gd name="connsiteY3" fmla="*/ 85897 h 171734"/>
                  <a:gd name="connsiteX4" fmla="*/ 38140 w 61906"/>
                  <a:gd name="connsiteY4" fmla="*/ 172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06" h="171734">
                    <a:moveTo>
                      <a:pt x="38140" y="172"/>
                    </a:moveTo>
                    <a:cubicBezTo>
                      <a:pt x="36553" y="-3003"/>
                      <a:pt x="57190" y="38272"/>
                      <a:pt x="50840" y="66847"/>
                    </a:cubicBezTo>
                    <a:cubicBezTo>
                      <a:pt x="44490" y="95422"/>
                      <a:pt x="-1547" y="168447"/>
                      <a:pt x="40" y="171622"/>
                    </a:cubicBezTo>
                    <a:cubicBezTo>
                      <a:pt x="1627" y="174797"/>
                      <a:pt x="51898" y="109709"/>
                      <a:pt x="60365" y="85897"/>
                    </a:cubicBezTo>
                    <a:cubicBezTo>
                      <a:pt x="68832" y="62085"/>
                      <a:pt x="39727" y="3347"/>
                      <a:pt x="38140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 1555">
                <a:extLst>
                  <a:ext uri="{FF2B5EF4-FFF2-40B4-BE49-F238E27FC236}">
                    <a16:creationId xmlns:a16="http://schemas.microsoft.com/office/drawing/2014/main" id="{DC65EBAF-906E-A434-3895-55BCB1A80D51}"/>
                  </a:ext>
                </a:extLst>
              </p:cNvPr>
              <p:cNvSpPr/>
              <p:nvPr/>
            </p:nvSpPr>
            <p:spPr>
              <a:xfrm>
                <a:off x="1692263" y="10845657"/>
                <a:ext cx="86429" cy="174896"/>
              </a:xfrm>
              <a:custGeom>
                <a:avLst/>
                <a:gdLst>
                  <a:gd name="connsiteX0" fmla="*/ 69862 w 86429"/>
                  <a:gd name="connsiteY0" fmla="*/ 143 h 174896"/>
                  <a:gd name="connsiteX1" fmla="*/ 76212 w 86429"/>
                  <a:gd name="connsiteY1" fmla="*/ 76343 h 174896"/>
                  <a:gd name="connsiteX2" fmla="*/ 12 w 86429"/>
                  <a:gd name="connsiteY2" fmla="*/ 174768 h 174896"/>
                  <a:gd name="connsiteX3" fmla="*/ 82562 w 86429"/>
                  <a:gd name="connsiteY3" fmla="*/ 95393 h 174896"/>
                  <a:gd name="connsiteX4" fmla="*/ 69862 w 86429"/>
                  <a:gd name="connsiteY4" fmla="*/ 143 h 17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29" h="174896">
                    <a:moveTo>
                      <a:pt x="69862" y="143"/>
                    </a:moveTo>
                    <a:cubicBezTo>
                      <a:pt x="68804" y="-3032"/>
                      <a:pt x="87854" y="47239"/>
                      <a:pt x="76212" y="76343"/>
                    </a:cubicBezTo>
                    <a:cubicBezTo>
                      <a:pt x="64570" y="105447"/>
                      <a:pt x="-1046" y="171593"/>
                      <a:pt x="12" y="174768"/>
                    </a:cubicBezTo>
                    <a:cubicBezTo>
                      <a:pt x="1070" y="177943"/>
                      <a:pt x="69333" y="121322"/>
                      <a:pt x="82562" y="95393"/>
                    </a:cubicBezTo>
                    <a:cubicBezTo>
                      <a:pt x="95791" y="69464"/>
                      <a:pt x="70920" y="3318"/>
                      <a:pt x="69862" y="1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 1556">
                <a:extLst>
                  <a:ext uri="{FF2B5EF4-FFF2-40B4-BE49-F238E27FC236}">
                    <a16:creationId xmlns:a16="http://schemas.microsoft.com/office/drawing/2014/main" id="{FC42703C-9026-B1CB-3B51-6FDA0324DB7E}"/>
                  </a:ext>
                </a:extLst>
              </p:cNvPr>
              <p:cNvSpPr/>
              <p:nvPr/>
            </p:nvSpPr>
            <p:spPr>
              <a:xfrm>
                <a:off x="676366" y="10340288"/>
                <a:ext cx="397184" cy="535335"/>
              </a:xfrm>
              <a:custGeom>
                <a:avLst/>
                <a:gdLst>
                  <a:gd name="connsiteX0" fmla="*/ 3084 w 397184"/>
                  <a:gd name="connsiteY0" fmla="*/ 3862 h 535335"/>
                  <a:gd name="connsiteX1" fmla="*/ 22134 w 397184"/>
                  <a:gd name="connsiteY1" fmla="*/ 80062 h 535335"/>
                  <a:gd name="connsiteX2" fmla="*/ 88809 w 397184"/>
                  <a:gd name="connsiteY2" fmla="*/ 241987 h 535335"/>
                  <a:gd name="connsiteX3" fmla="*/ 241209 w 397184"/>
                  <a:gd name="connsiteY3" fmla="*/ 448362 h 535335"/>
                  <a:gd name="connsiteX4" fmla="*/ 396784 w 397184"/>
                  <a:gd name="connsiteY4" fmla="*/ 534087 h 535335"/>
                  <a:gd name="connsiteX5" fmla="*/ 193584 w 397184"/>
                  <a:gd name="connsiteY5" fmla="*/ 391212 h 535335"/>
                  <a:gd name="connsiteX6" fmla="*/ 79284 w 397184"/>
                  <a:gd name="connsiteY6" fmla="*/ 194362 h 535335"/>
                  <a:gd name="connsiteX7" fmla="*/ 3084 w 397184"/>
                  <a:gd name="connsiteY7" fmla="*/ 3862 h 53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184" h="535335">
                    <a:moveTo>
                      <a:pt x="3084" y="3862"/>
                    </a:moveTo>
                    <a:cubicBezTo>
                      <a:pt x="-6441" y="-15188"/>
                      <a:pt x="7847" y="40375"/>
                      <a:pt x="22134" y="80062"/>
                    </a:cubicBezTo>
                    <a:cubicBezTo>
                      <a:pt x="36421" y="119749"/>
                      <a:pt x="52296" y="180604"/>
                      <a:pt x="88809" y="241987"/>
                    </a:cubicBezTo>
                    <a:cubicBezTo>
                      <a:pt x="125322" y="303370"/>
                      <a:pt x="189880" y="399679"/>
                      <a:pt x="241209" y="448362"/>
                    </a:cubicBezTo>
                    <a:cubicBezTo>
                      <a:pt x="292538" y="497045"/>
                      <a:pt x="404721" y="543612"/>
                      <a:pt x="396784" y="534087"/>
                    </a:cubicBezTo>
                    <a:cubicBezTo>
                      <a:pt x="388847" y="524562"/>
                      <a:pt x="246501" y="447833"/>
                      <a:pt x="193584" y="391212"/>
                    </a:cubicBezTo>
                    <a:cubicBezTo>
                      <a:pt x="140667" y="334591"/>
                      <a:pt x="110505" y="255216"/>
                      <a:pt x="79284" y="194362"/>
                    </a:cubicBezTo>
                    <a:cubicBezTo>
                      <a:pt x="48063" y="133508"/>
                      <a:pt x="12609" y="22912"/>
                      <a:pt x="3084" y="38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 1557">
                <a:extLst>
                  <a:ext uri="{FF2B5EF4-FFF2-40B4-BE49-F238E27FC236}">
                    <a16:creationId xmlns:a16="http://schemas.microsoft.com/office/drawing/2014/main" id="{91D644EC-47C0-DDA8-17D9-B4D6C866A2B5}"/>
                  </a:ext>
                </a:extLst>
              </p:cNvPr>
              <p:cNvSpPr/>
              <p:nvPr/>
            </p:nvSpPr>
            <p:spPr>
              <a:xfrm>
                <a:off x="862006" y="10692902"/>
                <a:ext cx="347837" cy="187823"/>
              </a:xfrm>
              <a:custGeom>
                <a:avLst/>
                <a:gdLst>
                  <a:gd name="connsiteX0" fmla="*/ 1594 w 347837"/>
                  <a:gd name="connsiteY0" fmla="*/ 498 h 187823"/>
                  <a:gd name="connsiteX1" fmla="*/ 141294 w 347837"/>
                  <a:gd name="connsiteY1" fmla="*/ 124323 h 187823"/>
                  <a:gd name="connsiteX2" fmla="*/ 220669 w 347837"/>
                  <a:gd name="connsiteY2" fmla="*/ 159248 h 187823"/>
                  <a:gd name="connsiteX3" fmla="*/ 347669 w 347837"/>
                  <a:gd name="connsiteY3" fmla="*/ 187823 h 187823"/>
                  <a:gd name="connsiteX4" fmla="*/ 192094 w 347837"/>
                  <a:gd name="connsiteY4" fmla="*/ 159248 h 187823"/>
                  <a:gd name="connsiteX5" fmla="*/ 71444 w 347837"/>
                  <a:gd name="connsiteY5" fmla="*/ 83048 h 187823"/>
                  <a:gd name="connsiteX6" fmla="*/ 1594 w 347837"/>
                  <a:gd name="connsiteY6" fmla="*/ 498 h 18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837" h="187823">
                    <a:moveTo>
                      <a:pt x="1594" y="498"/>
                    </a:moveTo>
                    <a:cubicBezTo>
                      <a:pt x="13236" y="7377"/>
                      <a:pt x="104782" y="97865"/>
                      <a:pt x="141294" y="124323"/>
                    </a:cubicBezTo>
                    <a:cubicBezTo>
                      <a:pt x="177806" y="150781"/>
                      <a:pt x="186273" y="148665"/>
                      <a:pt x="220669" y="159248"/>
                    </a:cubicBezTo>
                    <a:cubicBezTo>
                      <a:pt x="255065" y="169831"/>
                      <a:pt x="352431" y="187823"/>
                      <a:pt x="347669" y="187823"/>
                    </a:cubicBezTo>
                    <a:cubicBezTo>
                      <a:pt x="342907" y="187823"/>
                      <a:pt x="238131" y="176710"/>
                      <a:pt x="192094" y="159248"/>
                    </a:cubicBezTo>
                    <a:cubicBezTo>
                      <a:pt x="146057" y="141786"/>
                      <a:pt x="97902" y="106331"/>
                      <a:pt x="71444" y="83048"/>
                    </a:cubicBezTo>
                    <a:cubicBezTo>
                      <a:pt x="44986" y="59765"/>
                      <a:pt x="-10048" y="-6381"/>
                      <a:pt x="1594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 1558">
                <a:extLst>
                  <a:ext uri="{FF2B5EF4-FFF2-40B4-BE49-F238E27FC236}">
                    <a16:creationId xmlns:a16="http://schemas.microsoft.com/office/drawing/2014/main" id="{096D2C4B-52E3-4CC0-3F5E-E1D1BFAE667E}"/>
                  </a:ext>
                </a:extLst>
              </p:cNvPr>
              <p:cNvSpPr/>
              <p:nvPr/>
            </p:nvSpPr>
            <p:spPr>
              <a:xfrm>
                <a:off x="507693" y="10312314"/>
                <a:ext cx="213529" cy="31972"/>
              </a:xfrm>
              <a:custGeom>
                <a:avLst/>
                <a:gdLst>
                  <a:gd name="connsiteX0" fmla="*/ 307 w 213529"/>
                  <a:gd name="connsiteY0" fmla="*/ 19136 h 31972"/>
                  <a:gd name="connsiteX1" fmla="*/ 108257 w 213529"/>
                  <a:gd name="connsiteY1" fmla="*/ 22311 h 31972"/>
                  <a:gd name="connsiteX2" fmla="*/ 213032 w 213529"/>
                  <a:gd name="connsiteY2" fmla="*/ 86 h 31972"/>
                  <a:gd name="connsiteX3" fmla="*/ 143182 w 213529"/>
                  <a:gd name="connsiteY3" fmla="*/ 31836 h 31972"/>
                  <a:gd name="connsiteX4" fmla="*/ 307 w 213529"/>
                  <a:gd name="connsiteY4" fmla="*/ 19136 h 31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29" h="31972">
                    <a:moveTo>
                      <a:pt x="307" y="19136"/>
                    </a:moveTo>
                    <a:cubicBezTo>
                      <a:pt x="-5514" y="17548"/>
                      <a:pt x="72803" y="25486"/>
                      <a:pt x="108257" y="22311"/>
                    </a:cubicBezTo>
                    <a:cubicBezTo>
                      <a:pt x="143711" y="19136"/>
                      <a:pt x="207211" y="-1502"/>
                      <a:pt x="213032" y="86"/>
                    </a:cubicBezTo>
                    <a:cubicBezTo>
                      <a:pt x="218853" y="1673"/>
                      <a:pt x="172286" y="30249"/>
                      <a:pt x="143182" y="31836"/>
                    </a:cubicBezTo>
                    <a:cubicBezTo>
                      <a:pt x="114078" y="33423"/>
                      <a:pt x="6128" y="20724"/>
                      <a:pt x="307" y="19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 1559">
                <a:extLst>
                  <a:ext uri="{FF2B5EF4-FFF2-40B4-BE49-F238E27FC236}">
                    <a16:creationId xmlns:a16="http://schemas.microsoft.com/office/drawing/2014/main" id="{1A8FB283-9AE4-D2DC-4BCD-3960B7212BDF}"/>
                  </a:ext>
                </a:extLst>
              </p:cNvPr>
              <p:cNvSpPr/>
              <p:nvPr/>
            </p:nvSpPr>
            <p:spPr>
              <a:xfrm>
                <a:off x="544565" y="10386752"/>
                <a:ext cx="246023" cy="424123"/>
              </a:xfrm>
              <a:custGeom>
                <a:avLst/>
                <a:gdLst>
                  <a:gd name="connsiteX0" fmla="*/ 1535 w 246023"/>
                  <a:gd name="connsiteY0" fmla="*/ 5023 h 424123"/>
                  <a:gd name="connsiteX1" fmla="*/ 128535 w 246023"/>
                  <a:gd name="connsiteY1" fmla="*/ 198698 h 424123"/>
                  <a:gd name="connsiteX2" fmla="*/ 220610 w 246023"/>
                  <a:gd name="connsiteY2" fmla="*/ 335223 h 424123"/>
                  <a:gd name="connsiteX3" fmla="*/ 233310 w 246023"/>
                  <a:gd name="connsiteY3" fmla="*/ 424123 h 424123"/>
                  <a:gd name="connsiteX4" fmla="*/ 233310 w 246023"/>
                  <a:gd name="connsiteY4" fmla="*/ 335223 h 424123"/>
                  <a:gd name="connsiteX5" fmla="*/ 68210 w 246023"/>
                  <a:gd name="connsiteY5" fmla="*/ 81223 h 424123"/>
                  <a:gd name="connsiteX6" fmla="*/ 1535 w 246023"/>
                  <a:gd name="connsiteY6" fmla="*/ 5023 h 4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023" h="424123">
                    <a:moveTo>
                      <a:pt x="1535" y="5023"/>
                    </a:moveTo>
                    <a:cubicBezTo>
                      <a:pt x="11589" y="24602"/>
                      <a:pt x="92022" y="143665"/>
                      <a:pt x="128535" y="198698"/>
                    </a:cubicBezTo>
                    <a:cubicBezTo>
                      <a:pt x="165048" y="253731"/>
                      <a:pt x="203148" y="297652"/>
                      <a:pt x="220610" y="335223"/>
                    </a:cubicBezTo>
                    <a:cubicBezTo>
                      <a:pt x="238072" y="372794"/>
                      <a:pt x="231193" y="424123"/>
                      <a:pt x="233310" y="424123"/>
                    </a:cubicBezTo>
                    <a:cubicBezTo>
                      <a:pt x="235427" y="424123"/>
                      <a:pt x="260827" y="392373"/>
                      <a:pt x="233310" y="335223"/>
                    </a:cubicBezTo>
                    <a:cubicBezTo>
                      <a:pt x="205793" y="278073"/>
                      <a:pt x="103664" y="136785"/>
                      <a:pt x="68210" y="81223"/>
                    </a:cubicBezTo>
                    <a:cubicBezTo>
                      <a:pt x="32756" y="25661"/>
                      <a:pt x="-8519" y="-14556"/>
                      <a:pt x="1535" y="50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 1560">
                <a:extLst>
                  <a:ext uri="{FF2B5EF4-FFF2-40B4-BE49-F238E27FC236}">
                    <a16:creationId xmlns:a16="http://schemas.microsoft.com/office/drawing/2014/main" id="{BFA9CB0D-A1CE-80F4-6E40-7A899E6A053C}"/>
                  </a:ext>
                </a:extLst>
              </p:cNvPr>
              <p:cNvSpPr/>
              <p:nvPr/>
            </p:nvSpPr>
            <p:spPr>
              <a:xfrm>
                <a:off x="755612" y="10801226"/>
                <a:ext cx="33551" cy="178826"/>
              </a:xfrm>
              <a:custGeom>
                <a:avLst/>
                <a:gdLst>
                  <a:gd name="connsiteX0" fmla="*/ 25438 w 33551"/>
                  <a:gd name="connsiteY0" fmla="*/ 3299 h 178826"/>
                  <a:gd name="connsiteX1" fmla="*/ 38 w 33551"/>
                  <a:gd name="connsiteY1" fmla="*/ 177924 h 178826"/>
                  <a:gd name="connsiteX2" fmla="*/ 31788 w 33551"/>
                  <a:gd name="connsiteY2" fmla="*/ 69974 h 178826"/>
                  <a:gd name="connsiteX3" fmla="*/ 25438 w 33551"/>
                  <a:gd name="connsiteY3" fmla="*/ 3299 h 178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51" h="178826">
                    <a:moveTo>
                      <a:pt x="25438" y="3299"/>
                    </a:moveTo>
                    <a:cubicBezTo>
                      <a:pt x="20146" y="21291"/>
                      <a:pt x="-1020" y="166812"/>
                      <a:pt x="38" y="177924"/>
                    </a:cubicBezTo>
                    <a:cubicBezTo>
                      <a:pt x="1096" y="189036"/>
                      <a:pt x="27026" y="94316"/>
                      <a:pt x="31788" y="69974"/>
                    </a:cubicBezTo>
                    <a:cubicBezTo>
                      <a:pt x="36550" y="45632"/>
                      <a:pt x="30730" y="-14693"/>
                      <a:pt x="25438" y="3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 1561">
                <a:extLst>
                  <a:ext uri="{FF2B5EF4-FFF2-40B4-BE49-F238E27FC236}">
                    <a16:creationId xmlns:a16="http://schemas.microsoft.com/office/drawing/2014/main" id="{CE9B1E60-701A-1BC3-0D9B-50A911367104}"/>
                  </a:ext>
                </a:extLst>
              </p:cNvPr>
              <p:cNvSpPr/>
              <p:nvPr/>
            </p:nvSpPr>
            <p:spPr>
              <a:xfrm>
                <a:off x="295588" y="10778295"/>
                <a:ext cx="374393" cy="202166"/>
              </a:xfrm>
              <a:custGeom>
                <a:avLst/>
                <a:gdLst>
                  <a:gd name="connsiteX0" fmla="*/ 2862 w 374393"/>
                  <a:gd name="connsiteY0" fmla="*/ 830 h 202166"/>
                  <a:gd name="connsiteX1" fmla="*/ 113987 w 374393"/>
                  <a:gd name="connsiteY1" fmla="*/ 127830 h 202166"/>
                  <a:gd name="connsiteX2" fmla="*/ 155262 w 374393"/>
                  <a:gd name="connsiteY2" fmla="*/ 181805 h 202166"/>
                  <a:gd name="connsiteX3" fmla="*/ 374337 w 374393"/>
                  <a:gd name="connsiteY3" fmla="*/ 194505 h 202166"/>
                  <a:gd name="connsiteX4" fmla="*/ 133037 w 374393"/>
                  <a:gd name="connsiteY4" fmla="*/ 197680 h 202166"/>
                  <a:gd name="connsiteX5" fmla="*/ 113987 w 374393"/>
                  <a:gd name="connsiteY5" fmla="*/ 131005 h 202166"/>
                  <a:gd name="connsiteX6" fmla="*/ 37787 w 374393"/>
                  <a:gd name="connsiteY6" fmla="*/ 73855 h 202166"/>
                  <a:gd name="connsiteX7" fmla="*/ 2862 w 374393"/>
                  <a:gd name="connsiteY7" fmla="*/ 830 h 2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393" h="202166">
                    <a:moveTo>
                      <a:pt x="2862" y="830"/>
                    </a:moveTo>
                    <a:cubicBezTo>
                      <a:pt x="15562" y="9826"/>
                      <a:pt x="88587" y="97667"/>
                      <a:pt x="113987" y="127830"/>
                    </a:cubicBezTo>
                    <a:cubicBezTo>
                      <a:pt x="139387" y="157993"/>
                      <a:pt x="111870" y="170693"/>
                      <a:pt x="155262" y="181805"/>
                    </a:cubicBezTo>
                    <a:cubicBezTo>
                      <a:pt x="198654" y="192917"/>
                      <a:pt x="378041" y="191859"/>
                      <a:pt x="374337" y="194505"/>
                    </a:cubicBezTo>
                    <a:cubicBezTo>
                      <a:pt x="370633" y="197151"/>
                      <a:pt x="176429" y="208263"/>
                      <a:pt x="133037" y="197680"/>
                    </a:cubicBezTo>
                    <a:cubicBezTo>
                      <a:pt x="89645" y="187097"/>
                      <a:pt x="129862" y="151643"/>
                      <a:pt x="113987" y="131005"/>
                    </a:cubicBezTo>
                    <a:cubicBezTo>
                      <a:pt x="98112" y="110368"/>
                      <a:pt x="52604" y="89201"/>
                      <a:pt x="37787" y="73855"/>
                    </a:cubicBezTo>
                    <a:cubicBezTo>
                      <a:pt x="22970" y="58509"/>
                      <a:pt x="-9838" y="-8166"/>
                      <a:pt x="2862" y="8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 1562">
                <a:extLst>
                  <a:ext uri="{FF2B5EF4-FFF2-40B4-BE49-F238E27FC236}">
                    <a16:creationId xmlns:a16="http://schemas.microsoft.com/office/drawing/2014/main" id="{53527E20-AD3D-7B5E-C62C-D4150590C655}"/>
                  </a:ext>
                </a:extLst>
              </p:cNvPr>
              <p:cNvSpPr/>
              <p:nvPr/>
            </p:nvSpPr>
            <p:spPr>
              <a:xfrm>
                <a:off x="276167" y="10385923"/>
                <a:ext cx="267164" cy="418785"/>
              </a:xfrm>
              <a:custGeom>
                <a:avLst/>
                <a:gdLst>
                  <a:gd name="connsiteX0" fmla="*/ 266758 w 267164"/>
                  <a:gd name="connsiteY0" fmla="*/ 2677 h 418785"/>
                  <a:gd name="connsiteX1" fmla="*/ 161983 w 267164"/>
                  <a:gd name="connsiteY1" fmla="*/ 126502 h 418785"/>
                  <a:gd name="connsiteX2" fmla="*/ 50858 w 267164"/>
                  <a:gd name="connsiteY2" fmla="*/ 304302 h 418785"/>
                  <a:gd name="connsiteX3" fmla="*/ 58 w 267164"/>
                  <a:gd name="connsiteY3" fmla="*/ 418602 h 418785"/>
                  <a:gd name="connsiteX4" fmla="*/ 44508 w 267164"/>
                  <a:gd name="connsiteY4" fmla="*/ 278902 h 418785"/>
                  <a:gd name="connsiteX5" fmla="*/ 193733 w 267164"/>
                  <a:gd name="connsiteY5" fmla="*/ 59827 h 418785"/>
                  <a:gd name="connsiteX6" fmla="*/ 266758 w 267164"/>
                  <a:gd name="connsiteY6" fmla="*/ 2677 h 41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164" h="418785">
                    <a:moveTo>
                      <a:pt x="266758" y="2677"/>
                    </a:moveTo>
                    <a:cubicBezTo>
                      <a:pt x="261466" y="13790"/>
                      <a:pt x="197966" y="76231"/>
                      <a:pt x="161983" y="126502"/>
                    </a:cubicBezTo>
                    <a:cubicBezTo>
                      <a:pt x="126000" y="176773"/>
                      <a:pt x="77845" y="255619"/>
                      <a:pt x="50858" y="304302"/>
                    </a:cubicBezTo>
                    <a:cubicBezTo>
                      <a:pt x="23870" y="352985"/>
                      <a:pt x="1116" y="422835"/>
                      <a:pt x="58" y="418602"/>
                    </a:cubicBezTo>
                    <a:cubicBezTo>
                      <a:pt x="-1000" y="414369"/>
                      <a:pt x="12229" y="338698"/>
                      <a:pt x="44508" y="278902"/>
                    </a:cubicBezTo>
                    <a:cubicBezTo>
                      <a:pt x="76787" y="219106"/>
                      <a:pt x="163041" y="103748"/>
                      <a:pt x="193733" y="59827"/>
                    </a:cubicBezTo>
                    <a:cubicBezTo>
                      <a:pt x="224425" y="15906"/>
                      <a:pt x="272050" y="-8436"/>
                      <a:pt x="266758" y="26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 1563">
                <a:extLst>
                  <a:ext uri="{FF2B5EF4-FFF2-40B4-BE49-F238E27FC236}">
                    <a16:creationId xmlns:a16="http://schemas.microsoft.com/office/drawing/2014/main" id="{B165A2AD-F6C5-7F61-29F8-40C2C768897A}"/>
                  </a:ext>
                </a:extLst>
              </p:cNvPr>
              <p:cNvSpPr/>
              <p:nvPr/>
            </p:nvSpPr>
            <p:spPr>
              <a:xfrm>
                <a:off x="152130" y="10310943"/>
                <a:ext cx="220014" cy="366590"/>
              </a:xfrm>
              <a:custGeom>
                <a:avLst/>
                <a:gdLst>
                  <a:gd name="connsiteX0" fmla="*/ 219345 w 220014"/>
                  <a:gd name="connsiteY0" fmla="*/ 1457 h 366590"/>
                  <a:gd name="connsiteX1" fmla="*/ 114570 w 220014"/>
                  <a:gd name="connsiteY1" fmla="*/ 134807 h 366590"/>
                  <a:gd name="connsiteX2" fmla="*/ 41545 w 220014"/>
                  <a:gd name="connsiteY2" fmla="*/ 233232 h 366590"/>
                  <a:gd name="connsiteX3" fmla="*/ 270 w 220014"/>
                  <a:gd name="connsiteY3" fmla="*/ 366582 h 366590"/>
                  <a:gd name="connsiteX4" fmla="*/ 60595 w 220014"/>
                  <a:gd name="connsiteY4" fmla="*/ 226882 h 366590"/>
                  <a:gd name="connsiteX5" fmla="*/ 219345 w 220014"/>
                  <a:gd name="connsiteY5" fmla="*/ 1457 h 36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014" h="366590">
                    <a:moveTo>
                      <a:pt x="219345" y="1457"/>
                    </a:moveTo>
                    <a:cubicBezTo>
                      <a:pt x="228341" y="-13889"/>
                      <a:pt x="144203" y="96178"/>
                      <a:pt x="114570" y="134807"/>
                    </a:cubicBezTo>
                    <a:cubicBezTo>
                      <a:pt x="84937" y="173436"/>
                      <a:pt x="60595" y="194603"/>
                      <a:pt x="41545" y="233232"/>
                    </a:cubicBezTo>
                    <a:cubicBezTo>
                      <a:pt x="22495" y="271861"/>
                      <a:pt x="-2905" y="367640"/>
                      <a:pt x="270" y="366582"/>
                    </a:cubicBezTo>
                    <a:cubicBezTo>
                      <a:pt x="3445" y="365524"/>
                      <a:pt x="26199" y="284032"/>
                      <a:pt x="60595" y="226882"/>
                    </a:cubicBezTo>
                    <a:cubicBezTo>
                      <a:pt x="94991" y="169732"/>
                      <a:pt x="210349" y="16803"/>
                      <a:pt x="219345" y="14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 1564">
                <a:extLst>
                  <a:ext uri="{FF2B5EF4-FFF2-40B4-BE49-F238E27FC236}">
                    <a16:creationId xmlns:a16="http://schemas.microsoft.com/office/drawing/2014/main" id="{E3C41163-542A-9B88-FDF8-F01977C9FD05}"/>
                  </a:ext>
                </a:extLst>
              </p:cNvPr>
              <p:cNvSpPr/>
              <p:nvPr/>
            </p:nvSpPr>
            <p:spPr>
              <a:xfrm>
                <a:off x="198537" y="10429822"/>
                <a:ext cx="125366" cy="273301"/>
              </a:xfrm>
              <a:custGeom>
                <a:avLst/>
                <a:gdLst>
                  <a:gd name="connsiteX0" fmla="*/ 125313 w 125366"/>
                  <a:gd name="connsiteY0" fmla="*/ 53 h 273301"/>
                  <a:gd name="connsiteX1" fmla="*/ 17363 w 125366"/>
                  <a:gd name="connsiteY1" fmla="*/ 181028 h 273301"/>
                  <a:gd name="connsiteX2" fmla="*/ 42763 w 125366"/>
                  <a:gd name="connsiteY2" fmla="*/ 273103 h 273301"/>
                  <a:gd name="connsiteX3" fmla="*/ 1488 w 125366"/>
                  <a:gd name="connsiteY3" fmla="*/ 200078 h 273301"/>
                  <a:gd name="connsiteX4" fmla="*/ 125313 w 125366"/>
                  <a:gd name="connsiteY4" fmla="*/ 53 h 27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66" h="273301">
                    <a:moveTo>
                      <a:pt x="125313" y="53"/>
                    </a:moveTo>
                    <a:cubicBezTo>
                      <a:pt x="127959" y="-3122"/>
                      <a:pt x="31121" y="135520"/>
                      <a:pt x="17363" y="181028"/>
                    </a:cubicBezTo>
                    <a:cubicBezTo>
                      <a:pt x="3605" y="226536"/>
                      <a:pt x="45409" y="269928"/>
                      <a:pt x="42763" y="273103"/>
                    </a:cubicBezTo>
                    <a:cubicBezTo>
                      <a:pt x="40117" y="276278"/>
                      <a:pt x="-9095" y="240824"/>
                      <a:pt x="1488" y="200078"/>
                    </a:cubicBezTo>
                    <a:cubicBezTo>
                      <a:pt x="12071" y="159332"/>
                      <a:pt x="122667" y="3228"/>
                      <a:pt x="125313" y="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 1565">
                <a:extLst>
                  <a:ext uri="{FF2B5EF4-FFF2-40B4-BE49-F238E27FC236}">
                    <a16:creationId xmlns:a16="http://schemas.microsoft.com/office/drawing/2014/main" id="{C0C4721C-3345-C2CF-DA4B-16617F7F9276}"/>
                  </a:ext>
                </a:extLst>
              </p:cNvPr>
              <p:cNvSpPr/>
              <p:nvPr/>
            </p:nvSpPr>
            <p:spPr>
              <a:xfrm>
                <a:off x="200025" y="10236200"/>
                <a:ext cx="333854" cy="105474"/>
              </a:xfrm>
              <a:custGeom>
                <a:avLst/>
                <a:gdLst>
                  <a:gd name="connsiteX0" fmla="*/ 0 w 333854"/>
                  <a:gd name="connsiteY0" fmla="*/ 0 h 105474"/>
                  <a:gd name="connsiteX1" fmla="*/ 152400 w 333854"/>
                  <a:gd name="connsiteY1" fmla="*/ 66675 h 105474"/>
                  <a:gd name="connsiteX2" fmla="*/ 333375 w 333854"/>
                  <a:gd name="connsiteY2" fmla="*/ 104775 h 105474"/>
                  <a:gd name="connsiteX3" fmla="*/ 95250 w 333854"/>
                  <a:gd name="connsiteY3" fmla="*/ 34925 h 105474"/>
                  <a:gd name="connsiteX4" fmla="*/ 0 w 333854"/>
                  <a:gd name="connsiteY4" fmla="*/ 0 h 10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54" h="105474">
                    <a:moveTo>
                      <a:pt x="0" y="0"/>
                    </a:moveTo>
                    <a:cubicBezTo>
                      <a:pt x="48418" y="24606"/>
                      <a:pt x="96837" y="49212"/>
                      <a:pt x="152400" y="66675"/>
                    </a:cubicBezTo>
                    <a:cubicBezTo>
                      <a:pt x="207963" y="84138"/>
                      <a:pt x="342900" y="110067"/>
                      <a:pt x="333375" y="104775"/>
                    </a:cubicBezTo>
                    <a:cubicBezTo>
                      <a:pt x="323850" y="99483"/>
                      <a:pt x="95250" y="34925"/>
                      <a:pt x="95250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 1566">
                <a:extLst>
                  <a:ext uri="{FF2B5EF4-FFF2-40B4-BE49-F238E27FC236}">
                    <a16:creationId xmlns:a16="http://schemas.microsoft.com/office/drawing/2014/main" id="{351B12BD-DEF8-5E56-4E0E-41F7D55D4725}"/>
                  </a:ext>
                </a:extLst>
              </p:cNvPr>
              <p:cNvSpPr/>
              <p:nvPr/>
            </p:nvSpPr>
            <p:spPr>
              <a:xfrm>
                <a:off x="14459" y="10581844"/>
                <a:ext cx="379554" cy="419612"/>
              </a:xfrm>
              <a:custGeom>
                <a:avLst/>
                <a:gdLst>
                  <a:gd name="connsiteX0" fmla="*/ 1416 w 379554"/>
                  <a:gd name="connsiteY0" fmla="*/ 431 h 419612"/>
                  <a:gd name="connsiteX1" fmla="*/ 80791 w 379554"/>
                  <a:gd name="connsiteY1" fmla="*/ 105206 h 419612"/>
                  <a:gd name="connsiteX2" fmla="*/ 210966 w 379554"/>
                  <a:gd name="connsiteY2" fmla="*/ 248081 h 419612"/>
                  <a:gd name="connsiteX3" fmla="*/ 379241 w 379554"/>
                  <a:gd name="connsiteY3" fmla="*/ 419531 h 419612"/>
                  <a:gd name="connsiteX4" fmla="*/ 166516 w 379554"/>
                  <a:gd name="connsiteY4" fmla="*/ 225856 h 419612"/>
                  <a:gd name="connsiteX5" fmla="*/ 39516 w 379554"/>
                  <a:gd name="connsiteY5" fmla="*/ 73456 h 419612"/>
                  <a:gd name="connsiteX6" fmla="*/ 1416 w 379554"/>
                  <a:gd name="connsiteY6" fmla="*/ 431 h 41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9554" h="419612">
                    <a:moveTo>
                      <a:pt x="1416" y="431"/>
                    </a:moveTo>
                    <a:cubicBezTo>
                      <a:pt x="8295" y="5723"/>
                      <a:pt x="45866" y="63931"/>
                      <a:pt x="80791" y="105206"/>
                    </a:cubicBezTo>
                    <a:cubicBezTo>
                      <a:pt x="115716" y="146481"/>
                      <a:pt x="161224" y="195694"/>
                      <a:pt x="210966" y="248081"/>
                    </a:cubicBezTo>
                    <a:cubicBezTo>
                      <a:pt x="260708" y="300468"/>
                      <a:pt x="386649" y="423235"/>
                      <a:pt x="379241" y="419531"/>
                    </a:cubicBezTo>
                    <a:cubicBezTo>
                      <a:pt x="371833" y="415827"/>
                      <a:pt x="223137" y="283535"/>
                      <a:pt x="166516" y="225856"/>
                    </a:cubicBezTo>
                    <a:cubicBezTo>
                      <a:pt x="109895" y="168177"/>
                      <a:pt x="65445" y="107323"/>
                      <a:pt x="39516" y="73456"/>
                    </a:cubicBezTo>
                    <a:cubicBezTo>
                      <a:pt x="13587" y="39589"/>
                      <a:pt x="-5463" y="-4861"/>
                      <a:pt x="1416" y="4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 1567">
                <a:extLst>
                  <a:ext uri="{FF2B5EF4-FFF2-40B4-BE49-F238E27FC236}">
                    <a16:creationId xmlns:a16="http://schemas.microsoft.com/office/drawing/2014/main" id="{66C13BCF-935D-81A7-2D20-802C1EC85610}"/>
                  </a:ext>
                </a:extLst>
              </p:cNvPr>
              <p:cNvSpPr/>
              <p:nvPr/>
            </p:nvSpPr>
            <p:spPr>
              <a:xfrm>
                <a:off x="3093" y="10321925"/>
                <a:ext cx="146300" cy="16414"/>
              </a:xfrm>
              <a:custGeom>
                <a:avLst/>
                <a:gdLst>
                  <a:gd name="connsiteX0" fmla="*/ 82 w 146300"/>
                  <a:gd name="connsiteY0" fmla="*/ 15875 h 16414"/>
                  <a:gd name="connsiteX1" fmla="*/ 95332 w 146300"/>
                  <a:gd name="connsiteY1" fmla="*/ 0 h 16414"/>
                  <a:gd name="connsiteX2" fmla="*/ 146132 w 146300"/>
                  <a:gd name="connsiteY2" fmla="*/ 15875 h 16414"/>
                  <a:gd name="connsiteX3" fmla="*/ 79457 w 146300"/>
                  <a:gd name="connsiteY3" fmla="*/ 12700 h 16414"/>
                  <a:gd name="connsiteX4" fmla="*/ 82 w 146300"/>
                  <a:gd name="connsiteY4" fmla="*/ 15875 h 1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00" h="16414">
                    <a:moveTo>
                      <a:pt x="82" y="15875"/>
                    </a:moveTo>
                    <a:cubicBezTo>
                      <a:pt x="2728" y="13758"/>
                      <a:pt x="70990" y="0"/>
                      <a:pt x="95332" y="0"/>
                    </a:cubicBezTo>
                    <a:cubicBezTo>
                      <a:pt x="119674" y="0"/>
                      <a:pt x="148778" y="13758"/>
                      <a:pt x="146132" y="15875"/>
                    </a:cubicBezTo>
                    <a:cubicBezTo>
                      <a:pt x="143486" y="17992"/>
                      <a:pt x="100094" y="13229"/>
                      <a:pt x="79457" y="12700"/>
                    </a:cubicBezTo>
                    <a:cubicBezTo>
                      <a:pt x="58820" y="12171"/>
                      <a:pt x="-2564" y="17992"/>
                      <a:pt x="82" y="158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A9E3B4D5-0A2C-E5AA-D957-256F5F9E8CFB}"/>
                </a:ext>
              </a:extLst>
            </p:cNvPr>
            <p:cNvSpPr/>
            <p:nvPr/>
          </p:nvSpPr>
          <p:spPr>
            <a:xfrm>
              <a:off x="1235051" y="9867409"/>
              <a:ext cx="1156914" cy="346919"/>
            </a:xfrm>
            <a:custGeom>
              <a:avLst/>
              <a:gdLst>
                <a:gd name="connsiteX0" fmla="*/ 114324 w 1156914"/>
                <a:gd name="connsiteY0" fmla="*/ 10016 h 346919"/>
                <a:gd name="connsiteX1" fmla="*/ 317524 w 1156914"/>
                <a:gd name="connsiteY1" fmla="*/ 121141 h 346919"/>
                <a:gd name="connsiteX2" fmla="*/ 292124 w 1156914"/>
                <a:gd name="connsiteY2" fmla="*/ 102091 h 346919"/>
                <a:gd name="connsiteX3" fmla="*/ 781074 w 1156914"/>
                <a:gd name="connsiteY3" fmla="*/ 171941 h 346919"/>
                <a:gd name="connsiteX4" fmla="*/ 774724 w 1156914"/>
                <a:gd name="connsiteY4" fmla="*/ 175116 h 346919"/>
                <a:gd name="connsiteX5" fmla="*/ 1035074 w 1156914"/>
                <a:gd name="connsiteY5" fmla="*/ 98916 h 346919"/>
                <a:gd name="connsiteX6" fmla="*/ 990624 w 1156914"/>
                <a:gd name="connsiteY6" fmla="*/ 124316 h 346919"/>
                <a:gd name="connsiteX7" fmla="*/ 1076349 w 1156914"/>
                <a:gd name="connsiteY7" fmla="*/ 114791 h 346919"/>
                <a:gd name="connsiteX8" fmla="*/ 1069999 w 1156914"/>
                <a:gd name="connsiteY8" fmla="*/ 156066 h 346919"/>
                <a:gd name="connsiteX9" fmla="*/ 1139849 w 1156914"/>
                <a:gd name="connsiteY9" fmla="*/ 225916 h 346919"/>
                <a:gd name="connsiteX10" fmla="*/ 1114449 w 1156914"/>
                <a:gd name="connsiteY10" fmla="*/ 295766 h 346919"/>
                <a:gd name="connsiteX11" fmla="*/ 711224 w 1156914"/>
                <a:gd name="connsiteY11" fmla="*/ 346566 h 346919"/>
                <a:gd name="connsiteX12" fmla="*/ 784249 w 1156914"/>
                <a:gd name="connsiteY12" fmla="*/ 317991 h 346919"/>
                <a:gd name="connsiteX13" fmla="*/ 787424 w 1156914"/>
                <a:gd name="connsiteY13" fmla="*/ 311641 h 346919"/>
                <a:gd name="connsiteX14" fmla="*/ 47649 w 1156914"/>
                <a:gd name="connsiteY14" fmla="*/ 184641 h 346919"/>
                <a:gd name="connsiteX15" fmla="*/ 101624 w 1156914"/>
                <a:gd name="connsiteY15" fmla="*/ 168766 h 346919"/>
                <a:gd name="connsiteX16" fmla="*/ 24 w 1156914"/>
                <a:gd name="connsiteY16" fmla="*/ 491 h 346919"/>
                <a:gd name="connsiteX17" fmla="*/ 92099 w 1156914"/>
                <a:gd name="connsiteY17" fmla="*/ 114791 h 346919"/>
                <a:gd name="connsiteX18" fmla="*/ 114324 w 1156914"/>
                <a:gd name="connsiteY18" fmla="*/ 10016 h 3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56914" h="346919">
                  <a:moveTo>
                    <a:pt x="114324" y="10016"/>
                  </a:moveTo>
                  <a:cubicBezTo>
                    <a:pt x="151895" y="11074"/>
                    <a:pt x="287891" y="105795"/>
                    <a:pt x="317524" y="121141"/>
                  </a:cubicBezTo>
                  <a:cubicBezTo>
                    <a:pt x="347157" y="136487"/>
                    <a:pt x="214866" y="93624"/>
                    <a:pt x="292124" y="102091"/>
                  </a:cubicBezTo>
                  <a:cubicBezTo>
                    <a:pt x="369382" y="110558"/>
                    <a:pt x="700641" y="159770"/>
                    <a:pt x="781074" y="171941"/>
                  </a:cubicBezTo>
                  <a:cubicBezTo>
                    <a:pt x="861507" y="184112"/>
                    <a:pt x="774724" y="175116"/>
                    <a:pt x="774724" y="175116"/>
                  </a:cubicBezTo>
                  <a:lnTo>
                    <a:pt x="1035074" y="98916"/>
                  </a:lnTo>
                  <a:cubicBezTo>
                    <a:pt x="1071057" y="90449"/>
                    <a:pt x="983745" y="121670"/>
                    <a:pt x="990624" y="124316"/>
                  </a:cubicBezTo>
                  <a:cubicBezTo>
                    <a:pt x="997503" y="126962"/>
                    <a:pt x="1063120" y="109499"/>
                    <a:pt x="1076349" y="114791"/>
                  </a:cubicBezTo>
                  <a:cubicBezTo>
                    <a:pt x="1089578" y="120083"/>
                    <a:pt x="1059416" y="137545"/>
                    <a:pt x="1069999" y="156066"/>
                  </a:cubicBezTo>
                  <a:cubicBezTo>
                    <a:pt x="1080582" y="174587"/>
                    <a:pt x="1132441" y="202633"/>
                    <a:pt x="1139849" y="225916"/>
                  </a:cubicBezTo>
                  <a:cubicBezTo>
                    <a:pt x="1147257" y="249199"/>
                    <a:pt x="1185886" y="275658"/>
                    <a:pt x="1114449" y="295766"/>
                  </a:cubicBezTo>
                  <a:cubicBezTo>
                    <a:pt x="1043012" y="315874"/>
                    <a:pt x="766257" y="342862"/>
                    <a:pt x="711224" y="346566"/>
                  </a:cubicBezTo>
                  <a:cubicBezTo>
                    <a:pt x="656191" y="350270"/>
                    <a:pt x="771549" y="323812"/>
                    <a:pt x="784249" y="317991"/>
                  </a:cubicBezTo>
                  <a:cubicBezTo>
                    <a:pt x="796949" y="312170"/>
                    <a:pt x="787424" y="311641"/>
                    <a:pt x="787424" y="311641"/>
                  </a:cubicBezTo>
                  <a:lnTo>
                    <a:pt x="47649" y="184641"/>
                  </a:lnTo>
                  <a:cubicBezTo>
                    <a:pt x="-66651" y="160829"/>
                    <a:pt x="109561" y="199458"/>
                    <a:pt x="101624" y="168766"/>
                  </a:cubicBezTo>
                  <a:cubicBezTo>
                    <a:pt x="93687" y="138074"/>
                    <a:pt x="1611" y="9487"/>
                    <a:pt x="24" y="491"/>
                  </a:cubicBezTo>
                  <a:cubicBezTo>
                    <a:pt x="-1563" y="-8505"/>
                    <a:pt x="74637" y="108970"/>
                    <a:pt x="92099" y="114791"/>
                  </a:cubicBezTo>
                  <a:cubicBezTo>
                    <a:pt x="109561" y="120612"/>
                    <a:pt x="76753" y="8958"/>
                    <a:pt x="114324" y="100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9EDBA3F-2A5E-23D8-93D7-283359AC8E86}"/>
                </a:ext>
              </a:extLst>
            </p:cNvPr>
            <p:cNvSpPr/>
            <p:nvPr/>
          </p:nvSpPr>
          <p:spPr>
            <a:xfrm>
              <a:off x="1690557" y="10013304"/>
              <a:ext cx="719120" cy="1141199"/>
            </a:xfrm>
            <a:custGeom>
              <a:avLst/>
              <a:gdLst>
                <a:gd name="connsiteX0" fmla="*/ 716093 w 719120"/>
                <a:gd name="connsiteY0" fmla="*/ 646 h 1141199"/>
                <a:gd name="connsiteX1" fmla="*/ 646243 w 719120"/>
                <a:gd name="connsiteY1" fmla="*/ 140346 h 1141199"/>
                <a:gd name="connsiteX2" fmla="*/ 668468 w 719120"/>
                <a:gd name="connsiteY2" fmla="*/ 426096 h 1141199"/>
                <a:gd name="connsiteX3" fmla="*/ 649418 w 719120"/>
                <a:gd name="connsiteY3" fmla="*/ 549921 h 1141199"/>
                <a:gd name="connsiteX4" fmla="*/ 649418 w 719120"/>
                <a:gd name="connsiteY4" fmla="*/ 632471 h 1141199"/>
                <a:gd name="connsiteX5" fmla="*/ 627193 w 719120"/>
                <a:gd name="connsiteY5" fmla="*/ 626121 h 1141199"/>
                <a:gd name="connsiteX6" fmla="*/ 468443 w 719120"/>
                <a:gd name="connsiteY6" fmla="*/ 829321 h 1141199"/>
                <a:gd name="connsiteX7" fmla="*/ 468443 w 719120"/>
                <a:gd name="connsiteY7" fmla="*/ 803921 h 1141199"/>
                <a:gd name="connsiteX8" fmla="*/ 4893 w 719120"/>
                <a:gd name="connsiteY8" fmla="*/ 1140471 h 1141199"/>
                <a:gd name="connsiteX9" fmla="*/ 214443 w 719120"/>
                <a:gd name="connsiteY9" fmla="*/ 895996 h 1141199"/>
                <a:gd name="connsiteX10" fmla="*/ 39818 w 719120"/>
                <a:gd name="connsiteY10" fmla="*/ 972196 h 1141199"/>
                <a:gd name="connsiteX11" fmla="*/ 392243 w 719120"/>
                <a:gd name="connsiteY11" fmla="*/ 489596 h 1141199"/>
                <a:gd name="connsiteX12" fmla="*/ 357318 w 719120"/>
                <a:gd name="connsiteY12" fmla="*/ 480071 h 1141199"/>
                <a:gd name="connsiteX13" fmla="*/ 423993 w 719120"/>
                <a:gd name="connsiteY13" fmla="*/ 175271 h 1141199"/>
                <a:gd name="connsiteX14" fmla="*/ 436693 w 719120"/>
                <a:gd name="connsiteY14" fmla="*/ 219721 h 1141199"/>
                <a:gd name="connsiteX15" fmla="*/ 528768 w 719120"/>
                <a:gd name="connsiteY15" fmla="*/ 92721 h 1141199"/>
                <a:gd name="connsiteX16" fmla="*/ 716093 w 719120"/>
                <a:gd name="connsiteY16" fmla="*/ 646 h 114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20" h="1141199">
                  <a:moveTo>
                    <a:pt x="716093" y="646"/>
                  </a:moveTo>
                  <a:cubicBezTo>
                    <a:pt x="735672" y="8584"/>
                    <a:pt x="654180" y="69438"/>
                    <a:pt x="646243" y="140346"/>
                  </a:cubicBezTo>
                  <a:cubicBezTo>
                    <a:pt x="638305" y="211254"/>
                    <a:pt x="667939" y="357834"/>
                    <a:pt x="668468" y="426096"/>
                  </a:cubicBezTo>
                  <a:cubicBezTo>
                    <a:pt x="668997" y="494358"/>
                    <a:pt x="652593" y="515525"/>
                    <a:pt x="649418" y="549921"/>
                  </a:cubicBezTo>
                  <a:cubicBezTo>
                    <a:pt x="646243" y="584317"/>
                    <a:pt x="653122" y="619771"/>
                    <a:pt x="649418" y="632471"/>
                  </a:cubicBezTo>
                  <a:cubicBezTo>
                    <a:pt x="645714" y="645171"/>
                    <a:pt x="657355" y="593313"/>
                    <a:pt x="627193" y="626121"/>
                  </a:cubicBezTo>
                  <a:cubicBezTo>
                    <a:pt x="597031" y="658929"/>
                    <a:pt x="494901" y="799688"/>
                    <a:pt x="468443" y="829321"/>
                  </a:cubicBezTo>
                  <a:cubicBezTo>
                    <a:pt x="441985" y="858954"/>
                    <a:pt x="545701" y="752063"/>
                    <a:pt x="468443" y="803921"/>
                  </a:cubicBezTo>
                  <a:cubicBezTo>
                    <a:pt x="391185" y="855779"/>
                    <a:pt x="47226" y="1125125"/>
                    <a:pt x="4893" y="1140471"/>
                  </a:cubicBezTo>
                  <a:cubicBezTo>
                    <a:pt x="-37440" y="1155817"/>
                    <a:pt x="208622" y="924042"/>
                    <a:pt x="214443" y="895996"/>
                  </a:cubicBezTo>
                  <a:cubicBezTo>
                    <a:pt x="220264" y="867950"/>
                    <a:pt x="10185" y="1039929"/>
                    <a:pt x="39818" y="972196"/>
                  </a:cubicBezTo>
                  <a:cubicBezTo>
                    <a:pt x="69451" y="904463"/>
                    <a:pt x="339326" y="571617"/>
                    <a:pt x="392243" y="489596"/>
                  </a:cubicBezTo>
                  <a:cubicBezTo>
                    <a:pt x="445160" y="407575"/>
                    <a:pt x="352026" y="532458"/>
                    <a:pt x="357318" y="480071"/>
                  </a:cubicBezTo>
                  <a:cubicBezTo>
                    <a:pt x="362610" y="427684"/>
                    <a:pt x="410764" y="218663"/>
                    <a:pt x="423993" y="175271"/>
                  </a:cubicBezTo>
                  <a:cubicBezTo>
                    <a:pt x="437222" y="131879"/>
                    <a:pt x="419231" y="233479"/>
                    <a:pt x="436693" y="219721"/>
                  </a:cubicBezTo>
                  <a:cubicBezTo>
                    <a:pt x="454155" y="205963"/>
                    <a:pt x="486435" y="125529"/>
                    <a:pt x="528768" y="92721"/>
                  </a:cubicBezTo>
                  <a:cubicBezTo>
                    <a:pt x="571101" y="59913"/>
                    <a:pt x="696514" y="-7292"/>
                    <a:pt x="716093" y="6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8DB54677-D712-85A8-8D82-350C611C1D9D}"/>
                </a:ext>
              </a:extLst>
            </p:cNvPr>
            <p:cNvSpPr/>
            <p:nvPr/>
          </p:nvSpPr>
          <p:spPr>
            <a:xfrm>
              <a:off x="1099621" y="9742302"/>
              <a:ext cx="732634" cy="1159403"/>
            </a:xfrm>
            <a:custGeom>
              <a:avLst/>
              <a:gdLst>
                <a:gd name="connsiteX0" fmla="*/ 306904 w 732634"/>
                <a:gd name="connsiteY0" fmla="*/ 4948 h 1159403"/>
                <a:gd name="connsiteX1" fmla="*/ 154504 w 732634"/>
                <a:gd name="connsiteY1" fmla="*/ 277998 h 1159403"/>
                <a:gd name="connsiteX2" fmla="*/ 179904 w 732634"/>
                <a:gd name="connsiteY2" fmla="*/ 243073 h 1159403"/>
                <a:gd name="connsiteX3" fmla="*/ 386279 w 732634"/>
                <a:gd name="connsiteY3" fmla="*/ 684398 h 1159403"/>
                <a:gd name="connsiteX4" fmla="*/ 367229 w 732634"/>
                <a:gd name="connsiteY4" fmla="*/ 668523 h 1159403"/>
                <a:gd name="connsiteX5" fmla="*/ 513279 w 732634"/>
                <a:gd name="connsiteY5" fmla="*/ 1020948 h 1159403"/>
                <a:gd name="connsiteX6" fmla="*/ 487879 w 732634"/>
                <a:gd name="connsiteY6" fmla="*/ 970148 h 1159403"/>
                <a:gd name="connsiteX7" fmla="*/ 729179 w 732634"/>
                <a:gd name="connsiteY7" fmla="*/ 1087623 h 1159403"/>
                <a:gd name="connsiteX8" fmla="*/ 592654 w 732634"/>
                <a:gd name="connsiteY8" fmla="*/ 1090798 h 1159403"/>
                <a:gd name="connsiteX9" fmla="*/ 100529 w 732634"/>
                <a:gd name="connsiteY9" fmla="*/ 1157473 h 1159403"/>
                <a:gd name="connsiteX10" fmla="*/ 379929 w 732634"/>
                <a:gd name="connsiteY10" fmla="*/ 1005073 h 1159403"/>
                <a:gd name="connsiteX11" fmla="*/ 316429 w 732634"/>
                <a:gd name="connsiteY11" fmla="*/ 970148 h 1159403"/>
                <a:gd name="connsiteX12" fmla="*/ 8454 w 732634"/>
                <a:gd name="connsiteY12" fmla="*/ 344673 h 1159403"/>
                <a:gd name="connsiteX13" fmla="*/ 87829 w 732634"/>
                <a:gd name="connsiteY13" fmla="*/ 376423 h 1159403"/>
                <a:gd name="connsiteX14" fmla="*/ 100529 w 732634"/>
                <a:gd name="connsiteY14" fmla="*/ 217673 h 1159403"/>
                <a:gd name="connsiteX15" fmla="*/ 135454 w 732634"/>
                <a:gd name="connsiteY15" fmla="*/ 135123 h 1159403"/>
                <a:gd name="connsiteX16" fmla="*/ 103704 w 732634"/>
                <a:gd name="connsiteY16" fmla="*/ 103373 h 1159403"/>
                <a:gd name="connsiteX17" fmla="*/ 306904 w 732634"/>
                <a:gd name="connsiteY17" fmla="*/ 4948 h 115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2634" h="1159403">
                  <a:moveTo>
                    <a:pt x="306904" y="4948"/>
                  </a:moveTo>
                  <a:cubicBezTo>
                    <a:pt x="315371" y="34052"/>
                    <a:pt x="175671" y="238310"/>
                    <a:pt x="154504" y="277998"/>
                  </a:cubicBezTo>
                  <a:cubicBezTo>
                    <a:pt x="133337" y="317686"/>
                    <a:pt x="141275" y="175340"/>
                    <a:pt x="179904" y="243073"/>
                  </a:cubicBezTo>
                  <a:cubicBezTo>
                    <a:pt x="218533" y="310806"/>
                    <a:pt x="355058" y="613490"/>
                    <a:pt x="386279" y="684398"/>
                  </a:cubicBezTo>
                  <a:cubicBezTo>
                    <a:pt x="417500" y="755306"/>
                    <a:pt x="346062" y="612431"/>
                    <a:pt x="367229" y="668523"/>
                  </a:cubicBezTo>
                  <a:cubicBezTo>
                    <a:pt x="388396" y="724615"/>
                    <a:pt x="493171" y="970677"/>
                    <a:pt x="513279" y="1020948"/>
                  </a:cubicBezTo>
                  <a:cubicBezTo>
                    <a:pt x="533387" y="1071219"/>
                    <a:pt x="451896" y="959035"/>
                    <a:pt x="487879" y="970148"/>
                  </a:cubicBezTo>
                  <a:cubicBezTo>
                    <a:pt x="523862" y="981261"/>
                    <a:pt x="711717" y="1067515"/>
                    <a:pt x="729179" y="1087623"/>
                  </a:cubicBezTo>
                  <a:cubicBezTo>
                    <a:pt x="746641" y="1107731"/>
                    <a:pt x="697429" y="1079156"/>
                    <a:pt x="592654" y="1090798"/>
                  </a:cubicBezTo>
                  <a:cubicBezTo>
                    <a:pt x="487879" y="1102440"/>
                    <a:pt x="135983" y="1171761"/>
                    <a:pt x="100529" y="1157473"/>
                  </a:cubicBezTo>
                  <a:cubicBezTo>
                    <a:pt x="65075" y="1143186"/>
                    <a:pt x="343946" y="1036294"/>
                    <a:pt x="379929" y="1005073"/>
                  </a:cubicBezTo>
                  <a:cubicBezTo>
                    <a:pt x="415912" y="973852"/>
                    <a:pt x="378341" y="1080215"/>
                    <a:pt x="316429" y="970148"/>
                  </a:cubicBezTo>
                  <a:cubicBezTo>
                    <a:pt x="254517" y="860081"/>
                    <a:pt x="46554" y="443627"/>
                    <a:pt x="8454" y="344673"/>
                  </a:cubicBezTo>
                  <a:cubicBezTo>
                    <a:pt x="-29646" y="245719"/>
                    <a:pt x="72483" y="397590"/>
                    <a:pt x="87829" y="376423"/>
                  </a:cubicBezTo>
                  <a:cubicBezTo>
                    <a:pt x="103175" y="355256"/>
                    <a:pt x="92591" y="257890"/>
                    <a:pt x="100529" y="217673"/>
                  </a:cubicBezTo>
                  <a:cubicBezTo>
                    <a:pt x="108467" y="177456"/>
                    <a:pt x="134925" y="154173"/>
                    <a:pt x="135454" y="135123"/>
                  </a:cubicBezTo>
                  <a:cubicBezTo>
                    <a:pt x="135983" y="116073"/>
                    <a:pt x="74071" y="122952"/>
                    <a:pt x="103704" y="103373"/>
                  </a:cubicBezTo>
                  <a:cubicBezTo>
                    <a:pt x="133337" y="83794"/>
                    <a:pt x="298437" y="-24156"/>
                    <a:pt x="306904" y="494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74207746-987D-5718-F06D-E8F85066EDAC}"/>
                </a:ext>
              </a:extLst>
            </p:cNvPr>
            <p:cNvSpPr/>
            <p:nvPr/>
          </p:nvSpPr>
          <p:spPr>
            <a:xfrm>
              <a:off x="891154" y="9911021"/>
              <a:ext cx="452489" cy="1046309"/>
            </a:xfrm>
            <a:custGeom>
              <a:avLst/>
              <a:gdLst>
                <a:gd name="connsiteX0" fmla="*/ 407421 w 452489"/>
                <a:gd name="connsiteY0" fmla="*/ 36254 h 1046309"/>
                <a:gd name="connsiteX1" fmla="*/ 223271 w 452489"/>
                <a:gd name="connsiteY1" fmla="*/ 179129 h 1046309"/>
                <a:gd name="connsiteX2" fmla="*/ 162946 w 452489"/>
                <a:gd name="connsiteY2" fmla="*/ 350579 h 1046309"/>
                <a:gd name="connsiteX3" fmla="*/ 153421 w 452489"/>
                <a:gd name="connsiteY3" fmla="*/ 306129 h 1046309"/>
                <a:gd name="connsiteX4" fmla="*/ 267721 w 452489"/>
                <a:gd name="connsiteY4" fmla="*/ 747454 h 1046309"/>
                <a:gd name="connsiteX5" fmla="*/ 274071 w 452489"/>
                <a:gd name="connsiteY5" fmla="*/ 744279 h 1046309"/>
                <a:gd name="connsiteX6" fmla="*/ 451871 w 452489"/>
                <a:gd name="connsiteY6" fmla="*/ 991929 h 1046309"/>
                <a:gd name="connsiteX7" fmla="*/ 331221 w 452489"/>
                <a:gd name="connsiteY7" fmla="*/ 1026854 h 1046309"/>
                <a:gd name="connsiteX8" fmla="*/ 289946 w 452489"/>
                <a:gd name="connsiteY8" fmla="*/ 1039554 h 1046309"/>
                <a:gd name="connsiteX9" fmla="*/ 188346 w 452489"/>
                <a:gd name="connsiteY9" fmla="*/ 918904 h 1046309"/>
                <a:gd name="connsiteX10" fmla="*/ 29596 w 452489"/>
                <a:gd name="connsiteY10" fmla="*/ 493454 h 1046309"/>
                <a:gd name="connsiteX11" fmla="*/ 64521 w 452489"/>
                <a:gd name="connsiteY11" fmla="*/ 522029 h 1046309"/>
                <a:gd name="connsiteX12" fmla="*/ 70871 w 452489"/>
                <a:gd name="connsiteY12" fmla="*/ 172779 h 1046309"/>
                <a:gd name="connsiteX13" fmla="*/ 7371 w 452489"/>
                <a:gd name="connsiteY13" fmla="*/ 204529 h 1046309"/>
                <a:gd name="connsiteX14" fmla="*/ 267721 w 452489"/>
                <a:gd name="connsiteY14" fmla="*/ 4504 h 1046309"/>
                <a:gd name="connsiteX15" fmla="*/ 216921 w 452489"/>
                <a:gd name="connsiteY15" fmla="*/ 64829 h 1046309"/>
                <a:gd name="connsiteX16" fmla="*/ 407421 w 452489"/>
                <a:gd name="connsiteY16" fmla="*/ 36254 h 10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2489" h="1046309">
                  <a:moveTo>
                    <a:pt x="407421" y="36254"/>
                  </a:moveTo>
                  <a:cubicBezTo>
                    <a:pt x="408479" y="55304"/>
                    <a:pt x="264017" y="126742"/>
                    <a:pt x="223271" y="179129"/>
                  </a:cubicBezTo>
                  <a:cubicBezTo>
                    <a:pt x="182525" y="231516"/>
                    <a:pt x="174588" y="329412"/>
                    <a:pt x="162946" y="350579"/>
                  </a:cubicBezTo>
                  <a:cubicBezTo>
                    <a:pt x="151304" y="371746"/>
                    <a:pt x="135958" y="239983"/>
                    <a:pt x="153421" y="306129"/>
                  </a:cubicBezTo>
                  <a:cubicBezTo>
                    <a:pt x="170883" y="372275"/>
                    <a:pt x="267721" y="747454"/>
                    <a:pt x="267721" y="747454"/>
                  </a:cubicBezTo>
                  <a:cubicBezTo>
                    <a:pt x="287829" y="820479"/>
                    <a:pt x="243379" y="703533"/>
                    <a:pt x="274071" y="744279"/>
                  </a:cubicBezTo>
                  <a:cubicBezTo>
                    <a:pt x="304763" y="785025"/>
                    <a:pt x="442346" y="944833"/>
                    <a:pt x="451871" y="991929"/>
                  </a:cubicBezTo>
                  <a:cubicBezTo>
                    <a:pt x="461396" y="1039025"/>
                    <a:pt x="358208" y="1018917"/>
                    <a:pt x="331221" y="1026854"/>
                  </a:cubicBezTo>
                  <a:cubicBezTo>
                    <a:pt x="304234" y="1034791"/>
                    <a:pt x="313758" y="1057546"/>
                    <a:pt x="289946" y="1039554"/>
                  </a:cubicBezTo>
                  <a:cubicBezTo>
                    <a:pt x="266133" y="1021562"/>
                    <a:pt x="231738" y="1009921"/>
                    <a:pt x="188346" y="918904"/>
                  </a:cubicBezTo>
                  <a:cubicBezTo>
                    <a:pt x="144954" y="827887"/>
                    <a:pt x="50233" y="559600"/>
                    <a:pt x="29596" y="493454"/>
                  </a:cubicBezTo>
                  <a:cubicBezTo>
                    <a:pt x="8958" y="427308"/>
                    <a:pt x="57642" y="575475"/>
                    <a:pt x="64521" y="522029"/>
                  </a:cubicBezTo>
                  <a:cubicBezTo>
                    <a:pt x="71400" y="468583"/>
                    <a:pt x="80396" y="225696"/>
                    <a:pt x="70871" y="172779"/>
                  </a:cubicBezTo>
                  <a:cubicBezTo>
                    <a:pt x="61346" y="119862"/>
                    <a:pt x="-25437" y="232575"/>
                    <a:pt x="7371" y="204529"/>
                  </a:cubicBezTo>
                  <a:cubicBezTo>
                    <a:pt x="40179" y="176483"/>
                    <a:pt x="232796" y="27787"/>
                    <a:pt x="267721" y="4504"/>
                  </a:cubicBezTo>
                  <a:cubicBezTo>
                    <a:pt x="302646" y="-18779"/>
                    <a:pt x="196284" y="55304"/>
                    <a:pt x="216921" y="64829"/>
                  </a:cubicBezTo>
                  <a:cubicBezTo>
                    <a:pt x="237558" y="74354"/>
                    <a:pt x="406363" y="17204"/>
                    <a:pt x="407421" y="36254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9821D370-D6A5-2F22-01B9-145B75BB1CEA}"/>
                </a:ext>
              </a:extLst>
            </p:cNvPr>
            <p:cNvSpPr/>
            <p:nvPr/>
          </p:nvSpPr>
          <p:spPr>
            <a:xfrm>
              <a:off x="485136" y="10321375"/>
              <a:ext cx="789286" cy="851757"/>
            </a:xfrm>
            <a:custGeom>
              <a:avLst/>
              <a:gdLst>
                <a:gd name="connsiteX0" fmla="*/ 229239 w 789286"/>
                <a:gd name="connsiteY0" fmla="*/ 550 h 851757"/>
                <a:gd name="connsiteX1" fmla="*/ 213364 w 789286"/>
                <a:gd name="connsiteY1" fmla="*/ 70400 h 851757"/>
                <a:gd name="connsiteX2" fmla="*/ 375289 w 789286"/>
                <a:gd name="connsiteY2" fmla="*/ 381550 h 851757"/>
                <a:gd name="connsiteX3" fmla="*/ 365764 w 789286"/>
                <a:gd name="connsiteY3" fmla="*/ 394250 h 851757"/>
                <a:gd name="connsiteX4" fmla="*/ 692789 w 789286"/>
                <a:gd name="connsiteY4" fmla="*/ 553000 h 851757"/>
                <a:gd name="connsiteX5" fmla="*/ 788039 w 789286"/>
                <a:gd name="connsiteY5" fmla="*/ 537125 h 851757"/>
                <a:gd name="connsiteX6" fmla="*/ 746764 w 789286"/>
                <a:gd name="connsiteY6" fmla="*/ 546650 h 851757"/>
                <a:gd name="connsiteX7" fmla="*/ 740414 w 789286"/>
                <a:gd name="connsiteY7" fmla="*/ 597450 h 851757"/>
                <a:gd name="connsiteX8" fmla="*/ 289564 w 789286"/>
                <a:gd name="connsiteY8" fmla="*/ 810175 h 851757"/>
                <a:gd name="connsiteX9" fmla="*/ 216539 w 789286"/>
                <a:gd name="connsiteY9" fmla="*/ 829225 h 851757"/>
                <a:gd name="connsiteX10" fmla="*/ 337189 w 789286"/>
                <a:gd name="connsiteY10" fmla="*/ 559350 h 851757"/>
                <a:gd name="connsiteX11" fmla="*/ 172089 w 789286"/>
                <a:gd name="connsiteY11" fmla="*/ 333925 h 851757"/>
                <a:gd name="connsiteX12" fmla="*/ 38739 w 789286"/>
                <a:gd name="connsiteY12" fmla="*/ 64050 h 851757"/>
                <a:gd name="connsiteX13" fmla="*/ 10164 w 789286"/>
                <a:gd name="connsiteY13" fmla="*/ 38650 h 851757"/>
                <a:gd name="connsiteX14" fmla="*/ 229239 w 789286"/>
                <a:gd name="connsiteY14" fmla="*/ 550 h 85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286" h="851757">
                  <a:moveTo>
                    <a:pt x="229239" y="550"/>
                  </a:moveTo>
                  <a:cubicBezTo>
                    <a:pt x="263106" y="5842"/>
                    <a:pt x="189022" y="6900"/>
                    <a:pt x="213364" y="70400"/>
                  </a:cubicBezTo>
                  <a:cubicBezTo>
                    <a:pt x="237706" y="133900"/>
                    <a:pt x="349889" y="327575"/>
                    <a:pt x="375289" y="381550"/>
                  </a:cubicBezTo>
                  <a:cubicBezTo>
                    <a:pt x="400689" y="435525"/>
                    <a:pt x="312847" y="365675"/>
                    <a:pt x="365764" y="394250"/>
                  </a:cubicBezTo>
                  <a:cubicBezTo>
                    <a:pt x="418681" y="422825"/>
                    <a:pt x="622410" y="529188"/>
                    <a:pt x="692789" y="553000"/>
                  </a:cubicBezTo>
                  <a:cubicBezTo>
                    <a:pt x="763168" y="576813"/>
                    <a:pt x="779043" y="538183"/>
                    <a:pt x="788039" y="537125"/>
                  </a:cubicBezTo>
                  <a:cubicBezTo>
                    <a:pt x="797035" y="536067"/>
                    <a:pt x="754701" y="536596"/>
                    <a:pt x="746764" y="546650"/>
                  </a:cubicBezTo>
                  <a:cubicBezTo>
                    <a:pt x="738827" y="556704"/>
                    <a:pt x="816614" y="553529"/>
                    <a:pt x="740414" y="597450"/>
                  </a:cubicBezTo>
                  <a:cubicBezTo>
                    <a:pt x="664214" y="641371"/>
                    <a:pt x="376876" y="771546"/>
                    <a:pt x="289564" y="810175"/>
                  </a:cubicBezTo>
                  <a:cubicBezTo>
                    <a:pt x="202252" y="848804"/>
                    <a:pt x="208602" y="871029"/>
                    <a:pt x="216539" y="829225"/>
                  </a:cubicBezTo>
                  <a:cubicBezTo>
                    <a:pt x="224476" y="787421"/>
                    <a:pt x="344597" y="641900"/>
                    <a:pt x="337189" y="559350"/>
                  </a:cubicBezTo>
                  <a:cubicBezTo>
                    <a:pt x="329781" y="476800"/>
                    <a:pt x="221831" y="416475"/>
                    <a:pt x="172089" y="333925"/>
                  </a:cubicBezTo>
                  <a:cubicBezTo>
                    <a:pt x="122347" y="251375"/>
                    <a:pt x="65726" y="113262"/>
                    <a:pt x="38739" y="64050"/>
                  </a:cubicBezTo>
                  <a:cubicBezTo>
                    <a:pt x="11752" y="14838"/>
                    <a:pt x="-15236" y="47646"/>
                    <a:pt x="10164" y="38650"/>
                  </a:cubicBezTo>
                  <a:cubicBezTo>
                    <a:pt x="35564" y="29654"/>
                    <a:pt x="195372" y="-4742"/>
                    <a:pt x="229239" y="55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69E07D0-9C00-4B4C-D6EB-8D906C84A1D1}"/>
                </a:ext>
              </a:extLst>
            </p:cNvPr>
            <p:cNvSpPr/>
            <p:nvPr/>
          </p:nvSpPr>
          <p:spPr>
            <a:xfrm>
              <a:off x="88266" y="10277743"/>
              <a:ext cx="657579" cy="742150"/>
            </a:xfrm>
            <a:custGeom>
              <a:avLst/>
              <a:gdLst>
                <a:gd name="connsiteX0" fmla="*/ 245109 w 657579"/>
                <a:gd name="connsiteY0" fmla="*/ 6082 h 742150"/>
                <a:gd name="connsiteX1" fmla="*/ 362584 w 657579"/>
                <a:gd name="connsiteY1" fmla="*/ 50532 h 742150"/>
                <a:gd name="connsiteX2" fmla="*/ 654684 w 657579"/>
                <a:gd name="connsiteY2" fmla="*/ 21957 h 742150"/>
                <a:gd name="connsiteX3" fmla="*/ 492759 w 657579"/>
                <a:gd name="connsiteY3" fmla="*/ 60057 h 742150"/>
                <a:gd name="connsiteX4" fmla="*/ 181609 w 657579"/>
                <a:gd name="connsiteY4" fmla="*/ 447407 h 742150"/>
                <a:gd name="connsiteX5" fmla="*/ 514984 w 657579"/>
                <a:gd name="connsiteY5" fmla="*/ 726807 h 742150"/>
                <a:gd name="connsiteX6" fmla="*/ 422909 w 657579"/>
                <a:gd name="connsiteY6" fmla="*/ 688707 h 742150"/>
                <a:gd name="connsiteX7" fmla="*/ 16509 w 657579"/>
                <a:gd name="connsiteY7" fmla="*/ 545832 h 742150"/>
                <a:gd name="connsiteX8" fmla="*/ 92709 w 657579"/>
                <a:gd name="connsiteY8" fmla="*/ 390257 h 742150"/>
                <a:gd name="connsiteX9" fmla="*/ 219709 w 657579"/>
                <a:gd name="connsiteY9" fmla="*/ 148957 h 742150"/>
                <a:gd name="connsiteX10" fmla="*/ 140334 w 657579"/>
                <a:gd name="connsiteY10" fmla="*/ 209282 h 742150"/>
                <a:gd name="connsiteX11" fmla="*/ 245109 w 657579"/>
                <a:gd name="connsiteY11" fmla="*/ 6082 h 74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579" h="742150">
                  <a:moveTo>
                    <a:pt x="245109" y="6082"/>
                  </a:moveTo>
                  <a:cubicBezTo>
                    <a:pt x="282151" y="-20376"/>
                    <a:pt x="294322" y="47886"/>
                    <a:pt x="362584" y="50532"/>
                  </a:cubicBezTo>
                  <a:cubicBezTo>
                    <a:pt x="430846" y="53178"/>
                    <a:pt x="632988" y="20370"/>
                    <a:pt x="654684" y="21957"/>
                  </a:cubicBezTo>
                  <a:cubicBezTo>
                    <a:pt x="676380" y="23544"/>
                    <a:pt x="571605" y="-10851"/>
                    <a:pt x="492759" y="60057"/>
                  </a:cubicBezTo>
                  <a:cubicBezTo>
                    <a:pt x="413913" y="130965"/>
                    <a:pt x="177905" y="336282"/>
                    <a:pt x="181609" y="447407"/>
                  </a:cubicBezTo>
                  <a:cubicBezTo>
                    <a:pt x="185313" y="558532"/>
                    <a:pt x="474767" y="686590"/>
                    <a:pt x="514984" y="726807"/>
                  </a:cubicBezTo>
                  <a:cubicBezTo>
                    <a:pt x="555201" y="767024"/>
                    <a:pt x="505988" y="718869"/>
                    <a:pt x="422909" y="688707"/>
                  </a:cubicBezTo>
                  <a:cubicBezTo>
                    <a:pt x="339830" y="658545"/>
                    <a:pt x="71542" y="595574"/>
                    <a:pt x="16509" y="545832"/>
                  </a:cubicBezTo>
                  <a:cubicBezTo>
                    <a:pt x="-38524" y="496090"/>
                    <a:pt x="58842" y="456403"/>
                    <a:pt x="92709" y="390257"/>
                  </a:cubicBezTo>
                  <a:cubicBezTo>
                    <a:pt x="126576" y="324111"/>
                    <a:pt x="211771" y="179120"/>
                    <a:pt x="219709" y="148957"/>
                  </a:cubicBezTo>
                  <a:cubicBezTo>
                    <a:pt x="227647" y="118794"/>
                    <a:pt x="132926" y="228861"/>
                    <a:pt x="140334" y="209282"/>
                  </a:cubicBezTo>
                  <a:cubicBezTo>
                    <a:pt x="147742" y="189703"/>
                    <a:pt x="208067" y="32540"/>
                    <a:pt x="245109" y="608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030267E-D044-3DC1-CEE1-477A814739BE}"/>
                </a:ext>
              </a:extLst>
            </p:cNvPr>
            <p:cNvSpPr/>
            <p:nvPr/>
          </p:nvSpPr>
          <p:spPr>
            <a:xfrm>
              <a:off x="2830" y="10323773"/>
              <a:ext cx="207274" cy="418072"/>
            </a:xfrm>
            <a:custGeom>
              <a:avLst/>
              <a:gdLst>
                <a:gd name="connsiteX0" fmla="*/ 159095 w 207274"/>
                <a:gd name="connsiteY0" fmla="*/ 14027 h 418072"/>
                <a:gd name="connsiteX1" fmla="*/ 25745 w 207274"/>
                <a:gd name="connsiteY1" fmla="*/ 7677 h 418072"/>
                <a:gd name="connsiteX2" fmla="*/ 28920 w 207274"/>
                <a:gd name="connsiteY2" fmla="*/ 106102 h 418072"/>
                <a:gd name="connsiteX3" fmla="*/ 3520 w 207274"/>
                <a:gd name="connsiteY3" fmla="*/ 195002 h 418072"/>
                <a:gd name="connsiteX4" fmla="*/ 117820 w 207274"/>
                <a:gd name="connsiteY4" fmla="*/ 417252 h 418072"/>
                <a:gd name="connsiteX5" fmla="*/ 203545 w 207274"/>
                <a:gd name="connsiteY5" fmla="*/ 271202 h 418072"/>
                <a:gd name="connsiteX6" fmla="*/ 187670 w 207274"/>
                <a:gd name="connsiteY6" fmla="*/ 296602 h 418072"/>
                <a:gd name="connsiteX7" fmla="*/ 149570 w 207274"/>
                <a:gd name="connsiteY7" fmla="*/ 223577 h 418072"/>
                <a:gd name="connsiteX8" fmla="*/ 79720 w 207274"/>
                <a:gd name="connsiteY8" fmla="*/ 182302 h 418072"/>
                <a:gd name="connsiteX9" fmla="*/ 136870 w 207274"/>
                <a:gd name="connsiteY9" fmla="*/ 74352 h 418072"/>
                <a:gd name="connsiteX10" fmla="*/ 159095 w 207274"/>
                <a:gd name="connsiteY10" fmla="*/ 14027 h 41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74" h="418072">
                  <a:moveTo>
                    <a:pt x="159095" y="14027"/>
                  </a:moveTo>
                  <a:cubicBezTo>
                    <a:pt x="140574" y="2914"/>
                    <a:pt x="47441" y="-7669"/>
                    <a:pt x="25745" y="7677"/>
                  </a:cubicBezTo>
                  <a:cubicBezTo>
                    <a:pt x="4049" y="23023"/>
                    <a:pt x="32624" y="74881"/>
                    <a:pt x="28920" y="106102"/>
                  </a:cubicBezTo>
                  <a:cubicBezTo>
                    <a:pt x="25216" y="137323"/>
                    <a:pt x="-11297" y="143144"/>
                    <a:pt x="3520" y="195002"/>
                  </a:cubicBezTo>
                  <a:cubicBezTo>
                    <a:pt x="18337" y="246860"/>
                    <a:pt x="84482" y="404552"/>
                    <a:pt x="117820" y="417252"/>
                  </a:cubicBezTo>
                  <a:cubicBezTo>
                    <a:pt x="151157" y="429952"/>
                    <a:pt x="191903" y="291310"/>
                    <a:pt x="203545" y="271202"/>
                  </a:cubicBezTo>
                  <a:cubicBezTo>
                    <a:pt x="215187" y="251094"/>
                    <a:pt x="196666" y="304540"/>
                    <a:pt x="187670" y="296602"/>
                  </a:cubicBezTo>
                  <a:cubicBezTo>
                    <a:pt x="178674" y="288665"/>
                    <a:pt x="167562" y="242627"/>
                    <a:pt x="149570" y="223577"/>
                  </a:cubicBezTo>
                  <a:cubicBezTo>
                    <a:pt x="131578" y="204527"/>
                    <a:pt x="81837" y="207173"/>
                    <a:pt x="79720" y="182302"/>
                  </a:cubicBezTo>
                  <a:cubicBezTo>
                    <a:pt x="77603" y="157431"/>
                    <a:pt x="126816" y="98694"/>
                    <a:pt x="136870" y="74352"/>
                  </a:cubicBezTo>
                  <a:cubicBezTo>
                    <a:pt x="146924" y="50010"/>
                    <a:pt x="177616" y="25140"/>
                    <a:pt x="159095" y="1402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807992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030A0">
            <a:alpha val="10000"/>
          </a:srgbClr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2451</TotalTime>
  <Words>22</Words>
  <Application>Microsoft Macintosh PowerPoint</Application>
  <PresentationFormat>A3 297x420 mm</PresentationFormat>
  <Paragraphs>13</Paragraphs>
  <Slides>13</Slides>
  <Notes>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</vt:i4>
      </vt:variant>
    </vt:vector>
  </HeadingPairs>
  <TitlesOfParts>
    <vt:vector size="19" baseType="lpstr">
      <vt:lpstr>游ゴシック</vt:lpstr>
      <vt:lpstr>Arial</vt:lpstr>
      <vt:lpstr>Calibri</vt:lpstr>
      <vt:lpstr>Calibri Light</vt:lpstr>
      <vt:lpstr>Impossible - 0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60</cp:revision>
  <dcterms:created xsi:type="dcterms:W3CDTF">2022-05-31T09:25:52Z</dcterms:created>
  <dcterms:modified xsi:type="dcterms:W3CDTF">2022-06-04T22:32:56Z</dcterms:modified>
</cp:coreProperties>
</file>